
<file path=[Content_Types].xml><?xml version="1.0" encoding="utf-8"?>
<Types xmlns="http://schemas.openxmlformats.org/package/2006/content-types">
  <Default ContentType="application/xml" Extension="xml"/>
  <Default ContentType="application/vnd.openxmlformats-package.relationships+xml" Extension="rels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22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strictFirstAndLastChars="0" saveSubsetFonts="1">
  <p:sldMasterIdLst>
    <p:sldMasterId id="2147483648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http://customooxmlschemas.google.com/">
      <go:slidesCustomData xmlns:go="http://customooxmlschemas.google.com/" r:id="rId35" roundtripDataSignature="AMtx7mhcYKLr61Pf0u0lVDGPy4Bgu5/q/w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15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29" Type="http://schemas.openxmlformats.org/officeDocument/2006/relationships/slide" Target="slides/slide24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11" Type="http://schemas.openxmlformats.org/officeDocument/2006/relationships/slide" Target="slides/slide6.xml"/><Relationship Id="rId33" Type="http://schemas.openxmlformats.org/officeDocument/2006/relationships/slide" Target="slides/slide28.xml"/><Relationship Id="rId10" Type="http://schemas.openxmlformats.org/officeDocument/2006/relationships/slide" Target="slides/slide5.xml"/><Relationship Id="rId32" Type="http://schemas.openxmlformats.org/officeDocument/2006/relationships/slide" Target="slides/slide27.xml"/><Relationship Id="rId13" Type="http://schemas.openxmlformats.org/officeDocument/2006/relationships/slide" Target="slides/slide8.xml"/><Relationship Id="rId35" Type="http://customschemas.google.com/relationships/presentationmetadata" Target="metadata"/><Relationship Id="rId12" Type="http://schemas.openxmlformats.org/officeDocument/2006/relationships/slide" Target="slides/slide7.xml"/><Relationship Id="rId34" Type="http://schemas.openxmlformats.org/officeDocument/2006/relationships/slide" Target="slides/slide29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" name="Google Shape;82;p1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44" name="Shape 1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" name="Google Shape;1745;p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6" name="Google Shape;1746;p10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931" name="Shape 1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" name="Google Shape;1932;p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33" name="Google Shape;1933;p11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312" name="Shape 2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3" name="Google Shape;2313;p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4" name="Google Shape;2314;p12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44" name="Shape 2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5" name="Google Shape;2645;p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6" name="Google Shape;2646;p13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32" name="Shape 2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3" name="Google Shape;2733;p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34" name="Google Shape;2734;p14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820" name="Shape 2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1" name="Google Shape;2821;p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22" name="Google Shape;2822;p15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908" name="Shape 2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9" name="Google Shape;2909;p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10" name="Google Shape;2910;p16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069" name="Shape 3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0" name="Google Shape;3070;p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1" name="Google Shape;3071;p17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334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5" name="Google Shape;3335;p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6" name="Google Shape;3336;p18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664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p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6" name="Google Shape;3666;p19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53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" name="Google Shape;255;p2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012" name="Shape 4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3" name="Google Shape;4013;p2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14" name="Google Shape;4014;p20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379" name="Shape 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0" name="Google Shape;4380;p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81" name="Google Shape;4381;p21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742" name="Shape 4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3" name="Google Shape;4743;p2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44" name="Google Shape;4744;p22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144" name="Shape 5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5" name="Google Shape;5145;p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46" name="Google Shape;5146;p23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616" name="Shape 5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7" name="Google Shape;5617;p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8" name="Google Shape;5618;p24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881" name="Shape 5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2" name="Google Shape;5882;p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83" name="Google Shape;5883;p25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205" name="Shape 6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6" name="Google Shape;6206;p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7" name="Google Shape;6207;p26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570" name="Shape 6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1" name="Google Shape;6571;p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72" name="Google Shape;6572;p27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848" name="Shape 6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9" name="Google Shape;6849;p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0" name="Google Shape;6850;p28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013" name="Shape 7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" name="Google Shape;7014;p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15" name="Google Shape;7015;p29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3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3" name="Google Shape;433;p3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78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" name="Google Shape;680;p4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34" name="Shape 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" name="Google Shape;835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6" name="Google Shape;836;p5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40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2" name="Google Shape;942;p6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63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p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5" name="Google Shape;1065;p7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50" name="Shape 1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" name="Google Shape;1351;p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52" name="Google Shape;1352;p8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6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" name="Google Shape;1562;p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63" name="Google Shape;1563;p9:notes"/>
          <p:cNvSpPr/>
          <p:nvPr>
            <p:ph idx="2" type="sldImg"/>
          </p:nvPr>
        </p:nvSpPr>
        <p:spPr>
          <a:xfrm>
            <a:off x="1143225" y="685800"/>
            <a:ext cx="457222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Slide" type="title">
  <p:cSld name="TITLE">
    <p:spTree>
      <p:nvGrpSpPr>
        <p:cNvPr id="1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1"/>
          <p:cNvSpPr txBox="1"/>
          <p:nvPr>
            <p:ph type="ctrTitle"/>
          </p:nvPr>
        </p:nvSpPr>
        <p:spPr>
          <a:xfrm>
            <a:off x="685800" y="1597819"/>
            <a:ext cx="7772400" cy="1102519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3" name="Google Shape;13;p31"/>
          <p:cNvSpPr txBox="1"/>
          <p:nvPr>
            <p:ph idx="1" type="subTitle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lvl="0" algn="ctr">
              <a:spcBef>
                <a:spcPts val="640"/>
              </a:spcBef>
              <a:spcAft>
                <a:spcPts val="0"/>
              </a:spcAft>
              <a:buClr>
                <a:srgbClr val="8B8B8B"/>
              </a:buClr>
              <a:buSzPts val="3200"/>
              <a:buNone/>
              <a:defRPr>
                <a:solidFill>
                  <a:srgbClr val="8B8B8B"/>
                </a:solidFill>
              </a:defRPr>
            </a:lvl1pPr>
            <a:lvl2pPr lvl="1" algn="ctr">
              <a:spcBef>
                <a:spcPts val="560"/>
              </a:spcBef>
              <a:spcAft>
                <a:spcPts val="0"/>
              </a:spcAft>
              <a:buClr>
                <a:srgbClr val="8B8B8B"/>
              </a:buClr>
              <a:buSzPts val="2800"/>
              <a:buNone/>
              <a:defRPr>
                <a:solidFill>
                  <a:srgbClr val="8B8B8B"/>
                </a:solidFill>
              </a:defRPr>
            </a:lvl2pPr>
            <a:lvl3pPr lvl="2" algn="ctr">
              <a:spcBef>
                <a:spcPts val="480"/>
              </a:spcBef>
              <a:spcAft>
                <a:spcPts val="0"/>
              </a:spcAft>
              <a:buClr>
                <a:srgbClr val="8B8B8B"/>
              </a:buClr>
              <a:buSzPts val="2400"/>
              <a:buNone/>
              <a:defRPr>
                <a:solidFill>
                  <a:srgbClr val="8B8B8B"/>
                </a:solidFill>
              </a:defRPr>
            </a:lvl3pPr>
            <a:lvl4pPr lvl="3" algn="ctr">
              <a:spcBef>
                <a:spcPts val="400"/>
              </a:spcBef>
              <a:spcAft>
                <a:spcPts val="0"/>
              </a:spcAft>
              <a:buClr>
                <a:srgbClr val="8B8B8B"/>
              </a:buClr>
              <a:buSzPts val="2000"/>
              <a:buNone/>
              <a:defRPr>
                <a:solidFill>
                  <a:srgbClr val="8B8B8B"/>
                </a:solidFill>
              </a:defRPr>
            </a:lvl4pPr>
            <a:lvl5pPr lvl="4" algn="ctr">
              <a:spcBef>
                <a:spcPts val="400"/>
              </a:spcBef>
              <a:spcAft>
                <a:spcPts val="0"/>
              </a:spcAft>
              <a:buClr>
                <a:srgbClr val="8B8B8B"/>
              </a:buClr>
              <a:buSzPts val="2000"/>
              <a:buNone/>
              <a:defRPr>
                <a:solidFill>
                  <a:srgbClr val="8B8B8B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B8B8B"/>
              </a:buClr>
              <a:buSzPts val="2000"/>
              <a:buNone/>
              <a:defRPr>
                <a:solidFill>
                  <a:srgbClr val="8B8B8B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B8B8B"/>
              </a:buClr>
              <a:buSzPts val="2000"/>
              <a:buNone/>
              <a:defRPr>
                <a:solidFill>
                  <a:srgbClr val="8B8B8B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B8B8B"/>
              </a:buClr>
              <a:buSzPts val="2000"/>
              <a:buNone/>
              <a:defRPr>
                <a:solidFill>
                  <a:srgbClr val="8B8B8B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B8B8B"/>
              </a:buClr>
              <a:buSzPts val="2000"/>
              <a:buNone/>
              <a:defRPr>
                <a:solidFill>
                  <a:srgbClr val="8B8B8B"/>
                </a:solidFill>
              </a:defRPr>
            </a:lvl9pPr>
          </a:lstStyle>
          <a:p/>
        </p:txBody>
      </p:sp>
      <p:sp>
        <p:nvSpPr>
          <p:cNvPr id="14" name="Google Shape;14;p31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5" name="Google Shape;15;p31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6" name="Google Shape;16;p31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and Vertical Text" type="vertTx">
  <p:cSld name="VERTICAL_TEXT">
    <p:spTree>
      <p:nvGrpSpPr>
        <p:cNvPr id="68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0"/>
          <p:cNvSpPr txBox="1"/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0" name="Google Shape;70;p40"/>
          <p:cNvSpPr txBox="1"/>
          <p:nvPr>
            <p:ph idx="1" type="body"/>
          </p:nvPr>
        </p:nvSpPr>
        <p:spPr>
          <a:xfrm rot="5400000">
            <a:off x="2874764" y="-1217413"/>
            <a:ext cx="3394472" cy="8229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indent="-3429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1" name="Google Shape;71;p40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2" name="Google Shape;72;p40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3" name="Google Shape;73;p40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Vertical Title and Text" type="vertTitleAndTx">
  <p:cSld name="VERTICAL_TITLE_AND_VERTICAL_TEXT">
    <p:spTree>
      <p:nvGrpSpPr>
        <p:cNvPr id="74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41"/>
          <p:cNvSpPr txBox="1"/>
          <p:nvPr>
            <p:ph type="title"/>
          </p:nvPr>
        </p:nvSpPr>
        <p:spPr>
          <a:xfrm rot="5400000">
            <a:off x="6012656" y="771525"/>
            <a:ext cx="3290888" cy="2057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6" name="Google Shape;76;p41"/>
          <p:cNvSpPr txBox="1"/>
          <p:nvPr>
            <p:ph idx="1" type="body"/>
          </p:nvPr>
        </p:nvSpPr>
        <p:spPr>
          <a:xfrm rot="5400000">
            <a:off x="1821656" y="-1209675"/>
            <a:ext cx="3290888" cy="60198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indent="-3429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77" name="Google Shape;77;p41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8" name="Google Shape;78;p41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9" name="Google Shape;79;p41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and Content" type="obj">
  <p:cSld name="OBJECT">
    <p:spTree>
      <p:nvGrpSpPr>
        <p:cNvPr id="17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2"/>
          <p:cNvSpPr txBox="1"/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9" name="Google Shape;19;p32"/>
          <p:cNvSpPr txBox="1"/>
          <p:nvPr>
            <p:ph idx="1" type="body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42900" lvl="0" marL="457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indent="-342900" lvl="1" marL="914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indent="-3429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/>
        </p:txBody>
      </p:sp>
      <p:sp>
        <p:nvSpPr>
          <p:cNvPr id="20" name="Google Shape;20;p32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" name="Google Shape;21;p32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" name="Google Shape;22;p32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" type="blank">
  <p:cSld name="BLANK">
    <p:spTree>
      <p:nvGrpSpPr>
        <p:cNvPr id="23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3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5" name="Google Shape;25;p33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6" name="Google Shape;26;p33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ection Header" type="secHead">
  <p:cSld name="SECTION_HEADER">
    <p:spTree>
      <p:nvGrpSpPr>
        <p:cNvPr id="27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4"/>
          <p:cNvSpPr txBox="1"/>
          <p:nvPr>
            <p:ph type="title"/>
          </p:nvPr>
        </p:nvSpPr>
        <p:spPr>
          <a:xfrm>
            <a:off x="722313" y="3305176"/>
            <a:ext cx="7772400" cy="10215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b="1" sz="4000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9" name="Google Shape;29;p34"/>
          <p:cNvSpPr txBox="1"/>
          <p:nvPr>
            <p:ph idx="1" type="body"/>
          </p:nvPr>
        </p:nvSpPr>
        <p:spPr>
          <a:xfrm>
            <a:off x="722313" y="2180035"/>
            <a:ext cx="7772400" cy="112514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400"/>
              </a:spcBef>
              <a:spcAft>
                <a:spcPts val="0"/>
              </a:spcAft>
              <a:buClr>
                <a:srgbClr val="8B8B8B"/>
              </a:buClr>
              <a:buSzPts val="2000"/>
              <a:buNone/>
              <a:defRPr sz="2000">
                <a:solidFill>
                  <a:srgbClr val="8B8B8B"/>
                </a:solidFill>
              </a:defRPr>
            </a:lvl1pPr>
            <a:lvl2pPr indent="-228600" lvl="1" marL="914400" algn="l">
              <a:spcBef>
                <a:spcPts val="360"/>
              </a:spcBef>
              <a:spcAft>
                <a:spcPts val="0"/>
              </a:spcAft>
              <a:buClr>
                <a:srgbClr val="8B8B8B"/>
              </a:buClr>
              <a:buSzPts val="1800"/>
              <a:buNone/>
              <a:defRPr sz="1800">
                <a:solidFill>
                  <a:srgbClr val="8B8B8B"/>
                </a:solidFill>
              </a:defRPr>
            </a:lvl2pPr>
            <a:lvl3pPr indent="-228600" lvl="2" marL="1371600" algn="l">
              <a:spcBef>
                <a:spcPts val="320"/>
              </a:spcBef>
              <a:spcAft>
                <a:spcPts val="0"/>
              </a:spcAft>
              <a:buClr>
                <a:srgbClr val="8B8B8B"/>
              </a:buClr>
              <a:buSzPts val="1600"/>
              <a:buNone/>
              <a:defRPr sz="1600">
                <a:solidFill>
                  <a:srgbClr val="8B8B8B"/>
                </a:solidFill>
              </a:defRPr>
            </a:lvl3pPr>
            <a:lvl4pPr indent="-228600" lvl="3" marL="1828800" algn="l">
              <a:spcBef>
                <a:spcPts val="280"/>
              </a:spcBef>
              <a:spcAft>
                <a:spcPts val="0"/>
              </a:spcAft>
              <a:buClr>
                <a:srgbClr val="8B8B8B"/>
              </a:buClr>
              <a:buSzPts val="1400"/>
              <a:buNone/>
              <a:defRPr sz="1400">
                <a:solidFill>
                  <a:srgbClr val="8B8B8B"/>
                </a:solidFill>
              </a:defRPr>
            </a:lvl4pPr>
            <a:lvl5pPr indent="-228600" lvl="4" marL="2286000" algn="l">
              <a:spcBef>
                <a:spcPts val="280"/>
              </a:spcBef>
              <a:spcAft>
                <a:spcPts val="0"/>
              </a:spcAft>
              <a:buClr>
                <a:srgbClr val="8B8B8B"/>
              </a:buClr>
              <a:buSzPts val="1400"/>
              <a:buNone/>
              <a:defRPr sz="1400">
                <a:solidFill>
                  <a:srgbClr val="8B8B8B"/>
                </a:solidFill>
              </a:defRPr>
            </a:lvl5pPr>
            <a:lvl6pPr indent="-228600" lvl="5" marL="2743200" algn="l">
              <a:spcBef>
                <a:spcPts val="280"/>
              </a:spcBef>
              <a:spcAft>
                <a:spcPts val="0"/>
              </a:spcAft>
              <a:buClr>
                <a:srgbClr val="8B8B8B"/>
              </a:buClr>
              <a:buSzPts val="1400"/>
              <a:buNone/>
              <a:defRPr sz="1400">
                <a:solidFill>
                  <a:srgbClr val="8B8B8B"/>
                </a:solidFill>
              </a:defRPr>
            </a:lvl6pPr>
            <a:lvl7pPr indent="-228600" lvl="6" marL="3200400" algn="l">
              <a:spcBef>
                <a:spcPts val="280"/>
              </a:spcBef>
              <a:spcAft>
                <a:spcPts val="0"/>
              </a:spcAft>
              <a:buClr>
                <a:srgbClr val="8B8B8B"/>
              </a:buClr>
              <a:buSzPts val="1400"/>
              <a:buNone/>
              <a:defRPr sz="1400">
                <a:solidFill>
                  <a:srgbClr val="8B8B8B"/>
                </a:solidFill>
              </a:defRPr>
            </a:lvl7pPr>
            <a:lvl8pPr indent="-228600" lvl="7" marL="3657600" algn="l">
              <a:spcBef>
                <a:spcPts val="280"/>
              </a:spcBef>
              <a:spcAft>
                <a:spcPts val="0"/>
              </a:spcAft>
              <a:buClr>
                <a:srgbClr val="8B8B8B"/>
              </a:buClr>
              <a:buSzPts val="1400"/>
              <a:buNone/>
              <a:defRPr sz="1400">
                <a:solidFill>
                  <a:srgbClr val="8B8B8B"/>
                </a:solidFill>
              </a:defRPr>
            </a:lvl8pPr>
            <a:lvl9pPr indent="-228600" lvl="8" marL="4114800" algn="l">
              <a:spcBef>
                <a:spcPts val="280"/>
              </a:spcBef>
              <a:spcAft>
                <a:spcPts val="0"/>
              </a:spcAft>
              <a:buClr>
                <a:srgbClr val="8B8B8B"/>
              </a:buClr>
              <a:buSzPts val="1400"/>
              <a:buNone/>
              <a:defRPr sz="1400">
                <a:solidFill>
                  <a:srgbClr val="8B8B8B"/>
                </a:solidFill>
              </a:defRPr>
            </a:lvl9pPr>
          </a:lstStyle>
          <a:p/>
        </p:txBody>
      </p:sp>
      <p:sp>
        <p:nvSpPr>
          <p:cNvPr id="30" name="Google Shape;30;p34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1" name="Google Shape;31;p34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2" name="Google Shape;32;p34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wo Content" type="twoObj">
  <p:cSld name="TWO_OBJECTS">
    <p:spTree>
      <p:nvGrpSpPr>
        <p:cNvPr id="33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35"/>
          <p:cNvSpPr txBox="1"/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5" name="Google Shape;35;p35"/>
          <p:cNvSpPr txBox="1"/>
          <p:nvPr>
            <p:ph idx="1" type="body"/>
          </p:nvPr>
        </p:nvSpPr>
        <p:spPr>
          <a:xfrm>
            <a:off x="457200" y="900113"/>
            <a:ext cx="4038600" cy="25455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indent="-381000" lvl="1" marL="9144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indent="-355600" lvl="2" marL="1371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/>
        </p:txBody>
      </p:sp>
      <p:sp>
        <p:nvSpPr>
          <p:cNvPr id="36" name="Google Shape;36;p35"/>
          <p:cNvSpPr txBox="1"/>
          <p:nvPr>
            <p:ph idx="2" type="body"/>
          </p:nvPr>
        </p:nvSpPr>
        <p:spPr>
          <a:xfrm>
            <a:off x="4648200" y="900113"/>
            <a:ext cx="4038600" cy="254555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06400" lvl="0" marL="4572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indent="-381000" lvl="1" marL="9144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indent="-355600" lvl="2" marL="1371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indent="-342900" lvl="3" marL="1828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indent="-342900" lvl="4" marL="22860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indent="-342900" lvl="5" marL="27432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indent="-342900" lvl="6" marL="32004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indent="-342900" lvl="7" marL="3657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indent="-342900" lvl="8" marL="41148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/>
        </p:txBody>
      </p:sp>
      <p:sp>
        <p:nvSpPr>
          <p:cNvPr id="37" name="Google Shape;37;p35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8" name="Google Shape;38;p35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39" name="Google Shape;39;p35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omparison" type="twoTxTwoObj">
  <p:cSld name="TWO_OBJECTS_WITH_TEXT">
    <p:spTree>
      <p:nvGrpSpPr>
        <p:cNvPr id="40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36"/>
          <p:cNvSpPr txBox="1"/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2" name="Google Shape;42;p36"/>
          <p:cNvSpPr txBox="1"/>
          <p:nvPr>
            <p:ph idx="1" type="body"/>
          </p:nvPr>
        </p:nvSpPr>
        <p:spPr>
          <a:xfrm>
            <a:off x="457200" y="1151335"/>
            <a:ext cx="4040188" cy="479822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1" sz="2400"/>
            </a:lvl1pPr>
            <a:lvl2pPr indent="-228600" lvl="1" marL="9144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 sz="2000"/>
            </a:lvl2pPr>
            <a:lvl3pPr indent="-2286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3pPr>
            <a:lvl4pPr indent="-228600" lvl="3" marL="1828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4pPr>
            <a:lvl5pPr indent="-228600" lvl="4" marL="22860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5pPr>
            <a:lvl6pPr indent="-228600" lvl="5" marL="2743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3" name="Google Shape;43;p36"/>
          <p:cNvSpPr txBox="1"/>
          <p:nvPr>
            <p:ph idx="2" type="body"/>
          </p:nvPr>
        </p:nvSpPr>
        <p:spPr>
          <a:xfrm>
            <a:off x="457200" y="1631156"/>
            <a:ext cx="4040188" cy="296346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81000" lvl="0" marL="4572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55600" lvl="1" marL="9144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indent="-3429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30200" lvl="3" marL="1828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indent="-330200" lvl="4" marL="22860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indent="-330200" lvl="5" marL="2743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indent="-330200" lvl="6" marL="32004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indent="-330200" lvl="7" marL="3657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indent="-330200" lvl="8" marL="4114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/>
        </p:txBody>
      </p:sp>
      <p:sp>
        <p:nvSpPr>
          <p:cNvPr id="44" name="Google Shape;44;p36"/>
          <p:cNvSpPr txBox="1"/>
          <p:nvPr>
            <p:ph idx="3" type="body"/>
          </p:nvPr>
        </p:nvSpPr>
        <p:spPr>
          <a:xfrm>
            <a:off x="4645026" y="1151335"/>
            <a:ext cx="4041775" cy="479822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b="1" sz="2400"/>
            </a:lvl1pPr>
            <a:lvl2pPr indent="-228600" lvl="1" marL="9144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 sz="2000"/>
            </a:lvl2pPr>
            <a:lvl3pPr indent="-2286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3pPr>
            <a:lvl4pPr indent="-228600" lvl="3" marL="1828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4pPr>
            <a:lvl5pPr indent="-228600" lvl="4" marL="22860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5pPr>
            <a:lvl6pPr indent="-228600" lvl="5" marL="2743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6pPr>
            <a:lvl7pPr indent="-228600" lvl="6" marL="32004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7pPr>
            <a:lvl8pPr indent="-228600" lvl="7" marL="3657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8pPr>
            <a:lvl9pPr indent="-228600" lvl="8" marL="4114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b="1" sz="1600"/>
            </a:lvl9pPr>
          </a:lstStyle>
          <a:p/>
        </p:txBody>
      </p:sp>
      <p:sp>
        <p:nvSpPr>
          <p:cNvPr id="45" name="Google Shape;45;p36"/>
          <p:cNvSpPr txBox="1"/>
          <p:nvPr>
            <p:ph idx="4" type="body"/>
          </p:nvPr>
        </p:nvSpPr>
        <p:spPr>
          <a:xfrm>
            <a:off x="4645026" y="1631156"/>
            <a:ext cx="4041775" cy="2963466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381000" lvl="0" marL="4572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55600" lvl="1" marL="9144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indent="-342900" lvl="2" marL="13716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30200" lvl="3" marL="1828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indent="-330200" lvl="4" marL="22860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indent="-330200" lvl="5" marL="2743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indent="-330200" lvl="6" marL="32004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indent="-330200" lvl="7" marL="3657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indent="-330200" lvl="8" marL="41148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/>
        </p:txBody>
      </p:sp>
      <p:sp>
        <p:nvSpPr>
          <p:cNvPr id="46" name="Google Shape;46;p36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7" name="Google Shape;47;p36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8" name="Google Shape;48;p36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" type="titleOnly">
  <p:cSld name="TITLE_ONLY">
    <p:spTree>
      <p:nvGrpSpPr>
        <p:cNvPr id="49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37"/>
          <p:cNvSpPr txBox="1"/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1" name="Google Shape;51;p37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2" name="Google Shape;52;p37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3" name="Google Shape;53;p37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ontent with Caption" type="objTx">
  <p:cSld name="OBJECT_WITH_CAPTION_TEXT">
    <p:spTree>
      <p:nvGrpSpPr>
        <p:cNvPr id="54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38"/>
          <p:cNvSpPr txBox="1"/>
          <p:nvPr>
            <p:ph type="title"/>
          </p:nvPr>
        </p:nvSpPr>
        <p:spPr>
          <a:xfrm>
            <a:off x="457201" y="204787"/>
            <a:ext cx="3008313" cy="871538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b="1" sz="2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6" name="Google Shape;56;p38"/>
          <p:cNvSpPr txBox="1"/>
          <p:nvPr>
            <p:ph idx="1" type="body"/>
          </p:nvPr>
        </p:nvSpPr>
        <p:spPr>
          <a:xfrm>
            <a:off x="3575050" y="204788"/>
            <a:ext cx="5111750" cy="4389835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31800" lvl="0" marL="4572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indent="-406400" lvl="1" marL="91440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2800"/>
            </a:lvl2pPr>
            <a:lvl3pPr indent="-381000" lvl="2" marL="1371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indent="-355600" lvl="3" marL="18288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4pPr>
            <a:lvl5pPr indent="-355600" lvl="4" marL="22860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2000"/>
            </a:lvl5pPr>
            <a:lvl6pPr indent="-355600" lvl="5" marL="27432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indent="-355600" lvl="6" marL="32004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indent="-355600" lvl="7" marL="36576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indent="-355600" lvl="8" marL="411480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/>
        </p:txBody>
      </p:sp>
      <p:sp>
        <p:nvSpPr>
          <p:cNvPr id="57" name="Google Shape;57;p38"/>
          <p:cNvSpPr txBox="1"/>
          <p:nvPr>
            <p:ph idx="2" type="body"/>
          </p:nvPr>
        </p:nvSpPr>
        <p:spPr>
          <a:xfrm>
            <a:off x="457201" y="1076326"/>
            <a:ext cx="3008313" cy="351829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indent="-228600" lvl="1" marL="9144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indent="-2286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indent="-228600" lvl="3" marL="18288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indent="-228600" lvl="4" marL="22860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indent="-228600" lvl="5" marL="27432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indent="-228600" lvl="6" marL="32004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indent="-228600" lvl="7" marL="3657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indent="-228600" lvl="8" marL="41148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/>
        </p:txBody>
      </p:sp>
      <p:sp>
        <p:nvSpPr>
          <p:cNvPr id="58" name="Google Shape;58;p38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59" name="Google Shape;59;p38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0" name="Google Shape;60;p38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Picture with Caption" type="picTx">
  <p:cSld name="PICTURE_WITH_CAPTION_TEXT">
    <p:spTree>
      <p:nvGrpSpPr>
        <p:cNvPr id="6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39"/>
          <p:cNvSpPr txBox="1"/>
          <p:nvPr>
            <p:ph type="title"/>
          </p:nvPr>
        </p:nvSpPr>
        <p:spPr>
          <a:xfrm>
            <a:off x="1792288" y="3600450"/>
            <a:ext cx="5486400" cy="425054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b="1" sz="2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3" name="Google Shape;63;p39"/>
          <p:cNvSpPr/>
          <p:nvPr>
            <p:ph idx="2" type="pic"/>
          </p:nvPr>
        </p:nvSpPr>
        <p:spPr>
          <a:xfrm>
            <a:off x="1792288" y="459581"/>
            <a:ext cx="5486400" cy="30861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lvl="0" marR="0" rtl="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0" i="0" sz="3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64" name="Google Shape;64;p39"/>
          <p:cNvSpPr txBox="1"/>
          <p:nvPr>
            <p:ph idx="1" type="body"/>
          </p:nvPr>
        </p:nvSpPr>
        <p:spPr>
          <a:xfrm>
            <a:off x="1792288" y="4025503"/>
            <a:ext cx="5486400" cy="603647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228600" lvl="0" marL="457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indent="-228600" lvl="1" marL="9144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indent="-228600" lvl="2" marL="1371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indent="-228600" lvl="3" marL="18288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indent="-228600" lvl="4" marL="22860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indent="-228600" lvl="5" marL="27432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indent="-228600" lvl="6" marL="32004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indent="-228600" lvl="7" marL="3657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indent="-228600" lvl="8" marL="41148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/>
        </p:txBody>
      </p:sp>
      <p:sp>
        <p:nvSpPr>
          <p:cNvPr id="65" name="Google Shape;65;p39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6" name="Google Shape;66;p39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67" name="Google Shape;67;p39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2" Type="http://schemas.openxmlformats.org/officeDocument/2006/relationships/theme" Target="../theme/theme1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0"/>
          <p:cNvSpPr txBox="1"/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rm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b="0" i="0" sz="4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/>
        </p:txBody>
      </p:sp>
      <p:sp>
        <p:nvSpPr>
          <p:cNvPr id="7" name="Google Shape;7;p30"/>
          <p:cNvSpPr txBox="1"/>
          <p:nvPr>
            <p:ph idx="1" type="body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rmAutofit/>
          </a:bodyPr>
          <a:lstStyle>
            <a:lvl1pPr indent="-431800" lvl="0" marL="457200" marR="0" rtl="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b="0" i="0" sz="32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406400" lvl="1" marL="914400" marR="0" rtl="0" algn="l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b="0" i="0" sz="2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81000" lvl="2" marL="1371600" marR="0" rtl="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55600" lvl="3" marL="18288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55600" lvl="4" marL="22860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55600" lvl="5" marL="27432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55600" lvl="6" marL="32004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55600" lvl="7" marL="36576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55600" lvl="8" marL="4114800" marR="0" rtl="0" algn="l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b="0" i="0" sz="20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8" name="Google Shape;8;p30"/>
          <p:cNvSpPr txBox="1"/>
          <p:nvPr>
            <p:ph idx="10" type="dt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9" name="Google Shape;9;p30"/>
          <p:cNvSpPr txBox="1"/>
          <p:nvPr>
            <p:ph idx="11" type="ftr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400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0" name="Google Shape;10;p30"/>
          <p:cNvSpPr txBox="1"/>
          <p:nvPr>
            <p:ph idx="12" type="sldNum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  <a:noFill/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1200" u="none" cap="none" strike="noStrike">
                <a:solidFill>
                  <a:srgbClr val="8B8B8B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83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1"/>
          <p:cNvGrpSpPr/>
          <p:nvPr/>
        </p:nvGrpSpPr>
        <p:grpSpPr>
          <a:xfrm>
            <a:off x="1446808" y="591434"/>
            <a:ext cx="405003" cy="401466"/>
            <a:chOff x="-6350" y="1208088"/>
            <a:chExt cx="363538" cy="360363"/>
          </a:xfrm>
        </p:grpSpPr>
        <p:sp>
          <p:nvSpPr>
            <p:cNvPr id="85" name="Google Shape;85;p1"/>
            <p:cNvSpPr/>
            <p:nvPr/>
          </p:nvSpPr>
          <p:spPr>
            <a:xfrm>
              <a:off x="-6350" y="1208088"/>
              <a:ext cx="363538" cy="360363"/>
            </a:xfrm>
            <a:custGeom>
              <a:rect b="b" l="l" r="r" t="t"/>
              <a:pathLst>
                <a:path extrusionOk="0" h="123" w="124">
                  <a:moveTo>
                    <a:pt x="121" y="41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1" y="3"/>
                    <a:pt x="71" y="4"/>
                    <a:pt x="70" y="6"/>
                  </a:cubicBezTo>
                  <a:cubicBezTo>
                    <a:pt x="69" y="11"/>
                    <a:pt x="66" y="16"/>
                    <a:pt x="61" y="21"/>
                  </a:cubicBezTo>
                  <a:cubicBezTo>
                    <a:pt x="55" y="26"/>
                    <a:pt x="47" y="31"/>
                    <a:pt x="39" y="36"/>
                  </a:cubicBezTo>
                  <a:cubicBezTo>
                    <a:pt x="31" y="41"/>
                    <a:pt x="22" y="46"/>
                    <a:pt x="14" y="53"/>
                  </a:cubicBezTo>
                  <a:cubicBezTo>
                    <a:pt x="8" y="60"/>
                    <a:pt x="4" y="67"/>
                    <a:pt x="1" y="75"/>
                  </a:cubicBezTo>
                  <a:cubicBezTo>
                    <a:pt x="0" y="77"/>
                    <a:pt x="1" y="80"/>
                    <a:pt x="3" y="82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3" y="123"/>
                    <a:pt x="46" y="123"/>
                    <a:pt x="49" y="123"/>
                  </a:cubicBezTo>
                  <a:cubicBezTo>
                    <a:pt x="50" y="122"/>
                    <a:pt x="51" y="122"/>
                    <a:pt x="52" y="121"/>
                  </a:cubicBezTo>
                  <a:cubicBezTo>
                    <a:pt x="53" y="120"/>
                    <a:pt x="54" y="119"/>
                    <a:pt x="54" y="117"/>
                  </a:cubicBezTo>
                  <a:cubicBezTo>
                    <a:pt x="56" y="112"/>
                    <a:pt x="59" y="107"/>
                    <a:pt x="63" y="103"/>
                  </a:cubicBezTo>
                  <a:cubicBezTo>
                    <a:pt x="69" y="97"/>
                    <a:pt x="77" y="92"/>
                    <a:pt x="85" y="87"/>
                  </a:cubicBezTo>
                  <a:cubicBezTo>
                    <a:pt x="94" y="82"/>
                    <a:pt x="103" y="77"/>
                    <a:pt x="110" y="70"/>
                  </a:cubicBezTo>
                  <a:cubicBezTo>
                    <a:pt x="117" y="63"/>
                    <a:pt x="121" y="57"/>
                    <a:pt x="123" y="48"/>
                  </a:cubicBezTo>
                  <a:cubicBezTo>
                    <a:pt x="124" y="46"/>
                    <a:pt x="123" y="43"/>
                    <a:pt x="121" y="41"/>
                  </a:cubicBezTo>
                  <a:close/>
                  <a:moveTo>
                    <a:pt x="47" y="115"/>
                  </a:moveTo>
                  <a:cubicBezTo>
                    <a:pt x="34" y="103"/>
                    <a:pt x="21" y="90"/>
                    <a:pt x="9" y="77"/>
                  </a:cubicBezTo>
                  <a:cubicBezTo>
                    <a:pt x="20" y="42"/>
                    <a:pt x="67" y="43"/>
                    <a:pt x="78" y="8"/>
                  </a:cubicBezTo>
                  <a:cubicBezTo>
                    <a:pt x="90" y="21"/>
                    <a:pt x="103" y="33"/>
                    <a:pt x="116" y="46"/>
                  </a:cubicBezTo>
                  <a:cubicBezTo>
                    <a:pt x="105" y="81"/>
                    <a:pt x="58" y="80"/>
                    <a:pt x="47" y="115"/>
                  </a:cubicBezTo>
                  <a:close/>
                  <a:moveTo>
                    <a:pt x="47" y="115"/>
                  </a:moveTo>
                  <a:cubicBezTo>
                    <a:pt x="47" y="115"/>
                    <a:pt x="47" y="115"/>
                    <a:pt x="47" y="1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125413" y="1336676"/>
              <a:ext cx="100013" cy="100013"/>
            </a:xfrm>
            <a:custGeom>
              <a:rect b="b" l="l" r="r" t="t"/>
              <a:pathLst>
                <a:path extrusionOk="0" h="34" w="34">
                  <a:moveTo>
                    <a:pt x="31" y="13"/>
                  </a:moveTo>
                  <a:cubicBezTo>
                    <a:pt x="30" y="12"/>
                    <a:pt x="28" y="12"/>
                    <a:pt x="27" y="11"/>
                  </a:cubicBezTo>
                  <a:cubicBezTo>
                    <a:pt x="26" y="11"/>
                    <a:pt x="25" y="11"/>
                    <a:pt x="23" y="11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18" y="12"/>
                    <a:pt x="17" y="13"/>
                    <a:pt x="16" y="13"/>
                  </a:cubicBezTo>
                  <a:cubicBezTo>
                    <a:pt x="14" y="11"/>
                    <a:pt x="12" y="9"/>
                    <a:pt x="9" y="6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8" y="6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2" y="19"/>
                    <a:pt x="3" y="20"/>
                  </a:cubicBezTo>
                  <a:cubicBezTo>
                    <a:pt x="5" y="21"/>
                    <a:pt x="7" y="22"/>
                    <a:pt x="10" y="22"/>
                  </a:cubicBezTo>
                  <a:cubicBezTo>
                    <a:pt x="12" y="22"/>
                    <a:pt x="15" y="21"/>
                    <a:pt x="18" y="20"/>
                  </a:cubicBezTo>
                  <a:cubicBezTo>
                    <a:pt x="20" y="22"/>
                    <a:pt x="22" y="25"/>
                    <a:pt x="24" y="27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4" y="32"/>
                    <a:pt x="15" y="33"/>
                    <a:pt x="16" y="33"/>
                  </a:cubicBezTo>
                  <a:cubicBezTo>
                    <a:pt x="17" y="34"/>
                    <a:pt x="18" y="34"/>
                    <a:pt x="20" y="34"/>
                  </a:cubicBezTo>
                  <a:cubicBezTo>
                    <a:pt x="21" y="34"/>
                    <a:pt x="22" y="34"/>
                    <a:pt x="24" y="33"/>
                  </a:cubicBezTo>
                  <a:cubicBezTo>
                    <a:pt x="25" y="33"/>
                    <a:pt x="26" y="32"/>
                    <a:pt x="28" y="31"/>
                  </a:cubicBezTo>
                  <a:cubicBezTo>
                    <a:pt x="28" y="31"/>
                    <a:pt x="29" y="32"/>
                    <a:pt x="30" y="32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1" y="30"/>
                    <a:pt x="30" y="29"/>
                    <a:pt x="30" y="28"/>
                  </a:cubicBezTo>
                  <a:cubicBezTo>
                    <a:pt x="31" y="27"/>
                    <a:pt x="32" y="26"/>
                    <a:pt x="32" y="24"/>
                  </a:cubicBezTo>
                  <a:cubicBezTo>
                    <a:pt x="33" y="23"/>
                    <a:pt x="34" y="21"/>
                    <a:pt x="34" y="20"/>
                  </a:cubicBezTo>
                  <a:cubicBezTo>
                    <a:pt x="34" y="19"/>
                    <a:pt x="34" y="17"/>
                    <a:pt x="33" y="16"/>
                  </a:cubicBezTo>
                  <a:cubicBezTo>
                    <a:pt x="33" y="15"/>
                    <a:pt x="32" y="14"/>
                    <a:pt x="31" y="13"/>
                  </a:cubicBezTo>
                  <a:close/>
                  <a:moveTo>
                    <a:pt x="10" y="16"/>
                  </a:moveTo>
                  <a:cubicBezTo>
                    <a:pt x="8" y="16"/>
                    <a:pt x="7" y="16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9" y="10"/>
                    <a:pt x="11" y="12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6" y="25"/>
                  </a:cubicBezTo>
                  <a:cubicBezTo>
                    <a:pt x="24" y="23"/>
                    <a:pt x="22" y="21"/>
                    <a:pt x="20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3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117475" y="1457326"/>
              <a:ext cx="55563" cy="55563"/>
            </a:xfrm>
            <a:custGeom>
              <a:rect b="b" l="l" r="r" t="t"/>
              <a:pathLst>
                <a:path extrusionOk="0" h="19" w="1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4"/>
                    <a:pt x="8" y="6"/>
                  </a:cubicBezTo>
                  <a:cubicBezTo>
                    <a:pt x="6" y="8"/>
                    <a:pt x="4" y="10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9" y="11"/>
                    <a:pt x="11" y="9"/>
                  </a:cubicBezTo>
                  <a:cubicBezTo>
                    <a:pt x="13" y="7"/>
                    <a:pt x="15" y="5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1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180975" y="1263651"/>
              <a:ext cx="55563" cy="58738"/>
            </a:xfrm>
            <a:custGeom>
              <a:rect b="b" l="l" r="r" t="t"/>
              <a:pathLst>
                <a:path extrusionOk="0" h="20" w="19">
                  <a:moveTo>
                    <a:pt x="7" y="11"/>
                  </a:move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1" y="20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8"/>
                    <a:pt x="8" y="16"/>
                    <a:pt x="10" y="13"/>
                  </a:cubicBezTo>
                  <a:cubicBezTo>
                    <a:pt x="12" y="11"/>
                    <a:pt x="14" y="9"/>
                    <a:pt x="16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9" y="9"/>
                    <a:pt x="7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9" name="Google Shape;89;p1"/>
          <p:cNvGrpSpPr/>
          <p:nvPr/>
        </p:nvGrpSpPr>
        <p:grpSpPr>
          <a:xfrm>
            <a:off x="2251758" y="591434"/>
            <a:ext cx="300657" cy="401466"/>
            <a:chOff x="754063" y="1211263"/>
            <a:chExt cx="269875" cy="360363"/>
          </a:xfrm>
        </p:grpSpPr>
        <p:sp>
          <p:nvSpPr>
            <p:cNvPr id="90" name="Google Shape;90;p1"/>
            <p:cNvSpPr/>
            <p:nvPr/>
          </p:nvSpPr>
          <p:spPr>
            <a:xfrm>
              <a:off x="754063" y="1211263"/>
              <a:ext cx="269875" cy="360363"/>
            </a:xfrm>
            <a:custGeom>
              <a:rect b="b" l="l" r="r" t="t"/>
              <a:pathLst>
                <a:path extrusionOk="0" h="123" w="92">
                  <a:moveTo>
                    <a:pt x="80" y="50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16"/>
                    <a:pt x="65" y="0"/>
                    <a:pt x="46" y="0"/>
                  </a:cubicBezTo>
                  <a:cubicBezTo>
                    <a:pt x="27" y="0"/>
                    <a:pt x="11" y="16"/>
                    <a:pt x="11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5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7"/>
                    <a:pt x="15" y="123"/>
                    <a:pt x="3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76" y="123"/>
                    <a:pt x="92" y="107"/>
                    <a:pt x="92" y="88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5"/>
                    <a:pt x="87" y="50"/>
                    <a:pt x="80" y="50"/>
                  </a:cubicBezTo>
                  <a:close/>
                  <a:moveTo>
                    <a:pt x="19" y="35"/>
                  </a:moveTo>
                  <a:cubicBezTo>
                    <a:pt x="19" y="20"/>
                    <a:pt x="31" y="8"/>
                    <a:pt x="46" y="8"/>
                  </a:cubicBezTo>
                  <a:cubicBezTo>
                    <a:pt x="61" y="8"/>
                    <a:pt x="73" y="20"/>
                    <a:pt x="73" y="3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4"/>
                    <a:pt x="56" y="15"/>
                    <a:pt x="46" y="15"/>
                  </a:cubicBezTo>
                  <a:cubicBezTo>
                    <a:pt x="35" y="15"/>
                    <a:pt x="27" y="24"/>
                    <a:pt x="27" y="35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19" y="50"/>
                    <a:pt x="19" y="50"/>
                    <a:pt x="19" y="50"/>
                  </a:cubicBezTo>
                  <a:lnTo>
                    <a:pt x="19" y="35"/>
                  </a:lnTo>
                  <a:close/>
                  <a:moveTo>
                    <a:pt x="61" y="35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26"/>
                    <a:pt x="37" y="19"/>
                    <a:pt x="46" y="19"/>
                  </a:cubicBezTo>
                  <a:cubicBezTo>
                    <a:pt x="54" y="19"/>
                    <a:pt x="61" y="26"/>
                    <a:pt x="61" y="35"/>
                  </a:cubicBezTo>
                  <a:close/>
                  <a:moveTo>
                    <a:pt x="84" y="73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03"/>
                    <a:pt x="72" y="115"/>
                    <a:pt x="57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0" y="115"/>
                    <a:pt x="8" y="103"/>
                    <a:pt x="8" y="8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59"/>
                    <a:pt x="9" y="58"/>
                    <a:pt x="1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4" y="59"/>
                    <a:pt x="84" y="61"/>
                  </a:cubicBezTo>
                  <a:lnTo>
                    <a:pt x="84" y="73"/>
                  </a:lnTo>
                  <a:close/>
                  <a:moveTo>
                    <a:pt x="84" y="73"/>
                  </a:moveTo>
                  <a:cubicBezTo>
                    <a:pt x="84" y="73"/>
                    <a:pt x="84" y="73"/>
                    <a:pt x="84" y="7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865188" y="1425576"/>
              <a:ext cx="47625" cy="66675"/>
            </a:xfrm>
            <a:custGeom>
              <a:rect b="b" l="l" r="r" t="t"/>
              <a:pathLst>
                <a:path extrusionOk="0" h="23" w="16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0"/>
                    <a:pt x="1" y="14"/>
                    <a:pt x="3" y="18"/>
                  </a:cubicBezTo>
                  <a:cubicBezTo>
                    <a:pt x="4" y="21"/>
                    <a:pt x="5" y="23"/>
                    <a:pt x="8" y="23"/>
                  </a:cubicBezTo>
                  <a:cubicBezTo>
                    <a:pt x="11" y="23"/>
                    <a:pt x="12" y="21"/>
                    <a:pt x="13" y="18"/>
                  </a:cubicBezTo>
                  <a:cubicBezTo>
                    <a:pt x="14" y="14"/>
                    <a:pt x="16" y="10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2" name="Google Shape;92;p1"/>
          <p:cNvGrpSpPr/>
          <p:nvPr/>
        </p:nvGrpSpPr>
        <p:grpSpPr>
          <a:xfrm>
            <a:off x="2986379" y="591434"/>
            <a:ext cx="286508" cy="401466"/>
            <a:chOff x="1597025" y="1208088"/>
            <a:chExt cx="257175" cy="360363"/>
          </a:xfrm>
        </p:grpSpPr>
        <p:sp>
          <p:nvSpPr>
            <p:cNvPr id="93" name="Google Shape;93;p1"/>
            <p:cNvSpPr/>
            <p:nvPr/>
          </p:nvSpPr>
          <p:spPr>
            <a:xfrm>
              <a:off x="1597025" y="1208088"/>
              <a:ext cx="257175" cy="360363"/>
            </a:xfrm>
            <a:custGeom>
              <a:rect b="b" l="l" r="r" t="t"/>
              <a:pathLst>
                <a:path extrusionOk="0" h="123" w="88">
                  <a:moveTo>
                    <a:pt x="65" y="35"/>
                  </a:moveTo>
                  <a:cubicBezTo>
                    <a:pt x="65" y="45"/>
                    <a:pt x="57" y="54"/>
                    <a:pt x="57" y="54"/>
                  </a:cubicBezTo>
                  <a:cubicBezTo>
                    <a:pt x="57" y="35"/>
                    <a:pt x="42" y="19"/>
                    <a:pt x="42" y="19"/>
                  </a:cubicBezTo>
                  <a:cubicBezTo>
                    <a:pt x="42" y="19"/>
                    <a:pt x="42" y="31"/>
                    <a:pt x="34" y="42"/>
                  </a:cubicBezTo>
                  <a:cubicBezTo>
                    <a:pt x="27" y="15"/>
                    <a:pt x="4" y="0"/>
                    <a:pt x="4" y="0"/>
                  </a:cubicBezTo>
                  <a:cubicBezTo>
                    <a:pt x="15" y="42"/>
                    <a:pt x="0" y="57"/>
                    <a:pt x="0" y="88"/>
                  </a:cubicBezTo>
                  <a:cubicBezTo>
                    <a:pt x="0" y="106"/>
                    <a:pt x="15" y="123"/>
                    <a:pt x="38" y="123"/>
                  </a:cubicBezTo>
                  <a:cubicBezTo>
                    <a:pt x="73" y="123"/>
                    <a:pt x="79" y="110"/>
                    <a:pt x="83" y="96"/>
                  </a:cubicBezTo>
                  <a:cubicBezTo>
                    <a:pt x="88" y="77"/>
                    <a:pt x="80" y="54"/>
                    <a:pt x="65" y="35"/>
                  </a:cubicBezTo>
                  <a:close/>
                  <a:moveTo>
                    <a:pt x="75" y="94"/>
                  </a:moveTo>
                  <a:cubicBezTo>
                    <a:pt x="73" y="104"/>
                    <a:pt x="70" y="115"/>
                    <a:pt x="38" y="115"/>
                  </a:cubicBezTo>
                  <a:cubicBezTo>
                    <a:pt x="19" y="115"/>
                    <a:pt x="7" y="101"/>
                    <a:pt x="7" y="88"/>
                  </a:cubicBezTo>
                  <a:cubicBezTo>
                    <a:pt x="7" y="78"/>
                    <a:pt x="9" y="69"/>
                    <a:pt x="11" y="60"/>
                  </a:cubicBezTo>
                  <a:cubicBezTo>
                    <a:pt x="14" y="49"/>
                    <a:pt x="16" y="37"/>
                    <a:pt x="15" y="22"/>
                  </a:cubicBezTo>
                  <a:cubicBezTo>
                    <a:pt x="27" y="39"/>
                    <a:pt x="31" y="60"/>
                    <a:pt x="31" y="60"/>
                  </a:cubicBezTo>
                  <a:cubicBezTo>
                    <a:pt x="31" y="60"/>
                    <a:pt x="42" y="45"/>
                    <a:pt x="45" y="38"/>
                  </a:cubicBezTo>
                  <a:cubicBezTo>
                    <a:pt x="48" y="42"/>
                    <a:pt x="50" y="58"/>
                    <a:pt x="50" y="73"/>
                  </a:cubicBezTo>
                  <a:cubicBezTo>
                    <a:pt x="50" y="73"/>
                    <a:pt x="60" y="65"/>
                    <a:pt x="67" y="52"/>
                  </a:cubicBezTo>
                  <a:cubicBezTo>
                    <a:pt x="76" y="66"/>
                    <a:pt x="78" y="82"/>
                    <a:pt x="75" y="94"/>
                  </a:cubicBezTo>
                  <a:close/>
                  <a:moveTo>
                    <a:pt x="75" y="94"/>
                  </a:moveTo>
                  <a:cubicBezTo>
                    <a:pt x="75" y="94"/>
                    <a:pt x="75" y="94"/>
                    <a:pt x="75" y="9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1638300" y="1363663"/>
              <a:ext cx="160338" cy="128588"/>
            </a:xfrm>
            <a:custGeom>
              <a:rect b="b" l="l" r="r" t="t"/>
              <a:pathLst>
                <a:path extrusionOk="0" h="44" w="55">
                  <a:moveTo>
                    <a:pt x="53" y="12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5" y="20"/>
                    <a:pt x="42" y="25"/>
                    <a:pt x="31" y="30"/>
                  </a:cubicBezTo>
                  <a:cubicBezTo>
                    <a:pt x="30" y="25"/>
                    <a:pt x="29" y="20"/>
                    <a:pt x="29" y="13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9"/>
                    <a:pt x="19" y="21"/>
                    <a:pt x="17" y="25"/>
                  </a:cubicBezTo>
                  <a:cubicBezTo>
                    <a:pt x="13" y="16"/>
                    <a:pt x="10" y="10"/>
                    <a:pt x="8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13"/>
                    <a:pt x="0" y="20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" y="40"/>
                    <a:pt x="4" y="39"/>
                    <a:pt x="4" y="38"/>
                  </a:cubicBezTo>
                  <a:cubicBezTo>
                    <a:pt x="4" y="24"/>
                    <a:pt x="5" y="17"/>
                    <a:pt x="7" y="11"/>
                  </a:cubicBezTo>
                  <a:cubicBezTo>
                    <a:pt x="9" y="16"/>
                    <a:pt x="11" y="22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25"/>
                    <a:pt x="23" y="22"/>
                    <a:pt x="25" y="19"/>
                  </a:cubicBezTo>
                  <a:cubicBezTo>
                    <a:pt x="26" y="25"/>
                    <a:pt x="27" y="29"/>
                    <a:pt x="28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41" y="29"/>
                    <a:pt x="46" y="25"/>
                    <a:pt x="50" y="20"/>
                  </a:cubicBezTo>
                  <a:cubicBezTo>
                    <a:pt x="51" y="28"/>
                    <a:pt x="50" y="35"/>
                    <a:pt x="48" y="41"/>
                  </a:cubicBezTo>
                  <a:cubicBezTo>
                    <a:pt x="47" y="42"/>
                    <a:pt x="48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4" y="35"/>
                    <a:pt x="55" y="24"/>
                    <a:pt x="53" y="16"/>
                  </a:cubicBezTo>
                  <a:lnTo>
                    <a:pt x="53" y="12"/>
                  </a:lnTo>
                  <a:close/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5" name="Google Shape;95;p1"/>
          <p:cNvGrpSpPr/>
          <p:nvPr/>
        </p:nvGrpSpPr>
        <p:grpSpPr>
          <a:xfrm>
            <a:off x="3636564" y="603814"/>
            <a:ext cx="401466" cy="376706"/>
            <a:chOff x="2270125" y="1222376"/>
            <a:chExt cx="360363" cy="338138"/>
          </a:xfrm>
        </p:grpSpPr>
        <p:sp>
          <p:nvSpPr>
            <p:cNvPr id="96" name="Google Shape;96;p1"/>
            <p:cNvSpPr/>
            <p:nvPr/>
          </p:nvSpPr>
          <p:spPr>
            <a:xfrm>
              <a:off x="2270125" y="1222376"/>
              <a:ext cx="360363" cy="338138"/>
            </a:xfrm>
            <a:custGeom>
              <a:rect b="b" l="l" r="r" t="t"/>
              <a:pathLst>
                <a:path extrusionOk="0" h="115" w="123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0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100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4"/>
                  </a:lnTo>
                  <a:close/>
                  <a:moveTo>
                    <a:pt x="103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5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3" y="31"/>
                  </a:ln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2436813" y="1290638"/>
              <a:ext cx="66675" cy="11113"/>
            </a:xfrm>
            <a:custGeom>
              <a:rect b="b" l="l" r="r" t="t"/>
              <a:pathLst>
                <a:path extrusionOk="0" h="4" w="23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2436813" y="1322388"/>
              <a:ext cx="66675" cy="12700"/>
            </a:xfrm>
            <a:custGeom>
              <a:rect b="b" l="l" r="r" t="t"/>
              <a:pathLst>
                <a:path extrusionOk="0" h="4" w="23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2436813" y="1357313"/>
              <a:ext cx="146050" cy="12700"/>
            </a:xfrm>
            <a:custGeom>
              <a:rect b="b" l="l" r="r" t="t"/>
              <a:pathLst>
                <a:path extrusionOk="0" h="4" w="50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2314575" y="1425576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2314575" y="1460501"/>
              <a:ext cx="268288" cy="9525"/>
            </a:xfrm>
            <a:custGeom>
              <a:rect b="b" l="l" r="r" t="t"/>
              <a:pathLst>
                <a:path extrusionOk="0" h="3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2" y="2"/>
                    <a:pt x="92" y="1"/>
                  </a:cubicBezTo>
                  <a:cubicBezTo>
                    <a:pt x="92" y="0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2314575" y="1492251"/>
              <a:ext cx="268288" cy="12700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2314575" y="1390651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2314575" y="1277938"/>
              <a:ext cx="101600" cy="92075"/>
            </a:xfrm>
            <a:custGeom>
              <a:rect b="b" l="l" r="r" t="t"/>
              <a:pathLst>
                <a:path extrusionOk="0" h="31" w="35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5" name="Google Shape;105;p1"/>
          <p:cNvGrpSpPr/>
          <p:nvPr/>
        </p:nvGrpSpPr>
        <p:grpSpPr>
          <a:xfrm>
            <a:off x="4405245" y="591434"/>
            <a:ext cx="396160" cy="401466"/>
            <a:chOff x="3036888" y="1211263"/>
            <a:chExt cx="355600" cy="360363"/>
          </a:xfrm>
        </p:grpSpPr>
        <p:sp>
          <p:nvSpPr>
            <p:cNvPr id="106" name="Google Shape;106;p1"/>
            <p:cNvSpPr/>
            <p:nvPr/>
          </p:nvSpPr>
          <p:spPr>
            <a:xfrm>
              <a:off x="3036888" y="1211263"/>
              <a:ext cx="355600" cy="360363"/>
            </a:xfrm>
            <a:custGeom>
              <a:rect b="b" l="l" r="r" t="t"/>
              <a:pathLst>
                <a:path extrusionOk="0" h="123" w="122">
                  <a:moveTo>
                    <a:pt x="11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5"/>
                    <a:pt x="15" y="1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19"/>
                    <a:pt x="0" y="24"/>
                    <a:pt x="0" y="3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16" y="123"/>
                    <a:pt x="122" y="116"/>
                    <a:pt x="122" y="107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5"/>
                    <a:pt x="117" y="0"/>
                    <a:pt x="111" y="0"/>
                  </a:cubicBezTo>
                  <a:close/>
                  <a:moveTo>
                    <a:pt x="115" y="107"/>
                  </a:moveTo>
                  <a:cubicBezTo>
                    <a:pt x="115" y="112"/>
                    <a:pt x="111" y="115"/>
                    <a:pt x="107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2"/>
                    <a:pt x="7" y="10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9"/>
                    <a:pt x="9" y="27"/>
                    <a:pt x="1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6"/>
                    <a:pt x="17" y="107"/>
                    <a:pt x="19" y="107"/>
                  </a:cubicBezTo>
                  <a:cubicBezTo>
                    <a:pt x="21" y="107"/>
                    <a:pt x="23" y="106"/>
                    <a:pt x="23" y="10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4" y="8"/>
                    <a:pt x="27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9"/>
                    <a:pt x="115" y="12"/>
                  </a:cubicBezTo>
                  <a:lnTo>
                    <a:pt x="115" y="107"/>
                  </a:ln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249613" y="1346201"/>
              <a:ext cx="100013" cy="11113"/>
            </a:xfrm>
            <a:custGeom>
              <a:rect b="b" l="l" r="r" t="t"/>
              <a:pathLst>
                <a:path extrusionOk="0" h="4" w="3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249613" y="1314451"/>
              <a:ext cx="100013" cy="7938"/>
            </a:xfrm>
            <a:custGeom>
              <a:rect b="b" l="l" r="r" t="t"/>
              <a:pathLst>
                <a:path extrusionOk="0" h="3" w="34">
                  <a:moveTo>
                    <a:pt x="1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249613" y="1277938"/>
              <a:ext cx="100013" cy="12700"/>
            </a:xfrm>
            <a:custGeom>
              <a:rect b="b" l="l" r="r" t="t"/>
              <a:pathLst>
                <a:path extrusionOk="0" h="4" w="3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124200" y="1516063"/>
              <a:ext cx="101600" cy="11113"/>
            </a:xfrm>
            <a:custGeom>
              <a:rect b="b" l="l" r="r" t="t"/>
              <a:pathLst>
                <a:path extrusionOk="0" h="4" w="35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124200" y="1481138"/>
              <a:ext cx="101600" cy="11113"/>
            </a:xfrm>
            <a:custGeom>
              <a:rect b="b" l="l" r="r" t="t"/>
              <a:pathLst>
                <a:path extrusionOk="0" h="4" w="35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124200" y="1449388"/>
              <a:ext cx="101600" cy="11113"/>
            </a:xfrm>
            <a:custGeom>
              <a:rect b="b" l="l" r="r" t="t"/>
              <a:pathLst>
                <a:path extrusionOk="0" h="4" w="35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249613" y="1516063"/>
              <a:ext cx="100013" cy="11113"/>
            </a:xfrm>
            <a:custGeom>
              <a:rect b="b" l="l" r="r" t="t"/>
              <a:pathLst>
                <a:path extrusionOk="0" h="4" w="3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249613" y="1481138"/>
              <a:ext cx="100013" cy="11113"/>
            </a:xfrm>
            <a:custGeom>
              <a:rect b="b" l="l" r="r" t="t"/>
              <a:pathLst>
                <a:path extrusionOk="0" h="4" w="3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249613" y="1449388"/>
              <a:ext cx="100013" cy="11113"/>
            </a:xfrm>
            <a:custGeom>
              <a:rect b="b" l="l" r="r" t="t"/>
              <a:pathLst>
                <a:path extrusionOk="0" h="4" w="3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124200" y="1381126"/>
              <a:ext cx="225425" cy="12700"/>
            </a:xfrm>
            <a:custGeom>
              <a:rect b="b" l="l" r="r" t="t"/>
              <a:pathLst>
                <a:path extrusionOk="0" h="4" w="77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124200" y="1412876"/>
              <a:ext cx="225425" cy="12700"/>
            </a:xfrm>
            <a:custGeom>
              <a:rect b="b" l="l" r="r" t="t"/>
              <a:pathLst>
                <a:path extrusionOk="0" h="4" w="77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24200" y="1255713"/>
              <a:ext cx="101600" cy="101600"/>
            </a:xfrm>
            <a:custGeom>
              <a:rect b="b" l="l" r="r" t="t"/>
              <a:pathLst>
                <a:path extrusionOk="0" h="35" w="35">
                  <a:moveTo>
                    <a:pt x="4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5" y="33"/>
                    <a:pt x="35" y="3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5"/>
                    <a:pt x="4" y="35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" name="Google Shape;119;p1"/>
          <p:cNvSpPr/>
          <p:nvPr/>
        </p:nvSpPr>
        <p:spPr>
          <a:xfrm>
            <a:off x="5208582" y="591434"/>
            <a:ext cx="275897" cy="401466"/>
          </a:xfrm>
          <a:custGeom>
            <a:rect b="b" l="l" r="r" t="t"/>
            <a:pathLst>
              <a:path extrusionOk="0" h="123" w="85">
                <a:moveTo>
                  <a:pt x="38" y="109"/>
                </a:moveTo>
                <a:cubicBezTo>
                  <a:pt x="38" y="108"/>
                  <a:pt x="39" y="107"/>
                  <a:pt x="40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5" y="107"/>
                  <a:pt x="46" y="108"/>
                  <a:pt x="46" y="109"/>
                </a:cubicBezTo>
                <a:cubicBezTo>
                  <a:pt x="46" y="110"/>
                  <a:pt x="45" y="111"/>
                  <a:pt x="44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9" y="111"/>
                  <a:pt x="38" y="110"/>
                  <a:pt x="38" y="109"/>
                </a:cubicBezTo>
                <a:close/>
                <a:moveTo>
                  <a:pt x="48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5" y="12"/>
                  <a:pt x="35" y="14"/>
                </a:cubicBezTo>
                <a:cubicBezTo>
                  <a:pt x="35" y="15"/>
                  <a:pt x="36" y="15"/>
                  <a:pt x="37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50" y="15"/>
                  <a:pt x="50" y="14"/>
                </a:cubicBezTo>
                <a:cubicBezTo>
                  <a:pt x="50" y="12"/>
                  <a:pt x="49" y="12"/>
                  <a:pt x="48" y="12"/>
                </a:cubicBezTo>
                <a:close/>
                <a:moveTo>
                  <a:pt x="85" y="12"/>
                </a:moveTo>
                <a:cubicBezTo>
                  <a:pt x="85" y="111"/>
                  <a:pt x="85" y="111"/>
                  <a:pt x="85" y="111"/>
                </a:cubicBezTo>
                <a:cubicBezTo>
                  <a:pt x="85" y="118"/>
                  <a:pt x="79" y="123"/>
                  <a:pt x="73" y="123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5" y="123"/>
                  <a:pt x="0" y="118"/>
                  <a:pt x="0" y="1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9" y="0"/>
                  <a:pt x="85" y="5"/>
                  <a:pt x="85" y="12"/>
                </a:cubicBezTo>
                <a:close/>
                <a:moveTo>
                  <a:pt x="77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3"/>
                  <a:pt x="10" y="115"/>
                  <a:pt x="12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5" y="115"/>
                  <a:pt x="77" y="113"/>
                  <a:pt x="77" y="111"/>
                </a:cubicBezTo>
                <a:lnTo>
                  <a:pt x="77" y="104"/>
                </a:lnTo>
                <a:close/>
                <a:moveTo>
                  <a:pt x="77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100"/>
                  <a:pt x="8" y="100"/>
                  <a:pt x="8" y="100"/>
                </a:cubicBezTo>
                <a:cubicBezTo>
                  <a:pt x="77" y="100"/>
                  <a:pt x="77" y="100"/>
                  <a:pt x="77" y="100"/>
                </a:cubicBezTo>
                <a:lnTo>
                  <a:pt x="77" y="23"/>
                </a:lnTo>
                <a:close/>
                <a:moveTo>
                  <a:pt x="77" y="12"/>
                </a:moveTo>
                <a:cubicBezTo>
                  <a:pt x="77" y="9"/>
                  <a:pt x="75" y="8"/>
                  <a:pt x="73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9"/>
                  <a:pt x="8" y="12"/>
                </a:cubicBezTo>
                <a:cubicBezTo>
                  <a:pt x="8" y="19"/>
                  <a:pt x="8" y="19"/>
                  <a:pt x="8" y="19"/>
                </a:cubicBezTo>
                <a:cubicBezTo>
                  <a:pt x="77" y="19"/>
                  <a:pt x="77" y="19"/>
                  <a:pt x="77" y="19"/>
                </a:cubicBezTo>
                <a:lnTo>
                  <a:pt x="77" y="12"/>
                </a:lnTo>
                <a:close/>
                <a:moveTo>
                  <a:pt x="77" y="12"/>
                </a:moveTo>
                <a:cubicBezTo>
                  <a:pt x="77" y="12"/>
                  <a:pt x="77" y="12"/>
                  <a:pt x="77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0" name="Google Shape;120;p1"/>
          <p:cNvGrpSpPr/>
          <p:nvPr/>
        </p:nvGrpSpPr>
        <p:grpSpPr>
          <a:xfrm>
            <a:off x="5886214" y="591434"/>
            <a:ext cx="272360" cy="401466"/>
            <a:chOff x="4914900" y="1211263"/>
            <a:chExt cx="244475" cy="360363"/>
          </a:xfrm>
        </p:grpSpPr>
        <p:sp>
          <p:nvSpPr>
            <p:cNvPr id="121" name="Google Shape;121;p1"/>
            <p:cNvSpPr/>
            <p:nvPr/>
          </p:nvSpPr>
          <p:spPr>
            <a:xfrm>
              <a:off x="5013325" y="1314451"/>
              <a:ext cx="23813" cy="20638"/>
            </a:xfrm>
            <a:custGeom>
              <a:rect b="b" l="l" r="r" t="t"/>
              <a:pathLst>
                <a:path extrusionOk="0" h="7" w="8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5013325" y="1449388"/>
              <a:ext cx="23813" cy="20638"/>
            </a:xfrm>
            <a:custGeom>
              <a:rect b="b" l="l" r="r" t="t"/>
              <a:pathLst>
                <a:path extrusionOk="0" h="7" w="8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4946650" y="1381126"/>
              <a:ext cx="23813" cy="20638"/>
            </a:xfrm>
            <a:custGeom>
              <a:rect b="b" l="l" r="r" t="t"/>
              <a:pathLst>
                <a:path extrusionOk="0" h="7" w="8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5081588" y="1381126"/>
              <a:ext cx="22225" cy="20638"/>
            </a:xfrm>
            <a:custGeom>
              <a:rect b="b" l="l" r="r" t="t"/>
              <a:pathLst>
                <a:path extrusionOk="0" h="7" w="8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4967288" y="1428751"/>
              <a:ext cx="20638" cy="22225"/>
            </a:xfrm>
            <a:custGeom>
              <a:rect b="b" l="l" r="r" t="t"/>
              <a:pathLst>
                <a:path extrusionOk="0" h="8" w="7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4967288" y="1331913"/>
              <a:ext cx="20638" cy="23813"/>
            </a:xfrm>
            <a:custGeom>
              <a:rect b="b" l="l" r="r" t="t"/>
              <a:pathLst>
                <a:path extrusionOk="0" h="8" w="7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5060950" y="1428751"/>
              <a:ext cx="22225" cy="22225"/>
            </a:xfrm>
            <a:custGeom>
              <a:rect b="b" l="l" r="r" t="t"/>
              <a:pathLst>
                <a:path extrusionOk="0" h="8" w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4914900" y="1211263"/>
              <a:ext cx="244475" cy="360363"/>
            </a:xfrm>
            <a:custGeom>
              <a:rect b="b" l="l" r="r" t="t"/>
              <a:pathLst>
                <a:path extrusionOk="0" h="123" w="84">
                  <a:moveTo>
                    <a:pt x="76" y="54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4" y="47"/>
                    <a:pt x="71" y="41"/>
                    <a:pt x="67" y="3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3"/>
                    <a:pt x="57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3"/>
                    <a:pt x="15" y="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42"/>
                    <a:pt x="0" y="51"/>
                    <a:pt x="0" y="61"/>
                  </a:cubicBezTo>
                  <a:cubicBezTo>
                    <a:pt x="0" y="71"/>
                    <a:pt x="3" y="80"/>
                    <a:pt x="10" y="8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6" y="120"/>
                    <a:pt x="19" y="123"/>
                    <a:pt x="2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7" y="123"/>
                    <a:pt x="60" y="120"/>
                    <a:pt x="61" y="11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82"/>
                    <a:pt x="74" y="76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81" y="69"/>
                    <a:pt x="84" y="66"/>
                    <a:pt x="84" y="61"/>
                  </a:cubicBezTo>
                  <a:cubicBezTo>
                    <a:pt x="84" y="57"/>
                    <a:pt x="81" y="54"/>
                    <a:pt x="76" y="54"/>
                  </a:cubicBezTo>
                  <a:close/>
                  <a:moveTo>
                    <a:pt x="23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2" y="25"/>
                    <a:pt x="45" y="23"/>
                    <a:pt x="38" y="23"/>
                  </a:cubicBezTo>
                  <a:cubicBezTo>
                    <a:pt x="31" y="23"/>
                    <a:pt x="25" y="25"/>
                    <a:pt x="19" y="28"/>
                  </a:cubicBezTo>
                  <a:lnTo>
                    <a:pt x="23" y="8"/>
                  </a:lnTo>
                  <a:close/>
                  <a:moveTo>
                    <a:pt x="53" y="115"/>
                  </a:moveTo>
                  <a:cubicBezTo>
                    <a:pt x="23" y="115"/>
                    <a:pt x="23" y="115"/>
                    <a:pt x="23" y="11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4" y="98"/>
                    <a:pt x="31" y="100"/>
                    <a:pt x="38" y="100"/>
                  </a:cubicBezTo>
                  <a:cubicBezTo>
                    <a:pt x="45" y="100"/>
                    <a:pt x="51" y="98"/>
                    <a:pt x="57" y="95"/>
                  </a:cubicBezTo>
                  <a:lnTo>
                    <a:pt x="53" y="115"/>
                  </a:lnTo>
                  <a:close/>
                  <a:moveTo>
                    <a:pt x="38" y="92"/>
                  </a:moveTo>
                  <a:cubicBezTo>
                    <a:pt x="21" y="92"/>
                    <a:pt x="7" y="78"/>
                    <a:pt x="7" y="61"/>
                  </a:cubicBezTo>
                  <a:cubicBezTo>
                    <a:pt x="7" y="45"/>
                    <a:pt x="21" y="31"/>
                    <a:pt x="38" y="31"/>
                  </a:cubicBezTo>
                  <a:cubicBezTo>
                    <a:pt x="55" y="31"/>
                    <a:pt x="69" y="45"/>
                    <a:pt x="69" y="61"/>
                  </a:cubicBezTo>
                  <a:cubicBezTo>
                    <a:pt x="69" y="78"/>
                    <a:pt x="55" y="92"/>
                    <a:pt x="38" y="92"/>
                  </a:cubicBezTo>
                  <a:close/>
                  <a:moveTo>
                    <a:pt x="38" y="92"/>
                  </a:moveTo>
                  <a:cubicBezTo>
                    <a:pt x="38" y="92"/>
                    <a:pt x="38" y="92"/>
                    <a:pt x="38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5013325" y="1335088"/>
              <a:ext cx="68263" cy="66675"/>
            </a:xfrm>
            <a:custGeom>
              <a:rect b="b" l="l" r="r" t="t"/>
              <a:pathLst>
                <a:path extrusionOk="0" h="23" w="23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0" name="Google Shape;130;p1"/>
          <p:cNvSpPr/>
          <p:nvPr/>
        </p:nvSpPr>
        <p:spPr>
          <a:xfrm>
            <a:off x="6535550" y="646260"/>
            <a:ext cx="401466" cy="291815"/>
          </a:xfrm>
          <a:custGeom>
            <a:rect b="b" l="l" r="r" t="t"/>
            <a:pathLst>
              <a:path extrusionOk="0" h="89" w="123">
                <a:moveTo>
                  <a:pt x="100" y="32"/>
                </a:moveTo>
                <a:cubicBezTo>
                  <a:pt x="98" y="14"/>
                  <a:pt x="83" y="0"/>
                  <a:pt x="65" y="0"/>
                </a:cubicBezTo>
                <a:cubicBezTo>
                  <a:pt x="51" y="0"/>
                  <a:pt x="40" y="9"/>
                  <a:pt x="34" y="20"/>
                </a:cubicBezTo>
                <a:cubicBezTo>
                  <a:pt x="32" y="20"/>
                  <a:pt x="31" y="20"/>
                  <a:pt x="29" y="20"/>
                </a:cubicBezTo>
                <a:cubicBezTo>
                  <a:pt x="19" y="20"/>
                  <a:pt x="12" y="27"/>
                  <a:pt x="12" y="37"/>
                </a:cubicBezTo>
                <a:cubicBezTo>
                  <a:pt x="12" y="39"/>
                  <a:pt x="12" y="40"/>
                  <a:pt x="13" y="42"/>
                </a:cubicBezTo>
                <a:cubicBezTo>
                  <a:pt x="5" y="47"/>
                  <a:pt x="0" y="54"/>
                  <a:pt x="0" y="64"/>
                </a:cubicBezTo>
                <a:cubicBezTo>
                  <a:pt x="0" y="77"/>
                  <a:pt x="11" y="89"/>
                  <a:pt x="25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110" y="89"/>
                  <a:pt x="123" y="76"/>
                  <a:pt x="123" y="60"/>
                </a:cubicBezTo>
                <a:cubicBezTo>
                  <a:pt x="123" y="46"/>
                  <a:pt x="113" y="34"/>
                  <a:pt x="100" y="32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16" y="81"/>
                  <a:pt x="8" y="73"/>
                  <a:pt x="8" y="64"/>
                </a:cubicBezTo>
                <a:cubicBezTo>
                  <a:pt x="8" y="58"/>
                  <a:pt x="11" y="52"/>
                  <a:pt x="16" y="49"/>
                </a:cubicBezTo>
                <a:cubicBezTo>
                  <a:pt x="22" y="46"/>
                  <a:pt x="22" y="45"/>
                  <a:pt x="20" y="40"/>
                </a:cubicBezTo>
                <a:cubicBezTo>
                  <a:pt x="20" y="39"/>
                  <a:pt x="19" y="38"/>
                  <a:pt x="19" y="37"/>
                </a:cubicBezTo>
                <a:cubicBezTo>
                  <a:pt x="19" y="32"/>
                  <a:pt x="24" y="27"/>
                  <a:pt x="29" y="27"/>
                </a:cubicBezTo>
                <a:cubicBezTo>
                  <a:pt x="29" y="27"/>
                  <a:pt x="31" y="27"/>
                  <a:pt x="34" y="28"/>
                </a:cubicBezTo>
                <a:cubicBezTo>
                  <a:pt x="39" y="30"/>
                  <a:pt x="39" y="28"/>
                  <a:pt x="41" y="24"/>
                </a:cubicBezTo>
                <a:cubicBezTo>
                  <a:pt x="46" y="14"/>
                  <a:pt x="55" y="8"/>
                  <a:pt x="65" y="8"/>
                </a:cubicBezTo>
                <a:cubicBezTo>
                  <a:pt x="79" y="8"/>
                  <a:pt x="91" y="18"/>
                  <a:pt x="92" y="32"/>
                </a:cubicBezTo>
                <a:cubicBezTo>
                  <a:pt x="92" y="38"/>
                  <a:pt x="92" y="38"/>
                  <a:pt x="98" y="39"/>
                </a:cubicBezTo>
                <a:cubicBezTo>
                  <a:pt x="108" y="41"/>
                  <a:pt x="115" y="50"/>
                  <a:pt x="115" y="60"/>
                </a:cubicBezTo>
                <a:cubicBezTo>
                  <a:pt x="115" y="71"/>
                  <a:pt x="106" y="81"/>
                  <a:pt x="94" y="81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" name="Google Shape;131;p1"/>
          <p:cNvSpPr/>
          <p:nvPr/>
        </p:nvSpPr>
        <p:spPr>
          <a:xfrm>
            <a:off x="7285114" y="617963"/>
            <a:ext cx="401466" cy="348409"/>
          </a:xfrm>
          <a:custGeom>
            <a:rect b="b" l="l" r="r" t="t"/>
            <a:pathLst>
              <a:path extrusionOk="0" h="107" w="123">
                <a:moveTo>
                  <a:pt x="123" y="100"/>
                </a:moveTo>
                <a:cubicBezTo>
                  <a:pt x="123" y="104"/>
                  <a:pt x="119" y="107"/>
                  <a:pt x="115" y="107"/>
                </a:cubicBezTo>
                <a:cubicBezTo>
                  <a:pt x="111" y="107"/>
                  <a:pt x="107" y="104"/>
                  <a:pt x="107" y="100"/>
                </a:cubicBezTo>
                <a:cubicBezTo>
                  <a:pt x="107" y="95"/>
                  <a:pt x="111" y="84"/>
                  <a:pt x="115" y="84"/>
                </a:cubicBezTo>
                <a:cubicBezTo>
                  <a:pt x="119" y="84"/>
                  <a:pt x="123" y="95"/>
                  <a:pt x="123" y="100"/>
                </a:cubicBezTo>
                <a:close/>
                <a:moveTo>
                  <a:pt x="111" y="42"/>
                </a:moveTo>
                <a:cubicBezTo>
                  <a:pt x="111" y="77"/>
                  <a:pt x="111" y="77"/>
                  <a:pt x="111" y="77"/>
                </a:cubicBezTo>
                <a:cubicBezTo>
                  <a:pt x="111" y="79"/>
                  <a:pt x="113" y="80"/>
                  <a:pt x="115" y="80"/>
                </a:cubicBezTo>
                <a:cubicBezTo>
                  <a:pt x="117" y="80"/>
                  <a:pt x="119" y="79"/>
                  <a:pt x="119" y="77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19" y="40"/>
                  <a:pt x="117" y="38"/>
                  <a:pt x="115" y="38"/>
                </a:cubicBezTo>
                <a:cubicBezTo>
                  <a:pt x="113" y="38"/>
                  <a:pt x="111" y="40"/>
                  <a:pt x="111" y="42"/>
                </a:cubicBezTo>
                <a:close/>
                <a:moveTo>
                  <a:pt x="114" y="34"/>
                </a:moveTo>
                <a:cubicBezTo>
                  <a:pt x="104" y="36"/>
                  <a:pt x="104" y="36"/>
                  <a:pt x="104" y="3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79"/>
                  <a:pt x="92" y="88"/>
                  <a:pt x="61" y="88"/>
                </a:cubicBezTo>
                <a:cubicBezTo>
                  <a:pt x="31" y="88"/>
                  <a:pt x="19" y="79"/>
                  <a:pt x="19" y="69"/>
                </a:cubicBezTo>
                <a:cubicBezTo>
                  <a:pt x="19" y="36"/>
                  <a:pt x="19" y="36"/>
                  <a:pt x="19" y="36"/>
                </a:cubicBezTo>
                <a:cubicBezTo>
                  <a:pt x="9" y="34"/>
                  <a:pt x="9" y="34"/>
                  <a:pt x="9" y="34"/>
                </a:cubicBezTo>
                <a:cubicBezTo>
                  <a:pt x="4" y="33"/>
                  <a:pt x="0" y="28"/>
                  <a:pt x="0" y="23"/>
                </a:cubicBezTo>
                <a:cubicBezTo>
                  <a:pt x="0" y="17"/>
                  <a:pt x="4" y="13"/>
                  <a:pt x="9" y="12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9" y="13"/>
                  <a:pt x="123" y="17"/>
                  <a:pt x="123" y="23"/>
                </a:cubicBezTo>
                <a:cubicBezTo>
                  <a:pt x="123" y="28"/>
                  <a:pt x="119" y="33"/>
                  <a:pt x="114" y="34"/>
                </a:cubicBezTo>
                <a:close/>
                <a:moveTo>
                  <a:pt x="96" y="38"/>
                </a:moveTo>
                <a:cubicBezTo>
                  <a:pt x="64" y="46"/>
                  <a:pt x="64" y="46"/>
                  <a:pt x="64" y="46"/>
                </a:cubicBezTo>
                <a:cubicBezTo>
                  <a:pt x="63" y="46"/>
                  <a:pt x="62" y="46"/>
                  <a:pt x="61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73"/>
                  <a:pt x="38" y="80"/>
                  <a:pt x="61" y="80"/>
                </a:cubicBezTo>
                <a:cubicBezTo>
                  <a:pt x="84" y="80"/>
                  <a:pt x="96" y="73"/>
                  <a:pt x="96" y="69"/>
                </a:cubicBezTo>
                <a:lnTo>
                  <a:pt x="96" y="38"/>
                </a:lnTo>
                <a:close/>
                <a:moveTo>
                  <a:pt x="112" y="27"/>
                </a:moveTo>
                <a:cubicBezTo>
                  <a:pt x="114" y="26"/>
                  <a:pt x="115" y="25"/>
                  <a:pt x="115" y="23"/>
                </a:cubicBezTo>
                <a:cubicBezTo>
                  <a:pt x="115" y="21"/>
                  <a:pt x="114" y="19"/>
                  <a:pt x="112" y="19"/>
                </a:cubicBezTo>
                <a:cubicBezTo>
                  <a:pt x="62" y="8"/>
                  <a:pt x="62" y="8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8"/>
                  <a:pt x="61" y="8"/>
                  <a:pt x="61" y="8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8" y="21"/>
                  <a:pt x="8" y="23"/>
                </a:cubicBezTo>
                <a:cubicBezTo>
                  <a:pt x="8" y="25"/>
                  <a:pt x="9" y="26"/>
                  <a:pt x="11" y="27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2" y="38"/>
                  <a:pt x="62" y="38"/>
                </a:cubicBezTo>
                <a:lnTo>
                  <a:pt x="112" y="27"/>
                </a:lnTo>
                <a:close/>
                <a:moveTo>
                  <a:pt x="112" y="27"/>
                </a:moveTo>
                <a:cubicBezTo>
                  <a:pt x="112" y="27"/>
                  <a:pt x="112" y="27"/>
                  <a:pt x="112" y="2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2" name="Google Shape;132;p1"/>
          <p:cNvGrpSpPr/>
          <p:nvPr/>
        </p:nvGrpSpPr>
        <p:grpSpPr>
          <a:xfrm>
            <a:off x="1450345" y="1493422"/>
            <a:ext cx="397929" cy="374937"/>
            <a:chOff x="0" y="1920876"/>
            <a:chExt cx="357188" cy="336550"/>
          </a:xfrm>
        </p:grpSpPr>
        <p:sp>
          <p:nvSpPr>
            <p:cNvPr id="133" name="Google Shape;133;p1"/>
            <p:cNvSpPr/>
            <p:nvPr/>
          </p:nvSpPr>
          <p:spPr>
            <a:xfrm>
              <a:off x="0" y="1920876"/>
              <a:ext cx="357188" cy="336550"/>
            </a:xfrm>
            <a:custGeom>
              <a:rect b="b" l="l" r="r" t="t"/>
              <a:pathLst>
                <a:path extrusionOk="0" h="115" w="122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7" y="115"/>
                    <a:pt x="122" y="110"/>
                    <a:pt x="122" y="103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28"/>
                    <a:pt x="122" y="26"/>
                    <a:pt x="120" y="25"/>
                  </a:cubicBezTo>
                  <a:close/>
                  <a:moveTo>
                    <a:pt x="115" y="103"/>
                  </a:moveTo>
                  <a:cubicBezTo>
                    <a:pt x="115" y="105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7" y="105"/>
                    <a:pt x="7" y="10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99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3"/>
                  </a:lnTo>
                  <a:close/>
                  <a:moveTo>
                    <a:pt x="103" y="30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95" y="30"/>
                    <a:pt x="92" y="27"/>
                    <a:pt x="92" y="23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115" y="30"/>
                    <a:pt x="115" y="30"/>
                    <a:pt x="115" y="30"/>
                  </a:cubicBezTo>
                  <a:lnTo>
                    <a:pt x="103" y="30"/>
                  </a:lnTo>
                  <a:close/>
                  <a:moveTo>
                    <a:pt x="103" y="30"/>
                  </a:moveTo>
                  <a:cubicBezTo>
                    <a:pt x="103" y="30"/>
                    <a:pt x="103" y="30"/>
                    <a:pt x="103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66688" y="1989138"/>
              <a:ext cx="66675" cy="11113"/>
            </a:xfrm>
            <a:custGeom>
              <a:rect b="b" l="l" r="r" t="t"/>
              <a:pathLst>
                <a:path extrusionOk="0" h="4" w="23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66688" y="2020888"/>
              <a:ext cx="66675" cy="11113"/>
            </a:xfrm>
            <a:custGeom>
              <a:rect b="b" l="l" r="r" t="t"/>
              <a:pathLst>
                <a:path extrusionOk="0" h="4" w="23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66688" y="2055813"/>
              <a:ext cx="146050" cy="11113"/>
            </a:xfrm>
            <a:custGeom>
              <a:rect b="b" l="l" r="r" t="t"/>
              <a:pathLst>
                <a:path extrusionOk="0" h="4" w="50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44450" y="2122488"/>
              <a:ext cx="268288" cy="12700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44450" y="2155826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44450" y="2190751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44450" y="2087563"/>
              <a:ext cx="268288" cy="12700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44450" y="1976438"/>
              <a:ext cx="101600" cy="90488"/>
            </a:xfrm>
            <a:custGeom>
              <a:rect b="b" l="l" r="r" t="t"/>
              <a:pathLst>
                <a:path extrusionOk="0" h="31" w="35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  <a:effectLst>
              <a:reflection blurRad="0" dir="5400000" dist="38100" endA="0" endPos="30000" fadeDir="5400012" kx="0" rotWithShape="0" algn="bl" stPos="0" sy="-100000" ky="0"/>
            </a:effectLst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2" name="Google Shape;142;p1"/>
          <p:cNvGrpSpPr/>
          <p:nvPr/>
        </p:nvGrpSpPr>
        <p:grpSpPr>
          <a:xfrm>
            <a:off x="2202238" y="1480157"/>
            <a:ext cx="399697" cy="401466"/>
            <a:chOff x="711200" y="1909763"/>
            <a:chExt cx="358775" cy="360363"/>
          </a:xfrm>
        </p:grpSpPr>
        <p:sp>
          <p:nvSpPr>
            <p:cNvPr id="143" name="Google Shape;143;p1"/>
            <p:cNvSpPr/>
            <p:nvPr/>
          </p:nvSpPr>
          <p:spPr>
            <a:xfrm>
              <a:off x="711200" y="2044701"/>
              <a:ext cx="358775" cy="225425"/>
            </a:xfrm>
            <a:custGeom>
              <a:rect b="b" l="l" r="r" t="t"/>
              <a:pathLst>
                <a:path extrusionOk="0" h="77" w="123">
                  <a:moveTo>
                    <a:pt x="113" y="34"/>
                  </a:move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2" y="33"/>
                    <a:pt x="102" y="3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2" y="22"/>
                    <a:pt x="123" y="19"/>
                    <a:pt x="122" y="17"/>
                  </a:cubicBezTo>
                  <a:cubicBezTo>
                    <a:pt x="121" y="15"/>
                    <a:pt x="119" y="15"/>
                    <a:pt x="117" y="16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2" y="10"/>
                    <a:pt x="78" y="0"/>
                    <a:pt x="61" y="0"/>
                  </a:cubicBezTo>
                  <a:cubicBezTo>
                    <a:pt x="40" y="0"/>
                    <a:pt x="23" y="15"/>
                    <a:pt x="1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4"/>
                    <a:pt x="0" y="39"/>
                    <a:pt x="0" y="44"/>
                  </a:cubicBezTo>
                  <a:cubicBezTo>
                    <a:pt x="0" y="46"/>
                    <a:pt x="0" y="48"/>
                    <a:pt x="1" y="4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2"/>
                    <a:pt x="19" y="77"/>
                    <a:pt x="24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3" y="77"/>
                    <a:pt x="107" y="72"/>
                    <a:pt x="107" y="67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2" y="48"/>
                    <a:pt x="122" y="46"/>
                    <a:pt x="122" y="44"/>
                  </a:cubicBezTo>
                  <a:cubicBezTo>
                    <a:pt x="122" y="39"/>
                    <a:pt x="118" y="34"/>
                    <a:pt x="113" y="34"/>
                  </a:cubicBezTo>
                  <a:close/>
                  <a:moveTo>
                    <a:pt x="98" y="34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lose/>
                  <a:moveTo>
                    <a:pt x="61" y="4"/>
                  </a:moveTo>
                  <a:cubicBezTo>
                    <a:pt x="76" y="4"/>
                    <a:pt x="90" y="13"/>
                    <a:pt x="96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87" y="16"/>
                    <a:pt x="75" y="8"/>
                    <a:pt x="61" y="8"/>
                  </a:cubicBezTo>
                  <a:cubicBezTo>
                    <a:pt x="44" y="8"/>
                    <a:pt x="31" y="19"/>
                    <a:pt x="27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7" y="17"/>
                    <a:pt x="42" y="4"/>
                    <a:pt x="61" y="4"/>
                  </a:cubicBezTo>
                  <a:close/>
                  <a:moveTo>
                    <a:pt x="78" y="34"/>
                  </a:moveTo>
                  <a:cubicBezTo>
                    <a:pt x="75" y="28"/>
                    <a:pt x="69" y="23"/>
                    <a:pt x="61" y="23"/>
                  </a:cubicBezTo>
                  <a:cubicBezTo>
                    <a:pt x="53" y="23"/>
                    <a:pt x="46" y="28"/>
                    <a:pt x="43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25"/>
                    <a:pt x="51" y="19"/>
                    <a:pt x="61" y="19"/>
                  </a:cubicBezTo>
                  <a:cubicBezTo>
                    <a:pt x="70" y="19"/>
                    <a:pt x="78" y="25"/>
                    <a:pt x="82" y="33"/>
                  </a:cubicBezTo>
                  <a:cubicBezTo>
                    <a:pt x="79" y="34"/>
                    <a:pt x="79" y="34"/>
                    <a:pt x="79" y="34"/>
                  </a:cubicBezTo>
                  <a:lnTo>
                    <a:pt x="78" y="34"/>
                  </a:lnTo>
                  <a:close/>
                  <a:moveTo>
                    <a:pt x="61" y="31"/>
                  </a:moveTo>
                  <a:cubicBezTo>
                    <a:pt x="57" y="31"/>
                    <a:pt x="54" y="32"/>
                    <a:pt x="52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0"/>
                    <a:pt x="55" y="27"/>
                    <a:pt x="61" y="27"/>
                  </a:cubicBezTo>
                  <a:cubicBezTo>
                    <a:pt x="67" y="27"/>
                    <a:pt x="71" y="30"/>
                    <a:pt x="74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7" y="32"/>
                    <a:pt x="64" y="31"/>
                    <a:pt x="61" y="31"/>
                  </a:cubicBezTo>
                  <a:close/>
                  <a:moveTo>
                    <a:pt x="61" y="15"/>
                  </a:moveTo>
                  <a:cubicBezTo>
                    <a:pt x="49" y="15"/>
                    <a:pt x="38" y="23"/>
                    <a:pt x="35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21"/>
                    <a:pt x="47" y="11"/>
                    <a:pt x="61" y="11"/>
                  </a:cubicBezTo>
                  <a:cubicBezTo>
                    <a:pt x="73" y="11"/>
                    <a:pt x="84" y="19"/>
                    <a:pt x="89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1" y="22"/>
                    <a:pt x="72" y="15"/>
                    <a:pt x="61" y="15"/>
                  </a:cubicBezTo>
                  <a:close/>
                  <a:moveTo>
                    <a:pt x="99" y="61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8" y="69"/>
                    <a:pt x="97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8" y="42"/>
                    <a:pt x="9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4" y="42"/>
                    <a:pt x="115" y="43"/>
                    <a:pt x="115" y="44"/>
                  </a:cubicBezTo>
                  <a:lnTo>
                    <a:pt x="99" y="61"/>
                  </a:lnTo>
                  <a:close/>
                  <a:moveTo>
                    <a:pt x="99" y="61"/>
                  </a:moveTo>
                  <a:cubicBezTo>
                    <a:pt x="99" y="61"/>
                    <a:pt x="99" y="61"/>
                    <a:pt x="99" y="6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792163" y="1958976"/>
              <a:ext cx="33338" cy="85725"/>
            </a:xfrm>
            <a:custGeom>
              <a:rect b="b" l="l" r="r" t="t"/>
              <a:pathLst>
                <a:path extrusionOk="0" h="29" w="11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930275" y="1958976"/>
              <a:ext cx="31750" cy="82550"/>
            </a:xfrm>
            <a:custGeom>
              <a:rect b="b" l="l" r="r" t="t"/>
              <a:pathLst>
                <a:path extrusionOk="0" h="28" w="11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2"/>
                    <a:pt x="5" y="19"/>
                    <a:pt x="7" y="15"/>
                  </a:cubicBezTo>
                  <a:cubicBezTo>
                    <a:pt x="9" y="10"/>
                    <a:pt x="11" y="6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5" y="9"/>
                    <a:pt x="4" y="13"/>
                  </a:cubicBezTo>
                  <a:cubicBezTo>
                    <a:pt x="2" y="18"/>
                    <a:pt x="0" y="22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871538" y="1909763"/>
              <a:ext cx="31750" cy="84138"/>
            </a:xfrm>
            <a:custGeom>
              <a:rect b="b" l="l" r="r" t="t"/>
              <a:pathLst>
                <a:path extrusionOk="0" h="29" w="11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7" name="Google Shape;147;p1"/>
          <p:cNvSpPr/>
          <p:nvPr/>
        </p:nvSpPr>
        <p:spPr>
          <a:xfrm>
            <a:off x="2928900" y="1480157"/>
            <a:ext cx="401466" cy="401466"/>
          </a:xfrm>
          <a:custGeom>
            <a:rect b="b" l="l" r="r" t="t"/>
            <a:pathLst>
              <a:path extrusionOk="0" h="123" w="123">
                <a:moveTo>
                  <a:pt x="121" y="1"/>
                </a:moveTo>
                <a:cubicBezTo>
                  <a:pt x="120" y="0"/>
                  <a:pt x="119" y="0"/>
                  <a:pt x="119" y="0"/>
                </a:cubicBezTo>
                <a:cubicBezTo>
                  <a:pt x="118" y="0"/>
                  <a:pt x="117" y="0"/>
                  <a:pt x="117" y="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79"/>
                  <a:pt x="0" y="81"/>
                </a:cubicBezTo>
                <a:cubicBezTo>
                  <a:pt x="0" y="82"/>
                  <a:pt x="1" y="83"/>
                  <a:pt x="2" y="84"/>
                </a:cubicBezTo>
                <a:cubicBezTo>
                  <a:pt x="32" y="96"/>
                  <a:pt x="32" y="96"/>
                  <a:pt x="32" y="96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8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3"/>
                  <a:pt x="52" y="122"/>
                  <a:pt x="53" y="12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3"/>
                  <a:pt x="99" y="123"/>
                  <a:pt x="100" y="123"/>
                </a:cubicBezTo>
                <a:cubicBezTo>
                  <a:pt x="100" y="123"/>
                  <a:pt x="101" y="122"/>
                  <a:pt x="101" y="122"/>
                </a:cubicBezTo>
                <a:cubicBezTo>
                  <a:pt x="102" y="122"/>
                  <a:pt x="103" y="121"/>
                  <a:pt x="103" y="119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3"/>
                  <a:pt x="122" y="1"/>
                  <a:pt x="121" y="1"/>
                </a:cubicBezTo>
                <a:close/>
                <a:moveTo>
                  <a:pt x="12" y="80"/>
                </a:moveTo>
                <a:cubicBezTo>
                  <a:pt x="101" y="20"/>
                  <a:pt x="101" y="20"/>
                  <a:pt x="101" y="2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9"/>
                  <a:pt x="35" y="89"/>
                  <a:pt x="35" y="89"/>
                </a:cubicBezTo>
                <a:lnTo>
                  <a:pt x="12" y="80"/>
                </a:lnTo>
                <a:close/>
                <a:moveTo>
                  <a:pt x="39" y="92"/>
                </a:moveTo>
                <a:cubicBezTo>
                  <a:pt x="39" y="92"/>
                  <a:pt x="39" y="92"/>
                  <a:pt x="39" y="92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50" y="111"/>
                  <a:pt x="50" y="111"/>
                  <a:pt x="50" y="111"/>
                </a:cubicBezTo>
                <a:lnTo>
                  <a:pt x="39" y="92"/>
                </a:lnTo>
                <a:close/>
                <a:moveTo>
                  <a:pt x="97" y="113"/>
                </a:move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0"/>
                  <a:pt x="61" y="100"/>
                </a:cubicBezTo>
                <a:cubicBezTo>
                  <a:pt x="112" y="22"/>
                  <a:pt x="112" y="22"/>
                  <a:pt x="112" y="22"/>
                </a:cubicBezTo>
                <a:lnTo>
                  <a:pt x="97" y="113"/>
                </a:lnTo>
                <a:close/>
                <a:moveTo>
                  <a:pt x="97" y="113"/>
                </a:moveTo>
                <a:cubicBezTo>
                  <a:pt x="97" y="113"/>
                  <a:pt x="97" y="113"/>
                  <a:pt x="97" y="11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8" name="Google Shape;148;p1"/>
          <p:cNvGrpSpPr/>
          <p:nvPr/>
        </p:nvGrpSpPr>
        <p:grpSpPr>
          <a:xfrm>
            <a:off x="3649829" y="1480157"/>
            <a:ext cx="374937" cy="401466"/>
            <a:chOff x="2281238" y="1909763"/>
            <a:chExt cx="336550" cy="360363"/>
          </a:xfrm>
        </p:grpSpPr>
        <p:sp>
          <p:nvSpPr>
            <p:cNvPr id="149" name="Google Shape;149;p1"/>
            <p:cNvSpPr/>
            <p:nvPr/>
          </p:nvSpPr>
          <p:spPr>
            <a:xfrm>
              <a:off x="2281238" y="1909763"/>
              <a:ext cx="336550" cy="360363"/>
            </a:xfrm>
            <a:custGeom>
              <a:rect b="b" l="l" r="r" t="t"/>
              <a:pathLst>
                <a:path extrusionOk="0" h="123" w="115">
                  <a:moveTo>
                    <a:pt x="9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8" y="123"/>
                    <a:pt x="115" y="116"/>
                    <a:pt x="115" y="107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8" y="0"/>
                    <a:pt x="99" y="0"/>
                  </a:cubicBezTo>
                  <a:close/>
                  <a:moveTo>
                    <a:pt x="107" y="107"/>
                  </a:moveTo>
                  <a:cubicBezTo>
                    <a:pt x="107" y="111"/>
                    <a:pt x="104" y="115"/>
                    <a:pt x="99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1"/>
                    <a:pt x="7" y="10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8"/>
                    <a:pt x="1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4" y="8"/>
                    <a:pt x="107" y="11"/>
                    <a:pt x="107" y="15"/>
                  </a:cubicBezTo>
                  <a:lnTo>
                    <a:pt x="107" y="107"/>
                  </a:lnTo>
                  <a:close/>
                  <a:moveTo>
                    <a:pt x="107" y="107"/>
                  </a:moveTo>
                  <a:cubicBezTo>
                    <a:pt x="107" y="107"/>
                    <a:pt x="107" y="107"/>
                    <a:pt x="107" y="10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2325688" y="1952626"/>
              <a:ext cx="246063" cy="227013"/>
            </a:xfrm>
            <a:custGeom>
              <a:rect b="b" l="l" r="r" t="t"/>
              <a:pathLst>
                <a:path extrusionOk="0" h="77" w="84">
                  <a:moveTo>
                    <a:pt x="8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7"/>
                    <a:pt x="4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3" y="77"/>
                    <a:pt x="84" y="75"/>
                    <a:pt x="84" y="7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2"/>
                    <a:pt x="83" y="0"/>
                    <a:pt x="81" y="0"/>
                  </a:cubicBezTo>
                  <a:close/>
                  <a:moveTo>
                    <a:pt x="81" y="4"/>
                  </a:moveTo>
                  <a:cubicBezTo>
                    <a:pt x="81" y="57"/>
                    <a:pt x="81" y="57"/>
                    <a:pt x="81" y="57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3"/>
                    <a:pt x="66" y="42"/>
                    <a:pt x="65" y="42"/>
                  </a:cubicBezTo>
                  <a:cubicBezTo>
                    <a:pt x="64" y="42"/>
                    <a:pt x="63" y="43"/>
                    <a:pt x="62" y="4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19"/>
                    <a:pt x="19" y="19"/>
                  </a:cubicBezTo>
                  <a:cubicBezTo>
                    <a:pt x="18" y="19"/>
                    <a:pt x="17" y="20"/>
                    <a:pt x="16" y="21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1" y="4"/>
                  </a:lnTo>
                  <a:close/>
                  <a:moveTo>
                    <a:pt x="4" y="41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4" y="73"/>
                    <a:pt x="4" y="73"/>
                    <a:pt x="4" y="73"/>
                  </a:cubicBezTo>
                  <a:lnTo>
                    <a:pt x="4" y="41"/>
                  </a:lnTo>
                  <a:close/>
                  <a:moveTo>
                    <a:pt x="68" y="73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73"/>
                    <a:pt x="81" y="73"/>
                    <a:pt x="81" y="73"/>
                  </a:cubicBezTo>
                  <a:lnTo>
                    <a:pt x="68" y="73"/>
                  </a:lnTo>
                  <a:close/>
                  <a:moveTo>
                    <a:pt x="68" y="73"/>
                  </a:moveTo>
                  <a:cubicBezTo>
                    <a:pt x="68" y="73"/>
                    <a:pt x="68" y="73"/>
                    <a:pt x="68" y="7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2460625" y="1989138"/>
              <a:ext cx="66675" cy="66675"/>
            </a:xfrm>
            <a:custGeom>
              <a:rect b="b" l="l" r="r" t="t"/>
              <a:pathLst>
                <a:path extrusionOk="0" h="23" w="23">
                  <a:moveTo>
                    <a:pt x="12" y="23"/>
                  </a:move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2" y="23"/>
                  </a:cubicBezTo>
                  <a:close/>
                  <a:moveTo>
                    <a:pt x="12" y="4"/>
                  </a:moveTo>
                  <a:cubicBezTo>
                    <a:pt x="16" y="4"/>
                    <a:pt x="19" y="7"/>
                    <a:pt x="19" y="11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7" y="19"/>
                    <a:pt x="4" y="15"/>
                    <a:pt x="4" y="11"/>
                  </a:cubicBezTo>
                  <a:cubicBezTo>
                    <a:pt x="4" y="7"/>
                    <a:pt x="7" y="4"/>
                    <a:pt x="12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2" name="Google Shape;152;p1"/>
          <p:cNvGrpSpPr/>
          <p:nvPr/>
        </p:nvGrpSpPr>
        <p:grpSpPr>
          <a:xfrm>
            <a:off x="4405245" y="1480157"/>
            <a:ext cx="396160" cy="401466"/>
            <a:chOff x="3036888" y="1909763"/>
            <a:chExt cx="355600" cy="360363"/>
          </a:xfrm>
        </p:grpSpPr>
        <p:sp>
          <p:nvSpPr>
            <p:cNvPr id="153" name="Google Shape;153;p1"/>
            <p:cNvSpPr/>
            <p:nvPr/>
          </p:nvSpPr>
          <p:spPr>
            <a:xfrm>
              <a:off x="3036888" y="1909763"/>
              <a:ext cx="355600" cy="360363"/>
            </a:xfrm>
            <a:custGeom>
              <a:rect b="b" l="l" r="r" t="t"/>
              <a:pathLst>
                <a:path extrusionOk="0" h="123" w="122">
                  <a:moveTo>
                    <a:pt x="84" y="0"/>
                  </a:moveTo>
                  <a:cubicBezTo>
                    <a:pt x="63" y="0"/>
                    <a:pt x="46" y="17"/>
                    <a:pt x="46" y="38"/>
                  </a:cubicBezTo>
                  <a:cubicBezTo>
                    <a:pt x="46" y="43"/>
                    <a:pt x="47" y="48"/>
                    <a:pt x="48" y="52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0"/>
                    <a:pt x="0" y="101"/>
                    <a:pt x="0" y="10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3" y="123"/>
                    <a:pt x="7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1" y="123"/>
                    <a:pt x="22" y="122"/>
                    <a:pt x="24" y="120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2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8" y="100"/>
                    <a:pt x="61" y="96"/>
                    <a:pt x="61" y="92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4" y="76"/>
                    <a:pt x="79" y="77"/>
                    <a:pt x="84" y="77"/>
                  </a:cubicBezTo>
                  <a:cubicBezTo>
                    <a:pt x="105" y="77"/>
                    <a:pt x="122" y="59"/>
                    <a:pt x="122" y="38"/>
                  </a:cubicBezTo>
                  <a:cubicBezTo>
                    <a:pt x="122" y="17"/>
                    <a:pt x="105" y="0"/>
                    <a:pt x="84" y="0"/>
                  </a:cubicBezTo>
                  <a:close/>
                  <a:moveTo>
                    <a:pt x="84" y="69"/>
                  </a:moveTo>
                  <a:cubicBezTo>
                    <a:pt x="78" y="69"/>
                    <a:pt x="73" y="67"/>
                    <a:pt x="69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9"/>
                    <a:pt x="53" y="81"/>
                    <a:pt x="53" y="83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1" y="92"/>
                    <a:pt x="38" y="95"/>
                    <a:pt x="38" y="100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7" y="107"/>
                    <a:pt x="25" y="108"/>
                    <a:pt x="24" y="109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49"/>
                    <a:pt x="53" y="44"/>
                    <a:pt x="53" y="38"/>
                  </a:cubicBezTo>
                  <a:cubicBezTo>
                    <a:pt x="53" y="21"/>
                    <a:pt x="67" y="7"/>
                    <a:pt x="84" y="7"/>
                  </a:cubicBezTo>
                  <a:cubicBezTo>
                    <a:pt x="101" y="7"/>
                    <a:pt x="115" y="21"/>
                    <a:pt x="115" y="38"/>
                  </a:cubicBezTo>
                  <a:cubicBezTo>
                    <a:pt x="115" y="55"/>
                    <a:pt x="101" y="69"/>
                    <a:pt x="84" y="69"/>
                  </a:cubicBezTo>
                  <a:close/>
                  <a:moveTo>
                    <a:pt x="84" y="69"/>
                  </a:moveTo>
                  <a:cubicBezTo>
                    <a:pt x="84" y="69"/>
                    <a:pt x="84" y="69"/>
                    <a:pt x="84" y="6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3259138" y="1952626"/>
              <a:ext cx="90488" cy="92075"/>
            </a:xfrm>
            <a:custGeom>
              <a:rect b="b" l="l" r="r" t="t"/>
              <a:pathLst>
                <a:path extrusionOk="0" h="31" w="31">
                  <a:moveTo>
                    <a:pt x="30" y="16"/>
                  </a:moveTo>
                  <a:cubicBezTo>
                    <a:pt x="26" y="10"/>
                    <a:pt x="21" y="5"/>
                    <a:pt x="15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6" y="2"/>
                    <a:pt x="2" y="6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5" y="21"/>
                    <a:pt x="11" y="26"/>
                    <a:pt x="17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25" y="29"/>
                    <a:pt x="29" y="25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7"/>
                    <a:pt x="30" y="16"/>
                  </a:cubicBezTo>
                  <a:close/>
                  <a:moveTo>
                    <a:pt x="19" y="27"/>
                  </a:moveTo>
                  <a:cubicBezTo>
                    <a:pt x="13" y="23"/>
                    <a:pt x="8" y="18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8" y="8"/>
                    <a:pt x="23" y="13"/>
                    <a:pt x="27" y="19"/>
                  </a:cubicBezTo>
                  <a:cubicBezTo>
                    <a:pt x="26" y="23"/>
                    <a:pt x="23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5" name="Google Shape;155;p1"/>
          <p:cNvGrpSpPr/>
          <p:nvPr/>
        </p:nvGrpSpPr>
        <p:grpSpPr>
          <a:xfrm>
            <a:off x="5208582" y="1480157"/>
            <a:ext cx="275897" cy="401466"/>
            <a:chOff x="4075113" y="1909763"/>
            <a:chExt cx="247650" cy="360363"/>
          </a:xfrm>
        </p:grpSpPr>
        <p:sp>
          <p:nvSpPr>
            <p:cNvPr id="156" name="Google Shape;156;p1"/>
            <p:cNvSpPr/>
            <p:nvPr/>
          </p:nvSpPr>
          <p:spPr>
            <a:xfrm>
              <a:off x="4075113" y="1909763"/>
              <a:ext cx="247650" cy="360363"/>
            </a:xfrm>
            <a:custGeom>
              <a:rect b="b" l="l" r="r" t="t"/>
              <a:pathLst>
                <a:path extrusionOk="0" h="123" w="85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57"/>
                    <a:pt x="14" y="74"/>
                    <a:pt x="19" y="88"/>
                  </a:cubicBezTo>
                  <a:cubicBezTo>
                    <a:pt x="27" y="110"/>
                    <a:pt x="26" y="123"/>
                    <a:pt x="42" y="123"/>
                  </a:cubicBezTo>
                  <a:cubicBezTo>
                    <a:pt x="59" y="123"/>
                    <a:pt x="58" y="110"/>
                    <a:pt x="65" y="88"/>
                  </a:cubicBezTo>
                  <a:cubicBezTo>
                    <a:pt x="70" y="74"/>
                    <a:pt x="85" y="57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lose/>
                  <a:moveTo>
                    <a:pt x="52" y="104"/>
                  </a:moveTo>
                  <a:cubicBezTo>
                    <a:pt x="33" y="106"/>
                    <a:pt x="33" y="106"/>
                    <a:pt x="33" y="106"/>
                  </a:cubicBezTo>
                  <a:cubicBezTo>
                    <a:pt x="33" y="104"/>
                    <a:pt x="32" y="102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4" y="98"/>
                    <a:pt x="54" y="99"/>
                  </a:cubicBezTo>
                  <a:cubicBezTo>
                    <a:pt x="53" y="101"/>
                    <a:pt x="53" y="103"/>
                    <a:pt x="52" y="104"/>
                  </a:cubicBezTo>
                  <a:close/>
                  <a:moveTo>
                    <a:pt x="30" y="95"/>
                  </a:moveTo>
                  <a:cubicBezTo>
                    <a:pt x="29" y="93"/>
                    <a:pt x="28" y="91"/>
                    <a:pt x="2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9"/>
                    <a:pt x="56" y="91"/>
                    <a:pt x="56" y="92"/>
                  </a:cubicBezTo>
                  <a:lnTo>
                    <a:pt x="30" y="95"/>
                  </a:lnTo>
                  <a:close/>
                  <a:moveTo>
                    <a:pt x="42" y="115"/>
                  </a:moveTo>
                  <a:cubicBezTo>
                    <a:pt x="38" y="115"/>
                    <a:pt x="37" y="114"/>
                    <a:pt x="35" y="11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9" y="114"/>
                    <a:pt x="47" y="115"/>
                    <a:pt x="42" y="115"/>
                  </a:cubicBezTo>
                  <a:close/>
                  <a:moveTo>
                    <a:pt x="60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3" y="76"/>
                    <a:pt x="20" y="72"/>
                    <a:pt x="18" y="68"/>
                  </a:cubicBezTo>
                  <a:cubicBezTo>
                    <a:pt x="13" y="59"/>
                    <a:pt x="8" y="50"/>
                    <a:pt x="8" y="42"/>
                  </a:cubicBezTo>
                  <a:cubicBezTo>
                    <a:pt x="8" y="23"/>
                    <a:pt x="23" y="8"/>
                    <a:pt x="42" y="8"/>
                  </a:cubicBezTo>
                  <a:cubicBezTo>
                    <a:pt x="61" y="8"/>
                    <a:pt x="77" y="23"/>
                    <a:pt x="77" y="42"/>
                  </a:cubicBezTo>
                  <a:cubicBezTo>
                    <a:pt x="77" y="50"/>
                    <a:pt x="72" y="59"/>
                    <a:pt x="67" y="68"/>
                  </a:cubicBezTo>
                  <a:cubicBezTo>
                    <a:pt x="64" y="72"/>
                    <a:pt x="62" y="76"/>
                    <a:pt x="60" y="80"/>
                  </a:cubicBezTo>
                  <a:close/>
                  <a:moveTo>
                    <a:pt x="60" y="80"/>
                  </a:moveTo>
                  <a:cubicBezTo>
                    <a:pt x="60" y="80"/>
                    <a:pt x="60" y="80"/>
                    <a:pt x="60" y="8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4130675" y="1965326"/>
              <a:ext cx="73025" cy="73025"/>
            </a:xfrm>
            <a:custGeom>
              <a:rect b="b" l="l" r="r" t="t"/>
              <a:pathLst>
                <a:path extrusionOk="0" h="25" w="2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3" y="25"/>
                    <a:pt x="4" y="24"/>
                    <a:pt x="4" y="23"/>
                  </a:cubicBezTo>
                  <a:cubicBezTo>
                    <a:pt x="4" y="12"/>
                    <a:pt x="13" y="4"/>
                    <a:pt x="23" y="4"/>
                  </a:cubicBezTo>
                  <a:cubicBezTo>
                    <a:pt x="24" y="4"/>
                    <a:pt x="25" y="3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8" name="Google Shape;158;p1"/>
          <p:cNvSpPr/>
          <p:nvPr/>
        </p:nvSpPr>
        <p:spPr>
          <a:xfrm>
            <a:off x="5820777" y="1506686"/>
            <a:ext cx="403234" cy="348409"/>
          </a:xfrm>
          <a:custGeom>
            <a:rect b="b" l="l" r="r" t="t"/>
            <a:pathLst>
              <a:path extrusionOk="0" h="107" w="124">
                <a:moveTo>
                  <a:pt x="120" y="17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1" y="19"/>
                  <a:pt x="0" y="22"/>
                  <a:pt x="1" y="26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1" y="53"/>
                  <a:pt x="13" y="53"/>
                </a:cubicBezTo>
                <a:cubicBezTo>
                  <a:pt x="14" y="54"/>
                  <a:pt x="15" y="54"/>
                  <a:pt x="16" y="54"/>
                </a:cubicBezTo>
                <a:cubicBezTo>
                  <a:pt x="17" y="54"/>
                  <a:pt x="19" y="53"/>
                  <a:pt x="20" y="53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04"/>
                  <a:pt x="23" y="107"/>
                  <a:pt x="2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101" y="107"/>
                  <a:pt x="104" y="104"/>
                  <a:pt x="104" y="10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53"/>
                  <a:pt x="107" y="54"/>
                  <a:pt x="108" y="54"/>
                </a:cubicBezTo>
                <a:cubicBezTo>
                  <a:pt x="109" y="54"/>
                  <a:pt x="110" y="54"/>
                  <a:pt x="111" y="53"/>
                </a:cubicBezTo>
                <a:cubicBezTo>
                  <a:pt x="113" y="53"/>
                  <a:pt x="115" y="51"/>
                  <a:pt x="115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2"/>
                  <a:pt x="123" y="19"/>
                  <a:pt x="120" y="17"/>
                </a:cubicBezTo>
                <a:close/>
                <a:moveTo>
                  <a:pt x="76" y="8"/>
                </a:moveTo>
                <a:cubicBezTo>
                  <a:pt x="74" y="12"/>
                  <a:pt x="69" y="15"/>
                  <a:pt x="62" y="15"/>
                </a:cubicBezTo>
                <a:cubicBezTo>
                  <a:pt x="55" y="15"/>
                  <a:pt x="50" y="12"/>
                  <a:pt x="48" y="8"/>
                </a:cubicBezTo>
                <a:lnTo>
                  <a:pt x="76" y="8"/>
                </a:lnTo>
                <a:close/>
                <a:moveTo>
                  <a:pt x="108" y="46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38"/>
                  <a:pt x="27" y="38"/>
                  <a:pt x="27" y="38"/>
                </a:cubicBezTo>
                <a:cubicBezTo>
                  <a:pt x="16" y="46"/>
                  <a:pt x="16" y="46"/>
                  <a:pt x="16" y="46"/>
                </a:cubicBezTo>
                <a:cubicBezTo>
                  <a:pt x="8" y="23"/>
                  <a:pt x="8" y="23"/>
                  <a:pt x="8" y="23"/>
                </a:cubicBezTo>
                <a:cubicBezTo>
                  <a:pt x="27" y="8"/>
                  <a:pt x="27" y="8"/>
                  <a:pt x="27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6" y="14"/>
                  <a:pt x="53" y="19"/>
                  <a:pt x="62" y="19"/>
                </a:cubicBezTo>
                <a:cubicBezTo>
                  <a:pt x="71" y="19"/>
                  <a:pt x="78" y="14"/>
                  <a:pt x="80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116" y="23"/>
                  <a:pt x="116" y="23"/>
                  <a:pt x="116" y="23"/>
                </a:cubicBezTo>
                <a:lnTo>
                  <a:pt x="108" y="46"/>
                </a:ln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59" name="Google Shape;159;p1"/>
          <p:cNvGrpSpPr/>
          <p:nvPr/>
        </p:nvGrpSpPr>
        <p:grpSpPr>
          <a:xfrm>
            <a:off x="6509906" y="1453629"/>
            <a:ext cx="452754" cy="454523"/>
            <a:chOff x="5530850" y="1882776"/>
            <a:chExt cx="406400" cy="407988"/>
          </a:xfrm>
        </p:grpSpPr>
        <p:sp>
          <p:nvSpPr>
            <p:cNvPr id="160" name="Google Shape;160;p1"/>
            <p:cNvSpPr/>
            <p:nvPr/>
          </p:nvSpPr>
          <p:spPr>
            <a:xfrm>
              <a:off x="5530850" y="1882776"/>
              <a:ext cx="406400" cy="407988"/>
            </a:xfrm>
            <a:custGeom>
              <a:rect b="b" l="l" r="r" t="t"/>
              <a:pathLst>
                <a:path extrusionOk="0" h="139" w="139">
                  <a:moveTo>
                    <a:pt x="93" y="12"/>
                  </a:moveTo>
                  <a:cubicBezTo>
                    <a:pt x="61" y="0"/>
                    <a:pt x="25" y="15"/>
                    <a:pt x="13" y="46"/>
                  </a:cubicBezTo>
                  <a:cubicBezTo>
                    <a:pt x="0" y="78"/>
                    <a:pt x="16" y="114"/>
                    <a:pt x="47" y="126"/>
                  </a:cubicBezTo>
                  <a:cubicBezTo>
                    <a:pt x="78" y="139"/>
                    <a:pt x="114" y="124"/>
                    <a:pt x="127" y="92"/>
                  </a:cubicBezTo>
                  <a:cubicBezTo>
                    <a:pt x="139" y="61"/>
                    <a:pt x="124" y="25"/>
                    <a:pt x="93" y="12"/>
                  </a:cubicBezTo>
                  <a:close/>
                  <a:moveTo>
                    <a:pt x="50" y="119"/>
                  </a:moveTo>
                  <a:cubicBezTo>
                    <a:pt x="22" y="108"/>
                    <a:pt x="9" y="77"/>
                    <a:pt x="20" y="49"/>
                  </a:cubicBezTo>
                  <a:cubicBezTo>
                    <a:pt x="31" y="22"/>
                    <a:pt x="62" y="8"/>
                    <a:pt x="90" y="19"/>
                  </a:cubicBezTo>
                  <a:cubicBezTo>
                    <a:pt x="117" y="30"/>
                    <a:pt x="131" y="62"/>
                    <a:pt x="120" y="89"/>
                  </a:cubicBezTo>
                  <a:cubicBezTo>
                    <a:pt x="109" y="117"/>
                    <a:pt x="77" y="130"/>
                    <a:pt x="50" y="119"/>
                  </a:cubicBezTo>
                  <a:close/>
                  <a:moveTo>
                    <a:pt x="50" y="119"/>
                  </a:move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1"/>
            <p:cNvSpPr/>
            <p:nvPr/>
          </p:nvSpPr>
          <p:spPr>
            <a:xfrm>
              <a:off x="5710238" y="2062163"/>
              <a:ext cx="49213" cy="49213"/>
            </a:xfrm>
            <a:custGeom>
              <a:rect b="b" l="l" r="r" t="t"/>
              <a:pathLst>
                <a:path extrusionOk="0" h="17" w="17">
                  <a:moveTo>
                    <a:pt x="12" y="1"/>
                  </a:moveTo>
                  <a:cubicBezTo>
                    <a:pt x="8" y="0"/>
                    <a:pt x="3" y="1"/>
                    <a:pt x="2" y="5"/>
                  </a:cubicBezTo>
                  <a:cubicBezTo>
                    <a:pt x="0" y="9"/>
                    <a:pt x="2" y="14"/>
                    <a:pt x="6" y="15"/>
                  </a:cubicBezTo>
                  <a:cubicBezTo>
                    <a:pt x="10" y="17"/>
                    <a:pt x="14" y="15"/>
                    <a:pt x="16" y="11"/>
                  </a:cubicBezTo>
                  <a:cubicBezTo>
                    <a:pt x="17" y="7"/>
                    <a:pt x="16" y="3"/>
                    <a:pt x="12" y="1"/>
                  </a:cubicBezTo>
                  <a:close/>
                  <a:moveTo>
                    <a:pt x="7" y="12"/>
                  </a:moveTo>
                  <a:cubicBezTo>
                    <a:pt x="5" y="11"/>
                    <a:pt x="4" y="9"/>
                    <a:pt x="5" y="7"/>
                  </a:cubicBezTo>
                  <a:cubicBezTo>
                    <a:pt x="6" y="5"/>
                    <a:pt x="8" y="4"/>
                    <a:pt x="10" y="5"/>
                  </a:cubicBezTo>
                  <a:cubicBezTo>
                    <a:pt x="12" y="5"/>
                    <a:pt x="13" y="8"/>
                    <a:pt x="12" y="10"/>
                  </a:cubicBezTo>
                  <a:cubicBezTo>
                    <a:pt x="12" y="12"/>
                    <a:pt x="9" y="13"/>
                    <a:pt x="7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p1"/>
            <p:cNvSpPr/>
            <p:nvPr/>
          </p:nvSpPr>
          <p:spPr>
            <a:xfrm>
              <a:off x="5659438" y="2008188"/>
              <a:ext cx="152400" cy="152400"/>
            </a:xfrm>
            <a:custGeom>
              <a:rect b="b" l="l" r="r" t="t"/>
              <a:pathLst>
                <a:path extrusionOk="0" h="52" w="52">
                  <a:moveTo>
                    <a:pt x="34" y="5"/>
                  </a:moveTo>
                  <a:cubicBezTo>
                    <a:pt x="23" y="0"/>
                    <a:pt x="9" y="6"/>
                    <a:pt x="4" y="18"/>
                  </a:cubicBezTo>
                  <a:cubicBezTo>
                    <a:pt x="0" y="30"/>
                    <a:pt x="5" y="43"/>
                    <a:pt x="17" y="48"/>
                  </a:cubicBezTo>
                  <a:cubicBezTo>
                    <a:pt x="29" y="52"/>
                    <a:pt x="42" y="47"/>
                    <a:pt x="47" y="35"/>
                  </a:cubicBezTo>
                  <a:cubicBezTo>
                    <a:pt x="52" y="23"/>
                    <a:pt x="46" y="10"/>
                    <a:pt x="34" y="5"/>
                  </a:cubicBezTo>
                  <a:close/>
                  <a:moveTo>
                    <a:pt x="20" y="41"/>
                  </a:moveTo>
                  <a:cubicBezTo>
                    <a:pt x="12" y="37"/>
                    <a:pt x="8" y="28"/>
                    <a:pt x="12" y="21"/>
                  </a:cubicBezTo>
                  <a:cubicBezTo>
                    <a:pt x="15" y="13"/>
                    <a:pt x="24" y="9"/>
                    <a:pt x="31" y="12"/>
                  </a:cubicBezTo>
                  <a:cubicBezTo>
                    <a:pt x="39" y="15"/>
                    <a:pt x="43" y="24"/>
                    <a:pt x="40" y="32"/>
                  </a:cubicBezTo>
                  <a:cubicBezTo>
                    <a:pt x="37" y="40"/>
                    <a:pt x="28" y="44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1"/>
            <p:cNvSpPr/>
            <p:nvPr/>
          </p:nvSpPr>
          <p:spPr>
            <a:xfrm>
              <a:off x="5762625" y="2111376"/>
              <a:ext cx="58738" cy="58738"/>
            </a:xfrm>
            <a:custGeom>
              <a:rect b="b" l="l" r="r" t="t"/>
              <a:pathLst>
                <a:path extrusionOk="0" h="20" w="20">
                  <a:moveTo>
                    <a:pt x="19" y="3"/>
                  </a:moveTo>
                  <a:cubicBezTo>
                    <a:pt x="20" y="2"/>
                    <a:pt x="19" y="1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3" y="8"/>
                    <a:pt x="8" y="13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1" y="19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0" y="16"/>
                    <a:pt x="16" y="10"/>
                    <a:pt x="19" y="3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1"/>
            <p:cNvSpPr/>
            <p:nvPr/>
          </p:nvSpPr>
          <p:spPr>
            <a:xfrm>
              <a:off x="5780088" y="2125663"/>
              <a:ext cx="82550" cy="85725"/>
            </a:xfrm>
            <a:custGeom>
              <a:rect b="b" l="l" r="r" t="t"/>
              <a:pathLst>
                <a:path extrusionOk="0" h="29" w="28">
                  <a:moveTo>
                    <a:pt x="26" y="1"/>
                  </a:moveTo>
                  <a:cubicBezTo>
                    <a:pt x="25" y="0"/>
                    <a:pt x="24" y="1"/>
                    <a:pt x="24" y="2"/>
                  </a:cubicBezTo>
                  <a:cubicBezTo>
                    <a:pt x="20" y="13"/>
                    <a:pt x="11" y="21"/>
                    <a:pt x="1" y="25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14" y="24"/>
                    <a:pt x="23" y="15"/>
                    <a:pt x="28" y="3"/>
                  </a:cubicBezTo>
                  <a:cubicBezTo>
                    <a:pt x="28" y="2"/>
                    <a:pt x="27" y="1"/>
                    <a:pt x="26" y="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1"/>
            <p:cNvSpPr/>
            <p:nvPr/>
          </p:nvSpPr>
          <p:spPr>
            <a:xfrm>
              <a:off x="5770563" y="2120901"/>
              <a:ext cx="71438" cy="69850"/>
            </a:xfrm>
            <a:custGeom>
              <a:rect b="b" l="l" r="r" t="t"/>
              <a:pathLst>
                <a:path extrusionOk="0" h="24" w="24">
                  <a:moveTo>
                    <a:pt x="22" y="0"/>
                  </a:moveTo>
                  <a:cubicBezTo>
                    <a:pt x="21" y="0"/>
                    <a:pt x="20" y="0"/>
                    <a:pt x="20" y="1"/>
                  </a:cubicBezTo>
                  <a:cubicBezTo>
                    <a:pt x="16" y="10"/>
                    <a:pt x="10" y="1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12" y="20"/>
                    <a:pt x="19" y="12"/>
                    <a:pt x="23" y="3"/>
                  </a:cubicBezTo>
                  <a:cubicBezTo>
                    <a:pt x="24" y="2"/>
                    <a:pt x="23" y="0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166;p1"/>
            <p:cNvSpPr/>
            <p:nvPr/>
          </p:nvSpPr>
          <p:spPr>
            <a:xfrm>
              <a:off x="5651500" y="2003426"/>
              <a:ext cx="58738" cy="58738"/>
            </a:xfrm>
            <a:custGeom>
              <a:rect b="b" l="l" r="r" t="t"/>
              <a:pathLst>
                <a:path extrusionOk="0" h="20" w="20">
                  <a:moveTo>
                    <a:pt x="19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3"/>
                    <a:pt x="3" y="9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1"/>
                    <a:pt x="12" y="6"/>
                    <a:pt x="18" y="4"/>
                  </a:cubicBezTo>
                  <a:cubicBezTo>
                    <a:pt x="19" y="3"/>
                    <a:pt x="20" y="2"/>
                    <a:pt x="19" y="1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167;p1"/>
            <p:cNvSpPr/>
            <p:nvPr/>
          </p:nvSpPr>
          <p:spPr>
            <a:xfrm>
              <a:off x="5610225" y="1962151"/>
              <a:ext cx="82550" cy="82550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5"/>
                    <a:pt x="5" y="13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2" y="28"/>
                    <a:pt x="3" y="28"/>
                    <a:pt x="4" y="27"/>
                  </a:cubicBezTo>
                  <a:cubicBezTo>
                    <a:pt x="8" y="16"/>
                    <a:pt x="16" y="8"/>
                    <a:pt x="26" y="3"/>
                  </a:cubicBezTo>
                  <a:cubicBezTo>
                    <a:pt x="27" y="3"/>
                    <a:pt x="28" y="2"/>
                    <a:pt x="27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1"/>
            <p:cNvSpPr/>
            <p:nvPr/>
          </p:nvSpPr>
          <p:spPr>
            <a:xfrm>
              <a:off x="5630863" y="1982788"/>
              <a:ext cx="69850" cy="69850"/>
            </a:xfrm>
            <a:custGeom>
              <a:rect b="b" l="l" r="r" t="t"/>
              <a:pathLst>
                <a:path extrusionOk="0" h="24" w="24">
                  <a:moveTo>
                    <a:pt x="22" y="4"/>
                  </a:moveTo>
                  <a:cubicBezTo>
                    <a:pt x="23" y="3"/>
                    <a:pt x="24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2" y="4"/>
                    <a:pt x="4" y="11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4"/>
                    <a:pt x="3" y="23"/>
                    <a:pt x="4" y="22"/>
                  </a:cubicBezTo>
                  <a:cubicBezTo>
                    <a:pt x="7" y="14"/>
                    <a:pt x="14" y="7"/>
                    <a:pt x="22" y="4"/>
                  </a:cubicBezTo>
                  <a:close/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9" name="Google Shape;169;p1"/>
          <p:cNvSpPr/>
          <p:nvPr/>
        </p:nvSpPr>
        <p:spPr>
          <a:xfrm>
            <a:off x="7285114" y="1480157"/>
            <a:ext cx="401466" cy="401466"/>
          </a:xfrm>
          <a:custGeom>
            <a:rect b="b" l="l" r="r" t="t"/>
            <a:pathLst>
              <a:path extrusionOk="0" h="123" w="123">
                <a:moveTo>
                  <a:pt x="96" y="0"/>
                </a:moveTo>
                <a:cubicBezTo>
                  <a:pt x="88" y="0"/>
                  <a:pt x="82" y="5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1" y="26"/>
                  <a:pt x="61" y="34"/>
                  <a:pt x="5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7" y="34"/>
                  <a:pt x="0" y="43"/>
                  <a:pt x="0" y="54"/>
                </a:cubicBezTo>
                <a:cubicBezTo>
                  <a:pt x="0" y="64"/>
                  <a:pt x="7" y="73"/>
                  <a:pt x="15" y="73"/>
                </a:cubicBezTo>
                <a:cubicBezTo>
                  <a:pt x="20" y="73"/>
                  <a:pt x="23" y="76"/>
                  <a:pt x="23" y="80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9"/>
                  <a:pt x="26" y="123"/>
                  <a:pt x="31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50" y="123"/>
                  <a:pt x="54" y="119"/>
                  <a:pt x="5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07"/>
                  <a:pt x="50" y="106"/>
                  <a:pt x="50" y="103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76"/>
                  <a:pt x="50" y="75"/>
                  <a:pt x="50" y="75"/>
                </a:cubicBezTo>
                <a:cubicBezTo>
                  <a:pt x="50" y="75"/>
                  <a:pt x="51" y="75"/>
                  <a:pt x="51" y="74"/>
                </a:cubicBezTo>
                <a:cubicBezTo>
                  <a:pt x="51" y="74"/>
                  <a:pt x="51" y="74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3"/>
                </a:cubicBezTo>
                <a:cubicBezTo>
                  <a:pt x="63" y="74"/>
                  <a:pt x="71" y="82"/>
                  <a:pt x="7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82" y="102"/>
                  <a:pt x="88" y="107"/>
                  <a:pt x="96" y="107"/>
                </a:cubicBezTo>
                <a:cubicBezTo>
                  <a:pt x="114" y="107"/>
                  <a:pt x="123" y="80"/>
                  <a:pt x="123" y="54"/>
                </a:cubicBezTo>
                <a:cubicBezTo>
                  <a:pt x="123" y="27"/>
                  <a:pt x="114" y="0"/>
                  <a:pt x="96" y="0"/>
                </a:cubicBezTo>
                <a:close/>
                <a:moveTo>
                  <a:pt x="77" y="54"/>
                </a:moveTo>
                <a:cubicBezTo>
                  <a:pt x="77" y="50"/>
                  <a:pt x="77" y="46"/>
                  <a:pt x="7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92" y="42"/>
                  <a:pt x="96" y="47"/>
                  <a:pt x="96" y="54"/>
                </a:cubicBezTo>
                <a:cubicBezTo>
                  <a:pt x="96" y="60"/>
                  <a:pt x="92" y="65"/>
                  <a:pt x="88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1"/>
                  <a:pt x="77" y="58"/>
                  <a:pt x="77" y="54"/>
                </a:cubicBezTo>
                <a:close/>
                <a:moveTo>
                  <a:pt x="8" y="54"/>
                </a:moveTo>
                <a:cubicBezTo>
                  <a:pt x="8" y="47"/>
                  <a:pt x="11" y="42"/>
                  <a:pt x="15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45"/>
                  <a:pt x="38" y="49"/>
                  <a:pt x="38" y="54"/>
                </a:cubicBezTo>
                <a:cubicBezTo>
                  <a:pt x="38" y="58"/>
                  <a:pt x="40" y="62"/>
                  <a:pt x="42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1" y="65"/>
                  <a:pt x="8" y="60"/>
                  <a:pt x="8" y="54"/>
                </a:cubicBezTo>
                <a:close/>
                <a:moveTo>
                  <a:pt x="46" y="115"/>
                </a:moveTo>
                <a:cubicBezTo>
                  <a:pt x="31" y="115"/>
                  <a:pt x="31" y="115"/>
                  <a:pt x="31" y="115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0" y="75"/>
                  <a:pt x="29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2" y="74"/>
                  <a:pt x="42" y="75"/>
                  <a:pt x="42" y="77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7"/>
                  <a:pt x="44" y="110"/>
                  <a:pt x="46" y="111"/>
                </a:cubicBezTo>
                <a:cubicBezTo>
                  <a:pt x="46" y="111"/>
                  <a:pt x="46" y="111"/>
                  <a:pt x="46" y="112"/>
                </a:cubicBezTo>
                <a:lnTo>
                  <a:pt x="46" y="115"/>
                </a:lnTo>
                <a:close/>
                <a:moveTo>
                  <a:pt x="51" y="65"/>
                </a:moveTo>
                <a:cubicBezTo>
                  <a:pt x="50" y="65"/>
                  <a:pt x="50" y="65"/>
                  <a:pt x="50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46" y="65"/>
                  <a:pt x="42" y="60"/>
                  <a:pt x="42" y="54"/>
                </a:cubicBezTo>
                <a:cubicBezTo>
                  <a:pt x="42" y="47"/>
                  <a:pt x="46" y="42"/>
                  <a:pt x="50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58" y="42"/>
                  <a:pt x="65" y="39"/>
                  <a:pt x="71" y="34"/>
                </a:cubicBezTo>
                <a:cubicBezTo>
                  <a:pt x="70" y="40"/>
                  <a:pt x="69" y="47"/>
                  <a:pt x="69" y="54"/>
                </a:cubicBezTo>
                <a:cubicBezTo>
                  <a:pt x="69" y="60"/>
                  <a:pt x="70" y="67"/>
                  <a:pt x="71" y="73"/>
                </a:cubicBezTo>
                <a:cubicBezTo>
                  <a:pt x="65" y="68"/>
                  <a:pt x="58" y="65"/>
                  <a:pt x="51" y="65"/>
                </a:cubicBezTo>
                <a:close/>
                <a:moveTo>
                  <a:pt x="96" y="100"/>
                </a:moveTo>
                <a:cubicBezTo>
                  <a:pt x="88" y="100"/>
                  <a:pt x="82" y="89"/>
                  <a:pt x="79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97" y="73"/>
                  <a:pt x="104" y="64"/>
                  <a:pt x="104" y="54"/>
                </a:cubicBezTo>
                <a:cubicBezTo>
                  <a:pt x="104" y="43"/>
                  <a:pt x="97" y="34"/>
                  <a:pt x="88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82" y="19"/>
                  <a:pt x="88" y="8"/>
                  <a:pt x="96" y="8"/>
                </a:cubicBezTo>
                <a:cubicBezTo>
                  <a:pt x="107" y="8"/>
                  <a:pt x="115" y="28"/>
                  <a:pt x="115" y="54"/>
                </a:cubicBezTo>
                <a:cubicBezTo>
                  <a:pt x="115" y="79"/>
                  <a:pt x="107" y="100"/>
                  <a:pt x="96" y="100"/>
                </a:cubicBezTo>
                <a:close/>
                <a:moveTo>
                  <a:pt x="96" y="100"/>
                </a:moveTo>
                <a:cubicBezTo>
                  <a:pt x="96" y="100"/>
                  <a:pt x="96" y="100"/>
                  <a:pt x="96" y="10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" name="Google Shape;170;p1"/>
          <p:cNvSpPr/>
          <p:nvPr/>
        </p:nvSpPr>
        <p:spPr>
          <a:xfrm>
            <a:off x="4427352" y="2368881"/>
            <a:ext cx="351946" cy="401466"/>
          </a:xfrm>
          <a:custGeom>
            <a:rect b="b" l="l" r="r" t="t"/>
            <a:pathLst>
              <a:path extrusionOk="0" h="123" w="108">
                <a:moveTo>
                  <a:pt x="101" y="19"/>
                </a:moveTo>
                <a:cubicBezTo>
                  <a:pt x="96" y="5"/>
                  <a:pt x="96" y="5"/>
                  <a:pt x="96" y="5"/>
                </a:cubicBezTo>
                <a:cubicBezTo>
                  <a:pt x="95" y="2"/>
                  <a:pt x="92" y="0"/>
                  <a:pt x="8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3" y="2"/>
                  <a:pt x="12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20"/>
                  <a:pt x="0" y="23"/>
                  <a:pt x="0" y="2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3"/>
                  <a:pt x="4" y="46"/>
                  <a:pt x="8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7"/>
                  <a:pt x="12" y="47"/>
                  <a:pt x="12" y="4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20"/>
                  <a:pt x="23" y="123"/>
                  <a:pt x="27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5" y="123"/>
                  <a:pt x="88" y="120"/>
                  <a:pt x="89" y="116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6" y="46"/>
                  <a:pt x="96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4" y="46"/>
                  <a:pt x="108" y="43"/>
                  <a:pt x="108" y="39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3"/>
                  <a:pt x="105" y="20"/>
                  <a:pt x="101" y="19"/>
                </a:cubicBezTo>
                <a:close/>
                <a:moveTo>
                  <a:pt x="20" y="8"/>
                </a:moveTo>
                <a:cubicBezTo>
                  <a:pt x="89" y="8"/>
                  <a:pt x="89" y="8"/>
                  <a:pt x="89" y="8"/>
                </a:cubicBezTo>
                <a:cubicBezTo>
                  <a:pt x="92" y="19"/>
                  <a:pt x="92" y="19"/>
                  <a:pt x="92" y="19"/>
                </a:cubicBezTo>
                <a:cubicBezTo>
                  <a:pt x="16" y="19"/>
                  <a:pt x="16" y="19"/>
                  <a:pt x="16" y="19"/>
                </a:cubicBezTo>
                <a:lnTo>
                  <a:pt x="20" y="8"/>
                </a:lnTo>
                <a:close/>
                <a:moveTo>
                  <a:pt x="81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82" y="104"/>
                  <a:pt x="82" y="104"/>
                  <a:pt x="82" y="104"/>
                </a:cubicBezTo>
                <a:lnTo>
                  <a:pt x="81" y="115"/>
                </a:lnTo>
                <a:close/>
                <a:moveTo>
                  <a:pt x="83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1" y="62"/>
                  <a:pt x="21" y="62"/>
                  <a:pt x="21" y="62"/>
                </a:cubicBezTo>
                <a:cubicBezTo>
                  <a:pt x="87" y="62"/>
                  <a:pt x="87" y="62"/>
                  <a:pt x="87" y="62"/>
                </a:cubicBezTo>
                <a:lnTo>
                  <a:pt x="83" y="100"/>
                </a:lnTo>
                <a:close/>
                <a:moveTo>
                  <a:pt x="87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0" y="46"/>
                  <a:pt x="20" y="46"/>
                  <a:pt x="20" y="46"/>
                </a:cubicBezTo>
                <a:cubicBezTo>
                  <a:pt x="89" y="46"/>
                  <a:pt x="89" y="46"/>
                  <a:pt x="89" y="46"/>
                </a:cubicBezTo>
                <a:lnTo>
                  <a:pt x="87" y="58"/>
                </a:lnTo>
                <a:close/>
                <a:moveTo>
                  <a:pt x="100" y="39"/>
                </a:moveTo>
                <a:cubicBezTo>
                  <a:pt x="8" y="39"/>
                  <a:pt x="8" y="39"/>
                  <a:pt x="8" y="39"/>
                </a:cubicBezTo>
                <a:cubicBezTo>
                  <a:pt x="8" y="27"/>
                  <a:pt x="8" y="27"/>
                  <a:pt x="8" y="27"/>
                </a:cubicBezTo>
                <a:cubicBezTo>
                  <a:pt x="100" y="27"/>
                  <a:pt x="100" y="27"/>
                  <a:pt x="100" y="27"/>
                </a:cubicBezTo>
                <a:lnTo>
                  <a:pt x="100" y="39"/>
                </a:lnTo>
                <a:close/>
                <a:moveTo>
                  <a:pt x="100" y="39"/>
                </a:moveTo>
                <a:cubicBezTo>
                  <a:pt x="100" y="39"/>
                  <a:pt x="100" y="39"/>
                  <a:pt x="100" y="3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1" name="Google Shape;171;p1"/>
          <p:cNvGrpSpPr/>
          <p:nvPr/>
        </p:nvGrpSpPr>
        <p:grpSpPr>
          <a:xfrm>
            <a:off x="1450345" y="2368881"/>
            <a:ext cx="397929" cy="401466"/>
            <a:chOff x="0" y="2706688"/>
            <a:chExt cx="357188" cy="360363"/>
          </a:xfrm>
        </p:grpSpPr>
        <p:sp>
          <p:nvSpPr>
            <p:cNvPr id="172" name="Google Shape;172;p1"/>
            <p:cNvSpPr/>
            <p:nvPr/>
          </p:nvSpPr>
          <p:spPr>
            <a:xfrm>
              <a:off x="0" y="2706688"/>
              <a:ext cx="357188" cy="360363"/>
            </a:xfrm>
            <a:custGeom>
              <a:rect b="b" l="l" r="r" t="t"/>
              <a:pathLst>
                <a:path extrusionOk="0" h="123" w="122">
                  <a:moveTo>
                    <a:pt x="112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90" y="0"/>
                    <a:pt x="88" y="2"/>
                    <a:pt x="88" y="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8" y="0"/>
                    <a:pt x="27" y="2"/>
                    <a:pt x="27" y="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6"/>
                    <a:pt x="0" y="2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8"/>
                    <a:pt x="4" y="123"/>
                    <a:pt x="10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8" y="123"/>
                    <a:pt x="122" y="118"/>
                    <a:pt x="122" y="11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16"/>
                    <a:pt x="118" y="12"/>
                    <a:pt x="112" y="12"/>
                  </a:cubicBezTo>
                  <a:close/>
                  <a:moveTo>
                    <a:pt x="115" y="113"/>
                  </a:moveTo>
                  <a:cubicBezTo>
                    <a:pt x="115" y="114"/>
                    <a:pt x="114" y="115"/>
                    <a:pt x="11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9" y="19"/>
                    <a:pt x="1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8" y="31"/>
                    <a:pt x="30" y="31"/>
                  </a:cubicBezTo>
                  <a:cubicBezTo>
                    <a:pt x="32" y="31"/>
                    <a:pt x="34" y="29"/>
                    <a:pt x="34" y="2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9"/>
                    <a:pt x="59" y="31"/>
                    <a:pt x="61" y="31"/>
                  </a:cubicBezTo>
                  <a:cubicBezTo>
                    <a:pt x="63" y="31"/>
                    <a:pt x="65" y="29"/>
                    <a:pt x="65" y="27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9"/>
                    <a:pt x="90" y="31"/>
                    <a:pt x="92" y="31"/>
                  </a:cubicBezTo>
                  <a:cubicBezTo>
                    <a:pt x="94" y="31"/>
                    <a:pt x="96" y="29"/>
                    <a:pt x="96" y="27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5" y="20"/>
                    <a:pt x="115" y="22"/>
                  </a:cubicBezTo>
                  <a:lnTo>
                    <a:pt x="115" y="113"/>
                  </a:lnTo>
                  <a:close/>
                  <a:moveTo>
                    <a:pt x="115" y="113"/>
                  </a:moveTo>
                  <a:cubicBezTo>
                    <a:pt x="115" y="113"/>
                    <a:pt x="115" y="113"/>
                    <a:pt x="115" y="1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1"/>
            <p:cNvSpPr/>
            <p:nvPr/>
          </p:nvSpPr>
          <p:spPr>
            <a:xfrm>
              <a:off x="79375" y="2841626"/>
              <a:ext cx="42863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1"/>
            <p:cNvSpPr/>
            <p:nvPr/>
          </p:nvSpPr>
          <p:spPr>
            <a:xfrm>
              <a:off x="79375" y="2897188"/>
              <a:ext cx="42863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1"/>
            <p:cNvSpPr/>
            <p:nvPr/>
          </p:nvSpPr>
          <p:spPr>
            <a:xfrm>
              <a:off x="79375" y="2955926"/>
              <a:ext cx="42863" cy="31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1"/>
            <p:cNvSpPr/>
            <p:nvPr/>
          </p:nvSpPr>
          <p:spPr>
            <a:xfrm>
              <a:off x="155575" y="2955926"/>
              <a:ext cx="46038" cy="31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1"/>
            <p:cNvSpPr/>
            <p:nvPr/>
          </p:nvSpPr>
          <p:spPr>
            <a:xfrm>
              <a:off x="155575" y="2897188"/>
              <a:ext cx="46038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1"/>
            <p:cNvSpPr/>
            <p:nvPr/>
          </p:nvSpPr>
          <p:spPr>
            <a:xfrm>
              <a:off x="155575" y="2841626"/>
              <a:ext cx="46038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1"/>
            <p:cNvSpPr/>
            <p:nvPr/>
          </p:nvSpPr>
          <p:spPr>
            <a:xfrm>
              <a:off x="233363" y="2955926"/>
              <a:ext cx="47625" cy="31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1"/>
            <p:cNvSpPr/>
            <p:nvPr/>
          </p:nvSpPr>
          <p:spPr>
            <a:xfrm>
              <a:off x="233363" y="2897188"/>
              <a:ext cx="4762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1"/>
            <p:cNvSpPr/>
            <p:nvPr/>
          </p:nvSpPr>
          <p:spPr>
            <a:xfrm>
              <a:off x="233363" y="2841626"/>
              <a:ext cx="4762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2" name="Google Shape;182;p1"/>
          <p:cNvGrpSpPr/>
          <p:nvPr/>
        </p:nvGrpSpPr>
        <p:grpSpPr>
          <a:xfrm>
            <a:off x="2199585" y="2368881"/>
            <a:ext cx="405003" cy="401466"/>
            <a:chOff x="704850" y="2703513"/>
            <a:chExt cx="363538" cy="360363"/>
          </a:xfrm>
        </p:grpSpPr>
        <p:sp>
          <p:nvSpPr>
            <p:cNvPr id="183" name="Google Shape;183;p1"/>
            <p:cNvSpPr/>
            <p:nvPr/>
          </p:nvSpPr>
          <p:spPr>
            <a:xfrm>
              <a:off x="903288" y="2751138"/>
              <a:ext cx="117475" cy="117475"/>
            </a:xfrm>
            <a:custGeom>
              <a:rect b="b" l="l" r="r" t="t"/>
              <a:pathLst>
                <a:path extrusionOk="0" h="40" w="40"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7" y="40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17"/>
                    <a:pt x="2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1" y="3"/>
                    <a:pt x="36" y="19"/>
                    <a:pt x="36" y="38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184;p1"/>
            <p:cNvSpPr/>
            <p:nvPr/>
          </p:nvSpPr>
          <p:spPr>
            <a:xfrm>
              <a:off x="704850" y="2703513"/>
              <a:ext cx="363538" cy="360363"/>
            </a:xfrm>
            <a:custGeom>
              <a:rect b="b" l="l" r="r" t="t"/>
              <a:pathLst>
                <a:path extrusionOk="0" h="123" w="124">
                  <a:moveTo>
                    <a:pt x="36" y="4"/>
                  </a:moveTo>
                  <a:cubicBezTo>
                    <a:pt x="34" y="1"/>
                    <a:pt x="31" y="0"/>
                    <a:pt x="28" y="0"/>
                  </a:cubicBezTo>
                  <a:cubicBezTo>
                    <a:pt x="26" y="0"/>
                    <a:pt x="25" y="0"/>
                    <a:pt x="23" y="1"/>
                  </a:cubicBezTo>
                  <a:cubicBezTo>
                    <a:pt x="19" y="3"/>
                    <a:pt x="16" y="7"/>
                    <a:pt x="16" y="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0" y="81"/>
                    <a:pt x="0" y="88"/>
                    <a:pt x="4" y="93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22"/>
                    <a:pt x="36" y="123"/>
                    <a:pt x="39" y="123"/>
                  </a:cubicBezTo>
                  <a:cubicBezTo>
                    <a:pt x="42" y="123"/>
                    <a:pt x="45" y="122"/>
                    <a:pt x="47" y="120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7" y="108"/>
                    <a:pt x="121" y="105"/>
                    <a:pt x="123" y="100"/>
                  </a:cubicBezTo>
                  <a:cubicBezTo>
                    <a:pt x="124" y="96"/>
                    <a:pt x="123" y="91"/>
                    <a:pt x="120" y="88"/>
                  </a:cubicBezTo>
                  <a:lnTo>
                    <a:pt x="36" y="4"/>
                  </a:lnTo>
                  <a:close/>
                  <a:moveTo>
                    <a:pt x="54" y="102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1" y="115"/>
                    <a:pt x="40" y="115"/>
                    <a:pt x="39" y="115"/>
                  </a:cubicBezTo>
                  <a:cubicBezTo>
                    <a:pt x="39" y="115"/>
                    <a:pt x="37" y="115"/>
                    <a:pt x="36" y="11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8" y="85"/>
                    <a:pt x="8" y="85"/>
                  </a:cubicBezTo>
                  <a:cubicBezTo>
                    <a:pt x="8" y="84"/>
                    <a:pt x="9" y="83"/>
                    <a:pt x="10" y="82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2"/>
                    <a:pt x="54" y="102"/>
                    <a:pt x="54" y="102"/>
                  </a:cubicBezTo>
                  <a:close/>
                  <a:moveTo>
                    <a:pt x="59" y="100"/>
                  </a:moveTo>
                  <a:cubicBezTo>
                    <a:pt x="59" y="100"/>
                    <a:pt x="58" y="100"/>
                    <a:pt x="57" y="10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6"/>
                    <a:pt x="24" y="65"/>
                    <a:pt x="24" y="6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05" y="100"/>
                    <a:pt x="105" y="100"/>
                    <a:pt x="105" y="100"/>
                  </a:cubicBezTo>
                  <a:lnTo>
                    <a:pt x="59" y="100"/>
                  </a:lnTo>
                  <a:close/>
                  <a:moveTo>
                    <a:pt x="116" y="98"/>
                  </a:moveTo>
                  <a:cubicBezTo>
                    <a:pt x="115" y="99"/>
                    <a:pt x="114" y="100"/>
                    <a:pt x="112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4"/>
                    <a:pt x="116" y="96"/>
                    <a:pt x="116" y="98"/>
                  </a:cubicBezTo>
                  <a:close/>
                  <a:moveTo>
                    <a:pt x="116" y="98"/>
                  </a:moveTo>
                  <a:cubicBezTo>
                    <a:pt x="116" y="98"/>
                    <a:pt x="116" y="98"/>
                    <a:pt x="116" y="9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1"/>
            <p:cNvSpPr/>
            <p:nvPr/>
          </p:nvSpPr>
          <p:spPr>
            <a:xfrm>
              <a:off x="898525" y="2703513"/>
              <a:ext cx="166688" cy="169863"/>
            </a:xfrm>
            <a:custGeom>
              <a:rect b="b" l="l" r="r" t="t"/>
              <a:pathLst>
                <a:path extrusionOk="0" h="58" w="57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9" y="8"/>
                    <a:pt x="50" y="29"/>
                    <a:pt x="50" y="54"/>
                  </a:cubicBezTo>
                  <a:cubicBezTo>
                    <a:pt x="50" y="56"/>
                    <a:pt x="52" y="58"/>
                    <a:pt x="54" y="58"/>
                  </a:cubicBezTo>
                  <a:cubicBezTo>
                    <a:pt x="56" y="58"/>
                    <a:pt x="57" y="56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24"/>
                    <a:pt x="3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6" name="Google Shape;186;p1"/>
          <p:cNvGrpSpPr/>
          <p:nvPr/>
        </p:nvGrpSpPr>
        <p:grpSpPr>
          <a:xfrm>
            <a:off x="2928900" y="2419286"/>
            <a:ext cx="401466" cy="300657"/>
            <a:chOff x="1544638" y="2754313"/>
            <a:chExt cx="360363" cy="269875"/>
          </a:xfrm>
        </p:grpSpPr>
        <p:sp>
          <p:nvSpPr>
            <p:cNvPr id="187" name="Google Shape;187;p1"/>
            <p:cNvSpPr/>
            <p:nvPr/>
          </p:nvSpPr>
          <p:spPr>
            <a:xfrm>
              <a:off x="1544638" y="2754313"/>
              <a:ext cx="360363" cy="269875"/>
            </a:xfrm>
            <a:custGeom>
              <a:rect b="b" l="l" r="r" t="t"/>
              <a:pathLst>
                <a:path extrusionOk="0" h="92" w="123">
                  <a:moveTo>
                    <a:pt x="120" y="37"/>
                  </a:moveTo>
                  <a:cubicBezTo>
                    <a:pt x="101" y="7"/>
                    <a:pt x="101" y="7"/>
                    <a:pt x="101" y="7"/>
                  </a:cubicBezTo>
                  <a:cubicBezTo>
                    <a:pt x="98" y="2"/>
                    <a:pt x="93" y="0"/>
                    <a:pt x="8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5"/>
                    <a:pt x="6" y="92"/>
                    <a:pt x="15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3" y="92"/>
                    <a:pt x="98" y="89"/>
                    <a:pt x="101" y="8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49"/>
                    <a:pt x="123" y="42"/>
                    <a:pt x="120" y="37"/>
                  </a:cubicBezTo>
                  <a:close/>
                  <a:moveTo>
                    <a:pt x="113" y="5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3" y="83"/>
                    <a:pt x="90" y="84"/>
                    <a:pt x="88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1" y="84"/>
                    <a:pt x="7" y="80"/>
                    <a:pt x="7" y="7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7"/>
                    <a:pt x="15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0" y="7"/>
                    <a:pt x="93" y="9"/>
                    <a:pt x="94" y="1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5" y="44"/>
                    <a:pt x="115" y="47"/>
                    <a:pt x="113" y="50"/>
                  </a:cubicBezTo>
                  <a:close/>
                  <a:moveTo>
                    <a:pt x="113" y="50"/>
                  </a:moveTo>
                  <a:cubicBezTo>
                    <a:pt x="113" y="50"/>
                    <a:pt x="113" y="50"/>
                    <a:pt x="113" y="5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188;p1"/>
            <p:cNvSpPr/>
            <p:nvPr/>
          </p:nvSpPr>
          <p:spPr>
            <a:xfrm>
              <a:off x="1766888" y="2852738"/>
              <a:ext cx="66675" cy="68263"/>
            </a:xfrm>
            <a:custGeom>
              <a:rect b="b" l="l" r="r" t="t"/>
              <a:pathLst>
                <a:path extrusionOk="0" h="23" w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19"/>
                  </a:moveTo>
                  <a:cubicBezTo>
                    <a:pt x="8" y="19"/>
                    <a:pt x="4" y="16"/>
                    <a:pt x="4" y="12"/>
                  </a:cubicBezTo>
                  <a:cubicBezTo>
                    <a:pt x="4" y="7"/>
                    <a:pt x="8" y="4"/>
                    <a:pt x="12" y="4"/>
                  </a:cubicBezTo>
                  <a:cubicBezTo>
                    <a:pt x="16" y="4"/>
                    <a:pt x="19" y="7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9" name="Google Shape;189;p1"/>
          <p:cNvGrpSpPr/>
          <p:nvPr/>
        </p:nvGrpSpPr>
        <p:grpSpPr>
          <a:xfrm>
            <a:off x="3630374" y="2375071"/>
            <a:ext cx="413846" cy="389086"/>
            <a:chOff x="2266950" y="2713038"/>
            <a:chExt cx="371475" cy="349250"/>
          </a:xfrm>
        </p:grpSpPr>
        <p:sp>
          <p:nvSpPr>
            <p:cNvPr id="190" name="Google Shape;190;p1"/>
            <p:cNvSpPr/>
            <p:nvPr/>
          </p:nvSpPr>
          <p:spPr>
            <a:xfrm>
              <a:off x="2447925" y="2903538"/>
              <a:ext cx="44450" cy="44450"/>
            </a:xfrm>
            <a:custGeom>
              <a:rect b="b" l="l" r="r" t="t"/>
              <a:pathLst>
                <a:path extrusionOk="0" h="15" w="15">
                  <a:moveTo>
                    <a:pt x="15" y="7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1"/>
            <p:cNvSpPr/>
            <p:nvPr/>
          </p:nvSpPr>
          <p:spPr>
            <a:xfrm>
              <a:off x="2266950" y="2713038"/>
              <a:ext cx="371475" cy="349250"/>
            </a:xfrm>
            <a:custGeom>
              <a:rect b="b" l="l" r="r" t="t"/>
              <a:pathLst>
                <a:path extrusionOk="0" h="119" w="127">
                  <a:moveTo>
                    <a:pt x="111" y="46"/>
                  </a:moveTo>
                  <a:cubicBezTo>
                    <a:pt x="111" y="46"/>
                    <a:pt x="111" y="46"/>
                    <a:pt x="111" y="46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5"/>
                    <a:pt x="106" y="0"/>
                    <a:pt x="10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10" y="119"/>
                    <a:pt x="21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102" y="119"/>
                    <a:pt x="111" y="109"/>
                    <a:pt x="111" y="97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27" y="80"/>
                    <a:pt x="127" y="57"/>
                    <a:pt x="111" y="46"/>
                  </a:cubicBezTo>
                  <a:close/>
                  <a:moveTo>
                    <a:pt x="21" y="7"/>
                  </a:move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104" y="9"/>
                    <a:pt x="104" y="11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3" y="34"/>
                    <a:pt x="101" y="34"/>
                    <a:pt x="100" y="3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3"/>
                    <a:pt x="98" y="11"/>
                    <a:pt x="9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11"/>
                    <a:pt x="12" y="13"/>
                    <a:pt x="12" y="15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28"/>
                    <a:pt x="8" y="24"/>
                    <a:pt x="8" y="21"/>
                  </a:cubicBezTo>
                  <a:cubicBezTo>
                    <a:pt x="8" y="13"/>
                    <a:pt x="14" y="7"/>
                    <a:pt x="21" y="7"/>
                  </a:cubicBezTo>
                  <a:close/>
                  <a:moveTo>
                    <a:pt x="9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96" y="15"/>
                    <a:pt x="96" y="15"/>
                    <a:pt x="96" y="15"/>
                  </a:cubicBezTo>
                  <a:lnTo>
                    <a:pt x="96" y="19"/>
                  </a:lnTo>
                  <a:close/>
                  <a:moveTo>
                    <a:pt x="96" y="23"/>
                  </a:moveTo>
                  <a:cubicBezTo>
                    <a:pt x="96" y="26"/>
                    <a:pt x="96" y="26"/>
                    <a:pt x="9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96" y="23"/>
                  </a:lnTo>
                  <a:close/>
                  <a:moveTo>
                    <a:pt x="96" y="30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4"/>
                    <a:pt x="17" y="34"/>
                    <a:pt x="16" y="33"/>
                  </a:cubicBezTo>
                  <a:cubicBezTo>
                    <a:pt x="16" y="30"/>
                    <a:pt x="16" y="30"/>
                    <a:pt x="16" y="30"/>
                  </a:cubicBezTo>
                  <a:lnTo>
                    <a:pt x="96" y="30"/>
                  </a:lnTo>
                  <a:close/>
                  <a:moveTo>
                    <a:pt x="104" y="97"/>
                  </a:moveTo>
                  <a:cubicBezTo>
                    <a:pt x="104" y="105"/>
                    <a:pt x="98" y="111"/>
                    <a:pt x="90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4" y="111"/>
                    <a:pt x="8" y="105"/>
                    <a:pt x="8" y="9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40"/>
                    <a:pt x="16" y="42"/>
                    <a:pt x="21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2" y="42"/>
                    <a:pt x="104" y="44"/>
                    <a:pt x="104" y="4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59" y="53"/>
                    <a:pt x="50" y="62"/>
                    <a:pt x="50" y="72"/>
                  </a:cubicBezTo>
                  <a:cubicBezTo>
                    <a:pt x="50" y="83"/>
                    <a:pt x="59" y="92"/>
                    <a:pt x="69" y="92"/>
                  </a:cubicBezTo>
                  <a:cubicBezTo>
                    <a:pt x="104" y="92"/>
                    <a:pt x="104" y="92"/>
                    <a:pt x="104" y="92"/>
                  </a:cubicBezTo>
                  <a:lnTo>
                    <a:pt x="104" y="97"/>
                  </a:lnTo>
                  <a:close/>
                  <a:moveTo>
                    <a:pt x="109" y="84"/>
                  </a:moveTo>
                  <a:cubicBezTo>
                    <a:pt x="69" y="84"/>
                    <a:pt x="69" y="84"/>
                    <a:pt x="69" y="84"/>
                  </a:cubicBezTo>
                  <a:cubicBezTo>
                    <a:pt x="63" y="84"/>
                    <a:pt x="58" y="79"/>
                    <a:pt x="58" y="72"/>
                  </a:cubicBezTo>
                  <a:cubicBezTo>
                    <a:pt x="58" y="66"/>
                    <a:pt x="63" y="61"/>
                    <a:pt x="69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6" y="61"/>
                    <a:pt x="108" y="60"/>
                    <a:pt x="110" y="58"/>
                  </a:cubicBezTo>
                  <a:cubicBezTo>
                    <a:pt x="110" y="57"/>
                    <a:pt x="111" y="57"/>
                    <a:pt x="111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4" y="59"/>
                    <a:pt x="115" y="64"/>
                    <a:pt x="115" y="69"/>
                  </a:cubicBezTo>
                  <a:cubicBezTo>
                    <a:pt x="115" y="75"/>
                    <a:pt x="113" y="80"/>
                    <a:pt x="109" y="84"/>
                  </a:cubicBezTo>
                  <a:close/>
                  <a:moveTo>
                    <a:pt x="109" y="84"/>
                  </a:moveTo>
                  <a:cubicBezTo>
                    <a:pt x="109" y="84"/>
                    <a:pt x="109" y="84"/>
                    <a:pt x="109" y="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2" name="Google Shape;192;p1"/>
          <p:cNvGrpSpPr/>
          <p:nvPr/>
        </p:nvGrpSpPr>
        <p:grpSpPr>
          <a:xfrm>
            <a:off x="5171442" y="2368881"/>
            <a:ext cx="350177" cy="401466"/>
            <a:chOff x="4041775" y="2706688"/>
            <a:chExt cx="314325" cy="360363"/>
          </a:xfrm>
        </p:grpSpPr>
        <p:sp>
          <p:nvSpPr>
            <p:cNvPr id="193" name="Google Shape;193;p1"/>
            <p:cNvSpPr/>
            <p:nvPr/>
          </p:nvSpPr>
          <p:spPr>
            <a:xfrm>
              <a:off x="4041775" y="2706688"/>
              <a:ext cx="314325" cy="360363"/>
            </a:xfrm>
            <a:custGeom>
              <a:rect b="b" l="l" r="r" t="t"/>
              <a:pathLst>
                <a:path extrusionOk="0" h="123" w="107">
                  <a:moveTo>
                    <a:pt x="107" y="26"/>
                  </a:moveTo>
                  <a:cubicBezTo>
                    <a:pt x="107" y="20"/>
                    <a:pt x="102" y="16"/>
                    <a:pt x="9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3" y="5"/>
                    <a:pt x="23" y="1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3" y="42"/>
                    <a:pt x="7" y="42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4" y="123"/>
                    <a:pt x="23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92" y="123"/>
                    <a:pt x="99" y="116"/>
                    <a:pt x="99" y="108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2"/>
                    <a:pt x="107" y="39"/>
                    <a:pt x="107" y="35"/>
                  </a:cubicBezTo>
                  <a:cubicBezTo>
                    <a:pt x="107" y="26"/>
                    <a:pt x="107" y="26"/>
                    <a:pt x="107" y="26"/>
                  </a:cubicBezTo>
                  <a:close/>
                  <a:moveTo>
                    <a:pt x="30" y="12"/>
                  </a:moveTo>
                  <a:cubicBezTo>
                    <a:pt x="30" y="10"/>
                    <a:pt x="32" y="8"/>
                    <a:pt x="3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8"/>
                    <a:pt x="76" y="10"/>
                    <a:pt x="76" y="12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0" y="12"/>
                  </a:lnTo>
                  <a:close/>
                  <a:moveTo>
                    <a:pt x="92" y="108"/>
                  </a:moveTo>
                  <a:cubicBezTo>
                    <a:pt x="92" y="112"/>
                    <a:pt x="88" y="115"/>
                    <a:pt x="8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8" y="115"/>
                    <a:pt x="15" y="112"/>
                    <a:pt x="15" y="108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92" y="42"/>
                    <a:pt x="92" y="42"/>
                    <a:pt x="92" y="42"/>
                  </a:cubicBezTo>
                  <a:lnTo>
                    <a:pt x="92" y="108"/>
                  </a:lnTo>
                  <a:close/>
                  <a:moveTo>
                    <a:pt x="99" y="31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5"/>
                    <a:pt x="9" y="23"/>
                    <a:pt x="11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8" y="23"/>
                    <a:pt x="99" y="25"/>
                    <a:pt x="99" y="27"/>
                  </a:cubicBezTo>
                  <a:lnTo>
                    <a:pt x="99" y="31"/>
                  </a:lnTo>
                  <a:close/>
                  <a:moveTo>
                    <a:pt x="99" y="31"/>
                  </a:moveTo>
                  <a:cubicBezTo>
                    <a:pt x="99" y="31"/>
                    <a:pt x="99" y="31"/>
                    <a:pt x="99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1"/>
            <p:cNvSpPr/>
            <p:nvPr/>
          </p:nvSpPr>
          <p:spPr>
            <a:xfrm>
              <a:off x="4110038" y="2852738"/>
              <a:ext cx="42863" cy="171450"/>
            </a:xfrm>
            <a:custGeom>
              <a:rect b="b" l="l" r="r" t="t"/>
              <a:pathLst>
                <a:path extrusionOk="0" h="58" w="15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1"/>
            <p:cNvSpPr/>
            <p:nvPr/>
          </p:nvSpPr>
          <p:spPr>
            <a:xfrm>
              <a:off x="4176713" y="2852738"/>
              <a:ext cx="44450" cy="171450"/>
            </a:xfrm>
            <a:custGeom>
              <a:rect b="b" l="l" r="r" t="t"/>
              <a:pathLst>
                <a:path extrusionOk="0" h="58" w="15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1"/>
            <p:cNvSpPr/>
            <p:nvPr/>
          </p:nvSpPr>
          <p:spPr>
            <a:xfrm>
              <a:off x="4244975" y="2852738"/>
              <a:ext cx="42863" cy="171450"/>
            </a:xfrm>
            <a:custGeom>
              <a:rect b="b" l="l" r="r" t="t"/>
              <a:pathLst>
                <a:path extrusionOk="0" h="58" w="15">
                  <a:moveTo>
                    <a:pt x="4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4" y="58"/>
                  </a:cubicBezTo>
                  <a:close/>
                  <a:moveTo>
                    <a:pt x="4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4"/>
                    <a:pt x="4" y="54"/>
                    <a:pt x="4" y="54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7" name="Google Shape;197;p1"/>
          <p:cNvGrpSpPr/>
          <p:nvPr/>
        </p:nvGrpSpPr>
        <p:grpSpPr>
          <a:xfrm>
            <a:off x="5822546" y="2401600"/>
            <a:ext cx="399697" cy="336028"/>
            <a:chOff x="4856163" y="2736851"/>
            <a:chExt cx="358775" cy="301625"/>
          </a:xfrm>
        </p:grpSpPr>
        <p:sp>
          <p:nvSpPr>
            <p:cNvPr id="198" name="Google Shape;198;p1"/>
            <p:cNvSpPr/>
            <p:nvPr/>
          </p:nvSpPr>
          <p:spPr>
            <a:xfrm>
              <a:off x="4946650" y="2814638"/>
              <a:ext cx="177800" cy="179388"/>
            </a:xfrm>
            <a:custGeom>
              <a:rect b="b" l="l" r="r" t="t"/>
              <a:pathLst>
                <a:path extrusionOk="0" h="61" w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8" y="45"/>
                  </a:moveTo>
                  <a:cubicBezTo>
                    <a:pt x="40" y="55"/>
                    <a:pt x="25" y="56"/>
                    <a:pt x="16" y="48"/>
                  </a:cubicBezTo>
                  <a:cubicBezTo>
                    <a:pt x="6" y="39"/>
                    <a:pt x="5" y="25"/>
                    <a:pt x="13" y="15"/>
                  </a:cubicBezTo>
                  <a:cubicBezTo>
                    <a:pt x="22" y="6"/>
                    <a:pt x="36" y="5"/>
                    <a:pt x="46" y="13"/>
                  </a:cubicBezTo>
                  <a:cubicBezTo>
                    <a:pt x="55" y="21"/>
                    <a:pt x="57" y="36"/>
                    <a:pt x="48" y="45"/>
                  </a:cubicBez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1"/>
            <p:cNvSpPr/>
            <p:nvPr/>
          </p:nvSpPr>
          <p:spPr>
            <a:xfrm>
              <a:off x="4989513" y="2859088"/>
              <a:ext cx="53975" cy="50800"/>
            </a:xfrm>
            <a:custGeom>
              <a:rect b="b" l="l" r="r" t="t"/>
              <a:pathLst>
                <a:path extrusionOk="0" h="17" w="18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1"/>
            <p:cNvSpPr/>
            <p:nvPr/>
          </p:nvSpPr>
          <p:spPr>
            <a:xfrm>
              <a:off x="4856163" y="2736851"/>
              <a:ext cx="358775" cy="301625"/>
            </a:xfrm>
            <a:custGeom>
              <a:rect b="b" l="l" r="r" t="t"/>
              <a:pathLst>
                <a:path extrusionOk="0" h="103" w="123">
                  <a:moveTo>
                    <a:pt x="114" y="23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0" y="3"/>
                    <a:pt x="86" y="0"/>
                    <a:pt x="8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4" y="3"/>
                    <a:pt x="32" y="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4"/>
                    <a:pt x="0" y="29"/>
                    <a:pt x="0" y="3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8"/>
                    <a:pt x="6" y="103"/>
                    <a:pt x="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8" y="103"/>
                    <a:pt x="123" y="98"/>
                    <a:pt x="123" y="92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29"/>
                    <a:pt x="119" y="24"/>
                    <a:pt x="114" y="23"/>
                  </a:cubicBezTo>
                  <a:close/>
                  <a:moveTo>
                    <a:pt x="115" y="92"/>
                  </a:moveTo>
                  <a:cubicBezTo>
                    <a:pt x="115" y="94"/>
                    <a:pt x="114" y="96"/>
                    <a:pt x="1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0" y="96"/>
                    <a:pt x="8" y="94"/>
                    <a:pt x="8" y="92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2"/>
                    <a:pt x="9" y="31"/>
                    <a:pt x="11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3" y="7"/>
                    <a:pt x="84" y="8"/>
                    <a:pt x="85" y="1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4" y="31"/>
                    <a:pt x="115" y="32"/>
                    <a:pt x="115" y="34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1" name="Google Shape;201;p1"/>
          <p:cNvSpPr/>
          <p:nvPr/>
        </p:nvSpPr>
        <p:spPr>
          <a:xfrm>
            <a:off x="6535550" y="2381261"/>
            <a:ext cx="401466" cy="376706"/>
          </a:xfrm>
          <a:custGeom>
            <a:rect b="b" l="l" r="r" t="t"/>
            <a:pathLst>
              <a:path extrusionOk="0" h="115" w="123">
                <a:moveTo>
                  <a:pt x="11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5"/>
                  <a:pt x="5" y="100"/>
                  <a:pt x="12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4" y="108"/>
                  <a:pt x="23" y="109"/>
                  <a:pt x="23" y="111"/>
                </a:cubicBezTo>
                <a:cubicBezTo>
                  <a:pt x="23" y="113"/>
                  <a:pt x="25" y="115"/>
                  <a:pt x="27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5"/>
                  <a:pt x="100" y="113"/>
                  <a:pt x="100" y="111"/>
                </a:cubicBezTo>
                <a:cubicBezTo>
                  <a:pt x="100" y="109"/>
                  <a:pt x="99" y="108"/>
                  <a:pt x="97" y="108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8" y="100"/>
                  <a:pt x="123" y="95"/>
                  <a:pt x="123" y="88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5"/>
                  <a:pt x="118" y="0"/>
                  <a:pt x="111" y="0"/>
                </a:cubicBezTo>
                <a:close/>
                <a:moveTo>
                  <a:pt x="115" y="88"/>
                </a:moveTo>
                <a:cubicBezTo>
                  <a:pt x="115" y="90"/>
                  <a:pt x="114" y="92"/>
                  <a:pt x="111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92"/>
                  <a:pt x="8" y="90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4" y="8"/>
                  <a:pt x="115" y="9"/>
                  <a:pt x="115" y="12"/>
                </a:cubicBezTo>
                <a:lnTo>
                  <a:pt x="115" y="88"/>
                </a:lnTo>
                <a:close/>
                <a:moveTo>
                  <a:pt x="104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7" y="15"/>
                  <a:pt x="16" y="17"/>
                  <a:pt x="16" y="19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5"/>
                  <a:pt x="17" y="77"/>
                  <a:pt x="1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6" y="77"/>
                  <a:pt x="108" y="75"/>
                  <a:pt x="108" y="73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7"/>
                  <a:pt x="106" y="15"/>
                  <a:pt x="104" y="15"/>
                </a:cubicBezTo>
                <a:close/>
                <a:moveTo>
                  <a:pt x="104" y="73"/>
                </a:moveTo>
                <a:cubicBezTo>
                  <a:pt x="19" y="73"/>
                  <a:pt x="19" y="73"/>
                  <a:pt x="19" y="73"/>
                </a:cubicBezTo>
                <a:cubicBezTo>
                  <a:pt x="19" y="19"/>
                  <a:pt x="19" y="19"/>
                  <a:pt x="19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73"/>
                </a:lnTo>
                <a:close/>
                <a:moveTo>
                  <a:pt x="104" y="73"/>
                </a:moveTo>
                <a:cubicBezTo>
                  <a:pt x="104" y="73"/>
                  <a:pt x="104" y="73"/>
                  <a:pt x="104" y="7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02" name="Google Shape;202;p1"/>
          <p:cNvGrpSpPr/>
          <p:nvPr/>
        </p:nvGrpSpPr>
        <p:grpSpPr>
          <a:xfrm>
            <a:off x="7285114" y="2381261"/>
            <a:ext cx="401466" cy="376706"/>
            <a:chOff x="6373813" y="2717801"/>
            <a:chExt cx="360363" cy="338138"/>
          </a:xfrm>
        </p:grpSpPr>
        <p:sp>
          <p:nvSpPr>
            <p:cNvPr id="203" name="Google Shape;203;p1"/>
            <p:cNvSpPr/>
            <p:nvPr/>
          </p:nvSpPr>
          <p:spPr>
            <a:xfrm>
              <a:off x="6373813" y="2717801"/>
              <a:ext cx="360363" cy="338138"/>
            </a:xfrm>
            <a:custGeom>
              <a:rect b="b" l="l" r="r" t="t"/>
              <a:pathLst>
                <a:path extrusionOk="0" h="115" w="123">
                  <a:moveTo>
                    <a:pt x="121" y="25"/>
                  </a:moveTo>
                  <a:cubicBezTo>
                    <a:pt x="98" y="2"/>
                    <a:pt x="98" y="2"/>
                    <a:pt x="98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2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1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5"/>
                    <a:pt x="100" y="35"/>
                  </a:cubicBezTo>
                  <a:cubicBezTo>
                    <a:pt x="115" y="35"/>
                    <a:pt x="115" y="35"/>
                    <a:pt x="115" y="35"/>
                  </a:cubicBezTo>
                  <a:lnTo>
                    <a:pt x="115" y="104"/>
                  </a:lnTo>
                  <a:close/>
                  <a:moveTo>
                    <a:pt x="104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6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4" y="31"/>
                  </a:lnTo>
                  <a:close/>
                  <a:moveTo>
                    <a:pt x="104" y="31"/>
                  </a:moveTo>
                  <a:cubicBezTo>
                    <a:pt x="104" y="31"/>
                    <a:pt x="104" y="31"/>
                    <a:pt x="104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1"/>
            <p:cNvSpPr/>
            <p:nvPr/>
          </p:nvSpPr>
          <p:spPr>
            <a:xfrm>
              <a:off x="6543675" y="2786063"/>
              <a:ext cx="66675" cy="11113"/>
            </a:xfrm>
            <a:custGeom>
              <a:rect b="b" l="l" r="r" t="t"/>
              <a:pathLst>
                <a:path extrusionOk="0" h="4" w="23">
                  <a:moveTo>
                    <a:pt x="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1"/>
            <p:cNvSpPr/>
            <p:nvPr/>
          </p:nvSpPr>
          <p:spPr>
            <a:xfrm>
              <a:off x="6543675" y="2820988"/>
              <a:ext cx="66675" cy="9525"/>
            </a:xfrm>
            <a:custGeom>
              <a:rect b="b" l="l" r="r" t="t"/>
              <a:pathLst>
                <a:path extrusionOk="0" h="3" w="23">
                  <a:moveTo>
                    <a:pt x="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1"/>
            <p:cNvSpPr/>
            <p:nvPr/>
          </p:nvSpPr>
          <p:spPr>
            <a:xfrm>
              <a:off x="6543675" y="2852738"/>
              <a:ext cx="142875" cy="12700"/>
            </a:xfrm>
            <a:custGeom>
              <a:rect b="b" l="l" r="r" t="t"/>
              <a:pathLst>
                <a:path extrusionOk="0" h="4" w="49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3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1"/>
            <p:cNvSpPr/>
            <p:nvPr/>
          </p:nvSpPr>
          <p:spPr>
            <a:xfrm>
              <a:off x="6418263" y="2921001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1"/>
            <p:cNvSpPr/>
            <p:nvPr/>
          </p:nvSpPr>
          <p:spPr>
            <a:xfrm>
              <a:off x="6418263" y="2955926"/>
              <a:ext cx="268288" cy="9525"/>
            </a:xfrm>
            <a:custGeom>
              <a:rect b="b" l="l" r="r" t="t"/>
              <a:pathLst>
                <a:path extrusionOk="0" h="3" w="92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1"/>
            <p:cNvSpPr/>
            <p:nvPr/>
          </p:nvSpPr>
          <p:spPr>
            <a:xfrm>
              <a:off x="6418263" y="2987676"/>
              <a:ext cx="268288" cy="12700"/>
            </a:xfrm>
            <a:custGeom>
              <a:rect b="b" l="l" r="r" t="t"/>
              <a:pathLst>
                <a:path extrusionOk="0" h="4" w="92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1"/>
            <p:cNvSpPr/>
            <p:nvPr/>
          </p:nvSpPr>
          <p:spPr>
            <a:xfrm>
              <a:off x="6418263" y="2889251"/>
              <a:ext cx="268288" cy="7938"/>
            </a:xfrm>
            <a:custGeom>
              <a:rect b="b" l="l" r="r" t="t"/>
              <a:pathLst>
                <a:path extrusionOk="0" h="3" w="92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1"/>
            <p:cNvSpPr/>
            <p:nvPr/>
          </p:nvSpPr>
          <p:spPr>
            <a:xfrm>
              <a:off x="6418263" y="2774951"/>
              <a:ext cx="101600" cy="90488"/>
            </a:xfrm>
            <a:custGeom>
              <a:rect b="b" l="l" r="r" t="t"/>
              <a:pathLst>
                <a:path extrusionOk="0" h="31" w="35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2" name="Google Shape;212;p1"/>
          <p:cNvSpPr/>
          <p:nvPr/>
        </p:nvSpPr>
        <p:spPr>
          <a:xfrm>
            <a:off x="4401708" y="4158559"/>
            <a:ext cx="403234" cy="385548"/>
          </a:xfrm>
          <a:custGeom>
            <a:rect b="b" l="l" r="r" t="t"/>
            <a:pathLst>
              <a:path extrusionOk="0" h="118" w="124">
                <a:moveTo>
                  <a:pt x="122" y="44"/>
                </a:moveTo>
                <a:cubicBezTo>
                  <a:pt x="121" y="41"/>
                  <a:pt x="119" y="39"/>
                  <a:pt x="115" y="38"/>
                </a:cubicBezTo>
                <a:cubicBezTo>
                  <a:pt x="83" y="33"/>
                  <a:pt x="83" y="33"/>
                  <a:pt x="83" y="33"/>
                </a:cubicBezTo>
                <a:cubicBezTo>
                  <a:pt x="70" y="5"/>
                  <a:pt x="70" y="5"/>
                  <a:pt x="70" y="5"/>
                </a:cubicBezTo>
                <a:cubicBezTo>
                  <a:pt x="68" y="1"/>
                  <a:pt x="65" y="0"/>
                  <a:pt x="62" y="0"/>
                </a:cubicBezTo>
                <a:cubicBezTo>
                  <a:pt x="58" y="0"/>
                  <a:pt x="55" y="1"/>
                  <a:pt x="54" y="5"/>
                </a:cubicBezTo>
                <a:cubicBezTo>
                  <a:pt x="40" y="33"/>
                  <a:pt x="40" y="33"/>
                  <a:pt x="40" y="33"/>
                </a:cubicBezTo>
                <a:cubicBezTo>
                  <a:pt x="8" y="38"/>
                  <a:pt x="8" y="38"/>
                  <a:pt x="8" y="38"/>
                </a:cubicBezTo>
                <a:cubicBezTo>
                  <a:pt x="4" y="39"/>
                  <a:pt x="2" y="41"/>
                  <a:pt x="1" y="44"/>
                </a:cubicBezTo>
                <a:cubicBezTo>
                  <a:pt x="0" y="47"/>
                  <a:pt x="0" y="50"/>
                  <a:pt x="3" y="53"/>
                </a:cubicBezTo>
                <a:cubicBezTo>
                  <a:pt x="26" y="76"/>
                  <a:pt x="26" y="76"/>
                  <a:pt x="26" y="7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12"/>
                  <a:pt x="22" y="115"/>
                  <a:pt x="24" y="117"/>
                </a:cubicBezTo>
                <a:cubicBezTo>
                  <a:pt x="26" y="118"/>
                  <a:pt x="28" y="118"/>
                  <a:pt x="29" y="118"/>
                </a:cubicBezTo>
                <a:cubicBezTo>
                  <a:pt x="31" y="118"/>
                  <a:pt x="32" y="118"/>
                  <a:pt x="34" y="117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91" y="118"/>
                  <a:pt x="92" y="118"/>
                  <a:pt x="94" y="118"/>
                </a:cubicBezTo>
                <a:cubicBezTo>
                  <a:pt x="96" y="118"/>
                  <a:pt x="97" y="118"/>
                  <a:pt x="99" y="117"/>
                </a:cubicBezTo>
                <a:cubicBezTo>
                  <a:pt x="102" y="115"/>
                  <a:pt x="103" y="112"/>
                  <a:pt x="102" y="108"/>
                </a:cubicBezTo>
                <a:cubicBezTo>
                  <a:pt x="97" y="76"/>
                  <a:pt x="97" y="76"/>
                  <a:pt x="97" y="76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3" y="50"/>
                  <a:pt x="124" y="47"/>
                  <a:pt x="122" y="44"/>
                </a:cubicBezTo>
                <a:close/>
                <a:moveTo>
                  <a:pt x="91" y="70"/>
                </a:moveTo>
                <a:cubicBezTo>
                  <a:pt x="89" y="72"/>
                  <a:pt x="88" y="75"/>
                  <a:pt x="88" y="77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4"/>
                  <a:pt x="63" y="94"/>
                  <a:pt x="62" y="94"/>
                </a:cubicBezTo>
                <a:cubicBezTo>
                  <a:pt x="60" y="94"/>
                  <a:pt x="59" y="94"/>
                  <a:pt x="57" y="95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5"/>
                  <a:pt x="34" y="72"/>
                  <a:pt x="32" y="70"/>
                </a:cubicBezTo>
                <a:cubicBezTo>
                  <a:pt x="9" y="47"/>
                  <a:pt x="9" y="47"/>
                  <a:pt x="9" y="47"/>
                </a:cubicBezTo>
                <a:cubicBezTo>
                  <a:pt x="41" y="42"/>
                  <a:pt x="41" y="42"/>
                  <a:pt x="41" y="42"/>
                </a:cubicBezTo>
                <a:cubicBezTo>
                  <a:pt x="44" y="41"/>
                  <a:pt x="46" y="40"/>
                  <a:pt x="48" y="37"/>
                </a:cubicBezTo>
                <a:cubicBezTo>
                  <a:pt x="62" y="8"/>
                  <a:pt x="62" y="8"/>
                  <a:pt x="62" y="8"/>
                </a:cubicBezTo>
                <a:cubicBezTo>
                  <a:pt x="75" y="37"/>
                  <a:pt x="75" y="37"/>
                  <a:pt x="75" y="37"/>
                </a:cubicBezTo>
                <a:cubicBezTo>
                  <a:pt x="77" y="40"/>
                  <a:pt x="79" y="41"/>
                  <a:pt x="82" y="42"/>
                </a:cubicBezTo>
                <a:cubicBezTo>
                  <a:pt x="114" y="47"/>
                  <a:pt x="114" y="47"/>
                  <a:pt x="114" y="47"/>
                </a:cubicBezTo>
                <a:lnTo>
                  <a:pt x="91" y="70"/>
                </a:lnTo>
                <a:close/>
                <a:moveTo>
                  <a:pt x="91" y="70"/>
                </a:moveTo>
                <a:cubicBezTo>
                  <a:pt x="91" y="70"/>
                  <a:pt x="91" y="70"/>
                  <a:pt x="91" y="7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3" name="Google Shape;213;p1"/>
          <p:cNvGrpSpPr/>
          <p:nvPr/>
        </p:nvGrpSpPr>
        <p:grpSpPr>
          <a:xfrm>
            <a:off x="1448577" y="4177129"/>
            <a:ext cx="401466" cy="348409"/>
            <a:chOff x="8783638" y="1235076"/>
            <a:chExt cx="360363" cy="312738"/>
          </a:xfrm>
        </p:grpSpPr>
        <p:sp>
          <p:nvSpPr>
            <p:cNvPr id="214" name="Google Shape;214;p1"/>
            <p:cNvSpPr/>
            <p:nvPr/>
          </p:nvSpPr>
          <p:spPr>
            <a:xfrm>
              <a:off x="8842375" y="1290638"/>
              <a:ext cx="128588" cy="84138"/>
            </a:xfrm>
            <a:custGeom>
              <a:rect b="b" l="l" r="r" t="t"/>
              <a:pathLst>
                <a:path extrusionOk="0" h="29" w="44">
                  <a:moveTo>
                    <a:pt x="42" y="0"/>
                  </a:moveTo>
                  <a:cubicBezTo>
                    <a:pt x="19" y="0"/>
                    <a:pt x="0" y="12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15"/>
                    <a:pt x="21" y="4"/>
                    <a:pt x="42" y="4"/>
                  </a:cubicBezTo>
                  <a:cubicBezTo>
                    <a:pt x="43" y="4"/>
                    <a:pt x="44" y="3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1"/>
            <p:cNvSpPr/>
            <p:nvPr/>
          </p:nvSpPr>
          <p:spPr>
            <a:xfrm>
              <a:off x="8783638" y="1235076"/>
              <a:ext cx="360363" cy="312738"/>
            </a:xfrm>
            <a:custGeom>
              <a:rect b="b" l="l" r="r" t="t"/>
              <a:pathLst>
                <a:path extrusionOk="0" h="107" w="123">
                  <a:moveTo>
                    <a:pt x="62" y="0"/>
                  </a:moveTo>
                  <a:cubicBezTo>
                    <a:pt x="28" y="0"/>
                    <a:pt x="0" y="20"/>
                    <a:pt x="0" y="46"/>
                  </a:cubicBezTo>
                  <a:cubicBezTo>
                    <a:pt x="0" y="62"/>
                    <a:pt x="11" y="76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91"/>
                    <a:pt x="22" y="98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6"/>
                    <a:pt x="21" y="107"/>
                    <a:pt x="23" y="107"/>
                  </a:cubicBezTo>
                  <a:cubicBezTo>
                    <a:pt x="23" y="107"/>
                    <a:pt x="24" y="107"/>
                    <a:pt x="24" y="107"/>
                  </a:cubicBezTo>
                  <a:cubicBezTo>
                    <a:pt x="36" y="105"/>
                    <a:pt x="47" y="94"/>
                    <a:pt x="50" y="91"/>
                  </a:cubicBezTo>
                  <a:cubicBezTo>
                    <a:pt x="54" y="92"/>
                    <a:pt x="58" y="92"/>
                    <a:pt x="62" y="92"/>
                  </a:cubicBezTo>
                  <a:cubicBezTo>
                    <a:pt x="96" y="92"/>
                    <a:pt x="123" y="71"/>
                    <a:pt x="123" y="46"/>
                  </a:cubicBezTo>
                  <a:cubicBezTo>
                    <a:pt x="123" y="20"/>
                    <a:pt x="96" y="0"/>
                    <a:pt x="62" y="0"/>
                  </a:cubicBezTo>
                  <a:close/>
                  <a:moveTo>
                    <a:pt x="62" y="84"/>
                  </a:moveTo>
                  <a:cubicBezTo>
                    <a:pt x="58" y="84"/>
                    <a:pt x="55" y="84"/>
                    <a:pt x="51" y="83"/>
                  </a:cubicBezTo>
                  <a:cubicBezTo>
                    <a:pt x="51" y="83"/>
                    <a:pt x="50" y="83"/>
                    <a:pt x="50" y="83"/>
                  </a:cubicBezTo>
                  <a:cubicBezTo>
                    <a:pt x="48" y="83"/>
                    <a:pt x="45" y="84"/>
                    <a:pt x="44" y="86"/>
                  </a:cubicBezTo>
                  <a:cubicBezTo>
                    <a:pt x="42" y="88"/>
                    <a:pt x="38" y="93"/>
                    <a:pt x="32" y="96"/>
                  </a:cubicBezTo>
                  <a:cubicBezTo>
                    <a:pt x="34" y="92"/>
                    <a:pt x="35" y="89"/>
                    <a:pt x="35" y="85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1"/>
                    <a:pt x="33" y="78"/>
                    <a:pt x="31" y="77"/>
                  </a:cubicBezTo>
                  <a:cubicBezTo>
                    <a:pt x="17" y="70"/>
                    <a:pt x="8" y="58"/>
                    <a:pt x="8" y="46"/>
                  </a:cubicBezTo>
                  <a:cubicBezTo>
                    <a:pt x="8" y="25"/>
                    <a:pt x="32" y="7"/>
                    <a:pt x="62" y="7"/>
                  </a:cubicBezTo>
                  <a:cubicBezTo>
                    <a:pt x="91" y="7"/>
                    <a:pt x="115" y="25"/>
                    <a:pt x="115" y="46"/>
                  </a:cubicBezTo>
                  <a:cubicBezTo>
                    <a:pt x="115" y="67"/>
                    <a:pt x="91" y="84"/>
                    <a:pt x="62" y="84"/>
                  </a:cubicBezTo>
                  <a:close/>
                  <a:moveTo>
                    <a:pt x="62" y="84"/>
                  </a:moveTo>
                  <a:cubicBezTo>
                    <a:pt x="62" y="84"/>
                    <a:pt x="62" y="84"/>
                    <a:pt x="62" y="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6" name="Google Shape;216;p1"/>
          <p:cNvSpPr/>
          <p:nvPr/>
        </p:nvSpPr>
        <p:spPr>
          <a:xfrm>
            <a:off x="6562079" y="4150600"/>
            <a:ext cx="348409" cy="401466"/>
          </a:xfrm>
          <a:custGeom>
            <a:rect b="b" l="l" r="r" t="t"/>
            <a:pathLst>
              <a:path extrusionOk="0" h="123" w="107">
                <a:moveTo>
                  <a:pt x="53" y="0"/>
                </a:moveTo>
                <a:cubicBezTo>
                  <a:pt x="27" y="0"/>
                  <a:pt x="0" y="8"/>
                  <a:pt x="0" y="2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5"/>
                  <a:pt x="27" y="123"/>
                  <a:pt x="53" y="123"/>
                </a:cubicBezTo>
                <a:cubicBezTo>
                  <a:pt x="79" y="123"/>
                  <a:pt x="107" y="115"/>
                  <a:pt x="107" y="98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8"/>
                  <a:pt x="79" y="0"/>
                  <a:pt x="53" y="0"/>
                </a:cubicBezTo>
                <a:close/>
                <a:moveTo>
                  <a:pt x="99" y="98"/>
                </a:moveTo>
                <a:cubicBezTo>
                  <a:pt x="99" y="107"/>
                  <a:pt x="79" y="115"/>
                  <a:pt x="53" y="115"/>
                </a:cubicBezTo>
                <a:cubicBezTo>
                  <a:pt x="28" y="115"/>
                  <a:pt x="7" y="107"/>
                  <a:pt x="7" y="98"/>
                </a:cubicBezTo>
                <a:cubicBezTo>
                  <a:pt x="7" y="83"/>
                  <a:pt x="7" y="83"/>
                  <a:pt x="7" y="83"/>
                </a:cubicBezTo>
                <a:cubicBezTo>
                  <a:pt x="15" y="92"/>
                  <a:pt x="34" y="96"/>
                  <a:pt x="53" y="96"/>
                </a:cubicBezTo>
                <a:cubicBezTo>
                  <a:pt x="72" y="96"/>
                  <a:pt x="91" y="92"/>
                  <a:pt x="99" y="83"/>
                </a:cubicBezTo>
                <a:lnTo>
                  <a:pt x="99" y="98"/>
                </a:lnTo>
                <a:close/>
                <a:moveTo>
                  <a:pt x="99" y="75"/>
                </a:moveTo>
                <a:cubicBezTo>
                  <a:pt x="99" y="75"/>
                  <a:pt x="99" y="75"/>
                  <a:pt x="99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84"/>
                  <a:pt x="79" y="92"/>
                  <a:pt x="53" y="92"/>
                </a:cubicBezTo>
                <a:cubicBezTo>
                  <a:pt x="28" y="92"/>
                  <a:pt x="7" y="84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60"/>
                  <a:pt x="7" y="60"/>
                  <a:pt x="7" y="60"/>
                </a:cubicBezTo>
                <a:cubicBezTo>
                  <a:pt x="15" y="69"/>
                  <a:pt x="34" y="73"/>
                  <a:pt x="53" y="73"/>
                </a:cubicBezTo>
                <a:cubicBezTo>
                  <a:pt x="72" y="73"/>
                  <a:pt x="91" y="69"/>
                  <a:pt x="99" y="60"/>
                </a:cubicBezTo>
                <a:lnTo>
                  <a:pt x="99" y="75"/>
                </a:lnTo>
                <a:close/>
                <a:moveTo>
                  <a:pt x="99" y="52"/>
                </a:moveTo>
                <a:cubicBezTo>
                  <a:pt x="99" y="52"/>
                  <a:pt x="99" y="52"/>
                  <a:pt x="99" y="52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61"/>
                  <a:pt x="79" y="69"/>
                  <a:pt x="53" y="69"/>
                </a:cubicBezTo>
                <a:cubicBezTo>
                  <a:pt x="28" y="69"/>
                  <a:pt x="7" y="61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17" y="46"/>
                  <a:pt x="36" y="50"/>
                  <a:pt x="53" y="50"/>
                </a:cubicBezTo>
                <a:cubicBezTo>
                  <a:pt x="71" y="50"/>
                  <a:pt x="89" y="46"/>
                  <a:pt x="99" y="39"/>
                </a:cubicBezTo>
                <a:lnTo>
                  <a:pt x="99" y="52"/>
                </a:lnTo>
                <a:close/>
                <a:moveTo>
                  <a:pt x="53" y="42"/>
                </a:moveTo>
                <a:cubicBezTo>
                  <a:pt x="28" y="42"/>
                  <a:pt x="7" y="34"/>
                  <a:pt x="7" y="25"/>
                </a:cubicBezTo>
                <a:cubicBezTo>
                  <a:pt x="7" y="15"/>
                  <a:pt x="28" y="8"/>
                  <a:pt x="53" y="8"/>
                </a:cubicBezTo>
                <a:cubicBezTo>
                  <a:pt x="79" y="8"/>
                  <a:pt x="99" y="15"/>
                  <a:pt x="99" y="25"/>
                </a:cubicBezTo>
                <a:cubicBezTo>
                  <a:pt x="99" y="34"/>
                  <a:pt x="79" y="42"/>
                  <a:pt x="53" y="42"/>
                </a:cubicBezTo>
                <a:close/>
                <a:moveTo>
                  <a:pt x="53" y="42"/>
                </a:moveTo>
                <a:cubicBezTo>
                  <a:pt x="53" y="42"/>
                  <a:pt x="53" y="42"/>
                  <a:pt x="53" y="4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" name="Google Shape;217;p1"/>
          <p:cNvSpPr/>
          <p:nvPr/>
        </p:nvSpPr>
        <p:spPr>
          <a:xfrm>
            <a:off x="5146682" y="4201005"/>
            <a:ext cx="399697" cy="300657"/>
          </a:xfrm>
          <a:custGeom>
            <a:rect b="b" l="l" r="r" t="t"/>
            <a:pathLst>
              <a:path extrusionOk="0" h="92" w="123">
                <a:moveTo>
                  <a:pt x="120" y="22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5" y="0"/>
                  <a:pt x="23" y="1"/>
                  <a:pt x="22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3"/>
                  <a:pt x="0" y="25"/>
                  <a:pt x="0" y="27"/>
                </a:cubicBezTo>
                <a:cubicBezTo>
                  <a:pt x="0" y="29"/>
                  <a:pt x="1" y="31"/>
                  <a:pt x="2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7" y="91"/>
                  <a:pt x="59" y="92"/>
                  <a:pt x="61" y="92"/>
                </a:cubicBezTo>
                <a:cubicBezTo>
                  <a:pt x="64" y="92"/>
                  <a:pt x="66" y="91"/>
                  <a:pt x="67" y="9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2" y="31"/>
                  <a:pt x="123" y="29"/>
                  <a:pt x="123" y="27"/>
                </a:cubicBezTo>
                <a:cubicBezTo>
                  <a:pt x="123" y="25"/>
                  <a:pt x="122" y="23"/>
                  <a:pt x="120" y="22"/>
                </a:cubicBezTo>
                <a:close/>
                <a:moveTo>
                  <a:pt x="93" y="8"/>
                </a:moveTo>
                <a:cubicBezTo>
                  <a:pt x="86" y="14"/>
                  <a:pt x="86" y="14"/>
                  <a:pt x="86" y="14"/>
                </a:cubicBezTo>
                <a:cubicBezTo>
                  <a:pt x="79" y="8"/>
                  <a:pt x="79" y="8"/>
                  <a:pt x="79" y="8"/>
                </a:cubicBezTo>
                <a:lnTo>
                  <a:pt x="93" y="8"/>
                </a:lnTo>
                <a:close/>
                <a:moveTo>
                  <a:pt x="9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85" y="19"/>
                  <a:pt x="85" y="19"/>
                  <a:pt x="85" y="19"/>
                </a:cubicBezTo>
                <a:lnTo>
                  <a:pt x="93" y="27"/>
                </a:lnTo>
                <a:close/>
                <a:moveTo>
                  <a:pt x="83" y="16"/>
                </a:moveTo>
                <a:cubicBezTo>
                  <a:pt x="73" y="25"/>
                  <a:pt x="73" y="25"/>
                  <a:pt x="73" y="25"/>
                </a:cubicBezTo>
                <a:cubicBezTo>
                  <a:pt x="64" y="17"/>
                  <a:pt x="64" y="17"/>
                  <a:pt x="64" y="17"/>
                </a:cubicBezTo>
                <a:cubicBezTo>
                  <a:pt x="75" y="9"/>
                  <a:pt x="75" y="9"/>
                  <a:pt x="75" y="9"/>
                </a:cubicBezTo>
                <a:lnTo>
                  <a:pt x="83" y="16"/>
                </a:lnTo>
                <a:close/>
                <a:moveTo>
                  <a:pt x="70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61" y="20"/>
                  <a:pt x="61" y="20"/>
                  <a:pt x="61" y="20"/>
                </a:cubicBezTo>
                <a:lnTo>
                  <a:pt x="70" y="27"/>
                </a:lnTo>
                <a:close/>
                <a:moveTo>
                  <a:pt x="70" y="8"/>
                </a:moveTo>
                <a:cubicBezTo>
                  <a:pt x="61" y="15"/>
                  <a:pt x="61" y="15"/>
                  <a:pt x="61" y="15"/>
                </a:cubicBezTo>
                <a:cubicBezTo>
                  <a:pt x="53" y="8"/>
                  <a:pt x="53" y="8"/>
                  <a:pt x="53" y="8"/>
                </a:cubicBezTo>
                <a:lnTo>
                  <a:pt x="70" y="8"/>
                </a:lnTo>
                <a:close/>
                <a:moveTo>
                  <a:pt x="58" y="17"/>
                </a:moveTo>
                <a:cubicBezTo>
                  <a:pt x="50" y="25"/>
                  <a:pt x="50" y="25"/>
                  <a:pt x="50" y="25"/>
                </a:cubicBezTo>
                <a:cubicBezTo>
                  <a:pt x="40" y="16"/>
                  <a:pt x="40" y="16"/>
                  <a:pt x="40" y="16"/>
                </a:cubicBezTo>
                <a:cubicBezTo>
                  <a:pt x="48" y="9"/>
                  <a:pt x="48" y="9"/>
                  <a:pt x="48" y="9"/>
                </a:cubicBezTo>
                <a:lnTo>
                  <a:pt x="58" y="17"/>
                </a:lnTo>
                <a:close/>
                <a:moveTo>
                  <a:pt x="47" y="27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19"/>
                  <a:pt x="37" y="19"/>
                  <a:pt x="37" y="19"/>
                </a:cubicBezTo>
                <a:lnTo>
                  <a:pt x="47" y="27"/>
                </a:lnTo>
                <a:close/>
                <a:moveTo>
                  <a:pt x="43" y="8"/>
                </a:moveTo>
                <a:cubicBezTo>
                  <a:pt x="37" y="14"/>
                  <a:pt x="37" y="14"/>
                  <a:pt x="37" y="14"/>
                </a:cubicBezTo>
                <a:cubicBezTo>
                  <a:pt x="30" y="8"/>
                  <a:pt x="30" y="8"/>
                  <a:pt x="30" y="8"/>
                </a:cubicBezTo>
                <a:lnTo>
                  <a:pt x="43" y="8"/>
                </a:lnTo>
                <a:close/>
                <a:moveTo>
                  <a:pt x="26" y="9"/>
                </a:moveTo>
                <a:cubicBezTo>
                  <a:pt x="34" y="17"/>
                  <a:pt x="34" y="17"/>
                  <a:pt x="34" y="17"/>
                </a:cubicBezTo>
                <a:cubicBezTo>
                  <a:pt x="24" y="27"/>
                  <a:pt x="24" y="27"/>
                  <a:pt x="24" y="27"/>
                </a:cubicBezTo>
                <a:cubicBezTo>
                  <a:pt x="8" y="27"/>
                  <a:pt x="8" y="27"/>
                  <a:pt x="8" y="27"/>
                </a:cubicBezTo>
                <a:lnTo>
                  <a:pt x="26" y="9"/>
                </a:lnTo>
                <a:close/>
                <a:moveTo>
                  <a:pt x="11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49" y="71"/>
                  <a:pt x="49" y="71"/>
                  <a:pt x="49" y="71"/>
                </a:cubicBezTo>
                <a:lnTo>
                  <a:pt x="11" y="31"/>
                </a:lnTo>
                <a:close/>
                <a:moveTo>
                  <a:pt x="29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57" y="78"/>
                  <a:pt x="57" y="78"/>
                  <a:pt x="57" y="78"/>
                </a:cubicBezTo>
                <a:lnTo>
                  <a:pt x="29" y="31"/>
                </a:lnTo>
                <a:close/>
                <a:moveTo>
                  <a:pt x="52" y="31"/>
                </a:moveTo>
                <a:cubicBezTo>
                  <a:pt x="71" y="31"/>
                  <a:pt x="71" y="31"/>
                  <a:pt x="71" y="31"/>
                </a:cubicBezTo>
                <a:cubicBezTo>
                  <a:pt x="61" y="79"/>
                  <a:pt x="61" y="79"/>
                  <a:pt x="61" y="79"/>
                </a:cubicBezTo>
                <a:lnTo>
                  <a:pt x="52" y="31"/>
                </a:lnTo>
                <a:close/>
                <a:moveTo>
                  <a:pt x="65" y="78"/>
                </a:moveTo>
                <a:cubicBezTo>
                  <a:pt x="75" y="31"/>
                  <a:pt x="75" y="31"/>
                  <a:pt x="75" y="31"/>
                </a:cubicBezTo>
                <a:cubicBezTo>
                  <a:pt x="94" y="31"/>
                  <a:pt x="94" y="31"/>
                  <a:pt x="94" y="31"/>
                </a:cubicBezTo>
                <a:lnTo>
                  <a:pt x="65" y="78"/>
                </a:lnTo>
                <a:close/>
                <a:moveTo>
                  <a:pt x="74" y="71"/>
                </a:moveTo>
                <a:cubicBezTo>
                  <a:pt x="98" y="31"/>
                  <a:pt x="98" y="31"/>
                  <a:pt x="98" y="31"/>
                </a:cubicBezTo>
                <a:cubicBezTo>
                  <a:pt x="112" y="31"/>
                  <a:pt x="112" y="31"/>
                  <a:pt x="112" y="31"/>
                </a:cubicBezTo>
                <a:lnTo>
                  <a:pt x="74" y="71"/>
                </a:lnTo>
                <a:close/>
                <a:moveTo>
                  <a:pt x="99" y="27"/>
                </a:moveTo>
                <a:cubicBezTo>
                  <a:pt x="88" y="17"/>
                  <a:pt x="88" y="17"/>
                  <a:pt x="88" y="17"/>
                </a:cubicBezTo>
                <a:cubicBezTo>
                  <a:pt x="97" y="9"/>
                  <a:pt x="97" y="9"/>
                  <a:pt x="97" y="9"/>
                </a:cubicBezTo>
                <a:cubicBezTo>
                  <a:pt x="115" y="27"/>
                  <a:pt x="115" y="27"/>
                  <a:pt x="115" y="27"/>
                </a:cubicBezTo>
                <a:lnTo>
                  <a:pt x="99" y="27"/>
                </a:lnTo>
                <a:close/>
                <a:moveTo>
                  <a:pt x="99" y="27"/>
                </a:moveTo>
                <a:cubicBezTo>
                  <a:pt x="99" y="27"/>
                  <a:pt x="99" y="27"/>
                  <a:pt x="99" y="2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8" name="Google Shape;218;p1"/>
          <p:cNvGrpSpPr/>
          <p:nvPr/>
        </p:nvGrpSpPr>
        <p:grpSpPr>
          <a:xfrm>
            <a:off x="2201354" y="4150600"/>
            <a:ext cx="401466" cy="401466"/>
            <a:chOff x="8780463" y="1906588"/>
            <a:chExt cx="360363" cy="360363"/>
          </a:xfrm>
        </p:grpSpPr>
        <p:sp>
          <p:nvSpPr>
            <p:cNvPr id="219" name="Google Shape;219;p1"/>
            <p:cNvSpPr/>
            <p:nvPr/>
          </p:nvSpPr>
          <p:spPr>
            <a:xfrm>
              <a:off x="8780463" y="1938338"/>
              <a:ext cx="328613" cy="328613"/>
            </a:xfrm>
            <a:custGeom>
              <a:rect b="b" l="l" r="r" t="t"/>
              <a:pathLst>
                <a:path extrusionOk="0" h="112" w="112">
                  <a:moveTo>
                    <a:pt x="80" y="3"/>
                  </a:moveTo>
                  <a:cubicBezTo>
                    <a:pt x="78" y="1"/>
                    <a:pt x="76" y="0"/>
                    <a:pt x="73" y="0"/>
                  </a:cubicBezTo>
                  <a:cubicBezTo>
                    <a:pt x="71" y="0"/>
                    <a:pt x="68" y="1"/>
                    <a:pt x="66" y="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9" y="10"/>
                    <a:pt x="58" y="13"/>
                    <a:pt x="58" y="15"/>
                  </a:cubicBezTo>
                  <a:cubicBezTo>
                    <a:pt x="58" y="17"/>
                    <a:pt x="59" y="19"/>
                    <a:pt x="60" y="2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3"/>
                    <a:pt x="2" y="46"/>
                    <a:pt x="1" y="50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5" y="110"/>
                    <a:pt x="58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1"/>
                  </a:cubicBezTo>
                  <a:cubicBezTo>
                    <a:pt x="67" y="111"/>
                    <a:pt x="70" y="108"/>
                    <a:pt x="72" y="10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4"/>
                    <a:pt x="95" y="55"/>
                    <a:pt x="97" y="55"/>
                  </a:cubicBezTo>
                  <a:cubicBezTo>
                    <a:pt x="100" y="55"/>
                    <a:pt x="102" y="54"/>
                    <a:pt x="104" y="52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1" y="45"/>
                    <a:pt x="112" y="42"/>
                    <a:pt x="112" y="40"/>
                  </a:cubicBezTo>
                  <a:cubicBezTo>
                    <a:pt x="112" y="37"/>
                    <a:pt x="111" y="35"/>
                    <a:pt x="110" y="33"/>
                  </a:cubicBezTo>
                  <a:lnTo>
                    <a:pt x="80" y="3"/>
                  </a:lnTo>
                  <a:close/>
                  <a:moveTo>
                    <a:pt x="65" y="102"/>
                  </a:moveTo>
                  <a:cubicBezTo>
                    <a:pt x="64" y="103"/>
                    <a:pt x="63" y="104"/>
                    <a:pt x="62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0" y="104"/>
                    <a:pt x="59" y="104"/>
                    <a:pt x="58" y="10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4"/>
                    <a:pt x="8" y="52"/>
                    <a:pt x="8" y="51"/>
                  </a:cubicBezTo>
                  <a:cubicBezTo>
                    <a:pt x="9" y="50"/>
                    <a:pt x="9" y="49"/>
                    <a:pt x="11" y="4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51" y="44"/>
                    <a:pt x="67" y="39"/>
                    <a:pt x="83" y="56"/>
                  </a:cubicBezTo>
                  <a:lnTo>
                    <a:pt x="65" y="102"/>
                  </a:lnTo>
                  <a:close/>
                  <a:moveTo>
                    <a:pt x="104" y="41"/>
                  </a:moveTo>
                  <a:cubicBezTo>
                    <a:pt x="99" y="46"/>
                    <a:pt x="99" y="46"/>
                    <a:pt x="99" y="46"/>
                  </a:cubicBezTo>
                  <a:cubicBezTo>
                    <a:pt x="98" y="47"/>
                    <a:pt x="97" y="47"/>
                    <a:pt x="96" y="46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3" y="41"/>
                    <a:pt x="61" y="39"/>
                    <a:pt x="50" y="38"/>
                  </a:cubicBezTo>
                  <a:cubicBezTo>
                    <a:pt x="47" y="38"/>
                    <a:pt x="44" y="37"/>
                    <a:pt x="40" y="36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5"/>
                    <a:pt x="66" y="14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8"/>
                    <a:pt x="74" y="8"/>
                    <a:pt x="75" y="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9"/>
                    <a:pt x="105" y="40"/>
                    <a:pt x="104" y="41"/>
                  </a:cubicBezTo>
                  <a:close/>
                  <a:moveTo>
                    <a:pt x="104" y="41"/>
                  </a:moveTo>
                  <a:cubicBezTo>
                    <a:pt x="104" y="41"/>
                    <a:pt x="104" y="41"/>
                    <a:pt x="104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1"/>
            <p:cNvSpPr/>
            <p:nvPr/>
          </p:nvSpPr>
          <p:spPr>
            <a:xfrm>
              <a:off x="8939213" y="2084388"/>
              <a:ext cx="55563" cy="57150"/>
            </a:xfrm>
            <a:custGeom>
              <a:rect b="b" l="l" r="r" t="t"/>
              <a:pathLst>
                <a:path extrusionOk="0" h="19" w="19">
                  <a:moveTo>
                    <a:pt x="10" y="19"/>
                  </a:moveTo>
                  <a:cubicBezTo>
                    <a:pt x="15" y="19"/>
                    <a:pt x="19" y="15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1"/>
            <p:cNvSpPr/>
            <p:nvPr/>
          </p:nvSpPr>
          <p:spPr>
            <a:xfrm>
              <a:off x="9085263" y="1906588"/>
              <a:ext cx="55563" cy="55563"/>
            </a:xfrm>
            <a:custGeom>
              <a:rect b="b" l="l" r="r" t="t"/>
              <a:pathLst>
                <a:path extrusionOk="0" h="19" w="1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4" y="13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ubicBezTo>
                    <a:pt x="13" y="4"/>
                    <a:pt x="16" y="6"/>
                    <a:pt x="16" y="9"/>
                  </a:cubicBezTo>
                  <a:cubicBezTo>
                    <a:pt x="16" y="13"/>
                    <a:pt x="13" y="15"/>
                    <a:pt x="10" y="15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1"/>
            <p:cNvSpPr/>
            <p:nvPr/>
          </p:nvSpPr>
          <p:spPr>
            <a:xfrm>
              <a:off x="8872538" y="2073276"/>
              <a:ext cx="46038" cy="47625"/>
            </a:xfrm>
            <a:custGeom>
              <a:rect b="b" l="l" r="r" t="t"/>
              <a:pathLst>
                <a:path extrusionOk="0" h="16" w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1"/>
            <p:cNvSpPr/>
            <p:nvPr/>
          </p:nvSpPr>
          <p:spPr>
            <a:xfrm>
              <a:off x="8918575" y="2152651"/>
              <a:ext cx="20638" cy="23813"/>
            </a:xfrm>
            <a:custGeom>
              <a:rect b="b" l="l" r="r" t="t"/>
              <a:pathLst>
                <a:path extrusionOk="0" h="8" w="7">
                  <a:moveTo>
                    <a:pt x="7" y="4"/>
                  </a:moveTo>
                  <a:cubicBezTo>
                    <a:pt x="7" y="6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1"/>
            <p:cNvSpPr/>
            <p:nvPr/>
          </p:nvSpPr>
          <p:spPr>
            <a:xfrm>
              <a:off x="9096375" y="1985963"/>
              <a:ext cx="23813" cy="20638"/>
            </a:xfrm>
            <a:custGeom>
              <a:rect b="b" l="l" r="r" t="t"/>
              <a:pathLst>
                <a:path extrusionOk="0" h="7" w="8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5" name="Google Shape;225;p1"/>
          <p:cNvGrpSpPr/>
          <p:nvPr/>
        </p:nvGrpSpPr>
        <p:grpSpPr>
          <a:xfrm>
            <a:off x="3636565" y="4150600"/>
            <a:ext cx="401466" cy="401466"/>
            <a:chOff x="8783638" y="3568701"/>
            <a:chExt cx="360363" cy="360363"/>
          </a:xfrm>
        </p:grpSpPr>
        <p:sp>
          <p:nvSpPr>
            <p:cNvPr id="226" name="Google Shape;226;p1"/>
            <p:cNvSpPr/>
            <p:nvPr/>
          </p:nvSpPr>
          <p:spPr>
            <a:xfrm>
              <a:off x="8783638" y="3568701"/>
              <a:ext cx="360363" cy="360363"/>
            </a:xfrm>
            <a:custGeom>
              <a:rect b="b" l="l" r="r" t="t"/>
              <a:pathLst>
                <a:path extrusionOk="0" h="123" w="123">
                  <a:moveTo>
                    <a:pt x="112" y="40"/>
                  </a:moveTo>
                  <a:cubicBezTo>
                    <a:pt x="107" y="39"/>
                    <a:pt x="96" y="39"/>
                    <a:pt x="80" y="38"/>
                  </a:cubicBezTo>
                  <a:cubicBezTo>
                    <a:pt x="80" y="35"/>
                    <a:pt x="81" y="32"/>
                    <a:pt x="81" y="26"/>
                  </a:cubicBezTo>
                  <a:cubicBezTo>
                    <a:pt x="81" y="12"/>
                    <a:pt x="71" y="0"/>
                    <a:pt x="62" y="0"/>
                  </a:cubicBezTo>
                  <a:cubicBezTo>
                    <a:pt x="55" y="0"/>
                    <a:pt x="50" y="5"/>
                    <a:pt x="50" y="11"/>
                  </a:cubicBezTo>
                  <a:cubicBezTo>
                    <a:pt x="50" y="19"/>
                    <a:pt x="48" y="32"/>
                    <a:pt x="35" y="39"/>
                  </a:cubicBezTo>
                  <a:cubicBezTo>
                    <a:pt x="34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0"/>
                    <a:pt x="26" y="38"/>
                    <a:pt x="2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6" y="38"/>
                    <a:pt x="0" y="43"/>
                    <a:pt x="0" y="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8"/>
                    <a:pt x="6" y="123"/>
                    <a:pt x="12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3"/>
                    <a:pt x="32" y="120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7" y="117"/>
                    <a:pt x="41" y="118"/>
                    <a:pt x="50" y="120"/>
                  </a:cubicBezTo>
                  <a:cubicBezTo>
                    <a:pt x="52" y="121"/>
                    <a:pt x="63" y="123"/>
                    <a:pt x="73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01" y="123"/>
                    <a:pt x="105" y="120"/>
                    <a:pt x="108" y="115"/>
                  </a:cubicBezTo>
                  <a:cubicBezTo>
                    <a:pt x="108" y="115"/>
                    <a:pt x="109" y="114"/>
                    <a:pt x="110" y="111"/>
                  </a:cubicBezTo>
                  <a:cubicBezTo>
                    <a:pt x="110" y="109"/>
                    <a:pt x="110" y="107"/>
                    <a:pt x="110" y="104"/>
                  </a:cubicBezTo>
                  <a:cubicBezTo>
                    <a:pt x="114" y="102"/>
                    <a:pt x="115" y="97"/>
                    <a:pt x="116" y="95"/>
                  </a:cubicBezTo>
                  <a:cubicBezTo>
                    <a:pt x="118" y="90"/>
                    <a:pt x="117" y="87"/>
                    <a:pt x="116" y="84"/>
                  </a:cubicBezTo>
                  <a:cubicBezTo>
                    <a:pt x="118" y="82"/>
                    <a:pt x="120" y="79"/>
                    <a:pt x="121" y="73"/>
                  </a:cubicBezTo>
                  <a:cubicBezTo>
                    <a:pt x="122" y="70"/>
                    <a:pt x="121" y="67"/>
                    <a:pt x="120" y="64"/>
                  </a:cubicBezTo>
                  <a:cubicBezTo>
                    <a:pt x="122" y="62"/>
                    <a:pt x="123" y="59"/>
                    <a:pt x="123" y="56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4"/>
                    <a:pt x="123" y="53"/>
                  </a:cubicBezTo>
                  <a:cubicBezTo>
                    <a:pt x="123" y="48"/>
                    <a:pt x="120" y="42"/>
                    <a:pt x="112" y="40"/>
                  </a:cubicBezTo>
                  <a:close/>
                  <a:moveTo>
                    <a:pt x="27" y="111"/>
                  </a:moveTo>
                  <a:cubicBezTo>
                    <a:pt x="27" y="113"/>
                    <a:pt x="26" y="115"/>
                    <a:pt x="23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5"/>
                    <a:pt x="8" y="113"/>
                    <a:pt x="8" y="11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8"/>
                    <a:pt x="10" y="46"/>
                    <a:pt x="1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6" y="46"/>
                    <a:pt x="27" y="48"/>
                    <a:pt x="27" y="50"/>
                  </a:cubicBezTo>
                  <a:lnTo>
                    <a:pt x="27" y="111"/>
                  </a:lnTo>
                  <a:close/>
                  <a:moveTo>
                    <a:pt x="115" y="56"/>
                  </a:moveTo>
                  <a:cubicBezTo>
                    <a:pt x="115" y="58"/>
                    <a:pt x="114" y="61"/>
                    <a:pt x="108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8" y="62"/>
                    <a:pt x="98" y="63"/>
                  </a:cubicBezTo>
                  <a:cubicBezTo>
                    <a:pt x="98" y="64"/>
                    <a:pt x="99" y="65"/>
                    <a:pt x="100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13" y="65"/>
                    <a:pt x="114" y="70"/>
                    <a:pt x="114" y="72"/>
                  </a:cubicBezTo>
                  <a:cubicBezTo>
                    <a:pt x="113" y="75"/>
                    <a:pt x="112" y="81"/>
                    <a:pt x="105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5" y="81"/>
                    <a:pt x="94" y="81"/>
                    <a:pt x="94" y="82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110" y="84"/>
                    <a:pt x="110" y="89"/>
                    <a:pt x="109" y="92"/>
                  </a:cubicBezTo>
                  <a:cubicBezTo>
                    <a:pt x="108" y="96"/>
                    <a:pt x="107" y="100"/>
                    <a:pt x="99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0"/>
                    <a:pt x="90" y="101"/>
                    <a:pt x="90" y="102"/>
                  </a:cubicBezTo>
                  <a:cubicBezTo>
                    <a:pt x="90" y="103"/>
                    <a:pt x="91" y="104"/>
                    <a:pt x="92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3" y="104"/>
                    <a:pt x="103" y="108"/>
                    <a:pt x="102" y="109"/>
                  </a:cubicBezTo>
                  <a:cubicBezTo>
                    <a:pt x="102" y="110"/>
                    <a:pt x="101" y="112"/>
                    <a:pt x="101" y="112"/>
                  </a:cubicBezTo>
                  <a:cubicBezTo>
                    <a:pt x="100" y="114"/>
                    <a:pt x="98" y="115"/>
                    <a:pt x="94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63" y="115"/>
                    <a:pt x="52" y="113"/>
                    <a:pt x="52" y="113"/>
                  </a:cubicBezTo>
                  <a:cubicBezTo>
                    <a:pt x="36" y="109"/>
                    <a:pt x="35" y="109"/>
                    <a:pt x="34" y="108"/>
                  </a:cubicBezTo>
                  <a:cubicBezTo>
                    <a:pt x="34" y="108"/>
                    <a:pt x="31" y="108"/>
                    <a:pt x="31" y="10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0"/>
                    <a:pt x="32" y="49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52" y="40"/>
                    <a:pt x="58" y="25"/>
                    <a:pt x="58" y="11"/>
                  </a:cubicBezTo>
                  <a:cubicBezTo>
                    <a:pt x="58" y="10"/>
                    <a:pt x="59" y="8"/>
                    <a:pt x="62" y="8"/>
                  </a:cubicBezTo>
                  <a:cubicBezTo>
                    <a:pt x="66" y="8"/>
                    <a:pt x="73" y="16"/>
                    <a:pt x="73" y="26"/>
                  </a:cubicBezTo>
                  <a:cubicBezTo>
                    <a:pt x="73" y="35"/>
                    <a:pt x="73" y="37"/>
                    <a:pt x="69" y="46"/>
                  </a:cubicBezTo>
                  <a:cubicBezTo>
                    <a:pt x="108" y="46"/>
                    <a:pt x="107" y="47"/>
                    <a:pt x="111" y="47"/>
                  </a:cubicBezTo>
                  <a:cubicBezTo>
                    <a:pt x="115" y="49"/>
                    <a:pt x="115" y="52"/>
                    <a:pt x="115" y="53"/>
                  </a:cubicBezTo>
                  <a:cubicBezTo>
                    <a:pt x="115" y="55"/>
                    <a:pt x="115" y="54"/>
                    <a:pt x="115" y="56"/>
                  </a:cubicBezTo>
                  <a:close/>
                  <a:moveTo>
                    <a:pt x="115" y="56"/>
                  </a:moveTo>
                  <a:cubicBezTo>
                    <a:pt x="115" y="56"/>
                    <a:pt x="115" y="56"/>
                    <a:pt x="115" y="5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1"/>
            <p:cNvSpPr/>
            <p:nvPr/>
          </p:nvSpPr>
          <p:spPr>
            <a:xfrm>
              <a:off x="8818563" y="3862388"/>
              <a:ext cx="33338" cy="31750"/>
            </a:xfrm>
            <a:custGeom>
              <a:rect b="b" l="l" r="r" t="t"/>
              <a:pathLst>
                <a:path extrusionOk="0" h="11" w="11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1" y="9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6" y="7"/>
                  </a:moveTo>
                  <a:cubicBezTo>
                    <a:pt x="5" y="7"/>
                    <a:pt x="4" y="6"/>
                    <a:pt x="4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6"/>
                    <a:pt x="7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8" name="Google Shape;228;p1"/>
          <p:cNvGrpSpPr/>
          <p:nvPr/>
        </p:nvGrpSpPr>
        <p:grpSpPr>
          <a:xfrm>
            <a:off x="7336403" y="4095037"/>
            <a:ext cx="298889" cy="401466"/>
            <a:chOff x="7192963" y="2706688"/>
            <a:chExt cx="268288" cy="360363"/>
          </a:xfrm>
        </p:grpSpPr>
        <p:sp>
          <p:nvSpPr>
            <p:cNvPr id="229" name="Google Shape;229;p1"/>
            <p:cNvSpPr/>
            <p:nvPr/>
          </p:nvSpPr>
          <p:spPr>
            <a:xfrm>
              <a:off x="7259638" y="2771776"/>
              <a:ext cx="134938" cy="134938"/>
            </a:xfrm>
            <a:custGeom>
              <a:rect b="b" l="l" r="r" t="t"/>
              <a:pathLst>
                <a:path extrusionOk="0" h="46" w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4"/>
                  </a:moveTo>
                  <a:cubicBezTo>
                    <a:pt x="33" y="4"/>
                    <a:pt x="42" y="13"/>
                    <a:pt x="42" y="23"/>
                  </a:cubicBezTo>
                  <a:cubicBezTo>
                    <a:pt x="42" y="34"/>
                    <a:pt x="33" y="42"/>
                    <a:pt x="23" y="42"/>
                  </a:cubicBezTo>
                  <a:cubicBezTo>
                    <a:pt x="12" y="42"/>
                    <a:pt x="4" y="34"/>
                    <a:pt x="4" y="23"/>
                  </a:cubicBezTo>
                  <a:cubicBezTo>
                    <a:pt x="4" y="13"/>
                    <a:pt x="12" y="4"/>
                    <a:pt x="23" y="4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1"/>
            <p:cNvSpPr/>
            <p:nvPr/>
          </p:nvSpPr>
          <p:spPr>
            <a:xfrm>
              <a:off x="7192963" y="2706688"/>
              <a:ext cx="268288" cy="360363"/>
            </a:xfrm>
            <a:custGeom>
              <a:rect b="b" l="l" r="r" t="t"/>
              <a:pathLst>
                <a:path extrusionOk="0" h="123" w="92">
                  <a:moveTo>
                    <a:pt x="46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3"/>
                    <a:pt x="23" y="101"/>
                    <a:pt x="40" y="120"/>
                  </a:cubicBezTo>
                  <a:cubicBezTo>
                    <a:pt x="40" y="120"/>
                    <a:pt x="42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9" y="123"/>
                    <a:pt x="52" y="120"/>
                    <a:pt x="52" y="120"/>
                  </a:cubicBezTo>
                  <a:cubicBezTo>
                    <a:pt x="69" y="101"/>
                    <a:pt x="92" y="73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31" y="98"/>
                    <a:pt x="7" y="71"/>
                    <a:pt x="7" y="46"/>
                  </a:cubicBezTo>
                  <a:cubicBezTo>
                    <a:pt x="7" y="25"/>
                    <a:pt x="25" y="8"/>
                    <a:pt x="46" y="8"/>
                  </a:cubicBezTo>
                  <a:cubicBezTo>
                    <a:pt x="67" y="8"/>
                    <a:pt x="84" y="25"/>
                    <a:pt x="84" y="46"/>
                  </a:cubicBezTo>
                  <a:cubicBezTo>
                    <a:pt x="84" y="71"/>
                    <a:pt x="60" y="98"/>
                    <a:pt x="46" y="115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1" name="Google Shape;231;p1"/>
          <p:cNvSpPr/>
          <p:nvPr/>
        </p:nvSpPr>
        <p:spPr>
          <a:xfrm>
            <a:off x="5822546" y="4219574"/>
            <a:ext cx="399697" cy="263518"/>
          </a:xfrm>
          <a:custGeom>
            <a:rect b="b" l="l" r="r" t="t"/>
            <a:pathLst>
              <a:path extrusionOk="0" h="81" w="123">
                <a:moveTo>
                  <a:pt x="10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4"/>
                  <a:pt x="7" y="81"/>
                  <a:pt x="15" y="81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16" y="81"/>
                  <a:pt x="123" y="74"/>
                  <a:pt x="123" y="65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7" y="0"/>
                </a:cubicBezTo>
                <a:close/>
                <a:moveTo>
                  <a:pt x="8" y="20"/>
                </a:moveTo>
                <a:cubicBezTo>
                  <a:pt x="34" y="41"/>
                  <a:pt x="34" y="41"/>
                  <a:pt x="34" y="41"/>
                </a:cubicBezTo>
                <a:cubicBezTo>
                  <a:pt x="8" y="61"/>
                  <a:pt x="8" y="61"/>
                  <a:pt x="8" y="61"/>
                </a:cubicBezTo>
                <a:lnTo>
                  <a:pt x="8" y="20"/>
                </a:lnTo>
                <a:close/>
                <a:moveTo>
                  <a:pt x="115" y="65"/>
                </a:moveTo>
                <a:cubicBezTo>
                  <a:pt x="115" y="70"/>
                  <a:pt x="112" y="73"/>
                  <a:pt x="107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1" y="73"/>
                  <a:pt x="8" y="70"/>
                  <a:pt x="8" y="65"/>
                </a:cubicBezTo>
                <a:cubicBezTo>
                  <a:pt x="38" y="43"/>
                  <a:pt x="38" y="43"/>
                  <a:pt x="38" y="43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7"/>
                  <a:pt x="59" y="58"/>
                  <a:pt x="61" y="58"/>
                </a:cubicBezTo>
                <a:cubicBezTo>
                  <a:pt x="64" y="58"/>
                  <a:pt x="66" y="57"/>
                  <a:pt x="68" y="56"/>
                </a:cubicBezTo>
                <a:cubicBezTo>
                  <a:pt x="85" y="43"/>
                  <a:pt x="85" y="43"/>
                  <a:pt x="85" y="43"/>
                </a:cubicBezTo>
                <a:lnTo>
                  <a:pt x="115" y="65"/>
                </a:lnTo>
                <a:close/>
                <a:moveTo>
                  <a:pt x="115" y="61"/>
                </a:moveTo>
                <a:cubicBezTo>
                  <a:pt x="88" y="41"/>
                  <a:pt x="88" y="41"/>
                  <a:pt x="88" y="41"/>
                </a:cubicBezTo>
                <a:cubicBezTo>
                  <a:pt x="115" y="20"/>
                  <a:pt x="115" y="20"/>
                  <a:pt x="115" y="20"/>
                </a:cubicBezTo>
                <a:lnTo>
                  <a:pt x="115" y="61"/>
                </a:lnTo>
                <a:close/>
                <a:moveTo>
                  <a:pt x="66" y="52"/>
                </a:moveTo>
                <a:cubicBezTo>
                  <a:pt x="65" y="53"/>
                  <a:pt x="63" y="54"/>
                  <a:pt x="61" y="54"/>
                </a:cubicBezTo>
                <a:cubicBezTo>
                  <a:pt x="60" y="54"/>
                  <a:pt x="58" y="53"/>
                  <a:pt x="57" y="52"/>
                </a:cubicBezTo>
                <a:cubicBezTo>
                  <a:pt x="41" y="41"/>
                  <a:pt x="41" y="41"/>
                  <a:pt x="41" y="41"/>
                </a:cubicBezTo>
                <a:cubicBezTo>
                  <a:pt x="38" y="38"/>
                  <a:pt x="38" y="38"/>
                  <a:pt x="38" y="3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1"/>
                  <a:pt x="11" y="8"/>
                  <a:pt x="15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12" y="8"/>
                  <a:pt x="115" y="11"/>
                  <a:pt x="115" y="16"/>
                </a:cubicBezTo>
                <a:lnTo>
                  <a:pt x="66" y="52"/>
                </a:lnTo>
                <a:close/>
                <a:moveTo>
                  <a:pt x="66" y="52"/>
                </a:moveTo>
                <a:cubicBezTo>
                  <a:pt x="66" y="52"/>
                  <a:pt x="66" y="52"/>
                  <a:pt x="66" y="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2" name="Google Shape;232;p1"/>
          <p:cNvSpPr/>
          <p:nvPr/>
        </p:nvSpPr>
        <p:spPr>
          <a:xfrm>
            <a:off x="2924479" y="4150600"/>
            <a:ext cx="410308" cy="401466"/>
          </a:xfrm>
          <a:custGeom>
            <a:rect b="b" l="l" r="r" t="t"/>
            <a:pathLst>
              <a:path extrusionOk="0" h="123" w="126">
                <a:moveTo>
                  <a:pt x="112" y="10"/>
                </a:moveTo>
                <a:cubicBezTo>
                  <a:pt x="106" y="4"/>
                  <a:pt x="98" y="0"/>
                  <a:pt x="90" y="0"/>
                </a:cubicBezTo>
                <a:cubicBezTo>
                  <a:pt x="83" y="0"/>
                  <a:pt x="76" y="3"/>
                  <a:pt x="72" y="7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68"/>
                  <a:pt x="10" y="70"/>
                  <a:pt x="9" y="7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6"/>
                  <a:pt x="0" y="108"/>
                  <a:pt x="0" y="110"/>
                </a:cubicBezTo>
                <a:cubicBezTo>
                  <a:pt x="0" y="117"/>
                  <a:pt x="6" y="123"/>
                  <a:pt x="13" y="123"/>
                </a:cubicBezTo>
                <a:cubicBezTo>
                  <a:pt x="15" y="123"/>
                  <a:pt x="17" y="122"/>
                  <a:pt x="18" y="122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2" y="113"/>
                  <a:pt x="55" y="112"/>
                  <a:pt x="57" y="110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126" y="40"/>
                  <a:pt x="125" y="22"/>
                  <a:pt x="112" y="10"/>
                </a:cubicBezTo>
                <a:close/>
                <a:moveTo>
                  <a:pt x="61" y="91"/>
                </a:moveTo>
                <a:cubicBezTo>
                  <a:pt x="61" y="88"/>
                  <a:pt x="60" y="85"/>
                  <a:pt x="58" y="81"/>
                </a:cubicBezTo>
                <a:cubicBezTo>
                  <a:pt x="95" y="45"/>
                  <a:pt x="95" y="45"/>
                  <a:pt x="95" y="45"/>
                </a:cubicBezTo>
                <a:cubicBezTo>
                  <a:pt x="97" y="52"/>
                  <a:pt x="96" y="59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61" y="94"/>
                  <a:pt x="61" y="94"/>
                  <a:pt x="61" y="94"/>
                </a:cubicBezTo>
                <a:cubicBezTo>
                  <a:pt x="61" y="93"/>
                  <a:pt x="61" y="92"/>
                  <a:pt x="61" y="91"/>
                </a:cubicBezTo>
                <a:close/>
                <a:moveTo>
                  <a:pt x="56" y="78"/>
                </a:moveTo>
                <a:cubicBezTo>
                  <a:pt x="55" y="76"/>
                  <a:pt x="53" y="73"/>
                  <a:pt x="51" y="71"/>
                </a:cubicBezTo>
                <a:cubicBezTo>
                  <a:pt x="49" y="69"/>
                  <a:pt x="46" y="67"/>
                  <a:pt x="43" y="66"/>
                </a:cubicBezTo>
                <a:cubicBezTo>
                  <a:pt x="80" y="29"/>
                  <a:pt x="80" y="29"/>
                  <a:pt x="80" y="29"/>
                </a:cubicBezTo>
                <a:cubicBezTo>
                  <a:pt x="83" y="30"/>
                  <a:pt x="86" y="32"/>
                  <a:pt x="88" y="34"/>
                </a:cubicBezTo>
                <a:cubicBezTo>
                  <a:pt x="90" y="37"/>
                  <a:pt x="92" y="39"/>
                  <a:pt x="93" y="41"/>
                </a:cubicBezTo>
                <a:lnTo>
                  <a:pt x="56" y="78"/>
                </a:lnTo>
                <a:close/>
                <a:moveTo>
                  <a:pt x="40" y="64"/>
                </a:moveTo>
                <a:cubicBezTo>
                  <a:pt x="36" y="62"/>
                  <a:pt x="33" y="61"/>
                  <a:pt x="29" y="61"/>
                </a:cubicBezTo>
                <a:cubicBezTo>
                  <a:pt x="58" y="32"/>
                  <a:pt x="58" y="32"/>
                  <a:pt x="58" y="32"/>
                </a:cubicBezTo>
                <a:cubicBezTo>
                  <a:pt x="63" y="27"/>
                  <a:pt x="69" y="26"/>
                  <a:pt x="76" y="28"/>
                </a:cubicBezTo>
                <a:lnTo>
                  <a:pt x="40" y="64"/>
                </a:lnTo>
                <a:close/>
                <a:moveTo>
                  <a:pt x="16" y="115"/>
                </a:moveTo>
                <a:cubicBezTo>
                  <a:pt x="15" y="115"/>
                  <a:pt x="14" y="115"/>
                  <a:pt x="13" y="115"/>
                </a:cubicBezTo>
                <a:cubicBezTo>
                  <a:pt x="10" y="115"/>
                  <a:pt x="7" y="113"/>
                  <a:pt x="7" y="110"/>
                </a:cubicBezTo>
                <a:cubicBezTo>
                  <a:pt x="7" y="109"/>
                  <a:pt x="8" y="108"/>
                  <a:pt x="8" y="107"/>
                </a:cubicBezTo>
                <a:cubicBezTo>
                  <a:pt x="12" y="93"/>
                  <a:pt x="12" y="93"/>
                  <a:pt x="12" y="93"/>
                </a:cubicBezTo>
                <a:cubicBezTo>
                  <a:pt x="16" y="93"/>
                  <a:pt x="21" y="94"/>
                  <a:pt x="25" y="98"/>
                </a:cubicBezTo>
                <a:cubicBezTo>
                  <a:pt x="28" y="102"/>
                  <a:pt x="30" y="107"/>
                  <a:pt x="30" y="111"/>
                </a:cubicBezTo>
                <a:lnTo>
                  <a:pt x="16" y="115"/>
                </a:lnTo>
                <a:close/>
                <a:moveTo>
                  <a:pt x="34" y="110"/>
                </a:moveTo>
                <a:cubicBezTo>
                  <a:pt x="34" y="105"/>
                  <a:pt x="31" y="100"/>
                  <a:pt x="27" y="95"/>
                </a:cubicBezTo>
                <a:cubicBezTo>
                  <a:pt x="23" y="91"/>
                  <a:pt x="18" y="89"/>
                  <a:pt x="13" y="89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4"/>
                  <a:pt x="17" y="73"/>
                  <a:pt x="18" y="72"/>
                </a:cubicBezTo>
                <a:cubicBezTo>
                  <a:pt x="26" y="67"/>
                  <a:pt x="38" y="68"/>
                  <a:pt x="46" y="77"/>
                </a:cubicBezTo>
                <a:cubicBezTo>
                  <a:pt x="55" y="85"/>
                  <a:pt x="56" y="98"/>
                  <a:pt x="49" y="106"/>
                </a:cubicBezTo>
                <a:cubicBezTo>
                  <a:pt x="49" y="106"/>
                  <a:pt x="48" y="106"/>
                  <a:pt x="48" y="106"/>
                </a:cubicBezTo>
                <a:lnTo>
                  <a:pt x="34" y="110"/>
                </a:lnTo>
                <a:close/>
                <a:moveTo>
                  <a:pt x="110" y="45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51"/>
                  <a:pt x="103" y="50"/>
                  <a:pt x="103" y="49"/>
                </a:cubicBezTo>
                <a:cubicBezTo>
                  <a:pt x="103" y="42"/>
                  <a:pt x="99" y="35"/>
                  <a:pt x="93" y="29"/>
                </a:cubicBezTo>
                <a:cubicBezTo>
                  <a:pt x="87" y="23"/>
                  <a:pt x="79" y="19"/>
                  <a:pt x="71" y="19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0"/>
                  <a:pt x="85" y="8"/>
                  <a:pt x="90" y="8"/>
                </a:cubicBezTo>
                <a:cubicBezTo>
                  <a:pt x="96" y="8"/>
                  <a:pt x="102" y="11"/>
                  <a:pt x="107" y="16"/>
                </a:cubicBezTo>
                <a:cubicBezTo>
                  <a:pt x="112" y="20"/>
                  <a:pt x="114" y="26"/>
                  <a:pt x="115" y="32"/>
                </a:cubicBezTo>
                <a:cubicBezTo>
                  <a:pt x="115" y="37"/>
                  <a:pt x="113" y="42"/>
                  <a:pt x="110" y="45"/>
                </a:cubicBezTo>
                <a:close/>
                <a:moveTo>
                  <a:pt x="110" y="45"/>
                </a:moveTo>
                <a:cubicBezTo>
                  <a:pt x="110" y="45"/>
                  <a:pt x="110" y="45"/>
                  <a:pt x="110" y="4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3" name="Google Shape;233;p1"/>
          <p:cNvSpPr/>
          <p:nvPr/>
        </p:nvSpPr>
        <p:spPr>
          <a:xfrm>
            <a:off x="4392865" y="3239918"/>
            <a:ext cx="420920" cy="385548"/>
          </a:xfrm>
          <a:custGeom>
            <a:rect b="b" l="l" r="r" t="t"/>
            <a:pathLst>
              <a:path extrusionOk="0" h="118" w="129">
                <a:moveTo>
                  <a:pt x="116" y="14"/>
                </a:moveTo>
                <a:cubicBezTo>
                  <a:pt x="102" y="0"/>
                  <a:pt x="80" y="0"/>
                  <a:pt x="67" y="14"/>
                </a:cubicBezTo>
                <a:cubicBezTo>
                  <a:pt x="11" y="69"/>
                  <a:pt x="11" y="69"/>
                  <a:pt x="11" y="69"/>
                </a:cubicBezTo>
                <a:cubicBezTo>
                  <a:pt x="0" y="80"/>
                  <a:pt x="0" y="97"/>
                  <a:pt x="11" y="107"/>
                </a:cubicBezTo>
                <a:cubicBezTo>
                  <a:pt x="21" y="118"/>
                  <a:pt x="38" y="118"/>
                  <a:pt x="49" y="107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2" y="44"/>
                  <a:pt x="112" y="32"/>
                  <a:pt x="105" y="25"/>
                </a:cubicBezTo>
                <a:cubicBezTo>
                  <a:pt x="97" y="17"/>
                  <a:pt x="85" y="17"/>
                  <a:pt x="78" y="25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8"/>
                  <a:pt x="34" y="71"/>
                  <a:pt x="36" y="72"/>
                </a:cubicBezTo>
                <a:cubicBezTo>
                  <a:pt x="37" y="74"/>
                  <a:pt x="39" y="74"/>
                  <a:pt x="41" y="72"/>
                </a:cubicBezTo>
                <a:cubicBezTo>
                  <a:pt x="83" y="30"/>
                  <a:pt x="83" y="30"/>
                  <a:pt x="83" y="30"/>
                </a:cubicBezTo>
                <a:cubicBezTo>
                  <a:pt x="88" y="26"/>
                  <a:pt x="95" y="26"/>
                  <a:pt x="99" y="30"/>
                </a:cubicBezTo>
                <a:cubicBezTo>
                  <a:pt x="104" y="35"/>
                  <a:pt x="104" y="42"/>
                  <a:pt x="99" y="4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6" y="109"/>
                  <a:pt x="24" y="109"/>
                  <a:pt x="16" y="102"/>
                </a:cubicBezTo>
                <a:cubicBezTo>
                  <a:pt x="9" y="94"/>
                  <a:pt x="9" y="82"/>
                  <a:pt x="16" y="75"/>
                </a:cubicBezTo>
                <a:cubicBezTo>
                  <a:pt x="72" y="20"/>
                  <a:pt x="72" y="20"/>
                  <a:pt x="72" y="20"/>
                </a:cubicBezTo>
                <a:cubicBezTo>
                  <a:pt x="82" y="9"/>
                  <a:pt x="99" y="9"/>
                  <a:pt x="110" y="20"/>
                </a:cubicBezTo>
                <a:cubicBezTo>
                  <a:pt x="120" y="30"/>
                  <a:pt x="120" y="47"/>
                  <a:pt x="110" y="58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1"/>
                  <a:pt x="67" y="103"/>
                  <a:pt x="68" y="105"/>
                </a:cubicBezTo>
                <a:cubicBezTo>
                  <a:pt x="70" y="106"/>
                  <a:pt x="72" y="106"/>
                  <a:pt x="73" y="105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29" y="49"/>
                  <a:pt x="129" y="27"/>
                  <a:pt x="116" y="14"/>
                </a:cubicBezTo>
                <a:close/>
                <a:moveTo>
                  <a:pt x="116" y="14"/>
                </a:moveTo>
                <a:cubicBezTo>
                  <a:pt x="116" y="14"/>
                  <a:pt x="116" y="14"/>
                  <a:pt x="116" y="1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4" name="Google Shape;234;p1"/>
          <p:cNvGrpSpPr/>
          <p:nvPr/>
        </p:nvGrpSpPr>
        <p:grpSpPr>
          <a:xfrm>
            <a:off x="7274503" y="3249645"/>
            <a:ext cx="422689" cy="366095"/>
            <a:chOff x="6362700" y="3578226"/>
            <a:chExt cx="379413" cy="328613"/>
          </a:xfrm>
        </p:grpSpPr>
        <p:sp>
          <p:nvSpPr>
            <p:cNvPr id="235" name="Google Shape;235;p1"/>
            <p:cNvSpPr/>
            <p:nvPr/>
          </p:nvSpPr>
          <p:spPr>
            <a:xfrm>
              <a:off x="6362700" y="3578226"/>
              <a:ext cx="379413" cy="328613"/>
            </a:xfrm>
            <a:custGeom>
              <a:rect b="b" l="l" r="r" t="t"/>
              <a:pathLst>
                <a:path extrusionOk="0" h="112" w="130">
                  <a:moveTo>
                    <a:pt x="115" y="14"/>
                  </a:moveTo>
                  <a:cubicBezTo>
                    <a:pt x="101" y="0"/>
                    <a:pt x="79" y="0"/>
                    <a:pt x="65" y="13"/>
                  </a:cubicBezTo>
                  <a:cubicBezTo>
                    <a:pt x="50" y="0"/>
                    <a:pt x="28" y="0"/>
                    <a:pt x="14" y="14"/>
                  </a:cubicBezTo>
                  <a:cubicBezTo>
                    <a:pt x="0" y="28"/>
                    <a:pt x="0" y="51"/>
                    <a:pt x="14" y="65"/>
                  </a:cubicBezTo>
                  <a:cubicBezTo>
                    <a:pt x="18" y="69"/>
                    <a:pt x="56" y="107"/>
                    <a:pt x="56" y="107"/>
                  </a:cubicBezTo>
                  <a:cubicBezTo>
                    <a:pt x="61" y="112"/>
                    <a:pt x="68" y="112"/>
                    <a:pt x="73" y="107"/>
                  </a:cubicBezTo>
                  <a:cubicBezTo>
                    <a:pt x="73" y="107"/>
                    <a:pt x="115" y="66"/>
                    <a:pt x="115" y="65"/>
                  </a:cubicBezTo>
                  <a:cubicBezTo>
                    <a:pt x="130" y="51"/>
                    <a:pt x="130" y="28"/>
                    <a:pt x="115" y="14"/>
                  </a:cubicBezTo>
                  <a:close/>
                  <a:moveTo>
                    <a:pt x="110" y="60"/>
                  </a:moveTo>
                  <a:cubicBezTo>
                    <a:pt x="67" y="102"/>
                    <a:pt x="67" y="102"/>
                    <a:pt x="67" y="102"/>
                  </a:cubicBezTo>
                  <a:cubicBezTo>
                    <a:pt x="66" y="103"/>
                    <a:pt x="63" y="103"/>
                    <a:pt x="62" y="102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8" y="49"/>
                    <a:pt x="8" y="30"/>
                    <a:pt x="20" y="19"/>
                  </a:cubicBezTo>
                  <a:cubicBezTo>
                    <a:pt x="30" y="8"/>
                    <a:pt x="48" y="8"/>
                    <a:pt x="59" y="18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81" y="8"/>
                    <a:pt x="99" y="8"/>
                    <a:pt x="110" y="19"/>
                  </a:cubicBezTo>
                  <a:cubicBezTo>
                    <a:pt x="121" y="30"/>
                    <a:pt x="121" y="49"/>
                    <a:pt x="110" y="60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10" y="6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1"/>
            <p:cNvSpPr/>
            <p:nvPr/>
          </p:nvSpPr>
          <p:spPr>
            <a:xfrm>
              <a:off x="6426200" y="3641726"/>
              <a:ext cx="55563" cy="55563"/>
            </a:xfrm>
            <a:custGeom>
              <a:rect b="b" l="l" r="r" t="t"/>
              <a:pathLst>
                <a:path extrusionOk="0" h="19" w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7" name="Google Shape;237;p1"/>
          <p:cNvSpPr/>
          <p:nvPr/>
        </p:nvSpPr>
        <p:spPr>
          <a:xfrm>
            <a:off x="6535550" y="3231075"/>
            <a:ext cx="401466" cy="403234"/>
          </a:xfrm>
          <a:custGeom>
            <a:rect b="b" l="l" r="r" t="t"/>
            <a:pathLst>
              <a:path extrusionOk="0" h="123" w="123">
                <a:moveTo>
                  <a:pt x="120" y="2"/>
                </a:moveTo>
                <a:cubicBezTo>
                  <a:pt x="119" y="1"/>
                  <a:pt x="117" y="0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3" y="15"/>
                  <a:pt x="43" y="19"/>
                </a:cubicBezTo>
                <a:cubicBezTo>
                  <a:pt x="43" y="85"/>
                  <a:pt x="43" y="85"/>
                  <a:pt x="43" y="85"/>
                </a:cubicBezTo>
                <a:cubicBezTo>
                  <a:pt x="39" y="82"/>
                  <a:pt x="34" y="81"/>
                  <a:pt x="28" y="81"/>
                </a:cubicBezTo>
                <a:cubicBezTo>
                  <a:pt x="25" y="81"/>
                  <a:pt x="22" y="81"/>
                  <a:pt x="18" y="82"/>
                </a:cubicBezTo>
                <a:cubicBezTo>
                  <a:pt x="11" y="85"/>
                  <a:pt x="5" y="89"/>
                  <a:pt x="2" y="96"/>
                </a:cubicBezTo>
                <a:cubicBezTo>
                  <a:pt x="0" y="100"/>
                  <a:pt x="0" y="105"/>
                  <a:pt x="2" y="110"/>
                </a:cubicBezTo>
                <a:cubicBezTo>
                  <a:pt x="4" y="118"/>
                  <a:pt x="13" y="123"/>
                  <a:pt x="23" y="123"/>
                </a:cubicBezTo>
                <a:cubicBezTo>
                  <a:pt x="26" y="123"/>
                  <a:pt x="29" y="122"/>
                  <a:pt x="32" y="121"/>
                </a:cubicBezTo>
                <a:cubicBezTo>
                  <a:pt x="40" y="119"/>
                  <a:pt x="45" y="114"/>
                  <a:pt x="48" y="108"/>
                </a:cubicBezTo>
                <a:cubicBezTo>
                  <a:pt x="50" y="105"/>
                  <a:pt x="50" y="102"/>
                  <a:pt x="50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38"/>
                  <a:pt x="50" y="38"/>
                  <a:pt x="50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2" y="71"/>
                  <a:pt x="107" y="69"/>
                  <a:pt x="101" y="69"/>
                </a:cubicBezTo>
                <a:cubicBezTo>
                  <a:pt x="98" y="69"/>
                  <a:pt x="94" y="70"/>
                  <a:pt x="91" y="71"/>
                </a:cubicBezTo>
                <a:cubicBezTo>
                  <a:pt x="84" y="73"/>
                  <a:pt x="78" y="78"/>
                  <a:pt x="75" y="84"/>
                </a:cubicBezTo>
                <a:cubicBezTo>
                  <a:pt x="73" y="89"/>
                  <a:pt x="73" y="94"/>
                  <a:pt x="74" y="98"/>
                </a:cubicBezTo>
                <a:cubicBezTo>
                  <a:pt x="77" y="106"/>
                  <a:pt x="86" y="111"/>
                  <a:pt x="96" y="111"/>
                </a:cubicBezTo>
                <a:cubicBezTo>
                  <a:pt x="99" y="111"/>
                  <a:pt x="102" y="111"/>
                  <a:pt x="105" y="110"/>
                </a:cubicBezTo>
                <a:cubicBezTo>
                  <a:pt x="112" y="107"/>
                  <a:pt x="118" y="102"/>
                  <a:pt x="121" y="96"/>
                </a:cubicBezTo>
                <a:cubicBezTo>
                  <a:pt x="122" y="94"/>
                  <a:pt x="123" y="91"/>
                  <a:pt x="123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5"/>
                  <a:pt x="122" y="3"/>
                  <a:pt x="120" y="2"/>
                </a:cubicBezTo>
                <a:close/>
                <a:moveTo>
                  <a:pt x="30" y="114"/>
                </a:moveTo>
                <a:cubicBezTo>
                  <a:pt x="21" y="117"/>
                  <a:pt x="11" y="114"/>
                  <a:pt x="9" y="107"/>
                </a:cubicBezTo>
                <a:cubicBezTo>
                  <a:pt x="6" y="100"/>
                  <a:pt x="12" y="93"/>
                  <a:pt x="21" y="89"/>
                </a:cubicBezTo>
                <a:cubicBezTo>
                  <a:pt x="30" y="86"/>
                  <a:pt x="39" y="89"/>
                  <a:pt x="42" y="96"/>
                </a:cubicBezTo>
                <a:cubicBezTo>
                  <a:pt x="44" y="103"/>
                  <a:pt x="39" y="111"/>
                  <a:pt x="30" y="114"/>
                </a:cubicBezTo>
                <a:close/>
                <a:moveTo>
                  <a:pt x="115" y="19"/>
                </a:moveTo>
                <a:cubicBezTo>
                  <a:pt x="50" y="31"/>
                  <a:pt x="50" y="31"/>
                  <a:pt x="50" y="31"/>
                </a:cubicBezTo>
                <a:cubicBezTo>
                  <a:pt x="50" y="19"/>
                  <a:pt x="50" y="19"/>
                  <a:pt x="50" y="19"/>
                </a:cubicBezTo>
                <a:cubicBezTo>
                  <a:pt x="115" y="8"/>
                  <a:pt x="115" y="8"/>
                  <a:pt x="115" y="8"/>
                </a:cubicBezTo>
                <a:lnTo>
                  <a:pt x="115" y="19"/>
                </a:lnTo>
                <a:close/>
                <a:moveTo>
                  <a:pt x="103" y="102"/>
                </a:moveTo>
                <a:cubicBezTo>
                  <a:pt x="93" y="105"/>
                  <a:pt x="84" y="102"/>
                  <a:pt x="81" y="96"/>
                </a:cubicBezTo>
                <a:cubicBezTo>
                  <a:pt x="79" y="89"/>
                  <a:pt x="84" y="81"/>
                  <a:pt x="93" y="78"/>
                </a:cubicBezTo>
                <a:cubicBezTo>
                  <a:pt x="103" y="75"/>
                  <a:pt x="112" y="78"/>
                  <a:pt x="115" y="85"/>
                </a:cubicBezTo>
                <a:cubicBezTo>
                  <a:pt x="117" y="91"/>
                  <a:pt x="112" y="99"/>
                  <a:pt x="103" y="102"/>
                </a:cubicBezTo>
                <a:close/>
                <a:moveTo>
                  <a:pt x="103" y="102"/>
                </a:moveTo>
                <a:cubicBezTo>
                  <a:pt x="103" y="102"/>
                  <a:pt x="103" y="102"/>
                  <a:pt x="103" y="10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8" name="Google Shape;238;p1"/>
          <p:cNvGrpSpPr/>
          <p:nvPr/>
        </p:nvGrpSpPr>
        <p:grpSpPr>
          <a:xfrm>
            <a:off x="3636564" y="3231959"/>
            <a:ext cx="401466" cy="401466"/>
            <a:chOff x="2270125" y="3568701"/>
            <a:chExt cx="360363" cy="360363"/>
          </a:xfrm>
        </p:grpSpPr>
        <p:sp>
          <p:nvSpPr>
            <p:cNvPr id="239" name="Google Shape;239;p1"/>
            <p:cNvSpPr/>
            <p:nvPr/>
          </p:nvSpPr>
          <p:spPr>
            <a:xfrm>
              <a:off x="2270125" y="3568701"/>
              <a:ext cx="111125" cy="360363"/>
            </a:xfrm>
            <a:custGeom>
              <a:rect b="b" l="l" r="r" t="t"/>
              <a:pathLst>
                <a:path extrusionOk="0" h="123" w="38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5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5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5" y="50"/>
                    <a:pt x="38" y="45"/>
                    <a:pt x="38" y="38"/>
                  </a:cubicBezTo>
                  <a:cubicBezTo>
                    <a:pt x="38" y="32"/>
                    <a:pt x="35" y="27"/>
                    <a:pt x="31" y="23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0" y="19"/>
                    <a:pt x="19" y="19"/>
                  </a:cubicBezTo>
                  <a:cubicBezTo>
                    <a:pt x="18" y="19"/>
                    <a:pt x="17" y="19"/>
                    <a:pt x="15" y="20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0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0" y="50"/>
                    <a:pt x="19" y="50"/>
                  </a:cubicBezTo>
                  <a:cubicBezTo>
                    <a:pt x="18" y="50"/>
                    <a:pt x="16" y="50"/>
                    <a:pt x="15" y="49"/>
                  </a:cubicBezTo>
                  <a:cubicBezTo>
                    <a:pt x="14" y="49"/>
                    <a:pt x="13" y="48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4"/>
                    <a:pt x="9" y="43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6" y="27"/>
                    <a:pt x="18" y="27"/>
                    <a:pt x="19" y="27"/>
                  </a:cubicBezTo>
                  <a:cubicBezTo>
                    <a:pt x="20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1" y="37"/>
                    <a:pt x="31" y="38"/>
                  </a:cubicBezTo>
                  <a:cubicBezTo>
                    <a:pt x="31" y="39"/>
                    <a:pt x="30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1"/>
            <p:cNvSpPr/>
            <p:nvPr/>
          </p:nvSpPr>
          <p:spPr>
            <a:xfrm>
              <a:off x="2516188" y="3568701"/>
              <a:ext cx="114300" cy="360363"/>
            </a:xfrm>
            <a:custGeom>
              <a:rect b="b" l="l" r="r" t="t"/>
              <a:pathLst>
                <a:path extrusionOk="0" h="123" w="39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6" y="50"/>
                    <a:pt x="39" y="45"/>
                    <a:pt x="39" y="38"/>
                  </a:cubicBezTo>
                  <a:cubicBezTo>
                    <a:pt x="39" y="32"/>
                    <a:pt x="36" y="27"/>
                    <a:pt x="31" y="23"/>
                  </a:cubicBezTo>
                  <a:close/>
                  <a:moveTo>
                    <a:pt x="16" y="11"/>
                  </a:moveTo>
                  <a:cubicBezTo>
                    <a:pt x="16" y="9"/>
                    <a:pt x="17" y="8"/>
                    <a:pt x="19" y="8"/>
                  </a:cubicBezTo>
                  <a:cubicBezTo>
                    <a:pt x="22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1" y="19"/>
                    <a:pt x="19" y="19"/>
                  </a:cubicBezTo>
                  <a:cubicBezTo>
                    <a:pt x="18" y="19"/>
                    <a:pt x="17" y="19"/>
                    <a:pt x="16" y="20"/>
                  </a:cubicBezTo>
                  <a:lnTo>
                    <a:pt x="16" y="11"/>
                  </a:lnTo>
                  <a:close/>
                  <a:moveTo>
                    <a:pt x="23" y="111"/>
                  </a:moveTo>
                  <a:cubicBezTo>
                    <a:pt x="23" y="113"/>
                    <a:pt x="22" y="115"/>
                    <a:pt x="19" y="115"/>
                  </a:cubicBezTo>
                  <a:cubicBezTo>
                    <a:pt x="17" y="115"/>
                    <a:pt x="16" y="113"/>
                    <a:pt x="16" y="11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1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1" y="50"/>
                    <a:pt x="19" y="50"/>
                  </a:cubicBezTo>
                  <a:cubicBezTo>
                    <a:pt x="18" y="50"/>
                    <a:pt x="17" y="50"/>
                    <a:pt x="16" y="49"/>
                  </a:cubicBezTo>
                  <a:cubicBezTo>
                    <a:pt x="15" y="49"/>
                    <a:pt x="14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1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6"/>
                    <a:pt x="31" y="37"/>
                    <a:pt x="31" y="38"/>
                  </a:cubicBezTo>
                  <a:cubicBezTo>
                    <a:pt x="31" y="39"/>
                    <a:pt x="31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1"/>
            <p:cNvSpPr/>
            <p:nvPr/>
          </p:nvSpPr>
          <p:spPr>
            <a:xfrm>
              <a:off x="2392363" y="3568701"/>
              <a:ext cx="111125" cy="360363"/>
            </a:xfrm>
            <a:custGeom>
              <a:rect b="b" l="l" r="r" t="t"/>
              <a:pathLst>
                <a:path extrusionOk="0" h="123" w="38">
                  <a:moveTo>
                    <a:pt x="31" y="6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91"/>
                    <a:pt x="3" y="96"/>
                    <a:pt x="8" y="10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96"/>
                    <a:pt x="38" y="91"/>
                    <a:pt x="38" y="84"/>
                  </a:cubicBezTo>
                  <a:cubicBezTo>
                    <a:pt x="38" y="78"/>
                    <a:pt x="35" y="73"/>
                    <a:pt x="31" y="69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5"/>
                    <a:pt x="21" y="65"/>
                    <a:pt x="19" y="65"/>
                  </a:cubicBezTo>
                  <a:cubicBezTo>
                    <a:pt x="18" y="65"/>
                    <a:pt x="17" y="65"/>
                    <a:pt x="15" y="66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7" y="103"/>
                    <a:pt x="18" y="104"/>
                    <a:pt x="19" y="104"/>
                  </a:cubicBezTo>
                  <a:cubicBezTo>
                    <a:pt x="21" y="104"/>
                    <a:pt x="22" y="103"/>
                    <a:pt x="23" y="103"/>
                  </a:cubicBezTo>
                  <a:lnTo>
                    <a:pt x="23" y="111"/>
                  </a:ln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29" y="90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2"/>
                    <a:pt x="27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4"/>
                    <a:pt x="24" y="95"/>
                    <a:pt x="23" y="95"/>
                  </a:cubicBezTo>
                  <a:cubicBezTo>
                    <a:pt x="22" y="96"/>
                    <a:pt x="21" y="96"/>
                    <a:pt x="19" y="96"/>
                  </a:cubicBezTo>
                  <a:cubicBezTo>
                    <a:pt x="18" y="96"/>
                    <a:pt x="17" y="96"/>
                    <a:pt x="15" y="95"/>
                  </a:cubicBezTo>
                  <a:cubicBezTo>
                    <a:pt x="14" y="95"/>
                    <a:pt x="13" y="94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1" y="92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7"/>
                    <a:pt x="8" y="85"/>
                    <a:pt x="8" y="84"/>
                  </a:cubicBezTo>
                  <a:cubicBezTo>
                    <a:pt x="8" y="83"/>
                    <a:pt x="8" y="82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0"/>
                    <a:pt x="9" y="79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5"/>
                    <a:pt x="14" y="74"/>
                    <a:pt x="15" y="74"/>
                  </a:cubicBezTo>
                  <a:cubicBezTo>
                    <a:pt x="17" y="73"/>
                    <a:pt x="18" y="73"/>
                    <a:pt x="19" y="73"/>
                  </a:cubicBezTo>
                  <a:cubicBezTo>
                    <a:pt x="21" y="73"/>
                    <a:pt x="22" y="73"/>
                    <a:pt x="23" y="74"/>
                  </a:cubicBezTo>
                  <a:cubicBezTo>
                    <a:pt x="24" y="74"/>
                    <a:pt x="25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6"/>
                    <a:pt x="28" y="77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30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2"/>
                    <a:pt x="31" y="83"/>
                    <a:pt x="31" y="84"/>
                  </a:cubicBezTo>
                  <a:cubicBezTo>
                    <a:pt x="31" y="85"/>
                    <a:pt x="31" y="87"/>
                    <a:pt x="30" y="88"/>
                  </a:cubicBez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2" name="Google Shape;242;p1"/>
          <p:cNvGrpSpPr/>
          <p:nvPr/>
        </p:nvGrpSpPr>
        <p:grpSpPr>
          <a:xfrm>
            <a:off x="5146682" y="3231959"/>
            <a:ext cx="399697" cy="401466"/>
            <a:chOff x="4019550" y="3568701"/>
            <a:chExt cx="358775" cy="360363"/>
          </a:xfrm>
        </p:grpSpPr>
        <p:sp>
          <p:nvSpPr>
            <p:cNvPr id="243" name="Google Shape;243;p1"/>
            <p:cNvSpPr/>
            <p:nvPr/>
          </p:nvSpPr>
          <p:spPr>
            <a:xfrm>
              <a:off x="4019550" y="3568701"/>
              <a:ext cx="358775" cy="360363"/>
            </a:xfrm>
            <a:custGeom>
              <a:rect b="b" l="l" r="r" t="t"/>
              <a:pathLst>
                <a:path extrusionOk="0" h="123" w="123">
                  <a:moveTo>
                    <a:pt x="77" y="0"/>
                  </a:moveTo>
                  <a:cubicBezTo>
                    <a:pt x="51" y="0"/>
                    <a:pt x="31" y="21"/>
                    <a:pt x="31" y="46"/>
                  </a:cubicBezTo>
                  <a:cubicBezTo>
                    <a:pt x="31" y="54"/>
                    <a:pt x="33" y="61"/>
                    <a:pt x="36" y="68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2"/>
                    <a:pt x="0" y="105"/>
                    <a:pt x="0" y="109"/>
                  </a:cubicBezTo>
                  <a:cubicBezTo>
                    <a:pt x="0" y="117"/>
                    <a:pt x="6" y="123"/>
                    <a:pt x="13" y="123"/>
                  </a:cubicBezTo>
                  <a:cubicBezTo>
                    <a:pt x="17" y="123"/>
                    <a:pt x="21" y="121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2" y="90"/>
                    <a:pt x="69" y="92"/>
                    <a:pt x="77" y="92"/>
                  </a:cubicBezTo>
                  <a:cubicBezTo>
                    <a:pt x="102" y="92"/>
                    <a:pt x="123" y="71"/>
                    <a:pt x="123" y="46"/>
                  </a:cubicBezTo>
                  <a:cubicBezTo>
                    <a:pt x="123" y="21"/>
                    <a:pt x="102" y="0"/>
                    <a:pt x="77" y="0"/>
                  </a:cubicBezTo>
                  <a:close/>
                  <a:moveTo>
                    <a:pt x="18" y="114"/>
                  </a:moveTo>
                  <a:cubicBezTo>
                    <a:pt x="17" y="115"/>
                    <a:pt x="15" y="116"/>
                    <a:pt x="13" y="116"/>
                  </a:cubicBezTo>
                  <a:cubicBezTo>
                    <a:pt x="10" y="116"/>
                    <a:pt x="7" y="113"/>
                    <a:pt x="7" y="109"/>
                  </a:cubicBezTo>
                  <a:cubicBezTo>
                    <a:pt x="7" y="107"/>
                    <a:pt x="8" y="106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2" y="77"/>
                    <a:pt x="46" y="80"/>
                    <a:pt x="49" y="83"/>
                  </a:cubicBezTo>
                  <a:lnTo>
                    <a:pt x="18" y="114"/>
                  </a:lnTo>
                  <a:close/>
                  <a:moveTo>
                    <a:pt x="77" y="84"/>
                  </a:moveTo>
                  <a:cubicBezTo>
                    <a:pt x="55" y="84"/>
                    <a:pt x="38" y="67"/>
                    <a:pt x="38" y="46"/>
                  </a:cubicBezTo>
                  <a:cubicBezTo>
                    <a:pt x="38" y="25"/>
                    <a:pt x="55" y="8"/>
                    <a:pt x="77" y="8"/>
                  </a:cubicBezTo>
                  <a:cubicBezTo>
                    <a:pt x="98" y="8"/>
                    <a:pt x="115" y="25"/>
                    <a:pt x="115" y="46"/>
                  </a:cubicBezTo>
                  <a:cubicBezTo>
                    <a:pt x="115" y="67"/>
                    <a:pt x="98" y="84"/>
                    <a:pt x="77" y="84"/>
                  </a:cubicBezTo>
                  <a:close/>
                  <a:moveTo>
                    <a:pt x="77" y="84"/>
                  </a:moveTo>
                  <a:cubicBezTo>
                    <a:pt x="77" y="84"/>
                    <a:pt x="77" y="84"/>
                    <a:pt x="77" y="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1"/>
            <p:cNvSpPr/>
            <p:nvPr/>
          </p:nvSpPr>
          <p:spPr>
            <a:xfrm>
              <a:off x="4165600" y="3624263"/>
              <a:ext cx="84138" cy="85725"/>
            </a:xfrm>
            <a:custGeom>
              <a:rect b="b" l="l" r="r" t="t"/>
              <a:pathLst>
                <a:path extrusionOk="0" h="29" w="29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5" name="Google Shape;245;p1"/>
          <p:cNvGrpSpPr/>
          <p:nvPr/>
        </p:nvGrpSpPr>
        <p:grpSpPr>
          <a:xfrm>
            <a:off x="5822546" y="3269099"/>
            <a:ext cx="399697" cy="327186"/>
            <a:chOff x="4856163" y="3600451"/>
            <a:chExt cx="358775" cy="293688"/>
          </a:xfrm>
        </p:grpSpPr>
        <p:sp>
          <p:nvSpPr>
            <p:cNvPr id="246" name="Google Shape;246;p1"/>
            <p:cNvSpPr/>
            <p:nvPr/>
          </p:nvSpPr>
          <p:spPr>
            <a:xfrm>
              <a:off x="5103813" y="3692526"/>
              <a:ext cx="68263" cy="90488"/>
            </a:xfrm>
            <a:custGeom>
              <a:rect b="b" l="l" r="r" t="t"/>
              <a:pathLst>
                <a:path extrusionOk="0" h="31" w="23">
                  <a:moveTo>
                    <a:pt x="11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1"/>
                    <a:pt x="23" y="29"/>
                    <a:pt x="23" y="2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2" y="19"/>
                  </a:cubicBezTo>
                  <a:lnTo>
                    <a:pt x="11" y="2"/>
                  </a:lnTo>
                  <a:close/>
                  <a:moveTo>
                    <a:pt x="19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9" y="27"/>
                  </a:ln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1"/>
            <p:cNvSpPr/>
            <p:nvPr/>
          </p:nvSpPr>
          <p:spPr>
            <a:xfrm>
              <a:off x="4856163" y="3600451"/>
              <a:ext cx="358775" cy="293688"/>
            </a:xfrm>
            <a:custGeom>
              <a:rect b="b" l="l" r="r" t="t"/>
              <a:pathLst>
                <a:path extrusionOk="0" h="100" w="123">
                  <a:moveTo>
                    <a:pt x="121" y="48"/>
                  </a:moveTo>
                  <a:cubicBezTo>
                    <a:pt x="106" y="25"/>
                    <a:pt x="106" y="25"/>
                    <a:pt x="106" y="25"/>
                  </a:cubicBezTo>
                  <a:cubicBezTo>
                    <a:pt x="104" y="22"/>
                    <a:pt x="100" y="20"/>
                    <a:pt x="96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6"/>
                    <a:pt x="76" y="0"/>
                    <a:pt x="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6" y="66"/>
                    <a:pt x="12" y="6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84"/>
                    <a:pt x="17" y="89"/>
                    <a:pt x="23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95"/>
                    <a:pt x="35" y="100"/>
                    <a:pt x="43" y="100"/>
                  </a:cubicBezTo>
                  <a:cubicBezTo>
                    <a:pt x="50" y="100"/>
                    <a:pt x="56" y="95"/>
                    <a:pt x="57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95"/>
                    <a:pt x="85" y="100"/>
                    <a:pt x="92" y="100"/>
                  </a:cubicBezTo>
                  <a:cubicBezTo>
                    <a:pt x="100" y="100"/>
                    <a:pt x="106" y="95"/>
                    <a:pt x="107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8" y="89"/>
                    <a:pt x="123" y="84"/>
                    <a:pt x="123" y="77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2"/>
                    <a:pt x="122" y="50"/>
                    <a:pt x="121" y="48"/>
                  </a:cubicBezTo>
                  <a:close/>
                  <a:moveTo>
                    <a:pt x="12" y="58"/>
                  </a:moveTo>
                  <a:cubicBezTo>
                    <a:pt x="10" y="58"/>
                    <a:pt x="8" y="56"/>
                    <a:pt x="8" y="5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8"/>
                    <a:pt x="73" y="10"/>
                    <a:pt x="73" y="12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6"/>
                    <a:pt x="72" y="58"/>
                    <a:pt x="69" y="58"/>
                  </a:cubicBezTo>
                  <a:lnTo>
                    <a:pt x="12" y="58"/>
                  </a:lnTo>
                  <a:close/>
                  <a:moveTo>
                    <a:pt x="43" y="93"/>
                  </a:moveTo>
                  <a:cubicBezTo>
                    <a:pt x="38" y="93"/>
                    <a:pt x="35" y="89"/>
                    <a:pt x="35" y="85"/>
                  </a:cubicBezTo>
                  <a:cubicBezTo>
                    <a:pt x="35" y="81"/>
                    <a:pt x="38" y="77"/>
                    <a:pt x="43" y="77"/>
                  </a:cubicBezTo>
                  <a:cubicBezTo>
                    <a:pt x="47" y="77"/>
                    <a:pt x="50" y="81"/>
                    <a:pt x="50" y="85"/>
                  </a:cubicBezTo>
                  <a:cubicBezTo>
                    <a:pt x="50" y="89"/>
                    <a:pt x="47" y="93"/>
                    <a:pt x="43" y="93"/>
                  </a:cubicBezTo>
                  <a:close/>
                  <a:moveTo>
                    <a:pt x="92" y="93"/>
                  </a:moveTo>
                  <a:cubicBezTo>
                    <a:pt x="88" y="93"/>
                    <a:pt x="85" y="89"/>
                    <a:pt x="85" y="85"/>
                  </a:cubicBezTo>
                  <a:cubicBezTo>
                    <a:pt x="85" y="81"/>
                    <a:pt x="88" y="77"/>
                    <a:pt x="92" y="77"/>
                  </a:cubicBezTo>
                  <a:cubicBezTo>
                    <a:pt x="97" y="77"/>
                    <a:pt x="100" y="81"/>
                    <a:pt x="100" y="85"/>
                  </a:cubicBezTo>
                  <a:cubicBezTo>
                    <a:pt x="100" y="89"/>
                    <a:pt x="97" y="93"/>
                    <a:pt x="92" y="93"/>
                  </a:cubicBezTo>
                  <a:close/>
                  <a:moveTo>
                    <a:pt x="115" y="77"/>
                  </a:moveTo>
                  <a:cubicBezTo>
                    <a:pt x="115" y="79"/>
                    <a:pt x="114" y="81"/>
                    <a:pt x="112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4"/>
                    <a:pt x="100" y="70"/>
                    <a:pt x="92" y="70"/>
                  </a:cubicBezTo>
                  <a:cubicBezTo>
                    <a:pt x="85" y="70"/>
                    <a:pt x="79" y="74"/>
                    <a:pt x="7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6" y="74"/>
                    <a:pt x="50" y="70"/>
                    <a:pt x="43" y="70"/>
                  </a:cubicBezTo>
                  <a:cubicBezTo>
                    <a:pt x="35" y="70"/>
                    <a:pt x="30" y="74"/>
                    <a:pt x="28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1"/>
                    <a:pt x="20" y="79"/>
                    <a:pt x="20" y="7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6" y="66"/>
                    <a:pt x="81" y="61"/>
                    <a:pt x="81" y="5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8" y="27"/>
                    <a:pt x="99" y="28"/>
                    <a:pt x="99" y="2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3"/>
                    <a:pt x="115" y="53"/>
                    <a:pt x="115" y="54"/>
                  </a:cubicBezTo>
                  <a:lnTo>
                    <a:pt x="115" y="77"/>
                  </a:lnTo>
                  <a:close/>
                  <a:moveTo>
                    <a:pt x="115" y="77"/>
                  </a:moveTo>
                  <a:cubicBezTo>
                    <a:pt x="115" y="77"/>
                    <a:pt x="115" y="77"/>
                    <a:pt x="115" y="7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48;p1"/>
          <p:cNvGrpSpPr/>
          <p:nvPr/>
        </p:nvGrpSpPr>
        <p:grpSpPr>
          <a:xfrm>
            <a:off x="1450345" y="3257747"/>
            <a:ext cx="397943" cy="350189"/>
            <a:chOff x="0" y="3592513"/>
            <a:chExt cx="357188" cy="314325"/>
          </a:xfrm>
        </p:grpSpPr>
        <p:sp>
          <p:nvSpPr>
            <p:cNvPr id="249" name="Google Shape;249;p1"/>
            <p:cNvSpPr/>
            <p:nvPr/>
          </p:nvSpPr>
          <p:spPr>
            <a:xfrm>
              <a:off x="0" y="3592513"/>
              <a:ext cx="357188" cy="314325"/>
            </a:xfrm>
            <a:custGeom>
              <a:rect b="b" l="l" r="r" t="t"/>
              <a:pathLst>
                <a:path extrusionOk="0" h="107" w="122">
                  <a:moveTo>
                    <a:pt x="122" y="63"/>
                  </a:moveTo>
                  <a:cubicBezTo>
                    <a:pt x="107" y="5"/>
                    <a:pt x="107" y="5"/>
                    <a:pt x="107" y="5"/>
                  </a:cubicBezTo>
                  <a:cubicBezTo>
                    <a:pt x="106" y="2"/>
                    <a:pt x="103" y="0"/>
                    <a:pt x="9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2"/>
                    <a:pt x="15" y="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7" y="107"/>
                    <a:pt x="15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6" y="107"/>
                    <a:pt x="122" y="100"/>
                    <a:pt x="122" y="92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4"/>
                    <a:pt x="122" y="63"/>
                    <a:pt x="122" y="63"/>
                  </a:cubicBezTo>
                  <a:close/>
                  <a:moveTo>
                    <a:pt x="115" y="92"/>
                  </a:moveTo>
                  <a:cubicBezTo>
                    <a:pt x="115" y="96"/>
                    <a:pt x="111" y="99"/>
                    <a:pt x="107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1" y="99"/>
                    <a:pt x="7" y="96"/>
                    <a:pt x="7" y="92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15" y="65"/>
                    <a:pt x="115" y="65"/>
                    <a:pt x="115" y="65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1"/>
            <p:cNvSpPr/>
            <p:nvPr/>
          </p:nvSpPr>
          <p:spPr>
            <a:xfrm>
              <a:off x="41275" y="3636963"/>
              <a:ext cx="274638" cy="201613"/>
            </a:xfrm>
            <a:custGeom>
              <a:rect b="b" l="l" r="r" t="t"/>
              <a:pathLst>
                <a:path extrusionOk="0" h="69" w="94">
                  <a:moveTo>
                    <a:pt x="7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4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1"/>
                    <a:pt x="1" y="52"/>
                  </a:cubicBezTo>
                  <a:cubicBezTo>
                    <a:pt x="2" y="53"/>
                    <a:pt x="3" y="54"/>
                    <a:pt x="4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7"/>
                    <a:pt x="31" y="69"/>
                    <a:pt x="34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3" y="69"/>
                    <a:pt x="66" y="67"/>
                    <a:pt x="67" y="6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4"/>
                    <a:pt x="92" y="53"/>
                    <a:pt x="93" y="52"/>
                  </a:cubicBezTo>
                  <a:cubicBezTo>
                    <a:pt x="94" y="51"/>
                    <a:pt x="94" y="50"/>
                    <a:pt x="94" y="49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8" y="0"/>
                    <a:pt x="77" y="0"/>
                  </a:cubicBezTo>
                  <a:close/>
                  <a:moveTo>
                    <a:pt x="79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0" y="46"/>
                    <a:pt x="67" y="48"/>
                    <a:pt x="66" y="5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8"/>
                    <a:pt x="25" y="46"/>
                    <a:pt x="22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8" y="46"/>
                    <a:pt x="88" y="46"/>
                    <a:pt x="88" y="46"/>
                  </a:cubicBezTo>
                  <a:lnTo>
                    <a:pt x="79" y="46"/>
                  </a:lnTo>
                  <a:close/>
                  <a:moveTo>
                    <a:pt x="79" y="46"/>
                  </a:moveTo>
                  <a:cubicBezTo>
                    <a:pt x="79" y="46"/>
                    <a:pt x="79" y="46"/>
                    <a:pt x="79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1" name="Google Shape;251;p1"/>
          <p:cNvSpPr/>
          <p:nvPr/>
        </p:nvSpPr>
        <p:spPr>
          <a:xfrm>
            <a:off x="2196932" y="3275289"/>
            <a:ext cx="410308" cy="314806"/>
          </a:xfrm>
          <a:custGeom>
            <a:rect b="b" l="l" r="r" t="t"/>
            <a:pathLst>
              <a:path extrusionOk="0" h="96" w="126">
                <a:moveTo>
                  <a:pt x="120" y="9"/>
                </a:moveTo>
                <a:cubicBezTo>
                  <a:pt x="119" y="6"/>
                  <a:pt x="116" y="4"/>
                  <a:pt x="113" y="3"/>
                </a:cubicBezTo>
                <a:cubicBezTo>
                  <a:pt x="97" y="1"/>
                  <a:pt x="80" y="0"/>
                  <a:pt x="63" y="0"/>
                </a:cubicBezTo>
                <a:cubicBezTo>
                  <a:pt x="46" y="0"/>
                  <a:pt x="29" y="1"/>
                  <a:pt x="12" y="3"/>
                </a:cubicBezTo>
                <a:cubicBezTo>
                  <a:pt x="9" y="4"/>
                  <a:pt x="7" y="6"/>
                  <a:pt x="6" y="9"/>
                </a:cubicBezTo>
                <a:cubicBezTo>
                  <a:pt x="0" y="34"/>
                  <a:pt x="0" y="59"/>
                  <a:pt x="6" y="84"/>
                </a:cubicBezTo>
                <a:cubicBezTo>
                  <a:pt x="7" y="87"/>
                  <a:pt x="9" y="89"/>
                  <a:pt x="12" y="89"/>
                </a:cubicBezTo>
                <a:cubicBezTo>
                  <a:pt x="21" y="90"/>
                  <a:pt x="29" y="91"/>
                  <a:pt x="37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5"/>
                  <a:pt x="48" y="96"/>
                  <a:pt x="63" y="96"/>
                </a:cubicBezTo>
                <a:cubicBezTo>
                  <a:pt x="78" y="96"/>
                  <a:pt x="90" y="95"/>
                  <a:pt x="90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97" y="91"/>
                  <a:pt x="105" y="90"/>
                  <a:pt x="113" y="89"/>
                </a:cubicBezTo>
                <a:cubicBezTo>
                  <a:pt x="116" y="89"/>
                  <a:pt x="119" y="87"/>
                  <a:pt x="120" y="84"/>
                </a:cubicBezTo>
                <a:cubicBezTo>
                  <a:pt x="126" y="59"/>
                  <a:pt x="126" y="34"/>
                  <a:pt x="120" y="9"/>
                </a:cubicBezTo>
                <a:close/>
                <a:moveTo>
                  <a:pt x="112" y="82"/>
                </a:moveTo>
                <a:cubicBezTo>
                  <a:pt x="79" y="86"/>
                  <a:pt x="46" y="86"/>
                  <a:pt x="13" y="82"/>
                </a:cubicBezTo>
                <a:cubicBezTo>
                  <a:pt x="8" y="58"/>
                  <a:pt x="8" y="35"/>
                  <a:pt x="13" y="11"/>
                </a:cubicBezTo>
                <a:cubicBezTo>
                  <a:pt x="46" y="7"/>
                  <a:pt x="79" y="7"/>
                  <a:pt x="112" y="11"/>
                </a:cubicBezTo>
                <a:cubicBezTo>
                  <a:pt x="118" y="35"/>
                  <a:pt x="118" y="58"/>
                  <a:pt x="112" y="82"/>
                </a:cubicBezTo>
                <a:close/>
                <a:moveTo>
                  <a:pt x="55" y="32"/>
                </a:moveTo>
                <a:cubicBezTo>
                  <a:pt x="55" y="33"/>
                  <a:pt x="54" y="34"/>
                  <a:pt x="53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6"/>
                  <a:pt x="37" y="37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6"/>
                  <a:pt x="35" y="46"/>
                  <a:pt x="34" y="46"/>
                </a:cubicBezTo>
                <a:cubicBezTo>
                  <a:pt x="33" y="46"/>
                  <a:pt x="32" y="46"/>
                  <a:pt x="32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3"/>
                  <a:pt x="35" y="32"/>
                  <a:pt x="36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0"/>
                  <a:pt x="55" y="31"/>
                  <a:pt x="55" y="32"/>
                </a:cubicBezTo>
                <a:close/>
                <a:moveTo>
                  <a:pt x="103" y="31"/>
                </a:moveTo>
                <a:cubicBezTo>
                  <a:pt x="106" y="31"/>
                  <a:pt x="109" y="29"/>
                  <a:pt x="109" y="25"/>
                </a:cubicBezTo>
                <a:cubicBezTo>
                  <a:pt x="109" y="22"/>
                  <a:pt x="106" y="20"/>
                  <a:pt x="103" y="20"/>
                </a:cubicBezTo>
                <a:cubicBezTo>
                  <a:pt x="100" y="20"/>
                  <a:pt x="97" y="22"/>
                  <a:pt x="97" y="25"/>
                </a:cubicBezTo>
                <a:cubicBezTo>
                  <a:pt x="97" y="29"/>
                  <a:pt x="100" y="31"/>
                  <a:pt x="103" y="31"/>
                </a:cubicBezTo>
                <a:close/>
                <a:moveTo>
                  <a:pt x="103" y="23"/>
                </a:moveTo>
                <a:cubicBezTo>
                  <a:pt x="104" y="23"/>
                  <a:pt x="105" y="24"/>
                  <a:pt x="105" y="25"/>
                </a:cubicBezTo>
                <a:cubicBezTo>
                  <a:pt x="105" y="26"/>
                  <a:pt x="104" y="27"/>
                  <a:pt x="103" y="27"/>
                </a:cubicBezTo>
                <a:cubicBezTo>
                  <a:pt x="102" y="27"/>
                  <a:pt x="101" y="26"/>
                  <a:pt x="101" y="25"/>
                </a:cubicBezTo>
                <a:cubicBezTo>
                  <a:pt x="101" y="24"/>
                  <a:pt x="102" y="23"/>
                  <a:pt x="103" y="23"/>
                </a:cubicBezTo>
                <a:close/>
                <a:moveTo>
                  <a:pt x="113" y="60"/>
                </a:moveTo>
                <a:cubicBezTo>
                  <a:pt x="113" y="61"/>
                  <a:pt x="112" y="62"/>
                  <a:pt x="111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8" y="62"/>
                  <a:pt x="97" y="61"/>
                  <a:pt x="97" y="60"/>
                </a:cubicBezTo>
                <a:cubicBezTo>
                  <a:pt x="97" y="59"/>
                  <a:pt x="98" y="58"/>
                  <a:pt x="99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9"/>
                  <a:pt x="113" y="60"/>
                </a:cubicBezTo>
                <a:close/>
                <a:moveTo>
                  <a:pt x="113" y="48"/>
                </a:moveTo>
                <a:cubicBezTo>
                  <a:pt x="113" y="49"/>
                  <a:pt x="112" y="50"/>
                  <a:pt x="111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8" y="50"/>
                  <a:pt x="97" y="49"/>
                  <a:pt x="97" y="48"/>
                </a:cubicBezTo>
                <a:cubicBezTo>
                  <a:pt x="97" y="47"/>
                  <a:pt x="98" y="46"/>
                  <a:pt x="99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2" y="46"/>
                  <a:pt x="113" y="47"/>
                  <a:pt x="113" y="48"/>
                </a:cubicBezTo>
                <a:close/>
                <a:moveTo>
                  <a:pt x="109" y="71"/>
                </a:moveTo>
                <a:cubicBezTo>
                  <a:pt x="109" y="72"/>
                  <a:pt x="108" y="73"/>
                  <a:pt x="107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4" y="73"/>
                  <a:pt x="94" y="72"/>
                  <a:pt x="94" y="71"/>
                </a:cubicBezTo>
                <a:cubicBezTo>
                  <a:pt x="94" y="70"/>
                  <a:pt x="94" y="69"/>
                  <a:pt x="96" y="69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8" y="69"/>
                  <a:pt x="109" y="70"/>
                  <a:pt x="109" y="71"/>
                </a:cubicBezTo>
                <a:close/>
                <a:moveTo>
                  <a:pt x="87" y="18"/>
                </a:moveTo>
                <a:cubicBezTo>
                  <a:pt x="76" y="16"/>
                  <a:pt x="66" y="15"/>
                  <a:pt x="55" y="15"/>
                </a:cubicBezTo>
                <a:cubicBezTo>
                  <a:pt x="45" y="15"/>
                  <a:pt x="34" y="16"/>
                  <a:pt x="24" y="18"/>
                </a:cubicBezTo>
                <a:cubicBezTo>
                  <a:pt x="23" y="18"/>
                  <a:pt x="21" y="19"/>
                  <a:pt x="21" y="21"/>
                </a:cubicBezTo>
                <a:cubicBezTo>
                  <a:pt x="16" y="37"/>
                  <a:pt x="16" y="55"/>
                  <a:pt x="21" y="71"/>
                </a:cubicBezTo>
                <a:cubicBezTo>
                  <a:pt x="21" y="73"/>
                  <a:pt x="23" y="74"/>
                  <a:pt x="24" y="74"/>
                </a:cubicBezTo>
                <a:cubicBezTo>
                  <a:pt x="34" y="76"/>
                  <a:pt x="45" y="77"/>
                  <a:pt x="55" y="77"/>
                </a:cubicBezTo>
                <a:cubicBezTo>
                  <a:pt x="66" y="77"/>
                  <a:pt x="76" y="76"/>
                  <a:pt x="87" y="74"/>
                </a:cubicBezTo>
                <a:cubicBezTo>
                  <a:pt x="88" y="74"/>
                  <a:pt x="89" y="73"/>
                  <a:pt x="89" y="71"/>
                </a:cubicBezTo>
                <a:cubicBezTo>
                  <a:pt x="95" y="55"/>
                  <a:pt x="95" y="37"/>
                  <a:pt x="89" y="21"/>
                </a:cubicBezTo>
                <a:cubicBezTo>
                  <a:pt x="89" y="19"/>
                  <a:pt x="88" y="18"/>
                  <a:pt x="87" y="18"/>
                </a:cubicBezTo>
                <a:close/>
                <a:moveTo>
                  <a:pt x="86" y="70"/>
                </a:moveTo>
                <a:cubicBezTo>
                  <a:pt x="65" y="74"/>
                  <a:pt x="45" y="74"/>
                  <a:pt x="25" y="70"/>
                </a:cubicBezTo>
                <a:cubicBezTo>
                  <a:pt x="19" y="54"/>
                  <a:pt x="19" y="38"/>
                  <a:pt x="25" y="22"/>
                </a:cubicBezTo>
                <a:cubicBezTo>
                  <a:pt x="45" y="18"/>
                  <a:pt x="65" y="18"/>
                  <a:pt x="86" y="22"/>
                </a:cubicBezTo>
                <a:cubicBezTo>
                  <a:pt x="91" y="38"/>
                  <a:pt x="91" y="54"/>
                  <a:pt x="86" y="70"/>
                </a:cubicBezTo>
                <a:close/>
                <a:moveTo>
                  <a:pt x="86" y="70"/>
                </a:moveTo>
                <a:cubicBezTo>
                  <a:pt x="86" y="70"/>
                  <a:pt x="86" y="70"/>
                  <a:pt x="86" y="7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" name="Google Shape;252;p1"/>
          <p:cNvSpPr/>
          <p:nvPr/>
        </p:nvSpPr>
        <p:spPr>
          <a:xfrm>
            <a:off x="2937743" y="3238149"/>
            <a:ext cx="383780" cy="389086"/>
          </a:xfrm>
          <a:custGeom>
            <a:rect b="b" l="l" r="r" t="t"/>
            <a:pathLst>
              <a:path extrusionOk="0" h="119" w="118">
                <a:moveTo>
                  <a:pt x="59" y="0"/>
                </a:moveTo>
                <a:cubicBezTo>
                  <a:pt x="26" y="0"/>
                  <a:pt x="0" y="27"/>
                  <a:pt x="0" y="59"/>
                </a:cubicBezTo>
                <a:cubicBezTo>
                  <a:pt x="0" y="92"/>
                  <a:pt x="26" y="119"/>
                  <a:pt x="59" y="119"/>
                </a:cubicBezTo>
                <a:cubicBezTo>
                  <a:pt x="92" y="119"/>
                  <a:pt x="118" y="92"/>
                  <a:pt x="118" y="59"/>
                </a:cubicBezTo>
                <a:cubicBezTo>
                  <a:pt x="118" y="27"/>
                  <a:pt x="92" y="0"/>
                  <a:pt x="59" y="0"/>
                </a:cubicBezTo>
                <a:close/>
                <a:moveTo>
                  <a:pt x="111" y="57"/>
                </a:moveTo>
                <a:cubicBezTo>
                  <a:pt x="88" y="57"/>
                  <a:pt x="88" y="57"/>
                  <a:pt x="88" y="57"/>
                </a:cubicBezTo>
                <a:cubicBezTo>
                  <a:pt x="87" y="49"/>
                  <a:pt x="86" y="41"/>
                  <a:pt x="83" y="33"/>
                </a:cubicBezTo>
                <a:cubicBezTo>
                  <a:pt x="88" y="31"/>
                  <a:pt x="93" y="28"/>
                  <a:pt x="98" y="25"/>
                </a:cubicBezTo>
                <a:cubicBezTo>
                  <a:pt x="105" y="34"/>
                  <a:pt x="110" y="45"/>
                  <a:pt x="111" y="57"/>
                </a:cubicBezTo>
                <a:close/>
                <a:moveTo>
                  <a:pt x="57" y="111"/>
                </a:moveTo>
                <a:cubicBezTo>
                  <a:pt x="50" y="106"/>
                  <a:pt x="45" y="99"/>
                  <a:pt x="41" y="91"/>
                </a:cubicBezTo>
                <a:cubicBezTo>
                  <a:pt x="46" y="89"/>
                  <a:pt x="52" y="88"/>
                  <a:pt x="57" y="8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lose/>
                <a:moveTo>
                  <a:pt x="61" y="8"/>
                </a:moveTo>
                <a:cubicBezTo>
                  <a:pt x="68" y="14"/>
                  <a:pt x="74" y="22"/>
                  <a:pt x="78" y="31"/>
                </a:cubicBezTo>
                <a:cubicBezTo>
                  <a:pt x="73" y="33"/>
                  <a:pt x="67" y="34"/>
                  <a:pt x="61" y="34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lose/>
                <a:moveTo>
                  <a:pt x="67" y="8"/>
                </a:moveTo>
                <a:cubicBezTo>
                  <a:pt x="78" y="10"/>
                  <a:pt x="88" y="15"/>
                  <a:pt x="95" y="22"/>
                </a:cubicBezTo>
                <a:cubicBezTo>
                  <a:pt x="91" y="25"/>
                  <a:pt x="87" y="28"/>
                  <a:pt x="82" y="30"/>
                </a:cubicBezTo>
                <a:cubicBezTo>
                  <a:pt x="78" y="22"/>
                  <a:pt x="73" y="14"/>
                  <a:pt x="67" y="8"/>
                </a:cubicBezTo>
                <a:close/>
                <a:moveTo>
                  <a:pt x="57" y="8"/>
                </a:moveTo>
                <a:cubicBezTo>
                  <a:pt x="57" y="34"/>
                  <a:pt x="57" y="34"/>
                  <a:pt x="57" y="34"/>
                </a:cubicBezTo>
                <a:cubicBezTo>
                  <a:pt x="51" y="34"/>
                  <a:pt x="45" y="33"/>
                  <a:pt x="40" y="31"/>
                </a:cubicBezTo>
                <a:cubicBezTo>
                  <a:pt x="44" y="22"/>
                  <a:pt x="50" y="14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36" y="30"/>
                </a:moveTo>
                <a:cubicBezTo>
                  <a:pt x="31" y="28"/>
                  <a:pt x="27" y="25"/>
                  <a:pt x="23" y="22"/>
                </a:cubicBezTo>
                <a:cubicBezTo>
                  <a:pt x="30" y="15"/>
                  <a:pt x="40" y="10"/>
                  <a:pt x="50" y="8"/>
                </a:cubicBezTo>
                <a:cubicBezTo>
                  <a:pt x="45" y="14"/>
                  <a:pt x="40" y="22"/>
                  <a:pt x="36" y="30"/>
                </a:cubicBezTo>
                <a:close/>
                <a:moveTo>
                  <a:pt x="38" y="35"/>
                </a:moveTo>
                <a:cubicBezTo>
                  <a:pt x="44" y="37"/>
                  <a:pt x="50" y="38"/>
                  <a:pt x="57" y="38"/>
                </a:cubicBezTo>
                <a:cubicBezTo>
                  <a:pt x="57" y="57"/>
                  <a:pt x="57" y="57"/>
                  <a:pt x="57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49"/>
                  <a:pt x="36" y="42"/>
                  <a:pt x="38" y="35"/>
                </a:cubicBezTo>
                <a:close/>
                <a:moveTo>
                  <a:pt x="57" y="61"/>
                </a:moveTo>
                <a:cubicBezTo>
                  <a:pt x="57" y="84"/>
                  <a:pt x="57" y="84"/>
                  <a:pt x="57" y="84"/>
                </a:cubicBezTo>
                <a:cubicBezTo>
                  <a:pt x="51" y="85"/>
                  <a:pt x="45" y="86"/>
                  <a:pt x="40" y="87"/>
                </a:cubicBezTo>
                <a:cubicBezTo>
                  <a:pt x="36" y="79"/>
                  <a:pt x="34" y="71"/>
                  <a:pt x="34" y="61"/>
                </a:cubicBezTo>
                <a:lnTo>
                  <a:pt x="57" y="61"/>
                </a:lnTo>
                <a:close/>
                <a:moveTo>
                  <a:pt x="50" y="110"/>
                </a:moveTo>
                <a:cubicBezTo>
                  <a:pt x="41" y="109"/>
                  <a:pt x="32" y="105"/>
                  <a:pt x="25" y="99"/>
                </a:cubicBezTo>
                <a:cubicBezTo>
                  <a:pt x="29" y="96"/>
                  <a:pt x="33" y="94"/>
                  <a:pt x="38" y="92"/>
                </a:cubicBezTo>
                <a:cubicBezTo>
                  <a:pt x="41" y="99"/>
                  <a:pt x="45" y="105"/>
                  <a:pt x="50" y="110"/>
                </a:cubicBezTo>
                <a:close/>
                <a:moveTo>
                  <a:pt x="61" y="111"/>
                </a:moveTo>
                <a:cubicBezTo>
                  <a:pt x="61" y="88"/>
                  <a:pt x="61" y="88"/>
                  <a:pt x="61" y="88"/>
                </a:cubicBezTo>
                <a:cubicBezTo>
                  <a:pt x="66" y="88"/>
                  <a:pt x="72" y="89"/>
                  <a:pt x="77" y="91"/>
                </a:cubicBezTo>
                <a:cubicBezTo>
                  <a:pt x="73" y="99"/>
                  <a:pt x="67" y="106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lose/>
                <a:moveTo>
                  <a:pt x="80" y="92"/>
                </a:moveTo>
                <a:cubicBezTo>
                  <a:pt x="85" y="94"/>
                  <a:pt x="89" y="96"/>
                  <a:pt x="93" y="99"/>
                </a:cubicBezTo>
                <a:cubicBezTo>
                  <a:pt x="86" y="105"/>
                  <a:pt x="77" y="109"/>
                  <a:pt x="67" y="110"/>
                </a:cubicBezTo>
                <a:cubicBezTo>
                  <a:pt x="73" y="105"/>
                  <a:pt x="77" y="99"/>
                  <a:pt x="80" y="92"/>
                </a:cubicBezTo>
                <a:close/>
                <a:moveTo>
                  <a:pt x="78" y="87"/>
                </a:moveTo>
                <a:cubicBezTo>
                  <a:pt x="73" y="86"/>
                  <a:pt x="67" y="85"/>
                  <a:pt x="61" y="84"/>
                </a:cubicBezTo>
                <a:cubicBezTo>
                  <a:pt x="61" y="61"/>
                  <a:pt x="61" y="61"/>
                  <a:pt x="61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1"/>
                  <a:pt x="82" y="79"/>
                  <a:pt x="78" y="87"/>
                </a:cubicBezTo>
                <a:close/>
                <a:moveTo>
                  <a:pt x="61" y="57"/>
                </a:moveTo>
                <a:cubicBezTo>
                  <a:pt x="61" y="38"/>
                  <a:pt x="61" y="38"/>
                  <a:pt x="61" y="38"/>
                </a:cubicBezTo>
                <a:cubicBezTo>
                  <a:pt x="67" y="38"/>
                  <a:pt x="74" y="37"/>
                  <a:pt x="80" y="35"/>
                </a:cubicBezTo>
                <a:cubicBezTo>
                  <a:pt x="82" y="42"/>
                  <a:pt x="84" y="49"/>
                  <a:pt x="84" y="57"/>
                </a:cubicBezTo>
                <a:lnTo>
                  <a:pt x="61" y="57"/>
                </a:lnTo>
                <a:close/>
                <a:moveTo>
                  <a:pt x="20" y="25"/>
                </a:moveTo>
                <a:cubicBezTo>
                  <a:pt x="25" y="28"/>
                  <a:pt x="30" y="31"/>
                  <a:pt x="35" y="33"/>
                </a:cubicBezTo>
                <a:cubicBezTo>
                  <a:pt x="32" y="41"/>
                  <a:pt x="30" y="49"/>
                  <a:pt x="3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45"/>
                  <a:pt x="13" y="34"/>
                  <a:pt x="20" y="25"/>
                </a:cubicBezTo>
                <a:close/>
                <a:moveTo>
                  <a:pt x="7" y="61"/>
                </a:moveTo>
                <a:cubicBezTo>
                  <a:pt x="30" y="61"/>
                  <a:pt x="30" y="61"/>
                  <a:pt x="30" y="61"/>
                </a:cubicBezTo>
                <a:cubicBezTo>
                  <a:pt x="31" y="71"/>
                  <a:pt x="33" y="80"/>
                  <a:pt x="36" y="89"/>
                </a:cubicBezTo>
                <a:cubicBezTo>
                  <a:pt x="31" y="91"/>
                  <a:pt x="27" y="93"/>
                  <a:pt x="22" y="96"/>
                </a:cubicBezTo>
                <a:cubicBezTo>
                  <a:pt x="13" y="87"/>
                  <a:pt x="8" y="75"/>
                  <a:pt x="7" y="61"/>
                </a:cubicBezTo>
                <a:close/>
                <a:moveTo>
                  <a:pt x="95" y="96"/>
                </a:moveTo>
                <a:cubicBezTo>
                  <a:pt x="91" y="93"/>
                  <a:pt x="87" y="91"/>
                  <a:pt x="82" y="89"/>
                </a:cubicBezTo>
                <a:cubicBezTo>
                  <a:pt x="85" y="80"/>
                  <a:pt x="87" y="71"/>
                  <a:pt x="88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75"/>
                  <a:pt x="104" y="87"/>
                  <a:pt x="95" y="96"/>
                </a:cubicBezTo>
                <a:close/>
                <a:moveTo>
                  <a:pt x="95" y="96"/>
                </a:moveTo>
                <a:cubicBezTo>
                  <a:pt x="95" y="96"/>
                  <a:pt x="95" y="96"/>
                  <a:pt x="95" y="9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747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p10"/>
          <p:cNvSpPr/>
          <p:nvPr/>
        </p:nvSpPr>
        <p:spPr>
          <a:xfrm>
            <a:off x="381000" y="720725"/>
            <a:ext cx="814388" cy="790575"/>
          </a:xfrm>
          <a:custGeom>
            <a:rect b="b" l="l" r="r" t="t"/>
            <a:pathLst>
              <a:path extrusionOk="0" h="662" w="683">
                <a:moveTo>
                  <a:pt x="680" y="78"/>
                </a:moveTo>
                <a:cubicBezTo>
                  <a:pt x="678" y="75"/>
                  <a:pt x="675" y="73"/>
                  <a:pt x="671" y="73"/>
                </a:cubicBezTo>
                <a:cubicBezTo>
                  <a:pt x="580" y="73"/>
                  <a:pt x="580" y="73"/>
                  <a:pt x="580" y="73"/>
                </a:cubicBezTo>
                <a:cubicBezTo>
                  <a:pt x="577" y="49"/>
                  <a:pt x="571" y="32"/>
                  <a:pt x="569" y="25"/>
                </a:cubicBezTo>
                <a:cubicBezTo>
                  <a:pt x="572" y="23"/>
                  <a:pt x="574" y="20"/>
                  <a:pt x="576" y="18"/>
                </a:cubicBezTo>
                <a:cubicBezTo>
                  <a:pt x="580" y="14"/>
                  <a:pt x="580" y="8"/>
                  <a:pt x="576" y="4"/>
                </a:cubicBezTo>
                <a:cubicBezTo>
                  <a:pt x="575" y="3"/>
                  <a:pt x="574" y="2"/>
                  <a:pt x="572" y="1"/>
                </a:cubicBezTo>
                <a:cubicBezTo>
                  <a:pt x="571" y="1"/>
                  <a:pt x="569" y="0"/>
                  <a:pt x="567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14" y="0"/>
                  <a:pt x="112" y="1"/>
                  <a:pt x="111" y="1"/>
                </a:cubicBezTo>
                <a:cubicBezTo>
                  <a:pt x="109" y="2"/>
                  <a:pt x="108" y="3"/>
                  <a:pt x="107" y="4"/>
                </a:cubicBezTo>
                <a:cubicBezTo>
                  <a:pt x="103" y="8"/>
                  <a:pt x="103" y="14"/>
                  <a:pt x="107" y="18"/>
                </a:cubicBezTo>
                <a:cubicBezTo>
                  <a:pt x="109" y="20"/>
                  <a:pt x="111" y="23"/>
                  <a:pt x="114" y="25"/>
                </a:cubicBezTo>
                <a:cubicBezTo>
                  <a:pt x="112" y="32"/>
                  <a:pt x="107" y="49"/>
                  <a:pt x="103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8" y="73"/>
                  <a:pt x="6" y="75"/>
                  <a:pt x="4" y="77"/>
                </a:cubicBezTo>
                <a:cubicBezTo>
                  <a:pt x="1" y="79"/>
                  <a:pt x="0" y="82"/>
                  <a:pt x="0" y="85"/>
                </a:cubicBezTo>
                <a:cubicBezTo>
                  <a:pt x="5" y="147"/>
                  <a:pt x="28" y="206"/>
                  <a:pt x="67" y="254"/>
                </a:cubicBezTo>
                <a:cubicBezTo>
                  <a:pt x="108" y="304"/>
                  <a:pt x="165" y="341"/>
                  <a:pt x="228" y="357"/>
                </a:cubicBezTo>
                <a:cubicBezTo>
                  <a:pt x="225" y="368"/>
                  <a:pt x="224" y="385"/>
                  <a:pt x="241" y="392"/>
                </a:cubicBezTo>
                <a:cubicBezTo>
                  <a:pt x="253" y="397"/>
                  <a:pt x="266" y="403"/>
                  <a:pt x="275" y="413"/>
                </a:cubicBezTo>
                <a:cubicBezTo>
                  <a:pt x="284" y="423"/>
                  <a:pt x="281" y="435"/>
                  <a:pt x="271" y="444"/>
                </a:cubicBezTo>
                <a:cubicBezTo>
                  <a:pt x="268" y="447"/>
                  <a:pt x="267" y="450"/>
                  <a:pt x="268" y="455"/>
                </a:cubicBezTo>
                <a:cubicBezTo>
                  <a:pt x="292" y="590"/>
                  <a:pt x="292" y="590"/>
                  <a:pt x="292" y="590"/>
                </a:cubicBezTo>
                <a:cubicBezTo>
                  <a:pt x="269" y="590"/>
                  <a:pt x="269" y="590"/>
                  <a:pt x="269" y="590"/>
                </a:cubicBezTo>
                <a:cubicBezTo>
                  <a:pt x="264" y="590"/>
                  <a:pt x="258" y="591"/>
                  <a:pt x="254" y="594"/>
                </a:cubicBezTo>
                <a:cubicBezTo>
                  <a:pt x="212" y="617"/>
                  <a:pt x="212" y="617"/>
                  <a:pt x="212" y="617"/>
                </a:cubicBezTo>
                <a:cubicBezTo>
                  <a:pt x="208" y="619"/>
                  <a:pt x="204" y="624"/>
                  <a:pt x="204" y="629"/>
                </a:cubicBezTo>
                <a:cubicBezTo>
                  <a:pt x="204" y="654"/>
                  <a:pt x="204" y="654"/>
                  <a:pt x="204" y="654"/>
                </a:cubicBezTo>
                <a:cubicBezTo>
                  <a:pt x="204" y="659"/>
                  <a:pt x="208" y="662"/>
                  <a:pt x="213" y="662"/>
                </a:cubicBezTo>
                <a:cubicBezTo>
                  <a:pt x="471" y="662"/>
                  <a:pt x="471" y="662"/>
                  <a:pt x="471" y="662"/>
                </a:cubicBezTo>
                <a:cubicBezTo>
                  <a:pt x="475" y="662"/>
                  <a:pt x="479" y="659"/>
                  <a:pt x="479" y="654"/>
                </a:cubicBezTo>
                <a:cubicBezTo>
                  <a:pt x="479" y="628"/>
                  <a:pt x="479" y="628"/>
                  <a:pt x="479" y="628"/>
                </a:cubicBezTo>
                <a:cubicBezTo>
                  <a:pt x="479" y="624"/>
                  <a:pt x="476" y="619"/>
                  <a:pt x="472" y="617"/>
                </a:cubicBezTo>
                <a:cubicBezTo>
                  <a:pt x="461" y="611"/>
                  <a:pt x="440" y="600"/>
                  <a:pt x="429" y="594"/>
                </a:cubicBezTo>
                <a:cubicBezTo>
                  <a:pt x="426" y="591"/>
                  <a:pt x="419" y="590"/>
                  <a:pt x="414" y="590"/>
                </a:cubicBezTo>
                <a:cubicBezTo>
                  <a:pt x="392" y="590"/>
                  <a:pt x="392" y="590"/>
                  <a:pt x="392" y="590"/>
                </a:cubicBezTo>
                <a:cubicBezTo>
                  <a:pt x="392" y="590"/>
                  <a:pt x="415" y="456"/>
                  <a:pt x="416" y="455"/>
                </a:cubicBezTo>
                <a:cubicBezTo>
                  <a:pt x="416" y="452"/>
                  <a:pt x="416" y="448"/>
                  <a:pt x="414" y="446"/>
                </a:cubicBezTo>
                <a:cubicBezTo>
                  <a:pt x="411" y="443"/>
                  <a:pt x="408" y="440"/>
                  <a:pt x="406" y="437"/>
                </a:cubicBezTo>
                <a:cubicBezTo>
                  <a:pt x="403" y="432"/>
                  <a:pt x="402" y="427"/>
                  <a:pt x="403" y="421"/>
                </a:cubicBezTo>
                <a:cubicBezTo>
                  <a:pt x="407" y="409"/>
                  <a:pt x="421" y="402"/>
                  <a:pt x="431" y="397"/>
                </a:cubicBezTo>
                <a:cubicBezTo>
                  <a:pt x="435" y="395"/>
                  <a:pt x="438" y="394"/>
                  <a:pt x="442" y="392"/>
                </a:cubicBezTo>
                <a:cubicBezTo>
                  <a:pt x="460" y="385"/>
                  <a:pt x="458" y="368"/>
                  <a:pt x="455" y="357"/>
                </a:cubicBezTo>
                <a:cubicBezTo>
                  <a:pt x="518" y="340"/>
                  <a:pt x="575" y="304"/>
                  <a:pt x="616" y="254"/>
                </a:cubicBezTo>
                <a:cubicBezTo>
                  <a:pt x="655" y="206"/>
                  <a:pt x="679" y="147"/>
                  <a:pt x="683" y="85"/>
                </a:cubicBezTo>
                <a:cubicBezTo>
                  <a:pt x="683" y="83"/>
                  <a:pt x="682" y="80"/>
                  <a:pt x="680" y="78"/>
                </a:cubicBezTo>
                <a:close/>
                <a:moveTo>
                  <a:pt x="146" y="288"/>
                </a:moveTo>
                <a:cubicBezTo>
                  <a:pt x="133" y="279"/>
                  <a:pt x="125" y="273"/>
                  <a:pt x="114" y="263"/>
                </a:cubicBezTo>
                <a:cubicBezTo>
                  <a:pt x="108" y="257"/>
                  <a:pt x="101" y="251"/>
                  <a:pt x="95" y="244"/>
                </a:cubicBezTo>
                <a:cubicBezTo>
                  <a:pt x="91" y="241"/>
                  <a:pt x="88" y="237"/>
                  <a:pt x="85" y="234"/>
                </a:cubicBezTo>
                <a:cubicBezTo>
                  <a:pt x="84" y="232"/>
                  <a:pt x="82" y="230"/>
                  <a:pt x="81" y="229"/>
                </a:cubicBezTo>
                <a:cubicBezTo>
                  <a:pt x="80" y="228"/>
                  <a:pt x="80" y="227"/>
                  <a:pt x="79" y="226"/>
                </a:cubicBezTo>
                <a:cubicBezTo>
                  <a:pt x="79" y="226"/>
                  <a:pt x="78" y="225"/>
                  <a:pt x="78" y="224"/>
                </a:cubicBezTo>
                <a:cubicBezTo>
                  <a:pt x="67" y="210"/>
                  <a:pt x="57" y="195"/>
                  <a:pt x="49" y="179"/>
                </a:cubicBezTo>
                <a:cubicBezTo>
                  <a:pt x="47" y="175"/>
                  <a:pt x="45" y="171"/>
                  <a:pt x="43" y="166"/>
                </a:cubicBezTo>
                <a:cubicBezTo>
                  <a:pt x="42" y="163"/>
                  <a:pt x="42" y="163"/>
                  <a:pt x="42" y="163"/>
                </a:cubicBezTo>
                <a:cubicBezTo>
                  <a:pt x="42" y="163"/>
                  <a:pt x="41" y="161"/>
                  <a:pt x="41" y="161"/>
                </a:cubicBezTo>
                <a:cubicBezTo>
                  <a:pt x="40" y="159"/>
                  <a:pt x="40" y="158"/>
                  <a:pt x="39" y="156"/>
                </a:cubicBezTo>
                <a:cubicBezTo>
                  <a:pt x="36" y="147"/>
                  <a:pt x="33" y="139"/>
                  <a:pt x="30" y="130"/>
                </a:cubicBezTo>
                <a:cubicBezTo>
                  <a:pt x="28" y="121"/>
                  <a:pt x="26" y="112"/>
                  <a:pt x="24" y="103"/>
                </a:cubicBezTo>
                <a:cubicBezTo>
                  <a:pt x="24" y="101"/>
                  <a:pt x="23" y="99"/>
                  <a:pt x="23" y="97"/>
                </a:cubicBezTo>
                <a:cubicBezTo>
                  <a:pt x="97" y="97"/>
                  <a:pt x="97" y="97"/>
                  <a:pt x="97" y="97"/>
                </a:cubicBezTo>
                <a:cubicBezTo>
                  <a:pt x="93" y="159"/>
                  <a:pt x="105" y="244"/>
                  <a:pt x="180" y="307"/>
                </a:cubicBezTo>
                <a:cubicBezTo>
                  <a:pt x="168" y="301"/>
                  <a:pt x="156" y="295"/>
                  <a:pt x="146" y="288"/>
                </a:cubicBezTo>
                <a:close/>
                <a:moveTo>
                  <a:pt x="453" y="141"/>
                </a:moveTo>
                <a:cubicBezTo>
                  <a:pt x="388" y="188"/>
                  <a:pt x="388" y="188"/>
                  <a:pt x="388" y="188"/>
                </a:cubicBezTo>
                <a:cubicBezTo>
                  <a:pt x="413" y="266"/>
                  <a:pt x="413" y="266"/>
                  <a:pt x="413" y="266"/>
                </a:cubicBezTo>
                <a:cubicBezTo>
                  <a:pt x="415" y="271"/>
                  <a:pt x="412" y="273"/>
                  <a:pt x="408" y="270"/>
                </a:cubicBezTo>
                <a:cubicBezTo>
                  <a:pt x="342" y="222"/>
                  <a:pt x="342" y="222"/>
                  <a:pt x="342" y="222"/>
                </a:cubicBezTo>
                <a:cubicBezTo>
                  <a:pt x="276" y="270"/>
                  <a:pt x="276" y="270"/>
                  <a:pt x="276" y="270"/>
                </a:cubicBezTo>
                <a:cubicBezTo>
                  <a:pt x="271" y="273"/>
                  <a:pt x="269" y="271"/>
                  <a:pt x="271" y="266"/>
                </a:cubicBezTo>
                <a:cubicBezTo>
                  <a:pt x="296" y="188"/>
                  <a:pt x="296" y="188"/>
                  <a:pt x="296" y="188"/>
                </a:cubicBezTo>
                <a:cubicBezTo>
                  <a:pt x="230" y="141"/>
                  <a:pt x="230" y="141"/>
                  <a:pt x="230" y="141"/>
                </a:cubicBezTo>
                <a:cubicBezTo>
                  <a:pt x="225" y="137"/>
                  <a:pt x="226" y="135"/>
                  <a:pt x="232" y="135"/>
                </a:cubicBezTo>
                <a:cubicBezTo>
                  <a:pt x="314" y="135"/>
                  <a:pt x="314" y="135"/>
                  <a:pt x="314" y="135"/>
                </a:cubicBezTo>
                <a:cubicBezTo>
                  <a:pt x="339" y="57"/>
                  <a:pt x="339" y="57"/>
                  <a:pt x="339" y="57"/>
                </a:cubicBezTo>
                <a:cubicBezTo>
                  <a:pt x="340" y="52"/>
                  <a:pt x="343" y="52"/>
                  <a:pt x="345" y="57"/>
                </a:cubicBezTo>
                <a:cubicBezTo>
                  <a:pt x="370" y="135"/>
                  <a:pt x="370" y="135"/>
                  <a:pt x="370" y="135"/>
                </a:cubicBezTo>
                <a:cubicBezTo>
                  <a:pt x="452" y="135"/>
                  <a:pt x="452" y="135"/>
                  <a:pt x="452" y="135"/>
                </a:cubicBezTo>
                <a:cubicBezTo>
                  <a:pt x="457" y="134"/>
                  <a:pt x="458" y="137"/>
                  <a:pt x="453" y="141"/>
                </a:cubicBezTo>
                <a:close/>
                <a:moveTo>
                  <a:pt x="653" y="103"/>
                </a:moveTo>
                <a:cubicBezTo>
                  <a:pt x="651" y="112"/>
                  <a:pt x="649" y="121"/>
                  <a:pt x="647" y="130"/>
                </a:cubicBezTo>
                <a:cubicBezTo>
                  <a:pt x="644" y="139"/>
                  <a:pt x="641" y="147"/>
                  <a:pt x="638" y="156"/>
                </a:cubicBezTo>
                <a:cubicBezTo>
                  <a:pt x="637" y="158"/>
                  <a:pt x="636" y="159"/>
                  <a:pt x="636" y="161"/>
                </a:cubicBezTo>
                <a:cubicBezTo>
                  <a:pt x="636" y="161"/>
                  <a:pt x="635" y="163"/>
                  <a:pt x="635" y="163"/>
                </a:cubicBezTo>
                <a:cubicBezTo>
                  <a:pt x="634" y="166"/>
                  <a:pt x="634" y="166"/>
                  <a:pt x="634" y="166"/>
                </a:cubicBezTo>
                <a:cubicBezTo>
                  <a:pt x="632" y="171"/>
                  <a:pt x="630" y="175"/>
                  <a:pt x="627" y="179"/>
                </a:cubicBezTo>
                <a:cubicBezTo>
                  <a:pt x="619" y="195"/>
                  <a:pt x="610" y="210"/>
                  <a:pt x="599" y="224"/>
                </a:cubicBezTo>
                <a:cubicBezTo>
                  <a:pt x="599" y="225"/>
                  <a:pt x="598" y="226"/>
                  <a:pt x="598" y="226"/>
                </a:cubicBezTo>
                <a:cubicBezTo>
                  <a:pt x="597" y="227"/>
                  <a:pt x="596" y="228"/>
                  <a:pt x="596" y="229"/>
                </a:cubicBezTo>
                <a:cubicBezTo>
                  <a:pt x="594" y="230"/>
                  <a:pt x="593" y="232"/>
                  <a:pt x="591" y="234"/>
                </a:cubicBezTo>
                <a:cubicBezTo>
                  <a:pt x="588" y="237"/>
                  <a:pt x="585" y="241"/>
                  <a:pt x="582" y="244"/>
                </a:cubicBezTo>
                <a:cubicBezTo>
                  <a:pt x="576" y="251"/>
                  <a:pt x="569" y="257"/>
                  <a:pt x="563" y="263"/>
                </a:cubicBezTo>
                <a:cubicBezTo>
                  <a:pt x="551" y="273"/>
                  <a:pt x="544" y="279"/>
                  <a:pt x="531" y="288"/>
                </a:cubicBezTo>
                <a:cubicBezTo>
                  <a:pt x="520" y="295"/>
                  <a:pt x="509" y="301"/>
                  <a:pt x="497" y="307"/>
                </a:cubicBezTo>
                <a:cubicBezTo>
                  <a:pt x="571" y="244"/>
                  <a:pt x="584" y="159"/>
                  <a:pt x="580" y="97"/>
                </a:cubicBezTo>
                <a:cubicBezTo>
                  <a:pt x="654" y="97"/>
                  <a:pt x="654" y="97"/>
                  <a:pt x="654" y="97"/>
                </a:cubicBezTo>
                <a:cubicBezTo>
                  <a:pt x="653" y="99"/>
                  <a:pt x="653" y="101"/>
                  <a:pt x="653" y="103"/>
                </a:cubicBezTo>
                <a:close/>
                <a:moveTo>
                  <a:pt x="653" y="103"/>
                </a:moveTo>
                <a:cubicBezTo>
                  <a:pt x="653" y="103"/>
                  <a:pt x="653" y="103"/>
                  <a:pt x="653" y="10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9" name="Google Shape;1749;p10"/>
          <p:cNvSpPr/>
          <p:nvPr/>
        </p:nvSpPr>
        <p:spPr>
          <a:xfrm>
            <a:off x="1597025" y="593725"/>
            <a:ext cx="452438" cy="1044575"/>
          </a:xfrm>
          <a:custGeom>
            <a:rect b="b" l="l" r="r" t="t"/>
            <a:pathLst>
              <a:path extrusionOk="0" h="392" w="168">
                <a:moveTo>
                  <a:pt x="0" y="84"/>
                </a:moveTo>
                <a:cubicBezTo>
                  <a:pt x="0" y="112"/>
                  <a:pt x="23" y="134"/>
                  <a:pt x="50" y="134"/>
                </a:cubicBezTo>
                <a:cubicBezTo>
                  <a:pt x="54" y="134"/>
                  <a:pt x="57" y="134"/>
                  <a:pt x="61" y="133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73" y="154"/>
                  <a:pt x="73" y="154"/>
                  <a:pt x="73" y="154"/>
                </a:cubicBezTo>
                <a:cubicBezTo>
                  <a:pt x="73" y="278"/>
                  <a:pt x="73" y="278"/>
                  <a:pt x="73" y="278"/>
                </a:cubicBezTo>
                <a:cubicBezTo>
                  <a:pt x="61" y="284"/>
                  <a:pt x="61" y="284"/>
                  <a:pt x="61" y="284"/>
                </a:cubicBezTo>
                <a:cubicBezTo>
                  <a:pt x="61" y="377"/>
                  <a:pt x="61" y="377"/>
                  <a:pt x="61" y="377"/>
                </a:cubicBezTo>
                <a:cubicBezTo>
                  <a:pt x="61" y="385"/>
                  <a:pt x="67" y="392"/>
                  <a:pt x="75" y="392"/>
                </a:cubicBezTo>
                <a:cubicBezTo>
                  <a:pt x="93" y="392"/>
                  <a:pt x="93" y="392"/>
                  <a:pt x="93" y="392"/>
                </a:cubicBezTo>
                <a:cubicBezTo>
                  <a:pt x="101" y="392"/>
                  <a:pt x="107" y="385"/>
                  <a:pt x="107" y="377"/>
                </a:cubicBezTo>
                <a:cubicBezTo>
                  <a:pt x="107" y="357"/>
                  <a:pt x="107" y="357"/>
                  <a:pt x="107" y="357"/>
                </a:cubicBezTo>
                <a:cubicBezTo>
                  <a:pt x="143" y="357"/>
                  <a:pt x="143" y="357"/>
                  <a:pt x="143" y="357"/>
                </a:cubicBezTo>
                <a:cubicBezTo>
                  <a:pt x="150" y="357"/>
                  <a:pt x="157" y="350"/>
                  <a:pt x="157" y="343"/>
                </a:cubicBezTo>
                <a:cubicBezTo>
                  <a:pt x="157" y="335"/>
                  <a:pt x="150" y="329"/>
                  <a:pt x="143" y="329"/>
                </a:cubicBezTo>
                <a:cubicBezTo>
                  <a:pt x="107" y="329"/>
                  <a:pt x="107" y="329"/>
                  <a:pt x="107" y="329"/>
                </a:cubicBezTo>
                <a:cubicBezTo>
                  <a:pt x="107" y="321"/>
                  <a:pt x="107" y="321"/>
                  <a:pt x="107" y="321"/>
                </a:cubicBezTo>
                <a:cubicBezTo>
                  <a:pt x="143" y="321"/>
                  <a:pt x="143" y="321"/>
                  <a:pt x="143" y="321"/>
                </a:cubicBezTo>
                <a:cubicBezTo>
                  <a:pt x="150" y="321"/>
                  <a:pt x="157" y="314"/>
                  <a:pt x="157" y="307"/>
                </a:cubicBezTo>
                <a:cubicBezTo>
                  <a:pt x="157" y="299"/>
                  <a:pt x="150" y="293"/>
                  <a:pt x="143" y="293"/>
                </a:cubicBezTo>
                <a:cubicBezTo>
                  <a:pt x="107" y="293"/>
                  <a:pt x="107" y="293"/>
                  <a:pt x="107" y="293"/>
                </a:cubicBezTo>
                <a:cubicBezTo>
                  <a:pt x="107" y="283"/>
                  <a:pt x="107" y="283"/>
                  <a:pt x="107" y="283"/>
                </a:cubicBezTo>
                <a:cubicBezTo>
                  <a:pt x="95" y="277"/>
                  <a:pt x="95" y="277"/>
                  <a:pt x="95" y="277"/>
                </a:cubicBezTo>
                <a:cubicBezTo>
                  <a:pt x="95" y="156"/>
                  <a:pt x="95" y="156"/>
                  <a:pt x="95" y="156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33"/>
                  <a:pt x="107" y="133"/>
                  <a:pt x="107" y="133"/>
                </a:cubicBezTo>
                <a:cubicBezTo>
                  <a:pt x="110" y="134"/>
                  <a:pt x="114" y="134"/>
                  <a:pt x="117" y="134"/>
                </a:cubicBezTo>
                <a:cubicBezTo>
                  <a:pt x="145" y="134"/>
                  <a:pt x="168" y="112"/>
                  <a:pt x="168" y="84"/>
                </a:cubicBezTo>
                <a:cubicBezTo>
                  <a:pt x="168" y="61"/>
                  <a:pt x="153" y="42"/>
                  <a:pt x="132" y="36"/>
                </a:cubicBezTo>
                <a:cubicBezTo>
                  <a:pt x="126" y="15"/>
                  <a:pt x="107" y="0"/>
                  <a:pt x="84" y="0"/>
                </a:cubicBezTo>
                <a:cubicBezTo>
                  <a:pt x="61" y="0"/>
                  <a:pt x="42" y="15"/>
                  <a:pt x="36" y="36"/>
                </a:cubicBezTo>
                <a:cubicBezTo>
                  <a:pt x="15" y="42"/>
                  <a:pt x="0" y="61"/>
                  <a:pt x="0" y="84"/>
                </a:cubicBezTo>
                <a:close/>
                <a:moveTo>
                  <a:pt x="84" y="31"/>
                </a:moveTo>
                <a:cubicBezTo>
                  <a:pt x="97" y="31"/>
                  <a:pt x="107" y="41"/>
                  <a:pt x="107" y="54"/>
                </a:cubicBezTo>
                <a:cubicBezTo>
                  <a:pt x="107" y="57"/>
                  <a:pt x="106" y="59"/>
                  <a:pt x="106" y="62"/>
                </a:cubicBezTo>
                <a:cubicBezTo>
                  <a:pt x="119" y="62"/>
                  <a:pt x="129" y="73"/>
                  <a:pt x="129" y="87"/>
                </a:cubicBezTo>
                <a:cubicBezTo>
                  <a:pt x="129" y="100"/>
                  <a:pt x="118" y="111"/>
                  <a:pt x="105" y="111"/>
                </a:cubicBezTo>
                <a:cubicBezTo>
                  <a:pt x="96" y="111"/>
                  <a:pt x="88" y="107"/>
                  <a:pt x="84" y="100"/>
                </a:cubicBezTo>
                <a:cubicBezTo>
                  <a:pt x="79" y="107"/>
                  <a:pt x="72" y="111"/>
                  <a:pt x="63" y="111"/>
                </a:cubicBezTo>
                <a:cubicBezTo>
                  <a:pt x="49" y="111"/>
                  <a:pt x="38" y="100"/>
                  <a:pt x="38" y="87"/>
                </a:cubicBezTo>
                <a:cubicBezTo>
                  <a:pt x="38" y="73"/>
                  <a:pt x="49" y="62"/>
                  <a:pt x="62" y="62"/>
                </a:cubicBezTo>
                <a:cubicBezTo>
                  <a:pt x="61" y="59"/>
                  <a:pt x="61" y="57"/>
                  <a:pt x="61" y="54"/>
                </a:cubicBezTo>
                <a:cubicBezTo>
                  <a:pt x="61" y="41"/>
                  <a:pt x="71" y="31"/>
                  <a:pt x="84" y="31"/>
                </a:cubicBezTo>
                <a:close/>
                <a:moveTo>
                  <a:pt x="84" y="31"/>
                </a:moveTo>
                <a:cubicBezTo>
                  <a:pt x="84" y="31"/>
                  <a:pt x="84" y="31"/>
                  <a:pt x="84" y="3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50" name="Google Shape;1750;p10"/>
          <p:cNvSpPr/>
          <p:nvPr/>
        </p:nvSpPr>
        <p:spPr>
          <a:xfrm>
            <a:off x="4533900" y="737393"/>
            <a:ext cx="781050" cy="757238"/>
          </a:xfrm>
          <a:custGeom>
            <a:rect b="b" l="l" r="r" t="t"/>
            <a:pathLst>
              <a:path extrusionOk="0" h="557" w="576">
                <a:moveTo>
                  <a:pt x="493" y="393"/>
                </a:moveTo>
                <a:cubicBezTo>
                  <a:pt x="376" y="450"/>
                  <a:pt x="376" y="450"/>
                  <a:pt x="376" y="450"/>
                </a:cubicBezTo>
                <a:cubicBezTo>
                  <a:pt x="330" y="356"/>
                  <a:pt x="330" y="356"/>
                  <a:pt x="330" y="356"/>
                </a:cubicBezTo>
                <a:cubicBezTo>
                  <a:pt x="448" y="300"/>
                  <a:pt x="448" y="300"/>
                  <a:pt x="448" y="300"/>
                </a:cubicBezTo>
                <a:lnTo>
                  <a:pt x="493" y="393"/>
                </a:lnTo>
                <a:close/>
                <a:moveTo>
                  <a:pt x="465" y="155"/>
                </a:moveTo>
                <a:cubicBezTo>
                  <a:pt x="562" y="355"/>
                  <a:pt x="562" y="355"/>
                  <a:pt x="562" y="355"/>
                </a:cubicBezTo>
                <a:cubicBezTo>
                  <a:pt x="503" y="384"/>
                  <a:pt x="503" y="384"/>
                  <a:pt x="503" y="384"/>
                </a:cubicBezTo>
                <a:cubicBezTo>
                  <a:pt x="406" y="183"/>
                  <a:pt x="406" y="183"/>
                  <a:pt x="406" y="183"/>
                </a:cubicBezTo>
                <a:lnTo>
                  <a:pt x="465" y="155"/>
                </a:lnTo>
                <a:close/>
                <a:moveTo>
                  <a:pt x="413" y="466"/>
                </a:moveTo>
                <a:cubicBezTo>
                  <a:pt x="576" y="390"/>
                  <a:pt x="576" y="390"/>
                  <a:pt x="576" y="390"/>
                </a:cubicBezTo>
                <a:cubicBezTo>
                  <a:pt x="572" y="374"/>
                  <a:pt x="572" y="374"/>
                  <a:pt x="572" y="374"/>
                </a:cubicBezTo>
                <a:cubicBezTo>
                  <a:pt x="395" y="456"/>
                  <a:pt x="395" y="456"/>
                  <a:pt x="395" y="456"/>
                </a:cubicBezTo>
                <a:cubicBezTo>
                  <a:pt x="387" y="453"/>
                  <a:pt x="378" y="453"/>
                  <a:pt x="369" y="455"/>
                </a:cubicBezTo>
                <a:cubicBezTo>
                  <a:pt x="367" y="455"/>
                  <a:pt x="366" y="456"/>
                  <a:pt x="364" y="456"/>
                </a:cubicBezTo>
                <a:cubicBezTo>
                  <a:pt x="243" y="227"/>
                  <a:pt x="243" y="227"/>
                  <a:pt x="243" y="227"/>
                </a:cubicBezTo>
                <a:cubicBezTo>
                  <a:pt x="258" y="211"/>
                  <a:pt x="244" y="175"/>
                  <a:pt x="215" y="179"/>
                </a:cubicBezTo>
                <a:cubicBezTo>
                  <a:pt x="212" y="179"/>
                  <a:pt x="211" y="180"/>
                  <a:pt x="209" y="180"/>
                </a:cubicBezTo>
                <a:cubicBezTo>
                  <a:pt x="181" y="178"/>
                  <a:pt x="153" y="169"/>
                  <a:pt x="128" y="155"/>
                </a:cubicBezTo>
                <a:cubicBezTo>
                  <a:pt x="127" y="152"/>
                  <a:pt x="127" y="150"/>
                  <a:pt x="127" y="147"/>
                </a:cubicBezTo>
                <a:cubicBezTo>
                  <a:pt x="126" y="122"/>
                  <a:pt x="112" y="101"/>
                  <a:pt x="85" y="100"/>
                </a:cubicBezTo>
                <a:cubicBezTo>
                  <a:pt x="63" y="98"/>
                  <a:pt x="37" y="117"/>
                  <a:pt x="38" y="141"/>
                </a:cubicBezTo>
                <a:cubicBezTo>
                  <a:pt x="42" y="199"/>
                  <a:pt x="42" y="213"/>
                  <a:pt x="42" y="267"/>
                </a:cubicBezTo>
                <a:cubicBezTo>
                  <a:pt x="41" y="267"/>
                  <a:pt x="41" y="267"/>
                  <a:pt x="41" y="267"/>
                </a:cubicBezTo>
                <a:cubicBezTo>
                  <a:pt x="42" y="275"/>
                  <a:pt x="42" y="287"/>
                  <a:pt x="42" y="294"/>
                </a:cubicBezTo>
                <a:cubicBezTo>
                  <a:pt x="43" y="305"/>
                  <a:pt x="47" y="314"/>
                  <a:pt x="53" y="321"/>
                </a:cubicBezTo>
                <a:cubicBezTo>
                  <a:pt x="53" y="321"/>
                  <a:pt x="53" y="321"/>
                  <a:pt x="53" y="321"/>
                </a:cubicBezTo>
                <a:cubicBezTo>
                  <a:pt x="60" y="332"/>
                  <a:pt x="59" y="344"/>
                  <a:pt x="65" y="355"/>
                </a:cubicBezTo>
                <a:cubicBezTo>
                  <a:pt x="55" y="405"/>
                  <a:pt x="22" y="454"/>
                  <a:pt x="9" y="503"/>
                </a:cubicBezTo>
                <a:cubicBezTo>
                  <a:pt x="0" y="539"/>
                  <a:pt x="55" y="554"/>
                  <a:pt x="64" y="518"/>
                </a:cubicBezTo>
                <a:cubicBezTo>
                  <a:pt x="77" y="469"/>
                  <a:pt x="116" y="419"/>
                  <a:pt x="127" y="369"/>
                </a:cubicBezTo>
                <a:cubicBezTo>
                  <a:pt x="127" y="367"/>
                  <a:pt x="128" y="365"/>
                  <a:pt x="128" y="362"/>
                </a:cubicBezTo>
                <a:cubicBezTo>
                  <a:pt x="162" y="398"/>
                  <a:pt x="185" y="456"/>
                  <a:pt x="190" y="506"/>
                </a:cubicBezTo>
                <a:cubicBezTo>
                  <a:pt x="193" y="543"/>
                  <a:pt x="250" y="543"/>
                  <a:pt x="247" y="506"/>
                </a:cubicBezTo>
                <a:cubicBezTo>
                  <a:pt x="240" y="422"/>
                  <a:pt x="197" y="340"/>
                  <a:pt x="131" y="289"/>
                </a:cubicBezTo>
                <a:cubicBezTo>
                  <a:pt x="131" y="285"/>
                  <a:pt x="130" y="281"/>
                  <a:pt x="130" y="277"/>
                </a:cubicBezTo>
                <a:cubicBezTo>
                  <a:pt x="130" y="277"/>
                  <a:pt x="130" y="277"/>
                  <a:pt x="130" y="277"/>
                </a:cubicBezTo>
                <a:cubicBezTo>
                  <a:pt x="130" y="242"/>
                  <a:pt x="131" y="254"/>
                  <a:pt x="130" y="219"/>
                </a:cubicBezTo>
                <a:cubicBezTo>
                  <a:pt x="154" y="229"/>
                  <a:pt x="179" y="234"/>
                  <a:pt x="204" y="236"/>
                </a:cubicBezTo>
                <a:cubicBezTo>
                  <a:pt x="204" y="237"/>
                  <a:pt x="204" y="237"/>
                  <a:pt x="204" y="237"/>
                </a:cubicBezTo>
                <a:cubicBezTo>
                  <a:pt x="213" y="237"/>
                  <a:pt x="218" y="236"/>
                  <a:pt x="227" y="235"/>
                </a:cubicBezTo>
                <a:cubicBezTo>
                  <a:pt x="229" y="235"/>
                  <a:pt x="230" y="234"/>
                  <a:pt x="232" y="234"/>
                </a:cubicBezTo>
                <a:cubicBezTo>
                  <a:pt x="349" y="465"/>
                  <a:pt x="349" y="465"/>
                  <a:pt x="349" y="465"/>
                </a:cubicBezTo>
                <a:cubicBezTo>
                  <a:pt x="335" y="476"/>
                  <a:pt x="328" y="496"/>
                  <a:pt x="332" y="515"/>
                </a:cubicBezTo>
                <a:cubicBezTo>
                  <a:pt x="338" y="541"/>
                  <a:pt x="365" y="557"/>
                  <a:pt x="392" y="551"/>
                </a:cubicBezTo>
                <a:cubicBezTo>
                  <a:pt x="418" y="545"/>
                  <a:pt x="435" y="518"/>
                  <a:pt x="428" y="492"/>
                </a:cubicBezTo>
                <a:cubicBezTo>
                  <a:pt x="426" y="481"/>
                  <a:pt x="420" y="473"/>
                  <a:pt x="413" y="466"/>
                </a:cubicBezTo>
                <a:close/>
                <a:moveTo>
                  <a:pt x="384" y="519"/>
                </a:moveTo>
                <a:cubicBezTo>
                  <a:pt x="375" y="521"/>
                  <a:pt x="366" y="516"/>
                  <a:pt x="364" y="507"/>
                </a:cubicBezTo>
                <a:cubicBezTo>
                  <a:pt x="362" y="498"/>
                  <a:pt x="367" y="489"/>
                  <a:pt x="376" y="487"/>
                </a:cubicBezTo>
                <a:cubicBezTo>
                  <a:pt x="385" y="485"/>
                  <a:pt x="394" y="490"/>
                  <a:pt x="396" y="499"/>
                </a:cubicBezTo>
                <a:cubicBezTo>
                  <a:pt x="399" y="508"/>
                  <a:pt x="393" y="517"/>
                  <a:pt x="384" y="519"/>
                </a:cubicBezTo>
                <a:close/>
                <a:moveTo>
                  <a:pt x="396" y="193"/>
                </a:moveTo>
                <a:cubicBezTo>
                  <a:pt x="441" y="287"/>
                  <a:pt x="441" y="287"/>
                  <a:pt x="441" y="287"/>
                </a:cubicBezTo>
                <a:cubicBezTo>
                  <a:pt x="324" y="343"/>
                  <a:pt x="324" y="343"/>
                  <a:pt x="324" y="343"/>
                </a:cubicBezTo>
                <a:cubicBezTo>
                  <a:pt x="279" y="250"/>
                  <a:pt x="279" y="250"/>
                  <a:pt x="279" y="250"/>
                </a:cubicBezTo>
                <a:lnTo>
                  <a:pt x="396" y="193"/>
                </a:lnTo>
                <a:close/>
                <a:moveTo>
                  <a:pt x="84" y="0"/>
                </a:moveTo>
                <a:cubicBezTo>
                  <a:pt x="108" y="0"/>
                  <a:pt x="128" y="19"/>
                  <a:pt x="128" y="43"/>
                </a:cubicBezTo>
                <a:cubicBezTo>
                  <a:pt x="128" y="67"/>
                  <a:pt x="108" y="86"/>
                  <a:pt x="84" y="86"/>
                </a:cubicBezTo>
                <a:cubicBezTo>
                  <a:pt x="61" y="86"/>
                  <a:pt x="41" y="67"/>
                  <a:pt x="41" y="43"/>
                </a:cubicBezTo>
                <a:cubicBezTo>
                  <a:pt x="41" y="19"/>
                  <a:pt x="61" y="0"/>
                  <a:pt x="84" y="0"/>
                </a:cubicBezTo>
                <a:close/>
                <a:moveTo>
                  <a:pt x="84" y="0"/>
                </a:moveTo>
                <a:cubicBezTo>
                  <a:pt x="84" y="0"/>
                  <a:pt x="84" y="0"/>
                  <a:pt x="84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51" name="Google Shape;1751;p10"/>
          <p:cNvGrpSpPr/>
          <p:nvPr/>
        </p:nvGrpSpPr>
        <p:grpSpPr>
          <a:xfrm>
            <a:off x="2436813" y="719931"/>
            <a:ext cx="790575" cy="792163"/>
            <a:chOff x="2436813" y="361950"/>
            <a:chExt cx="790575" cy="792163"/>
          </a:xfrm>
        </p:grpSpPr>
        <p:sp>
          <p:nvSpPr>
            <p:cNvPr id="1752" name="Google Shape;1752;p10"/>
            <p:cNvSpPr/>
            <p:nvPr/>
          </p:nvSpPr>
          <p:spPr>
            <a:xfrm>
              <a:off x="2436813" y="509588"/>
              <a:ext cx="692150" cy="446088"/>
            </a:xfrm>
            <a:custGeom>
              <a:rect b="b" l="l" r="r" t="t"/>
              <a:pathLst>
                <a:path extrusionOk="0" h="281" w="436">
                  <a:moveTo>
                    <a:pt x="436" y="281"/>
                  </a:moveTo>
                  <a:lnTo>
                    <a:pt x="177" y="281"/>
                  </a:lnTo>
                  <a:lnTo>
                    <a:pt x="68" y="31"/>
                  </a:lnTo>
                  <a:lnTo>
                    <a:pt x="0" y="31"/>
                  </a:lnTo>
                  <a:lnTo>
                    <a:pt x="0" y="0"/>
                  </a:lnTo>
                  <a:lnTo>
                    <a:pt x="88" y="0"/>
                  </a:lnTo>
                  <a:lnTo>
                    <a:pt x="197" y="250"/>
                  </a:lnTo>
                  <a:lnTo>
                    <a:pt x="436" y="250"/>
                  </a:lnTo>
                  <a:lnTo>
                    <a:pt x="436" y="281"/>
                  </a:lnTo>
                  <a:close/>
                  <a:moveTo>
                    <a:pt x="436" y="281"/>
                  </a:moveTo>
                  <a:lnTo>
                    <a:pt x="436" y="28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3" name="Google Shape;1753;p10"/>
            <p:cNvSpPr/>
            <p:nvPr/>
          </p:nvSpPr>
          <p:spPr>
            <a:xfrm>
              <a:off x="2436813" y="509588"/>
              <a:ext cx="692150" cy="446088"/>
            </a:xfrm>
            <a:custGeom>
              <a:rect b="b" l="l" r="r" t="t"/>
              <a:pathLst>
                <a:path extrusionOk="0" h="281" w="436">
                  <a:moveTo>
                    <a:pt x="436" y="281"/>
                  </a:moveTo>
                  <a:lnTo>
                    <a:pt x="177" y="281"/>
                  </a:lnTo>
                  <a:lnTo>
                    <a:pt x="68" y="31"/>
                  </a:lnTo>
                  <a:lnTo>
                    <a:pt x="0" y="31"/>
                  </a:lnTo>
                  <a:lnTo>
                    <a:pt x="0" y="0"/>
                  </a:lnTo>
                  <a:lnTo>
                    <a:pt x="88" y="0"/>
                  </a:lnTo>
                  <a:lnTo>
                    <a:pt x="197" y="250"/>
                  </a:lnTo>
                  <a:lnTo>
                    <a:pt x="436" y="250"/>
                  </a:lnTo>
                  <a:lnTo>
                    <a:pt x="436" y="281"/>
                  </a:lnTo>
                  <a:moveTo>
                    <a:pt x="436" y="281"/>
                  </a:moveTo>
                  <a:lnTo>
                    <a:pt x="436" y="28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4" name="Google Shape;1754;p10"/>
            <p:cNvSpPr/>
            <p:nvPr/>
          </p:nvSpPr>
          <p:spPr>
            <a:xfrm>
              <a:off x="2733675" y="1006475"/>
              <a:ext cx="147638" cy="147638"/>
            </a:xfrm>
            <a:custGeom>
              <a:rect b="b" l="l" r="r" t="t"/>
              <a:pathLst>
                <a:path extrusionOk="0" h="109" w="109">
                  <a:moveTo>
                    <a:pt x="109" y="54"/>
                  </a:moveTo>
                  <a:cubicBezTo>
                    <a:pt x="109" y="84"/>
                    <a:pt x="84" y="109"/>
                    <a:pt x="54" y="109"/>
                  </a:cubicBezTo>
                  <a:cubicBezTo>
                    <a:pt x="24" y="109"/>
                    <a:pt x="0" y="8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4" y="0"/>
                    <a:pt x="109" y="24"/>
                    <a:pt x="109" y="54"/>
                  </a:cubicBezTo>
                  <a:close/>
                  <a:moveTo>
                    <a:pt x="109" y="54"/>
                  </a:moveTo>
                  <a:cubicBezTo>
                    <a:pt x="109" y="54"/>
                    <a:pt x="109" y="54"/>
                    <a:pt x="109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5" name="Google Shape;1755;p10"/>
            <p:cNvSpPr/>
            <p:nvPr/>
          </p:nvSpPr>
          <p:spPr>
            <a:xfrm>
              <a:off x="2981325" y="1006475"/>
              <a:ext cx="147638" cy="147638"/>
            </a:xfrm>
            <a:custGeom>
              <a:rect b="b" l="l" r="r" t="t"/>
              <a:pathLst>
                <a:path extrusionOk="0" h="109" w="109">
                  <a:moveTo>
                    <a:pt x="109" y="54"/>
                  </a:moveTo>
                  <a:cubicBezTo>
                    <a:pt x="109" y="84"/>
                    <a:pt x="84" y="109"/>
                    <a:pt x="54" y="109"/>
                  </a:cubicBezTo>
                  <a:cubicBezTo>
                    <a:pt x="24" y="109"/>
                    <a:pt x="0" y="84"/>
                    <a:pt x="0" y="54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4" y="0"/>
                    <a:pt x="109" y="24"/>
                    <a:pt x="109" y="54"/>
                  </a:cubicBezTo>
                  <a:close/>
                  <a:moveTo>
                    <a:pt x="109" y="54"/>
                  </a:moveTo>
                  <a:cubicBezTo>
                    <a:pt x="109" y="54"/>
                    <a:pt x="109" y="54"/>
                    <a:pt x="109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6" name="Google Shape;1756;p10"/>
            <p:cNvSpPr/>
            <p:nvPr/>
          </p:nvSpPr>
          <p:spPr>
            <a:xfrm>
              <a:off x="2684463" y="609600"/>
              <a:ext cx="501650" cy="247650"/>
            </a:xfrm>
            <a:custGeom>
              <a:rect b="b" l="l" r="r" t="t"/>
              <a:pathLst>
                <a:path extrusionOk="0" h="182" w="370">
                  <a:moveTo>
                    <a:pt x="273" y="109"/>
                  </a:moveTo>
                  <a:cubicBezTo>
                    <a:pt x="202" y="109"/>
                    <a:pt x="142" y="63"/>
                    <a:pt x="12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328" y="182"/>
                    <a:pt x="328" y="182"/>
                    <a:pt x="328" y="182"/>
                  </a:cubicBezTo>
                  <a:cubicBezTo>
                    <a:pt x="370" y="77"/>
                    <a:pt x="370" y="77"/>
                    <a:pt x="370" y="77"/>
                  </a:cubicBezTo>
                  <a:cubicBezTo>
                    <a:pt x="343" y="97"/>
                    <a:pt x="309" y="109"/>
                    <a:pt x="273" y="109"/>
                  </a:cubicBezTo>
                  <a:close/>
                  <a:moveTo>
                    <a:pt x="273" y="109"/>
                  </a:moveTo>
                  <a:cubicBezTo>
                    <a:pt x="273" y="109"/>
                    <a:pt x="273" y="109"/>
                    <a:pt x="273" y="10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7" name="Google Shape;1757;p10"/>
            <p:cNvSpPr/>
            <p:nvPr/>
          </p:nvSpPr>
          <p:spPr>
            <a:xfrm>
              <a:off x="2881313" y="361950"/>
              <a:ext cx="346075" cy="346075"/>
            </a:xfrm>
            <a:custGeom>
              <a:rect b="b" l="l" r="r" t="t"/>
              <a:pathLst>
                <a:path extrusionOk="0" h="254" w="255">
                  <a:moveTo>
                    <a:pt x="127" y="0"/>
                  </a:moveTo>
                  <a:cubicBezTo>
                    <a:pt x="57" y="0"/>
                    <a:pt x="0" y="57"/>
                    <a:pt x="0" y="127"/>
                  </a:cubicBezTo>
                  <a:cubicBezTo>
                    <a:pt x="0" y="197"/>
                    <a:pt x="57" y="254"/>
                    <a:pt x="127" y="254"/>
                  </a:cubicBezTo>
                  <a:cubicBezTo>
                    <a:pt x="198" y="254"/>
                    <a:pt x="255" y="197"/>
                    <a:pt x="255" y="127"/>
                  </a:cubicBezTo>
                  <a:cubicBezTo>
                    <a:pt x="255" y="57"/>
                    <a:pt x="198" y="0"/>
                    <a:pt x="127" y="0"/>
                  </a:cubicBezTo>
                  <a:close/>
                  <a:moveTo>
                    <a:pt x="108" y="191"/>
                  </a:moveTo>
                  <a:cubicBezTo>
                    <a:pt x="44" y="127"/>
                    <a:pt x="44" y="127"/>
                    <a:pt x="44" y="127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85" y="63"/>
                    <a:pt x="185" y="63"/>
                    <a:pt x="185" y="63"/>
                  </a:cubicBezTo>
                  <a:cubicBezTo>
                    <a:pt x="211" y="89"/>
                    <a:pt x="211" y="89"/>
                    <a:pt x="211" y="89"/>
                  </a:cubicBezTo>
                  <a:lnTo>
                    <a:pt x="108" y="191"/>
                  </a:lnTo>
                  <a:close/>
                  <a:moveTo>
                    <a:pt x="108" y="191"/>
                  </a:moveTo>
                  <a:cubicBezTo>
                    <a:pt x="108" y="191"/>
                    <a:pt x="108" y="191"/>
                    <a:pt x="108" y="19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58" name="Google Shape;1758;p10"/>
          <p:cNvGrpSpPr/>
          <p:nvPr/>
        </p:nvGrpSpPr>
        <p:grpSpPr>
          <a:xfrm>
            <a:off x="3605213" y="759619"/>
            <a:ext cx="615950" cy="712787"/>
            <a:chOff x="3605213" y="379413"/>
            <a:chExt cx="615950" cy="712787"/>
          </a:xfrm>
        </p:grpSpPr>
        <p:sp>
          <p:nvSpPr>
            <p:cNvPr id="1759" name="Google Shape;1759;p10"/>
            <p:cNvSpPr/>
            <p:nvPr/>
          </p:nvSpPr>
          <p:spPr>
            <a:xfrm>
              <a:off x="3916363" y="996950"/>
              <a:ext cx="96838" cy="95250"/>
            </a:xfrm>
            <a:custGeom>
              <a:rect b="b" l="l" r="r" t="t"/>
              <a:pathLst>
                <a:path extrusionOk="0" h="71" w="71">
                  <a:moveTo>
                    <a:pt x="35" y="0"/>
                  </a:moveTo>
                  <a:cubicBezTo>
                    <a:pt x="16" y="0"/>
                    <a:pt x="0" y="16"/>
                    <a:pt x="0" y="36"/>
                  </a:cubicBezTo>
                  <a:cubicBezTo>
                    <a:pt x="0" y="55"/>
                    <a:pt x="16" y="71"/>
                    <a:pt x="35" y="71"/>
                  </a:cubicBezTo>
                  <a:cubicBezTo>
                    <a:pt x="55" y="71"/>
                    <a:pt x="71" y="55"/>
                    <a:pt x="71" y="36"/>
                  </a:cubicBezTo>
                  <a:cubicBezTo>
                    <a:pt x="71" y="16"/>
                    <a:pt x="55" y="0"/>
                    <a:pt x="35" y="0"/>
                  </a:cubicBezTo>
                  <a:close/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0" name="Google Shape;1760;p10"/>
            <p:cNvSpPr/>
            <p:nvPr/>
          </p:nvSpPr>
          <p:spPr>
            <a:xfrm>
              <a:off x="3652838" y="996950"/>
              <a:ext cx="96838" cy="95250"/>
            </a:xfrm>
            <a:custGeom>
              <a:rect b="b" l="l" r="r" t="t"/>
              <a:pathLst>
                <a:path extrusionOk="0" h="71" w="71">
                  <a:moveTo>
                    <a:pt x="36" y="0"/>
                  </a:moveTo>
                  <a:cubicBezTo>
                    <a:pt x="16" y="0"/>
                    <a:pt x="0" y="16"/>
                    <a:pt x="0" y="36"/>
                  </a:cubicBezTo>
                  <a:cubicBezTo>
                    <a:pt x="0" y="55"/>
                    <a:pt x="16" y="71"/>
                    <a:pt x="36" y="71"/>
                  </a:cubicBezTo>
                  <a:cubicBezTo>
                    <a:pt x="55" y="71"/>
                    <a:pt x="71" y="55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lose/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1" name="Google Shape;1761;p10"/>
            <p:cNvSpPr/>
            <p:nvPr/>
          </p:nvSpPr>
          <p:spPr>
            <a:xfrm>
              <a:off x="3605213" y="504825"/>
              <a:ext cx="615950" cy="477838"/>
            </a:xfrm>
            <a:custGeom>
              <a:rect b="b" l="l" r="r" t="t"/>
              <a:pathLst>
                <a:path extrusionOk="0" h="351" w="454">
                  <a:moveTo>
                    <a:pt x="453" y="13"/>
                  </a:moveTo>
                  <a:cubicBezTo>
                    <a:pt x="450" y="4"/>
                    <a:pt x="441" y="0"/>
                    <a:pt x="432" y="3"/>
                  </a:cubicBezTo>
                  <a:cubicBezTo>
                    <a:pt x="348" y="35"/>
                    <a:pt x="348" y="35"/>
                    <a:pt x="348" y="35"/>
                  </a:cubicBezTo>
                  <a:cubicBezTo>
                    <a:pt x="344" y="37"/>
                    <a:pt x="340" y="41"/>
                    <a:pt x="338" y="45"/>
                  </a:cubicBezTo>
                  <a:cubicBezTo>
                    <a:pt x="326" y="86"/>
                    <a:pt x="326" y="86"/>
                    <a:pt x="326" y="86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4" y="82"/>
                    <a:pt x="19" y="81"/>
                    <a:pt x="13" y="82"/>
                  </a:cubicBezTo>
                  <a:cubicBezTo>
                    <a:pt x="5" y="85"/>
                    <a:pt x="0" y="93"/>
                    <a:pt x="2" y="102"/>
                  </a:cubicBezTo>
                  <a:cubicBezTo>
                    <a:pt x="49" y="263"/>
                    <a:pt x="49" y="263"/>
                    <a:pt x="49" y="263"/>
                  </a:cubicBezTo>
                  <a:cubicBezTo>
                    <a:pt x="51" y="270"/>
                    <a:pt x="57" y="274"/>
                    <a:pt x="64" y="274"/>
                  </a:cubicBezTo>
                  <a:cubicBezTo>
                    <a:pt x="268" y="274"/>
                    <a:pt x="268" y="274"/>
                    <a:pt x="268" y="274"/>
                  </a:cubicBezTo>
                  <a:cubicBezTo>
                    <a:pt x="263" y="289"/>
                    <a:pt x="258" y="309"/>
                    <a:pt x="255" y="318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3" y="318"/>
                    <a:pt x="46" y="326"/>
                    <a:pt x="46" y="335"/>
                  </a:cubicBezTo>
                  <a:cubicBezTo>
                    <a:pt x="46" y="343"/>
                    <a:pt x="53" y="351"/>
                    <a:pt x="62" y="351"/>
                  </a:cubicBezTo>
                  <a:cubicBezTo>
                    <a:pt x="267" y="351"/>
                    <a:pt x="267" y="351"/>
                    <a:pt x="267" y="351"/>
                  </a:cubicBezTo>
                  <a:cubicBezTo>
                    <a:pt x="274" y="351"/>
                    <a:pt x="280" y="346"/>
                    <a:pt x="282" y="339"/>
                  </a:cubicBezTo>
                  <a:cubicBezTo>
                    <a:pt x="304" y="263"/>
                    <a:pt x="304" y="263"/>
                    <a:pt x="304" y="263"/>
                  </a:cubicBezTo>
                  <a:cubicBezTo>
                    <a:pt x="306" y="259"/>
                    <a:pt x="363" y="76"/>
                    <a:pt x="367" y="62"/>
                  </a:cubicBezTo>
                  <a:cubicBezTo>
                    <a:pt x="379" y="58"/>
                    <a:pt x="444" y="33"/>
                    <a:pt x="444" y="33"/>
                  </a:cubicBezTo>
                  <a:cubicBezTo>
                    <a:pt x="450" y="31"/>
                    <a:pt x="454" y="25"/>
                    <a:pt x="454" y="18"/>
                  </a:cubicBezTo>
                  <a:cubicBezTo>
                    <a:pt x="454" y="16"/>
                    <a:pt x="454" y="15"/>
                    <a:pt x="453" y="13"/>
                  </a:cubicBezTo>
                  <a:close/>
                  <a:moveTo>
                    <a:pt x="277" y="242"/>
                  </a:moveTo>
                  <a:cubicBezTo>
                    <a:pt x="76" y="242"/>
                    <a:pt x="76" y="242"/>
                    <a:pt x="76" y="242"/>
                  </a:cubicBezTo>
                  <a:cubicBezTo>
                    <a:pt x="75" y="238"/>
                    <a:pt x="72" y="227"/>
                    <a:pt x="68" y="214"/>
                  </a:cubicBezTo>
                  <a:cubicBezTo>
                    <a:pt x="286" y="214"/>
                    <a:pt x="286" y="214"/>
                    <a:pt x="286" y="214"/>
                  </a:cubicBezTo>
                  <a:lnTo>
                    <a:pt x="277" y="242"/>
                  </a:lnTo>
                  <a:close/>
                  <a:moveTo>
                    <a:pt x="294" y="188"/>
                  </a:moveTo>
                  <a:cubicBezTo>
                    <a:pt x="61" y="188"/>
                    <a:pt x="61" y="188"/>
                    <a:pt x="61" y="188"/>
                  </a:cubicBezTo>
                  <a:cubicBezTo>
                    <a:pt x="58" y="180"/>
                    <a:pt x="56" y="171"/>
                    <a:pt x="53" y="163"/>
                  </a:cubicBezTo>
                  <a:cubicBezTo>
                    <a:pt x="302" y="163"/>
                    <a:pt x="302" y="163"/>
                    <a:pt x="302" y="163"/>
                  </a:cubicBezTo>
                  <a:lnTo>
                    <a:pt x="294" y="188"/>
                  </a:lnTo>
                  <a:close/>
                  <a:moveTo>
                    <a:pt x="310" y="137"/>
                  </a:moveTo>
                  <a:cubicBezTo>
                    <a:pt x="46" y="137"/>
                    <a:pt x="46" y="137"/>
                    <a:pt x="46" y="137"/>
                  </a:cubicBezTo>
                  <a:cubicBezTo>
                    <a:pt x="43" y="127"/>
                    <a:pt x="41" y="119"/>
                    <a:pt x="39" y="112"/>
                  </a:cubicBezTo>
                  <a:cubicBezTo>
                    <a:pt x="318" y="112"/>
                    <a:pt x="318" y="112"/>
                    <a:pt x="318" y="112"/>
                  </a:cubicBezTo>
                  <a:lnTo>
                    <a:pt x="310" y="137"/>
                  </a:lnTo>
                  <a:close/>
                  <a:moveTo>
                    <a:pt x="310" y="137"/>
                  </a:moveTo>
                  <a:cubicBezTo>
                    <a:pt x="310" y="137"/>
                    <a:pt x="310" y="137"/>
                    <a:pt x="310" y="1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2" name="Google Shape;1762;p10"/>
            <p:cNvSpPr/>
            <p:nvPr/>
          </p:nvSpPr>
          <p:spPr>
            <a:xfrm>
              <a:off x="3732213" y="379413"/>
              <a:ext cx="247650" cy="223838"/>
            </a:xfrm>
            <a:custGeom>
              <a:rect b="b" l="l" r="r" t="t"/>
              <a:pathLst>
                <a:path extrusionOk="0" h="141" w="156">
                  <a:moveTo>
                    <a:pt x="156" y="63"/>
                  </a:moveTo>
                  <a:lnTo>
                    <a:pt x="112" y="63"/>
                  </a:lnTo>
                  <a:lnTo>
                    <a:pt x="112" y="0"/>
                  </a:lnTo>
                  <a:lnTo>
                    <a:pt x="43" y="0"/>
                  </a:lnTo>
                  <a:lnTo>
                    <a:pt x="43" y="63"/>
                  </a:lnTo>
                  <a:lnTo>
                    <a:pt x="0" y="63"/>
                  </a:lnTo>
                  <a:lnTo>
                    <a:pt x="78" y="141"/>
                  </a:lnTo>
                  <a:lnTo>
                    <a:pt x="156" y="63"/>
                  </a:lnTo>
                  <a:close/>
                  <a:moveTo>
                    <a:pt x="156" y="63"/>
                  </a:moveTo>
                  <a:lnTo>
                    <a:pt x="156" y="6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3" name="Google Shape;1763;p10"/>
            <p:cNvSpPr/>
            <p:nvPr/>
          </p:nvSpPr>
          <p:spPr>
            <a:xfrm>
              <a:off x="3732213" y="379413"/>
              <a:ext cx="247650" cy="223838"/>
            </a:xfrm>
            <a:custGeom>
              <a:rect b="b" l="l" r="r" t="t"/>
              <a:pathLst>
                <a:path extrusionOk="0" h="141" w="156">
                  <a:moveTo>
                    <a:pt x="156" y="63"/>
                  </a:moveTo>
                  <a:lnTo>
                    <a:pt x="112" y="63"/>
                  </a:lnTo>
                  <a:lnTo>
                    <a:pt x="112" y="0"/>
                  </a:lnTo>
                  <a:lnTo>
                    <a:pt x="43" y="0"/>
                  </a:lnTo>
                  <a:lnTo>
                    <a:pt x="43" y="63"/>
                  </a:lnTo>
                  <a:lnTo>
                    <a:pt x="0" y="63"/>
                  </a:lnTo>
                  <a:lnTo>
                    <a:pt x="78" y="141"/>
                  </a:lnTo>
                  <a:lnTo>
                    <a:pt x="156" y="63"/>
                  </a:lnTo>
                  <a:moveTo>
                    <a:pt x="156" y="63"/>
                  </a:moveTo>
                  <a:lnTo>
                    <a:pt x="156" y="63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4" name="Google Shape;1764;p10"/>
          <p:cNvGrpSpPr/>
          <p:nvPr/>
        </p:nvGrpSpPr>
        <p:grpSpPr>
          <a:xfrm>
            <a:off x="5562601" y="740361"/>
            <a:ext cx="762000" cy="751303"/>
            <a:chOff x="3838575" y="1847850"/>
            <a:chExt cx="1470025" cy="1449388"/>
          </a:xfrm>
        </p:grpSpPr>
        <p:sp>
          <p:nvSpPr>
            <p:cNvPr id="1765" name="Google Shape;1765;p10"/>
            <p:cNvSpPr/>
            <p:nvPr/>
          </p:nvSpPr>
          <p:spPr>
            <a:xfrm>
              <a:off x="3838575" y="1847850"/>
              <a:ext cx="1289050" cy="1289050"/>
            </a:xfrm>
            <a:custGeom>
              <a:rect b="b" l="l" r="r" t="t"/>
              <a:pathLst>
                <a:path extrusionOk="0" h="341" w="341">
                  <a:moveTo>
                    <a:pt x="171" y="341"/>
                  </a:moveTo>
                  <a:cubicBezTo>
                    <a:pt x="180" y="341"/>
                    <a:pt x="190" y="340"/>
                    <a:pt x="199" y="339"/>
                  </a:cubicBezTo>
                  <a:cubicBezTo>
                    <a:pt x="197" y="333"/>
                    <a:pt x="197" y="333"/>
                    <a:pt x="197" y="333"/>
                  </a:cubicBezTo>
                  <a:cubicBezTo>
                    <a:pt x="193" y="318"/>
                    <a:pt x="193" y="318"/>
                    <a:pt x="193" y="318"/>
                  </a:cubicBezTo>
                  <a:cubicBezTo>
                    <a:pt x="191" y="312"/>
                    <a:pt x="191" y="312"/>
                    <a:pt x="191" y="312"/>
                  </a:cubicBezTo>
                  <a:cubicBezTo>
                    <a:pt x="188" y="314"/>
                    <a:pt x="184" y="315"/>
                    <a:pt x="181" y="316"/>
                  </a:cubicBezTo>
                  <a:cubicBezTo>
                    <a:pt x="181" y="281"/>
                    <a:pt x="181" y="281"/>
                    <a:pt x="181" y="281"/>
                  </a:cubicBezTo>
                  <a:cubicBezTo>
                    <a:pt x="166" y="232"/>
                    <a:pt x="166" y="232"/>
                    <a:pt x="166" y="232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31" y="219"/>
                    <a:pt x="131" y="219"/>
                    <a:pt x="131" y="219"/>
                  </a:cubicBezTo>
                  <a:cubicBezTo>
                    <a:pt x="124" y="219"/>
                    <a:pt x="118" y="216"/>
                    <a:pt x="113" y="211"/>
                  </a:cubicBezTo>
                  <a:cubicBezTo>
                    <a:pt x="99" y="211"/>
                    <a:pt x="99" y="211"/>
                    <a:pt x="99" y="211"/>
                  </a:cubicBezTo>
                  <a:cubicBezTo>
                    <a:pt x="97" y="198"/>
                    <a:pt x="96" y="184"/>
                    <a:pt x="96" y="171"/>
                  </a:cubicBezTo>
                  <a:cubicBezTo>
                    <a:pt x="96" y="157"/>
                    <a:pt x="97" y="143"/>
                    <a:pt x="99" y="130"/>
                  </a:cubicBezTo>
                  <a:cubicBezTo>
                    <a:pt x="160" y="130"/>
                    <a:pt x="160" y="130"/>
                    <a:pt x="160" y="130"/>
                  </a:cubicBezTo>
                  <a:cubicBezTo>
                    <a:pt x="160" y="169"/>
                    <a:pt x="160" y="169"/>
                    <a:pt x="160" y="169"/>
                  </a:cubicBezTo>
                  <a:cubicBezTo>
                    <a:pt x="180" y="169"/>
                    <a:pt x="180" y="169"/>
                    <a:pt x="180" y="169"/>
                  </a:cubicBezTo>
                  <a:cubicBezTo>
                    <a:pt x="180" y="169"/>
                    <a:pt x="181" y="169"/>
                    <a:pt x="181" y="169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242" y="130"/>
                    <a:pt x="242" y="130"/>
                    <a:pt x="242" y="130"/>
                  </a:cubicBezTo>
                  <a:cubicBezTo>
                    <a:pt x="244" y="143"/>
                    <a:pt x="245" y="157"/>
                    <a:pt x="245" y="171"/>
                  </a:cubicBezTo>
                  <a:cubicBezTo>
                    <a:pt x="245" y="178"/>
                    <a:pt x="245" y="185"/>
                    <a:pt x="244" y="192"/>
                  </a:cubicBezTo>
                  <a:cubicBezTo>
                    <a:pt x="265" y="192"/>
                    <a:pt x="265" y="192"/>
                    <a:pt x="265" y="192"/>
                  </a:cubicBezTo>
                  <a:cubicBezTo>
                    <a:pt x="266" y="185"/>
                    <a:pt x="266" y="178"/>
                    <a:pt x="266" y="171"/>
                  </a:cubicBezTo>
                  <a:cubicBezTo>
                    <a:pt x="266" y="157"/>
                    <a:pt x="265" y="143"/>
                    <a:pt x="264" y="130"/>
                  </a:cubicBezTo>
                  <a:cubicBezTo>
                    <a:pt x="314" y="130"/>
                    <a:pt x="314" y="130"/>
                    <a:pt x="314" y="130"/>
                  </a:cubicBezTo>
                  <a:cubicBezTo>
                    <a:pt x="318" y="143"/>
                    <a:pt x="320" y="157"/>
                    <a:pt x="320" y="171"/>
                  </a:cubicBezTo>
                  <a:cubicBezTo>
                    <a:pt x="320" y="178"/>
                    <a:pt x="319" y="185"/>
                    <a:pt x="318" y="192"/>
                  </a:cubicBezTo>
                  <a:cubicBezTo>
                    <a:pt x="340" y="192"/>
                    <a:pt x="340" y="192"/>
                    <a:pt x="340" y="192"/>
                  </a:cubicBezTo>
                  <a:cubicBezTo>
                    <a:pt x="341" y="185"/>
                    <a:pt x="341" y="178"/>
                    <a:pt x="341" y="171"/>
                  </a:cubicBezTo>
                  <a:cubicBezTo>
                    <a:pt x="341" y="76"/>
                    <a:pt x="265" y="0"/>
                    <a:pt x="171" y="0"/>
                  </a:cubicBezTo>
                  <a:cubicBezTo>
                    <a:pt x="76" y="0"/>
                    <a:pt x="0" y="76"/>
                    <a:pt x="0" y="171"/>
                  </a:cubicBezTo>
                  <a:cubicBezTo>
                    <a:pt x="0" y="265"/>
                    <a:pt x="76" y="341"/>
                    <a:pt x="171" y="341"/>
                  </a:cubicBezTo>
                  <a:close/>
                  <a:moveTo>
                    <a:pt x="160" y="232"/>
                  </a:moveTo>
                  <a:cubicBezTo>
                    <a:pt x="160" y="316"/>
                    <a:pt x="160" y="316"/>
                    <a:pt x="160" y="316"/>
                  </a:cubicBezTo>
                  <a:cubicBezTo>
                    <a:pt x="135" y="309"/>
                    <a:pt x="114" y="276"/>
                    <a:pt x="103" y="232"/>
                  </a:cubicBezTo>
                  <a:lnTo>
                    <a:pt x="160" y="232"/>
                  </a:lnTo>
                  <a:close/>
                  <a:moveTo>
                    <a:pt x="78" y="211"/>
                  </a:moveTo>
                  <a:cubicBezTo>
                    <a:pt x="27" y="211"/>
                    <a:pt x="27" y="211"/>
                    <a:pt x="27" y="211"/>
                  </a:cubicBezTo>
                  <a:cubicBezTo>
                    <a:pt x="23" y="198"/>
                    <a:pt x="21" y="185"/>
                    <a:pt x="21" y="171"/>
                  </a:cubicBezTo>
                  <a:cubicBezTo>
                    <a:pt x="21" y="157"/>
                    <a:pt x="23" y="143"/>
                    <a:pt x="27" y="130"/>
                  </a:cubicBezTo>
                  <a:cubicBezTo>
                    <a:pt x="78" y="130"/>
                    <a:pt x="78" y="130"/>
                    <a:pt x="78" y="130"/>
                  </a:cubicBezTo>
                  <a:cubicBezTo>
                    <a:pt x="76" y="143"/>
                    <a:pt x="75" y="157"/>
                    <a:pt x="75" y="171"/>
                  </a:cubicBezTo>
                  <a:cubicBezTo>
                    <a:pt x="75" y="184"/>
                    <a:pt x="76" y="198"/>
                    <a:pt x="78" y="211"/>
                  </a:cubicBezTo>
                  <a:close/>
                  <a:moveTo>
                    <a:pt x="103" y="109"/>
                  </a:moveTo>
                  <a:cubicBezTo>
                    <a:pt x="114" y="65"/>
                    <a:pt x="135" y="32"/>
                    <a:pt x="160" y="25"/>
                  </a:cubicBezTo>
                  <a:cubicBezTo>
                    <a:pt x="160" y="109"/>
                    <a:pt x="160" y="109"/>
                    <a:pt x="160" y="109"/>
                  </a:cubicBezTo>
                  <a:lnTo>
                    <a:pt x="103" y="109"/>
                  </a:lnTo>
                  <a:close/>
                  <a:moveTo>
                    <a:pt x="181" y="109"/>
                  </a:moveTo>
                  <a:cubicBezTo>
                    <a:pt x="181" y="25"/>
                    <a:pt x="181" y="25"/>
                    <a:pt x="181" y="25"/>
                  </a:cubicBezTo>
                  <a:cubicBezTo>
                    <a:pt x="206" y="32"/>
                    <a:pt x="227" y="65"/>
                    <a:pt x="238" y="109"/>
                  </a:cubicBezTo>
                  <a:lnTo>
                    <a:pt x="181" y="109"/>
                  </a:lnTo>
                  <a:close/>
                  <a:moveTo>
                    <a:pt x="307" y="109"/>
                  </a:moveTo>
                  <a:cubicBezTo>
                    <a:pt x="260" y="109"/>
                    <a:pt x="260" y="109"/>
                    <a:pt x="260" y="109"/>
                  </a:cubicBezTo>
                  <a:cubicBezTo>
                    <a:pt x="253" y="77"/>
                    <a:pt x="241" y="51"/>
                    <a:pt x="225" y="32"/>
                  </a:cubicBezTo>
                  <a:cubicBezTo>
                    <a:pt x="262" y="46"/>
                    <a:pt x="291" y="74"/>
                    <a:pt x="307" y="109"/>
                  </a:cubicBezTo>
                  <a:close/>
                  <a:moveTo>
                    <a:pt x="116" y="32"/>
                  </a:moveTo>
                  <a:cubicBezTo>
                    <a:pt x="100" y="51"/>
                    <a:pt x="88" y="77"/>
                    <a:pt x="81" y="109"/>
                  </a:cubicBezTo>
                  <a:cubicBezTo>
                    <a:pt x="34" y="109"/>
                    <a:pt x="34" y="109"/>
                    <a:pt x="34" y="109"/>
                  </a:cubicBezTo>
                  <a:cubicBezTo>
                    <a:pt x="50" y="74"/>
                    <a:pt x="80" y="46"/>
                    <a:pt x="116" y="32"/>
                  </a:cubicBezTo>
                  <a:close/>
                  <a:moveTo>
                    <a:pt x="81" y="232"/>
                  </a:moveTo>
                  <a:cubicBezTo>
                    <a:pt x="88" y="264"/>
                    <a:pt x="100" y="291"/>
                    <a:pt x="116" y="310"/>
                  </a:cubicBezTo>
                  <a:cubicBezTo>
                    <a:pt x="80" y="295"/>
                    <a:pt x="50" y="267"/>
                    <a:pt x="34" y="232"/>
                  </a:cubicBezTo>
                  <a:lnTo>
                    <a:pt x="81" y="232"/>
                  </a:lnTo>
                  <a:close/>
                  <a:moveTo>
                    <a:pt x="81" y="232"/>
                  </a:moveTo>
                  <a:cubicBezTo>
                    <a:pt x="81" y="232"/>
                    <a:pt x="81" y="232"/>
                    <a:pt x="81" y="23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6" name="Google Shape;1766;p10"/>
            <p:cNvSpPr/>
            <p:nvPr/>
          </p:nvSpPr>
          <p:spPr>
            <a:xfrm>
              <a:off x="4295775" y="2540000"/>
              <a:ext cx="1012825" cy="604838"/>
            </a:xfrm>
            <a:custGeom>
              <a:rect b="b" l="l" r="r" t="t"/>
              <a:pathLst>
                <a:path extrusionOk="0" h="160" w="268">
                  <a:moveTo>
                    <a:pt x="195" y="24"/>
                  </a:move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7" y="4"/>
                    <a:pt x="64" y="1"/>
                    <a:pt x="60" y="1"/>
                  </a:cubicBezTo>
                  <a:cubicBezTo>
                    <a:pt x="60" y="0"/>
                    <a:pt x="59" y="0"/>
                    <a:pt x="5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4" y="21"/>
                    <a:pt x="10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82" y="120"/>
                    <a:pt x="82" y="120"/>
                    <a:pt x="82" y="120"/>
                  </a:cubicBezTo>
                  <a:cubicBezTo>
                    <a:pt x="86" y="132"/>
                    <a:pt x="86" y="132"/>
                    <a:pt x="86" y="132"/>
                  </a:cubicBezTo>
                  <a:cubicBezTo>
                    <a:pt x="89" y="142"/>
                    <a:pt x="89" y="142"/>
                    <a:pt x="89" y="142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3" y="157"/>
                    <a:pt x="97" y="160"/>
                    <a:pt x="101" y="160"/>
                  </a:cubicBezTo>
                  <a:cubicBezTo>
                    <a:pt x="106" y="157"/>
                    <a:pt x="111" y="156"/>
                    <a:pt x="116" y="156"/>
                  </a:cubicBezTo>
                  <a:cubicBezTo>
                    <a:pt x="122" y="156"/>
                    <a:pt x="127" y="157"/>
                    <a:pt x="131" y="160"/>
                  </a:cubicBezTo>
                  <a:cubicBezTo>
                    <a:pt x="194" y="160"/>
                    <a:pt x="194" y="160"/>
                    <a:pt x="194" y="160"/>
                  </a:cubicBezTo>
                  <a:cubicBezTo>
                    <a:pt x="198" y="157"/>
                    <a:pt x="203" y="156"/>
                    <a:pt x="209" y="156"/>
                  </a:cubicBezTo>
                  <a:cubicBezTo>
                    <a:pt x="214" y="156"/>
                    <a:pt x="220" y="157"/>
                    <a:pt x="224" y="160"/>
                  </a:cubicBezTo>
                  <a:cubicBezTo>
                    <a:pt x="231" y="160"/>
                    <a:pt x="231" y="160"/>
                    <a:pt x="231" y="160"/>
                  </a:cubicBezTo>
                  <a:cubicBezTo>
                    <a:pt x="237" y="160"/>
                    <a:pt x="241" y="155"/>
                    <a:pt x="241" y="150"/>
                  </a:cubicBezTo>
                  <a:cubicBezTo>
                    <a:pt x="241" y="144"/>
                    <a:pt x="237" y="139"/>
                    <a:pt x="231" y="139"/>
                  </a:cubicBezTo>
                  <a:cubicBezTo>
                    <a:pt x="110" y="139"/>
                    <a:pt x="110" y="139"/>
                    <a:pt x="110" y="139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5" y="125"/>
                    <a:pt x="105" y="125"/>
                    <a:pt x="105" y="125"/>
                  </a:cubicBezTo>
                  <a:cubicBezTo>
                    <a:pt x="102" y="115"/>
                    <a:pt x="102" y="115"/>
                    <a:pt x="102" y="115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45" y="115"/>
                    <a:pt x="253" y="108"/>
                    <a:pt x="255" y="99"/>
                  </a:cubicBezTo>
                  <a:cubicBezTo>
                    <a:pt x="267" y="44"/>
                    <a:pt x="267" y="44"/>
                    <a:pt x="267" y="44"/>
                  </a:cubicBezTo>
                  <a:cubicBezTo>
                    <a:pt x="268" y="39"/>
                    <a:pt x="267" y="34"/>
                    <a:pt x="264" y="30"/>
                  </a:cubicBezTo>
                  <a:cubicBezTo>
                    <a:pt x="261" y="26"/>
                    <a:pt x="256" y="24"/>
                    <a:pt x="251" y="24"/>
                  </a:cubicBezTo>
                  <a:lnTo>
                    <a:pt x="195" y="24"/>
                  </a:lnTo>
                  <a:close/>
                  <a:moveTo>
                    <a:pt x="235" y="94"/>
                  </a:moveTo>
                  <a:cubicBezTo>
                    <a:pt x="183" y="94"/>
                    <a:pt x="183" y="94"/>
                    <a:pt x="183" y="94"/>
                  </a:cubicBezTo>
                  <a:cubicBezTo>
                    <a:pt x="154" y="94"/>
                    <a:pt x="154" y="94"/>
                    <a:pt x="154" y="94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238" y="80"/>
                    <a:pt x="238" y="80"/>
                    <a:pt x="238" y="80"/>
                  </a:cubicBezTo>
                  <a:lnTo>
                    <a:pt x="235" y="94"/>
                  </a:lnTo>
                  <a:close/>
                  <a:moveTo>
                    <a:pt x="245" y="45"/>
                  </a:moveTo>
                  <a:cubicBezTo>
                    <a:pt x="242" y="59"/>
                    <a:pt x="242" y="59"/>
                    <a:pt x="242" y="59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1" y="45"/>
                    <a:pt x="81" y="45"/>
                    <a:pt x="81" y="45"/>
                  </a:cubicBezTo>
                  <a:lnTo>
                    <a:pt x="245" y="45"/>
                  </a:lnTo>
                  <a:close/>
                  <a:moveTo>
                    <a:pt x="245" y="45"/>
                  </a:moveTo>
                  <a:cubicBezTo>
                    <a:pt x="245" y="45"/>
                    <a:pt x="245" y="45"/>
                    <a:pt x="245" y="4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7" name="Google Shape;1767;p10"/>
            <p:cNvSpPr/>
            <p:nvPr/>
          </p:nvSpPr>
          <p:spPr>
            <a:xfrm>
              <a:off x="4678363" y="3182938"/>
              <a:ext cx="112713" cy="114300"/>
            </a:xfrm>
            <a:custGeom>
              <a:rect b="b" l="l" r="r" t="t"/>
              <a:pathLst>
                <a:path extrusionOk="0" h="30" w="30">
                  <a:moveTo>
                    <a:pt x="5" y="4"/>
                  </a:moveTo>
                  <a:cubicBezTo>
                    <a:pt x="2" y="7"/>
                    <a:pt x="0" y="11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1"/>
                    <a:pt x="28" y="7"/>
                    <a:pt x="26" y="4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11" y="0"/>
                    <a:pt x="7" y="1"/>
                    <a:pt x="5" y="4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8" name="Google Shape;1768;p10"/>
            <p:cNvSpPr/>
            <p:nvPr/>
          </p:nvSpPr>
          <p:spPr>
            <a:xfrm>
              <a:off x="5029200" y="3182938"/>
              <a:ext cx="112713" cy="114300"/>
            </a:xfrm>
            <a:custGeom>
              <a:rect b="b" l="l" r="r" t="t"/>
              <a:pathLst>
                <a:path extrusionOk="0" h="30" w="30">
                  <a:moveTo>
                    <a:pt x="4" y="4"/>
                  </a:moveTo>
                  <a:cubicBezTo>
                    <a:pt x="2" y="7"/>
                    <a:pt x="0" y="11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1"/>
                    <a:pt x="28" y="7"/>
                    <a:pt x="25" y="4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9" name="Google Shape;1769;p10"/>
          <p:cNvGrpSpPr/>
          <p:nvPr/>
        </p:nvGrpSpPr>
        <p:grpSpPr>
          <a:xfrm>
            <a:off x="609600" y="2170114"/>
            <a:ext cx="949226" cy="990545"/>
            <a:chOff x="838200" y="1895476"/>
            <a:chExt cx="1349376" cy="1408113"/>
          </a:xfrm>
        </p:grpSpPr>
        <p:sp>
          <p:nvSpPr>
            <p:cNvPr id="1770" name="Google Shape;1770;p10"/>
            <p:cNvSpPr/>
            <p:nvPr/>
          </p:nvSpPr>
          <p:spPr>
            <a:xfrm>
              <a:off x="842963" y="1911351"/>
              <a:ext cx="1344613" cy="1392238"/>
            </a:xfrm>
            <a:custGeom>
              <a:rect b="b" l="l" r="r" t="t"/>
              <a:pathLst>
                <a:path extrusionOk="0" h="769" w="745">
                  <a:moveTo>
                    <a:pt x="27" y="447"/>
                  </a:moveTo>
                  <a:cubicBezTo>
                    <a:pt x="29" y="460"/>
                    <a:pt x="32" y="470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cubicBezTo>
                    <a:pt x="36" y="487"/>
                    <a:pt x="38" y="492"/>
                    <a:pt x="39" y="495"/>
                  </a:cubicBezTo>
                  <a:cubicBezTo>
                    <a:pt x="40" y="497"/>
                    <a:pt x="40" y="498"/>
                    <a:pt x="40" y="498"/>
                  </a:cubicBezTo>
                  <a:cubicBezTo>
                    <a:pt x="40" y="498"/>
                    <a:pt x="39" y="493"/>
                    <a:pt x="36" y="485"/>
                  </a:cubicBezTo>
                  <a:cubicBezTo>
                    <a:pt x="35" y="480"/>
                    <a:pt x="33" y="474"/>
                    <a:pt x="31" y="466"/>
                  </a:cubicBezTo>
                  <a:cubicBezTo>
                    <a:pt x="29" y="460"/>
                    <a:pt x="28" y="454"/>
                    <a:pt x="27" y="447"/>
                  </a:cubicBezTo>
                  <a:moveTo>
                    <a:pt x="722" y="249"/>
                  </a:moveTo>
                  <a:cubicBezTo>
                    <a:pt x="722" y="249"/>
                    <a:pt x="722" y="249"/>
                    <a:pt x="722" y="249"/>
                  </a:cubicBezTo>
                  <a:cubicBezTo>
                    <a:pt x="722" y="249"/>
                    <a:pt x="722" y="249"/>
                    <a:pt x="722" y="249"/>
                  </a:cubicBezTo>
                  <a:moveTo>
                    <a:pt x="206" y="707"/>
                  </a:moveTo>
                  <a:cubicBezTo>
                    <a:pt x="191" y="698"/>
                    <a:pt x="169" y="688"/>
                    <a:pt x="156" y="677"/>
                  </a:cubicBezTo>
                  <a:cubicBezTo>
                    <a:pt x="121" y="649"/>
                    <a:pt x="93" y="619"/>
                    <a:pt x="70" y="586"/>
                  </a:cubicBezTo>
                  <a:cubicBezTo>
                    <a:pt x="48" y="553"/>
                    <a:pt x="31" y="517"/>
                    <a:pt x="22" y="475"/>
                  </a:cubicBezTo>
                  <a:cubicBezTo>
                    <a:pt x="20" y="468"/>
                    <a:pt x="21" y="462"/>
                    <a:pt x="20" y="455"/>
                  </a:cubicBezTo>
                  <a:cubicBezTo>
                    <a:pt x="29" y="502"/>
                    <a:pt x="48" y="544"/>
                    <a:pt x="74" y="582"/>
                  </a:cubicBezTo>
                  <a:cubicBezTo>
                    <a:pt x="100" y="620"/>
                    <a:pt x="132" y="654"/>
                    <a:pt x="172" y="683"/>
                  </a:cubicBezTo>
                  <a:cubicBezTo>
                    <a:pt x="185" y="693"/>
                    <a:pt x="195" y="700"/>
                    <a:pt x="206" y="707"/>
                  </a:cubicBezTo>
                  <a:moveTo>
                    <a:pt x="34" y="478"/>
                  </a:moveTo>
                  <a:cubicBezTo>
                    <a:pt x="31" y="468"/>
                    <a:pt x="29" y="458"/>
                    <a:pt x="27" y="447"/>
                  </a:cubicBezTo>
                  <a:cubicBezTo>
                    <a:pt x="18" y="403"/>
                    <a:pt x="17" y="356"/>
                    <a:pt x="25" y="310"/>
                  </a:cubicBezTo>
                  <a:cubicBezTo>
                    <a:pt x="24" y="319"/>
                    <a:pt x="23" y="326"/>
                    <a:pt x="23" y="330"/>
                  </a:cubicBezTo>
                  <a:cubicBezTo>
                    <a:pt x="18" y="367"/>
                    <a:pt x="20" y="400"/>
                    <a:pt x="24" y="426"/>
                  </a:cubicBezTo>
                  <a:cubicBezTo>
                    <a:pt x="26" y="442"/>
                    <a:pt x="28" y="455"/>
                    <a:pt x="31" y="466"/>
                  </a:cubicBezTo>
                  <a:cubicBezTo>
                    <a:pt x="44" y="517"/>
                    <a:pt x="68" y="563"/>
                    <a:pt x="100" y="602"/>
                  </a:cubicBezTo>
                  <a:cubicBezTo>
                    <a:pt x="135" y="646"/>
                    <a:pt x="180" y="680"/>
                    <a:pt x="229" y="703"/>
                  </a:cubicBezTo>
                  <a:cubicBezTo>
                    <a:pt x="210" y="696"/>
                    <a:pt x="189" y="686"/>
                    <a:pt x="168" y="671"/>
                  </a:cubicBezTo>
                  <a:cubicBezTo>
                    <a:pt x="147" y="656"/>
                    <a:pt x="126" y="637"/>
                    <a:pt x="106" y="614"/>
                  </a:cubicBezTo>
                  <a:cubicBezTo>
                    <a:pt x="87" y="591"/>
                    <a:pt x="70" y="565"/>
                    <a:pt x="56" y="537"/>
                  </a:cubicBezTo>
                  <a:cubicBezTo>
                    <a:pt x="47" y="518"/>
                    <a:pt x="40" y="498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cubicBezTo>
                    <a:pt x="34" y="478"/>
                    <a:pt x="34" y="478"/>
                    <a:pt x="34" y="478"/>
                  </a:cubicBezTo>
                  <a:moveTo>
                    <a:pt x="79" y="608"/>
                  </a:moveTo>
                  <a:cubicBezTo>
                    <a:pt x="51" y="570"/>
                    <a:pt x="30" y="527"/>
                    <a:pt x="18" y="482"/>
                  </a:cubicBezTo>
                  <a:cubicBezTo>
                    <a:pt x="6" y="437"/>
                    <a:pt x="3" y="390"/>
                    <a:pt x="8" y="344"/>
                  </a:cubicBezTo>
                  <a:cubicBezTo>
                    <a:pt x="13" y="298"/>
                    <a:pt x="26" y="254"/>
                    <a:pt x="46" y="214"/>
                  </a:cubicBezTo>
                  <a:cubicBezTo>
                    <a:pt x="67" y="173"/>
                    <a:pt x="94" y="137"/>
                    <a:pt x="127" y="107"/>
                  </a:cubicBezTo>
                  <a:cubicBezTo>
                    <a:pt x="159" y="77"/>
                    <a:pt x="197" y="53"/>
                    <a:pt x="237" y="36"/>
                  </a:cubicBezTo>
                  <a:cubicBezTo>
                    <a:pt x="277" y="20"/>
                    <a:pt x="320" y="10"/>
                    <a:pt x="362" y="9"/>
                  </a:cubicBezTo>
                  <a:cubicBezTo>
                    <a:pt x="367" y="9"/>
                    <a:pt x="372" y="8"/>
                    <a:pt x="377" y="8"/>
                  </a:cubicBezTo>
                  <a:cubicBezTo>
                    <a:pt x="415" y="8"/>
                    <a:pt x="453" y="14"/>
                    <a:pt x="488" y="25"/>
                  </a:cubicBezTo>
                  <a:cubicBezTo>
                    <a:pt x="528" y="38"/>
                    <a:pt x="566" y="58"/>
                    <a:pt x="599" y="83"/>
                  </a:cubicBezTo>
                  <a:cubicBezTo>
                    <a:pt x="577" y="68"/>
                    <a:pt x="553" y="56"/>
                    <a:pt x="528" y="45"/>
                  </a:cubicBezTo>
                  <a:cubicBezTo>
                    <a:pt x="493" y="30"/>
                    <a:pt x="455" y="21"/>
                    <a:pt x="418" y="17"/>
                  </a:cubicBezTo>
                  <a:cubicBezTo>
                    <a:pt x="402" y="16"/>
                    <a:pt x="386" y="15"/>
                    <a:pt x="371" y="15"/>
                  </a:cubicBezTo>
                  <a:cubicBezTo>
                    <a:pt x="324" y="15"/>
                    <a:pt x="278" y="23"/>
                    <a:pt x="234" y="41"/>
                  </a:cubicBezTo>
                  <a:cubicBezTo>
                    <a:pt x="175" y="65"/>
                    <a:pt x="120" y="107"/>
                    <a:pt x="80" y="167"/>
                  </a:cubicBezTo>
                  <a:cubicBezTo>
                    <a:pt x="96" y="144"/>
                    <a:pt x="113" y="125"/>
                    <a:pt x="131" y="110"/>
                  </a:cubicBezTo>
                  <a:cubicBezTo>
                    <a:pt x="149" y="95"/>
                    <a:pt x="168" y="82"/>
                    <a:pt x="187" y="72"/>
                  </a:cubicBezTo>
                  <a:cubicBezTo>
                    <a:pt x="150" y="95"/>
                    <a:pt x="118" y="124"/>
                    <a:pt x="91" y="158"/>
                  </a:cubicBezTo>
                  <a:cubicBezTo>
                    <a:pt x="74" y="185"/>
                    <a:pt x="74" y="185"/>
                    <a:pt x="74" y="185"/>
                  </a:cubicBezTo>
                  <a:cubicBezTo>
                    <a:pt x="70" y="192"/>
                    <a:pt x="66" y="199"/>
                    <a:pt x="62" y="206"/>
                  </a:cubicBezTo>
                  <a:cubicBezTo>
                    <a:pt x="50" y="226"/>
                    <a:pt x="39" y="246"/>
                    <a:pt x="31" y="268"/>
                  </a:cubicBezTo>
                  <a:cubicBezTo>
                    <a:pt x="12" y="323"/>
                    <a:pt x="7" y="383"/>
                    <a:pt x="15" y="442"/>
                  </a:cubicBezTo>
                  <a:cubicBezTo>
                    <a:pt x="23" y="500"/>
                    <a:pt x="45" y="558"/>
                    <a:pt x="79" y="608"/>
                  </a:cubicBezTo>
                  <a:moveTo>
                    <a:pt x="379" y="0"/>
                  </a:moveTo>
                  <a:cubicBezTo>
                    <a:pt x="346" y="0"/>
                    <a:pt x="314" y="4"/>
                    <a:pt x="282" y="13"/>
                  </a:cubicBezTo>
                  <a:cubicBezTo>
                    <a:pt x="210" y="32"/>
                    <a:pt x="142" y="75"/>
                    <a:pt x="92" y="134"/>
                  </a:cubicBezTo>
                  <a:cubicBezTo>
                    <a:pt x="67" y="163"/>
                    <a:pt x="46" y="197"/>
                    <a:pt x="31" y="233"/>
                  </a:cubicBezTo>
                  <a:cubicBezTo>
                    <a:pt x="15" y="269"/>
                    <a:pt x="6" y="308"/>
                    <a:pt x="2" y="347"/>
                  </a:cubicBezTo>
                  <a:cubicBezTo>
                    <a:pt x="1" y="357"/>
                    <a:pt x="0" y="367"/>
                    <a:pt x="0" y="378"/>
                  </a:cubicBezTo>
                  <a:cubicBezTo>
                    <a:pt x="0" y="379"/>
                    <a:pt x="1" y="380"/>
                    <a:pt x="2" y="380"/>
                  </a:cubicBezTo>
                  <a:cubicBezTo>
                    <a:pt x="2" y="380"/>
                    <a:pt x="2" y="380"/>
                    <a:pt x="2" y="380"/>
                  </a:cubicBezTo>
                  <a:cubicBezTo>
                    <a:pt x="2" y="380"/>
                    <a:pt x="2" y="380"/>
                    <a:pt x="2" y="380"/>
                  </a:cubicBezTo>
                  <a:cubicBezTo>
                    <a:pt x="2" y="380"/>
                    <a:pt x="2" y="380"/>
                    <a:pt x="2" y="380"/>
                  </a:cubicBezTo>
                  <a:cubicBezTo>
                    <a:pt x="1" y="412"/>
                    <a:pt x="4" y="443"/>
                    <a:pt x="11" y="475"/>
                  </a:cubicBezTo>
                  <a:cubicBezTo>
                    <a:pt x="11" y="476"/>
                    <a:pt x="12" y="478"/>
                    <a:pt x="12" y="480"/>
                  </a:cubicBezTo>
                  <a:cubicBezTo>
                    <a:pt x="24" y="524"/>
                    <a:pt x="44" y="565"/>
                    <a:pt x="71" y="600"/>
                  </a:cubicBezTo>
                  <a:cubicBezTo>
                    <a:pt x="80" y="612"/>
                    <a:pt x="91" y="628"/>
                    <a:pt x="104" y="643"/>
                  </a:cubicBezTo>
                  <a:cubicBezTo>
                    <a:pt x="117" y="659"/>
                    <a:pt x="132" y="673"/>
                    <a:pt x="144" y="682"/>
                  </a:cubicBezTo>
                  <a:cubicBezTo>
                    <a:pt x="170" y="702"/>
                    <a:pt x="200" y="720"/>
                    <a:pt x="231" y="734"/>
                  </a:cubicBezTo>
                  <a:cubicBezTo>
                    <a:pt x="263" y="748"/>
                    <a:pt x="296" y="758"/>
                    <a:pt x="329" y="764"/>
                  </a:cubicBezTo>
                  <a:cubicBezTo>
                    <a:pt x="349" y="767"/>
                    <a:pt x="369" y="769"/>
                    <a:pt x="389" y="769"/>
                  </a:cubicBezTo>
                  <a:cubicBezTo>
                    <a:pt x="403" y="769"/>
                    <a:pt x="416" y="768"/>
                    <a:pt x="429" y="767"/>
                  </a:cubicBezTo>
                  <a:cubicBezTo>
                    <a:pt x="462" y="763"/>
                    <a:pt x="493" y="755"/>
                    <a:pt x="522" y="743"/>
                  </a:cubicBezTo>
                  <a:cubicBezTo>
                    <a:pt x="537" y="738"/>
                    <a:pt x="551" y="732"/>
                    <a:pt x="565" y="725"/>
                  </a:cubicBezTo>
                  <a:cubicBezTo>
                    <a:pt x="548" y="732"/>
                    <a:pt x="529" y="739"/>
                    <a:pt x="513" y="744"/>
                  </a:cubicBezTo>
                  <a:cubicBezTo>
                    <a:pt x="511" y="745"/>
                    <a:pt x="509" y="745"/>
                    <a:pt x="508" y="745"/>
                  </a:cubicBezTo>
                  <a:cubicBezTo>
                    <a:pt x="503" y="747"/>
                    <a:pt x="500" y="748"/>
                    <a:pt x="498" y="749"/>
                  </a:cubicBezTo>
                  <a:cubicBezTo>
                    <a:pt x="476" y="753"/>
                    <a:pt x="451" y="757"/>
                    <a:pt x="422" y="759"/>
                  </a:cubicBezTo>
                  <a:cubicBezTo>
                    <a:pt x="411" y="760"/>
                    <a:pt x="399" y="761"/>
                    <a:pt x="387" y="761"/>
                  </a:cubicBezTo>
                  <a:cubicBezTo>
                    <a:pt x="368" y="761"/>
                    <a:pt x="349" y="760"/>
                    <a:pt x="329" y="757"/>
                  </a:cubicBezTo>
                  <a:cubicBezTo>
                    <a:pt x="296" y="752"/>
                    <a:pt x="263" y="744"/>
                    <a:pt x="232" y="731"/>
                  </a:cubicBezTo>
                  <a:cubicBezTo>
                    <a:pt x="201" y="718"/>
                    <a:pt x="172" y="701"/>
                    <a:pt x="148" y="682"/>
                  </a:cubicBezTo>
                  <a:cubicBezTo>
                    <a:pt x="120" y="660"/>
                    <a:pt x="96" y="634"/>
                    <a:pt x="76" y="606"/>
                  </a:cubicBezTo>
                  <a:cubicBezTo>
                    <a:pt x="84" y="615"/>
                    <a:pt x="98" y="628"/>
                    <a:pt x="109" y="639"/>
                  </a:cubicBezTo>
                  <a:cubicBezTo>
                    <a:pt x="134" y="666"/>
                    <a:pt x="165" y="691"/>
                    <a:pt x="198" y="710"/>
                  </a:cubicBezTo>
                  <a:cubicBezTo>
                    <a:pt x="232" y="729"/>
                    <a:pt x="267" y="743"/>
                    <a:pt x="301" y="749"/>
                  </a:cubicBezTo>
                  <a:cubicBezTo>
                    <a:pt x="268" y="739"/>
                    <a:pt x="238" y="725"/>
                    <a:pt x="206" y="707"/>
                  </a:cubicBezTo>
                  <a:cubicBezTo>
                    <a:pt x="219" y="713"/>
                    <a:pt x="231" y="719"/>
                    <a:pt x="241" y="723"/>
                  </a:cubicBezTo>
                  <a:cubicBezTo>
                    <a:pt x="268" y="735"/>
                    <a:pt x="291" y="741"/>
                    <a:pt x="311" y="744"/>
                  </a:cubicBezTo>
                  <a:cubicBezTo>
                    <a:pt x="328" y="747"/>
                    <a:pt x="343" y="748"/>
                    <a:pt x="357" y="748"/>
                  </a:cubicBezTo>
                  <a:cubicBezTo>
                    <a:pt x="359" y="748"/>
                    <a:pt x="362" y="748"/>
                    <a:pt x="364" y="748"/>
                  </a:cubicBezTo>
                  <a:cubicBezTo>
                    <a:pt x="381" y="747"/>
                    <a:pt x="397" y="746"/>
                    <a:pt x="416" y="745"/>
                  </a:cubicBezTo>
                  <a:cubicBezTo>
                    <a:pt x="435" y="743"/>
                    <a:pt x="456" y="740"/>
                    <a:pt x="484" y="735"/>
                  </a:cubicBezTo>
                  <a:cubicBezTo>
                    <a:pt x="459" y="741"/>
                    <a:pt x="426" y="747"/>
                    <a:pt x="394" y="750"/>
                  </a:cubicBezTo>
                  <a:cubicBezTo>
                    <a:pt x="381" y="751"/>
                    <a:pt x="368" y="751"/>
                    <a:pt x="357" y="751"/>
                  </a:cubicBezTo>
                  <a:cubicBezTo>
                    <a:pt x="340" y="751"/>
                    <a:pt x="325" y="750"/>
                    <a:pt x="314" y="749"/>
                  </a:cubicBezTo>
                  <a:cubicBezTo>
                    <a:pt x="332" y="753"/>
                    <a:pt x="353" y="755"/>
                    <a:pt x="377" y="755"/>
                  </a:cubicBezTo>
                  <a:cubicBezTo>
                    <a:pt x="378" y="755"/>
                    <a:pt x="380" y="755"/>
                    <a:pt x="381" y="755"/>
                  </a:cubicBezTo>
                  <a:cubicBezTo>
                    <a:pt x="404" y="755"/>
                    <a:pt x="429" y="753"/>
                    <a:pt x="454" y="748"/>
                  </a:cubicBezTo>
                  <a:cubicBezTo>
                    <a:pt x="480" y="743"/>
                    <a:pt x="506" y="735"/>
                    <a:pt x="529" y="726"/>
                  </a:cubicBezTo>
                  <a:cubicBezTo>
                    <a:pt x="552" y="716"/>
                    <a:pt x="573" y="705"/>
                    <a:pt x="590" y="695"/>
                  </a:cubicBezTo>
                  <a:cubicBezTo>
                    <a:pt x="611" y="682"/>
                    <a:pt x="625" y="671"/>
                    <a:pt x="635" y="662"/>
                  </a:cubicBezTo>
                  <a:cubicBezTo>
                    <a:pt x="646" y="653"/>
                    <a:pt x="653" y="646"/>
                    <a:pt x="659" y="639"/>
                  </a:cubicBezTo>
                  <a:cubicBezTo>
                    <a:pt x="665" y="632"/>
                    <a:pt x="671" y="624"/>
                    <a:pt x="679" y="615"/>
                  </a:cubicBezTo>
                  <a:cubicBezTo>
                    <a:pt x="686" y="605"/>
                    <a:pt x="694" y="592"/>
                    <a:pt x="705" y="574"/>
                  </a:cubicBezTo>
                  <a:cubicBezTo>
                    <a:pt x="710" y="567"/>
                    <a:pt x="721" y="545"/>
                    <a:pt x="729" y="521"/>
                  </a:cubicBezTo>
                  <a:cubicBezTo>
                    <a:pt x="737" y="496"/>
                    <a:pt x="743" y="469"/>
                    <a:pt x="745" y="450"/>
                  </a:cubicBezTo>
                  <a:cubicBezTo>
                    <a:pt x="739" y="481"/>
                    <a:pt x="730" y="506"/>
                    <a:pt x="721" y="527"/>
                  </a:cubicBezTo>
                  <a:cubicBezTo>
                    <a:pt x="712" y="549"/>
                    <a:pt x="703" y="566"/>
                    <a:pt x="694" y="579"/>
                  </a:cubicBezTo>
                  <a:cubicBezTo>
                    <a:pt x="680" y="601"/>
                    <a:pt x="663" y="623"/>
                    <a:pt x="643" y="642"/>
                  </a:cubicBezTo>
                  <a:cubicBezTo>
                    <a:pt x="624" y="662"/>
                    <a:pt x="602" y="679"/>
                    <a:pt x="581" y="692"/>
                  </a:cubicBezTo>
                  <a:cubicBezTo>
                    <a:pt x="539" y="719"/>
                    <a:pt x="500" y="730"/>
                    <a:pt x="489" y="733"/>
                  </a:cubicBezTo>
                  <a:cubicBezTo>
                    <a:pt x="487" y="733"/>
                    <a:pt x="486" y="733"/>
                    <a:pt x="486" y="733"/>
                  </a:cubicBezTo>
                  <a:cubicBezTo>
                    <a:pt x="485" y="733"/>
                    <a:pt x="488" y="732"/>
                    <a:pt x="495" y="730"/>
                  </a:cubicBezTo>
                  <a:cubicBezTo>
                    <a:pt x="505" y="726"/>
                    <a:pt x="524" y="720"/>
                    <a:pt x="552" y="705"/>
                  </a:cubicBezTo>
                  <a:cubicBezTo>
                    <a:pt x="565" y="698"/>
                    <a:pt x="581" y="689"/>
                    <a:pt x="599" y="676"/>
                  </a:cubicBezTo>
                  <a:cubicBezTo>
                    <a:pt x="616" y="663"/>
                    <a:pt x="634" y="647"/>
                    <a:pt x="653" y="627"/>
                  </a:cubicBezTo>
                  <a:cubicBezTo>
                    <a:pt x="672" y="606"/>
                    <a:pt x="690" y="581"/>
                    <a:pt x="706" y="550"/>
                  </a:cubicBezTo>
                  <a:cubicBezTo>
                    <a:pt x="722" y="520"/>
                    <a:pt x="735" y="484"/>
                    <a:pt x="741" y="443"/>
                  </a:cubicBezTo>
                  <a:cubicBezTo>
                    <a:pt x="740" y="447"/>
                    <a:pt x="738" y="461"/>
                    <a:pt x="732" y="479"/>
                  </a:cubicBezTo>
                  <a:cubicBezTo>
                    <a:pt x="726" y="497"/>
                    <a:pt x="718" y="519"/>
                    <a:pt x="707" y="540"/>
                  </a:cubicBezTo>
                  <a:cubicBezTo>
                    <a:pt x="696" y="560"/>
                    <a:pt x="682" y="580"/>
                    <a:pt x="671" y="593"/>
                  </a:cubicBezTo>
                  <a:cubicBezTo>
                    <a:pt x="660" y="607"/>
                    <a:pt x="652" y="616"/>
                    <a:pt x="650" y="617"/>
                  </a:cubicBezTo>
                  <a:cubicBezTo>
                    <a:pt x="650" y="617"/>
                    <a:pt x="650" y="617"/>
                    <a:pt x="650" y="617"/>
                  </a:cubicBezTo>
                  <a:cubicBezTo>
                    <a:pt x="649" y="617"/>
                    <a:pt x="660" y="605"/>
                    <a:pt x="675" y="584"/>
                  </a:cubicBezTo>
                  <a:cubicBezTo>
                    <a:pt x="690" y="564"/>
                    <a:pt x="708" y="534"/>
                    <a:pt x="720" y="502"/>
                  </a:cubicBezTo>
                  <a:cubicBezTo>
                    <a:pt x="732" y="471"/>
                    <a:pt x="739" y="437"/>
                    <a:pt x="741" y="412"/>
                  </a:cubicBezTo>
                  <a:cubicBezTo>
                    <a:pt x="744" y="388"/>
                    <a:pt x="743" y="373"/>
                    <a:pt x="742" y="373"/>
                  </a:cubicBezTo>
                  <a:cubicBezTo>
                    <a:pt x="742" y="373"/>
                    <a:pt x="742" y="373"/>
                    <a:pt x="742" y="373"/>
                  </a:cubicBezTo>
                  <a:cubicBezTo>
                    <a:pt x="742" y="376"/>
                    <a:pt x="741" y="387"/>
                    <a:pt x="739" y="402"/>
                  </a:cubicBezTo>
                  <a:cubicBezTo>
                    <a:pt x="736" y="416"/>
                    <a:pt x="733" y="435"/>
                    <a:pt x="727" y="453"/>
                  </a:cubicBezTo>
                  <a:cubicBezTo>
                    <a:pt x="722" y="472"/>
                    <a:pt x="715" y="490"/>
                    <a:pt x="708" y="504"/>
                  </a:cubicBezTo>
                  <a:cubicBezTo>
                    <a:pt x="701" y="519"/>
                    <a:pt x="695" y="530"/>
                    <a:pt x="692" y="535"/>
                  </a:cubicBezTo>
                  <a:cubicBezTo>
                    <a:pt x="688" y="544"/>
                    <a:pt x="684" y="550"/>
                    <a:pt x="684" y="554"/>
                  </a:cubicBezTo>
                  <a:cubicBezTo>
                    <a:pt x="676" y="567"/>
                    <a:pt x="668" y="579"/>
                    <a:pt x="659" y="590"/>
                  </a:cubicBezTo>
                  <a:cubicBezTo>
                    <a:pt x="650" y="602"/>
                    <a:pt x="640" y="613"/>
                    <a:pt x="628" y="625"/>
                  </a:cubicBezTo>
                  <a:cubicBezTo>
                    <a:pt x="598" y="655"/>
                    <a:pt x="563" y="681"/>
                    <a:pt x="523" y="699"/>
                  </a:cubicBezTo>
                  <a:cubicBezTo>
                    <a:pt x="488" y="714"/>
                    <a:pt x="450" y="723"/>
                    <a:pt x="410" y="723"/>
                  </a:cubicBezTo>
                  <a:cubicBezTo>
                    <a:pt x="404" y="723"/>
                    <a:pt x="398" y="723"/>
                    <a:pt x="392" y="722"/>
                  </a:cubicBezTo>
                  <a:cubicBezTo>
                    <a:pt x="391" y="722"/>
                    <a:pt x="390" y="722"/>
                    <a:pt x="389" y="722"/>
                  </a:cubicBezTo>
                  <a:cubicBezTo>
                    <a:pt x="385" y="722"/>
                    <a:pt x="380" y="723"/>
                    <a:pt x="374" y="723"/>
                  </a:cubicBezTo>
                  <a:cubicBezTo>
                    <a:pt x="368" y="723"/>
                    <a:pt x="362" y="723"/>
                    <a:pt x="358" y="723"/>
                  </a:cubicBezTo>
                  <a:cubicBezTo>
                    <a:pt x="357" y="723"/>
                    <a:pt x="355" y="723"/>
                    <a:pt x="354" y="723"/>
                  </a:cubicBezTo>
                  <a:cubicBezTo>
                    <a:pt x="321" y="720"/>
                    <a:pt x="288" y="710"/>
                    <a:pt x="257" y="696"/>
                  </a:cubicBezTo>
                  <a:cubicBezTo>
                    <a:pt x="227" y="681"/>
                    <a:pt x="198" y="663"/>
                    <a:pt x="171" y="642"/>
                  </a:cubicBezTo>
                  <a:cubicBezTo>
                    <a:pt x="155" y="628"/>
                    <a:pt x="140" y="612"/>
                    <a:pt x="127" y="595"/>
                  </a:cubicBezTo>
                  <a:cubicBezTo>
                    <a:pt x="114" y="578"/>
                    <a:pt x="103" y="560"/>
                    <a:pt x="93" y="542"/>
                  </a:cubicBezTo>
                  <a:cubicBezTo>
                    <a:pt x="67" y="500"/>
                    <a:pt x="53" y="451"/>
                    <a:pt x="50" y="401"/>
                  </a:cubicBezTo>
                  <a:cubicBezTo>
                    <a:pt x="47" y="351"/>
                    <a:pt x="55" y="300"/>
                    <a:pt x="75" y="253"/>
                  </a:cubicBezTo>
                  <a:cubicBezTo>
                    <a:pt x="75" y="253"/>
                    <a:pt x="74" y="253"/>
                    <a:pt x="74" y="253"/>
                  </a:cubicBezTo>
                  <a:cubicBezTo>
                    <a:pt x="72" y="253"/>
                    <a:pt x="73" y="246"/>
                    <a:pt x="77" y="238"/>
                  </a:cubicBezTo>
                  <a:cubicBezTo>
                    <a:pt x="80" y="229"/>
                    <a:pt x="85" y="219"/>
                    <a:pt x="88" y="214"/>
                  </a:cubicBezTo>
                  <a:cubicBezTo>
                    <a:pt x="112" y="168"/>
                    <a:pt x="148" y="128"/>
                    <a:pt x="188" y="99"/>
                  </a:cubicBezTo>
                  <a:cubicBezTo>
                    <a:pt x="229" y="69"/>
                    <a:pt x="274" y="51"/>
                    <a:pt x="319" y="43"/>
                  </a:cubicBezTo>
                  <a:cubicBezTo>
                    <a:pt x="341" y="38"/>
                    <a:pt x="363" y="35"/>
                    <a:pt x="385" y="35"/>
                  </a:cubicBezTo>
                  <a:cubicBezTo>
                    <a:pt x="387" y="35"/>
                    <a:pt x="388" y="35"/>
                    <a:pt x="390" y="35"/>
                  </a:cubicBezTo>
                  <a:cubicBezTo>
                    <a:pt x="411" y="35"/>
                    <a:pt x="431" y="37"/>
                    <a:pt x="452" y="41"/>
                  </a:cubicBezTo>
                  <a:cubicBezTo>
                    <a:pt x="498" y="50"/>
                    <a:pt x="537" y="68"/>
                    <a:pt x="572" y="92"/>
                  </a:cubicBezTo>
                  <a:cubicBezTo>
                    <a:pt x="607" y="116"/>
                    <a:pt x="636" y="145"/>
                    <a:pt x="662" y="180"/>
                  </a:cubicBezTo>
                  <a:cubicBezTo>
                    <a:pt x="695" y="224"/>
                    <a:pt x="716" y="277"/>
                    <a:pt x="722" y="336"/>
                  </a:cubicBezTo>
                  <a:cubicBezTo>
                    <a:pt x="722" y="347"/>
                    <a:pt x="723" y="360"/>
                    <a:pt x="725" y="368"/>
                  </a:cubicBezTo>
                  <a:cubicBezTo>
                    <a:pt x="725" y="370"/>
                    <a:pt x="725" y="371"/>
                    <a:pt x="725" y="373"/>
                  </a:cubicBezTo>
                  <a:cubicBezTo>
                    <a:pt x="726" y="374"/>
                    <a:pt x="726" y="375"/>
                    <a:pt x="726" y="376"/>
                  </a:cubicBezTo>
                  <a:cubicBezTo>
                    <a:pt x="726" y="376"/>
                    <a:pt x="727" y="377"/>
                    <a:pt x="727" y="377"/>
                  </a:cubicBezTo>
                  <a:cubicBezTo>
                    <a:pt x="727" y="377"/>
                    <a:pt x="728" y="375"/>
                    <a:pt x="728" y="373"/>
                  </a:cubicBezTo>
                  <a:cubicBezTo>
                    <a:pt x="729" y="362"/>
                    <a:pt x="730" y="351"/>
                    <a:pt x="730" y="340"/>
                  </a:cubicBezTo>
                  <a:cubicBezTo>
                    <a:pt x="728" y="310"/>
                    <a:pt x="722" y="278"/>
                    <a:pt x="712" y="248"/>
                  </a:cubicBezTo>
                  <a:cubicBezTo>
                    <a:pt x="702" y="218"/>
                    <a:pt x="686" y="188"/>
                    <a:pt x="667" y="163"/>
                  </a:cubicBezTo>
                  <a:cubicBezTo>
                    <a:pt x="653" y="144"/>
                    <a:pt x="636" y="126"/>
                    <a:pt x="616" y="111"/>
                  </a:cubicBezTo>
                  <a:cubicBezTo>
                    <a:pt x="612" y="107"/>
                    <a:pt x="606" y="102"/>
                    <a:pt x="599" y="97"/>
                  </a:cubicBezTo>
                  <a:cubicBezTo>
                    <a:pt x="593" y="92"/>
                    <a:pt x="587" y="87"/>
                    <a:pt x="584" y="83"/>
                  </a:cubicBezTo>
                  <a:cubicBezTo>
                    <a:pt x="648" y="125"/>
                    <a:pt x="698" y="188"/>
                    <a:pt x="722" y="260"/>
                  </a:cubicBezTo>
                  <a:cubicBezTo>
                    <a:pt x="722" y="256"/>
                    <a:pt x="722" y="252"/>
                    <a:pt x="719" y="247"/>
                  </a:cubicBezTo>
                  <a:cubicBezTo>
                    <a:pt x="722" y="249"/>
                    <a:pt x="722" y="249"/>
                    <a:pt x="722" y="249"/>
                  </a:cubicBezTo>
                  <a:cubicBezTo>
                    <a:pt x="722" y="249"/>
                    <a:pt x="720" y="241"/>
                    <a:pt x="717" y="234"/>
                  </a:cubicBezTo>
                  <a:cubicBezTo>
                    <a:pt x="720" y="238"/>
                    <a:pt x="725" y="250"/>
                    <a:pt x="728" y="259"/>
                  </a:cubicBezTo>
                  <a:cubicBezTo>
                    <a:pt x="730" y="265"/>
                    <a:pt x="732" y="270"/>
                    <a:pt x="732" y="270"/>
                  </a:cubicBezTo>
                  <a:cubicBezTo>
                    <a:pt x="732" y="270"/>
                    <a:pt x="732" y="269"/>
                    <a:pt x="732" y="267"/>
                  </a:cubicBezTo>
                  <a:cubicBezTo>
                    <a:pt x="724" y="233"/>
                    <a:pt x="709" y="200"/>
                    <a:pt x="689" y="170"/>
                  </a:cubicBezTo>
                  <a:cubicBezTo>
                    <a:pt x="686" y="165"/>
                    <a:pt x="682" y="160"/>
                    <a:pt x="679" y="155"/>
                  </a:cubicBezTo>
                  <a:cubicBezTo>
                    <a:pt x="683" y="162"/>
                    <a:pt x="683" y="162"/>
                    <a:pt x="683" y="162"/>
                  </a:cubicBezTo>
                  <a:cubicBezTo>
                    <a:pt x="679" y="157"/>
                    <a:pt x="675" y="152"/>
                    <a:pt x="671" y="147"/>
                  </a:cubicBezTo>
                  <a:cubicBezTo>
                    <a:pt x="667" y="142"/>
                    <a:pt x="663" y="136"/>
                    <a:pt x="659" y="131"/>
                  </a:cubicBezTo>
                  <a:cubicBezTo>
                    <a:pt x="659" y="132"/>
                    <a:pt x="659" y="132"/>
                    <a:pt x="659" y="132"/>
                  </a:cubicBezTo>
                  <a:cubicBezTo>
                    <a:pt x="658" y="131"/>
                    <a:pt x="656" y="129"/>
                    <a:pt x="655" y="127"/>
                  </a:cubicBezTo>
                  <a:cubicBezTo>
                    <a:pt x="615" y="80"/>
                    <a:pt x="562" y="42"/>
                    <a:pt x="501" y="21"/>
                  </a:cubicBezTo>
                  <a:cubicBezTo>
                    <a:pt x="462" y="7"/>
                    <a:pt x="421" y="0"/>
                    <a:pt x="37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1" name="Google Shape;1771;p10"/>
            <p:cNvSpPr/>
            <p:nvPr/>
          </p:nvSpPr>
          <p:spPr>
            <a:xfrm>
              <a:off x="838200" y="1895476"/>
              <a:ext cx="1193800" cy="665163"/>
            </a:xfrm>
            <a:custGeom>
              <a:rect b="b" l="l" r="r" t="t"/>
              <a:pathLst>
                <a:path extrusionOk="0" h="368" w="662">
                  <a:moveTo>
                    <a:pt x="378" y="0"/>
                  </a:moveTo>
                  <a:cubicBezTo>
                    <a:pt x="355" y="0"/>
                    <a:pt x="332" y="2"/>
                    <a:pt x="310" y="6"/>
                  </a:cubicBezTo>
                  <a:cubicBezTo>
                    <a:pt x="261" y="15"/>
                    <a:pt x="214" y="34"/>
                    <a:pt x="172" y="63"/>
                  </a:cubicBezTo>
                  <a:cubicBezTo>
                    <a:pt x="129" y="91"/>
                    <a:pt x="92" y="128"/>
                    <a:pt x="63" y="171"/>
                  </a:cubicBezTo>
                  <a:cubicBezTo>
                    <a:pt x="35" y="215"/>
                    <a:pt x="15" y="265"/>
                    <a:pt x="6" y="317"/>
                  </a:cubicBezTo>
                  <a:cubicBezTo>
                    <a:pt x="3" y="327"/>
                    <a:pt x="0" y="350"/>
                    <a:pt x="1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5" y="301"/>
                    <a:pt x="26" y="237"/>
                    <a:pt x="60" y="182"/>
                  </a:cubicBezTo>
                  <a:cubicBezTo>
                    <a:pt x="95" y="128"/>
                    <a:pt x="142" y="83"/>
                    <a:pt x="197" y="52"/>
                  </a:cubicBezTo>
                  <a:cubicBezTo>
                    <a:pt x="251" y="21"/>
                    <a:pt x="313" y="5"/>
                    <a:pt x="374" y="4"/>
                  </a:cubicBezTo>
                  <a:cubicBezTo>
                    <a:pt x="376" y="4"/>
                    <a:pt x="378" y="4"/>
                    <a:pt x="380" y="4"/>
                  </a:cubicBezTo>
                  <a:cubicBezTo>
                    <a:pt x="439" y="4"/>
                    <a:pt x="497" y="18"/>
                    <a:pt x="548" y="45"/>
                  </a:cubicBezTo>
                  <a:cubicBezTo>
                    <a:pt x="591" y="68"/>
                    <a:pt x="629" y="99"/>
                    <a:pt x="658" y="136"/>
                  </a:cubicBezTo>
                  <a:cubicBezTo>
                    <a:pt x="659" y="138"/>
                    <a:pt x="661" y="140"/>
                    <a:pt x="662" y="141"/>
                  </a:cubicBezTo>
                  <a:cubicBezTo>
                    <a:pt x="662" y="141"/>
                    <a:pt x="662" y="141"/>
                    <a:pt x="662" y="140"/>
                  </a:cubicBezTo>
                  <a:cubicBezTo>
                    <a:pt x="652" y="125"/>
                    <a:pt x="642" y="111"/>
                    <a:pt x="627" y="95"/>
                  </a:cubicBezTo>
                  <a:cubicBezTo>
                    <a:pt x="605" y="73"/>
                    <a:pt x="578" y="54"/>
                    <a:pt x="548" y="40"/>
                  </a:cubicBezTo>
                  <a:cubicBezTo>
                    <a:pt x="518" y="25"/>
                    <a:pt x="486" y="15"/>
                    <a:pt x="454" y="8"/>
                  </a:cubicBezTo>
                  <a:cubicBezTo>
                    <a:pt x="429" y="3"/>
                    <a:pt x="403" y="0"/>
                    <a:pt x="37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10"/>
            <p:cNvSpPr/>
            <p:nvPr/>
          </p:nvSpPr>
          <p:spPr>
            <a:xfrm>
              <a:off x="900113" y="2886076"/>
              <a:ext cx="334963" cy="355600"/>
            </a:xfrm>
            <a:custGeom>
              <a:rect b="b" l="l" r="r" t="t"/>
              <a:pathLst>
                <a:path extrusionOk="0" h="196" w="186">
                  <a:moveTo>
                    <a:pt x="0" y="0"/>
                  </a:moveTo>
                  <a:cubicBezTo>
                    <a:pt x="19" y="48"/>
                    <a:pt x="49" y="93"/>
                    <a:pt x="89" y="131"/>
                  </a:cubicBezTo>
                  <a:cubicBezTo>
                    <a:pt x="119" y="157"/>
                    <a:pt x="153" y="179"/>
                    <a:pt x="186" y="196"/>
                  </a:cubicBezTo>
                  <a:cubicBezTo>
                    <a:pt x="171" y="187"/>
                    <a:pt x="154" y="176"/>
                    <a:pt x="138" y="164"/>
                  </a:cubicBezTo>
                  <a:cubicBezTo>
                    <a:pt x="121" y="152"/>
                    <a:pt x="105" y="139"/>
                    <a:pt x="91" y="126"/>
                  </a:cubicBezTo>
                  <a:cubicBezTo>
                    <a:pt x="53" y="91"/>
                    <a:pt x="21" y="47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" name="Google Shape;1773;p10"/>
            <p:cNvSpPr/>
            <p:nvPr/>
          </p:nvSpPr>
          <p:spPr>
            <a:xfrm>
              <a:off x="838200" y="2560638"/>
              <a:ext cx="61913" cy="325438"/>
            </a:xfrm>
            <a:custGeom>
              <a:rect b="b" l="l" r="r" t="t"/>
              <a:pathLst>
                <a:path extrusionOk="0" h="180" w="3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1"/>
                    <a:pt x="0" y="21"/>
                    <a:pt x="0" y="32"/>
                  </a:cubicBezTo>
                  <a:cubicBezTo>
                    <a:pt x="1" y="82"/>
                    <a:pt x="12" y="133"/>
                    <a:pt x="34" y="180"/>
                  </a:cubicBezTo>
                  <a:cubicBezTo>
                    <a:pt x="25" y="159"/>
                    <a:pt x="18" y="137"/>
                    <a:pt x="14" y="116"/>
                  </a:cubicBezTo>
                  <a:cubicBezTo>
                    <a:pt x="7" y="84"/>
                    <a:pt x="4" y="53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3" y="20"/>
                    <a:pt x="3" y="19"/>
                  </a:cubicBezTo>
                  <a:cubicBezTo>
                    <a:pt x="2" y="15"/>
                    <a:pt x="1" y="8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74" name="Google Shape;1774;p10"/>
          <p:cNvGrpSpPr/>
          <p:nvPr/>
        </p:nvGrpSpPr>
        <p:grpSpPr>
          <a:xfrm>
            <a:off x="1752600" y="2147221"/>
            <a:ext cx="1051964" cy="1036330"/>
            <a:chOff x="2535238" y="1835151"/>
            <a:chExt cx="1495425" cy="1473200"/>
          </a:xfrm>
        </p:grpSpPr>
        <p:sp>
          <p:nvSpPr>
            <p:cNvPr id="1775" name="Google Shape;1775;p10"/>
            <p:cNvSpPr/>
            <p:nvPr/>
          </p:nvSpPr>
          <p:spPr>
            <a:xfrm>
              <a:off x="2590800" y="1922463"/>
              <a:ext cx="1439863" cy="1358900"/>
            </a:xfrm>
            <a:custGeom>
              <a:rect b="b" l="l" r="r" t="t"/>
              <a:pathLst>
                <a:path extrusionOk="0" h="751" w="798">
                  <a:moveTo>
                    <a:pt x="388" y="735"/>
                  </a:moveTo>
                  <a:cubicBezTo>
                    <a:pt x="363" y="735"/>
                    <a:pt x="338" y="732"/>
                    <a:pt x="313" y="727"/>
                  </a:cubicBezTo>
                  <a:cubicBezTo>
                    <a:pt x="265" y="717"/>
                    <a:pt x="218" y="697"/>
                    <a:pt x="177" y="668"/>
                  </a:cubicBezTo>
                  <a:cubicBezTo>
                    <a:pt x="199" y="682"/>
                    <a:pt x="221" y="694"/>
                    <a:pt x="245" y="702"/>
                  </a:cubicBezTo>
                  <a:cubicBezTo>
                    <a:pt x="279" y="716"/>
                    <a:pt x="315" y="726"/>
                    <a:pt x="352" y="730"/>
                  </a:cubicBezTo>
                  <a:cubicBezTo>
                    <a:pt x="367" y="731"/>
                    <a:pt x="382" y="732"/>
                    <a:pt x="398" y="732"/>
                  </a:cubicBezTo>
                  <a:cubicBezTo>
                    <a:pt x="419" y="732"/>
                    <a:pt x="441" y="731"/>
                    <a:pt x="462" y="727"/>
                  </a:cubicBezTo>
                  <a:cubicBezTo>
                    <a:pt x="438" y="732"/>
                    <a:pt x="413" y="735"/>
                    <a:pt x="388" y="735"/>
                  </a:cubicBezTo>
                  <a:moveTo>
                    <a:pt x="264" y="0"/>
                  </a:moveTo>
                  <a:cubicBezTo>
                    <a:pt x="257" y="0"/>
                    <a:pt x="245" y="3"/>
                    <a:pt x="231" y="9"/>
                  </a:cubicBezTo>
                  <a:cubicBezTo>
                    <a:pt x="166" y="38"/>
                    <a:pt x="109" y="85"/>
                    <a:pt x="69" y="143"/>
                  </a:cubicBezTo>
                  <a:cubicBezTo>
                    <a:pt x="29" y="202"/>
                    <a:pt x="5" y="272"/>
                    <a:pt x="2" y="344"/>
                  </a:cubicBezTo>
                  <a:cubicBezTo>
                    <a:pt x="0" y="388"/>
                    <a:pt x="6" y="434"/>
                    <a:pt x="19" y="476"/>
                  </a:cubicBezTo>
                  <a:cubicBezTo>
                    <a:pt x="32" y="519"/>
                    <a:pt x="52" y="560"/>
                    <a:pt x="79" y="595"/>
                  </a:cubicBezTo>
                  <a:cubicBezTo>
                    <a:pt x="106" y="631"/>
                    <a:pt x="138" y="662"/>
                    <a:pt x="175" y="687"/>
                  </a:cubicBezTo>
                  <a:cubicBezTo>
                    <a:pt x="212" y="711"/>
                    <a:pt x="253" y="729"/>
                    <a:pt x="295" y="740"/>
                  </a:cubicBezTo>
                  <a:cubicBezTo>
                    <a:pt x="325" y="747"/>
                    <a:pt x="356" y="751"/>
                    <a:pt x="386" y="751"/>
                  </a:cubicBezTo>
                  <a:cubicBezTo>
                    <a:pt x="443" y="751"/>
                    <a:pt x="499" y="738"/>
                    <a:pt x="549" y="713"/>
                  </a:cubicBezTo>
                  <a:cubicBezTo>
                    <a:pt x="588" y="695"/>
                    <a:pt x="623" y="669"/>
                    <a:pt x="652" y="639"/>
                  </a:cubicBezTo>
                  <a:cubicBezTo>
                    <a:pt x="682" y="609"/>
                    <a:pt x="705" y="574"/>
                    <a:pt x="722" y="536"/>
                  </a:cubicBezTo>
                  <a:cubicBezTo>
                    <a:pt x="726" y="529"/>
                    <a:pt x="727" y="523"/>
                    <a:pt x="726" y="523"/>
                  </a:cubicBezTo>
                  <a:cubicBezTo>
                    <a:pt x="726" y="523"/>
                    <a:pt x="726" y="523"/>
                    <a:pt x="726" y="523"/>
                  </a:cubicBezTo>
                  <a:cubicBezTo>
                    <a:pt x="726" y="523"/>
                    <a:pt x="726" y="523"/>
                    <a:pt x="726" y="523"/>
                  </a:cubicBezTo>
                  <a:cubicBezTo>
                    <a:pt x="724" y="523"/>
                    <a:pt x="720" y="529"/>
                    <a:pt x="717" y="536"/>
                  </a:cubicBezTo>
                  <a:cubicBezTo>
                    <a:pt x="719" y="533"/>
                    <a:pt x="719" y="533"/>
                    <a:pt x="719" y="533"/>
                  </a:cubicBezTo>
                  <a:cubicBezTo>
                    <a:pt x="698" y="571"/>
                    <a:pt x="671" y="606"/>
                    <a:pt x="638" y="636"/>
                  </a:cubicBezTo>
                  <a:cubicBezTo>
                    <a:pt x="605" y="666"/>
                    <a:pt x="567" y="692"/>
                    <a:pt x="525" y="708"/>
                  </a:cubicBezTo>
                  <a:cubicBezTo>
                    <a:pt x="495" y="716"/>
                    <a:pt x="462" y="722"/>
                    <a:pt x="427" y="724"/>
                  </a:cubicBezTo>
                  <a:cubicBezTo>
                    <a:pt x="461" y="720"/>
                    <a:pt x="494" y="711"/>
                    <a:pt x="525" y="698"/>
                  </a:cubicBezTo>
                  <a:cubicBezTo>
                    <a:pt x="570" y="679"/>
                    <a:pt x="607" y="650"/>
                    <a:pt x="637" y="617"/>
                  </a:cubicBezTo>
                  <a:cubicBezTo>
                    <a:pt x="667" y="584"/>
                    <a:pt x="689" y="546"/>
                    <a:pt x="703" y="505"/>
                  </a:cubicBezTo>
                  <a:cubicBezTo>
                    <a:pt x="703" y="504"/>
                    <a:pt x="703" y="504"/>
                    <a:pt x="702" y="504"/>
                  </a:cubicBezTo>
                  <a:cubicBezTo>
                    <a:pt x="702" y="504"/>
                    <a:pt x="701" y="504"/>
                    <a:pt x="701" y="504"/>
                  </a:cubicBezTo>
                  <a:cubicBezTo>
                    <a:pt x="702" y="502"/>
                    <a:pt x="702" y="501"/>
                    <a:pt x="701" y="501"/>
                  </a:cubicBezTo>
                  <a:cubicBezTo>
                    <a:pt x="701" y="501"/>
                    <a:pt x="700" y="501"/>
                    <a:pt x="700" y="502"/>
                  </a:cubicBezTo>
                  <a:cubicBezTo>
                    <a:pt x="698" y="504"/>
                    <a:pt x="696" y="509"/>
                    <a:pt x="695" y="512"/>
                  </a:cubicBezTo>
                  <a:cubicBezTo>
                    <a:pt x="671" y="564"/>
                    <a:pt x="633" y="610"/>
                    <a:pt x="585" y="644"/>
                  </a:cubicBezTo>
                  <a:cubicBezTo>
                    <a:pt x="538" y="679"/>
                    <a:pt x="482" y="700"/>
                    <a:pt x="424" y="707"/>
                  </a:cubicBezTo>
                  <a:cubicBezTo>
                    <a:pt x="411" y="708"/>
                    <a:pt x="398" y="709"/>
                    <a:pt x="385" y="709"/>
                  </a:cubicBezTo>
                  <a:cubicBezTo>
                    <a:pt x="339" y="709"/>
                    <a:pt x="293" y="700"/>
                    <a:pt x="251" y="682"/>
                  </a:cubicBezTo>
                  <a:cubicBezTo>
                    <a:pt x="196" y="659"/>
                    <a:pt x="147" y="622"/>
                    <a:pt x="110" y="574"/>
                  </a:cubicBezTo>
                  <a:cubicBezTo>
                    <a:pt x="110" y="573"/>
                    <a:pt x="109" y="573"/>
                    <a:pt x="108" y="572"/>
                  </a:cubicBezTo>
                  <a:cubicBezTo>
                    <a:pt x="80" y="532"/>
                    <a:pt x="59" y="487"/>
                    <a:pt x="49" y="440"/>
                  </a:cubicBezTo>
                  <a:cubicBezTo>
                    <a:pt x="47" y="432"/>
                    <a:pt x="45" y="425"/>
                    <a:pt x="43" y="425"/>
                  </a:cubicBezTo>
                  <a:cubicBezTo>
                    <a:pt x="43" y="425"/>
                    <a:pt x="43" y="425"/>
                    <a:pt x="43" y="425"/>
                  </a:cubicBezTo>
                  <a:cubicBezTo>
                    <a:pt x="43" y="425"/>
                    <a:pt x="42" y="426"/>
                    <a:pt x="42" y="427"/>
                  </a:cubicBezTo>
                  <a:cubicBezTo>
                    <a:pt x="38" y="408"/>
                    <a:pt x="36" y="388"/>
                    <a:pt x="35" y="369"/>
                  </a:cubicBezTo>
                  <a:cubicBezTo>
                    <a:pt x="35" y="360"/>
                    <a:pt x="35" y="353"/>
                    <a:pt x="34" y="349"/>
                  </a:cubicBezTo>
                  <a:cubicBezTo>
                    <a:pt x="37" y="307"/>
                    <a:pt x="49" y="268"/>
                    <a:pt x="66" y="233"/>
                  </a:cubicBezTo>
                  <a:cubicBezTo>
                    <a:pt x="61" y="245"/>
                    <a:pt x="56" y="258"/>
                    <a:pt x="53" y="272"/>
                  </a:cubicBezTo>
                  <a:cubicBezTo>
                    <a:pt x="38" y="326"/>
                    <a:pt x="38" y="383"/>
                    <a:pt x="50" y="435"/>
                  </a:cubicBezTo>
                  <a:cubicBezTo>
                    <a:pt x="63" y="488"/>
                    <a:pt x="88" y="536"/>
                    <a:pt x="122" y="575"/>
                  </a:cubicBezTo>
                  <a:cubicBezTo>
                    <a:pt x="156" y="613"/>
                    <a:pt x="198" y="642"/>
                    <a:pt x="242" y="660"/>
                  </a:cubicBezTo>
                  <a:cubicBezTo>
                    <a:pt x="279" y="675"/>
                    <a:pt x="317" y="682"/>
                    <a:pt x="354" y="682"/>
                  </a:cubicBezTo>
                  <a:cubicBezTo>
                    <a:pt x="361" y="682"/>
                    <a:pt x="368" y="682"/>
                    <a:pt x="374" y="681"/>
                  </a:cubicBezTo>
                  <a:cubicBezTo>
                    <a:pt x="377" y="681"/>
                    <a:pt x="378" y="680"/>
                    <a:pt x="376" y="679"/>
                  </a:cubicBezTo>
                  <a:cubicBezTo>
                    <a:pt x="374" y="679"/>
                    <a:pt x="372" y="678"/>
                    <a:pt x="369" y="678"/>
                  </a:cubicBezTo>
                  <a:cubicBezTo>
                    <a:pt x="368" y="678"/>
                    <a:pt x="368" y="678"/>
                    <a:pt x="367" y="678"/>
                  </a:cubicBezTo>
                  <a:cubicBezTo>
                    <a:pt x="366" y="678"/>
                    <a:pt x="364" y="678"/>
                    <a:pt x="362" y="678"/>
                  </a:cubicBezTo>
                  <a:cubicBezTo>
                    <a:pt x="323" y="678"/>
                    <a:pt x="283" y="670"/>
                    <a:pt x="245" y="654"/>
                  </a:cubicBezTo>
                  <a:cubicBezTo>
                    <a:pt x="205" y="637"/>
                    <a:pt x="168" y="611"/>
                    <a:pt x="137" y="578"/>
                  </a:cubicBezTo>
                  <a:cubicBezTo>
                    <a:pt x="107" y="545"/>
                    <a:pt x="83" y="504"/>
                    <a:pt x="68" y="460"/>
                  </a:cubicBezTo>
                  <a:cubicBezTo>
                    <a:pt x="54" y="416"/>
                    <a:pt x="49" y="367"/>
                    <a:pt x="55" y="319"/>
                  </a:cubicBezTo>
                  <a:cubicBezTo>
                    <a:pt x="65" y="283"/>
                    <a:pt x="79" y="243"/>
                    <a:pt x="100" y="206"/>
                  </a:cubicBezTo>
                  <a:cubicBezTo>
                    <a:pt x="122" y="169"/>
                    <a:pt x="151" y="136"/>
                    <a:pt x="183" y="110"/>
                  </a:cubicBezTo>
                  <a:cubicBezTo>
                    <a:pt x="190" y="104"/>
                    <a:pt x="196" y="98"/>
                    <a:pt x="196" y="96"/>
                  </a:cubicBezTo>
                  <a:cubicBezTo>
                    <a:pt x="196" y="96"/>
                    <a:pt x="195" y="95"/>
                    <a:pt x="195" y="95"/>
                  </a:cubicBezTo>
                  <a:cubicBezTo>
                    <a:pt x="192" y="95"/>
                    <a:pt x="187" y="98"/>
                    <a:pt x="181" y="103"/>
                  </a:cubicBezTo>
                  <a:cubicBezTo>
                    <a:pt x="156" y="121"/>
                    <a:pt x="134" y="143"/>
                    <a:pt x="115" y="169"/>
                  </a:cubicBezTo>
                  <a:cubicBezTo>
                    <a:pt x="138" y="137"/>
                    <a:pt x="167" y="109"/>
                    <a:pt x="201" y="88"/>
                  </a:cubicBezTo>
                  <a:cubicBezTo>
                    <a:pt x="219" y="77"/>
                    <a:pt x="238" y="68"/>
                    <a:pt x="258" y="61"/>
                  </a:cubicBezTo>
                  <a:cubicBezTo>
                    <a:pt x="265" y="59"/>
                    <a:pt x="273" y="55"/>
                    <a:pt x="276" y="52"/>
                  </a:cubicBezTo>
                  <a:cubicBezTo>
                    <a:pt x="276" y="51"/>
                    <a:pt x="277" y="51"/>
                    <a:pt x="276" y="51"/>
                  </a:cubicBezTo>
                  <a:cubicBezTo>
                    <a:pt x="312" y="38"/>
                    <a:pt x="350" y="32"/>
                    <a:pt x="388" y="32"/>
                  </a:cubicBezTo>
                  <a:cubicBezTo>
                    <a:pt x="397" y="32"/>
                    <a:pt x="407" y="33"/>
                    <a:pt x="416" y="33"/>
                  </a:cubicBezTo>
                  <a:cubicBezTo>
                    <a:pt x="462" y="37"/>
                    <a:pt x="508" y="50"/>
                    <a:pt x="549" y="71"/>
                  </a:cubicBezTo>
                  <a:cubicBezTo>
                    <a:pt x="589" y="93"/>
                    <a:pt x="626" y="122"/>
                    <a:pt x="656" y="156"/>
                  </a:cubicBezTo>
                  <a:cubicBezTo>
                    <a:pt x="686" y="191"/>
                    <a:pt x="709" y="232"/>
                    <a:pt x="724" y="275"/>
                  </a:cubicBezTo>
                  <a:cubicBezTo>
                    <a:pt x="727" y="286"/>
                    <a:pt x="731" y="294"/>
                    <a:pt x="733" y="294"/>
                  </a:cubicBezTo>
                  <a:cubicBezTo>
                    <a:pt x="734" y="294"/>
                    <a:pt x="734" y="294"/>
                    <a:pt x="734" y="293"/>
                  </a:cubicBezTo>
                  <a:cubicBezTo>
                    <a:pt x="736" y="290"/>
                    <a:pt x="735" y="277"/>
                    <a:pt x="731" y="264"/>
                  </a:cubicBezTo>
                  <a:cubicBezTo>
                    <a:pt x="715" y="212"/>
                    <a:pt x="685" y="165"/>
                    <a:pt x="648" y="127"/>
                  </a:cubicBezTo>
                  <a:cubicBezTo>
                    <a:pt x="610" y="90"/>
                    <a:pt x="564" y="61"/>
                    <a:pt x="514" y="42"/>
                  </a:cubicBezTo>
                  <a:cubicBezTo>
                    <a:pt x="473" y="27"/>
                    <a:pt x="430" y="20"/>
                    <a:pt x="388" y="20"/>
                  </a:cubicBezTo>
                  <a:cubicBezTo>
                    <a:pt x="362" y="20"/>
                    <a:pt x="336" y="22"/>
                    <a:pt x="311" y="28"/>
                  </a:cubicBezTo>
                  <a:cubicBezTo>
                    <a:pt x="244" y="43"/>
                    <a:pt x="181" y="77"/>
                    <a:pt x="133" y="128"/>
                  </a:cubicBezTo>
                  <a:cubicBezTo>
                    <a:pt x="107" y="153"/>
                    <a:pt x="84" y="182"/>
                    <a:pt x="66" y="215"/>
                  </a:cubicBezTo>
                  <a:cubicBezTo>
                    <a:pt x="71" y="204"/>
                    <a:pt x="76" y="194"/>
                    <a:pt x="82" y="185"/>
                  </a:cubicBezTo>
                  <a:cubicBezTo>
                    <a:pt x="127" y="112"/>
                    <a:pt x="195" y="59"/>
                    <a:pt x="272" y="32"/>
                  </a:cubicBezTo>
                  <a:cubicBezTo>
                    <a:pt x="310" y="18"/>
                    <a:pt x="350" y="11"/>
                    <a:pt x="391" y="10"/>
                  </a:cubicBezTo>
                  <a:cubicBezTo>
                    <a:pt x="395" y="10"/>
                    <a:pt x="398" y="10"/>
                    <a:pt x="402" y="10"/>
                  </a:cubicBezTo>
                  <a:cubicBezTo>
                    <a:pt x="440" y="10"/>
                    <a:pt x="477" y="15"/>
                    <a:pt x="514" y="26"/>
                  </a:cubicBezTo>
                  <a:cubicBezTo>
                    <a:pt x="591" y="48"/>
                    <a:pt x="656" y="92"/>
                    <a:pt x="704" y="149"/>
                  </a:cubicBezTo>
                  <a:cubicBezTo>
                    <a:pt x="752" y="206"/>
                    <a:pt x="785" y="279"/>
                    <a:pt x="793" y="359"/>
                  </a:cubicBezTo>
                  <a:cubicBezTo>
                    <a:pt x="793" y="363"/>
                    <a:pt x="793" y="366"/>
                    <a:pt x="794" y="367"/>
                  </a:cubicBezTo>
                  <a:cubicBezTo>
                    <a:pt x="794" y="367"/>
                    <a:pt x="795" y="368"/>
                    <a:pt x="795" y="368"/>
                  </a:cubicBezTo>
                  <a:cubicBezTo>
                    <a:pt x="795" y="368"/>
                    <a:pt x="796" y="367"/>
                    <a:pt x="796" y="367"/>
                  </a:cubicBezTo>
                  <a:cubicBezTo>
                    <a:pt x="797" y="364"/>
                    <a:pt x="798" y="356"/>
                    <a:pt x="797" y="348"/>
                  </a:cubicBezTo>
                  <a:cubicBezTo>
                    <a:pt x="792" y="306"/>
                    <a:pt x="781" y="267"/>
                    <a:pt x="765" y="232"/>
                  </a:cubicBezTo>
                  <a:cubicBezTo>
                    <a:pt x="749" y="197"/>
                    <a:pt x="728" y="166"/>
                    <a:pt x="703" y="138"/>
                  </a:cubicBezTo>
                  <a:cubicBezTo>
                    <a:pt x="678" y="111"/>
                    <a:pt x="650" y="86"/>
                    <a:pt x="618" y="66"/>
                  </a:cubicBezTo>
                  <a:cubicBezTo>
                    <a:pt x="585" y="45"/>
                    <a:pt x="549" y="28"/>
                    <a:pt x="509" y="17"/>
                  </a:cubicBezTo>
                  <a:cubicBezTo>
                    <a:pt x="472" y="6"/>
                    <a:pt x="434" y="1"/>
                    <a:pt x="397" y="1"/>
                  </a:cubicBezTo>
                  <a:cubicBezTo>
                    <a:pt x="393" y="1"/>
                    <a:pt x="388" y="1"/>
                    <a:pt x="384" y="1"/>
                  </a:cubicBezTo>
                  <a:cubicBezTo>
                    <a:pt x="343" y="2"/>
                    <a:pt x="302" y="10"/>
                    <a:pt x="264" y="24"/>
                  </a:cubicBezTo>
                  <a:cubicBezTo>
                    <a:pt x="187" y="52"/>
                    <a:pt x="119" y="105"/>
                    <a:pt x="74" y="177"/>
                  </a:cubicBezTo>
                  <a:cubicBezTo>
                    <a:pt x="56" y="208"/>
                    <a:pt x="42" y="241"/>
                    <a:pt x="34" y="275"/>
                  </a:cubicBezTo>
                  <a:cubicBezTo>
                    <a:pt x="25" y="309"/>
                    <a:pt x="22" y="343"/>
                    <a:pt x="23" y="378"/>
                  </a:cubicBezTo>
                  <a:cubicBezTo>
                    <a:pt x="23" y="423"/>
                    <a:pt x="31" y="468"/>
                    <a:pt x="48" y="511"/>
                  </a:cubicBezTo>
                  <a:cubicBezTo>
                    <a:pt x="25" y="457"/>
                    <a:pt x="15" y="398"/>
                    <a:pt x="18" y="339"/>
                  </a:cubicBezTo>
                  <a:cubicBezTo>
                    <a:pt x="22" y="271"/>
                    <a:pt x="45" y="206"/>
                    <a:pt x="83" y="150"/>
                  </a:cubicBezTo>
                  <a:cubicBezTo>
                    <a:pt x="121" y="95"/>
                    <a:pt x="174" y="50"/>
                    <a:pt x="236" y="22"/>
                  </a:cubicBezTo>
                  <a:cubicBezTo>
                    <a:pt x="254" y="13"/>
                    <a:pt x="269" y="5"/>
                    <a:pt x="269" y="2"/>
                  </a:cubicBezTo>
                  <a:cubicBezTo>
                    <a:pt x="268" y="0"/>
                    <a:pt x="267" y="0"/>
                    <a:pt x="26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6" name="Google Shape;1776;p10"/>
            <p:cNvSpPr/>
            <p:nvPr/>
          </p:nvSpPr>
          <p:spPr>
            <a:xfrm>
              <a:off x="2919413" y="3205163"/>
              <a:ext cx="323850" cy="103188"/>
            </a:xfrm>
            <a:custGeom>
              <a:rect b="b" l="l" r="r" t="t"/>
              <a:pathLst>
                <a:path extrusionOk="0" h="57" w="179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4" y="4"/>
                    <a:pt x="7" y="5"/>
                  </a:cubicBezTo>
                  <a:cubicBezTo>
                    <a:pt x="31" y="17"/>
                    <a:pt x="58" y="28"/>
                    <a:pt x="86" y="37"/>
                  </a:cubicBezTo>
                  <a:cubicBezTo>
                    <a:pt x="114" y="46"/>
                    <a:pt x="143" y="53"/>
                    <a:pt x="172" y="56"/>
                  </a:cubicBezTo>
                  <a:cubicBezTo>
                    <a:pt x="173" y="57"/>
                    <a:pt x="174" y="57"/>
                    <a:pt x="176" y="57"/>
                  </a:cubicBezTo>
                  <a:cubicBezTo>
                    <a:pt x="177" y="57"/>
                    <a:pt x="178" y="56"/>
                    <a:pt x="179" y="56"/>
                  </a:cubicBezTo>
                  <a:cubicBezTo>
                    <a:pt x="179" y="56"/>
                    <a:pt x="177" y="55"/>
                    <a:pt x="174" y="55"/>
                  </a:cubicBezTo>
                  <a:cubicBezTo>
                    <a:pt x="144" y="51"/>
                    <a:pt x="114" y="44"/>
                    <a:pt x="85" y="35"/>
                  </a:cubicBezTo>
                  <a:cubicBezTo>
                    <a:pt x="56" y="26"/>
                    <a:pt x="29" y="14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7" name="Google Shape;1777;p10"/>
            <p:cNvSpPr/>
            <p:nvPr/>
          </p:nvSpPr>
          <p:spPr>
            <a:xfrm>
              <a:off x="2535238" y="1835151"/>
              <a:ext cx="1177925" cy="1347788"/>
            </a:xfrm>
            <a:custGeom>
              <a:rect b="b" l="l" r="r" t="t"/>
              <a:pathLst>
                <a:path extrusionOk="0" h="745" w="653">
                  <a:moveTo>
                    <a:pt x="424" y="0"/>
                  </a:moveTo>
                  <a:cubicBezTo>
                    <a:pt x="392" y="0"/>
                    <a:pt x="359" y="3"/>
                    <a:pt x="327" y="10"/>
                  </a:cubicBezTo>
                  <a:cubicBezTo>
                    <a:pt x="273" y="23"/>
                    <a:pt x="222" y="45"/>
                    <a:pt x="177" y="78"/>
                  </a:cubicBezTo>
                  <a:cubicBezTo>
                    <a:pt x="131" y="110"/>
                    <a:pt x="92" y="151"/>
                    <a:pt x="64" y="198"/>
                  </a:cubicBezTo>
                  <a:cubicBezTo>
                    <a:pt x="36" y="243"/>
                    <a:pt x="17" y="294"/>
                    <a:pt x="9" y="346"/>
                  </a:cubicBezTo>
                  <a:cubicBezTo>
                    <a:pt x="0" y="399"/>
                    <a:pt x="2" y="452"/>
                    <a:pt x="14" y="503"/>
                  </a:cubicBezTo>
                  <a:cubicBezTo>
                    <a:pt x="25" y="554"/>
                    <a:pt x="47" y="602"/>
                    <a:pt x="77" y="643"/>
                  </a:cubicBezTo>
                  <a:cubicBezTo>
                    <a:pt x="106" y="684"/>
                    <a:pt x="143" y="718"/>
                    <a:pt x="183" y="743"/>
                  </a:cubicBezTo>
                  <a:cubicBezTo>
                    <a:pt x="185" y="744"/>
                    <a:pt x="186" y="745"/>
                    <a:pt x="186" y="745"/>
                  </a:cubicBezTo>
                  <a:cubicBezTo>
                    <a:pt x="187" y="745"/>
                    <a:pt x="187" y="745"/>
                    <a:pt x="186" y="744"/>
                  </a:cubicBezTo>
                  <a:cubicBezTo>
                    <a:pt x="185" y="743"/>
                    <a:pt x="183" y="740"/>
                    <a:pt x="180" y="739"/>
                  </a:cubicBezTo>
                  <a:cubicBezTo>
                    <a:pt x="141" y="713"/>
                    <a:pt x="105" y="679"/>
                    <a:pt x="76" y="639"/>
                  </a:cubicBezTo>
                  <a:cubicBezTo>
                    <a:pt x="48" y="598"/>
                    <a:pt x="27" y="551"/>
                    <a:pt x="15" y="501"/>
                  </a:cubicBezTo>
                  <a:cubicBezTo>
                    <a:pt x="4" y="451"/>
                    <a:pt x="2" y="399"/>
                    <a:pt x="11" y="347"/>
                  </a:cubicBezTo>
                  <a:cubicBezTo>
                    <a:pt x="19" y="296"/>
                    <a:pt x="38" y="245"/>
                    <a:pt x="66" y="201"/>
                  </a:cubicBezTo>
                  <a:cubicBezTo>
                    <a:pt x="111" y="128"/>
                    <a:pt x="177" y="73"/>
                    <a:pt x="252" y="40"/>
                  </a:cubicBezTo>
                  <a:cubicBezTo>
                    <a:pt x="290" y="23"/>
                    <a:pt x="330" y="12"/>
                    <a:pt x="371" y="7"/>
                  </a:cubicBezTo>
                  <a:cubicBezTo>
                    <a:pt x="389" y="5"/>
                    <a:pt x="407" y="4"/>
                    <a:pt x="426" y="4"/>
                  </a:cubicBezTo>
                  <a:cubicBezTo>
                    <a:pt x="449" y="4"/>
                    <a:pt x="472" y="6"/>
                    <a:pt x="495" y="9"/>
                  </a:cubicBezTo>
                  <a:cubicBezTo>
                    <a:pt x="550" y="18"/>
                    <a:pt x="602" y="38"/>
                    <a:pt x="647" y="62"/>
                  </a:cubicBezTo>
                  <a:cubicBezTo>
                    <a:pt x="650" y="63"/>
                    <a:pt x="652" y="64"/>
                    <a:pt x="652" y="64"/>
                  </a:cubicBezTo>
                  <a:cubicBezTo>
                    <a:pt x="653" y="64"/>
                    <a:pt x="653" y="63"/>
                    <a:pt x="653" y="63"/>
                  </a:cubicBezTo>
                  <a:cubicBezTo>
                    <a:pt x="652" y="61"/>
                    <a:pt x="648" y="58"/>
                    <a:pt x="643" y="56"/>
                  </a:cubicBezTo>
                  <a:cubicBezTo>
                    <a:pt x="596" y="30"/>
                    <a:pt x="544" y="12"/>
                    <a:pt x="490" y="4"/>
                  </a:cubicBezTo>
                  <a:cubicBezTo>
                    <a:pt x="468" y="1"/>
                    <a:pt x="446" y="0"/>
                    <a:pt x="42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8" name="Google Shape;1778;p10"/>
            <p:cNvSpPr/>
            <p:nvPr/>
          </p:nvSpPr>
          <p:spPr>
            <a:xfrm>
              <a:off x="2551113" y="1862138"/>
              <a:ext cx="588963" cy="1166813"/>
            </a:xfrm>
            <a:custGeom>
              <a:rect b="b" l="l" r="r" t="t"/>
              <a:pathLst>
                <a:path extrusionOk="0" h="645" w="326">
                  <a:moveTo>
                    <a:pt x="324" y="0"/>
                  </a:moveTo>
                  <a:cubicBezTo>
                    <a:pt x="323" y="0"/>
                    <a:pt x="321" y="1"/>
                    <a:pt x="319" y="1"/>
                  </a:cubicBezTo>
                  <a:cubicBezTo>
                    <a:pt x="262" y="16"/>
                    <a:pt x="208" y="43"/>
                    <a:pt x="162" y="79"/>
                  </a:cubicBezTo>
                  <a:cubicBezTo>
                    <a:pt x="116" y="116"/>
                    <a:pt x="77" y="162"/>
                    <a:pt x="47" y="215"/>
                  </a:cubicBezTo>
                  <a:cubicBezTo>
                    <a:pt x="16" y="272"/>
                    <a:pt x="0" y="337"/>
                    <a:pt x="3" y="404"/>
                  </a:cubicBezTo>
                  <a:cubicBezTo>
                    <a:pt x="6" y="449"/>
                    <a:pt x="15" y="491"/>
                    <a:pt x="30" y="530"/>
                  </a:cubicBezTo>
                  <a:cubicBezTo>
                    <a:pt x="45" y="568"/>
                    <a:pt x="65" y="605"/>
                    <a:pt x="90" y="641"/>
                  </a:cubicBezTo>
                  <a:cubicBezTo>
                    <a:pt x="92" y="643"/>
                    <a:pt x="94" y="645"/>
                    <a:pt x="95" y="645"/>
                  </a:cubicBezTo>
                  <a:cubicBezTo>
                    <a:pt x="96" y="645"/>
                    <a:pt x="95" y="643"/>
                    <a:pt x="93" y="641"/>
                  </a:cubicBezTo>
                  <a:cubicBezTo>
                    <a:pt x="65" y="602"/>
                    <a:pt x="44" y="561"/>
                    <a:pt x="29" y="518"/>
                  </a:cubicBezTo>
                  <a:cubicBezTo>
                    <a:pt x="15" y="474"/>
                    <a:pt x="7" y="428"/>
                    <a:pt x="8" y="380"/>
                  </a:cubicBezTo>
                  <a:cubicBezTo>
                    <a:pt x="9" y="336"/>
                    <a:pt x="18" y="292"/>
                    <a:pt x="34" y="251"/>
                  </a:cubicBezTo>
                  <a:cubicBezTo>
                    <a:pt x="51" y="210"/>
                    <a:pt x="74" y="172"/>
                    <a:pt x="102" y="139"/>
                  </a:cubicBezTo>
                  <a:cubicBezTo>
                    <a:pt x="159" y="73"/>
                    <a:pt x="235" y="26"/>
                    <a:pt x="320" y="3"/>
                  </a:cubicBezTo>
                  <a:cubicBezTo>
                    <a:pt x="324" y="2"/>
                    <a:pt x="326" y="1"/>
                    <a:pt x="326" y="1"/>
                  </a:cubicBezTo>
                  <a:cubicBezTo>
                    <a:pt x="326" y="0"/>
                    <a:pt x="325" y="0"/>
                    <a:pt x="32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9" name="Google Shape;1779;p10"/>
            <p:cNvSpPr/>
            <p:nvPr/>
          </p:nvSpPr>
          <p:spPr>
            <a:xfrm>
              <a:off x="2701925" y="2514601"/>
              <a:ext cx="231775" cy="514350"/>
            </a:xfrm>
            <a:custGeom>
              <a:rect b="b" l="l" r="r" t="t"/>
              <a:pathLst>
                <a:path extrusionOk="0" h="285" w="129">
                  <a:moveTo>
                    <a:pt x="6" y="0"/>
                  </a:moveTo>
                  <a:cubicBezTo>
                    <a:pt x="5" y="0"/>
                    <a:pt x="4" y="3"/>
                    <a:pt x="4" y="8"/>
                  </a:cubicBezTo>
                  <a:cubicBezTo>
                    <a:pt x="0" y="35"/>
                    <a:pt x="1" y="63"/>
                    <a:pt x="5" y="90"/>
                  </a:cubicBezTo>
                  <a:cubicBezTo>
                    <a:pt x="9" y="117"/>
                    <a:pt x="17" y="144"/>
                    <a:pt x="28" y="169"/>
                  </a:cubicBezTo>
                  <a:cubicBezTo>
                    <a:pt x="40" y="194"/>
                    <a:pt x="54" y="217"/>
                    <a:pt x="71" y="236"/>
                  </a:cubicBezTo>
                  <a:cubicBezTo>
                    <a:pt x="88" y="256"/>
                    <a:pt x="107" y="272"/>
                    <a:pt x="127" y="284"/>
                  </a:cubicBezTo>
                  <a:cubicBezTo>
                    <a:pt x="128" y="285"/>
                    <a:pt x="128" y="285"/>
                    <a:pt x="129" y="285"/>
                  </a:cubicBezTo>
                  <a:cubicBezTo>
                    <a:pt x="129" y="285"/>
                    <a:pt x="129" y="285"/>
                    <a:pt x="129" y="284"/>
                  </a:cubicBezTo>
                  <a:cubicBezTo>
                    <a:pt x="128" y="283"/>
                    <a:pt x="125" y="280"/>
                    <a:pt x="123" y="279"/>
                  </a:cubicBezTo>
                  <a:cubicBezTo>
                    <a:pt x="104" y="266"/>
                    <a:pt x="86" y="250"/>
                    <a:pt x="70" y="231"/>
                  </a:cubicBezTo>
                  <a:cubicBezTo>
                    <a:pt x="54" y="211"/>
                    <a:pt x="41" y="189"/>
                    <a:pt x="30" y="165"/>
                  </a:cubicBezTo>
                  <a:cubicBezTo>
                    <a:pt x="20" y="141"/>
                    <a:pt x="12" y="115"/>
                    <a:pt x="9" y="89"/>
                  </a:cubicBezTo>
                  <a:cubicBezTo>
                    <a:pt x="5" y="62"/>
                    <a:pt x="5" y="36"/>
                    <a:pt x="7" y="10"/>
                  </a:cubicBezTo>
                  <a:cubicBezTo>
                    <a:pt x="8" y="5"/>
                    <a:pt x="8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0" name="Google Shape;1780;p10"/>
            <p:cNvSpPr/>
            <p:nvPr/>
          </p:nvSpPr>
          <p:spPr>
            <a:xfrm>
              <a:off x="2568575" y="2314576"/>
              <a:ext cx="1420813" cy="985838"/>
            </a:xfrm>
            <a:custGeom>
              <a:rect b="b" l="l" r="r" t="t"/>
              <a:pathLst>
                <a:path extrusionOk="0" h="545" w="788">
                  <a:moveTo>
                    <a:pt x="32" y="0"/>
                  </a:moveTo>
                  <a:cubicBezTo>
                    <a:pt x="31" y="0"/>
                    <a:pt x="29" y="4"/>
                    <a:pt x="27" y="9"/>
                  </a:cubicBezTo>
                  <a:cubicBezTo>
                    <a:pt x="8" y="59"/>
                    <a:pt x="0" y="114"/>
                    <a:pt x="3" y="167"/>
                  </a:cubicBezTo>
                  <a:cubicBezTo>
                    <a:pt x="6" y="220"/>
                    <a:pt x="19" y="273"/>
                    <a:pt x="43" y="320"/>
                  </a:cubicBezTo>
                  <a:cubicBezTo>
                    <a:pt x="44" y="324"/>
                    <a:pt x="46" y="328"/>
                    <a:pt x="49" y="332"/>
                  </a:cubicBezTo>
                  <a:cubicBezTo>
                    <a:pt x="91" y="411"/>
                    <a:pt x="158" y="473"/>
                    <a:pt x="240" y="508"/>
                  </a:cubicBezTo>
                  <a:cubicBezTo>
                    <a:pt x="294" y="532"/>
                    <a:pt x="352" y="545"/>
                    <a:pt x="410" y="545"/>
                  </a:cubicBezTo>
                  <a:cubicBezTo>
                    <a:pt x="414" y="545"/>
                    <a:pt x="418" y="544"/>
                    <a:pt x="422" y="544"/>
                  </a:cubicBezTo>
                  <a:cubicBezTo>
                    <a:pt x="484" y="543"/>
                    <a:pt x="545" y="526"/>
                    <a:pt x="600" y="495"/>
                  </a:cubicBezTo>
                  <a:cubicBezTo>
                    <a:pt x="643" y="471"/>
                    <a:pt x="679" y="437"/>
                    <a:pt x="710" y="398"/>
                  </a:cubicBezTo>
                  <a:cubicBezTo>
                    <a:pt x="737" y="366"/>
                    <a:pt x="760" y="328"/>
                    <a:pt x="771" y="292"/>
                  </a:cubicBezTo>
                  <a:cubicBezTo>
                    <a:pt x="786" y="242"/>
                    <a:pt x="788" y="194"/>
                    <a:pt x="782" y="151"/>
                  </a:cubicBezTo>
                  <a:cubicBezTo>
                    <a:pt x="782" y="149"/>
                    <a:pt x="782" y="148"/>
                    <a:pt x="781" y="148"/>
                  </a:cubicBezTo>
                  <a:cubicBezTo>
                    <a:pt x="781" y="148"/>
                    <a:pt x="781" y="149"/>
                    <a:pt x="781" y="150"/>
                  </a:cubicBezTo>
                  <a:cubicBezTo>
                    <a:pt x="780" y="151"/>
                    <a:pt x="780" y="155"/>
                    <a:pt x="781" y="157"/>
                  </a:cubicBezTo>
                  <a:cubicBezTo>
                    <a:pt x="783" y="179"/>
                    <a:pt x="783" y="202"/>
                    <a:pt x="781" y="226"/>
                  </a:cubicBezTo>
                  <a:cubicBezTo>
                    <a:pt x="779" y="249"/>
                    <a:pt x="774" y="273"/>
                    <a:pt x="768" y="295"/>
                  </a:cubicBezTo>
                  <a:cubicBezTo>
                    <a:pt x="735" y="379"/>
                    <a:pt x="673" y="449"/>
                    <a:pt x="597" y="495"/>
                  </a:cubicBezTo>
                  <a:cubicBezTo>
                    <a:pt x="566" y="511"/>
                    <a:pt x="533" y="521"/>
                    <a:pt x="501" y="528"/>
                  </a:cubicBezTo>
                  <a:cubicBezTo>
                    <a:pt x="470" y="534"/>
                    <a:pt x="438" y="537"/>
                    <a:pt x="405" y="537"/>
                  </a:cubicBezTo>
                  <a:cubicBezTo>
                    <a:pt x="403" y="537"/>
                    <a:pt x="401" y="537"/>
                    <a:pt x="399" y="537"/>
                  </a:cubicBezTo>
                  <a:cubicBezTo>
                    <a:pt x="339" y="536"/>
                    <a:pt x="279" y="521"/>
                    <a:pt x="226" y="493"/>
                  </a:cubicBezTo>
                  <a:cubicBezTo>
                    <a:pt x="173" y="466"/>
                    <a:pt x="126" y="426"/>
                    <a:pt x="90" y="380"/>
                  </a:cubicBezTo>
                  <a:cubicBezTo>
                    <a:pt x="57" y="334"/>
                    <a:pt x="34" y="281"/>
                    <a:pt x="22" y="226"/>
                  </a:cubicBezTo>
                  <a:cubicBezTo>
                    <a:pt x="21" y="218"/>
                    <a:pt x="19" y="211"/>
                    <a:pt x="17" y="211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16" y="212"/>
                    <a:pt x="16" y="218"/>
                    <a:pt x="17" y="227"/>
                  </a:cubicBezTo>
                  <a:cubicBezTo>
                    <a:pt x="23" y="255"/>
                    <a:pt x="31" y="283"/>
                    <a:pt x="43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20" y="263"/>
                    <a:pt x="8" y="212"/>
                    <a:pt x="6" y="161"/>
                  </a:cubicBezTo>
                  <a:cubicBezTo>
                    <a:pt x="4" y="110"/>
                    <a:pt x="12" y="58"/>
                    <a:pt x="30" y="10"/>
                  </a:cubicBezTo>
                  <a:cubicBezTo>
                    <a:pt x="32" y="5"/>
                    <a:pt x="33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81" name="Google Shape;1781;p10"/>
          <p:cNvGrpSpPr/>
          <p:nvPr/>
        </p:nvGrpSpPr>
        <p:grpSpPr>
          <a:xfrm>
            <a:off x="3048000" y="2181840"/>
            <a:ext cx="981610" cy="967093"/>
            <a:chOff x="4783138" y="1916113"/>
            <a:chExt cx="1395412" cy="1374775"/>
          </a:xfrm>
        </p:grpSpPr>
        <p:sp>
          <p:nvSpPr>
            <p:cNvPr id="1782" name="Google Shape;1782;p10"/>
            <p:cNvSpPr/>
            <p:nvPr/>
          </p:nvSpPr>
          <p:spPr>
            <a:xfrm>
              <a:off x="4783138" y="1931988"/>
              <a:ext cx="1368425" cy="1358900"/>
            </a:xfrm>
            <a:custGeom>
              <a:rect b="b" l="l" r="r" t="t"/>
              <a:pathLst>
                <a:path extrusionOk="0" h="751" w="759">
                  <a:moveTo>
                    <a:pt x="707" y="498"/>
                  </a:moveTo>
                  <a:cubicBezTo>
                    <a:pt x="707" y="498"/>
                    <a:pt x="707" y="498"/>
                    <a:pt x="707" y="498"/>
                  </a:cubicBezTo>
                  <a:cubicBezTo>
                    <a:pt x="707" y="498"/>
                    <a:pt x="707" y="498"/>
                    <a:pt x="707" y="498"/>
                  </a:cubicBezTo>
                  <a:cubicBezTo>
                    <a:pt x="707" y="498"/>
                    <a:pt x="707" y="498"/>
                    <a:pt x="707" y="498"/>
                  </a:cubicBezTo>
                  <a:moveTo>
                    <a:pt x="517" y="29"/>
                  </a:moveTo>
                  <a:cubicBezTo>
                    <a:pt x="518" y="29"/>
                    <a:pt x="518" y="29"/>
                    <a:pt x="519" y="30"/>
                  </a:cubicBezTo>
                  <a:cubicBezTo>
                    <a:pt x="561" y="46"/>
                    <a:pt x="599" y="70"/>
                    <a:pt x="631" y="99"/>
                  </a:cubicBezTo>
                  <a:cubicBezTo>
                    <a:pt x="664" y="128"/>
                    <a:pt x="691" y="161"/>
                    <a:pt x="711" y="197"/>
                  </a:cubicBezTo>
                  <a:cubicBezTo>
                    <a:pt x="724" y="218"/>
                    <a:pt x="736" y="244"/>
                    <a:pt x="744" y="264"/>
                  </a:cubicBezTo>
                  <a:cubicBezTo>
                    <a:pt x="730" y="225"/>
                    <a:pt x="709" y="187"/>
                    <a:pt x="683" y="152"/>
                  </a:cubicBezTo>
                  <a:cubicBezTo>
                    <a:pt x="664" y="128"/>
                    <a:pt x="642" y="105"/>
                    <a:pt x="617" y="85"/>
                  </a:cubicBezTo>
                  <a:cubicBezTo>
                    <a:pt x="605" y="76"/>
                    <a:pt x="593" y="67"/>
                    <a:pt x="580" y="60"/>
                  </a:cubicBezTo>
                  <a:cubicBezTo>
                    <a:pt x="560" y="47"/>
                    <a:pt x="539" y="37"/>
                    <a:pt x="517" y="29"/>
                  </a:cubicBezTo>
                  <a:moveTo>
                    <a:pt x="718" y="542"/>
                  </a:moveTo>
                  <a:cubicBezTo>
                    <a:pt x="742" y="489"/>
                    <a:pt x="742" y="489"/>
                    <a:pt x="742" y="489"/>
                  </a:cubicBezTo>
                  <a:cubicBezTo>
                    <a:pt x="736" y="506"/>
                    <a:pt x="726" y="529"/>
                    <a:pt x="718" y="542"/>
                  </a:cubicBezTo>
                  <a:moveTo>
                    <a:pt x="377" y="0"/>
                  </a:moveTo>
                  <a:cubicBezTo>
                    <a:pt x="359" y="0"/>
                    <a:pt x="342" y="1"/>
                    <a:pt x="325" y="3"/>
                  </a:cubicBezTo>
                  <a:cubicBezTo>
                    <a:pt x="278" y="10"/>
                    <a:pt x="233" y="25"/>
                    <a:pt x="193" y="48"/>
                  </a:cubicBezTo>
                  <a:cubicBezTo>
                    <a:pt x="152" y="71"/>
                    <a:pt x="115" y="101"/>
                    <a:pt x="86" y="138"/>
                  </a:cubicBezTo>
                  <a:cubicBezTo>
                    <a:pt x="76" y="150"/>
                    <a:pt x="67" y="163"/>
                    <a:pt x="58" y="176"/>
                  </a:cubicBezTo>
                  <a:cubicBezTo>
                    <a:pt x="48" y="194"/>
                    <a:pt x="39" y="212"/>
                    <a:pt x="32" y="229"/>
                  </a:cubicBezTo>
                  <a:cubicBezTo>
                    <a:pt x="16" y="271"/>
                    <a:pt x="10" y="308"/>
                    <a:pt x="7" y="333"/>
                  </a:cubicBezTo>
                  <a:cubicBezTo>
                    <a:pt x="6" y="350"/>
                    <a:pt x="6" y="362"/>
                    <a:pt x="6" y="368"/>
                  </a:cubicBezTo>
                  <a:cubicBezTo>
                    <a:pt x="6" y="370"/>
                    <a:pt x="6" y="372"/>
                    <a:pt x="6" y="372"/>
                  </a:cubicBezTo>
                  <a:cubicBezTo>
                    <a:pt x="6" y="372"/>
                    <a:pt x="6" y="372"/>
                    <a:pt x="6" y="372"/>
                  </a:cubicBezTo>
                  <a:cubicBezTo>
                    <a:pt x="6" y="372"/>
                    <a:pt x="6" y="372"/>
                    <a:pt x="6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6" y="372"/>
                    <a:pt x="6" y="372"/>
                    <a:pt x="6" y="372"/>
                  </a:cubicBezTo>
                  <a:cubicBezTo>
                    <a:pt x="6" y="372"/>
                    <a:pt x="6" y="370"/>
                    <a:pt x="6" y="368"/>
                  </a:cubicBezTo>
                  <a:cubicBezTo>
                    <a:pt x="6" y="368"/>
                    <a:pt x="6" y="368"/>
                    <a:pt x="6" y="368"/>
                  </a:cubicBezTo>
                  <a:cubicBezTo>
                    <a:pt x="6" y="368"/>
                    <a:pt x="6" y="368"/>
                    <a:pt x="6" y="368"/>
                  </a:cubicBezTo>
                  <a:cubicBezTo>
                    <a:pt x="6" y="362"/>
                    <a:pt x="6" y="350"/>
                    <a:pt x="7" y="333"/>
                  </a:cubicBezTo>
                  <a:cubicBezTo>
                    <a:pt x="10" y="308"/>
                    <a:pt x="16" y="271"/>
                    <a:pt x="32" y="229"/>
                  </a:cubicBezTo>
                  <a:cubicBezTo>
                    <a:pt x="39" y="212"/>
                    <a:pt x="48" y="194"/>
                    <a:pt x="58" y="176"/>
                  </a:cubicBezTo>
                  <a:cubicBezTo>
                    <a:pt x="42" y="202"/>
                    <a:pt x="29" y="230"/>
                    <a:pt x="20" y="258"/>
                  </a:cubicBezTo>
                  <a:cubicBezTo>
                    <a:pt x="6" y="302"/>
                    <a:pt x="0" y="347"/>
                    <a:pt x="2" y="391"/>
                  </a:cubicBezTo>
                  <a:cubicBezTo>
                    <a:pt x="4" y="431"/>
                    <a:pt x="12" y="472"/>
                    <a:pt x="27" y="510"/>
                  </a:cubicBezTo>
                  <a:cubicBezTo>
                    <a:pt x="42" y="548"/>
                    <a:pt x="63" y="584"/>
                    <a:pt x="90" y="616"/>
                  </a:cubicBezTo>
                  <a:cubicBezTo>
                    <a:pt x="116" y="647"/>
                    <a:pt x="148" y="675"/>
                    <a:pt x="184" y="697"/>
                  </a:cubicBezTo>
                  <a:cubicBezTo>
                    <a:pt x="220" y="718"/>
                    <a:pt x="260" y="734"/>
                    <a:pt x="302" y="742"/>
                  </a:cubicBezTo>
                  <a:cubicBezTo>
                    <a:pt x="329" y="748"/>
                    <a:pt x="356" y="751"/>
                    <a:pt x="384" y="751"/>
                  </a:cubicBezTo>
                  <a:cubicBezTo>
                    <a:pt x="403" y="751"/>
                    <a:pt x="421" y="750"/>
                    <a:pt x="440" y="747"/>
                  </a:cubicBezTo>
                  <a:cubicBezTo>
                    <a:pt x="487" y="740"/>
                    <a:pt x="533" y="724"/>
                    <a:pt x="574" y="701"/>
                  </a:cubicBezTo>
                  <a:cubicBezTo>
                    <a:pt x="616" y="677"/>
                    <a:pt x="652" y="645"/>
                    <a:pt x="682" y="608"/>
                  </a:cubicBezTo>
                  <a:cubicBezTo>
                    <a:pt x="695" y="591"/>
                    <a:pt x="709" y="571"/>
                    <a:pt x="722" y="547"/>
                  </a:cubicBezTo>
                  <a:cubicBezTo>
                    <a:pt x="734" y="524"/>
                    <a:pt x="744" y="498"/>
                    <a:pt x="750" y="473"/>
                  </a:cubicBezTo>
                  <a:cubicBezTo>
                    <a:pt x="757" y="448"/>
                    <a:pt x="759" y="424"/>
                    <a:pt x="759" y="404"/>
                  </a:cubicBezTo>
                  <a:cubicBezTo>
                    <a:pt x="759" y="384"/>
                    <a:pt x="756" y="369"/>
                    <a:pt x="753" y="362"/>
                  </a:cubicBezTo>
                  <a:cubicBezTo>
                    <a:pt x="752" y="387"/>
                    <a:pt x="751" y="416"/>
                    <a:pt x="745" y="440"/>
                  </a:cubicBezTo>
                  <a:cubicBezTo>
                    <a:pt x="745" y="431"/>
                    <a:pt x="745" y="420"/>
                    <a:pt x="746" y="409"/>
                  </a:cubicBezTo>
                  <a:cubicBezTo>
                    <a:pt x="745" y="420"/>
                    <a:pt x="742" y="431"/>
                    <a:pt x="741" y="441"/>
                  </a:cubicBezTo>
                  <a:cubicBezTo>
                    <a:pt x="742" y="433"/>
                    <a:pt x="742" y="424"/>
                    <a:pt x="741" y="421"/>
                  </a:cubicBezTo>
                  <a:cubicBezTo>
                    <a:pt x="739" y="433"/>
                    <a:pt x="737" y="451"/>
                    <a:pt x="735" y="461"/>
                  </a:cubicBezTo>
                  <a:cubicBezTo>
                    <a:pt x="735" y="464"/>
                    <a:pt x="734" y="472"/>
                    <a:pt x="732" y="480"/>
                  </a:cubicBezTo>
                  <a:cubicBezTo>
                    <a:pt x="730" y="488"/>
                    <a:pt x="728" y="497"/>
                    <a:pt x="726" y="500"/>
                  </a:cubicBezTo>
                  <a:cubicBezTo>
                    <a:pt x="731" y="481"/>
                    <a:pt x="735" y="456"/>
                    <a:pt x="735" y="439"/>
                  </a:cubicBezTo>
                  <a:cubicBezTo>
                    <a:pt x="733" y="446"/>
                    <a:pt x="732" y="453"/>
                    <a:pt x="730" y="459"/>
                  </a:cubicBezTo>
                  <a:cubicBezTo>
                    <a:pt x="731" y="451"/>
                    <a:pt x="734" y="435"/>
                    <a:pt x="733" y="431"/>
                  </a:cubicBezTo>
                  <a:cubicBezTo>
                    <a:pt x="730" y="447"/>
                    <a:pt x="727" y="462"/>
                    <a:pt x="721" y="478"/>
                  </a:cubicBezTo>
                  <a:cubicBezTo>
                    <a:pt x="717" y="491"/>
                    <a:pt x="712" y="503"/>
                    <a:pt x="707" y="515"/>
                  </a:cubicBezTo>
                  <a:cubicBezTo>
                    <a:pt x="713" y="500"/>
                    <a:pt x="719" y="480"/>
                    <a:pt x="720" y="468"/>
                  </a:cubicBezTo>
                  <a:cubicBezTo>
                    <a:pt x="717" y="475"/>
                    <a:pt x="715" y="483"/>
                    <a:pt x="713" y="490"/>
                  </a:cubicBezTo>
                  <a:cubicBezTo>
                    <a:pt x="713" y="489"/>
                    <a:pt x="713" y="488"/>
                    <a:pt x="712" y="488"/>
                  </a:cubicBezTo>
                  <a:cubicBezTo>
                    <a:pt x="711" y="491"/>
                    <a:pt x="709" y="495"/>
                    <a:pt x="708" y="498"/>
                  </a:cubicBezTo>
                  <a:cubicBezTo>
                    <a:pt x="708" y="498"/>
                    <a:pt x="708" y="498"/>
                    <a:pt x="708" y="498"/>
                  </a:cubicBezTo>
                  <a:cubicBezTo>
                    <a:pt x="708" y="498"/>
                    <a:pt x="708" y="498"/>
                    <a:pt x="708" y="498"/>
                  </a:cubicBezTo>
                  <a:cubicBezTo>
                    <a:pt x="708" y="498"/>
                    <a:pt x="708" y="498"/>
                    <a:pt x="707" y="498"/>
                  </a:cubicBezTo>
                  <a:cubicBezTo>
                    <a:pt x="708" y="498"/>
                    <a:pt x="708" y="498"/>
                    <a:pt x="708" y="498"/>
                  </a:cubicBezTo>
                  <a:cubicBezTo>
                    <a:pt x="706" y="501"/>
                    <a:pt x="706" y="501"/>
                    <a:pt x="706" y="501"/>
                  </a:cubicBezTo>
                  <a:cubicBezTo>
                    <a:pt x="699" y="516"/>
                    <a:pt x="692" y="532"/>
                    <a:pt x="684" y="546"/>
                  </a:cubicBezTo>
                  <a:cubicBezTo>
                    <a:pt x="676" y="561"/>
                    <a:pt x="666" y="573"/>
                    <a:pt x="655" y="585"/>
                  </a:cubicBezTo>
                  <a:cubicBezTo>
                    <a:pt x="645" y="596"/>
                    <a:pt x="633" y="607"/>
                    <a:pt x="622" y="619"/>
                  </a:cubicBezTo>
                  <a:cubicBezTo>
                    <a:pt x="608" y="634"/>
                    <a:pt x="591" y="647"/>
                    <a:pt x="573" y="658"/>
                  </a:cubicBezTo>
                  <a:cubicBezTo>
                    <a:pt x="555" y="669"/>
                    <a:pt x="536" y="678"/>
                    <a:pt x="517" y="687"/>
                  </a:cubicBezTo>
                  <a:cubicBezTo>
                    <a:pt x="481" y="704"/>
                    <a:pt x="441" y="715"/>
                    <a:pt x="400" y="719"/>
                  </a:cubicBezTo>
                  <a:cubicBezTo>
                    <a:pt x="391" y="719"/>
                    <a:pt x="382" y="720"/>
                    <a:pt x="372" y="720"/>
                  </a:cubicBezTo>
                  <a:cubicBezTo>
                    <a:pt x="340" y="720"/>
                    <a:pt x="308" y="715"/>
                    <a:pt x="278" y="705"/>
                  </a:cubicBezTo>
                  <a:cubicBezTo>
                    <a:pt x="205" y="681"/>
                    <a:pt x="143" y="635"/>
                    <a:pt x="100" y="578"/>
                  </a:cubicBezTo>
                  <a:cubicBezTo>
                    <a:pt x="58" y="520"/>
                    <a:pt x="34" y="450"/>
                    <a:pt x="34" y="378"/>
                  </a:cubicBezTo>
                  <a:cubicBezTo>
                    <a:pt x="35" y="336"/>
                    <a:pt x="42" y="292"/>
                    <a:pt x="58" y="250"/>
                  </a:cubicBezTo>
                  <a:cubicBezTo>
                    <a:pt x="73" y="208"/>
                    <a:pt x="97" y="170"/>
                    <a:pt x="125" y="137"/>
                  </a:cubicBezTo>
                  <a:cubicBezTo>
                    <a:pt x="135" y="125"/>
                    <a:pt x="149" y="111"/>
                    <a:pt x="166" y="98"/>
                  </a:cubicBezTo>
                  <a:cubicBezTo>
                    <a:pt x="183" y="84"/>
                    <a:pt x="202" y="71"/>
                    <a:pt x="223" y="61"/>
                  </a:cubicBezTo>
                  <a:cubicBezTo>
                    <a:pt x="243" y="50"/>
                    <a:pt x="265" y="41"/>
                    <a:pt x="284" y="35"/>
                  </a:cubicBezTo>
                  <a:cubicBezTo>
                    <a:pt x="304" y="29"/>
                    <a:pt x="321" y="25"/>
                    <a:pt x="335" y="21"/>
                  </a:cubicBezTo>
                  <a:cubicBezTo>
                    <a:pt x="299" y="27"/>
                    <a:pt x="263" y="38"/>
                    <a:pt x="229" y="54"/>
                  </a:cubicBezTo>
                  <a:cubicBezTo>
                    <a:pt x="195" y="69"/>
                    <a:pt x="164" y="90"/>
                    <a:pt x="137" y="115"/>
                  </a:cubicBezTo>
                  <a:cubicBezTo>
                    <a:pt x="165" y="87"/>
                    <a:pt x="198" y="63"/>
                    <a:pt x="235" y="46"/>
                  </a:cubicBezTo>
                  <a:cubicBezTo>
                    <a:pt x="271" y="29"/>
                    <a:pt x="311" y="18"/>
                    <a:pt x="352" y="15"/>
                  </a:cubicBezTo>
                  <a:cubicBezTo>
                    <a:pt x="363" y="14"/>
                    <a:pt x="374" y="13"/>
                    <a:pt x="385" y="13"/>
                  </a:cubicBezTo>
                  <a:cubicBezTo>
                    <a:pt x="414" y="13"/>
                    <a:pt x="444" y="17"/>
                    <a:pt x="472" y="24"/>
                  </a:cubicBezTo>
                  <a:cubicBezTo>
                    <a:pt x="511" y="34"/>
                    <a:pt x="548" y="50"/>
                    <a:pt x="582" y="71"/>
                  </a:cubicBezTo>
                  <a:cubicBezTo>
                    <a:pt x="551" y="51"/>
                    <a:pt x="517" y="35"/>
                    <a:pt x="481" y="25"/>
                  </a:cubicBezTo>
                  <a:cubicBezTo>
                    <a:pt x="448" y="16"/>
                    <a:pt x="415" y="12"/>
                    <a:pt x="381" y="12"/>
                  </a:cubicBezTo>
                  <a:cubicBezTo>
                    <a:pt x="378" y="12"/>
                    <a:pt x="375" y="12"/>
                    <a:pt x="371" y="12"/>
                  </a:cubicBezTo>
                  <a:cubicBezTo>
                    <a:pt x="334" y="13"/>
                    <a:pt x="298" y="19"/>
                    <a:pt x="263" y="31"/>
                  </a:cubicBezTo>
                  <a:cubicBezTo>
                    <a:pt x="228" y="43"/>
                    <a:pt x="195" y="60"/>
                    <a:pt x="166" y="82"/>
                  </a:cubicBezTo>
                  <a:cubicBezTo>
                    <a:pt x="106" y="125"/>
                    <a:pt x="61" y="186"/>
                    <a:pt x="35" y="254"/>
                  </a:cubicBezTo>
                  <a:cubicBezTo>
                    <a:pt x="10" y="323"/>
                    <a:pt x="5" y="398"/>
                    <a:pt x="21" y="469"/>
                  </a:cubicBezTo>
                  <a:cubicBezTo>
                    <a:pt x="10" y="428"/>
                    <a:pt x="6" y="384"/>
                    <a:pt x="10" y="339"/>
                  </a:cubicBezTo>
                  <a:cubicBezTo>
                    <a:pt x="14" y="295"/>
                    <a:pt x="26" y="250"/>
                    <a:pt x="46" y="209"/>
                  </a:cubicBezTo>
                  <a:cubicBezTo>
                    <a:pt x="67" y="167"/>
                    <a:pt x="95" y="130"/>
                    <a:pt x="130" y="98"/>
                  </a:cubicBezTo>
                  <a:cubicBezTo>
                    <a:pt x="165" y="67"/>
                    <a:pt x="206" y="42"/>
                    <a:pt x="249" y="26"/>
                  </a:cubicBezTo>
                  <a:cubicBezTo>
                    <a:pt x="291" y="10"/>
                    <a:pt x="335" y="3"/>
                    <a:pt x="379" y="3"/>
                  </a:cubicBezTo>
                  <a:cubicBezTo>
                    <a:pt x="381" y="3"/>
                    <a:pt x="383" y="3"/>
                    <a:pt x="386" y="3"/>
                  </a:cubicBezTo>
                  <a:cubicBezTo>
                    <a:pt x="431" y="3"/>
                    <a:pt x="476" y="13"/>
                    <a:pt x="517" y="29"/>
                  </a:cubicBezTo>
                  <a:cubicBezTo>
                    <a:pt x="539" y="37"/>
                    <a:pt x="560" y="47"/>
                    <a:pt x="580" y="60"/>
                  </a:cubicBezTo>
                  <a:cubicBezTo>
                    <a:pt x="593" y="67"/>
                    <a:pt x="605" y="76"/>
                    <a:pt x="617" y="85"/>
                  </a:cubicBezTo>
                  <a:cubicBezTo>
                    <a:pt x="607" y="77"/>
                    <a:pt x="597" y="70"/>
                    <a:pt x="586" y="63"/>
                  </a:cubicBezTo>
                  <a:cubicBezTo>
                    <a:pt x="549" y="38"/>
                    <a:pt x="507" y="20"/>
                    <a:pt x="462" y="9"/>
                  </a:cubicBezTo>
                  <a:cubicBezTo>
                    <a:pt x="434" y="3"/>
                    <a:pt x="406" y="0"/>
                    <a:pt x="37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" name="Google Shape;1783;p10"/>
            <p:cNvSpPr/>
            <p:nvPr/>
          </p:nvSpPr>
          <p:spPr>
            <a:xfrm>
              <a:off x="6078538" y="2816226"/>
              <a:ext cx="42863" cy="95250"/>
            </a:xfrm>
            <a:custGeom>
              <a:rect b="b" l="l" r="r" t="t"/>
              <a:pathLst>
                <a:path extrusionOk="0" h="53" w="24">
                  <a:moveTo>
                    <a:pt x="24" y="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8" y="40"/>
                    <a:pt x="18" y="17"/>
                    <a:pt x="2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4" name="Google Shape;1784;p10"/>
            <p:cNvSpPr/>
            <p:nvPr/>
          </p:nvSpPr>
          <p:spPr>
            <a:xfrm>
              <a:off x="4794250" y="1916113"/>
              <a:ext cx="1384300" cy="690563"/>
            </a:xfrm>
            <a:custGeom>
              <a:rect b="b" l="l" r="r" t="t"/>
              <a:pathLst>
                <a:path extrusionOk="0" h="381" w="768">
                  <a:moveTo>
                    <a:pt x="0" y="380"/>
                  </a:moveTo>
                  <a:cubicBezTo>
                    <a:pt x="0" y="381"/>
                    <a:pt x="0" y="381"/>
                    <a:pt x="0" y="381"/>
                  </a:cubicBezTo>
                  <a:cubicBezTo>
                    <a:pt x="0" y="380"/>
                    <a:pt x="0" y="380"/>
                    <a:pt x="0" y="380"/>
                  </a:cubicBezTo>
                  <a:cubicBezTo>
                    <a:pt x="0" y="380"/>
                    <a:pt x="0" y="380"/>
                    <a:pt x="0" y="380"/>
                  </a:cubicBezTo>
                  <a:moveTo>
                    <a:pt x="0" y="376"/>
                  </a:moveTo>
                  <a:cubicBezTo>
                    <a:pt x="0" y="376"/>
                    <a:pt x="0" y="376"/>
                    <a:pt x="0" y="376"/>
                  </a:cubicBezTo>
                  <a:cubicBezTo>
                    <a:pt x="0" y="378"/>
                    <a:pt x="0" y="380"/>
                    <a:pt x="0" y="380"/>
                  </a:cubicBezTo>
                  <a:cubicBezTo>
                    <a:pt x="0" y="380"/>
                    <a:pt x="0" y="380"/>
                    <a:pt x="0" y="380"/>
                  </a:cubicBezTo>
                  <a:cubicBezTo>
                    <a:pt x="0" y="380"/>
                    <a:pt x="0" y="378"/>
                    <a:pt x="0" y="376"/>
                  </a:cubicBezTo>
                  <a:moveTo>
                    <a:pt x="733" y="241"/>
                  </a:moveTo>
                  <a:cubicBezTo>
                    <a:pt x="754" y="289"/>
                    <a:pt x="763" y="334"/>
                    <a:pt x="768" y="370"/>
                  </a:cubicBezTo>
                  <a:cubicBezTo>
                    <a:pt x="763" y="334"/>
                    <a:pt x="754" y="289"/>
                    <a:pt x="733" y="241"/>
                  </a:cubicBezTo>
                  <a:moveTo>
                    <a:pt x="112" y="108"/>
                  </a:moveTo>
                  <a:cubicBezTo>
                    <a:pt x="112" y="108"/>
                    <a:pt x="112" y="108"/>
                    <a:pt x="112" y="109"/>
                  </a:cubicBezTo>
                  <a:cubicBezTo>
                    <a:pt x="87" y="133"/>
                    <a:pt x="68" y="158"/>
                    <a:pt x="52" y="184"/>
                  </a:cubicBezTo>
                  <a:cubicBezTo>
                    <a:pt x="42" y="202"/>
                    <a:pt x="33" y="220"/>
                    <a:pt x="26" y="237"/>
                  </a:cubicBezTo>
                  <a:cubicBezTo>
                    <a:pt x="10" y="279"/>
                    <a:pt x="4" y="316"/>
                    <a:pt x="1" y="341"/>
                  </a:cubicBezTo>
                  <a:cubicBezTo>
                    <a:pt x="0" y="358"/>
                    <a:pt x="0" y="370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0"/>
                    <a:pt x="0" y="358"/>
                    <a:pt x="1" y="341"/>
                  </a:cubicBezTo>
                  <a:cubicBezTo>
                    <a:pt x="4" y="316"/>
                    <a:pt x="10" y="279"/>
                    <a:pt x="26" y="237"/>
                  </a:cubicBezTo>
                  <a:cubicBezTo>
                    <a:pt x="33" y="220"/>
                    <a:pt x="42" y="202"/>
                    <a:pt x="52" y="184"/>
                  </a:cubicBezTo>
                  <a:cubicBezTo>
                    <a:pt x="68" y="158"/>
                    <a:pt x="87" y="133"/>
                    <a:pt x="112" y="109"/>
                  </a:cubicBezTo>
                  <a:cubicBezTo>
                    <a:pt x="112" y="108"/>
                    <a:pt x="112" y="108"/>
                    <a:pt x="112" y="108"/>
                  </a:cubicBezTo>
                  <a:moveTo>
                    <a:pt x="637" y="104"/>
                  </a:moveTo>
                  <a:cubicBezTo>
                    <a:pt x="682" y="145"/>
                    <a:pt x="713" y="194"/>
                    <a:pt x="733" y="241"/>
                  </a:cubicBezTo>
                  <a:cubicBezTo>
                    <a:pt x="713" y="194"/>
                    <a:pt x="682" y="145"/>
                    <a:pt x="637" y="104"/>
                  </a:cubicBezTo>
                  <a:moveTo>
                    <a:pt x="634" y="101"/>
                  </a:moveTo>
                  <a:cubicBezTo>
                    <a:pt x="634" y="101"/>
                    <a:pt x="634" y="101"/>
                    <a:pt x="634" y="101"/>
                  </a:cubicBezTo>
                  <a:cubicBezTo>
                    <a:pt x="635" y="102"/>
                    <a:pt x="636" y="103"/>
                    <a:pt x="637" y="104"/>
                  </a:cubicBezTo>
                  <a:cubicBezTo>
                    <a:pt x="636" y="103"/>
                    <a:pt x="635" y="102"/>
                    <a:pt x="634" y="101"/>
                  </a:cubicBezTo>
                  <a:cubicBezTo>
                    <a:pt x="634" y="101"/>
                    <a:pt x="634" y="101"/>
                    <a:pt x="634" y="101"/>
                  </a:cubicBezTo>
                  <a:moveTo>
                    <a:pt x="182" y="54"/>
                  </a:moveTo>
                  <a:cubicBezTo>
                    <a:pt x="156" y="69"/>
                    <a:pt x="133" y="88"/>
                    <a:pt x="112" y="108"/>
                  </a:cubicBezTo>
                  <a:cubicBezTo>
                    <a:pt x="133" y="88"/>
                    <a:pt x="156" y="69"/>
                    <a:pt x="182" y="54"/>
                  </a:cubicBezTo>
                  <a:moveTo>
                    <a:pt x="185" y="52"/>
                  </a:moveTo>
                  <a:cubicBezTo>
                    <a:pt x="184" y="53"/>
                    <a:pt x="183" y="53"/>
                    <a:pt x="182" y="54"/>
                  </a:cubicBezTo>
                  <a:cubicBezTo>
                    <a:pt x="182" y="54"/>
                    <a:pt x="182" y="54"/>
                    <a:pt x="182" y="54"/>
                  </a:cubicBezTo>
                  <a:cubicBezTo>
                    <a:pt x="182" y="54"/>
                    <a:pt x="182" y="54"/>
                    <a:pt x="182" y="54"/>
                  </a:cubicBezTo>
                  <a:cubicBezTo>
                    <a:pt x="183" y="53"/>
                    <a:pt x="184" y="53"/>
                    <a:pt x="185" y="52"/>
                  </a:cubicBezTo>
                  <a:moveTo>
                    <a:pt x="557" y="46"/>
                  </a:moveTo>
                  <a:cubicBezTo>
                    <a:pt x="585" y="61"/>
                    <a:pt x="611" y="80"/>
                    <a:pt x="634" y="101"/>
                  </a:cubicBezTo>
                  <a:cubicBezTo>
                    <a:pt x="611" y="80"/>
                    <a:pt x="585" y="61"/>
                    <a:pt x="557" y="46"/>
                  </a:cubicBezTo>
                  <a:moveTo>
                    <a:pt x="270" y="15"/>
                  </a:moveTo>
                  <a:cubicBezTo>
                    <a:pt x="240" y="24"/>
                    <a:pt x="211" y="37"/>
                    <a:pt x="185" y="52"/>
                  </a:cubicBezTo>
                  <a:cubicBezTo>
                    <a:pt x="211" y="37"/>
                    <a:pt x="240" y="24"/>
                    <a:pt x="270" y="15"/>
                  </a:cubicBezTo>
                  <a:moveTo>
                    <a:pt x="465" y="11"/>
                  </a:moveTo>
                  <a:cubicBezTo>
                    <a:pt x="465" y="11"/>
                    <a:pt x="465" y="11"/>
                    <a:pt x="465" y="11"/>
                  </a:cubicBezTo>
                  <a:cubicBezTo>
                    <a:pt x="497" y="19"/>
                    <a:pt x="528" y="31"/>
                    <a:pt x="557" y="46"/>
                  </a:cubicBezTo>
                  <a:cubicBezTo>
                    <a:pt x="557" y="46"/>
                    <a:pt x="557" y="46"/>
                    <a:pt x="557" y="46"/>
                  </a:cubicBezTo>
                  <a:cubicBezTo>
                    <a:pt x="557" y="46"/>
                    <a:pt x="557" y="46"/>
                    <a:pt x="557" y="46"/>
                  </a:cubicBezTo>
                  <a:cubicBezTo>
                    <a:pt x="528" y="31"/>
                    <a:pt x="497" y="19"/>
                    <a:pt x="465" y="11"/>
                  </a:cubicBezTo>
                  <a:cubicBezTo>
                    <a:pt x="465" y="11"/>
                    <a:pt x="465" y="11"/>
                    <a:pt x="465" y="11"/>
                  </a:cubicBezTo>
                  <a:moveTo>
                    <a:pt x="379" y="0"/>
                  </a:moveTo>
                  <a:cubicBezTo>
                    <a:pt x="408" y="1"/>
                    <a:pt x="437" y="4"/>
                    <a:pt x="465" y="11"/>
                  </a:cubicBezTo>
                  <a:cubicBezTo>
                    <a:pt x="437" y="4"/>
                    <a:pt x="408" y="1"/>
                    <a:pt x="379" y="0"/>
                  </a:cubicBezTo>
                  <a:moveTo>
                    <a:pt x="376" y="0"/>
                  </a:moveTo>
                  <a:cubicBezTo>
                    <a:pt x="340" y="0"/>
                    <a:pt x="304" y="5"/>
                    <a:pt x="270" y="15"/>
                  </a:cubicBezTo>
                  <a:cubicBezTo>
                    <a:pt x="270" y="15"/>
                    <a:pt x="270" y="15"/>
                    <a:pt x="270" y="15"/>
                  </a:cubicBezTo>
                  <a:cubicBezTo>
                    <a:pt x="270" y="15"/>
                    <a:pt x="270" y="15"/>
                    <a:pt x="270" y="15"/>
                  </a:cubicBezTo>
                  <a:cubicBezTo>
                    <a:pt x="304" y="5"/>
                    <a:pt x="340" y="0"/>
                    <a:pt x="376" y="0"/>
                  </a:cubicBezTo>
                  <a:moveTo>
                    <a:pt x="376" y="0"/>
                  </a:moveTo>
                  <a:cubicBezTo>
                    <a:pt x="376" y="0"/>
                    <a:pt x="376" y="0"/>
                    <a:pt x="376" y="0"/>
                  </a:cubicBezTo>
                  <a:cubicBezTo>
                    <a:pt x="376" y="0"/>
                    <a:pt x="376" y="0"/>
                    <a:pt x="376" y="0"/>
                  </a:cubicBezTo>
                  <a:cubicBezTo>
                    <a:pt x="377" y="0"/>
                    <a:pt x="378" y="0"/>
                    <a:pt x="379" y="0"/>
                  </a:cubicBezTo>
                  <a:cubicBezTo>
                    <a:pt x="378" y="0"/>
                    <a:pt x="377" y="0"/>
                    <a:pt x="37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5" name="Google Shape;1785;p10"/>
            <p:cNvSpPr/>
            <p:nvPr/>
          </p:nvSpPr>
          <p:spPr>
            <a:xfrm>
              <a:off x="5156200" y="1938338"/>
              <a:ext cx="930275" cy="373063"/>
            </a:xfrm>
            <a:custGeom>
              <a:rect b="b" l="l" r="r" t="t"/>
              <a:pathLst>
                <a:path extrusionOk="0" h="206" w="516">
                  <a:moveTo>
                    <a:pt x="514" y="203"/>
                  </a:moveTo>
                  <a:cubicBezTo>
                    <a:pt x="515" y="204"/>
                    <a:pt x="515" y="205"/>
                    <a:pt x="516" y="206"/>
                  </a:cubicBezTo>
                  <a:cubicBezTo>
                    <a:pt x="515" y="205"/>
                    <a:pt x="515" y="204"/>
                    <a:pt x="514" y="203"/>
                  </a:cubicBezTo>
                  <a:moveTo>
                    <a:pt x="454" y="121"/>
                  </a:moveTo>
                  <a:cubicBezTo>
                    <a:pt x="478" y="146"/>
                    <a:pt x="498" y="174"/>
                    <a:pt x="514" y="203"/>
                  </a:cubicBezTo>
                  <a:cubicBezTo>
                    <a:pt x="498" y="174"/>
                    <a:pt x="478" y="146"/>
                    <a:pt x="454" y="121"/>
                  </a:cubicBezTo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35" y="28"/>
                    <a:pt x="22" y="33"/>
                    <a:pt x="13" y="38"/>
                  </a:cubicBezTo>
                  <a:cubicBezTo>
                    <a:pt x="5" y="42"/>
                    <a:pt x="0" y="44"/>
                    <a:pt x="0" y="44"/>
                  </a:cubicBezTo>
                  <a:cubicBezTo>
                    <a:pt x="0" y="44"/>
                    <a:pt x="5" y="42"/>
                    <a:pt x="13" y="38"/>
                  </a:cubicBezTo>
                  <a:cubicBezTo>
                    <a:pt x="22" y="33"/>
                    <a:pt x="35" y="28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moveTo>
                    <a:pt x="280" y="15"/>
                  </a:moveTo>
                  <a:cubicBezTo>
                    <a:pt x="280" y="15"/>
                    <a:pt x="281" y="15"/>
                    <a:pt x="282" y="15"/>
                  </a:cubicBezTo>
                  <a:cubicBezTo>
                    <a:pt x="291" y="18"/>
                    <a:pt x="301" y="21"/>
                    <a:pt x="310" y="25"/>
                  </a:cubicBezTo>
                  <a:cubicBezTo>
                    <a:pt x="332" y="33"/>
                    <a:pt x="353" y="43"/>
                    <a:pt x="373" y="56"/>
                  </a:cubicBezTo>
                  <a:cubicBezTo>
                    <a:pt x="386" y="63"/>
                    <a:pt x="398" y="72"/>
                    <a:pt x="410" y="81"/>
                  </a:cubicBezTo>
                  <a:cubicBezTo>
                    <a:pt x="426" y="93"/>
                    <a:pt x="441" y="107"/>
                    <a:pt x="454" y="121"/>
                  </a:cubicBezTo>
                  <a:cubicBezTo>
                    <a:pt x="454" y="121"/>
                    <a:pt x="454" y="121"/>
                    <a:pt x="454" y="121"/>
                  </a:cubicBezTo>
                  <a:cubicBezTo>
                    <a:pt x="454" y="121"/>
                    <a:pt x="454" y="121"/>
                    <a:pt x="454" y="121"/>
                  </a:cubicBezTo>
                  <a:cubicBezTo>
                    <a:pt x="441" y="107"/>
                    <a:pt x="426" y="93"/>
                    <a:pt x="410" y="81"/>
                  </a:cubicBezTo>
                  <a:cubicBezTo>
                    <a:pt x="398" y="72"/>
                    <a:pt x="386" y="63"/>
                    <a:pt x="373" y="56"/>
                  </a:cubicBezTo>
                  <a:cubicBezTo>
                    <a:pt x="353" y="43"/>
                    <a:pt x="332" y="33"/>
                    <a:pt x="310" y="25"/>
                  </a:cubicBezTo>
                  <a:cubicBezTo>
                    <a:pt x="301" y="21"/>
                    <a:pt x="291" y="18"/>
                    <a:pt x="282" y="15"/>
                  </a:cubicBezTo>
                  <a:cubicBezTo>
                    <a:pt x="281" y="15"/>
                    <a:pt x="280" y="15"/>
                    <a:pt x="280" y="15"/>
                  </a:cubicBezTo>
                  <a:moveTo>
                    <a:pt x="191" y="1"/>
                  </a:moveTo>
                  <a:cubicBezTo>
                    <a:pt x="219" y="2"/>
                    <a:pt x="249" y="6"/>
                    <a:pt x="280" y="15"/>
                  </a:cubicBezTo>
                  <a:cubicBezTo>
                    <a:pt x="249" y="6"/>
                    <a:pt x="219" y="2"/>
                    <a:pt x="191" y="1"/>
                  </a:cubicBezTo>
                  <a:moveTo>
                    <a:pt x="175" y="0"/>
                  </a:moveTo>
                  <a:cubicBezTo>
                    <a:pt x="124" y="1"/>
                    <a:pt x="81" y="11"/>
                    <a:pt x="51" y="22"/>
                  </a:cubicBezTo>
                  <a:cubicBezTo>
                    <a:pt x="81" y="11"/>
                    <a:pt x="124" y="1"/>
                    <a:pt x="175" y="0"/>
                  </a:cubicBezTo>
                  <a:moveTo>
                    <a:pt x="176" y="0"/>
                  </a:moveTo>
                  <a:cubicBezTo>
                    <a:pt x="176" y="0"/>
                    <a:pt x="175" y="0"/>
                    <a:pt x="175" y="0"/>
                  </a:cubicBezTo>
                  <a:cubicBezTo>
                    <a:pt x="175" y="0"/>
                    <a:pt x="176" y="0"/>
                    <a:pt x="176" y="0"/>
                  </a:cubicBezTo>
                  <a:moveTo>
                    <a:pt x="176" y="0"/>
                  </a:moveTo>
                  <a:cubicBezTo>
                    <a:pt x="176" y="0"/>
                    <a:pt x="176" y="0"/>
                    <a:pt x="176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81" y="0"/>
                    <a:pt x="186" y="0"/>
                    <a:pt x="191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86" y="0"/>
                    <a:pt x="181" y="0"/>
                    <a:pt x="17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86" name="Google Shape;1786;p10"/>
          <p:cNvGrpSpPr/>
          <p:nvPr/>
        </p:nvGrpSpPr>
        <p:grpSpPr>
          <a:xfrm>
            <a:off x="4419600" y="2164530"/>
            <a:ext cx="993895" cy="1001712"/>
            <a:chOff x="6891338" y="1874838"/>
            <a:chExt cx="1412875" cy="1423988"/>
          </a:xfrm>
        </p:grpSpPr>
        <p:sp>
          <p:nvSpPr>
            <p:cNvPr id="1787" name="Google Shape;1787;p10"/>
            <p:cNvSpPr/>
            <p:nvPr/>
          </p:nvSpPr>
          <p:spPr>
            <a:xfrm>
              <a:off x="6892925" y="1881188"/>
              <a:ext cx="1395413" cy="1412875"/>
            </a:xfrm>
            <a:custGeom>
              <a:rect b="b" l="l" r="r" t="t"/>
              <a:pathLst>
                <a:path extrusionOk="0" h="781" w="773">
                  <a:moveTo>
                    <a:pt x="666" y="151"/>
                  </a:moveTo>
                  <a:cubicBezTo>
                    <a:pt x="674" y="161"/>
                    <a:pt x="679" y="169"/>
                    <a:pt x="680" y="171"/>
                  </a:cubicBezTo>
                  <a:cubicBezTo>
                    <a:pt x="680" y="171"/>
                    <a:pt x="680" y="171"/>
                    <a:pt x="680" y="171"/>
                  </a:cubicBezTo>
                  <a:cubicBezTo>
                    <a:pt x="680" y="171"/>
                    <a:pt x="682" y="173"/>
                    <a:pt x="683" y="174"/>
                  </a:cubicBezTo>
                  <a:cubicBezTo>
                    <a:pt x="684" y="176"/>
                    <a:pt x="686" y="178"/>
                    <a:pt x="686" y="178"/>
                  </a:cubicBezTo>
                  <a:cubicBezTo>
                    <a:pt x="686" y="178"/>
                    <a:pt x="685" y="176"/>
                    <a:pt x="682" y="171"/>
                  </a:cubicBezTo>
                  <a:cubicBezTo>
                    <a:pt x="679" y="167"/>
                    <a:pt x="675" y="161"/>
                    <a:pt x="668" y="153"/>
                  </a:cubicBezTo>
                  <a:cubicBezTo>
                    <a:pt x="668" y="153"/>
                    <a:pt x="667" y="152"/>
                    <a:pt x="666" y="151"/>
                  </a:cubicBezTo>
                  <a:moveTo>
                    <a:pt x="392" y="0"/>
                  </a:moveTo>
                  <a:cubicBezTo>
                    <a:pt x="391" y="0"/>
                    <a:pt x="389" y="0"/>
                    <a:pt x="388" y="0"/>
                  </a:cubicBezTo>
                  <a:cubicBezTo>
                    <a:pt x="342" y="1"/>
                    <a:pt x="294" y="10"/>
                    <a:pt x="249" y="27"/>
                  </a:cubicBezTo>
                  <a:cubicBezTo>
                    <a:pt x="205" y="45"/>
                    <a:pt x="163" y="71"/>
                    <a:pt x="127" y="104"/>
                  </a:cubicBezTo>
                  <a:cubicBezTo>
                    <a:pt x="92" y="137"/>
                    <a:pt x="63" y="177"/>
                    <a:pt x="42" y="219"/>
                  </a:cubicBezTo>
                  <a:cubicBezTo>
                    <a:pt x="21" y="262"/>
                    <a:pt x="9" y="307"/>
                    <a:pt x="4" y="352"/>
                  </a:cubicBezTo>
                  <a:cubicBezTo>
                    <a:pt x="0" y="396"/>
                    <a:pt x="3" y="440"/>
                    <a:pt x="13" y="480"/>
                  </a:cubicBezTo>
                  <a:cubicBezTo>
                    <a:pt x="22" y="520"/>
                    <a:pt x="37" y="556"/>
                    <a:pt x="55" y="587"/>
                  </a:cubicBezTo>
                  <a:cubicBezTo>
                    <a:pt x="73" y="617"/>
                    <a:pt x="93" y="643"/>
                    <a:pt x="113" y="664"/>
                  </a:cubicBezTo>
                  <a:cubicBezTo>
                    <a:pt x="133" y="684"/>
                    <a:pt x="153" y="700"/>
                    <a:pt x="170" y="712"/>
                  </a:cubicBezTo>
                  <a:cubicBezTo>
                    <a:pt x="187" y="724"/>
                    <a:pt x="201" y="732"/>
                    <a:pt x="211" y="737"/>
                  </a:cubicBezTo>
                  <a:cubicBezTo>
                    <a:pt x="220" y="742"/>
                    <a:pt x="226" y="744"/>
                    <a:pt x="226" y="744"/>
                  </a:cubicBezTo>
                  <a:cubicBezTo>
                    <a:pt x="273" y="767"/>
                    <a:pt x="321" y="778"/>
                    <a:pt x="364" y="780"/>
                  </a:cubicBezTo>
                  <a:cubicBezTo>
                    <a:pt x="372" y="781"/>
                    <a:pt x="380" y="781"/>
                    <a:pt x="388" y="781"/>
                  </a:cubicBezTo>
                  <a:cubicBezTo>
                    <a:pt x="422" y="781"/>
                    <a:pt x="452" y="777"/>
                    <a:pt x="477" y="771"/>
                  </a:cubicBezTo>
                  <a:cubicBezTo>
                    <a:pt x="508" y="763"/>
                    <a:pt x="532" y="753"/>
                    <a:pt x="547" y="746"/>
                  </a:cubicBezTo>
                  <a:cubicBezTo>
                    <a:pt x="563" y="739"/>
                    <a:pt x="571" y="734"/>
                    <a:pt x="571" y="734"/>
                  </a:cubicBezTo>
                  <a:cubicBezTo>
                    <a:pt x="571" y="734"/>
                    <a:pt x="571" y="734"/>
                    <a:pt x="571" y="734"/>
                  </a:cubicBezTo>
                  <a:cubicBezTo>
                    <a:pt x="613" y="711"/>
                    <a:pt x="646" y="684"/>
                    <a:pt x="671" y="657"/>
                  </a:cubicBezTo>
                  <a:cubicBezTo>
                    <a:pt x="696" y="630"/>
                    <a:pt x="714" y="603"/>
                    <a:pt x="728" y="579"/>
                  </a:cubicBezTo>
                  <a:cubicBezTo>
                    <a:pt x="741" y="554"/>
                    <a:pt x="750" y="532"/>
                    <a:pt x="756" y="513"/>
                  </a:cubicBezTo>
                  <a:cubicBezTo>
                    <a:pt x="762" y="494"/>
                    <a:pt x="765" y="477"/>
                    <a:pt x="768" y="464"/>
                  </a:cubicBezTo>
                  <a:cubicBezTo>
                    <a:pt x="772" y="437"/>
                    <a:pt x="773" y="421"/>
                    <a:pt x="773" y="412"/>
                  </a:cubicBezTo>
                  <a:cubicBezTo>
                    <a:pt x="773" y="403"/>
                    <a:pt x="773" y="401"/>
                    <a:pt x="773" y="401"/>
                  </a:cubicBezTo>
                  <a:cubicBezTo>
                    <a:pt x="764" y="397"/>
                    <a:pt x="764" y="397"/>
                    <a:pt x="764" y="397"/>
                  </a:cubicBezTo>
                  <a:cubicBezTo>
                    <a:pt x="760" y="401"/>
                    <a:pt x="757" y="405"/>
                    <a:pt x="754" y="409"/>
                  </a:cubicBezTo>
                  <a:cubicBezTo>
                    <a:pt x="749" y="410"/>
                    <a:pt x="745" y="411"/>
                    <a:pt x="741" y="413"/>
                  </a:cubicBezTo>
                  <a:cubicBezTo>
                    <a:pt x="740" y="413"/>
                    <a:pt x="739" y="413"/>
                    <a:pt x="738" y="413"/>
                  </a:cubicBezTo>
                  <a:cubicBezTo>
                    <a:pt x="726" y="413"/>
                    <a:pt x="733" y="423"/>
                    <a:pt x="733" y="423"/>
                  </a:cubicBezTo>
                  <a:cubicBezTo>
                    <a:pt x="730" y="486"/>
                    <a:pt x="708" y="546"/>
                    <a:pt x="673" y="597"/>
                  </a:cubicBezTo>
                  <a:cubicBezTo>
                    <a:pt x="638" y="647"/>
                    <a:pt x="590" y="687"/>
                    <a:pt x="537" y="712"/>
                  </a:cubicBezTo>
                  <a:cubicBezTo>
                    <a:pt x="489" y="735"/>
                    <a:pt x="437" y="746"/>
                    <a:pt x="386" y="746"/>
                  </a:cubicBezTo>
                  <a:cubicBezTo>
                    <a:pt x="380" y="746"/>
                    <a:pt x="374" y="746"/>
                    <a:pt x="368" y="745"/>
                  </a:cubicBezTo>
                  <a:cubicBezTo>
                    <a:pt x="311" y="743"/>
                    <a:pt x="257" y="726"/>
                    <a:pt x="210" y="699"/>
                  </a:cubicBezTo>
                  <a:cubicBezTo>
                    <a:pt x="163" y="673"/>
                    <a:pt x="124" y="636"/>
                    <a:pt x="95" y="595"/>
                  </a:cubicBezTo>
                  <a:cubicBezTo>
                    <a:pt x="66" y="553"/>
                    <a:pt x="46" y="507"/>
                    <a:pt x="37" y="461"/>
                  </a:cubicBezTo>
                  <a:cubicBezTo>
                    <a:pt x="27" y="415"/>
                    <a:pt x="27" y="369"/>
                    <a:pt x="34" y="326"/>
                  </a:cubicBezTo>
                  <a:cubicBezTo>
                    <a:pt x="42" y="283"/>
                    <a:pt x="56" y="244"/>
                    <a:pt x="76" y="210"/>
                  </a:cubicBezTo>
                  <a:cubicBezTo>
                    <a:pt x="95" y="175"/>
                    <a:pt x="119" y="146"/>
                    <a:pt x="145" y="122"/>
                  </a:cubicBezTo>
                  <a:cubicBezTo>
                    <a:pt x="170" y="99"/>
                    <a:pt x="198" y="80"/>
                    <a:pt x="225" y="66"/>
                  </a:cubicBezTo>
                  <a:cubicBezTo>
                    <a:pt x="252" y="52"/>
                    <a:pt x="279" y="42"/>
                    <a:pt x="304" y="36"/>
                  </a:cubicBezTo>
                  <a:cubicBezTo>
                    <a:pt x="329" y="30"/>
                    <a:pt x="352" y="27"/>
                    <a:pt x="373" y="26"/>
                  </a:cubicBezTo>
                  <a:cubicBezTo>
                    <a:pt x="379" y="26"/>
                    <a:pt x="384" y="26"/>
                    <a:pt x="390" y="26"/>
                  </a:cubicBezTo>
                  <a:cubicBezTo>
                    <a:pt x="424" y="26"/>
                    <a:pt x="450" y="31"/>
                    <a:pt x="468" y="35"/>
                  </a:cubicBezTo>
                  <a:cubicBezTo>
                    <a:pt x="489" y="39"/>
                    <a:pt x="500" y="43"/>
                    <a:pt x="500" y="43"/>
                  </a:cubicBezTo>
                  <a:cubicBezTo>
                    <a:pt x="500" y="43"/>
                    <a:pt x="500" y="43"/>
                    <a:pt x="500" y="43"/>
                  </a:cubicBezTo>
                  <a:cubicBezTo>
                    <a:pt x="536" y="54"/>
                    <a:pt x="565" y="69"/>
                    <a:pt x="587" y="83"/>
                  </a:cubicBezTo>
                  <a:cubicBezTo>
                    <a:pt x="610" y="98"/>
                    <a:pt x="627" y="112"/>
                    <a:pt x="640" y="124"/>
                  </a:cubicBezTo>
                  <a:cubicBezTo>
                    <a:pt x="651" y="134"/>
                    <a:pt x="660" y="144"/>
                    <a:pt x="666" y="151"/>
                  </a:cubicBezTo>
                  <a:cubicBezTo>
                    <a:pt x="665" y="149"/>
                    <a:pt x="663" y="147"/>
                    <a:pt x="661" y="145"/>
                  </a:cubicBezTo>
                  <a:cubicBezTo>
                    <a:pt x="650" y="131"/>
                    <a:pt x="634" y="116"/>
                    <a:pt x="618" y="102"/>
                  </a:cubicBezTo>
                  <a:cubicBezTo>
                    <a:pt x="601" y="88"/>
                    <a:pt x="583" y="76"/>
                    <a:pt x="569" y="68"/>
                  </a:cubicBezTo>
                  <a:cubicBezTo>
                    <a:pt x="555" y="60"/>
                    <a:pt x="545" y="55"/>
                    <a:pt x="545" y="55"/>
                  </a:cubicBezTo>
                  <a:cubicBezTo>
                    <a:pt x="564" y="64"/>
                    <a:pt x="582" y="75"/>
                    <a:pt x="599" y="87"/>
                  </a:cubicBezTo>
                  <a:cubicBezTo>
                    <a:pt x="629" y="107"/>
                    <a:pt x="655" y="132"/>
                    <a:pt x="678" y="160"/>
                  </a:cubicBezTo>
                  <a:cubicBezTo>
                    <a:pt x="664" y="142"/>
                    <a:pt x="649" y="126"/>
                    <a:pt x="633" y="111"/>
                  </a:cubicBezTo>
                  <a:cubicBezTo>
                    <a:pt x="640" y="117"/>
                    <a:pt x="652" y="128"/>
                    <a:pt x="665" y="142"/>
                  </a:cubicBezTo>
                  <a:cubicBezTo>
                    <a:pt x="678" y="156"/>
                    <a:pt x="691" y="173"/>
                    <a:pt x="702" y="190"/>
                  </a:cubicBezTo>
                  <a:cubicBezTo>
                    <a:pt x="724" y="225"/>
                    <a:pt x="735" y="259"/>
                    <a:pt x="735" y="259"/>
                  </a:cubicBezTo>
                  <a:cubicBezTo>
                    <a:pt x="735" y="259"/>
                    <a:pt x="735" y="259"/>
                    <a:pt x="735" y="259"/>
                  </a:cubicBezTo>
                  <a:cubicBezTo>
                    <a:pt x="732" y="248"/>
                    <a:pt x="725" y="228"/>
                    <a:pt x="710" y="202"/>
                  </a:cubicBezTo>
                  <a:cubicBezTo>
                    <a:pt x="696" y="176"/>
                    <a:pt x="675" y="146"/>
                    <a:pt x="644" y="117"/>
                  </a:cubicBezTo>
                  <a:cubicBezTo>
                    <a:pt x="614" y="88"/>
                    <a:pt x="574" y="61"/>
                    <a:pt x="529" y="42"/>
                  </a:cubicBezTo>
                  <a:cubicBezTo>
                    <a:pt x="486" y="25"/>
                    <a:pt x="437" y="15"/>
                    <a:pt x="389" y="15"/>
                  </a:cubicBezTo>
                  <a:cubicBezTo>
                    <a:pt x="387" y="15"/>
                    <a:pt x="384" y="15"/>
                    <a:pt x="381" y="15"/>
                  </a:cubicBezTo>
                  <a:cubicBezTo>
                    <a:pt x="330" y="16"/>
                    <a:pt x="280" y="28"/>
                    <a:pt x="237" y="47"/>
                  </a:cubicBezTo>
                  <a:cubicBezTo>
                    <a:pt x="194" y="66"/>
                    <a:pt x="159" y="92"/>
                    <a:pt x="132" y="117"/>
                  </a:cubicBezTo>
                  <a:cubicBezTo>
                    <a:pt x="105" y="143"/>
                    <a:pt x="87" y="168"/>
                    <a:pt x="75" y="185"/>
                  </a:cubicBezTo>
                  <a:cubicBezTo>
                    <a:pt x="63" y="203"/>
                    <a:pt x="58" y="214"/>
                    <a:pt x="58" y="214"/>
                  </a:cubicBezTo>
                  <a:cubicBezTo>
                    <a:pt x="58" y="214"/>
                    <a:pt x="58" y="214"/>
                    <a:pt x="58" y="214"/>
                  </a:cubicBezTo>
                  <a:cubicBezTo>
                    <a:pt x="61" y="206"/>
                    <a:pt x="71" y="187"/>
                    <a:pt x="88" y="162"/>
                  </a:cubicBezTo>
                  <a:cubicBezTo>
                    <a:pt x="87" y="164"/>
                    <a:pt x="87" y="165"/>
                    <a:pt x="86" y="166"/>
                  </a:cubicBezTo>
                  <a:cubicBezTo>
                    <a:pt x="75" y="180"/>
                    <a:pt x="70" y="189"/>
                    <a:pt x="69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9" y="190"/>
                    <a:pt x="69" y="190"/>
                    <a:pt x="69" y="190"/>
                  </a:cubicBezTo>
                  <a:cubicBezTo>
                    <a:pt x="69" y="190"/>
                    <a:pt x="70" y="189"/>
                    <a:pt x="70" y="189"/>
                  </a:cubicBezTo>
                  <a:cubicBezTo>
                    <a:pt x="71" y="188"/>
                    <a:pt x="72" y="186"/>
                    <a:pt x="73" y="184"/>
                  </a:cubicBezTo>
                  <a:cubicBezTo>
                    <a:pt x="76" y="180"/>
                    <a:pt x="80" y="173"/>
                    <a:pt x="86" y="166"/>
                  </a:cubicBezTo>
                  <a:cubicBezTo>
                    <a:pt x="87" y="163"/>
                    <a:pt x="89" y="161"/>
                    <a:pt x="91" y="158"/>
                  </a:cubicBezTo>
                  <a:cubicBezTo>
                    <a:pt x="109" y="134"/>
                    <a:pt x="135" y="106"/>
                    <a:pt x="170" y="81"/>
                  </a:cubicBezTo>
                  <a:cubicBezTo>
                    <a:pt x="206" y="54"/>
                    <a:pt x="252" y="31"/>
                    <a:pt x="305" y="19"/>
                  </a:cubicBezTo>
                  <a:cubicBezTo>
                    <a:pt x="333" y="12"/>
                    <a:pt x="362" y="8"/>
                    <a:pt x="392" y="8"/>
                  </a:cubicBezTo>
                  <a:cubicBezTo>
                    <a:pt x="418" y="8"/>
                    <a:pt x="443" y="11"/>
                    <a:pt x="468" y="16"/>
                  </a:cubicBezTo>
                  <a:cubicBezTo>
                    <a:pt x="522" y="27"/>
                    <a:pt x="573" y="50"/>
                    <a:pt x="614" y="80"/>
                  </a:cubicBezTo>
                  <a:cubicBezTo>
                    <a:pt x="655" y="110"/>
                    <a:pt x="687" y="146"/>
                    <a:pt x="709" y="179"/>
                  </a:cubicBezTo>
                  <a:cubicBezTo>
                    <a:pt x="731" y="213"/>
                    <a:pt x="744" y="244"/>
                    <a:pt x="751" y="266"/>
                  </a:cubicBezTo>
                  <a:cubicBezTo>
                    <a:pt x="759" y="288"/>
                    <a:pt x="761" y="301"/>
                    <a:pt x="761" y="301"/>
                  </a:cubicBezTo>
                  <a:cubicBezTo>
                    <a:pt x="761" y="301"/>
                    <a:pt x="761" y="301"/>
                    <a:pt x="761" y="301"/>
                  </a:cubicBezTo>
                  <a:cubicBezTo>
                    <a:pt x="760" y="292"/>
                    <a:pt x="756" y="272"/>
                    <a:pt x="745" y="244"/>
                  </a:cubicBezTo>
                  <a:cubicBezTo>
                    <a:pt x="734" y="215"/>
                    <a:pt x="715" y="180"/>
                    <a:pt x="686" y="144"/>
                  </a:cubicBezTo>
                  <a:cubicBezTo>
                    <a:pt x="658" y="109"/>
                    <a:pt x="618" y="74"/>
                    <a:pt x="569" y="48"/>
                  </a:cubicBezTo>
                  <a:cubicBezTo>
                    <a:pt x="521" y="22"/>
                    <a:pt x="464" y="6"/>
                    <a:pt x="406" y="4"/>
                  </a:cubicBezTo>
                  <a:cubicBezTo>
                    <a:pt x="401" y="4"/>
                    <a:pt x="395" y="4"/>
                    <a:pt x="390" y="4"/>
                  </a:cubicBezTo>
                  <a:cubicBezTo>
                    <a:pt x="367" y="4"/>
                    <a:pt x="344" y="6"/>
                    <a:pt x="321" y="10"/>
                  </a:cubicBezTo>
                  <a:cubicBezTo>
                    <a:pt x="294" y="15"/>
                    <a:pt x="267" y="23"/>
                    <a:pt x="242" y="33"/>
                  </a:cubicBezTo>
                  <a:cubicBezTo>
                    <a:pt x="193" y="54"/>
                    <a:pt x="152" y="83"/>
                    <a:pt x="122" y="112"/>
                  </a:cubicBezTo>
                  <a:cubicBezTo>
                    <a:pt x="91" y="142"/>
                    <a:pt x="71" y="171"/>
                    <a:pt x="58" y="192"/>
                  </a:cubicBezTo>
                  <a:cubicBezTo>
                    <a:pt x="46" y="213"/>
                    <a:pt x="40" y="226"/>
                    <a:pt x="40" y="226"/>
                  </a:cubicBezTo>
                  <a:cubicBezTo>
                    <a:pt x="40" y="226"/>
                    <a:pt x="40" y="226"/>
                    <a:pt x="40" y="226"/>
                  </a:cubicBezTo>
                  <a:cubicBezTo>
                    <a:pt x="43" y="219"/>
                    <a:pt x="52" y="200"/>
                    <a:pt x="69" y="174"/>
                  </a:cubicBezTo>
                  <a:cubicBezTo>
                    <a:pt x="86" y="148"/>
                    <a:pt x="113" y="115"/>
                    <a:pt x="150" y="85"/>
                  </a:cubicBezTo>
                  <a:cubicBezTo>
                    <a:pt x="188" y="55"/>
                    <a:pt x="237" y="29"/>
                    <a:pt x="292" y="14"/>
                  </a:cubicBezTo>
                  <a:cubicBezTo>
                    <a:pt x="324" y="6"/>
                    <a:pt x="357" y="1"/>
                    <a:pt x="391" y="1"/>
                  </a:cubicBezTo>
                  <a:cubicBezTo>
                    <a:pt x="417" y="1"/>
                    <a:pt x="443" y="4"/>
                    <a:pt x="469" y="9"/>
                  </a:cubicBezTo>
                  <a:cubicBezTo>
                    <a:pt x="498" y="15"/>
                    <a:pt x="527" y="25"/>
                    <a:pt x="553" y="37"/>
                  </a:cubicBezTo>
                  <a:cubicBezTo>
                    <a:pt x="580" y="49"/>
                    <a:pt x="605" y="64"/>
                    <a:pt x="626" y="81"/>
                  </a:cubicBezTo>
                  <a:cubicBezTo>
                    <a:pt x="671" y="115"/>
                    <a:pt x="703" y="155"/>
                    <a:pt x="725" y="193"/>
                  </a:cubicBezTo>
                  <a:cubicBezTo>
                    <a:pt x="747" y="231"/>
                    <a:pt x="759" y="266"/>
                    <a:pt x="765" y="290"/>
                  </a:cubicBezTo>
                  <a:cubicBezTo>
                    <a:pt x="771" y="315"/>
                    <a:pt x="773" y="329"/>
                    <a:pt x="773" y="329"/>
                  </a:cubicBezTo>
                  <a:cubicBezTo>
                    <a:pt x="773" y="329"/>
                    <a:pt x="773" y="329"/>
                    <a:pt x="773" y="329"/>
                  </a:cubicBezTo>
                  <a:cubicBezTo>
                    <a:pt x="772" y="322"/>
                    <a:pt x="771" y="310"/>
                    <a:pt x="767" y="294"/>
                  </a:cubicBezTo>
                  <a:cubicBezTo>
                    <a:pt x="763" y="277"/>
                    <a:pt x="757" y="257"/>
                    <a:pt x="747" y="233"/>
                  </a:cubicBezTo>
                  <a:cubicBezTo>
                    <a:pt x="737" y="210"/>
                    <a:pt x="723" y="184"/>
                    <a:pt x="703" y="157"/>
                  </a:cubicBezTo>
                  <a:cubicBezTo>
                    <a:pt x="684" y="131"/>
                    <a:pt x="659" y="104"/>
                    <a:pt x="628" y="81"/>
                  </a:cubicBezTo>
                  <a:cubicBezTo>
                    <a:pt x="598" y="57"/>
                    <a:pt x="561" y="36"/>
                    <a:pt x="520" y="22"/>
                  </a:cubicBezTo>
                  <a:cubicBezTo>
                    <a:pt x="481" y="8"/>
                    <a:pt x="437" y="0"/>
                    <a:pt x="39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8" name="Google Shape;1788;p10"/>
            <p:cNvSpPr/>
            <p:nvPr/>
          </p:nvSpPr>
          <p:spPr>
            <a:xfrm>
              <a:off x="6891338" y="1874838"/>
              <a:ext cx="1412875" cy="1419225"/>
            </a:xfrm>
            <a:custGeom>
              <a:rect b="b" l="l" r="r" t="t"/>
              <a:pathLst>
                <a:path extrusionOk="0" h="784" w="783">
                  <a:moveTo>
                    <a:pt x="119" y="675"/>
                  </a:moveTo>
                  <a:cubicBezTo>
                    <a:pt x="119" y="675"/>
                    <a:pt x="119" y="675"/>
                    <a:pt x="119" y="675"/>
                  </a:cubicBezTo>
                  <a:cubicBezTo>
                    <a:pt x="119" y="675"/>
                    <a:pt x="119" y="675"/>
                    <a:pt x="119" y="675"/>
                  </a:cubicBezTo>
                  <a:cubicBezTo>
                    <a:pt x="119" y="675"/>
                    <a:pt x="119" y="675"/>
                    <a:pt x="119" y="675"/>
                  </a:cubicBezTo>
                  <a:cubicBezTo>
                    <a:pt x="119" y="675"/>
                    <a:pt x="119" y="675"/>
                    <a:pt x="119" y="675"/>
                  </a:cubicBezTo>
                  <a:cubicBezTo>
                    <a:pt x="119" y="675"/>
                    <a:pt x="119" y="675"/>
                    <a:pt x="119" y="675"/>
                  </a:cubicBezTo>
                  <a:cubicBezTo>
                    <a:pt x="120" y="676"/>
                    <a:pt x="120" y="677"/>
                    <a:pt x="121" y="677"/>
                  </a:cubicBezTo>
                  <a:cubicBezTo>
                    <a:pt x="120" y="677"/>
                    <a:pt x="120" y="676"/>
                    <a:pt x="119" y="675"/>
                  </a:cubicBezTo>
                  <a:moveTo>
                    <a:pt x="117" y="673"/>
                  </a:moveTo>
                  <a:cubicBezTo>
                    <a:pt x="118" y="674"/>
                    <a:pt x="118" y="674"/>
                    <a:pt x="119" y="675"/>
                  </a:cubicBezTo>
                  <a:cubicBezTo>
                    <a:pt x="119" y="675"/>
                    <a:pt x="118" y="674"/>
                    <a:pt x="117" y="673"/>
                  </a:cubicBezTo>
                  <a:cubicBezTo>
                    <a:pt x="117" y="673"/>
                    <a:pt x="117" y="673"/>
                    <a:pt x="117" y="673"/>
                  </a:cubicBezTo>
                  <a:moveTo>
                    <a:pt x="110" y="666"/>
                  </a:moveTo>
                  <a:cubicBezTo>
                    <a:pt x="110" y="667"/>
                    <a:pt x="111" y="667"/>
                    <a:pt x="111" y="667"/>
                  </a:cubicBezTo>
                  <a:cubicBezTo>
                    <a:pt x="113" y="670"/>
                    <a:pt x="115" y="672"/>
                    <a:pt x="117" y="673"/>
                  </a:cubicBezTo>
                  <a:cubicBezTo>
                    <a:pt x="115" y="671"/>
                    <a:pt x="112" y="669"/>
                    <a:pt x="110" y="666"/>
                  </a:cubicBezTo>
                  <a:moveTo>
                    <a:pt x="778" y="393"/>
                  </a:moveTo>
                  <a:cubicBezTo>
                    <a:pt x="778" y="394"/>
                    <a:pt x="778" y="396"/>
                    <a:pt x="778" y="399"/>
                  </a:cubicBezTo>
                  <a:cubicBezTo>
                    <a:pt x="778" y="402"/>
                    <a:pt x="778" y="407"/>
                    <a:pt x="778" y="413"/>
                  </a:cubicBezTo>
                  <a:cubicBezTo>
                    <a:pt x="777" y="426"/>
                    <a:pt x="776" y="446"/>
                    <a:pt x="771" y="470"/>
                  </a:cubicBezTo>
                  <a:cubicBezTo>
                    <a:pt x="767" y="495"/>
                    <a:pt x="759" y="524"/>
                    <a:pt x="744" y="556"/>
                  </a:cubicBezTo>
                  <a:cubicBezTo>
                    <a:pt x="730" y="588"/>
                    <a:pt x="709" y="622"/>
                    <a:pt x="681" y="654"/>
                  </a:cubicBezTo>
                  <a:cubicBezTo>
                    <a:pt x="653" y="686"/>
                    <a:pt x="616" y="716"/>
                    <a:pt x="573" y="739"/>
                  </a:cubicBezTo>
                  <a:cubicBezTo>
                    <a:pt x="530" y="762"/>
                    <a:pt x="479" y="778"/>
                    <a:pt x="426" y="783"/>
                  </a:cubicBezTo>
                  <a:cubicBezTo>
                    <a:pt x="414" y="784"/>
                    <a:pt x="402" y="784"/>
                    <a:pt x="390" y="784"/>
                  </a:cubicBezTo>
                  <a:cubicBezTo>
                    <a:pt x="348" y="784"/>
                    <a:pt x="305" y="777"/>
                    <a:pt x="263" y="763"/>
                  </a:cubicBezTo>
                  <a:cubicBezTo>
                    <a:pt x="211" y="745"/>
                    <a:pt x="162" y="716"/>
                    <a:pt x="121" y="677"/>
                  </a:cubicBezTo>
                  <a:cubicBezTo>
                    <a:pt x="124" y="680"/>
                    <a:pt x="128" y="683"/>
                    <a:pt x="131" y="686"/>
                  </a:cubicBezTo>
                  <a:cubicBezTo>
                    <a:pt x="169" y="720"/>
                    <a:pt x="215" y="747"/>
                    <a:pt x="263" y="763"/>
                  </a:cubicBezTo>
                  <a:cubicBezTo>
                    <a:pt x="305" y="777"/>
                    <a:pt x="348" y="784"/>
                    <a:pt x="390" y="784"/>
                  </a:cubicBezTo>
                  <a:cubicBezTo>
                    <a:pt x="402" y="784"/>
                    <a:pt x="414" y="784"/>
                    <a:pt x="426" y="783"/>
                  </a:cubicBezTo>
                  <a:cubicBezTo>
                    <a:pt x="479" y="778"/>
                    <a:pt x="530" y="762"/>
                    <a:pt x="573" y="739"/>
                  </a:cubicBezTo>
                  <a:cubicBezTo>
                    <a:pt x="617" y="716"/>
                    <a:pt x="653" y="686"/>
                    <a:pt x="681" y="654"/>
                  </a:cubicBezTo>
                  <a:cubicBezTo>
                    <a:pt x="710" y="622"/>
                    <a:pt x="730" y="588"/>
                    <a:pt x="744" y="556"/>
                  </a:cubicBezTo>
                  <a:cubicBezTo>
                    <a:pt x="759" y="524"/>
                    <a:pt x="767" y="495"/>
                    <a:pt x="771" y="471"/>
                  </a:cubicBezTo>
                  <a:cubicBezTo>
                    <a:pt x="776" y="446"/>
                    <a:pt x="777" y="426"/>
                    <a:pt x="778" y="413"/>
                  </a:cubicBezTo>
                  <a:cubicBezTo>
                    <a:pt x="778" y="411"/>
                    <a:pt x="778" y="408"/>
                    <a:pt x="778" y="406"/>
                  </a:cubicBezTo>
                  <a:cubicBezTo>
                    <a:pt x="778" y="404"/>
                    <a:pt x="778" y="403"/>
                    <a:pt x="778" y="401"/>
                  </a:cubicBezTo>
                  <a:cubicBezTo>
                    <a:pt x="778" y="397"/>
                    <a:pt x="778" y="394"/>
                    <a:pt x="778" y="393"/>
                  </a:cubicBezTo>
                  <a:moveTo>
                    <a:pt x="778" y="393"/>
                  </a:moveTo>
                  <a:cubicBezTo>
                    <a:pt x="778" y="393"/>
                    <a:pt x="778" y="393"/>
                    <a:pt x="778" y="393"/>
                  </a:cubicBezTo>
                  <a:moveTo>
                    <a:pt x="778" y="393"/>
                  </a:move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moveTo>
                    <a:pt x="778" y="393"/>
                  </a:move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moveTo>
                    <a:pt x="778" y="393"/>
                  </a:move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cubicBezTo>
                    <a:pt x="778" y="393"/>
                    <a:pt x="778" y="393"/>
                    <a:pt x="778" y="393"/>
                  </a:cubicBezTo>
                  <a:moveTo>
                    <a:pt x="393" y="0"/>
                  </a:moveTo>
                  <a:cubicBezTo>
                    <a:pt x="377" y="0"/>
                    <a:pt x="359" y="1"/>
                    <a:pt x="341" y="3"/>
                  </a:cubicBezTo>
                  <a:cubicBezTo>
                    <a:pt x="315" y="7"/>
                    <a:pt x="287" y="13"/>
                    <a:pt x="259" y="23"/>
                  </a:cubicBezTo>
                  <a:cubicBezTo>
                    <a:pt x="231" y="34"/>
                    <a:pt x="203" y="47"/>
                    <a:pt x="177" y="65"/>
                  </a:cubicBezTo>
                  <a:cubicBezTo>
                    <a:pt x="125" y="99"/>
                    <a:pt x="80" y="147"/>
                    <a:pt x="49" y="204"/>
                  </a:cubicBezTo>
                  <a:cubicBezTo>
                    <a:pt x="49" y="204"/>
                    <a:pt x="49" y="204"/>
                    <a:pt x="49" y="204"/>
                  </a:cubicBezTo>
                  <a:cubicBezTo>
                    <a:pt x="48" y="205"/>
                    <a:pt x="47" y="207"/>
                    <a:pt x="46" y="209"/>
                  </a:cubicBezTo>
                  <a:cubicBezTo>
                    <a:pt x="31" y="237"/>
                    <a:pt x="20" y="267"/>
                    <a:pt x="12" y="297"/>
                  </a:cubicBezTo>
                  <a:cubicBezTo>
                    <a:pt x="5" y="327"/>
                    <a:pt x="1" y="358"/>
                    <a:pt x="0" y="388"/>
                  </a:cubicBezTo>
                  <a:cubicBezTo>
                    <a:pt x="0" y="390"/>
                    <a:pt x="0" y="392"/>
                    <a:pt x="0" y="393"/>
                  </a:cubicBezTo>
                  <a:cubicBezTo>
                    <a:pt x="0" y="421"/>
                    <a:pt x="3" y="449"/>
                    <a:pt x="9" y="474"/>
                  </a:cubicBezTo>
                  <a:cubicBezTo>
                    <a:pt x="14" y="500"/>
                    <a:pt x="22" y="525"/>
                    <a:pt x="31" y="547"/>
                  </a:cubicBezTo>
                  <a:cubicBezTo>
                    <a:pt x="47" y="583"/>
                    <a:pt x="65" y="612"/>
                    <a:pt x="81" y="633"/>
                  </a:cubicBezTo>
                  <a:cubicBezTo>
                    <a:pt x="88" y="641"/>
                    <a:pt x="94" y="649"/>
                    <a:pt x="101" y="657"/>
                  </a:cubicBezTo>
                  <a:cubicBezTo>
                    <a:pt x="104" y="660"/>
                    <a:pt x="107" y="663"/>
                    <a:pt x="110" y="666"/>
                  </a:cubicBezTo>
                  <a:cubicBezTo>
                    <a:pt x="105" y="661"/>
                    <a:pt x="98" y="654"/>
                    <a:pt x="90" y="644"/>
                  </a:cubicBezTo>
                  <a:cubicBezTo>
                    <a:pt x="73" y="623"/>
                    <a:pt x="50" y="590"/>
                    <a:pt x="31" y="547"/>
                  </a:cubicBezTo>
                  <a:cubicBezTo>
                    <a:pt x="22" y="525"/>
                    <a:pt x="14" y="500"/>
                    <a:pt x="9" y="474"/>
                  </a:cubicBezTo>
                  <a:cubicBezTo>
                    <a:pt x="3" y="449"/>
                    <a:pt x="1" y="421"/>
                    <a:pt x="1" y="393"/>
                  </a:cubicBezTo>
                  <a:cubicBezTo>
                    <a:pt x="1" y="392"/>
                    <a:pt x="1" y="390"/>
                    <a:pt x="1" y="388"/>
                  </a:cubicBezTo>
                  <a:cubicBezTo>
                    <a:pt x="1" y="358"/>
                    <a:pt x="5" y="327"/>
                    <a:pt x="12" y="297"/>
                  </a:cubicBezTo>
                  <a:cubicBezTo>
                    <a:pt x="20" y="266"/>
                    <a:pt x="32" y="235"/>
                    <a:pt x="47" y="207"/>
                  </a:cubicBezTo>
                  <a:cubicBezTo>
                    <a:pt x="78" y="149"/>
                    <a:pt x="124" y="99"/>
                    <a:pt x="177" y="65"/>
                  </a:cubicBezTo>
                  <a:cubicBezTo>
                    <a:pt x="203" y="47"/>
                    <a:pt x="231" y="34"/>
                    <a:pt x="259" y="23"/>
                  </a:cubicBezTo>
                  <a:cubicBezTo>
                    <a:pt x="287" y="13"/>
                    <a:pt x="315" y="7"/>
                    <a:pt x="341" y="3"/>
                  </a:cubicBezTo>
                  <a:cubicBezTo>
                    <a:pt x="359" y="1"/>
                    <a:pt x="377" y="0"/>
                    <a:pt x="393" y="0"/>
                  </a:cubicBezTo>
                  <a:cubicBezTo>
                    <a:pt x="426" y="0"/>
                    <a:pt x="454" y="4"/>
                    <a:pt x="478" y="9"/>
                  </a:cubicBezTo>
                  <a:cubicBezTo>
                    <a:pt x="515" y="17"/>
                    <a:pt x="539" y="28"/>
                    <a:pt x="551" y="33"/>
                  </a:cubicBezTo>
                  <a:cubicBezTo>
                    <a:pt x="551" y="33"/>
                    <a:pt x="551" y="33"/>
                    <a:pt x="551" y="33"/>
                  </a:cubicBezTo>
                  <a:cubicBezTo>
                    <a:pt x="552" y="33"/>
                    <a:pt x="552" y="33"/>
                    <a:pt x="552" y="33"/>
                  </a:cubicBezTo>
                  <a:cubicBezTo>
                    <a:pt x="554" y="34"/>
                    <a:pt x="570" y="41"/>
                    <a:pt x="593" y="55"/>
                  </a:cubicBezTo>
                  <a:cubicBezTo>
                    <a:pt x="619" y="70"/>
                    <a:pt x="652" y="94"/>
                    <a:pt x="683" y="128"/>
                  </a:cubicBezTo>
                  <a:cubicBezTo>
                    <a:pt x="699" y="145"/>
                    <a:pt x="714" y="165"/>
                    <a:pt x="726" y="186"/>
                  </a:cubicBezTo>
                  <a:cubicBezTo>
                    <a:pt x="739" y="207"/>
                    <a:pt x="751" y="230"/>
                    <a:pt x="759" y="254"/>
                  </a:cubicBezTo>
                  <a:cubicBezTo>
                    <a:pt x="768" y="278"/>
                    <a:pt x="774" y="302"/>
                    <a:pt x="778" y="325"/>
                  </a:cubicBezTo>
                  <a:cubicBezTo>
                    <a:pt x="781" y="346"/>
                    <a:pt x="782" y="365"/>
                    <a:pt x="782" y="384"/>
                  </a:cubicBezTo>
                  <a:cubicBezTo>
                    <a:pt x="782" y="387"/>
                    <a:pt x="782" y="390"/>
                    <a:pt x="782" y="393"/>
                  </a:cubicBezTo>
                  <a:cubicBezTo>
                    <a:pt x="782" y="393"/>
                    <a:pt x="782" y="393"/>
                    <a:pt x="782" y="393"/>
                  </a:cubicBezTo>
                  <a:cubicBezTo>
                    <a:pt x="782" y="390"/>
                    <a:pt x="783" y="387"/>
                    <a:pt x="783" y="384"/>
                  </a:cubicBezTo>
                  <a:cubicBezTo>
                    <a:pt x="783" y="365"/>
                    <a:pt x="781" y="346"/>
                    <a:pt x="778" y="325"/>
                  </a:cubicBezTo>
                  <a:cubicBezTo>
                    <a:pt x="774" y="302"/>
                    <a:pt x="768" y="278"/>
                    <a:pt x="759" y="254"/>
                  </a:cubicBezTo>
                  <a:cubicBezTo>
                    <a:pt x="751" y="230"/>
                    <a:pt x="740" y="207"/>
                    <a:pt x="727" y="186"/>
                  </a:cubicBezTo>
                  <a:cubicBezTo>
                    <a:pt x="714" y="165"/>
                    <a:pt x="699" y="145"/>
                    <a:pt x="683" y="128"/>
                  </a:cubicBezTo>
                  <a:cubicBezTo>
                    <a:pt x="652" y="94"/>
                    <a:pt x="619" y="70"/>
                    <a:pt x="593" y="55"/>
                  </a:cubicBezTo>
                  <a:cubicBezTo>
                    <a:pt x="581" y="47"/>
                    <a:pt x="570" y="42"/>
                    <a:pt x="563" y="38"/>
                  </a:cubicBezTo>
                  <a:cubicBezTo>
                    <a:pt x="559" y="37"/>
                    <a:pt x="556" y="35"/>
                    <a:pt x="555" y="34"/>
                  </a:cubicBezTo>
                  <a:cubicBezTo>
                    <a:pt x="554" y="34"/>
                    <a:pt x="553" y="34"/>
                    <a:pt x="552" y="34"/>
                  </a:cubicBezTo>
                  <a:cubicBezTo>
                    <a:pt x="552" y="33"/>
                    <a:pt x="552" y="33"/>
                    <a:pt x="552" y="33"/>
                  </a:cubicBezTo>
                  <a:cubicBezTo>
                    <a:pt x="552" y="33"/>
                    <a:pt x="552" y="33"/>
                    <a:pt x="552" y="33"/>
                  </a:cubicBezTo>
                  <a:cubicBezTo>
                    <a:pt x="552" y="33"/>
                    <a:pt x="552" y="33"/>
                    <a:pt x="552" y="33"/>
                  </a:cubicBezTo>
                  <a:cubicBezTo>
                    <a:pt x="552" y="33"/>
                    <a:pt x="552" y="33"/>
                    <a:pt x="552" y="33"/>
                  </a:cubicBezTo>
                  <a:cubicBezTo>
                    <a:pt x="552" y="33"/>
                    <a:pt x="552" y="33"/>
                    <a:pt x="552" y="33"/>
                  </a:cubicBezTo>
                  <a:cubicBezTo>
                    <a:pt x="540" y="28"/>
                    <a:pt x="515" y="17"/>
                    <a:pt x="478" y="9"/>
                  </a:cubicBezTo>
                  <a:cubicBezTo>
                    <a:pt x="455" y="4"/>
                    <a:pt x="426" y="0"/>
                    <a:pt x="39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9" name="Google Shape;1789;p10"/>
            <p:cNvSpPr/>
            <p:nvPr/>
          </p:nvSpPr>
          <p:spPr>
            <a:xfrm>
              <a:off x="6891338" y="2244726"/>
              <a:ext cx="1403350" cy="1054100"/>
            </a:xfrm>
            <a:custGeom>
              <a:rect b="b" l="l" r="r" t="t"/>
              <a:pathLst>
                <a:path extrusionOk="0" h="583" w="778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4" y="8"/>
                    <a:pt x="35" y="24"/>
                    <a:pt x="27" y="47"/>
                  </a:cubicBezTo>
                  <a:cubicBezTo>
                    <a:pt x="18" y="69"/>
                    <a:pt x="9" y="98"/>
                    <a:pt x="4" y="132"/>
                  </a:cubicBezTo>
                  <a:cubicBezTo>
                    <a:pt x="1" y="150"/>
                    <a:pt x="0" y="169"/>
                    <a:pt x="0" y="189"/>
                  </a:cubicBezTo>
                  <a:cubicBezTo>
                    <a:pt x="0" y="206"/>
                    <a:pt x="1" y="224"/>
                    <a:pt x="3" y="242"/>
                  </a:cubicBezTo>
                  <a:cubicBezTo>
                    <a:pt x="9" y="280"/>
                    <a:pt x="20" y="320"/>
                    <a:pt x="37" y="356"/>
                  </a:cubicBezTo>
                  <a:cubicBezTo>
                    <a:pt x="54" y="393"/>
                    <a:pt x="77" y="426"/>
                    <a:pt x="101" y="453"/>
                  </a:cubicBezTo>
                  <a:cubicBezTo>
                    <a:pt x="104" y="456"/>
                    <a:pt x="107" y="459"/>
                    <a:pt x="110" y="462"/>
                  </a:cubicBezTo>
                  <a:cubicBezTo>
                    <a:pt x="112" y="465"/>
                    <a:pt x="115" y="467"/>
                    <a:pt x="117" y="469"/>
                  </a:cubicBezTo>
                  <a:cubicBezTo>
                    <a:pt x="117" y="470"/>
                    <a:pt x="118" y="470"/>
                    <a:pt x="119" y="471"/>
                  </a:cubicBezTo>
                  <a:cubicBezTo>
                    <a:pt x="120" y="472"/>
                    <a:pt x="120" y="473"/>
                    <a:pt x="121" y="473"/>
                  </a:cubicBezTo>
                  <a:cubicBezTo>
                    <a:pt x="140" y="491"/>
                    <a:pt x="159" y="506"/>
                    <a:pt x="176" y="517"/>
                  </a:cubicBezTo>
                  <a:cubicBezTo>
                    <a:pt x="200" y="533"/>
                    <a:pt x="222" y="544"/>
                    <a:pt x="237" y="550"/>
                  </a:cubicBezTo>
                  <a:cubicBezTo>
                    <a:pt x="244" y="554"/>
                    <a:pt x="250" y="556"/>
                    <a:pt x="255" y="558"/>
                  </a:cubicBezTo>
                  <a:cubicBezTo>
                    <a:pt x="257" y="558"/>
                    <a:pt x="258" y="559"/>
                    <a:pt x="259" y="559"/>
                  </a:cubicBezTo>
                  <a:cubicBezTo>
                    <a:pt x="260" y="560"/>
                    <a:pt x="260" y="560"/>
                    <a:pt x="261" y="560"/>
                  </a:cubicBezTo>
                  <a:cubicBezTo>
                    <a:pt x="261" y="560"/>
                    <a:pt x="261" y="560"/>
                    <a:pt x="261" y="560"/>
                  </a:cubicBezTo>
                  <a:cubicBezTo>
                    <a:pt x="261" y="560"/>
                    <a:pt x="261" y="560"/>
                    <a:pt x="261" y="560"/>
                  </a:cubicBezTo>
                  <a:cubicBezTo>
                    <a:pt x="261" y="560"/>
                    <a:pt x="261" y="560"/>
                    <a:pt x="261" y="560"/>
                  </a:cubicBezTo>
                  <a:cubicBezTo>
                    <a:pt x="261" y="560"/>
                    <a:pt x="261" y="560"/>
                    <a:pt x="261" y="560"/>
                  </a:cubicBezTo>
                  <a:cubicBezTo>
                    <a:pt x="289" y="570"/>
                    <a:pt x="323" y="578"/>
                    <a:pt x="360" y="581"/>
                  </a:cubicBezTo>
                  <a:cubicBezTo>
                    <a:pt x="370" y="582"/>
                    <a:pt x="380" y="583"/>
                    <a:pt x="391" y="583"/>
                  </a:cubicBezTo>
                  <a:cubicBezTo>
                    <a:pt x="419" y="583"/>
                    <a:pt x="448" y="580"/>
                    <a:pt x="477" y="573"/>
                  </a:cubicBezTo>
                  <a:cubicBezTo>
                    <a:pt x="517" y="564"/>
                    <a:pt x="556" y="548"/>
                    <a:pt x="592" y="527"/>
                  </a:cubicBezTo>
                  <a:cubicBezTo>
                    <a:pt x="627" y="505"/>
                    <a:pt x="659" y="478"/>
                    <a:pt x="685" y="448"/>
                  </a:cubicBezTo>
                  <a:cubicBezTo>
                    <a:pt x="710" y="419"/>
                    <a:pt x="730" y="387"/>
                    <a:pt x="744" y="356"/>
                  </a:cubicBezTo>
                  <a:cubicBezTo>
                    <a:pt x="758" y="325"/>
                    <a:pt x="766" y="295"/>
                    <a:pt x="771" y="270"/>
                  </a:cubicBezTo>
                  <a:cubicBezTo>
                    <a:pt x="776" y="245"/>
                    <a:pt x="777" y="225"/>
                    <a:pt x="778" y="211"/>
                  </a:cubicBezTo>
                  <a:cubicBezTo>
                    <a:pt x="778" y="205"/>
                    <a:pt x="778" y="201"/>
                    <a:pt x="778" y="197"/>
                  </a:cubicBezTo>
                  <a:cubicBezTo>
                    <a:pt x="778" y="193"/>
                    <a:pt x="778" y="190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89"/>
                    <a:pt x="778" y="189"/>
                    <a:pt x="778" y="189"/>
                  </a:cubicBezTo>
                  <a:cubicBezTo>
                    <a:pt x="778" y="190"/>
                    <a:pt x="778" y="193"/>
                    <a:pt x="778" y="197"/>
                  </a:cubicBezTo>
                  <a:cubicBezTo>
                    <a:pt x="778" y="199"/>
                    <a:pt x="778" y="200"/>
                    <a:pt x="778" y="202"/>
                  </a:cubicBezTo>
                  <a:cubicBezTo>
                    <a:pt x="778" y="205"/>
                    <a:pt x="778" y="208"/>
                    <a:pt x="778" y="211"/>
                  </a:cubicBezTo>
                  <a:cubicBezTo>
                    <a:pt x="777" y="225"/>
                    <a:pt x="776" y="245"/>
                    <a:pt x="771" y="270"/>
                  </a:cubicBezTo>
                  <a:cubicBezTo>
                    <a:pt x="766" y="295"/>
                    <a:pt x="758" y="325"/>
                    <a:pt x="744" y="356"/>
                  </a:cubicBezTo>
                  <a:cubicBezTo>
                    <a:pt x="730" y="386"/>
                    <a:pt x="710" y="419"/>
                    <a:pt x="685" y="448"/>
                  </a:cubicBezTo>
                  <a:cubicBezTo>
                    <a:pt x="659" y="478"/>
                    <a:pt x="627" y="505"/>
                    <a:pt x="592" y="527"/>
                  </a:cubicBezTo>
                  <a:cubicBezTo>
                    <a:pt x="556" y="548"/>
                    <a:pt x="517" y="564"/>
                    <a:pt x="477" y="573"/>
                  </a:cubicBezTo>
                  <a:cubicBezTo>
                    <a:pt x="448" y="580"/>
                    <a:pt x="419" y="583"/>
                    <a:pt x="391" y="583"/>
                  </a:cubicBezTo>
                  <a:cubicBezTo>
                    <a:pt x="380" y="583"/>
                    <a:pt x="370" y="582"/>
                    <a:pt x="360" y="581"/>
                  </a:cubicBezTo>
                  <a:cubicBezTo>
                    <a:pt x="323" y="578"/>
                    <a:pt x="289" y="570"/>
                    <a:pt x="261" y="560"/>
                  </a:cubicBezTo>
                  <a:cubicBezTo>
                    <a:pt x="261" y="560"/>
                    <a:pt x="261" y="560"/>
                    <a:pt x="261" y="560"/>
                  </a:cubicBezTo>
                  <a:cubicBezTo>
                    <a:pt x="261" y="560"/>
                    <a:pt x="252" y="557"/>
                    <a:pt x="237" y="550"/>
                  </a:cubicBezTo>
                  <a:cubicBezTo>
                    <a:pt x="222" y="544"/>
                    <a:pt x="200" y="533"/>
                    <a:pt x="176" y="517"/>
                  </a:cubicBezTo>
                  <a:cubicBezTo>
                    <a:pt x="162" y="508"/>
                    <a:pt x="146" y="496"/>
                    <a:pt x="131" y="482"/>
                  </a:cubicBezTo>
                  <a:cubicBezTo>
                    <a:pt x="128" y="479"/>
                    <a:pt x="124" y="476"/>
                    <a:pt x="121" y="473"/>
                  </a:cubicBezTo>
                  <a:cubicBezTo>
                    <a:pt x="120" y="472"/>
                    <a:pt x="120" y="472"/>
                    <a:pt x="119" y="471"/>
                  </a:cubicBezTo>
                  <a:cubicBezTo>
                    <a:pt x="118" y="470"/>
                    <a:pt x="118" y="470"/>
                    <a:pt x="117" y="469"/>
                  </a:cubicBezTo>
                  <a:cubicBezTo>
                    <a:pt x="115" y="467"/>
                    <a:pt x="113" y="465"/>
                    <a:pt x="110" y="462"/>
                  </a:cubicBezTo>
                  <a:cubicBezTo>
                    <a:pt x="107" y="459"/>
                    <a:pt x="104" y="456"/>
                    <a:pt x="101" y="453"/>
                  </a:cubicBezTo>
                  <a:cubicBezTo>
                    <a:pt x="94" y="445"/>
                    <a:pt x="88" y="437"/>
                    <a:pt x="81" y="429"/>
                  </a:cubicBezTo>
                  <a:cubicBezTo>
                    <a:pt x="65" y="407"/>
                    <a:pt x="49" y="382"/>
                    <a:pt x="37" y="356"/>
                  </a:cubicBezTo>
                  <a:cubicBezTo>
                    <a:pt x="20" y="320"/>
                    <a:pt x="9" y="280"/>
                    <a:pt x="4" y="242"/>
                  </a:cubicBezTo>
                  <a:cubicBezTo>
                    <a:pt x="1" y="224"/>
                    <a:pt x="0" y="206"/>
                    <a:pt x="0" y="189"/>
                  </a:cubicBezTo>
                  <a:cubicBezTo>
                    <a:pt x="0" y="169"/>
                    <a:pt x="2" y="150"/>
                    <a:pt x="4" y="132"/>
                  </a:cubicBezTo>
                  <a:cubicBezTo>
                    <a:pt x="9" y="98"/>
                    <a:pt x="18" y="69"/>
                    <a:pt x="27" y="47"/>
                  </a:cubicBezTo>
                  <a:cubicBezTo>
                    <a:pt x="34" y="28"/>
                    <a:pt x="41" y="14"/>
                    <a:pt x="46" y="5"/>
                  </a:cubicBezTo>
                  <a:cubicBezTo>
                    <a:pt x="47" y="3"/>
                    <a:pt x="48" y="1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0" name="Google Shape;1790;p10"/>
            <p:cNvSpPr/>
            <p:nvPr/>
          </p:nvSpPr>
          <p:spPr>
            <a:xfrm>
              <a:off x="7018338" y="1900238"/>
              <a:ext cx="1208088" cy="420688"/>
            </a:xfrm>
            <a:custGeom>
              <a:rect b="b" l="l" r="r" t="t"/>
              <a:pathLst>
                <a:path extrusionOk="0" h="232" w="670">
                  <a:moveTo>
                    <a:pt x="322" y="0"/>
                  </a:moveTo>
                  <a:cubicBezTo>
                    <a:pt x="314" y="0"/>
                    <a:pt x="305" y="0"/>
                    <a:pt x="297" y="1"/>
                  </a:cubicBezTo>
                  <a:cubicBezTo>
                    <a:pt x="250" y="4"/>
                    <a:pt x="205" y="16"/>
                    <a:pt x="166" y="34"/>
                  </a:cubicBezTo>
                  <a:cubicBezTo>
                    <a:pt x="127" y="51"/>
                    <a:pt x="95" y="74"/>
                    <a:pt x="70" y="96"/>
                  </a:cubicBezTo>
                  <a:cubicBezTo>
                    <a:pt x="49" y="115"/>
                    <a:pt x="33" y="133"/>
                    <a:pt x="22" y="147"/>
                  </a:cubicBezTo>
                  <a:cubicBezTo>
                    <a:pt x="20" y="150"/>
                    <a:pt x="18" y="152"/>
                    <a:pt x="17" y="155"/>
                  </a:cubicBezTo>
                  <a:cubicBezTo>
                    <a:pt x="11" y="162"/>
                    <a:pt x="7" y="169"/>
                    <a:pt x="4" y="173"/>
                  </a:cubicBezTo>
                  <a:cubicBezTo>
                    <a:pt x="3" y="175"/>
                    <a:pt x="2" y="177"/>
                    <a:pt x="1" y="178"/>
                  </a:cubicBezTo>
                  <a:cubicBezTo>
                    <a:pt x="1" y="178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1" y="178"/>
                    <a:pt x="6" y="169"/>
                    <a:pt x="17" y="155"/>
                  </a:cubicBezTo>
                  <a:cubicBezTo>
                    <a:pt x="18" y="154"/>
                    <a:pt x="18" y="153"/>
                    <a:pt x="19" y="151"/>
                  </a:cubicBezTo>
                  <a:cubicBezTo>
                    <a:pt x="31" y="136"/>
                    <a:pt x="47" y="117"/>
                    <a:pt x="70" y="96"/>
                  </a:cubicBezTo>
                  <a:cubicBezTo>
                    <a:pt x="95" y="74"/>
                    <a:pt x="127" y="51"/>
                    <a:pt x="166" y="34"/>
                  </a:cubicBezTo>
                  <a:cubicBezTo>
                    <a:pt x="205" y="16"/>
                    <a:pt x="250" y="4"/>
                    <a:pt x="297" y="1"/>
                  </a:cubicBezTo>
                  <a:cubicBezTo>
                    <a:pt x="305" y="0"/>
                    <a:pt x="314" y="0"/>
                    <a:pt x="322" y="0"/>
                  </a:cubicBezTo>
                  <a:cubicBezTo>
                    <a:pt x="361" y="0"/>
                    <a:pt x="401" y="6"/>
                    <a:pt x="438" y="18"/>
                  </a:cubicBezTo>
                  <a:cubicBezTo>
                    <a:pt x="482" y="32"/>
                    <a:pt x="523" y="55"/>
                    <a:pt x="556" y="81"/>
                  </a:cubicBezTo>
                  <a:cubicBezTo>
                    <a:pt x="589" y="107"/>
                    <a:pt x="615" y="137"/>
                    <a:pt x="633" y="164"/>
                  </a:cubicBezTo>
                  <a:cubicBezTo>
                    <a:pt x="651" y="191"/>
                    <a:pt x="663" y="215"/>
                    <a:pt x="670" y="232"/>
                  </a:cubicBezTo>
                  <a:cubicBezTo>
                    <a:pt x="670" y="232"/>
                    <a:pt x="670" y="232"/>
                    <a:pt x="670" y="232"/>
                  </a:cubicBezTo>
                  <a:cubicBezTo>
                    <a:pt x="663" y="215"/>
                    <a:pt x="651" y="190"/>
                    <a:pt x="633" y="164"/>
                  </a:cubicBezTo>
                  <a:cubicBezTo>
                    <a:pt x="615" y="137"/>
                    <a:pt x="589" y="107"/>
                    <a:pt x="556" y="81"/>
                  </a:cubicBezTo>
                  <a:cubicBezTo>
                    <a:pt x="523" y="55"/>
                    <a:pt x="482" y="32"/>
                    <a:pt x="438" y="18"/>
                  </a:cubicBezTo>
                  <a:cubicBezTo>
                    <a:pt x="401" y="6"/>
                    <a:pt x="361" y="0"/>
                    <a:pt x="32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" name="Google Shape;1791;p10"/>
            <p:cNvSpPr/>
            <p:nvPr/>
          </p:nvSpPr>
          <p:spPr>
            <a:xfrm>
              <a:off x="6950075" y="1936751"/>
              <a:ext cx="1073150" cy="620713"/>
            </a:xfrm>
            <a:custGeom>
              <a:rect b="b" l="l" r="r" t="t"/>
              <a:pathLst>
                <a:path extrusionOk="0" h="343" w="595">
                  <a:moveTo>
                    <a:pt x="0" y="343"/>
                  </a:moveTo>
                  <a:cubicBezTo>
                    <a:pt x="0" y="343"/>
                    <a:pt x="0" y="343"/>
                    <a:pt x="0" y="343"/>
                  </a:cubicBezTo>
                  <a:moveTo>
                    <a:pt x="359" y="0"/>
                  </a:moveTo>
                  <a:cubicBezTo>
                    <a:pt x="352" y="0"/>
                    <a:pt x="345" y="1"/>
                    <a:pt x="337" y="1"/>
                  </a:cubicBezTo>
                  <a:cubicBezTo>
                    <a:pt x="291" y="4"/>
                    <a:pt x="243" y="16"/>
                    <a:pt x="199" y="38"/>
                  </a:cubicBezTo>
                  <a:cubicBezTo>
                    <a:pt x="156" y="60"/>
                    <a:pt x="118" y="90"/>
                    <a:pt x="88" y="124"/>
                  </a:cubicBezTo>
                  <a:cubicBezTo>
                    <a:pt x="59" y="158"/>
                    <a:pt x="38" y="195"/>
                    <a:pt x="25" y="228"/>
                  </a:cubicBezTo>
                  <a:cubicBezTo>
                    <a:pt x="12" y="261"/>
                    <a:pt x="6" y="290"/>
                    <a:pt x="3" y="310"/>
                  </a:cubicBezTo>
                  <a:cubicBezTo>
                    <a:pt x="2" y="321"/>
                    <a:pt x="1" y="329"/>
                    <a:pt x="1" y="334"/>
                  </a:cubicBezTo>
                  <a:cubicBezTo>
                    <a:pt x="1" y="337"/>
                    <a:pt x="0" y="339"/>
                    <a:pt x="0" y="341"/>
                  </a:cubicBezTo>
                  <a:cubicBezTo>
                    <a:pt x="0" y="341"/>
                    <a:pt x="0" y="342"/>
                    <a:pt x="0" y="342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0" y="342"/>
                    <a:pt x="1" y="331"/>
                    <a:pt x="3" y="311"/>
                  </a:cubicBezTo>
                  <a:cubicBezTo>
                    <a:pt x="6" y="290"/>
                    <a:pt x="12" y="261"/>
                    <a:pt x="25" y="228"/>
                  </a:cubicBezTo>
                  <a:cubicBezTo>
                    <a:pt x="38" y="195"/>
                    <a:pt x="59" y="158"/>
                    <a:pt x="88" y="124"/>
                  </a:cubicBezTo>
                  <a:cubicBezTo>
                    <a:pt x="118" y="90"/>
                    <a:pt x="156" y="60"/>
                    <a:pt x="199" y="38"/>
                  </a:cubicBezTo>
                  <a:cubicBezTo>
                    <a:pt x="243" y="16"/>
                    <a:pt x="291" y="4"/>
                    <a:pt x="337" y="1"/>
                  </a:cubicBezTo>
                  <a:cubicBezTo>
                    <a:pt x="345" y="1"/>
                    <a:pt x="352" y="0"/>
                    <a:pt x="359" y="0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398" y="0"/>
                    <a:pt x="434" y="7"/>
                    <a:pt x="465" y="16"/>
                  </a:cubicBezTo>
                  <a:cubicBezTo>
                    <a:pt x="502" y="28"/>
                    <a:pt x="533" y="44"/>
                    <a:pt x="554" y="59"/>
                  </a:cubicBezTo>
                  <a:cubicBezTo>
                    <a:pt x="576" y="73"/>
                    <a:pt x="590" y="85"/>
                    <a:pt x="595" y="90"/>
                  </a:cubicBezTo>
                  <a:cubicBezTo>
                    <a:pt x="595" y="90"/>
                    <a:pt x="595" y="90"/>
                    <a:pt x="595" y="90"/>
                  </a:cubicBezTo>
                  <a:cubicBezTo>
                    <a:pt x="590" y="85"/>
                    <a:pt x="576" y="73"/>
                    <a:pt x="554" y="58"/>
                  </a:cubicBezTo>
                  <a:cubicBezTo>
                    <a:pt x="533" y="44"/>
                    <a:pt x="502" y="28"/>
                    <a:pt x="465" y="16"/>
                  </a:cubicBezTo>
                  <a:cubicBezTo>
                    <a:pt x="434" y="7"/>
                    <a:pt x="398" y="0"/>
                    <a:pt x="35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92" name="Google Shape;1792;p10"/>
          <p:cNvSpPr/>
          <p:nvPr/>
        </p:nvSpPr>
        <p:spPr>
          <a:xfrm>
            <a:off x="765968" y="3709502"/>
            <a:ext cx="980535" cy="919648"/>
          </a:xfrm>
          <a:custGeom>
            <a:rect b="b" l="l" r="r" t="t"/>
            <a:pathLst>
              <a:path extrusionOk="0" h="895" w="954">
                <a:moveTo>
                  <a:pt x="647" y="837"/>
                </a:moveTo>
                <a:cubicBezTo>
                  <a:pt x="642" y="834"/>
                  <a:pt x="628" y="830"/>
                  <a:pt x="624" y="827"/>
                </a:cubicBezTo>
                <a:cubicBezTo>
                  <a:pt x="545" y="880"/>
                  <a:pt x="545" y="880"/>
                  <a:pt x="545" y="880"/>
                </a:cubicBezTo>
                <a:cubicBezTo>
                  <a:pt x="480" y="815"/>
                  <a:pt x="480" y="815"/>
                  <a:pt x="480" y="815"/>
                </a:cubicBezTo>
                <a:cubicBezTo>
                  <a:pt x="536" y="727"/>
                  <a:pt x="536" y="727"/>
                  <a:pt x="536" y="727"/>
                </a:cubicBezTo>
                <a:cubicBezTo>
                  <a:pt x="534" y="723"/>
                  <a:pt x="534" y="722"/>
                  <a:pt x="532" y="718"/>
                </a:cubicBezTo>
                <a:cubicBezTo>
                  <a:pt x="430" y="700"/>
                  <a:pt x="430" y="700"/>
                  <a:pt x="430" y="700"/>
                </a:cubicBezTo>
                <a:cubicBezTo>
                  <a:pt x="431" y="601"/>
                  <a:pt x="431" y="601"/>
                  <a:pt x="431" y="601"/>
                </a:cubicBezTo>
                <a:cubicBezTo>
                  <a:pt x="505" y="588"/>
                  <a:pt x="505" y="588"/>
                  <a:pt x="505" y="588"/>
                </a:cubicBezTo>
                <a:cubicBezTo>
                  <a:pt x="468" y="551"/>
                  <a:pt x="468" y="551"/>
                  <a:pt x="468" y="551"/>
                </a:cubicBezTo>
                <a:cubicBezTo>
                  <a:pt x="437" y="577"/>
                  <a:pt x="399" y="592"/>
                  <a:pt x="358" y="592"/>
                </a:cubicBezTo>
                <a:cubicBezTo>
                  <a:pt x="358" y="592"/>
                  <a:pt x="358" y="592"/>
                  <a:pt x="358" y="592"/>
                </a:cubicBezTo>
                <a:cubicBezTo>
                  <a:pt x="320" y="592"/>
                  <a:pt x="284" y="578"/>
                  <a:pt x="254" y="555"/>
                </a:cubicBezTo>
                <a:cubicBezTo>
                  <a:pt x="216" y="592"/>
                  <a:pt x="216" y="592"/>
                  <a:pt x="216" y="592"/>
                </a:cubicBezTo>
                <a:cubicBezTo>
                  <a:pt x="142" y="592"/>
                  <a:pt x="142" y="592"/>
                  <a:pt x="142" y="592"/>
                </a:cubicBezTo>
                <a:cubicBezTo>
                  <a:pt x="108" y="592"/>
                  <a:pt x="81" y="603"/>
                  <a:pt x="61" y="627"/>
                </a:cubicBezTo>
                <a:cubicBezTo>
                  <a:pt x="0" y="698"/>
                  <a:pt x="10" y="849"/>
                  <a:pt x="15" y="895"/>
                </a:cubicBezTo>
                <a:cubicBezTo>
                  <a:pt x="658" y="895"/>
                  <a:pt x="658" y="895"/>
                  <a:pt x="658" y="895"/>
                </a:cubicBezTo>
                <a:lnTo>
                  <a:pt x="647" y="837"/>
                </a:lnTo>
                <a:close/>
                <a:moveTo>
                  <a:pt x="204" y="404"/>
                </a:moveTo>
                <a:cubicBezTo>
                  <a:pt x="209" y="447"/>
                  <a:pt x="227" y="484"/>
                  <a:pt x="253" y="512"/>
                </a:cubicBezTo>
                <a:cubicBezTo>
                  <a:pt x="258" y="517"/>
                  <a:pt x="264" y="523"/>
                  <a:pt x="270" y="528"/>
                </a:cubicBezTo>
                <a:cubicBezTo>
                  <a:pt x="278" y="534"/>
                  <a:pt x="286" y="539"/>
                  <a:pt x="295" y="544"/>
                </a:cubicBezTo>
                <a:cubicBezTo>
                  <a:pt x="314" y="554"/>
                  <a:pt x="335" y="559"/>
                  <a:pt x="358" y="559"/>
                </a:cubicBezTo>
                <a:cubicBezTo>
                  <a:pt x="381" y="559"/>
                  <a:pt x="403" y="554"/>
                  <a:pt x="422" y="544"/>
                </a:cubicBezTo>
                <a:cubicBezTo>
                  <a:pt x="431" y="539"/>
                  <a:pt x="439" y="534"/>
                  <a:pt x="447" y="528"/>
                </a:cubicBezTo>
                <a:cubicBezTo>
                  <a:pt x="453" y="523"/>
                  <a:pt x="459" y="517"/>
                  <a:pt x="464" y="512"/>
                </a:cubicBezTo>
                <a:cubicBezTo>
                  <a:pt x="490" y="484"/>
                  <a:pt x="507" y="447"/>
                  <a:pt x="512" y="405"/>
                </a:cubicBezTo>
                <a:cubicBezTo>
                  <a:pt x="513" y="405"/>
                  <a:pt x="513" y="405"/>
                  <a:pt x="514" y="405"/>
                </a:cubicBezTo>
                <a:cubicBezTo>
                  <a:pt x="541" y="405"/>
                  <a:pt x="562" y="380"/>
                  <a:pt x="562" y="349"/>
                </a:cubicBezTo>
                <a:cubicBezTo>
                  <a:pt x="562" y="330"/>
                  <a:pt x="554" y="314"/>
                  <a:pt x="542" y="304"/>
                </a:cubicBezTo>
                <a:cubicBezTo>
                  <a:pt x="183" y="304"/>
                  <a:pt x="183" y="304"/>
                  <a:pt x="183" y="304"/>
                </a:cubicBezTo>
                <a:cubicBezTo>
                  <a:pt x="171" y="314"/>
                  <a:pt x="163" y="330"/>
                  <a:pt x="163" y="349"/>
                </a:cubicBezTo>
                <a:cubicBezTo>
                  <a:pt x="163" y="378"/>
                  <a:pt x="181" y="401"/>
                  <a:pt x="204" y="404"/>
                </a:cubicBezTo>
                <a:close/>
                <a:moveTo>
                  <a:pt x="954" y="671"/>
                </a:moveTo>
                <a:cubicBezTo>
                  <a:pt x="954" y="628"/>
                  <a:pt x="954" y="628"/>
                  <a:pt x="954" y="628"/>
                </a:cubicBezTo>
                <a:cubicBezTo>
                  <a:pt x="865" y="612"/>
                  <a:pt x="865" y="612"/>
                  <a:pt x="865" y="612"/>
                </a:cubicBezTo>
                <a:cubicBezTo>
                  <a:pt x="861" y="595"/>
                  <a:pt x="854" y="580"/>
                  <a:pt x="846" y="566"/>
                </a:cubicBezTo>
                <a:cubicBezTo>
                  <a:pt x="898" y="491"/>
                  <a:pt x="898" y="491"/>
                  <a:pt x="898" y="491"/>
                </a:cubicBezTo>
                <a:cubicBezTo>
                  <a:pt x="867" y="461"/>
                  <a:pt x="867" y="461"/>
                  <a:pt x="867" y="461"/>
                </a:cubicBezTo>
                <a:cubicBezTo>
                  <a:pt x="793" y="513"/>
                  <a:pt x="793" y="513"/>
                  <a:pt x="793" y="513"/>
                </a:cubicBezTo>
                <a:cubicBezTo>
                  <a:pt x="778" y="504"/>
                  <a:pt x="763" y="497"/>
                  <a:pt x="746" y="493"/>
                </a:cubicBezTo>
                <a:cubicBezTo>
                  <a:pt x="730" y="404"/>
                  <a:pt x="730" y="404"/>
                  <a:pt x="730" y="404"/>
                </a:cubicBezTo>
                <a:cubicBezTo>
                  <a:pt x="687" y="404"/>
                  <a:pt x="687" y="404"/>
                  <a:pt x="687" y="404"/>
                </a:cubicBezTo>
                <a:cubicBezTo>
                  <a:pt x="671" y="494"/>
                  <a:pt x="671" y="494"/>
                  <a:pt x="671" y="494"/>
                </a:cubicBezTo>
                <a:cubicBezTo>
                  <a:pt x="655" y="498"/>
                  <a:pt x="639" y="504"/>
                  <a:pt x="625" y="513"/>
                </a:cubicBezTo>
                <a:cubicBezTo>
                  <a:pt x="550" y="461"/>
                  <a:pt x="550" y="461"/>
                  <a:pt x="550" y="461"/>
                </a:cubicBezTo>
                <a:cubicBezTo>
                  <a:pt x="520" y="491"/>
                  <a:pt x="520" y="491"/>
                  <a:pt x="520" y="491"/>
                </a:cubicBezTo>
                <a:cubicBezTo>
                  <a:pt x="572" y="566"/>
                  <a:pt x="572" y="566"/>
                  <a:pt x="572" y="566"/>
                </a:cubicBezTo>
                <a:cubicBezTo>
                  <a:pt x="563" y="580"/>
                  <a:pt x="557" y="596"/>
                  <a:pt x="553" y="612"/>
                </a:cubicBezTo>
                <a:cubicBezTo>
                  <a:pt x="463" y="628"/>
                  <a:pt x="463" y="628"/>
                  <a:pt x="463" y="628"/>
                </a:cubicBezTo>
                <a:cubicBezTo>
                  <a:pt x="463" y="671"/>
                  <a:pt x="463" y="671"/>
                  <a:pt x="463" y="671"/>
                </a:cubicBezTo>
                <a:cubicBezTo>
                  <a:pt x="553" y="687"/>
                  <a:pt x="553" y="687"/>
                  <a:pt x="553" y="687"/>
                </a:cubicBezTo>
                <a:cubicBezTo>
                  <a:pt x="557" y="704"/>
                  <a:pt x="564" y="719"/>
                  <a:pt x="572" y="734"/>
                </a:cubicBezTo>
                <a:cubicBezTo>
                  <a:pt x="520" y="808"/>
                  <a:pt x="520" y="808"/>
                  <a:pt x="520" y="808"/>
                </a:cubicBezTo>
                <a:cubicBezTo>
                  <a:pt x="550" y="838"/>
                  <a:pt x="550" y="838"/>
                  <a:pt x="550" y="838"/>
                </a:cubicBezTo>
                <a:cubicBezTo>
                  <a:pt x="625" y="787"/>
                  <a:pt x="625" y="787"/>
                  <a:pt x="625" y="787"/>
                </a:cubicBezTo>
                <a:cubicBezTo>
                  <a:pt x="639" y="795"/>
                  <a:pt x="655" y="802"/>
                  <a:pt x="671" y="806"/>
                </a:cubicBezTo>
                <a:cubicBezTo>
                  <a:pt x="687" y="895"/>
                  <a:pt x="687" y="895"/>
                  <a:pt x="687" y="895"/>
                </a:cubicBezTo>
                <a:cubicBezTo>
                  <a:pt x="730" y="895"/>
                  <a:pt x="730" y="895"/>
                  <a:pt x="730" y="895"/>
                </a:cubicBezTo>
                <a:cubicBezTo>
                  <a:pt x="746" y="806"/>
                  <a:pt x="746" y="806"/>
                  <a:pt x="746" y="806"/>
                </a:cubicBezTo>
                <a:cubicBezTo>
                  <a:pt x="763" y="802"/>
                  <a:pt x="779" y="795"/>
                  <a:pt x="793" y="786"/>
                </a:cubicBezTo>
                <a:cubicBezTo>
                  <a:pt x="867" y="838"/>
                  <a:pt x="867" y="838"/>
                  <a:pt x="867" y="838"/>
                </a:cubicBezTo>
                <a:cubicBezTo>
                  <a:pt x="898" y="808"/>
                  <a:pt x="898" y="808"/>
                  <a:pt x="898" y="808"/>
                </a:cubicBezTo>
                <a:cubicBezTo>
                  <a:pt x="846" y="733"/>
                  <a:pt x="846" y="733"/>
                  <a:pt x="846" y="733"/>
                </a:cubicBezTo>
                <a:cubicBezTo>
                  <a:pt x="854" y="719"/>
                  <a:pt x="861" y="703"/>
                  <a:pt x="865" y="687"/>
                </a:cubicBezTo>
                <a:lnTo>
                  <a:pt x="954" y="671"/>
                </a:lnTo>
                <a:close/>
                <a:moveTo>
                  <a:pt x="709" y="716"/>
                </a:moveTo>
                <a:cubicBezTo>
                  <a:pt x="672" y="716"/>
                  <a:pt x="642" y="686"/>
                  <a:pt x="642" y="650"/>
                </a:cubicBezTo>
                <a:cubicBezTo>
                  <a:pt x="642" y="613"/>
                  <a:pt x="672" y="583"/>
                  <a:pt x="709" y="583"/>
                </a:cubicBezTo>
                <a:cubicBezTo>
                  <a:pt x="745" y="583"/>
                  <a:pt x="775" y="613"/>
                  <a:pt x="775" y="650"/>
                </a:cubicBezTo>
                <a:cubicBezTo>
                  <a:pt x="775" y="686"/>
                  <a:pt x="745" y="716"/>
                  <a:pt x="709" y="716"/>
                </a:cubicBezTo>
                <a:close/>
                <a:moveTo>
                  <a:pt x="290" y="64"/>
                </a:moveTo>
                <a:cubicBezTo>
                  <a:pt x="236" y="92"/>
                  <a:pt x="194" y="146"/>
                  <a:pt x="178" y="200"/>
                </a:cubicBezTo>
                <a:cubicBezTo>
                  <a:pt x="174" y="211"/>
                  <a:pt x="174" y="211"/>
                  <a:pt x="174" y="211"/>
                </a:cubicBezTo>
                <a:cubicBezTo>
                  <a:pt x="145" y="211"/>
                  <a:pt x="145" y="211"/>
                  <a:pt x="145" y="211"/>
                </a:cubicBezTo>
                <a:cubicBezTo>
                  <a:pt x="145" y="276"/>
                  <a:pt x="145" y="276"/>
                  <a:pt x="145" y="276"/>
                </a:cubicBezTo>
                <a:cubicBezTo>
                  <a:pt x="580" y="276"/>
                  <a:pt x="580" y="276"/>
                  <a:pt x="580" y="276"/>
                </a:cubicBezTo>
                <a:cubicBezTo>
                  <a:pt x="580" y="211"/>
                  <a:pt x="580" y="211"/>
                  <a:pt x="580" y="211"/>
                </a:cubicBezTo>
                <a:cubicBezTo>
                  <a:pt x="551" y="211"/>
                  <a:pt x="551" y="211"/>
                  <a:pt x="551" y="211"/>
                </a:cubicBezTo>
                <a:cubicBezTo>
                  <a:pt x="547" y="200"/>
                  <a:pt x="547" y="200"/>
                  <a:pt x="547" y="200"/>
                </a:cubicBezTo>
                <a:cubicBezTo>
                  <a:pt x="531" y="146"/>
                  <a:pt x="489" y="92"/>
                  <a:pt x="435" y="65"/>
                </a:cubicBezTo>
                <a:cubicBezTo>
                  <a:pt x="435" y="205"/>
                  <a:pt x="435" y="205"/>
                  <a:pt x="435" y="205"/>
                </a:cubicBezTo>
                <a:cubicBezTo>
                  <a:pt x="435" y="211"/>
                  <a:pt x="434" y="216"/>
                  <a:pt x="431" y="221"/>
                </a:cubicBezTo>
                <a:cubicBezTo>
                  <a:pt x="424" y="234"/>
                  <a:pt x="411" y="243"/>
                  <a:pt x="396" y="243"/>
                </a:cubicBezTo>
                <a:cubicBezTo>
                  <a:pt x="330" y="243"/>
                  <a:pt x="330" y="243"/>
                  <a:pt x="330" y="243"/>
                </a:cubicBezTo>
                <a:cubicBezTo>
                  <a:pt x="316" y="243"/>
                  <a:pt x="303" y="236"/>
                  <a:pt x="296" y="224"/>
                </a:cubicBezTo>
                <a:cubicBezTo>
                  <a:pt x="293" y="220"/>
                  <a:pt x="292" y="215"/>
                  <a:pt x="291" y="209"/>
                </a:cubicBezTo>
                <a:cubicBezTo>
                  <a:pt x="290" y="207"/>
                  <a:pt x="290" y="205"/>
                  <a:pt x="290" y="203"/>
                </a:cubicBezTo>
                <a:lnTo>
                  <a:pt x="290" y="64"/>
                </a:lnTo>
                <a:close/>
                <a:moveTo>
                  <a:pt x="330" y="226"/>
                </a:moveTo>
                <a:cubicBezTo>
                  <a:pt x="395" y="226"/>
                  <a:pt x="395" y="226"/>
                  <a:pt x="395" y="226"/>
                </a:cubicBezTo>
                <a:cubicBezTo>
                  <a:pt x="404" y="226"/>
                  <a:pt x="412" y="221"/>
                  <a:pt x="416" y="214"/>
                </a:cubicBezTo>
                <a:cubicBezTo>
                  <a:pt x="418" y="210"/>
                  <a:pt x="419" y="206"/>
                  <a:pt x="419" y="202"/>
                </a:cubicBezTo>
                <a:cubicBezTo>
                  <a:pt x="419" y="32"/>
                  <a:pt x="419" y="32"/>
                  <a:pt x="419" y="32"/>
                </a:cubicBezTo>
                <a:cubicBezTo>
                  <a:pt x="419" y="28"/>
                  <a:pt x="418" y="24"/>
                  <a:pt x="417" y="21"/>
                </a:cubicBezTo>
                <a:cubicBezTo>
                  <a:pt x="413" y="9"/>
                  <a:pt x="401" y="0"/>
                  <a:pt x="387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18" y="0"/>
                  <a:pt x="308" y="10"/>
                  <a:pt x="307" y="21"/>
                </a:cubicBezTo>
                <a:cubicBezTo>
                  <a:pt x="307" y="22"/>
                  <a:pt x="306" y="23"/>
                  <a:pt x="306" y="24"/>
                </a:cubicBezTo>
                <a:cubicBezTo>
                  <a:pt x="306" y="202"/>
                  <a:pt x="306" y="202"/>
                  <a:pt x="306" y="202"/>
                </a:cubicBezTo>
                <a:cubicBezTo>
                  <a:pt x="306" y="207"/>
                  <a:pt x="308" y="212"/>
                  <a:pt x="310" y="216"/>
                </a:cubicBezTo>
                <a:cubicBezTo>
                  <a:pt x="315" y="222"/>
                  <a:pt x="322" y="226"/>
                  <a:pt x="330" y="226"/>
                </a:cubicBezTo>
                <a:close/>
                <a:moveTo>
                  <a:pt x="330" y="226"/>
                </a:moveTo>
                <a:cubicBezTo>
                  <a:pt x="330" y="226"/>
                  <a:pt x="330" y="226"/>
                  <a:pt x="330" y="22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93" name="Google Shape;1793;p10"/>
          <p:cNvGrpSpPr/>
          <p:nvPr/>
        </p:nvGrpSpPr>
        <p:grpSpPr>
          <a:xfrm>
            <a:off x="2278316" y="3781976"/>
            <a:ext cx="627062" cy="774700"/>
            <a:chOff x="2208213" y="3468688"/>
            <a:chExt cx="627062" cy="774700"/>
          </a:xfrm>
        </p:grpSpPr>
        <p:sp>
          <p:nvSpPr>
            <p:cNvPr id="1794" name="Google Shape;1794;p10"/>
            <p:cNvSpPr/>
            <p:nvPr/>
          </p:nvSpPr>
          <p:spPr>
            <a:xfrm>
              <a:off x="2235200" y="3633788"/>
              <a:ext cx="180975" cy="173038"/>
            </a:xfrm>
            <a:custGeom>
              <a:rect b="b" l="l" r="r" t="t"/>
              <a:pathLst>
                <a:path extrusionOk="0" h="112" w="118">
                  <a:moveTo>
                    <a:pt x="84" y="102"/>
                  </a:moveTo>
                  <a:cubicBezTo>
                    <a:pt x="84" y="102"/>
                    <a:pt x="83" y="95"/>
                    <a:pt x="83" y="91"/>
                  </a:cubicBezTo>
                  <a:cubicBezTo>
                    <a:pt x="84" y="90"/>
                    <a:pt x="86" y="88"/>
                    <a:pt x="88" y="87"/>
                  </a:cubicBezTo>
                  <a:cubicBezTo>
                    <a:pt x="91" y="89"/>
                    <a:pt x="96" y="92"/>
                    <a:pt x="96" y="92"/>
                  </a:cubicBezTo>
                  <a:cubicBezTo>
                    <a:pt x="106" y="90"/>
                    <a:pt x="106" y="90"/>
                    <a:pt x="106" y="90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5" y="60"/>
                    <a:pt x="115" y="60"/>
                    <a:pt x="115" y="60"/>
                  </a:cubicBezTo>
                  <a:cubicBezTo>
                    <a:pt x="115" y="60"/>
                    <a:pt x="108" y="56"/>
                    <a:pt x="104" y="54"/>
                  </a:cubicBezTo>
                  <a:cubicBezTo>
                    <a:pt x="104" y="52"/>
                    <a:pt x="103" y="50"/>
                    <a:pt x="103" y="47"/>
                  </a:cubicBezTo>
                  <a:cubicBezTo>
                    <a:pt x="106" y="45"/>
                    <a:pt x="112" y="40"/>
                    <a:pt x="112" y="4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2" y="17"/>
                    <a:pt x="80" y="19"/>
                  </a:cubicBezTo>
                  <a:cubicBezTo>
                    <a:pt x="77" y="18"/>
                    <a:pt x="74" y="16"/>
                    <a:pt x="71" y="16"/>
                  </a:cubicBezTo>
                  <a:cubicBezTo>
                    <a:pt x="71" y="13"/>
                    <a:pt x="71" y="7"/>
                    <a:pt x="71" y="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16"/>
                    <a:pt x="35" y="20"/>
                  </a:cubicBezTo>
                  <a:cubicBezTo>
                    <a:pt x="33" y="21"/>
                    <a:pt x="31" y="23"/>
                    <a:pt x="29" y="24"/>
                  </a:cubicBezTo>
                  <a:cubicBezTo>
                    <a:pt x="25" y="23"/>
                    <a:pt x="19" y="20"/>
                    <a:pt x="19" y="20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3"/>
                    <a:pt x="10" y="56"/>
                    <a:pt x="13" y="58"/>
                  </a:cubicBezTo>
                  <a:cubicBezTo>
                    <a:pt x="14" y="60"/>
                    <a:pt x="14" y="63"/>
                    <a:pt x="15" y="65"/>
                  </a:cubicBezTo>
                  <a:cubicBezTo>
                    <a:pt x="12" y="67"/>
                    <a:pt x="6" y="72"/>
                    <a:pt x="6" y="7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1" y="100"/>
                    <a:pt x="29" y="101"/>
                    <a:pt x="30" y="100"/>
                  </a:cubicBezTo>
                  <a:cubicBezTo>
                    <a:pt x="30" y="100"/>
                    <a:pt x="31" y="100"/>
                    <a:pt x="31" y="100"/>
                  </a:cubicBezTo>
                  <a:cubicBezTo>
                    <a:pt x="31" y="100"/>
                    <a:pt x="36" y="95"/>
                    <a:pt x="39" y="93"/>
                  </a:cubicBezTo>
                  <a:cubicBezTo>
                    <a:pt x="41" y="94"/>
                    <a:pt x="44" y="95"/>
                    <a:pt x="46" y="95"/>
                  </a:cubicBezTo>
                  <a:cubicBezTo>
                    <a:pt x="46" y="98"/>
                    <a:pt x="47" y="104"/>
                    <a:pt x="47" y="104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76" y="110"/>
                    <a:pt x="76" y="110"/>
                    <a:pt x="76" y="110"/>
                  </a:cubicBezTo>
                  <a:lnTo>
                    <a:pt x="84" y="102"/>
                  </a:lnTo>
                  <a:close/>
                  <a:moveTo>
                    <a:pt x="57" y="78"/>
                  </a:moveTo>
                  <a:cubicBezTo>
                    <a:pt x="45" y="78"/>
                    <a:pt x="35" y="68"/>
                    <a:pt x="35" y="56"/>
                  </a:cubicBezTo>
                  <a:cubicBezTo>
                    <a:pt x="35" y="43"/>
                    <a:pt x="45" y="33"/>
                    <a:pt x="57" y="33"/>
                  </a:cubicBezTo>
                  <a:cubicBezTo>
                    <a:pt x="70" y="33"/>
                    <a:pt x="80" y="43"/>
                    <a:pt x="80" y="56"/>
                  </a:cubicBezTo>
                  <a:cubicBezTo>
                    <a:pt x="80" y="68"/>
                    <a:pt x="70" y="78"/>
                    <a:pt x="57" y="78"/>
                  </a:cubicBezTo>
                  <a:close/>
                  <a:moveTo>
                    <a:pt x="57" y="78"/>
                  </a:moveTo>
                  <a:cubicBezTo>
                    <a:pt x="57" y="78"/>
                    <a:pt x="57" y="78"/>
                    <a:pt x="57" y="7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5" name="Google Shape;1795;p10"/>
            <p:cNvSpPr/>
            <p:nvPr/>
          </p:nvSpPr>
          <p:spPr>
            <a:xfrm>
              <a:off x="2360613" y="3786188"/>
              <a:ext cx="138113" cy="131763"/>
            </a:xfrm>
            <a:custGeom>
              <a:rect b="b" l="l" r="r" t="t"/>
              <a:pathLst>
                <a:path extrusionOk="0" h="85" w="89">
                  <a:moveTo>
                    <a:pt x="64" y="78"/>
                  </a:moveTo>
                  <a:cubicBezTo>
                    <a:pt x="64" y="78"/>
                    <a:pt x="63" y="72"/>
                    <a:pt x="63" y="69"/>
                  </a:cubicBezTo>
                  <a:cubicBezTo>
                    <a:pt x="64" y="68"/>
                    <a:pt x="66" y="67"/>
                    <a:pt x="67" y="66"/>
                  </a:cubicBezTo>
                  <a:cubicBezTo>
                    <a:pt x="69" y="68"/>
                    <a:pt x="73" y="70"/>
                    <a:pt x="73" y="70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2" y="43"/>
                    <a:pt x="79" y="41"/>
                  </a:cubicBezTo>
                  <a:cubicBezTo>
                    <a:pt x="79" y="39"/>
                    <a:pt x="79" y="38"/>
                    <a:pt x="78" y="36"/>
                  </a:cubicBezTo>
                  <a:cubicBezTo>
                    <a:pt x="81" y="34"/>
                    <a:pt x="85" y="31"/>
                    <a:pt x="85" y="31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3" y="13"/>
                    <a:pt x="61" y="15"/>
                  </a:cubicBezTo>
                  <a:cubicBezTo>
                    <a:pt x="59" y="14"/>
                    <a:pt x="57" y="13"/>
                    <a:pt x="54" y="12"/>
                  </a:cubicBezTo>
                  <a:cubicBezTo>
                    <a:pt x="54" y="10"/>
                    <a:pt x="54" y="6"/>
                    <a:pt x="54" y="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13"/>
                    <a:pt x="27" y="16"/>
                  </a:cubicBezTo>
                  <a:cubicBezTo>
                    <a:pt x="25" y="17"/>
                    <a:pt x="24" y="18"/>
                    <a:pt x="22" y="19"/>
                  </a:cubicBezTo>
                  <a:cubicBezTo>
                    <a:pt x="20" y="18"/>
                    <a:pt x="15" y="16"/>
                    <a:pt x="1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8" y="43"/>
                    <a:pt x="11" y="44"/>
                  </a:cubicBezTo>
                  <a:cubicBezTo>
                    <a:pt x="11" y="46"/>
                    <a:pt x="11" y="48"/>
                    <a:pt x="12" y="50"/>
                  </a:cubicBezTo>
                  <a:cubicBezTo>
                    <a:pt x="9" y="51"/>
                    <a:pt x="5" y="55"/>
                    <a:pt x="5" y="55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23" y="76"/>
                    <a:pt x="23" y="76"/>
                  </a:cubicBezTo>
                  <a:cubicBezTo>
                    <a:pt x="23" y="76"/>
                    <a:pt x="24" y="76"/>
                    <a:pt x="24" y="76"/>
                  </a:cubicBezTo>
                  <a:cubicBezTo>
                    <a:pt x="24" y="76"/>
                    <a:pt x="28" y="72"/>
                    <a:pt x="30" y="71"/>
                  </a:cubicBezTo>
                  <a:cubicBezTo>
                    <a:pt x="32" y="71"/>
                    <a:pt x="33" y="72"/>
                    <a:pt x="35" y="72"/>
                  </a:cubicBezTo>
                  <a:cubicBezTo>
                    <a:pt x="35" y="75"/>
                    <a:pt x="36" y="79"/>
                    <a:pt x="36" y="79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58" y="83"/>
                    <a:pt x="58" y="83"/>
                    <a:pt x="58" y="83"/>
                  </a:cubicBezTo>
                  <a:lnTo>
                    <a:pt x="64" y="78"/>
                  </a:lnTo>
                  <a:close/>
                  <a:moveTo>
                    <a:pt x="44" y="60"/>
                  </a:moveTo>
                  <a:cubicBezTo>
                    <a:pt x="34" y="60"/>
                    <a:pt x="27" y="52"/>
                    <a:pt x="27" y="42"/>
                  </a:cubicBezTo>
                  <a:cubicBezTo>
                    <a:pt x="27" y="33"/>
                    <a:pt x="34" y="25"/>
                    <a:pt x="44" y="25"/>
                  </a:cubicBezTo>
                  <a:cubicBezTo>
                    <a:pt x="53" y="25"/>
                    <a:pt x="61" y="33"/>
                    <a:pt x="61" y="42"/>
                  </a:cubicBezTo>
                  <a:cubicBezTo>
                    <a:pt x="61" y="52"/>
                    <a:pt x="53" y="60"/>
                    <a:pt x="44" y="60"/>
                  </a:cubicBezTo>
                  <a:close/>
                  <a:moveTo>
                    <a:pt x="44" y="60"/>
                  </a:moveTo>
                  <a:cubicBezTo>
                    <a:pt x="44" y="60"/>
                    <a:pt x="44" y="60"/>
                    <a:pt x="44" y="6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6" name="Google Shape;1796;p10"/>
            <p:cNvSpPr/>
            <p:nvPr/>
          </p:nvSpPr>
          <p:spPr>
            <a:xfrm>
              <a:off x="2339975" y="3576638"/>
              <a:ext cx="387350" cy="42863"/>
            </a:xfrm>
            <a:custGeom>
              <a:rect b="b" l="l" r="r" t="t"/>
              <a:pathLst>
                <a:path extrusionOk="0" h="28" w="251">
                  <a:moveTo>
                    <a:pt x="233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28"/>
                    <a:pt x="18" y="28"/>
                  </a:cubicBezTo>
                  <a:cubicBezTo>
                    <a:pt x="233" y="28"/>
                    <a:pt x="233" y="28"/>
                    <a:pt x="233" y="28"/>
                  </a:cubicBezTo>
                  <a:cubicBezTo>
                    <a:pt x="251" y="28"/>
                    <a:pt x="251" y="0"/>
                    <a:pt x="233" y="0"/>
                  </a:cubicBezTo>
                  <a:close/>
                  <a:moveTo>
                    <a:pt x="233" y="0"/>
                  </a:moveTo>
                  <a:cubicBezTo>
                    <a:pt x="233" y="0"/>
                    <a:pt x="233" y="0"/>
                    <a:pt x="23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7" name="Google Shape;1797;p10"/>
            <p:cNvSpPr/>
            <p:nvPr/>
          </p:nvSpPr>
          <p:spPr>
            <a:xfrm>
              <a:off x="2513013" y="3678238"/>
              <a:ext cx="214313" cy="44450"/>
            </a:xfrm>
            <a:custGeom>
              <a:rect b="b" l="l" r="r" t="t"/>
              <a:pathLst>
                <a:path extrusionOk="0" h="28" w="139">
                  <a:moveTo>
                    <a:pt x="121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28"/>
                    <a:pt x="18" y="28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39" y="28"/>
                    <a:pt x="139" y="0"/>
                    <a:pt x="121" y="0"/>
                  </a:cubicBezTo>
                  <a:close/>
                  <a:moveTo>
                    <a:pt x="121" y="0"/>
                  </a:moveTo>
                  <a:cubicBezTo>
                    <a:pt x="121" y="0"/>
                    <a:pt x="121" y="0"/>
                    <a:pt x="12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8" name="Google Shape;1798;p10"/>
            <p:cNvSpPr/>
            <p:nvPr/>
          </p:nvSpPr>
          <p:spPr>
            <a:xfrm>
              <a:off x="2208213" y="3468688"/>
              <a:ext cx="606425" cy="327025"/>
            </a:xfrm>
            <a:custGeom>
              <a:rect b="b" l="l" r="r" t="t"/>
              <a:pathLst>
                <a:path extrusionOk="0" h="206" w="382">
                  <a:moveTo>
                    <a:pt x="33" y="33"/>
                  </a:moveTo>
                  <a:lnTo>
                    <a:pt x="349" y="33"/>
                  </a:lnTo>
                  <a:lnTo>
                    <a:pt x="349" y="206"/>
                  </a:lnTo>
                  <a:lnTo>
                    <a:pt x="382" y="206"/>
                  </a:lnTo>
                  <a:lnTo>
                    <a:pt x="382" y="0"/>
                  </a:lnTo>
                  <a:lnTo>
                    <a:pt x="0" y="0"/>
                  </a:lnTo>
                  <a:lnTo>
                    <a:pt x="0" y="108"/>
                  </a:lnTo>
                  <a:lnTo>
                    <a:pt x="33" y="108"/>
                  </a:lnTo>
                  <a:lnTo>
                    <a:pt x="33" y="33"/>
                  </a:lnTo>
                  <a:close/>
                  <a:moveTo>
                    <a:pt x="33" y="33"/>
                  </a:moveTo>
                  <a:lnTo>
                    <a:pt x="33" y="3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9" name="Google Shape;1799;p10"/>
            <p:cNvSpPr/>
            <p:nvPr/>
          </p:nvSpPr>
          <p:spPr>
            <a:xfrm>
              <a:off x="2208213" y="3468688"/>
              <a:ext cx="606425" cy="327025"/>
            </a:xfrm>
            <a:custGeom>
              <a:rect b="b" l="l" r="r" t="t"/>
              <a:pathLst>
                <a:path extrusionOk="0" h="206" w="382">
                  <a:moveTo>
                    <a:pt x="33" y="33"/>
                  </a:moveTo>
                  <a:lnTo>
                    <a:pt x="349" y="33"/>
                  </a:lnTo>
                  <a:lnTo>
                    <a:pt x="349" y="206"/>
                  </a:lnTo>
                  <a:lnTo>
                    <a:pt x="382" y="206"/>
                  </a:lnTo>
                  <a:lnTo>
                    <a:pt x="382" y="0"/>
                  </a:lnTo>
                  <a:lnTo>
                    <a:pt x="0" y="0"/>
                  </a:lnTo>
                  <a:lnTo>
                    <a:pt x="0" y="108"/>
                  </a:lnTo>
                  <a:lnTo>
                    <a:pt x="33" y="108"/>
                  </a:lnTo>
                  <a:lnTo>
                    <a:pt x="33" y="33"/>
                  </a:lnTo>
                  <a:moveTo>
                    <a:pt x="33" y="33"/>
                  </a:moveTo>
                  <a:lnTo>
                    <a:pt x="33" y="33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0" name="Google Shape;1800;p10"/>
            <p:cNvSpPr/>
            <p:nvPr/>
          </p:nvSpPr>
          <p:spPr>
            <a:xfrm>
              <a:off x="2459038" y="3948113"/>
              <a:ext cx="298450" cy="285750"/>
            </a:xfrm>
            <a:custGeom>
              <a:rect b="b" l="l" r="r" t="t"/>
              <a:pathLst>
                <a:path extrusionOk="0" h="184" w="193">
                  <a:moveTo>
                    <a:pt x="171" y="91"/>
                  </a:moveTo>
                  <a:cubicBezTo>
                    <a:pt x="171" y="88"/>
                    <a:pt x="171" y="84"/>
                    <a:pt x="170" y="81"/>
                  </a:cubicBezTo>
                  <a:cubicBezTo>
                    <a:pt x="175" y="77"/>
                    <a:pt x="185" y="69"/>
                    <a:pt x="185" y="69"/>
                  </a:cubicBezTo>
                  <a:cubicBezTo>
                    <a:pt x="186" y="52"/>
                    <a:pt x="186" y="52"/>
                    <a:pt x="186" y="52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6" y="22"/>
                    <a:pt x="137" y="29"/>
                    <a:pt x="133" y="32"/>
                  </a:cubicBezTo>
                  <a:cubicBezTo>
                    <a:pt x="129" y="30"/>
                    <a:pt x="124" y="28"/>
                    <a:pt x="120" y="27"/>
                  </a:cubicBezTo>
                  <a:cubicBezTo>
                    <a:pt x="119" y="22"/>
                    <a:pt x="119" y="12"/>
                    <a:pt x="119" y="1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9" y="26"/>
                    <a:pt x="59" y="32"/>
                  </a:cubicBezTo>
                  <a:cubicBezTo>
                    <a:pt x="55" y="34"/>
                    <a:pt x="52" y="36"/>
                    <a:pt x="49" y="39"/>
                  </a:cubicBezTo>
                  <a:cubicBezTo>
                    <a:pt x="44" y="36"/>
                    <a:pt x="33" y="31"/>
                    <a:pt x="33" y="3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5"/>
                    <a:pt x="16" y="90"/>
                    <a:pt x="22" y="93"/>
                  </a:cubicBezTo>
                  <a:cubicBezTo>
                    <a:pt x="22" y="97"/>
                    <a:pt x="22" y="101"/>
                    <a:pt x="23" y="105"/>
                  </a:cubicBezTo>
                  <a:cubicBezTo>
                    <a:pt x="19" y="109"/>
                    <a:pt x="9" y="116"/>
                    <a:pt x="9" y="116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32" y="162"/>
                    <a:pt x="45" y="164"/>
                    <a:pt x="46" y="164"/>
                  </a:cubicBezTo>
                  <a:cubicBezTo>
                    <a:pt x="49" y="163"/>
                    <a:pt x="49" y="163"/>
                    <a:pt x="49" y="163"/>
                  </a:cubicBezTo>
                  <a:cubicBezTo>
                    <a:pt x="49" y="163"/>
                    <a:pt x="57" y="156"/>
                    <a:pt x="62" y="152"/>
                  </a:cubicBezTo>
                  <a:cubicBezTo>
                    <a:pt x="66" y="154"/>
                    <a:pt x="69" y="155"/>
                    <a:pt x="73" y="156"/>
                  </a:cubicBezTo>
                  <a:cubicBezTo>
                    <a:pt x="74" y="161"/>
                    <a:pt x="74" y="171"/>
                    <a:pt x="74" y="171"/>
                  </a:cubicBezTo>
                  <a:cubicBezTo>
                    <a:pt x="86" y="184"/>
                    <a:pt x="86" y="184"/>
                    <a:pt x="86" y="184"/>
                  </a:cubicBezTo>
                  <a:cubicBezTo>
                    <a:pt x="123" y="182"/>
                    <a:pt x="123" y="182"/>
                    <a:pt x="123" y="182"/>
                  </a:cubicBezTo>
                  <a:cubicBezTo>
                    <a:pt x="135" y="170"/>
                    <a:pt x="135" y="170"/>
                    <a:pt x="135" y="170"/>
                  </a:cubicBezTo>
                  <a:cubicBezTo>
                    <a:pt x="135" y="170"/>
                    <a:pt x="134" y="157"/>
                    <a:pt x="134" y="151"/>
                  </a:cubicBezTo>
                  <a:cubicBezTo>
                    <a:pt x="137" y="149"/>
                    <a:pt x="140" y="147"/>
                    <a:pt x="143" y="145"/>
                  </a:cubicBezTo>
                  <a:cubicBezTo>
                    <a:pt x="157" y="154"/>
                    <a:pt x="157" y="154"/>
                    <a:pt x="157" y="154"/>
                  </a:cubicBezTo>
                  <a:cubicBezTo>
                    <a:pt x="173" y="150"/>
                    <a:pt x="173" y="150"/>
                    <a:pt x="173" y="150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89" y="102"/>
                    <a:pt x="189" y="102"/>
                    <a:pt x="189" y="102"/>
                  </a:cubicBezTo>
                  <a:cubicBezTo>
                    <a:pt x="189" y="102"/>
                    <a:pt x="177" y="95"/>
                    <a:pt x="171" y="91"/>
                  </a:cubicBezTo>
                  <a:close/>
                  <a:moveTo>
                    <a:pt x="93" y="129"/>
                  </a:moveTo>
                  <a:cubicBezTo>
                    <a:pt x="73" y="128"/>
                    <a:pt x="56" y="111"/>
                    <a:pt x="57" y="91"/>
                  </a:cubicBezTo>
                  <a:cubicBezTo>
                    <a:pt x="58" y="70"/>
                    <a:pt x="75" y="54"/>
                    <a:pt x="96" y="55"/>
                  </a:cubicBezTo>
                  <a:cubicBezTo>
                    <a:pt x="116" y="55"/>
                    <a:pt x="132" y="72"/>
                    <a:pt x="132" y="93"/>
                  </a:cubicBezTo>
                  <a:cubicBezTo>
                    <a:pt x="131" y="114"/>
                    <a:pt x="114" y="130"/>
                    <a:pt x="93" y="129"/>
                  </a:cubicBezTo>
                  <a:close/>
                  <a:moveTo>
                    <a:pt x="93" y="129"/>
                  </a:moveTo>
                  <a:cubicBezTo>
                    <a:pt x="93" y="129"/>
                    <a:pt x="93" y="129"/>
                    <a:pt x="93" y="1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1" name="Google Shape;1801;p10"/>
            <p:cNvSpPr/>
            <p:nvPr/>
          </p:nvSpPr>
          <p:spPr>
            <a:xfrm>
              <a:off x="2514600" y="3795713"/>
              <a:ext cx="320675" cy="258763"/>
            </a:xfrm>
            <a:custGeom>
              <a:rect b="b" l="l" r="r" t="t"/>
              <a:pathLst>
                <a:path extrusionOk="0" h="166" w="208">
                  <a:moveTo>
                    <a:pt x="204" y="110"/>
                  </a:moveTo>
                  <a:cubicBezTo>
                    <a:pt x="204" y="110"/>
                    <a:pt x="191" y="102"/>
                    <a:pt x="184" y="98"/>
                  </a:cubicBezTo>
                  <a:cubicBezTo>
                    <a:pt x="184" y="94"/>
                    <a:pt x="184" y="91"/>
                    <a:pt x="183" y="87"/>
                  </a:cubicBezTo>
                  <a:cubicBezTo>
                    <a:pt x="189" y="83"/>
                    <a:pt x="199" y="74"/>
                    <a:pt x="199" y="74"/>
                  </a:cubicBezTo>
                  <a:cubicBezTo>
                    <a:pt x="200" y="56"/>
                    <a:pt x="200" y="56"/>
                    <a:pt x="200" y="56"/>
                  </a:cubicBezTo>
                  <a:cubicBezTo>
                    <a:pt x="175" y="25"/>
                    <a:pt x="175" y="25"/>
                    <a:pt x="175" y="25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7" y="24"/>
                    <a:pt x="148" y="31"/>
                    <a:pt x="144" y="35"/>
                  </a:cubicBezTo>
                  <a:cubicBezTo>
                    <a:pt x="139" y="32"/>
                    <a:pt x="134" y="30"/>
                    <a:pt x="129" y="29"/>
                  </a:cubicBezTo>
                  <a:cubicBezTo>
                    <a:pt x="129" y="24"/>
                    <a:pt x="128" y="13"/>
                    <a:pt x="128" y="1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28"/>
                    <a:pt x="64" y="35"/>
                  </a:cubicBezTo>
                  <a:cubicBezTo>
                    <a:pt x="60" y="37"/>
                    <a:pt x="56" y="39"/>
                    <a:pt x="53" y="42"/>
                  </a:cubicBezTo>
                  <a:cubicBezTo>
                    <a:pt x="47" y="39"/>
                    <a:pt x="36" y="34"/>
                    <a:pt x="36" y="34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13" y="95"/>
                    <a:pt x="19" y="99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9" y="70"/>
                    <a:pt x="85" y="58"/>
                    <a:pt x="103" y="59"/>
                  </a:cubicBezTo>
                  <a:cubicBezTo>
                    <a:pt x="125" y="60"/>
                    <a:pt x="142" y="78"/>
                    <a:pt x="142" y="100"/>
                  </a:cubicBezTo>
                  <a:cubicBezTo>
                    <a:pt x="142" y="106"/>
                    <a:pt x="140" y="112"/>
                    <a:pt x="138" y="117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61" y="146"/>
                    <a:pt x="161" y="146"/>
                    <a:pt x="161" y="146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65" y="163"/>
                    <a:pt x="169" y="166"/>
                    <a:pt x="169" y="166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208" y="128"/>
                    <a:pt x="208" y="128"/>
                    <a:pt x="208" y="128"/>
                  </a:cubicBezTo>
                  <a:lnTo>
                    <a:pt x="204" y="110"/>
                  </a:lnTo>
                  <a:close/>
                  <a:moveTo>
                    <a:pt x="204" y="110"/>
                  </a:moveTo>
                  <a:cubicBezTo>
                    <a:pt x="204" y="110"/>
                    <a:pt x="204" y="110"/>
                    <a:pt x="204" y="1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2" name="Google Shape;1802;p10"/>
            <p:cNvSpPr/>
            <p:nvPr/>
          </p:nvSpPr>
          <p:spPr>
            <a:xfrm>
              <a:off x="2216150" y="3835400"/>
              <a:ext cx="44450" cy="71438"/>
            </a:xfrm>
            <a:custGeom>
              <a:rect b="b" l="l" r="r" t="t"/>
              <a:pathLst>
                <a:path extrusionOk="0" h="46" w="29">
                  <a:moveTo>
                    <a:pt x="15" y="46"/>
                  </a:moveTo>
                  <a:cubicBezTo>
                    <a:pt x="18" y="46"/>
                    <a:pt x="21" y="45"/>
                    <a:pt x="23" y="43"/>
                  </a:cubicBezTo>
                  <a:cubicBezTo>
                    <a:pt x="25" y="41"/>
                    <a:pt x="27" y="39"/>
                    <a:pt x="28" y="36"/>
                  </a:cubicBezTo>
                  <a:cubicBezTo>
                    <a:pt x="29" y="32"/>
                    <a:pt x="29" y="28"/>
                    <a:pt x="29" y="23"/>
                  </a:cubicBezTo>
                  <a:cubicBezTo>
                    <a:pt x="29" y="18"/>
                    <a:pt x="29" y="15"/>
                    <a:pt x="28" y="12"/>
                  </a:cubicBezTo>
                  <a:cubicBezTo>
                    <a:pt x="28" y="10"/>
                    <a:pt x="27" y="7"/>
                    <a:pt x="26" y="5"/>
                  </a:cubicBezTo>
                  <a:cubicBezTo>
                    <a:pt x="24" y="4"/>
                    <a:pt x="23" y="2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1" y="0"/>
                    <a:pt x="9" y="1"/>
                    <a:pt x="7" y="3"/>
                  </a:cubicBezTo>
                  <a:cubicBezTo>
                    <a:pt x="4" y="4"/>
                    <a:pt x="3" y="7"/>
                    <a:pt x="2" y="10"/>
                  </a:cubicBezTo>
                  <a:cubicBezTo>
                    <a:pt x="1" y="13"/>
                    <a:pt x="0" y="18"/>
                    <a:pt x="0" y="23"/>
                  </a:cubicBezTo>
                  <a:cubicBezTo>
                    <a:pt x="0" y="31"/>
                    <a:pt x="2" y="37"/>
                    <a:pt x="5" y="41"/>
                  </a:cubicBezTo>
                  <a:cubicBezTo>
                    <a:pt x="7" y="44"/>
                    <a:pt x="10" y="46"/>
                    <a:pt x="15" y="46"/>
                  </a:cubicBezTo>
                  <a:close/>
                  <a:moveTo>
                    <a:pt x="9" y="8"/>
                  </a:moveTo>
                  <a:cubicBezTo>
                    <a:pt x="10" y="5"/>
                    <a:pt x="12" y="4"/>
                    <a:pt x="15" y="4"/>
                  </a:cubicBezTo>
                  <a:cubicBezTo>
                    <a:pt x="17" y="4"/>
                    <a:pt x="19" y="6"/>
                    <a:pt x="21" y="8"/>
                  </a:cubicBezTo>
                  <a:cubicBezTo>
                    <a:pt x="23" y="10"/>
                    <a:pt x="24" y="15"/>
                    <a:pt x="24" y="23"/>
                  </a:cubicBezTo>
                  <a:cubicBezTo>
                    <a:pt x="24" y="30"/>
                    <a:pt x="23" y="35"/>
                    <a:pt x="21" y="38"/>
                  </a:cubicBezTo>
                  <a:cubicBezTo>
                    <a:pt x="19" y="40"/>
                    <a:pt x="17" y="41"/>
                    <a:pt x="15" y="41"/>
                  </a:cubicBezTo>
                  <a:cubicBezTo>
                    <a:pt x="12" y="41"/>
                    <a:pt x="10" y="40"/>
                    <a:pt x="8" y="38"/>
                  </a:cubicBezTo>
                  <a:cubicBezTo>
                    <a:pt x="7" y="35"/>
                    <a:pt x="6" y="30"/>
                    <a:pt x="6" y="23"/>
                  </a:cubicBezTo>
                  <a:cubicBezTo>
                    <a:pt x="6" y="15"/>
                    <a:pt x="7" y="10"/>
                    <a:pt x="9" y="8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3" name="Google Shape;1803;p10"/>
            <p:cNvSpPr/>
            <p:nvPr/>
          </p:nvSpPr>
          <p:spPr>
            <a:xfrm>
              <a:off x="2276475" y="3835400"/>
              <a:ext cx="25400" cy="69850"/>
            </a:xfrm>
            <a:custGeom>
              <a:rect b="b" l="l" r="r" t="t"/>
              <a:pathLst>
                <a:path extrusionOk="0" h="45" w="17">
                  <a:moveTo>
                    <a:pt x="8" y="6"/>
                  </a:moveTo>
                  <a:cubicBezTo>
                    <a:pt x="6" y="8"/>
                    <a:pt x="3" y="10"/>
                    <a:pt x="0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4" y="15"/>
                    <a:pt x="6" y="14"/>
                  </a:cubicBezTo>
                  <a:cubicBezTo>
                    <a:pt x="8" y="12"/>
                    <a:pt x="10" y="11"/>
                    <a:pt x="11" y="10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1" y="4"/>
                    <a:pt x="8" y="6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4" name="Google Shape;1804;p10"/>
            <p:cNvSpPr/>
            <p:nvPr/>
          </p:nvSpPr>
          <p:spPr>
            <a:xfrm>
              <a:off x="2217738" y="3938588"/>
              <a:ext cx="44450" cy="71438"/>
            </a:xfrm>
            <a:custGeom>
              <a:rect b="b" l="l" r="r" t="t"/>
              <a:pathLst>
                <a:path extrusionOk="0" h="46" w="29">
                  <a:moveTo>
                    <a:pt x="26" y="6"/>
                  </a:moveTo>
                  <a:cubicBezTo>
                    <a:pt x="25" y="4"/>
                    <a:pt x="23" y="2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2" y="0"/>
                    <a:pt x="9" y="1"/>
                    <a:pt x="7" y="3"/>
                  </a:cubicBezTo>
                  <a:cubicBezTo>
                    <a:pt x="5" y="4"/>
                    <a:pt x="3" y="7"/>
                    <a:pt x="2" y="10"/>
                  </a:cubicBezTo>
                  <a:cubicBezTo>
                    <a:pt x="1" y="13"/>
                    <a:pt x="0" y="18"/>
                    <a:pt x="0" y="23"/>
                  </a:cubicBezTo>
                  <a:cubicBezTo>
                    <a:pt x="0" y="31"/>
                    <a:pt x="2" y="37"/>
                    <a:pt x="5" y="41"/>
                  </a:cubicBezTo>
                  <a:cubicBezTo>
                    <a:pt x="7" y="44"/>
                    <a:pt x="10" y="46"/>
                    <a:pt x="15" y="46"/>
                  </a:cubicBezTo>
                  <a:cubicBezTo>
                    <a:pt x="18" y="46"/>
                    <a:pt x="21" y="45"/>
                    <a:pt x="23" y="43"/>
                  </a:cubicBezTo>
                  <a:cubicBezTo>
                    <a:pt x="25" y="41"/>
                    <a:pt x="27" y="39"/>
                    <a:pt x="28" y="36"/>
                  </a:cubicBezTo>
                  <a:cubicBezTo>
                    <a:pt x="29" y="32"/>
                    <a:pt x="29" y="28"/>
                    <a:pt x="29" y="23"/>
                  </a:cubicBezTo>
                  <a:cubicBezTo>
                    <a:pt x="29" y="18"/>
                    <a:pt x="29" y="15"/>
                    <a:pt x="29" y="12"/>
                  </a:cubicBezTo>
                  <a:cubicBezTo>
                    <a:pt x="28" y="10"/>
                    <a:pt x="27" y="7"/>
                    <a:pt x="26" y="6"/>
                  </a:cubicBezTo>
                  <a:close/>
                  <a:moveTo>
                    <a:pt x="21" y="38"/>
                  </a:moveTo>
                  <a:cubicBezTo>
                    <a:pt x="20" y="40"/>
                    <a:pt x="17" y="41"/>
                    <a:pt x="15" y="41"/>
                  </a:cubicBezTo>
                  <a:cubicBezTo>
                    <a:pt x="12" y="41"/>
                    <a:pt x="10" y="40"/>
                    <a:pt x="8" y="38"/>
                  </a:cubicBezTo>
                  <a:cubicBezTo>
                    <a:pt x="7" y="35"/>
                    <a:pt x="6" y="30"/>
                    <a:pt x="6" y="23"/>
                  </a:cubicBezTo>
                  <a:cubicBezTo>
                    <a:pt x="6" y="15"/>
                    <a:pt x="7" y="10"/>
                    <a:pt x="9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7" y="4"/>
                    <a:pt x="20" y="6"/>
                    <a:pt x="21" y="8"/>
                  </a:cubicBezTo>
                  <a:cubicBezTo>
                    <a:pt x="23" y="10"/>
                    <a:pt x="24" y="15"/>
                    <a:pt x="24" y="23"/>
                  </a:cubicBezTo>
                  <a:cubicBezTo>
                    <a:pt x="24" y="30"/>
                    <a:pt x="23" y="35"/>
                    <a:pt x="21" y="38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5" name="Google Shape;1805;p10"/>
            <p:cNvSpPr/>
            <p:nvPr/>
          </p:nvSpPr>
          <p:spPr>
            <a:xfrm>
              <a:off x="2278063" y="3938588"/>
              <a:ext cx="25400" cy="69850"/>
            </a:xfrm>
            <a:custGeom>
              <a:rect b="b" l="l" r="r" t="t"/>
              <a:pathLst>
                <a:path extrusionOk="0" h="45" w="17">
                  <a:moveTo>
                    <a:pt x="17" y="4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1" y="4"/>
                    <a:pt x="8" y="6"/>
                  </a:cubicBezTo>
                  <a:cubicBezTo>
                    <a:pt x="6" y="8"/>
                    <a:pt x="3" y="10"/>
                    <a:pt x="0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4" y="15"/>
                    <a:pt x="6" y="14"/>
                  </a:cubicBezTo>
                  <a:cubicBezTo>
                    <a:pt x="8" y="12"/>
                    <a:pt x="10" y="11"/>
                    <a:pt x="11" y="10"/>
                  </a:cubicBezTo>
                  <a:cubicBezTo>
                    <a:pt x="11" y="45"/>
                    <a:pt x="11" y="45"/>
                    <a:pt x="11" y="45"/>
                  </a:cubicBezTo>
                  <a:lnTo>
                    <a:pt x="17" y="45"/>
                  </a:lnTo>
                  <a:close/>
                  <a:moveTo>
                    <a:pt x="17" y="45"/>
                  </a:moveTo>
                  <a:cubicBezTo>
                    <a:pt x="17" y="45"/>
                    <a:pt x="17" y="45"/>
                    <a:pt x="17" y="4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6" name="Google Shape;1806;p10"/>
            <p:cNvSpPr/>
            <p:nvPr/>
          </p:nvSpPr>
          <p:spPr>
            <a:xfrm>
              <a:off x="2325688" y="3938588"/>
              <a:ext cx="25400" cy="69850"/>
            </a:xfrm>
            <a:custGeom>
              <a:rect b="b" l="l" r="r" t="t"/>
              <a:pathLst>
                <a:path extrusionOk="0" h="45" w="16">
                  <a:moveTo>
                    <a:pt x="16" y="45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0" y="4"/>
                    <a:pt x="8" y="6"/>
                  </a:cubicBezTo>
                  <a:cubicBezTo>
                    <a:pt x="5" y="8"/>
                    <a:pt x="3" y="10"/>
                    <a:pt x="0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5"/>
                    <a:pt x="5" y="14"/>
                  </a:cubicBezTo>
                  <a:cubicBezTo>
                    <a:pt x="8" y="12"/>
                    <a:pt x="9" y="11"/>
                    <a:pt x="11" y="10"/>
                  </a:cubicBezTo>
                  <a:cubicBezTo>
                    <a:pt x="11" y="45"/>
                    <a:pt x="11" y="45"/>
                    <a:pt x="11" y="45"/>
                  </a:cubicBezTo>
                  <a:lnTo>
                    <a:pt x="16" y="45"/>
                  </a:lnTo>
                  <a:close/>
                  <a:moveTo>
                    <a:pt x="16" y="45"/>
                  </a:moveTo>
                  <a:cubicBezTo>
                    <a:pt x="16" y="45"/>
                    <a:pt x="16" y="45"/>
                    <a:pt x="16" y="4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7" name="Google Shape;1807;p10"/>
            <p:cNvSpPr/>
            <p:nvPr/>
          </p:nvSpPr>
          <p:spPr>
            <a:xfrm>
              <a:off x="2371725" y="3938588"/>
              <a:ext cx="46038" cy="71438"/>
            </a:xfrm>
            <a:custGeom>
              <a:rect b="b" l="l" r="r" t="t"/>
              <a:pathLst>
                <a:path extrusionOk="0" h="46" w="30">
                  <a:moveTo>
                    <a:pt x="26" y="6"/>
                  </a:moveTo>
                  <a:cubicBezTo>
                    <a:pt x="25" y="4"/>
                    <a:pt x="23" y="2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2" y="0"/>
                    <a:pt x="9" y="1"/>
                    <a:pt x="7" y="3"/>
                  </a:cubicBezTo>
                  <a:cubicBezTo>
                    <a:pt x="5" y="4"/>
                    <a:pt x="3" y="7"/>
                    <a:pt x="2" y="10"/>
                  </a:cubicBezTo>
                  <a:cubicBezTo>
                    <a:pt x="1" y="13"/>
                    <a:pt x="0" y="18"/>
                    <a:pt x="0" y="23"/>
                  </a:cubicBezTo>
                  <a:cubicBezTo>
                    <a:pt x="0" y="31"/>
                    <a:pt x="2" y="37"/>
                    <a:pt x="5" y="41"/>
                  </a:cubicBezTo>
                  <a:cubicBezTo>
                    <a:pt x="7" y="44"/>
                    <a:pt x="11" y="46"/>
                    <a:pt x="15" y="46"/>
                  </a:cubicBezTo>
                  <a:cubicBezTo>
                    <a:pt x="18" y="46"/>
                    <a:pt x="21" y="45"/>
                    <a:pt x="23" y="43"/>
                  </a:cubicBezTo>
                  <a:cubicBezTo>
                    <a:pt x="25" y="41"/>
                    <a:pt x="27" y="39"/>
                    <a:pt x="28" y="36"/>
                  </a:cubicBezTo>
                  <a:cubicBezTo>
                    <a:pt x="29" y="32"/>
                    <a:pt x="30" y="28"/>
                    <a:pt x="30" y="23"/>
                  </a:cubicBezTo>
                  <a:cubicBezTo>
                    <a:pt x="30" y="18"/>
                    <a:pt x="29" y="15"/>
                    <a:pt x="29" y="12"/>
                  </a:cubicBezTo>
                  <a:cubicBezTo>
                    <a:pt x="28" y="10"/>
                    <a:pt x="27" y="7"/>
                    <a:pt x="26" y="6"/>
                  </a:cubicBezTo>
                  <a:close/>
                  <a:moveTo>
                    <a:pt x="21" y="38"/>
                  </a:moveTo>
                  <a:cubicBezTo>
                    <a:pt x="20" y="40"/>
                    <a:pt x="17" y="41"/>
                    <a:pt x="15" y="41"/>
                  </a:cubicBezTo>
                  <a:cubicBezTo>
                    <a:pt x="12" y="41"/>
                    <a:pt x="10" y="40"/>
                    <a:pt x="9" y="38"/>
                  </a:cubicBezTo>
                  <a:cubicBezTo>
                    <a:pt x="7" y="35"/>
                    <a:pt x="6" y="30"/>
                    <a:pt x="6" y="23"/>
                  </a:cubicBezTo>
                  <a:cubicBezTo>
                    <a:pt x="6" y="15"/>
                    <a:pt x="7" y="10"/>
                    <a:pt x="9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7" y="4"/>
                    <a:pt x="20" y="6"/>
                    <a:pt x="21" y="8"/>
                  </a:cubicBezTo>
                  <a:cubicBezTo>
                    <a:pt x="23" y="10"/>
                    <a:pt x="24" y="15"/>
                    <a:pt x="24" y="23"/>
                  </a:cubicBezTo>
                  <a:cubicBezTo>
                    <a:pt x="24" y="30"/>
                    <a:pt x="23" y="35"/>
                    <a:pt x="21" y="38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8" name="Google Shape;1808;p10"/>
            <p:cNvSpPr/>
            <p:nvPr/>
          </p:nvSpPr>
          <p:spPr>
            <a:xfrm>
              <a:off x="2217738" y="4056063"/>
              <a:ext cx="44450" cy="71438"/>
            </a:xfrm>
            <a:custGeom>
              <a:rect b="b" l="l" r="r" t="t"/>
              <a:pathLst>
                <a:path extrusionOk="0" h="46" w="29">
                  <a:moveTo>
                    <a:pt x="26" y="6"/>
                  </a:moveTo>
                  <a:cubicBezTo>
                    <a:pt x="25" y="4"/>
                    <a:pt x="23" y="3"/>
                    <a:pt x="21" y="2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2" y="0"/>
                    <a:pt x="9" y="1"/>
                    <a:pt x="7" y="3"/>
                  </a:cubicBezTo>
                  <a:cubicBezTo>
                    <a:pt x="5" y="5"/>
                    <a:pt x="3" y="7"/>
                    <a:pt x="2" y="10"/>
                  </a:cubicBezTo>
                  <a:cubicBezTo>
                    <a:pt x="1" y="14"/>
                    <a:pt x="0" y="18"/>
                    <a:pt x="0" y="23"/>
                  </a:cubicBezTo>
                  <a:cubicBezTo>
                    <a:pt x="0" y="32"/>
                    <a:pt x="2" y="38"/>
                    <a:pt x="5" y="41"/>
                  </a:cubicBezTo>
                  <a:cubicBezTo>
                    <a:pt x="7" y="44"/>
                    <a:pt x="10" y="46"/>
                    <a:pt x="15" y="46"/>
                  </a:cubicBezTo>
                  <a:cubicBezTo>
                    <a:pt x="18" y="46"/>
                    <a:pt x="21" y="45"/>
                    <a:pt x="23" y="43"/>
                  </a:cubicBezTo>
                  <a:cubicBezTo>
                    <a:pt x="25" y="42"/>
                    <a:pt x="27" y="39"/>
                    <a:pt x="28" y="36"/>
                  </a:cubicBezTo>
                  <a:cubicBezTo>
                    <a:pt x="29" y="33"/>
                    <a:pt x="29" y="28"/>
                    <a:pt x="29" y="23"/>
                  </a:cubicBezTo>
                  <a:cubicBezTo>
                    <a:pt x="29" y="19"/>
                    <a:pt x="29" y="15"/>
                    <a:pt x="29" y="13"/>
                  </a:cubicBezTo>
                  <a:cubicBezTo>
                    <a:pt x="28" y="10"/>
                    <a:pt x="27" y="8"/>
                    <a:pt x="26" y="6"/>
                  </a:cubicBezTo>
                  <a:close/>
                  <a:moveTo>
                    <a:pt x="21" y="38"/>
                  </a:moveTo>
                  <a:cubicBezTo>
                    <a:pt x="20" y="40"/>
                    <a:pt x="17" y="42"/>
                    <a:pt x="15" y="42"/>
                  </a:cubicBezTo>
                  <a:cubicBezTo>
                    <a:pt x="12" y="42"/>
                    <a:pt x="10" y="40"/>
                    <a:pt x="8" y="38"/>
                  </a:cubicBezTo>
                  <a:cubicBezTo>
                    <a:pt x="7" y="35"/>
                    <a:pt x="6" y="31"/>
                    <a:pt x="6" y="23"/>
                  </a:cubicBezTo>
                  <a:cubicBezTo>
                    <a:pt x="6" y="16"/>
                    <a:pt x="7" y="11"/>
                    <a:pt x="9" y="8"/>
                  </a:cubicBezTo>
                  <a:cubicBezTo>
                    <a:pt x="10" y="6"/>
                    <a:pt x="12" y="5"/>
                    <a:pt x="15" y="5"/>
                  </a:cubicBezTo>
                  <a:cubicBezTo>
                    <a:pt x="17" y="5"/>
                    <a:pt x="20" y="6"/>
                    <a:pt x="21" y="8"/>
                  </a:cubicBezTo>
                  <a:cubicBezTo>
                    <a:pt x="23" y="11"/>
                    <a:pt x="24" y="16"/>
                    <a:pt x="24" y="23"/>
                  </a:cubicBezTo>
                  <a:cubicBezTo>
                    <a:pt x="24" y="30"/>
                    <a:pt x="23" y="35"/>
                    <a:pt x="21" y="38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9" name="Google Shape;1809;p10"/>
            <p:cNvSpPr/>
            <p:nvPr/>
          </p:nvSpPr>
          <p:spPr>
            <a:xfrm>
              <a:off x="2271713" y="4056063"/>
              <a:ext cx="44450" cy="71438"/>
            </a:xfrm>
            <a:custGeom>
              <a:rect b="b" l="l" r="r" t="t"/>
              <a:pathLst>
                <a:path extrusionOk="0" h="46" w="29">
                  <a:moveTo>
                    <a:pt x="26" y="6"/>
                  </a:moveTo>
                  <a:cubicBezTo>
                    <a:pt x="24" y="4"/>
                    <a:pt x="23" y="3"/>
                    <a:pt x="21" y="2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2" y="0"/>
                    <a:pt x="9" y="1"/>
                    <a:pt x="7" y="3"/>
                  </a:cubicBezTo>
                  <a:cubicBezTo>
                    <a:pt x="4" y="5"/>
                    <a:pt x="3" y="7"/>
                    <a:pt x="2" y="10"/>
                  </a:cubicBezTo>
                  <a:cubicBezTo>
                    <a:pt x="1" y="14"/>
                    <a:pt x="0" y="18"/>
                    <a:pt x="0" y="23"/>
                  </a:cubicBezTo>
                  <a:cubicBezTo>
                    <a:pt x="0" y="32"/>
                    <a:pt x="2" y="38"/>
                    <a:pt x="5" y="41"/>
                  </a:cubicBezTo>
                  <a:cubicBezTo>
                    <a:pt x="7" y="44"/>
                    <a:pt x="10" y="46"/>
                    <a:pt x="15" y="46"/>
                  </a:cubicBezTo>
                  <a:cubicBezTo>
                    <a:pt x="18" y="46"/>
                    <a:pt x="21" y="45"/>
                    <a:pt x="23" y="43"/>
                  </a:cubicBezTo>
                  <a:cubicBezTo>
                    <a:pt x="25" y="42"/>
                    <a:pt x="27" y="39"/>
                    <a:pt x="28" y="36"/>
                  </a:cubicBezTo>
                  <a:cubicBezTo>
                    <a:pt x="29" y="33"/>
                    <a:pt x="29" y="28"/>
                    <a:pt x="29" y="23"/>
                  </a:cubicBezTo>
                  <a:cubicBezTo>
                    <a:pt x="29" y="19"/>
                    <a:pt x="29" y="15"/>
                    <a:pt x="28" y="13"/>
                  </a:cubicBezTo>
                  <a:cubicBezTo>
                    <a:pt x="28" y="10"/>
                    <a:pt x="27" y="8"/>
                    <a:pt x="26" y="6"/>
                  </a:cubicBezTo>
                  <a:close/>
                  <a:moveTo>
                    <a:pt x="21" y="38"/>
                  </a:moveTo>
                  <a:cubicBezTo>
                    <a:pt x="19" y="40"/>
                    <a:pt x="17" y="42"/>
                    <a:pt x="15" y="42"/>
                  </a:cubicBezTo>
                  <a:cubicBezTo>
                    <a:pt x="12" y="42"/>
                    <a:pt x="10" y="40"/>
                    <a:pt x="8" y="38"/>
                  </a:cubicBezTo>
                  <a:cubicBezTo>
                    <a:pt x="7" y="35"/>
                    <a:pt x="6" y="31"/>
                    <a:pt x="6" y="23"/>
                  </a:cubicBezTo>
                  <a:cubicBezTo>
                    <a:pt x="6" y="16"/>
                    <a:pt x="7" y="11"/>
                    <a:pt x="9" y="8"/>
                  </a:cubicBezTo>
                  <a:cubicBezTo>
                    <a:pt x="10" y="6"/>
                    <a:pt x="12" y="5"/>
                    <a:pt x="15" y="5"/>
                  </a:cubicBezTo>
                  <a:cubicBezTo>
                    <a:pt x="17" y="5"/>
                    <a:pt x="19" y="6"/>
                    <a:pt x="21" y="8"/>
                  </a:cubicBezTo>
                  <a:cubicBezTo>
                    <a:pt x="23" y="11"/>
                    <a:pt x="24" y="16"/>
                    <a:pt x="24" y="23"/>
                  </a:cubicBezTo>
                  <a:cubicBezTo>
                    <a:pt x="24" y="30"/>
                    <a:pt x="23" y="35"/>
                    <a:pt x="21" y="38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0" name="Google Shape;1810;p10"/>
            <p:cNvSpPr/>
            <p:nvPr/>
          </p:nvSpPr>
          <p:spPr>
            <a:xfrm>
              <a:off x="2325688" y="4056063"/>
              <a:ext cx="44450" cy="71438"/>
            </a:xfrm>
            <a:custGeom>
              <a:rect b="b" l="l" r="r" t="t"/>
              <a:pathLst>
                <a:path extrusionOk="0" h="46" w="29">
                  <a:moveTo>
                    <a:pt x="25" y="6"/>
                  </a:moveTo>
                  <a:cubicBezTo>
                    <a:pt x="24" y="4"/>
                    <a:pt x="23" y="3"/>
                    <a:pt x="21" y="2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1" y="0"/>
                    <a:pt x="9" y="1"/>
                    <a:pt x="6" y="3"/>
                  </a:cubicBezTo>
                  <a:cubicBezTo>
                    <a:pt x="4" y="5"/>
                    <a:pt x="3" y="7"/>
                    <a:pt x="2" y="10"/>
                  </a:cubicBezTo>
                  <a:cubicBezTo>
                    <a:pt x="1" y="14"/>
                    <a:pt x="0" y="18"/>
                    <a:pt x="0" y="23"/>
                  </a:cubicBezTo>
                  <a:cubicBezTo>
                    <a:pt x="0" y="32"/>
                    <a:pt x="1" y="38"/>
                    <a:pt x="4" y="41"/>
                  </a:cubicBezTo>
                  <a:cubicBezTo>
                    <a:pt x="7" y="44"/>
                    <a:pt x="10" y="46"/>
                    <a:pt x="15" y="46"/>
                  </a:cubicBezTo>
                  <a:cubicBezTo>
                    <a:pt x="18" y="46"/>
                    <a:pt x="21" y="45"/>
                    <a:pt x="23" y="43"/>
                  </a:cubicBezTo>
                  <a:cubicBezTo>
                    <a:pt x="25" y="42"/>
                    <a:pt x="27" y="39"/>
                    <a:pt x="28" y="36"/>
                  </a:cubicBezTo>
                  <a:cubicBezTo>
                    <a:pt x="29" y="33"/>
                    <a:pt x="29" y="28"/>
                    <a:pt x="29" y="23"/>
                  </a:cubicBezTo>
                  <a:cubicBezTo>
                    <a:pt x="29" y="19"/>
                    <a:pt x="29" y="15"/>
                    <a:pt x="28" y="13"/>
                  </a:cubicBezTo>
                  <a:cubicBezTo>
                    <a:pt x="28" y="10"/>
                    <a:pt x="27" y="8"/>
                    <a:pt x="25" y="6"/>
                  </a:cubicBezTo>
                  <a:close/>
                  <a:moveTo>
                    <a:pt x="21" y="38"/>
                  </a:moveTo>
                  <a:cubicBezTo>
                    <a:pt x="19" y="40"/>
                    <a:pt x="17" y="42"/>
                    <a:pt x="15" y="42"/>
                  </a:cubicBezTo>
                  <a:cubicBezTo>
                    <a:pt x="12" y="42"/>
                    <a:pt x="10" y="40"/>
                    <a:pt x="8" y="38"/>
                  </a:cubicBezTo>
                  <a:cubicBezTo>
                    <a:pt x="7" y="35"/>
                    <a:pt x="6" y="31"/>
                    <a:pt x="6" y="23"/>
                  </a:cubicBezTo>
                  <a:cubicBezTo>
                    <a:pt x="6" y="16"/>
                    <a:pt x="7" y="11"/>
                    <a:pt x="9" y="8"/>
                  </a:cubicBezTo>
                  <a:cubicBezTo>
                    <a:pt x="10" y="6"/>
                    <a:pt x="12" y="5"/>
                    <a:pt x="15" y="5"/>
                  </a:cubicBezTo>
                  <a:cubicBezTo>
                    <a:pt x="17" y="5"/>
                    <a:pt x="19" y="6"/>
                    <a:pt x="21" y="8"/>
                  </a:cubicBezTo>
                  <a:cubicBezTo>
                    <a:pt x="23" y="11"/>
                    <a:pt x="24" y="16"/>
                    <a:pt x="24" y="23"/>
                  </a:cubicBezTo>
                  <a:cubicBezTo>
                    <a:pt x="24" y="30"/>
                    <a:pt x="23" y="35"/>
                    <a:pt x="21" y="38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1" name="Google Shape;1811;p10"/>
            <p:cNvSpPr/>
            <p:nvPr/>
          </p:nvSpPr>
          <p:spPr>
            <a:xfrm>
              <a:off x="2386013" y="4056063"/>
              <a:ext cx="26988" cy="69850"/>
            </a:xfrm>
            <a:custGeom>
              <a:rect b="b" l="l" r="r" t="t"/>
              <a:pathLst>
                <a:path extrusionOk="0" h="45" w="17">
                  <a:moveTo>
                    <a:pt x="17" y="45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1" y="4"/>
                    <a:pt x="8" y="6"/>
                  </a:cubicBezTo>
                  <a:cubicBezTo>
                    <a:pt x="6" y="8"/>
                    <a:pt x="3" y="10"/>
                    <a:pt x="0" y="1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4" y="15"/>
                    <a:pt x="6" y="14"/>
                  </a:cubicBezTo>
                  <a:cubicBezTo>
                    <a:pt x="8" y="13"/>
                    <a:pt x="10" y="11"/>
                    <a:pt x="11" y="10"/>
                  </a:cubicBezTo>
                  <a:cubicBezTo>
                    <a:pt x="11" y="45"/>
                    <a:pt x="11" y="45"/>
                    <a:pt x="11" y="45"/>
                  </a:cubicBezTo>
                  <a:lnTo>
                    <a:pt x="17" y="45"/>
                  </a:lnTo>
                  <a:close/>
                  <a:moveTo>
                    <a:pt x="17" y="45"/>
                  </a:moveTo>
                  <a:cubicBezTo>
                    <a:pt x="17" y="45"/>
                    <a:pt x="17" y="45"/>
                    <a:pt x="17" y="4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2" name="Google Shape;1812;p10"/>
            <p:cNvSpPr/>
            <p:nvPr/>
          </p:nvSpPr>
          <p:spPr>
            <a:xfrm>
              <a:off x="2444750" y="4168775"/>
              <a:ext cx="26988" cy="69850"/>
            </a:xfrm>
            <a:custGeom>
              <a:rect b="b" l="l" r="r" t="t"/>
              <a:pathLst>
                <a:path extrusionOk="0" h="45" w="17">
                  <a:moveTo>
                    <a:pt x="9" y="6"/>
                  </a:moveTo>
                  <a:cubicBezTo>
                    <a:pt x="6" y="8"/>
                    <a:pt x="3" y="10"/>
                    <a:pt x="0" y="1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4" y="15"/>
                    <a:pt x="6" y="14"/>
                  </a:cubicBezTo>
                  <a:cubicBezTo>
                    <a:pt x="8" y="13"/>
                    <a:pt x="10" y="12"/>
                    <a:pt x="11" y="10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1" y="4"/>
                    <a:pt x="9" y="6"/>
                  </a:cubicBezTo>
                  <a:close/>
                  <a:moveTo>
                    <a:pt x="9" y="6"/>
                  </a:moveTo>
                  <a:cubicBezTo>
                    <a:pt x="9" y="6"/>
                    <a:pt x="9" y="6"/>
                    <a:pt x="9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3" name="Google Shape;1813;p10"/>
            <p:cNvSpPr/>
            <p:nvPr/>
          </p:nvSpPr>
          <p:spPr>
            <a:xfrm>
              <a:off x="2217738" y="4173538"/>
              <a:ext cx="44450" cy="69850"/>
            </a:xfrm>
            <a:custGeom>
              <a:rect b="b" l="l" r="r" t="t"/>
              <a:pathLst>
                <a:path extrusionOk="0" h="45" w="29">
                  <a:moveTo>
                    <a:pt x="26" y="5"/>
                  </a:moveTo>
                  <a:cubicBezTo>
                    <a:pt x="25" y="3"/>
                    <a:pt x="23" y="2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2" y="0"/>
                    <a:pt x="9" y="0"/>
                    <a:pt x="7" y="2"/>
                  </a:cubicBezTo>
                  <a:cubicBezTo>
                    <a:pt x="5" y="4"/>
                    <a:pt x="3" y="6"/>
                    <a:pt x="2" y="10"/>
                  </a:cubicBezTo>
                  <a:cubicBezTo>
                    <a:pt x="1" y="13"/>
                    <a:pt x="0" y="17"/>
                    <a:pt x="0" y="22"/>
                  </a:cubicBezTo>
                  <a:cubicBezTo>
                    <a:pt x="0" y="31"/>
                    <a:pt x="2" y="37"/>
                    <a:pt x="5" y="41"/>
                  </a:cubicBezTo>
                  <a:cubicBezTo>
                    <a:pt x="7" y="44"/>
                    <a:pt x="10" y="45"/>
                    <a:pt x="15" y="45"/>
                  </a:cubicBezTo>
                  <a:cubicBezTo>
                    <a:pt x="18" y="45"/>
                    <a:pt x="21" y="45"/>
                    <a:pt x="23" y="43"/>
                  </a:cubicBezTo>
                  <a:cubicBezTo>
                    <a:pt x="25" y="41"/>
                    <a:pt x="27" y="38"/>
                    <a:pt x="28" y="35"/>
                  </a:cubicBezTo>
                  <a:cubicBezTo>
                    <a:pt x="29" y="32"/>
                    <a:pt x="29" y="28"/>
                    <a:pt x="29" y="22"/>
                  </a:cubicBezTo>
                  <a:cubicBezTo>
                    <a:pt x="29" y="18"/>
                    <a:pt x="29" y="14"/>
                    <a:pt x="29" y="12"/>
                  </a:cubicBezTo>
                  <a:cubicBezTo>
                    <a:pt x="28" y="9"/>
                    <a:pt x="27" y="7"/>
                    <a:pt x="26" y="5"/>
                  </a:cubicBezTo>
                  <a:close/>
                  <a:moveTo>
                    <a:pt x="21" y="37"/>
                  </a:moveTo>
                  <a:cubicBezTo>
                    <a:pt x="20" y="40"/>
                    <a:pt x="17" y="41"/>
                    <a:pt x="15" y="41"/>
                  </a:cubicBezTo>
                  <a:cubicBezTo>
                    <a:pt x="12" y="41"/>
                    <a:pt x="10" y="40"/>
                    <a:pt x="8" y="37"/>
                  </a:cubicBezTo>
                  <a:cubicBezTo>
                    <a:pt x="7" y="35"/>
                    <a:pt x="6" y="30"/>
                    <a:pt x="6" y="22"/>
                  </a:cubicBezTo>
                  <a:cubicBezTo>
                    <a:pt x="6" y="15"/>
                    <a:pt x="7" y="10"/>
                    <a:pt x="9" y="7"/>
                  </a:cubicBezTo>
                  <a:cubicBezTo>
                    <a:pt x="10" y="5"/>
                    <a:pt x="12" y="4"/>
                    <a:pt x="15" y="4"/>
                  </a:cubicBezTo>
                  <a:cubicBezTo>
                    <a:pt x="17" y="4"/>
                    <a:pt x="20" y="5"/>
                    <a:pt x="21" y="8"/>
                  </a:cubicBezTo>
                  <a:cubicBezTo>
                    <a:pt x="23" y="10"/>
                    <a:pt x="24" y="15"/>
                    <a:pt x="24" y="22"/>
                  </a:cubicBezTo>
                  <a:cubicBezTo>
                    <a:pt x="24" y="30"/>
                    <a:pt x="23" y="35"/>
                    <a:pt x="21" y="37"/>
                  </a:cubicBezTo>
                  <a:close/>
                  <a:moveTo>
                    <a:pt x="21" y="37"/>
                  </a:moveTo>
                  <a:cubicBezTo>
                    <a:pt x="21" y="37"/>
                    <a:pt x="21" y="37"/>
                    <a:pt x="21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4" name="Google Shape;1814;p10"/>
            <p:cNvSpPr/>
            <p:nvPr/>
          </p:nvSpPr>
          <p:spPr>
            <a:xfrm>
              <a:off x="2278063" y="4173538"/>
              <a:ext cx="25400" cy="69850"/>
            </a:xfrm>
            <a:custGeom>
              <a:rect b="b" l="l" r="r" t="t"/>
              <a:pathLst>
                <a:path extrusionOk="0" h="45" w="17">
                  <a:moveTo>
                    <a:pt x="8" y="6"/>
                  </a:moveTo>
                  <a:cubicBezTo>
                    <a:pt x="6" y="8"/>
                    <a:pt x="3" y="9"/>
                    <a:pt x="0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4" y="15"/>
                    <a:pt x="6" y="13"/>
                  </a:cubicBezTo>
                  <a:cubicBezTo>
                    <a:pt x="8" y="12"/>
                    <a:pt x="10" y="11"/>
                    <a:pt x="11" y="10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1" y="3"/>
                    <a:pt x="8" y="6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5" name="Google Shape;1815;p10"/>
            <p:cNvSpPr/>
            <p:nvPr/>
          </p:nvSpPr>
          <p:spPr>
            <a:xfrm>
              <a:off x="2325688" y="4173538"/>
              <a:ext cx="25400" cy="69850"/>
            </a:xfrm>
            <a:custGeom>
              <a:rect b="b" l="l" r="r" t="t"/>
              <a:pathLst>
                <a:path extrusionOk="0" h="45" w="16">
                  <a:moveTo>
                    <a:pt x="8" y="6"/>
                  </a:moveTo>
                  <a:cubicBezTo>
                    <a:pt x="5" y="8"/>
                    <a:pt x="3" y="9"/>
                    <a:pt x="0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3" y="15"/>
                    <a:pt x="5" y="13"/>
                  </a:cubicBezTo>
                  <a:cubicBezTo>
                    <a:pt x="8" y="12"/>
                    <a:pt x="9" y="11"/>
                    <a:pt x="11" y="10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3"/>
                    <a:pt x="8" y="6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p10"/>
            <p:cNvSpPr/>
            <p:nvPr/>
          </p:nvSpPr>
          <p:spPr>
            <a:xfrm>
              <a:off x="2371725" y="4173538"/>
              <a:ext cx="46038" cy="69850"/>
            </a:xfrm>
            <a:custGeom>
              <a:rect b="b" l="l" r="r" t="t"/>
              <a:pathLst>
                <a:path extrusionOk="0" h="45" w="30">
                  <a:moveTo>
                    <a:pt x="26" y="5"/>
                  </a:moveTo>
                  <a:cubicBezTo>
                    <a:pt x="25" y="3"/>
                    <a:pt x="23" y="2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2" y="0"/>
                    <a:pt x="9" y="0"/>
                    <a:pt x="7" y="2"/>
                  </a:cubicBezTo>
                  <a:cubicBezTo>
                    <a:pt x="5" y="4"/>
                    <a:pt x="3" y="6"/>
                    <a:pt x="2" y="10"/>
                  </a:cubicBezTo>
                  <a:cubicBezTo>
                    <a:pt x="1" y="13"/>
                    <a:pt x="0" y="17"/>
                    <a:pt x="0" y="22"/>
                  </a:cubicBezTo>
                  <a:cubicBezTo>
                    <a:pt x="0" y="31"/>
                    <a:pt x="2" y="37"/>
                    <a:pt x="5" y="41"/>
                  </a:cubicBezTo>
                  <a:cubicBezTo>
                    <a:pt x="7" y="44"/>
                    <a:pt x="11" y="45"/>
                    <a:pt x="15" y="45"/>
                  </a:cubicBezTo>
                  <a:cubicBezTo>
                    <a:pt x="18" y="45"/>
                    <a:pt x="21" y="45"/>
                    <a:pt x="23" y="43"/>
                  </a:cubicBezTo>
                  <a:cubicBezTo>
                    <a:pt x="25" y="41"/>
                    <a:pt x="27" y="38"/>
                    <a:pt x="28" y="35"/>
                  </a:cubicBezTo>
                  <a:cubicBezTo>
                    <a:pt x="29" y="32"/>
                    <a:pt x="30" y="28"/>
                    <a:pt x="30" y="22"/>
                  </a:cubicBezTo>
                  <a:cubicBezTo>
                    <a:pt x="30" y="18"/>
                    <a:pt x="29" y="14"/>
                    <a:pt x="29" y="12"/>
                  </a:cubicBezTo>
                  <a:cubicBezTo>
                    <a:pt x="28" y="9"/>
                    <a:pt x="27" y="7"/>
                    <a:pt x="26" y="5"/>
                  </a:cubicBezTo>
                  <a:close/>
                  <a:moveTo>
                    <a:pt x="21" y="37"/>
                  </a:moveTo>
                  <a:cubicBezTo>
                    <a:pt x="20" y="40"/>
                    <a:pt x="17" y="41"/>
                    <a:pt x="15" y="41"/>
                  </a:cubicBezTo>
                  <a:cubicBezTo>
                    <a:pt x="12" y="41"/>
                    <a:pt x="10" y="40"/>
                    <a:pt x="9" y="37"/>
                  </a:cubicBezTo>
                  <a:cubicBezTo>
                    <a:pt x="7" y="35"/>
                    <a:pt x="6" y="30"/>
                    <a:pt x="6" y="22"/>
                  </a:cubicBezTo>
                  <a:cubicBezTo>
                    <a:pt x="6" y="15"/>
                    <a:pt x="7" y="10"/>
                    <a:pt x="9" y="7"/>
                  </a:cubicBezTo>
                  <a:cubicBezTo>
                    <a:pt x="10" y="5"/>
                    <a:pt x="12" y="4"/>
                    <a:pt x="15" y="4"/>
                  </a:cubicBezTo>
                  <a:cubicBezTo>
                    <a:pt x="17" y="4"/>
                    <a:pt x="20" y="5"/>
                    <a:pt x="21" y="8"/>
                  </a:cubicBezTo>
                  <a:cubicBezTo>
                    <a:pt x="23" y="10"/>
                    <a:pt x="24" y="15"/>
                    <a:pt x="24" y="22"/>
                  </a:cubicBezTo>
                  <a:cubicBezTo>
                    <a:pt x="24" y="30"/>
                    <a:pt x="23" y="35"/>
                    <a:pt x="21" y="37"/>
                  </a:cubicBezTo>
                  <a:close/>
                  <a:moveTo>
                    <a:pt x="21" y="37"/>
                  </a:moveTo>
                  <a:cubicBezTo>
                    <a:pt x="21" y="37"/>
                    <a:pt x="21" y="37"/>
                    <a:pt x="21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17" name="Google Shape;1817;p10"/>
          <p:cNvGrpSpPr/>
          <p:nvPr/>
        </p:nvGrpSpPr>
        <p:grpSpPr>
          <a:xfrm>
            <a:off x="3213353" y="3756576"/>
            <a:ext cx="922338" cy="825500"/>
            <a:chOff x="3143250" y="3402012"/>
            <a:chExt cx="922338" cy="825500"/>
          </a:xfrm>
        </p:grpSpPr>
        <p:sp>
          <p:nvSpPr>
            <p:cNvPr id="1818" name="Google Shape;1818;p10"/>
            <p:cNvSpPr/>
            <p:nvPr/>
          </p:nvSpPr>
          <p:spPr>
            <a:xfrm>
              <a:off x="3267075" y="3402012"/>
              <a:ext cx="798513" cy="825500"/>
            </a:xfrm>
            <a:custGeom>
              <a:rect b="b" l="l" r="r" t="t"/>
              <a:pathLst>
                <a:path extrusionOk="0" h="532" w="517">
                  <a:moveTo>
                    <a:pt x="500" y="17"/>
                  </a:moveTo>
                  <a:cubicBezTo>
                    <a:pt x="483" y="0"/>
                    <a:pt x="455" y="0"/>
                    <a:pt x="438" y="17"/>
                  </a:cubicBezTo>
                  <a:cubicBezTo>
                    <a:pt x="312" y="143"/>
                    <a:pt x="312" y="143"/>
                    <a:pt x="312" y="143"/>
                  </a:cubicBezTo>
                  <a:cubicBezTo>
                    <a:pt x="302" y="154"/>
                    <a:pt x="298" y="169"/>
                    <a:pt x="301" y="183"/>
                  </a:cubicBezTo>
                  <a:cubicBezTo>
                    <a:pt x="271" y="212"/>
                    <a:pt x="271" y="212"/>
                    <a:pt x="271" y="212"/>
                  </a:cubicBezTo>
                  <a:cubicBezTo>
                    <a:pt x="205" y="162"/>
                    <a:pt x="111" y="168"/>
                    <a:pt x="51" y="228"/>
                  </a:cubicBezTo>
                  <a:cubicBezTo>
                    <a:pt x="40" y="239"/>
                    <a:pt x="31" y="251"/>
                    <a:pt x="24" y="263"/>
                  </a:cubicBezTo>
                  <a:cubicBezTo>
                    <a:pt x="23" y="262"/>
                    <a:pt x="21" y="261"/>
                    <a:pt x="20" y="261"/>
                  </a:cubicBezTo>
                  <a:cubicBezTo>
                    <a:pt x="12" y="261"/>
                    <a:pt x="12" y="261"/>
                    <a:pt x="12" y="261"/>
                  </a:cubicBezTo>
                  <a:cubicBezTo>
                    <a:pt x="9" y="261"/>
                    <a:pt x="7" y="264"/>
                    <a:pt x="7" y="267"/>
                  </a:cubicBezTo>
                  <a:cubicBezTo>
                    <a:pt x="7" y="283"/>
                    <a:pt x="7" y="283"/>
                    <a:pt x="7" y="283"/>
                  </a:cubicBezTo>
                  <a:cubicBezTo>
                    <a:pt x="7" y="286"/>
                    <a:pt x="9" y="288"/>
                    <a:pt x="12" y="28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1" y="291"/>
                    <a:pt x="10" y="294"/>
                    <a:pt x="9" y="297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4"/>
                    <a:pt x="0" y="305"/>
                    <a:pt x="0" y="305"/>
                  </a:cubicBezTo>
                  <a:cubicBezTo>
                    <a:pt x="1" y="306"/>
                    <a:pt x="2" y="306"/>
                    <a:pt x="3" y="306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5" y="313"/>
                    <a:pt x="3" y="324"/>
                    <a:pt x="2" y="336"/>
                  </a:cubicBezTo>
                  <a:cubicBezTo>
                    <a:pt x="2" y="336"/>
                    <a:pt x="1" y="337"/>
                    <a:pt x="1" y="338"/>
                  </a:cubicBezTo>
                  <a:cubicBezTo>
                    <a:pt x="1" y="354"/>
                    <a:pt x="1" y="354"/>
                    <a:pt x="1" y="354"/>
                  </a:cubicBezTo>
                  <a:cubicBezTo>
                    <a:pt x="1" y="355"/>
                    <a:pt x="2" y="356"/>
                    <a:pt x="2" y="357"/>
                  </a:cubicBezTo>
                  <a:cubicBezTo>
                    <a:pt x="3" y="364"/>
                    <a:pt x="4" y="372"/>
                    <a:pt x="5" y="380"/>
                  </a:cubicBezTo>
                  <a:cubicBezTo>
                    <a:pt x="5" y="393"/>
                    <a:pt x="5" y="393"/>
                    <a:pt x="5" y="393"/>
                  </a:cubicBezTo>
                  <a:cubicBezTo>
                    <a:pt x="5" y="396"/>
                    <a:pt x="7" y="398"/>
                    <a:pt x="10" y="399"/>
                  </a:cubicBezTo>
                  <a:cubicBezTo>
                    <a:pt x="13" y="409"/>
                    <a:pt x="18" y="420"/>
                    <a:pt x="24" y="430"/>
                  </a:cubicBezTo>
                  <a:cubicBezTo>
                    <a:pt x="24" y="432"/>
                    <a:pt x="25" y="433"/>
                    <a:pt x="26" y="434"/>
                  </a:cubicBezTo>
                  <a:cubicBezTo>
                    <a:pt x="28" y="438"/>
                    <a:pt x="30" y="441"/>
                    <a:pt x="33" y="445"/>
                  </a:cubicBezTo>
                  <a:cubicBezTo>
                    <a:pt x="27" y="449"/>
                    <a:pt x="27" y="449"/>
                    <a:pt x="27" y="449"/>
                  </a:cubicBezTo>
                  <a:cubicBezTo>
                    <a:pt x="26" y="449"/>
                    <a:pt x="26" y="450"/>
                    <a:pt x="26" y="451"/>
                  </a:cubicBezTo>
                  <a:cubicBezTo>
                    <a:pt x="27" y="452"/>
                    <a:pt x="28" y="452"/>
                    <a:pt x="29" y="452"/>
                  </a:cubicBezTo>
                  <a:cubicBezTo>
                    <a:pt x="35" y="447"/>
                    <a:pt x="35" y="447"/>
                    <a:pt x="35" y="447"/>
                  </a:cubicBezTo>
                  <a:cubicBezTo>
                    <a:pt x="35" y="448"/>
                    <a:pt x="35" y="448"/>
                    <a:pt x="36" y="448"/>
                  </a:cubicBezTo>
                  <a:cubicBezTo>
                    <a:pt x="36" y="468"/>
                    <a:pt x="36" y="468"/>
                    <a:pt x="36" y="468"/>
                  </a:cubicBezTo>
                  <a:cubicBezTo>
                    <a:pt x="36" y="469"/>
                    <a:pt x="36" y="470"/>
                    <a:pt x="37" y="470"/>
                  </a:cubicBezTo>
                  <a:cubicBezTo>
                    <a:pt x="38" y="470"/>
                    <a:pt x="39" y="469"/>
                    <a:pt x="39" y="468"/>
                  </a:cubicBezTo>
                  <a:cubicBezTo>
                    <a:pt x="39" y="453"/>
                    <a:pt x="39" y="453"/>
                    <a:pt x="39" y="453"/>
                  </a:cubicBezTo>
                  <a:cubicBezTo>
                    <a:pt x="43" y="457"/>
                    <a:pt x="47" y="462"/>
                    <a:pt x="51" y="466"/>
                  </a:cubicBezTo>
                  <a:cubicBezTo>
                    <a:pt x="117" y="532"/>
                    <a:pt x="224" y="532"/>
                    <a:pt x="290" y="466"/>
                  </a:cubicBezTo>
                  <a:cubicBezTo>
                    <a:pt x="293" y="463"/>
                    <a:pt x="296" y="459"/>
                    <a:pt x="300" y="455"/>
                  </a:cubicBezTo>
                  <a:cubicBezTo>
                    <a:pt x="300" y="464"/>
                    <a:pt x="300" y="464"/>
                    <a:pt x="300" y="464"/>
                  </a:cubicBezTo>
                  <a:cubicBezTo>
                    <a:pt x="300" y="467"/>
                    <a:pt x="302" y="469"/>
                    <a:pt x="305" y="469"/>
                  </a:cubicBezTo>
                  <a:cubicBezTo>
                    <a:pt x="313" y="469"/>
                    <a:pt x="313" y="469"/>
                    <a:pt x="313" y="469"/>
                  </a:cubicBezTo>
                  <a:cubicBezTo>
                    <a:pt x="316" y="469"/>
                    <a:pt x="318" y="467"/>
                    <a:pt x="318" y="464"/>
                  </a:cubicBezTo>
                  <a:cubicBezTo>
                    <a:pt x="318" y="448"/>
                    <a:pt x="318" y="448"/>
                    <a:pt x="318" y="448"/>
                  </a:cubicBezTo>
                  <a:cubicBezTo>
                    <a:pt x="318" y="445"/>
                    <a:pt x="316" y="443"/>
                    <a:pt x="313" y="443"/>
                  </a:cubicBezTo>
                  <a:cubicBezTo>
                    <a:pt x="309" y="443"/>
                    <a:pt x="309" y="443"/>
                    <a:pt x="309" y="443"/>
                  </a:cubicBezTo>
                  <a:cubicBezTo>
                    <a:pt x="315" y="435"/>
                    <a:pt x="319" y="426"/>
                    <a:pt x="323" y="418"/>
                  </a:cubicBezTo>
                  <a:cubicBezTo>
                    <a:pt x="323" y="429"/>
                    <a:pt x="323" y="429"/>
                    <a:pt x="323" y="429"/>
                  </a:cubicBezTo>
                  <a:cubicBezTo>
                    <a:pt x="323" y="432"/>
                    <a:pt x="326" y="434"/>
                    <a:pt x="328" y="434"/>
                  </a:cubicBezTo>
                  <a:cubicBezTo>
                    <a:pt x="337" y="434"/>
                    <a:pt x="337" y="434"/>
                    <a:pt x="337" y="434"/>
                  </a:cubicBezTo>
                  <a:cubicBezTo>
                    <a:pt x="339" y="434"/>
                    <a:pt x="342" y="432"/>
                    <a:pt x="342" y="429"/>
                  </a:cubicBezTo>
                  <a:cubicBezTo>
                    <a:pt x="342" y="413"/>
                    <a:pt x="342" y="413"/>
                    <a:pt x="342" y="413"/>
                  </a:cubicBezTo>
                  <a:cubicBezTo>
                    <a:pt x="342" y="410"/>
                    <a:pt x="339" y="407"/>
                    <a:pt x="337" y="407"/>
                  </a:cubicBezTo>
                  <a:cubicBezTo>
                    <a:pt x="328" y="407"/>
                    <a:pt x="328" y="407"/>
                    <a:pt x="328" y="407"/>
                  </a:cubicBezTo>
                  <a:cubicBezTo>
                    <a:pt x="328" y="407"/>
                    <a:pt x="328" y="408"/>
                    <a:pt x="328" y="408"/>
                  </a:cubicBezTo>
                  <a:cubicBezTo>
                    <a:pt x="331" y="399"/>
                    <a:pt x="333" y="391"/>
                    <a:pt x="335" y="383"/>
                  </a:cubicBezTo>
                  <a:cubicBezTo>
                    <a:pt x="336" y="382"/>
                    <a:pt x="336" y="381"/>
                    <a:pt x="336" y="380"/>
                  </a:cubicBezTo>
                  <a:cubicBezTo>
                    <a:pt x="336" y="377"/>
                    <a:pt x="336" y="377"/>
                    <a:pt x="336" y="377"/>
                  </a:cubicBezTo>
                  <a:cubicBezTo>
                    <a:pt x="340" y="374"/>
                    <a:pt x="340" y="374"/>
                    <a:pt x="340" y="374"/>
                  </a:cubicBezTo>
                  <a:cubicBezTo>
                    <a:pt x="340" y="396"/>
                    <a:pt x="340" y="396"/>
                    <a:pt x="340" y="396"/>
                  </a:cubicBezTo>
                  <a:cubicBezTo>
                    <a:pt x="340" y="397"/>
                    <a:pt x="341" y="398"/>
                    <a:pt x="342" y="398"/>
                  </a:cubicBezTo>
                  <a:cubicBezTo>
                    <a:pt x="343" y="398"/>
                    <a:pt x="344" y="397"/>
                    <a:pt x="344" y="396"/>
                  </a:cubicBezTo>
                  <a:cubicBezTo>
                    <a:pt x="344" y="371"/>
                    <a:pt x="344" y="371"/>
                    <a:pt x="344" y="371"/>
                  </a:cubicBezTo>
                  <a:cubicBezTo>
                    <a:pt x="344" y="370"/>
                    <a:pt x="343" y="370"/>
                    <a:pt x="343" y="370"/>
                  </a:cubicBezTo>
                  <a:cubicBezTo>
                    <a:pt x="342" y="369"/>
                    <a:pt x="342" y="369"/>
                    <a:pt x="341" y="370"/>
                  </a:cubicBezTo>
                  <a:cubicBezTo>
                    <a:pt x="337" y="372"/>
                    <a:pt x="337" y="372"/>
                    <a:pt x="337" y="372"/>
                  </a:cubicBezTo>
                  <a:cubicBezTo>
                    <a:pt x="338" y="368"/>
                    <a:pt x="338" y="363"/>
                    <a:pt x="338" y="359"/>
                  </a:cubicBezTo>
                  <a:cubicBezTo>
                    <a:pt x="339" y="359"/>
                    <a:pt x="339" y="359"/>
                    <a:pt x="339" y="359"/>
                  </a:cubicBezTo>
                  <a:cubicBezTo>
                    <a:pt x="339" y="359"/>
                    <a:pt x="340" y="358"/>
                    <a:pt x="340" y="357"/>
                  </a:cubicBezTo>
                  <a:cubicBezTo>
                    <a:pt x="340" y="332"/>
                    <a:pt x="340" y="332"/>
                    <a:pt x="340" y="332"/>
                  </a:cubicBezTo>
                  <a:cubicBezTo>
                    <a:pt x="340" y="331"/>
                    <a:pt x="340" y="331"/>
                    <a:pt x="339" y="331"/>
                  </a:cubicBezTo>
                  <a:cubicBezTo>
                    <a:pt x="339" y="330"/>
                    <a:pt x="338" y="330"/>
                    <a:pt x="338" y="330"/>
                  </a:cubicBezTo>
                  <a:cubicBezTo>
                    <a:pt x="338" y="328"/>
                    <a:pt x="337" y="326"/>
                    <a:pt x="337" y="324"/>
                  </a:cubicBezTo>
                  <a:cubicBezTo>
                    <a:pt x="338" y="324"/>
                    <a:pt x="338" y="324"/>
                    <a:pt x="338" y="324"/>
                  </a:cubicBezTo>
                  <a:cubicBezTo>
                    <a:pt x="341" y="324"/>
                    <a:pt x="343" y="321"/>
                    <a:pt x="343" y="318"/>
                  </a:cubicBezTo>
                  <a:cubicBezTo>
                    <a:pt x="343" y="302"/>
                    <a:pt x="343" y="302"/>
                    <a:pt x="343" y="302"/>
                  </a:cubicBezTo>
                  <a:cubicBezTo>
                    <a:pt x="343" y="299"/>
                    <a:pt x="341" y="297"/>
                    <a:pt x="338" y="297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29" y="291"/>
                    <a:pt x="327" y="285"/>
                    <a:pt x="325" y="279"/>
                  </a:cubicBezTo>
                  <a:cubicBezTo>
                    <a:pt x="325" y="266"/>
                    <a:pt x="325" y="266"/>
                    <a:pt x="325" y="266"/>
                  </a:cubicBezTo>
                  <a:cubicBezTo>
                    <a:pt x="325" y="263"/>
                    <a:pt x="322" y="261"/>
                    <a:pt x="320" y="261"/>
                  </a:cubicBezTo>
                  <a:cubicBezTo>
                    <a:pt x="315" y="261"/>
                    <a:pt x="315" y="261"/>
                    <a:pt x="315" y="261"/>
                  </a:cubicBezTo>
                  <a:cubicBezTo>
                    <a:pt x="312" y="256"/>
                    <a:pt x="309" y="251"/>
                    <a:pt x="305" y="246"/>
                  </a:cubicBezTo>
                  <a:cubicBezTo>
                    <a:pt x="335" y="217"/>
                    <a:pt x="335" y="217"/>
                    <a:pt x="335" y="217"/>
                  </a:cubicBezTo>
                  <a:cubicBezTo>
                    <a:pt x="349" y="219"/>
                    <a:pt x="364" y="216"/>
                    <a:pt x="374" y="205"/>
                  </a:cubicBezTo>
                  <a:cubicBezTo>
                    <a:pt x="500" y="79"/>
                    <a:pt x="500" y="79"/>
                    <a:pt x="500" y="79"/>
                  </a:cubicBezTo>
                  <a:cubicBezTo>
                    <a:pt x="517" y="62"/>
                    <a:pt x="517" y="34"/>
                    <a:pt x="500" y="17"/>
                  </a:cubicBezTo>
                  <a:close/>
                  <a:moveTo>
                    <a:pt x="337" y="411"/>
                  </a:moveTo>
                  <a:cubicBezTo>
                    <a:pt x="338" y="411"/>
                    <a:pt x="338" y="412"/>
                    <a:pt x="338" y="413"/>
                  </a:cubicBezTo>
                  <a:cubicBezTo>
                    <a:pt x="338" y="429"/>
                    <a:pt x="338" y="429"/>
                    <a:pt x="338" y="429"/>
                  </a:cubicBezTo>
                  <a:cubicBezTo>
                    <a:pt x="338" y="430"/>
                    <a:pt x="338" y="431"/>
                    <a:pt x="337" y="431"/>
                  </a:cubicBezTo>
                  <a:cubicBezTo>
                    <a:pt x="328" y="431"/>
                    <a:pt x="328" y="431"/>
                    <a:pt x="328" y="431"/>
                  </a:cubicBezTo>
                  <a:cubicBezTo>
                    <a:pt x="327" y="431"/>
                    <a:pt x="327" y="430"/>
                    <a:pt x="327" y="429"/>
                  </a:cubicBezTo>
                  <a:cubicBezTo>
                    <a:pt x="327" y="413"/>
                    <a:pt x="327" y="413"/>
                    <a:pt x="327" y="413"/>
                  </a:cubicBezTo>
                  <a:cubicBezTo>
                    <a:pt x="327" y="412"/>
                    <a:pt x="327" y="411"/>
                    <a:pt x="328" y="411"/>
                  </a:cubicBezTo>
                  <a:lnTo>
                    <a:pt x="337" y="411"/>
                  </a:lnTo>
                  <a:close/>
                  <a:moveTo>
                    <a:pt x="76" y="272"/>
                  </a:moveTo>
                  <a:cubicBezTo>
                    <a:pt x="79" y="268"/>
                    <a:pt x="82" y="265"/>
                    <a:pt x="85" y="262"/>
                  </a:cubicBezTo>
                  <a:cubicBezTo>
                    <a:pt x="95" y="262"/>
                    <a:pt x="95" y="262"/>
                    <a:pt x="95" y="262"/>
                  </a:cubicBezTo>
                  <a:cubicBezTo>
                    <a:pt x="97" y="262"/>
                    <a:pt x="98" y="263"/>
                    <a:pt x="98" y="265"/>
                  </a:cubicBezTo>
                  <a:cubicBezTo>
                    <a:pt x="98" y="296"/>
                    <a:pt x="98" y="296"/>
                    <a:pt x="98" y="296"/>
                  </a:cubicBezTo>
                  <a:cubicBezTo>
                    <a:pt x="98" y="298"/>
                    <a:pt x="97" y="299"/>
                    <a:pt x="95" y="299"/>
                  </a:cubicBezTo>
                  <a:cubicBezTo>
                    <a:pt x="80" y="299"/>
                    <a:pt x="80" y="299"/>
                    <a:pt x="80" y="299"/>
                  </a:cubicBezTo>
                  <a:cubicBezTo>
                    <a:pt x="78" y="299"/>
                    <a:pt x="76" y="298"/>
                    <a:pt x="76" y="296"/>
                  </a:cubicBezTo>
                  <a:lnTo>
                    <a:pt x="76" y="272"/>
                  </a:lnTo>
                  <a:close/>
                  <a:moveTo>
                    <a:pt x="12" y="285"/>
                  </a:moveTo>
                  <a:cubicBezTo>
                    <a:pt x="11" y="285"/>
                    <a:pt x="10" y="284"/>
                    <a:pt x="10" y="283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0" y="266"/>
                    <a:pt x="11" y="265"/>
                    <a:pt x="12" y="265"/>
                  </a:cubicBezTo>
                  <a:cubicBezTo>
                    <a:pt x="20" y="265"/>
                    <a:pt x="20" y="265"/>
                    <a:pt x="20" y="265"/>
                  </a:cubicBezTo>
                  <a:cubicBezTo>
                    <a:pt x="21" y="265"/>
                    <a:pt x="22" y="266"/>
                    <a:pt x="22" y="267"/>
                  </a:cubicBezTo>
                  <a:cubicBezTo>
                    <a:pt x="22" y="267"/>
                    <a:pt x="22" y="267"/>
                    <a:pt x="22" y="267"/>
                  </a:cubicBezTo>
                  <a:cubicBezTo>
                    <a:pt x="19" y="273"/>
                    <a:pt x="16" y="279"/>
                    <a:pt x="14" y="285"/>
                  </a:cubicBezTo>
                  <a:lnTo>
                    <a:pt x="12" y="285"/>
                  </a:lnTo>
                  <a:close/>
                  <a:moveTo>
                    <a:pt x="89" y="432"/>
                  </a:moveTo>
                  <a:cubicBezTo>
                    <a:pt x="89" y="433"/>
                    <a:pt x="88" y="434"/>
                    <a:pt x="88" y="435"/>
                  </a:cubicBezTo>
                  <a:cubicBezTo>
                    <a:pt x="87" y="434"/>
                    <a:pt x="86" y="433"/>
                    <a:pt x="85" y="432"/>
                  </a:cubicBezTo>
                  <a:cubicBezTo>
                    <a:pt x="78" y="425"/>
                    <a:pt x="72" y="417"/>
                    <a:pt x="67" y="408"/>
                  </a:cubicBezTo>
                  <a:cubicBezTo>
                    <a:pt x="67" y="402"/>
                    <a:pt x="67" y="402"/>
                    <a:pt x="67" y="402"/>
                  </a:cubicBezTo>
                  <a:cubicBezTo>
                    <a:pt x="67" y="400"/>
                    <a:pt x="68" y="398"/>
                    <a:pt x="70" y="398"/>
                  </a:cubicBezTo>
                  <a:cubicBezTo>
                    <a:pt x="85" y="398"/>
                    <a:pt x="85" y="398"/>
                    <a:pt x="85" y="398"/>
                  </a:cubicBezTo>
                  <a:cubicBezTo>
                    <a:pt x="87" y="398"/>
                    <a:pt x="89" y="400"/>
                    <a:pt x="89" y="402"/>
                  </a:cubicBezTo>
                  <a:lnTo>
                    <a:pt x="89" y="432"/>
                  </a:lnTo>
                  <a:close/>
                  <a:moveTo>
                    <a:pt x="93" y="439"/>
                  </a:moveTo>
                  <a:cubicBezTo>
                    <a:pt x="94" y="437"/>
                    <a:pt x="95" y="435"/>
                    <a:pt x="95" y="432"/>
                  </a:cubicBezTo>
                  <a:cubicBezTo>
                    <a:pt x="95" y="402"/>
                    <a:pt x="95" y="402"/>
                    <a:pt x="95" y="402"/>
                  </a:cubicBezTo>
                  <a:cubicBezTo>
                    <a:pt x="95" y="396"/>
                    <a:pt x="91" y="392"/>
                    <a:pt x="85" y="392"/>
                  </a:cubicBezTo>
                  <a:cubicBezTo>
                    <a:pt x="70" y="392"/>
                    <a:pt x="70" y="392"/>
                    <a:pt x="70" y="392"/>
                  </a:cubicBezTo>
                  <a:cubicBezTo>
                    <a:pt x="66" y="392"/>
                    <a:pt x="63" y="394"/>
                    <a:pt x="61" y="397"/>
                  </a:cubicBezTo>
                  <a:cubicBezTo>
                    <a:pt x="44" y="360"/>
                    <a:pt x="47" y="316"/>
                    <a:pt x="70" y="281"/>
                  </a:cubicBezTo>
                  <a:cubicBezTo>
                    <a:pt x="70" y="296"/>
                    <a:pt x="70" y="296"/>
                    <a:pt x="70" y="296"/>
                  </a:cubicBezTo>
                  <a:cubicBezTo>
                    <a:pt x="70" y="302"/>
                    <a:pt x="74" y="306"/>
                    <a:pt x="80" y="306"/>
                  </a:cubicBezTo>
                  <a:cubicBezTo>
                    <a:pt x="95" y="306"/>
                    <a:pt x="95" y="306"/>
                    <a:pt x="95" y="306"/>
                  </a:cubicBezTo>
                  <a:cubicBezTo>
                    <a:pt x="101" y="306"/>
                    <a:pt x="105" y="302"/>
                    <a:pt x="105" y="296"/>
                  </a:cubicBezTo>
                  <a:cubicBezTo>
                    <a:pt x="105" y="265"/>
                    <a:pt x="105" y="265"/>
                    <a:pt x="105" y="265"/>
                  </a:cubicBezTo>
                  <a:cubicBezTo>
                    <a:pt x="105" y="260"/>
                    <a:pt x="101" y="255"/>
                    <a:pt x="95" y="255"/>
                  </a:cubicBezTo>
                  <a:cubicBezTo>
                    <a:pt x="92" y="255"/>
                    <a:pt x="92" y="255"/>
                    <a:pt x="92" y="255"/>
                  </a:cubicBezTo>
                  <a:cubicBezTo>
                    <a:pt x="138" y="216"/>
                    <a:pt x="207" y="217"/>
                    <a:pt x="251" y="258"/>
                  </a:cubicBezTo>
                  <a:cubicBezTo>
                    <a:pt x="250" y="257"/>
                    <a:pt x="249" y="257"/>
                    <a:pt x="247" y="257"/>
                  </a:cubicBezTo>
                  <a:cubicBezTo>
                    <a:pt x="232" y="257"/>
                    <a:pt x="232" y="257"/>
                    <a:pt x="232" y="257"/>
                  </a:cubicBezTo>
                  <a:cubicBezTo>
                    <a:pt x="226" y="257"/>
                    <a:pt x="222" y="261"/>
                    <a:pt x="222" y="267"/>
                  </a:cubicBezTo>
                  <a:cubicBezTo>
                    <a:pt x="222" y="298"/>
                    <a:pt x="222" y="298"/>
                    <a:pt x="222" y="298"/>
                  </a:cubicBezTo>
                  <a:cubicBezTo>
                    <a:pt x="222" y="303"/>
                    <a:pt x="226" y="308"/>
                    <a:pt x="232" y="308"/>
                  </a:cubicBezTo>
                  <a:cubicBezTo>
                    <a:pt x="247" y="308"/>
                    <a:pt x="247" y="308"/>
                    <a:pt x="247" y="308"/>
                  </a:cubicBezTo>
                  <a:cubicBezTo>
                    <a:pt x="253" y="308"/>
                    <a:pt x="257" y="303"/>
                    <a:pt x="257" y="298"/>
                  </a:cubicBezTo>
                  <a:cubicBezTo>
                    <a:pt x="257" y="267"/>
                    <a:pt x="257" y="267"/>
                    <a:pt x="257" y="267"/>
                  </a:cubicBezTo>
                  <a:cubicBezTo>
                    <a:pt x="257" y="265"/>
                    <a:pt x="257" y="263"/>
                    <a:pt x="256" y="262"/>
                  </a:cubicBezTo>
                  <a:cubicBezTo>
                    <a:pt x="275" y="281"/>
                    <a:pt x="286" y="304"/>
                    <a:pt x="289" y="329"/>
                  </a:cubicBezTo>
                  <a:cubicBezTo>
                    <a:pt x="288" y="327"/>
                    <a:pt x="285" y="326"/>
                    <a:pt x="283" y="326"/>
                  </a:cubicBezTo>
                  <a:cubicBezTo>
                    <a:pt x="267" y="326"/>
                    <a:pt x="267" y="326"/>
                    <a:pt x="267" y="326"/>
                  </a:cubicBezTo>
                  <a:cubicBezTo>
                    <a:pt x="262" y="326"/>
                    <a:pt x="257" y="331"/>
                    <a:pt x="257" y="336"/>
                  </a:cubicBezTo>
                  <a:cubicBezTo>
                    <a:pt x="257" y="367"/>
                    <a:pt x="257" y="367"/>
                    <a:pt x="257" y="367"/>
                  </a:cubicBezTo>
                  <a:cubicBezTo>
                    <a:pt x="257" y="373"/>
                    <a:pt x="262" y="377"/>
                    <a:pt x="267" y="377"/>
                  </a:cubicBezTo>
                  <a:cubicBezTo>
                    <a:pt x="283" y="377"/>
                    <a:pt x="283" y="377"/>
                    <a:pt x="283" y="377"/>
                  </a:cubicBezTo>
                  <a:cubicBezTo>
                    <a:pt x="284" y="377"/>
                    <a:pt x="286" y="377"/>
                    <a:pt x="287" y="376"/>
                  </a:cubicBezTo>
                  <a:cubicBezTo>
                    <a:pt x="286" y="381"/>
                    <a:pt x="284" y="385"/>
                    <a:pt x="283" y="390"/>
                  </a:cubicBezTo>
                  <a:cubicBezTo>
                    <a:pt x="282" y="390"/>
                    <a:pt x="282" y="390"/>
                    <a:pt x="281" y="391"/>
                  </a:cubicBezTo>
                  <a:cubicBezTo>
                    <a:pt x="263" y="403"/>
                    <a:pt x="263" y="403"/>
                    <a:pt x="263" y="403"/>
                  </a:cubicBezTo>
                  <a:cubicBezTo>
                    <a:pt x="262" y="404"/>
                    <a:pt x="261" y="406"/>
                    <a:pt x="262" y="408"/>
                  </a:cubicBezTo>
                  <a:cubicBezTo>
                    <a:pt x="264" y="409"/>
                    <a:pt x="266" y="410"/>
                    <a:pt x="267" y="409"/>
                  </a:cubicBezTo>
                  <a:cubicBezTo>
                    <a:pt x="278" y="401"/>
                    <a:pt x="278" y="401"/>
                    <a:pt x="278" y="401"/>
                  </a:cubicBezTo>
                  <a:cubicBezTo>
                    <a:pt x="272" y="412"/>
                    <a:pt x="265" y="423"/>
                    <a:pt x="256" y="432"/>
                  </a:cubicBezTo>
                  <a:cubicBezTo>
                    <a:pt x="211" y="477"/>
                    <a:pt x="140" y="479"/>
                    <a:pt x="93" y="439"/>
                  </a:cubicBezTo>
                  <a:close/>
                  <a:moveTo>
                    <a:pt x="251" y="267"/>
                  </a:moveTo>
                  <a:cubicBezTo>
                    <a:pt x="251" y="298"/>
                    <a:pt x="251" y="298"/>
                    <a:pt x="251" y="298"/>
                  </a:cubicBezTo>
                  <a:cubicBezTo>
                    <a:pt x="251" y="300"/>
                    <a:pt x="249" y="301"/>
                    <a:pt x="247" y="301"/>
                  </a:cubicBezTo>
                  <a:cubicBezTo>
                    <a:pt x="232" y="301"/>
                    <a:pt x="232" y="301"/>
                    <a:pt x="232" y="301"/>
                  </a:cubicBezTo>
                  <a:cubicBezTo>
                    <a:pt x="230" y="301"/>
                    <a:pt x="228" y="300"/>
                    <a:pt x="228" y="298"/>
                  </a:cubicBezTo>
                  <a:cubicBezTo>
                    <a:pt x="228" y="267"/>
                    <a:pt x="228" y="267"/>
                    <a:pt x="228" y="267"/>
                  </a:cubicBezTo>
                  <a:cubicBezTo>
                    <a:pt x="228" y="265"/>
                    <a:pt x="230" y="264"/>
                    <a:pt x="232" y="264"/>
                  </a:cubicBezTo>
                  <a:cubicBezTo>
                    <a:pt x="247" y="264"/>
                    <a:pt x="247" y="264"/>
                    <a:pt x="247" y="264"/>
                  </a:cubicBezTo>
                  <a:cubicBezTo>
                    <a:pt x="249" y="264"/>
                    <a:pt x="251" y="265"/>
                    <a:pt x="251" y="267"/>
                  </a:cubicBezTo>
                  <a:close/>
                  <a:moveTo>
                    <a:pt x="286" y="336"/>
                  </a:moveTo>
                  <a:cubicBezTo>
                    <a:pt x="286" y="367"/>
                    <a:pt x="286" y="367"/>
                    <a:pt x="286" y="367"/>
                  </a:cubicBezTo>
                  <a:cubicBezTo>
                    <a:pt x="286" y="369"/>
                    <a:pt x="284" y="370"/>
                    <a:pt x="283" y="370"/>
                  </a:cubicBezTo>
                  <a:cubicBezTo>
                    <a:pt x="267" y="370"/>
                    <a:pt x="267" y="370"/>
                    <a:pt x="267" y="370"/>
                  </a:cubicBezTo>
                  <a:cubicBezTo>
                    <a:pt x="265" y="370"/>
                    <a:pt x="264" y="369"/>
                    <a:pt x="264" y="367"/>
                  </a:cubicBezTo>
                  <a:cubicBezTo>
                    <a:pt x="264" y="336"/>
                    <a:pt x="264" y="336"/>
                    <a:pt x="264" y="336"/>
                  </a:cubicBezTo>
                  <a:cubicBezTo>
                    <a:pt x="264" y="334"/>
                    <a:pt x="265" y="333"/>
                    <a:pt x="267" y="333"/>
                  </a:cubicBezTo>
                  <a:cubicBezTo>
                    <a:pt x="283" y="333"/>
                    <a:pt x="283" y="333"/>
                    <a:pt x="283" y="333"/>
                  </a:cubicBezTo>
                  <a:cubicBezTo>
                    <a:pt x="284" y="333"/>
                    <a:pt x="286" y="334"/>
                    <a:pt x="286" y="336"/>
                  </a:cubicBezTo>
                  <a:close/>
                  <a:moveTo>
                    <a:pt x="313" y="446"/>
                  </a:moveTo>
                  <a:cubicBezTo>
                    <a:pt x="314" y="446"/>
                    <a:pt x="315" y="447"/>
                    <a:pt x="315" y="448"/>
                  </a:cubicBezTo>
                  <a:cubicBezTo>
                    <a:pt x="315" y="464"/>
                    <a:pt x="315" y="464"/>
                    <a:pt x="315" y="464"/>
                  </a:cubicBezTo>
                  <a:cubicBezTo>
                    <a:pt x="315" y="465"/>
                    <a:pt x="314" y="466"/>
                    <a:pt x="313" y="466"/>
                  </a:cubicBezTo>
                  <a:cubicBezTo>
                    <a:pt x="305" y="466"/>
                    <a:pt x="305" y="466"/>
                    <a:pt x="305" y="466"/>
                  </a:cubicBezTo>
                  <a:cubicBezTo>
                    <a:pt x="304" y="466"/>
                    <a:pt x="303" y="465"/>
                    <a:pt x="303" y="464"/>
                  </a:cubicBezTo>
                  <a:cubicBezTo>
                    <a:pt x="303" y="451"/>
                    <a:pt x="303" y="451"/>
                    <a:pt x="303" y="451"/>
                  </a:cubicBezTo>
                  <a:cubicBezTo>
                    <a:pt x="304" y="449"/>
                    <a:pt x="305" y="448"/>
                    <a:pt x="307" y="446"/>
                  </a:cubicBezTo>
                  <a:lnTo>
                    <a:pt x="313" y="446"/>
                  </a:lnTo>
                  <a:close/>
                  <a:moveTo>
                    <a:pt x="338" y="300"/>
                  </a:moveTo>
                  <a:cubicBezTo>
                    <a:pt x="339" y="300"/>
                    <a:pt x="340" y="301"/>
                    <a:pt x="340" y="302"/>
                  </a:cubicBezTo>
                  <a:cubicBezTo>
                    <a:pt x="340" y="318"/>
                    <a:pt x="340" y="318"/>
                    <a:pt x="340" y="318"/>
                  </a:cubicBezTo>
                  <a:cubicBezTo>
                    <a:pt x="340" y="319"/>
                    <a:pt x="339" y="320"/>
                    <a:pt x="338" y="320"/>
                  </a:cubicBezTo>
                  <a:cubicBezTo>
                    <a:pt x="337" y="320"/>
                    <a:pt x="337" y="320"/>
                    <a:pt x="337" y="320"/>
                  </a:cubicBezTo>
                  <a:cubicBezTo>
                    <a:pt x="336" y="313"/>
                    <a:pt x="334" y="307"/>
                    <a:pt x="332" y="300"/>
                  </a:cubicBezTo>
                  <a:lnTo>
                    <a:pt x="338" y="300"/>
                  </a:lnTo>
                  <a:close/>
                  <a:moveTo>
                    <a:pt x="320" y="264"/>
                  </a:moveTo>
                  <a:cubicBezTo>
                    <a:pt x="320" y="264"/>
                    <a:pt x="321" y="265"/>
                    <a:pt x="321" y="266"/>
                  </a:cubicBezTo>
                  <a:cubicBezTo>
                    <a:pt x="321" y="272"/>
                    <a:pt x="321" y="272"/>
                    <a:pt x="321" y="272"/>
                  </a:cubicBezTo>
                  <a:cubicBezTo>
                    <a:pt x="320" y="269"/>
                    <a:pt x="318" y="267"/>
                    <a:pt x="317" y="264"/>
                  </a:cubicBezTo>
                  <a:lnTo>
                    <a:pt x="320" y="264"/>
                  </a:lnTo>
                  <a:close/>
                  <a:moveTo>
                    <a:pt x="320" y="264"/>
                  </a:moveTo>
                  <a:cubicBezTo>
                    <a:pt x="320" y="264"/>
                    <a:pt x="320" y="264"/>
                    <a:pt x="320" y="26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9" name="Google Shape;1819;p10"/>
            <p:cNvSpPr/>
            <p:nvPr/>
          </p:nvSpPr>
          <p:spPr>
            <a:xfrm>
              <a:off x="3525838" y="3797300"/>
              <a:ext cx="55563" cy="79375"/>
            </a:xfrm>
            <a:custGeom>
              <a:rect b="b" l="l" r="r" t="t"/>
              <a:pathLst>
                <a:path extrusionOk="0" h="51" w="36">
                  <a:moveTo>
                    <a:pt x="26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7"/>
                    <a:pt x="5" y="51"/>
                    <a:pt x="10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31" y="51"/>
                    <a:pt x="36" y="47"/>
                    <a:pt x="36" y="4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5"/>
                    <a:pt x="31" y="0"/>
                    <a:pt x="26" y="0"/>
                  </a:cubicBezTo>
                  <a:close/>
                  <a:moveTo>
                    <a:pt x="29" y="41"/>
                  </a:moveTo>
                  <a:cubicBezTo>
                    <a:pt x="29" y="43"/>
                    <a:pt x="28" y="44"/>
                    <a:pt x="26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8" y="44"/>
                    <a:pt x="7" y="43"/>
                    <a:pt x="7" y="4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8"/>
                    <a:pt x="8" y="7"/>
                    <a:pt x="10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7"/>
                    <a:pt x="29" y="8"/>
                    <a:pt x="29" y="10"/>
                  </a:cubicBezTo>
                  <a:lnTo>
                    <a:pt x="29" y="41"/>
                  </a:lnTo>
                  <a:close/>
                  <a:moveTo>
                    <a:pt x="29" y="41"/>
                  </a:moveTo>
                  <a:cubicBezTo>
                    <a:pt x="29" y="41"/>
                    <a:pt x="29" y="41"/>
                    <a:pt x="29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0" name="Google Shape;1820;p10"/>
            <p:cNvSpPr/>
            <p:nvPr/>
          </p:nvSpPr>
          <p:spPr>
            <a:xfrm>
              <a:off x="3451225" y="3794125"/>
              <a:ext cx="38100" cy="82550"/>
            </a:xfrm>
            <a:custGeom>
              <a:rect b="b" l="l" r="r" t="t"/>
              <a:pathLst>
                <a:path extrusionOk="0" h="54" w="25">
                  <a:moveTo>
                    <a:pt x="23" y="0"/>
                  </a:moveTo>
                  <a:cubicBezTo>
                    <a:pt x="22" y="0"/>
                    <a:pt x="21" y="0"/>
                    <a:pt x="20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4"/>
                    <a:pt x="0" y="16"/>
                    <a:pt x="1" y="18"/>
                  </a:cubicBezTo>
                  <a:cubicBezTo>
                    <a:pt x="2" y="19"/>
                    <a:pt x="4" y="20"/>
                    <a:pt x="6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4" y="54"/>
                    <a:pt x="25" y="53"/>
                    <a:pt x="25" y="5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4" y="1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1" name="Google Shape;1821;p10"/>
            <p:cNvSpPr/>
            <p:nvPr/>
          </p:nvSpPr>
          <p:spPr>
            <a:xfrm>
              <a:off x="3429000" y="3906838"/>
              <a:ext cx="53975" cy="77788"/>
            </a:xfrm>
            <a:custGeom>
              <a:rect b="b" l="l" r="r" t="t"/>
              <a:pathLst>
                <a:path extrusionOk="0" h="50" w="35">
                  <a:moveTo>
                    <a:pt x="25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6"/>
                    <a:pt x="5" y="50"/>
                    <a:pt x="10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1" y="50"/>
                    <a:pt x="35" y="46"/>
                    <a:pt x="35" y="4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4"/>
                    <a:pt x="31" y="0"/>
                    <a:pt x="25" y="0"/>
                  </a:cubicBezTo>
                  <a:close/>
                  <a:moveTo>
                    <a:pt x="29" y="40"/>
                  </a:moveTo>
                  <a:cubicBezTo>
                    <a:pt x="29" y="42"/>
                    <a:pt x="27" y="44"/>
                    <a:pt x="25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8" y="44"/>
                    <a:pt x="7" y="42"/>
                    <a:pt x="7" y="4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8"/>
                    <a:pt x="8" y="6"/>
                    <a:pt x="1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6"/>
                    <a:pt x="29" y="8"/>
                    <a:pt x="29" y="10"/>
                  </a:cubicBezTo>
                  <a:lnTo>
                    <a:pt x="29" y="40"/>
                  </a:lnTo>
                  <a:close/>
                  <a:moveTo>
                    <a:pt x="29" y="40"/>
                  </a:moveTo>
                  <a:cubicBezTo>
                    <a:pt x="29" y="40"/>
                    <a:pt x="29" y="40"/>
                    <a:pt x="29" y="4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2" name="Google Shape;1822;p10"/>
            <p:cNvSpPr/>
            <p:nvPr/>
          </p:nvSpPr>
          <p:spPr>
            <a:xfrm>
              <a:off x="3354388" y="3900488"/>
              <a:ext cx="39688" cy="84138"/>
            </a:xfrm>
            <a:custGeom>
              <a:rect b="b" l="l" r="r" t="t"/>
              <a:pathLst>
                <a:path extrusionOk="0" h="54" w="25">
                  <a:moveTo>
                    <a:pt x="23" y="1"/>
                  </a:moveTo>
                  <a:cubicBezTo>
                    <a:pt x="22" y="0"/>
                    <a:pt x="21" y="0"/>
                    <a:pt x="20" y="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2" y="20"/>
                    <a:pt x="4" y="20"/>
                    <a:pt x="5" y="1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3"/>
                    <a:pt x="20" y="54"/>
                    <a:pt x="22" y="54"/>
                  </a:cubicBezTo>
                  <a:cubicBezTo>
                    <a:pt x="23" y="54"/>
                    <a:pt x="25" y="53"/>
                    <a:pt x="25" y="5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2"/>
                    <a:pt x="24" y="1"/>
                    <a:pt x="23" y="1"/>
                  </a:cubicBezTo>
                  <a:close/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3" name="Google Shape;1823;p10"/>
            <p:cNvSpPr/>
            <p:nvPr/>
          </p:nvSpPr>
          <p:spPr>
            <a:xfrm>
              <a:off x="3514725" y="3908425"/>
              <a:ext cx="53975" cy="79375"/>
            </a:xfrm>
            <a:custGeom>
              <a:rect b="b" l="l" r="r" t="t"/>
              <a:pathLst>
                <a:path extrusionOk="0" h="51" w="35">
                  <a:moveTo>
                    <a:pt x="25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7"/>
                    <a:pt x="4" y="51"/>
                    <a:pt x="10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30" y="51"/>
                    <a:pt x="35" y="47"/>
                    <a:pt x="35" y="4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5"/>
                    <a:pt x="30" y="0"/>
                    <a:pt x="25" y="0"/>
                  </a:cubicBezTo>
                  <a:close/>
                  <a:moveTo>
                    <a:pt x="28" y="41"/>
                  </a:moveTo>
                  <a:cubicBezTo>
                    <a:pt x="28" y="43"/>
                    <a:pt x="27" y="44"/>
                    <a:pt x="25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8" y="44"/>
                    <a:pt x="6" y="43"/>
                    <a:pt x="6" y="4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8"/>
                    <a:pt x="8" y="7"/>
                    <a:pt x="10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7" y="7"/>
                    <a:pt x="28" y="8"/>
                    <a:pt x="28" y="10"/>
                  </a:cubicBezTo>
                  <a:lnTo>
                    <a:pt x="28" y="41"/>
                  </a:lnTo>
                  <a:close/>
                  <a:moveTo>
                    <a:pt x="28" y="41"/>
                  </a:moveTo>
                  <a:cubicBezTo>
                    <a:pt x="28" y="41"/>
                    <a:pt x="28" y="41"/>
                    <a:pt x="28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10"/>
            <p:cNvSpPr/>
            <p:nvPr/>
          </p:nvSpPr>
          <p:spPr>
            <a:xfrm>
              <a:off x="3589338" y="3903663"/>
              <a:ext cx="39688" cy="84138"/>
            </a:xfrm>
            <a:custGeom>
              <a:rect b="b" l="l" r="r" t="t"/>
              <a:pathLst>
                <a:path extrusionOk="0" h="54" w="25">
                  <a:moveTo>
                    <a:pt x="18" y="10"/>
                  </a:moveTo>
                  <a:cubicBezTo>
                    <a:pt x="18" y="51"/>
                    <a:pt x="18" y="51"/>
                    <a:pt x="18" y="51"/>
                  </a:cubicBezTo>
                  <a:cubicBezTo>
                    <a:pt x="18" y="53"/>
                    <a:pt x="20" y="54"/>
                    <a:pt x="22" y="54"/>
                  </a:cubicBezTo>
                  <a:cubicBezTo>
                    <a:pt x="24" y="54"/>
                    <a:pt x="25" y="53"/>
                    <a:pt x="25" y="51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4" y="1"/>
                    <a:pt x="23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4"/>
                    <a:pt x="0" y="16"/>
                    <a:pt x="1" y="18"/>
                  </a:cubicBezTo>
                  <a:cubicBezTo>
                    <a:pt x="2" y="19"/>
                    <a:pt x="4" y="20"/>
                    <a:pt x="5" y="19"/>
                  </a:cubicBezTo>
                  <a:lnTo>
                    <a:pt x="18" y="10"/>
                  </a:ln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10"/>
            <p:cNvSpPr/>
            <p:nvPr/>
          </p:nvSpPr>
          <p:spPr>
            <a:xfrm>
              <a:off x="3511550" y="4010025"/>
              <a:ext cx="53975" cy="77788"/>
            </a:xfrm>
            <a:custGeom>
              <a:rect b="b" l="l" r="r" t="t"/>
              <a:pathLst>
                <a:path extrusionOk="0" h="50" w="35">
                  <a:moveTo>
                    <a:pt x="25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6"/>
                    <a:pt x="4" y="50"/>
                    <a:pt x="10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1" y="50"/>
                    <a:pt x="35" y="46"/>
                    <a:pt x="35" y="4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4"/>
                    <a:pt x="31" y="0"/>
                    <a:pt x="25" y="0"/>
                  </a:cubicBezTo>
                  <a:close/>
                  <a:moveTo>
                    <a:pt x="28" y="40"/>
                  </a:moveTo>
                  <a:cubicBezTo>
                    <a:pt x="28" y="42"/>
                    <a:pt x="27" y="44"/>
                    <a:pt x="25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8" y="44"/>
                    <a:pt x="6" y="42"/>
                    <a:pt x="6" y="4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6"/>
                    <a:pt x="28" y="8"/>
                    <a:pt x="28" y="10"/>
                  </a:cubicBezTo>
                  <a:lnTo>
                    <a:pt x="28" y="40"/>
                  </a:lnTo>
                  <a:close/>
                  <a:moveTo>
                    <a:pt x="28" y="40"/>
                  </a:moveTo>
                  <a:cubicBezTo>
                    <a:pt x="28" y="40"/>
                    <a:pt x="28" y="40"/>
                    <a:pt x="28" y="4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6" name="Google Shape;1826;p10"/>
            <p:cNvSpPr/>
            <p:nvPr/>
          </p:nvSpPr>
          <p:spPr>
            <a:xfrm>
              <a:off x="3435350" y="4005263"/>
              <a:ext cx="39688" cy="82550"/>
            </a:xfrm>
            <a:custGeom>
              <a:rect b="b" l="l" r="r" t="t"/>
              <a:pathLst>
                <a:path extrusionOk="0" h="54" w="26">
                  <a:moveTo>
                    <a:pt x="24" y="1"/>
                  </a:moveTo>
                  <a:cubicBezTo>
                    <a:pt x="23" y="0"/>
                    <a:pt x="21" y="0"/>
                    <a:pt x="20" y="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5"/>
                    <a:pt x="0" y="17"/>
                    <a:pt x="1" y="18"/>
                  </a:cubicBezTo>
                  <a:cubicBezTo>
                    <a:pt x="2" y="20"/>
                    <a:pt x="4" y="20"/>
                    <a:pt x="6" y="1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3"/>
                    <a:pt x="20" y="54"/>
                    <a:pt x="22" y="54"/>
                  </a:cubicBezTo>
                  <a:cubicBezTo>
                    <a:pt x="24" y="54"/>
                    <a:pt x="26" y="53"/>
                    <a:pt x="26" y="51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5" y="1"/>
                    <a:pt x="24" y="1"/>
                  </a:cubicBezTo>
                  <a:close/>
                  <a:moveTo>
                    <a:pt x="24" y="1"/>
                  </a:moveTo>
                  <a:cubicBezTo>
                    <a:pt x="24" y="1"/>
                    <a:pt x="24" y="1"/>
                    <a:pt x="24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7" name="Google Shape;1827;p10"/>
            <p:cNvSpPr/>
            <p:nvPr/>
          </p:nvSpPr>
          <p:spPr>
            <a:xfrm>
              <a:off x="3594100" y="4011613"/>
              <a:ext cx="55563" cy="79375"/>
            </a:xfrm>
            <a:custGeom>
              <a:rect b="b" l="l" r="r" t="t"/>
              <a:pathLst>
                <a:path extrusionOk="0" h="51" w="36">
                  <a:moveTo>
                    <a:pt x="26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7"/>
                    <a:pt x="5" y="51"/>
                    <a:pt x="10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31" y="51"/>
                    <a:pt x="36" y="47"/>
                    <a:pt x="36" y="4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5"/>
                    <a:pt x="31" y="0"/>
                    <a:pt x="26" y="0"/>
                  </a:cubicBezTo>
                  <a:close/>
                  <a:moveTo>
                    <a:pt x="29" y="41"/>
                  </a:moveTo>
                  <a:cubicBezTo>
                    <a:pt x="29" y="43"/>
                    <a:pt x="27" y="44"/>
                    <a:pt x="26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8" y="44"/>
                    <a:pt x="7" y="43"/>
                    <a:pt x="7" y="4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8"/>
                    <a:pt x="8" y="7"/>
                    <a:pt x="10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9" y="8"/>
                    <a:pt x="29" y="10"/>
                  </a:cubicBezTo>
                  <a:lnTo>
                    <a:pt x="29" y="41"/>
                  </a:lnTo>
                  <a:close/>
                  <a:moveTo>
                    <a:pt x="29" y="41"/>
                  </a:moveTo>
                  <a:cubicBezTo>
                    <a:pt x="29" y="41"/>
                    <a:pt x="29" y="41"/>
                    <a:pt x="29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8" name="Google Shape;1828;p10"/>
            <p:cNvSpPr/>
            <p:nvPr/>
          </p:nvSpPr>
          <p:spPr>
            <a:xfrm>
              <a:off x="3819525" y="3806825"/>
              <a:ext cx="28575" cy="41275"/>
            </a:xfrm>
            <a:custGeom>
              <a:rect b="b" l="l" r="r" t="t"/>
              <a:pathLst>
                <a:path extrusionOk="0" h="26" w="19">
                  <a:moveTo>
                    <a:pt x="1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3" y="26"/>
                    <a:pt x="6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7" y="26"/>
                    <a:pt x="19" y="24"/>
                    <a:pt x="19" y="2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7" y="0"/>
                    <a:pt x="14" y="0"/>
                  </a:cubicBezTo>
                  <a:close/>
                  <a:moveTo>
                    <a:pt x="16" y="21"/>
                  </a:moveTo>
                  <a:cubicBezTo>
                    <a:pt x="16" y="22"/>
                    <a:pt x="15" y="23"/>
                    <a:pt x="14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4" y="22"/>
                    <a:pt x="4" y="21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lnTo>
                    <a:pt x="16" y="21"/>
                  </a:lnTo>
                  <a:close/>
                  <a:moveTo>
                    <a:pt x="16" y="21"/>
                  </a:moveTo>
                  <a:cubicBezTo>
                    <a:pt x="16" y="21"/>
                    <a:pt x="16" y="21"/>
                    <a:pt x="16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9" name="Google Shape;1829;p10"/>
            <p:cNvSpPr/>
            <p:nvPr/>
          </p:nvSpPr>
          <p:spPr>
            <a:xfrm>
              <a:off x="3779838" y="3803650"/>
              <a:ext cx="20638" cy="44450"/>
            </a:xfrm>
            <a:custGeom>
              <a:rect b="b" l="l" r="r" t="t"/>
              <a:pathLst>
                <a:path extrusionOk="0" h="28" w="13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1" y="28"/>
                    <a:pt x="12" y="28"/>
                  </a:cubicBezTo>
                  <a:cubicBezTo>
                    <a:pt x="13" y="28"/>
                    <a:pt x="13" y="27"/>
                    <a:pt x="13" y="2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0"/>
                    <a:pt x="12" y="0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0" name="Google Shape;1830;p10"/>
            <p:cNvSpPr/>
            <p:nvPr/>
          </p:nvSpPr>
          <p:spPr>
            <a:xfrm>
              <a:off x="3863975" y="3806825"/>
              <a:ext cx="28575" cy="42863"/>
            </a:xfrm>
            <a:custGeom>
              <a:rect b="b" l="l" r="r" t="t"/>
              <a:pathLst>
                <a:path extrusionOk="0" h="27" w="19">
                  <a:moveTo>
                    <a:pt x="19" y="6"/>
                  </a:moveTo>
                  <a:cubicBezTo>
                    <a:pt x="19" y="3"/>
                    <a:pt x="16" y="0"/>
                    <a:pt x="1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2" y="27"/>
                    <a:pt x="5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9" y="25"/>
                    <a:pt x="19" y="22"/>
                  </a:cubicBezTo>
                  <a:lnTo>
                    <a:pt x="19" y="6"/>
                  </a:lnTo>
                  <a:close/>
                  <a:moveTo>
                    <a:pt x="15" y="22"/>
                  </a:moveTo>
                  <a:cubicBezTo>
                    <a:pt x="15" y="23"/>
                    <a:pt x="14" y="24"/>
                    <a:pt x="1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5" y="5"/>
                    <a:pt x="15" y="6"/>
                  </a:cubicBezTo>
                  <a:lnTo>
                    <a:pt x="15" y="22"/>
                  </a:ln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1" name="Google Shape;1831;p10"/>
            <p:cNvSpPr/>
            <p:nvPr/>
          </p:nvSpPr>
          <p:spPr>
            <a:xfrm>
              <a:off x="3903663" y="3805238"/>
              <a:ext cx="20638" cy="44450"/>
            </a:xfrm>
            <a:custGeom>
              <a:rect b="b" l="l" r="r" t="t"/>
              <a:pathLst>
                <a:path extrusionOk="0" h="28" w="13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" y="10"/>
                    <a:pt x="2" y="10"/>
                    <a:pt x="3" y="9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1" y="28"/>
                    <a:pt x="12" y="28"/>
                  </a:cubicBezTo>
                  <a:cubicBezTo>
                    <a:pt x="12" y="28"/>
                    <a:pt x="13" y="27"/>
                    <a:pt x="13" y="2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2" name="Google Shape;1832;p10"/>
            <p:cNvSpPr/>
            <p:nvPr/>
          </p:nvSpPr>
          <p:spPr>
            <a:xfrm>
              <a:off x="3813175" y="3865563"/>
              <a:ext cx="28575" cy="39688"/>
            </a:xfrm>
            <a:custGeom>
              <a:rect b="b" l="l" r="r" t="t"/>
              <a:pathLst>
                <a:path extrusionOk="0" h="26" w="19">
                  <a:moveTo>
                    <a:pt x="6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7" y="26"/>
                    <a:pt x="19" y="24"/>
                    <a:pt x="19" y="2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3" y="26"/>
                    <a:pt x="6" y="26"/>
                  </a:cubicBezTo>
                  <a:close/>
                  <a:moveTo>
                    <a:pt x="4" y="5"/>
                  </a:moveTo>
                  <a:cubicBezTo>
                    <a:pt x="4" y="4"/>
                    <a:pt x="5" y="3"/>
                    <a:pt x="6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3"/>
                    <a:pt x="14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4" y="22"/>
                    <a:pt x="4" y="21"/>
                  </a:cubicBezTo>
                  <a:lnTo>
                    <a:pt x="4" y="5"/>
                  </a:ln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10"/>
            <p:cNvSpPr/>
            <p:nvPr/>
          </p:nvSpPr>
          <p:spPr>
            <a:xfrm>
              <a:off x="3892550" y="3865563"/>
              <a:ext cx="28575" cy="39688"/>
            </a:xfrm>
            <a:custGeom>
              <a:rect b="b" l="l" r="r" t="t"/>
              <a:pathLst>
                <a:path extrusionOk="0" h="26" w="18">
                  <a:moveTo>
                    <a:pt x="18" y="21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6"/>
                    <a:pt x="5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6" y="26"/>
                    <a:pt x="18" y="24"/>
                    <a:pt x="18" y="21"/>
                  </a:cubicBezTo>
                  <a:close/>
                  <a:moveTo>
                    <a:pt x="15" y="21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lnTo>
                    <a:pt x="15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1"/>
                    <a:pt x="15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10"/>
            <p:cNvSpPr/>
            <p:nvPr/>
          </p:nvSpPr>
          <p:spPr>
            <a:xfrm>
              <a:off x="3852863" y="3862388"/>
              <a:ext cx="22225" cy="42863"/>
            </a:xfrm>
            <a:custGeom>
              <a:rect b="b" l="l" r="r" t="t"/>
              <a:pathLst>
                <a:path extrusionOk="0" h="28" w="14">
                  <a:moveTo>
                    <a:pt x="13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8"/>
                    <a:pt x="12" y="28"/>
                  </a:cubicBezTo>
                  <a:cubicBezTo>
                    <a:pt x="13" y="28"/>
                    <a:pt x="14" y="28"/>
                    <a:pt x="14" y="2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5" name="Google Shape;1835;p10"/>
            <p:cNvSpPr/>
            <p:nvPr/>
          </p:nvSpPr>
          <p:spPr>
            <a:xfrm>
              <a:off x="3811588" y="3917950"/>
              <a:ext cx="28575" cy="41275"/>
            </a:xfrm>
            <a:custGeom>
              <a:rect b="b" l="l" r="r" t="t"/>
              <a:pathLst>
                <a:path extrusionOk="0" h="27" w="19">
                  <a:moveTo>
                    <a:pt x="0" y="22"/>
                  </a:moveTo>
                  <a:cubicBezTo>
                    <a:pt x="0" y="24"/>
                    <a:pt x="3" y="27"/>
                    <a:pt x="6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7" y="27"/>
                    <a:pt x="19" y="24"/>
                    <a:pt x="19" y="2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lnTo>
                    <a:pt x="0" y="22"/>
                  </a:lnTo>
                  <a:close/>
                  <a:moveTo>
                    <a:pt x="4" y="5"/>
                  </a:moveTo>
                  <a:cubicBezTo>
                    <a:pt x="4" y="4"/>
                    <a:pt x="5" y="4"/>
                    <a:pt x="6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4" y="23"/>
                    <a:pt x="4" y="22"/>
                  </a:cubicBezTo>
                  <a:lnTo>
                    <a:pt x="4" y="5"/>
                  </a:ln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6" name="Google Shape;1836;p10"/>
            <p:cNvSpPr/>
            <p:nvPr/>
          </p:nvSpPr>
          <p:spPr>
            <a:xfrm>
              <a:off x="3856038" y="3919538"/>
              <a:ext cx="28575" cy="41275"/>
            </a:xfrm>
            <a:custGeom>
              <a:rect b="b" l="l" r="r" t="t"/>
              <a:pathLst>
                <a:path extrusionOk="0" h="27" w="19">
                  <a:moveTo>
                    <a:pt x="0" y="5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7"/>
                    <a:pt x="5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9" y="24"/>
                    <a:pt x="19" y="2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6" y="0"/>
                    <a:pt x="1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  <a:moveTo>
                    <a:pt x="15" y="5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1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lose/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7" name="Google Shape;1837;p10"/>
            <p:cNvSpPr/>
            <p:nvPr/>
          </p:nvSpPr>
          <p:spPr>
            <a:xfrm>
              <a:off x="3895725" y="3916363"/>
              <a:ext cx="20638" cy="44450"/>
            </a:xfrm>
            <a:custGeom>
              <a:rect b="b" l="l" r="r" t="t"/>
              <a:pathLst>
                <a:path extrusionOk="0" h="29" w="13">
                  <a:moveTo>
                    <a:pt x="11" y="29"/>
                  </a:moveTo>
                  <a:cubicBezTo>
                    <a:pt x="12" y="29"/>
                    <a:pt x="13" y="28"/>
                    <a:pt x="13" y="2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9"/>
                    <a:pt x="11" y="29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9"/>
                    <a:pt x="11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10"/>
            <p:cNvSpPr/>
            <p:nvPr/>
          </p:nvSpPr>
          <p:spPr>
            <a:xfrm>
              <a:off x="3817938" y="3978275"/>
              <a:ext cx="26988" cy="41275"/>
            </a:xfrm>
            <a:custGeom>
              <a:rect b="b" l="l" r="r" t="t"/>
              <a:pathLst>
                <a:path extrusionOk="0" h="27" w="18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7"/>
                    <a:pt x="5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8" y="24"/>
                    <a:pt x="18" y="22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5" y="4"/>
                    <a:pt x="15" y="5"/>
                  </a:cubicBezTo>
                  <a:lnTo>
                    <a:pt x="15" y="22"/>
                  </a:ln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10"/>
            <p:cNvSpPr/>
            <p:nvPr/>
          </p:nvSpPr>
          <p:spPr>
            <a:xfrm>
              <a:off x="3862388" y="3979863"/>
              <a:ext cx="26988" cy="41275"/>
            </a:xfrm>
            <a:custGeom>
              <a:rect b="b" l="l" r="r" t="t"/>
              <a:pathLst>
                <a:path extrusionOk="0" h="27" w="18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7"/>
                    <a:pt x="5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8" y="24"/>
                    <a:pt x="18" y="2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lose/>
                  <a:moveTo>
                    <a:pt x="15" y="21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lnTo>
                    <a:pt x="15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1"/>
                    <a:pt x="15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0" name="Google Shape;1840;p10"/>
            <p:cNvSpPr/>
            <p:nvPr/>
          </p:nvSpPr>
          <p:spPr>
            <a:xfrm>
              <a:off x="3900488" y="3976688"/>
              <a:ext cx="22225" cy="44450"/>
            </a:xfrm>
            <a:custGeom>
              <a:rect b="b" l="l" r="r" t="t"/>
              <a:pathLst>
                <a:path extrusionOk="0" h="29" w="14">
                  <a:moveTo>
                    <a:pt x="13" y="0"/>
                  </a:moveTo>
                  <a:cubicBezTo>
                    <a:pt x="12" y="0"/>
                    <a:pt x="11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0" y="9"/>
                    <a:pt x="1" y="10"/>
                  </a:cubicBezTo>
                  <a:cubicBezTo>
                    <a:pt x="2" y="10"/>
                    <a:pt x="3" y="11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2" y="29"/>
                  </a:cubicBezTo>
                  <a:cubicBezTo>
                    <a:pt x="13" y="29"/>
                    <a:pt x="14" y="28"/>
                    <a:pt x="14" y="2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1" name="Google Shape;1841;p10"/>
            <p:cNvSpPr/>
            <p:nvPr/>
          </p:nvSpPr>
          <p:spPr>
            <a:xfrm>
              <a:off x="3811588" y="4035425"/>
              <a:ext cx="26988" cy="41275"/>
            </a:xfrm>
            <a:custGeom>
              <a:rect b="b" l="l" r="r" t="t"/>
              <a:pathLst>
                <a:path extrusionOk="0" h="27" w="18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2" y="27"/>
                    <a:pt x="5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8" y="25"/>
                    <a:pt x="18" y="22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3"/>
                    <a:pt x="16" y="0"/>
                    <a:pt x="13" y="0"/>
                  </a:cubicBezTo>
                  <a:close/>
                  <a:moveTo>
                    <a:pt x="15" y="22"/>
                  </a:moveTo>
                  <a:cubicBezTo>
                    <a:pt x="15" y="23"/>
                    <a:pt x="14" y="24"/>
                    <a:pt x="1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3" y="23"/>
                    <a:pt x="3" y="2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5" y="5"/>
                    <a:pt x="15" y="6"/>
                  </a:cubicBezTo>
                  <a:lnTo>
                    <a:pt x="15" y="22"/>
                  </a:ln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2" name="Google Shape;1842;p10"/>
            <p:cNvSpPr/>
            <p:nvPr/>
          </p:nvSpPr>
          <p:spPr>
            <a:xfrm>
              <a:off x="3889375" y="4035425"/>
              <a:ext cx="30163" cy="41275"/>
            </a:xfrm>
            <a:custGeom>
              <a:rect b="b" l="l" r="r" t="t"/>
              <a:pathLst>
                <a:path extrusionOk="0" h="27" w="19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3" y="27"/>
                    <a:pt x="5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9" y="25"/>
                    <a:pt x="19" y="22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3"/>
                    <a:pt x="16" y="0"/>
                    <a:pt x="13" y="0"/>
                  </a:cubicBezTo>
                  <a:close/>
                  <a:moveTo>
                    <a:pt x="15" y="22"/>
                  </a:moveTo>
                  <a:cubicBezTo>
                    <a:pt x="15" y="23"/>
                    <a:pt x="14" y="24"/>
                    <a:pt x="1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5" y="5"/>
                    <a:pt x="15" y="6"/>
                  </a:cubicBezTo>
                  <a:lnTo>
                    <a:pt x="15" y="22"/>
                  </a:ln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10"/>
            <p:cNvSpPr/>
            <p:nvPr/>
          </p:nvSpPr>
          <p:spPr>
            <a:xfrm>
              <a:off x="3851275" y="4033838"/>
              <a:ext cx="20638" cy="42863"/>
            </a:xfrm>
            <a:custGeom>
              <a:rect b="b" l="l" r="r" t="t"/>
              <a:pathLst>
                <a:path extrusionOk="0" h="28" w="13">
                  <a:moveTo>
                    <a:pt x="10" y="5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2" y="28"/>
                    <a:pt x="13" y="27"/>
                    <a:pt x="13" y="2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2" y="10"/>
                    <a:pt x="3" y="9"/>
                  </a:cubicBezTo>
                  <a:lnTo>
                    <a:pt x="10" y="5"/>
                  </a:ln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4" name="Google Shape;1844;p10"/>
            <p:cNvSpPr/>
            <p:nvPr/>
          </p:nvSpPr>
          <p:spPr>
            <a:xfrm>
              <a:off x="3810000" y="4089400"/>
              <a:ext cx="26988" cy="41275"/>
            </a:xfrm>
            <a:custGeom>
              <a:rect b="b" l="l" r="r" t="t"/>
              <a:pathLst>
                <a:path extrusionOk="0" h="26" w="18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6"/>
                    <a:pt x="5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6" y="26"/>
                    <a:pt x="18" y="24"/>
                    <a:pt x="18" y="2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lose/>
                  <a:moveTo>
                    <a:pt x="15" y="21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lnTo>
                    <a:pt x="15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1"/>
                    <a:pt x="15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5" name="Google Shape;1845;p10"/>
            <p:cNvSpPr/>
            <p:nvPr/>
          </p:nvSpPr>
          <p:spPr>
            <a:xfrm>
              <a:off x="3768725" y="4086225"/>
              <a:ext cx="22225" cy="44450"/>
            </a:xfrm>
            <a:custGeom>
              <a:rect b="b" l="l" r="r" t="t"/>
              <a:pathLst>
                <a:path extrusionOk="0" h="28" w="14">
                  <a:moveTo>
                    <a:pt x="13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9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8"/>
                    <a:pt x="12" y="28"/>
                  </a:cubicBezTo>
                  <a:cubicBezTo>
                    <a:pt x="13" y="28"/>
                    <a:pt x="14" y="28"/>
                    <a:pt x="14" y="2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3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6" name="Google Shape;1846;p10"/>
            <p:cNvSpPr/>
            <p:nvPr/>
          </p:nvSpPr>
          <p:spPr>
            <a:xfrm>
              <a:off x="3854450" y="4090988"/>
              <a:ext cx="26988" cy="41275"/>
            </a:xfrm>
            <a:custGeom>
              <a:rect b="b" l="l" r="r" t="t"/>
              <a:pathLst>
                <a:path extrusionOk="0" h="26" w="18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6"/>
                    <a:pt x="5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6" y="26"/>
                    <a:pt x="18" y="24"/>
                    <a:pt x="18" y="2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lose/>
                  <a:moveTo>
                    <a:pt x="15" y="21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lnTo>
                    <a:pt x="15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1"/>
                    <a:pt x="15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7" name="Google Shape;1847;p10"/>
            <p:cNvSpPr/>
            <p:nvPr/>
          </p:nvSpPr>
          <p:spPr>
            <a:xfrm>
              <a:off x="3892550" y="4087813"/>
              <a:ext cx="22225" cy="44450"/>
            </a:xfrm>
            <a:custGeom>
              <a:rect b="b" l="l" r="r" t="t"/>
              <a:pathLst>
                <a:path extrusionOk="0" h="28" w="14">
                  <a:moveTo>
                    <a:pt x="13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8"/>
                    <a:pt x="1" y="9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1" y="28"/>
                    <a:pt x="12" y="28"/>
                  </a:cubicBezTo>
                  <a:cubicBezTo>
                    <a:pt x="13" y="28"/>
                    <a:pt x="14" y="27"/>
                    <a:pt x="14" y="26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3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10"/>
            <p:cNvSpPr/>
            <p:nvPr/>
          </p:nvSpPr>
          <p:spPr>
            <a:xfrm>
              <a:off x="3154363" y="3806825"/>
              <a:ext cx="26988" cy="41275"/>
            </a:xfrm>
            <a:custGeom>
              <a:rect b="b" l="l" r="r" t="t"/>
              <a:pathLst>
                <a:path extrusionOk="0" h="26" w="18">
                  <a:moveTo>
                    <a:pt x="18" y="5"/>
                  </a:moveTo>
                  <a:cubicBezTo>
                    <a:pt x="18" y="2"/>
                    <a:pt x="16" y="0"/>
                    <a:pt x="1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6"/>
                    <a:pt x="5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6" y="26"/>
                    <a:pt x="18" y="24"/>
                    <a:pt x="18" y="21"/>
                  </a:cubicBezTo>
                  <a:lnTo>
                    <a:pt x="18" y="5"/>
                  </a:lnTo>
                  <a:close/>
                  <a:moveTo>
                    <a:pt x="15" y="21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lnTo>
                    <a:pt x="15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1"/>
                    <a:pt x="15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10"/>
            <p:cNvSpPr/>
            <p:nvPr/>
          </p:nvSpPr>
          <p:spPr>
            <a:xfrm>
              <a:off x="3233738" y="3806825"/>
              <a:ext cx="26988" cy="41275"/>
            </a:xfrm>
            <a:custGeom>
              <a:rect b="b" l="l" r="r" t="t"/>
              <a:pathLst>
                <a:path extrusionOk="0" h="26" w="18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6"/>
                    <a:pt x="5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6" y="26"/>
                    <a:pt x="18" y="24"/>
                    <a:pt x="18" y="2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lose/>
                  <a:moveTo>
                    <a:pt x="15" y="21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lnTo>
                    <a:pt x="15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1"/>
                    <a:pt x="15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0" name="Google Shape;1850;p10"/>
            <p:cNvSpPr/>
            <p:nvPr/>
          </p:nvSpPr>
          <p:spPr>
            <a:xfrm>
              <a:off x="3192463" y="3803650"/>
              <a:ext cx="22225" cy="44450"/>
            </a:xfrm>
            <a:custGeom>
              <a:rect b="b" l="l" r="r" t="t"/>
              <a:pathLst>
                <a:path extrusionOk="0" h="28" w="14">
                  <a:moveTo>
                    <a:pt x="13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1" y="28"/>
                    <a:pt x="12" y="28"/>
                  </a:cubicBezTo>
                  <a:cubicBezTo>
                    <a:pt x="13" y="28"/>
                    <a:pt x="14" y="27"/>
                    <a:pt x="14" y="26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3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1" name="Google Shape;1851;p10"/>
            <p:cNvSpPr/>
            <p:nvPr/>
          </p:nvSpPr>
          <p:spPr>
            <a:xfrm>
              <a:off x="3181350" y="3863975"/>
              <a:ext cx="30163" cy="41275"/>
            </a:xfrm>
            <a:custGeom>
              <a:rect b="b" l="l" r="r" t="t"/>
              <a:pathLst>
                <a:path extrusionOk="0" h="27" w="19">
                  <a:moveTo>
                    <a:pt x="5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6" y="27"/>
                    <a:pt x="19" y="24"/>
                    <a:pt x="19" y="2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6" y="0"/>
                    <a:pt x="1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3" y="27"/>
                    <a:pt x="5" y="27"/>
                  </a:cubicBezTo>
                  <a:close/>
                  <a:moveTo>
                    <a:pt x="4" y="5"/>
                  </a:moveTo>
                  <a:cubicBezTo>
                    <a:pt x="4" y="4"/>
                    <a:pt x="4" y="3"/>
                    <a:pt x="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3"/>
                    <a:pt x="1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1"/>
                  </a:cubicBezTo>
                  <a:lnTo>
                    <a:pt x="4" y="5"/>
                  </a:ln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2" name="Google Shape;1852;p10"/>
            <p:cNvSpPr/>
            <p:nvPr/>
          </p:nvSpPr>
          <p:spPr>
            <a:xfrm>
              <a:off x="3227388" y="3865563"/>
              <a:ext cx="26988" cy="39688"/>
            </a:xfrm>
            <a:custGeom>
              <a:rect b="b" l="l" r="r" t="t"/>
              <a:pathLst>
                <a:path extrusionOk="0" h="26" w="18">
                  <a:moveTo>
                    <a:pt x="5" y="26"/>
                  </a:moveTo>
                  <a:cubicBezTo>
                    <a:pt x="13" y="26"/>
                    <a:pt x="13" y="26"/>
                    <a:pt x="13" y="26"/>
                  </a:cubicBezTo>
                  <a:cubicBezTo>
                    <a:pt x="16" y="26"/>
                    <a:pt x="18" y="24"/>
                    <a:pt x="18" y="2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6"/>
                    <a:pt x="5" y="26"/>
                  </a:cubicBezTo>
                  <a:close/>
                  <a:moveTo>
                    <a:pt x="3" y="5"/>
                  </a:moveTo>
                  <a:cubicBezTo>
                    <a:pt x="3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lnTo>
                    <a:pt x="3" y="5"/>
                  </a:ln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3" name="Google Shape;1853;p10"/>
            <p:cNvSpPr/>
            <p:nvPr/>
          </p:nvSpPr>
          <p:spPr>
            <a:xfrm>
              <a:off x="3146425" y="3917950"/>
              <a:ext cx="28575" cy="41275"/>
            </a:xfrm>
            <a:custGeom>
              <a:rect b="b" l="l" r="r" t="t"/>
              <a:pathLst>
                <a:path extrusionOk="0" h="27" w="18">
                  <a:moveTo>
                    <a:pt x="5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8" y="24"/>
                    <a:pt x="18" y="22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7"/>
                    <a:pt x="5" y="27"/>
                  </a:cubicBezTo>
                  <a:close/>
                  <a:moveTo>
                    <a:pt x="3" y="5"/>
                  </a:moveTo>
                  <a:cubicBezTo>
                    <a:pt x="3" y="4"/>
                    <a:pt x="4" y="4"/>
                    <a:pt x="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5" y="4"/>
                    <a:pt x="15" y="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3"/>
                    <a:pt x="3" y="22"/>
                  </a:cubicBezTo>
                  <a:lnTo>
                    <a:pt x="3" y="5"/>
                  </a:ln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4" name="Google Shape;1854;p10"/>
            <p:cNvSpPr/>
            <p:nvPr/>
          </p:nvSpPr>
          <p:spPr>
            <a:xfrm>
              <a:off x="3225800" y="3917950"/>
              <a:ext cx="26988" cy="41275"/>
            </a:xfrm>
            <a:custGeom>
              <a:rect b="b" l="l" r="r" t="t"/>
              <a:pathLst>
                <a:path extrusionOk="0" h="27" w="18">
                  <a:moveTo>
                    <a:pt x="5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8" y="24"/>
                    <a:pt x="18" y="22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7"/>
                    <a:pt x="5" y="27"/>
                  </a:cubicBezTo>
                  <a:close/>
                  <a:moveTo>
                    <a:pt x="3" y="5"/>
                  </a:moveTo>
                  <a:cubicBezTo>
                    <a:pt x="3" y="4"/>
                    <a:pt x="4" y="4"/>
                    <a:pt x="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5" y="4"/>
                    <a:pt x="15" y="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3"/>
                    <a:pt x="3" y="22"/>
                  </a:cubicBezTo>
                  <a:lnTo>
                    <a:pt x="3" y="5"/>
                  </a:lnTo>
                  <a:close/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5" name="Google Shape;1855;p10"/>
            <p:cNvSpPr/>
            <p:nvPr/>
          </p:nvSpPr>
          <p:spPr>
            <a:xfrm>
              <a:off x="3184525" y="3914775"/>
              <a:ext cx="22225" cy="44450"/>
            </a:xfrm>
            <a:custGeom>
              <a:rect b="b" l="l" r="r" t="t"/>
              <a:pathLst>
                <a:path extrusionOk="0" h="29" w="14">
                  <a:moveTo>
                    <a:pt x="12" y="29"/>
                  </a:moveTo>
                  <a:cubicBezTo>
                    <a:pt x="13" y="29"/>
                    <a:pt x="14" y="28"/>
                    <a:pt x="14" y="2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0" y="9"/>
                    <a:pt x="1" y="10"/>
                  </a:cubicBezTo>
                  <a:cubicBezTo>
                    <a:pt x="2" y="11"/>
                    <a:pt x="3" y="11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1" y="29"/>
                    <a:pt x="12" y="29"/>
                  </a:cubicBezTo>
                  <a:close/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6" name="Google Shape;1856;p10"/>
            <p:cNvSpPr/>
            <p:nvPr/>
          </p:nvSpPr>
          <p:spPr>
            <a:xfrm>
              <a:off x="3151188" y="3978275"/>
              <a:ext cx="28575" cy="41275"/>
            </a:xfrm>
            <a:custGeom>
              <a:rect b="b" l="l" r="r" t="t"/>
              <a:pathLst>
                <a:path extrusionOk="0" h="27" w="19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7"/>
                    <a:pt x="5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9" y="24"/>
                    <a:pt x="19" y="2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6" y="0"/>
                    <a:pt x="13" y="0"/>
                  </a:cubicBezTo>
                  <a:close/>
                  <a:moveTo>
                    <a:pt x="15" y="22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5" y="4"/>
                    <a:pt x="15" y="5"/>
                  </a:cubicBezTo>
                  <a:lnTo>
                    <a:pt x="15" y="22"/>
                  </a:ln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7" name="Google Shape;1857;p10"/>
            <p:cNvSpPr/>
            <p:nvPr/>
          </p:nvSpPr>
          <p:spPr>
            <a:xfrm>
              <a:off x="3230563" y="3978275"/>
              <a:ext cx="28575" cy="41275"/>
            </a:xfrm>
            <a:custGeom>
              <a:rect b="b" l="l" r="r" t="t"/>
              <a:pathLst>
                <a:path extrusionOk="0" h="27" w="19">
                  <a:moveTo>
                    <a:pt x="1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3" y="27"/>
                    <a:pt x="6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7" y="27"/>
                    <a:pt x="19" y="24"/>
                    <a:pt x="19" y="2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7" y="0"/>
                    <a:pt x="14" y="0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3"/>
                    <a:pt x="14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4" y="22"/>
                    <a:pt x="4" y="2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5"/>
                  </a:cubicBezTo>
                  <a:lnTo>
                    <a:pt x="15" y="22"/>
                  </a:ln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10"/>
            <p:cNvSpPr/>
            <p:nvPr/>
          </p:nvSpPr>
          <p:spPr>
            <a:xfrm>
              <a:off x="3190875" y="3975100"/>
              <a:ext cx="20638" cy="44450"/>
            </a:xfrm>
            <a:custGeom>
              <a:rect b="b" l="l" r="r" t="t"/>
              <a:pathLst>
                <a:path extrusionOk="0" h="29" w="13">
                  <a:moveTo>
                    <a:pt x="12" y="1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1"/>
                    <a:pt x="2" y="11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9"/>
                    <a:pt x="11" y="29"/>
                  </a:cubicBezTo>
                  <a:cubicBezTo>
                    <a:pt x="12" y="29"/>
                    <a:pt x="13" y="28"/>
                    <a:pt x="13" y="2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2" y="1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9" name="Google Shape;1859;p10"/>
            <p:cNvSpPr/>
            <p:nvPr/>
          </p:nvSpPr>
          <p:spPr>
            <a:xfrm>
              <a:off x="3179763" y="4033838"/>
              <a:ext cx="28575" cy="41275"/>
            </a:xfrm>
            <a:custGeom>
              <a:rect b="b" l="l" r="r" t="t"/>
              <a:pathLst>
                <a:path extrusionOk="0" h="27" w="18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2" y="27"/>
                    <a:pt x="5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7"/>
                    <a:pt x="18" y="25"/>
                    <a:pt x="18" y="22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3"/>
                    <a:pt x="16" y="0"/>
                    <a:pt x="13" y="0"/>
                  </a:cubicBezTo>
                  <a:close/>
                  <a:moveTo>
                    <a:pt x="15" y="22"/>
                  </a:moveTo>
                  <a:cubicBezTo>
                    <a:pt x="15" y="23"/>
                    <a:pt x="14" y="24"/>
                    <a:pt x="1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3" y="23"/>
                    <a:pt x="3" y="2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5" y="5"/>
                    <a:pt x="15" y="6"/>
                  </a:cubicBezTo>
                  <a:lnTo>
                    <a:pt x="15" y="22"/>
                  </a:ln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0" name="Google Shape;1860;p10"/>
            <p:cNvSpPr/>
            <p:nvPr/>
          </p:nvSpPr>
          <p:spPr>
            <a:xfrm>
              <a:off x="3224213" y="4035425"/>
              <a:ext cx="28575" cy="41275"/>
            </a:xfrm>
            <a:custGeom>
              <a:rect b="b" l="l" r="r" t="t"/>
              <a:pathLst>
                <a:path extrusionOk="0" h="27" w="19">
                  <a:moveTo>
                    <a:pt x="1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5"/>
                    <a:pt x="3" y="27"/>
                    <a:pt x="6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7" y="27"/>
                    <a:pt x="19" y="25"/>
                    <a:pt x="19" y="22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3"/>
                    <a:pt x="17" y="0"/>
                    <a:pt x="14" y="0"/>
                  </a:cubicBezTo>
                  <a:close/>
                  <a:moveTo>
                    <a:pt x="15" y="22"/>
                  </a:moveTo>
                  <a:cubicBezTo>
                    <a:pt x="15" y="23"/>
                    <a:pt x="15" y="24"/>
                    <a:pt x="14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4"/>
                    <a:pt x="4" y="23"/>
                    <a:pt x="4" y="2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5"/>
                    <a:pt x="15" y="6"/>
                  </a:cubicBezTo>
                  <a:lnTo>
                    <a:pt x="15" y="22"/>
                  </a:ln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1" name="Google Shape;1861;p10"/>
            <p:cNvSpPr/>
            <p:nvPr/>
          </p:nvSpPr>
          <p:spPr>
            <a:xfrm>
              <a:off x="3263900" y="4033838"/>
              <a:ext cx="20638" cy="42863"/>
            </a:xfrm>
            <a:custGeom>
              <a:rect b="b" l="l" r="r" t="t"/>
              <a:pathLst>
                <a:path extrusionOk="0" h="28" w="13">
                  <a:moveTo>
                    <a:pt x="10" y="5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11" y="28"/>
                    <a:pt x="12" y="28"/>
                  </a:cubicBezTo>
                  <a:cubicBezTo>
                    <a:pt x="13" y="28"/>
                    <a:pt x="13" y="27"/>
                    <a:pt x="13" y="2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" y="10"/>
                    <a:pt x="2" y="10"/>
                    <a:pt x="3" y="9"/>
                  </a:cubicBezTo>
                  <a:lnTo>
                    <a:pt x="10" y="5"/>
                  </a:ln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2" name="Google Shape;1862;p10"/>
            <p:cNvSpPr/>
            <p:nvPr/>
          </p:nvSpPr>
          <p:spPr>
            <a:xfrm>
              <a:off x="3143250" y="4089400"/>
              <a:ext cx="30163" cy="41275"/>
            </a:xfrm>
            <a:custGeom>
              <a:rect b="b" l="l" r="r" t="t"/>
              <a:pathLst>
                <a:path extrusionOk="0" h="26" w="19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6"/>
                    <a:pt x="5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6" y="26"/>
                    <a:pt x="19" y="24"/>
                    <a:pt x="19" y="2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6" y="0"/>
                    <a:pt x="13" y="0"/>
                  </a:cubicBezTo>
                  <a:close/>
                  <a:moveTo>
                    <a:pt x="15" y="21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lnTo>
                    <a:pt x="15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1"/>
                    <a:pt x="15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10"/>
            <p:cNvSpPr/>
            <p:nvPr/>
          </p:nvSpPr>
          <p:spPr>
            <a:xfrm>
              <a:off x="3222625" y="4089400"/>
              <a:ext cx="28575" cy="41275"/>
            </a:xfrm>
            <a:custGeom>
              <a:rect b="b" l="l" r="r" t="t"/>
              <a:pathLst>
                <a:path extrusionOk="0" h="26" w="19">
                  <a:moveTo>
                    <a:pt x="1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3" y="26"/>
                    <a:pt x="6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7" y="26"/>
                    <a:pt x="19" y="24"/>
                    <a:pt x="19" y="21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2"/>
                    <a:pt x="17" y="0"/>
                    <a:pt x="14" y="0"/>
                  </a:cubicBezTo>
                  <a:close/>
                  <a:moveTo>
                    <a:pt x="15" y="21"/>
                  </a:moveTo>
                  <a:cubicBezTo>
                    <a:pt x="15" y="22"/>
                    <a:pt x="15" y="23"/>
                    <a:pt x="14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3"/>
                    <a:pt x="4" y="22"/>
                    <a:pt x="4" y="21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4"/>
                    <a:pt x="15" y="5"/>
                  </a:cubicBezTo>
                  <a:lnTo>
                    <a:pt x="15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1"/>
                    <a:pt x="15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10"/>
            <p:cNvSpPr/>
            <p:nvPr/>
          </p:nvSpPr>
          <p:spPr>
            <a:xfrm>
              <a:off x="3182938" y="4086225"/>
              <a:ext cx="20638" cy="44450"/>
            </a:xfrm>
            <a:custGeom>
              <a:rect b="b" l="l" r="r" t="t"/>
              <a:pathLst>
                <a:path extrusionOk="0" h="28" w="13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9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2" y="28"/>
                    <a:pt x="13" y="28"/>
                    <a:pt x="13" y="27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0"/>
                    <a:pt x="12" y="0"/>
                  </a:cubicBezTo>
                  <a:close/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267075" y="4090988"/>
              <a:ext cx="26988" cy="41275"/>
            </a:xfrm>
            <a:custGeom>
              <a:rect b="b" l="l" r="r" t="t"/>
              <a:pathLst>
                <a:path extrusionOk="0" h="26" w="18">
                  <a:moveTo>
                    <a:pt x="1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2" y="26"/>
                    <a:pt x="5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6" y="26"/>
                    <a:pt x="18" y="24"/>
                    <a:pt x="18" y="21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6" y="0"/>
                    <a:pt x="13" y="0"/>
                  </a:cubicBezTo>
                  <a:close/>
                  <a:moveTo>
                    <a:pt x="15" y="21"/>
                  </a:moveTo>
                  <a:cubicBezTo>
                    <a:pt x="15" y="22"/>
                    <a:pt x="14" y="23"/>
                    <a:pt x="13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5"/>
                  </a:cubicBezTo>
                  <a:lnTo>
                    <a:pt x="15" y="21"/>
                  </a:lnTo>
                  <a:close/>
                  <a:moveTo>
                    <a:pt x="15" y="21"/>
                  </a:moveTo>
                  <a:cubicBezTo>
                    <a:pt x="15" y="21"/>
                    <a:pt x="15" y="21"/>
                    <a:pt x="15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66" name="Google Shape;1866;p10"/>
          <p:cNvGrpSpPr/>
          <p:nvPr/>
        </p:nvGrpSpPr>
        <p:grpSpPr>
          <a:xfrm>
            <a:off x="4597653" y="3833570"/>
            <a:ext cx="614363" cy="671513"/>
            <a:chOff x="4527550" y="3516313"/>
            <a:chExt cx="614363" cy="671513"/>
          </a:xfrm>
        </p:grpSpPr>
        <p:sp>
          <p:nvSpPr>
            <p:cNvPr id="1867" name="Google Shape;1867;p10"/>
            <p:cNvSpPr/>
            <p:nvPr/>
          </p:nvSpPr>
          <p:spPr>
            <a:xfrm>
              <a:off x="4679950" y="3733800"/>
              <a:ext cx="82550" cy="84138"/>
            </a:xfrm>
            <a:custGeom>
              <a:rect b="b" l="l" r="r" t="t"/>
              <a:pathLst>
                <a:path extrusionOk="0" h="54" w="54">
                  <a:moveTo>
                    <a:pt x="12" y="54"/>
                  </a:moveTo>
                  <a:cubicBezTo>
                    <a:pt x="42" y="54"/>
                    <a:pt x="42" y="54"/>
                    <a:pt x="42" y="54"/>
                  </a:cubicBezTo>
                  <a:cubicBezTo>
                    <a:pt x="48" y="54"/>
                    <a:pt x="54" y="49"/>
                    <a:pt x="54" y="4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6"/>
                    <a:pt x="48" y="0"/>
                    <a:pt x="4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9"/>
                    <a:pt x="5" y="54"/>
                    <a:pt x="12" y="54"/>
                  </a:cubicBezTo>
                  <a:close/>
                  <a:moveTo>
                    <a:pt x="12" y="54"/>
                  </a:moveTo>
                  <a:cubicBezTo>
                    <a:pt x="12" y="54"/>
                    <a:pt x="12" y="54"/>
                    <a:pt x="12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4818063" y="3662363"/>
              <a:ext cx="101600" cy="101600"/>
            </a:xfrm>
            <a:custGeom>
              <a:rect b="b" l="l" r="r" t="t"/>
              <a:pathLst>
                <a:path extrusionOk="0" h="65" w="65">
                  <a:moveTo>
                    <a:pt x="15" y="65"/>
                  </a:moveTo>
                  <a:cubicBezTo>
                    <a:pt x="51" y="65"/>
                    <a:pt x="51" y="65"/>
                    <a:pt x="51" y="65"/>
                  </a:cubicBezTo>
                  <a:cubicBezTo>
                    <a:pt x="59" y="65"/>
                    <a:pt x="65" y="59"/>
                    <a:pt x="65" y="51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7"/>
                    <a:pt x="59" y="0"/>
                    <a:pt x="5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7" y="65"/>
                    <a:pt x="15" y="65"/>
                  </a:cubicBezTo>
                  <a:close/>
                  <a:moveTo>
                    <a:pt x="15" y="65"/>
                  </a:moveTo>
                  <a:cubicBezTo>
                    <a:pt x="15" y="65"/>
                    <a:pt x="15" y="65"/>
                    <a:pt x="15" y="6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4805363" y="3952875"/>
              <a:ext cx="100013" cy="101600"/>
            </a:xfrm>
            <a:custGeom>
              <a:rect b="b" l="l" r="r" t="t"/>
              <a:pathLst>
                <a:path extrusionOk="0" h="65" w="65">
                  <a:moveTo>
                    <a:pt x="5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6" y="65"/>
                    <a:pt x="14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8" y="65"/>
                    <a:pt x="65" y="59"/>
                    <a:pt x="65" y="51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7"/>
                    <a:pt x="58" y="0"/>
                    <a:pt x="50" y="0"/>
                  </a:cubicBezTo>
                  <a:close/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4859338" y="3808413"/>
              <a:ext cx="120650" cy="123825"/>
            </a:xfrm>
            <a:custGeom>
              <a:rect b="b" l="l" r="r" t="t"/>
              <a:pathLst>
                <a:path extrusionOk="0" h="79" w="78">
                  <a:moveTo>
                    <a:pt x="78" y="61"/>
                  </a:moveTo>
                  <a:cubicBezTo>
                    <a:pt x="78" y="17"/>
                    <a:pt x="78" y="17"/>
                    <a:pt x="78" y="17"/>
                  </a:cubicBezTo>
                  <a:cubicBezTo>
                    <a:pt x="78" y="8"/>
                    <a:pt x="71" y="0"/>
                    <a:pt x="6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71"/>
                    <a:pt x="8" y="79"/>
                    <a:pt x="17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71" y="79"/>
                    <a:pt x="78" y="71"/>
                    <a:pt x="78" y="61"/>
                  </a:cubicBezTo>
                  <a:close/>
                  <a:moveTo>
                    <a:pt x="78" y="61"/>
                  </a:moveTo>
                  <a:cubicBezTo>
                    <a:pt x="78" y="61"/>
                    <a:pt x="78" y="61"/>
                    <a:pt x="78" y="6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4951413" y="3554413"/>
              <a:ext cx="55563" cy="57150"/>
            </a:xfrm>
            <a:custGeom>
              <a:rect b="b" l="l" r="r" t="t"/>
              <a:pathLst>
                <a:path extrusionOk="0" h="37" w="36">
                  <a:moveTo>
                    <a:pt x="8" y="37"/>
                  </a:moveTo>
                  <a:cubicBezTo>
                    <a:pt x="28" y="37"/>
                    <a:pt x="28" y="37"/>
                    <a:pt x="28" y="37"/>
                  </a:cubicBezTo>
                  <a:cubicBezTo>
                    <a:pt x="33" y="37"/>
                    <a:pt x="36" y="33"/>
                    <a:pt x="36" y="2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4"/>
                    <a:pt x="33" y="0"/>
                    <a:pt x="2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7"/>
                    <a:pt x="8" y="37"/>
                  </a:cubicBezTo>
                  <a:close/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5032375" y="3851275"/>
              <a:ext cx="57150" cy="57150"/>
            </a:xfrm>
            <a:custGeom>
              <a:rect b="b" l="l" r="r" t="t"/>
              <a:pathLst>
                <a:path extrusionOk="0" h="37" w="37">
                  <a:moveTo>
                    <a:pt x="2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4" y="37"/>
                    <a:pt x="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3" y="37"/>
                    <a:pt x="37" y="33"/>
                    <a:pt x="37" y="2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4"/>
                    <a:pt x="33" y="0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4527550" y="3516313"/>
              <a:ext cx="300038" cy="671513"/>
            </a:xfrm>
            <a:custGeom>
              <a:rect b="b" l="l" r="r" t="t"/>
              <a:pathLst>
                <a:path extrusionOk="0" h="433" w="194">
                  <a:moveTo>
                    <a:pt x="188" y="239"/>
                  </a:moveTo>
                  <a:cubicBezTo>
                    <a:pt x="191" y="239"/>
                    <a:pt x="194" y="236"/>
                    <a:pt x="194" y="232"/>
                  </a:cubicBezTo>
                  <a:cubicBezTo>
                    <a:pt x="194" y="215"/>
                    <a:pt x="194" y="215"/>
                    <a:pt x="194" y="215"/>
                  </a:cubicBezTo>
                  <a:cubicBezTo>
                    <a:pt x="194" y="211"/>
                    <a:pt x="191" y="208"/>
                    <a:pt x="188" y="208"/>
                  </a:cubicBezTo>
                  <a:cubicBezTo>
                    <a:pt x="170" y="208"/>
                    <a:pt x="170" y="208"/>
                    <a:pt x="170" y="208"/>
                  </a:cubicBezTo>
                  <a:cubicBezTo>
                    <a:pt x="170" y="208"/>
                    <a:pt x="170" y="208"/>
                    <a:pt x="169" y="208"/>
                  </a:cubicBezTo>
                  <a:cubicBezTo>
                    <a:pt x="169" y="66"/>
                    <a:pt x="169" y="66"/>
                    <a:pt x="169" y="66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37" y="433"/>
                    <a:pt x="37" y="433"/>
                    <a:pt x="37" y="433"/>
                  </a:cubicBezTo>
                  <a:cubicBezTo>
                    <a:pt x="169" y="268"/>
                    <a:pt x="169" y="268"/>
                    <a:pt x="169" y="268"/>
                  </a:cubicBezTo>
                  <a:cubicBezTo>
                    <a:pt x="169" y="238"/>
                    <a:pt x="169" y="238"/>
                    <a:pt x="169" y="238"/>
                  </a:cubicBezTo>
                  <a:cubicBezTo>
                    <a:pt x="170" y="238"/>
                    <a:pt x="170" y="239"/>
                    <a:pt x="170" y="239"/>
                  </a:cubicBezTo>
                  <a:cubicBezTo>
                    <a:pt x="188" y="239"/>
                    <a:pt x="188" y="239"/>
                    <a:pt x="188" y="239"/>
                  </a:cubicBezTo>
                  <a:close/>
                  <a:moveTo>
                    <a:pt x="153" y="263"/>
                  </a:moveTo>
                  <a:cubicBezTo>
                    <a:pt x="53" y="386"/>
                    <a:pt x="53" y="386"/>
                    <a:pt x="53" y="38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153" y="76"/>
                    <a:pt x="153" y="76"/>
                    <a:pt x="153" y="76"/>
                  </a:cubicBezTo>
                  <a:lnTo>
                    <a:pt x="153" y="263"/>
                  </a:lnTo>
                  <a:close/>
                  <a:moveTo>
                    <a:pt x="153" y="263"/>
                  </a:moveTo>
                  <a:cubicBezTo>
                    <a:pt x="153" y="263"/>
                    <a:pt x="153" y="263"/>
                    <a:pt x="153" y="26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4972050" y="3952875"/>
              <a:ext cx="47625" cy="49213"/>
            </a:xfrm>
            <a:custGeom>
              <a:rect b="b" l="l" r="r" t="t"/>
              <a:pathLst>
                <a:path extrusionOk="0" h="31" w="31">
                  <a:moveTo>
                    <a:pt x="2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3" y="31"/>
                    <a:pt x="6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7" y="31"/>
                    <a:pt x="31" y="28"/>
                    <a:pt x="31" y="24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3"/>
                    <a:pt x="27" y="0"/>
                    <a:pt x="24" y="0"/>
                  </a:cubicBezTo>
                  <a:close/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4979988" y="3646488"/>
              <a:ext cx="161925" cy="161925"/>
            </a:xfrm>
            <a:custGeom>
              <a:rect b="b" l="l" r="r" t="t"/>
              <a:pathLst>
                <a:path extrusionOk="0" h="105" w="105">
                  <a:moveTo>
                    <a:pt x="8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5"/>
                    <a:pt x="10" y="105"/>
                    <a:pt x="23" y="105"/>
                  </a:cubicBezTo>
                  <a:cubicBezTo>
                    <a:pt x="82" y="105"/>
                    <a:pt x="82" y="105"/>
                    <a:pt x="82" y="105"/>
                  </a:cubicBezTo>
                  <a:cubicBezTo>
                    <a:pt x="95" y="105"/>
                    <a:pt x="105" y="95"/>
                    <a:pt x="105" y="82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10"/>
                    <a:pt x="95" y="0"/>
                    <a:pt x="82" y="0"/>
                  </a:cubicBezTo>
                  <a:close/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76" name="Google Shape;1876;p10"/>
          <p:cNvGrpSpPr/>
          <p:nvPr/>
        </p:nvGrpSpPr>
        <p:grpSpPr>
          <a:xfrm>
            <a:off x="5480303" y="3926354"/>
            <a:ext cx="560706" cy="485945"/>
            <a:chOff x="990600" y="4300538"/>
            <a:chExt cx="357188" cy="309563"/>
          </a:xfrm>
        </p:grpSpPr>
        <p:sp>
          <p:nvSpPr>
            <p:cNvPr id="1877" name="Google Shape;1877;p10"/>
            <p:cNvSpPr/>
            <p:nvPr/>
          </p:nvSpPr>
          <p:spPr>
            <a:xfrm>
              <a:off x="1068388" y="4351338"/>
              <a:ext cx="34925" cy="31750"/>
            </a:xfrm>
            <a:custGeom>
              <a:rect b="b" l="l" r="r" t="t"/>
              <a:pathLst>
                <a:path extrusionOk="0" h="15" w="16">
                  <a:moveTo>
                    <a:pt x="8" y="15"/>
                  </a:moveTo>
                  <a:cubicBezTo>
                    <a:pt x="12" y="15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5"/>
                    <a:pt x="8" y="15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1135063" y="4300538"/>
              <a:ext cx="58738" cy="53975"/>
            </a:xfrm>
            <a:custGeom>
              <a:rect b="b" l="l" r="r" t="t"/>
              <a:pathLst>
                <a:path extrusionOk="0" h="26" w="28">
                  <a:moveTo>
                    <a:pt x="28" y="13"/>
                  </a:moveTo>
                  <a:cubicBezTo>
                    <a:pt x="28" y="20"/>
                    <a:pt x="22" y="26"/>
                    <a:pt x="14" y="26"/>
                  </a:cubicBezTo>
                  <a:cubicBezTo>
                    <a:pt x="7" y="26"/>
                    <a:pt x="0" y="20"/>
                    <a:pt x="0" y="13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22" y="0"/>
                    <a:pt x="28" y="6"/>
                    <a:pt x="28" y="13"/>
                  </a:cubicBezTo>
                  <a:close/>
                  <a:moveTo>
                    <a:pt x="28" y="13"/>
                  </a:moveTo>
                  <a:cubicBezTo>
                    <a:pt x="28" y="13"/>
                    <a:pt x="28" y="13"/>
                    <a:pt x="28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1233488" y="4352925"/>
              <a:ext cx="34925" cy="31750"/>
            </a:xfrm>
            <a:custGeom>
              <a:rect b="b" l="l" r="r" t="t"/>
              <a:pathLst>
                <a:path extrusionOk="0" h="15" w="16">
                  <a:moveTo>
                    <a:pt x="16" y="7"/>
                  </a:moveTo>
                  <a:cubicBezTo>
                    <a:pt x="16" y="11"/>
                    <a:pt x="12" y="15"/>
                    <a:pt x="8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2" y="0"/>
                    <a:pt x="16" y="3"/>
                    <a:pt x="16" y="7"/>
                  </a:cubicBezTo>
                  <a:close/>
                  <a:moveTo>
                    <a:pt x="16" y="7"/>
                  </a:moveTo>
                  <a:cubicBezTo>
                    <a:pt x="16" y="7"/>
                    <a:pt x="16" y="7"/>
                    <a:pt x="16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1055688" y="4557713"/>
              <a:ext cx="215900" cy="523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1287463" y="4335463"/>
              <a:ext cx="60325" cy="53975"/>
            </a:xfrm>
            <a:custGeom>
              <a:rect b="b" l="l" r="r" t="t"/>
              <a:pathLst>
                <a:path extrusionOk="0" h="25" w="29">
                  <a:moveTo>
                    <a:pt x="29" y="13"/>
                  </a:moveTo>
                  <a:cubicBezTo>
                    <a:pt x="29" y="20"/>
                    <a:pt x="22" y="25"/>
                    <a:pt x="14" y="25"/>
                  </a:cubicBezTo>
                  <a:cubicBezTo>
                    <a:pt x="7" y="25"/>
                    <a:pt x="0" y="20"/>
                    <a:pt x="0" y="13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22" y="0"/>
                    <a:pt x="29" y="6"/>
                    <a:pt x="29" y="13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990600" y="4335463"/>
              <a:ext cx="58738" cy="55563"/>
            </a:xfrm>
            <a:custGeom>
              <a:rect b="b" l="l" r="r" t="t"/>
              <a:pathLst>
                <a:path extrusionOk="0" h="26" w="28">
                  <a:moveTo>
                    <a:pt x="28" y="13"/>
                  </a:moveTo>
                  <a:cubicBezTo>
                    <a:pt x="28" y="6"/>
                    <a:pt x="22" y="0"/>
                    <a:pt x="14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4" y="26"/>
                  </a:cubicBezTo>
                  <a:cubicBezTo>
                    <a:pt x="22" y="26"/>
                    <a:pt x="28" y="20"/>
                    <a:pt x="28" y="13"/>
                  </a:cubicBezTo>
                  <a:close/>
                  <a:moveTo>
                    <a:pt x="28" y="13"/>
                  </a:moveTo>
                  <a:cubicBezTo>
                    <a:pt x="28" y="13"/>
                    <a:pt x="28" y="13"/>
                    <a:pt x="28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1030288" y="4364038"/>
              <a:ext cx="277813" cy="182563"/>
            </a:xfrm>
            <a:custGeom>
              <a:rect b="b" l="l" r="r" t="t"/>
              <a:pathLst>
                <a:path extrusionOk="0" h="86" w="131">
                  <a:moveTo>
                    <a:pt x="120" y="15"/>
                  </a:moveTo>
                  <a:cubicBezTo>
                    <a:pt x="100" y="32"/>
                    <a:pt x="100" y="32"/>
                    <a:pt x="100" y="3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4"/>
                    <a:pt x="99" y="10"/>
                    <a:pt x="96" y="13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5" y="0"/>
                    <a:pt x="58" y="4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0" y="9"/>
                    <a:pt x="27" y="1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3" y="12"/>
                    <a:pt x="0" y="18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20"/>
                    <a:pt x="129" y="11"/>
                    <a:pt x="120" y="15"/>
                  </a:cubicBezTo>
                  <a:close/>
                  <a:moveTo>
                    <a:pt x="120" y="15"/>
                  </a:moveTo>
                  <a:cubicBezTo>
                    <a:pt x="120" y="15"/>
                    <a:pt x="120" y="15"/>
                    <a:pt x="120" y="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84" name="Google Shape;1884;p10"/>
          <p:cNvGrpSpPr/>
          <p:nvPr/>
        </p:nvGrpSpPr>
        <p:grpSpPr>
          <a:xfrm>
            <a:off x="6242303" y="3841625"/>
            <a:ext cx="363835" cy="655402"/>
            <a:chOff x="1500188" y="4248150"/>
            <a:chExt cx="231775" cy="417513"/>
          </a:xfrm>
        </p:grpSpPr>
        <p:sp>
          <p:nvSpPr>
            <p:cNvPr id="1885" name="Google Shape;1885;p10"/>
            <p:cNvSpPr/>
            <p:nvPr/>
          </p:nvSpPr>
          <p:spPr>
            <a:xfrm>
              <a:off x="1500188" y="4248150"/>
              <a:ext cx="231775" cy="417513"/>
            </a:xfrm>
            <a:custGeom>
              <a:rect b="b" l="l" r="r" t="t"/>
              <a:pathLst>
                <a:path extrusionOk="0" h="263" w="146">
                  <a:moveTo>
                    <a:pt x="146" y="263"/>
                  </a:moveTo>
                  <a:lnTo>
                    <a:pt x="0" y="263"/>
                  </a:lnTo>
                  <a:lnTo>
                    <a:pt x="0" y="232"/>
                  </a:lnTo>
                  <a:lnTo>
                    <a:pt x="146" y="232"/>
                  </a:lnTo>
                  <a:lnTo>
                    <a:pt x="146" y="263"/>
                  </a:lnTo>
                  <a:close/>
                  <a:moveTo>
                    <a:pt x="126" y="0"/>
                  </a:moveTo>
                  <a:lnTo>
                    <a:pt x="99" y="20"/>
                  </a:lnTo>
                  <a:lnTo>
                    <a:pt x="72" y="0"/>
                  </a:lnTo>
                  <a:lnTo>
                    <a:pt x="46" y="20"/>
                  </a:lnTo>
                  <a:lnTo>
                    <a:pt x="20" y="0"/>
                  </a:lnTo>
                  <a:lnTo>
                    <a:pt x="20" y="58"/>
                  </a:lnTo>
                  <a:lnTo>
                    <a:pt x="126" y="58"/>
                  </a:lnTo>
                  <a:lnTo>
                    <a:pt x="126" y="0"/>
                  </a:lnTo>
                  <a:close/>
                  <a:moveTo>
                    <a:pt x="126" y="98"/>
                  </a:moveTo>
                  <a:lnTo>
                    <a:pt x="126" y="67"/>
                  </a:lnTo>
                  <a:lnTo>
                    <a:pt x="20" y="67"/>
                  </a:lnTo>
                  <a:lnTo>
                    <a:pt x="20" y="98"/>
                  </a:lnTo>
                  <a:lnTo>
                    <a:pt x="36" y="98"/>
                  </a:lnTo>
                  <a:lnTo>
                    <a:pt x="36" y="194"/>
                  </a:lnTo>
                  <a:lnTo>
                    <a:pt x="20" y="194"/>
                  </a:lnTo>
                  <a:lnTo>
                    <a:pt x="20" y="224"/>
                  </a:lnTo>
                  <a:lnTo>
                    <a:pt x="126" y="224"/>
                  </a:lnTo>
                  <a:lnTo>
                    <a:pt x="126" y="194"/>
                  </a:lnTo>
                  <a:lnTo>
                    <a:pt x="110" y="194"/>
                  </a:lnTo>
                  <a:lnTo>
                    <a:pt x="110" y="98"/>
                  </a:lnTo>
                  <a:lnTo>
                    <a:pt x="126" y="98"/>
                  </a:lnTo>
                  <a:close/>
                  <a:moveTo>
                    <a:pt x="126" y="98"/>
                  </a:moveTo>
                  <a:lnTo>
                    <a:pt x="126" y="9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1500188" y="4248150"/>
              <a:ext cx="231775" cy="417513"/>
            </a:xfrm>
            <a:custGeom>
              <a:rect b="b" l="l" r="r" t="t"/>
              <a:pathLst>
                <a:path extrusionOk="0" h="263" w="146">
                  <a:moveTo>
                    <a:pt x="146" y="263"/>
                  </a:moveTo>
                  <a:lnTo>
                    <a:pt x="0" y="263"/>
                  </a:lnTo>
                  <a:lnTo>
                    <a:pt x="0" y="232"/>
                  </a:lnTo>
                  <a:lnTo>
                    <a:pt x="146" y="232"/>
                  </a:lnTo>
                  <a:lnTo>
                    <a:pt x="146" y="263"/>
                  </a:lnTo>
                  <a:moveTo>
                    <a:pt x="126" y="0"/>
                  </a:moveTo>
                  <a:lnTo>
                    <a:pt x="99" y="20"/>
                  </a:lnTo>
                  <a:lnTo>
                    <a:pt x="72" y="0"/>
                  </a:lnTo>
                  <a:lnTo>
                    <a:pt x="46" y="20"/>
                  </a:lnTo>
                  <a:lnTo>
                    <a:pt x="20" y="0"/>
                  </a:lnTo>
                  <a:lnTo>
                    <a:pt x="20" y="58"/>
                  </a:lnTo>
                  <a:lnTo>
                    <a:pt x="126" y="58"/>
                  </a:lnTo>
                  <a:lnTo>
                    <a:pt x="126" y="0"/>
                  </a:lnTo>
                  <a:moveTo>
                    <a:pt x="126" y="98"/>
                  </a:moveTo>
                  <a:lnTo>
                    <a:pt x="126" y="67"/>
                  </a:lnTo>
                  <a:lnTo>
                    <a:pt x="20" y="67"/>
                  </a:lnTo>
                  <a:lnTo>
                    <a:pt x="20" y="98"/>
                  </a:lnTo>
                  <a:lnTo>
                    <a:pt x="36" y="98"/>
                  </a:lnTo>
                  <a:lnTo>
                    <a:pt x="36" y="194"/>
                  </a:lnTo>
                  <a:lnTo>
                    <a:pt x="20" y="194"/>
                  </a:lnTo>
                  <a:lnTo>
                    <a:pt x="20" y="224"/>
                  </a:lnTo>
                  <a:lnTo>
                    <a:pt x="126" y="224"/>
                  </a:lnTo>
                  <a:lnTo>
                    <a:pt x="126" y="194"/>
                  </a:lnTo>
                  <a:lnTo>
                    <a:pt x="110" y="194"/>
                  </a:lnTo>
                  <a:lnTo>
                    <a:pt x="110" y="98"/>
                  </a:lnTo>
                  <a:lnTo>
                    <a:pt x="126" y="98"/>
                  </a:lnTo>
                  <a:moveTo>
                    <a:pt x="126" y="98"/>
                  </a:moveTo>
                  <a:lnTo>
                    <a:pt x="126" y="98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87" name="Google Shape;1887;p10"/>
          <p:cNvGrpSpPr/>
          <p:nvPr/>
        </p:nvGrpSpPr>
        <p:grpSpPr>
          <a:xfrm>
            <a:off x="6851903" y="3770603"/>
            <a:ext cx="485944" cy="797446"/>
            <a:chOff x="1974850" y="4173538"/>
            <a:chExt cx="309563" cy="508000"/>
          </a:xfrm>
        </p:grpSpPr>
        <p:sp>
          <p:nvSpPr>
            <p:cNvPr id="1888" name="Google Shape;1888;p10"/>
            <p:cNvSpPr/>
            <p:nvPr/>
          </p:nvSpPr>
          <p:spPr>
            <a:xfrm>
              <a:off x="1974850" y="4173538"/>
              <a:ext cx="293688" cy="407988"/>
            </a:xfrm>
            <a:custGeom>
              <a:rect b="b" l="l" r="r" t="t"/>
              <a:pathLst>
                <a:path extrusionOk="0" h="191" w="139">
                  <a:moveTo>
                    <a:pt x="123" y="191"/>
                  </a:moveTo>
                  <a:cubicBezTo>
                    <a:pt x="119" y="186"/>
                    <a:pt x="120" y="170"/>
                    <a:pt x="120" y="170"/>
                  </a:cubicBezTo>
                  <a:cubicBezTo>
                    <a:pt x="120" y="170"/>
                    <a:pt x="129" y="132"/>
                    <a:pt x="134" y="124"/>
                  </a:cubicBezTo>
                  <a:cubicBezTo>
                    <a:pt x="139" y="115"/>
                    <a:pt x="139" y="90"/>
                    <a:pt x="139" y="90"/>
                  </a:cubicBezTo>
                  <a:cubicBezTo>
                    <a:pt x="139" y="90"/>
                    <a:pt x="138" y="75"/>
                    <a:pt x="131" y="56"/>
                  </a:cubicBezTo>
                  <a:cubicBezTo>
                    <a:pt x="124" y="37"/>
                    <a:pt x="101" y="22"/>
                    <a:pt x="85" y="19"/>
                  </a:cubicBezTo>
                  <a:cubicBezTo>
                    <a:pt x="84" y="10"/>
                    <a:pt x="70" y="0"/>
                    <a:pt x="70" y="0"/>
                  </a:cubicBezTo>
                  <a:cubicBezTo>
                    <a:pt x="70" y="0"/>
                    <a:pt x="72" y="19"/>
                    <a:pt x="69" y="19"/>
                  </a:cubicBezTo>
                  <a:cubicBezTo>
                    <a:pt x="67" y="19"/>
                    <a:pt x="56" y="23"/>
                    <a:pt x="56" y="23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45" y="34"/>
                    <a:pt x="40" y="38"/>
                    <a:pt x="40" y="38"/>
                  </a:cubicBezTo>
                  <a:cubicBezTo>
                    <a:pt x="40" y="38"/>
                    <a:pt x="39" y="39"/>
                    <a:pt x="37" y="44"/>
                  </a:cubicBezTo>
                  <a:cubicBezTo>
                    <a:pt x="34" y="49"/>
                    <a:pt x="4" y="74"/>
                    <a:pt x="2" y="75"/>
                  </a:cubicBezTo>
                  <a:cubicBezTo>
                    <a:pt x="1" y="77"/>
                    <a:pt x="2" y="80"/>
                    <a:pt x="2" y="80"/>
                  </a:cubicBezTo>
                  <a:cubicBezTo>
                    <a:pt x="2" y="80"/>
                    <a:pt x="1" y="86"/>
                    <a:pt x="1" y="87"/>
                  </a:cubicBezTo>
                  <a:cubicBezTo>
                    <a:pt x="1" y="87"/>
                    <a:pt x="0" y="92"/>
                    <a:pt x="1" y="94"/>
                  </a:cubicBezTo>
                  <a:cubicBezTo>
                    <a:pt x="3" y="96"/>
                    <a:pt x="4" y="99"/>
                    <a:pt x="8" y="101"/>
                  </a:cubicBezTo>
                  <a:cubicBezTo>
                    <a:pt x="11" y="104"/>
                    <a:pt x="12" y="102"/>
                    <a:pt x="12" y="102"/>
                  </a:cubicBezTo>
                  <a:cubicBezTo>
                    <a:pt x="12" y="102"/>
                    <a:pt x="12" y="103"/>
                    <a:pt x="21" y="105"/>
                  </a:cubicBezTo>
                  <a:cubicBezTo>
                    <a:pt x="33" y="105"/>
                    <a:pt x="37" y="96"/>
                    <a:pt x="37" y="96"/>
                  </a:cubicBezTo>
                  <a:cubicBezTo>
                    <a:pt x="37" y="96"/>
                    <a:pt x="40" y="91"/>
                    <a:pt x="49" y="92"/>
                  </a:cubicBezTo>
                  <a:cubicBezTo>
                    <a:pt x="67" y="102"/>
                    <a:pt x="79" y="95"/>
                    <a:pt x="79" y="95"/>
                  </a:cubicBezTo>
                  <a:cubicBezTo>
                    <a:pt x="79" y="95"/>
                    <a:pt x="64" y="107"/>
                    <a:pt x="43" y="138"/>
                  </a:cubicBezTo>
                  <a:cubicBezTo>
                    <a:pt x="21" y="170"/>
                    <a:pt x="37" y="191"/>
                    <a:pt x="37" y="191"/>
                  </a:cubicBezTo>
                  <a:lnTo>
                    <a:pt x="123" y="191"/>
                  </a:lnTo>
                  <a:close/>
                  <a:moveTo>
                    <a:pt x="123" y="191"/>
                  </a:moveTo>
                  <a:cubicBezTo>
                    <a:pt x="123" y="191"/>
                    <a:pt x="123" y="191"/>
                    <a:pt x="123" y="19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2006600" y="4587875"/>
              <a:ext cx="277813" cy="93663"/>
            </a:xfrm>
            <a:custGeom>
              <a:rect b="b" l="l" r="r" t="t"/>
              <a:pathLst>
                <a:path extrusionOk="0" h="44" w="131">
                  <a:moveTo>
                    <a:pt x="131" y="39"/>
                  </a:moveTo>
                  <a:cubicBezTo>
                    <a:pt x="131" y="42"/>
                    <a:pt x="129" y="44"/>
                    <a:pt x="126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2" y="44"/>
                    <a:pt x="0" y="42"/>
                    <a:pt x="0" y="3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0"/>
                    <a:pt x="131" y="2"/>
                    <a:pt x="131" y="5"/>
                  </a:cubicBezTo>
                  <a:lnTo>
                    <a:pt x="131" y="39"/>
                  </a:lnTo>
                  <a:close/>
                  <a:moveTo>
                    <a:pt x="131" y="39"/>
                  </a:moveTo>
                  <a:cubicBezTo>
                    <a:pt x="131" y="39"/>
                    <a:pt x="131" y="39"/>
                    <a:pt x="131" y="3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90" name="Google Shape;1890;p10"/>
          <p:cNvGrpSpPr/>
          <p:nvPr/>
        </p:nvGrpSpPr>
        <p:grpSpPr>
          <a:xfrm>
            <a:off x="7788528" y="3829017"/>
            <a:ext cx="822072" cy="680619"/>
            <a:chOff x="2897188" y="3733800"/>
            <a:chExt cx="636587" cy="527050"/>
          </a:xfrm>
        </p:grpSpPr>
        <p:sp>
          <p:nvSpPr>
            <p:cNvPr id="1891" name="Google Shape;1891;p10"/>
            <p:cNvSpPr/>
            <p:nvPr/>
          </p:nvSpPr>
          <p:spPr>
            <a:xfrm>
              <a:off x="2952750" y="3838575"/>
              <a:ext cx="98425" cy="100012"/>
            </a:xfrm>
            <a:custGeom>
              <a:rect b="b" l="l" r="r" t="t"/>
              <a:pathLst>
                <a:path extrusionOk="0" h="60" w="59">
                  <a:moveTo>
                    <a:pt x="59" y="30"/>
                  </a:moveTo>
                  <a:cubicBezTo>
                    <a:pt x="59" y="46"/>
                    <a:pt x="46" y="60"/>
                    <a:pt x="29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3" y="0"/>
                    <a:pt x="29" y="0"/>
                  </a:cubicBezTo>
                  <a:cubicBezTo>
                    <a:pt x="46" y="0"/>
                    <a:pt x="59" y="14"/>
                    <a:pt x="59" y="30"/>
                  </a:cubicBezTo>
                  <a:close/>
                  <a:moveTo>
                    <a:pt x="59" y="30"/>
                  </a:moveTo>
                  <a:cubicBezTo>
                    <a:pt x="59" y="30"/>
                    <a:pt x="59" y="30"/>
                    <a:pt x="59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2944813" y="3940175"/>
              <a:ext cx="193675" cy="317500"/>
            </a:xfrm>
            <a:custGeom>
              <a:rect b="b" l="l" r="r" t="t"/>
              <a:pathLst>
                <a:path extrusionOk="0" h="191" w="117">
                  <a:moveTo>
                    <a:pt x="92" y="97"/>
                  </a:moveTo>
                  <a:cubicBezTo>
                    <a:pt x="91" y="90"/>
                    <a:pt x="85" y="85"/>
                    <a:pt x="79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3" y="59"/>
                    <a:pt x="72" y="64"/>
                    <a:pt x="84" y="64"/>
                  </a:cubicBezTo>
                  <a:cubicBezTo>
                    <a:pt x="91" y="64"/>
                    <a:pt x="99" y="62"/>
                    <a:pt x="108" y="58"/>
                  </a:cubicBezTo>
                  <a:cubicBezTo>
                    <a:pt x="114" y="56"/>
                    <a:pt x="117" y="49"/>
                    <a:pt x="115" y="43"/>
                  </a:cubicBezTo>
                  <a:cubicBezTo>
                    <a:pt x="113" y="37"/>
                    <a:pt x="106" y="34"/>
                    <a:pt x="100" y="37"/>
                  </a:cubicBezTo>
                  <a:cubicBezTo>
                    <a:pt x="77" y="46"/>
                    <a:pt x="72" y="41"/>
                    <a:pt x="52" y="13"/>
                  </a:cubicBezTo>
                  <a:cubicBezTo>
                    <a:pt x="52" y="13"/>
                    <a:pt x="52" y="13"/>
                    <a:pt x="52" y="12"/>
                  </a:cubicBezTo>
                  <a:cubicBezTo>
                    <a:pt x="48" y="6"/>
                    <a:pt x="41" y="2"/>
                    <a:pt x="34" y="1"/>
                  </a:cubicBezTo>
                  <a:cubicBezTo>
                    <a:pt x="34" y="1"/>
                    <a:pt x="31" y="0"/>
                    <a:pt x="28" y="0"/>
                  </a:cubicBezTo>
                  <a:cubicBezTo>
                    <a:pt x="25" y="0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1" y="3"/>
                    <a:pt x="0" y="11"/>
                    <a:pt x="0" y="2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3"/>
                    <a:pt x="15" y="112"/>
                    <a:pt x="28" y="112"/>
                  </a:cubicBezTo>
                  <a:cubicBezTo>
                    <a:pt x="28" y="112"/>
                    <a:pt x="29" y="112"/>
                    <a:pt x="30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74" y="179"/>
                    <a:pt x="74" y="179"/>
                    <a:pt x="74" y="179"/>
                  </a:cubicBezTo>
                  <a:cubicBezTo>
                    <a:pt x="75" y="186"/>
                    <a:pt x="81" y="191"/>
                    <a:pt x="88" y="191"/>
                  </a:cubicBezTo>
                  <a:cubicBezTo>
                    <a:pt x="88" y="191"/>
                    <a:pt x="89" y="191"/>
                    <a:pt x="89" y="191"/>
                  </a:cubicBezTo>
                  <a:cubicBezTo>
                    <a:pt x="97" y="190"/>
                    <a:pt x="102" y="184"/>
                    <a:pt x="101" y="176"/>
                  </a:cubicBezTo>
                  <a:lnTo>
                    <a:pt x="92" y="97"/>
                  </a:lnTo>
                  <a:close/>
                  <a:moveTo>
                    <a:pt x="92" y="97"/>
                  </a:moveTo>
                  <a:cubicBezTo>
                    <a:pt x="92" y="97"/>
                    <a:pt x="92" y="97"/>
                    <a:pt x="92" y="9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2897188" y="3960813"/>
              <a:ext cx="152400" cy="300037"/>
            </a:xfrm>
            <a:custGeom>
              <a:rect b="b" l="l" r="r" t="t"/>
              <a:pathLst>
                <a:path extrusionOk="0" h="180" w="92">
                  <a:moveTo>
                    <a:pt x="92" y="114"/>
                  </a:moveTo>
                  <a:cubicBezTo>
                    <a:pt x="92" y="108"/>
                    <a:pt x="87" y="103"/>
                    <a:pt x="80" y="103"/>
                  </a:cubicBezTo>
                  <a:cubicBezTo>
                    <a:pt x="23" y="103"/>
                    <a:pt x="23" y="103"/>
                    <a:pt x="23" y="10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9"/>
                    <a:pt x="2" y="122"/>
                    <a:pt x="6" y="124"/>
                  </a:cubicBezTo>
                  <a:cubicBezTo>
                    <a:pt x="4" y="128"/>
                    <a:pt x="2" y="133"/>
                    <a:pt x="2" y="138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5"/>
                    <a:pt x="7" y="180"/>
                    <a:pt x="12" y="180"/>
                  </a:cubicBezTo>
                  <a:cubicBezTo>
                    <a:pt x="17" y="180"/>
                    <a:pt x="22" y="175"/>
                    <a:pt x="22" y="170"/>
                  </a:cubicBezTo>
                  <a:cubicBezTo>
                    <a:pt x="22" y="138"/>
                    <a:pt x="22" y="138"/>
                    <a:pt x="22" y="138"/>
                  </a:cubicBezTo>
                  <a:cubicBezTo>
                    <a:pt x="22" y="133"/>
                    <a:pt x="25" y="130"/>
                    <a:pt x="30" y="130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6" y="130"/>
                    <a:pt x="70" y="133"/>
                    <a:pt x="70" y="138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75"/>
                    <a:pt x="74" y="180"/>
                    <a:pt x="79" y="180"/>
                  </a:cubicBezTo>
                  <a:cubicBezTo>
                    <a:pt x="85" y="180"/>
                    <a:pt x="89" y="175"/>
                    <a:pt x="89" y="170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9" y="133"/>
                    <a:pt x="88" y="128"/>
                    <a:pt x="86" y="125"/>
                  </a:cubicBezTo>
                  <a:cubicBezTo>
                    <a:pt x="89" y="123"/>
                    <a:pt x="92" y="119"/>
                    <a:pt x="92" y="114"/>
                  </a:cubicBezTo>
                  <a:close/>
                  <a:moveTo>
                    <a:pt x="92" y="114"/>
                  </a:moveTo>
                  <a:cubicBezTo>
                    <a:pt x="92" y="114"/>
                    <a:pt x="92" y="114"/>
                    <a:pt x="92" y="1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4" name="Google Shape;1894;p10"/>
            <p:cNvSpPr/>
            <p:nvPr/>
          </p:nvSpPr>
          <p:spPr>
            <a:xfrm>
              <a:off x="3379788" y="3838575"/>
              <a:ext cx="98425" cy="100012"/>
            </a:xfrm>
            <a:custGeom>
              <a:rect b="b" l="l" r="r" t="t"/>
              <a:pathLst>
                <a:path extrusionOk="0" h="60" w="59">
                  <a:moveTo>
                    <a:pt x="59" y="30"/>
                  </a:moveTo>
                  <a:cubicBezTo>
                    <a:pt x="59" y="46"/>
                    <a:pt x="46" y="60"/>
                    <a:pt x="30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59" y="14"/>
                    <a:pt x="59" y="30"/>
                  </a:cubicBezTo>
                  <a:close/>
                  <a:moveTo>
                    <a:pt x="59" y="30"/>
                  </a:moveTo>
                  <a:cubicBezTo>
                    <a:pt x="59" y="30"/>
                    <a:pt x="59" y="30"/>
                    <a:pt x="59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5" name="Google Shape;1895;p10"/>
            <p:cNvSpPr/>
            <p:nvPr/>
          </p:nvSpPr>
          <p:spPr>
            <a:xfrm>
              <a:off x="3292475" y="3940175"/>
              <a:ext cx="193675" cy="317500"/>
            </a:xfrm>
            <a:custGeom>
              <a:rect b="b" l="l" r="r" t="t"/>
              <a:pathLst>
                <a:path extrusionOk="0" h="191" w="117">
                  <a:moveTo>
                    <a:pt x="89" y="112"/>
                  </a:moveTo>
                  <a:cubicBezTo>
                    <a:pt x="102" y="112"/>
                    <a:pt x="117" y="103"/>
                    <a:pt x="117" y="89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7" y="11"/>
                    <a:pt x="106" y="3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2" y="0"/>
                    <a:pt x="89" y="0"/>
                  </a:cubicBezTo>
                  <a:cubicBezTo>
                    <a:pt x="86" y="0"/>
                    <a:pt x="83" y="1"/>
                    <a:pt x="83" y="1"/>
                  </a:cubicBezTo>
                  <a:cubicBezTo>
                    <a:pt x="76" y="2"/>
                    <a:pt x="69" y="6"/>
                    <a:pt x="65" y="12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45" y="41"/>
                    <a:pt x="40" y="46"/>
                    <a:pt x="17" y="37"/>
                  </a:cubicBezTo>
                  <a:cubicBezTo>
                    <a:pt x="11" y="34"/>
                    <a:pt x="4" y="37"/>
                    <a:pt x="2" y="43"/>
                  </a:cubicBezTo>
                  <a:cubicBezTo>
                    <a:pt x="0" y="49"/>
                    <a:pt x="3" y="56"/>
                    <a:pt x="9" y="58"/>
                  </a:cubicBezTo>
                  <a:cubicBezTo>
                    <a:pt x="18" y="62"/>
                    <a:pt x="26" y="64"/>
                    <a:pt x="33" y="64"/>
                  </a:cubicBezTo>
                  <a:cubicBezTo>
                    <a:pt x="45" y="64"/>
                    <a:pt x="54" y="59"/>
                    <a:pt x="62" y="52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1" y="85"/>
                    <a:pt x="26" y="90"/>
                    <a:pt x="25" y="97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5" y="184"/>
                    <a:pt x="20" y="190"/>
                    <a:pt x="28" y="191"/>
                  </a:cubicBezTo>
                  <a:cubicBezTo>
                    <a:pt x="28" y="191"/>
                    <a:pt x="29" y="191"/>
                    <a:pt x="29" y="191"/>
                  </a:cubicBezTo>
                  <a:cubicBezTo>
                    <a:pt x="36" y="191"/>
                    <a:pt x="42" y="186"/>
                    <a:pt x="43" y="179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88" y="112"/>
                    <a:pt x="89" y="112"/>
                    <a:pt x="89" y="112"/>
                  </a:cubicBezTo>
                  <a:close/>
                  <a:moveTo>
                    <a:pt x="89" y="112"/>
                  </a:moveTo>
                  <a:cubicBezTo>
                    <a:pt x="89" y="112"/>
                    <a:pt x="89" y="112"/>
                    <a:pt x="89" y="1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>
              <a:off x="3381375" y="3960813"/>
              <a:ext cx="152400" cy="300037"/>
            </a:xfrm>
            <a:custGeom>
              <a:rect b="b" l="l" r="r" t="t"/>
              <a:pathLst>
                <a:path extrusionOk="0" h="180" w="92">
                  <a:moveTo>
                    <a:pt x="92" y="114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5"/>
                    <a:pt x="87" y="0"/>
                    <a:pt x="80" y="0"/>
                  </a:cubicBezTo>
                  <a:cubicBezTo>
                    <a:pt x="74" y="0"/>
                    <a:pt x="69" y="5"/>
                    <a:pt x="69" y="11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5" y="103"/>
                    <a:pt x="0" y="108"/>
                    <a:pt x="0" y="114"/>
                  </a:cubicBezTo>
                  <a:cubicBezTo>
                    <a:pt x="0" y="119"/>
                    <a:pt x="3" y="123"/>
                    <a:pt x="6" y="125"/>
                  </a:cubicBezTo>
                  <a:cubicBezTo>
                    <a:pt x="4" y="128"/>
                    <a:pt x="3" y="133"/>
                    <a:pt x="3" y="138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5"/>
                    <a:pt x="7" y="180"/>
                    <a:pt x="12" y="180"/>
                  </a:cubicBezTo>
                  <a:cubicBezTo>
                    <a:pt x="18" y="180"/>
                    <a:pt x="22" y="175"/>
                    <a:pt x="22" y="170"/>
                  </a:cubicBezTo>
                  <a:cubicBezTo>
                    <a:pt x="22" y="138"/>
                    <a:pt x="22" y="138"/>
                    <a:pt x="22" y="138"/>
                  </a:cubicBezTo>
                  <a:cubicBezTo>
                    <a:pt x="22" y="133"/>
                    <a:pt x="26" y="130"/>
                    <a:pt x="30" y="130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7" y="130"/>
                    <a:pt x="70" y="133"/>
                    <a:pt x="70" y="138"/>
                  </a:cubicBezTo>
                  <a:cubicBezTo>
                    <a:pt x="70" y="170"/>
                    <a:pt x="70" y="170"/>
                    <a:pt x="70" y="170"/>
                  </a:cubicBezTo>
                  <a:cubicBezTo>
                    <a:pt x="70" y="175"/>
                    <a:pt x="75" y="180"/>
                    <a:pt x="80" y="180"/>
                  </a:cubicBezTo>
                  <a:cubicBezTo>
                    <a:pt x="85" y="180"/>
                    <a:pt x="90" y="175"/>
                    <a:pt x="90" y="170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3"/>
                    <a:pt x="88" y="128"/>
                    <a:pt x="86" y="124"/>
                  </a:cubicBezTo>
                  <a:cubicBezTo>
                    <a:pt x="89" y="122"/>
                    <a:pt x="92" y="119"/>
                    <a:pt x="92" y="114"/>
                  </a:cubicBezTo>
                  <a:close/>
                  <a:moveTo>
                    <a:pt x="92" y="114"/>
                  </a:moveTo>
                  <a:cubicBezTo>
                    <a:pt x="92" y="114"/>
                    <a:pt x="92" y="114"/>
                    <a:pt x="92" y="1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>
              <a:off x="3087688" y="4049713"/>
              <a:ext cx="247650" cy="200025"/>
            </a:xfrm>
            <a:custGeom>
              <a:rect b="b" l="l" r="r" t="t"/>
              <a:pathLst>
                <a:path extrusionOk="0" h="120" w="150">
                  <a:moveTo>
                    <a:pt x="150" y="11"/>
                  </a:moveTo>
                  <a:cubicBezTo>
                    <a:pt x="150" y="5"/>
                    <a:pt x="145" y="0"/>
                    <a:pt x="13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24" y="22"/>
                    <a:pt x="124" y="22"/>
                    <a:pt x="124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5" y="22"/>
                    <a:pt x="150" y="17"/>
                    <a:pt x="150" y="11"/>
                  </a:cubicBezTo>
                  <a:close/>
                  <a:moveTo>
                    <a:pt x="150" y="11"/>
                  </a:moveTo>
                  <a:cubicBezTo>
                    <a:pt x="150" y="11"/>
                    <a:pt x="150" y="11"/>
                    <a:pt x="150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>
              <a:off x="3071813" y="3733800"/>
              <a:ext cx="206375" cy="153987"/>
            </a:xfrm>
            <a:custGeom>
              <a:rect b="b" l="l" r="r" t="t"/>
              <a:pathLst>
                <a:path extrusionOk="0" h="93" w="124">
                  <a:moveTo>
                    <a:pt x="8" y="77"/>
                  </a:moveTo>
                  <a:cubicBezTo>
                    <a:pt x="11" y="77"/>
                    <a:pt x="11" y="77"/>
                    <a:pt x="11" y="77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5"/>
                    <a:pt x="45" y="61"/>
                    <a:pt x="50" y="61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4"/>
                    <a:pt x="120" y="0"/>
                    <a:pt x="11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3"/>
                    <a:pt x="3" y="77"/>
                    <a:pt x="8" y="77"/>
                  </a:cubicBezTo>
                  <a:close/>
                  <a:moveTo>
                    <a:pt x="87" y="27"/>
                  </a:moveTo>
                  <a:cubicBezTo>
                    <a:pt x="92" y="27"/>
                    <a:pt x="95" y="31"/>
                    <a:pt x="95" y="35"/>
                  </a:cubicBezTo>
                  <a:cubicBezTo>
                    <a:pt x="95" y="40"/>
                    <a:pt x="92" y="43"/>
                    <a:pt x="87" y="43"/>
                  </a:cubicBezTo>
                  <a:cubicBezTo>
                    <a:pt x="83" y="43"/>
                    <a:pt x="79" y="40"/>
                    <a:pt x="79" y="35"/>
                  </a:cubicBezTo>
                  <a:cubicBezTo>
                    <a:pt x="79" y="31"/>
                    <a:pt x="83" y="27"/>
                    <a:pt x="87" y="27"/>
                  </a:cubicBezTo>
                  <a:close/>
                  <a:moveTo>
                    <a:pt x="62" y="27"/>
                  </a:moveTo>
                  <a:cubicBezTo>
                    <a:pt x="67" y="27"/>
                    <a:pt x="70" y="31"/>
                    <a:pt x="70" y="35"/>
                  </a:cubicBezTo>
                  <a:cubicBezTo>
                    <a:pt x="70" y="40"/>
                    <a:pt x="67" y="43"/>
                    <a:pt x="62" y="43"/>
                  </a:cubicBezTo>
                  <a:cubicBezTo>
                    <a:pt x="58" y="43"/>
                    <a:pt x="54" y="40"/>
                    <a:pt x="54" y="35"/>
                  </a:cubicBezTo>
                  <a:cubicBezTo>
                    <a:pt x="54" y="31"/>
                    <a:pt x="58" y="27"/>
                    <a:pt x="62" y="27"/>
                  </a:cubicBezTo>
                  <a:close/>
                  <a:moveTo>
                    <a:pt x="36" y="27"/>
                  </a:moveTo>
                  <a:cubicBezTo>
                    <a:pt x="41" y="27"/>
                    <a:pt x="44" y="31"/>
                    <a:pt x="44" y="35"/>
                  </a:cubicBezTo>
                  <a:cubicBezTo>
                    <a:pt x="44" y="40"/>
                    <a:pt x="41" y="43"/>
                    <a:pt x="36" y="43"/>
                  </a:cubicBezTo>
                  <a:cubicBezTo>
                    <a:pt x="32" y="43"/>
                    <a:pt x="28" y="40"/>
                    <a:pt x="28" y="35"/>
                  </a:cubicBezTo>
                  <a:cubicBezTo>
                    <a:pt x="28" y="31"/>
                    <a:pt x="32" y="27"/>
                    <a:pt x="36" y="27"/>
                  </a:cubicBezTo>
                  <a:close/>
                  <a:moveTo>
                    <a:pt x="36" y="27"/>
                  </a:moveTo>
                  <a:cubicBezTo>
                    <a:pt x="36" y="27"/>
                    <a:pt x="36" y="27"/>
                    <a:pt x="36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>
              <a:off x="3149600" y="3844925"/>
              <a:ext cx="207963" cy="155575"/>
            </a:xfrm>
            <a:custGeom>
              <a:rect b="b" l="l" r="r" t="t"/>
              <a:pathLst>
                <a:path extrusionOk="0" h="93" w="125">
                  <a:moveTo>
                    <a:pt x="0" y="9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74"/>
                    <a:pt x="4" y="77"/>
                    <a:pt x="9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21" y="77"/>
                    <a:pt x="125" y="74"/>
                    <a:pt x="125" y="6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5" y="4"/>
                    <a:pt x="121" y="0"/>
                    <a:pt x="11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lose/>
                  <a:moveTo>
                    <a:pt x="88" y="29"/>
                  </a:moveTo>
                  <a:cubicBezTo>
                    <a:pt x="93" y="29"/>
                    <a:pt x="96" y="33"/>
                    <a:pt x="96" y="37"/>
                  </a:cubicBezTo>
                  <a:cubicBezTo>
                    <a:pt x="96" y="41"/>
                    <a:pt x="93" y="45"/>
                    <a:pt x="88" y="45"/>
                  </a:cubicBezTo>
                  <a:cubicBezTo>
                    <a:pt x="84" y="45"/>
                    <a:pt x="80" y="41"/>
                    <a:pt x="80" y="37"/>
                  </a:cubicBezTo>
                  <a:cubicBezTo>
                    <a:pt x="80" y="33"/>
                    <a:pt x="84" y="29"/>
                    <a:pt x="88" y="29"/>
                  </a:cubicBezTo>
                  <a:close/>
                  <a:moveTo>
                    <a:pt x="63" y="29"/>
                  </a:moveTo>
                  <a:cubicBezTo>
                    <a:pt x="67" y="29"/>
                    <a:pt x="71" y="33"/>
                    <a:pt x="71" y="37"/>
                  </a:cubicBezTo>
                  <a:cubicBezTo>
                    <a:pt x="71" y="41"/>
                    <a:pt x="67" y="45"/>
                    <a:pt x="63" y="45"/>
                  </a:cubicBezTo>
                  <a:cubicBezTo>
                    <a:pt x="59" y="45"/>
                    <a:pt x="55" y="41"/>
                    <a:pt x="55" y="37"/>
                  </a:cubicBezTo>
                  <a:cubicBezTo>
                    <a:pt x="55" y="33"/>
                    <a:pt x="59" y="29"/>
                    <a:pt x="63" y="29"/>
                  </a:cubicBezTo>
                  <a:close/>
                  <a:moveTo>
                    <a:pt x="37" y="29"/>
                  </a:moveTo>
                  <a:cubicBezTo>
                    <a:pt x="41" y="29"/>
                    <a:pt x="45" y="33"/>
                    <a:pt x="45" y="37"/>
                  </a:cubicBezTo>
                  <a:cubicBezTo>
                    <a:pt x="45" y="41"/>
                    <a:pt x="41" y="45"/>
                    <a:pt x="37" y="45"/>
                  </a:cubicBezTo>
                  <a:cubicBezTo>
                    <a:pt x="32" y="45"/>
                    <a:pt x="29" y="41"/>
                    <a:pt x="29" y="37"/>
                  </a:cubicBezTo>
                  <a:cubicBezTo>
                    <a:pt x="29" y="33"/>
                    <a:pt x="32" y="29"/>
                    <a:pt x="37" y="29"/>
                  </a:cubicBezTo>
                  <a:close/>
                  <a:moveTo>
                    <a:pt x="37" y="29"/>
                  </a:moveTo>
                  <a:cubicBezTo>
                    <a:pt x="37" y="29"/>
                    <a:pt x="37" y="29"/>
                    <a:pt x="37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00" name="Google Shape;1900;p10"/>
          <p:cNvGrpSpPr/>
          <p:nvPr/>
        </p:nvGrpSpPr>
        <p:grpSpPr>
          <a:xfrm>
            <a:off x="5791200" y="2259391"/>
            <a:ext cx="788455" cy="811990"/>
            <a:chOff x="3681413" y="3632200"/>
            <a:chExt cx="638175" cy="657225"/>
          </a:xfrm>
        </p:grpSpPr>
        <p:sp>
          <p:nvSpPr>
            <p:cNvPr id="1901" name="Google Shape;1901;p10"/>
            <p:cNvSpPr/>
            <p:nvPr/>
          </p:nvSpPr>
          <p:spPr>
            <a:xfrm>
              <a:off x="3976688" y="3681413"/>
              <a:ext cx="342900" cy="533400"/>
            </a:xfrm>
            <a:custGeom>
              <a:rect b="b" l="l" r="r" t="t"/>
              <a:pathLst>
                <a:path extrusionOk="0" h="321" w="207">
                  <a:moveTo>
                    <a:pt x="135" y="53"/>
                  </a:moveTo>
                  <a:cubicBezTo>
                    <a:pt x="135" y="53"/>
                    <a:pt x="134" y="52"/>
                    <a:pt x="134" y="52"/>
                  </a:cubicBezTo>
                  <a:cubicBezTo>
                    <a:pt x="130" y="50"/>
                    <a:pt x="126" y="48"/>
                    <a:pt x="121" y="47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99" y="48"/>
                    <a:pt x="95" y="49"/>
                    <a:pt x="91" y="52"/>
                  </a:cubicBezTo>
                  <a:cubicBezTo>
                    <a:pt x="90" y="52"/>
                    <a:pt x="89" y="52"/>
                    <a:pt x="88" y="53"/>
                  </a:cubicBezTo>
                  <a:cubicBezTo>
                    <a:pt x="82" y="56"/>
                    <a:pt x="77" y="57"/>
                    <a:pt x="71" y="55"/>
                  </a:cubicBezTo>
                  <a:cubicBezTo>
                    <a:pt x="52" y="49"/>
                    <a:pt x="34" y="19"/>
                    <a:pt x="29" y="9"/>
                  </a:cubicBezTo>
                  <a:cubicBezTo>
                    <a:pt x="27" y="6"/>
                    <a:pt x="25" y="4"/>
                    <a:pt x="22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6" y="0"/>
                    <a:pt x="13" y="1"/>
                    <a:pt x="10" y="2"/>
                  </a:cubicBezTo>
                  <a:cubicBezTo>
                    <a:pt x="3" y="5"/>
                    <a:pt x="0" y="14"/>
                    <a:pt x="3" y="21"/>
                  </a:cubicBezTo>
                  <a:cubicBezTo>
                    <a:pt x="4" y="23"/>
                    <a:pt x="7" y="29"/>
                    <a:pt x="12" y="36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6" y="56"/>
                    <a:pt x="42" y="75"/>
                    <a:pt x="63" y="82"/>
                  </a:cubicBezTo>
                  <a:cubicBezTo>
                    <a:pt x="67" y="83"/>
                    <a:pt x="71" y="84"/>
                    <a:pt x="75" y="84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62"/>
                    <a:pt x="76" y="165"/>
                    <a:pt x="77" y="168"/>
                  </a:cubicBezTo>
                  <a:cubicBezTo>
                    <a:pt x="77" y="169"/>
                    <a:pt x="77" y="170"/>
                    <a:pt x="77" y="170"/>
                  </a:cubicBezTo>
                  <a:cubicBezTo>
                    <a:pt x="77" y="305"/>
                    <a:pt x="77" y="305"/>
                    <a:pt x="77" y="305"/>
                  </a:cubicBezTo>
                  <a:cubicBezTo>
                    <a:pt x="77" y="314"/>
                    <a:pt x="84" y="321"/>
                    <a:pt x="93" y="321"/>
                  </a:cubicBezTo>
                  <a:cubicBezTo>
                    <a:pt x="103" y="321"/>
                    <a:pt x="110" y="314"/>
                    <a:pt x="110" y="305"/>
                  </a:cubicBezTo>
                  <a:cubicBezTo>
                    <a:pt x="110" y="190"/>
                    <a:pt x="110" y="190"/>
                    <a:pt x="110" y="190"/>
                  </a:cubicBezTo>
                  <a:cubicBezTo>
                    <a:pt x="111" y="190"/>
                    <a:pt x="111" y="190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2" y="305"/>
                    <a:pt x="112" y="305"/>
                    <a:pt x="112" y="305"/>
                  </a:cubicBezTo>
                  <a:cubicBezTo>
                    <a:pt x="112" y="314"/>
                    <a:pt x="120" y="321"/>
                    <a:pt x="129" y="321"/>
                  </a:cubicBezTo>
                  <a:cubicBezTo>
                    <a:pt x="129" y="321"/>
                    <a:pt x="129" y="321"/>
                    <a:pt x="129" y="321"/>
                  </a:cubicBezTo>
                  <a:cubicBezTo>
                    <a:pt x="138" y="321"/>
                    <a:pt x="146" y="314"/>
                    <a:pt x="146" y="305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6" y="174"/>
                    <a:pt x="147" y="175"/>
                    <a:pt x="149" y="175"/>
                  </a:cubicBezTo>
                  <a:cubicBezTo>
                    <a:pt x="151" y="176"/>
                    <a:pt x="153" y="177"/>
                    <a:pt x="155" y="177"/>
                  </a:cubicBezTo>
                  <a:cubicBezTo>
                    <a:pt x="160" y="177"/>
                    <a:pt x="165" y="174"/>
                    <a:pt x="168" y="170"/>
                  </a:cubicBezTo>
                  <a:cubicBezTo>
                    <a:pt x="207" y="97"/>
                    <a:pt x="153" y="64"/>
                    <a:pt x="135" y="53"/>
                  </a:cubicBezTo>
                  <a:close/>
                  <a:moveTo>
                    <a:pt x="112" y="127"/>
                  </a:moveTo>
                  <a:cubicBezTo>
                    <a:pt x="112" y="127"/>
                    <a:pt x="112" y="127"/>
                    <a:pt x="112" y="127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21" y="115"/>
                    <a:pt x="121" y="115"/>
                    <a:pt x="121" y="115"/>
                  </a:cubicBezTo>
                  <a:lnTo>
                    <a:pt x="112" y="127"/>
                  </a:lnTo>
                  <a:close/>
                  <a:moveTo>
                    <a:pt x="149" y="143"/>
                  </a:moveTo>
                  <a:cubicBezTo>
                    <a:pt x="149" y="103"/>
                    <a:pt x="149" y="103"/>
                    <a:pt x="149" y="103"/>
                  </a:cubicBezTo>
                  <a:cubicBezTo>
                    <a:pt x="154" y="113"/>
                    <a:pt x="156" y="126"/>
                    <a:pt x="149" y="143"/>
                  </a:cubicBezTo>
                  <a:close/>
                  <a:moveTo>
                    <a:pt x="149" y="143"/>
                  </a:moveTo>
                  <a:cubicBezTo>
                    <a:pt x="149" y="143"/>
                    <a:pt x="149" y="143"/>
                    <a:pt x="149" y="14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>
              <a:off x="4102100" y="3633788"/>
              <a:ext cx="119063" cy="120650"/>
            </a:xfrm>
            <a:custGeom>
              <a:rect b="b" l="l" r="r" t="t"/>
              <a:pathLst>
                <a:path extrusionOk="0" h="72" w="72">
                  <a:moveTo>
                    <a:pt x="72" y="36"/>
                  </a:moveTo>
                  <a:cubicBezTo>
                    <a:pt x="72" y="56"/>
                    <a:pt x="56" y="72"/>
                    <a:pt x="36" y="72"/>
                  </a:cubicBez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lose/>
                  <a:moveTo>
                    <a:pt x="72" y="36"/>
                  </a:moveTo>
                  <a:cubicBezTo>
                    <a:pt x="72" y="36"/>
                    <a:pt x="72" y="36"/>
                    <a:pt x="72" y="3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>
              <a:off x="3703638" y="3632200"/>
              <a:ext cx="361950" cy="338137"/>
            </a:xfrm>
            <a:custGeom>
              <a:rect b="b" l="l" r="r" t="t"/>
              <a:pathLst>
                <a:path extrusionOk="0" h="203" w="218">
                  <a:moveTo>
                    <a:pt x="197" y="203"/>
                  </a:moveTo>
                  <a:cubicBezTo>
                    <a:pt x="20" y="203"/>
                    <a:pt x="20" y="203"/>
                    <a:pt x="20" y="203"/>
                  </a:cubicBezTo>
                  <a:cubicBezTo>
                    <a:pt x="9" y="203"/>
                    <a:pt x="0" y="194"/>
                    <a:pt x="0" y="18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208" y="0"/>
                    <a:pt x="218" y="9"/>
                    <a:pt x="218" y="20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8" y="194"/>
                    <a:pt x="208" y="203"/>
                    <a:pt x="197" y="203"/>
                  </a:cubicBezTo>
                  <a:close/>
                  <a:moveTo>
                    <a:pt x="20" y="13"/>
                  </a:moveTo>
                  <a:cubicBezTo>
                    <a:pt x="16" y="13"/>
                    <a:pt x="13" y="16"/>
                    <a:pt x="13" y="20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13" y="186"/>
                    <a:pt x="16" y="189"/>
                    <a:pt x="20" y="189"/>
                  </a:cubicBezTo>
                  <a:cubicBezTo>
                    <a:pt x="197" y="189"/>
                    <a:pt x="197" y="189"/>
                    <a:pt x="197" y="189"/>
                  </a:cubicBezTo>
                  <a:cubicBezTo>
                    <a:pt x="201" y="189"/>
                    <a:pt x="204" y="186"/>
                    <a:pt x="204" y="182"/>
                  </a:cubicBezTo>
                  <a:cubicBezTo>
                    <a:pt x="204" y="20"/>
                    <a:pt x="204" y="20"/>
                    <a:pt x="204" y="20"/>
                  </a:cubicBezTo>
                  <a:cubicBezTo>
                    <a:pt x="204" y="16"/>
                    <a:pt x="201" y="13"/>
                    <a:pt x="197" y="13"/>
                  </a:cubicBezTo>
                  <a:lnTo>
                    <a:pt x="20" y="13"/>
                  </a:ln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>
              <a:off x="3743325" y="4003675"/>
              <a:ext cx="96838" cy="93662"/>
            </a:xfrm>
            <a:custGeom>
              <a:rect b="b" l="l" r="r" t="t"/>
              <a:pathLst>
                <a:path extrusionOk="0" h="57" w="58">
                  <a:moveTo>
                    <a:pt x="58" y="29"/>
                  </a:moveTo>
                  <a:cubicBezTo>
                    <a:pt x="58" y="45"/>
                    <a:pt x="45" y="57"/>
                    <a:pt x="29" y="57"/>
                  </a:cubicBezTo>
                  <a:cubicBezTo>
                    <a:pt x="13" y="57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5" y="0"/>
                    <a:pt x="58" y="13"/>
                    <a:pt x="58" y="29"/>
                  </a:cubicBezTo>
                  <a:close/>
                  <a:moveTo>
                    <a:pt x="58" y="29"/>
                  </a:moveTo>
                  <a:cubicBezTo>
                    <a:pt x="58" y="29"/>
                    <a:pt x="58" y="29"/>
                    <a:pt x="58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>
              <a:off x="3695700" y="4100513"/>
              <a:ext cx="192088" cy="106362"/>
            </a:xfrm>
            <a:custGeom>
              <a:rect b="b" l="l" r="r" t="t"/>
              <a:pathLst>
                <a:path extrusionOk="0" h="64" w="116">
                  <a:moveTo>
                    <a:pt x="25" y="64"/>
                  </a:moveTo>
                  <a:cubicBezTo>
                    <a:pt x="24" y="56"/>
                    <a:pt x="26" y="49"/>
                    <a:pt x="29" y="4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87" y="64"/>
                    <a:pt x="87" y="64"/>
                    <a:pt x="87" y="64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90" y="49"/>
                    <a:pt x="92" y="56"/>
                    <a:pt x="91" y="64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6" y="29"/>
                    <a:pt x="88" y="12"/>
                    <a:pt x="77" y="5"/>
                  </a:cubicBezTo>
                  <a:cubicBezTo>
                    <a:pt x="77" y="5"/>
                    <a:pt x="76" y="5"/>
                    <a:pt x="76" y="5"/>
                  </a:cubicBezTo>
                  <a:cubicBezTo>
                    <a:pt x="72" y="2"/>
                    <a:pt x="69" y="1"/>
                    <a:pt x="65" y="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7" y="1"/>
                    <a:pt x="44" y="2"/>
                    <a:pt x="40" y="5"/>
                  </a:cubicBezTo>
                  <a:cubicBezTo>
                    <a:pt x="40" y="5"/>
                    <a:pt x="39" y="5"/>
                    <a:pt x="39" y="5"/>
                  </a:cubicBezTo>
                  <a:cubicBezTo>
                    <a:pt x="28" y="12"/>
                    <a:pt x="0" y="29"/>
                    <a:pt x="2" y="64"/>
                  </a:cubicBezTo>
                  <a:lnTo>
                    <a:pt x="25" y="64"/>
                  </a:lnTo>
                  <a:close/>
                  <a:moveTo>
                    <a:pt x="25" y="64"/>
                  </a:moveTo>
                  <a:cubicBezTo>
                    <a:pt x="25" y="64"/>
                    <a:pt x="25" y="64"/>
                    <a:pt x="25" y="6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>
              <a:off x="3929063" y="4003675"/>
              <a:ext cx="93663" cy="93662"/>
            </a:xfrm>
            <a:custGeom>
              <a:rect b="b" l="l" r="r" t="t"/>
              <a:pathLst>
                <a:path extrusionOk="0" h="57" w="57">
                  <a:moveTo>
                    <a:pt x="57" y="29"/>
                  </a:moveTo>
                  <a:cubicBezTo>
                    <a:pt x="57" y="45"/>
                    <a:pt x="44" y="57"/>
                    <a:pt x="28" y="57"/>
                  </a:cubicBezTo>
                  <a:cubicBezTo>
                    <a:pt x="13" y="57"/>
                    <a:pt x="0" y="45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4" y="0"/>
                    <a:pt x="57" y="13"/>
                    <a:pt x="57" y="29"/>
                  </a:cubicBezTo>
                  <a:close/>
                  <a:moveTo>
                    <a:pt x="57" y="29"/>
                  </a:moveTo>
                  <a:cubicBezTo>
                    <a:pt x="57" y="29"/>
                    <a:pt x="57" y="29"/>
                    <a:pt x="57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>
              <a:off x="3879850" y="4100513"/>
              <a:ext cx="192088" cy="106362"/>
            </a:xfrm>
            <a:custGeom>
              <a:rect b="b" l="l" r="r" t="t"/>
              <a:pathLst>
                <a:path extrusionOk="0" h="64" w="116">
                  <a:moveTo>
                    <a:pt x="25" y="64"/>
                  </a:moveTo>
                  <a:cubicBezTo>
                    <a:pt x="24" y="56"/>
                    <a:pt x="26" y="49"/>
                    <a:pt x="29" y="4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91" y="49"/>
                    <a:pt x="92" y="56"/>
                    <a:pt x="92" y="64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6" y="29"/>
                    <a:pt x="88" y="12"/>
                    <a:pt x="77" y="5"/>
                  </a:cubicBezTo>
                  <a:cubicBezTo>
                    <a:pt x="77" y="5"/>
                    <a:pt x="76" y="5"/>
                    <a:pt x="76" y="5"/>
                  </a:cubicBezTo>
                  <a:cubicBezTo>
                    <a:pt x="73" y="2"/>
                    <a:pt x="69" y="1"/>
                    <a:pt x="66" y="0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8" y="1"/>
                    <a:pt x="44" y="2"/>
                    <a:pt x="41" y="5"/>
                  </a:cubicBezTo>
                  <a:cubicBezTo>
                    <a:pt x="40" y="5"/>
                    <a:pt x="40" y="5"/>
                    <a:pt x="39" y="5"/>
                  </a:cubicBezTo>
                  <a:cubicBezTo>
                    <a:pt x="28" y="12"/>
                    <a:pt x="0" y="29"/>
                    <a:pt x="3" y="64"/>
                  </a:cubicBezTo>
                  <a:lnTo>
                    <a:pt x="25" y="64"/>
                  </a:lnTo>
                  <a:close/>
                  <a:moveTo>
                    <a:pt x="25" y="64"/>
                  </a:moveTo>
                  <a:cubicBezTo>
                    <a:pt x="25" y="64"/>
                    <a:pt x="25" y="64"/>
                    <a:pt x="25" y="6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>
              <a:off x="3681413" y="4222750"/>
              <a:ext cx="542925" cy="666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>
              <a:off x="3795713" y="3709988"/>
              <a:ext cx="177800" cy="179387"/>
            </a:xfrm>
            <a:custGeom>
              <a:rect b="b" l="l" r="r" t="t"/>
              <a:pathLst>
                <a:path extrusionOk="0" h="108" w="108">
                  <a:moveTo>
                    <a:pt x="103" y="61"/>
                  </a:moveTo>
                  <a:cubicBezTo>
                    <a:pt x="97" y="59"/>
                    <a:pt x="97" y="59"/>
                    <a:pt x="97" y="59"/>
                  </a:cubicBezTo>
                  <a:cubicBezTo>
                    <a:pt x="98" y="55"/>
                    <a:pt x="97" y="51"/>
                    <a:pt x="97" y="46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6" y="42"/>
                    <a:pt x="107" y="38"/>
                    <a:pt x="105" y="35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1" y="24"/>
                    <a:pt x="97" y="23"/>
                    <a:pt x="93" y="24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5" y="24"/>
                    <a:pt x="82" y="21"/>
                    <a:pt x="78" y="18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2" y="9"/>
                    <a:pt x="80" y="5"/>
                    <a:pt x="76" y="4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0"/>
                    <a:pt x="62" y="2"/>
                    <a:pt x="60" y="5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4" y="10"/>
                    <a:pt x="50" y="11"/>
                    <a:pt x="46" y="11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2"/>
                    <a:pt x="38" y="1"/>
                    <a:pt x="34" y="3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4" y="7"/>
                    <a:pt x="22" y="11"/>
                    <a:pt x="24" y="15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3" y="23"/>
                    <a:pt x="20" y="26"/>
                    <a:pt x="18" y="30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4" y="28"/>
                    <a:pt x="3" y="32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2" y="46"/>
                    <a:pt x="3" y="47"/>
                    <a:pt x="5" y="48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4"/>
                    <a:pt x="10" y="58"/>
                    <a:pt x="11" y="62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2" y="66"/>
                    <a:pt x="0" y="71"/>
                    <a:pt x="2" y="74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7" y="84"/>
                    <a:pt x="11" y="86"/>
                    <a:pt x="14" y="84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5"/>
                    <a:pt x="26" y="88"/>
                    <a:pt x="29" y="90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26" y="98"/>
                    <a:pt x="26" y="100"/>
                    <a:pt x="27" y="101"/>
                  </a:cubicBezTo>
                  <a:cubicBezTo>
                    <a:pt x="28" y="103"/>
                    <a:pt x="29" y="104"/>
                    <a:pt x="31" y="105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40" y="108"/>
                    <a:pt x="42" y="108"/>
                    <a:pt x="43" y="107"/>
                  </a:cubicBezTo>
                  <a:cubicBezTo>
                    <a:pt x="45" y="107"/>
                    <a:pt x="46" y="105"/>
                    <a:pt x="47" y="103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3" y="98"/>
                    <a:pt x="57" y="98"/>
                    <a:pt x="62" y="97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6" y="106"/>
                    <a:pt x="70" y="108"/>
                    <a:pt x="73" y="106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4" y="101"/>
                    <a:pt x="85" y="97"/>
                    <a:pt x="84" y="94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4" y="86"/>
                    <a:pt x="87" y="82"/>
                    <a:pt x="90" y="79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97" y="82"/>
                    <a:pt x="99" y="82"/>
                    <a:pt x="101" y="81"/>
                  </a:cubicBezTo>
                  <a:cubicBezTo>
                    <a:pt x="102" y="80"/>
                    <a:pt x="104" y="79"/>
                    <a:pt x="104" y="77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8" y="66"/>
                    <a:pt x="106" y="62"/>
                    <a:pt x="103" y="61"/>
                  </a:cubicBezTo>
                  <a:close/>
                  <a:moveTo>
                    <a:pt x="65" y="79"/>
                  </a:moveTo>
                  <a:cubicBezTo>
                    <a:pt x="61" y="81"/>
                    <a:pt x="58" y="81"/>
                    <a:pt x="54" y="81"/>
                  </a:cubicBezTo>
                  <a:cubicBezTo>
                    <a:pt x="43" y="81"/>
                    <a:pt x="33" y="75"/>
                    <a:pt x="29" y="66"/>
                  </a:cubicBezTo>
                  <a:cubicBezTo>
                    <a:pt x="23" y="52"/>
                    <a:pt x="29" y="36"/>
                    <a:pt x="42" y="30"/>
                  </a:cubicBezTo>
                  <a:cubicBezTo>
                    <a:pt x="46" y="28"/>
                    <a:pt x="50" y="27"/>
                    <a:pt x="54" y="27"/>
                  </a:cubicBezTo>
                  <a:cubicBezTo>
                    <a:pt x="64" y="27"/>
                    <a:pt x="74" y="33"/>
                    <a:pt x="78" y="43"/>
                  </a:cubicBezTo>
                  <a:cubicBezTo>
                    <a:pt x="85" y="57"/>
                    <a:pt x="79" y="73"/>
                    <a:pt x="65" y="79"/>
                  </a:cubicBezTo>
                  <a:close/>
                  <a:moveTo>
                    <a:pt x="65" y="79"/>
                  </a:moveTo>
                  <a:cubicBezTo>
                    <a:pt x="65" y="79"/>
                    <a:pt x="65" y="79"/>
                    <a:pt x="65" y="7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10" name="Google Shape;1910;p10"/>
          <p:cNvGrpSpPr/>
          <p:nvPr/>
        </p:nvGrpSpPr>
        <p:grpSpPr>
          <a:xfrm>
            <a:off x="6934200" y="2260373"/>
            <a:ext cx="733536" cy="810027"/>
            <a:chOff x="4425950" y="3640138"/>
            <a:chExt cx="593725" cy="655637"/>
          </a:xfrm>
        </p:grpSpPr>
        <p:sp>
          <p:nvSpPr>
            <p:cNvPr id="1911" name="Google Shape;1911;p10"/>
            <p:cNvSpPr/>
            <p:nvPr/>
          </p:nvSpPr>
          <p:spPr>
            <a:xfrm>
              <a:off x="4495800" y="3640138"/>
              <a:ext cx="141288" cy="141287"/>
            </a:xfrm>
            <a:custGeom>
              <a:rect b="b" l="l" r="r" t="t"/>
              <a:pathLst>
                <a:path extrusionOk="0" h="85" w="85">
                  <a:moveTo>
                    <a:pt x="85" y="42"/>
                  </a:moveTo>
                  <a:cubicBezTo>
                    <a:pt x="85" y="66"/>
                    <a:pt x="66" y="85"/>
                    <a:pt x="43" y="85"/>
                  </a:cubicBezTo>
                  <a:cubicBezTo>
                    <a:pt x="19" y="85"/>
                    <a:pt x="0" y="66"/>
                    <a:pt x="0" y="42"/>
                  </a:cubicBezTo>
                  <a:cubicBezTo>
                    <a:pt x="0" y="19"/>
                    <a:pt x="19" y="0"/>
                    <a:pt x="43" y="0"/>
                  </a:cubicBezTo>
                  <a:cubicBezTo>
                    <a:pt x="66" y="0"/>
                    <a:pt x="85" y="19"/>
                    <a:pt x="85" y="42"/>
                  </a:cubicBezTo>
                  <a:close/>
                  <a:moveTo>
                    <a:pt x="85" y="42"/>
                  </a:moveTo>
                  <a:cubicBezTo>
                    <a:pt x="85" y="42"/>
                    <a:pt x="85" y="42"/>
                    <a:pt x="85" y="4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>
              <a:off x="4727575" y="3640138"/>
              <a:ext cx="141288" cy="141287"/>
            </a:xfrm>
            <a:custGeom>
              <a:rect b="b" l="l" r="r" t="t"/>
              <a:pathLst>
                <a:path extrusionOk="0" h="85" w="85">
                  <a:moveTo>
                    <a:pt x="85" y="42"/>
                  </a:moveTo>
                  <a:cubicBezTo>
                    <a:pt x="85" y="66"/>
                    <a:pt x="66" y="85"/>
                    <a:pt x="43" y="85"/>
                  </a:cubicBezTo>
                  <a:cubicBezTo>
                    <a:pt x="19" y="85"/>
                    <a:pt x="0" y="66"/>
                    <a:pt x="0" y="42"/>
                  </a:cubicBezTo>
                  <a:cubicBezTo>
                    <a:pt x="0" y="19"/>
                    <a:pt x="19" y="0"/>
                    <a:pt x="43" y="0"/>
                  </a:cubicBezTo>
                  <a:cubicBezTo>
                    <a:pt x="66" y="0"/>
                    <a:pt x="85" y="19"/>
                    <a:pt x="85" y="42"/>
                  </a:cubicBezTo>
                  <a:close/>
                  <a:moveTo>
                    <a:pt x="85" y="42"/>
                  </a:moveTo>
                  <a:cubicBezTo>
                    <a:pt x="85" y="42"/>
                    <a:pt x="85" y="42"/>
                    <a:pt x="85" y="4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>
              <a:off x="4843463" y="4206875"/>
              <a:ext cx="73025" cy="88900"/>
            </a:xfrm>
            <a:custGeom>
              <a:rect b="b" l="l" r="r" t="t"/>
              <a:pathLst>
                <a:path extrusionOk="0" h="53" w="44">
                  <a:moveTo>
                    <a:pt x="0" y="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43"/>
                    <a:pt x="10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34" y="53"/>
                    <a:pt x="44" y="43"/>
                    <a:pt x="44" y="30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>
              <a:off x="4425950" y="3776663"/>
              <a:ext cx="593725" cy="519112"/>
            </a:xfrm>
            <a:custGeom>
              <a:rect b="b" l="l" r="r" t="t"/>
              <a:pathLst>
                <a:path extrusionOk="0" h="312" w="359">
                  <a:moveTo>
                    <a:pt x="327" y="159"/>
                  </a:moveTo>
                  <a:cubicBezTo>
                    <a:pt x="326" y="151"/>
                    <a:pt x="320" y="144"/>
                    <a:pt x="312" y="142"/>
                  </a:cubicBezTo>
                  <a:cubicBezTo>
                    <a:pt x="312" y="140"/>
                    <a:pt x="312" y="139"/>
                    <a:pt x="312" y="138"/>
                  </a:cubicBezTo>
                  <a:cubicBezTo>
                    <a:pt x="310" y="127"/>
                    <a:pt x="284" y="26"/>
                    <a:pt x="284" y="26"/>
                  </a:cubicBezTo>
                  <a:cubicBezTo>
                    <a:pt x="280" y="9"/>
                    <a:pt x="269" y="1"/>
                    <a:pt x="254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4" y="0"/>
                    <a:pt x="249" y="0"/>
                    <a:pt x="244" y="1"/>
                  </a:cubicBezTo>
                  <a:cubicBezTo>
                    <a:pt x="239" y="2"/>
                    <a:pt x="235" y="4"/>
                    <a:pt x="235" y="4"/>
                  </a:cubicBezTo>
                  <a:cubicBezTo>
                    <a:pt x="225" y="10"/>
                    <a:pt x="214" y="20"/>
                    <a:pt x="213" y="34"/>
                  </a:cubicBezTo>
                  <a:cubicBezTo>
                    <a:pt x="213" y="34"/>
                    <a:pt x="213" y="35"/>
                    <a:pt x="212" y="35"/>
                  </a:cubicBezTo>
                  <a:cubicBezTo>
                    <a:pt x="210" y="56"/>
                    <a:pt x="207" y="68"/>
                    <a:pt x="201" y="74"/>
                  </a:cubicBezTo>
                  <a:cubicBezTo>
                    <a:pt x="194" y="80"/>
                    <a:pt x="180" y="82"/>
                    <a:pt x="154" y="82"/>
                  </a:cubicBezTo>
                  <a:cubicBezTo>
                    <a:pt x="148" y="82"/>
                    <a:pt x="143" y="85"/>
                    <a:pt x="140" y="90"/>
                  </a:cubicBezTo>
                  <a:cubicBezTo>
                    <a:pt x="125" y="87"/>
                    <a:pt x="116" y="83"/>
                    <a:pt x="111" y="77"/>
                  </a:cubicBezTo>
                  <a:cubicBezTo>
                    <a:pt x="105" y="70"/>
                    <a:pt x="102" y="57"/>
                    <a:pt x="99" y="35"/>
                  </a:cubicBezTo>
                  <a:cubicBezTo>
                    <a:pt x="99" y="35"/>
                    <a:pt x="99" y="34"/>
                    <a:pt x="99" y="34"/>
                  </a:cubicBezTo>
                  <a:cubicBezTo>
                    <a:pt x="98" y="20"/>
                    <a:pt x="87" y="10"/>
                    <a:pt x="76" y="4"/>
                  </a:cubicBezTo>
                  <a:cubicBezTo>
                    <a:pt x="76" y="4"/>
                    <a:pt x="72" y="2"/>
                    <a:pt x="68" y="1"/>
                  </a:cubicBezTo>
                  <a:cubicBezTo>
                    <a:pt x="63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3" y="1"/>
                    <a:pt x="26" y="9"/>
                    <a:pt x="22" y="26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0" y="130"/>
                    <a:pt x="6" y="141"/>
                    <a:pt x="14" y="148"/>
                  </a:cubicBezTo>
                  <a:cubicBezTo>
                    <a:pt x="14" y="289"/>
                    <a:pt x="14" y="289"/>
                    <a:pt x="14" y="289"/>
                  </a:cubicBezTo>
                  <a:cubicBezTo>
                    <a:pt x="14" y="302"/>
                    <a:pt x="24" y="312"/>
                    <a:pt x="37" y="312"/>
                  </a:cubicBezTo>
                  <a:cubicBezTo>
                    <a:pt x="49" y="312"/>
                    <a:pt x="59" y="302"/>
                    <a:pt x="59" y="289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68" y="152"/>
                    <a:pt x="76" y="145"/>
                    <a:pt x="79" y="134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98" y="113"/>
                    <a:pt x="117" y="121"/>
                    <a:pt x="152" y="125"/>
                  </a:cubicBezTo>
                  <a:cubicBezTo>
                    <a:pt x="153" y="126"/>
                    <a:pt x="154" y="126"/>
                    <a:pt x="154" y="126"/>
                  </a:cubicBezTo>
                  <a:cubicBezTo>
                    <a:pt x="161" y="126"/>
                    <a:pt x="168" y="121"/>
                    <a:pt x="170" y="115"/>
                  </a:cubicBezTo>
                  <a:cubicBezTo>
                    <a:pt x="197" y="113"/>
                    <a:pt x="214" y="108"/>
                    <a:pt x="225" y="96"/>
                  </a:cubicBezTo>
                  <a:cubicBezTo>
                    <a:pt x="233" y="134"/>
                    <a:pt x="233" y="134"/>
                    <a:pt x="233" y="134"/>
                  </a:cubicBezTo>
                  <a:cubicBezTo>
                    <a:pt x="235" y="143"/>
                    <a:pt x="241" y="150"/>
                    <a:pt x="249" y="154"/>
                  </a:cubicBezTo>
                  <a:cubicBezTo>
                    <a:pt x="260" y="154"/>
                    <a:pt x="260" y="154"/>
                    <a:pt x="260" y="154"/>
                  </a:cubicBezTo>
                  <a:cubicBezTo>
                    <a:pt x="262" y="148"/>
                    <a:pt x="267" y="142"/>
                    <a:pt x="273" y="139"/>
                  </a:cubicBezTo>
                  <a:cubicBezTo>
                    <a:pt x="267" y="113"/>
                    <a:pt x="259" y="86"/>
                    <a:pt x="253" y="71"/>
                  </a:cubicBezTo>
                  <a:cubicBezTo>
                    <a:pt x="248" y="62"/>
                    <a:pt x="255" y="59"/>
                    <a:pt x="258" y="68"/>
                  </a:cubicBezTo>
                  <a:cubicBezTo>
                    <a:pt x="261" y="77"/>
                    <a:pt x="274" y="116"/>
                    <a:pt x="279" y="142"/>
                  </a:cubicBezTo>
                  <a:cubicBezTo>
                    <a:pt x="271" y="144"/>
                    <a:pt x="265" y="151"/>
                    <a:pt x="264" y="159"/>
                  </a:cubicBezTo>
                  <a:cubicBezTo>
                    <a:pt x="232" y="159"/>
                    <a:pt x="232" y="159"/>
                    <a:pt x="232" y="159"/>
                  </a:cubicBezTo>
                  <a:cubicBezTo>
                    <a:pt x="232" y="253"/>
                    <a:pt x="232" y="253"/>
                    <a:pt x="232" y="253"/>
                  </a:cubicBezTo>
                  <a:cubicBezTo>
                    <a:pt x="359" y="253"/>
                    <a:pt x="359" y="253"/>
                    <a:pt x="359" y="253"/>
                  </a:cubicBezTo>
                  <a:cubicBezTo>
                    <a:pt x="359" y="159"/>
                    <a:pt x="359" y="159"/>
                    <a:pt x="359" y="159"/>
                  </a:cubicBezTo>
                  <a:lnTo>
                    <a:pt x="327" y="159"/>
                  </a:lnTo>
                  <a:close/>
                  <a:moveTo>
                    <a:pt x="275" y="159"/>
                  </a:moveTo>
                  <a:cubicBezTo>
                    <a:pt x="277" y="155"/>
                    <a:pt x="280" y="153"/>
                    <a:pt x="284" y="152"/>
                  </a:cubicBezTo>
                  <a:cubicBezTo>
                    <a:pt x="287" y="155"/>
                    <a:pt x="291" y="157"/>
                    <a:pt x="296" y="157"/>
                  </a:cubicBezTo>
                  <a:cubicBezTo>
                    <a:pt x="297" y="157"/>
                    <a:pt x="298" y="157"/>
                    <a:pt x="299" y="157"/>
                  </a:cubicBezTo>
                  <a:cubicBezTo>
                    <a:pt x="302" y="156"/>
                    <a:pt x="305" y="154"/>
                    <a:pt x="308" y="152"/>
                  </a:cubicBezTo>
                  <a:cubicBezTo>
                    <a:pt x="312" y="153"/>
                    <a:pt x="315" y="155"/>
                    <a:pt x="316" y="159"/>
                  </a:cubicBezTo>
                  <a:lnTo>
                    <a:pt x="275" y="159"/>
                  </a:lnTo>
                  <a:close/>
                  <a:moveTo>
                    <a:pt x="275" y="159"/>
                  </a:moveTo>
                  <a:cubicBezTo>
                    <a:pt x="275" y="159"/>
                    <a:pt x="275" y="159"/>
                    <a:pt x="275" y="15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15" name="Google Shape;1915;p10"/>
          <p:cNvGrpSpPr/>
          <p:nvPr/>
        </p:nvGrpSpPr>
        <p:grpSpPr>
          <a:xfrm>
            <a:off x="7848600" y="2281946"/>
            <a:ext cx="798261" cy="766880"/>
            <a:chOff x="5216525" y="3651250"/>
            <a:chExt cx="646113" cy="620713"/>
          </a:xfrm>
        </p:grpSpPr>
        <p:sp>
          <p:nvSpPr>
            <p:cNvPr id="1916" name="Google Shape;1916;p10"/>
            <p:cNvSpPr/>
            <p:nvPr/>
          </p:nvSpPr>
          <p:spPr>
            <a:xfrm>
              <a:off x="5297488" y="3651250"/>
              <a:ext cx="144463" cy="146050"/>
            </a:xfrm>
            <a:custGeom>
              <a:rect b="b" l="l" r="r" t="t"/>
              <a:pathLst>
                <a:path extrusionOk="0" h="88" w="88">
                  <a:moveTo>
                    <a:pt x="44" y="88"/>
                  </a:moveTo>
                  <a:cubicBezTo>
                    <a:pt x="68" y="88"/>
                    <a:pt x="88" y="68"/>
                    <a:pt x="88" y="44"/>
                  </a:cubicBezTo>
                  <a:cubicBezTo>
                    <a:pt x="88" y="20"/>
                    <a:pt x="68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ubicBezTo>
                    <a:pt x="0" y="68"/>
                    <a:pt x="20" y="88"/>
                    <a:pt x="44" y="88"/>
                  </a:cubicBezTo>
                  <a:close/>
                  <a:moveTo>
                    <a:pt x="44" y="88"/>
                  </a:moveTo>
                  <a:cubicBezTo>
                    <a:pt x="44" y="88"/>
                    <a:pt x="44" y="88"/>
                    <a:pt x="44" y="8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>
              <a:off x="5286375" y="3798888"/>
              <a:ext cx="287338" cy="469900"/>
            </a:xfrm>
            <a:custGeom>
              <a:rect b="b" l="l" r="r" t="t"/>
              <a:pathLst>
                <a:path extrusionOk="0" h="283" w="173">
                  <a:moveTo>
                    <a:pt x="135" y="143"/>
                  </a:moveTo>
                  <a:cubicBezTo>
                    <a:pt x="134" y="133"/>
                    <a:pt x="126" y="125"/>
                    <a:pt x="115" y="125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92" y="88"/>
                    <a:pt x="105" y="94"/>
                    <a:pt x="123" y="94"/>
                  </a:cubicBezTo>
                  <a:cubicBezTo>
                    <a:pt x="133" y="94"/>
                    <a:pt x="145" y="92"/>
                    <a:pt x="159" y="86"/>
                  </a:cubicBezTo>
                  <a:cubicBezTo>
                    <a:pt x="168" y="83"/>
                    <a:pt x="173" y="73"/>
                    <a:pt x="169" y="64"/>
                  </a:cubicBezTo>
                  <a:cubicBezTo>
                    <a:pt x="166" y="56"/>
                    <a:pt x="156" y="51"/>
                    <a:pt x="147" y="55"/>
                  </a:cubicBezTo>
                  <a:cubicBezTo>
                    <a:pt x="113" y="68"/>
                    <a:pt x="106" y="60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0" y="10"/>
                    <a:pt x="60" y="4"/>
                    <a:pt x="50" y="1"/>
                  </a:cubicBezTo>
                  <a:cubicBezTo>
                    <a:pt x="50" y="1"/>
                    <a:pt x="46" y="0"/>
                    <a:pt x="41" y="0"/>
                  </a:cubicBezTo>
                  <a:cubicBezTo>
                    <a:pt x="36" y="0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6" y="5"/>
                    <a:pt x="0" y="17"/>
                    <a:pt x="0" y="35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53"/>
                    <a:pt x="21" y="166"/>
                    <a:pt x="40" y="166"/>
                  </a:cubicBezTo>
                  <a:cubicBezTo>
                    <a:pt x="41" y="166"/>
                    <a:pt x="42" y="166"/>
                    <a:pt x="44" y="166"/>
                  </a:cubicBezTo>
                  <a:cubicBezTo>
                    <a:pt x="98" y="166"/>
                    <a:pt x="98" y="166"/>
                    <a:pt x="98" y="166"/>
                  </a:cubicBezTo>
                  <a:cubicBezTo>
                    <a:pt x="109" y="265"/>
                    <a:pt x="109" y="265"/>
                    <a:pt x="109" y="265"/>
                  </a:cubicBezTo>
                  <a:cubicBezTo>
                    <a:pt x="110" y="275"/>
                    <a:pt x="119" y="283"/>
                    <a:pt x="129" y="283"/>
                  </a:cubicBezTo>
                  <a:cubicBezTo>
                    <a:pt x="130" y="283"/>
                    <a:pt x="131" y="283"/>
                    <a:pt x="131" y="283"/>
                  </a:cubicBezTo>
                  <a:cubicBezTo>
                    <a:pt x="142" y="282"/>
                    <a:pt x="150" y="272"/>
                    <a:pt x="149" y="261"/>
                  </a:cubicBezTo>
                  <a:lnTo>
                    <a:pt x="135" y="143"/>
                  </a:lnTo>
                  <a:close/>
                  <a:moveTo>
                    <a:pt x="135" y="143"/>
                  </a:moveTo>
                  <a:cubicBezTo>
                    <a:pt x="135" y="143"/>
                    <a:pt x="135" y="143"/>
                    <a:pt x="135" y="14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>
              <a:off x="5216525" y="3830638"/>
              <a:ext cx="222250" cy="441325"/>
            </a:xfrm>
            <a:custGeom>
              <a:rect b="b" l="l" r="r" t="t"/>
              <a:pathLst>
                <a:path extrusionOk="0" h="266" w="135">
                  <a:moveTo>
                    <a:pt x="135" y="170"/>
                  </a:moveTo>
                  <a:cubicBezTo>
                    <a:pt x="135" y="160"/>
                    <a:pt x="128" y="153"/>
                    <a:pt x="118" y="153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6"/>
                    <a:pt x="3" y="181"/>
                    <a:pt x="8" y="184"/>
                  </a:cubicBezTo>
                  <a:cubicBezTo>
                    <a:pt x="5" y="190"/>
                    <a:pt x="3" y="197"/>
                    <a:pt x="3" y="204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3" y="259"/>
                    <a:pt x="10" y="266"/>
                    <a:pt x="18" y="266"/>
                  </a:cubicBezTo>
                  <a:cubicBezTo>
                    <a:pt x="25" y="266"/>
                    <a:pt x="32" y="259"/>
                    <a:pt x="32" y="251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2" y="197"/>
                    <a:pt x="37" y="192"/>
                    <a:pt x="43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7" y="192"/>
                    <a:pt x="103" y="197"/>
                    <a:pt x="103" y="204"/>
                  </a:cubicBezTo>
                  <a:cubicBezTo>
                    <a:pt x="103" y="251"/>
                    <a:pt x="103" y="251"/>
                    <a:pt x="103" y="251"/>
                  </a:cubicBezTo>
                  <a:cubicBezTo>
                    <a:pt x="103" y="259"/>
                    <a:pt x="109" y="266"/>
                    <a:pt x="117" y="266"/>
                  </a:cubicBezTo>
                  <a:cubicBezTo>
                    <a:pt x="125" y="266"/>
                    <a:pt x="131" y="259"/>
                    <a:pt x="131" y="251"/>
                  </a:cubicBezTo>
                  <a:cubicBezTo>
                    <a:pt x="131" y="204"/>
                    <a:pt x="131" y="204"/>
                    <a:pt x="131" y="204"/>
                  </a:cubicBezTo>
                  <a:cubicBezTo>
                    <a:pt x="131" y="197"/>
                    <a:pt x="129" y="190"/>
                    <a:pt x="126" y="185"/>
                  </a:cubicBezTo>
                  <a:cubicBezTo>
                    <a:pt x="132" y="182"/>
                    <a:pt x="135" y="176"/>
                    <a:pt x="135" y="170"/>
                  </a:cubicBezTo>
                  <a:close/>
                  <a:moveTo>
                    <a:pt x="135" y="170"/>
                  </a:moveTo>
                  <a:cubicBezTo>
                    <a:pt x="135" y="170"/>
                    <a:pt x="135" y="170"/>
                    <a:pt x="135" y="17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>
              <a:off x="5495925" y="3960813"/>
              <a:ext cx="366713" cy="295275"/>
            </a:xfrm>
            <a:custGeom>
              <a:rect b="b" l="l" r="r" t="t"/>
              <a:pathLst>
                <a:path extrusionOk="0" h="177" w="222">
                  <a:moveTo>
                    <a:pt x="206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7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183" y="177"/>
                    <a:pt x="183" y="177"/>
                    <a:pt x="183" y="177"/>
                  </a:cubicBezTo>
                  <a:cubicBezTo>
                    <a:pt x="183" y="32"/>
                    <a:pt x="183" y="32"/>
                    <a:pt x="183" y="32"/>
                  </a:cubicBezTo>
                  <a:cubicBezTo>
                    <a:pt x="206" y="32"/>
                    <a:pt x="206" y="32"/>
                    <a:pt x="206" y="32"/>
                  </a:cubicBezTo>
                  <a:cubicBezTo>
                    <a:pt x="215" y="32"/>
                    <a:pt x="222" y="25"/>
                    <a:pt x="222" y="16"/>
                  </a:cubicBezTo>
                  <a:cubicBezTo>
                    <a:pt x="222" y="7"/>
                    <a:pt x="215" y="0"/>
                    <a:pt x="206" y="0"/>
                  </a:cubicBezTo>
                  <a:close/>
                  <a:moveTo>
                    <a:pt x="206" y="0"/>
                  </a:moveTo>
                  <a:cubicBezTo>
                    <a:pt x="206" y="0"/>
                    <a:pt x="206" y="0"/>
                    <a:pt x="20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>
              <a:off x="5589588" y="3749675"/>
              <a:ext cx="254000" cy="203200"/>
            </a:xfrm>
            <a:custGeom>
              <a:rect b="b" l="l" r="r" t="t"/>
              <a:pathLst>
                <a:path extrusionOk="0" h="122" w="154">
                  <a:moveTo>
                    <a:pt x="93" y="14"/>
                  </a:moveTo>
                  <a:cubicBezTo>
                    <a:pt x="78" y="47"/>
                    <a:pt x="78" y="47"/>
                    <a:pt x="78" y="47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3" y="107"/>
                    <a:pt x="0" y="111"/>
                    <a:pt x="0" y="114"/>
                  </a:cubicBezTo>
                  <a:cubicBezTo>
                    <a:pt x="0" y="118"/>
                    <a:pt x="3" y="122"/>
                    <a:pt x="7" y="122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6" y="122"/>
                    <a:pt x="119" y="120"/>
                    <a:pt x="120" y="117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4" y="6"/>
                    <a:pt x="152" y="3"/>
                    <a:pt x="148" y="1"/>
                  </a:cubicBezTo>
                  <a:cubicBezTo>
                    <a:pt x="144" y="0"/>
                    <a:pt x="140" y="2"/>
                    <a:pt x="139" y="6"/>
                  </a:cubicBezTo>
                  <a:cubicBezTo>
                    <a:pt x="131" y="31"/>
                    <a:pt x="131" y="31"/>
                    <a:pt x="131" y="31"/>
                  </a:cubicBezTo>
                  <a:lnTo>
                    <a:pt x="93" y="14"/>
                  </a:lnTo>
                  <a:close/>
                  <a:moveTo>
                    <a:pt x="90" y="49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41"/>
                    <a:pt x="91" y="45"/>
                    <a:pt x="90" y="49"/>
                  </a:cubicBezTo>
                  <a:close/>
                  <a:moveTo>
                    <a:pt x="91" y="25"/>
                  </a:moveTo>
                  <a:cubicBezTo>
                    <a:pt x="95" y="18"/>
                    <a:pt x="95" y="18"/>
                    <a:pt x="95" y="18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0" y="25"/>
                    <a:pt x="96" y="26"/>
                    <a:pt x="91" y="25"/>
                  </a:cubicBezTo>
                  <a:close/>
                  <a:moveTo>
                    <a:pt x="110" y="55"/>
                  </a:moveTo>
                  <a:cubicBezTo>
                    <a:pt x="103" y="53"/>
                    <a:pt x="100" y="45"/>
                    <a:pt x="103" y="38"/>
                  </a:cubicBezTo>
                  <a:cubicBezTo>
                    <a:pt x="106" y="32"/>
                    <a:pt x="114" y="29"/>
                    <a:pt x="120" y="31"/>
                  </a:cubicBezTo>
                  <a:cubicBezTo>
                    <a:pt x="125" y="33"/>
                    <a:pt x="127" y="37"/>
                    <a:pt x="128" y="42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1" y="56"/>
                    <a:pt x="115" y="58"/>
                    <a:pt x="110" y="55"/>
                  </a:cubicBezTo>
                  <a:close/>
                  <a:moveTo>
                    <a:pt x="110" y="55"/>
                  </a:moveTo>
                  <a:cubicBezTo>
                    <a:pt x="110" y="55"/>
                    <a:pt x="110" y="55"/>
                    <a:pt x="110" y="5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>
              <a:off x="5767388" y="3806825"/>
              <a:ext cx="25400" cy="31750"/>
            </a:xfrm>
            <a:custGeom>
              <a:rect b="b" l="l" r="r" t="t"/>
              <a:pathLst>
                <a:path extrusionOk="0" h="19" w="16">
                  <a:moveTo>
                    <a:pt x="12" y="3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3"/>
                    <a:pt x="3" y="12"/>
                  </a:cubicBezTo>
                  <a:cubicBezTo>
                    <a:pt x="3" y="12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2" y="15"/>
                    <a:pt x="4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9" y="17"/>
                    <a:pt x="10" y="17"/>
                  </a:cubicBezTo>
                  <a:cubicBezTo>
                    <a:pt x="11" y="16"/>
                    <a:pt x="12" y="16"/>
                    <a:pt x="12" y="15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1"/>
                    <a:pt x="11" y="10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3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3" y="3"/>
                    <a:pt x="12" y="3"/>
                  </a:cubicBezTo>
                  <a:close/>
                  <a:moveTo>
                    <a:pt x="9" y="13"/>
                  </a:moveTo>
                  <a:cubicBezTo>
                    <a:pt x="9" y="14"/>
                    <a:pt x="9" y="14"/>
                    <a:pt x="7" y="1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8" y="7"/>
                  </a:move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lnTo>
                    <a:pt x="8" y="7"/>
                  </a:ln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>
              <a:off x="5675313" y="3703638"/>
              <a:ext cx="136525" cy="71437"/>
            </a:xfrm>
            <a:custGeom>
              <a:rect b="b" l="l" r="r" t="t"/>
              <a:pathLst>
                <a:path extrusionOk="0" h="43" w="82">
                  <a:moveTo>
                    <a:pt x="82" y="1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8" y="43"/>
                    <a:pt x="68" y="43"/>
                    <a:pt x="68" y="43"/>
                  </a:cubicBezTo>
                  <a:lnTo>
                    <a:pt x="82" y="11"/>
                  </a:lnTo>
                  <a:close/>
                  <a:moveTo>
                    <a:pt x="69" y="12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0" y="19"/>
                    <a:pt x="68" y="15"/>
                    <a:pt x="69" y="12"/>
                  </a:cubicBezTo>
                  <a:close/>
                  <a:moveTo>
                    <a:pt x="13" y="31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2" y="24"/>
                    <a:pt x="14" y="27"/>
                    <a:pt x="13" y="31"/>
                  </a:cubicBezTo>
                  <a:close/>
                  <a:moveTo>
                    <a:pt x="13" y="10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8"/>
                    <a:pt x="18" y="10"/>
                    <a:pt x="13" y="10"/>
                  </a:cubicBezTo>
                  <a:close/>
                  <a:moveTo>
                    <a:pt x="55" y="23"/>
                  </a:moveTo>
                  <a:cubicBezTo>
                    <a:pt x="52" y="30"/>
                    <a:pt x="44" y="34"/>
                    <a:pt x="36" y="33"/>
                  </a:cubicBezTo>
                  <a:cubicBezTo>
                    <a:pt x="28" y="31"/>
                    <a:pt x="24" y="25"/>
                    <a:pt x="27" y="19"/>
                  </a:cubicBezTo>
                  <a:cubicBezTo>
                    <a:pt x="30" y="13"/>
                    <a:pt x="38" y="8"/>
                    <a:pt x="46" y="10"/>
                  </a:cubicBezTo>
                  <a:cubicBezTo>
                    <a:pt x="54" y="11"/>
                    <a:pt x="58" y="17"/>
                    <a:pt x="55" y="23"/>
                  </a:cubicBezTo>
                  <a:close/>
                  <a:moveTo>
                    <a:pt x="58" y="38"/>
                  </a:moveTo>
                  <a:cubicBezTo>
                    <a:pt x="60" y="35"/>
                    <a:pt x="64" y="32"/>
                    <a:pt x="69" y="33"/>
                  </a:cubicBezTo>
                  <a:cubicBezTo>
                    <a:pt x="66" y="40"/>
                    <a:pt x="66" y="40"/>
                    <a:pt x="66" y="40"/>
                  </a:cubicBezTo>
                  <a:lnTo>
                    <a:pt x="58" y="38"/>
                  </a:lnTo>
                  <a:close/>
                  <a:moveTo>
                    <a:pt x="58" y="38"/>
                  </a:moveTo>
                  <a:cubicBezTo>
                    <a:pt x="58" y="38"/>
                    <a:pt x="58" y="38"/>
                    <a:pt x="58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>
              <a:off x="5729288" y="3724275"/>
              <a:ext cx="28575" cy="30162"/>
            </a:xfrm>
            <a:custGeom>
              <a:rect b="b" l="l" r="r" t="t"/>
              <a:pathLst>
                <a:path extrusionOk="0" h="18" w="18">
                  <a:moveTo>
                    <a:pt x="13" y="2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" y="15"/>
                    <a:pt x="3" y="15"/>
                    <a:pt x="5" y="1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6"/>
                    <a:pt x="10" y="16"/>
                    <a:pt x="12" y="15"/>
                  </a:cubicBezTo>
                  <a:cubicBezTo>
                    <a:pt x="13" y="15"/>
                    <a:pt x="14" y="14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3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3"/>
                    <a:pt x="15" y="3"/>
                    <a:pt x="13" y="2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lose/>
                  <a:moveTo>
                    <a:pt x="8" y="13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3"/>
                    <a:pt x="10" y="13"/>
                    <a:pt x="8" y="13"/>
                  </a:cubicBezTo>
                  <a:close/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>
              <a:off x="5584825" y="3732213"/>
              <a:ext cx="120650" cy="139700"/>
            </a:xfrm>
            <a:custGeom>
              <a:rect b="b" l="l" r="r" t="t"/>
              <a:pathLst>
                <a:path extrusionOk="0" h="84" w="73">
                  <a:moveTo>
                    <a:pt x="73" y="49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7" y="84"/>
                    <a:pt x="57" y="84"/>
                    <a:pt x="57" y="84"/>
                  </a:cubicBezTo>
                  <a:lnTo>
                    <a:pt x="73" y="49"/>
                  </a:lnTo>
                  <a:close/>
                  <a:moveTo>
                    <a:pt x="62" y="43"/>
                  </a:moveTo>
                  <a:cubicBezTo>
                    <a:pt x="69" y="50"/>
                    <a:pt x="69" y="50"/>
                    <a:pt x="69" y="50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2" y="53"/>
                    <a:pt x="60" y="48"/>
                    <a:pt x="62" y="43"/>
                  </a:cubicBezTo>
                  <a:close/>
                  <a:moveTo>
                    <a:pt x="11" y="41"/>
                  </a:moveTo>
                  <a:cubicBezTo>
                    <a:pt x="4" y="35"/>
                    <a:pt x="4" y="35"/>
                    <a:pt x="4" y="3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31"/>
                    <a:pt x="12" y="37"/>
                    <a:pt x="11" y="41"/>
                  </a:cubicBezTo>
                  <a:close/>
                  <a:moveTo>
                    <a:pt x="14" y="13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5"/>
                    <a:pt x="18" y="16"/>
                    <a:pt x="14" y="13"/>
                  </a:cubicBezTo>
                  <a:close/>
                  <a:moveTo>
                    <a:pt x="31" y="55"/>
                  </a:moveTo>
                  <a:cubicBezTo>
                    <a:pt x="24" y="49"/>
                    <a:pt x="22" y="39"/>
                    <a:pt x="25" y="32"/>
                  </a:cubicBezTo>
                  <a:cubicBezTo>
                    <a:pt x="28" y="25"/>
                    <a:pt x="36" y="24"/>
                    <a:pt x="42" y="30"/>
                  </a:cubicBezTo>
                  <a:cubicBezTo>
                    <a:pt x="48" y="35"/>
                    <a:pt x="51" y="45"/>
                    <a:pt x="48" y="52"/>
                  </a:cubicBezTo>
                  <a:cubicBezTo>
                    <a:pt x="45" y="59"/>
                    <a:pt x="37" y="60"/>
                    <a:pt x="31" y="55"/>
                  </a:cubicBezTo>
                  <a:close/>
                  <a:moveTo>
                    <a:pt x="49" y="73"/>
                  </a:moveTo>
                  <a:cubicBezTo>
                    <a:pt x="51" y="69"/>
                    <a:pt x="55" y="69"/>
                    <a:pt x="59" y="71"/>
                  </a:cubicBezTo>
                  <a:cubicBezTo>
                    <a:pt x="56" y="79"/>
                    <a:pt x="56" y="79"/>
                    <a:pt x="56" y="79"/>
                  </a:cubicBezTo>
                  <a:lnTo>
                    <a:pt x="49" y="73"/>
                  </a:lnTo>
                  <a:close/>
                  <a:moveTo>
                    <a:pt x="49" y="73"/>
                  </a:moveTo>
                  <a:cubicBezTo>
                    <a:pt x="49" y="73"/>
                    <a:pt x="49" y="73"/>
                    <a:pt x="49" y="7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5" name="Google Shape;1925;p10"/>
            <p:cNvSpPr/>
            <p:nvPr/>
          </p:nvSpPr>
          <p:spPr>
            <a:xfrm>
              <a:off x="5630863" y="3784600"/>
              <a:ext cx="26988" cy="34925"/>
            </a:xfrm>
            <a:custGeom>
              <a:rect b="b" l="l" r="r" t="t"/>
              <a:pathLst>
                <a:path extrusionOk="0" h="21" w="16">
                  <a:moveTo>
                    <a:pt x="13" y="3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8" y="0"/>
                    <a:pt x="7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5" y="3"/>
                    <a:pt x="4" y="4"/>
                    <a:pt x="5" y="6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3"/>
                    <a:pt x="4" y="12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3" y="15"/>
                    <a:pt x="4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8" y="19"/>
                    <a:pt x="9" y="20"/>
                    <a:pt x="10" y="19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3" y="17"/>
                    <a:pt x="13" y="16"/>
                    <a:pt x="12" y="15"/>
                  </a:cubicBezTo>
                  <a:cubicBezTo>
                    <a:pt x="12" y="13"/>
                    <a:pt x="12" y="12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8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4" y="5"/>
                    <a:pt x="13" y="3"/>
                  </a:cubicBezTo>
                  <a:close/>
                  <a:moveTo>
                    <a:pt x="9" y="15"/>
                  </a:moveTo>
                  <a:cubicBezTo>
                    <a:pt x="9" y="16"/>
                    <a:pt x="9" y="16"/>
                    <a:pt x="7" y="1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lose/>
                  <a:moveTo>
                    <a:pt x="8" y="7"/>
                  </a:moveTo>
                  <a:cubicBezTo>
                    <a:pt x="8" y="7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10" y="4"/>
                  </a:cubicBezTo>
                  <a:lnTo>
                    <a:pt x="8" y="7"/>
                  </a:ln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6" name="Google Shape;1926;p10"/>
          <p:cNvSpPr/>
          <p:nvPr/>
        </p:nvSpPr>
        <p:spPr>
          <a:xfrm>
            <a:off x="6743869" y="705114"/>
            <a:ext cx="723731" cy="821796"/>
          </a:xfrm>
          <a:custGeom>
            <a:rect b="b" l="l" r="r" t="t"/>
            <a:pathLst>
              <a:path extrusionOk="0" h="400" w="354">
                <a:moveTo>
                  <a:pt x="44" y="43"/>
                </a:moveTo>
                <a:cubicBezTo>
                  <a:pt x="44" y="19"/>
                  <a:pt x="63" y="0"/>
                  <a:pt x="87" y="0"/>
                </a:cubicBezTo>
                <a:cubicBezTo>
                  <a:pt x="111" y="0"/>
                  <a:pt x="130" y="19"/>
                  <a:pt x="130" y="43"/>
                </a:cubicBezTo>
                <a:cubicBezTo>
                  <a:pt x="130" y="67"/>
                  <a:pt x="111" y="86"/>
                  <a:pt x="87" y="86"/>
                </a:cubicBezTo>
                <a:cubicBezTo>
                  <a:pt x="63" y="86"/>
                  <a:pt x="44" y="67"/>
                  <a:pt x="44" y="43"/>
                </a:cubicBezTo>
                <a:close/>
                <a:moveTo>
                  <a:pt x="137" y="37"/>
                </a:moveTo>
                <a:cubicBezTo>
                  <a:pt x="263" y="14"/>
                  <a:pt x="263" y="14"/>
                  <a:pt x="263" y="14"/>
                </a:cubicBezTo>
                <a:cubicBezTo>
                  <a:pt x="252" y="124"/>
                  <a:pt x="252" y="124"/>
                  <a:pt x="252" y="124"/>
                </a:cubicBezTo>
                <a:cubicBezTo>
                  <a:pt x="206" y="104"/>
                  <a:pt x="206" y="104"/>
                  <a:pt x="206" y="104"/>
                </a:cubicBezTo>
                <a:cubicBezTo>
                  <a:pt x="204" y="129"/>
                  <a:pt x="204" y="129"/>
                  <a:pt x="204" y="129"/>
                </a:cubicBezTo>
                <a:cubicBezTo>
                  <a:pt x="183" y="119"/>
                  <a:pt x="183" y="119"/>
                  <a:pt x="183" y="119"/>
                </a:cubicBezTo>
                <a:cubicBezTo>
                  <a:pt x="169" y="139"/>
                  <a:pt x="145" y="148"/>
                  <a:pt x="121" y="148"/>
                </a:cubicBezTo>
                <a:cubicBezTo>
                  <a:pt x="112" y="148"/>
                  <a:pt x="104" y="147"/>
                  <a:pt x="96" y="145"/>
                </a:cubicBezTo>
                <a:cubicBezTo>
                  <a:pt x="80" y="219"/>
                  <a:pt x="80" y="219"/>
                  <a:pt x="80" y="219"/>
                </a:cubicBezTo>
                <a:cubicBezTo>
                  <a:pt x="77" y="231"/>
                  <a:pt x="70" y="238"/>
                  <a:pt x="60" y="242"/>
                </a:cubicBezTo>
                <a:cubicBezTo>
                  <a:pt x="60" y="377"/>
                  <a:pt x="60" y="377"/>
                  <a:pt x="60" y="377"/>
                </a:cubicBezTo>
                <a:cubicBezTo>
                  <a:pt x="60" y="390"/>
                  <a:pt x="50" y="400"/>
                  <a:pt x="37" y="400"/>
                </a:cubicBezTo>
                <a:cubicBezTo>
                  <a:pt x="37" y="400"/>
                  <a:pt x="37" y="400"/>
                  <a:pt x="37" y="400"/>
                </a:cubicBezTo>
                <a:cubicBezTo>
                  <a:pt x="25" y="400"/>
                  <a:pt x="14" y="390"/>
                  <a:pt x="14" y="377"/>
                </a:cubicBezTo>
                <a:cubicBezTo>
                  <a:pt x="15" y="234"/>
                  <a:pt x="15" y="234"/>
                  <a:pt x="15" y="234"/>
                </a:cubicBezTo>
                <a:cubicBezTo>
                  <a:pt x="6" y="226"/>
                  <a:pt x="0" y="215"/>
                  <a:pt x="3" y="203"/>
                </a:cubicBezTo>
                <a:cubicBezTo>
                  <a:pt x="23" y="110"/>
                  <a:pt x="23" y="110"/>
                  <a:pt x="23" y="110"/>
                </a:cubicBezTo>
                <a:cubicBezTo>
                  <a:pt x="26" y="92"/>
                  <a:pt x="44" y="84"/>
                  <a:pt x="59" y="84"/>
                </a:cubicBezTo>
                <a:cubicBezTo>
                  <a:pt x="59" y="84"/>
                  <a:pt x="59" y="84"/>
                  <a:pt x="59" y="84"/>
                </a:cubicBezTo>
                <a:cubicBezTo>
                  <a:pt x="59" y="84"/>
                  <a:pt x="64" y="84"/>
                  <a:pt x="69" y="85"/>
                </a:cubicBezTo>
                <a:cubicBezTo>
                  <a:pt x="73" y="86"/>
                  <a:pt x="78" y="88"/>
                  <a:pt x="78" y="88"/>
                </a:cubicBezTo>
                <a:cubicBezTo>
                  <a:pt x="87" y="92"/>
                  <a:pt x="95" y="100"/>
                  <a:pt x="99" y="111"/>
                </a:cubicBezTo>
                <a:cubicBezTo>
                  <a:pt x="117" y="119"/>
                  <a:pt x="145" y="116"/>
                  <a:pt x="155" y="100"/>
                </a:cubicBezTo>
                <a:cubicBezTo>
                  <a:pt x="156" y="100"/>
                  <a:pt x="156" y="99"/>
                  <a:pt x="156" y="99"/>
                </a:cubicBezTo>
                <a:cubicBezTo>
                  <a:pt x="157" y="84"/>
                  <a:pt x="157" y="84"/>
                  <a:pt x="157" y="84"/>
                </a:cubicBezTo>
                <a:cubicBezTo>
                  <a:pt x="134" y="74"/>
                  <a:pt x="134" y="74"/>
                  <a:pt x="134" y="74"/>
                </a:cubicBezTo>
                <a:lnTo>
                  <a:pt x="137" y="37"/>
                </a:lnTo>
                <a:close/>
                <a:moveTo>
                  <a:pt x="168" y="92"/>
                </a:moveTo>
                <a:cubicBezTo>
                  <a:pt x="172" y="92"/>
                  <a:pt x="175" y="93"/>
                  <a:pt x="178" y="95"/>
                </a:cubicBezTo>
                <a:cubicBezTo>
                  <a:pt x="183" y="98"/>
                  <a:pt x="185" y="103"/>
                  <a:pt x="186" y="108"/>
                </a:cubicBezTo>
                <a:cubicBezTo>
                  <a:pt x="193" y="111"/>
                  <a:pt x="193" y="111"/>
                  <a:pt x="193" y="111"/>
                </a:cubicBezTo>
                <a:cubicBezTo>
                  <a:pt x="194" y="100"/>
                  <a:pt x="194" y="100"/>
                  <a:pt x="194" y="100"/>
                </a:cubicBezTo>
                <a:cubicBezTo>
                  <a:pt x="169" y="89"/>
                  <a:pt x="169" y="89"/>
                  <a:pt x="169" y="89"/>
                </a:cubicBezTo>
                <a:lnTo>
                  <a:pt x="168" y="92"/>
                </a:lnTo>
                <a:close/>
                <a:moveTo>
                  <a:pt x="267" y="117"/>
                </a:moveTo>
                <a:cubicBezTo>
                  <a:pt x="327" y="155"/>
                  <a:pt x="327" y="155"/>
                  <a:pt x="327" y="155"/>
                </a:cubicBezTo>
                <a:cubicBezTo>
                  <a:pt x="331" y="147"/>
                  <a:pt x="331" y="147"/>
                  <a:pt x="331" y="147"/>
                </a:cubicBezTo>
                <a:cubicBezTo>
                  <a:pt x="272" y="109"/>
                  <a:pt x="272" y="109"/>
                  <a:pt x="272" y="109"/>
                </a:cubicBezTo>
                <a:lnTo>
                  <a:pt x="267" y="117"/>
                </a:lnTo>
                <a:close/>
                <a:moveTo>
                  <a:pt x="345" y="14"/>
                </a:moveTo>
                <a:cubicBezTo>
                  <a:pt x="343" y="5"/>
                  <a:pt x="343" y="5"/>
                  <a:pt x="343" y="5"/>
                </a:cubicBezTo>
                <a:cubicBezTo>
                  <a:pt x="274" y="21"/>
                  <a:pt x="274" y="21"/>
                  <a:pt x="274" y="21"/>
                </a:cubicBezTo>
                <a:cubicBezTo>
                  <a:pt x="276" y="30"/>
                  <a:pt x="276" y="30"/>
                  <a:pt x="276" y="30"/>
                </a:cubicBezTo>
                <a:lnTo>
                  <a:pt x="345" y="14"/>
                </a:lnTo>
                <a:close/>
                <a:moveTo>
                  <a:pt x="276" y="67"/>
                </a:moveTo>
                <a:cubicBezTo>
                  <a:pt x="275" y="76"/>
                  <a:pt x="275" y="76"/>
                  <a:pt x="275" y="76"/>
                </a:cubicBezTo>
                <a:cubicBezTo>
                  <a:pt x="353" y="81"/>
                  <a:pt x="353" y="81"/>
                  <a:pt x="353" y="81"/>
                </a:cubicBezTo>
                <a:cubicBezTo>
                  <a:pt x="354" y="71"/>
                  <a:pt x="354" y="71"/>
                  <a:pt x="354" y="71"/>
                </a:cubicBezTo>
                <a:lnTo>
                  <a:pt x="276" y="67"/>
                </a:lnTo>
                <a:close/>
                <a:moveTo>
                  <a:pt x="276" y="67"/>
                </a:moveTo>
                <a:cubicBezTo>
                  <a:pt x="276" y="67"/>
                  <a:pt x="276" y="67"/>
                  <a:pt x="276" y="6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927" name="Google Shape;1927;p10"/>
          <p:cNvGrpSpPr/>
          <p:nvPr/>
        </p:nvGrpSpPr>
        <p:grpSpPr>
          <a:xfrm>
            <a:off x="7772399" y="622351"/>
            <a:ext cx="696933" cy="987322"/>
            <a:chOff x="6932612" y="3789363"/>
            <a:chExt cx="571500" cy="809625"/>
          </a:xfrm>
        </p:grpSpPr>
        <p:sp>
          <p:nvSpPr>
            <p:cNvPr id="1928" name="Google Shape;1928;p10"/>
            <p:cNvSpPr/>
            <p:nvPr/>
          </p:nvSpPr>
          <p:spPr>
            <a:xfrm>
              <a:off x="6932612" y="3948113"/>
              <a:ext cx="430213" cy="609600"/>
            </a:xfrm>
            <a:custGeom>
              <a:rect b="b" l="l" r="r" t="t"/>
              <a:pathLst>
                <a:path extrusionOk="0" h="353" w="248">
                  <a:moveTo>
                    <a:pt x="17" y="167"/>
                  </a:moveTo>
                  <a:cubicBezTo>
                    <a:pt x="17" y="167"/>
                    <a:pt x="18" y="167"/>
                    <a:pt x="18" y="167"/>
                  </a:cubicBezTo>
                  <a:cubicBezTo>
                    <a:pt x="27" y="167"/>
                    <a:pt x="35" y="160"/>
                    <a:pt x="36" y="150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5" y="155"/>
                    <a:pt x="75" y="155"/>
                    <a:pt x="75" y="155"/>
                  </a:cubicBezTo>
                  <a:cubicBezTo>
                    <a:pt x="75" y="160"/>
                    <a:pt x="76" y="164"/>
                    <a:pt x="78" y="168"/>
                  </a:cubicBezTo>
                  <a:cubicBezTo>
                    <a:pt x="40" y="327"/>
                    <a:pt x="40" y="327"/>
                    <a:pt x="40" y="327"/>
                  </a:cubicBezTo>
                  <a:cubicBezTo>
                    <a:pt x="37" y="338"/>
                    <a:pt x="44" y="350"/>
                    <a:pt x="56" y="353"/>
                  </a:cubicBezTo>
                  <a:cubicBezTo>
                    <a:pt x="58" y="353"/>
                    <a:pt x="59" y="353"/>
                    <a:pt x="61" y="353"/>
                  </a:cubicBezTo>
                  <a:cubicBezTo>
                    <a:pt x="71" y="353"/>
                    <a:pt x="79" y="347"/>
                    <a:pt x="82" y="337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60" y="205"/>
                    <a:pt x="160" y="205"/>
                    <a:pt x="160" y="205"/>
                  </a:cubicBezTo>
                  <a:cubicBezTo>
                    <a:pt x="156" y="262"/>
                    <a:pt x="156" y="262"/>
                    <a:pt x="156" y="262"/>
                  </a:cubicBezTo>
                  <a:cubicBezTo>
                    <a:pt x="155" y="273"/>
                    <a:pt x="164" y="284"/>
                    <a:pt x="176" y="284"/>
                  </a:cubicBezTo>
                  <a:cubicBezTo>
                    <a:pt x="176" y="284"/>
                    <a:pt x="177" y="284"/>
                    <a:pt x="177" y="284"/>
                  </a:cubicBezTo>
                  <a:cubicBezTo>
                    <a:pt x="189" y="284"/>
                    <a:pt x="198" y="276"/>
                    <a:pt x="199" y="264"/>
                  </a:cubicBezTo>
                  <a:cubicBezTo>
                    <a:pt x="203" y="194"/>
                    <a:pt x="203" y="194"/>
                    <a:pt x="203" y="194"/>
                  </a:cubicBezTo>
                  <a:cubicBezTo>
                    <a:pt x="204" y="185"/>
                    <a:pt x="199" y="177"/>
                    <a:pt x="191" y="173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6" y="111"/>
                    <a:pt x="160" y="113"/>
                    <a:pt x="164" y="113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8" y="121"/>
                    <a:pt x="228" y="121"/>
                    <a:pt x="229" y="121"/>
                  </a:cubicBezTo>
                  <a:cubicBezTo>
                    <a:pt x="238" y="121"/>
                    <a:pt x="246" y="114"/>
                    <a:pt x="247" y="105"/>
                  </a:cubicBezTo>
                  <a:cubicBezTo>
                    <a:pt x="248" y="95"/>
                    <a:pt x="241" y="86"/>
                    <a:pt x="231" y="85"/>
                  </a:cubicBezTo>
                  <a:cubicBezTo>
                    <a:pt x="175" y="79"/>
                    <a:pt x="175" y="79"/>
                    <a:pt x="175" y="79"/>
                  </a:cubicBezTo>
                  <a:cubicBezTo>
                    <a:pt x="130" y="25"/>
                    <a:pt x="130" y="25"/>
                    <a:pt x="130" y="25"/>
                  </a:cubicBezTo>
                  <a:cubicBezTo>
                    <a:pt x="129" y="21"/>
                    <a:pt x="127" y="18"/>
                    <a:pt x="124" y="16"/>
                  </a:cubicBezTo>
                  <a:cubicBezTo>
                    <a:pt x="122" y="7"/>
                    <a:pt x="113" y="0"/>
                    <a:pt x="104" y="0"/>
                  </a:cubicBezTo>
                  <a:cubicBezTo>
                    <a:pt x="96" y="0"/>
                    <a:pt x="90" y="3"/>
                    <a:pt x="86" y="9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9" y="64"/>
                    <a:pt x="7" y="69"/>
                    <a:pt x="6" y="74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7"/>
                    <a:pt x="7" y="166"/>
                    <a:pt x="17" y="167"/>
                  </a:cubicBezTo>
                  <a:close/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9" name="Google Shape;1929;p10"/>
            <p:cNvSpPr/>
            <p:nvPr/>
          </p:nvSpPr>
          <p:spPr>
            <a:xfrm>
              <a:off x="7067550" y="3789363"/>
              <a:ext cx="152400" cy="152400"/>
            </a:xfrm>
            <a:custGeom>
              <a:rect b="b" l="l" r="r" t="t"/>
              <a:pathLst>
                <a:path extrusionOk="0" h="88" w="88">
                  <a:moveTo>
                    <a:pt x="88" y="44"/>
                  </a:moveTo>
                  <a:cubicBezTo>
                    <a:pt x="88" y="69"/>
                    <a:pt x="68" y="88"/>
                    <a:pt x="44" y="88"/>
                  </a:cubicBezTo>
                  <a:cubicBezTo>
                    <a:pt x="20" y="88"/>
                    <a:pt x="0" y="69"/>
                    <a:pt x="0" y="44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68" y="0"/>
                    <a:pt x="88" y="20"/>
                    <a:pt x="88" y="44"/>
                  </a:cubicBezTo>
                  <a:close/>
                  <a:moveTo>
                    <a:pt x="88" y="44"/>
                  </a:moveTo>
                  <a:cubicBezTo>
                    <a:pt x="88" y="44"/>
                    <a:pt x="88" y="44"/>
                    <a:pt x="88" y="4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0" name="Google Shape;1930;p10"/>
            <p:cNvSpPr/>
            <p:nvPr/>
          </p:nvSpPr>
          <p:spPr>
            <a:xfrm>
              <a:off x="6932612" y="4203700"/>
              <a:ext cx="571500" cy="395288"/>
            </a:xfrm>
            <a:custGeom>
              <a:rect b="b" l="l" r="r" t="t"/>
              <a:pathLst>
                <a:path extrusionOk="0" h="229" w="330">
                  <a:moveTo>
                    <a:pt x="330" y="0"/>
                  </a:moveTo>
                  <a:cubicBezTo>
                    <a:pt x="278" y="16"/>
                    <a:pt x="278" y="16"/>
                    <a:pt x="278" y="16"/>
                  </a:cubicBezTo>
                  <a:cubicBezTo>
                    <a:pt x="290" y="29"/>
                    <a:pt x="290" y="29"/>
                    <a:pt x="290" y="29"/>
                  </a:cubicBezTo>
                  <a:cubicBezTo>
                    <a:pt x="232" y="74"/>
                    <a:pt x="232" y="74"/>
                    <a:pt x="232" y="74"/>
                  </a:cubicBezTo>
                  <a:cubicBezTo>
                    <a:pt x="231" y="76"/>
                    <a:pt x="230" y="78"/>
                    <a:pt x="230" y="80"/>
                  </a:cubicBezTo>
                  <a:cubicBezTo>
                    <a:pt x="230" y="144"/>
                    <a:pt x="230" y="144"/>
                    <a:pt x="230" y="144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18" y="144"/>
                    <a:pt x="115" y="147"/>
                    <a:pt x="115" y="151"/>
                  </a:cubicBezTo>
                  <a:cubicBezTo>
                    <a:pt x="115" y="215"/>
                    <a:pt x="115" y="215"/>
                    <a:pt x="115" y="215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3" y="215"/>
                    <a:pt x="0" y="218"/>
                    <a:pt x="0" y="222"/>
                  </a:cubicBezTo>
                  <a:cubicBezTo>
                    <a:pt x="0" y="226"/>
                    <a:pt x="3" y="229"/>
                    <a:pt x="7" y="229"/>
                  </a:cubicBezTo>
                  <a:cubicBezTo>
                    <a:pt x="122" y="229"/>
                    <a:pt x="122" y="229"/>
                    <a:pt x="122" y="229"/>
                  </a:cubicBezTo>
                  <a:cubicBezTo>
                    <a:pt x="126" y="229"/>
                    <a:pt x="129" y="226"/>
                    <a:pt x="129" y="222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237" y="158"/>
                    <a:pt x="237" y="158"/>
                    <a:pt x="237" y="158"/>
                  </a:cubicBezTo>
                  <a:cubicBezTo>
                    <a:pt x="241" y="158"/>
                    <a:pt x="244" y="155"/>
                    <a:pt x="244" y="151"/>
                  </a:cubicBezTo>
                  <a:cubicBezTo>
                    <a:pt x="244" y="83"/>
                    <a:pt x="244" y="83"/>
                    <a:pt x="244" y="83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14" y="52"/>
                    <a:pt x="314" y="52"/>
                    <a:pt x="314" y="52"/>
                  </a:cubicBezTo>
                  <a:lnTo>
                    <a:pt x="330" y="0"/>
                  </a:lnTo>
                  <a:close/>
                  <a:moveTo>
                    <a:pt x="330" y="0"/>
                  </a:move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934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" name="Google Shape;1935;p11"/>
          <p:cNvSpPr/>
          <p:nvPr/>
        </p:nvSpPr>
        <p:spPr>
          <a:xfrm>
            <a:off x="3633788" y="1392237"/>
            <a:ext cx="311150" cy="309563"/>
          </a:xfrm>
          <a:custGeom>
            <a:rect b="b" l="l" r="r" t="t"/>
            <a:pathLst>
              <a:path extrusionOk="0" h="203" w="203">
                <a:moveTo>
                  <a:pt x="102" y="203"/>
                </a:moveTo>
                <a:cubicBezTo>
                  <a:pt x="158" y="203"/>
                  <a:pt x="203" y="158"/>
                  <a:pt x="203" y="102"/>
                </a:cubicBezTo>
                <a:cubicBezTo>
                  <a:pt x="203" y="46"/>
                  <a:pt x="158" y="0"/>
                  <a:pt x="102" y="0"/>
                </a:cubicBezTo>
                <a:cubicBezTo>
                  <a:pt x="45" y="0"/>
                  <a:pt x="0" y="46"/>
                  <a:pt x="0" y="102"/>
                </a:cubicBezTo>
                <a:cubicBezTo>
                  <a:pt x="0" y="158"/>
                  <a:pt x="45" y="203"/>
                  <a:pt x="102" y="203"/>
                </a:cubicBezTo>
                <a:moveTo>
                  <a:pt x="40" y="172"/>
                </a:moveTo>
                <a:cubicBezTo>
                  <a:pt x="32" y="163"/>
                  <a:pt x="32" y="163"/>
                  <a:pt x="32" y="163"/>
                </a:cubicBezTo>
                <a:cubicBezTo>
                  <a:pt x="51" y="144"/>
                  <a:pt x="51" y="144"/>
                  <a:pt x="51" y="144"/>
                </a:cubicBezTo>
                <a:cubicBezTo>
                  <a:pt x="59" y="153"/>
                  <a:pt x="59" y="153"/>
                  <a:pt x="59" y="153"/>
                </a:cubicBezTo>
                <a:lnTo>
                  <a:pt x="40" y="172"/>
                </a:lnTo>
                <a:close/>
                <a:moveTo>
                  <a:pt x="107" y="195"/>
                </a:moveTo>
                <a:cubicBezTo>
                  <a:pt x="96" y="195"/>
                  <a:pt x="96" y="195"/>
                  <a:pt x="96" y="195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107" y="168"/>
                  <a:pt x="107" y="168"/>
                  <a:pt x="107" y="168"/>
                </a:cubicBezTo>
                <a:lnTo>
                  <a:pt x="107" y="195"/>
                </a:lnTo>
                <a:close/>
                <a:moveTo>
                  <a:pt x="195" y="108"/>
                </a:moveTo>
                <a:cubicBezTo>
                  <a:pt x="168" y="108"/>
                  <a:pt x="168" y="108"/>
                  <a:pt x="168" y="108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95" y="96"/>
                  <a:pt x="195" y="96"/>
                  <a:pt x="195" y="96"/>
                </a:cubicBezTo>
                <a:lnTo>
                  <a:pt x="195" y="108"/>
                </a:lnTo>
                <a:close/>
                <a:moveTo>
                  <a:pt x="163" y="32"/>
                </a:moveTo>
                <a:cubicBezTo>
                  <a:pt x="172" y="40"/>
                  <a:pt x="172" y="40"/>
                  <a:pt x="172" y="40"/>
                </a:cubicBezTo>
                <a:cubicBezTo>
                  <a:pt x="152" y="59"/>
                  <a:pt x="152" y="59"/>
                  <a:pt x="152" y="59"/>
                </a:cubicBezTo>
                <a:cubicBezTo>
                  <a:pt x="144" y="51"/>
                  <a:pt x="144" y="51"/>
                  <a:pt x="144" y="51"/>
                </a:cubicBezTo>
                <a:lnTo>
                  <a:pt x="163" y="32"/>
                </a:lnTo>
                <a:close/>
                <a:moveTo>
                  <a:pt x="152" y="144"/>
                </a:moveTo>
                <a:cubicBezTo>
                  <a:pt x="172" y="163"/>
                  <a:pt x="172" y="163"/>
                  <a:pt x="172" y="163"/>
                </a:cubicBezTo>
                <a:cubicBezTo>
                  <a:pt x="163" y="172"/>
                  <a:pt x="163" y="172"/>
                  <a:pt x="163" y="172"/>
                </a:cubicBezTo>
                <a:cubicBezTo>
                  <a:pt x="144" y="153"/>
                  <a:pt x="144" y="153"/>
                  <a:pt x="144" y="153"/>
                </a:cubicBezTo>
                <a:lnTo>
                  <a:pt x="152" y="144"/>
                </a:lnTo>
                <a:close/>
                <a:moveTo>
                  <a:pt x="96" y="9"/>
                </a:moveTo>
                <a:cubicBezTo>
                  <a:pt x="107" y="9"/>
                  <a:pt x="107" y="9"/>
                  <a:pt x="107" y="9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96" y="36"/>
                  <a:pt x="96" y="36"/>
                  <a:pt x="96" y="36"/>
                </a:cubicBezTo>
                <a:lnTo>
                  <a:pt x="96" y="9"/>
                </a:lnTo>
                <a:close/>
                <a:moveTo>
                  <a:pt x="85" y="78"/>
                </a:moveTo>
                <a:cubicBezTo>
                  <a:pt x="103" y="95"/>
                  <a:pt x="103" y="95"/>
                  <a:pt x="103" y="95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03" y="111"/>
                  <a:pt x="103" y="111"/>
                  <a:pt x="103" y="111"/>
                </a:cubicBezTo>
                <a:cubicBezTo>
                  <a:pt x="77" y="86"/>
                  <a:pt x="77" y="86"/>
                  <a:pt x="77" y="86"/>
                </a:cubicBezTo>
                <a:lnTo>
                  <a:pt x="85" y="78"/>
                </a:lnTo>
                <a:close/>
                <a:moveTo>
                  <a:pt x="40" y="32"/>
                </a:moveTo>
                <a:cubicBezTo>
                  <a:pt x="59" y="51"/>
                  <a:pt x="59" y="51"/>
                  <a:pt x="59" y="51"/>
                </a:cubicBezTo>
                <a:cubicBezTo>
                  <a:pt x="51" y="59"/>
                  <a:pt x="51" y="59"/>
                  <a:pt x="51" y="59"/>
                </a:cubicBezTo>
                <a:cubicBezTo>
                  <a:pt x="32" y="40"/>
                  <a:pt x="32" y="40"/>
                  <a:pt x="32" y="40"/>
                </a:cubicBezTo>
                <a:lnTo>
                  <a:pt x="40" y="32"/>
                </a:lnTo>
                <a:close/>
                <a:moveTo>
                  <a:pt x="36" y="108"/>
                </a:moveTo>
                <a:cubicBezTo>
                  <a:pt x="9" y="108"/>
                  <a:pt x="9" y="108"/>
                  <a:pt x="9" y="108"/>
                </a:cubicBezTo>
                <a:cubicBezTo>
                  <a:pt x="9" y="96"/>
                  <a:pt x="9" y="96"/>
                  <a:pt x="9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10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936" name="Google Shape;1936;p11"/>
          <p:cNvGrpSpPr/>
          <p:nvPr/>
        </p:nvGrpSpPr>
        <p:grpSpPr>
          <a:xfrm>
            <a:off x="4205288" y="1382712"/>
            <a:ext cx="280988" cy="331788"/>
            <a:chOff x="4310063" y="914400"/>
            <a:chExt cx="280988" cy="331788"/>
          </a:xfrm>
        </p:grpSpPr>
        <p:sp>
          <p:nvSpPr>
            <p:cNvPr id="1937" name="Google Shape;1937;p11"/>
            <p:cNvSpPr/>
            <p:nvPr/>
          </p:nvSpPr>
          <p:spPr>
            <a:xfrm>
              <a:off x="4310063" y="992188"/>
              <a:ext cx="280988" cy="254000"/>
            </a:xfrm>
            <a:custGeom>
              <a:rect b="b" l="l" r="r" t="t"/>
              <a:pathLst>
                <a:path extrusionOk="0" h="166" w="184">
                  <a:moveTo>
                    <a:pt x="19" y="16"/>
                  </a:moveTo>
                  <a:cubicBezTo>
                    <a:pt x="9" y="25"/>
                    <a:pt x="4" y="37"/>
                    <a:pt x="2" y="50"/>
                  </a:cubicBezTo>
                  <a:cubicBezTo>
                    <a:pt x="1" y="53"/>
                    <a:pt x="1" y="57"/>
                    <a:pt x="0" y="60"/>
                  </a:cubicBezTo>
                  <a:cubicBezTo>
                    <a:pt x="0" y="60"/>
                    <a:pt x="0" y="61"/>
                    <a:pt x="0" y="6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1" y="75"/>
                    <a:pt x="1" y="77"/>
                  </a:cubicBezTo>
                  <a:cubicBezTo>
                    <a:pt x="2" y="88"/>
                    <a:pt x="4" y="98"/>
                    <a:pt x="8" y="107"/>
                  </a:cubicBezTo>
                  <a:cubicBezTo>
                    <a:pt x="13" y="121"/>
                    <a:pt x="19" y="133"/>
                    <a:pt x="28" y="144"/>
                  </a:cubicBezTo>
                  <a:cubicBezTo>
                    <a:pt x="28" y="144"/>
                    <a:pt x="28" y="145"/>
                    <a:pt x="29" y="145"/>
                  </a:cubicBezTo>
                  <a:cubicBezTo>
                    <a:pt x="32" y="150"/>
                    <a:pt x="36" y="155"/>
                    <a:pt x="41" y="158"/>
                  </a:cubicBezTo>
                  <a:cubicBezTo>
                    <a:pt x="42" y="159"/>
                    <a:pt x="43" y="160"/>
                    <a:pt x="44" y="161"/>
                  </a:cubicBezTo>
                  <a:cubicBezTo>
                    <a:pt x="50" y="165"/>
                    <a:pt x="57" y="166"/>
                    <a:pt x="64" y="163"/>
                  </a:cubicBezTo>
                  <a:cubicBezTo>
                    <a:pt x="65" y="163"/>
                    <a:pt x="65" y="163"/>
                    <a:pt x="65" y="163"/>
                  </a:cubicBezTo>
                  <a:cubicBezTo>
                    <a:pt x="68" y="162"/>
                    <a:pt x="71" y="161"/>
                    <a:pt x="74" y="160"/>
                  </a:cubicBezTo>
                  <a:cubicBezTo>
                    <a:pt x="76" y="159"/>
                    <a:pt x="78" y="158"/>
                    <a:pt x="81" y="158"/>
                  </a:cubicBezTo>
                  <a:cubicBezTo>
                    <a:pt x="84" y="157"/>
                    <a:pt x="92" y="156"/>
                    <a:pt x="92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7" y="156"/>
                    <a:pt x="100" y="157"/>
                    <a:pt x="104" y="158"/>
                  </a:cubicBezTo>
                  <a:cubicBezTo>
                    <a:pt x="106" y="158"/>
                    <a:pt x="108" y="159"/>
                    <a:pt x="110" y="160"/>
                  </a:cubicBezTo>
                  <a:cubicBezTo>
                    <a:pt x="113" y="161"/>
                    <a:pt x="117" y="162"/>
                    <a:pt x="120" y="163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127" y="166"/>
                    <a:pt x="134" y="165"/>
                    <a:pt x="140" y="161"/>
                  </a:cubicBezTo>
                  <a:cubicBezTo>
                    <a:pt x="142" y="160"/>
                    <a:pt x="143" y="159"/>
                    <a:pt x="144" y="158"/>
                  </a:cubicBezTo>
                  <a:cubicBezTo>
                    <a:pt x="149" y="155"/>
                    <a:pt x="152" y="150"/>
                    <a:pt x="156" y="145"/>
                  </a:cubicBezTo>
                  <a:cubicBezTo>
                    <a:pt x="156" y="145"/>
                    <a:pt x="157" y="144"/>
                    <a:pt x="157" y="144"/>
                  </a:cubicBezTo>
                  <a:cubicBezTo>
                    <a:pt x="165" y="133"/>
                    <a:pt x="172" y="121"/>
                    <a:pt x="177" y="107"/>
                  </a:cubicBezTo>
                  <a:cubicBezTo>
                    <a:pt x="180" y="98"/>
                    <a:pt x="183" y="88"/>
                    <a:pt x="184" y="77"/>
                  </a:cubicBezTo>
                  <a:cubicBezTo>
                    <a:pt x="184" y="75"/>
                    <a:pt x="184" y="73"/>
                    <a:pt x="184" y="71"/>
                  </a:cubicBezTo>
                  <a:cubicBezTo>
                    <a:pt x="184" y="61"/>
                    <a:pt x="184" y="61"/>
                    <a:pt x="184" y="61"/>
                  </a:cubicBezTo>
                  <a:cubicBezTo>
                    <a:pt x="184" y="61"/>
                    <a:pt x="184" y="60"/>
                    <a:pt x="184" y="60"/>
                  </a:cubicBezTo>
                  <a:cubicBezTo>
                    <a:pt x="184" y="57"/>
                    <a:pt x="184" y="53"/>
                    <a:pt x="183" y="50"/>
                  </a:cubicBezTo>
                  <a:cubicBezTo>
                    <a:pt x="181" y="37"/>
                    <a:pt x="175" y="25"/>
                    <a:pt x="166" y="16"/>
                  </a:cubicBezTo>
                  <a:cubicBezTo>
                    <a:pt x="164" y="15"/>
                    <a:pt x="163" y="14"/>
                    <a:pt x="162" y="13"/>
                  </a:cubicBezTo>
                  <a:cubicBezTo>
                    <a:pt x="154" y="6"/>
                    <a:pt x="145" y="3"/>
                    <a:pt x="136" y="1"/>
                  </a:cubicBezTo>
                  <a:cubicBezTo>
                    <a:pt x="126" y="0"/>
                    <a:pt x="116" y="2"/>
                    <a:pt x="107" y="5"/>
                  </a:cubicBezTo>
                  <a:cubicBezTo>
                    <a:pt x="102" y="7"/>
                    <a:pt x="92" y="10"/>
                    <a:pt x="92" y="10"/>
                  </a:cubicBezTo>
                  <a:cubicBezTo>
                    <a:pt x="92" y="10"/>
                    <a:pt x="82" y="7"/>
                    <a:pt x="77" y="5"/>
                  </a:cubicBezTo>
                  <a:cubicBezTo>
                    <a:pt x="68" y="2"/>
                    <a:pt x="59" y="0"/>
                    <a:pt x="49" y="1"/>
                  </a:cubicBezTo>
                  <a:cubicBezTo>
                    <a:pt x="39" y="3"/>
                    <a:pt x="30" y="6"/>
                    <a:pt x="23" y="13"/>
                  </a:cubicBezTo>
                  <a:cubicBezTo>
                    <a:pt x="22" y="14"/>
                    <a:pt x="20" y="15"/>
                    <a:pt x="19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4383088" y="914400"/>
              <a:ext cx="69850" cy="76200"/>
            </a:xfrm>
            <a:custGeom>
              <a:rect b="b" l="l" r="r" t="t"/>
              <a:pathLst>
                <a:path extrusionOk="0" h="50" w="45">
                  <a:moveTo>
                    <a:pt x="14" y="37"/>
                  </a:moveTo>
                  <a:cubicBezTo>
                    <a:pt x="19" y="42"/>
                    <a:pt x="25" y="47"/>
                    <a:pt x="32" y="49"/>
                  </a:cubicBezTo>
                  <a:cubicBezTo>
                    <a:pt x="36" y="50"/>
                    <a:pt x="39" y="50"/>
                    <a:pt x="43" y="50"/>
                  </a:cubicBezTo>
                  <a:cubicBezTo>
                    <a:pt x="44" y="50"/>
                    <a:pt x="44" y="49"/>
                    <a:pt x="44" y="49"/>
                  </a:cubicBezTo>
                  <a:cubicBezTo>
                    <a:pt x="45" y="38"/>
                    <a:pt x="41" y="28"/>
                    <a:pt x="35" y="19"/>
                  </a:cubicBezTo>
                  <a:cubicBezTo>
                    <a:pt x="27" y="9"/>
                    <a:pt x="17" y="3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1" y="8"/>
                    <a:pt x="1" y="12"/>
                  </a:cubicBezTo>
                  <a:cubicBezTo>
                    <a:pt x="3" y="22"/>
                    <a:pt x="8" y="30"/>
                    <a:pt x="14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39" name="Google Shape;1939;p11"/>
          <p:cNvGrpSpPr/>
          <p:nvPr/>
        </p:nvGrpSpPr>
        <p:grpSpPr>
          <a:xfrm>
            <a:off x="388938" y="1990725"/>
            <a:ext cx="306387" cy="307975"/>
            <a:chOff x="493713" y="1522413"/>
            <a:chExt cx="306387" cy="307975"/>
          </a:xfrm>
        </p:grpSpPr>
        <p:sp>
          <p:nvSpPr>
            <p:cNvPr id="1940" name="Google Shape;1940;p11"/>
            <p:cNvSpPr/>
            <p:nvPr/>
          </p:nvSpPr>
          <p:spPr>
            <a:xfrm>
              <a:off x="493713" y="1601788"/>
              <a:ext cx="61913" cy="227013"/>
            </a:xfrm>
            <a:custGeom>
              <a:rect b="b" l="l" r="r" t="t"/>
              <a:pathLst>
                <a:path extrusionOk="0" h="149" w="40">
                  <a:moveTo>
                    <a:pt x="4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5"/>
                    <a:pt x="0" y="19"/>
                    <a:pt x="0" y="2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6"/>
                    <a:pt x="2" y="149"/>
                    <a:pt x="6" y="149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9" y="148"/>
                    <a:pt x="39" y="146"/>
                    <a:pt x="39" y="145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4"/>
                    <a:pt x="40" y="2"/>
                    <a:pt x="4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561975" y="1522413"/>
              <a:ext cx="238125" cy="307975"/>
            </a:xfrm>
            <a:custGeom>
              <a:rect b="b" l="l" r="r" t="t"/>
              <a:pathLst>
                <a:path extrusionOk="0" h="202" w="155">
                  <a:moveTo>
                    <a:pt x="2" y="201"/>
                  </a:moveTo>
                  <a:cubicBezTo>
                    <a:pt x="3" y="202"/>
                    <a:pt x="4" y="202"/>
                    <a:pt x="6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131" y="201"/>
                    <a:pt x="131" y="201"/>
                    <a:pt x="131" y="201"/>
                  </a:cubicBezTo>
                  <a:cubicBezTo>
                    <a:pt x="134" y="201"/>
                    <a:pt x="137" y="199"/>
                    <a:pt x="137" y="196"/>
                  </a:cubicBezTo>
                  <a:cubicBezTo>
                    <a:pt x="155" y="58"/>
                    <a:pt x="155" y="58"/>
                    <a:pt x="155" y="58"/>
                  </a:cubicBezTo>
                  <a:cubicBezTo>
                    <a:pt x="155" y="55"/>
                    <a:pt x="153" y="52"/>
                    <a:pt x="1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6" y="52"/>
                    <a:pt x="45" y="50"/>
                    <a:pt x="47" y="47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19"/>
                    <a:pt x="65" y="16"/>
                    <a:pt x="62" y="1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6" y="0"/>
                    <a:pt x="34" y="0"/>
                    <a:pt x="33" y="2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9"/>
                    <a:pt x="2" y="50"/>
                    <a:pt x="1" y="52"/>
                  </a:cubicBezTo>
                  <a:cubicBezTo>
                    <a:pt x="1" y="54"/>
                    <a:pt x="0" y="56"/>
                    <a:pt x="0" y="58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8"/>
                    <a:pt x="1" y="200"/>
                    <a:pt x="2" y="20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2" name="Google Shape;1942;p11"/>
          <p:cNvGrpSpPr/>
          <p:nvPr/>
        </p:nvGrpSpPr>
        <p:grpSpPr>
          <a:xfrm>
            <a:off x="3089275" y="3762374"/>
            <a:ext cx="323850" cy="325438"/>
            <a:chOff x="3194050" y="3298825"/>
            <a:chExt cx="323850" cy="325438"/>
          </a:xfrm>
        </p:grpSpPr>
        <p:sp>
          <p:nvSpPr>
            <p:cNvPr id="1943" name="Google Shape;1943;p11"/>
            <p:cNvSpPr/>
            <p:nvPr/>
          </p:nvSpPr>
          <p:spPr>
            <a:xfrm>
              <a:off x="3330575" y="3303588"/>
              <a:ext cx="133350" cy="138113"/>
            </a:xfrm>
            <a:custGeom>
              <a:rect b="b" l="l" r="r" t="t"/>
              <a:pathLst>
                <a:path extrusionOk="0" h="91" w="87">
                  <a:moveTo>
                    <a:pt x="0" y="73"/>
                  </a:moveTo>
                  <a:cubicBezTo>
                    <a:pt x="17" y="91"/>
                    <a:pt x="17" y="91"/>
                    <a:pt x="17" y="91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73" y="12"/>
                    <a:pt x="57" y="4"/>
                    <a:pt x="40" y="0"/>
                  </a:cubicBezTo>
                  <a:cubicBezTo>
                    <a:pt x="34" y="26"/>
                    <a:pt x="20" y="52"/>
                    <a:pt x="0" y="7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4" name="Google Shape;1944;p11"/>
            <p:cNvSpPr/>
            <p:nvPr/>
          </p:nvSpPr>
          <p:spPr>
            <a:xfrm>
              <a:off x="3194050" y="3354388"/>
              <a:ext cx="98425" cy="109538"/>
            </a:xfrm>
            <a:custGeom>
              <a:rect b="b" l="l" r="r" t="t"/>
              <a:pathLst>
                <a:path extrusionOk="0" h="71" w="64">
                  <a:moveTo>
                    <a:pt x="1" y="71"/>
                  </a:moveTo>
                  <a:cubicBezTo>
                    <a:pt x="22" y="66"/>
                    <a:pt x="45" y="55"/>
                    <a:pt x="64" y="38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9" y="20"/>
                    <a:pt x="0" y="45"/>
                    <a:pt x="1" y="7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5" name="Google Shape;1945;p11"/>
            <p:cNvSpPr/>
            <p:nvPr/>
          </p:nvSpPr>
          <p:spPr>
            <a:xfrm>
              <a:off x="3197225" y="3432175"/>
              <a:ext cx="141288" cy="130175"/>
            </a:xfrm>
            <a:custGeom>
              <a:rect b="b" l="l" r="r" t="t"/>
              <a:pathLst>
                <a:path extrusionOk="0" h="85" w="92">
                  <a:moveTo>
                    <a:pt x="92" y="18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52" y="19"/>
                    <a:pt x="26" y="32"/>
                    <a:pt x="0" y="37"/>
                  </a:cubicBezTo>
                  <a:cubicBezTo>
                    <a:pt x="3" y="54"/>
                    <a:pt x="11" y="71"/>
                    <a:pt x="22" y="85"/>
                  </a:cubicBezTo>
                  <a:lnTo>
                    <a:pt x="92" y="1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3346450" y="3524250"/>
              <a:ext cx="112713" cy="100013"/>
            </a:xfrm>
            <a:custGeom>
              <a:rect b="b" l="l" r="r" t="t"/>
              <a:pathLst>
                <a:path extrusionOk="0" h="65" w="74">
                  <a:moveTo>
                    <a:pt x="35" y="0"/>
                  </a:moveTo>
                  <a:cubicBezTo>
                    <a:pt x="18" y="19"/>
                    <a:pt x="6" y="42"/>
                    <a:pt x="0" y="64"/>
                  </a:cubicBezTo>
                  <a:cubicBezTo>
                    <a:pt x="26" y="65"/>
                    <a:pt x="52" y="57"/>
                    <a:pt x="74" y="4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3375025" y="3359150"/>
              <a:ext cx="141288" cy="128588"/>
            </a:xfrm>
            <a:custGeom>
              <a:rect b="b" l="l" r="r" t="t"/>
              <a:pathLst>
                <a:path extrusionOk="0" h="84" w="92">
                  <a:moveTo>
                    <a:pt x="70" y="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39" y="64"/>
                    <a:pt x="66" y="51"/>
                    <a:pt x="92" y="46"/>
                  </a:cubicBezTo>
                  <a:cubicBezTo>
                    <a:pt x="88" y="30"/>
                    <a:pt x="81" y="14"/>
                    <a:pt x="7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3255963" y="3298825"/>
              <a:ext cx="109538" cy="95250"/>
            </a:xfrm>
            <a:custGeom>
              <a:rect b="b" l="l" r="r" t="t"/>
              <a:pathLst>
                <a:path extrusionOk="0" h="63" w="72">
                  <a:moveTo>
                    <a:pt x="0" y="24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54" y="45"/>
                    <a:pt x="66" y="22"/>
                    <a:pt x="72" y="1"/>
                  </a:cubicBezTo>
                  <a:cubicBezTo>
                    <a:pt x="46" y="0"/>
                    <a:pt x="20" y="7"/>
                    <a:pt x="0" y="2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3249613" y="3479800"/>
              <a:ext cx="131763" cy="138113"/>
            </a:xfrm>
            <a:custGeom>
              <a:rect b="b" l="l" r="r" t="t"/>
              <a:pathLst>
                <a:path extrusionOk="0" h="90" w="86">
                  <a:moveTo>
                    <a:pt x="86" y="17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4" y="78"/>
                    <a:pt x="29" y="86"/>
                    <a:pt x="46" y="90"/>
                  </a:cubicBezTo>
                  <a:cubicBezTo>
                    <a:pt x="52" y="64"/>
                    <a:pt x="66" y="38"/>
                    <a:pt x="86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3419475" y="3457575"/>
              <a:ext cx="98425" cy="109538"/>
            </a:xfrm>
            <a:custGeom>
              <a:rect b="b" l="l" r="r" t="t"/>
              <a:pathLst>
                <a:path extrusionOk="0" h="72" w="65">
                  <a:moveTo>
                    <a:pt x="65" y="0"/>
                  </a:moveTo>
                  <a:cubicBezTo>
                    <a:pt x="42" y="4"/>
                    <a:pt x="19" y="16"/>
                    <a:pt x="0" y="3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56" y="51"/>
                    <a:pt x="65" y="26"/>
                    <a:pt x="6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51" name="Google Shape;1951;p11"/>
          <p:cNvGrpSpPr/>
          <p:nvPr/>
        </p:nvGrpSpPr>
        <p:grpSpPr>
          <a:xfrm>
            <a:off x="2546350" y="1419225"/>
            <a:ext cx="325438" cy="255587"/>
            <a:chOff x="2651125" y="950913"/>
            <a:chExt cx="325438" cy="255587"/>
          </a:xfrm>
        </p:grpSpPr>
        <p:sp>
          <p:nvSpPr>
            <p:cNvPr id="1952" name="Google Shape;1952;p11"/>
            <p:cNvSpPr/>
            <p:nvPr/>
          </p:nvSpPr>
          <p:spPr>
            <a:xfrm>
              <a:off x="2738438" y="950913"/>
              <a:ext cx="47625" cy="492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2843213" y="1073150"/>
              <a:ext cx="133350" cy="1333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2651125" y="1073150"/>
              <a:ext cx="131763" cy="1333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2692400" y="985838"/>
              <a:ext cx="180975" cy="215900"/>
            </a:xfrm>
            <a:custGeom>
              <a:rect b="b" l="l" r="r" t="t"/>
              <a:pathLst>
                <a:path extrusionOk="0" h="141" w="119">
                  <a:moveTo>
                    <a:pt x="2" y="24"/>
                  </a:moveTo>
                  <a:cubicBezTo>
                    <a:pt x="0" y="27"/>
                    <a:pt x="1" y="32"/>
                    <a:pt x="5" y="34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50"/>
                    <a:pt x="38" y="50"/>
                    <a:pt x="39" y="49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2"/>
                    <a:pt x="61" y="32"/>
                    <a:pt x="62" y="33"/>
                  </a:cubicBezTo>
                  <a:cubicBezTo>
                    <a:pt x="81" y="54"/>
                    <a:pt x="81" y="54"/>
                    <a:pt x="81" y="54"/>
                  </a:cubicBezTo>
                  <a:cubicBezTo>
                    <a:pt x="82" y="55"/>
                    <a:pt x="82" y="56"/>
                    <a:pt x="81" y="57"/>
                  </a:cubicBezTo>
                  <a:cubicBezTo>
                    <a:pt x="76" y="61"/>
                    <a:pt x="66" y="69"/>
                    <a:pt x="62" y="73"/>
                  </a:cubicBezTo>
                  <a:cubicBezTo>
                    <a:pt x="61" y="74"/>
                    <a:pt x="60" y="75"/>
                    <a:pt x="61" y="77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5" y="117"/>
                    <a:pt x="74" y="119"/>
                    <a:pt x="74" y="120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6" y="129"/>
                    <a:pt x="66" y="136"/>
                    <a:pt x="71" y="139"/>
                  </a:cubicBezTo>
                  <a:cubicBezTo>
                    <a:pt x="73" y="141"/>
                    <a:pt x="75" y="141"/>
                    <a:pt x="77" y="141"/>
                  </a:cubicBezTo>
                  <a:cubicBezTo>
                    <a:pt x="80" y="141"/>
                    <a:pt x="83" y="140"/>
                    <a:pt x="85" y="138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3"/>
                    <a:pt x="98" y="121"/>
                    <a:pt x="97" y="120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3" y="82"/>
                    <a:pt x="84" y="80"/>
                    <a:pt x="85" y="80"/>
                  </a:cubicBezTo>
                  <a:cubicBezTo>
                    <a:pt x="92" y="74"/>
                    <a:pt x="112" y="59"/>
                    <a:pt x="118" y="54"/>
                  </a:cubicBezTo>
                  <a:cubicBezTo>
                    <a:pt x="119" y="53"/>
                    <a:pt x="119" y="52"/>
                    <a:pt x="119" y="5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0"/>
                    <a:pt x="72" y="0"/>
                    <a:pt x="71" y="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3"/>
                    <a:pt x="33" y="33"/>
                    <a:pt x="32" y="3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9" y="19"/>
                    <a:pt x="4" y="20"/>
                    <a:pt x="2" y="2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56" name="Google Shape;1956;p11"/>
          <p:cNvGrpSpPr/>
          <p:nvPr/>
        </p:nvGrpSpPr>
        <p:grpSpPr>
          <a:xfrm>
            <a:off x="3090863" y="1387475"/>
            <a:ext cx="322262" cy="322263"/>
            <a:chOff x="3195638" y="919163"/>
            <a:chExt cx="322262" cy="322263"/>
          </a:xfrm>
        </p:grpSpPr>
        <p:sp>
          <p:nvSpPr>
            <p:cNvPr id="1957" name="Google Shape;1957;p11"/>
            <p:cNvSpPr/>
            <p:nvPr/>
          </p:nvSpPr>
          <p:spPr>
            <a:xfrm>
              <a:off x="3195638" y="919163"/>
              <a:ext cx="155575" cy="322263"/>
            </a:xfrm>
            <a:custGeom>
              <a:rect b="b" l="l" r="r" t="t"/>
              <a:pathLst>
                <a:path extrusionOk="0" h="211" w="101">
                  <a:moveTo>
                    <a:pt x="2" y="205"/>
                  </a:moveTo>
                  <a:cubicBezTo>
                    <a:pt x="8" y="187"/>
                    <a:pt x="27" y="181"/>
                    <a:pt x="50" y="181"/>
                  </a:cubicBezTo>
                  <a:cubicBezTo>
                    <a:pt x="74" y="181"/>
                    <a:pt x="93" y="187"/>
                    <a:pt x="99" y="205"/>
                  </a:cubicBezTo>
                  <a:cubicBezTo>
                    <a:pt x="101" y="211"/>
                    <a:pt x="100" y="211"/>
                    <a:pt x="100" y="205"/>
                  </a:cubicBezTo>
                  <a:cubicBezTo>
                    <a:pt x="100" y="172"/>
                    <a:pt x="100" y="78"/>
                    <a:pt x="100" y="45"/>
                  </a:cubicBezTo>
                  <a:cubicBezTo>
                    <a:pt x="100" y="39"/>
                    <a:pt x="101" y="28"/>
                    <a:pt x="98" y="22"/>
                  </a:cubicBezTo>
                  <a:cubicBezTo>
                    <a:pt x="92" y="5"/>
                    <a:pt x="73" y="0"/>
                    <a:pt x="50" y="0"/>
                  </a:cubicBezTo>
                  <a:cubicBezTo>
                    <a:pt x="28" y="0"/>
                    <a:pt x="8" y="5"/>
                    <a:pt x="2" y="22"/>
                  </a:cubicBezTo>
                  <a:cubicBezTo>
                    <a:pt x="0" y="28"/>
                    <a:pt x="0" y="39"/>
                    <a:pt x="0" y="45"/>
                  </a:cubicBezTo>
                  <a:cubicBezTo>
                    <a:pt x="0" y="78"/>
                    <a:pt x="0" y="172"/>
                    <a:pt x="0" y="205"/>
                  </a:cubicBezTo>
                  <a:cubicBezTo>
                    <a:pt x="0" y="211"/>
                    <a:pt x="0" y="211"/>
                    <a:pt x="2" y="205"/>
                  </a:cubicBezTo>
                  <a:moveTo>
                    <a:pt x="16" y="35"/>
                  </a:moveTo>
                  <a:cubicBezTo>
                    <a:pt x="24" y="30"/>
                    <a:pt x="36" y="28"/>
                    <a:pt x="50" y="28"/>
                  </a:cubicBezTo>
                  <a:cubicBezTo>
                    <a:pt x="65" y="28"/>
                    <a:pt x="76" y="30"/>
                    <a:pt x="85" y="35"/>
                  </a:cubicBezTo>
                  <a:cubicBezTo>
                    <a:pt x="86" y="35"/>
                    <a:pt x="87" y="37"/>
                    <a:pt x="86" y="39"/>
                  </a:cubicBezTo>
                  <a:cubicBezTo>
                    <a:pt x="86" y="40"/>
                    <a:pt x="85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0" y="39"/>
                    <a:pt x="78" y="38"/>
                    <a:pt x="75" y="37"/>
                  </a:cubicBezTo>
                  <a:cubicBezTo>
                    <a:pt x="69" y="35"/>
                    <a:pt x="61" y="34"/>
                    <a:pt x="50" y="34"/>
                  </a:cubicBezTo>
                  <a:cubicBezTo>
                    <a:pt x="40" y="34"/>
                    <a:pt x="32" y="35"/>
                    <a:pt x="25" y="37"/>
                  </a:cubicBezTo>
                  <a:cubicBezTo>
                    <a:pt x="23" y="38"/>
                    <a:pt x="21" y="39"/>
                    <a:pt x="19" y="40"/>
                  </a:cubicBezTo>
                  <a:cubicBezTo>
                    <a:pt x="17" y="41"/>
                    <a:pt x="15" y="40"/>
                    <a:pt x="15" y="39"/>
                  </a:cubicBezTo>
                  <a:cubicBezTo>
                    <a:pt x="14" y="37"/>
                    <a:pt x="15" y="35"/>
                    <a:pt x="16" y="35"/>
                  </a:cubicBezTo>
                  <a:moveTo>
                    <a:pt x="16" y="63"/>
                  </a:moveTo>
                  <a:cubicBezTo>
                    <a:pt x="24" y="59"/>
                    <a:pt x="36" y="57"/>
                    <a:pt x="50" y="57"/>
                  </a:cubicBezTo>
                  <a:cubicBezTo>
                    <a:pt x="65" y="57"/>
                    <a:pt x="76" y="59"/>
                    <a:pt x="85" y="63"/>
                  </a:cubicBezTo>
                  <a:cubicBezTo>
                    <a:pt x="86" y="64"/>
                    <a:pt x="87" y="66"/>
                    <a:pt x="86" y="67"/>
                  </a:cubicBezTo>
                  <a:cubicBezTo>
                    <a:pt x="86" y="68"/>
                    <a:pt x="85" y="69"/>
                    <a:pt x="84" y="69"/>
                  </a:cubicBezTo>
                  <a:cubicBezTo>
                    <a:pt x="83" y="69"/>
                    <a:pt x="83" y="69"/>
                    <a:pt x="82" y="68"/>
                  </a:cubicBezTo>
                  <a:cubicBezTo>
                    <a:pt x="80" y="67"/>
                    <a:pt x="78" y="66"/>
                    <a:pt x="75" y="66"/>
                  </a:cubicBezTo>
                  <a:cubicBezTo>
                    <a:pt x="69" y="64"/>
                    <a:pt x="61" y="63"/>
                    <a:pt x="50" y="63"/>
                  </a:cubicBezTo>
                  <a:cubicBezTo>
                    <a:pt x="40" y="63"/>
                    <a:pt x="32" y="64"/>
                    <a:pt x="25" y="66"/>
                  </a:cubicBezTo>
                  <a:cubicBezTo>
                    <a:pt x="23" y="66"/>
                    <a:pt x="21" y="67"/>
                    <a:pt x="19" y="68"/>
                  </a:cubicBezTo>
                  <a:cubicBezTo>
                    <a:pt x="17" y="69"/>
                    <a:pt x="15" y="69"/>
                    <a:pt x="15" y="67"/>
                  </a:cubicBezTo>
                  <a:cubicBezTo>
                    <a:pt x="14" y="66"/>
                    <a:pt x="15" y="64"/>
                    <a:pt x="16" y="63"/>
                  </a:cubicBezTo>
                  <a:moveTo>
                    <a:pt x="16" y="92"/>
                  </a:moveTo>
                  <a:cubicBezTo>
                    <a:pt x="24" y="87"/>
                    <a:pt x="36" y="85"/>
                    <a:pt x="50" y="85"/>
                  </a:cubicBezTo>
                  <a:cubicBezTo>
                    <a:pt x="65" y="85"/>
                    <a:pt x="76" y="87"/>
                    <a:pt x="85" y="92"/>
                  </a:cubicBezTo>
                  <a:cubicBezTo>
                    <a:pt x="86" y="92"/>
                    <a:pt x="87" y="94"/>
                    <a:pt x="86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3" y="97"/>
                    <a:pt x="83" y="97"/>
                    <a:pt x="82" y="97"/>
                  </a:cubicBezTo>
                  <a:cubicBezTo>
                    <a:pt x="80" y="96"/>
                    <a:pt x="78" y="95"/>
                    <a:pt x="75" y="94"/>
                  </a:cubicBezTo>
                  <a:cubicBezTo>
                    <a:pt x="69" y="92"/>
                    <a:pt x="61" y="91"/>
                    <a:pt x="50" y="91"/>
                  </a:cubicBezTo>
                  <a:cubicBezTo>
                    <a:pt x="40" y="91"/>
                    <a:pt x="32" y="92"/>
                    <a:pt x="25" y="94"/>
                  </a:cubicBezTo>
                  <a:cubicBezTo>
                    <a:pt x="23" y="95"/>
                    <a:pt x="21" y="96"/>
                    <a:pt x="19" y="97"/>
                  </a:cubicBezTo>
                  <a:cubicBezTo>
                    <a:pt x="17" y="98"/>
                    <a:pt x="15" y="97"/>
                    <a:pt x="15" y="96"/>
                  </a:cubicBezTo>
                  <a:cubicBezTo>
                    <a:pt x="14" y="94"/>
                    <a:pt x="15" y="92"/>
                    <a:pt x="16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3362325" y="919163"/>
              <a:ext cx="155575" cy="322263"/>
            </a:xfrm>
            <a:custGeom>
              <a:rect b="b" l="l" r="r" t="t"/>
              <a:pathLst>
                <a:path extrusionOk="0" h="211" w="101">
                  <a:moveTo>
                    <a:pt x="99" y="205"/>
                  </a:moveTo>
                  <a:cubicBezTo>
                    <a:pt x="101" y="211"/>
                    <a:pt x="101" y="211"/>
                    <a:pt x="101" y="205"/>
                  </a:cubicBezTo>
                  <a:cubicBezTo>
                    <a:pt x="101" y="172"/>
                    <a:pt x="101" y="78"/>
                    <a:pt x="101" y="45"/>
                  </a:cubicBezTo>
                  <a:cubicBezTo>
                    <a:pt x="101" y="39"/>
                    <a:pt x="101" y="28"/>
                    <a:pt x="99" y="22"/>
                  </a:cubicBezTo>
                  <a:cubicBezTo>
                    <a:pt x="93" y="5"/>
                    <a:pt x="73" y="0"/>
                    <a:pt x="51" y="0"/>
                  </a:cubicBezTo>
                  <a:cubicBezTo>
                    <a:pt x="28" y="0"/>
                    <a:pt x="9" y="5"/>
                    <a:pt x="3" y="22"/>
                  </a:cubicBezTo>
                  <a:cubicBezTo>
                    <a:pt x="1" y="28"/>
                    <a:pt x="1" y="39"/>
                    <a:pt x="1" y="45"/>
                  </a:cubicBezTo>
                  <a:cubicBezTo>
                    <a:pt x="1" y="78"/>
                    <a:pt x="1" y="172"/>
                    <a:pt x="1" y="205"/>
                  </a:cubicBezTo>
                  <a:cubicBezTo>
                    <a:pt x="1" y="211"/>
                    <a:pt x="0" y="211"/>
                    <a:pt x="2" y="205"/>
                  </a:cubicBezTo>
                  <a:cubicBezTo>
                    <a:pt x="8" y="187"/>
                    <a:pt x="27" y="181"/>
                    <a:pt x="51" y="181"/>
                  </a:cubicBezTo>
                  <a:cubicBezTo>
                    <a:pt x="74" y="181"/>
                    <a:pt x="94" y="187"/>
                    <a:pt x="99" y="205"/>
                  </a:cubicBezTo>
                  <a:moveTo>
                    <a:pt x="86" y="96"/>
                  </a:moveTo>
                  <a:cubicBezTo>
                    <a:pt x="86" y="97"/>
                    <a:pt x="85" y="97"/>
                    <a:pt x="84" y="97"/>
                  </a:cubicBezTo>
                  <a:cubicBezTo>
                    <a:pt x="83" y="97"/>
                    <a:pt x="83" y="97"/>
                    <a:pt x="82" y="97"/>
                  </a:cubicBezTo>
                  <a:cubicBezTo>
                    <a:pt x="80" y="96"/>
                    <a:pt x="78" y="95"/>
                    <a:pt x="76" y="94"/>
                  </a:cubicBezTo>
                  <a:cubicBezTo>
                    <a:pt x="69" y="92"/>
                    <a:pt x="61" y="91"/>
                    <a:pt x="51" y="91"/>
                  </a:cubicBezTo>
                  <a:cubicBezTo>
                    <a:pt x="41" y="91"/>
                    <a:pt x="32" y="92"/>
                    <a:pt x="26" y="94"/>
                  </a:cubicBezTo>
                  <a:cubicBezTo>
                    <a:pt x="23" y="95"/>
                    <a:pt x="21" y="96"/>
                    <a:pt x="19" y="97"/>
                  </a:cubicBezTo>
                  <a:cubicBezTo>
                    <a:pt x="17" y="98"/>
                    <a:pt x="16" y="97"/>
                    <a:pt x="15" y="96"/>
                  </a:cubicBezTo>
                  <a:cubicBezTo>
                    <a:pt x="14" y="94"/>
                    <a:pt x="15" y="92"/>
                    <a:pt x="16" y="92"/>
                  </a:cubicBezTo>
                  <a:cubicBezTo>
                    <a:pt x="25" y="87"/>
                    <a:pt x="36" y="85"/>
                    <a:pt x="51" y="85"/>
                  </a:cubicBezTo>
                  <a:cubicBezTo>
                    <a:pt x="65" y="85"/>
                    <a:pt x="77" y="87"/>
                    <a:pt x="85" y="92"/>
                  </a:cubicBezTo>
                  <a:cubicBezTo>
                    <a:pt x="87" y="92"/>
                    <a:pt x="87" y="94"/>
                    <a:pt x="86" y="96"/>
                  </a:cubicBezTo>
                  <a:moveTo>
                    <a:pt x="86" y="67"/>
                  </a:moveTo>
                  <a:cubicBezTo>
                    <a:pt x="86" y="68"/>
                    <a:pt x="85" y="69"/>
                    <a:pt x="84" y="69"/>
                  </a:cubicBezTo>
                  <a:cubicBezTo>
                    <a:pt x="83" y="69"/>
                    <a:pt x="83" y="69"/>
                    <a:pt x="82" y="68"/>
                  </a:cubicBezTo>
                  <a:cubicBezTo>
                    <a:pt x="80" y="67"/>
                    <a:pt x="78" y="66"/>
                    <a:pt x="76" y="66"/>
                  </a:cubicBezTo>
                  <a:cubicBezTo>
                    <a:pt x="69" y="64"/>
                    <a:pt x="61" y="63"/>
                    <a:pt x="51" y="63"/>
                  </a:cubicBezTo>
                  <a:cubicBezTo>
                    <a:pt x="41" y="63"/>
                    <a:pt x="32" y="64"/>
                    <a:pt x="26" y="66"/>
                  </a:cubicBezTo>
                  <a:cubicBezTo>
                    <a:pt x="23" y="66"/>
                    <a:pt x="21" y="67"/>
                    <a:pt x="19" y="68"/>
                  </a:cubicBezTo>
                  <a:cubicBezTo>
                    <a:pt x="17" y="69"/>
                    <a:pt x="16" y="69"/>
                    <a:pt x="15" y="67"/>
                  </a:cubicBezTo>
                  <a:cubicBezTo>
                    <a:pt x="14" y="66"/>
                    <a:pt x="15" y="64"/>
                    <a:pt x="16" y="63"/>
                  </a:cubicBezTo>
                  <a:cubicBezTo>
                    <a:pt x="25" y="59"/>
                    <a:pt x="36" y="57"/>
                    <a:pt x="51" y="57"/>
                  </a:cubicBezTo>
                  <a:cubicBezTo>
                    <a:pt x="65" y="57"/>
                    <a:pt x="77" y="59"/>
                    <a:pt x="85" y="63"/>
                  </a:cubicBezTo>
                  <a:cubicBezTo>
                    <a:pt x="87" y="64"/>
                    <a:pt x="87" y="66"/>
                    <a:pt x="86" y="67"/>
                  </a:cubicBezTo>
                  <a:moveTo>
                    <a:pt x="86" y="39"/>
                  </a:moveTo>
                  <a:cubicBezTo>
                    <a:pt x="86" y="40"/>
                    <a:pt x="85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80" y="39"/>
                    <a:pt x="78" y="38"/>
                    <a:pt x="76" y="37"/>
                  </a:cubicBezTo>
                  <a:cubicBezTo>
                    <a:pt x="69" y="35"/>
                    <a:pt x="61" y="34"/>
                    <a:pt x="51" y="34"/>
                  </a:cubicBezTo>
                  <a:cubicBezTo>
                    <a:pt x="41" y="34"/>
                    <a:pt x="32" y="35"/>
                    <a:pt x="26" y="37"/>
                  </a:cubicBezTo>
                  <a:cubicBezTo>
                    <a:pt x="23" y="38"/>
                    <a:pt x="21" y="39"/>
                    <a:pt x="19" y="40"/>
                  </a:cubicBezTo>
                  <a:cubicBezTo>
                    <a:pt x="17" y="41"/>
                    <a:pt x="16" y="40"/>
                    <a:pt x="15" y="39"/>
                  </a:cubicBezTo>
                  <a:cubicBezTo>
                    <a:pt x="14" y="37"/>
                    <a:pt x="15" y="35"/>
                    <a:pt x="16" y="35"/>
                  </a:cubicBezTo>
                  <a:cubicBezTo>
                    <a:pt x="25" y="30"/>
                    <a:pt x="36" y="28"/>
                    <a:pt x="51" y="28"/>
                  </a:cubicBezTo>
                  <a:cubicBezTo>
                    <a:pt x="65" y="28"/>
                    <a:pt x="77" y="30"/>
                    <a:pt x="85" y="35"/>
                  </a:cubicBezTo>
                  <a:cubicBezTo>
                    <a:pt x="87" y="35"/>
                    <a:pt x="87" y="37"/>
                    <a:pt x="86" y="3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59" name="Google Shape;1959;p11"/>
          <p:cNvGrpSpPr/>
          <p:nvPr/>
        </p:nvGrpSpPr>
        <p:grpSpPr>
          <a:xfrm>
            <a:off x="960438" y="1376362"/>
            <a:ext cx="317500" cy="341313"/>
            <a:chOff x="1065213" y="908050"/>
            <a:chExt cx="317500" cy="341313"/>
          </a:xfrm>
        </p:grpSpPr>
        <p:sp>
          <p:nvSpPr>
            <p:cNvPr id="1960" name="Google Shape;1960;p11"/>
            <p:cNvSpPr/>
            <p:nvPr/>
          </p:nvSpPr>
          <p:spPr>
            <a:xfrm>
              <a:off x="1092200" y="1096963"/>
              <a:ext cx="265113" cy="63500"/>
            </a:xfrm>
            <a:custGeom>
              <a:rect b="b" l="l" r="r" t="t"/>
              <a:pathLst>
                <a:path extrusionOk="0" h="41" w="174">
                  <a:moveTo>
                    <a:pt x="174" y="6"/>
                  </a:moveTo>
                  <a:cubicBezTo>
                    <a:pt x="169" y="10"/>
                    <a:pt x="163" y="12"/>
                    <a:pt x="157" y="12"/>
                  </a:cubicBezTo>
                  <a:cubicBezTo>
                    <a:pt x="148" y="12"/>
                    <a:pt x="139" y="7"/>
                    <a:pt x="134" y="0"/>
                  </a:cubicBezTo>
                  <a:cubicBezTo>
                    <a:pt x="128" y="7"/>
                    <a:pt x="120" y="12"/>
                    <a:pt x="110" y="12"/>
                  </a:cubicBezTo>
                  <a:cubicBezTo>
                    <a:pt x="101" y="12"/>
                    <a:pt x="92" y="7"/>
                    <a:pt x="87" y="0"/>
                  </a:cubicBezTo>
                  <a:cubicBezTo>
                    <a:pt x="82" y="7"/>
                    <a:pt x="73" y="12"/>
                    <a:pt x="64" y="12"/>
                  </a:cubicBezTo>
                  <a:cubicBezTo>
                    <a:pt x="54" y="12"/>
                    <a:pt x="46" y="7"/>
                    <a:pt x="40" y="0"/>
                  </a:cubicBezTo>
                  <a:cubicBezTo>
                    <a:pt x="35" y="7"/>
                    <a:pt x="26" y="12"/>
                    <a:pt x="17" y="12"/>
                  </a:cubicBezTo>
                  <a:cubicBezTo>
                    <a:pt x="11" y="12"/>
                    <a:pt x="5" y="10"/>
                    <a:pt x="0" y="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8"/>
                    <a:pt x="7" y="27"/>
                    <a:pt x="11" y="27"/>
                  </a:cubicBezTo>
                  <a:cubicBezTo>
                    <a:pt x="22" y="25"/>
                    <a:pt x="30" y="28"/>
                    <a:pt x="40" y="32"/>
                  </a:cubicBezTo>
                  <a:cubicBezTo>
                    <a:pt x="44" y="34"/>
                    <a:pt x="49" y="37"/>
                    <a:pt x="53" y="37"/>
                  </a:cubicBezTo>
                  <a:cubicBezTo>
                    <a:pt x="57" y="37"/>
                    <a:pt x="61" y="35"/>
                    <a:pt x="65" y="33"/>
                  </a:cubicBezTo>
                  <a:cubicBezTo>
                    <a:pt x="73" y="30"/>
                    <a:pt x="81" y="25"/>
                    <a:pt x="90" y="25"/>
                  </a:cubicBezTo>
                  <a:cubicBezTo>
                    <a:pt x="99" y="25"/>
                    <a:pt x="108" y="29"/>
                    <a:pt x="116" y="34"/>
                  </a:cubicBezTo>
                  <a:cubicBezTo>
                    <a:pt x="124" y="37"/>
                    <a:pt x="132" y="41"/>
                    <a:pt x="140" y="37"/>
                  </a:cubicBezTo>
                  <a:cubicBezTo>
                    <a:pt x="149" y="32"/>
                    <a:pt x="157" y="26"/>
                    <a:pt x="167" y="24"/>
                  </a:cubicBezTo>
                  <a:cubicBezTo>
                    <a:pt x="169" y="24"/>
                    <a:pt x="172" y="24"/>
                    <a:pt x="174" y="24"/>
                  </a:cubicBezTo>
                  <a:lnTo>
                    <a:pt x="174" y="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092200" y="1158875"/>
              <a:ext cx="265113" cy="44450"/>
            </a:xfrm>
            <a:custGeom>
              <a:rect b="b" l="l" r="r" t="t"/>
              <a:pathLst>
                <a:path extrusionOk="0" h="29" w="174">
                  <a:moveTo>
                    <a:pt x="158" y="7"/>
                  </a:moveTo>
                  <a:cubicBezTo>
                    <a:pt x="151" y="11"/>
                    <a:pt x="143" y="16"/>
                    <a:pt x="133" y="16"/>
                  </a:cubicBezTo>
                  <a:cubicBezTo>
                    <a:pt x="125" y="17"/>
                    <a:pt x="117" y="14"/>
                    <a:pt x="110" y="10"/>
                  </a:cubicBezTo>
                  <a:cubicBezTo>
                    <a:pt x="104" y="7"/>
                    <a:pt x="97" y="2"/>
                    <a:pt x="89" y="3"/>
                  </a:cubicBezTo>
                  <a:cubicBezTo>
                    <a:pt x="81" y="3"/>
                    <a:pt x="74" y="9"/>
                    <a:pt x="66" y="12"/>
                  </a:cubicBezTo>
                  <a:cubicBezTo>
                    <a:pt x="58" y="15"/>
                    <a:pt x="50" y="15"/>
                    <a:pt x="41" y="12"/>
                  </a:cubicBezTo>
                  <a:cubicBezTo>
                    <a:pt x="34" y="9"/>
                    <a:pt x="26" y="4"/>
                    <a:pt x="18" y="4"/>
                  </a:cubicBezTo>
                  <a:cubicBezTo>
                    <a:pt x="11" y="4"/>
                    <a:pt x="5" y="7"/>
                    <a:pt x="0" y="1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74" y="29"/>
                    <a:pt x="174" y="29"/>
                    <a:pt x="174" y="29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69" y="0"/>
                    <a:pt x="163" y="4"/>
                    <a:pt x="158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2" name="Google Shape;1962;p11"/>
            <p:cNvSpPr/>
            <p:nvPr/>
          </p:nvSpPr>
          <p:spPr>
            <a:xfrm>
              <a:off x="1082675" y="977900"/>
              <a:ext cx="284163" cy="128588"/>
            </a:xfrm>
            <a:custGeom>
              <a:rect b="b" l="l" r="r" t="t"/>
              <a:pathLst>
                <a:path extrusionOk="0" h="84" w="186">
                  <a:moveTo>
                    <a:pt x="180" y="76"/>
                  </a:moveTo>
                  <a:cubicBezTo>
                    <a:pt x="181" y="76"/>
                    <a:pt x="181" y="76"/>
                    <a:pt x="181" y="75"/>
                  </a:cubicBezTo>
                  <a:cubicBezTo>
                    <a:pt x="184" y="71"/>
                    <a:pt x="186" y="66"/>
                    <a:pt x="186" y="60"/>
                  </a:cubicBezTo>
                  <a:cubicBezTo>
                    <a:pt x="186" y="21"/>
                    <a:pt x="186" y="21"/>
                    <a:pt x="186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0" y="2"/>
                    <a:pt x="96" y="3"/>
                    <a:pt x="93" y="3"/>
                  </a:cubicBezTo>
                  <a:cubicBezTo>
                    <a:pt x="90" y="3"/>
                    <a:pt x="86" y="2"/>
                    <a:pt x="84" y="0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6"/>
                    <a:pt x="2" y="71"/>
                    <a:pt x="5" y="75"/>
                  </a:cubicBezTo>
                  <a:cubicBezTo>
                    <a:pt x="5" y="76"/>
                    <a:pt x="5" y="76"/>
                    <a:pt x="6" y="76"/>
                  </a:cubicBezTo>
                  <a:cubicBezTo>
                    <a:pt x="6" y="76"/>
                    <a:pt x="6" y="76"/>
                    <a:pt x="6" y="77"/>
                  </a:cubicBezTo>
                  <a:cubicBezTo>
                    <a:pt x="10" y="81"/>
                    <a:pt x="16" y="84"/>
                    <a:pt x="23" y="84"/>
                  </a:cubicBezTo>
                  <a:cubicBezTo>
                    <a:pt x="36" y="84"/>
                    <a:pt x="46" y="73"/>
                    <a:pt x="46" y="60"/>
                  </a:cubicBezTo>
                  <a:cubicBezTo>
                    <a:pt x="46" y="73"/>
                    <a:pt x="57" y="84"/>
                    <a:pt x="70" y="84"/>
                  </a:cubicBezTo>
                  <a:cubicBezTo>
                    <a:pt x="83" y="84"/>
                    <a:pt x="93" y="73"/>
                    <a:pt x="93" y="60"/>
                  </a:cubicBezTo>
                  <a:cubicBezTo>
                    <a:pt x="93" y="73"/>
                    <a:pt x="103" y="84"/>
                    <a:pt x="116" y="84"/>
                  </a:cubicBezTo>
                  <a:cubicBezTo>
                    <a:pt x="129" y="84"/>
                    <a:pt x="140" y="73"/>
                    <a:pt x="140" y="60"/>
                  </a:cubicBezTo>
                  <a:cubicBezTo>
                    <a:pt x="140" y="73"/>
                    <a:pt x="150" y="84"/>
                    <a:pt x="163" y="84"/>
                  </a:cubicBezTo>
                  <a:cubicBezTo>
                    <a:pt x="170" y="84"/>
                    <a:pt x="176" y="81"/>
                    <a:pt x="180" y="77"/>
                  </a:cubicBezTo>
                  <a:cubicBezTo>
                    <a:pt x="180" y="76"/>
                    <a:pt x="180" y="76"/>
                    <a:pt x="180" y="7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3" name="Google Shape;1963;p11"/>
            <p:cNvSpPr/>
            <p:nvPr/>
          </p:nvSpPr>
          <p:spPr>
            <a:xfrm>
              <a:off x="1065213" y="1212850"/>
              <a:ext cx="317500" cy="36513"/>
            </a:xfrm>
            <a:custGeom>
              <a:rect b="b" l="l" r="r" t="t"/>
              <a:pathLst>
                <a:path extrusionOk="0" h="24" w="208">
                  <a:moveTo>
                    <a:pt x="104" y="24"/>
                  </a:moveTo>
                  <a:cubicBezTo>
                    <a:pt x="162" y="24"/>
                    <a:pt x="208" y="13"/>
                    <a:pt x="208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46" y="24"/>
                    <a:pt x="104" y="2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4" name="Google Shape;1964;p11"/>
            <p:cNvSpPr/>
            <p:nvPr/>
          </p:nvSpPr>
          <p:spPr>
            <a:xfrm>
              <a:off x="1204913" y="908050"/>
              <a:ext cx="39688" cy="65088"/>
            </a:xfrm>
            <a:custGeom>
              <a:rect b="b" l="l" r="r" t="t"/>
              <a:pathLst>
                <a:path extrusionOk="0" h="43" w="26">
                  <a:moveTo>
                    <a:pt x="7" y="41"/>
                  </a:moveTo>
                  <a:cubicBezTo>
                    <a:pt x="9" y="42"/>
                    <a:pt x="11" y="43"/>
                    <a:pt x="13" y="43"/>
                  </a:cubicBezTo>
                  <a:cubicBezTo>
                    <a:pt x="15" y="43"/>
                    <a:pt x="17" y="42"/>
                    <a:pt x="19" y="41"/>
                  </a:cubicBezTo>
                  <a:cubicBezTo>
                    <a:pt x="23" y="39"/>
                    <a:pt x="26" y="34"/>
                    <a:pt x="26" y="28"/>
                  </a:cubicBezTo>
                  <a:cubicBezTo>
                    <a:pt x="26" y="24"/>
                    <a:pt x="1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1"/>
                    <a:pt x="0" y="24"/>
                    <a:pt x="0" y="28"/>
                  </a:cubicBezTo>
                  <a:cubicBezTo>
                    <a:pt x="0" y="34"/>
                    <a:pt x="3" y="39"/>
                    <a:pt x="7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65" name="Google Shape;1965;p11"/>
          <p:cNvGrpSpPr/>
          <p:nvPr/>
        </p:nvGrpSpPr>
        <p:grpSpPr>
          <a:xfrm>
            <a:off x="1463675" y="1433512"/>
            <a:ext cx="280988" cy="227013"/>
            <a:chOff x="1568450" y="965200"/>
            <a:chExt cx="280988" cy="227013"/>
          </a:xfrm>
        </p:grpSpPr>
        <p:sp>
          <p:nvSpPr>
            <p:cNvPr id="1966" name="Google Shape;1966;p11"/>
            <p:cNvSpPr/>
            <p:nvPr/>
          </p:nvSpPr>
          <p:spPr>
            <a:xfrm>
              <a:off x="1568450" y="965200"/>
              <a:ext cx="280988" cy="227013"/>
            </a:xfrm>
            <a:custGeom>
              <a:rect b="b" l="l" r="r" t="t"/>
              <a:pathLst>
                <a:path extrusionOk="0" h="149" w="184">
                  <a:moveTo>
                    <a:pt x="184" y="28"/>
                  </a:moveTo>
                  <a:cubicBezTo>
                    <a:pt x="129" y="28"/>
                    <a:pt x="129" y="28"/>
                    <a:pt x="129" y="28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184" y="149"/>
                    <a:pt x="184" y="149"/>
                    <a:pt x="184" y="149"/>
                  </a:cubicBezTo>
                  <a:lnTo>
                    <a:pt x="184" y="28"/>
                  </a:lnTo>
                  <a:close/>
                  <a:moveTo>
                    <a:pt x="92" y="138"/>
                  </a:moveTo>
                  <a:cubicBezTo>
                    <a:pt x="65" y="138"/>
                    <a:pt x="43" y="116"/>
                    <a:pt x="43" y="89"/>
                  </a:cubicBezTo>
                  <a:cubicBezTo>
                    <a:pt x="43" y="62"/>
                    <a:pt x="65" y="39"/>
                    <a:pt x="92" y="39"/>
                  </a:cubicBezTo>
                  <a:cubicBezTo>
                    <a:pt x="119" y="39"/>
                    <a:pt x="141" y="62"/>
                    <a:pt x="141" y="89"/>
                  </a:cubicBezTo>
                  <a:cubicBezTo>
                    <a:pt x="141" y="116"/>
                    <a:pt x="119" y="138"/>
                    <a:pt x="92" y="1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1660525" y="1050925"/>
              <a:ext cx="96838" cy="968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68" name="Google Shape;1968;p11"/>
          <p:cNvSpPr/>
          <p:nvPr/>
        </p:nvSpPr>
        <p:spPr>
          <a:xfrm>
            <a:off x="2066925" y="1397000"/>
            <a:ext cx="184150" cy="300038"/>
          </a:xfrm>
          <a:custGeom>
            <a:rect b="b" l="l" r="r" t="t"/>
            <a:pathLst>
              <a:path extrusionOk="0" h="196" w="120">
                <a:moveTo>
                  <a:pt x="117" y="24"/>
                </a:moveTo>
                <a:cubicBezTo>
                  <a:pt x="117" y="0"/>
                  <a:pt x="117" y="0"/>
                  <a:pt x="11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6"/>
                  <a:pt x="0" y="196"/>
                  <a:pt x="0" y="196"/>
                </a:cubicBezTo>
                <a:cubicBezTo>
                  <a:pt x="117" y="196"/>
                  <a:pt x="117" y="196"/>
                  <a:pt x="117" y="196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20" y="47"/>
                  <a:pt x="120" y="47"/>
                  <a:pt x="120" y="47"/>
                </a:cubicBezTo>
                <a:cubicBezTo>
                  <a:pt x="117" y="47"/>
                  <a:pt x="117" y="47"/>
                  <a:pt x="117" y="47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120" y="43"/>
                  <a:pt x="120" y="43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24"/>
                  <a:pt x="120" y="24"/>
                  <a:pt x="120" y="24"/>
                </a:cubicBezTo>
                <a:lnTo>
                  <a:pt x="117" y="24"/>
                </a:lnTo>
                <a:close/>
                <a:moveTo>
                  <a:pt x="49" y="10"/>
                </a:moveTo>
                <a:cubicBezTo>
                  <a:pt x="68" y="10"/>
                  <a:pt x="68" y="10"/>
                  <a:pt x="68" y="10"/>
                </a:cubicBezTo>
                <a:cubicBezTo>
                  <a:pt x="68" y="16"/>
                  <a:pt x="68" y="16"/>
                  <a:pt x="68" y="16"/>
                </a:cubicBezTo>
                <a:cubicBezTo>
                  <a:pt x="49" y="16"/>
                  <a:pt x="49" y="16"/>
                  <a:pt x="49" y="16"/>
                </a:cubicBezTo>
                <a:lnTo>
                  <a:pt x="49" y="10"/>
                </a:lnTo>
                <a:close/>
                <a:moveTo>
                  <a:pt x="58" y="190"/>
                </a:moveTo>
                <a:cubicBezTo>
                  <a:pt x="54" y="190"/>
                  <a:pt x="51" y="186"/>
                  <a:pt x="51" y="182"/>
                </a:cubicBezTo>
                <a:cubicBezTo>
                  <a:pt x="51" y="177"/>
                  <a:pt x="54" y="174"/>
                  <a:pt x="58" y="174"/>
                </a:cubicBezTo>
                <a:cubicBezTo>
                  <a:pt x="63" y="174"/>
                  <a:pt x="66" y="177"/>
                  <a:pt x="66" y="182"/>
                </a:cubicBezTo>
                <a:cubicBezTo>
                  <a:pt x="66" y="186"/>
                  <a:pt x="63" y="190"/>
                  <a:pt x="58" y="190"/>
                </a:cubicBezTo>
                <a:moveTo>
                  <a:pt x="105" y="168"/>
                </a:moveTo>
                <a:cubicBezTo>
                  <a:pt x="12" y="168"/>
                  <a:pt x="12" y="168"/>
                  <a:pt x="12" y="168"/>
                </a:cubicBezTo>
                <a:cubicBezTo>
                  <a:pt x="12" y="27"/>
                  <a:pt x="12" y="27"/>
                  <a:pt x="12" y="27"/>
                </a:cubicBezTo>
                <a:cubicBezTo>
                  <a:pt x="105" y="27"/>
                  <a:pt x="105" y="27"/>
                  <a:pt x="105" y="27"/>
                </a:cubicBezTo>
                <a:lnTo>
                  <a:pt x="105" y="16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11"/>
          <p:cNvSpPr/>
          <p:nvPr/>
        </p:nvSpPr>
        <p:spPr>
          <a:xfrm>
            <a:off x="454025" y="1377950"/>
            <a:ext cx="176213" cy="338138"/>
          </a:xfrm>
          <a:custGeom>
            <a:rect b="b" l="l" r="r" t="t"/>
            <a:pathLst>
              <a:path extrusionOk="0" h="221" w="116">
                <a:moveTo>
                  <a:pt x="116" y="164"/>
                </a:moveTo>
                <a:cubicBezTo>
                  <a:pt x="116" y="53"/>
                  <a:pt x="116" y="53"/>
                  <a:pt x="116" y="53"/>
                </a:cubicBezTo>
                <a:cubicBezTo>
                  <a:pt x="116" y="22"/>
                  <a:pt x="96" y="0"/>
                  <a:pt x="68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19" y="0"/>
                  <a:pt x="0" y="22"/>
                  <a:pt x="0" y="53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200"/>
                  <a:pt x="20" y="221"/>
                  <a:pt x="44" y="221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70" y="221"/>
                  <a:pt x="90" y="201"/>
                  <a:pt x="90" y="177"/>
                </a:cubicBezTo>
                <a:cubicBezTo>
                  <a:pt x="90" y="92"/>
                  <a:pt x="90" y="92"/>
                  <a:pt x="90" y="92"/>
                </a:cubicBezTo>
                <a:cubicBezTo>
                  <a:pt x="90" y="74"/>
                  <a:pt x="77" y="60"/>
                  <a:pt x="59" y="60"/>
                </a:cubicBezTo>
                <a:cubicBezTo>
                  <a:pt x="56" y="60"/>
                  <a:pt x="56" y="60"/>
                  <a:pt x="56" y="60"/>
                </a:cubicBezTo>
                <a:cubicBezTo>
                  <a:pt x="39" y="60"/>
                  <a:pt x="26" y="73"/>
                  <a:pt x="26" y="9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43" y="92"/>
                  <a:pt x="43" y="92"/>
                  <a:pt x="43" y="92"/>
                </a:cubicBezTo>
                <a:cubicBezTo>
                  <a:pt x="43" y="84"/>
                  <a:pt x="47" y="76"/>
                  <a:pt x="56" y="76"/>
                </a:cubicBezTo>
                <a:cubicBezTo>
                  <a:pt x="59" y="76"/>
                  <a:pt x="59" y="76"/>
                  <a:pt x="59" y="76"/>
                </a:cubicBezTo>
                <a:cubicBezTo>
                  <a:pt x="67" y="76"/>
                  <a:pt x="74" y="83"/>
                  <a:pt x="74" y="92"/>
                </a:cubicBezTo>
                <a:cubicBezTo>
                  <a:pt x="74" y="176"/>
                  <a:pt x="74" y="176"/>
                  <a:pt x="74" y="176"/>
                </a:cubicBezTo>
                <a:cubicBezTo>
                  <a:pt x="74" y="192"/>
                  <a:pt x="61" y="204"/>
                  <a:pt x="45" y="204"/>
                </a:cubicBezTo>
                <a:cubicBezTo>
                  <a:pt x="37" y="204"/>
                  <a:pt x="29" y="201"/>
                  <a:pt x="24" y="195"/>
                </a:cubicBezTo>
                <a:cubicBezTo>
                  <a:pt x="20" y="189"/>
                  <a:pt x="17" y="181"/>
                  <a:pt x="17" y="16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7"/>
                  <a:pt x="32" y="17"/>
                  <a:pt x="47" y="17"/>
                </a:cubicBezTo>
                <a:cubicBezTo>
                  <a:pt x="68" y="17"/>
                  <a:pt x="68" y="17"/>
                  <a:pt x="68" y="17"/>
                </a:cubicBezTo>
                <a:cubicBezTo>
                  <a:pt x="89" y="17"/>
                  <a:pt x="99" y="35"/>
                  <a:pt x="99" y="53"/>
                </a:cubicBezTo>
                <a:cubicBezTo>
                  <a:pt x="99" y="164"/>
                  <a:pt x="99" y="164"/>
                  <a:pt x="99" y="164"/>
                </a:cubicBezTo>
                <a:lnTo>
                  <a:pt x="116" y="16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970" name="Google Shape;1970;p11"/>
          <p:cNvGrpSpPr/>
          <p:nvPr/>
        </p:nvGrpSpPr>
        <p:grpSpPr>
          <a:xfrm>
            <a:off x="3054350" y="779462"/>
            <a:ext cx="395288" cy="352426"/>
            <a:chOff x="3159125" y="311150"/>
            <a:chExt cx="395288" cy="352426"/>
          </a:xfrm>
        </p:grpSpPr>
        <p:sp>
          <p:nvSpPr>
            <p:cNvPr id="1971" name="Google Shape;1971;p11"/>
            <p:cNvSpPr/>
            <p:nvPr/>
          </p:nvSpPr>
          <p:spPr>
            <a:xfrm>
              <a:off x="3343275" y="358775"/>
              <a:ext cx="165100" cy="163513"/>
            </a:xfrm>
            <a:custGeom>
              <a:rect b="b" l="l" r="r" t="t"/>
              <a:pathLst>
                <a:path extrusionOk="0" h="107" w="108">
                  <a:moveTo>
                    <a:pt x="51" y="107"/>
                  </a:moveTo>
                  <a:cubicBezTo>
                    <a:pt x="52" y="107"/>
                    <a:pt x="53" y="107"/>
                    <a:pt x="54" y="107"/>
                  </a:cubicBezTo>
                  <a:cubicBezTo>
                    <a:pt x="83" y="107"/>
                    <a:pt x="108" y="83"/>
                    <a:pt x="108" y="53"/>
                  </a:cubicBezTo>
                  <a:cubicBezTo>
                    <a:pt x="108" y="24"/>
                    <a:pt x="83" y="0"/>
                    <a:pt x="54" y="0"/>
                  </a:cubicBezTo>
                  <a:cubicBezTo>
                    <a:pt x="24" y="0"/>
                    <a:pt x="1" y="23"/>
                    <a:pt x="0" y="52"/>
                  </a:cubicBezTo>
                  <a:cubicBezTo>
                    <a:pt x="11" y="56"/>
                    <a:pt x="21" y="62"/>
                    <a:pt x="30" y="70"/>
                  </a:cubicBezTo>
                  <a:cubicBezTo>
                    <a:pt x="40" y="81"/>
                    <a:pt x="47" y="93"/>
                    <a:pt x="51" y="10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3402013" y="311150"/>
              <a:ext cx="46038" cy="38100"/>
            </a:xfrm>
            <a:custGeom>
              <a:rect b="b" l="l" r="r" t="t"/>
              <a:pathLst>
                <a:path extrusionOk="0" h="24" w="29">
                  <a:moveTo>
                    <a:pt x="29" y="24"/>
                  </a:moveTo>
                  <a:lnTo>
                    <a:pt x="15" y="0"/>
                  </a:lnTo>
                  <a:lnTo>
                    <a:pt x="0" y="24"/>
                  </a:lnTo>
                  <a:lnTo>
                    <a:pt x="29" y="2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3517900" y="417513"/>
              <a:ext cx="36513" cy="47625"/>
            </a:xfrm>
            <a:custGeom>
              <a:rect b="b" l="l" r="r" t="t"/>
              <a:pathLst>
                <a:path extrusionOk="0" h="30" w="23">
                  <a:moveTo>
                    <a:pt x="0" y="30"/>
                  </a:moveTo>
                  <a:lnTo>
                    <a:pt x="23" y="14"/>
                  </a:lnTo>
                  <a:lnTo>
                    <a:pt x="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3309938" y="417513"/>
              <a:ext cx="22225" cy="17463"/>
            </a:xfrm>
            <a:custGeom>
              <a:rect b="b" l="l" r="r" t="t"/>
              <a:pathLst>
                <a:path extrusionOk="0" h="12" w="15">
                  <a:moveTo>
                    <a:pt x="15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" y="10"/>
                    <a:pt x="10" y="11"/>
                    <a:pt x="15" y="12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3475038" y="350838"/>
              <a:ext cx="41275" cy="41275"/>
            </a:xfrm>
            <a:custGeom>
              <a:rect b="b" l="l" r="r" t="t"/>
              <a:pathLst>
                <a:path extrusionOk="0" h="26" w="26">
                  <a:moveTo>
                    <a:pt x="0" y="5"/>
                  </a:moveTo>
                  <a:lnTo>
                    <a:pt x="20" y="26"/>
                  </a:lnTo>
                  <a:lnTo>
                    <a:pt x="26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3475038" y="490538"/>
              <a:ext cx="41275" cy="41275"/>
            </a:xfrm>
            <a:custGeom>
              <a:rect b="b" l="l" r="r" t="t"/>
              <a:pathLst>
                <a:path extrusionOk="0" h="26" w="26">
                  <a:moveTo>
                    <a:pt x="20" y="0"/>
                  </a:moveTo>
                  <a:lnTo>
                    <a:pt x="0" y="20"/>
                  </a:lnTo>
                  <a:lnTo>
                    <a:pt x="26" y="2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3333750" y="350838"/>
              <a:ext cx="41275" cy="41275"/>
            </a:xfrm>
            <a:custGeom>
              <a:rect b="b" l="l" r="r" t="t"/>
              <a:pathLst>
                <a:path extrusionOk="0" h="26" w="26">
                  <a:moveTo>
                    <a:pt x="6" y="26"/>
                  </a:moveTo>
                  <a:lnTo>
                    <a:pt x="26" y="5"/>
                  </a:lnTo>
                  <a:lnTo>
                    <a:pt x="0" y="0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3159125" y="442913"/>
              <a:ext cx="358775" cy="220663"/>
            </a:xfrm>
            <a:custGeom>
              <a:rect b="b" l="l" r="r" t="t"/>
              <a:pathLst>
                <a:path extrusionOk="0" h="144" w="235">
                  <a:moveTo>
                    <a:pt x="193" y="61"/>
                  </a:moveTo>
                  <a:cubicBezTo>
                    <a:pt x="191" y="61"/>
                    <a:pt x="190" y="61"/>
                    <a:pt x="188" y="61"/>
                  </a:cubicBezTo>
                  <a:cubicBezTo>
                    <a:pt x="180" y="62"/>
                    <a:pt x="172" y="66"/>
                    <a:pt x="167" y="71"/>
                  </a:cubicBezTo>
                  <a:cubicBezTo>
                    <a:pt x="167" y="67"/>
                    <a:pt x="166" y="63"/>
                    <a:pt x="165" y="59"/>
                  </a:cubicBezTo>
                  <a:cubicBezTo>
                    <a:pt x="165" y="56"/>
                    <a:pt x="164" y="54"/>
                    <a:pt x="164" y="51"/>
                  </a:cubicBezTo>
                  <a:cubicBezTo>
                    <a:pt x="157" y="30"/>
                    <a:pt x="141" y="12"/>
                    <a:pt x="120" y="4"/>
                  </a:cubicBezTo>
                  <a:cubicBezTo>
                    <a:pt x="118" y="4"/>
                    <a:pt x="115" y="3"/>
                    <a:pt x="113" y="2"/>
                  </a:cubicBezTo>
                  <a:cubicBezTo>
                    <a:pt x="107" y="0"/>
                    <a:pt x="101" y="0"/>
                    <a:pt x="94" y="0"/>
                  </a:cubicBezTo>
                  <a:cubicBezTo>
                    <a:pt x="93" y="0"/>
                    <a:pt x="92" y="0"/>
                    <a:pt x="91" y="0"/>
                  </a:cubicBezTo>
                  <a:cubicBezTo>
                    <a:pt x="53" y="1"/>
                    <a:pt x="22" y="33"/>
                    <a:pt x="22" y="72"/>
                  </a:cubicBezTo>
                  <a:cubicBezTo>
                    <a:pt x="22" y="79"/>
                    <a:pt x="23" y="87"/>
                    <a:pt x="25" y="93"/>
                  </a:cubicBezTo>
                  <a:cubicBezTo>
                    <a:pt x="11" y="94"/>
                    <a:pt x="0" y="105"/>
                    <a:pt x="0" y="119"/>
                  </a:cubicBezTo>
                  <a:cubicBezTo>
                    <a:pt x="0" y="133"/>
                    <a:pt x="11" y="144"/>
                    <a:pt x="26" y="144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7" y="144"/>
                    <a:pt x="97" y="144"/>
                    <a:pt x="97" y="144"/>
                  </a:cubicBezTo>
                  <a:cubicBezTo>
                    <a:pt x="193" y="144"/>
                    <a:pt x="193" y="144"/>
                    <a:pt x="193" y="144"/>
                  </a:cubicBezTo>
                  <a:cubicBezTo>
                    <a:pt x="217" y="144"/>
                    <a:pt x="235" y="126"/>
                    <a:pt x="235" y="103"/>
                  </a:cubicBezTo>
                  <a:cubicBezTo>
                    <a:pt x="235" y="79"/>
                    <a:pt x="217" y="61"/>
                    <a:pt x="193" y="6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79" name="Google Shape;1979;p11"/>
          <p:cNvGrpSpPr/>
          <p:nvPr/>
        </p:nvGrpSpPr>
        <p:grpSpPr>
          <a:xfrm>
            <a:off x="2509838" y="792162"/>
            <a:ext cx="396875" cy="327025"/>
            <a:chOff x="2614613" y="323850"/>
            <a:chExt cx="396875" cy="327025"/>
          </a:xfrm>
        </p:grpSpPr>
        <p:sp>
          <p:nvSpPr>
            <p:cNvPr id="1980" name="Google Shape;1980;p11"/>
            <p:cNvSpPr/>
            <p:nvPr/>
          </p:nvSpPr>
          <p:spPr>
            <a:xfrm>
              <a:off x="2614613" y="323850"/>
              <a:ext cx="287338" cy="176213"/>
            </a:xfrm>
            <a:custGeom>
              <a:rect b="b" l="l" r="r" t="t"/>
              <a:pathLst>
                <a:path extrusionOk="0" h="115" w="187">
                  <a:moveTo>
                    <a:pt x="20" y="115"/>
                  </a:moveTo>
                  <a:cubicBezTo>
                    <a:pt x="67" y="115"/>
                    <a:pt x="67" y="115"/>
                    <a:pt x="67" y="115"/>
                  </a:cubicBezTo>
                  <a:cubicBezTo>
                    <a:pt x="79" y="92"/>
                    <a:pt x="104" y="77"/>
                    <a:pt x="131" y="77"/>
                  </a:cubicBezTo>
                  <a:cubicBezTo>
                    <a:pt x="150" y="77"/>
                    <a:pt x="168" y="84"/>
                    <a:pt x="182" y="97"/>
                  </a:cubicBezTo>
                  <a:cubicBezTo>
                    <a:pt x="182" y="98"/>
                    <a:pt x="183" y="98"/>
                    <a:pt x="183" y="98"/>
                  </a:cubicBezTo>
                  <a:cubicBezTo>
                    <a:pt x="186" y="93"/>
                    <a:pt x="187" y="88"/>
                    <a:pt x="187" y="82"/>
                  </a:cubicBezTo>
                  <a:cubicBezTo>
                    <a:pt x="187" y="64"/>
                    <a:pt x="172" y="49"/>
                    <a:pt x="154" y="49"/>
                  </a:cubicBezTo>
                  <a:cubicBezTo>
                    <a:pt x="146" y="49"/>
                    <a:pt x="138" y="52"/>
                    <a:pt x="132" y="57"/>
                  </a:cubicBezTo>
                  <a:cubicBezTo>
                    <a:pt x="132" y="25"/>
                    <a:pt x="106" y="0"/>
                    <a:pt x="75" y="0"/>
                  </a:cubicBezTo>
                  <a:cubicBezTo>
                    <a:pt x="43" y="0"/>
                    <a:pt x="17" y="26"/>
                    <a:pt x="17" y="58"/>
                  </a:cubicBezTo>
                  <a:cubicBezTo>
                    <a:pt x="17" y="64"/>
                    <a:pt x="18" y="69"/>
                    <a:pt x="20" y="75"/>
                  </a:cubicBezTo>
                  <a:cubicBezTo>
                    <a:pt x="9" y="75"/>
                    <a:pt x="0" y="84"/>
                    <a:pt x="0" y="95"/>
                  </a:cubicBezTo>
                  <a:cubicBezTo>
                    <a:pt x="0" y="106"/>
                    <a:pt x="9" y="115"/>
                    <a:pt x="20" y="1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2686050" y="450850"/>
              <a:ext cx="325438" cy="200025"/>
            </a:xfrm>
            <a:custGeom>
              <a:rect b="b" l="l" r="r" t="t"/>
              <a:pathLst>
                <a:path extrusionOk="0" h="131" w="213">
                  <a:moveTo>
                    <a:pt x="175" y="56"/>
                  </a:moveTo>
                  <a:cubicBezTo>
                    <a:pt x="166" y="56"/>
                    <a:pt x="157" y="59"/>
                    <a:pt x="151" y="64"/>
                  </a:cubicBezTo>
                  <a:cubicBezTo>
                    <a:pt x="151" y="48"/>
                    <a:pt x="144" y="32"/>
                    <a:pt x="133" y="21"/>
                  </a:cubicBezTo>
                  <a:cubicBezTo>
                    <a:pt x="121" y="8"/>
                    <a:pt x="104" y="0"/>
                    <a:pt x="85" y="0"/>
                  </a:cubicBezTo>
                  <a:cubicBezTo>
                    <a:pt x="61" y="0"/>
                    <a:pt x="41" y="13"/>
                    <a:pt x="29" y="32"/>
                  </a:cubicBezTo>
                  <a:cubicBezTo>
                    <a:pt x="23" y="42"/>
                    <a:pt x="20" y="54"/>
                    <a:pt x="20" y="66"/>
                  </a:cubicBezTo>
                  <a:cubicBezTo>
                    <a:pt x="20" y="72"/>
                    <a:pt x="21" y="79"/>
                    <a:pt x="23" y="85"/>
                  </a:cubicBezTo>
                  <a:cubicBezTo>
                    <a:pt x="10" y="85"/>
                    <a:pt x="0" y="95"/>
                    <a:pt x="0" y="108"/>
                  </a:cubicBezTo>
                  <a:cubicBezTo>
                    <a:pt x="0" y="121"/>
                    <a:pt x="11" y="131"/>
                    <a:pt x="23" y="131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8" y="131"/>
                    <a:pt x="88" y="131"/>
                    <a:pt x="88" y="131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96" y="131"/>
                    <a:pt x="213" y="114"/>
                    <a:pt x="213" y="93"/>
                  </a:cubicBezTo>
                  <a:cubicBezTo>
                    <a:pt x="213" y="72"/>
                    <a:pt x="196" y="56"/>
                    <a:pt x="175" y="5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82" name="Google Shape;1982;p11"/>
          <p:cNvGrpSpPr/>
          <p:nvPr/>
        </p:nvGrpSpPr>
        <p:grpSpPr>
          <a:xfrm>
            <a:off x="1443038" y="1965325"/>
            <a:ext cx="320675" cy="360362"/>
            <a:chOff x="1547813" y="1497013"/>
            <a:chExt cx="320675" cy="360362"/>
          </a:xfrm>
        </p:grpSpPr>
        <p:sp>
          <p:nvSpPr>
            <p:cNvPr id="1983" name="Google Shape;1983;p11"/>
            <p:cNvSpPr/>
            <p:nvPr/>
          </p:nvSpPr>
          <p:spPr>
            <a:xfrm>
              <a:off x="1547813" y="1609725"/>
              <a:ext cx="320675" cy="247650"/>
            </a:xfrm>
            <a:custGeom>
              <a:rect b="b" l="l" r="r" t="t"/>
              <a:pathLst>
                <a:path extrusionOk="0" h="162" w="209">
                  <a:moveTo>
                    <a:pt x="66" y="0"/>
                  </a:moveTo>
                  <a:cubicBezTo>
                    <a:pt x="30" y="0"/>
                    <a:pt x="0" y="12"/>
                    <a:pt x="0" y="2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106"/>
                    <a:pt x="19" y="116"/>
                    <a:pt x="45" y="120"/>
                  </a:cubicBezTo>
                  <a:cubicBezTo>
                    <a:pt x="45" y="162"/>
                    <a:pt x="45" y="162"/>
                    <a:pt x="45" y="162"/>
                  </a:cubicBezTo>
                  <a:cubicBezTo>
                    <a:pt x="209" y="162"/>
                    <a:pt x="209" y="162"/>
                    <a:pt x="209" y="162"/>
                  </a:cubicBezTo>
                  <a:cubicBezTo>
                    <a:pt x="209" y="0"/>
                    <a:pt x="209" y="0"/>
                    <a:pt x="209" y="0"/>
                  </a:cubicBezTo>
                  <a:lnTo>
                    <a:pt x="66" y="0"/>
                  </a:lnTo>
                  <a:close/>
                  <a:moveTo>
                    <a:pt x="45" y="99"/>
                  </a:moveTo>
                  <a:cubicBezTo>
                    <a:pt x="32" y="97"/>
                    <a:pt x="24" y="94"/>
                    <a:pt x="20" y="91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4" y="27"/>
                    <a:pt x="32" y="24"/>
                    <a:pt x="45" y="22"/>
                  </a:cubicBezTo>
                  <a:lnTo>
                    <a:pt x="45" y="9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4" name="Google Shape;1984;p11"/>
            <p:cNvSpPr/>
            <p:nvPr/>
          </p:nvSpPr>
          <p:spPr>
            <a:xfrm>
              <a:off x="1682750" y="1497013"/>
              <a:ext cx="49213" cy="95250"/>
            </a:xfrm>
            <a:custGeom>
              <a:rect b="b" l="l" r="r" t="t"/>
              <a:pathLst>
                <a:path extrusionOk="0" h="63" w="32">
                  <a:moveTo>
                    <a:pt x="31" y="39"/>
                  </a:moveTo>
                  <a:cubicBezTo>
                    <a:pt x="31" y="38"/>
                    <a:pt x="30" y="36"/>
                    <a:pt x="30" y="35"/>
                  </a:cubicBezTo>
                  <a:cubicBezTo>
                    <a:pt x="29" y="34"/>
                    <a:pt x="28" y="32"/>
                    <a:pt x="27" y="31"/>
                  </a:cubicBezTo>
                  <a:cubicBezTo>
                    <a:pt x="27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4"/>
                    <a:pt x="21" y="23"/>
                    <a:pt x="20" y="22"/>
                  </a:cubicBezTo>
                  <a:cubicBezTo>
                    <a:pt x="19" y="21"/>
                    <a:pt x="19" y="20"/>
                    <a:pt x="18" y="19"/>
                  </a:cubicBezTo>
                  <a:cubicBezTo>
                    <a:pt x="17" y="18"/>
                    <a:pt x="17" y="17"/>
                    <a:pt x="17" y="16"/>
                  </a:cubicBezTo>
                  <a:cubicBezTo>
                    <a:pt x="16" y="14"/>
                    <a:pt x="16" y="13"/>
                    <a:pt x="16" y="12"/>
                  </a:cubicBezTo>
                  <a:cubicBezTo>
                    <a:pt x="16" y="9"/>
                    <a:pt x="16" y="6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1"/>
                    <a:pt x="13" y="1"/>
                  </a:cubicBezTo>
                  <a:cubicBezTo>
                    <a:pt x="11" y="2"/>
                    <a:pt x="8" y="4"/>
                    <a:pt x="5" y="7"/>
                  </a:cubicBezTo>
                  <a:cubicBezTo>
                    <a:pt x="4" y="9"/>
                    <a:pt x="2" y="11"/>
                    <a:pt x="2" y="14"/>
                  </a:cubicBezTo>
                  <a:cubicBezTo>
                    <a:pt x="1" y="16"/>
                    <a:pt x="0" y="19"/>
                    <a:pt x="0" y="22"/>
                  </a:cubicBezTo>
                  <a:cubicBezTo>
                    <a:pt x="0" y="25"/>
                    <a:pt x="1" y="28"/>
                    <a:pt x="2" y="31"/>
                  </a:cubicBezTo>
                  <a:cubicBezTo>
                    <a:pt x="4" y="34"/>
                    <a:pt x="5" y="37"/>
                    <a:pt x="7" y="3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2"/>
                    <a:pt x="11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4" y="45"/>
                    <a:pt x="14" y="46"/>
                    <a:pt x="15" y="46"/>
                  </a:cubicBezTo>
                  <a:cubicBezTo>
                    <a:pt x="15" y="47"/>
                    <a:pt x="15" y="47"/>
                    <a:pt x="16" y="47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8" y="52"/>
                    <a:pt x="18" y="52"/>
                  </a:cubicBezTo>
                  <a:cubicBezTo>
                    <a:pt x="18" y="53"/>
                    <a:pt x="18" y="55"/>
                    <a:pt x="18" y="56"/>
                  </a:cubicBezTo>
                  <a:cubicBezTo>
                    <a:pt x="18" y="57"/>
                    <a:pt x="18" y="57"/>
                    <a:pt x="18" y="58"/>
                  </a:cubicBezTo>
                  <a:cubicBezTo>
                    <a:pt x="18" y="58"/>
                    <a:pt x="17" y="59"/>
                    <a:pt x="17" y="59"/>
                  </a:cubicBezTo>
                  <a:cubicBezTo>
                    <a:pt x="17" y="60"/>
                    <a:pt x="17" y="61"/>
                    <a:pt x="17" y="62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7" y="63"/>
                    <a:pt x="18" y="63"/>
                  </a:cubicBezTo>
                  <a:cubicBezTo>
                    <a:pt x="18" y="63"/>
                    <a:pt x="19" y="63"/>
                    <a:pt x="20" y="62"/>
                  </a:cubicBezTo>
                  <a:cubicBezTo>
                    <a:pt x="21" y="62"/>
                    <a:pt x="21" y="62"/>
                    <a:pt x="22" y="61"/>
                  </a:cubicBezTo>
                  <a:cubicBezTo>
                    <a:pt x="23" y="61"/>
                    <a:pt x="24" y="61"/>
                    <a:pt x="24" y="60"/>
                  </a:cubicBezTo>
                  <a:cubicBezTo>
                    <a:pt x="25" y="60"/>
                    <a:pt x="26" y="59"/>
                    <a:pt x="27" y="59"/>
                  </a:cubicBezTo>
                  <a:cubicBezTo>
                    <a:pt x="27" y="58"/>
                    <a:pt x="28" y="57"/>
                    <a:pt x="29" y="56"/>
                  </a:cubicBezTo>
                  <a:cubicBezTo>
                    <a:pt x="29" y="56"/>
                    <a:pt x="29" y="55"/>
                    <a:pt x="30" y="54"/>
                  </a:cubicBezTo>
                  <a:cubicBezTo>
                    <a:pt x="30" y="54"/>
                    <a:pt x="30" y="53"/>
                    <a:pt x="31" y="53"/>
                  </a:cubicBezTo>
                  <a:cubicBezTo>
                    <a:pt x="31" y="51"/>
                    <a:pt x="31" y="50"/>
                    <a:pt x="32" y="49"/>
                  </a:cubicBezTo>
                  <a:cubicBezTo>
                    <a:pt x="32" y="48"/>
                    <a:pt x="32" y="48"/>
                    <a:pt x="32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2" y="46"/>
                    <a:pt x="32" y="45"/>
                    <a:pt x="32" y="44"/>
                  </a:cubicBezTo>
                  <a:cubicBezTo>
                    <a:pt x="32" y="43"/>
                    <a:pt x="32" y="42"/>
                    <a:pt x="32" y="42"/>
                  </a:cubicBezTo>
                  <a:cubicBezTo>
                    <a:pt x="32" y="41"/>
                    <a:pt x="31" y="40"/>
                    <a:pt x="31" y="3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1744663" y="1497013"/>
              <a:ext cx="49213" cy="95250"/>
            </a:xfrm>
            <a:custGeom>
              <a:rect b="b" l="l" r="r" t="t"/>
              <a:pathLst>
                <a:path extrusionOk="0" h="63" w="32">
                  <a:moveTo>
                    <a:pt x="16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4" y="1"/>
                    <a:pt x="13" y="1"/>
                  </a:cubicBezTo>
                  <a:cubicBezTo>
                    <a:pt x="11" y="2"/>
                    <a:pt x="8" y="4"/>
                    <a:pt x="5" y="7"/>
                  </a:cubicBezTo>
                  <a:cubicBezTo>
                    <a:pt x="4" y="9"/>
                    <a:pt x="2" y="11"/>
                    <a:pt x="1" y="14"/>
                  </a:cubicBezTo>
                  <a:cubicBezTo>
                    <a:pt x="0" y="16"/>
                    <a:pt x="0" y="19"/>
                    <a:pt x="0" y="22"/>
                  </a:cubicBezTo>
                  <a:cubicBezTo>
                    <a:pt x="0" y="25"/>
                    <a:pt x="1" y="28"/>
                    <a:pt x="2" y="31"/>
                  </a:cubicBezTo>
                  <a:cubicBezTo>
                    <a:pt x="3" y="34"/>
                    <a:pt x="5" y="37"/>
                    <a:pt x="7" y="3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5"/>
                    <a:pt x="14" y="46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2"/>
                    <a:pt x="17" y="52"/>
                  </a:cubicBezTo>
                  <a:cubicBezTo>
                    <a:pt x="18" y="53"/>
                    <a:pt x="18" y="55"/>
                    <a:pt x="18" y="56"/>
                  </a:cubicBezTo>
                  <a:cubicBezTo>
                    <a:pt x="18" y="56"/>
                    <a:pt x="17" y="57"/>
                    <a:pt x="17" y="58"/>
                  </a:cubicBezTo>
                  <a:cubicBezTo>
                    <a:pt x="17" y="58"/>
                    <a:pt x="17" y="59"/>
                    <a:pt x="17" y="59"/>
                  </a:cubicBezTo>
                  <a:cubicBezTo>
                    <a:pt x="17" y="60"/>
                    <a:pt x="17" y="61"/>
                    <a:pt x="17" y="62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7" y="63"/>
                    <a:pt x="17" y="63"/>
                  </a:cubicBezTo>
                  <a:cubicBezTo>
                    <a:pt x="18" y="63"/>
                    <a:pt x="19" y="63"/>
                    <a:pt x="20" y="62"/>
                  </a:cubicBezTo>
                  <a:cubicBezTo>
                    <a:pt x="21" y="62"/>
                    <a:pt x="21" y="62"/>
                    <a:pt x="22" y="61"/>
                  </a:cubicBezTo>
                  <a:cubicBezTo>
                    <a:pt x="23" y="61"/>
                    <a:pt x="23" y="61"/>
                    <a:pt x="24" y="60"/>
                  </a:cubicBezTo>
                  <a:cubicBezTo>
                    <a:pt x="25" y="60"/>
                    <a:pt x="26" y="59"/>
                    <a:pt x="26" y="59"/>
                  </a:cubicBezTo>
                  <a:cubicBezTo>
                    <a:pt x="27" y="58"/>
                    <a:pt x="28" y="57"/>
                    <a:pt x="28" y="56"/>
                  </a:cubicBezTo>
                  <a:cubicBezTo>
                    <a:pt x="29" y="56"/>
                    <a:pt x="29" y="55"/>
                    <a:pt x="30" y="54"/>
                  </a:cubicBezTo>
                  <a:cubicBezTo>
                    <a:pt x="30" y="54"/>
                    <a:pt x="30" y="53"/>
                    <a:pt x="30" y="53"/>
                  </a:cubicBezTo>
                  <a:cubicBezTo>
                    <a:pt x="31" y="51"/>
                    <a:pt x="31" y="50"/>
                    <a:pt x="32" y="49"/>
                  </a:cubicBezTo>
                  <a:cubicBezTo>
                    <a:pt x="32" y="48"/>
                    <a:pt x="32" y="48"/>
                    <a:pt x="32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2" y="46"/>
                    <a:pt x="32" y="45"/>
                    <a:pt x="32" y="44"/>
                  </a:cubicBezTo>
                  <a:cubicBezTo>
                    <a:pt x="32" y="43"/>
                    <a:pt x="32" y="42"/>
                    <a:pt x="32" y="42"/>
                  </a:cubicBezTo>
                  <a:cubicBezTo>
                    <a:pt x="31" y="41"/>
                    <a:pt x="31" y="40"/>
                    <a:pt x="31" y="39"/>
                  </a:cubicBezTo>
                  <a:cubicBezTo>
                    <a:pt x="31" y="38"/>
                    <a:pt x="30" y="36"/>
                    <a:pt x="29" y="35"/>
                  </a:cubicBezTo>
                  <a:cubicBezTo>
                    <a:pt x="29" y="34"/>
                    <a:pt x="28" y="32"/>
                    <a:pt x="27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4"/>
                    <a:pt x="20" y="23"/>
                    <a:pt x="20" y="22"/>
                  </a:cubicBezTo>
                  <a:cubicBezTo>
                    <a:pt x="19" y="21"/>
                    <a:pt x="18" y="20"/>
                    <a:pt x="18" y="19"/>
                  </a:cubicBezTo>
                  <a:cubicBezTo>
                    <a:pt x="17" y="18"/>
                    <a:pt x="17" y="17"/>
                    <a:pt x="16" y="16"/>
                  </a:cubicBezTo>
                  <a:cubicBezTo>
                    <a:pt x="16" y="14"/>
                    <a:pt x="16" y="13"/>
                    <a:pt x="16" y="12"/>
                  </a:cubicBezTo>
                  <a:cubicBezTo>
                    <a:pt x="16" y="9"/>
                    <a:pt x="16" y="6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86" name="Google Shape;1986;p11"/>
          <p:cNvGrpSpPr/>
          <p:nvPr/>
        </p:nvGrpSpPr>
        <p:grpSpPr>
          <a:xfrm>
            <a:off x="1978025" y="1949450"/>
            <a:ext cx="363538" cy="384175"/>
            <a:chOff x="2082800" y="1481138"/>
            <a:chExt cx="363538" cy="384175"/>
          </a:xfrm>
        </p:grpSpPr>
        <p:sp>
          <p:nvSpPr>
            <p:cNvPr id="1987" name="Google Shape;1987;p11"/>
            <p:cNvSpPr/>
            <p:nvPr/>
          </p:nvSpPr>
          <p:spPr>
            <a:xfrm>
              <a:off x="2082800" y="1639888"/>
              <a:ext cx="363538" cy="180975"/>
            </a:xfrm>
            <a:custGeom>
              <a:rect b="b" l="l" r="r" t="t"/>
              <a:pathLst>
                <a:path extrusionOk="0" h="118" w="237">
                  <a:moveTo>
                    <a:pt x="99" y="118"/>
                  </a:moveTo>
                  <a:cubicBezTo>
                    <a:pt x="131" y="118"/>
                    <a:pt x="159" y="103"/>
                    <a:pt x="177" y="80"/>
                  </a:cubicBezTo>
                  <a:cubicBezTo>
                    <a:pt x="183" y="83"/>
                    <a:pt x="189" y="84"/>
                    <a:pt x="195" y="84"/>
                  </a:cubicBezTo>
                  <a:cubicBezTo>
                    <a:pt x="218" y="84"/>
                    <a:pt x="237" y="65"/>
                    <a:pt x="237" y="42"/>
                  </a:cubicBezTo>
                  <a:cubicBezTo>
                    <a:pt x="237" y="20"/>
                    <a:pt x="219" y="1"/>
                    <a:pt x="197" y="0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13"/>
                    <a:pt x="0" y="19"/>
                  </a:cubicBezTo>
                  <a:cubicBezTo>
                    <a:pt x="0" y="74"/>
                    <a:pt x="44" y="118"/>
                    <a:pt x="99" y="118"/>
                  </a:cubicBezTo>
                  <a:moveTo>
                    <a:pt x="199" y="19"/>
                  </a:moveTo>
                  <a:cubicBezTo>
                    <a:pt x="199" y="19"/>
                    <a:pt x="199" y="19"/>
                    <a:pt x="199" y="19"/>
                  </a:cubicBezTo>
                  <a:cubicBezTo>
                    <a:pt x="210" y="21"/>
                    <a:pt x="219" y="30"/>
                    <a:pt x="219" y="42"/>
                  </a:cubicBezTo>
                  <a:cubicBezTo>
                    <a:pt x="219" y="55"/>
                    <a:pt x="208" y="66"/>
                    <a:pt x="195" y="66"/>
                  </a:cubicBezTo>
                  <a:cubicBezTo>
                    <a:pt x="192" y="66"/>
                    <a:pt x="190" y="66"/>
                    <a:pt x="187" y="65"/>
                  </a:cubicBezTo>
                  <a:cubicBezTo>
                    <a:pt x="194" y="51"/>
                    <a:pt x="199" y="35"/>
                    <a:pt x="199" y="1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2082800" y="1836738"/>
              <a:ext cx="327025" cy="285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2159000" y="1481138"/>
              <a:ext cx="57150" cy="149225"/>
            </a:xfrm>
            <a:custGeom>
              <a:rect b="b" l="l" r="r" t="t"/>
              <a:pathLst>
                <a:path extrusionOk="0" h="98" w="38">
                  <a:moveTo>
                    <a:pt x="13" y="74"/>
                  </a:moveTo>
                  <a:cubicBezTo>
                    <a:pt x="1" y="78"/>
                    <a:pt x="6" y="98"/>
                    <a:pt x="19" y="94"/>
                  </a:cubicBezTo>
                  <a:cubicBezTo>
                    <a:pt x="33" y="88"/>
                    <a:pt x="38" y="74"/>
                    <a:pt x="35" y="59"/>
                  </a:cubicBezTo>
                  <a:cubicBezTo>
                    <a:pt x="33" y="52"/>
                    <a:pt x="29" y="46"/>
                    <a:pt x="25" y="39"/>
                  </a:cubicBezTo>
                  <a:cubicBezTo>
                    <a:pt x="23" y="36"/>
                    <a:pt x="20" y="27"/>
                    <a:pt x="25" y="24"/>
                  </a:cubicBezTo>
                  <a:cubicBezTo>
                    <a:pt x="36" y="17"/>
                    <a:pt x="25" y="0"/>
                    <a:pt x="14" y="7"/>
                  </a:cubicBezTo>
                  <a:cubicBezTo>
                    <a:pt x="2" y="14"/>
                    <a:pt x="0" y="28"/>
                    <a:pt x="4" y="41"/>
                  </a:cubicBezTo>
                  <a:cubicBezTo>
                    <a:pt x="5" y="46"/>
                    <a:pt x="22" y="71"/>
                    <a:pt x="13" y="7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2244725" y="1481138"/>
              <a:ext cx="57150" cy="149225"/>
            </a:xfrm>
            <a:custGeom>
              <a:rect b="b" l="l" r="r" t="t"/>
              <a:pathLst>
                <a:path extrusionOk="0" h="98" w="38">
                  <a:moveTo>
                    <a:pt x="13" y="74"/>
                  </a:moveTo>
                  <a:cubicBezTo>
                    <a:pt x="1" y="78"/>
                    <a:pt x="6" y="98"/>
                    <a:pt x="19" y="94"/>
                  </a:cubicBezTo>
                  <a:cubicBezTo>
                    <a:pt x="33" y="88"/>
                    <a:pt x="38" y="74"/>
                    <a:pt x="35" y="59"/>
                  </a:cubicBezTo>
                  <a:cubicBezTo>
                    <a:pt x="33" y="52"/>
                    <a:pt x="28" y="46"/>
                    <a:pt x="25" y="39"/>
                  </a:cubicBezTo>
                  <a:cubicBezTo>
                    <a:pt x="23" y="36"/>
                    <a:pt x="19" y="27"/>
                    <a:pt x="24" y="24"/>
                  </a:cubicBezTo>
                  <a:cubicBezTo>
                    <a:pt x="36" y="17"/>
                    <a:pt x="25" y="0"/>
                    <a:pt x="14" y="7"/>
                  </a:cubicBezTo>
                  <a:cubicBezTo>
                    <a:pt x="2" y="14"/>
                    <a:pt x="0" y="28"/>
                    <a:pt x="4" y="41"/>
                  </a:cubicBezTo>
                  <a:cubicBezTo>
                    <a:pt x="5" y="46"/>
                    <a:pt x="22" y="71"/>
                    <a:pt x="13" y="7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91" name="Google Shape;1991;p11"/>
          <p:cNvSpPr/>
          <p:nvPr/>
        </p:nvSpPr>
        <p:spPr>
          <a:xfrm>
            <a:off x="2011363" y="2552700"/>
            <a:ext cx="296863" cy="360363"/>
          </a:xfrm>
          <a:custGeom>
            <a:rect b="b" l="l" r="r" t="t"/>
            <a:pathLst>
              <a:path extrusionOk="0" h="235" w="195">
                <a:moveTo>
                  <a:pt x="0" y="235"/>
                </a:moveTo>
                <a:cubicBezTo>
                  <a:pt x="48" y="183"/>
                  <a:pt x="48" y="183"/>
                  <a:pt x="48" y="18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5" y="0"/>
                  <a:pt x="195" y="0"/>
                  <a:pt x="195" y="0"/>
                </a:cubicBezTo>
                <a:cubicBezTo>
                  <a:pt x="0" y="0"/>
                  <a:pt x="0" y="0"/>
                  <a:pt x="0" y="0"/>
                </a:cubicBezTo>
                <a:lnTo>
                  <a:pt x="0" y="235"/>
                </a:lnTo>
                <a:close/>
                <a:moveTo>
                  <a:pt x="150" y="77"/>
                </a:moveTo>
                <a:cubicBezTo>
                  <a:pt x="159" y="77"/>
                  <a:pt x="167" y="84"/>
                  <a:pt x="167" y="93"/>
                </a:cubicBezTo>
                <a:cubicBezTo>
                  <a:pt x="167" y="102"/>
                  <a:pt x="159" y="110"/>
                  <a:pt x="150" y="110"/>
                </a:cubicBezTo>
                <a:cubicBezTo>
                  <a:pt x="141" y="110"/>
                  <a:pt x="134" y="102"/>
                  <a:pt x="134" y="93"/>
                </a:cubicBezTo>
                <a:cubicBezTo>
                  <a:pt x="134" y="84"/>
                  <a:pt x="141" y="77"/>
                  <a:pt x="150" y="77"/>
                </a:cubicBezTo>
                <a:moveTo>
                  <a:pt x="97" y="77"/>
                </a:moveTo>
                <a:cubicBezTo>
                  <a:pt x="107" y="77"/>
                  <a:pt x="114" y="84"/>
                  <a:pt x="114" y="93"/>
                </a:cubicBezTo>
                <a:cubicBezTo>
                  <a:pt x="114" y="102"/>
                  <a:pt x="107" y="110"/>
                  <a:pt x="97" y="110"/>
                </a:cubicBezTo>
                <a:cubicBezTo>
                  <a:pt x="88" y="110"/>
                  <a:pt x="81" y="102"/>
                  <a:pt x="81" y="93"/>
                </a:cubicBezTo>
                <a:cubicBezTo>
                  <a:pt x="81" y="84"/>
                  <a:pt x="88" y="77"/>
                  <a:pt x="97" y="77"/>
                </a:cubicBezTo>
                <a:moveTo>
                  <a:pt x="45" y="77"/>
                </a:moveTo>
                <a:cubicBezTo>
                  <a:pt x="54" y="77"/>
                  <a:pt x="61" y="84"/>
                  <a:pt x="61" y="93"/>
                </a:cubicBezTo>
                <a:cubicBezTo>
                  <a:pt x="61" y="102"/>
                  <a:pt x="54" y="110"/>
                  <a:pt x="45" y="110"/>
                </a:cubicBezTo>
                <a:cubicBezTo>
                  <a:pt x="36" y="110"/>
                  <a:pt x="28" y="102"/>
                  <a:pt x="28" y="93"/>
                </a:cubicBezTo>
                <a:cubicBezTo>
                  <a:pt x="28" y="84"/>
                  <a:pt x="36" y="77"/>
                  <a:pt x="45" y="7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992" name="Google Shape;1992;p11"/>
          <p:cNvGrpSpPr/>
          <p:nvPr/>
        </p:nvGrpSpPr>
        <p:grpSpPr>
          <a:xfrm>
            <a:off x="3595688" y="3769518"/>
            <a:ext cx="387350" cy="311150"/>
            <a:chOff x="3700463" y="3305175"/>
            <a:chExt cx="387350" cy="311150"/>
          </a:xfrm>
        </p:grpSpPr>
        <p:sp>
          <p:nvSpPr>
            <p:cNvPr id="1993" name="Google Shape;1993;p11"/>
            <p:cNvSpPr/>
            <p:nvPr/>
          </p:nvSpPr>
          <p:spPr>
            <a:xfrm>
              <a:off x="3700463" y="3378200"/>
              <a:ext cx="277813" cy="238125"/>
            </a:xfrm>
            <a:custGeom>
              <a:rect b="b" l="l" r="r" t="t"/>
              <a:pathLst>
                <a:path extrusionOk="0" h="150" w="175">
                  <a:moveTo>
                    <a:pt x="18" y="150"/>
                  </a:moveTo>
                  <a:lnTo>
                    <a:pt x="50" y="117"/>
                  </a:lnTo>
                  <a:lnTo>
                    <a:pt x="175" y="117"/>
                  </a:lnTo>
                  <a:lnTo>
                    <a:pt x="175" y="82"/>
                  </a:lnTo>
                  <a:lnTo>
                    <a:pt x="62" y="82"/>
                  </a:lnTo>
                  <a:lnTo>
                    <a:pt x="55" y="82"/>
                  </a:lnTo>
                  <a:lnTo>
                    <a:pt x="55" y="76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117"/>
                  </a:lnTo>
                  <a:lnTo>
                    <a:pt x="18" y="117"/>
                  </a:lnTo>
                  <a:lnTo>
                    <a:pt x="18" y="15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3798888" y="3305175"/>
              <a:ext cx="288925" cy="247650"/>
            </a:xfrm>
            <a:custGeom>
              <a:rect b="b" l="l" r="r" t="t"/>
              <a:pathLst>
                <a:path extrusionOk="0" h="163" w="189">
                  <a:moveTo>
                    <a:pt x="136" y="126"/>
                  </a:moveTo>
                  <a:cubicBezTo>
                    <a:pt x="168" y="163"/>
                    <a:pt x="168" y="163"/>
                    <a:pt x="168" y="163"/>
                  </a:cubicBezTo>
                  <a:cubicBezTo>
                    <a:pt x="168" y="126"/>
                    <a:pt x="168" y="126"/>
                    <a:pt x="168" y="126"/>
                  </a:cubicBezTo>
                  <a:cubicBezTo>
                    <a:pt x="189" y="126"/>
                    <a:pt x="189" y="126"/>
                    <a:pt x="189" y="126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18" y="126"/>
                    <a:pt x="118" y="126"/>
                    <a:pt x="118" y="126"/>
                  </a:cubicBezTo>
                  <a:lnTo>
                    <a:pt x="136" y="126"/>
                  </a:lnTo>
                  <a:close/>
                  <a:moveTo>
                    <a:pt x="158" y="50"/>
                  </a:moveTo>
                  <a:cubicBezTo>
                    <a:pt x="166" y="50"/>
                    <a:pt x="172" y="57"/>
                    <a:pt x="172" y="65"/>
                  </a:cubicBezTo>
                  <a:cubicBezTo>
                    <a:pt x="172" y="73"/>
                    <a:pt x="166" y="79"/>
                    <a:pt x="158" y="79"/>
                  </a:cubicBezTo>
                  <a:cubicBezTo>
                    <a:pt x="150" y="79"/>
                    <a:pt x="143" y="73"/>
                    <a:pt x="143" y="65"/>
                  </a:cubicBezTo>
                  <a:cubicBezTo>
                    <a:pt x="143" y="57"/>
                    <a:pt x="150" y="50"/>
                    <a:pt x="158" y="50"/>
                  </a:cubicBezTo>
                  <a:moveTo>
                    <a:pt x="37" y="79"/>
                  </a:moveTo>
                  <a:cubicBezTo>
                    <a:pt x="29" y="79"/>
                    <a:pt x="23" y="73"/>
                    <a:pt x="23" y="65"/>
                  </a:cubicBezTo>
                  <a:cubicBezTo>
                    <a:pt x="23" y="57"/>
                    <a:pt x="29" y="50"/>
                    <a:pt x="37" y="50"/>
                  </a:cubicBezTo>
                  <a:cubicBezTo>
                    <a:pt x="45" y="50"/>
                    <a:pt x="51" y="57"/>
                    <a:pt x="51" y="65"/>
                  </a:cubicBezTo>
                  <a:cubicBezTo>
                    <a:pt x="51" y="73"/>
                    <a:pt x="45" y="79"/>
                    <a:pt x="37" y="79"/>
                  </a:cubicBezTo>
                  <a:moveTo>
                    <a:pt x="77" y="79"/>
                  </a:moveTo>
                  <a:cubicBezTo>
                    <a:pt x="69" y="79"/>
                    <a:pt x="63" y="73"/>
                    <a:pt x="63" y="65"/>
                  </a:cubicBezTo>
                  <a:cubicBezTo>
                    <a:pt x="63" y="57"/>
                    <a:pt x="69" y="50"/>
                    <a:pt x="77" y="50"/>
                  </a:cubicBezTo>
                  <a:cubicBezTo>
                    <a:pt x="85" y="50"/>
                    <a:pt x="92" y="57"/>
                    <a:pt x="92" y="65"/>
                  </a:cubicBezTo>
                  <a:cubicBezTo>
                    <a:pt x="92" y="73"/>
                    <a:pt x="85" y="79"/>
                    <a:pt x="77" y="79"/>
                  </a:cubicBezTo>
                  <a:moveTo>
                    <a:pt x="117" y="79"/>
                  </a:moveTo>
                  <a:cubicBezTo>
                    <a:pt x="110" y="79"/>
                    <a:pt x="103" y="73"/>
                    <a:pt x="103" y="65"/>
                  </a:cubicBezTo>
                  <a:cubicBezTo>
                    <a:pt x="103" y="57"/>
                    <a:pt x="110" y="50"/>
                    <a:pt x="117" y="50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6" y="51"/>
                    <a:pt x="132" y="57"/>
                    <a:pt x="132" y="65"/>
                  </a:cubicBezTo>
                  <a:cubicBezTo>
                    <a:pt x="132" y="72"/>
                    <a:pt x="126" y="78"/>
                    <a:pt x="118" y="79"/>
                  </a:cubicBezTo>
                  <a:cubicBezTo>
                    <a:pt x="118" y="79"/>
                    <a:pt x="118" y="79"/>
                    <a:pt x="117" y="7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95" name="Google Shape;1995;p11"/>
          <p:cNvGrpSpPr/>
          <p:nvPr/>
        </p:nvGrpSpPr>
        <p:grpSpPr>
          <a:xfrm>
            <a:off x="4152900" y="3769518"/>
            <a:ext cx="385763" cy="311150"/>
            <a:chOff x="4257675" y="3305175"/>
            <a:chExt cx="385763" cy="311150"/>
          </a:xfrm>
        </p:grpSpPr>
        <p:sp>
          <p:nvSpPr>
            <p:cNvPr id="1996" name="Google Shape;1996;p11"/>
            <p:cNvSpPr/>
            <p:nvPr/>
          </p:nvSpPr>
          <p:spPr>
            <a:xfrm>
              <a:off x="4257675" y="3378200"/>
              <a:ext cx="279400" cy="238125"/>
            </a:xfrm>
            <a:custGeom>
              <a:rect b="b" l="l" r="r" t="t"/>
              <a:pathLst>
                <a:path extrusionOk="0" h="150" w="176">
                  <a:moveTo>
                    <a:pt x="19" y="150"/>
                  </a:moveTo>
                  <a:lnTo>
                    <a:pt x="50" y="117"/>
                  </a:lnTo>
                  <a:lnTo>
                    <a:pt x="176" y="117"/>
                  </a:lnTo>
                  <a:lnTo>
                    <a:pt x="176" y="83"/>
                  </a:lnTo>
                  <a:lnTo>
                    <a:pt x="61" y="83"/>
                  </a:lnTo>
                  <a:lnTo>
                    <a:pt x="55" y="83"/>
                  </a:lnTo>
                  <a:lnTo>
                    <a:pt x="55" y="76"/>
                  </a:lnTo>
                  <a:lnTo>
                    <a:pt x="55" y="0"/>
                  </a:lnTo>
                  <a:lnTo>
                    <a:pt x="0" y="0"/>
                  </a:lnTo>
                  <a:lnTo>
                    <a:pt x="0" y="117"/>
                  </a:lnTo>
                  <a:lnTo>
                    <a:pt x="19" y="117"/>
                  </a:lnTo>
                  <a:lnTo>
                    <a:pt x="19" y="15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7" name="Google Shape;1997;p11"/>
            <p:cNvSpPr/>
            <p:nvPr/>
          </p:nvSpPr>
          <p:spPr>
            <a:xfrm>
              <a:off x="4354513" y="3305175"/>
              <a:ext cx="288925" cy="247650"/>
            </a:xfrm>
            <a:custGeom>
              <a:rect b="b" l="l" r="r" t="t"/>
              <a:pathLst>
                <a:path extrusionOk="0" h="156" w="182">
                  <a:moveTo>
                    <a:pt x="182" y="0"/>
                  </a:moveTo>
                  <a:lnTo>
                    <a:pt x="0" y="0"/>
                  </a:lnTo>
                  <a:lnTo>
                    <a:pt x="0" y="46"/>
                  </a:lnTo>
                  <a:lnTo>
                    <a:pt x="0" y="122"/>
                  </a:lnTo>
                  <a:lnTo>
                    <a:pt x="115" y="122"/>
                  </a:lnTo>
                  <a:lnTo>
                    <a:pt x="131" y="122"/>
                  </a:lnTo>
                  <a:lnTo>
                    <a:pt x="164" y="156"/>
                  </a:lnTo>
                  <a:lnTo>
                    <a:pt x="164" y="122"/>
                  </a:lnTo>
                  <a:lnTo>
                    <a:pt x="182" y="122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98" name="Google Shape;1998;p11"/>
          <p:cNvSpPr/>
          <p:nvPr/>
        </p:nvSpPr>
        <p:spPr>
          <a:xfrm>
            <a:off x="4167188" y="1976437"/>
            <a:ext cx="357188" cy="336550"/>
          </a:xfrm>
          <a:custGeom>
            <a:rect b="b" l="l" r="r" t="t"/>
            <a:pathLst>
              <a:path extrusionOk="0" h="220" w="234">
                <a:moveTo>
                  <a:pt x="105" y="118"/>
                </a:moveTo>
                <a:cubicBezTo>
                  <a:pt x="105" y="201"/>
                  <a:pt x="105" y="201"/>
                  <a:pt x="105" y="201"/>
                </a:cubicBezTo>
                <a:cubicBezTo>
                  <a:pt x="89" y="203"/>
                  <a:pt x="77" y="211"/>
                  <a:pt x="77" y="220"/>
                </a:cubicBezTo>
                <a:cubicBezTo>
                  <a:pt x="154" y="220"/>
                  <a:pt x="154" y="220"/>
                  <a:pt x="154" y="220"/>
                </a:cubicBezTo>
                <a:cubicBezTo>
                  <a:pt x="154" y="212"/>
                  <a:pt x="144" y="205"/>
                  <a:pt x="130" y="202"/>
                </a:cubicBezTo>
                <a:cubicBezTo>
                  <a:pt x="130" y="118"/>
                  <a:pt x="130" y="118"/>
                  <a:pt x="130" y="118"/>
                </a:cubicBezTo>
                <a:cubicBezTo>
                  <a:pt x="234" y="0"/>
                  <a:pt x="234" y="0"/>
                  <a:pt x="234" y="0"/>
                </a:cubicBezTo>
                <a:cubicBezTo>
                  <a:pt x="0" y="0"/>
                  <a:pt x="0" y="0"/>
                  <a:pt x="0" y="0"/>
                </a:cubicBezTo>
                <a:lnTo>
                  <a:pt x="105" y="118"/>
                </a:lnTo>
                <a:close/>
                <a:moveTo>
                  <a:pt x="117" y="107"/>
                </a:moveTo>
                <a:cubicBezTo>
                  <a:pt x="46" y="26"/>
                  <a:pt x="46" y="26"/>
                  <a:pt x="46" y="26"/>
                </a:cubicBezTo>
                <a:cubicBezTo>
                  <a:pt x="187" y="26"/>
                  <a:pt x="187" y="26"/>
                  <a:pt x="187" y="26"/>
                </a:cubicBezTo>
                <a:lnTo>
                  <a:pt x="117" y="10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935038" y="2546350"/>
            <a:ext cx="369888" cy="371475"/>
          </a:xfrm>
          <a:custGeom>
            <a:rect b="b" l="l" r="r" t="t"/>
            <a:pathLst>
              <a:path extrusionOk="0" h="243" w="242">
                <a:moveTo>
                  <a:pt x="121" y="243"/>
                </a:moveTo>
                <a:cubicBezTo>
                  <a:pt x="188" y="243"/>
                  <a:pt x="242" y="189"/>
                  <a:pt x="242" y="121"/>
                </a:cubicBezTo>
                <a:cubicBezTo>
                  <a:pt x="242" y="54"/>
                  <a:pt x="188" y="0"/>
                  <a:pt x="121" y="0"/>
                </a:cubicBezTo>
                <a:cubicBezTo>
                  <a:pt x="54" y="0"/>
                  <a:pt x="0" y="54"/>
                  <a:pt x="0" y="121"/>
                </a:cubicBezTo>
                <a:cubicBezTo>
                  <a:pt x="0" y="189"/>
                  <a:pt x="54" y="243"/>
                  <a:pt x="121" y="243"/>
                </a:cubicBezTo>
                <a:moveTo>
                  <a:pt x="157" y="21"/>
                </a:moveTo>
                <a:cubicBezTo>
                  <a:pt x="174" y="27"/>
                  <a:pt x="190" y="38"/>
                  <a:pt x="202" y="52"/>
                </a:cubicBezTo>
                <a:cubicBezTo>
                  <a:pt x="158" y="98"/>
                  <a:pt x="158" y="98"/>
                  <a:pt x="158" y="98"/>
                </a:cubicBezTo>
                <a:cubicBezTo>
                  <a:pt x="153" y="91"/>
                  <a:pt x="147" y="85"/>
                  <a:pt x="140" y="82"/>
                </a:cubicBezTo>
                <a:lnTo>
                  <a:pt x="157" y="21"/>
                </a:lnTo>
                <a:close/>
                <a:moveTo>
                  <a:pt x="139" y="16"/>
                </a:moveTo>
                <a:cubicBezTo>
                  <a:pt x="134" y="79"/>
                  <a:pt x="134" y="79"/>
                  <a:pt x="134" y="79"/>
                </a:cubicBezTo>
                <a:cubicBezTo>
                  <a:pt x="132" y="79"/>
                  <a:pt x="129" y="78"/>
                  <a:pt x="127" y="78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25" y="14"/>
                  <a:pt x="132" y="14"/>
                  <a:pt x="139" y="16"/>
                </a:cubicBezTo>
                <a:moveTo>
                  <a:pt x="121" y="101"/>
                </a:moveTo>
                <a:cubicBezTo>
                  <a:pt x="132" y="101"/>
                  <a:pt x="141" y="110"/>
                  <a:pt x="141" y="121"/>
                </a:cubicBezTo>
                <a:cubicBezTo>
                  <a:pt x="141" y="132"/>
                  <a:pt x="132" y="141"/>
                  <a:pt x="121" y="141"/>
                </a:cubicBezTo>
                <a:cubicBezTo>
                  <a:pt x="110" y="141"/>
                  <a:pt x="101" y="132"/>
                  <a:pt x="101" y="121"/>
                </a:cubicBezTo>
                <a:cubicBezTo>
                  <a:pt x="101" y="110"/>
                  <a:pt x="110" y="101"/>
                  <a:pt x="121" y="101"/>
                </a:cubicBezTo>
                <a:moveTo>
                  <a:pt x="93" y="155"/>
                </a:moveTo>
                <a:cubicBezTo>
                  <a:pt x="100" y="160"/>
                  <a:pt x="107" y="164"/>
                  <a:pt x="115" y="165"/>
                </a:cubicBezTo>
                <a:cubicBezTo>
                  <a:pt x="93" y="225"/>
                  <a:pt x="93" y="225"/>
                  <a:pt x="93" y="225"/>
                </a:cubicBezTo>
                <a:cubicBezTo>
                  <a:pt x="76" y="220"/>
                  <a:pt x="59" y="211"/>
                  <a:pt x="45" y="197"/>
                </a:cubicBezTo>
                <a:lnTo>
                  <a:pt x="93" y="15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000" name="Google Shape;2000;p11"/>
          <p:cNvGrpSpPr/>
          <p:nvPr/>
        </p:nvGrpSpPr>
        <p:grpSpPr>
          <a:xfrm>
            <a:off x="1450975" y="2541587"/>
            <a:ext cx="306388" cy="400051"/>
            <a:chOff x="1555750" y="2073275"/>
            <a:chExt cx="306388" cy="400051"/>
          </a:xfrm>
        </p:grpSpPr>
        <p:sp>
          <p:nvSpPr>
            <p:cNvPr id="2001" name="Google Shape;2001;p11"/>
            <p:cNvSpPr/>
            <p:nvPr/>
          </p:nvSpPr>
          <p:spPr>
            <a:xfrm>
              <a:off x="1612900" y="2073275"/>
              <a:ext cx="192088" cy="193675"/>
            </a:xfrm>
            <a:custGeom>
              <a:rect b="b" l="l" r="r" t="t"/>
              <a:pathLst>
                <a:path extrusionOk="0" h="127" w="126">
                  <a:moveTo>
                    <a:pt x="0" y="41"/>
                  </a:moveTo>
                  <a:cubicBezTo>
                    <a:pt x="0" y="41"/>
                    <a:pt x="16" y="77"/>
                    <a:pt x="20" y="121"/>
                  </a:cubicBezTo>
                  <a:cubicBezTo>
                    <a:pt x="32" y="125"/>
                    <a:pt x="47" y="127"/>
                    <a:pt x="63" y="127"/>
                  </a:cubicBezTo>
                  <a:cubicBezTo>
                    <a:pt x="79" y="127"/>
                    <a:pt x="94" y="125"/>
                    <a:pt x="106" y="121"/>
                  </a:cubicBezTo>
                  <a:cubicBezTo>
                    <a:pt x="110" y="77"/>
                    <a:pt x="126" y="41"/>
                    <a:pt x="126" y="41"/>
                  </a:cubicBezTo>
                  <a:cubicBezTo>
                    <a:pt x="103" y="33"/>
                    <a:pt x="106" y="0"/>
                    <a:pt x="106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34"/>
                    <a:pt x="63" y="35"/>
                    <a:pt x="63" y="35"/>
                  </a:cubicBezTo>
                  <a:cubicBezTo>
                    <a:pt x="63" y="35"/>
                    <a:pt x="33" y="34"/>
                    <a:pt x="3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3" y="33"/>
                    <a:pt x="0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2" name="Google Shape;2002;p11"/>
            <p:cNvSpPr/>
            <p:nvPr/>
          </p:nvSpPr>
          <p:spPr>
            <a:xfrm>
              <a:off x="1555750" y="2268538"/>
              <a:ext cx="306388" cy="204788"/>
            </a:xfrm>
            <a:custGeom>
              <a:rect b="b" l="l" r="r" t="t"/>
              <a:pathLst>
                <a:path extrusionOk="0" h="134" w="200">
                  <a:moveTo>
                    <a:pt x="166" y="88"/>
                  </a:moveTo>
                  <a:cubicBezTo>
                    <a:pt x="156" y="75"/>
                    <a:pt x="145" y="41"/>
                    <a:pt x="143" y="20"/>
                  </a:cubicBezTo>
                  <a:cubicBezTo>
                    <a:pt x="143" y="13"/>
                    <a:pt x="143" y="7"/>
                    <a:pt x="143" y="0"/>
                  </a:cubicBezTo>
                  <a:cubicBezTo>
                    <a:pt x="131" y="4"/>
                    <a:pt x="116" y="6"/>
                    <a:pt x="100" y="6"/>
                  </a:cubicBezTo>
                  <a:cubicBezTo>
                    <a:pt x="84" y="6"/>
                    <a:pt x="69" y="4"/>
                    <a:pt x="57" y="0"/>
                  </a:cubicBezTo>
                  <a:cubicBezTo>
                    <a:pt x="57" y="7"/>
                    <a:pt x="57" y="13"/>
                    <a:pt x="57" y="20"/>
                  </a:cubicBezTo>
                  <a:cubicBezTo>
                    <a:pt x="55" y="41"/>
                    <a:pt x="43" y="75"/>
                    <a:pt x="34" y="88"/>
                  </a:cubicBezTo>
                  <a:cubicBezTo>
                    <a:pt x="0" y="134"/>
                    <a:pt x="200" y="134"/>
                    <a:pt x="166" y="8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03" name="Google Shape;2003;p11"/>
          <p:cNvSpPr/>
          <p:nvPr/>
        </p:nvSpPr>
        <p:spPr>
          <a:xfrm>
            <a:off x="976313" y="1966912"/>
            <a:ext cx="287338" cy="355600"/>
          </a:xfrm>
          <a:custGeom>
            <a:rect b="b" l="l" r="r" t="t"/>
            <a:pathLst>
              <a:path extrusionOk="0" h="224" w="181">
                <a:moveTo>
                  <a:pt x="34" y="0"/>
                </a:moveTo>
                <a:lnTo>
                  <a:pt x="34" y="7"/>
                </a:lnTo>
                <a:lnTo>
                  <a:pt x="12" y="7"/>
                </a:lnTo>
                <a:lnTo>
                  <a:pt x="12" y="0"/>
                </a:lnTo>
                <a:lnTo>
                  <a:pt x="0" y="0"/>
                </a:lnTo>
                <a:lnTo>
                  <a:pt x="0" y="224"/>
                </a:lnTo>
                <a:lnTo>
                  <a:pt x="12" y="224"/>
                </a:lnTo>
                <a:lnTo>
                  <a:pt x="12" y="216"/>
                </a:lnTo>
                <a:lnTo>
                  <a:pt x="34" y="216"/>
                </a:lnTo>
                <a:lnTo>
                  <a:pt x="34" y="224"/>
                </a:lnTo>
                <a:lnTo>
                  <a:pt x="47" y="224"/>
                </a:lnTo>
                <a:lnTo>
                  <a:pt x="47" y="164"/>
                </a:lnTo>
                <a:lnTo>
                  <a:pt x="134" y="164"/>
                </a:lnTo>
                <a:lnTo>
                  <a:pt x="134" y="224"/>
                </a:lnTo>
                <a:lnTo>
                  <a:pt x="147" y="224"/>
                </a:lnTo>
                <a:lnTo>
                  <a:pt x="147" y="216"/>
                </a:lnTo>
                <a:lnTo>
                  <a:pt x="167" y="216"/>
                </a:lnTo>
                <a:lnTo>
                  <a:pt x="167" y="224"/>
                </a:lnTo>
                <a:lnTo>
                  <a:pt x="181" y="224"/>
                </a:lnTo>
                <a:lnTo>
                  <a:pt x="181" y="0"/>
                </a:lnTo>
                <a:lnTo>
                  <a:pt x="167" y="0"/>
                </a:lnTo>
                <a:lnTo>
                  <a:pt x="167" y="7"/>
                </a:lnTo>
                <a:lnTo>
                  <a:pt x="147" y="7"/>
                </a:lnTo>
                <a:lnTo>
                  <a:pt x="147" y="0"/>
                </a:lnTo>
                <a:lnTo>
                  <a:pt x="134" y="0"/>
                </a:lnTo>
                <a:lnTo>
                  <a:pt x="134" y="60"/>
                </a:lnTo>
                <a:lnTo>
                  <a:pt x="47" y="60"/>
                </a:lnTo>
                <a:lnTo>
                  <a:pt x="47" y="0"/>
                </a:lnTo>
                <a:lnTo>
                  <a:pt x="34" y="0"/>
                </a:lnTo>
                <a:close/>
                <a:moveTo>
                  <a:pt x="34" y="199"/>
                </a:moveTo>
                <a:lnTo>
                  <a:pt x="12" y="199"/>
                </a:lnTo>
                <a:lnTo>
                  <a:pt x="12" y="179"/>
                </a:lnTo>
                <a:lnTo>
                  <a:pt x="34" y="179"/>
                </a:lnTo>
                <a:lnTo>
                  <a:pt x="34" y="199"/>
                </a:lnTo>
                <a:close/>
                <a:moveTo>
                  <a:pt x="34" y="160"/>
                </a:moveTo>
                <a:lnTo>
                  <a:pt x="12" y="160"/>
                </a:lnTo>
                <a:lnTo>
                  <a:pt x="12" y="140"/>
                </a:lnTo>
                <a:lnTo>
                  <a:pt x="34" y="140"/>
                </a:lnTo>
                <a:lnTo>
                  <a:pt x="34" y="160"/>
                </a:lnTo>
                <a:close/>
                <a:moveTo>
                  <a:pt x="34" y="123"/>
                </a:moveTo>
                <a:lnTo>
                  <a:pt x="12" y="123"/>
                </a:lnTo>
                <a:lnTo>
                  <a:pt x="12" y="102"/>
                </a:lnTo>
                <a:lnTo>
                  <a:pt x="34" y="102"/>
                </a:lnTo>
                <a:lnTo>
                  <a:pt x="34" y="123"/>
                </a:lnTo>
                <a:close/>
                <a:moveTo>
                  <a:pt x="34" y="84"/>
                </a:moveTo>
                <a:lnTo>
                  <a:pt x="12" y="84"/>
                </a:lnTo>
                <a:lnTo>
                  <a:pt x="12" y="63"/>
                </a:lnTo>
                <a:lnTo>
                  <a:pt x="34" y="63"/>
                </a:lnTo>
                <a:lnTo>
                  <a:pt x="34" y="84"/>
                </a:lnTo>
                <a:close/>
                <a:moveTo>
                  <a:pt x="34" y="46"/>
                </a:moveTo>
                <a:lnTo>
                  <a:pt x="12" y="46"/>
                </a:lnTo>
                <a:lnTo>
                  <a:pt x="12" y="25"/>
                </a:lnTo>
                <a:lnTo>
                  <a:pt x="34" y="25"/>
                </a:lnTo>
                <a:lnTo>
                  <a:pt x="34" y="46"/>
                </a:lnTo>
                <a:close/>
                <a:moveTo>
                  <a:pt x="147" y="25"/>
                </a:moveTo>
                <a:lnTo>
                  <a:pt x="167" y="25"/>
                </a:lnTo>
                <a:lnTo>
                  <a:pt x="167" y="46"/>
                </a:lnTo>
                <a:lnTo>
                  <a:pt x="147" y="46"/>
                </a:lnTo>
                <a:lnTo>
                  <a:pt x="147" y="25"/>
                </a:lnTo>
                <a:close/>
                <a:moveTo>
                  <a:pt x="147" y="63"/>
                </a:moveTo>
                <a:lnTo>
                  <a:pt x="167" y="63"/>
                </a:lnTo>
                <a:lnTo>
                  <a:pt x="167" y="84"/>
                </a:lnTo>
                <a:lnTo>
                  <a:pt x="147" y="84"/>
                </a:lnTo>
                <a:lnTo>
                  <a:pt x="147" y="63"/>
                </a:lnTo>
                <a:close/>
                <a:moveTo>
                  <a:pt x="147" y="102"/>
                </a:moveTo>
                <a:lnTo>
                  <a:pt x="167" y="102"/>
                </a:lnTo>
                <a:lnTo>
                  <a:pt x="167" y="123"/>
                </a:lnTo>
                <a:lnTo>
                  <a:pt x="147" y="123"/>
                </a:lnTo>
                <a:lnTo>
                  <a:pt x="147" y="102"/>
                </a:lnTo>
                <a:close/>
                <a:moveTo>
                  <a:pt x="147" y="140"/>
                </a:moveTo>
                <a:lnTo>
                  <a:pt x="167" y="140"/>
                </a:lnTo>
                <a:lnTo>
                  <a:pt x="167" y="160"/>
                </a:lnTo>
                <a:lnTo>
                  <a:pt x="147" y="160"/>
                </a:lnTo>
                <a:lnTo>
                  <a:pt x="147" y="140"/>
                </a:lnTo>
                <a:close/>
                <a:moveTo>
                  <a:pt x="147" y="179"/>
                </a:moveTo>
                <a:lnTo>
                  <a:pt x="167" y="179"/>
                </a:lnTo>
                <a:lnTo>
                  <a:pt x="167" y="199"/>
                </a:lnTo>
                <a:lnTo>
                  <a:pt x="147" y="199"/>
                </a:lnTo>
                <a:lnTo>
                  <a:pt x="147" y="179"/>
                </a:lnTo>
                <a:close/>
                <a:moveTo>
                  <a:pt x="134" y="143"/>
                </a:moveTo>
                <a:lnTo>
                  <a:pt x="47" y="143"/>
                </a:lnTo>
                <a:lnTo>
                  <a:pt x="47" y="81"/>
                </a:lnTo>
                <a:lnTo>
                  <a:pt x="134" y="81"/>
                </a:lnTo>
                <a:lnTo>
                  <a:pt x="134" y="1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004" name="Google Shape;2004;p11"/>
          <p:cNvGrpSpPr/>
          <p:nvPr/>
        </p:nvGrpSpPr>
        <p:grpSpPr>
          <a:xfrm>
            <a:off x="2549525" y="1966912"/>
            <a:ext cx="319088" cy="357188"/>
            <a:chOff x="2654300" y="1498600"/>
            <a:chExt cx="319088" cy="357188"/>
          </a:xfrm>
        </p:grpSpPr>
        <p:sp>
          <p:nvSpPr>
            <p:cNvPr id="2005" name="Google Shape;2005;p11"/>
            <p:cNvSpPr/>
            <p:nvPr/>
          </p:nvSpPr>
          <p:spPr>
            <a:xfrm>
              <a:off x="2660650" y="1552575"/>
              <a:ext cx="33338" cy="303213"/>
            </a:xfrm>
            <a:custGeom>
              <a:rect b="b" l="l" r="r" t="t"/>
              <a:pathLst>
                <a:path extrusionOk="0" h="198" w="21">
                  <a:moveTo>
                    <a:pt x="0" y="0"/>
                  </a:moveTo>
                  <a:cubicBezTo>
                    <a:pt x="0" y="198"/>
                    <a:pt x="0" y="198"/>
                    <a:pt x="0" y="198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1"/>
                    <a:pt x="14" y="2"/>
                    <a:pt x="11" y="2"/>
                  </a:cubicBezTo>
                  <a:cubicBezTo>
                    <a:pt x="7" y="2"/>
                    <a:pt x="4" y="1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6" name="Google Shape;2006;p11"/>
            <p:cNvSpPr/>
            <p:nvPr/>
          </p:nvSpPr>
          <p:spPr>
            <a:xfrm>
              <a:off x="2654300" y="1498600"/>
              <a:ext cx="46038" cy="460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7" name="Google Shape;2007;p11"/>
            <p:cNvSpPr/>
            <p:nvPr/>
          </p:nvSpPr>
          <p:spPr>
            <a:xfrm>
              <a:off x="2711450" y="1554163"/>
              <a:ext cx="261938" cy="1889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08" name="Google Shape;2008;p11"/>
          <p:cNvGrpSpPr/>
          <p:nvPr/>
        </p:nvGrpSpPr>
        <p:grpSpPr>
          <a:xfrm>
            <a:off x="3105150" y="1958975"/>
            <a:ext cx="293688" cy="371475"/>
            <a:chOff x="3209925" y="1490663"/>
            <a:chExt cx="293688" cy="371475"/>
          </a:xfrm>
        </p:grpSpPr>
        <p:sp>
          <p:nvSpPr>
            <p:cNvPr id="2009" name="Google Shape;2009;p11"/>
            <p:cNvSpPr/>
            <p:nvPr/>
          </p:nvSpPr>
          <p:spPr>
            <a:xfrm>
              <a:off x="3341688" y="1719263"/>
              <a:ext cx="30163" cy="142875"/>
            </a:xfrm>
            <a:custGeom>
              <a:rect b="b" l="l" r="r" t="t"/>
              <a:pathLst>
                <a:path extrusionOk="0" h="93" w="20">
                  <a:moveTo>
                    <a:pt x="20" y="0"/>
                  </a:moveTo>
                  <a:cubicBezTo>
                    <a:pt x="17" y="1"/>
                    <a:pt x="13" y="1"/>
                    <a:pt x="10" y="1"/>
                  </a:cubicBezTo>
                  <a:cubicBezTo>
                    <a:pt x="7" y="1"/>
                    <a:pt x="3" y="1"/>
                    <a:pt x="0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0" y="93"/>
                    <a:pt x="20" y="93"/>
                    <a:pt x="20" y="93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0" name="Google Shape;2010;p11"/>
            <p:cNvSpPr/>
            <p:nvPr/>
          </p:nvSpPr>
          <p:spPr>
            <a:xfrm>
              <a:off x="3209925" y="1490663"/>
              <a:ext cx="293688" cy="219075"/>
            </a:xfrm>
            <a:custGeom>
              <a:rect b="b" l="l" r="r" t="t"/>
              <a:pathLst>
                <a:path extrusionOk="0" h="144" w="192">
                  <a:moveTo>
                    <a:pt x="86" y="144"/>
                  </a:moveTo>
                  <a:cubicBezTo>
                    <a:pt x="89" y="144"/>
                    <a:pt x="93" y="144"/>
                    <a:pt x="96" y="144"/>
                  </a:cubicBezTo>
                  <a:cubicBezTo>
                    <a:pt x="99" y="144"/>
                    <a:pt x="103" y="144"/>
                    <a:pt x="106" y="144"/>
                  </a:cubicBezTo>
                  <a:cubicBezTo>
                    <a:pt x="154" y="138"/>
                    <a:pt x="192" y="97"/>
                    <a:pt x="192" y="48"/>
                  </a:cubicBezTo>
                  <a:cubicBezTo>
                    <a:pt x="192" y="31"/>
                    <a:pt x="187" y="14"/>
                    <a:pt x="179" y="0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14"/>
                    <a:pt x="0" y="31"/>
                    <a:pt x="0" y="48"/>
                  </a:cubicBezTo>
                  <a:cubicBezTo>
                    <a:pt x="0" y="97"/>
                    <a:pt x="38" y="138"/>
                    <a:pt x="86" y="14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1" name="Google Shape;2011;p11"/>
            <p:cNvSpPr/>
            <p:nvPr/>
          </p:nvSpPr>
          <p:spPr>
            <a:xfrm>
              <a:off x="3382963" y="1712913"/>
              <a:ext cx="95250" cy="96838"/>
            </a:xfrm>
            <a:custGeom>
              <a:rect b="b" l="l" r="r" t="t"/>
              <a:pathLst>
                <a:path extrusionOk="0" h="63" w="63">
                  <a:moveTo>
                    <a:pt x="16" y="17"/>
                  </a:moveTo>
                  <a:cubicBezTo>
                    <a:pt x="4" y="29"/>
                    <a:pt x="0" y="45"/>
                    <a:pt x="2" y="61"/>
                  </a:cubicBezTo>
                  <a:cubicBezTo>
                    <a:pt x="18" y="63"/>
                    <a:pt x="34" y="59"/>
                    <a:pt x="46" y="47"/>
                  </a:cubicBezTo>
                  <a:cubicBezTo>
                    <a:pt x="58" y="35"/>
                    <a:pt x="63" y="18"/>
                    <a:pt x="60" y="3"/>
                  </a:cubicBezTo>
                  <a:cubicBezTo>
                    <a:pt x="45" y="0"/>
                    <a:pt x="28" y="5"/>
                    <a:pt x="16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12" name="Google Shape;2012;p11"/>
          <p:cNvGrpSpPr/>
          <p:nvPr/>
        </p:nvGrpSpPr>
        <p:grpSpPr>
          <a:xfrm>
            <a:off x="3654425" y="1960562"/>
            <a:ext cx="268288" cy="369888"/>
            <a:chOff x="3759200" y="1492250"/>
            <a:chExt cx="268288" cy="369888"/>
          </a:xfrm>
        </p:grpSpPr>
        <p:sp>
          <p:nvSpPr>
            <p:cNvPr id="2013" name="Google Shape;2013;p11"/>
            <p:cNvSpPr/>
            <p:nvPr/>
          </p:nvSpPr>
          <p:spPr>
            <a:xfrm>
              <a:off x="3759200" y="1492250"/>
              <a:ext cx="128588" cy="369888"/>
            </a:xfrm>
            <a:custGeom>
              <a:rect b="b" l="l" r="r" t="t"/>
              <a:pathLst>
                <a:path extrusionOk="0" h="242" w="84">
                  <a:moveTo>
                    <a:pt x="10" y="28"/>
                  </a:moveTo>
                  <a:cubicBezTo>
                    <a:pt x="7" y="38"/>
                    <a:pt x="3" y="48"/>
                    <a:pt x="2" y="58"/>
                  </a:cubicBezTo>
                  <a:cubicBezTo>
                    <a:pt x="0" y="68"/>
                    <a:pt x="3" y="75"/>
                    <a:pt x="8" y="84"/>
                  </a:cubicBezTo>
                  <a:cubicBezTo>
                    <a:pt x="12" y="92"/>
                    <a:pt x="21" y="105"/>
                    <a:pt x="31" y="110"/>
                  </a:cubicBezTo>
                  <a:cubicBezTo>
                    <a:pt x="31" y="242"/>
                    <a:pt x="31" y="242"/>
                    <a:pt x="31" y="242"/>
                  </a:cubicBezTo>
                  <a:cubicBezTo>
                    <a:pt x="54" y="242"/>
                    <a:pt x="54" y="242"/>
                    <a:pt x="54" y="242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64" y="104"/>
                    <a:pt x="73" y="92"/>
                    <a:pt x="77" y="84"/>
                  </a:cubicBezTo>
                  <a:cubicBezTo>
                    <a:pt x="82" y="75"/>
                    <a:pt x="84" y="68"/>
                    <a:pt x="83" y="58"/>
                  </a:cubicBezTo>
                  <a:cubicBezTo>
                    <a:pt x="82" y="48"/>
                    <a:pt x="78" y="38"/>
                    <a:pt x="75" y="28"/>
                  </a:cubicBezTo>
                  <a:cubicBezTo>
                    <a:pt x="72" y="21"/>
                    <a:pt x="66" y="1"/>
                    <a:pt x="56" y="0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9" y="1"/>
                    <a:pt x="13" y="21"/>
                    <a:pt x="10" y="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4" name="Google Shape;2014;p11"/>
            <p:cNvSpPr/>
            <p:nvPr/>
          </p:nvSpPr>
          <p:spPr>
            <a:xfrm>
              <a:off x="3944938" y="1492250"/>
              <a:ext cx="82550" cy="369888"/>
            </a:xfrm>
            <a:custGeom>
              <a:rect b="b" l="l" r="r" t="t"/>
              <a:pathLst>
                <a:path extrusionOk="0" h="242" w="54">
                  <a:moveTo>
                    <a:pt x="0" y="68"/>
                  </a:moveTo>
                  <a:cubicBezTo>
                    <a:pt x="0" y="128"/>
                    <a:pt x="25" y="134"/>
                    <a:pt x="31" y="135"/>
                  </a:cubicBezTo>
                  <a:cubicBezTo>
                    <a:pt x="31" y="242"/>
                    <a:pt x="31" y="242"/>
                    <a:pt x="31" y="242"/>
                  </a:cubicBezTo>
                  <a:cubicBezTo>
                    <a:pt x="54" y="242"/>
                    <a:pt x="54" y="242"/>
                    <a:pt x="54" y="24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0" y="0"/>
                    <a:pt x="0" y="6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15" name="Google Shape;2015;p11"/>
          <p:cNvGrpSpPr/>
          <p:nvPr/>
        </p:nvGrpSpPr>
        <p:grpSpPr>
          <a:xfrm>
            <a:off x="931863" y="785812"/>
            <a:ext cx="376238" cy="339725"/>
            <a:chOff x="1036638" y="317500"/>
            <a:chExt cx="376238" cy="339725"/>
          </a:xfrm>
        </p:grpSpPr>
        <p:sp>
          <p:nvSpPr>
            <p:cNvPr id="2016" name="Google Shape;2016;p11"/>
            <p:cNvSpPr/>
            <p:nvPr/>
          </p:nvSpPr>
          <p:spPr>
            <a:xfrm>
              <a:off x="1036638" y="317500"/>
              <a:ext cx="376238" cy="280988"/>
            </a:xfrm>
            <a:custGeom>
              <a:rect b="b" l="l" r="r" t="t"/>
              <a:pathLst>
                <a:path extrusionOk="0" h="184" w="246">
                  <a:moveTo>
                    <a:pt x="123" y="0"/>
                  </a:moveTo>
                  <a:cubicBezTo>
                    <a:pt x="55" y="1"/>
                    <a:pt x="0" y="56"/>
                    <a:pt x="0" y="124"/>
                  </a:cubicBezTo>
                  <a:cubicBezTo>
                    <a:pt x="0" y="144"/>
                    <a:pt x="5" y="165"/>
                    <a:pt x="15" y="183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44"/>
                    <a:pt x="17" y="139"/>
                    <a:pt x="21" y="134"/>
                  </a:cubicBezTo>
                  <a:cubicBezTo>
                    <a:pt x="20" y="130"/>
                    <a:pt x="20" y="127"/>
                    <a:pt x="20" y="124"/>
                  </a:cubicBezTo>
                  <a:cubicBezTo>
                    <a:pt x="20" y="67"/>
                    <a:pt x="66" y="21"/>
                    <a:pt x="123" y="21"/>
                  </a:cubicBezTo>
                  <a:cubicBezTo>
                    <a:pt x="180" y="21"/>
                    <a:pt x="226" y="67"/>
                    <a:pt x="226" y="124"/>
                  </a:cubicBezTo>
                  <a:cubicBezTo>
                    <a:pt x="226" y="128"/>
                    <a:pt x="225" y="131"/>
                    <a:pt x="225" y="135"/>
                  </a:cubicBezTo>
                  <a:cubicBezTo>
                    <a:pt x="228" y="139"/>
                    <a:pt x="230" y="145"/>
                    <a:pt x="230" y="150"/>
                  </a:cubicBezTo>
                  <a:cubicBezTo>
                    <a:pt x="230" y="184"/>
                    <a:pt x="230" y="184"/>
                    <a:pt x="230" y="184"/>
                  </a:cubicBezTo>
                  <a:cubicBezTo>
                    <a:pt x="241" y="166"/>
                    <a:pt x="246" y="145"/>
                    <a:pt x="246" y="124"/>
                  </a:cubicBezTo>
                  <a:cubicBezTo>
                    <a:pt x="246" y="56"/>
                    <a:pt x="191" y="1"/>
                    <a:pt x="1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7" name="Google Shape;2017;p11"/>
            <p:cNvSpPr/>
            <p:nvPr/>
          </p:nvSpPr>
          <p:spPr>
            <a:xfrm>
              <a:off x="1069975" y="508000"/>
              <a:ext cx="82550" cy="149225"/>
            </a:xfrm>
            <a:custGeom>
              <a:rect b="b" l="l" r="r" t="t"/>
              <a:pathLst>
                <a:path extrusionOk="0" h="98" w="54">
                  <a:moveTo>
                    <a:pt x="0" y="21"/>
                  </a:moveTo>
                  <a:cubicBezTo>
                    <a:pt x="0" y="23"/>
                    <a:pt x="0" y="24"/>
                    <a:pt x="0" y="2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6"/>
                    <a:pt x="17" y="98"/>
                    <a:pt x="38" y="98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0"/>
                    <a:pt x="4" y="9"/>
                    <a:pt x="0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8" name="Google Shape;2018;p11"/>
            <p:cNvSpPr/>
            <p:nvPr/>
          </p:nvSpPr>
          <p:spPr>
            <a:xfrm>
              <a:off x="1296988" y="508000"/>
              <a:ext cx="80963" cy="149225"/>
            </a:xfrm>
            <a:custGeom>
              <a:rect b="b" l="l" r="r" t="t"/>
              <a:pathLst>
                <a:path extrusionOk="0" h="98" w="53">
                  <a:moveTo>
                    <a:pt x="53" y="72"/>
                  </a:moveTo>
                  <a:cubicBezTo>
                    <a:pt x="53" y="57"/>
                    <a:pt x="53" y="57"/>
                    <a:pt x="53" y="5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5"/>
                    <a:pt x="53" y="24"/>
                    <a:pt x="53" y="23"/>
                  </a:cubicBezTo>
                  <a:cubicBezTo>
                    <a:pt x="51" y="10"/>
                    <a:pt x="35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36" y="98"/>
                    <a:pt x="53" y="86"/>
                    <a:pt x="53" y="7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19" name="Google Shape;2019;p11"/>
          <p:cNvSpPr/>
          <p:nvPr/>
        </p:nvSpPr>
        <p:spPr>
          <a:xfrm>
            <a:off x="1401763" y="776287"/>
            <a:ext cx="379413" cy="334963"/>
          </a:xfrm>
          <a:custGeom>
            <a:rect b="b" l="l" r="r" t="t"/>
            <a:pathLst>
              <a:path extrusionOk="0" h="220" w="248">
                <a:moveTo>
                  <a:pt x="119" y="220"/>
                </a:moveTo>
                <a:cubicBezTo>
                  <a:pt x="119" y="220"/>
                  <a:pt x="145" y="109"/>
                  <a:pt x="190" y="103"/>
                </a:cubicBezTo>
                <a:cubicBezTo>
                  <a:pt x="190" y="103"/>
                  <a:pt x="204" y="93"/>
                  <a:pt x="204" y="220"/>
                </a:cubicBezTo>
                <a:cubicBezTo>
                  <a:pt x="222" y="220"/>
                  <a:pt x="222" y="220"/>
                  <a:pt x="222" y="220"/>
                </a:cubicBezTo>
                <a:cubicBezTo>
                  <a:pt x="222" y="220"/>
                  <a:pt x="220" y="127"/>
                  <a:pt x="247" y="76"/>
                </a:cubicBezTo>
                <a:cubicBezTo>
                  <a:pt x="247" y="76"/>
                  <a:pt x="248" y="40"/>
                  <a:pt x="227" y="20"/>
                </a:cubicBezTo>
                <a:cubicBezTo>
                  <a:pt x="206" y="0"/>
                  <a:pt x="201" y="83"/>
                  <a:pt x="116" y="125"/>
                </a:cubicBezTo>
                <a:cubicBezTo>
                  <a:pt x="116" y="125"/>
                  <a:pt x="110" y="119"/>
                  <a:pt x="106" y="118"/>
                </a:cubicBezTo>
                <a:cubicBezTo>
                  <a:pt x="102" y="117"/>
                  <a:pt x="67" y="139"/>
                  <a:pt x="34" y="145"/>
                </a:cubicBezTo>
                <a:cubicBezTo>
                  <a:pt x="0" y="151"/>
                  <a:pt x="26" y="171"/>
                  <a:pt x="38" y="220"/>
                </a:cubicBezTo>
                <a:lnTo>
                  <a:pt x="119" y="2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020" name="Google Shape;2020;p11"/>
          <p:cNvGrpSpPr/>
          <p:nvPr/>
        </p:nvGrpSpPr>
        <p:grpSpPr>
          <a:xfrm>
            <a:off x="354013" y="793750"/>
            <a:ext cx="376238" cy="323850"/>
            <a:chOff x="458788" y="325438"/>
            <a:chExt cx="376238" cy="323850"/>
          </a:xfrm>
        </p:grpSpPr>
        <p:sp>
          <p:nvSpPr>
            <p:cNvPr id="2021" name="Google Shape;2021;p11"/>
            <p:cNvSpPr/>
            <p:nvPr/>
          </p:nvSpPr>
          <p:spPr>
            <a:xfrm>
              <a:off x="712788" y="339725"/>
              <a:ext cx="60325" cy="76200"/>
            </a:xfrm>
            <a:custGeom>
              <a:rect b="b" l="l" r="r" t="t"/>
              <a:pathLst>
                <a:path extrusionOk="0" h="48" w="38">
                  <a:moveTo>
                    <a:pt x="38" y="0"/>
                  </a:moveTo>
                  <a:lnTo>
                    <a:pt x="0" y="0"/>
                  </a:lnTo>
                  <a:lnTo>
                    <a:pt x="0" y="16"/>
                  </a:lnTo>
                  <a:lnTo>
                    <a:pt x="38" y="4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2" name="Google Shape;2022;p11"/>
            <p:cNvSpPr/>
            <p:nvPr/>
          </p:nvSpPr>
          <p:spPr>
            <a:xfrm>
              <a:off x="520700" y="404813"/>
              <a:ext cx="252413" cy="244475"/>
            </a:xfrm>
            <a:custGeom>
              <a:rect b="b" l="l" r="r" t="t"/>
              <a:pathLst>
                <a:path extrusionOk="0" h="154" w="159">
                  <a:moveTo>
                    <a:pt x="159" y="82"/>
                  </a:moveTo>
                  <a:lnTo>
                    <a:pt x="159" y="66"/>
                  </a:lnTo>
                  <a:lnTo>
                    <a:pt x="121" y="34"/>
                  </a:lnTo>
                  <a:lnTo>
                    <a:pt x="79" y="0"/>
                  </a:lnTo>
                  <a:lnTo>
                    <a:pt x="0" y="66"/>
                  </a:lnTo>
                  <a:lnTo>
                    <a:pt x="0" y="154"/>
                  </a:lnTo>
                  <a:lnTo>
                    <a:pt x="50" y="154"/>
                  </a:lnTo>
                  <a:lnTo>
                    <a:pt x="50" y="67"/>
                  </a:lnTo>
                  <a:lnTo>
                    <a:pt x="109" y="67"/>
                  </a:lnTo>
                  <a:lnTo>
                    <a:pt x="109" y="154"/>
                  </a:lnTo>
                  <a:lnTo>
                    <a:pt x="159" y="154"/>
                  </a:lnTo>
                  <a:lnTo>
                    <a:pt x="159" y="8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3" name="Google Shape;2023;p11"/>
            <p:cNvSpPr/>
            <p:nvPr/>
          </p:nvSpPr>
          <p:spPr>
            <a:xfrm>
              <a:off x="458788" y="325438"/>
              <a:ext cx="376238" cy="192088"/>
            </a:xfrm>
            <a:custGeom>
              <a:rect b="b" l="l" r="r" t="t"/>
              <a:pathLst>
                <a:path extrusionOk="0" h="121" w="237">
                  <a:moveTo>
                    <a:pt x="39" y="107"/>
                  </a:moveTo>
                  <a:lnTo>
                    <a:pt x="118" y="42"/>
                  </a:lnTo>
                  <a:lnTo>
                    <a:pt x="160" y="75"/>
                  </a:lnTo>
                  <a:lnTo>
                    <a:pt x="198" y="107"/>
                  </a:lnTo>
                  <a:lnTo>
                    <a:pt x="217" y="121"/>
                  </a:lnTo>
                  <a:lnTo>
                    <a:pt x="237" y="96"/>
                  </a:lnTo>
                  <a:lnTo>
                    <a:pt x="198" y="66"/>
                  </a:lnTo>
                  <a:lnTo>
                    <a:pt x="160" y="34"/>
                  </a:lnTo>
                  <a:lnTo>
                    <a:pt x="118" y="0"/>
                  </a:lnTo>
                  <a:lnTo>
                    <a:pt x="0" y="96"/>
                  </a:lnTo>
                  <a:lnTo>
                    <a:pt x="20" y="121"/>
                  </a:lnTo>
                  <a:lnTo>
                    <a:pt x="39" y="10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24" name="Google Shape;2024;p11"/>
          <p:cNvGrpSpPr/>
          <p:nvPr/>
        </p:nvGrpSpPr>
        <p:grpSpPr>
          <a:xfrm>
            <a:off x="2579688" y="2581275"/>
            <a:ext cx="258763" cy="303213"/>
            <a:chOff x="2684463" y="2112963"/>
            <a:chExt cx="258763" cy="303213"/>
          </a:xfrm>
        </p:grpSpPr>
        <p:sp>
          <p:nvSpPr>
            <p:cNvPr id="2025" name="Google Shape;2025;p11"/>
            <p:cNvSpPr/>
            <p:nvPr/>
          </p:nvSpPr>
          <p:spPr>
            <a:xfrm>
              <a:off x="2684463" y="2166938"/>
              <a:ext cx="258763" cy="249238"/>
            </a:xfrm>
            <a:custGeom>
              <a:rect b="b" l="l" r="r" t="t"/>
              <a:pathLst>
                <a:path extrusionOk="0" h="163" w="169">
                  <a:moveTo>
                    <a:pt x="169" y="79"/>
                  </a:moveTo>
                  <a:cubicBezTo>
                    <a:pt x="169" y="43"/>
                    <a:pt x="147" y="13"/>
                    <a:pt x="116" y="0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31" y="24"/>
                    <a:pt x="151" y="49"/>
                    <a:pt x="151" y="79"/>
                  </a:cubicBezTo>
                  <a:cubicBezTo>
                    <a:pt x="151" y="115"/>
                    <a:pt x="121" y="145"/>
                    <a:pt x="84" y="145"/>
                  </a:cubicBezTo>
                  <a:cubicBezTo>
                    <a:pt x="48" y="145"/>
                    <a:pt x="18" y="115"/>
                    <a:pt x="18" y="79"/>
                  </a:cubicBezTo>
                  <a:cubicBezTo>
                    <a:pt x="18" y="49"/>
                    <a:pt x="37" y="24"/>
                    <a:pt x="64" y="16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2" y="13"/>
                    <a:pt x="0" y="43"/>
                    <a:pt x="0" y="79"/>
                  </a:cubicBezTo>
                  <a:cubicBezTo>
                    <a:pt x="0" y="125"/>
                    <a:pt x="38" y="163"/>
                    <a:pt x="84" y="163"/>
                  </a:cubicBezTo>
                  <a:cubicBezTo>
                    <a:pt x="131" y="163"/>
                    <a:pt x="169" y="125"/>
                    <a:pt x="169" y="7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6" name="Google Shape;2026;p11"/>
            <p:cNvSpPr/>
            <p:nvPr/>
          </p:nvSpPr>
          <p:spPr>
            <a:xfrm>
              <a:off x="2752725" y="2112963"/>
              <a:ext cx="120650" cy="87313"/>
            </a:xfrm>
            <a:custGeom>
              <a:rect b="b" l="l" r="r" t="t"/>
              <a:pathLst>
                <a:path extrusionOk="0" h="55" w="76">
                  <a:moveTo>
                    <a:pt x="24" y="48"/>
                  </a:moveTo>
                  <a:lnTo>
                    <a:pt x="30" y="55"/>
                  </a:lnTo>
                  <a:lnTo>
                    <a:pt x="38" y="55"/>
                  </a:lnTo>
                  <a:lnTo>
                    <a:pt x="46" y="55"/>
                  </a:lnTo>
                  <a:lnTo>
                    <a:pt x="52" y="48"/>
                  </a:lnTo>
                  <a:lnTo>
                    <a:pt x="63" y="32"/>
                  </a:lnTo>
                  <a:lnTo>
                    <a:pt x="76" y="14"/>
                  </a:lnTo>
                  <a:lnTo>
                    <a:pt x="64" y="0"/>
                  </a:lnTo>
                  <a:lnTo>
                    <a:pt x="38" y="0"/>
                  </a:lnTo>
                  <a:lnTo>
                    <a:pt x="13" y="0"/>
                  </a:lnTo>
                  <a:lnTo>
                    <a:pt x="0" y="14"/>
                  </a:lnTo>
                  <a:lnTo>
                    <a:pt x="13" y="32"/>
                  </a:lnTo>
                  <a:lnTo>
                    <a:pt x="24" y="4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27" name="Google Shape;2027;p11"/>
          <p:cNvGrpSpPr/>
          <p:nvPr/>
        </p:nvGrpSpPr>
        <p:grpSpPr>
          <a:xfrm>
            <a:off x="377825" y="3235325"/>
            <a:ext cx="327026" cy="206375"/>
            <a:chOff x="482600" y="2767013"/>
            <a:chExt cx="327026" cy="206375"/>
          </a:xfrm>
        </p:grpSpPr>
        <p:sp>
          <p:nvSpPr>
            <p:cNvPr id="2028" name="Google Shape;2028;p11"/>
            <p:cNvSpPr/>
            <p:nvPr/>
          </p:nvSpPr>
          <p:spPr>
            <a:xfrm>
              <a:off x="482600" y="2773363"/>
              <a:ext cx="96838" cy="192088"/>
            </a:xfrm>
            <a:custGeom>
              <a:rect b="b" l="l" r="r" t="t"/>
              <a:pathLst>
                <a:path extrusionOk="0" h="121" w="61">
                  <a:moveTo>
                    <a:pt x="0" y="121"/>
                  </a:moveTo>
                  <a:lnTo>
                    <a:pt x="61" y="49"/>
                  </a:lnTo>
                  <a:lnTo>
                    <a:pt x="0" y="0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9" name="Google Shape;2029;p11"/>
            <p:cNvSpPr/>
            <p:nvPr/>
          </p:nvSpPr>
          <p:spPr>
            <a:xfrm>
              <a:off x="714375" y="2773363"/>
              <a:ext cx="95250" cy="192088"/>
            </a:xfrm>
            <a:custGeom>
              <a:rect b="b" l="l" r="r" t="t"/>
              <a:pathLst>
                <a:path extrusionOk="0" h="121" w="60">
                  <a:moveTo>
                    <a:pt x="60" y="121"/>
                  </a:moveTo>
                  <a:lnTo>
                    <a:pt x="60" y="0"/>
                  </a:lnTo>
                  <a:lnTo>
                    <a:pt x="0" y="49"/>
                  </a:lnTo>
                  <a:lnTo>
                    <a:pt x="60" y="1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0" name="Google Shape;2030;p11"/>
            <p:cNvSpPr/>
            <p:nvPr/>
          </p:nvSpPr>
          <p:spPr>
            <a:xfrm>
              <a:off x="808038" y="2971800"/>
              <a:ext cx="1588" cy="1588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1" name="Google Shape;2031;p11"/>
            <p:cNvSpPr/>
            <p:nvPr/>
          </p:nvSpPr>
          <p:spPr>
            <a:xfrm>
              <a:off x="482600" y="2971800"/>
              <a:ext cx="1588" cy="1588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2" name="Google Shape;2032;p11"/>
            <p:cNvSpPr/>
            <p:nvPr/>
          </p:nvSpPr>
          <p:spPr>
            <a:xfrm>
              <a:off x="488950" y="2855913"/>
              <a:ext cx="315913" cy="117475"/>
            </a:xfrm>
            <a:custGeom>
              <a:rect b="b" l="l" r="r" t="t"/>
              <a:pathLst>
                <a:path extrusionOk="0" h="74" w="199">
                  <a:moveTo>
                    <a:pt x="199" y="74"/>
                  </a:moveTo>
                  <a:lnTo>
                    <a:pt x="199" y="73"/>
                  </a:lnTo>
                  <a:lnTo>
                    <a:pt x="137" y="0"/>
                  </a:lnTo>
                  <a:lnTo>
                    <a:pt x="99" y="30"/>
                  </a:lnTo>
                  <a:lnTo>
                    <a:pt x="62" y="0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199" y="7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3" name="Google Shape;2033;p11"/>
            <p:cNvSpPr/>
            <p:nvPr/>
          </p:nvSpPr>
          <p:spPr>
            <a:xfrm>
              <a:off x="490538" y="2767013"/>
              <a:ext cx="312738" cy="125413"/>
            </a:xfrm>
            <a:custGeom>
              <a:rect b="b" l="l" r="r" t="t"/>
              <a:pathLst>
                <a:path extrusionOk="0" h="79" w="197">
                  <a:moveTo>
                    <a:pt x="60" y="48"/>
                  </a:moveTo>
                  <a:lnTo>
                    <a:pt x="62" y="50"/>
                  </a:lnTo>
                  <a:lnTo>
                    <a:pt x="65" y="52"/>
                  </a:lnTo>
                  <a:lnTo>
                    <a:pt x="98" y="79"/>
                  </a:lnTo>
                  <a:lnTo>
                    <a:pt x="132" y="52"/>
                  </a:lnTo>
                  <a:lnTo>
                    <a:pt x="135" y="50"/>
                  </a:lnTo>
                  <a:lnTo>
                    <a:pt x="137" y="48"/>
                  </a:lnTo>
                  <a:lnTo>
                    <a:pt x="197" y="0"/>
                  </a:lnTo>
                  <a:lnTo>
                    <a:pt x="0" y="0"/>
                  </a:lnTo>
                  <a:lnTo>
                    <a:pt x="60" y="4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34" name="Google Shape;2034;p11"/>
          <p:cNvGrpSpPr/>
          <p:nvPr/>
        </p:nvGrpSpPr>
        <p:grpSpPr>
          <a:xfrm>
            <a:off x="3108325" y="2603500"/>
            <a:ext cx="287338" cy="258763"/>
            <a:chOff x="3213100" y="2135188"/>
            <a:chExt cx="287338" cy="258763"/>
          </a:xfrm>
        </p:grpSpPr>
        <p:sp>
          <p:nvSpPr>
            <p:cNvPr id="2035" name="Google Shape;2035;p11"/>
            <p:cNvSpPr/>
            <p:nvPr/>
          </p:nvSpPr>
          <p:spPr>
            <a:xfrm>
              <a:off x="3322638" y="2293938"/>
              <a:ext cx="71438" cy="571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6" name="Google Shape;2036;p11"/>
            <p:cNvSpPr/>
            <p:nvPr/>
          </p:nvSpPr>
          <p:spPr>
            <a:xfrm>
              <a:off x="3241675" y="2360613"/>
              <a:ext cx="71438" cy="33338"/>
            </a:xfrm>
            <a:custGeom>
              <a:rect b="b" l="l" r="r" t="t"/>
              <a:pathLst>
                <a:path extrusionOk="0" h="21" w="45">
                  <a:moveTo>
                    <a:pt x="45" y="21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6" y="21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7" name="Google Shape;2037;p11"/>
            <p:cNvSpPr/>
            <p:nvPr/>
          </p:nvSpPr>
          <p:spPr>
            <a:xfrm>
              <a:off x="3322638" y="2249488"/>
              <a:ext cx="71438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8" name="Google Shape;2038;p11"/>
            <p:cNvSpPr/>
            <p:nvPr/>
          </p:nvSpPr>
          <p:spPr>
            <a:xfrm>
              <a:off x="3322638" y="2360613"/>
              <a:ext cx="71438" cy="333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9" name="Google Shape;2039;p11"/>
            <p:cNvSpPr/>
            <p:nvPr/>
          </p:nvSpPr>
          <p:spPr>
            <a:xfrm>
              <a:off x="3402013" y="2293938"/>
              <a:ext cx="85725" cy="57150"/>
            </a:xfrm>
            <a:custGeom>
              <a:rect b="b" l="l" r="r" t="t"/>
              <a:pathLst>
                <a:path extrusionOk="0" h="36" w="54">
                  <a:moveTo>
                    <a:pt x="54" y="0"/>
                  </a:moveTo>
                  <a:lnTo>
                    <a:pt x="0" y="0"/>
                  </a:lnTo>
                  <a:lnTo>
                    <a:pt x="0" y="36"/>
                  </a:lnTo>
                  <a:lnTo>
                    <a:pt x="46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0" name="Google Shape;2040;p11"/>
            <p:cNvSpPr/>
            <p:nvPr/>
          </p:nvSpPr>
          <p:spPr>
            <a:xfrm>
              <a:off x="3402013" y="2360613"/>
              <a:ext cx="69850" cy="33338"/>
            </a:xfrm>
            <a:custGeom>
              <a:rect b="b" l="l" r="r" t="t"/>
              <a:pathLst>
                <a:path extrusionOk="0" h="21" w="44">
                  <a:moveTo>
                    <a:pt x="0" y="21"/>
                  </a:moveTo>
                  <a:lnTo>
                    <a:pt x="38" y="21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1" name="Google Shape;2041;p11"/>
            <p:cNvSpPr/>
            <p:nvPr/>
          </p:nvSpPr>
          <p:spPr>
            <a:xfrm>
              <a:off x="3225800" y="2293938"/>
              <a:ext cx="87313" cy="57150"/>
            </a:xfrm>
            <a:custGeom>
              <a:rect b="b" l="l" r="r" t="t"/>
              <a:pathLst>
                <a:path extrusionOk="0" h="36" w="55">
                  <a:moveTo>
                    <a:pt x="55" y="0"/>
                  </a:moveTo>
                  <a:lnTo>
                    <a:pt x="0" y="0"/>
                  </a:lnTo>
                  <a:lnTo>
                    <a:pt x="8" y="36"/>
                  </a:lnTo>
                  <a:lnTo>
                    <a:pt x="55" y="3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2" name="Google Shape;2042;p11"/>
            <p:cNvSpPr/>
            <p:nvPr/>
          </p:nvSpPr>
          <p:spPr>
            <a:xfrm>
              <a:off x="3213100" y="2166938"/>
              <a:ext cx="114300" cy="117475"/>
            </a:xfrm>
            <a:custGeom>
              <a:rect b="b" l="l" r="r" t="t"/>
              <a:pathLst>
                <a:path extrusionOk="0" h="77" w="75">
                  <a:moveTo>
                    <a:pt x="0" y="54"/>
                  </a:moveTo>
                  <a:cubicBezTo>
                    <a:pt x="6" y="77"/>
                    <a:pt x="6" y="77"/>
                    <a:pt x="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68" y="11"/>
                    <a:pt x="63" y="6"/>
                    <a:pt x="60" y="0"/>
                  </a:cubicBezTo>
                  <a:cubicBezTo>
                    <a:pt x="19" y="54"/>
                    <a:pt x="19" y="54"/>
                    <a:pt x="19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3" name="Google Shape;2043;p11"/>
            <p:cNvSpPr/>
            <p:nvPr/>
          </p:nvSpPr>
          <p:spPr>
            <a:xfrm>
              <a:off x="3309938" y="2135188"/>
              <a:ext cx="42863" cy="41275"/>
            </a:xfrm>
            <a:custGeom>
              <a:rect b="b" l="l" r="r" t="t"/>
              <a:pathLst>
                <a:path extrusionOk="0" h="27" w="28">
                  <a:moveTo>
                    <a:pt x="28" y="10"/>
                  </a:moveTo>
                  <a:cubicBezTo>
                    <a:pt x="26" y="4"/>
                    <a:pt x="21" y="0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5" y="2"/>
                    <a:pt x="0" y="9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3"/>
                    <a:pt x="9" y="27"/>
                    <a:pt x="15" y="27"/>
                  </a:cubicBezTo>
                  <a:cubicBezTo>
                    <a:pt x="15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6"/>
                  </a:cubicBezTo>
                  <a:cubicBezTo>
                    <a:pt x="24" y="25"/>
                    <a:pt x="28" y="19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1"/>
                    <a:pt x="28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4" name="Google Shape;2044;p11"/>
            <p:cNvSpPr/>
            <p:nvPr/>
          </p:nvSpPr>
          <p:spPr>
            <a:xfrm>
              <a:off x="3387725" y="2166938"/>
              <a:ext cx="112713" cy="117475"/>
            </a:xfrm>
            <a:custGeom>
              <a:rect b="b" l="l" r="r" t="t"/>
              <a:pathLst>
                <a:path extrusionOk="0" h="77" w="74">
                  <a:moveTo>
                    <a:pt x="14" y="0"/>
                  </a:moveTo>
                  <a:cubicBezTo>
                    <a:pt x="12" y="6"/>
                    <a:pt x="6" y="11"/>
                    <a:pt x="0" y="12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55" y="54"/>
                    <a:pt x="55" y="54"/>
                    <a:pt x="55" y="5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" name="Google Shape;2045;p11"/>
            <p:cNvSpPr/>
            <p:nvPr/>
          </p:nvSpPr>
          <p:spPr>
            <a:xfrm>
              <a:off x="3360738" y="2135188"/>
              <a:ext cx="42863" cy="41275"/>
            </a:xfrm>
            <a:custGeom>
              <a:rect b="b" l="l" r="r" t="t"/>
              <a:pathLst>
                <a:path extrusionOk="0" h="27" w="28">
                  <a:moveTo>
                    <a:pt x="0" y="10"/>
                  </a:move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9"/>
                    <a:pt x="4" y="25"/>
                    <a:pt x="10" y="26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3" y="27"/>
                    <a:pt x="13" y="27"/>
                  </a:cubicBezTo>
                  <a:cubicBezTo>
                    <a:pt x="20" y="27"/>
                    <a:pt x="25" y="23"/>
                    <a:pt x="27" y="16"/>
                  </a:cubicBezTo>
                  <a:cubicBezTo>
                    <a:pt x="27" y="16"/>
                    <a:pt x="27" y="16"/>
                    <a:pt x="27" y="15"/>
                  </a:cubicBezTo>
                  <a:cubicBezTo>
                    <a:pt x="28" y="9"/>
                    <a:pt x="23" y="2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7" y="0"/>
                    <a:pt x="2" y="4"/>
                    <a:pt x="0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46" name="Google Shape;2046;p11"/>
          <p:cNvGrpSpPr/>
          <p:nvPr/>
        </p:nvGrpSpPr>
        <p:grpSpPr>
          <a:xfrm>
            <a:off x="396875" y="2549525"/>
            <a:ext cx="290513" cy="368300"/>
            <a:chOff x="501650" y="2081213"/>
            <a:chExt cx="290513" cy="368300"/>
          </a:xfrm>
        </p:grpSpPr>
        <p:sp>
          <p:nvSpPr>
            <p:cNvPr id="2047" name="Google Shape;2047;p11"/>
            <p:cNvSpPr/>
            <p:nvPr/>
          </p:nvSpPr>
          <p:spPr>
            <a:xfrm>
              <a:off x="546100" y="2111375"/>
              <a:ext cx="246063" cy="338138"/>
            </a:xfrm>
            <a:custGeom>
              <a:rect b="b" l="l" r="r" t="t"/>
              <a:pathLst>
                <a:path extrusionOk="0" h="222" w="161">
                  <a:moveTo>
                    <a:pt x="87" y="43"/>
                  </a:moveTo>
                  <a:cubicBezTo>
                    <a:pt x="87" y="43"/>
                    <a:pt x="87" y="43"/>
                    <a:pt x="87" y="43"/>
                  </a:cubicBezTo>
                  <a:cubicBezTo>
                    <a:pt x="87" y="43"/>
                    <a:pt x="87" y="176"/>
                    <a:pt x="87" y="176"/>
                  </a:cubicBezTo>
                  <a:cubicBezTo>
                    <a:pt x="87" y="192"/>
                    <a:pt x="73" y="203"/>
                    <a:pt x="59" y="207"/>
                  </a:cubicBezTo>
                  <a:cubicBezTo>
                    <a:pt x="45" y="210"/>
                    <a:pt x="17" y="204"/>
                    <a:pt x="20" y="185"/>
                  </a:cubicBezTo>
                  <a:cubicBezTo>
                    <a:pt x="26" y="185"/>
                    <a:pt x="26" y="185"/>
                    <a:pt x="26" y="185"/>
                  </a:cubicBezTo>
                  <a:cubicBezTo>
                    <a:pt x="26" y="174"/>
                    <a:pt x="26" y="174"/>
                    <a:pt x="2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8" y="185"/>
                    <a:pt x="8" y="185"/>
                    <a:pt x="8" y="185"/>
                  </a:cubicBezTo>
                  <a:cubicBezTo>
                    <a:pt x="6" y="209"/>
                    <a:pt x="33" y="222"/>
                    <a:pt x="54" y="220"/>
                  </a:cubicBezTo>
                  <a:cubicBezTo>
                    <a:pt x="79" y="218"/>
                    <a:pt x="100" y="197"/>
                    <a:pt x="100" y="174"/>
                  </a:cubicBezTo>
                  <a:cubicBezTo>
                    <a:pt x="100" y="172"/>
                    <a:pt x="99" y="43"/>
                    <a:pt x="99" y="43"/>
                  </a:cubicBezTo>
                  <a:cubicBezTo>
                    <a:pt x="99" y="29"/>
                    <a:pt x="108" y="15"/>
                    <a:pt x="123" y="14"/>
                  </a:cubicBezTo>
                  <a:cubicBezTo>
                    <a:pt x="139" y="14"/>
                    <a:pt x="148" y="29"/>
                    <a:pt x="148" y="44"/>
                  </a:cubicBezTo>
                  <a:cubicBezTo>
                    <a:pt x="148" y="45"/>
                    <a:pt x="148" y="192"/>
                    <a:pt x="148" y="192"/>
                  </a:cubicBezTo>
                  <a:cubicBezTo>
                    <a:pt x="148" y="200"/>
                    <a:pt x="161" y="200"/>
                    <a:pt x="161" y="192"/>
                  </a:cubicBezTo>
                  <a:cubicBezTo>
                    <a:pt x="161" y="192"/>
                    <a:pt x="161" y="42"/>
                    <a:pt x="160" y="42"/>
                  </a:cubicBezTo>
                  <a:cubicBezTo>
                    <a:pt x="160" y="21"/>
                    <a:pt x="146" y="4"/>
                    <a:pt x="125" y="2"/>
                  </a:cubicBezTo>
                  <a:cubicBezTo>
                    <a:pt x="103" y="0"/>
                    <a:pt x="87" y="21"/>
                    <a:pt x="87" y="4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8" name="Google Shape;2048;p11"/>
            <p:cNvSpPr/>
            <p:nvPr/>
          </p:nvSpPr>
          <p:spPr>
            <a:xfrm>
              <a:off x="514350" y="2192338"/>
              <a:ext cx="103188" cy="174625"/>
            </a:xfrm>
            <a:custGeom>
              <a:rect b="b" l="l" r="r" t="t"/>
              <a:pathLst>
                <a:path extrusionOk="0" h="115" w="68">
                  <a:moveTo>
                    <a:pt x="21" y="115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8" y="6"/>
                    <a:pt x="47" y="9"/>
                    <a:pt x="34" y="9"/>
                  </a:cubicBezTo>
                  <a:cubicBezTo>
                    <a:pt x="22" y="9"/>
                    <a:pt x="10" y="6"/>
                    <a:pt x="0" y="0"/>
                  </a:cubicBezTo>
                  <a:cubicBezTo>
                    <a:pt x="12" y="115"/>
                    <a:pt x="12" y="115"/>
                    <a:pt x="12" y="115"/>
                  </a:cubicBezTo>
                  <a:lnTo>
                    <a:pt x="21" y="1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9" name="Google Shape;2049;p11"/>
            <p:cNvSpPr/>
            <p:nvPr/>
          </p:nvSpPr>
          <p:spPr>
            <a:xfrm>
              <a:off x="501650" y="2081213"/>
              <a:ext cx="130175" cy="115888"/>
            </a:xfrm>
            <a:custGeom>
              <a:rect b="b" l="l" r="r" t="t"/>
              <a:pathLst>
                <a:path extrusionOk="0" h="75" w="85">
                  <a:moveTo>
                    <a:pt x="0" y="42"/>
                  </a:moveTo>
                  <a:cubicBezTo>
                    <a:pt x="0" y="49"/>
                    <a:pt x="1" y="54"/>
                    <a:pt x="4" y="58"/>
                  </a:cubicBezTo>
                  <a:cubicBezTo>
                    <a:pt x="5" y="59"/>
                    <a:pt x="5" y="60"/>
                    <a:pt x="6" y="61"/>
                  </a:cubicBezTo>
                  <a:cubicBezTo>
                    <a:pt x="7" y="63"/>
                    <a:pt x="8" y="64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9" y="71"/>
                    <a:pt x="30" y="75"/>
                    <a:pt x="42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55" y="75"/>
                    <a:pt x="66" y="71"/>
                    <a:pt x="75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7" y="64"/>
                    <a:pt x="78" y="63"/>
                    <a:pt x="79" y="61"/>
                  </a:cubicBezTo>
                  <a:cubicBezTo>
                    <a:pt x="79" y="60"/>
                    <a:pt x="80" y="59"/>
                    <a:pt x="81" y="58"/>
                  </a:cubicBezTo>
                  <a:cubicBezTo>
                    <a:pt x="83" y="54"/>
                    <a:pt x="85" y="49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50" name="Google Shape;2050;p11"/>
          <p:cNvGrpSpPr/>
          <p:nvPr/>
        </p:nvGrpSpPr>
        <p:grpSpPr>
          <a:xfrm>
            <a:off x="3152775" y="3165475"/>
            <a:ext cx="200026" cy="344487"/>
            <a:chOff x="3257550" y="2697163"/>
            <a:chExt cx="200026" cy="344487"/>
          </a:xfrm>
        </p:grpSpPr>
        <p:sp>
          <p:nvSpPr>
            <p:cNvPr id="2051" name="Google Shape;2051;p11"/>
            <p:cNvSpPr/>
            <p:nvPr/>
          </p:nvSpPr>
          <p:spPr>
            <a:xfrm>
              <a:off x="3257550" y="2838450"/>
              <a:ext cx="179388" cy="203200"/>
            </a:xfrm>
            <a:custGeom>
              <a:rect b="b" l="l" r="r" t="t"/>
              <a:pathLst>
                <a:path extrusionOk="0" h="128" w="113">
                  <a:moveTo>
                    <a:pt x="113" y="0"/>
                  </a:moveTo>
                  <a:lnTo>
                    <a:pt x="0" y="0"/>
                  </a:lnTo>
                  <a:lnTo>
                    <a:pt x="0" y="128"/>
                  </a:lnTo>
                  <a:lnTo>
                    <a:pt x="113" y="128"/>
                  </a:lnTo>
                  <a:lnTo>
                    <a:pt x="113" y="0"/>
                  </a:lnTo>
                  <a:close/>
                  <a:moveTo>
                    <a:pt x="30" y="111"/>
                  </a:moveTo>
                  <a:lnTo>
                    <a:pt x="24" y="111"/>
                  </a:lnTo>
                  <a:lnTo>
                    <a:pt x="24" y="17"/>
                  </a:lnTo>
                  <a:lnTo>
                    <a:pt x="30" y="17"/>
                  </a:lnTo>
                  <a:lnTo>
                    <a:pt x="30" y="111"/>
                  </a:lnTo>
                  <a:close/>
                  <a:moveTo>
                    <a:pt x="60" y="111"/>
                  </a:moveTo>
                  <a:lnTo>
                    <a:pt x="54" y="111"/>
                  </a:lnTo>
                  <a:lnTo>
                    <a:pt x="54" y="17"/>
                  </a:lnTo>
                  <a:lnTo>
                    <a:pt x="60" y="17"/>
                  </a:lnTo>
                  <a:lnTo>
                    <a:pt x="60" y="111"/>
                  </a:lnTo>
                  <a:close/>
                  <a:moveTo>
                    <a:pt x="89" y="111"/>
                  </a:moveTo>
                  <a:lnTo>
                    <a:pt x="84" y="111"/>
                  </a:lnTo>
                  <a:lnTo>
                    <a:pt x="84" y="17"/>
                  </a:lnTo>
                  <a:lnTo>
                    <a:pt x="89" y="17"/>
                  </a:lnTo>
                  <a:lnTo>
                    <a:pt x="89" y="11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2" name="Google Shape;2052;p11"/>
            <p:cNvSpPr/>
            <p:nvPr/>
          </p:nvSpPr>
          <p:spPr>
            <a:xfrm>
              <a:off x="3281363" y="2697163"/>
              <a:ext cx="176213" cy="134938"/>
            </a:xfrm>
            <a:custGeom>
              <a:rect b="b" l="l" r="r" t="t"/>
              <a:pathLst>
                <a:path extrusionOk="0" h="85" w="111">
                  <a:moveTo>
                    <a:pt x="111" y="65"/>
                  </a:moveTo>
                  <a:lnTo>
                    <a:pt x="87" y="51"/>
                  </a:lnTo>
                  <a:lnTo>
                    <a:pt x="99" y="30"/>
                  </a:lnTo>
                  <a:lnTo>
                    <a:pt x="49" y="0"/>
                  </a:lnTo>
                  <a:lnTo>
                    <a:pt x="37" y="22"/>
                  </a:lnTo>
                  <a:lnTo>
                    <a:pt x="12" y="8"/>
                  </a:lnTo>
                  <a:lnTo>
                    <a:pt x="0" y="28"/>
                  </a:lnTo>
                  <a:lnTo>
                    <a:pt x="98" y="85"/>
                  </a:lnTo>
                  <a:lnTo>
                    <a:pt x="111" y="65"/>
                  </a:lnTo>
                  <a:close/>
                  <a:moveTo>
                    <a:pt x="53" y="17"/>
                  </a:moveTo>
                  <a:lnTo>
                    <a:pt x="83" y="34"/>
                  </a:lnTo>
                  <a:lnTo>
                    <a:pt x="77" y="46"/>
                  </a:lnTo>
                  <a:lnTo>
                    <a:pt x="46" y="28"/>
                  </a:lnTo>
                  <a:lnTo>
                    <a:pt x="53" y="1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53" name="Google Shape;2053;p11"/>
          <p:cNvGrpSpPr/>
          <p:nvPr/>
        </p:nvGrpSpPr>
        <p:grpSpPr>
          <a:xfrm>
            <a:off x="1447800" y="3209925"/>
            <a:ext cx="312738" cy="255587"/>
            <a:chOff x="1552575" y="2741613"/>
            <a:chExt cx="312738" cy="255587"/>
          </a:xfrm>
        </p:grpSpPr>
        <p:sp>
          <p:nvSpPr>
            <p:cNvPr id="2054" name="Google Shape;2054;p11"/>
            <p:cNvSpPr/>
            <p:nvPr/>
          </p:nvSpPr>
          <p:spPr>
            <a:xfrm>
              <a:off x="1768475" y="2741613"/>
              <a:ext cx="57150" cy="254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5" name="Google Shape;2055;p11"/>
            <p:cNvSpPr/>
            <p:nvPr/>
          </p:nvSpPr>
          <p:spPr>
            <a:xfrm>
              <a:off x="1552575" y="2774950"/>
              <a:ext cx="312738" cy="222250"/>
            </a:xfrm>
            <a:custGeom>
              <a:rect b="b" l="l" r="r" t="t"/>
              <a:pathLst>
                <a:path extrusionOk="0" h="145" w="204">
                  <a:moveTo>
                    <a:pt x="0" y="145"/>
                  </a:moveTo>
                  <a:cubicBezTo>
                    <a:pt x="204" y="145"/>
                    <a:pt x="204" y="145"/>
                    <a:pt x="204" y="145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5"/>
                  </a:lnTo>
                  <a:close/>
                  <a:moveTo>
                    <a:pt x="102" y="16"/>
                  </a:moveTo>
                  <a:cubicBezTo>
                    <a:pt x="133" y="16"/>
                    <a:pt x="159" y="41"/>
                    <a:pt x="159" y="72"/>
                  </a:cubicBezTo>
                  <a:cubicBezTo>
                    <a:pt x="159" y="104"/>
                    <a:pt x="133" y="129"/>
                    <a:pt x="102" y="129"/>
                  </a:cubicBezTo>
                  <a:cubicBezTo>
                    <a:pt x="71" y="129"/>
                    <a:pt x="45" y="104"/>
                    <a:pt x="45" y="72"/>
                  </a:cubicBezTo>
                  <a:cubicBezTo>
                    <a:pt x="45" y="41"/>
                    <a:pt x="71" y="16"/>
                    <a:pt x="102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6" name="Google Shape;2056;p11"/>
            <p:cNvSpPr/>
            <p:nvPr/>
          </p:nvSpPr>
          <p:spPr>
            <a:xfrm>
              <a:off x="1651000" y="2827338"/>
              <a:ext cx="115888" cy="1174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57" name="Google Shape;2057;p11"/>
          <p:cNvSpPr/>
          <p:nvPr/>
        </p:nvSpPr>
        <p:spPr>
          <a:xfrm>
            <a:off x="971550" y="4396581"/>
            <a:ext cx="325438" cy="231775"/>
          </a:xfrm>
          <a:custGeom>
            <a:rect b="b" l="l" r="r" t="t"/>
            <a:pathLst>
              <a:path extrusionOk="0" h="152" w="213">
                <a:moveTo>
                  <a:pt x="176" y="45"/>
                </a:moveTo>
                <a:cubicBezTo>
                  <a:pt x="157" y="104"/>
                  <a:pt x="157" y="104"/>
                  <a:pt x="157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30" y="102"/>
                  <a:pt x="130" y="100"/>
                  <a:pt x="130" y="98"/>
                </a:cubicBezTo>
                <a:cubicBezTo>
                  <a:pt x="130" y="96"/>
                  <a:pt x="130" y="93"/>
                  <a:pt x="129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166" y="38"/>
                  <a:pt x="166" y="38"/>
                  <a:pt x="166" y="38"/>
                </a:cubicBezTo>
                <a:cubicBezTo>
                  <a:pt x="153" y="38"/>
                  <a:pt x="153" y="38"/>
                  <a:pt x="153" y="38"/>
                </a:cubicBezTo>
                <a:cubicBezTo>
                  <a:pt x="153" y="28"/>
                  <a:pt x="153" y="28"/>
                  <a:pt x="153" y="28"/>
                </a:cubicBezTo>
                <a:cubicBezTo>
                  <a:pt x="153" y="12"/>
                  <a:pt x="140" y="0"/>
                  <a:pt x="125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3" y="0"/>
                  <a:pt x="60" y="12"/>
                  <a:pt x="60" y="28"/>
                </a:cubicBezTo>
                <a:cubicBezTo>
                  <a:pt x="60" y="38"/>
                  <a:pt x="60" y="38"/>
                  <a:pt x="60" y="38"/>
                </a:cubicBezTo>
                <a:cubicBezTo>
                  <a:pt x="47" y="38"/>
                  <a:pt x="47" y="38"/>
                  <a:pt x="47" y="38"/>
                </a:cubicBezTo>
                <a:cubicBezTo>
                  <a:pt x="62" y="92"/>
                  <a:pt x="62" y="92"/>
                  <a:pt x="62" y="92"/>
                </a:cubicBezTo>
                <a:cubicBezTo>
                  <a:pt x="84" y="92"/>
                  <a:pt x="84" y="92"/>
                  <a:pt x="84" y="92"/>
                </a:cubicBezTo>
                <a:cubicBezTo>
                  <a:pt x="83" y="93"/>
                  <a:pt x="83" y="96"/>
                  <a:pt x="83" y="98"/>
                </a:cubicBezTo>
                <a:cubicBezTo>
                  <a:pt x="83" y="100"/>
                  <a:pt x="83" y="102"/>
                  <a:pt x="84" y="104"/>
                </a:cubicBezTo>
                <a:cubicBezTo>
                  <a:pt x="53" y="104"/>
                  <a:pt x="53" y="104"/>
                  <a:pt x="53" y="104"/>
                </a:cubicBezTo>
                <a:cubicBezTo>
                  <a:pt x="36" y="46"/>
                  <a:pt x="36" y="46"/>
                  <a:pt x="36" y="46"/>
                </a:cubicBezTo>
                <a:cubicBezTo>
                  <a:pt x="0" y="152"/>
                  <a:pt x="0" y="152"/>
                  <a:pt x="0" y="152"/>
                </a:cubicBezTo>
                <a:cubicBezTo>
                  <a:pt x="213" y="152"/>
                  <a:pt x="213" y="152"/>
                  <a:pt x="213" y="152"/>
                </a:cubicBezTo>
                <a:lnTo>
                  <a:pt x="176" y="45"/>
                </a:lnTo>
                <a:close/>
                <a:moveTo>
                  <a:pt x="89" y="98"/>
                </a:moveTo>
                <a:cubicBezTo>
                  <a:pt x="89" y="96"/>
                  <a:pt x="90" y="93"/>
                  <a:pt x="90" y="92"/>
                </a:cubicBezTo>
                <a:cubicBezTo>
                  <a:pt x="91" y="89"/>
                  <a:pt x="93" y="86"/>
                  <a:pt x="96" y="84"/>
                </a:cubicBezTo>
                <a:cubicBezTo>
                  <a:pt x="99" y="82"/>
                  <a:pt x="102" y="80"/>
                  <a:pt x="106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11" y="80"/>
                  <a:pt x="114" y="82"/>
                  <a:pt x="117" y="84"/>
                </a:cubicBezTo>
                <a:cubicBezTo>
                  <a:pt x="120" y="86"/>
                  <a:pt x="121" y="89"/>
                  <a:pt x="123" y="92"/>
                </a:cubicBezTo>
                <a:cubicBezTo>
                  <a:pt x="123" y="93"/>
                  <a:pt x="124" y="96"/>
                  <a:pt x="124" y="98"/>
                </a:cubicBezTo>
                <a:cubicBezTo>
                  <a:pt x="124" y="100"/>
                  <a:pt x="123" y="102"/>
                  <a:pt x="123" y="104"/>
                </a:cubicBezTo>
                <a:cubicBezTo>
                  <a:pt x="120" y="110"/>
                  <a:pt x="114" y="115"/>
                  <a:pt x="107" y="115"/>
                </a:cubicBezTo>
                <a:cubicBezTo>
                  <a:pt x="106" y="115"/>
                  <a:pt x="106" y="115"/>
                  <a:pt x="106" y="115"/>
                </a:cubicBezTo>
                <a:cubicBezTo>
                  <a:pt x="99" y="115"/>
                  <a:pt x="93" y="110"/>
                  <a:pt x="90" y="104"/>
                </a:cubicBezTo>
                <a:cubicBezTo>
                  <a:pt x="90" y="102"/>
                  <a:pt x="89" y="100"/>
                  <a:pt x="89" y="98"/>
                </a:cubicBezTo>
                <a:moveTo>
                  <a:pt x="79" y="28"/>
                </a:moveTo>
                <a:cubicBezTo>
                  <a:pt x="79" y="22"/>
                  <a:pt x="83" y="18"/>
                  <a:pt x="88" y="18"/>
                </a:cubicBezTo>
                <a:cubicBezTo>
                  <a:pt x="125" y="18"/>
                  <a:pt x="125" y="18"/>
                  <a:pt x="125" y="18"/>
                </a:cubicBezTo>
                <a:cubicBezTo>
                  <a:pt x="130" y="18"/>
                  <a:pt x="134" y="22"/>
                  <a:pt x="134" y="28"/>
                </a:cubicBezTo>
                <a:cubicBezTo>
                  <a:pt x="134" y="38"/>
                  <a:pt x="134" y="38"/>
                  <a:pt x="134" y="38"/>
                </a:cubicBezTo>
                <a:cubicBezTo>
                  <a:pt x="79" y="38"/>
                  <a:pt x="79" y="38"/>
                  <a:pt x="79" y="38"/>
                </a:cubicBezTo>
                <a:lnTo>
                  <a:pt x="79" y="2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8" name="Google Shape;2058;p11"/>
          <p:cNvSpPr/>
          <p:nvPr/>
        </p:nvSpPr>
        <p:spPr>
          <a:xfrm>
            <a:off x="409575" y="4483893"/>
            <a:ext cx="350838" cy="57150"/>
          </a:xfrm>
          <a:custGeom>
            <a:rect b="b" l="l" r="r" t="t"/>
            <a:pathLst>
              <a:path extrusionOk="0" h="38" w="229">
                <a:moveTo>
                  <a:pt x="131" y="0"/>
                </a:moveTo>
                <a:cubicBezTo>
                  <a:pt x="132" y="1"/>
                  <a:pt x="132" y="2"/>
                  <a:pt x="132" y="3"/>
                </a:cubicBezTo>
                <a:cubicBezTo>
                  <a:pt x="132" y="12"/>
                  <a:pt x="124" y="20"/>
                  <a:pt x="114" y="20"/>
                </a:cubicBezTo>
                <a:cubicBezTo>
                  <a:pt x="105" y="20"/>
                  <a:pt x="97" y="12"/>
                  <a:pt x="97" y="3"/>
                </a:cubicBezTo>
                <a:cubicBezTo>
                  <a:pt x="97" y="2"/>
                  <a:pt x="97" y="1"/>
                  <a:pt x="97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29" y="38"/>
                  <a:pt x="229" y="38"/>
                  <a:pt x="229" y="38"/>
                </a:cubicBezTo>
                <a:cubicBezTo>
                  <a:pt x="219" y="0"/>
                  <a:pt x="219" y="0"/>
                  <a:pt x="219" y="0"/>
                </a:cubicBezTo>
                <a:lnTo>
                  <a:pt x="131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9" name="Google Shape;2059;p11"/>
          <p:cNvSpPr/>
          <p:nvPr/>
        </p:nvSpPr>
        <p:spPr>
          <a:xfrm>
            <a:off x="409575" y="4391024"/>
            <a:ext cx="350838" cy="242888"/>
          </a:xfrm>
          <a:custGeom>
            <a:rect b="b" l="l" r="r" t="t"/>
            <a:pathLst>
              <a:path extrusionOk="0" h="159" w="229">
                <a:moveTo>
                  <a:pt x="162" y="47"/>
                </a:moveTo>
                <a:cubicBezTo>
                  <a:pt x="162" y="46"/>
                  <a:pt x="162" y="45"/>
                  <a:pt x="162" y="45"/>
                </a:cubicBezTo>
                <a:cubicBezTo>
                  <a:pt x="162" y="43"/>
                  <a:pt x="162" y="42"/>
                  <a:pt x="161" y="41"/>
                </a:cubicBezTo>
                <a:cubicBezTo>
                  <a:pt x="158" y="18"/>
                  <a:pt x="138" y="0"/>
                  <a:pt x="114" y="0"/>
                </a:cubicBezTo>
                <a:cubicBezTo>
                  <a:pt x="90" y="0"/>
                  <a:pt x="70" y="18"/>
                  <a:pt x="67" y="41"/>
                </a:cubicBezTo>
                <a:cubicBezTo>
                  <a:pt x="67" y="42"/>
                  <a:pt x="67" y="43"/>
                  <a:pt x="67" y="45"/>
                </a:cubicBezTo>
                <a:cubicBezTo>
                  <a:pt x="67" y="45"/>
                  <a:pt x="67" y="46"/>
                  <a:pt x="67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0" y="159"/>
                  <a:pt x="0" y="159"/>
                  <a:pt x="0" y="159"/>
                </a:cubicBezTo>
                <a:cubicBezTo>
                  <a:pt x="11" y="159"/>
                  <a:pt x="11" y="159"/>
                  <a:pt x="11" y="159"/>
                </a:cubicBezTo>
                <a:cubicBezTo>
                  <a:pt x="100" y="159"/>
                  <a:pt x="100" y="159"/>
                  <a:pt x="100" y="159"/>
                </a:cubicBezTo>
                <a:cubicBezTo>
                  <a:pt x="129" y="159"/>
                  <a:pt x="129" y="159"/>
                  <a:pt x="129" y="159"/>
                </a:cubicBezTo>
                <a:cubicBezTo>
                  <a:pt x="217" y="159"/>
                  <a:pt x="217" y="159"/>
                  <a:pt x="217" y="159"/>
                </a:cubicBezTo>
                <a:cubicBezTo>
                  <a:pt x="229" y="159"/>
                  <a:pt x="229" y="159"/>
                  <a:pt x="229" y="159"/>
                </a:cubicBezTo>
                <a:cubicBezTo>
                  <a:pt x="200" y="47"/>
                  <a:pt x="200" y="47"/>
                  <a:pt x="200" y="47"/>
                </a:cubicBezTo>
                <a:lnTo>
                  <a:pt x="162" y="47"/>
                </a:lnTo>
                <a:close/>
                <a:moveTo>
                  <a:pt x="85" y="45"/>
                </a:moveTo>
                <a:cubicBezTo>
                  <a:pt x="85" y="43"/>
                  <a:pt x="86" y="42"/>
                  <a:pt x="86" y="41"/>
                </a:cubicBezTo>
                <a:cubicBezTo>
                  <a:pt x="89" y="28"/>
                  <a:pt x="101" y="18"/>
                  <a:pt x="114" y="18"/>
                </a:cubicBezTo>
                <a:cubicBezTo>
                  <a:pt x="128" y="18"/>
                  <a:pt x="140" y="28"/>
                  <a:pt x="143" y="41"/>
                </a:cubicBezTo>
                <a:cubicBezTo>
                  <a:pt x="143" y="42"/>
                  <a:pt x="143" y="43"/>
                  <a:pt x="143" y="45"/>
                </a:cubicBezTo>
                <a:cubicBezTo>
                  <a:pt x="143" y="45"/>
                  <a:pt x="143" y="46"/>
                  <a:pt x="143" y="47"/>
                </a:cubicBezTo>
                <a:cubicBezTo>
                  <a:pt x="85" y="47"/>
                  <a:pt x="85" y="47"/>
                  <a:pt x="85" y="47"/>
                </a:cubicBezTo>
                <a:cubicBezTo>
                  <a:pt x="85" y="46"/>
                  <a:pt x="85" y="45"/>
                  <a:pt x="85" y="4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0" name="Google Shape;2060;p11"/>
          <p:cNvSpPr/>
          <p:nvPr/>
        </p:nvSpPr>
        <p:spPr>
          <a:xfrm>
            <a:off x="2532063" y="3748881"/>
            <a:ext cx="352425" cy="352425"/>
          </a:xfrm>
          <a:custGeom>
            <a:rect b="b" l="l" r="r" t="t"/>
            <a:pathLst>
              <a:path extrusionOk="0" h="231" w="231">
                <a:moveTo>
                  <a:pt x="41" y="148"/>
                </a:moveTo>
                <a:cubicBezTo>
                  <a:pt x="53" y="136"/>
                  <a:pt x="71" y="136"/>
                  <a:pt x="83" y="148"/>
                </a:cubicBezTo>
                <a:cubicBezTo>
                  <a:pt x="95" y="159"/>
                  <a:pt x="95" y="178"/>
                  <a:pt x="83" y="190"/>
                </a:cubicBezTo>
                <a:cubicBezTo>
                  <a:pt x="82" y="191"/>
                  <a:pt x="80" y="192"/>
                  <a:pt x="78" y="19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1" y="192"/>
                  <a:pt x="149" y="191"/>
                  <a:pt x="148" y="190"/>
                </a:cubicBezTo>
                <a:cubicBezTo>
                  <a:pt x="136" y="178"/>
                  <a:pt x="136" y="159"/>
                  <a:pt x="148" y="148"/>
                </a:cubicBezTo>
                <a:cubicBezTo>
                  <a:pt x="159" y="136"/>
                  <a:pt x="178" y="136"/>
                  <a:pt x="190" y="148"/>
                </a:cubicBezTo>
                <a:cubicBezTo>
                  <a:pt x="191" y="149"/>
                  <a:pt x="193" y="151"/>
                  <a:pt x="194" y="152"/>
                </a:cubicBezTo>
                <a:cubicBezTo>
                  <a:pt x="231" y="115"/>
                  <a:pt x="231" y="115"/>
                  <a:pt x="231" y="115"/>
                </a:cubicBezTo>
                <a:cubicBezTo>
                  <a:pt x="194" y="78"/>
                  <a:pt x="194" y="78"/>
                  <a:pt x="194" y="78"/>
                </a:cubicBezTo>
                <a:cubicBezTo>
                  <a:pt x="195" y="77"/>
                  <a:pt x="197" y="76"/>
                  <a:pt x="198" y="74"/>
                </a:cubicBezTo>
                <a:cubicBezTo>
                  <a:pt x="210" y="63"/>
                  <a:pt x="210" y="44"/>
                  <a:pt x="198" y="32"/>
                </a:cubicBezTo>
                <a:cubicBezTo>
                  <a:pt x="187" y="21"/>
                  <a:pt x="168" y="21"/>
                  <a:pt x="157" y="32"/>
                </a:cubicBezTo>
                <a:cubicBezTo>
                  <a:pt x="155" y="34"/>
                  <a:pt x="154" y="35"/>
                  <a:pt x="153" y="37"/>
                </a:cubicBezTo>
                <a:cubicBezTo>
                  <a:pt x="115" y="0"/>
                  <a:pt x="115" y="0"/>
                  <a:pt x="115" y="0"/>
                </a:cubicBezTo>
                <a:cubicBezTo>
                  <a:pt x="78" y="37"/>
                  <a:pt x="78" y="37"/>
                  <a:pt x="78" y="37"/>
                </a:cubicBezTo>
                <a:cubicBezTo>
                  <a:pt x="77" y="35"/>
                  <a:pt x="76" y="34"/>
                  <a:pt x="74" y="32"/>
                </a:cubicBezTo>
                <a:cubicBezTo>
                  <a:pt x="63" y="21"/>
                  <a:pt x="44" y="21"/>
                  <a:pt x="32" y="32"/>
                </a:cubicBezTo>
                <a:cubicBezTo>
                  <a:pt x="21" y="44"/>
                  <a:pt x="21" y="63"/>
                  <a:pt x="32" y="74"/>
                </a:cubicBezTo>
                <a:cubicBezTo>
                  <a:pt x="34" y="76"/>
                  <a:pt x="35" y="77"/>
                  <a:pt x="37" y="78"/>
                </a:cubicBezTo>
                <a:cubicBezTo>
                  <a:pt x="0" y="115"/>
                  <a:pt x="0" y="115"/>
                  <a:pt x="0" y="115"/>
                </a:cubicBezTo>
                <a:cubicBezTo>
                  <a:pt x="37" y="152"/>
                  <a:pt x="37" y="152"/>
                  <a:pt x="37" y="152"/>
                </a:cubicBezTo>
                <a:cubicBezTo>
                  <a:pt x="38" y="151"/>
                  <a:pt x="40" y="149"/>
                  <a:pt x="41" y="1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061" name="Google Shape;2061;p11"/>
          <p:cNvGrpSpPr/>
          <p:nvPr/>
        </p:nvGrpSpPr>
        <p:grpSpPr>
          <a:xfrm>
            <a:off x="1993900" y="796925"/>
            <a:ext cx="331788" cy="319088"/>
            <a:chOff x="2098675" y="328613"/>
            <a:chExt cx="331788" cy="319088"/>
          </a:xfrm>
        </p:grpSpPr>
        <p:sp>
          <p:nvSpPr>
            <p:cNvPr id="2062" name="Google Shape;2062;p11"/>
            <p:cNvSpPr/>
            <p:nvPr/>
          </p:nvSpPr>
          <p:spPr>
            <a:xfrm>
              <a:off x="2098675" y="328613"/>
              <a:ext cx="331788" cy="203200"/>
            </a:xfrm>
            <a:custGeom>
              <a:rect b="b" l="l" r="r" t="t"/>
              <a:pathLst>
                <a:path extrusionOk="0" h="133" w="217">
                  <a:moveTo>
                    <a:pt x="217" y="110"/>
                  </a:moveTo>
                  <a:cubicBezTo>
                    <a:pt x="217" y="97"/>
                    <a:pt x="206" y="86"/>
                    <a:pt x="194" y="86"/>
                  </a:cubicBezTo>
                  <a:cubicBezTo>
                    <a:pt x="196" y="80"/>
                    <a:pt x="197" y="73"/>
                    <a:pt x="197" y="66"/>
                  </a:cubicBezTo>
                  <a:cubicBezTo>
                    <a:pt x="197" y="30"/>
                    <a:pt x="167" y="0"/>
                    <a:pt x="130" y="0"/>
                  </a:cubicBezTo>
                  <a:cubicBezTo>
                    <a:pt x="93" y="0"/>
                    <a:pt x="64" y="29"/>
                    <a:pt x="63" y="65"/>
                  </a:cubicBezTo>
                  <a:cubicBezTo>
                    <a:pt x="56" y="60"/>
                    <a:pt x="48" y="56"/>
                    <a:pt x="38" y="56"/>
                  </a:cubicBezTo>
                  <a:cubicBezTo>
                    <a:pt x="17" y="56"/>
                    <a:pt x="0" y="73"/>
                    <a:pt x="0" y="95"/>
                  </a:cubicBezTo>
                  <a:cubicBezTo>
                    <a:pt x="0" y="116"/>
                    <a:pt x="17" y="133"/>
                    <a:pt x="38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93" y="133"/>
                    <a:pt x="193" y="133"/>
                    <a:pt x="193" y="133"/>
                  </a:cubicBezTo>
                  <a:cubicBezTo>
                    <a:pt x="206" y="133"/>
                    <a:pt x="217" y="123"/>
                    <a:pt x="217" y="1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3" name="Google Shape;2063;p11"/>
            <p:cNvSpPr/>
            <p:nvPr/>
          </p:nvSpPr>
          <p:spPr>
            <a:xfrm>
              <a:off x="2146300" y="550863"/>
              <a:ext cx="26988" cy="619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4" name="Google Shape;2064;p11"/>
            <p:cNvSpPr/>
            <p:nvPr/>
          </p:nvSpPr>
          <p:spPr>
            <a:xfrm>
              <a:off x="2214563" y="585788"/>
              <a:ext cx="30163" cy="619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5" name="Google Shape;2065;p11"/>
            <p:cNvSpPr/>
            <p:nvPr/>
          </p:nvSpPr>
          <p:spPr>
            <a:xfrm>
              <a:off x="2286000" y="550863"/>
              <a:ext cx="26988" cy="619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6" name="Google Shape;2066;p11"/>
            <p:cNvSpPr/>
            <p:nvPr/>
          </p:nvSpPr>
          <p:spPr>
            <a:xfrm>
              <a:off x="2354263" y="585788"/>
              <a:ext cx="28575" cy="619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67" name="Google Shape;2067;p11"/>
          <p:cNvGrpSpPr/>
          <p:nvPr/>
        </p:nvGrpSpPr>
        <p:grpSpPr>
          <a:xfrm>
            <a:off x="4167188" y="3181350"/>
            <a:ext cx="358775" cy="284163"/>
            <a:chOff x="4271963" y="2713038"/>
            <a:chExt cx="358775" cy="284163"/>
          </a:xfrm>
        </p:grpSpPr>
        <p:sp>
          <p:nvSpPr>
            <p:cNvPr id="2068" name="Google Shape;2068;p11"/>
            <p:cNvSpPr/>
            <p:nvPr/>
          </p:nvSpPr>
          <p:spPr>
            <a:xfrm>
              <a:off x="4306888" y="2855913"/>
              <a:ext cx="288925" cy="141288"/>
            </a:xfrm>
            <a:custGeom>
              <a:rect b="b" l="l" r="r" t="t"/>
              <a:pathLst>
                <a:path extrusionOk="0" h="93" w="189">
                  <a:moveTo>
                    <a:pt x="125" y="0"/>
                  </a:moveTo>
                  <a:cubicBezTo>
                    <a:pt x="123" y="2"/>
                    <a:pt x="121" y="3"/>
                    <a:pt x="118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3"/>
                    <a:pt x="66" y="2"/>
                    <a:pt x="65" y="1"/>
                  </a:cubicBezTo>
                  <a:cubicBezTo>
                    <a:pt x="50" y="23"/>
                    <a:pt x="0" y="59"/>
                    <a:pt x="0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69" y="75"/>
                    <a:pt x="87" y="46"/>
                    <a:pt x="95" y="24"/>
                  </a:cubicBezTo>
                  <a:cubicBezTo>
                    <a:pt x="103" y="46"/>
                    <a:pt x="120" y="75"/>
                    <a:pt x="159" y="93"/>
                  </a:cubicBezTo>
                  <a:cubicBezTo>
                    <a:pt x="159" y="59"/>
                    <a:pt x="159" y="59"/>
                    <a:pt x="15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39" y="23"/>
                    <a:pt x="12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9" name="Google Shape;2069;p11"/>
            <p:cNvSpPr/>
            <p:nvPr/>
          </p:nvSpPr>
          <p:spPr>
            <a:xfrm>
              <a:off x="4271963" y="2713038"/>
              <a:ext cx="130175" cy="160338"/>
            </a:xfrm>
            <a:custGeom>
              <a:rect b="b" l="l" r="r" t="t"/>
              <a:pathLst>
                <a:path extrusionOk="0" h="105" w="85">
                  <a:moveTo>
                    <a:pt x="4" y="93"/>
                  </a:moveTo>
                  <a:cubicBezTo>
                    <a:pt x="8" y="96"/>
                    <a:pt x="15" y="98"/>
                    <a:pt x="25" y="98"/>
                  </a:cubicBezTo>
                  <a:cubicBezTo>
                    <a:pt x="39" y="98"/>
                    <a:pt x="59" y="92"/>
                    <a:pt x="85" y="84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79" y="40"/>
                    <a:pt x="40" y="0"/>
                    <a:pt x="0" y="3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5"/>
                    <a:pt x="0" y="89"/>
                    <a:pt x="4" y="93"/>
                  </a:cubicBezTo>
                  <a:moveTo>
                    <a:pt x="6" y="80"/>
                  </a:moveTo>
                  <a:cubicBezTo>
                    <a:pt x="16" y="73"/>
                    <a:pt x="39" y="63"/>
                    <a:pt x="77" y="79"/>
                  </a:cubicBezTo>
                  <a:cubicBezTo>
                    <a:pt x="8" y="105"/>
                    <a:pt x="6" y="85"/>
                    <a:pt x="6" y="8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0" name="Google Shape;2070;p11"/>
            <p:cNvSpPr/>
            <p:nvPr/>
          </p:nvSpPr>
          <p:spPr>
            <a:xfrm>
              <a:off x="4502150" y="2714625"/>
              <a:ext cx="128588" cy="158750"/>
            </a:xfrm>
            <a:custGeom>
              <a:rect b="b" l="l" r="r" t="t"/>
              <a:pathLst>
                <a:path extrusionOk="0" h="104" w="85">
                  <a:moveTo>
                    <a:pt x="84" y="29"/>
                  </a:moveTo>
                  <a:cubicBezTo>
                    <a:pt x="46" y="0"/>
                    <a:pt x="9" y="36"/>
                    <a:pt x="0" y="45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6" y="91"/>
                    <a:pt x="46" y="97"/>
                    <a:pt x="60" y="97"/>
                  </a:cubicBezTo>
                  <a:cubicBezTo>
                    <a:pt x="69" y="97"/>
                    <a:pt x="76" y="95"/>
                    <a:pt x="80" y="92"/>
                  </a:cubicBezTo>
                  <a:cubicBezTo>
                    <a:pt x="85" y="88"/>
                    <a:pt x="84" y="84"/>
                    <a:pt x="84" y="83"/>
                  </a:cubicBezTo>
                  <a:lnTo>
                    <a:pt x="84" y="29"/>
                  </a:lnTo>
                  <a:close/>
                  <a:moveTo>
                    <a:pt x="7" y="78"/>
                  </a:moveTo>
                  <a:cubicBezTo>
                    <a:pt x="45" y="62"/>
                    <a:pt x="68" y="72"/>
                    <a:pt x="78" y="79"/>
                  </a:cubicBezTo>
                  <a:cubicBezTo>
                    <a:pt x="79" y="84"/>
                    <a:pt x="77" y="104"/>
                    <a:pt x="7" y="7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1" name="Google Shape;2071;p11"/>
            <p:cNvSpPr/>
            <p:nvPr/>
          </p:nvSpPr>
          <p:spPr>
            <a:xfrm>
              <a:off x="4411663" y="2771775"/>
              <a:ext cx="80963" cy="79375"/>
            </a:xfrm>
            <a:custGeom>
              <a:rect b="b" l="l" r="r" t="t"/>
              <a:pathLst>
                <a:path extrusionOk="0" h="52" w="53">
                  <a:moveTo>
                    <a:pt x="50" y="52"/>
                  </a:moveTo>
                  <a:cubicBezTo>
                    <a:pt x="52" y="52"/>
                    <a:pt x="53" y="51"/>
                    <a:pt x="53" y="50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"/>
                    <a:pt x="52" y="0"/>
                    <a:pt x="5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2" y="52"/>
                    <a:pt x="3" y="52"/>
                  </a:cubicBezTo>
                  <a:lnTo>
                    <a:pt x="50" y="5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72" name="Google Shape;2072;p11"/>
          <p:cNvGrpSpPr/>
          <p:nvPr/>
        </p:nvGrpSpPr>
        <p:grpSpPr>
          <a:xfrm>
            <a:off x="3617913" y="2606675"/>
            <a:ext cx="349250" cy="252412"/>
            <a:chOff x="3722688" y="2138363"/>
            <a:chExt cx="349250" cy="252412"/>
          </a:xfrm>
        </p:grpSpPr>
        <p:sp>
          <p:nvSpPr>
            <p:cNvPr id="2073" name="Google Shape;2073;p11"/>
            <p:cNvSpPr/>
            <p:nvPr/>
          </p:nvSpPr>
          <p:spPr>
            <a:xfrm>
              <a:off x="3905250" y="2233613"/>
              <a:ext cx="77788" cy="50800"/>
            </a:xfrm>
            <a:custGeom>
              <a:rect b="b" l="l" r="r" t="t"/>
              <a:pathLst>
                <a:path extrusionOk="0" h="32" w="49">
                  <a:moveTo>
                    <a:pt x="49" y="0"/>
                  </a:moveTo>
                  <a:lnTo>
                    <a:pt x="3" y="0"/>
                  </a:lnTo>
                  <a:lnTo>
                    <a:pt x="0" y="32"/>
                  </a:lnTo>
                  <a:lnTo>
                    <a:pt x="41" y="3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4" name="Google Shape;2074;p11"/>
            <p:cNvSpPr/>
            <p:nvPr/>
          </p:nvSpPr>
          <p:spPr>
            <a:xfrm>
              <a:off x="3749675" y="2295525"/>
              <a:ext cx="65088" cy="31750"/>
            </a:xfrm>
            <a:custGeom>
              <a:rect b="b" l="l" r="r" t="t"/>
              <a:pathLst>
                <a:path extrusionOk="0" h="20" w="41">
                  <a:moveTo>
                    <a:pt x="0" y="0"/>
                  </a:moveTo>
                  <a:lnTo>
                    <a:pt x="5" y="20"/>
                  </a:lnTo>
                  <a:lnTo>
                    <a:pt x="41" y="20"/>
                  </a:lnTo>
                  <a:lnTo>
                    <a:pt x="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5" name="Google Shape;2075;p11"/>
            <p:cNvSpPr/>
            <p:nvPr/>
          </p:nvSpPr>
          <p:spPr>
            <a:xfrm>
              <a:off x="3722688" y="2189163"/>
              <a:ext cx="82550" cy="34925"/>
            </a:xfrm>
            <a:custGeom>
              <a:rect b="b" l="l" r="r" t="t"/>
              <a:pathLst>
                <a:path extrusionOk="0" h="22" w="52">
                  <a:moveTo>
                    <a:pt x="52" y="22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4" y="22"/>
                  </a:lnTo>
                  <a:lnTo>
                    <a:pt x="52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6" name="Google Shape;2076;p11"/>
            <p:cNvSpPr/>
            <p:nvPr/>
          </p:nvSpPr>
          <p:spPr>
            <a:xfrm>
              <a:off x="3817938" y="2233613"/>
              <a:ext cx="80963" cy="50800"/>
            </a:xfrm>
            <a:custGeom>
              <a:rect b="b" l="l" r="r" t="t"/>
              <a:pathLst>
                <a:path extrusionOk="0" h="32" w="51">
                  <a:moveTo>
                    <a:pt x="51" y="0"/>
                  </a:moveTo>
                  <a:lnTo>
                    <a:pt x="0" y="0"/>
                  </a:lnTo>
                  <a:lnTo>
                    <a:pt x="2" y="32"/>
                  </a:lnTo>
                  <a:lnTo>
                    <a:pt x="48" y="3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7" name="Google Shape;2077;p11"/>
            <p:cNvSpPr/>
            <p:nvPr/>
          </p:nvSpPr>
          <p:spPr>
            <a:xfrm>
              <a:off x="3732213" y="2233613"/>
              <a:ext cx="79375" cy="50800"/>
            </a:xfrm>
            <a:custGeom>
              <a:rect b="b" l="l" r="r" t="t"/>
              <a:pathLst>
                <a:path extrusionOk="0" h="32" w="50">
                  <a:moveTo>
                    <a:pt x="0" y="0"/>
                  </a:moveTo>
                  <a:lnTo>
                    <a:pt x="9" y="32"/>
                  </a:lnTo>
                  <a:lnTo>
                    <a:pt x="50" y="32"/>
                  </a:lnTo>
                  <a:lnTo>
                    <a:pt x="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8" name="Google Shape;2078;p11"/>
            <p:cNvSpPr/>
            <p:nvPr/>
          </p:nvSpPr>
          <p:spPr>
            <a:xfrm>
              <a:off x="3813175" y="2189163"/>
              <a:ext cx="88900" cy="34925"/>
            </a:xfrm>
            <a:custGeom>
              <a:rect b="b" l="l" r="r" t="t"/>
              <a:pathLst>
                <a:path extrusionOk="0" h="22" w="56">
                  <a:moveTo>
                    <a:pt x="2" y="22"/>
                  </a:moveTo>
                  <a:lnTo>
                    <a:pt x="55" y="22"/>
                  </a:lnTo>
                  <a:lnTo>
                    <a:pt x="56" y="0"/>
                  </a:lnTo>
                  <a:lnTo>
                    <a:pt x="0" y="0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9" name="Google Shape;2079;p11"/>
            <p:cNvSpPr/>
            <p:nvPr/>
          </p:nvSpPr>
          <p:spPr>
            <a:xfrm>
              <a:off x="3910013" y="2138363"/>
              <a:ext cx="161925" cy="85725"/>
            </a:xfrm>
            <a:custGeom>
              <a:rect b="b" l="l" r="r" t="t"/>
              <a:pathLst>
                <a:path extrusionOk="0" h="56" w="106">
                  <a:moveTo>
                    <a:pt x="66" y="2"/>
                  </a:moveTo>
                  <a:cubicBezTo>
                    <a:pt x="65" y="2"/>
                    <a:pt x="65" y="3"/>
                    <a:pt x="64" y="4"/>
                  </a:cubicBezTo>
                  <a:cubicBezTo>
                    <a:pt x="55" y="13"/>
                    <a:pt x="46" y="21"/>
                    <a:pt x="37" y="30"/>
                  </a:cubicBezTo>
                  <a:cubicBezTo>
                    <a:pt x="36" y="31"/>
                    <a:pt x="35" y="32"/>
                    <a:pt x="35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61" y="34"/>
                    <a:pt x="68" y="27"/>
                    <a:pt x="75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06" y="20"/>
                    <a:pt x="106" y="0"/>
                    <a:pt x="9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8" y="1"/>
                    <a:pt x="66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0" name="Google Shape;2080;p11"/>
            <p:cNvSpPr/>
            <p:nvPr/>
          </p:nvSpPr>
          <p:spPr>
            <a:xfrm>
              <a:off x="3902075" y="2295525"/>
              <a:ext cx="66675" cy="31750"/>
            </a:xfrm>
            <a:custGeom>
              <a:rect b="b" l="l" r="r" t="t"/>
              <a:pathLst>
                <a:path extrusionOk="0" h="20" w="42">
                  <a:moveTo>
                    <a:pt x="0" y="20"/>
                  </a:moveTo>
                  <a:lnTo>
                    <a:pt x="36" y="20"/>
                  </a:lnTo>
                  <a:lnTo>
                    <a:pt x="42" y="0"/>
                  </a:lnTo>
                  <a:lnTo>
                    <a:pt x="1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1" name="Google Shape;2081;p11"/>
            <p:cNvSpPr/>
            <p:nvPr/>
          </p:nvSpPr>
          <p:spPr>
            <a:xfrm>
              <a:off x="3822700" y="2295525"/>
              <a:ext cx="71438" cy="31750"/>
            </a:xfrm>
            <a:custGeom>
              <a:rect b="b" l="l" r="r" t="t"/>
              <a:pathLst>
                <a:path extrusionOk="0" h="20" w="45">
                  <a:moveTo>
                    <a:pt x="43" y="20"/>
                  </a:moveTo>
                  <a:lnTo>
                    <a:pt x="45" y="0"/>
                  </a:lnTo>
                  <a:lnTo>
                    <a:pt x="0" y="0"/>
                  </a:lnTo>
                  <a:lnTo>
                    <a:pt x="2" y="20"/>
                  </a:lnTo>
                  <a:lnTo>
                    <a:pt x="43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2" name="Google Shape;2082;p11"/>
            <p:cNvSpPr/>
            <p:nvPr/>
          </p:nvSpPr>
          <p:spPr>
            <a:xfrm>
              <a:off x="3762375" y="2336800"/>
              <a:ext cx="52388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3" name="Google Shape;2083;p11"/>
            <p:cNvSpPr/>
            <p:nvPr/>
          </p:nvSpPr>
          <p:spPr>
            <a:xfrm>
              <a:off x="3902075" y="2336800"/>
              <a:ext cx="53975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84" name="Google Shape;2084;p11"/>
          <p:cNvSpPr/>
          <p:nvPr/>
        </p:nvSpPr>
        <p:spPr>
          <a:xfrm>
            <a:off x="3611563" y="3179762"/>
            <a:ext cx="357188" cy="315913"/>
          </a:xfrm>
          <a:custGeom>
            <a:rect b="b" l="l" r="r" t="t"/>
            <a:pathLst>
              <a:path extrusionOk="0" h="207" w="234">
                <a:moveTo>
                  <a:pt x="6" y="161"/>
                </a:moveTo>
                <a:cubicBezTo>
                  <a:pt x="3" y="169"/>
                  <a:pt x="2" y="178"/>
                  <a:pt x="1" y="186"/>
                </a:cubicBezTo>
                <a:cubicBezTo>
                  <a:pt x="0" y="188"/>
                  <a:pt x="0" y="190"/>
                  <a:pt x="0" y="192"/>
                </a:cubicBezTo>
                <a:cubicBezTo>
                  <a:pt x="0" y="194"/>
                  <a:pt x="1" y="195"/>
                  <a:pt x="2" y="195"/>
                </a:cubicBezTo>
                <a:cubicBezTo>
                  <a:pt x="5" y="196"/>
                  <a:pt x="8" y="197"/>
                  <a:pt x="11" y="198"/>
                </a:cubicBezTo>
                <a:cubicBezTo>
                  <a:pt x="22" y="200"/>
                  <a:pt x="33" y="202"/>
                  <a:pt x="43" y="204"/>
                </a:cubicBezTo>
                <a:cubicBezTo>
                  <a:pt x="55" y="206"/>
                  <a:pt x="67" y="207"/>
                  <a:pt x="78" y="207"/>
                </a:cubicBezTo>
                <a:cubicBezTo>
                  <a:pt x="82" y="207"/>
                  <a:pt x="85" y="207"/>
                  <a:pt x="88" y="207"/>
                </a:cubicBezTo>
                <a:cubicBezTo>
                  <a:pt x="90" y="207"/>
                  <a:pt x="92" y="206"/>
                  <a:pt x="92" y="205"/>
                </a:cubicBezTo>
                <a:cubicBezTo>
                  <a:pt x="93" y="202"/>
                  <a:pt x="95" y="200"/>
                  <a:pt x="96" y="197"/>
                </a:cubicBezTo>
                <a:cubicBezTo>
                  <a:pt x="100" y="187"/>
                  <a:pt x="99" y="176"/>
                  <a:pt x="103" y="165"/>
                </a:cubicBezTo>
                <a:cubicBezTo>
                  <a:pt x="107" y="155"/>
                  <a:pt x="111" y="144"/>
                  <a:pt x="115" y="134"/>
                </a:cubicBezTo>
                <a:cubicBezTo>
                  <a:pt x="116" y="133"/>
                  <a:pt x="117" y="132"/>
                  <a:pt x="118" y="133"/>
                </a:cubicBezTo>
                <a:cubicBezTo>
                  <a:pt x="121" y="138"/>
                  <a:pt x="125" y="152"/>
                  <a:pt x="126" y="154"/>
                </a:cubicBezTo>
                <a:cubicBezTo>
                  <a:pt x="128" y="159"/>
                  <a:pt x="130" y="164"/>
                  <a:pt x="131" y="168"/>
                </a:cubicBezTo>
                <a:cubicBezTo>
                  <a:pt x="133" y="173"/>
                  <a:pt x="133" y="178"/>
                  <a:pt x="133" y="182"/>
                </a:cubicBezTo>
                <a:cubicBezTo>
                  <a:pt x="134" y="189"/>
                  <a:pt x="136" y="195"/>
                  <a:pt x="139" y="202"/>
                </a:cubicBezTo>
                <a:cubicBezTo>
                  <a:pt x="139" y="203"/>
                  <a:pt x="140" y="204"/>
                  <a:pt x="141" y="205"/>
                </a:cubicBezTo>
                <a:cubicBezTo>
                  <a:pt x="142" y="206"/>
                  <a:pt x="143" y="207"/>
                  <a:pt x="145" y="207"/>
                </a:cubicBezTo>
                <a:cubicBezTo>
                  <a:pt x="148" y="207"/>
                  <a:pt x="152" y="207"/>
                  <a:pt x="155" y="207"/>
                </a:cubicBezTo>
                <a:cubicBezTo>
                  <a:pt x="175" y="207"/>
                  <a:pt x="194" y="204"/>
                  <a:pt x="213" y="200"/>
                </a:cubicBezTo>
                <a:cubicBezTo>
                  <a:pt x="218" y="199"/>
                  <a:pt x="222" y="198"/>
                  <a:pt x="227" y="197"/>
                </a:cubicBezTo>
                <a:cubicBezTo>
                  <a:pt x="230" y="196"/>
                  <a:pt x="234" y="196"/>
                  <a:pt x="233" y="192"/>
                </a:cubicBezTo>
                <a:cubicBezTo>
                  <a:pt x="233" y="189"/>
                  <a:pt x="231" y="166"/>
                  <a:pt x="228" y="166"/>
                </a:cubicBezTo>
                <a:cubicBezTo>
                  <a:pt x="228" y="165"/>
                  <a:pt x="225" y="158"/>
                  <a:pt x="225" y="157"/>
                </a:cubicBezTo>
                <a:cubicBezTo>
                  <a:pt x="223" y="148"/>
                  <a:pt x="217" y="119"/>
                  <a:pt x="216" y="115"/>
                </a:cubicBezTo>
                <a:cubicBezTo>
                  <a:pt x="213" y="98"/>
                  <a:pt x="210" y="80"/>
                  <a:pt x="206" y="63"/>
                </a:cubicBezTo>
                <a:cubicBezTo>
                  <a:pt x="204" y="55"/>
                  <a:pt x="202" y="46"/>
                  <a:pt x="200" y="39"/>
                </a:cubicBezTo>
                <a:cubicBezTo>
                  <a:pt x="199" y="36"/>
                  <a:pt x="195" y="22"/>
                  <a:pt x="193" y="16"/>
                </a:cubicBezTo>
                <a:cubicBezTo>
                  <a:pt x="193" y="15"/>
                  <a:pt x="192" y="13"/>
                  <a:pt x="192" y="11"/>
                </a:cubicBezTo>
                <a:cubicBezTo>
                  <a:pt x="191" y="8"/>
                  <a:pt x="189" y="5"/>
                  <a:pt x="187" y="2"/>
                </a:cubicBezTo>
                <a:cubicBezTo>
                  <a:pt x="186" y="1"/>
                  <a:pt x="185" y="0"/>
                  <a:pt x="183" y="0"/>
                </a:cubicBezTo>
                <a:cubicBezTo>
                  <a:pt x="160" y="2"/>
                  <a:pt x="138" y="3"/>
                  <a:pt x="115" y="3"/>
                </a:cubicBezTo>
                <a:cubicBezTo>
                  <a:pt x="103" y="3"/>
                  <a:pt x="92" y="3"/>
                  <a:pt x="80" y="2"/>
                </a:cubicBezTo>
                <a:cubicBezTo>
                  <a:pt x="74" y="2"/>
                  <a:pt x="68" y="1"/>
                  <a:pt x="63" y="1"/>
                </a:cubicBezTo>
                <a:cubicBezTo>
                  <a:pt x="59" y="1"/>
                  <a:pt x="52" y="2"/>
                  <a:pt x="49" y="1"/>
                </a:cubicBezTo>
                <a:cubicBezTo>
                  <a:pt x="48" y="0"/>
                  <a:pt x="47" y="1"/>
                  <a:pt x="46" y="3"/>
                </a:cubicBezTo>
                <a:cubicBezTo>
                  <a:pt x="45" y="6"/>
                  <a:pt x="41" y="10"/>
                  <a:pt x="41" y="13"/>
                </a:cubicBezTo>
                <a:cubicBezTo>
                  <a:pt x="40" y="16"/>
                  <a:pt x="34" y="40"/>
                  <a:pt x="32" y="40"/>
                </a:cubicBezTo>
                <a:cubicBezTo>
                  <a:pt x="31" y="40"/>
                  <a:pt x="20" y="96"/>
                  <a:pt x="20" y="96"/>
                </a:cubicBezTo>
                <a:cubicBezTo>
                  <a:pt x="20" y="97"/>
                  <a:pt x="20" y="100"/>
                  <a:pt x="19" y="101"/>
                </a:cubicBezTo>
                <a:cubicBezTo>
                  <a:pt x="19" y="102"/>
                  <a:pt x="19" y="103"/>
                  <a:pt x="19" y="104"/>
                </a:cubicBezTo>
                <a:cubicBezTo>
                  <a:pt x="19" y="105"/>
                  <a:pt x="18" y="107"/>
                  <a:pt x="17" y="109"/>
                </a:cubicBezTo>
                <a:cubicBezTo>
                  <a:pt x="15" y="113"/>
                  <a:pt x="15" y="122"/>
                  <a:pt x="15" y="126"/>
                </a:cubicBezTo>
                <a:cubicBezTo>
                  <a:pt x="15" y="128"/>
                  <a:pt x="14" y="130"/>
                  <a:pt x="14" y="131"/>
                </a:cubicBezTo>
                <a:cubicBezTo>
                  <a:pt x="13" y="138"/>
                  <a:pt x="11" y="151"/>
                  <a:pt x="9" y="157"/>
                </a:cubicBezTo>
                <a:cubicBezTo>
                  <a:pt x="8" y="158"/>
                  <a:pt x="7" y="160"/>
                  <a:pt x="6" y="16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5" name="Google Shape;2085;p11"/>
          <p:cNvSpPr/>
          <p:nvPr/>
        </p:nvSpPr>
        <p:spPr>
          <a:xfrm>
            <a:off x="3586163" y="754062"/>
            <a:ext cx="404813" cy="404813"/>
          </a:xfrm>
          <a:custGeom>
            <a:rect b="b" l="l" r="r" t="t"/>
            <a:pathLst>
              <a:path extrusionOk="0" h="265" w="265">
                <a:moveTo>
                  <a:pt x="265" y="125"/>
                </a:moveTo>
                <a:cubicBezTo>
                  <a:pt x="238" y="125"/>
                  <a:pt x="238" y="125"/>
                  <a:pt x="238" y="125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50" y="91"/>
                  <a:pt x="250" y="91"/>
                  <a:pt x="250" y="91"/>
                </a:cubicBezTo>
                <a:cubicBezTo>
                  <a:pt x="217" y="125"/>
                  <a:pt x="217" y="125"/>
                  <a:pt x="217" y="125"/>
                </a:cubicBezTo>
                <a:cubicBezTo>
                  <a:pt x="208" y="125"/>
                  <a:pt x="208" y="125"/>
                  <a:pt x="208" y="125"/>
                </a:cubicBezTo>
                <a:cubicBezTo>
                  <a:pt x="216" y="116"/>
                  <a:pt x="216" y="116"/>
                  <a:pt x="216" y="116"/>
                </a:cubicBezTo>
                <a:cubicBezTo>
                  <a:pt x="206" y="106"/>
                  <a:pt x="206" y="106"/>
                  <a:pt x="206" y="106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73" y="125"/>
                  <a:pt x="173" y="125"/>
                  <a:pt x="173" y="125"/>
                </a:cubicBezTo>
                <a:cubicBezTo>
                  <a:pt x="172" y="119"/>
                  <a:pt x="169" y="114"/>
                  <a:pt x="166" y="109"/>
                </a:cubicBezTo>
                <a:cubicBezTo>
                  <a:pt x="176" y="99"/>
                  <a:pt x="176" y="99"/>
                  <a:pt x="176" y="99"/>
                </a:cubicBezTo>
                <a:cubicBezTo>
                  <a:pt x="203" y="99"/>
                  <a:pt x="203" y="99"/>
                  <a:pt x="203" y="99"/>
                </a:cubicBezTo>
                <a:cubicBezTo>
                  <a:pt x="203" y="84"/>
                  <a:pt x="203" y="84"/>
                  <a:pt x="203" y="84"/>
                </a:cubicBezTo>
                <a:cubicBezTo>
                  <a:pt x="191" y="84"/>
                  <a:pt x="191" y="84"/>
                  <a:pt x="191" y="84"/>
                </a:cubicBezTo>
                <a:cubicBezTo>
                  <a:pt x="197" y="78"/>
                  <a:pt x="197" y="78"/>
                  <a:pt x="197" y="78"/>
                </a:cubicBezTo>
                <a:cubicBezTo>
                  <a:pt x="245" y="78"/>
                  <a:pt x="245" y="78"/>
                  <a:pt x="245" y="78"/>
                </a:cubicBezTo>
                <a:cubicBezTo>
                  <a:pt x="245" y="63"/>
                  <a:pt x="245" y="63"/>
                  <a:pt x="245" y="63"/>
                </a:cubicBezTo>
                <a:cubicBezTo>
                  <a:pt x="212" y="63"/>
                  <a:pt x="212" y="63"/>
                  <a:pt x="212" y="63"/>
                </a:cubicBezTo>
                <a:cubicBezTo>
                  <a:pt x="231" y="44"/>
                  <a:pt x="231" y="44"/>
                  <a:pt x="231" y="44"/>
                </a:cubicBezTo>
                <a:cubicBezTo>
                  <a:pt x="221" y="33"/>
                  <a:pt x="221" y="33"/>
                  <a:pt x="221" y="33"/>
                </a:cubicBezTo>
                <a:cubicBezTo>
                  <a:pt x="202" y="53"/>
                  <a:pt x="202" y="53"/>
                  <a:pt x="202" y="53"/>
                </a:cubicBezTo>
                <a:cubicBezTo>
                  <a:pt x="202" y="20"/>
                  <a:pt x="202" y="20"/>
                  <a:pt x="202" y="20"/>
                </a:cubicBezTo>
                <a:cubicBezTo>
                  <a:pt x="187" y="20"/>
                  <a:pt x="187" y="20"/>
                  <a:pt x="187" y="20"/>
                </a:cubicBezTo>
                <a:cubicBezTo>
                  <a:pt x="187" y="67"/>
                  <a:pt x="187" y="67"/>
                  <a:pt x="187" y="67"/>
                </a:cubicBezTo>
                <a:cubicBezTo>
                  <a:pt x="181" y="74"/>
                  <a:pt x="181" y="74"/>
                  <a:pt x="181" y="74"/>
                </a:cubicBezTo>
                <a:cubicBezTo>
                  <a:pt x="181" y="62"/>
                  <a:pt x="181" y="62"/>
                  <a:pt x="181" y="62"/>
                </a:cubicBezTo>
                <a:cubicBezTo>
                  <a:pt x="166" y="62"/>
                  <a:pt x="166" y="62"/>
                  <a:pt x="166" y="62"/>
                </a:cubicBezTo>
                <a:cubicBezTo>
                  <a:pt x="166" y="88"/>
                  <a:pt x="166" y="88"/>
                  <a:pt x="166" y="88"/>
                </a:cubicBezTo>
                <a:cubicBezTo>
                  <a:pt x="156" y="99"/>
                  <a:pt x="156" y="99"/>
                  <a:pt x="156" y="99"/>
                </a:cubicBezTo>
                <a:cubicBezTo>
                  <a:pt x="151" y="95"/>
                  <a:pt x="146" y="93"/>
                  <a:pt x="140" y="92"/>
                </a:cubicBezTo>
                <a:cubicBezTo>
                  <a:pt x="140" y="78"/>
                  <a:pt x="140" y="78"/>
                  <a:pt x="140" y="78"/>
                </a:cubicBezTo>
                <a:cubicBezTo>
                  <a:pt x="159" y="59"/>
                  <a:pt x="159" y="59"/>
                  <a:pt x="159" y="59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0" y="57"/>
                  <a:pt x="140" y="57"/>
                  <a:pt x="140" y="57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73" y="14"/>
                  <a:pt x="173" y="14"/>
                  <a:pt x="173" y="14"/>
                </a:cubicBezTo>
                <a:cubicBezTo>
                  <a:pt x="163" y="4"/>
                  <a:pt x="163" y="4"/>
                  <a:pt x="163" y="4"/>
                </a:cubicBezTo>
                <a:cubicBezTo>
                  <a:pt x="140" y="27"/>
                  <a:pt x="140" y="27"/>
                  <a:pt x="140" y="27"/>
                </a:cubicBezTo>
                <a:cubicBezTo>
                  <a:pt x="140" y="0"/>
                  <a:pt x="140" y="0"/>
                  <a:pt x="140" y="0"/>
                </a:cubicBezTo>
                <a:cubicBezTo>
                  <a:pt x="125" y="0"/>
                  <a:pt x="125" y="0"/>
                  <a:pt x="125" y="0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02" y="4"/>
                  <a:pt x="102" y="4"/>
                  <a:pt x="102" y="4"/>
                </a:cubicBezTo>
                <a:cubicBezTo>
                  <a:pt x="92" y="14"/>
                  <a:pt x="92" y="14"/>
                  <a:pt x="92" y="14"/>
                </a:cubicBezTo>
                <a:cubicBezTo>
                  <a:pt x="125" y="48"/>
                  <a:pt x="125" y="48"/>
                  <a:pt x="125" y="48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125" y="78"/>
                  <a:pt x="125" y="78"/>
                  <a:pt x="125" y="78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19" y="93"/>
                  <a:pt x="114" y="95"/>
                  <a:pt x="109" y="99"/>
                </a:cubicBezTo>
                <a:cubicBezTo>
                  <a:pt x="99" y="88"/>
                  <a:pt x="99" y="88"/>
                  <a:pt x="99" y="88"/>
                </a:cubicBezTo>
                <a:cubicBezTo>
                  <a:pt x="99" y="62"/>
                  <a:pt x="99" y="62"/>
                  <a:pt x="99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74"/>
                  <a:pt x="85" y="74"/>
                  <a:pt x="85" y="74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20"/>
                  <a:pt x="78" y="20"/>
                  <a:pt x="78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53"/>
                  <a:pt x="64" y="53"/>
                  <a:pt x="64" y="53"/>
                </a:cubicBezTo>
                <a:cubicBezTo>
                  <a:pt x="44" y="33"/>
                  <a:pt x="44" y="33"/>
                  <a:pt x="44" y="33"/>
                </a:cubicBezTo>
                <a:cubicBezTo>
                  <a:pt x="34" y="44"/>
                  <a:pt x="34" y="44"/>
                  <a:pt x="34" y="44"/>
                </a:cubicBezTo>
                <a:cubicBezTo>
                  <a:pt x="53" y="63"/>
                  <a:pt x="53" y="63"/>
                  <a:pt x="53" y="63"/>
                </a:cubicBezTo>
                <a:cubicBezTo>
                  <a:pt x="21" y="63"/>
                  <a:pt x="21" y="63"/>
                  <a:pt x="21" y="63"/>
                </a:cubicBezTo>
                <a:cubicBezTo>
                  <a:pt x="21" y="78"/>
                  <a:pt x="21" y="78"/>
                  <a:pt x="21" y="78"/>
                </a:cubicBezTo>
                <a:cubicBezTo>
                  <a:pt x="68" y="78"/>
                  <a:pt x="68" y="78"/>
                  <a:pt x="68" y="78"/>
                </a:cubicBezTo>
                <a:cubicBezTo>
                  <a:pt x="74" y="84"/>
                  <a:pt x="74" y="84"/>
                  <a:pt x="74" y="84"/>
                </a:cubicBezTo>
                <a:cubicBezTo>
                  <a:pt x="62" y="84"/>
                  <a:pt x="62" y="84"/>
                  <a:pt x="62" y="84"/>
                </a:cubicBezTo>
                <a:cubicBezTo>
                  <a:pt x="62" y="99"/>
                  <a:pt x="62" y="99"/>
                  <a:pt x="62" y="99"/>
                </a:cubicBezTo>
                <a:cubicBezTo>
                  <a:pt x="89" y="99"/>
                  <a:pt x="89" y="99"/>
                  <a:pt x="89" y="9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6" y="114"/>
                  <a:pt x="94" y="119"/>
                  <a:pt x="93" y="125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15" y="91"/>
                  <a:pt x="15" y="91"/>
                  <a:pt x="15" y="91"/>
                </a:cubicBezTo>
                <a:cubicBezTo>
                  <a:pt x="4" y="102"/>
                  <a:pt x="4" y="102"/>
                  <a:pt x="4" y="102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40"/>
                  <a:pt x="0" y="140"/>
                  <a:pt x="0" y="140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4" y="163"/>
                  <a:pt x="4" y="163"/>
                  <a:pt x="4" y="163"/>
                </a:cubicBezTo>
                <a:cubicBezTo>
                  <a:pt x="15" y="173"/>
                  <a:pt x="15" y="173"/>
                  <a:pt x="15" y="173"/>
                </a:cubicBezTo>
                <a:cubicBezTo>
                  <a:pt x="48" y="140"/>
                  <a:pt x="48" y="140"/>
                  <a:pt x="48" y="140"/>
                </a:cubicBezTo>
                <a:cubicBezTo>
                  <a:pt x="57" y="140"/>
                  <a:pt x="57" y="140"/>
                  <a:pt x="57" y="140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78" y="140"/>
                  <a:pt x="78" y="140"/>
                  <a:pt x="78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4" y="145"/>
                  <a:pt x="96" y="151"/>
                  <a:pt x="99" y="155"/>
                </a:cubicBezTo>
                <a:cubicBezTo>
                  <a:pt x="89" y="166"/>
                  <a:pt x="89" y="166"/>
                  <a:pt x="89" y="166"/>
                </a:cubicBezTo>
                <a:cubicBezTo>
                  <a:pt x="62" y="166"/>
                  <a:pt x="62" y="166"/>
                  <a:pt x="62" y="166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74" y="180"/>
                  <a:pt x="74" y="180"/>
                  <a:pt x="74" y="180"/>
                </a:cubicBezTo>
                <a:cubicBezTo>
                  <a:pt x="68" y="187"/>
                  <a:pt x="68" y="187"/>
                  <a:pt x="68" y="187"/>
                </a:cubicBezTo>
                <a:cubicBezTo>
                  <a:pt x="21" y="187"/>
                  <a:pt x="21" y="187"/>
                  <a:pt x="21" y="187"/>
                </a:cubicBezTo>
                <a:cubicBezTo>
                  <a:pt x="21" y="201"/>
                  <a:pt x="21" y="201"/>
                  <a:pt x="21" y="201"/>
                </a:cubicBezTo>
                <a:cubicBezTo>
                  <a:pt x="53" y="201"/>
                  <a:pt x="53" y="201"/>
                  <a:pt x="53" y="201"/>
                </a:cubicBezTo>
                <a:cubicBezTo>
                  <a:pt x="34" y="221"/>
                  <a:pt x="34" y="221"/>
                  <a:pt x="34" y="221"/>
                </a:cubicBezTo>
                <a:cubicBezTo>
                  <a:pt x="44" y="231"/>
                  <a:pt x="44" y="231"/>
                  <a:pt x="44" y="231"/>
                </a:cubicBezTo>
                <a:cubicBezTo>
                  <a:pt x="64" y="212"/>
                  <a:pt x="64" y="212"/>
                  <a:pt x="64" y="212"/>
                </a:cubicBezTo>
                <a:cubicBezTo>
                  <a:pt x="64" y="244"/>
                  <a:pt x="64" y="244"/>
                  <a:pt x="64" y="244"/>
                </a:cubicBezTo>
                <a:cubicBezTo>
                  <a:pt x="78" y="244"/>
                  <a:pt x="78" y="244"/>
                  <a:pt x="78" y="244"/>
                </a:cubicBezTo>
                <a:cubicBezTo>
                  <a:pt x="78" y="197"/>
                  <a:pt x="78" y="197"/>
                  <a:pt x="78" y="197"/>
                </a:cubicBezTo>
                <a:cubicBezTo>
                  <a:pt x="85" y="191"/>
                  <a:pt x="85" y="191"/>
                  <a:pt x="85" y="191"/>
                </a:cubicBezTo>
                <a:cubicBezTo>
                  <a:pt x="85" y="203"/>
                  <a:pt x="85" y="203"/>
                  <a:pt x="85" y="203"/>
                </a:cubicBezTo>
                <a:cubicBezTo>
                  <a:pt x="99" y="203"/>
                  <a:pt x="99" y="203"/>
                  <a:pt x="99" y="203"/>
                </a:cubicBezTo>
                <a:cubicBezTo>
                  <a:pt x="99" y="176"/>
                  <a:pt x="99" y="176"/>
                  <a:pt x="99" y="176"/>
                </a:cubicBezTo>
                <a:cubicBezTo>
                  <a:pt x="109" y="166"/>
                  <a:pt x="109" y="166"/>
                  <a:pt x="109" y="166"/>
                </a:cubicBezTo>
                <a:cubicBezTo>
                  <a:pt x="114" y="169"/>
                  <a:pt x="119" y="171"/>
                  <a:pt x="125" y="172"/>
                </a:cubicBezTo>
                <a:cubicBezTo>
                  <a:pt x="125" y="187"/>
                  <a:pt x="125" y="187"/>
                  <a:pt x="125" y="187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117" y="216"/>
                  <a:pt x="117" y="216"/>
                  <a:pt x="117" y="216"/>
                </a:cubicBezTo>
                <a:cubicBezTo>
                  <a:pt x="125" y="207"/>
                  <a:pt x="125" y="207"/>
                  <a:pt x="125" y="207"/>
                </a:cubicBezTo>
                <a:cubicBezTo>
                  <a:pt x="125" y="217"/>
                  <a:pt x="125" y="217"/>
                  <a:pt x="125" y="217"/>
                </a:cubicBezTo>
                <a:cubicBezTo>
                  <a:pt x="92" y="250"/>
                  <a:pt x="92" y="250"/>
                  <a:pt x="92" y="250"/>
                </a:cubicBezTo>
                <a:cubicBezTo>
                  <a:pt x="102" y="260"/>
                  <a:pt x="102" y="260"/>
                  <a:pt x="102" y="260"/>
                </a:cubicBezTo>
                <a:cubicBezTo>
                  <a:pt x="125" y="237"/>
                  <a:pt x="125" y="237"/>
                  <a:pt x="125" y="237"/>
                </a:cubicBezTo>
                <a:cubicBezTo>
                  <a:pt x="125" y="265"/>
                  <a:pt x="125" y="265"/>
                  <a:pt x="125" y="265"/>
                </a:cubicBezTo>
                <a:cubicBezTo>
                  <a:pt x="140" y="265"/>
                  <a:pt x="140" y="265"/>
                  <a:pt x="140" y="265"/>
                </a:cubicBezTo>
                <a:cubicBezTo>
                  <a:pt x="140" y="237"/>
                  <a:pt x="140" y="237"/>
                  <a:pt x="140" y="237"/>
                </a:cubicBezTo>
                <a:cubicBezTo>
                  <a:pt x="163" y="260"/>
                  <a:pt x="163" y="260"/>
                  <a:pt x="163" y="260"/>
                </a:cubicBezTo>
                <a:cubicBezTo>
                  <a:pt x="173" y="250"/>
                  <a:pt x="173" y="250"/>
                  <a:pt x="173" y="250"/>
                </a:cubicBezTo>
                <a:cubicBezTo>
                  <a:pt x="140" y="217"/>
                  <a:pt x="140" y="217"/>
                  <a:pt x="140" y="217"/>
                </a:cubicBezTo>
                <a:cubicBezTo>
                  <a:pt x="140" y="207"/>
                  <a:pt x="140" y="207"/>
                  <a:pt x="140" y="207"/>
                </a:cubicBezTo>
                <a:cubicBezTo>
                  <a:pt x="149" y="216"/>
                  <a:pt x="149" y="216"/>
                  <a:pt x="149" y="216"/>
                </a:cubicBezTo>
                <a:cubicBezTo>
                  <a:pt x="159" y="206"/>
                  <a:pt x="159" y="206"/>
                  <a:pt x="159" y="206"/>
                </a:cubicBezTo>
                <a:cubicBezTo>
                  <a:pt x="140" y="187"/>
                  <a:pt x="140" y="187"/>
                  <a:pt x="140" y="187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6" y="171"/>
                  <a:pt x="151" y="169"/>
                  <a:pt x="156" y="166"/>
                </a:cubicBezTo>
                <a:cubicBezTo>
                  <a:pt x="166" y="176"/>
                  <a:pt x="166" y="176"/>
                  <a:pt x="166" y="176"/>
                </a:cubicBezTo>
                <a:cubicBezTo>
                  <a:pt x="166" y="203"/>
                  <a:pt x="166" y="203"/>
                  <a:pt x="166" y="203"/>
                </a:cubicBezTo>
                <a:cubicBezTo>
                  <a:pt x="181" y="203"/>
                  <a:pt x="181" y="203"/>
                  <a:pt x="181" y="203"/>
                </a:cubicBezTo>
                <a:cubicBezTo>
                  <a:pt x="181" y="191"/>
                  <a:pt x="181" y="191"/>
                  <a:pt x="181" y="191"/>
                </a:cubicBezTo>
                <a:cubicBezTo>
                  <a:pt x="187" y="197"/>
                  <a:pt x="187" y="197"/>
                  <a:pt x="187" y="197"/>
                </a:cubicBezTo>
                <a:cubicBezTo>
                  <a:pt x="187" y="244"/>
                  <a:pt x="187" y="244"/>
                  <a:pt x="187" y="244"/>
                </a:cubicBezTo>
                <a:cubicBezTo>
                  <a:pt x="202" y="244"/>
                  <a:pt x="202" y="244"/>
                  <a:pt x="202" y="244"/>
                </a:cubicBezTo>
                <a:cubicBezTo>
                  <a:pt x="202" y="212"/>
                  <a:pt x="202" y="212"/>
                  <a:pt x="202" y="212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1" y="221"/>
                  <a:pt x="231" y="221"/>
                  <a:pt x="231" y="221"/>
                </a:cubicBezTo>
                <a:cubicBezTo>
                  <a:pt x="212" y="201"/>
                  <a:pt x="212" y="201"/>
                  <a:pt x="212" y="201"/>
                </a:cubicBezTo>
                <a:cubicBezTo>
                  <a:pt x="245" y="201"/>
                  <a:pt x="245" y="201"/>
                  <a:pt x="245" y="201"/>
                </a:cubicBezTo>
                <a:cubicBezTo>
                  <a:pt x="245" y="187"/>
                  <a:pt x="245" y="187"/>
                  <a:pt x="245" y="187"/>
                </a:cubicBezTo>
                <a:cubicBezTo>
                  <a:pt x="197" y="187"/>
                  <a:pt x="197" y="187"/>
                  <a:pt x="197" y="187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203" y="180"/>
                  <a:pt x="203" y="180"/>
                  <a:pt x="203" y="180"/>
                </a:cubicBezTo>
                <a:cubicBezTo>
                  <a:pt x="203" y="166"/>
                  <a:pt x="203" y="166"/>
                  <a:pt x="203" y="166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66" y="155"/>
                  <a:pt x="166" y="155"/>
                  <a:pt x="166" y="155"/>
                </a:cubicBezTo>
                <a:cubicBezTo>
                  <a:pt x="169" y="151"/>
                  <a:pt x="172" y="145"/>
                  <a:pt x="173" y="140"/>
                </a:cubicBezTo>
                <a:cubicBezTo>
                  <a:pt x="187" y="140"/>
                  <a:pt x="187" y="140"/>
                  <a:pt x="187" y="140"/>
                </a:cubicBezTo>
                <a:cubicBezTo>
                  <a:pt x="206" y="158"/>
                  <a:pt x="206" y="158"/>
                  <a:pt x="206" y="158"/>
                </a:cubicBezTo>
                <a:cubicBezTo>
                  <a:pt x="216" y="148"/>
                  <a:pt x="216" y="148"/>
                  <a:pt x="216" y="148"/>
                </a:cubicBezTo>
                <a:cubicBezTo>
                  <a:pt x="208" y="140"/>
                  <a:pt x="208" y="140"/>
                  <a:pt x="208" y="140"/>
                </a:cubicBezTo>
                <a:cubicBezTo>
                  <a:pt x="217" y="140"/>
                  <a:pt x="217" y="140"/>
                  <a:pt x="217" y="140"/>
                </a:cubicBezTo>
                <a:cubicBezTo>
                  <a:pt x="250" y="173"/>
                  <a:pt x="250" y="173"/>
                  <a:pt x="250" y="173"/>
                </a:cubicBezTo>
                <a:cubicBezTo>
                  <a:pt x="261" y="163"/>
                  <a:pt x="261" y="163"/>
                  <a:pt x="261" y="163"/>
                </a:cubicBezTo>
                <a:cubicBezTo>
                  <a:pt x="238" y="140"/>
                  <a:pt x="238" y="140"/>
                  <a:pt x="238" y="140"/>
                </a:cubicBezTo>
                <a:cubicBezTo>
                  <a:pt x="265" y="140"/>
                  <a:pt x="265" y="140"/>
                  <a:pt x="265" y="140"/>
                </a:cubicBezTo>
                <a:lnTo>
                  <a:pt x="265" y="1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086" name="Google Shape;2086;p11"/>
          <p:cNvGrpSpPr/>
          <p:nvPr/>
        </p:nvGrpSpPr>
        <p:grpSpPr>
          <a:xfrm>
            <a:off x="455613" y="3730624"/>
            <a:ext cx="173038" cy="388938"/>
            <a:chOff x="560388" y="3265488"/>
            <a:chExt cx="173038" cy="388938"/>
          </a:xfrm>
        </p:grpSpPr>
        <p:sp>
          <p:nvSpPr>
            <p:cNvPr id="2087" name="Google Shape;2087;p11"/>
            <p:cNvSpPr/>
            <p:nvPr/>
          </p:nvSpPr>
          <p:spPr>
            <a:xfrm>
              <a:off x="608013" y="3579813"/>
              <a:ext cx="34925" cy="349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8" name="Google Shape;2088;p11"/>
            <p:cNvSpPr/>
            <p:nvPr/>
          </p:nvSpPr>
          <p:spPr>
            <a:xfrm>
              <a:off x="642938" y="3544888"/>
              <a:ext cx="26988" cy="254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11"/>
            <p:cNvSpPr/>
            <p:nvPr/>
          </p:nvSpPr>
          <p:spPr>
            <a:xfrm>
              <a:off x="615950" y="3497263"/>
              <a:ext cx="19050" cy="174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11"/>
            <p:cNvSpPr/>
            <p:nvPr/>
          </p:nvSpPr>
          <p:spPr>
            <a:xfrm>
              <a:off x="608013" y="3421063"/>
              <a:ext cx="34925" cy="349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1" name="Google Shape;2091;p11"/>
            <p:cNvSpPr/>
            <p:nvPr/>
          </p:nvSpPr>
          <p:spPr>
            <a:xfrm>
              <a:off x="560388" y="3265488"/>
              <a:ext cx="173038" cy="388938"/>
            </a:xfrm>
            <a:custGeom>
              <a:rect b="b" l="l" r="r" t="t"/>
              <a:pathLst>
                <a:path extrusionOk="0" h="254" w="113">
                  <a:moveTo>
                    <a:pt x="61" y="12"/>
                  </a:moveTo>
                  <a:cubicBezTo>
                    <a:pt x="58" y="15"/>
                    <a:pt x="58" y="18"/>
                    <a:pt x="58" y="21"/>
                  </a:cubicBezTo>
                  <a:cubicBezTo>
                    <a:pt x="58" y="22"/>
                    <a:pt x="58" y="28"/>
                    <a:pt x="58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107" y="254"/>
                    <a:pt x="107" y="254"/>
                    <a:pt x="107" y="254"/>
                  </a:cubicBezTo>
                  <a:cubicBezTo>
                    <a:pt x="107" y="37"/>
                    <a:pt x="107" y="37"/>
                    <a:pt x="107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10" y="19"/>
                    <a:pt x="113" y="14"/>
                    <a:pt x="112" y="8"/>
                  </a:cubicBezTo>
                  <a:cubicBezTo>
                    <a:pt x="111" y="3"/>
                    <a:pt x="105" y="0"/>
                    <a:pt x="100" y="1"/>
                  </a:cubicBezTo>
                  <a:cubicBezTo>
                    <a:pt x="98" y="1"/>
                    <a:pt x="72" y="7"/>
                    <a:pt x="68" y="8"/>
                  </a:cubicBezTo>
                  <a:cubicBezTo>
                    <a:pt x="65" y="9"/>
                    <a:pt x="63" y="10"/>
                    <a:pt x="61" y="12"/>
                  </a:cubicBezTo>
                  <a:moveTo>
                    <a:pt x="85" y="82"/>
                  </a:moveTo>
                  <a:cubicBezTo>
                    <a:pt x="85" y="231"/>
                    <a:pt x="85" y="231"/>
                    <a:pt x="85" y="231"/>
                  </a:cubicBezTo>
                  <a:cubicBezTo>
                    <a:pt x="22" y="231"/>
                    <a:pt x="22" y="231"/>
                    <a:pt x="22" y="23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100"/>
                    <a:pt x="58" y="115"/>
                    <a:pt x="58" y="116"/>
                  </a:cubicBezTo>
                  <a:cubicBezTo>
                    <a:pt x="58" y="119"/>
                    <a:pt x="58" y="132"/>
                    <a:pt x="58" y="132"/>
                  </a:cubicBezTo>
                  <a:cubicBezTo>
                    <a:pt x="58" y="137"/>
                    <a:pt x="63" y="142"/>
                    <a:pt x="68" y="142"/>
                  </a:cubicBezTo>
                  <a:cubicBezTo>
                    <a:pt x="69" y="142"/>
                    <a:pt x="70" y="142"/>
                    <a:pt x="71" y="142"/>
                  </a:cubicBezTo>
                  <a:cubicBezTo>
                    <a:pt x="75" y="141"/>
                    <a:pt x="78" y="137"/>
                    <a:pt x="78" y="132"/>
                  </a:cubicBezTo>
                  <a:cubicBezTo>
                    <a:pt x="78" y="82"/>
                    <a:pt x="78" y="82"/>
                    <a:pt x="78" y="82"/>
                  </a:cubicBezTo>
                  <a:lnTo>
                    <a:pt x="85" y="8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92" name="Google Shape;2092;p11"/>
          <p:cNvGrpSpPr/>
          <p:nvPr/>
        </p:nvGrpSpPr>
        <p:grpSpPr>
          <a:xfrm>
            <a:off x="1425575" y="3748881"/>
            <a:ext cx="363538" cy="352425"/>
            <a:chOff x="1530350" y="3284538"/>
            <a:chExt cx="363538" cy="352425"/>
          </a:xfrm>
        </p:grpSpPr>
        <p:sp>
          <p:nvSpPr>
            <p:cNvPr id="2093" name="Google Shape;2093;p11"/>
            <p:cNvSpPr/>
            <p:nvPr/>
          </p:nvSpPr>
          <p:spPr>
            <a:xfrm>
              <a:off x="1744663" y="3300413"/>
              <a:ext cx="149225" cy="98425"/>
            </a:xfrm>
            <a:custGeom>
              <a:rect b="b" l="l" r="r" t="t"/>
              <a:pathLst>
                <a:path extrusionOk="0" h="65" w="98">
                  <a:moveTo>
                    <a:pt x="84" y="4"/>
                  </a:moveTo>
                  <a:cubicBezTo>
                    <a:pt x="52" y="17"/>
                    <a:pt x="23" y="39"/>
                    <a:pt x="0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39" y="44"/>
                    <a:pt x="63" y="27"/>
                    <a:pt x="91" y="15"/>
                  </a:cubicBezTo>
                  <a:cubicBezTo>
                    <a:pt x="98" y="12"/>
                    <a:pt x="92" y="0"/>
                    <a:pt x="84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4" name="Google Shape;2094;p11"/>
            <p:cNvSpPr/>
            <p:nvPr/>
          </p:nvSpPr>
          <p:spPr>
            <a:xfrm>
              <a:off x="1530350" y="3408363"/>
              <a:ext cx="355600" cy="179388"/>
            </a:xfrm>
            <a:custGeom>
              <a:rect b="b" l="l" r="r" t="t"/>
              <a:pathLst>
                <a:path extrusionOk="0" h="117" w="233">
                  <a:moveTo>
                    <a:pt x="1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52" y="117"/>
                    <a:pt x="116" y="117"/>
                  </a:cubicBezTo>
                  <a:cubicBezTo>
                    <a:pt x="181" y="117"/>
                    <a:pt x="233" y="65"/>
                    <a:pt x="233" y="0"/>
                  </a:cubicBezTo>
                  <a:cubicBezTo>
                    <a:pt x="152" y="0"/>
                    <a:pt x="152" y="0"/>
                    <a:pt x="152" y="0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5" name="Google Shape;2095;p11"/>
            <p:cNvSpPr/>
            <p:nvPr/>
          </p:nvSpPr>
          <p:spPr>
            <a:xfrm>
              <a:off x="1530350" y="3606800"/>
              <a:ext cx="355600" cy="301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6" name="Google Shape;2096;p11"/>
            <p:cNvSpPr/>
            <p:nvPr/>
          </p:nvSpPr>
          <p:spPr>
            <a:xfrm>
              <a:off x="1630363" y="3284538"/>
              <a:ext cx="52388" cy="92075"/>
            </a:xfrm>
            <a:custGeom>
              <a:rect b="b" l="l" r="r" t="t"/>
              <a:pathLst>
                <a:path extrusionOk="0" h="60" w="34">
                  <a:moveTo>
                    <a:pt x="13" y="49"/>
                  </a:moveTo>
                  <a:cubicBezTo>
                    <a:pt x="13" y="49"/>
                    <a:pt x="13" y="49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6" y="45"/>
                    <a:pt x="17" y="45"/>
                    <a:pt x="17" y="44"/>
                  </a:cubicBezTo>
                  <a:cubicBezTo>
                    <a:pt x="18" y="44"/>
                    <a:pt x="18" y="43"/>
                    <a:pt x="18" y="43"/>
                  </a:cubicBezTo>
                  <a:cubicBezTo>
                    <a:pt x="19" y="43"/>
                    <a:pt x="19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9" y="34"/>
                    <a:pt x="31" y="32"/>
                  </a:cubicBezTo>
                  <a:cubicBezTo>
                    <a:pt x="32" y="29"/>
                    <a:pt x="33" y="26"/>
                    <a:pt x="34" y="23"/>
                  </a:cubicBezTo>
                  <a:cubicBezTo>
                    <a:pt x="34" y="20"/>
                    <a:pt x="34" y="17"/>
                    <a:pt x="34" y="15"/>
                  </a:cubicBezTo>
                  <a:cubicBezTo>
                    <a:pt x="33" y="12"/>
                    <a:pt x="32" y="10"/>
                    <a:pt x="31" y="8"/>
                  </a:cubicBezTo>
                  <a:cubicBezTo>
                    <a:pt x="29" y="5"/>
                    <a:pt x="27" y="2"/>
                    <a:pt x="25" y="1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2" y="0"/>
                    <a:pt x="21" y="0"/>
                    <a:pt x="21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5"/>
                    <a:pt x="21" y="8"/>
                    <a:pt x="20" y="11"/>
                  </a:cubicBezTo>
                  <a:cubicBezTo>
                    <a:pt x="20" y="12"/>
                    <a:pt x="20" y="14"/>
                    <a:pt x="19" y="15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9"/>
                    <a:pt x="16" y="20"/>
                    <a:pt x="15" y="21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7" y="28"/>
                  </a:cubicBezTo>
                  <a:cubicBezTo>
                    <a:pt x="6" y="29"/>
                    <a:pt x="5" y="30"/>
                    <a:pt x="4" y="31"/>
                  </a:cubicBezTo>
                  <a:cubicBezTo>
                    <a:pt x="3" y="33"/>
                    <a:pt x="3" y="34"/>
                    <a:pt x="2" y="35"/>
                  </a:cubicBezTo>
                  <a:cubicBezTo>
                    <a:pt x="2" y="36"/>
                    <a:pt x="1" y="37"/>
                    <a:pt x="1" y="37"/>
                  </a:cubicBezTo>
                  <a:cubicBezTo>
                    <a:pt x="1" y="38"/>
                    <a:pt x="1" y="39"/>
                    <a:pt x="1" y="40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0" y="47"/>
                    <a:pt x="1" y="48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2" y="51"/>
                    <a:pt x="2" y="51"/>
                    <a:pt x="2" y="52"/>
                  </a:cubicBezTo>
                  <a:cubicBezTo>
                    <a:pt x="3" y="53"/>
                    <a:pt x="3" y="53"/>
                    <a:pt x="4" y="54"/>
                  </a:cubicBezTo>
                  <a:cubicBezTo>
                    <a:pt x="4" y="55"/>
                    <a:pt x="5" y="56"/>
                    <a:pt x="6" y="56"/>
                  </a:cubicBezTo>
                  <a:cubicBezTo>
                    <a:pt x="6" y="57"/>
                    <a:pt x="7" y="57"/>
                    <a:pt x="8" y="58"/>
                  </a:cubicBezTo>
                  <a:cubicBezTo>
                    <a:pt x="8" y="58"/>
                    <a:pt x="9" y="58"/>
                    <a:pt x="9" y="59"/>
                  </a:cubicBezTo>
                  <a:cubicBezTo>
                    <a:pt x="10" y="59"/>
                    <a:pt x="11" y="59"/>
                    <a:pt x="12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59"/>
                    <a:pt x="13" y="59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5"/>
                    <a:pt x="12" y="55"/>
                  </a:cubicBezTo>
                  <a:cubicBezTo>
                    <a:pt x="13" y="54"/>
                    <a:pt x="13" y="53"/>
                    <a:pt x="13" y="53"/>
                  </a:cubicBezTo>
                  <a:cubicBezTo>
                    <a:pt x="13" y="52"/>
                    <a:pt x="13" y="50"/>
                    <a:pt x="13" y="4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7" name="Google Shape;2097;p11"/>
            <p:cNvSpPr/>
            <p:nvPr/>
          </p:nvSpPr>
          <p:spPr>
            <a:xfrm>
              <a:off x="1689100" y="3284538"/>
              <a:ext cx="52388" cy="92075"/>
            </a:xfrm>
            <a:custGeom>
              <a:rect b="b" l="l" r="r" t="t"/>
              <a:pathLst>
                <a:path extrusionOk="0" h="60" w="34">
                  <a:moveTo>
                    <a:pt x="13" y="49"/>
                  </a:move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5"/>
                    <a:pt x="16" y="45"/>
                  </a:cubicBezTo>
                  <a:cubicBezTo>
                    <a:pt x="16" y="45"/>
                    <a:pt x="16" y="45"/>
                    <a:pt x="17" y="44"/>
                  </a:cubicBezTo>
                  <a:cubicBezTo>
                    <a:pt x="17" y="44"/>
                    <a:pt x="18" y="43"/>
                    <a:pt x="18" y="43"/>
                  </a:cubicBezTo>
                  <a:cubicBezTo>
                    <a:pt x="19" y="43"/>
                    <a:pt x="19" y="42"/>
                    <a:pt x="19" y="42"/>
                  </a:cubicBezTo>
                  <a:cubicBezTo>
                    <a:pt x="19" y="42"/>
                    <a:pt x="20" y="42"/>
                    <a:pt x="20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9" y="34"/>
                    <a:pt x="30" y="32"/>
                  </a:cubicBezTo>
                  <a:cubicBezTo>
                    <a:pt x="32" y="29"/>
                    <a:pt x="33" y="26"/>
                    <a:pt x="34" y="23"/>
                  </a:cubicBezTo>
                  <a:cubicBezTo>
                    <a:pt x="34" y="20"/>
                    <a:pt x="34" y="17"/>
                    <a:pt x="34" y="15"/>
                  </a:cubicBezTo>
                  <a:cubicBezTo>
                    <a:pt x="33" y="12"/>
                    <a:pt x="32" y="10"/>
                    <a:pt x="31" y="8"/>
                  </a:cubicBezTo>
                  <a:cubicBezTo>
                    <a:pt x="29" y="5"/>
                    <a:pt x="26" y="2"/>
                    <a:pt x="24" y="1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5"/>
                    <a:pt x="21" y="8"/>
                    <a:pt x="20" y="11"/>
                  </a:cubicBezTo>
                  <a:cubicBezTo>
                    <a:pt x="20" y="12"/>
                    <a:pt x="19" y="14"/>
                    <a:pt x="19" y="15"/>
                  </a:cubicBezTo>
                  <a:cubicBezTo>
                    <a:pt x="18" y="16"/>
                    <a:pt x="18" y="17"/>
                    <a:pt x="17" y="18"/>
                  </a:cubicBezTo>
                  <a:cubicBezTo>
                    <a:pt x="16" y="19"/>
                    <a:pt x="16" y="20"/>
                    <a:pt x="15" y="21"/>
                  </a:cubicBezTo>
                  <a:cubicBezTo>
                    <a:pt x="14" y="21"/>
                    <a:pt x="13" y="22"/>
                    <a:pt x="12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6" y="29"/>
                    <a:pt x="5" y="30"/>
                    <a:pt x="4" y="31"/>
                  </a:cubicBezTo>
                  <a:cubicBezTo>
                    <a:pt x="3" y="33"/>
                    <a:pt x="2" y="34"/>
                    <a:pt x="2" y="35"/>
                  </a:cubicBezTo>
                  <a:cubicBezTo>
                    <a:pt x="1" y="36"/>
                    <a:pt x="1" y="37"/>
                    <a:pt x="1" y="37"/>
                  </a:cubicBezTo>
                  <a:cubicBezTo>
                    <a:pt x="1" y="38"/>
                    <a:pt x="0" y="39"/>
                    <a:pt x="0" y="40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2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0" y="47"/>
                    <a:pt x="0" y="48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1" y="51"/>
                    <a:pt x="2" y="51"/>
                    <a:pt x="2" y="52"/>
                  </a:cubicBezTo>
                  <a:cubicBezTo>
                    <a:pt x="2" y="53"/>
                    <a:pt x="3" y="53"/>
                    <a:pt x="4" y="54"/>
                  </a:cubicBezTo>
                  <a:cubicBezTo>
                    <a:pt x="4" y="55"/>
                    <a:pt x="5" y="56"/>
                    <a:pt x="5" y="56"/>
                  </a:cubicBezTo>
                  <a:cubicBezTo>
                    <a:pt x="6" y="57"/>
                    <a:pt x="7" y="57"/>
                    <a:pt x="7" y="58"/>
                  </a:cubicBezTo>
                  <a:cubicBezTo>
                    <a:pt x="8" y="58"/>
                    <a:pt x="9" y="58"/>
                    <a:pt x="9" y="59"/>
                  </a:cubicBezTo>
                  <a:cubicBezTo>
                    <a:pt x="10" y="59"/>
                    <a:pt x="11" y="59"/>
                    <a:pt x="12" y="60"/>
                  </a:cubicBezTo>
                  <a:cubicBezTo>
                    <a:pt x="12" y="60"/>
                    <a:pt x="13" y="60"/>
                    <a:pt x="13" y="60"/>
                  </a:cubicBezTo>
                  <a:cubicBezTo>
                    <a:pt x="13" y="60"/>
                    <a:pt x="13" y="59"/>
                    <a:pt x="12" y="59"/>
                  </a:cubicBezTo>
                  <a:cubicBezTo>
                    <a:pt x="12" y="58"/>
                    <a:pt x="12" y="57"/>
                    <a:pt x="12" y="56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2" y="52"/>
                    <a:pt x="13" y="50"/>
                    <a:pt x="13" y="4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98" name="Google Shape;2098;p11"/>
          <p:cNvGrpSpPr/>
          <p:nvPr/>
        </p:nvGrpSpPr>
        <p:grpSpPr>
          <a:xfrm>
            <a:off x="4149725" y="758825"/>
            <a:ext cx="395288" cy="395287"/>
            <a:chOff x="4254500" y="290513"/>
            <a:chExt cx="395288" cy="395287"/>
          </a:xfrm>
        </p:grpSpPr>
        <p:sp>
          <p:nvSpPr>
            <p:cNvPr id="2099" name="Google Shape;2099;p11"/>
            <p:cNvSpPr/>
            <p:nvPr/>
          </p:nvSpPr>
          <p:spPr>
            <a:xfrm>
              <a:off x="4319588" y="355600"/>
              <a:ext cx="265113" cy="2635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0" name="Google Shape;2100;p11"/>
            <p:cNvSpPr/>
            <p:nvPr/>
          </p:nvSpPr>
          <p:spPr>
            <a:xfrm>
              <a:off x="4433888" y="290513"/>
              <a:ext cx="33338" cy="460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1" name="Google Shape;2101;p11"/>
            <p:cNvSpPr/>
            <p:nvPr/>
          </p:nvSpPr>
          <p:spPr>
            <a:xfrm>
              <a:off x="4602163" y="471488"/>
              <a:ext cx="47625" cy="333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2" name="Google Shape;2102;p11"/>
            <p:cNvSpPr/>
            <p:nvPr/>
          </p:nvSpPr>
          <p:spPr>
            <a:xfrm>
              <a:off x="4433888" y="638175"/>
              <a:ext cx="33338" cy="476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3" name="Google Shape;2103;p11"/>
            <p:cNvSpPr/>
            <p:nvPr/>
          </p:nvSpPr>
          <p:spPr>
            <a:xfrm>
              <a:off x="4254500" y="471488"/>
              <a:ext cx="46038" cy="333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4" name="Google Shape;2104;p11"/>
            <p:cNvSpPr/>
            <p:nvPr/>
          </p:nvSpPr>
          <p:spPr>
            <a:xfrm>
              <a:off x="4545013" y="336550"/>
              <a:ext cx="58738" cy="55563"/>
            </a:xfrm>
            <a:custGeom>
              <a:rect b="b" l="l" r="r" t="t"/>
              <a:pathLst>
                <a:path extrusionOk="0" h="35" w="37">
                  <a:moveTo>
                    <a:pt x="37" y="14"/>
                  </a:moveTo>
                  <a:lnTo>
                    <a:pt x="16" y="35"/>
                  </a:lnTo>
                  <a:lnTo>
                    <a:pt x="0" y="21"/>
                  </a:lnTo>
                  <a:lnTo>
                    <a:pt x="22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5" name="Google Shape;2105;p11"/>
            <p:cNvSpPr/>
            <p:nvPr/>
          </p:nvSpPr>
          <p:spPr>
            <a:xfrm>
              <a:off x="4545013" y="582613"/>
              <a:ext cx="58738" cy="55563"/>
            </a:xfrm>
            <a:custGeom>
              <a:rect b="b" l="l" r="r" t="t"/>
              <a:pathLst>
                <a:path extrusionOk="0" h="35" w="37">
                  <a:moveTo>
                    <a:pt x="16" y="0"/>
                  </a:moveTo>
                  <a:lnTo>
                    <a:pt x="37" y="21"/>
                  </a:lnTo>
                  <a:lnTo>
                    <a:pt x="22" y="35"/>
                  </a:lnTo>
                  <a:lnTo>
                    <a:pt x="0" y="1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6" name="Google Shape;2106;p11"/>
            <p:cNvSpPr/>
            <p:nvPr/>
          </p:nvSpPr>
          <p:spPr>
            <a:xfrm>
              <a:off x="4298950" y="582613"/>
              <a:ext cx="57150" cy="55563"/>
            </a:xfrm>
            <a:custGeom>
              <a:rect b="b" l="l" r="r" t="t"/>
              <a:pathLst>
                <a:path extrusionOk="0" h="35" w="36">
                  <a:moveTo>
                    <a:pt x="22" y="0"/>
                  </a:moveTo>
                  <a:lnTo>
                    <a:pt x="36" y="15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7" name="Google Shape;2107;p11"/>
            <p:cNvSpPr/>
            <p:nvPr/>
          </p:nvSpPr>
          <p:spPr>
            <a:xfrm>
              <a:off x="4298950" y="336550"/>
              <a:ext cx="57150" cy="55563"/>
            </a:xfrm>
            <a:custGeom>
              <a:rect b="b" l="l" r="r" t="t"/>
              <a:pathLst>
                <a:path extrusionOk="0" h="35" w="36">
                  <a:moveTo>
                    <a:pt x="36" y="21"/>
                  </a:moveTo>
                  <a:lnTo>
                    <a:pt x="22" y="35"/>
                  </a:lnTo>
                  <a:lnTo>
                    <a:pt x="0" y="14"/>
                  </a:lnTo>
                  <a:lnTo>
                    <a:pt x="16" y="0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8" name="Google Shape;2108;p11"/>
            <p:cNvSpPr/>
            <p:nvPr/>
          </p:nvSpPr>
          <p:spPr>
            <a:xfrm>
              <a:off x="4494213" y="298450"/>
              <a:ext cx="49213" cy="55563"/>
            </a:xfrm>
            <a:custGeom>
              <a:rect b="b" l="l" r="r" t="t"/>
              <a:pathLst>
                <a:path extrusionOk="0" h="35" w="31">
                  <a:moveTo>
                    <a:pt x="31" y="8"/>
                  </a:moveTo>
                  <a:lnTo>
                    <a:pt x="19" y="35"/>
                  </a:lnTo>
                  <a:lnTo>
                    <a:pt x="0" y="28"/>
                  </a:lnTo>
                  <a:lnTo>
                    <a:pt x="10" y="0"/>
                  </a:lnTo>
                  <a:lnTo>
                    <a:pt x="31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9" name="Google Shape;2109;p11"/>
            <p:cNvSpPr/>
            <p:nvPr/>
          </p:nvSpPr>
          <p:spPr>
            <a:xfrm>
              <a:off x="4584700" y="528638"/>
              <a:ext cx="55563" cy="49213"/>
            </a:xfrm>
            <a:custGeom>
              <a:rect b="b" l="l" r="r" t="t"/>
              <a:pathLst>
                <a:path extrusionOk="0" h="31" w="35">
                  <a:moveTo>
                    <a:pt x="8" y="0"/>
                  </a:moveTo>
                  <a:lnTo>
                    <a:pt x="35" y="12"/>
                  </a:lnTo>
                  <a:lnTo>
                    <a:pt x="27" y="31"/>
                  </a:lnTo>
                  <a:lnTo>
                    <a:pt x="0" y="2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0" name="Google Shape;2110;p11"/>
            <p:cNvSpPr/>
            <p:nvPr/>
          </p:nvSpPr>
          <p:spPr>
            <a:xfrm>
              <a:off x="4360863" y="620713"/>
              <a:ext cx="49213" cy="57150"/>
            </a:xfrm>
            <a:custGeom>
              <a:rect b="b" l="l" r="r" t="t"/>
              <a:pathLst>
                <a:path extrusionOk="0" h="36" w="31">
                  <a:moveTo>
                    <a:pt x="31" y="9"/>
                  </a:moveTo>
                  <a:lnTo>
                    <a:pt x="19" y="36"/>
                  </a:lnTo>
                  <a:lnTo>
                    <a:pt x="0" y="28"/>
                  </a:lnTo>
                  <a:lnTo>
                    <a:pt x="12" y="0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1" name="Google Shape;2111;p11"/>
            <p:cNvSpPr/>
            <p:nvPr/>
          </p:nvSpPr>
          <p:spPr>
            <a:xfrm>
              <a:off x="4260850" y="396875"/>
              <a:ext cx="57150" cy="49213"/>
            </a:xfrm>
            <a:custGeom>
              <a:rect b="b" l="l" r="r" t="t"/>
              <a:pathLst>
                <a:path extrusionOk="0" h="31" w="36">
                  <a:moveTo>
                    <a:pt x="28" y="31"/>
                  </a:moveTo>
                  <a:lnTo>
                    <a:pt x="0" y="20"/>
                  </a:lnTo>
                  <a:lnTo>
                    <a:pt x="9" y="0"/>
                  </a:lnTo>
                  <a:lnTo>
                    <a:pt x="36" y="12"/>
                  </a:lnTo>
                  <a:lnTo>
                    <a:pt x="28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2" name="Google Shape;2112;p11"/>
            <p:cNvSpPr/>
            <p:nvPr/>
          </p:nvSpPr>
          <p:spPr>
            <a:xfrm>
              <a:off x="4584700" y="395288"/>
              <a:ext cx="55563" cy="49213"/>
            </a:xfrm>
            <a:custGeom>
              <a:rect b="b" l="l" r="r" t="t"/>
              <a:pathLst>
                <a:path extrusionOk="0" h="31" w="35">
                  <a:moveTo>
                    <a:pt x="0" y="12"/>
                  </a:moveTo>
                  <a:lnTo>
                    <a:pt x="27" y="0"/>
                  </a:lnTo>
                  <a:lnTo>
                    <a:pt x="35" y="20"/>
                  </a:lnTo>
                  <a:lnTo>
                    <a:pt x="8" y="3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3" name="Google Shape;2113;p11"/>
            <p:cNvSpPr/>
            <p:nvPr/>
          </p:nvSpPr>
          <p:spPr>
            <a:xfrm>
              <a:off x="4494213" y="620713"/>
              <a:ext cx="49213" cy="57150"/>
            </a:xfrm>
            <a:custGeom>
              <a:rect b="b" l="l" r="r" t="t"/>
              <a:pathLst>
                <a:path extrusionOk="0" h="36" w="31">
                  <a:moveTo>
                    <a:pt x="31" y="27"/>
                  </a:moveTo>
                  <a:lnTo>
                    <a:pt x="11" y="36"/>
                  </a:lnTo>
                  <a:lnTo>
                    <a:pt x="0" y="8"/>
                  </a:lnTo>
                  <a:lnTo>
                    <a:pt x="19" y="0"/>
                  </a:lnTo>
                  <a:lnTo>
                    <a:pt x="31" y="2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4" name="Google Shape;2114;p11"/>
            <p:cNvSpPr/>
            <p:nvPr/>
          </p:nvSpPr>
          <p:spPr>
            <a:xfrm>
              <a:off x="4262438" y="530225"/>
              <a:ext cx="55563" cy="49213"/>
            </a:xfrm>
            <a:custGeom>
              <a:rect b="b" l="l" r="r" t="t"/>
              <a:pathLst>
                <a:path extrusionOk="0" h="31" w="35">
                  <a:moveTo>
                    <a:pt x="35" y="19"/>
                  </a:moveTo>
                  <a:lnTo>
                    <a:pt x="8" y="31"/>
                  </a:lnTo>
                  <a:lnTo>
                    <a:pt x="0" y="12"/>
                  </a:lnTo>
                  <a:lnTo>
                    <a:pt x="27" y="0"/>
                  </a:lnTo>
                  <a:lnTo>
                    <a:pt x="35" y="1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5" name="Google Shape;2115;p11"/>
            <p:cNvSpPr/>
            <p:nvPr/>
          </p:nvSpPr>
          <p:spPr>
            <a:xfrm>
              <a:off x="4359275" y="300038"/>
              <a:ext cx="49213" cy="53975"/>
            </a:xfrm>
            <a:custGeom>
              <a:rect b="b" l="l" r="r" t="t"/>
              <a:pathLst>
                <a:path extrusionOk="0" h="34" w="31">
                  <a:moveTo>
                    <a:pt x="31" y="27"/>
                  </a:moveTo>
                  <a:lnTo>
                    <a:pt x="12" y="34"/>
                  </a:lnTo>
                  <a:lnTo>
                    <a:pt x="0" y="7"/>
                  </a:lnTo>
                  <a:lnTo>
                    <a:pt x="19" y="0"/>
                  </a:lnTo>
                  <a:lnTo>
                    <a:pt x="31" y="2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6" name="Google Shape;2116;p11"/>
          <p:cNvSpPr/>
          <p:nvPr/>
        </p:nvSpPr>
        <p:spPr>
          <a:xfrm>
            <a:off x="1998663" y="3735387"/>
            <a:ext cx="322263" cy="379413"/>
          </a:xfrm>
          <a:custGeom>
            <a:rect b="b" l="l" r="r" t="t"/>
            <a:pathLst>
              <a:path extrusionOk="0" h="248" w="211">
                <a:moveTo>
                  <a:pt x="195" y="248"/>
                </a:moveTo>
                <a:cubicBezTo>
                  <a:pt x="195" y="228"/>
                  <a:pt x="195" y="228"/>
                  <a:pt x="195" y="228"/>
                </a:cubicBezTo>
                <a:cubicBezTo>
                  <a:pt x="211" y="228"/>
                  <a:pt x="211" y="228"/>
                  <a:pt x="211" y="228"/>
                </a:cubicBezTo>
                <a:cubicBezTo>
                  <a:pt x="211" y="45"/>
                  <a:pt x="211" y="45"/>
                  <a:pt x="211" y="45"/>
                </a:cubicBezTo>
                <a:cubicBezTo>
                  <a:pt x="181" y="45"/>
                  <a:pt x="181" y="45"/>
                  <a:pt x="181" y="45"/>
                </a:cubicBezTo>
                <a:cubicBezTo>
                  <a:pt x="181" y="41"/>
                  <a:pt x="180" y="37"/>
                  <a:pt x="178" y="34"/>
                </a:cubicBezTo>
                <a:cubicBezTo>
                  <a:pt x="206" y="13"/>
                  <a:pt x="206" y="13"/>
                  <a:pt x="206" y="13"/>
                </a:cubicBezTo>
                <a:cubicBezTo>
                  <a:pt x="209" y="11"/>
                  <a:pt x="210" y="6"/>
                  <a:pt x="207" y="4"/>
                </a:cubicBezTo>
                <a:cubicBezTo>
                  <a:pt x="205" y="1"/>
                  <a:pt x="201" y="0"/>
                  <a:pt x="198" y="2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66" y="24"/>
                  <a:pt x="163" y="24"/>
                  <a:pt x="160" y="24"/>
                </a:cubicBezTo>
                <a:cubicBezTo>
                  <a:pt x="158" y="24"/>
                  <a:pt x="155" y="24"/>
                  <a:pt x="152" y="25"/>
                </a:cubicBezTo>
                <a:cubicBezTo>
                  <a:pt x="123" y="2"/>
                  <a:pt x="123" y="2"/>
                  <a:pt x="123" y="2"/>
                </a:cubicBezTo>
                <a:cubicBezTo>
                  <a:pt x="120" y="0"/>
                  <a:pt x="116" y="1"/>
                  <a:pt x="113" y="4"/>
                </a:cubicBezTo>
                <a:cubicBezTo>
                  <a:pt x="111" y="6"/>
                  <a:pt x="112" y="11"/>
                  <a:pt x="115" y="13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40" y="37"/>
                  <a:pt x="139" y="41"/>
                  <a:pt x="139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28"/>
                  <a:pt x="0" y="228"/>
                  <a:pt x="0" y="228"/>
                </a:cubicBezTo>
                <a:cubicBezTo>
                  <a:pt x="15" y="228"/>
                  <a:pt x="15" y="228"/>
                  <a:pt x="15" y="228"/>
                </a:cubicBezTo>
                <a:cubicBezTo>
                  <a:pt x="15" y="248"/>
                  <a:pt x="15" y="248"/>
                  <a:pt x="15" y="248"/>
                </a:cubicBezTo>
                <a:cubicBezTo>
                  <a:pt x="41" y="248"/>
                  <a:pt x="41" y="248"/>
                  <a:pt x="41" y="248"/>
                </a:cubicBezTo>
                <a:cubicBezTo>
                  <a:pt x="41" y="228"/>
                  <a:pt x="41" y="228"/>
                  <a:pt x="41" y="228"/>
                </a:cubicBezTo>
                <a:cubicBezTo>
                  <a:pt x="169" y="228"/>
                  <a:pt x="169" y="228"/>
                  <a:pt x="169" y="228"/>
                </a:cubicBezTo>
                <a:cubicBezTo>
                  <a:pt x="169" y="248"/>
                  <a:pt x="169" y="248"/>
                  <a:pt x="169" y="248"/>
                </a:cubicBezTo>
                <a:lnTo>
                  <a:pt x="195" y="248"/>
                </a:lnTo>
                <a:close/>
                <a:moveTo>
                  <a:pt x="19" y="65"/>
                </a:moveTo>
                <a:cubicBezTo>
                  <a:pt x="192" y="65"/>
                  <a:pt x="192" y="65"/>
                  <a:pt x="192" y="65"/>
                </a:cubicBezTo>
                <a:cubicBezTo>
                  <a:pt x="192" y="173"/>
                  <a:pt x="192" y="173"/>
                  <a:pt x="192" y="173"/>
                </a:cubicBezTo>
                <a:cubicBezTo>
                  <a:pt x="19" y="173"/>
                  <a:pt x="19" y="173"/>
                  <a:pt x="19" y="173"/>
                </a:cubicBezTo>
                <a:lnTo>
                  <a:pt x="19" y="65"/>
                </a:lnTo>
                <a:close/>
                <a:moveTo>
                  <a:pt x="135" y="213"/>
                </a:moveTo>
                <a:cubicBezTo>
                  <a:pt x="128" y="213"/>
                  <a:pt x="123" y="207"/>
                  <a:pt x="123" y="200"/>
                </a:cubicBezTo>
                <a:cubicBezTo>
                  <a:pt x="123" y="194"/>
                  <a:pt x="128" y="188"/>
                  <a:pt x="135" y="188"/>
                </a:cubicBezTo>
                <a:cubicBezTo>
                  <a:pt x="142" y="188"/>
                  <a:pt x="147" y="194"/>
                  <a:pt x="147" y="200"/>
                </a:cubicBezTo>
                <a:cubicBezTo>
                  <a:pt x="147" y="207"/>
                  <a:pt x="142" y="213"/>
                  <a:pt x="135" y="213"/>
                </a:cubicBezTo>
                <a:moveTo>
                  <a:pt x="163" y="200"/>
                </a:moveTo>
                <a:cubicBezTo>
                  <a:pt x="163" y="194"/>
                  <a:pt x="169" y="188"/>
                  <a:pt x="176" y="188"/>
                </a:cubicBezTo>
                <a:cubicBezTo>
                  <a:pt x="183" y="188"/>
                  <a:pt x="188" y="194"/>
                  <a:pt x="188" y="200"/>
                </a:cubicBezTo>
                <a:cubicBezTo>
                  <a:pt x="188" y="207"/>
                  <a:pt x="183" y="213"/>
                  <a:pt x="176" y="213"/>
                </a:cubicBezTo>
                <a:cubicBezTo>
                  <a:pt x="169" y="213"/>
                  <a:pt x="163" y="207"/>
                  <a:pt x="163" y="20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17" name="Google Shape;2117;p11"/>
          <p:cNvGrpSpPr/>
          <p:nvPr/>
        </p:nvGrpSpPr>
        <p:grpSpPr>
          <a:xfrm>
            <a:off x="1955800" y="3148012"/>
            <a:ext cx="407988" cy="381000"/>
            <a:chOff x="2060575" y="2679700"/>
            <a:chExt cx="407988" cy="381000"/>
          </a:xfrm>
        </p:grpSpPr>
        <p:sp>
          <p:nvSpPr>
            <p:cNvPr id="2118" name="Google Shape;2118;p11"/>
            <p:cNvSpPr/>
            <p:nvPr/>
          </p:nvSpPr>
          <p:spPr>
            <a:xfrm>
              <a:off x="2060575" y="2679700"/>
              <a:ext cx="406400" cy="2587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9" name="Google Shape;2119;p11"/>
            <p:cNvSpPr/>
            <p:nvPr/>
          </p:nvSpPr>
          <p:spPr>
            <a:xfrm>
              <a:off x="2093913" y="2976563"/>
              <a:ext cx="65088" cy="41275"/>
            </a:xfrm>
            <a:custGeom>
              <a:rect b="b" l="l" r="r" t="t"/>
              <a:pathLst>
                <a:path extrusionOk="0" h="27" w="42">
                  <a:moveTo>
                    <a:pt x="3" y="26"/>
                  </a:moveTo>
                  <a:cubicBezTo>
                    <a:pt x="3" y="27"/>
                    <a:pt x="3" y="27"/>
                    <a:pt x="4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9" y="26"/>
                  </a:cubicBezTo>
                  <a:cubicBezTo>
                    <a:pt x="40" y="25"/>
                    <a:pt x="41" y="24"/>
                    <a:pt x="42" y="23"/>
                  </a:cubicBezTo>
                  <a:cubicBezTo>
                    <a:pt x="42" y="23"/>
                    <a:pt x="42" y="22"/>
                    <a:pt x="42" y="21"/>
                  </a:cubicBezTo>
                  <a:cubicBezTo>
                    <a:pt x="42" y="9"/>
                    <a:pt x="32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0" name="Google Shape;2120;p11"/>
            <p:cNvSpPr/>
            <p:nvPr/>
          </p:nvSpPr>
          <p:spPr>
            <a:xfrm>
              <a:off x="2232025" y="2976563"/>
              <a:ext cx="65088" cy="41275"/>
            </a:xfrm>
            <a:custGeom>
              <a:rect b="b" l="l" r="r" t="t"/>
              <a:pathLst>
                <a:path extrusionOk="0" h="27" w="43">
                  <a:moveTo>
                    <a:pt x="3" y="26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7"/>
                    <a:pt x="39" y="27"/>
                    <a:pt x="39" y="26"/>
                  </a:cubicBezTo>
                  <a:cubicBezTo>
                    <a:pt x="40" y="25"/>
                    <a:pt x="41" y="24"/>
                    <a:pt x="42" y="24"/>
                  </a:cubicBezTo>
                  <a:cubicBezTo>
                    <a:pt x="42" y="23"/>
                    <a:pt x="43" y="22"/>
                    <a:pt x="43" y="21"/>
                  </a:cubicBezTo>
                  <a:cubicBezTo>
                    <a:pt x="43" y="9"/>
                    <a:pt x="33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1" name="Google Shape;2121;p11"/>
            <p:cNvSpPr/>
            <p:nvPr/>
          </p:nvSpPr>
          <p:spPr>
            <a:xfrm>
              <a:off x="2371725" y="2976563"/>
              <a:ext cx="65088" cy="41275"/>
            </a:xfrm>
            <a:custGeom>
              <a:rect b="b" l="l" r="r" t="t"/>
              <a:pathLst>
                <a:path extrusionOk="0" h="27" w="42">
                  <a:moveTo>
                    <a:pt x="3" y="27"/>
                  </a:move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8" y="26"/>
                  </a:cubicBezTo>
                  <a:cubicBezTo>
                    <a:pt x="39" y="25"/>
                    <a:pt x="41" y="24"/>
                    <a:pt x="42" y="23"/>
                  </a:cubicBezTo>
                  <a:cubicBezTo>
                    <a:pt x="42" y="22"/>
                    <a:pt x="42" y="21"/>
                    <a:pt x="42" y="21"/>
                  </a:cubicBezTo>
                  <a:cubicBezTo>
                    <a:pt x="42" y="9"/>
                    <a:pt x="33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2" name="Google Shape;2122;p11"/>
            <p:cNvSpPr/>
            <p:nvPr/>
          </p:nvSpPr>
          <p:spPr>
            <a:xfrm>
              <a:off x="2060575" y="3016250"/>
              <a:ext cx="131763" cy="44450"/>
            </a:xfrm>
            <a:custGeom>
              <a:rect b="b" l="l" r="r" t="t"/>
              <a:pathLst>
                <a:path extrusionOk="0" h="29" w="86">
                  <a:moveTo>
                    <a:pt x="12" y="0"/>
                  </a:moveTo>
                  <a:cubicBezTo>
                    <a:pt x="9" y="0"/>
                    <a:pt x="7" y="1"/>
                    <a:pt x="5" y="3"/>
                  </a:cubicBezTo>
                  <a:cubicBezTo>
                    <a:pt x="0" y="7"/>
                    <a:pt x="0" y="13"/>
                    <a:pt x="4" y="18"/>
                  </a:cubicBezTo>
                  <a:cubicBezTo>
                    <a:pt x="9" y="25"/>
                    <a:pt x="17" y="29"/>
                    <a:pt x="26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8" y="29"/>
                    <a:pt x="76" y="25"/>
                    <a:pt x="82" y="18"/>
                  </a:cubicBezTo>
                  <a:cubicBezTo>
                    <a:pt x="86" y="13"/>
                    <a:pt x="85" y="7"/>
                    <a:pt x="81" y="3"/>
                  </a:cubicBezTo>
                  <a:cubicBezTo>
                    <a:pt x="79" y="1"/>
                    <a:pt x="76" y="0"/>
                    <a:pt x="74" y="0"/>
                  </a:cubicBezTo>
                  <a:cubicBezTo>
                    <a:pt x="70" y="0"/>
                    <a:pt x="67" y="1"/>
                    <a:pt x="65" y="4"/>
                  </a:cubicBezTo>
                  <a:cubicBezTo>
                    <a:pt x="64" y="6"/>
                    <a:pt x="62" y="6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3" y="6"/>
                    <a:pt x="22" y="6"/>
                    <a:pt x="20" y="4"/>
                  </a:cubicBezTo>
                  <a:cubicBezTo>
                    <a:pt x="18" y="1"/>
                    <a:pt x="15" y="0"/>
                    <a:pt x="1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3" name="Google Shape;2123;p11"/>
            <p:cNvSpPr/>
            <p:nvPr/>
          </p:nvSpPr>
          <p:spPr>
            <a:xfrm>
              <a:off x="2198688" y="3016250"/>
              <a:ext cx="130175" cy="44450"/>
            </a:xfrm>
            <a:custGeom>
              <a:rect b="b" l="l" r="r" t="t"/>
              <a:pathLst>
                <a:path extrusionOk="0" h="29" w="86">
                  <a:moveTo>
                    <a:pt x="2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1" y="7"/>
                    <a:pt x="0" y="13"/>
                    <a:pt x="4" y="18"/>
                  </a:cubicBezTo>
                  <a:cubicBezTo>
                    <a:pt x="10" y="25"/>
                    <a:pt x="18" y="29"/>
                    <a:pt x="26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9" y="29"/>
                    <a:pt x="77" y="25"/>
                    <a:pt x="83" y="18"/>
                  </a:cubicBezTo>
                  <a:cubicBezTo>
                    <a:pt x="86" y="13"/>
                    <a:pt x="86" y="7"/>
                    <a:pt x="81" y="3"/>
                  </a:cubicBezTo>
                  <a:cubicBezTo>
                    <a:pt x="81" y="2"/>
                    <a:pt x="80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9" y="1"/>
                    <a:pt x="79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77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69" y="1"/>
                  </a:cubicBezTo>
                  <a:cubicBezTo>
                    <a:pt x="69" y="1"/>
                    <a:pt x="69" y="1"/>
                    <a:pt x="69" y="2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7" y="2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3"/>
                    <a:pt x="66" y="4"/>
                    <a:pt x="66" y="4"/>
                  </a:cubicBezTo>
                  <a:cubicBezTo>
                    <a:pt x="65" y="6"/>
                    <a:pt x="63" y="6"/>
                    <a:pt x="61" y="7"/>
                  </a:cubicBezTo>
                  <a:cubicBezTo>
                    <a:pt x="61" y="7"/>
                    <a:pt x="60" y="7"/>
                    <a:pt x="60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4" y="6"/>
                    <a:pt x="22" y="6"/>
                    <a:pt x="21" y="4"/>
                  </a:cubicBezTo>
                  <a:cubicBezTo>
                    <a:pt x="21" y="4"/>
                    <a:pt x="20" y="3"/>
                    <a:pt x="20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4" name="Google Shape;2124;p11"/>
            <p:cNvSpPr/>
            <p:nvPr/>
          </p:nvSpPr>
          <p:spPr>
            <a:xfrm>
              <a:off x="2336800" y="3016250"/>
              <a:ext cx="131763" cy="44450"/>
            </a:xfrm>
            <a:custGeom>
              <a:rect b="b" l="l" r="r" t="t"/>
              <a:pathLst>
                <a:path extrusionOk="0" h="29" w="86">
                  <a:moveTo>
                    <a:pt x="20" y="4"/>
                  </a:moveTo>
                  <a:cubicBezTo>
                    <a:pt x="18" y="1"/>
                    <a:pt x="15" y="0"/>
                    <a:pt x="12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0" y="7"/>
                    <a:pt x="0" y="14"/>
                    <a:pt x="4" y="18"/>
                  </a:cubicBezTo>
                  <a:cubicBezTo>
                    <a:pt x="9" y="25"/>
                    <a:pt x="17" y="29"/>
                    <a:pt x="26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8" y="29"/>
                    <a:pt x="77" y="25"/>
                    <a:pt x="82" y="18"/>
                  </a:cubicBezTo>
                  <a:cubicBezTo>
                    <a:pt x="86" y="13"/>
                    <a:pt x="85" y="7"/>
                    <a:pt x="81" y="3"/>
                  </a:cubicBezTo>
                  <a:cubicBezTo>
                    <a:pt x="79" y="1"/>
                    <a:pt x="76" y="0"/>
                    <a:pt x="74" y="0"/>
                  </a:cubicBezTo>
                  <a:cubicBezTo>
                    <a:pt x="71" y="0"/>
                    <a:pt x="67" y="1"/>
                    <a:pt x="65" y="4"/>
                  </a:cubicBezTo>
                  <a:cubicBezTo>
                    <a:pt x="64" y="5"/>
                    <a:pt x="63" y="6"/>
                    <a:pt x="62" y="6"/>
                  </a:cubicBezTo>
                  <a:cubicBezTo>
                    <a:pt x="61" y="7"/>
                    <a:pt x="60" y="7"/>
                    <a:pt x="60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4" y="7"/>
                    <a:pt x="22" y="6"/>
                    <a:pt x="20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25" name="Google Shape;2125;p11"/>
          <p:cNvGrpSpPr/>
          <p:nvPr/>
        </p:nvGrpSpPr>
        <p:grpSpPr>
          <a:xfrm>
            <a:off x="2611438" y="3184525"/>
            <a:ext cx="193675" cy="306388"/>
            <a:chOff x="2716213" y="2716213"/>
            <a:chExt cx="193675" cy="306388"/>
          </a:xfrm>
        </p:grpSpPr>
        <p:sp>
          <p:nvSpPr>
            <p:cNvPr id="2126" name="Google Shape;2126;p11"/>
            <p:cNvSpPr/>
            <p:nvPr/>
          </p:nvSpPr>
          <p:spPr>
            <a:xfrm>
              <a:off x="2716213" y="2716213"/>
              <a:ext cx="193675" cy="80963"/>
            </a:xfrm>
            <a:custGeom>
              <a:rect b="b" l="l" r="r" t="t"/>
              <a:pathLst>
                <a:path extrusionOk="0" h="51" w="122">
                  <a:moveTo>
                    <a:pt x="122" y="26"/>
                  </a:moveTo>
                  <a:lnTo>
                    <a:pt x="92" y="26"/>
                  </a:lnTo>
                  <a:lnTo>
                    <a:pt x="92" y="0"/>
                  </a:lnTo>
                  <a:lnTo>
                    <a:pt x="30" y="0"/>
                  </a:lnTo>
                  <a:lnTo>
                    <a:pt x="30" y="26"/>
                  </a:lnTo>
                  <a:lnTo>
                    <a:pt x="0" y="26"/>
                  </a:lnTo>
                  <a:lnTo>
                    <a:pt x="0" y="51"/>
                  </a:lnTo>
                  <a:lnTo>
                    <a:pt x="122" y="51"/>
                  </a:lnTo>
                  <a:lnTo>
                    <a:pt x="122" y="26"/>
                  </a:lnTo>
                  <a:close/>
                  <a:moveTo>
                    <a:pt x="42" y="12"/>
                  </a:moveTo>
                  <a:lnTo>
                    <a:pt x="80" y="12"/>
                  </a:lnTo>
                  <a:lnTo>
                    <a:pt x="80" y="26"/>
                  </a:lnTo>
                  <a:lnTo>
                    <a:pt x="42" y="26"/>
                  </a:lnTo>
                  <a:lnTo>
                    <a:pt x="42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7" name="Google Shape;2127;p11"/>
            <p:cNvSpPr/>
            <p:nvPr/>
          </p:nvSpPr>
          <p:spPr>
            <a:xfrm>
              <a:off x="2716213" y="2808288"/>
              <a:ext cx="193675" cy="214313"/>
            </a:xfrm>
            <a:custGeom>
              <a:rect b="b" l="l" r="r" t="t"/>
              <a:pathLst>
                <a:path extrusionOk="0" h="135" w="122">
                  <a:moveTo>
                    <a:pt x="0" y="135"/>
                  </a:moveTo>
                  <a:lnTo>
                    <a:pt x="122" y="135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135"/>
                  </a:lnTo>
                  <a:close/>
                  <a:moveTo>
                    <a:pt x="90" y="18"/>
                  </a:moveTo>
                  <a:lnTo>
                    <a:pt x="96" y="18"/>
                  </a:lnTo>
                  <a:lnTo>
                    <a:pt x="96" y="117"/>
                  </a:lnTo>
                  <a:lnTo>
                    <a:pt x="90" y="117"/>
                  </a:lnTo>
                  <a:lnTo>
                    <a:pt x="90" y="18"/>
                  </a:lnTo>
                  <a:close/>
                  <a:moveTo>
                    <a:pt x="58" y="18"/>
                  </a:moveTo>
                  <a:lnTo>
                    <a:pt x="65" y="18"/>
                  </a:lnTo>
                  <a:lnTo>
                    <a:pt x="65" y="117"/>
                  </a:lnTo>
                  <a:lnTo>
                    <a:pt x="58" y="117"/>
                  </a:lnTo>
                  <a:lnTo>
                    <a:pt x="58" y="18"/>
                  </a:lnTo>
                  <a:close/>
                  <a:moveTo>
                    <a:pt x="26" y="18"/>
                  </a:moveTo>
                  <a:lnTo>
                    <a:pt x="33" y="18"/>
                  </a:lnTo>
                  <a:lnTo>
                    <a:pt x="33" y="117"/>
                  </a:lnTo>
                  <a:lnTo>
                    <a:pt x="26" y="117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28" name="Google Shape;2128;p11"/>
          <p:cNvSpPr/>
          <p:nvPr/>
        </p:nvSpPr>
        <p:spPr>
          <a:xfrm>
            <a:off x="4338638" y="2547937"/>
            <a:ext cx="30163" cy="20638"/>
          </a:xfrm>
          <a:custGeom>
            <a:rect b="b" l="l" r="r" t="t"/>
            <a:pathLst>
              <a:path extrusionOk="0" h="13" w="20">
                <a:moveTo>
                  <a:pt x="5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0" y="12"/>
                  <a:pt x="15" y="13"/>
                  <a:pt x="20" y="13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3" y="12"/>
                  <a:pt x="5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9" name="Google Shape;2129;p11"/>
          <p:cNvSpPr/>
          <p:nvPr/>
        </p:nvSpPr>
        <p:spPr>
          <a:xfrm>
            <a:off x="4233863" y="2800350"/>
            <a:ext cx="134938" cy="115888"/>
          </a:xfrm>
          <a:custGeom>
            <a:rect b="b" l="l" r="r" t="t"/>
            <a:pathLst>
              <a:path extrusionOk="0" h="76" w="89">
                <a:moveTo>
                  <a:pt x="69" y="32"/>
                </a:moveTo>
                <a:cubicBezTo>
                  <a:pt x="69" y="46"/>
                  <a:pt x="58" y="57"/>
                  <a:pt x="44" y="57"/>
                </a:cubicBezTo>
                <a:cubicBezTo>
                  <a:pt x="31" y="57"/>
                  <a:pt x="20" y="46"/>
                  <a:pt x="20" y="32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56"/>
                  <a:pt x="20" y="76"/>
                  <a:pt x="44" y="76"/>
                </a:cubicBezTo>
                <a:cubicBezTo>
                  <a:pt x="69" y="76"/>
                  <a:pt x="89" y="56"/>
                  <a:pt x="89" y="32"/>
                </a:cubicBezTo>
                <a:cubicBezTo>
                  <a:pt x="89" y="0"/>
                  <a:pt x="89" y="0"/>
                  <a:pt x="89" y="0"/>
                </a:cubicBezTo>
                <a:cubicBezTo>
                  <a:pt x="69" y="0"/>
                  <a:pt x="69" y="0"/>
                  <a:pt x="69" y="0"/>
                </a:cubicBezTo>
                <a:lnTo>
                  <a:pt x="69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0" name="Google Shape;2130;p11"/>
          <p:cNvSpPr/>
          <p:nvPr/>
        </p:nvSpPr>
        <p:spPr>
          <a:xfrm>
            <a:off x="4203700" y="2578100"/>
            <a:ext cx="284163" cy="211138"/>
          </a:xfrm>
          <a:custGeom>
            <a:rect b="b" l="l" r="r" t="t"/>
            <a:pathLst>
              <a:path extrusionOk="0" h="139" w="186">
                <a:moveTo>
                  <a:pt x="174" y="139"/>
                </a:moveTo>
                <a:cubicBezTo>
                  <a:pt x="182" y="126"/>
                  <a:pt x="186" y="110"/>
                  <a:pt x="186" y="93"/>
                </a:cubicBezTo>
                <a:cubicBezTo>
                  <a:pt x="186" y="47"/>
                  <a:pt x="152" y="8"/>
                  <a:pt x="108" y="1"/>
                </a:cubicBezTo>
                <a:cubicBezTo>
                  <a:pt x="103" y="0"/>
                  <a:pt x="98" y="0"/>
                  <a:pt x="93" y="0"/>
                </a:cubicBezTo>
                <a:cubicBezTo>
                  <a:pt x="91" y="0"/>
                  <a:pt x="90" y="0"/>
                  <a:pt x="88" y="0"/>
                </a:cubicBezTo>
                <a:cubicBezTo>
                  <a:pt x="39" y="3"/>
                  <a:pt x="0" y="44"/>
                  <a:pt x="0" y="93"/>
                </a:cubicBezTo>
                <a:cubicBezTo>
                  <a:pt x="0" y="110"/>
                  <a:pt x="5" y="126"/>
                  <a:pt x="12" y="139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108" y="139"/>
                  <a:pt x="108" y="139"/>
                  <a:pt x="108" y="139"/>
                </a:cubicBezTo>
                <a:lnTo>
                  <a:pt x="174" y="1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31" name="Google Shape;2131;p11"/>
          <p:cNvGrpSpPr/>
          <p:nvPr/>
        </p:nvGrpSpPr>
        <p:grpSpPr>
          <a:xfrm>
            <a:off x="954088" y="3750468"/>
            <a:ext cx="330200" cy="349250"/>
            <a:chOff x="1058863" y="3286125"/>
            <a:chExt cx="330200" cy="349250"/>
          </a:xfrm>
        </p:grpSpPr>
        <p:sp>
          <p:nvSpPr>
            <p:cNvPr id="2132" name="Google Shape;2132;p11"/>
            <p:cNvSpPr/>
            <p:nvPr/>
          </p:nvSpPr>
          <p:spPr>
            <a:xfrm>
              <a:off x="1058863" y="3463925"/>
              <a:ext cx="330200" cy="171450"/>
            </a:xfrm>
            <a:custGeom>
              <a:rect b="b" l="l" r="r" t="t"/>
              <a:pathLst>
                <a:path extrusionOk="0" h="108" w="208">
                  <a:moveTo>
                    <a:pt x="189" y="0"/>
                  </a:moveTo>
                  <a:lnTo>
                    <a:pt x="20" y="0"/>
                  </a:lnTo>
                  <a:lnTo>
                    <a:pt x="0" y="108"/>
                  </a:lnTo>
                  <a:lnTo>
                    <a:pt x="208" y="108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3" name="Google Shape;2133;p11"/>
            <p:cNvSpPr/>
            <p:nvPr/>
          </p:nvSpPr>
          <p:spPr>
            <a:xfrm>
              <a:off x="1150938" y="3286125"/>
              <a:ext cx="147638" cy="1460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34" name="Google Shape;2134;p11"/>
          <p:cNvGrpSpPr/>
          <p:nvPr/>
        </p:nvGrpSpPr>
        <p:grpSpPr>
          <a:xfrm>
            <a:off x="941388" y="3171825"/>
            <a:ext cx="357188" cy="331787"/>
            <a:chOff x="1046163" y="2703513"/>
            <a:chExt cx="357188" cy="331787"/>
          </a:xfrm>
        </p:grpSpPr>
        <p:sp>
          <p:nvSpPr>
            <p:cNvPr id="2135" name="Google Shape;2135;p11"/>
            <p:cNvSpPr/>
            <p:nvPr/>
          </p:nvSpPr>
          <p:spPr>
            <a:xfrm>
              <a:off x="1214438" y="2754313"/>
              <a:ext cx="188913" cy="114300"/>
            </a:xfrm>
            <a:custGeom>
              <a:rect b="b" l="l" r="r" t="t"/>
              <a:pathLst>
                <a:path extrusionOk="0" h="72" w="119">
                  <a:moveTo>
                    <a:pt x="119" y="0"/>
                  </a:moveTo>
                  <a:lnTo>
                    <a:pt x="9" y="0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52"/>
                  </a:lnTo>
                  <a:lnTo>
                    <a:pt x="9" y="52"/>
                  </a:lnTo>
                  <a:lnTo>
                    <a:pt x="9" y="72"/>
                  </a:lnTo>
                  <a:lnTo>
                    <a:pt x="119" y="72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6" name="Google Shape;2136;p11"/>
            <p:cNvSpPr/>
            <p:nvPr/>
          </p:nvSpPr>
          <p:spPr>
            <a:xfrm>
              <a:off x="1063625" y="2703513"/>
              <a:ext cx="28575" cy="158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7" name="Google Shape;2137;p11"/>
            <p:cNvSpPr/>
            <p:nvPr/>
          </p:nvSpPr>
          <p:spPr>
            <a:xfrm>
              <a:off x="1095375" y="2774950"/>
              <a:ext cx="60325" cy="619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8" name="Google Shape;2138;p11"/>
            <p:cNvSpPr/>
            <p:nvPr/>
          </p:nvSpPr>
          <p:spPr>
            <a:xfrm>
              <a:off x="1046163" y="2730500"/>
              <a:ext cx="158750" cy="304800"/>
            </a:xfrm>
            <a:custGeom>
              <a:rect b="b" l="l" r="r" t="t"/>
              <a:pathLst>
                <a:path extrusionOk="0" h="200" w="104">
                  <a:moveTo>
                    <a:pt x="0" y="200"/>
                  </a:moveTo>
                  <a:cubicBezTo>
                    <a:pt x="104" y="200"/>
                    <a:pt x="104" y="200"/>
                    <a:pt x="104" y="200"/>
                  </a:cubicBezTo>
                  <a:cubicBezTo>
                    <a:pt x="104" y="70"/>
                    <a:pt x="104" y="70"/>
                    <a:pt x="104" y="70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00"/>
                  </a:lnTo>
                  <a:close/>
                  <a:moveTo>
                    <a:pt x="52" y="10"/>
                  </a:moveTo>
                  <a:cubicBezTo>
                    <a:pt x="74" y="10"/>
                    <a:pt x="92" y="28"/>
                    <a:pt x="92" y="50"/>
                  </a:cubicBezTo>
                  <a:cubicBezTo>
                    <a:pt x="92" y="72"/>
                    <a:pt x="74" y="90"/>
                    <a:pt x="52" y="90"/>
                  </a:cubicBezTo>
                  <a:cubicBezTo>
                    <a:pt x="31" y="90"/>
                    <a:pt x="13" y="72"/>
                    <a:pt x="13" y="50"/>
                  </a:cubicBezTo>
                  <a:cubicBezTo>
                    <a:pt x="13" y="28"/>
                    <a:pt x="31" y="10"/>
                    <a:pt x="52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39" name="Google Shape;2139;p11"/>
          <p:cNvSpPr/>
          <p:nvPr/>
        </p:nvSpPr>
        <p:spPr>
          <a:xfrm>
            <a:off x="2009775" y="4337049"/>
            <a:ext cx="352425" cy="350838"/>
          </a:xfrm>
          <a:custGeom>
            <a:rect b="b" l="l" r="r" t="t"/>
            <a:pathLst>
              <a:path extrusionOk="0" h="231" w="231">
                <a:moveTo>
                  <a:pt x="169" y="141"/>
                </a:moveTo>
                <a:cubicBezTo>
                  <a:pt x="190" y="108"/>
                  <a:pt x="186" y="63"/>
                  <a:pt x="157" y="34"/>
                </a:cubicBezTo>
                <a:cubicBezTo>
                  <a:pt x="123" y="0"/>
                  <a:pt x="68" y="0"/>
                  <a:pt x="34" y="34"/>
                </a:cubicBezTo>
                <a:cubicBezTo>
                  <a:pt x="0" y="68"/>
                  <a:pt x="0" y="123"/>
                  <a:pt x="34" y="157"/>
                </a:cubicBezTo>
                <a:cubicBezTo>
                  <a:pt x="63" y="186"/>
                  <a:pt x="108" y="190"/>
                  <a:pt x="141" y="169"/>
                </a:cubicBezTo>
                <a:cubicBezTo>
                  <a:pt x="203" y="231"/>
                  <a:pt x="203" y="231"/>
                  <a:pt x="203" y="231"/>
                </a:cubicBezTo>
                <a:cubicBezTo>
                  <a:pt x="231" y="203"/>
                  <a:pt x="231" y="203"/>
                  <a:pt x="231" y="203"/>
                </a:cubicBezTo>
                <a:lnTo>
                  <a:pt x="169" y="141"/>
                </a:lnTo>
                <a:close/>
                <a:moveTo>
                  <a:pt x="148" y="112"/>
                </a:moveTo>
                <a:cubicBezTo>
                  <a:pt x="43" y="112"/>
                  <a:pt x="43" y="112"/>
                  <a:pt x="43" y="112"/>
                </a:cubicBezTo>
                <a:cubicBezTo>
                  <a:pt x="43" y="79"/>
                  <a:pt x="43" y="79"/>
                  <a:pt x="43" y="79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112"/>
                  <a:pt x="148" y="112"/>
                  <a:pt x="148" y="1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0" name="Google Shape;2140;p11"/>
          <p:cNvSpPr/>
          <p:nvPr/>
        </p:nvSpPr>
        <p:spPr>
          <a:xfrm>
            <a:off x="1474787" y="4337049"/>
            <a:ext cx="350838" cy="350838"/>
          </a:xfrm>
          <a:custGeom>
            <a:rect b="b" l="l" r="r" t="t"/>
            <a:pathLst>
              <a:path extrusionOk="0" h="231" w="231">
                <a:moveTo>
                  <a:pt x="34" y="157"/>
                </a:moveTo>
                <a:cubicBezTo>
                  <a:pt x="63" y="186"/>
                  <a:pt x="108" y="190"/>
                  <a:pt x="141" y="169"/>
                </a:cubicBezTo>
                <a:cubicBezTo>
                  <a:pt x="203" y="231"/>
                  <a:pt x="203" y="231"/>
                  <a:pt x="203" y="231"/>
                </a:cubicBezTo>
                <a:cubicBezTo>
                  <a:pt x="231" y="203"/>
                  <a:pt x="231" y="203"/>
                  <a:pt x="231" y="203"/>
                </a:cubicBezTo>
                <a:cubicBezTo>
                  <a:pt x="169" y="141"/>
                  <a:pt x="169" y="141"/>
                  <a:pt x="169" y="141"/>
                </a:cubicBezTo>
                <a:cubicBezTo>
                  <a:pt x="190" y="108"/>
                  <a:pt x="186" y="63"/>
                  <a:pt x="157" y="34"/>
                </a:cubicBezTo>
                <a:cubicBezTo>
                  <a:pt x="123" y="0"/>
                  <a:pt x="68" y="0"/>
                  <a:pt x="34" y="34"/>
                </a:cubicBezTo>
                <a:cubicBezTo>
                  <a:pt x="0" y="68"/>
                  <a:pt x="0" y="123"/>
                  <a:pt x="34" y="157"/>
                </a:cubicBezTo>
                <a:moveTo>
                  <a:pt x="43" y="79"/>
                </a:moveTo>
                <a:cubicBezTo>
                  <a:pt x="79" y="79"/>
                  <a:pt x="79" y="79"/>
                  <a:pt x="79" y="79"/>
                </a:cubicBezTo>
                <a:cubicBezTo>
                  <a:pt x="79" y="43"/>
                  <a:pt x="79" y="43"/>
                  <a:pt x="79" y="43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12" y="79"/>
                  <a:pt x="112" y="79"/>
                  <a:pt x="112" y="79"/>
                </a:cubicBezTo>
                <a:cubicBezTo>
                  <a:pt x="148" y="79"/>
                  <a:pt x="148" y="79"/>
                  <a:pt x="148" y="79"/>
                </a:cubicBezTo>
                <a:cubicBezTo>
                  <a:pt x="148" y="112"/>
                  <a:pt x="148" y="112"/>
                  <a:pt x="148" y="112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79" y="148"/>
                  <a:pt x="79" y="148"/>
                  <a:pt x="79" y="148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43" y="112"/>
                  <a:pt x="43" y="112"/>
                  <a:pt x="43" y="112"/>
                </a:cubicBezTo>
                <a:lnTo>
                  <a:pt x="43" y="7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1" name="Google Shape;2141;p11"/>
          <p:cNvSpPr/>
          <p:nvPr/>
        </p:nvSpPr>
        <p:spPr>
          <a:xfrm>
            <a:off x="6878637" y="1982787"/>
            <a:ext cx="392113" cy="336550"/>
          </a:xfrm>
          <a:custGeom>
            <a:rect b="b" l="l" r="r" t="t"/>
            <a:pathLst>
              <a:path extrusionOk="0" h="221" w="257">
                <a:moveTo>
                  <a:pt x="171" y="221"/>
                </a:moveTo>
                <a:cubicBezTo>
                  <a:pt x="178" y="221"/>
                  <a:pt x="178" y="221"/>
                  <a:pt x="178" y="221"/>
                </a:cubicBezTo>
                <a:cubicBezTo>
                  <a:pt x="183" y="215"/>
                  <a:pt x="183" y="215"/>
                  <a:pt x="183" y="215"/>
                </a:cubicBezTo>
                <a:cubicBezTo>
                  <a:pt x="257" y="116"/>
                  <a:pt x="223" y="46"/>
                  <a:pt x="220" y="39"/>
                </a:cubicBezTo>
                <a:cubicBezTo>
                  <a:pt x="208" y="15"/>
                  <a:pt x="184" y="0"/>
                  <a:pt x="157" y="0"/>
                </a:cubicBezTo>
                <a:cubicBezTo>
                  <a:pt x="147" y="0"/>
                  <a:pt x="137" y="3"/>
                  <a:pt x="127" y="8"/>
                </a:cubicBezTo>
                <a:cubicBezTo>
                  <a:pt x="111" y="15"/>
                  <a:pt x="99" y="29"/>
                  <a:pt x="93" y="45"/>
                </a:cubicBezTo>
                <a:cubicBezTo>
                  <a:pt x="86" y="43"/>
                  <a:pt x="79" y="42"/>
                  <a:pt x="72" y="42"/>
                </a:cubicBezTo>
                <a:cubicBezTo>
                  <a:pt x="61" y="42"/>
                  <a:pt x="51" y="45"/>
                  <a:pt x="42" y="49"/>
                </a:cubicBezTo>
                <a:cubicBezTo>
                  <a:pt x="25" y="58"/>
                  <a:pt x="12" y="72"/>
                  <a:pt x="6" y="89"/>
                </a:cubicBezTo>
                <a:cubicBezTo>
                  <a:pt x="0" y="107"/>
                  <a:pt x="1" y="126"/>
                  <a:pt x="10" y="142"/>
                </a:cubicBezTo>
                <a:cubicBezTo>
                  <a:pt x="13" y="149"/>
                  <a:pt x="47" y="219"/>
                  <a:pt x="171" y="221"/>
                </a:cubicBezTo>
                <a:moveTo>
                  <a:pt x="140" y="37"/>
                </a:moveTo>
                <a:cubicBezTo>
                  <a:pt x="145" y="35"/>
                  <a:pt x="151" y="33"/>
                  <a:pt x="157" y="33"/>
                </a:cubicBezTo>
                <a:cubicBezTo>
                  <a:pt x="171" y="33"/>
                  <a:pt x="185" y="41"/>
                  <a:pt x="191" y="55"/>
                </a:cubicBezTo>
                <a:cubicBezTo>
                  <a:pt x="192" y="55"/>
                  <a:pt x="192" y="55"/>
                  <a:pt x="192" y="55"/>
                </a:cubicBezTo>
                <a:cubicBezTo>
                  <a:pt x="192" y="56"/>
                  <a:pt x="198" y="69"/>
                  <a:pt x="199" y="91"/>
                </a:cubicBezTo>
                <a:cubicBezTo>
                  <a:pt x="199" y="113"/>
                  <a:pt x="192" y="147"/>
                  <a:pt x="163" y="189"/>
                </a:cubicBezTo>
                <a:cubicBezTo>
                  <a:pt x="123" y="187"/>
                  <a:pt x="89" y="176"/>
                  <a:pt x="65" y="158"/>
                </a:cubicBezTo>
                <a:cubicBezTo>
                  <a:pt x="47" y="145"/>
                  <a:pt x="40" y="131"/>
                  <a:pt x="40" y="130"/>
                </a:cubicBezTo>
                <a:cubicBezTo>
                  <a:pt x="39" y="129"/>
                  <a:pt x="39" y="129"/>
                  <a:pt x="39" y="129"/>
                </a:cubicBezTo>
                <a:cubicBezTo>
                  <a:pt x="30" y="110"/>
                  <a:pt x="38" y="87"/>
                  <a:pt x="57" y="78"/>
                </a:cubicBezTo>
                <a:cubicBezTo>
                  <a:pt x="62" y="75"/>
                  <a:pt x="68" y="74"/>
                  <a:pt x="74" y="74"/>
                </a:cubicBezTo>
                <a:cubicBezTo>
                  <a:pt x="81" y="74"/>
                  <a:pt x="89" y="76"/>
                  <a:pt x="95" y="80"/>
                </a:cubicBezTo>
                <a:cubicBezTo>
                  <a:pt x="98" y="82"/>
                  <a:pt x="100" y="83"/>
                  <a:pt x="103" y="83"/>
                </a:cubicBezTo>
                <a:cubicBezTo>
                  <a:pt x="111" y="83"/>
                  <a:pt x="118" y="77"/>
                  <a:pt x="118" y="69"/>
                </a:cubicBezTo>
                <a:cubicBezTo>
                  <a:pt x="119" y="55"/>
                  <a:pt x="128" y="43"/>
                  <a:pt x="140" y="3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42" name="Google Shape;2142;p11"/>
          <p:cNvGrpSpPr/>
          <p:nvPr/>
        </p:nvGrpSpPr>
        <p:grpSpPr>
          <a:xfrm>
            <a:off x="4756150" y="2006599"/>
            <a:ext cx="284163" cy="292100"/>
            <a:chOff x="334963" y="1543050"/>
            <a:chExt cx="284163" cy="292100"/>
          </a:xfrm>
        </p:grpSpPr>
        <p:sp>
          <p:nvSpPr>
            <p:cNvPr id="2143" name="Google Shape;2143;p11"/>
            <p:cNvSpPr/>
            <p:nvPr/>
          </p:nvSpPr>
          <p:spPr>
            <a:xfrm>
              <a:off x="334963" y="1543050"/>
              <a:ext cx="273050" cy="292100"/>
            </a:xfrm>
            <a:custGeom>
              <a:rect b="b" l="l" r="r" t="t"/>
              <a:pathLst>
                <a:path extrusionOk="0" h="192" w="179">
                  <a:moveTo>
                    <a:pt x="113" y="32"/>
                  </a:moveTo>
                  <a:cubicBezTo>
                    <a:pt x="113" y="26"/>
                    <a:pt x="113" y="26"/>
                    <a:pt x="113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115" y="151"/>
                    <a:pt x="115" y="151"/>
                    <a:pt x="115" y="151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32"/>
                    <a:pt x="113" y="32"/>
                    <a:pt x="113" y="32"/>
                  </a:cubicBezTo>
                  <a:close/>
                  <a:moveTo>
                    <a:pt x="71" y="112"/>
                  </a:moveTo>
                  <a:cubicBezTo>
                    <a:pt x="74" y="98"/>
                    <a:pt x="74" y="98"/>
                    <a:pt x="74" y="98"/>
                  </a:cubicBezTo>
                  <a:cubicBezTo>
                    <a:pt x="79" y="80"/>
                    <a:pt x="84" y="57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4" y="57"/>
                    <a:pt x="98" y="80"/>
                    <a:pt x="103" y="98"/>
                  </a:cubicBezTo>
                  <a:cubicBezTo>
                    <a:pt x="106" y="112"/>
                    <a:pt x="106" y="112"/>
                    <a:pt x="106" y="112"/>
                  </a:cubicBezTo>
                  <a:lnTo>
                    <a:pt x="71" y="1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4" name="Google Shape;2144;p11"/>
            <p:cNvSpPr/>
            <p:nvPr/>
          </p:nvSpPr>
          <p:spPr>
            <a:xfrm>
              <a:off x="515938" y="1557338"/>
              <a:ext cx="103188" cy="104775"/>
            </a:xfrm>
            <a:custGeom>
              <a:rect b="b" l="l" r="r" t="t"/>
              <a:pathLst>
                <a:path extrusionOk="0" h="66" w="65">
                  <a:moveTo>
                    <a:pt x="65" y="21"/>
                  </a:moveTo>
                  <a:lnTo>
                    <a:pt x="44" y="21"/>
                  </a:lnTo>
                  <a:lnTo>
                    <a:pt x="44" y="0"/>
                  </a:lnTo>
                  <a:lnTo>
                    <a:pt x="20" y="0"/>
                  </a:lnTo>
                  <a:lnTo>
                    <a:pt x="20" y="21"/>
                  </a:lnTo>
                  <a:lnTo>
                    <a:pt x="11" y="21"/>
                  </a:lnTo>
                  <a:lnTo>
                    <a:pt x="0" y="21"/>
                  </a:lnTo>
                  <a:lnTo>
                    <a:pt x="0" y="45"/>
                  </a:lnTo>
                  <a:lnTo>
                    <a:pt x="17" y="45"/>
                  </a:lnTo>
                  <a:lnTo>
                    <a:pt x="20" y="45"/>
                  </a:lnTo>
                  <a:lnTo>
                    <a:pt x="20" y="54"/>
                  </a:lnTo>
                  <a:lnTo>
                    <a:pt x="20" y="66"/>
                  </a:lnTo>
                  <a:lnTo>
                    <a:pt x="24" y="66"/>
                  </a:lnTo>
                  <a:lnTo>
                    <a:pt x="44" y="66"/>
                  </a:lnTo>
                  <a:lnTo>
                    <a:pt x="44" y="45"/>
                  </a:lnTo>
                  <a:lnTo>
                    <a:pt x="65" y="45"/>
                  </a:lnTo>
                  <a:lnTo>
                    <a:pt x="65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45" name="Google Shape;2145;p11"/>
          <p:cNvGrpSpPr/>
          <p:nvPr/>
        </p:nvGrpSpPr>
        <p:grpSpPr>
          <a:xfrm>
            <a:off x="5310187" y="2006599"/>
            <a:ext cx="284163" cy="292100"/>
            <a:chOff x="889000" y="1543050"/>
            <a:chExt cx="284163" cy="292100"/>
          </a:xfrm>
        </p:grpSpPr>
        <p:sp>
          <p:nvSpPr>
            <p:cNvPr id="2146" name="Google Shape;2146;p11"/>
            <p:cNvSpPr/>
            <p:nvPr/>
          </p:nvSpPr>
          <p:spPr>
            <a:xfrm>
              <a:off x="889000" y="1543050"/>
              <a:ext cx="273050" cy="292100"/>
            </a:xfrm>
            <a:custGeom>
              <a:rect b="b" l="l" r="r" t="t"/>
              <a:pathLst>
                <a:path extrusionOk="0" h="192" w="179">
                  <a:moveTo>
                    <a:pt x="62" y="151"/>
                  </a:moveTo>
                  <a:cubicBezTo>
                    <a:pt x="115" y="151"/>
                    <a:pt x="115" y="151"/>
                    <a:pt x="115" y="151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79" y="192"/>
                    <a:pt x="179" y="192"/>
                    <a:pt x="179" y="192"/>
                  </a:cubicBezTo>
                  <a:cubicBezTo>
                    <a:pt x="139" y="63"/>
                    <a:pt x="139" y="63"/>
                    <a:pt x="139" y="63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3" y="26"/>
                    <a:pt x="113" y="26"/>
                    <a:pt x="113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52" y="192"/>
                    <a:pt x="52" y="192"/>
                    <a:pt x="52" y="192"/>
                  </a:cubicBezTo>
                  <a:lnTo>
                    <a:pt x="62" y="151"/>
                  </a:lnTo>
                  <a:close/>
                  <a:moveTo>
                    <a:pt x="74" y="98"/>
                  </a:moveTo>
                  <a:cubicBezTo>
                    <a:pt x="79" y="80"/>
                    <a:pt x="84" y="57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4" y="57"/>
                    <a:pt x="98" y="80"/>
                    <a:pt x="103" y="98"/>
                  </a:cubicBezTo>
                  <a:cubicBezTo>
                    <a:pt x="106" y="112"/>
                    <a:pt x="106" y="112"/>
                    <a:pt x="106" y="112"/>
                  </a:cubicBezTo>
                  <a:cubicBezTo>
                    <a:pt x="71" y="112"/>
                    <a:pt x="71" y="112"/>
                    <a:pt x="71" y="112"/>
                  </a:cubicBezTo>
                  <a:lnTo>
                    <a:pt x="74" y="9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7" name="Google Shape;2147;p11"/>
            <p:cNvSpPr/>
            <p:nvPr/>
          </p:nvSpPr>
          <p:spPr>
            <a:xfrm>
              <a:off x="1069975" y="1590675"/>
              <a:ext cx="103188" cy="38100"/>
            </a:xfrm>
            <a:custGeom>
              <a:rect b="b" l="l" r="r" t="t"/>
              <a:pathLst>
                <a:path extrusionOk="0" h="24" w="65">
                  <a:moveTo>
                    <a:pt x="65" y="0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7" y="24"/>
                  </a:lnTo>
                  <a:lnTo>
                    <a:pt x="65" y="2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48" name="Google Shape;2148;p11"/>
          <p:cNvGrpSpPr/>
          <p:nvPr/>
        </p:nvGrpSpPr>
        <p:grpSpPr>
          <a:xfrm>
            <a:off x="6359525" y="1392237"/>
            <a:ext cx="322263" cy="330200"/>
            <a:chOff x="1938338" y="928688"/>
            <a:chExt cx="322263" cy="330200"/>
          </a:xfrm>
        </p:grpSpPr>
        <p:sp>
          <p:nvSpPr>
            <p:cNvPr id="2149" name="Google Shape;2149;p11"/>
            <p:cNvSpPr/>
            <p:nvPr/>
          </p:nvSpPr>
          <p:spPr>
            <a:xfrm>
              <a:off x="2100263" y="1001713"/>
              <a:ext cx="160338" cy="257175"/>
            </a:xfrm>
            <a:custGeom>
              <a:rect b="b" l="l" r="r" t="t"/>
              <a:pathLst>
                <a:path extrusionOk="0" h="168" w="105">
                  <a:moveTo>
                    <a:pt x="86" y="39"/>
                  </a:moveTo>
                  <a:cubicBezTo>
                    <a:pt x="86" y="109"/>
                    <a:pt x="86" y="109"/>
                    <a:pt x="86" y="109"/>
                  </a:cubicBezTo>
                  <a:cubicBezTo>
                    <a:pt x="83" y="108"/>
                    <a:pt x="79" y="107"/>
                    <a:pt x="75" y="107"/>
                  </a:cubicBezTo>
                  <a:cubicBezTo>
                    <a:pt x="58" y="107"/>
                    <a:pt x="44" y="121"/>
                    <a:pt x="44" y="137"/>
                  </a:cubicBezTo>
                  <a:cubicBezTo>
                    <a:pt x="44" y="154"/>
                    <a:pt x="58" y="168"/>
                    <a:pt x="75" y="168"/>
                  </a:cubicBezTo>
                  <a:cubicBezTo>
                    <a:pt x="92" y="168"/>
                    <a:pt x="105" y="154"/>
                    <a:pt x="105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5" y="39"/>
                    <a:pt x="105" y="39"/>
                    <a:pt x="105" y="39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"/>
                    <a:pt x="9" y="5"/>
                    <a:pt x="9" y="7"/>
                  </a:cubicBezTo>
                  <a:cubicBezTo>
                    <a:pt x="9" y="19"/>
                    <a:pt x="6" y="29"/>
                    <a:pt x="0" y="39"/>
                  </a:cubicBezTo>
                  <a:lnTo>
                    <a:pt x="86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0" name="Google Shape;2150;p11"/>
            <p:cNvSpPr/>
            <p:nvPr/>
          </p:nvSpPr>
          <p:spPr>
            <a:xfrm>
              <a:off x="1989138" y="1082675"/>
              <a:ext cx="92075" cy="176213"/>
            </a:xfrm>
            <a:custGeom>
              <a:rect b="b" l="l" r="r" t="t"/>
              <a:pathLst>
                <a:path extrusionOk="0" h="115" w="61">
                  <a:moveTo>
                    <a:pt x="61" y="0"/>
                  </a:moveTo>
                  <a:cubicBezTo>
                    <a:pt x="56" y="5"/>
                    <a:pt x="49" y="8"/>
                    <a:pt x="42" y="11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39" y="55"/>
                    <a:pt x="35" y="54"/>
                    <a:pt x="31" y="54"/>
                  </a:cubicBezTo>
                  <a:cubicBezTo>
                    <a:pt x="14" y="54"/>
                    <a:pt x="0" y="68"/>
                    <a:pt x="0" y="84"/>
                  </a:cubicBezTo>
                  <a:cubicBezTo>
                    <a:pt x="0" y="101"/>
                    <a:pt x="14" y="115"/>
                    <a:pt x="31" y="115"/>
                  </a:cubicBezTo>
                  <a:cubicBezTo>
                    <a:pt x="48" y="115"/>
                    <a:pt x="61" y="101"/>
                    <a:pt x="61" y="84"/>
                  </a:cubicBezTo>
                  <a:cubicBezTo>
                    <a:pt x="61" y="84"/>
                    <a:pt x="61" y="84"/>
                    <a:pt x="61" y="8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1" name="Google Shape;2151;p11"/>
            <p:cNvSpPr/>
            <p:nvPr/>
          </p:nvSpPr>
          <p:spPr>
            <a:xfrm>
              <a:off x="1938338" y="928688"/>
              <a:ext cx="166688" cy="168275"/>
            </a:xfrm>
            <a:custGeom>
              <a:rect b="b" l="l" r="r" t="t"/>
              <a:pathLst>
                <a:path extrusionOk="0" h="110" w="109">
                  <a:moveTo>
                    <a:pt x="55" y="110"/>
                  </a:moveTo>
                  <a:cubicBezTo>
                    <a:pt x="62" y="110"/>
                    <a:pt x="69" y="108"/>
                    <a:pt x="75" y="106"/>
                  </a:cubicBezTo>
                  <a:cubicBezTo>
                    <a:pt x="82" y="103"/>
                    <a:pt x="89" y="98"/>
                    <a:pt x="94" y="93"/>
                  </a:cubicBezTo>
                  <a:cubicBezTo>
                    <a:pt x="96" y="91"/>
                    <a:pt x="98" y="89"/>
                    <a:pt x="99" y="87"/>
                  </a:cubicBezTo>
                  <a:cubicBezTo>
                    <a:pt x="106" y="78"/>
                    <a:pt x="109" y="67"/>
                    <a:pt x="109" y="55"/>
                  </a:cubicBezTo>
                  <a:cubicBezTo>
                    <a:pt x="109" y="53"/>
                    <a:pt x="109" y="50"/>
                    <a:pt x="109" y="48"/>
                  </a:cubicBezTo>
                  <a:cubicBezTo>
                    <a:pt x="106" y="21"/>
                    <a:pt x="83" y="0"/>
                    <a:pt x="55" y="0"/>
                  </a:cubicBezTo>
                  <a:cubicBezTo>
                    <a:pt x="25" y="0"/>
                    <a:pt x="0" y="25"/>
                    <a:pt x="0" y="55"/>
                  </a:cubicBezTo>
                  <a:cubicBezTo>
                    <a:pt x="0" y="85"/>
                    <a:pt x="25" y="110"/>
                    <a:pt x="55" y="110"/>
                  </a:cubicBezTo>
                  <a:moveTo>
                    <a:pt x="21" y="43"/>
                  </a:moveTo>
                  <a:cubicBezTo>
                    <a:pt x="42" y="43"/>
                    <a:pt x="42" y="43"/>
                    <a:pt x="42" y="43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21" y="67"/>
                    <a:pt x="21" y="67"/>
                    <a:pt x="21" y="67"/>
                  </a:cubicBezTo>
                  <a:lnTo>
                    <a:pt x="21" y="4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2" name="Google Shape;2152;p11"/>
          <p:cNvSpPr/>
          <p:nvPr/>
        </p:nvSpPr>
        <p:spPr>
          <a:xfrm>
            <a:off x="5314950" y="3786981"/>
            <a:ext cx="276225" cy="276225"/>
          </a:xfrm>
          <a:custGeom>
            <a:rect b="b" l="l" r="r" t="t"/>
            <a:pathLst>
              <a:path extrusionOk="0" h="181" w="182">
                <a:moveTo>
                  <a:pt x="127" y="93"/>
                </a:moveTo>
                <a:cubicBezTo>
                  <a:pt x="135" y="56"/>
                  <a:pt x="135" y="56"/>
                  <a:pt x="135" y="56"/>
                </a:cubicBezTo>
                <a:cubicBezTo>
                  <a:pt x="136" y="50"/>
                  <a:pt x="136" y="50"/>
                  <a:pt x="136" y="50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26" y="49"/>
                  <a:pt x="123" y="49"/>
                  <a:pt x="120" y="49"/>
                </a:cubicBezTo>
                <a:cubicBezTo>
                  <a:pt x="85" y="49"/>
                  <a:pt x="71" y="56"/>
                  <a:pt x="61" y="66"/>
                </a:cubicBezTo>
                <a:cubicBezTo>
                  <a:pt x="51" y="77"/>
                  <a:pt x="43" y="95"/>
                  <a:pt x="43" y="109"/>
                </a:cubicBezTo>
                <a:cubicBezTo>
                  <a:pt x="43" y="125"/>
                  <a:pt x="57" y="137"/>
                  <a:pt x="77" y="137"/>
                </a:cubicBezTo>
                <a:cubicBezTo>
                  <a:pt x="89" y="137"/>
                  <a:pt x="96" y="133"/>
                  <a:pt x="104" y="128"/>
                </a:cubicBezTo>
                <a:cubicBezTo>
                  <a:pt x="111" y="134"/>
                  <a:pt x="117" y="137"/>
                  <a:pt x="130" y="137"/>
                </a:cubicBezTo>
                <a:cubicBezTo>
                  <a:pt x="147" y="137"/>
                  <a:pt x="161" y="129"/>
                  <a:pt x="170" y="114"/>
                </a:cubicBezTo>
                <a:cubicBezTo>
                  <a:pt x="177" y="103"/>
                  <a:pt x="182" y="89"/>
                  <a:pt x="182" y="75"/>
                </a:cubicBezTo>
                <a:cubicBezTo>
                  <a:pt x="182" y="45"/>
                  <a:pt x="166" y="27"/>
                  <a:pt x="152" y="17"/>
                </a:cubicBezTo>
                <a:cubicBezTo>
                  <a:pt x="138" y="7"/>
                  <a:pt x="117" y="0"/>
                  <a:pt x="98" y="0"/>
                </a:cubicBezTo>
                <a:cubicBezTo>
                  <a:pt x="60" y="0"/>
                  <a:pt x="37" y="19"/>
                  <a:pt x="24" y="35"/>
                </a:cubicBezTo>
                <a:cubicBezTo>
                  <a:pt x="8" y="54"/>
                  <a:pt x="0" y="79"/>
                  <a:pt x="0" y="105"/>
                </a:cubicBezTo>
                <a:cubicBezTo>
                  <a:pt x="0" y="129"/>
                  <a:pt x="9" y="149"/>
                  <a:pt x="27" y="163"/>
                </a:cubicBezTo>
                <a:cubicBezTo>
                  <a:pt x="42" y="175"/>
                  <a:pt x="63" y="181"/>
                  <a:pt x="84" y="181"/>
                </a:cubicBezTo>
                <a:cubicBezTo>
                  <a:pt x="111" y="181"/>
                  <a:pt x="138" y="174"/>
                  <a:pt x="162" y="162"/>
                </a:cubicBezTo>
                <a:cubicBezTo>
                  <a:pt x="166" y="159"/>
                  <a:pt x="166" y="159"/>
                  <a:pt x="166" y="159"/>
                </a:cubicBezTo>
                <a:cubicBezTo>
                  <a:pt x="164" y="155"/>
                  <a:pt x="164" y="155"/>
                  <a:pt x="164" y="155"/>
                </a:cubicBezTo>
                <a:cubicBezTo>
                  <a:pt x="157" y="139"/>
                  <a:pt x="157" y="139"/>
                  <a:pt x="157" y="139"/>
                </a:cubicBezTo>
                <a:cubicBezTo>
                  <a:pt x="155" y="134"/>
                  <a:pt x="155" y="134"/>
                  <a:pt x="155" y="134"/>
                </a:cubicBezTo>
                <a:cubicBezTo>
                  <a:pt x="150" y="136"/>
                  <a:pt x="150" y="136"/>
                  <a:pt x="150" y="136"/>
                </a:cubicBezTo>
                <a:cubicBezTo>
                  <a:pt x="131" y="146"/>
                  <a:pt x="111" y="155"/>
                  <a:pt x="86" y="155"/>
                </a:cubicBezTo>
                <a:cubicBezTo>
                  <a:pt x="69" y="155"/>
                  <a:pt x="56" y="150"/>
                  <a:pt x="46" y="142"/>
                </a:cubicBezTo>
                <a:cubicBezTo>
                  <a:pt x="37" y="133"/>
                  <a:pt x="32" y="120"/>
                  <a:pt x="32" y="105"/>
                </a:cubicBezTo>
                <a:cubicBezTo>
                  <a:pt x="32" y="53"/>
                  <a:pt x="64" y="26"/>
                  <a:pt x="96" y="26"/>
                </a:cubicBezTo>
                <a:cubicBezTo>
                  <a:pt x="112" y="26"/>
                  <a:pt x="126" y="31"/>
                  <a:pt x="135" y="40"/>
                </a:cubicBezTo>
                <a:cubicBezTo>
                  <a:pt x="145" y="49"/>
                  <a:pt x="150" y="61"/>
                  <a:pt x="150" y="76"/>
                </a:cubicBezTo>
                <a:cubicBezTo>
                  <a:pt x="150" y="81"/>
                  <a:pt x="148" y="91"/>
                  <a:pt x="145" y="98"/>
                </a:cubicBezTo>
                <a:cubicBezTo>
                  <a:pt x="141" y="106"/>
                  <a:pt x="136" y="110"/>
                  <a:pt x="130" y="110"/>
                </a:cubicBezTo>
                <a:cubicBezTo>
                  <a:pt x="127" y="110"/>
                  <a:pt x="125" y="109"/>
                  <a:pt x="125" y="106"/>
                </a:cubicBezTo>
                <a:cubicBezTo>
                  <a:pt x="125" y="104"/>
                  <a:pt x="126" y="99"/>
                  <a:pt x="127" y="95"/>
                </a:cubicBezTo>
                <a:cubicBezTo>
                  <a:pt x="127" y="95"/>
                  <a:pt x="127" y="94"/>
                  <a:pt x="127" y="93"/>
                </a:cubicBezTo>
                <a:moveTo>
                  <a:pt x="99" y="77"/>
                </a:moveTo>
                <a:cubicBezTo>
                  <a:pt x="92" y="105"/>
                  <a:pt x="84" y="110"/>
                  <a:pt x="78" y="110"/>
                </a:cubicBezTo>
                <a:cubicBezTo>
                  <a:pt x="77" y="110"/>
                  <a:pt x="75" y="110"/>
                  <a:pt x="75" y="108"/>
                </a:cubicBezTo>
                <a:cubicBezTo>
                  <a:pt x="75" y="100"/>
                  <a:pt x="81" y="88"/>
                  <a:pt x="88" y="81"/>
                </a:cubicBezTo>
                <a:cubicBezTo>
                  <a:pt x="90" y="79"/>
                  <a:pt x="95" y="78"/>
                  <a:pt x="99" y="7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53" name="Google Shape;2153;p11"/>
          <p:cNvGrpSpPr/>
          <p:nvPr/>
        </p:nvGrpSpPr>
        <p:grpSpPr>
          <a:xfrm>
            <a:off x="6362700" y="1981199"/>
            <a:ext cx="317500" cy="342901"/>
            <a:chOff x="1941513" y="1517650"/>
            <a:chExt cx="317500" cy="342901"/>
          </a:xfrm>
        </p:grpSpPr>
        <p:sp>
          <p:nvSpPr>
            <p:cNvPr id="2154" name="Google Shape;2154;p11"/>
            <p:cNvSpPr/>
            <p:nvPr/>
          </p:nvSpPr>
          <p:spPr>
            <a:xfrm>
              <a:off x="1941513" y="1517650"/>
              <a:ext cx="153988" cy="342900"/>
            </a:xfrm>
            <a:custGeom>
              <a:rect b="b" l="l" r="r" t="t"/>
              <a:pathLst>
                <a:path extrusionOk="0" h="225" w="101">
                  <a:moveTo>
                    <a:pt x="2" y="219"/>
                  </a:moveTo>
                  <a:cubicBezTo>
                    <a:pt x="7" y="200"/>
                    <a:pt x="27" y="195"/>
                    <a:pt x="50" y="195"/>
                  </a:cubicBezTo>
                  <a:cubicBezTo>
                    <a:pt x="74" y="195"/>
                    <a:pt x="93" y="200"/>
                    <a:pt x="99" y="219"/>
                  </a:cubicBezTo>
                  <a:cubicBezTo>
                    <a:pt x="101" y="225"/>
                    <a:pt x="100" y="225"/>
                    <a:pt x="100" y="219"/>
                  </a:cubicBezTo>
                  <a:cubicBezTo>
                    <a:pt x="100" y="186"/>
                    <a:pt x="100" y="92"/>
                    <a:pt x="100" y="59"/>
                  </a:cubicBezTo>
                  <a:cubicBezTo>
                    <a:pt x="100" y="52"/>
                    <a:pt x="100" y="42"/>
                    <a:pt x="98" y="35"/>
                  </a:cubicBezTo>
                  <a:cubicBezTo>
                    <a:pt x="96" y="28"/>
                    <a:pt x="91" y="23"/>
                    <a:pt x="84" y="19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9" y="23"/>
                    <a:pt x="5" y="28"/>
                    <a:pt x="2" y="35"/>
                  </a:cubicBezTo>
                  <a:cubicBezTo>
                    <a:pt x="0" y="42"/>
                    <a:pt x="0" y="52"/>
                    <a:pt x="0" y="59"/>
                  </a:cubicBezTo>
                  <a:cubicBezTo>
                    <a:pt x="0" y="92"/>
                    <a:pt x="0" y="186"/>
                    <a:pt x="0" y="219"/>
                  </a:cubicBezTo>
                  <a:cubicBezTo>
                    <a:pt x="0" y="225"/>
                    <a:pt x="0" y="225"/>
                    <a:pt x="2" y="219"/>
                  </a:cubicBezTo>
                  <a:moveTo>
                    <a:pt x="22" y="17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7"/>
                    <a:pt x="22" y="17"/>
                    <a:pt x="22" y="1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5" name="Google Shape;2155;p11"/>
            <p:cNvSpPr/>
            <p:nvPr/>
          </p:nvSpPr>
          <p:spPr>
            <a:xfrm>
              <a:off x="2105025" y="1538288"/>
              <a:ext cx="153988" cy="322263"/>
            </a:xfrm>
            <a:custGeom>
              <a:rect b="b" l="l" r="r" t="t"/>
              <a:pathLst>
                <a:path extrusionOk="0" h="212" w="101">
                  <a:moveTo>
                    <a:pt x="2" y="206"/>
                  </a:moveTo>
                  <a:cubicBezTo>
                    <a:pt x="7" y="187"/>
                    <a:pt x="27" y="182"/>
                    <a:pt x="50" y="182"/>
                  </a:cubicBezTo>
                  <a:cubicBezTo>
                    <a:pt x="74" y="182"/>
                    <a:pt x="93" y="187"/>
                    <a:pt x="99" y="206"/>
                  </a:cubicBezTo>
                  <a:cubicBezTo>
                    <a:pt x="101" y="212"/>
                    <a:pt x="100" y="212"/>
                    <a:pt x="100" y="206"/>
                  </a:cubicBezTo>
                  <a:cubicBezTo>
                    <a:pt x="100" y="173"/>
                    <a:pt x="100" y="79"/>
                    <a:pt x="100" y="46"/>
                  </a:cubicBezTo>
                  <a:cubicBezTo>
                    <a:pt x="100" y="39"/>
                    <a:pt x="101" y="29"/>
                    <a:pt x="98" y="22"/>
                  </a:cubicBezTo>
                  <a:cubicBezTo>
                    <a:pt x="92" y="5"/>
                    <a:pt x="73" y="0"/>
                    <a:pt x="50" y="0"/>
                  </a:cubicBezTo>
                  <a:cubicBezTo>
                    <a:pt x="27" y="0"/>
                    <a:pt x="8" y="5"/>
                    <a:pt x="2" y="22"/>
                  </a:cubicBezTo>
                  <a:cubicBezTo>
                    <a:pt x="0" y="29"/>
                    <a:pt x="0" y="39"/>
                    <a:pt x="0" y="46"/>
                  </a:cubicBezTo>
                  <a:cubicBezTo>
                    <a:pt x="0" y="79"/>
                    <a:pt x="0" y="173"/>
                    <a:pt x="0" y="206"/>
                  </a:cubicBezTo>
                  <a:cubicBezTo>
                    <a:pt x="0" y="212"/>
                    <a:pt x="0" y="212"/>
                    <a:pt x="2" y="20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6" name="Google Shape;2156;p11"/>
          <p:cNvSpPr/>
          <p:nvPr/>
        </p:nvSpPr>
        <p:spPr>
          <a:xfrm>
            <a:off x="8035925" y="817562"/>
            <a:ext cx="174625" cy="301625"/>
          </a:xfrm>
          <a:custGeom>
            <a:rect b="b" l="l" r="r" t="t"/>
            <a:pathLst>
              <a:path extrusionOk="0" h="190" w="110">
                <a:moveTo>
                  <a:pt x="110" y="23"/>
                </a:moveTo>
                <a:lnTo>
                  <a:pt x="110" y="15"/>
                </a:lnTo>
                <a:lnTo>
                  <a:pt x="110" y="0"/>
                </a:lnTo>
                <a:lnTo>
                  <a:pt x="89" y="0"/>
                </a:lnTo>
                <a:lnTo>
                  <a:pt x="89" y="15"/>
                </a:lnTo>
                <a:lnTo>
                  <a:pt x="0" y="15"/>
                </a:lnTo>
                <a:lnTo>
                  <a:pt x="0" y="190"/>
                </a:lnTo>
                <a:lnTo>
                  <a:pt x="110" y="190"/>
                </a:lnTo>
                <a:lnTo>
                  <a:pt x="110" y="23"/>
                </a:lnTo>
                <a:close/>
                <a:moveTo>
                  <a:pt x="32" y="178"/>
                </a:moveTo>
                <a:lnTo>
                  <a:pt x="11" y="178"/>
                </a:lnTo>
                <a:lnTo>
                  <a:pt x="11" y="165"/>
                </a:lnTo>
                <a:lnTo>
                  <a:pt x="32" y="165"/>
                </a:lnTo>
                <a:lnTo>
                  <a:pt x="32" y="178"/>
                </a:lnTo>
                <a:close/>
                <a:moveTo>
                  <a:pt x="99" y="178"/>
                </a:moveTo>
                <a:lnTo>
                  <a:pt x="77" y="178"/>
                </a:lnTo>
                <a:lnTo>
                  <a:pt x="77" y="165"/>
                </a:lnTo>
                <a:lnTo>
                  <a:pt x="99" y="165"/>
                </a:lnTo>
                <a:lnTo>
                  <a:pt x="99" y="178"/>
                </a:lnTo>
                <a:close/>
                <a:moveTo>
                  <a:pt x="99" y="152"/>
                </a:moveTo>
                <a:lnTo>
                  <a:pt x="11" y="152"/>
                </a:lnTo>
                <a:lnTo>
                  <a:pt x="11" y="27"/>
                </a:lnTo>
                <a:lnTo>
                  <a:pt x="99" y="27"/>
                </a:lnTo>
                <a:lnTo>
                  <a:pt x="99" y="1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7" name="Google Shape;2157;p11"/>
          <p:cNvSpPr/>
          <p:nvPr/>
        </p:nvSpPr>
        <p:spPr>
          <a:xfrm>
            <a:off x="5819775" y="2600324"/>
            <a:ext cx="320675" cy="263525"/>
          </a:xfrm>
          <a:custGeom>
            <a:rect b="b" l="l" r="r" t="t"/>
            <a:pathLst>
              <a:path extrusionOk="0" h="166" w="202">
                <a:moveTo>
                  <a:pt x="166" y="0"/>
                </a:moveTo>
                <a:lnTo>
                  <a:pt x="72" y="93"/>
                </a:lnTo>
                <a:lnTo>
                  <a:pt x="37" y="57"/>
                </a:lnTo>
                <a:lnTo>
                  <a:pt x="0" y="94"/>
                </a:lnTo>
                <a:lnTo>
                  <a:pt x="36" y="129"/>
                </a:lnTo>
                <a:lnTo>
                  <a:pt x="72" y="166"/>
                </a:lnTo>
                <a:lnTo>
                  <a:pt x="108" y="129"/>
                </a:lnTo>
                <a:lnTo>
                  <a:pt x="202" y="36"/>
                </a:lnTo>
                <a:lnTo>
                  <a:pt x="166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58" name="Google Shape;2158;p11"/>
          <p:cNvGrpSpPr/>
          <p:nvPr/>
        </p:nvGrpSpPr>
        <p:grpSpPr>
          <a:xfrm>
            <a:off x="8478837" y="1362074"/>
            <a:ext cx="387350" cy="390526"/>
            <a:chOff x="4057650" y="898525"/>
            <a:chExt cx="387350" cy="390526"/>
          </a:xfrm>
        </p:grpSpPr>
        <p:sp>
          <p:nvSpPr>
            <p:cNvPr id="2159" name="Google Shape;2159;p11"/>
            <p:cNvSpPr/>
            <p:nvPr/>
          </p:nvSpPr>
          <p:spPr>
            <a:xfrm>
              <a:off x="4057650" y="1020763"/>
              <a:ext cx="268288" cy="268288"/>
            </a:xfrm>
            <a:custGeom>
              <a:rect b="b" l="l" r="r" t="t"/>
              <a:pathLst>
                <a:path extrusionOk="0" h="176" w="176">
                  <a:moveTo>
                    <a:pt x="25" y="131"/>
                  </a:moveTo>
                  <a:cubicBezTo>
                    <a:pt x="16" y="141"/>
                    <a:pt x="16" y="141"/>
                    <a:pt x="16" y="141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45" y="151"/>
                    <a:pt x="45" y="151"/>
                    <a:pt x="45" y="151"/>
                  </a:cubicBezTo>
                  <a:cubicBezTo>
                    <a:pt x="53" y="157"/>
                    <a:pt x="63" y="161"/>
                    <a:pt x="74" y="163"/>
                  </a:cubicBezTo>
                  <a:cubicBezTo>
                    <a:pt x="74" y="176"/>
                    <a:pt x="74" y="176"/>
                    <a:pt x="74" y="176"/>
                  </a:cubicBezTo>
                  <a:cubicBezTo>
                    <a:pt x="102" y="176"/>
                    <a:pt x="102" y="176"/>
                    <a:pt x="102" y="176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12" y="161"/>
                    <a:pt x="122" y="157"/>
                    <a:pt x="131" y="151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60" y="141"/>
                    <a:pt x="160" y="141"/>
                    <a:pt x="160" y="141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7" y="123"/>
                    <a:pt x="161" y="113"/>
                    <a:pt x="163" y="102"/>
                  </a:cubicBezTo>
                  <a:cubicBezTo>
                    <a:pt x="176" y="102"/>
                    <a:pt x="176" y="102"/>
                    <a:pt x="176" y="102"/>
                  </a:cubicBezTo>
                  <a:cubicBezTo>
                    <a:pt x="176" y="74"/>
                    <a:pt x="176" y="74"/>
                    <a:pt x="176" y="74"/>
                  </a:cubicBezTo>
                  <a:cubicBezTo>
                    <a:pt x="163" y="74"/>
                    <a:pt x="163" y="74"/>
                    <a:pt x="163" y="74"/>
                  </a:cubicBezTo>
                  <a:cubicBezTo>
                    <a:pt x="161" y="63"/>
                    <a:pt x="157" y="54"/>
                    <a:pt x="151" y="45"/>
                  </a:cubicBezTo>
                  <a:cubicBezTo>
                    <a:pt x="160" y="36"/>
                    <a:pt x="160" y="36"/>
                    <a:pt x="160" y="36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22" y="19"/>
                    <a:pt x="112" y="15"/>
                    <a:pt x="102" y="13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63" y="15"/>
                    <a:pt x="53" y="19"/>
                    <a:pt x="45" y="2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19" y="54"/>
                    <a:pt x="15" y="63"/>
                    <a:pt x="1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5" y="113"/>
                    <a:pt x="19" y="123"/>
                    <a:pt x="25" y="131"/>
                  </a:cubicBezTo>
                  <a:moveTo>
                    <a:pt x="88" y="32"/>
                  </a:moveTo>
                  <a:cubicBezTo>
                    <a:pt x="119" y="32"/>
                    <a:pt x="144" y="57"/>
                    <a:pt x="144" y="88"/>
                  </a:cubicBezTo>
                  <a:cubicBezTo>
                    <a:pt x="144" y="119"/>
                    <a:pt x="119" y="144"/>
                    <a:pt x="88" y="144"/>
                  </a:cubicBezTo>
                  <a:cubicBezTo>
                    <a:pt x="57" y="144"/>
                    <a:pt x="32" y="119"/>
                    <a:pt x="32" y="88"/>
                  </a:cubicBezTo>
                  <a:cubicBezTo>
                    <a:pt x="32" y="57"/>
                    <a:pt x="57" y="32"/>
                    <a:pt x="88" y="3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0" name="Google Shape;2160;p11"/>
            <p:cNvSpPr/>
            <p:nvPr/>
          </p:nvSpPr>
          <p:spPr>
            <a:xfrm>
              <a:off x="4264025" y="898525"/>
              <a:ext cx="180975" cy="180975"/>
            </a:xfrm>
            <a:custGeom>
              <a:rect b="b" l="l" r="r" t="t"/>
              <a:pathLst>
                <a:path extrusionOk="0" h="119" w="119">
                  <a:moveTo>
                    <a:pt x="111" y="50"/>
                  </a:moveTo>
                  <a:cubicBezTo>
                    <a:pt x="119" y="47"/>
                    <a:pt x="119" y="47"/>
                    <a:pt x="119" y="47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99" y="25"/>
                    <a:pt x="94" y="20"/>
                    <a:pt x="89" y="17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2" y="7"/>
                    <a:pt x="56" y="8"/>
                    <a:pt x="50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1"/>
                    <a:pt x="20" y="25"/>
                    <a:pt x="17" y="3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7"/>
                    <a:pt x="8" y="63"/>
                    <a:pt x="9" y="69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21" y="95"/>
                    <a:pt x="25" y="99"/>
                    <a:pt x="30" y="103"/>
                  </a:cubicBezTo>
                  <a:cubicBezTo>
                    <a:pt x="27" y="111"/>
                    <a:pt x="27" y="111"/>
                    <a:pt x="27" y="111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7" y="112"/>
                    <a:pt x="63" y="112"/>
                    <a:pt x="69" y="111"/>
                  </a:cubicBezTo>
                  <a:cubicBezTo>
                    <a:pt x="73" y="119"/>
                    <a:pt x="73" y="119"/>
                    <a:pt x="73" y="119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95" y="99"/>
                    <a:pt x="99" y="94"/>
                    <a:pt x="103" y="89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19" y="72"/>
                    <a:pt x="119" y="72"/>
                    <a:pt x="119" y="72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2" y="62"/>
                    <a:pt x="112" y="56"/>
                    <a:pt x="111" y="50"/>
                  </a:cubicBezTo>
                  <a:moveTo>
                    <a:pt x="73" y="92"/>
                  </a:moveTo>
                  <a:cubicBezTo>
                    <a:pt x="69" y="94"/>
                    <a:pt x="64" y="95"/>
                    <a:pt x="60" y="95"/>
                  </a:cubicBezTo>
                  <a:cubicBezTo>
                    <a:pt x="46" y="95"/>
                    <a:pt x="33" y="86"/>
                    <a:pt x="28" y="73"/>
                  </a:cubicBezTo>
                  <a:cubicBezTo>
                    <a:pt x="20" y="56"/>
                    <a:pt x="28" y="35"/>
                    <a:pt x="46" y="28"/>
                  </a:cubicBezTo>
                  <a:cubicBezTo>
                    <a:pt x="50" y="26"/>
                    <a:pt x="55" y="25"/>
                    <a:pt x="60" y="25"/>
                  </a:cubicBezTo>
                  <a:cubicBezTo>
                    <a:pt x="74" y="25"/>
                    <a:pt x="86" y="33"/>
                    <a:pt x="92" y="46"/>
                  </a:cubicBezTo>
                  <a:cubicBezTo>
                    <a:pt x="99" y="64"/>
                    <a:pt x="91" y="84"/>
                    <a:pt x="73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61" name="Google Shape;2161;p11"/>
          <p:cNvSpPr/>
          <p:nvPr/>
        </p:nvSpPr>
        <p:spPr>
          <a:xfrm>
            <a:off x="5832475" y="1973262"/>
            <a:ext cx="296863" cy="357188"/>
          </a:xfrm>
          <a:custGeom>
            <a:rect b="b" l="l" r="r" t="t"/>
            <a:pathLst>
              <a:path extrusionOk="0" h="235" w="195">
                <a:moveTo>
                  <a:pt x="0" y="183"/>
                </a:moveTo>
                <a:cubicBezTo>
                  <a:pt x="126" y="183"/>
                  <a:pt x="126" y="183"/>
                  <a:pt x="126" y="183"/>
                </a:cubicBezTo>
                <a:cubicBezTo>
                  <a:pt x="126" y="235"/>
                  <a:pt x="126" y="235"/>
                  <a:pt x="126" y="235"/>
                </a:cubicBezTo>
                <a:cubicBezTo>
                  <a:pt x="175" y="183"/>
                  <a:pt x="175" y="183"/>
                  <a:pt x="175" y="183"/>
                </a:cubicBezTo>
                <a:cubicBezTo>
                  <a:pt x="195" y="183"/>
                  <a:pt x="195" y="183"/>
                  <a:pt x="195" y="183"/>
                </a:cubicBezTo>
                <a:cubicBezTo>
                  <a:pt x="195" y="0"/>
                  <a:pt x="195" y="0"/>
                  <a:pt x="195" y="0"/>
                </a:cubicBezTo>
                <a:cubicBezTo>
                  <a:pt x="0" y="0"/>
                  <a:pt x="0" y="0"/>
                  <a:pt x="0" y="0"/>
                </a:cubicBezTo>
                <a:lnTo>
                  <a:pt x="0" y="183"/>
                </a:lnTo>
                <a:close/>
                <a:moveTo>
                  <a:pt x="162" y="77"/>
                </a:moveTo>
                <a:cubicBezTo>
                  <a:pt x="171" y="77"/>
                  <a:pt x="179" y="84"/>
                  <a:pt x="179" y="93"/>
                </a:cubicBezTo>
                <a:cubicBezTo>
                  <a:pt x="179" y="103"/>
                  <a:pt x="171" y="110"/>
                  <a:pt x="162" y="110"/>
                </a:cubicBezTo>
                <a:cubicBezTo>
                  <a:pt x="153" y="110"/>
                  <a:pt x="146" y="103"/>
                  <a:pt x="146" y="93"/>
                </a:cubicBezTo>
                <a:cubicBezTo>
                  <a:pt x="146" y="84"/>
                  <a:pt x="153" y="77"/>
                  <a:pt x="162" y="77"/>
                </a:cubicBezTo>
                <a:moveTo>
                  <a:pt x="119" y="77"/>
                </a:moveTo>
                <a:cubicBezTo>
                  <a:pt x="128" y="77"/>
                  <a:pt x="136" y="84"/>
                  <a:pt x="136" y="93"/>
                </a:cubicBezTo>
                <a:cubicBezTo>
                  <a:pt x="136" y="103"/>
                  <a:pt x="128" y="110"/>
                  <a:pt x="119" y="110"/>
                </a:cubicBezTo>
                <a:cubicBezTo>
                  <a:pt x="110" y="110"/>
                  <a:pt x="103" y="103"/>
                  <a:pt x="103" y="93"/>
                </a:cubicBezTo>
                <a:cubicBezTo>
                  <a:pt x="103" y="84"/>
                  <a:pt x="110" y="77"/>
                  <a:pt x="119" y="77"/>
                </a:cubicBezTo>
                <a:moveTo>
                  <a:pt x="76" y="77"/>
                </a:moveTo>
                <a:cubicBezTo>
                  <a:pt x="85" y="77"/>
                  <a:pt x="92" y="84"/>
                  <a:pt x="92" y="93"/>
                </a:cubicBezTo>
                <a:cubicBezTo>
                  <a:pt x="92" y="103"/>
                  <a:pt x="85" y="110"/>
                  <a:pt x="76" y="110"/>
                </a:cubicBezTo>
                <a:cubicBezTo>
                  <a:pt x="67" y="110"/>
                  <a:pt x="59" y="103"/>
                  <a:pt x="59" y="93"/>
                </a:cubicBezTo>
                <a:cubicBezTo>
                  <a:pt x="59" y="84"/>
                  <a:pt x="67" y="77"/>
                  <a:pt x="76" y="77"/>
                </a:cubicBezTo>
                <a:moveTo>
                  <a:pt x="33" y="77"/>
                </a:moveTo>
                <a:cubicBezTo>
                  <a:pt x="42" y="77"/>
                  <a:pt x="49" y="84"/>
                  <a:pt x="49" y="93"/>
                </a:cubicBezTo>
                <a:cubicBezTo>
                  <a:pt x="49" y="103"/>
                  <a:pt x="42" y="110"/>
                  <a:pt x="33" y="110"/>
                </a:cubicBezTo>
                <a:cubicBezTo>
                  <a:pt x="24" y="110"/>
                  <a:pt x="16" y="103"/>
                  <a:pt x="16" y="93"/>
                </a:cubicBezTo>
                <a:cubicBezTo>
                  <a:pt x="16" y="84"/>
                  <a:pt x="24" y="77"/>
                  <a:pt x="33" y="7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162" name="Google Shape;2162;p11"/>
          <p:cNvGrpSpPr/>
          <p:nvPr/>
        </p:nvGrpSpPr>
        <p:grpSpPr>
          <a:xfrm>
            <a:off x="4724400" y="3736974"/>
            <a:ext cx="347662" cy="376238"/>
            <a:chOff x="303213" y="3265488"/>
            <a:chExt cx="347662" cy="376238"/>
          </a:xfrm>
        </p:grpSpPr>
        <p:sp>
          <p:nvSpPr>
            <p:cNvPr id="2163" name="Google Shape;2163;p11"/>
            <p:cNvSpPr/>
            <p:nvPr/>
          </p:nvSpPr>
          <p:spPr>
            <a:xfrm>
              <a:off x="419100" y="3360738"/>
              <a:ext cx="231775" cy="280988"/>
            </a:xfrm>
            <a:custGeom>
              <a:rect b="b" l="l" r="r" t="t"/>
              <a:pathLst>
                <a:path extrusionOk="0" h="177" w="146">
                  <a:moveTo>
                    <a:pt x="131" y="138"/>
                  </a:moveTo>
                  <a:lnTo>
                    <a:pt x="146" y="138"/>
                  </a:lnTo>
                  <a:lnTo>
                    <a:pt x="146" y="0"/>
                  </a:lnTo>
                  <a:lnTo>
                    <a:pt x="79" y="0"/>
                  </a:lnTo>
                  <a:lnTo>
                    <a:pt x="79" y="77"/>
                  </a:lnTo>
                  <a:lnTo>
                    <a:pt x="79" y="84"/>
                  </a:lnTo>
                  <a:lnTo>
                    <a:pt x="73" y="84"/>
                  </a:lnTo>
                  <a:lnTo>
                    <a:pt x="0" y="84"/>
                  </a:lnTo>
                  <a:lnTo>
                    <a:pt x="0" y="138"/>
                  </a:lnTo>
                  <a:lnTo>
                    <a:pt x="96" y="138"/>
                  </a:lnTo>
                  <a:lnTo>
                    <a:pt x="96" y="177"/>
                  </a:lnTo>
                  <a:lnTo>
                    <a:pt x="131" y="13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4" name="Google Shape;2164;p11"/>
            <p:cNvSpPr/>
            <p:nvPr/>
          </p:nvSpPr>
          <p:spPr>
            <a:xfrm>
              <a:off x="303213" y="3265488"/>
              <a:ext cx="233363" cy="279400"/>
            </a:xfrm>
            <a:custGeom>
              <a:rect b="b" l="l" r="r" t="t"/>
              <a:pathLst>
                <a:path extrusionOk="0" h="184" w="153">
                  <a:moveTo>
                    <a:pt x="0" y="143"/>
                  </a:moveTo>
                  <a:cubicBezTo>
                    <a:pt x="16" y="143"/>
                    <a:pt x="16" y="143"/>
                    <a:pt x="16" y="143"/>
                  </a:cubicBezTo>
                  <a:cubicBezTo>
                    <a:pt x="53" y="184"/>
                    <a:pt x="53" y="184"/>
                    <a:pt x="53" y="184"/>
                  </a:cubicBezTo>
                  <a:cubicBezTo>
                    <a:pt x="53" y="143"/>
                    <a:pt x="53" y="143"/>
                    <a:pt x="53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3" y="63"/>
                    <a:pt x="153" y="63"/>
                    <a:pt x="153" y="63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3"/>
                  </a:lnTo>
                  <a:close/>
                  <a:moveTo>
                    <a:pt x="127" y="60"/>
                  </a:moveTo>
                  <a:cubicBezTo>
                    <a:pt x="130" y="60"/>
                    <a:pt x="133" y="62"/>
                    <a:pt x="135" y="63"/>
                  </a:cubicBezTo>
                  <a:cubicBezTo>
                    <a:pt x="138" y="66"/>
                    <a:pt x="140" y="69"/>
                    <a:pt x="140" y="73"/>
                  </a:cubicBezTo>
                  <a:cubicBezTo>
                    <a:pt x="140" y="80"/>
                    <a:pt x="134" y="86"/>
                    <a:pt x="127" y="86"/>
                  </a:cubicBezTo>
                  <a:cubicBezTo>
                    <a:pt x="120" y="86"/>
                    <a:pt x="114" y="80"/>
                    <a:pt x="114" y="73"/>
                  </a:cubicBezTo>
                  <a:cubicBezTo>
                    <a:pt x="114" y="69"/>
                    <a:pt x="116" y="66"/>
                    <a:pt x="119" y="63"/>
                  </a:cubicBezTo>
                  <a:cubicBezTo>
                    <a:pt x="121" y="62"/>
                    <a:pt x="124" y="60"/>
                    <a:pt x="127" y="60"/>
                  </a:cubicBezTo>
                  <a:moveTo>
                    <a:pt x="93" y="60"/>
                  </a:moveTo>
                  <a:cubicBezTo>
                    <a:pt x="96" y="60"/>
                    <a:pt x="99" y="62"/>
                    <a:pt x="101" y="63"/>
                  </a:cubicBezTo>
                  <a:cubicBezTo>
                    <a:pt x="104" y="66"/>
                    <a:pt x="106" y="69"/>
                    <a:pt x="106" y="73"/>
                  </a:cubicBezTo>
                  <a:cubicBezTo>
                    <a:pt x="106" y="80"/>
                    <a:pt x="100" y="86"/>
                    <a:pt x="93" y="86"/>
                  </a:cubicBezTo>
                  <a:cubicBezTo>
                    <a:pt x="86" y="86"/>
                    <a:pt x="80" y="80"/>
                    <a:pt x="80" y="73"/>
                  </a:cubicBezTo>
                  <a:cubicBezTo>
                    <a:pt x="80" y="69"/>
                    <a:pt x="82" y="66"/>
                    <a:pt x="85" y="63"/>
                  </a:cubicBezTo>
                  <a:cubicBezTo>
                    <a:pt x="87" y="62"/>
                    <a:pt x="90" y="60"/>
                    <a:pt x="93" y="60"/>
                  </a:cubicBezTo>
                  <a:moveTo>
                    <a:pt x="59" y="60"/>
                  </a:moveTo>
                  <a:cubicBezTo>
                    <a:pt x="66" y="60"/>
                    <a:pt x="72" y="66"/>
                    <a:pt x="72" y="73"/>
                  </a:cubicBezTo>
                  <a:cubicBezTo>
                    <a:pt x="72" y="80"/>
                    <a:pt x="66" y="86"/>
                    <a:pt x="59" y="86"/>
                  </a:cubicBezTo>
                  <a:cubicBezTo>
                    <a:pt x="52" y="86"/>
                    <a:pt x="46" y="80"/>
                    <a:pt x="46" y="73"/>
                  </a:cubicBezTo>
                  <a:cubicBezTo>
                    <a:pt x="46" y="66"/>
                    <a:pt x="52" y="60"/>
                    <a:pt x="59" y="60"/>
                  </a:cubicBezTo>
                  <a:moveTo>
                    <a:pt x="26" y="60"/>
                  </a:moveTo>
                  <a:cubicBezTo>
                    <a:pt x="33" y="60"/>
                    <a:pt x="38" y="66"/>
                    <a:pt x="38" y="73"/>
                  </a:cubicBezTo>
                  <a:cubicBezTo>
                    <a:pt x="38" y="80"/>
                    <a:pt x="33" y="86"/>
                    <a:pt x="26" y="86"/>
                  </a:cubicBezTo>
                  <a:cubicBezTo>
                    <a:pt x="18" y="86"/>
                    <a:pt x="13" y="80"/>
                    <a:pt x="13" y="73"/>
                  </a:cubicBezTo>
                  <a:cubicBezTo>
                    <a:pt x="13" y="66"/>
                    <a:pt x="18" y="60"/>
                    <a:pt x="26" y="6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65" name="Google Shape;2165;p11"/>
          <p:cNvGrpSpPr/>
          <p:nvPr/>
        </p:nvGrpSpPr>
        <p:grpSpPr>
          <a:xfrm>
            <a:off x="7394575" y="1370012"/>
            <a:ext cx="376238" cy="374650"/>
            <a:chOff x="2973388" y="906463"/>
            <a:chExt cx="376238" cy="374650"/>
          </a:xfrm>
        </p:grpSpPr>
        <p:sp>
          <p:nvSpPr>
            <p:cNvPr id="2166" name="Google Shape;2166;p11"/>
            <p:cNvSpPr/>
            <p:nvPr/>
          </p:nvSpPr>
          <p:spPr>
            <a:xfrm>
              <a:off x="2973388" y="906463"/>
              <a:ext cx="376238" cy="374650"/>
            </a:xfrm>
            <a:custGeom>
              <a:rect b="b" l="l" r="r" t="t"/>
              <a:pathLst>
                <a:path extrusionOk="0" h="246" w="247">
                  <a:moveTo>
                    <a:pt x="123" y="246"/>
                  </a:moveTo>
                  <a:cubicBezTo>
                    <a:pt x="191" y="246"/>
                    <a:pt x="247" y="191"/>
                    <a:pt x="247" y="123"/>
                  </a:cubicBezTo>
                  <a:cubicBezTo>
                    <a:pt x="247" y="55"/>
                    <a:pt x="191" y="0"/>
                    <a:pt x="123" y="0"/>
                  </a:cubicBezTo>
                  <a:cubicBezTo>
                    <a:pt x="55" y="0"/>
                    <a:pt x="0" y="55"/>
                    <a:pt x="0" y="123"/>
                  </a:cubicBezTo>
                  <a:cubicBezTo>
                    <a:pt x="0" y="191"/>
                    <a:pt x="55" y="246"/>
                    <a:pt x="123" y="246"/>
                  </a:cubicBezTo>
                  <a:moveTo>
                    <a:pt x="99" y="99"/>
                  </a:moveTo>
                  <a:cubicBezTo>
                    <a:pt x="186" y="60"/>
                    <a:pt x="186" y="60"/>
                    <a:pt x="186" y="60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60" y="186"/>
                    <a:pt x="60" y="186"/>
                    <a:pt x="60" y="186"/>
                  </a:cubicBezTo>
                  <a:lnTo>
                    <a:pt x="99" y="9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7" name="Google Shape;2167;p11"/>
            <p:cNvSpPr/>
            <p:nvPr/>
          </p:nvSpPr>
          <p:spPr>
            <a:xfrm>
              <a:off x="3140075" y="1071563"/>
              <a:ext cx="41275" cy="412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68" name="Google Shape;2168;p11"/>
          <p:cNvGrpSpPr/>
          <p:nvPr/>
        </p:nvGrpSpPr>
        <p:grpSpPr>
          <a:xfrm>
            <a:off x="5310187" y="809624"/>
            <a:ext cx="285751" cy="371475"/>
            <a:chOff x="889000" y="346075"/>
            <a:chExt cx="285751" cy="371475"/>
          </a:xfrm>
        </p:grpSpPr>
        <p:sp>
          <p:nvSpPr>
            <p:cNvPr id="2169" name="Google Shape;2169;p11"/>
            <p:cNvSpPr/>
            <p:nvPr/>
          </p:nvSpPr>
          <p:spPr>
            <a:xfrm>
              <a:off x="889000" y="346075"/>
              <a:ext cx="192088" cy="371475"/>
            </a:xfrm>
            <a:custGeom>
              <a:rect b="b" l="l" r="r" t="t"/>
              <a:pathLst>
                <a:path extrusionOk="0" h="244" w="126">
                  <a:moveTo>
                    <a:pt x="0" y="244"/>
                  </a:moveTo>
                  <a:cubicBezTo>
                    <a:pt x="126" y="244"/>
                    <a:pt x="126" y="244"/>
                    <a:pt x="126" y="244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44"/>
                  </a:lnTo>
                  <a:close/>
                  <a:moveTo>
                    <a:pt x="63" y="223"/>
                  </a:moveTo>
                  <a:cubicBezTo>
                    <a:pt x="54" y="223"/>
                    <a:pt x="47" y="216"/>
                    <a:pt x="47" y="207"/>
                  </a:cubicBezTo>
                  <a:cubicBezTo>
                    <a:pt x="47" y="199"/>
                    <a:pt x="54" y="192"/>
                    <a:pt x="63" y="192"/>
                  </a:cubicBezTo>
                  <a:cubicBezTo>
                    <a:pt x="71" y="192"/>
                    <a:pt x="78" y="199"/>
                    <a:pt x="78" y="207"/>
                  </a:cubicBezTo>
                  <a:cubicBezTo>
                    <a:pt x="78" y="216"/>
                    <a:pt x="71" y="223"/>
                    <a:pt x="63" y="223"/>
                  </a:cubicBezTo>
                  <a:moveTo>
                    <a:pt x="63" y="168"/>
                  </a:moveTo>
                  <a:cubicBezTo>
                    <a:pt x="54" y="168"/>
                    <a:pt x="47" y="161"/>
                    <a:pt x="47" y="153"/>
                  </a:cubicBezTo>
                  <a:cubicBezTo>
                    <a:pt x="47" y="144"/>
                    <a:pt x="54" y="137"/>
                    <a:pt x="63" y="137"/>
                  </a:cubicBezTo>
                  <a:cubicBezTo>
                    <a:pt x="71" y="137"/>
                    <a:pt x="78" y="144"/>
                    <a:pt x="78" y="153"/>
                  </a:cubicBezTo>
                  <a:cubicBezTo>
                    <a:pt x="78" y="161"/>
                    <a:pt x="71" y="168"/>
                    <a:pt x="63" y="168"/>
                  </a:cubicBezTo>
                  <a:moveTo>
                    <a:pt x="12" y="14"/>
                  </a:moveTo>
                  <a:cubicBezTo>
                    <a:pt x="113" y="14"/>
                    <a:pt x="113" y="14"/>
                    <a:pt x="113" y="14"/>
                  </a:cubicBezTo>
                  <a:cubicBezTo>
                    <a:pt x="113" y="60"/>
                    <a:pt x="113" y="60"/>
                    <a:pt x="113" y="60"/>
                  </a:cubicBezTo>
                  <a:cubicBezTo>
                    <a:pt x="12" y="60"/>
                    <a:pt x="12" y="60"/>
                    <a:pt x="12" y="60"/>
                  </a:cubicBezTo>
                  <a:lnTo>
                    <a:pt x="12" y="14"/>
                  </a:lnTo>
                  <a:close/>
                  <a:moveTo>
                    <a:pt x="12" y="71"/>
                  </a:moveTo>
                  <a:cubicBezTo>
                    <a:pt x="113" y="71"/>
                    <a:pt x="113" y="71"/>
                    <a:pt x="113" y="71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2" y="118"/>
                    <a:pt x="12" y="118"/>
                    <a:pt x="12" y="118"/>
                  </a:cubicBezTo>
                  <a:lnTo>
                    <a:pt x="12" y="7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0" name="Google Shape;2170;p11"/>
            <p:cNvSpPr/>
            <p:nvPr/>
          </p:nvSpPr>
          <p:spPr>
            <a:xfrm>
              <a:off x="1093788" y="346075"/>
              <a:ext cx="80963" cy="371475"/>
            </a:xfrm>
            <a:custGeom>
              <a:rect b="b" l="l" r="r" t="t"/>
              <a:pathLst>
                <a:path extrusionOk="0" h="234" w="51">
                  <a:moveTo>
                    <a:pt x="51" y="222"/>
                  </a:moveTo>
                  <a:lnTo>
                    <a:pt x="51" y="40"/>
                  </a:lnTo>
                  <a:lnTo>
                    <a:pt x="0" y="0"/>
                  </a:lnTo>
                  <a:lnTo>
                    <a:pt x="0" y="234"/>
                  </a:lnTo>
                  <a:lnTo>
                    <a:pt x="51" y="2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1" name="Google Shape;2171;p11"/>
            <p:cNvSpPr/>
            <p:nvPr/>
          </p:nvSpPr>
          <p:spPr>
            <a:xfrm>
              <a:off x="917575" y="377825"/>
              <a:ext cx="133350" cy="508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2" name="Google Shape;2172;p11"/>
            <p:cNvSpPr/>
            <p:nvPr/>
          </p:nvSpPr>
          <p:spPr>
            <a:xfrm>
              <a:off x="917575" y="465138"/>
              <a:ext cx="133350" cy="508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73" name="Google Shape;2173;p11"/>
          <p:cNvGrpSpPr/>
          <p:nvPr/>
        </p:nvGrpSpPr>
        <p:grpSpPr>
          <a:xfrm>
            <a:off x="8556625" y="1966912"/>
            <a:ext cx="231775" cy="369888"/>
            <a:chOff x="4135438" y="1503363"/>
            <a:chExt cx="231775" cy="369888"/>
          </a:xfrm>
        </p:grpSpPr>
        <p:sp>
          <p:nvSpPr>
            <p:cNvPr id="2174" name="Google Shape;2174;p11"/>
            <p:cNvSpPr/>
            <p:nvPr/>
          </p:nvSpPr>
          <p:spPr>
            <a:xfrm>
              <a:off x="4179888" y="1503363"/>
              <a:ext cx="144463" cy="246063"/>
            </a:xfrm>
            <a:custGeom>
              <a:rect b="b" l="l" r="r" t="t"/>
              <a:pathLst>
                <a:path extrusionOk="0" h="162" w="95">
                  <a:moveTo>
                    <a:pt x="0" y="113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50"/>
                    <a:pt x="12" y="162"/>
                    <a:pt x="27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83" y="162"/>
                    <a:pt x="95" y="150"/>
                    <a:pt x="95" y="135"/>
                  </a:cubicBezTo>
                  <a:cubicBezTo>
                    <a:pt x="95" y="113"/>
                    <a:pt x="95" y="113"/>
                    <a:pt x="95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12"/>
                    <a:pt x="83" y="0"/>
                    <a:pt x="6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113"/>
                    <a:pt x="34" y="113"/>
                    <a:pt x="34" y="113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5" name="Google Shape;2175;p11"/>
            <p:cNvSpPr/>
            <p:nvPr/>
          </p:nvSpPr>
          <p:spPr>
            <a:xfrm>
              <a:off x="4135438" y="1722438"/>
              <a:ext cx="231775" cy="150813"/>
            </a:xfrm>
            <a:custGeom>
              <a:rect b="b" l="l" r="r" t="t"/>
              <a:pathLst>
                <a:path extrusionOk="0" h="99" w="152">
                  <a:moveTo>
                    <a:pt x="0" y="5"/>
                  </a:moveTo>
                  <a:cubicBezTo>
                    <a:pt x="5" y="29"/>
                    <a:pt x="27" y="47"/>
                    <a:pt x="50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27" y="47"/>
                    <a:pt x="147" y="26"/>
                    <a:pt x="152" y="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9" y="13"/>
                    <a:pt x="116" y="27"/>
                    <a:pt x="102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37" y="27"/>
                    <a:pt x="23" y="15"/>
                    <a:pt x="20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76" name="Google Shape;2176;p11"/>
          <p:cNvGrpSpPr/>
          <p:nvPr/>
        </p:nvGrpSpPr>
        <p:grpSpPr>
          <a:xfrm>
            <a:off x="6353175" y="3765550"/>
            <a:ext cx="336550" cy="319087"/>
            <a:chOff x="1931988" y="3294063"/>
            <a:chExt cx="336550" cy="319087"/>
          </a:xfrm>
        </p:grpSpPr>
        <p:sp>
          <p:nvSpPr>
            <p:cNvPr id="2177" name="Google Shape;2177;p11"/>
            <p:cNvSpPr/>
            <p:nvPr/>
          </p:nvSpPr>
          <p:spPr>
            <a:xfrm>
              <a:off x="1931988" y="3533775"/>
              <a:ext cx="336550" cy="79375"/>
            </a:xfrm>
            <a:custGeom>
              <a:rect b="b" l="l" r="r" t="t"/>
              <a:pathLst>
                <a:path extrusionOk="0" h="50" w="212">
                  <a:moveTo>
                    <a:pt x="212" y="0"/>
                  </a:moveTo>
                  <a:lnTo>
                    <a:pt x="192" y="0"/>
                  </a:lnTo>
                  <a:lnTo>
                    <a:pt x="192" y="30"/>
                  </a:lnTo>
                  <a:lnTo>
                    <a:pt x="19" y="30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2" y="5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8" name="Google Shape;2178;p11"/>
            <p:cNvSpPr/>
            <p:nvPr/>
          </p:nvSpPr>
          <p:spPr>
            <a:xfrm>
              <a:off x="1978025" y="3294063"/>
              <a:ext cx="249238" cy="265113"/>
            </a:xfrm>
            <a:custGeom>
              <a:rect b="b" l="l" r="r" t="t"/>
              <a:pathLst>
                <a:path extrusionOk="0" h="167" w="157">
                  <a:moveTo>
                    <a:pt x="28" y="70"/>
                  </a:moveTo>
                  <a:lnTo>
                    <a:pt x="0" y="70"/>
                  </a:lnTo>
                  <a:lnTo>
                    <a:pt x="79" y="167"/>
                  </a:lnTo>
                  <a:lnTo>
                    <a:pt x="157" y="70"/>
                  </a:lnTo>
                  <a:lnTo>
                    <a:pt x="130" y="70"/>
                  </a:lnTo>
                  <a:lnTo>
                    <a:pt x="130" y="0"/>
                  </a:lnTo>
                  <a:lnTo>
                    <a:pt x="28" y="0"/>
                  </a:lnTo>
                  <a:lnTo>
                    <a:pt x="28" y="7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79" name="Google Shape;2179;p11"/>
          <p:cNvGrpSpPr/>
          <p:nvPr/>
        </p:nvGrpSpPr>
        <p:grpSpPr>
          <a:xfrm>
            <a:off x="5794375" y="742949"/>
            <a:ext cx="373062" cy="374651"/>
            <a:chOff x="1373188" y="279400"/>
            <a:chExt cx="373062" cy="374651"/>
          </a:xfrm>
        </p:grpSpPr>
        <p:sp>
          <p:nvSpPr>
            <p:cNvPr id="2180" name="Google Shape;2180;p11"/>
            <p:cNvSpPr/>
            <p:nvPr/>
          </p:nvSpPr>
          <p:spPr>
            <a:xfrm>
              <a:off x="1376363" y="636588"/>
              <a:ext cx="361950" cy="17463"/>
            </a:xfrm>
            <a:custGeom>
              <a:rect b="b" l="l" r="r" t="t"/>
              <a:pathLst>
                <a:path extrusionOk="0" h="11" w="228">
                  <a:moveTo>
                    <a:pt x="228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224" y="11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11"/>
            <p:cNvSpPr/>
            <p:nvPr/>
          </p:nvSpPr>
          <p:spPr>
            <a:xfrm>
              <a:off x="1373188" y="279400"/>
              <a:ext cx="366713" cy="347663"/>
            </a:xfrm>
            <a:custGeom>
              <a:rect b="b" l="l" r="r" t="t"/>
              <a:pathLst>
                <a:path extrusionOk="0" h="228" w="241">
                  <a:moveTo>
                    <a:pt x="0" y="228"/>
                  </a:moveTo>
                  <a:cubicBezTo>
                    <a:pt x="241" y="228"/>
                    <a:pt x="241" y="228"/>
                    <a:pt x="241" y="228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39" y="71"/>
                    <a:pt x="239" y="71"/>
                    <a:pt x="239" y="71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31" y="79"/>
                    <a:pt x="231" y="79"/>
                    <a:pt x="231" y="79"/>
                  </a:cubicBezTo>
                  <a:cubicBezTo>
                    <a:pt x="212" y="98"/>
                    <a:pt x="212" y="98"/>
                    <a:pt x="212" y="98"/>
                  </a:cubicBezTo>
                  <a:cubicBezTo>
                    <a:pt x="212" y="204"/>
                    <a:pt x="212" y="204"/>
                    <a:pt x="212" y="204"/>
                  </a:cubicBezTo>
                  <a:cubicBezTo>
                    <a:pt x="29" y="204"/>
                    <a:pt x="29" y="204"/>
                    <a:pt x="29" y="204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85" y="71"/>
                    <a:pt x="185" y="71"/>
                    <a:pt x="185" y="71"/>
                  </a:cubicBezTo>
                  <a:cubicBezTo>
                    <a:pt x="135" y="71"/>
                    <a:pt x="135" y="71"/>
                    <a:pt x="135" y="71"/>
                  </a:cubicBezTo>
                  <a:cubicBezTo>
                    <a:pt x="135" y="70"/>
                    <a:pt x="135" y="69"/>
                    <a:pt x="135" y="68"/>
                  </a:cubicBezTo>
                  <a:cubicBezTo>
                    <a:pt x="135" y="67"/>
                    <a:pt x="135" y="66"/>
                    <a:pt x="135" y="65"/>
                  </a:cubicBezTo>
                  <a:cubicBezTo>
                    <a:pt x="138" y="41"/>
                    <a:pt x="172" y="36"/>
                    <a:pt x="183" y="15"/>
                  </a:cubicBezTo>
                  <a:cubicBezTo>
                    <a:pt x="187" y="7"/>
                    <a:pt x="175" y="0"/>
                    <a:pt x="171" y="8"/>
                  </a:cubicBezTo>
                  <a:cubicBezTo>
                    <a:pt x="164" y="22"/>
                    <a:pt x="147" y="27"/>
                    <a:pt x="135" y="37"/>
                  </a:cubicBezTo>
                  <a:cubicBezTo>
                    <a:pt x="127" y="44"/>
                    <a:pt x="123" y="54"/>
                    <a:pt x="122" y="65"/>
                  </a:cubicBezTo>
                  <a:cubicBezTo>
                    <a:pt x="122" y="66"/>
                    <a:pt x="122" y="67"/>
                    <a:pt x="122" y="68"/>
                  </a:cubicBezTo>
                  <a:cubicBezTo>
                    <a:pt x="122" y="69"/>
                    <a:pt x="122" y="70"/>
                    <a:pt x="122" y="71"/>
                  </a:cubicBezTo>
                  <a:cubicBezTo>
                    <a:pt x="0" y="71"/>
                    <a:pt x="0" y="71"/>
                    <a:pt x="0" y="71"/>
                  </a:cubicBezTo>
                  <a:lnTo>
                    <a:pt x="0" y="22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2" name="Google Shape;2182;p11"/>
            <p:cNvSpPr/>
            <p:nvPr/>
          </p:nvSpPr>
          <p:spPr>
            <a:xfrm>
              <a:off x="1550988" y="366713"/>
              <a:ext cx="165100" cy="165100"/>
            </a:xfrm>
            <a:custGeom>
              <a:rect b="b" l="l" r="r" t="t"/>
              <a:pathLst>
                <a:path extrusionOk="0" h="104" w="104">
                  <a:moveTo>
                    <a:pt x="0" y="104"/>
                  </a:moveTo>
                  <a:lnTo>
                    <a:pt x="23" y="99"/>
                  </a:lnTo>
                  <a:lnTo>
                    <a:pt x="84" y="36"/>
                  </a:lnTo>
                  <a:lnTo>
                    <a:pt x="104" y="16"/>
                  </a:lnTo>
                  <a:lnTo>
                    <a:pt x="102" y="13"/>
                  </a:lnTo>
                  <a:lnTo>
                    <a:pt x="98" y="10"/>
                  </a:lnTo>
                  <a:lnTo>
                    <a:pt x="95" y="7"/>
                  </a:lnTo>
                  <a:lnTo>
                    <a:pt x="88" y="0"/>
                  </a:lnTo>
                  <a:lnTo>
                    <a:pt x="81" y="7"/>
                  </a:lnTo>
                  <a:lnTo>
                    <a:pt x="78" y="10"/>
                  </a:lnTo>
                  <a:lnTo>
                    <a:pt x="75" y="13"/>
                  </a:lnTo>
                  <a:lnTo>
                    <a:pt x="52" y="36"/>
                  </a:lnTo>
                  <a:lnTo>
                    <a:pt x="7" y="82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3" name="Google Shape;2183;p11"/>
            <p:cNvSpPr/>
            <p:nvPr/>
          </p:nvSpPr>
          <p:spPr>
            <a:xfrm>
              <a:off x="1698625" y="339725"/>
              <a:ext cx="47625" cy="44450"/>
            </a:xfrm>
            <a:custGeom>
              <a:rect b="b" l="l" r="r" t="t"/>
              <a:pathLst>
                <a:path extrusionOk="0" h="28" w="30">
                  <a:moveTo>
                    <a:pt x="13" y="0"/>
                  </a:moveTo>
                  <a:lnTo>
                    <a:pt x="0" y="12"/>
                  </a:lnTo>
                  <a:lnTo>
                    <a:pt x="12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7"/>
                  </a:lnTo>
                  <a:lnTo>
                    <a:pt x="21" y="24"/>
                  </a:lnTo>
                  <a:lnTo>
                    <a:pt x="30" y="1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84" name="Google Shape;2184;p11"/>
          <p:cNvGrpSpPr/>
          <p:nvPr/>
        </p:nvGrpSpPr>
        <p:grpSpPr>
          <a:xfrm>
            <a:off x="4735512" y="1374774"/>
            <a:ext cx="327025" cy="366713"/>
            <a:chOff x="314325" y="911225"/>
            <a:chExt cx="327025" cy="366713"/>
          </a:xfrm>
        </p:grpSpPr>
        <p:sp>
          <p:nvSpPr>
            <p:cNvPr id="2185" name="Google Shape;2185;p11"/>
            <p:cNvSpPr/>
            <p:nvPr/>
          </p:nvSpPr>
          <p:spPr>
            <a:xfrm>
              <a:off x="571500" y="911225"/>
              <a:ext cx="47625" cy="1095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6" name="Google Shape;2186;p11"/>
            <p:cNvSpPr/>
            <p:nvPr/>
          </p:nvSpPr>
          <p:spPr>
            <a:xfrm>
              <a:off x="571500" y="1081088"/>
              <a:ext cx="47625" cy="1968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7" name="Google Shape;2187;p11"/>
            <p:cNvSpPr/>
            <p:nvPr/>
          </p:nvSpPr>
          <p:spPr>
            <a:xfrm>
              <a:off x="452438" y="911225"/>
              <a:ext cx="50800" cy="2032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8" name="Google Shape;2188;p11"/>
            <p:cNvSpPr/>
            <p:nvPr/>
          </p:nvSpPr>
          <p:spPr>
            <a:xfrm>
              <a:off x="452438" y="1174750"/>
              <a:ext cx="50800" cy="1031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9" name="Google Shape;2189;p11"/>
            <p:cNvSpPr/>
            <p:nvPr/>
          </p:nvSpPr>
          <p:spPr>
            <a:xfrm>
              <a:off x="334963" y="911225"/>
              <a:ext cx="49213" cy="333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0" name="Google Shape;2190;p11"/>
            <p:cNvSpPr/>
            <p:nvPr/>
          </p:nvSpPr>
          <p:spPr>
            <a:xfrm>
              <a:off x="334963" y="1003300"/>
              <a:ext cx="49213" cy="274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p11"/>
            <p:cNvSpPr/>
            <p:nvPr/>
          </p:nvSpPr>
          <p:spPr>
            <a:xfrm>
              <a:off x="314325" y="955675"/>
              <a:ext cx="90488" cy="38100"/>
            </a:xfrm>
            <a:custGeom>
              <a:rect b="b" l="l" r="r" t="t"/>
              <a:pathLst>
                <a:path extrusionOk="0" h="24" w="57">
                  <a:moveTo>
                    <a:pt x="0" y="0"/>
                  </a:moveTo>
                  <a:lnTo>
                    <a:pt x="0" y="24"/>
                  </a:lnTo>
                  <a:lnTo>
                    <a:pt x="13" y="24"/>
                  </a:lnTo>
                  <a:lnTo>
                    <a:pt x="44" y="24"/>
                  </a:lnTo>
                  <a:lnTo>
                    <a:pt x="57" y="24"/>
                  </a:lnTo>
                  <a:lnTo>
                    <a:pt x="57" y="0"/>
                  </a:lnTo>
                  <a:lnTo>
                    <a:pt x="44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2" name="Google Shape;2192;p11"/>
            <p:cNvSpPr/>
            <p:nvPr/>
          </p:nvSpPr>
          <p:spPr>
            <a:xfrm>
              <a:off x="431800" y="1125538"/>
              <a:ext cx="90488" cy="39688"/>
            </a:xfrm>
            <a:custGeom>
              <a:rect b="b" l="l" r="r" t="t"/>
              <a:pathLst>
                <a:path extrusionOk="0" h="25" w="57">
                  <a:moveTo>
                    <a:pt x="0" y="0"/>
                  </a:moveTo>
                  <a:lnTo>
                    <a:pt x="0" y="25"/>
                  </a:lnTo>
                  <a:lnTo>
                    <a:pt x="13" y="25"/>
                  </a:lnTo>
                  <a:lnTo>
                    <a:pt x="45" y="25"/>
                  </a:lnTo>
                  <a:lnTo>
                    <a:pt x="57" y="25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3" name="Google Shape;2193;p11"/>
            <p:cNvSpPr/>
            <p:nvPr/>
          </p:nvSpPr>
          <p:spPr>
            <a:xfrm>
              <a:off x="549275" y="1031875"/>
              <a:ext cx="92075" cy="39688"/>
            </a:xfrm>
            <a:custGeom>
              <a:rect b="b" l="l" r="r" t="t"/>
              <a:pathLst>
                <a:path extrusionOk="0" h="25" w="58">
                  <a:moveTo>
                    <a:pt x="14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14" y="25"/>
                  </a:lnTo>
                  <a:lnTo>
                    <a:pt x="44" y="25"/>
                  </a:lnTo>
                  <a:lnTo>
                    <a:pt x="58" y="25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94" name="Google Shape;2194;p11"/>
          <p:cNvGrpSpPr/>
          <p:nvPr/>
        </p:nvGrpSpPr>
        <p:grpSpPr>
          <a:xfrm>
            <a:off x="5283200" y="1373187"/>
            <a:ext cx="339725" cy="368300"/>
            <a:chOff x="862013" y="909638"/>
            <a:chExt cx="339725" cy="368300"/>
          </a:xfrm>
        </p:grpSpPr>
        <p:sp>
          <p:nvSpPr>
            <p:cNvPr id="2195" name="Google Shape;2195;p11"/>
            <p:cNvSpPr/>
            <p:nvPr/>
          </p:nvSpPr>
          <p:spPr>
            <a:xfrm>
              <a:off x="862013" y="949325"/>
              <a:ext cx="49213" cy="3286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6" name="Google Shape;2196;p11"/>
            <p:cNvSpPr/>
            <p:nvPr/>
          </p:nvSpPr>
          <p:spPr>
            <a:xfrm>
              <a:off x="935038" y="1128713"/>
              <a:ext cx="47625" cy="1492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7" name="Google Shape;2197;p11"/>
            <p:cNvSpPr/>
            <p:nvPr/>
          </p:nvSpPr>
          <p:spPr>
            <a:xfrm>
              <a:off x="1006475" y="998538"/>
              <a:ext cx="49213" cy="2794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8" name="Google Shape;2198;p11"/>
            <p:cNvSpPr/>
            <p:nvPr/>
          </p:nvSpPr>
          <p:spPr>
            <a:xfrm>
              <a:off x="1079500" y="1085850"/>
              <a:ext cx="47625" cy="1920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9" name="Google Shape;2199;p11"/>
            <p:cNvSpPr/>
            <p:nvPr/>
          </p:nvSpPr>
          <p:spPr>
            <a:xfrm>
              <a:off x="1150938" y="1054100"/>
              <a:ext cx="50800" cy="2238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0" name="Google Shape;2200;p11"/>
            <p:cNvSpPr/>
            <p:nvPr/>
          </p:nvSpPr>
          <p:spPr>
            <a:xfrm>
              <a:off x="862013" y="909638"/>
              <a:ext cx="49213" cy="238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1" name="Google Shape;2201;p11"/>
            <p:cNvSpPr/>
            <p:nvPr/>
          </p:nvSpPr>
          <p:spPr>
            <a:xfrm>
              <a:off x="1006475" y="962025"/>
              <a:ext cx="49213" cy="238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2" name="Google Shape;2202;p11"/>
            <p:cNvSpPr/>
            <p:nvPr/>
          </p:nvSpPr>
          <p:spPr>
            <a:xfrm>
              <a:off x="1079500" y="1049338"/>
              <a:ext cx="47625" cy="254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3" name="Google Shape;2203;p11"/>
            <p:cNvSpPr/>
            <p:nvPr/>
          </p:nvSpPr>
          <p:spPr>
            <a:xfrm>
              <a:off x="1150938" y="1017588"/>
              <a:ext cx="50800" cy="238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4" name="Google Shape;2204;p11"/>
            <p:cNvSpPr/>
            <p:nvPr/>
          </p:nvSpPr>
          <p:spPr>
            <a:xfrm>
              <a:off x="935038" y="1092200"/>
              <a:ext cx="47625" cy="238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05" name="Google Shape;2205;p11"/>
          <p:cNvSpPr/>
          <p:nvPr/>
        </p:nvSpPr>
        <p:spPr>
          <a:xfrm>
            <a:off x="6867525" y="2543174"/>
            <a:ext cx="376238" cy="376238"/>
          </a:xfrm>
          <a:custGeom>
            <a:rect b="b" l="l" r="r" t="t"/>
            <a:pathLst>
              <a:path extrusionOk="0" h="237" w="237">
                <a:moveTo>
                  <a:pt x="237" y="0"/>
                </a:moveTo>
                <a:lnTo>
                  <a:pt x="0" y="0"/>
                </a:lnTo>
                <a:lnTo>
                  <a:pt x="0" y="237"/>
                </a:lnTo>
                <a:lnTo>
                  <a:pt x="237" y="237"/>
                </a:lnTo>
                <a:lnTo>
                  <a:pt x="237" y="0"/>
                </a:lnTo>
                <a:close/>
                <a:moveTo>
                  <a:pt x="133" y="217"/>
                </a:moveTo>
                <a:lnTo>
                  <a:pt x="105" y="217"/>
                </a:lnTo>
                <a:lnTo>
                  <a:pt x="105" y="173"/>
                </a:lnTo>
                <a:lnTo>
                  <a:pt x="133" y="173"/>
                </a:lnTo>
                <a:lnTo>
                  <a:pt x="133" y="217"/>
                </a:lnTo>
                <a:close/>
                <a:moveTo>
                  <a:pt x="128" y="155"/>
                </a:moveTo>
                <a:lnTo>
                  <a:pt x="109" y="155"/>
                </a:lnTo>
                <a:lnTo>
                  <a:pt x="104" y="21"/>
                </a:lnTo>
                <a:lnTo>
                  <a:pt x="134" y="21"/>
                </a:lnTo>
                <a:lnTo>
                  <a:pt x="128" y="15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06" name="Google Shape;2206;p11"/>
          <p:cNvGrpSpPr/>
          <p:nvPr/>
        </p:nvGrpSpPr>
        <p:grpSpPr>
          <a:xfrm>
            <a:off x="5800725" y="1381124"/>
            <a:ext cx="360363" cy="352425"/>
            <a:chOff x="1379538" y="917575"/>
            <a:chExt cx="360363" cy="352425"/>
          </a:xfrm>
        </p:grpSpPr>
        <p:sp>
          <p:nvSpPr>
            <p:cNvPr id="2207" name="Google Shape;2207;p11"/>
            <p:cNvSpPr/>
            <p:nvPr/>
          </p:nvSpPr>
          <p:spPr>
            <a:xfrm>
              <a:off x="1379538" y="917575"/>
              <a:ext cx="360363" cy="304800"/>
            </a:xfrm>
            <a:custGeom>
              <a:rect b="b" l="l" r="r" t="t"/>
              <a:pathLst>
                <a:path extrusionOk="0" h="201" w="237">
                  <a:moveTo>
                    <a:pt x="0" y="38"/>
                  </a:moveTo>
                  <a:cubicBezTo>
                    <a:pt x="0" y="201"/>
                    <a:pt x="0" y="201"/>
                    <a:pt x="0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29"/>
                    <a:pt x="28" y="21"/>
                    <a:pt x="37" y="21"/>
                  </a:cubicBezTo>
                  <a:cubicBezTo>
                    <a:pt x="200" y="21"/>
                    <a:pt x="200" y="21"/>
                    <a:pt x="200" y="21"/>
                  </a:cubicBezTo>
                  <a:cubicBezTo>
                    <a:pt x="209" y="21"/>
                    <a:pt x="217" y="29"/>
                    <a:pt x="217" y="38"/>
                  </a:cubicBezTo>
                  <a:cubicBezTo>
                    <a:pt x="217" y="201"/>
                    <a:pt x="217" y="201"/>
                    <a:pt x="217" y="201"/>
                  </a:cubicBezTo>
                  <a:cubicBezTo>
                    <a:pt x="237" y="201"/>
                    <a:pt x="237" y="201"/>
                    <a:pt x="237" y="201"/>
                  </a:cubicBezTo>
                  <a:cubicBezTo>
                    <a:pt x="237" y="38"/>
                    <a:pt x="237" y="38"/>
                    <a:pt x="237" y="38"/>
                  </a:cubicBezTo>
                  <a:cubicBezTo>
                    <a:pt x="237" y="17"/>
                    <a:pt x="221" y="0"/>
                    <a:pt x="20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16" y="0"/>
                    <a:pt x="0" y="17"/>
                    <a:pt x="0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8" name="Google Shape;2208;p11"/>
            <p:cNvSpPr/>
            <p:nvPr/>
          </p:nvSpPr>
          <p:spPr>
            <a:xfrm>
              <a:off x="1420813" y="1101725"/>
              <a:ext cx="76200" cy="168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9" name="Google Shape;2209;p11"/>
            <p:cNvSpPr/>
            <p:nvPr/>
          </p:nvSpPr>
          <p:spPr>
            <a:xfrm>
              <a:off x="1620838" y="1101725"/>
              <a:ext cx="76200" cy="168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10" name="Google Shape;2210;p11"/>
          <p:cNvGrpSpPr/>
          <p:nvPr/>
        </p:nvGrpSpPr>
        <p:grpSpPr>
          <a:xfrm>
            <a:off x="4727575" y="808037"/>
            <a:ext cx="342900" cy="363538"/>
            <a:chOff x="306388" y="344488"/>
            <a:chExt cx="342900" cy="363538"/>
          </a:xfrm>
        </p:grpSpPr>
        <p:sp>
          <p:nvSpPr>
            <p:cNvPr id="2211" name="Google Shape;2211;p11"/>
            <p:cNvSpPr/>
            <p:nvPr/>
          </p:nvSpPr>
          <p:spPr>
            <a:xfrm>
              <a:off x="357188" y="349250"/>
              <a:ext cx="58738" cy="101600"/>
            </a:xfrm>
            <a:custGeom>
              <a:rect b="b" l="l" r="r" t="t"/>
              <a:pathLst>
                <a:path extrusionOk="0" h="64" w="37">
                  <a:moveTo>
                    <a:pt x="37" y="0"/>
                  </a:moveTo>
                  <a:lnTo>
                    <a:pt x="0" y="0"/>
                  </a:lnTo>
                  <a:lnTo>
                    <a:pt x="0" y="64"/>
                  </a:lnTo>
                  <a:lnTo>
                    <a:pt x="37" y="2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2" name="Google Shape;2212;p11"/>
            <p:cNvSpPr/>
            <p:nvPr/>
          </p:nvSpPr>
          <p:spPr>
            <a:xfrm>
              <a:off x="357188" y="525463"/>
              <a:ext cx="241300" cy="182563"/>
            </a:xfrm>
            <a:custGeom>
              <a:rect b="b" l="l" r="r" t="t"/>
              <a:pathLst>
                <a:path extrusionOk="0" h="115" w="152">
                  <a:moveTo>
                    <a:pt x="152" y="0"/>
                  </a:moveTo>
                  <a:lnTo>
                    <a:pt x="37" y="0"/>
                  </a:lnTo>
                  <a:lnTo>
                    <a:pt x="0" y="0"/>
                  </a:lnTo>
                  <a:lnTo>
                    <a:pt x="0" y="115"/>
                  </a:lnTo>
                  <a:lnTo>
                    <a:pt x="37" y="115"/>
                  </a:lnTo>
                  <a:lnTo>
                    <a:pt x="56" y="115"/>
                  </a:lnTo>
                  <a:lnTo>
                    <a:pt x="56" y="61"/>
                  </a:lnTo>
                  <a:lnTo>
                    <a:pt x="95" y="61"/>
                  </a:lnTo>
                  <a:lnTo>
                    <a:pt x="95" y="115"/>
                  </a:lnTo>
                  <a:lnTo>
                    <a:pt x="152" y="11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3" name="Google Shape;2213;p11"/>
            <p:cNvSpPr/>
            <p:nvPr/>
          </p:nvSpPr>
          <p:spPr>
            <a:xfrm>
              <a:off x="306388" y="344488"/>
              <a:ext cx="342900" cy="171450"/>
            </a:xfrm>
            <a:custGeom>
              <a:rect b="b" l="l" r="r" t="t"/>
              <a:pathLst>
                <a:path extrusionOk="0" h="108" w="216">
                  <a:moveTo>
                    <a:pt x="69" y="108"/>
                  </a:moveTo>
                  <a:lnTo>
                    <a:pt x="184" y="108"/>
                  </a:lnTo>
                  <a:lnTo>
                    <a:pt x="216" y="108"/>
                  </a:lnTo>
                  <a:lnTo>
                    <a:pt x="108" y="0"/>
                  </a:lnTo>
                  <a:lnTo>
                    <a:pt x="69" y="39"/>
                  </a:lnTo>
                  <a:lnTo>
                    <a:pt x="32" y="76"/>
                  </a:lnTo>
                  <a:lnTo>
                    <a:pt x="0" y="108"/>
                  </a:lnTo>
                  <a:lnTo>
                    <a:pt x="32" y="108"/>
                  </a:lnTo>
                  <a:lnTo>
                    <a:pt x="69" y="10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14" name="Google Shape;2214;p11"/>
          <p:cNvSpPr/>
          <p:nvPr/>
        </p:nvSpPr>
        <p:spPr>
          <a:xfrm>
            <a:off x="7394575" y="2543174"/>
            <a:ext cx="376238" cy="376238"/>
          </a:xfrm>
          <a:custGeom>
            <a:rect b="b" l="l" r="r" t="t"/>
            <a:pathLst>
              <a:path extrusionOk="0" h="247" w="247">
                <a:moveTo>
                  <a:pt x="24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7"/>
                  <a:pt x="0" y="247"/>
                  <a:pt x="0" y="247"/>
                </a:cubicBezTo>
                <a:cubicBezTo>
                  <a:pt x="247" y="247"/>
                  <a:pt x="247" y="247"/>
                  <a:pt x="247" y="247"/>
                </a:cubicBezTo>
                <a:lnTo>
                  <a:pt x="247" y="0"/>
                </a:lnTo>
                <a:close/>
                <a:moveTo>
                  <a:pt x="125" y="20"/>
                </a:moveTo>
                <a:cubicBezTo>
                  <a:pt x="135" y="20"/>
                  <a:pt x="144" y="29"/>
                  <a:pt x="144" y="40"/>
                </a:cubicBezTo>
                <a:cubicBezTo>
                  <a:pt x="144" y="50"/>
                  <a:pt x="135" y="59"/>
                  <a:pt x="125" y="59"/>
                </a:cubicBezTo>
                <a:cubicBezTo>
                  <a:pt x="114" y="59"/>
                  <a:pt x="105" y="50"/>
                  <a:pt x="105" y="40"/>
                </a:cubicBezTo>
                <a:cubicBezTo>
                  <a:pt x="105" y="29"/>
                  <a:pt x="114" y="20"/>
                  <a:pt x="125" y="20"/>
                </a:cubicBezTo>
                <a:moveTo>
                  <a:pt x="157" y="94"/>
                </a:moveTo>
                <a:cubicBezTo>
                  <a:pt x="135" y="94"/>
                  <a:pt x="135" y="94"/>
                  <a:pt x="135" y="94"/>
                </a:cubicBezTo>
                <a:cubicBezTo>
                  <a:pt x="135" y="209"/>
                  <a:pt x="135" y="209"/>
                  <a:pt x="135" y="209"/>
                </a:cubicBezTo>
                <a:cubicBezTo>
                  <a:pt x="157" y="209"/>
                  <a:pt x="157" y="209"/>
                  <a:pt x="157" y="209"/>
                </a:cubicBezTo>
                <a:cubicBezTo>
                  <a:pt x="157" y="227"/>
                  <a:pt x="157" y="227"/>
                  <a:pt x="157" y="227"/>
                </a:cubicBezTo>
                <a:cubicBezTo>
                  <a:pt x="92" y="227"/>
                  <a:pt x="92" y="227"/>
                  <a:pt x="92" y="227"/>
                </a:cubicBezTo>
                <a:cubicBezTo>
                  <a:pt x="92" y="209"/>
                  <a:pt x="92" y="209"/>
                  <a:pt x="92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94"/>
                  <a:pt x="114" y="94"/>
                  <a:pt x="114" y="94"/>
                </a:cubicBezTo>
                <a:cubicBezTo>
                  <a:pt x="92" y="94"/>
                  <a:pt x="92" y="94"/>
                  <a:pt x="92" y="94"/>
                </a:cubicBezTo>
                <a:cubicBezTo>
                  <a:pt x="92" y="76"/>
                  <a:pt x="92" y="76"/>
                  <a:pt x="92" y="76"/>
                </a:cubicBezTo>
                <a:cubicBezTo>
                  <a:pt x="157" y="76"/>
                  <a:pt x="157" y="76"/>
                  <a:pt x="157" y="76"/>
                </a:cubicBezTo>
                <a:lnTo>
                  <a:pt x="157" y="9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5" name="Google Shape;2215;p11"/>
          <p:cNvSpPr/>
          <p:nvPr/>
        </p:nvSpPr>
        <p:spPr>
          <a:xfrm>
            <a:off x="6867525" y="758824"/>
            <a:ext cx="377825" cy="266700"/>
          </a:xfrm>
          <a:custGeom>
            <a:rect b="b" l="l" r="r" t="t"/>
            <a:pathLst>
              <a:path extrusionOk="0" h="175" w="249">
                <a:moveTo>
                  <a:pt x="249" y="59"/>
                </a:moveTo>
                <a:cubicBezTo>
                  <a:pt x="136" y="59"/>
                  <a:pt x="136" y="59"/>
                  <a:pt x="136" y="59"/>
                </a:cubicBezTo>
                <a:cubicBezTo>
                  <a:pt x="119" y="27"/>
                  <a:pt x="84" y="14"/>
                  <a:pt x="51" y="3"/>
                </a:cubicBezTo>
                <a:cubicBezTo>
                  <a:pt x="43" y="0"/>
                  <a:pt x="39" y="14"/>
                  <a:pt x="48" y="16"/>
                </a:cubicBezTo>
                <a:cubicBezTo>
                  <a:pt x="74" y="25"/>
                  <a:pt x="104" y="35"/>
                  <a:pt x="12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75"/>
                  <a:pt x="0" y="175"/>
                  <a:pt x="0" y="175"/>
                </a:cubicBezTo>
                <a:cubicBezTo>
                  <a:pt x="249" y="175"/>
                  <a:pt x="249" y="175"/>
                  <a:pt x="249" y="175"/>
                </a:cubicBezTo>
                <a:lnTo>
                  <a:pt x="249" y="59"/>
                </a:lnTo>
                <a:close/>
                <a:moveTo>
                  <a:pt x="179" y="75"/>
                </a:moveTo>
                <a:cubicBezTo>
                  <a:pt x="201" y="75"/>
                  <a:pt x="201" y="75"/>
                  <a:pt x="201" y="75"/>
                </a:cubicBezTo>
                <a:cubicBezTo>
                  <a:pt x="201" y="97"/>
                  <a:pt x="201" y="97"/>
                  <a:pt x="201" y="97"/>
                </a:cubicBezTo>
                <a:cubicBezTo>
                  <a:pt x="179" y="97"/>
                  <a:pt x="179" y="97"/>
                  <a:pt x="179" y="97"/>
                </a:cubicBezTo>
                <a:lnTo>
                  <a:pt x="179" y="75"/>
                </a:lnTo>
                <a:close/>
                <a:moveTo>
                  <a:pt x="184" y="130"/>
                </a:moveTo>
                <a:cubicBezTo>
                  <a:pt x="163" y="130"/>
                  <a:pt x="163" y="130"/>
                  <a:pt x="163" y="130"/>
                </a:cubicBezTo>
                <a:cubicBezTo>
                  <a:pt x="163" y="109"/>
                  <a:pt x="163" y="109"/>
                  <a:pt x="163" y="109"/>
                </a:cubicBezTo>
                <a:cubicBezTo>
                  <a:pt x="184" y="109"/>
                  <a:pt x="184" y="109"/>
                  <a:pt x="184" y="109"/>
                </a:cubicBezTo>
                <a:lnTo>
                  <a:pt x="184" y="130"/>
                </a:lnTo>
                <a:close/>
                <a:moveTo>
                  <a:pt x="146" y="75"/>
                </a:moveTo>
                <a:cubicBezTo>
                  <a:pt x="168" y="75"/>
                  <a:pt x="168" y="75"/>
                  <a:pt x="168" y="75"/>
                </a:cubicBezTo>
                <a:cubicBezTo>
                  <a:pt x="168" y="97"/>
                  <a:pt x="168" y="97"/>
                  <a:pt x="168" y="97"/>
                </a:cubicBezTo>
                <a:cubicBezTo>
                  <a:pt x="146" y="97"/>
                  <a:pt x="146" y="97"/>
                  <a:pt x="146" y="97"/>
                </a:cubicBezTo>
                <a:lnTo>
                  <a:pt x="146" y="75"/>
                </a:lnTo>
                <a:close/>
                <a:moveTo>
                  <a:pt x="152" y="130"/>
                </a:moveTo>
                <a:cubicBezTo>
                  <a:pt x="130" y="130"/>
                  <a:pt x="130" y="130"/>
                  <a:pt x="130" y="130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52" y="109"/>
                  <a:pt x="152" y="109"/>
                  <a:pt x="152" y="109"/>
                </a:cubicBezTo>
                <a:lnTo>
                  <a:pt x="152" y="130"/>
                </a:lnTo>
                <a:close/>
                <a:moveTo>
                  <a:pt x="114" y="75"/>
                </a:moveTo>
                <a:cubicBezTo>
                  <a:pt x="135" y="75"/>
                  <a:pt x="135" y="75"/>
                  <a:pt x="135" y="75"/>
                </a:cubicBezTo>
                <a:cubicBezTo>
                  <a:pt x="135" y="97"/>
                  <a:pt x="135" y="97"/>
                  <a:pt x="135" y="97"/>
                </a:cubicBezTo>
                <a:cubicBezTo>
                  <a:pt x="114" y="97"/>
                  <a:pt x="114" y="97"/>
                  <a:pt x="114" y="97"/>
                </a:cubicBezTo>
                <a:lnTo>
                  <a:pt x="114" y="75"/>
                </a:lnTo>
                <a:close/>
                <a:moveTo>
                  <a:pt x="119" y="130"/>
                </a:moveTo>
                <a:cubicBezTo>
                  <a:pt x="97" y="130"/>
                  <a:pt x="97" y="130"/>
                  <a:pt x="97" y="130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119" y="109"/>
                  <a:pt x="119" y="109"/>
                  <a:pt x="119" y="109"/>
                </a:cubicBezTo>
                <a:lnTo>
                  <a:pt x="119" y="130"/>
                </a:lnTo>
                <a:close/>
                <a:moveTo>
                  <a:pt x="81" y="75"/>
                </a:moveTo>
                <a:cubicBezTo>
                  <a:pt x="103" y="75"/>
                  <a:pt x="103" y="75"/>
                  <a:pt x="103" y="75"/>
                </a:cubicBezTo>
                <a:cubicBezTo>
                  <a:pt x="103" y="97"/>
                  <a:pt x="103" y="97"/>
                  <a:pt x="103" y="97"/>
                </a:cubicBezTo>
                <a:cubicBezTo>
                  <a:pt x="81" y="97"/>
                  <a:pt x="81" y="97"/>
                  <a:pt x="81" y="97"/>
                </a:cubicBezTo>
                <a:lnTo>
                  <a:pt x="81" y="75"/>
                </a:lnTo>
                <a:close/>
                <a:moveTo>
                  <a:pt x="86" y="130"/>
                </a:moveTo>
                <a:cubicBezTo>
                  <a:pt x="65" y="130"/>
                  <a:pt x="65" y="130"/>
                  <a:pt x="65" y="130"/>
                </a:cubicBezTo>
                <a:cubicBezTo>
                  <a:pt x="65" y="109"/>
                  <a:pt x="65" y="109"/>
                  <a:pt x="65" y="109"/>
                </a:cubicBezTo>
                <a:cubicBezTo>
                  <a:pt x="86" y="109"/>
                  <a:pt x="86" y="109"/>
                  <a:pt x="86" y="109"/>
                </a:cubicBezTo>
                <a:lnTo>
                  <a:pt x="86" y="130"/>
                </a:lnTo>
                <a:close/>
                <a:moveTo>
                  <a:pt x="48" y="75"/>
                </a:moveTo>
                <a:cubicBezTo>
                  <a:pt x="70" y="75"/>
                  <a:pt x="70" y="75"/>
                  <a:pt x="70" y="75"/>
                </a:cubicBezTo>
                <a:cubicBezTo>
                  <a:pt x="70" y="97"/>
                  <a:pt x="70" y="97"/>
                  <a:pt x="70" y="97"/>
                </a:cubicBezTo>
                <a:cubicBezTo>
                  <a:pt x="48" y="97"/>
                  <a:pt x="48" y="97"/>
                  <a:pt x="48" y="97"/>
                </a:cubicBezTo>
                <a:lnTo>
                  <a:pt x="48" y="75"/>
                </a:lnTo>
                <a:close/>
                <a:moveTo>
                  <a:pt x="16" y="75"/>
                </a:moveTo>
                <a:cubicBezTo>
                  <a:pt x="37" y="75"/>
                  <a:pt x="37" y="75"/>
                  <a:pt x="37" y="75"/>
                </a:cubicBezTo>
                <a:cubicBezTo>
                  <a:pt x="37" y="97"/>
                  <a:pt x="37" y="97"/>
                  <a:pt x="37" y="97"/>
                </a:cubicBezTo>
                <a:cubicBezTo>
                  <a:pt x="16" y="97"/>
                  <a:pt x="16" y="97"/>
                  <a:pt x="16" y="97"/>
                </a:cubicBezTo>
                <a:lnTo>
                  <a:pt x="16" y="75"/>
                </a:lnTo>
                <a:close/>
                <a:moveTo>
                  <a:pt x="32" y="109"/>
                </a:moveTo>
                <a:cubicBezTo>
                  <a:pt x="54" y="109"/>
                  <a:pt x="54" y="109"/>
                  <a:pt x="54" y="109"/>
                </a:cubicBezTo>
                <a:cubicBezTo>
                  <a:pt x="54" y="130"/>
                  <a:pt x="54" y="130"/>
                  <a:pt x="54" y="130"/>
                </a:cubicBezTo>
                <a:cubicBezTo>
                  <a:pt x="32" y="130"/>
                  <a:pt x="32" y="130"/>
                  <a:pt x="32" y="130"/>
                </a:cubicBezTo>
                <a:lnTo>
                  <a:pt x="32" y="109"/>
                </a:lnTo>
                <a:close/>
                <a:moveTo>
                  <a:pt x="206" y="164"/>
                </a:moveTo>
                <a:cubicBezTo>
                  <a:pt x="43" y="164"/>
                  <a:pt x="43" y="164"/>
                  <a:pt x="43" y="164"/>
                </a:cubicBezTo>
                <a:cubicBezTo>
                  <a:pt x="43" y="143"/>
                  <a:pt x="43" y="143"/>
                  <a:pt x="43" y="143"/>
                </a:cubicBezTo>
                <a:cubicBezTo>
                  <a:pt x="206" y="143"/>
                  <a:pt x="206" y="143"/>
                  <a:pt x="206" y="143"/>
                </a:cubicBezTo>
                <a:lnTo>
                  <a:pt x="206" y="164"/>
                </a:lnTo>
                <a:close/>
                <a:moveTo>
                  <a:pt x="217" y="130"/>
                </a:moveTo>
                <a:cubicBezTo>
                  <a:pt x="195" y="130"/>
                  <a:pt x="195" y="130"/>
                  <a:pt x="195" y="130"/>
                </a:cubicBezTo>
                <a:cubicBezTo>
                  <a:pt x="195" y="109"/>
                  <a:pt x="195" y="109"/>
                  <a:pt x="195" y="109"/>
                </a:cubicBezTo>
                <a:cubicBezTo>
                  <a:pt x="217" y="109"/>
                  <a:pt x="217" y="109"/>
                  <a:pt x="217" y="109"/>
                </a:cubicBezTo>
                <a:lnTo>
                  <a:pt x="217" y="130"/>
                </a:lnTo>
                <a:close/>
                <a:moveTo>
                  <a:pt x="233" y="97"/>
                </a:moveTo>
                <a:cubicBezTo>
                  <a:pt x="212" y="97"/>
                  <a:pt x="212" y="97"/>
                  <a:pt x="212" y="97"/>
                </a:cubicBezTo>
                <a:cubicBezTo>
                  <a:pt x="212" y="75"/>
                  <a:pt x="212" y="75"/>
                  <a:pt x="212" y="75"/>
                </a:cubicBezTo>
                <a:cubicBezTo>
                  <a:pt x="233" y="75"/>
                  <a:pt x="233" y="75"/>
                  <a:pt x="233" y="75"/>
                </a:cubicBezTo>
                <a:lnTo>
                  <a:pt x="233" y="9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6" name="Google Shape;2216;p11"/>
          <p:cNvSpPr/>
          <p:nvPr/>
        </p:nvSpPr>
        <p:spPr>
          <a:xfrm>
            <a:off x="7396162" y="1038224"/>
            <a:ext cx="373063" cy="33338"/>
          </a:xfrm>
          <a:custGeom>
            <a:rect b="b" l="l" r="r" t="t"/>
            <a:pathLst>
              <a:path extrusionOk="0" h="21" w="235">
                <a:moveTo>
                  <a:pt x="235" y="0"/>
                </a:moveTo>
                <a:lnTo>
                  <a:pt x="0" y="0"/>
                </a:lnTo>
                <a:lnTo>
                  <a:pt x="0" y="21"/>
                </a:lnTo>
                <a:lnTo>
                  <a:pt x="235" y="21"/>
                </a:lnTo>
                <a:lnTo>
                  <a:pt x="235" y="0"/>
                </a:lnTo>
                <a:close/>
                <a:moveTo>
                  <a:pt x="224" y="14"/>
                </a:moveTo>
                <a:lnTo>
                  <a:pt x="205" y="14"/>
                </a:lnTo>
                <a:lnTo>
                  <a:pt x="205" y="8"/>
                </a:lnTo>
                <a:lnTo>
                  <a:pt x="224" y="8"/>
                </a:lnTo>
                <a:lnTo>
                  <a:pt x="224" y="1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7" name="Google Shape;2217;p11"/>
          <p:cNvSpPr/>
          <p:nvPr/>
        </p:nvSpPr>
        <p:spPr>
          <a:xfrm>
            <a:off x="7413625" y="815974"/>
            <a:ext cx="338138" cy="211138"/>
          </a:xfrm>
          <a:custGeom>
            <a:rect b="b" l="l" r="r" t="t"/>
            <a:pathLst>
              <a:path extrusionOk="0" h="133" w="213">
                <a:moveTo>
                  <a:pt x="213" y="0"/>
                </a:moveTo>
                <a:lnTo>
                  <a:pt x="0" y="0"/>
                </a:lnTo>
                <a:lnTo>
                  <a:pt x="0" y="133"/>
                </a:lnTo>
                <a:lnTo>
                  <a:pt x="213" y="133"/>
                </a:lnTo>
                <a:lnTo>
                  <a:pt x="213" y="0"/>
                </a:lnTo>
                <a:close/>
                <a:moveTo>
                  <a:pt x="189" y="114"/>
                </a:moveTo>
                <a:lnTo>
                  <a:pt x="24" y="114"/>
                </a:lnTo>
                <a:lnTo>
                  <a:pt x="24" y="19"/>
                </a:lnTo>
                <a:lnTo>
                  <a:pt x="189" y="19"/>
                </a:lnTo>
                <a:lnTo>
                  <a:pt x="189" y="11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18" name="Google Shape;2218;p11"/>
          <p:cNvGrpSpPr/>
          <p:nvPr/>
        </p:nvGrpSpPr>
        <p:grpSpPr>
          <a:xfrm>
            <a:off x="5292725" y="2562224"/>
            <a:ext cx="319088" cy="339725"/>
            <a:chOff x="871538" y="2098675"/>
            <a:chExt cx="319088" cy="339725"/>
          </a:xfrm>
        </p:grpSpPr>
        <p:sp>
          <p:nvSpPr>
            <p:cNvPr id="2219" name="Google Shape;2219;p11"/>
            <p:cNvSpPr/>
            <p:nvPr/>
          </p:nvSpPr>
          <p:spPr>
            <a:xfrm>
              <a:off x="935038" y="2266950"/>
              <a:ext cx="192088" cy="119063"/>
            </a:xfrm>
            <a:custGeom>
              <a:rect b="b" l="l" r="r" t="t"/>
              <a:pathLst>
                <a:path extrusionOk="0" h="75" w="121">
                  <a:moveTo>
                    <a:pt x="121" y="14"/>
                  </a:moveTo>
                  <a:lnTo>
                    <a:pt x="121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1" y="75"/>
                  </a:lnTo>
                  <a:lnTo>
                    <a:pt x="121" y="14"/>
                  </a:lnTo>
                  <a:close/>
                  <a:moveTo>
                    <a:pt x="33" y="12"/>
                  </a:moveTo>
                  <a:lnTo>
                    <a:pt x="88" y="12"/>
                  </a:lnTo>
                  <a:lnTo>
                    <a:pt x="88" y="18"/>
                  </a:lnTo>
                  <a:lnTo>
                    <a:pt x="33" y="18"/>
                  </a:lnTo>
                  <a:lnTo>
                    <a:pt x="33" y="12"/>
                  </a:lnTo>
                  <a:close/>
                  <a:moveTo>
                    <a:pt x="33" y="28"/>
                  </a:moveTo>
                  <a:lnTo>
                    <a:pt x="88" y="28"/>
                  </a:lnTo>
                  <a:lnTo>
                    <a:pt x="88" y="34"/>
                  </a:lnTo>
                  <a:lnTo>
                    <a:pt x="33" y="34"/>
                  </a:lnTo>
                  <a:lnTo>
                    <a:pt x="33" y="2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0" name="Google Shape;2220;p11"/>
            <p:cNvSpPr/>
            <p:nvPr/>
          </p:nvSpPr>
          <p:spPr>
            <a:xfrm>
              <a:off x="871538" y="2098675"/>
              <a:ext cx="319088" cy="339725"/>
            </a:xfrm>
            <a:custGeom>
              <a:rect b="b" l="l" r="r" t="t"/>
              <a:pathLst>
                <a:path extrusionOk="0" h="214" w="201">
                  <a:moveTo>
                    <a:pt x="0" y="214"/>
                  </a:moveTo>
                  <a:lnTo>
                    <a:pt x="201" y="214"/>
                  </a:lnTo>
                  <a:lnTo>
                    <a:pt x="201" y="100"/>
                  </a:lnTo>
                  <a:lnTo>
                    <a:pt x="101" y="0"/>
                  </a:lnTo>
                  <a:lnTo>
                    <a:pt x="0" y="100"/>
                  </a:lnTo>
                  <a:lnTo>
                    <a:pt x="0" y="214"/>
                  </a:lnTo>
                  <a:close/>
                  <a:moveTo>
                    <a:pt x="190" y="100"/>
                  </a:moveTo>
                  <a:lnTo>
                    <a:pt x="161" y="129"/>
                  </a:lnTo>
                  <a:lnTo>
                    <a:pt x="101" y="189"/>
                  </a:lnTo>
                  <a:lnTo>
                    <a:pt x="40" y="129"/>
                  </a:lnTo>
                  <a:lnTo>
                    <a:pt x="11" y="100"/>
                  </a:lnTo>
                  <a:lnTo>
                    <a:pt x="190" y="10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21" name="Google Shape;2221;p11"/>
          <p:cNvGrpSpPr/>
          <p:nvPr/>
        </p:nvGrpSpPr>
        <p:grpSpPr>
          <a:xfrm>
            <a:off x="6886575" y="1385887"/>
            <a:ext cx="339725" cy="344488"/>
            <a:chOff x="2465388" y="922338"/>
            <a:chExt cx="339725" cy="344488"/>
          </a:xfrm>
        </p:grpSpPr>
        <p:sp>
          <p:nvSpPr>
            <p:cNvPr id="2222" name="Google Shape;2222;p11"/>
            <p:cNvSpPr/>
            <p:nvPr/>
          </p:nvSpPr>
          <p:spPr>
            <a:xfrm>
              <a:off x="2519363" y="1081088"/>
              <a:ext cx="96838" cy="185738"/>
            </a:xfrm>
            <a:custGeom>
              <a:rect b="b" l="l" r="r" t="t"/>
              <a:pathLst>
                <a:path extrusionOk="0" h="122" w="64">
                  <a:moveTo>
                    <a:pt x="64" y="0"/>
                  </a:moveTo>
                  <a:cubicBezTo>
                    <a:pt x="58" y="5"/>
                    <a:pt x="52" y="9"/>
                    <a:pt x="44" y="12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0" y="58"/>
                    <a:pt x="36" y="58"/>
                    <a:pt x="32" y="58"/>
                  </a:cubicBezTo>
                  <a:cubicBezTo>
                    <a:pt x="14" y="58"/>
                    <a:pt x="0" y="72"/>
                    <a:pt x="0" y="90"/>
                  </a:cubicBezTo>
                  <a:cubicBezTo>
                    <a:pt x="0" y="107"/>
                    <a:pt x="14" y="122"/>
                    <a:pt x="32" y="122"/>
                  </a:cubicBezTo>
                  <a:cubicBezTo>
                    <a:pt x="50" y="122"/>
                    <a:pt x="64" y="107"/>
                    <a:pt x="64" y="90"/>
                  </a:cubicBezTo>
                  <a:cubicBezTo>
                    <a:pt x="64" y="90"/>
                    <a:pt x="64" y="90"/>
                    <a:pt x="64" y="90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3" name="Google Shape;2223;p11"/>
            <p:cNvSpPr/>
            <p:nvPr/>
          </p:nvSpPr>
          <p:spPr>
            <a:xfrm>
              <a:off x="2635250" y="998538"/>
              <a:ext cx="169863" cy="268288"/>
            </a:xfrm>
            <a:custGeom>
              <a:rect b="b" l="l" r="r" t="t"/>
              <a:pathLst>
                <a:path extrusionOk="0" h="177" w="111">
                  <a:moveTo>
                    <a:pt x="9" y="0"/>
                  </a:moveTo>
                  <a:cubicBezTo>
                    <a:pt x="9" y="2"/>
                    <a:pt x="10" y="5"/>
                    <a:pt x="10" y="7"/>
                  </a:cubicBezTo>
                  <a:cubicBezTo>
                    <a:pt x="10" y="19"/>
                    <a:pt x="6" y="31"/>
                    <a:pt x="0" y="40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87" y="113"/>
                    <a:pt x="83" y="113"/>
                    <a:pt x="79" y="113"/>
                  </a:cubicBezTo>
                  <a:cubicBezTo>
                    <a:pt x="61" y="113"/>
                    <a:pt x="47" y="127"/>
                    <a:pt x="47" y="145"/>
                  </a:cubicBezTo>
                  <a:cubicBezTo>
                    <a:pt x="47" y="162"/>
                    <a:pt x="61" y="177"/>
                    <a:pt x="79" y="177"/>
                  </a:cubicBezTo>
                  <a:cubicBezTo>
                    <a:pt x="96" y="177"/>
                    <a:pt x="111" y="162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4" name="Google Shape;2224;p11"/>
            <p:cNvSpPr/>
            <p:nvPr/>
          </p:nvSpPr>
          <p:spPr>
            <a:xfrm>
              <a:off x="2465388" y="922338"/>
              <a:ext cx="174625" cy="174625"/>
            </a:xfrm>
            <a:custGeom>
              <a:rect b="b" l="l" r="r" t="t"/>
              <a:pathLst>
                <a:path extrusionOk="0" h="115" w="115">
                  <a:moveTo>
                    <a:pt x="58" y="115"/>
                  </a:moveTo>
                  <a:cubicBezTo>
                    <a:pt x="65" y="115"/>
                    <a:pt x="73" y="113"/>
                    <a:pt x="79" y="111"/>
                  </a:cubicBezTo>
                  <a:cubicBezTo>
                    <a:pt x="87" y="107"/>
                    <a:pt x="94" y="103"/>
                    <a:pt x="99" y="97"/>
                  </a:cubicBezTo>
                  <a:cubicBezTo>
                    <a:pt x="101" y="95"/>
                    <a:pt x="103" y="93"/>
                    <a:pt x="105" y="90"/>
                  </a:cubicBezTo>
                  <a:cubicBezTo>
                    <a:pt x="111" y="81"/>
                    <a:pt x="115" y="69"/>
                    <a:pt x="115" y="57"/>
                  </a:cubicBezTo>
                  <a:cubicBezTo>
                    <a:pt x="115" y="55"/>
                    <a:pt x="115" y="52"/>
                    <a:pt x="115" y="50"/>
                  </a:cubicBezTo>
                  <a:cubicBezTo>
                    <a:pt x="111" y="22"/>
                    <a:pt x="87" y="0"/>
                    <a:pt x="58" y="0"/>
                  </a:cubicBezTo>
                  <a:cubicBezTo>
                    <a:pt x="26" y="0"/>
                    <a:pt x="0" y="25"/>
                    <a:pt x="0" y="57"/>
                  </a:cubicBezTo>
                  <a:cubicBezTo>
                    <a:pt x="0" y="89"/>
                    <a:pt x="26" y="115"/>
                    <a:pt x="58" y="115"/>
                  </a:cubicBezTo>
                  <a:moveTo>
                    <a:pt x="22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22" y="70"/>
                    <a:pt x="22" y="70"/>
                    <a:pt x="22" y="70"/>
                  </a:cubicBezTo>
                  <a:lnTo>
                    <a:pt x="22" y="4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25" name="Google Shape;2225;p11"/>
          <p:cNvGrpSpPr/>
          <p:nvPr/>
        </p:nvGrpSpPr>
        <p:grpSpPr>
          <a:xfrm>
            <a:off x="5881687" y="3132137"/>
            <a:ext cx="196850" cy="344488"/>
            <a:chOff x="1460500" y="2668588"/>
            <a:chExt cx="196850" cy="344488"/>
          </a:xfrm>
        </p:grpSpPr>
        <p:sp>
          <p:nvSpPr>
            <p:cNvPr id="2226" name="Google Shape;2226;p11"/>
            <p:cNvSpPr/>
            <p:nvPr/>
          </p:nvSpPr>
          <p:spPr>
            <a:xfrm>
              <a:off x="1470025" y="2668588"/>
              <a:ext cx="100013" cy="79375"/>
            </a:xfrm>
            <a:custGeom>
              <a:rect b="b" l="l" r="r" t="t"/>
              <a:pathLst>
                <a:path extrusionOk="0" h="52" w="66">
                  <a:moveTo>
                    <a:pt x="6" y="7"/>
                  </a:moveTo>
                  <a:cubicBezTo>
                    <a:pt x="0" y="19"/>
                    <a:pt x="7" y="31"/>
                    <a:pt x="18" y="36"/>
                  </a:cubicBezTo>
                  <a:cubicBezTo>
                    <a:pt x="25" y="39"/>
                    <a:pt x="32" y="39"/>
                    <a:pt x="39" y="41"/>
                  </a:cubicBezTo>
                  <a:cubicBezTo>
                    <a:pt x="45" y="42"/>
                    <a:pt x="53" y="45"/>
                    <a:pt x="53" y="5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40"/>
                    <a:pt x="56" y="33"/>
                    <a:pt x="46" y="30"/>
                  </a:cubicBezTo>
                  <a:cubicBezTo>
                    <a:pt x="40" y="28"/>
                    <a:pt x="33" y="28"/>
                    <a:pt x="26" y="26"/>
                  </a:cubicBezTo>
                  <a:cubicBezTo>
                    <a:pt x="21" y="24"/>
                    <a:pt x="13" y="20"/>
                    <a:pt x="17" y="13"/>
                  </a:cubicBezTo>
                  <a:cubicBezTo>
                    <a:pt x="20" y="6"/>
                    <a:pt x="10" y="0"/>
                    <a:pt x="6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7" name="Google Shape;2227;p11"/>
            <p:cNvSpPr/>
            <p:nvPr/>
          </p:nvSpPr>
          <p:spPr>
            <a:xfrm>
              <a:off x="1565275" y="2757488"/>
              <a:ext cx="92075" cy="95250"/>
            </a:xfrm>
            <a:custGeom>
              <a:rect b="b" l="l" r="r" t="t"/>
              <a:pathLst>
                <a:path extrusionOk="0" h="63" w="61">
                  <a:moveTo>
                    <a:pt x="61" y="39"/>
                  </a:moveTo>
                  <a:cubicBezTo>
                    <a:pt x="61" y="18"/>
                    <a:pt x="43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61" y="63"/>
                    <a:pt x="61" y="63"/>
                    <a:pt x="61" y="63"/>
                  </a:cubicBezTo>
                  <a:lnTo>
                    <a:pt x="61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8" name="Google Shape;2228;p11"/>
            <p:cNvSpPr/>
            <p:nvPr/>
          </p:nvSpPr>
          <p:spPr>
            <a:xfrm>
              <a:off x="1460500" y="2757488"/>
              <a:ext cx="93663" cy="95250"/>
            </a:xfrm>
            <a:custGeom>
              <a:rect b="b" l="l" r="r" t="t"/>
              <a:pathLst>
                <a:path extrusionOk="0" h="63" w="61">
                  <a:moveTo>
                    <a:pt x="0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39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9" name="Google Shape;2229;p11"/>
            <p:cNvSpPr/>
            <p:nvPr/>
          </p:nvSpPr>
          <p:spPr>
            <a:xfrm>
              <a:off x="1460500" y="2862263"/>
              <a:ext cx="196850" cy="1508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30" name="Google Shape;2230;p11"/>
          <p:cNvSpPr/>
          <p:nvPr/>
        </p:nvSpPr>
        <p:spPr>
          <a:xfrm>
            <a:off x="8502650" y="2570162"/>
            <a:ext cx="341313" cy="322263"/>
          </a:xfrm>
          <a:custGeom>
            <a:rect b="b" l="l" r="r" t="t"/>
            <a:pathLst>
              <a:path extrusionOk="0" h="211" w="224">
                <a:moveTo>
                  <a:pt x="39" y="211"/>
                </a:moveTo>
                <a:cubicBezTo>
                  <a:pt x="60" y="211"/>
                  <a:pt x="77" y="194"/>
                  <a:pt x="77" y="173"/>
                </a:cubicBezTo>
                <a:cubicBezTo>
                  <a:pt x="77" y="173"/>
                  <a:pt x="77" y="173"/>
                  <a:pt x="77" y="173"/>
                </a:cubicBezTo>
                <a:cubicBezTo>
                  <a:pt x="77" y="49"/>
                  <a:pt x="77" y="49"/>
                  <a:pt x="77" y="49"/>
                </a:cubicBezTo>
                <a:cubicBezTo>
                  <a:pt x="200" y="49"/>
                  <a:pt x="200" y="49"/>
                  <a:pt x="200" y="49"/>
                </a:cubicBezTo>
                <a:cubicBezTo>
                  <a:pt x="200" y="137"/>
                  <a:pt x="200" y="137"/>
                  <a:pt x="200" y="137"/>
                </a:cubicBezTo>
                <a:cubicBezTo>
                  <a:pt x="195" y="135"/>
                  <a:pt x="191" y="134"/>
                  <a:pt x="186" y="134"/>
                </a:cubicBezTo>
                <a:cubicBezTo>
                  <a:pt x="164" y="134"/>
                  <a:pt x="147" y="152"/>
                  <a:pt x="147" y="173"/>
                </a:cubicBezTo>
                <a:cubicBezTo>
                  <a:pt x="147" y="194"/>
                  <a:pt x="164" y="211"/>
                  <a:pt x="186" y="211"/>
                </a:cubicBezTo>
                <a:cubicBezTo>
                  <a:pt x="207" y="211"/>
                  <a:pt x="224" y="194"/>
                  <a:pt x="224" y="173"/>
                </a:cubicBezTo>
                <a:cubicBezTo>
                  <a:pt x="224" y="173"/>
                  <a:pt x="224" y="173"/>
                  <a:pt x="224" y="173"/>
                </a:cubicBezTo>
                <a:cubicBezTo>
                  <a:pt x="224" y="173"/>
                  <a:pt x="224" y="173"/>
                  <a:pt x="224" y="173"/>
                </a:cubicBezTo>
                <a:cubicBezTo>
                  <a:pt x="224" y="49"/>
                  <a:pt x="224" y="49"/>
                  <a:pt x="224" y="49"/>
                </a:cubicBezTo>
                <a:cubicBezTo>
                  <a:pt x="224" y="0"/>
                  <a:pt x="224" y="0"/>
                  <a:pt x="224" y="0"/>
                </a:cubicBezTo>
                <a:cubicBezTo>
                  <a:pt x="200" y="0"/>
                  <a:pt x="200" y="0"/>
                  <a:pt x="20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48" y="135"/>
                  <a:pt x="44" y="134"/>
                  <a:pt x="39" y="134"/>
                </a:cubicBezTo>
                <a:cubicBezTo>
                  <a:pt x="17" y="134"/>
                  <a:pt x="0" y="152"/>
                  <a:pt x="0" y="173"/>
                </a:cubicBezTo>
                <a:cubicBezTo>
                  <a:pt x="0" y="194"/>
                  <a:pt x="17" y="211"/>
                  <a:pt x="39" y="21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31" name="Google Shape;2231;p11"/>
          <p:cNvSpPr/>
          <p:nvPr/>
        </p:nvSpPr>
        <p:spPr>
          <a:xfrm>
            <a:off x="4759325" y="3148012"/>
            <a:ext cx="277813" cy="319088"/>
          </a:xfrm>
          <a:custGeom>
            <a:rect b="b" l="l" r="r" t="t"/>
            <a:pathLst>
              <a:path extrusionOk="0" h="210" w="183">
                <a:moveTo>
                  <a:pt x="183" y="0"/>
                </a:moveTo>
                <a:cubicBezTo>
                  <a:pt x="53" y="0"/>
                  <a:pt x="53" y="0"/>
                  <a:pt x="53" y="0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48" y="135"/>
                  <a:pt x="43" y="134"/>
                  <a:pt x="38" y="134"/>
                </a:cubicBezTo>
                <a:cubicBezTo>
                  <a:pt x="17" y="134"/>
                  <a:pt x="0" y="151"/>
                  <a:pt x="0" y="172"/>
                </a:cubicBezTo>
                <a:cubicBezTo>
                  <a:pt x="0" y="193"/>
                  <a:pt x="17" y="210"/>
                  <a:pt x="38" y="210"/>
                </a:cubicBezTo>
                <a:cubicBezTo>
                  <a:pt x="59" y="210"/>
                  <a:pt x="76" y="193"/>
                  <a:pt x="76" y="172"/>
                </a:cubicBezTo>
                <a:cubicBezTo>
                  <a:pt x="76" y="172"/>
                  <a:pt x="76" y="172"/>
                  <a:pt x="76" y="172"/>
                </a:cubicBezTo>
                <a:cubicBezTo>
                  <a:pt x="76" y="53"/>
                  <a:pt x="76" y="53"/>
                  <a:pt x="76" y="53"/>
                </a:cubicBezTo>
                <a:cubicBezTo>
                  <a:pt x="183" y="53"/>
                  <a:pt x="183" y="53"/>
                  <a:pt x="183" y="53"/>
                </a:cubicBezTo>
                <a:lnTo>
                  <a:pt x="183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32" name="Google Shape;2232;p11"/>
          <p:cNvSpPr/>
          <p:nvPr/>
        </p:nvSpPr>
        <p:spPr>
          <a:xfrm>
            <a:off x="4746625" y="2562224"/>
            <a:ext cx="303213" cy="342900"/>
          </a:xfrm>
          <a:custGeom>
            <a:rect b="b" l="l" r="r" t="t"/>
            <a:pathLst>
              <a:path extrusionOk="0" h="226" w="199">
                <a:moveTo>
                  <a:pt x="9" y="190"/>
                </a:moveTo>
                <a:cubicBezTo>
                  <a:pt x="1" y="197"/>
                  <a:pt x="0" y="208"/>
                  <a:pt x="1" y="218"/>
                </a:cubicBezTo>
                <a:cubicBezTo>
                  <a:pt x="1" y="226"/>
                  <a:pt x="13" y="226"/>
                  <a:pt x="13" y="218"/>
                </a:cubicBezTo>
                <a:cubicBezTo>
                  <a:pt x="13" y="211"/>
                  <a:pt x="12" y="203"/>
                  <a:pt x="18" y="198"/>
                </a:cubicBezTo>
                <a:cubicBezTo>
                  <a:pt x="20" y="196"/>
                  <a:pt x="24" y="196"/>
                  <a:pt x="28" y="196"/>
                </a:cubicBezTo>
                <a:cubicBezTo>
                  <a:pt x="28" y="220"/>
                  <a:pt x="28" y="220"/>
                  <a:pt x="28" y="220"/>
                </a:cubicBezTo>
                <a:cubicBezTo>
                  <a:pt x="199" y="220"/>
                  <a:pt x="199" y="220"/>
                  <a:pt x="199" y="220"/>
                </a:cubicBezTo>
                <a:cubicBezTo>
                  <a:pt x="199" y="0"/>
                  <a:pt x="199" y="0"/>
                  <a:pt x="199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1" y="0"/>
                  <a:pt x="14" y="1"/>
                  <a:pt x="9" y="6"/>
                </a:cubicBezTo>
                <a:cubicBezTo>
                  <a:pt x="1" y="13"/>
                  <a:pt x="0" y="24"/>
                  <a:pt x="1" y="34"/>
                </a:cubicBezTo>
                <a:cubicBezTo>
                  <a:pt x="1" y="42"/>
                  <a:pt x="13" y="42"/>
                  <a:pt x="13" y="34"/>
                </a:cubicBezTo>
                <a:cubicBezTo>
                  <a:pt x="13" y="27"/>
                  <a:pt x="12" y="19"/>
                  <a:pt x="18" y="15"/>
                </a:cubicBezTo>
                <a:cubicBezTo>
                  <a:pt x="20" y="13"/>
                  <a:pt x="24" y="12"/>
                  <a:pt x="28" y="12"/>
                </a:cubicBezTo>
                <a:cubicBezTo>
                  <a:pt x="28" y="46"/>
                  <a:pt x="28" y="46"/>
                  <a:pt x="28" y="46"/>
                </a:cubicBezTo>
                <a:cubicBezTo>
                  <a:pt x="21" y="46"/>
                  <a:pt x="14" y="47"/>
                  <a:pt x="9" y="52"/>
                </a:cubicBezTo>
                <a:cubicBezTo>
                  <a:pt x="1" y="59"/>
                  <a:pt x="0" y="70"/>
                  <a:pt x="1" y="80"/>
                </a:cubicBezTo>
                <a:cubicBezTo>
                  <a:pt x="1" y="88"/>
                  <a:pt x="13" y="88"/>
                  <a:pt x="13" y="80"/>
                </a:cubicBezTo>
                <a:cubicBezTo>
                  <a:pt x="13" y="73"/>
                  <a:pt x="12" y="65"/>
                  <a:pt x="18" y="61"/>
                </a:cubicBezTo>
                <a:cubicBezTo>
                  <a:pt x="20" y="58"/>
                  <a:pt x="24" y="58"/>
                  <a:pt x="28" y="58"/>
                </a:cubicBezTo>
                <a:cubicBezTo>
                  <a:pt x="28" y="92"/>
                  <a:pt x="28" y="92"/>
                  <a:pt x="28" y="92"/>
                </a:cubicBezTo>
                <a:cubicBezTo>
                  <a:pt x="21" y="92"/>
                  <a:pt x="14" y="93"/>
                  <a:pt x="9" y="98"/>
                </a:cubicBezTo>
                <a:cubicBezTo>
                  <a:pt x="1" y="105"/>
                  <a:pt x="0" y="116"/>
                  <a:pt x="1" y="126"/>
                </a:cubicBezTo>
                <a:cubicBezTo>
                  <a:pt x="1" y="134"/>
                  <a:pt x="13" y="134"/>
                  <a:pt x="13" y="126"/>
                </a:cubicBezTo>
                <a:cubicBezTo>
                  <a:pt x="13" y="119"/>
                  <a:pt x="12" y="111"/>
                  <a:pt x="18" y="106"/>
                </a:cubicBezTo>
                <a:cubicBezTo>
                  <a:pt x="20" y="104"/>
                  <a:pt x="24" y="104"/>
                  <a:pt x="28" y="104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21" y="138"/>
                  <a:pt x="14" y="139"/>
                  <a:pt x="9" y="144"/>
                </a:cubicBezTo>
                <a:cubicBezTo>
                  <a:pt x="1" y="151"/>
                  <a:pt x="0" y="162"/>
                  <a:pt x="1" y="172"/>
                </a:cubicBezTo>
                <a:cubicBezTo>
                  <a:pt x="1" y="180"/>
                  <a:pt x="13" y="180"/>
                  <a:pt x="13" y="172"/>
                </a:cubicBezTo>
                <a:cubicBezTo>
                  <a:pt x="13" y="165"/>
                  <a:pt x="12" y="157"/>
                  <a:pt x="18" y="152"/>
                </a:cubicBezTo>
                <a:cubicBezTo>
                  <a:pt x="20" y="150"/>
                  <a:pt x="24" y="150"/>
                  <a:pt x="28" y="150"/>
                </a:cubicBezTo>
                <a:cubicBezTo>
                  <a:pt x="28" y="184"/>
                  <a:pt x="28" y="184"/>
                  <a:pt x="28" y="184"/>
                </a:cubicBezTo>
                <a:cubicBezTo>
                  <a:pt x="21" y="184"/>
                  <a:pt x="14" y="185"/>
                  <a:pt x="9" y="190"/>
                </a:cubicBezTo>
                <a:moveTo>
                  <a:pt x="67" y="23"/>
                </a:moveTo>
                <a:cubicBezTo>
                  <a:pt x="159" y="23"/>
                  <a:pt x="159" y="23"/>
                  <a:pt x="159" y="23"/>
                </a:cubicBezTo>
                <a:cubicBezTo>
                  <a:pt x="159" y="72"/>
                  <a:pt x="159" y="72"/>
                  <a:pt x="159" y="72"/>
                </a:cubicBezTo>
                <a:cubicBezTo>
                  <a:pt x="67" y="72"/>
                  <a:pt x="67" y="72"/>
                  <a:pt x="67" y="72"/>
                </a:cubicBezTo>
                <a:lnTo>
                  <a:pt x="67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33" name="Google Shape;2233;p11"/>
          <p:cNvGrpSpPr/>
          <p:nvPr/>
        </p:nvGrpSpPr>
        <p:grpSpPr>
          <a:xfrm>
            <a:off x="7405687" y="1976437"/>
            <a:ext cx="354013" cy="352425"/>
            <a:chOff x="2984500" y="1512888"/>
            <a:chExt cx="354013" cy="352425"/>
          </a:xfrm>
        </p:grpSpPr>
        <p:sp>
          <p:nvSpPr>
            <p:cNvPr id="2234" name="Google Shape;2234;p11"/>
            <p:cNvSpPr/>
            <p:nvPr/>
          </p:nvSpPr>
          <p:spPr>
            <a:xfrm>
              <a:off x="2984500" y="1512888"/>
              <a:ext cx="301625" cy="342900"/>
            </a:xfrm>
            <a:custGeom>
              <a:rect b="b" l="l" r="r" t="t"/>
              <a:pathLst>
                <a:path extrusionOk="0" h="226" w="198">
                  <a:moveTo>
                    <a:pt x="111" y="174"/>
                  </a:moveTo>
                  <a:cubicBezTo>
                    <a:pt x="111" y="139"/>
                    <a:pt x="140" y="110"/>
                    <a:pt x="175" y="110"/>
                  </a:cubicBezTo>
                  <a:cubicBezTo>
                    <a:pt x="183" y="110"/>
                    <a:pt x="191" y="112"/>
                    <a:pt x="198" y="1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3" y="1"/>
                    <a:pt x="8" y="6"/>
                  </a:cubicBezTo>
                  <a:cubicBezTo>
                    <a:pt x="0" y="14"/>
                    <a:pt x="0" y="24"/>
                    <a:pt x="0" y="34"/>
                  </a:cubicBezTo>
                  <a:cubicBezTo>
                    <a:pt x="1" y="42"/>
                    <a:pt x="13" y="42"/>
                    <a:pt x="12" y="34"/>
                  </a:cubicBezTo>
                  <a:cubicBezTo>
                    <a:pt x="12" y="28"/>
                    <a:pt x="11" y="19"/>
                    <a:pt x="17" y="15"/>
                  </a:cubicBezTo>
                  <a:cubicBezTo>
                    <a:pt x="20" y="13"/>
                    <a:pt x="23" y="12"/>
                    <a:pt x="27" y="12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0" y="46"/>
                    <a:pt x="13" y="47"/>
                    <a:pt x="8" y="52"/>
                  </a:cubicBezTo>
                  <a:cubicBezTo>
                    <a:pt x="0" y="60"/>
                    <a:pt x="0" y="70"/>
                    <a:pt x="0" y="80"/>
                  </a:cubicBezTo>
                  <a:cubicBezTo>
                    <a:pt x="1" y="88"/>
                    <a:pt x="13" y="88"/>
                    <a:pt x="12" y="80"/>
                  </a:cubicBezTo>
                  <a:cubicBezTo>
                    <a:pt x="12" y="74"/>
                    <a:pt x="11" y="65"/>
                    <a:pt x="17" y="61"/>
                  </a:cubicBezTo>
                  <a:cubicBezTo>
                    <a:pt x="20" y="59"/>
                    <a:pt x="23" y="58"/>
                    <a:pt x="27" y="58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0" y="92"/>
                    <a:pt x="13" y="93"/>
                    <a:pt x="8" y="98"/>
                  </a:cubicBezTo>
                  <a:cubicBezTo>
                    <a:pt x="0" y="105"/>
                    <a:pt x="0" y="116"/>
                    <a:pt x="0" y="126"/>
                  </a:cubicBezTo>
                  <a:cubicBezTo>
                    <a:pt x="1" y="134"/>
                    <a:pt x="13" y="134"/>
                    <a:pt x="12" y="126"/>
                  </a:cubicBezTo>
                  <a:cubicBezTo>
                    <a:pt x="12" y="120"/>
                    <a:pt x="11" y="111"/>
                    <a:pt x="17" y="107"/>
                  </a:cubicBezTo>
                  <a:cubicBezTo>
                    <a:pt x="20" y="105"/>
                    <a:pt x="23" y="104"/>
                    <a:pt x="27" y="104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0" y="138"/>
                    <a:pt x="13" y="139"/>
                    <a:pt x="8" y="144"/>
                  </a:cubicBezTo>
                  <a:cubicBezTo>
                    <a:pt x="0" y="151"/>
                    <a:pt x="0" y="162"/>
                    <a:pt x="0" y="172"/>
                  </a:cubicBezTo>
                  <a:cubicBezTo>
                    <a:pt x="1" y="180"/>
                    <a:pt x="13" y="180"/>
                    <a:pt x="12" y="172"/>
                  </a:cubicBezTo>
                  <a:cubicBezTo>
                    <a:pt x="12" y="165"/>
                    <a:pt x="11" y="157"/>
                    <a:pt x="17" y="153"/>
                  </a:cubicBezTo>
                  <a:cubicBezTo>
                    <a:pt x="20" y="150"/>
                    <a:pt x="23" y="150"/>
                    <a:pt x="27" y="150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0" y="184"/>
                    <a:pt x="13" y="185"/>
                    <a:pt x="8" y="190"/>
                  </a:cubicBezTo>
                  <a:cubicBezTo>
                    <a:pt x="0" y="197"/>
                    <a:pt x="0" y="208"/>
                    <a:pt x="0" y="218"/>
                  </a:cubicBezTo>
                  <a:cubicBezTo>
                    <a:pt x="1" y="226"/>
                    <a:pt x="13" y="226"/>
                    <a:pt x="12" y="218"/>
                  </a:cubicBezTo>
                  <a:cubicBezTo>
                    <a:pt x="12" y="211"/>
                    <a:pt x="11" y="203"/>
                    <a:pt x="17" y="198"/>
                  </a:cubicBezTo>
                  <a:cubicBezTo>
                    <a:pt x="20" y="196"/>
                    <a:pt x="23" y="196"/>
                    <a:pt x="27" y="196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19" y="209"/>
                    <a:pt x="111" y="192"/>
                    <a:pt x="111" y="174"/>
                  </a:cubicBezTo>
                  <a:moveTo>
                    <a:pt x="66" y="23"/>
                  </a:moveTo>
                  <a:cubicBezTo>
                    <a:pt x="159" y="23"/>
                    <a:pt x="159" y="23"/>
                    <a:pt x="159" y="23"/>
                  </a:cubicBezTo>
                  <a:cubicBezTo>
                    <a:pt x="159" y="72"/>
                    <a:pt x="159" y="72"/>
                    <a:pt x="159" y="72"/>
                  </a:cubicBezTo>
                  <a:cubicBezTo>
                    <a:pt x="66" y="72"/>
                    <a:pt x="66" y="72"/>
                    <a:pt x="66" y="72"/>
                  </a:cubicBezTo>
                  <a:lnTo>
                    <a:pt x="66" y="2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5" name="Google Shape;2235;p11"/>
            <p:cNvSpPr/>
            <p:nvPr/>
          </p:nvSpPr>
          <p:spPr>
            <a:xfrm>
              <a:off x="3163888" y="1690688"/>
              <a:ext cx="174625" cy="174625"/>
            </a:xfrm>
            <a:custGeom>
              <a:rect b="b" l="l" r="r" t="t"/>
              <a:pathLst>
                <a:path extrusionOk="0" h="115" w="115">
                  <a:moveTo>
                    <a:pt x="80" y="4"/>
                  </a:moveTo>
                  <a:cubicBezTo>
                    <a:pt x="73" y="1"/>
                    <a:pt x="65" y="0"/>
                    <a:pt x="57" y="0"/>
                  </a:cubicBezTo>
                  <a:cubicBezTo>
                    <a:pt x="25" y="0"/>
                    <a:pt x="0" y="25"/>
                    <a:pt x="0" y="57"/>
                  </a:cubicBezTo>
                  <a:cubicBezTo>
                    <a:pt x="0" y="76"/>
                    <a:pt x="9" y="93"/>
                    <a:pt x="23" y="104"/>
                  </a:cubicBezTo>
                  <a:cubicBezTo>
                    <a:pt x="33" y="111"/>
                    <a:pt x="44" y="115"/>
                    <a:pt x="57" y="115"/>
                  </a:cubicBezTo>
                  <a:cubicBezTo>
                    <a:pt x="89" y="115"/>
                    <a:pt x="115" y="89"/>
                    <a:pt x="115" y="57"/>
                  </a:cubicBezTo>
                  <a:cubicBezTo>
                    <a:pt x="115" y="33"/>
                    <a:pt x="100" y="13"/>
                    <a:pt x="80" y="4"/>
                  </a:cubicBezTo>
                  <a:moveTo>
                    <a:pt x="80" y="55"/>
                  </a:moveTo>
                  <a:cubicBezTo>
                    <a:pt x="59" y="76"/>
                    <a:pt x="59" y="76"/>
                    <a:pt x="59" y="76"/>
                  </a:cubicBezTo>
                  <a:cubicBezTo>
                    <a:pt x="45" y="91"/>
                    <a:pt x="45" y="91"/>
                    <a:pt x="45" y="91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95" y="40"/>
                    <a:pt x="95" y="40"/>
                    <a:pt x="95" y="40"/>
                  </a:cubicBezTo>
                  <a:lnTo>
                    <a:pt x="80" y="5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36" name="Google Shape;2236;p11"/>
          <p:cNvGrpSpPr/>
          <p:nvPr/>
        </p:nvGrpSpPr>
        <p:grpSpPr>
          <a:xfrm>
            <a:off x="5275262" y="3157537"/>
            <a:ext cx="354013" cy="298450"/>
            <a:chOff x="854075" y="2693988"/>
            <a:chExt cx="354013" cy="298450"/>
          </a:xfrm>
        </p:grpSpPr>
        <p:sp>
          <p:nvSpPr>
            <p:cNvPr id="2237" name="Google Shape;2237;p11"/>
            <p:cNvSpPr/>
            <p:nvPr/>
          </p:nvSpPr>
          <p:spPr>
            <a:xfrm>
              <a:off x="1100138" y="2693988"/>
              <a:ext cx="66675" cy="301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8" name="Google Shape;2238;p11"/>
            <p:cNvSpPr/>
            <p:nvPr/>
          </p:nvSpPr>
          <p:spPr>
            <a:xfrm>
              <a:off x="854075" y="2732088"/>
              <a:ext cx="354013" cy="260350"/>
            </a:xfrm>
            <a:custGeom>
              <a:rect b="b" l="l" r="r" t="t"/>
              <a:pathLst>
                <a:path extrusionOk="0" h="171" w="233">
                  <a:moveTo>
                    <a:pt x="0" y="171"/>
                  </a:moveTo>
                  <a:cubicBezTo>
                    <a:pt x="233" y="171"/>
                    <a:pt x="233" y="171"/>
                    <a:pt x="233" y="171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71"/>
                  </a:lnTo>
                  <a:close/>
                  <a:moveTo>
                    <a:pt x="160" y="20"/>
                  </a:moveTo>
                  <a:cubicBezTo>
                    <a:pt x="208" y="20"/>
                    <a:pt x="208" y="20"/>
                    <a:pt x="208" y="20"/>
                  </a:cubicBezTo>
                  <a:cubicBezTo>
                    <a:pt x="208" y="48"/>
                    <a:pt x="208" y="48"/>
                    <a:pt x="208" y="48"/>
                  </a:cubicBezTo>
                  <a:cubicBezTo>
                    <a:pt x="160" y="48"/>
                    <a:pt x="160" y="48"/>
                    <a:pt x="160" y="48"/>
                  </a:cubicBezTo>
                  <a:lnTo>
                    <a:pt x="160" y="20"/>
                  </a:lnTo>
                  <a:close/>
                  <a:moveTo>
                    <a:pt x="20" y="86"/>
                  </a:moveTo>
                  <a:cubicBezTo>
                    <a:pt x="20" y="83"/>
                    <a:pt x="20" y="81"/>
                    <a:pt x="20" y="79"/>
                  </a:cubicBezTo>
                  <a:cubicBezTo>
                    <a:pt x="21" y="77"/>
                    <a:pt x="21" y="74"/>
                    <a:pt x="21" y="72"/>
                  </a:cubicBezTo>
                  <a:cubicBezTo>
                    <a:pt x="22" y="68"/>
                    <a:pt x="24" y="64"/>
                    <a:pt x="25" y="60"/>
                  </a:cubicBezTo>
                  <a:cubicBezTo>
                    <a:pt x="26" y="58"/>
                    <a:pt x="27" y="56"/>
                    <a:pt x="28" y="54"/>
                  </a:cubicBezTo>
                  <a:cubicBezTo>
                    <a:pt x="29" y="52"/>
                    <a:pt x="30" y="50"/>
                    <a:pt x="32" y="48"/>
                  </a:cubicBezTo>
                  <a:cubicBezTo>
                    <a:pt x="33" y="47"/>
                    <a:pt x="34" y="45"/>
                    <a:pt x="35" y="43"/>
                  </a:cubicBezTo>
                  <a:cubicBezTo>
                    <a:pt x="36" y="42"/>
                    <a:pt x="37" y="41"/>
                    <a:pt x="39" y="40"/>
                  </a:cubicBezTo>
                  <a:cubicBezTo>
                    <a:pt x="51" y="27"/>
                    <a:pt x="68" y="19"/>
                    <a:pt x="87" y="19"/>
                  </a:cubicBezTo>
                  <a:cubicBezTo>
                    <a:pt x="106" y="19"/>
                    <a:pt x="124" y="27"/>
                    <a:pt x="136" y="41"/>
                  </a:cubicBezTo>
                  <a:cubicBezTo>
                    <a:pt x="138" y="43"/>
                    <a:pt x="140" y="46"/>
                    <a:pt x="142" y="48"/>
                  </a:cubicBezTo>
                  <a:cubicBezTo>
                    <a:pt x="143" y="50"/>
                    <a:pt x="145" y="52"/>
                    <a:pt x="146" y="54"/>
                  </a:cubicBezTo>
                  <a:cubicBezTo>
                    <a:pt x="147" y="56"/>
                    <a:pt x="147" y="58"/>
                    <a:pt x="148" y="60"/>
                  </a:cubicBezTo>
                  <a:cubicBezTo>
                    <a:pt x="150" y="64"/>
                    <a:pt x="151" y="68"/>
                    <a:pt x="152" y="72"/>
                  </a:cubicBezTo>
                  <a:cubicBezTo>
                    <a:pt x="153" y="74"/>
                    <a:pt x="153" y="77"/>
                    <a:pt x="153" y="79"/>
                  </a:cubicBezTo>
                  <a:cubicBezTo>
                    <a:pt x="153" y="81"/>
                    <a:pt x="154" y="83"/>
                    <a:pt x="154" y="86"/>
                  </a:cubicBezTo>
                  <a:cubicBezTo>
                    <a:pt x="154" y="94"/>
                    <a:pt x="152" y="102"/>
                    <a:pt x="150" y="109"/>
                  </a:cubicBezTo>
                  <a:cubicBezTo>
                    <a:pt x="148" y="114"/>
                    <a:pt x="145" y="119"/>
                    <a:pt x="142" y="123"/>
                  </a:cubicBezTo>
                  <a:cubicBezTo>
                    <a:pt x="140" y="126"/>
                    <a:pt x="138" y="128"/>
                    <a:pt x="136" y="131"/>
                  </a:cubicBezTo>
                  <a:cubicBezTo>
                    <a:pt x="124" y="144"/>
                    <a:pt x="106" y="152"/>
                    <a:pt x="87" y="152"/>
                  </a:cubicBezTo>
                  <a:cubicBezTo>
                    <a:pt x="80" y="152"/>
                    <a:pt x="73" y="151"/>
                    <a:pt x="67" y="149"/>
                  </a:cubicBezTo>
                  <a:cubicBezTo>
                    <a:pt x="62" y="148"/>
                    <a:pt x="57" y="146"/>
                    <a:pt x="52" y="143"/>
                  </a:cubicBezTo>
                  <a:cubicBezTo>
                    <a:pt x="50" y="142"/>
                    <a:pt x="49" y="140"/>
                    <a:pt x="47" y="139"/>
                  </a:cubicBezTo>
                  <a:cubicBezTo>
                    <a:pt x="46" y="139"/>
                    <a:pt x="45" y="138"/>
                    <a:pt x="44" y="137"/>
                  </a:cubicBezTo>
                  <a:cubicBezTo>
                    <a:pt x="43" y="136"/>
                    <a:pt x="41" y="134"/>
                    <a:pt x="40" y="133"/>
                  </a:cubicBezTo>
                  <a:cubicBezTo>
                    <a:pt x="38" y="132"/>
                    <a:pt x="37" y="131"/>
                    <a:pt x="36" y="129"/>
                  </a:cubicBezTo>
                  <a:cubicBezTo>
                    <a:pt x="35" y="128"/>
                    <a:pt x="35" y="127"/>
                    <a:pt x="34" y="126"/>
                  </a:cubicBezTo>
                  <a:cubicBezTo>
                    <a:pt x="33" y="125"/>
                    <a:pt x="32" y="124"/>
                    <a:pt x="32" y="123"/>
                  </a:cubicBezTo>
                  <a:cubicBezTo>
                    <a:pt x="30" y="121"/>
                    <a:pt x="29" y="119"/>
                    <a:pt x="28" y="118"/>
                  </a:cubicBezTo>
                  <a:cubicBezTo>
                    <a:pt x="27" y="115"/>
                    <a:pt x="25" y="112"/>
                    <a:pt x="24" y="109"/>
                  </a:cubicBezTo>
                  <a:cubicBezTo>
                    <a:pt x="22" y="102"/>
                    <a:pt x="20" y="94"/>
                    <a:pt x="20" y="8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9" name="Google Shape;2239;p11"/>
            <p:cNvSpPr/>
            <p:nvPr/>
          </p:nvSpPr>
          <p:spPr>
            <a:xfrm>
              <a:off x="912813" y="2790825"/>
              <a:ext cx="146050" cy="1460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40" name="Google Shape;2240;p11"/>
          <p:cNvSpPr/>
          <p:nvPr/>
        </p:nvSpPr>
        <p:spPr>
          <a:xfrm>
            <a:off x="7953375" y="1387474"/>
            <a:ext cx="341313" cy="341313"/>
          </a:xfrm>
          <a:custGeom>
            <a:rect b="b" l="l" r="r" t="t"/>
            <a:pathLst>
              <a:path extrusionOk="0" h="225" w="224">
                <a:moveTo>
                  <a:pt x="112" y="0"/>
                </a:moveTo>
                <a:cubicBezTo>
                  <a:pt x="50" y="0"/>
                  <a:pt x="0" y="50"/>
                  <a:pt x="0" y="112"/>
                </a:cubicBezTo>
                <a:cubicBezTo>
                  <a:pt x="0" y="174"/>
                  <a:pt x="50" y="225"/>
                  <a:pt x="112" y="225"/>
                </a:cubicBezTo>
                <a:cubicBezTo>
                  <a:pt x="174" y="225"/>
                  <a:pt x="224" y="174"/>
                  <a:pt x="224" y="112"/>
                </a:cubicBezTo>
                <a:cubicBezTo>
                  <a:pt x="224" y="50"/>
                  <a:pt x="174" y="0"/>
                  <a:pt x="112" y="0"/>
                </a:cubicBezTo>
                <a:moveTo>
                  <a:pt x="103" y="13"/>
                </a:moveTo>
                <a:cubicBezTo>
                  <a:pt x="121" y="13"/>
                  <a:pt x="121" y="13"/>
                  <a:pt x="121" y="13"/>
                </a:cubicBezTo>
                <a:cubicBezTo>
                  <a:pt x="121" y="112"/>
                  <a:pt x="121" y="112"/>
                  <a:pt x="121" y="112"/>
                </a:cubicBezTo>
                <a:cubicBezTo>
                  <a:pt x="103" y="112"/>
                  <a:pt x="103" y="112"/>
                  <a:pt x="103" y="112"/>
                </a:cubicBezTo>
                <a:lnTo>
                  <a:pt x="103" y="13"/>
                </a:lnTo>
                <a:close/>
                <a:moveTo>
                  <a:pt x="112" y="202"/>
                </a:moveTo>
                <a:cubicBezTo>
                  <a:pt x="62" y="202"/>
                  <a:pt x="22" y="162"/>
                  <a:pt x="22" y="112"/>
                </a:cubicBezTo>
                <a:cubicBezTo>
                  <a:pt x="22" y="78"/>
                  <a:pt x="41" y="47"/>
                  <a:pt x="71" y="32"/>
                </a:cubicBezTo>
                <a:cubicBezTo>
                  <a:pt x="80" y="49"/>
                  <a:pt x="80" y="49"/>
                  <a:pt x="80" y="49"/>
                </a:cubicBezTo>
                <a:cubicBezTo>
                  <a:pt x="56" y="61"/>
                  <a:pt x="41" y="85"/>
                  <a:pt x="41" y="112"/>
                </a:cubicBezTo>
                <a:cubicBezTo>
                  <a:pt x="41" y="151"/>
                  <a:pt x="73" y="183"/>
                  <a:pt x="112" y="183"/>
                </a:cubicBezTo>
                <a:cubicBezTo>
                  <a:pt x="151" y="183"/>
                  <a:pt x="183" y="151"/>
                  <a:pt x="183" y="112"/>
                </a:cubicBezTo>
                <a:cubicBezTo>
                  <a:pt x="183" y="85"/>
                  <a:pt x="168" y="61"/>
                  <a:pt x="144" y="49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83" y="47"/>
                  <a:pt x="202" y="78"/>
                  <a:pt x="202" y="112"/>
                </a:cubicBezTo>
                <a:cubicBezTo>
                  <a:pt x="202" y="162"/>
                  <a:pt x="161" y="202"/>
                  <a:pt x="112" y="20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41" name="Google Shape;2241;p11"/>
          <p:cNvGrpSpPr/>
          <p:nvPr/>
        </p:nvGrpSpPr>
        <p:grpSpPr>
          <a:xfrm>
            <a:off x="8475662" y="811212"/>
            <a:ext cx="319088" cy="333375"/>
            <a:chOff x="4092575" y="347663"/>
            <a:chExt cx="319088" cy="333375"/>
          </a:xfrm>
        </p:grpSpPr>
        <p:sp>
          <p:nvSpPr>
            <p:cNvPr id="2242" name="Google Shape;2242;p11"/>
            <p:cNvSpPr/>
            <p:nvPr/>
          </p:nvSpPr>
          <p:spPr>
            <a:xfrm>
              <a:off x="4152900" y="347663"/>
              <a:ext cx="198438" cy="857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3" name="Google Shape;2243;p11"/>
            <p:cNvSpPr/>
            <p:nvPr/>
          </p:nvSpPr>
          <p:spPr>
            <a:xfrm>
              <a:off x="4092575" y="442913"/>
              <a:ext cx="319088" cy="161925"/>
            </a:xfrm>
            <a:custGeom>
              <a:rect b="b" l="l" r="r" t="t"/>
              <a:pathLst>
                <a:path extrusionOk="0" h="107" w="210">
                  <a:moveTo>
                    <a:pt x="34" y="70"/>
                  </a:moveTo>
                  <a:cubicBezTo>
                    <a:pt x="34" y="64"/>
                    <a:pt x="34" y="64"/>
                    <a:pt x="34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70" y="64"/>
                    <a:pt x="170" y="64"/>
                    <a:pt x="170" y="64"/>
                  </a:cubicBezTo>
                  <a:cubicBezTo>
                    <a:pt x="176" y="64"/>
                    <a:pt x="176" y="64"/>
                    <a:pt x="176" y="64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210" y="107"/>
                    <a:pt x="210" y="107"/>
                    <a:pt x="210" y="107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34" y="107"/>
                    <a:pt x="34" y="107"/>
                    <a:pt x="34" y="107"/>
                  </a:cubicBezTo>
                  <a:lnTo>
                    <a:pt x="34" y="70"/>
                  </a:lnTo>
                  <a:close/>
                  <a:moveTo>
                    <a:pt x="56" y="14"/>
                  </a:moveTo>
                  <a:cubicBezTo>
                    <a:pt x="61" y="14"/>
                    <a:pt x="65" y="18"/>
                    <a:pt x="65" y="23"/>
                  </a:cubicBezTo>
                  <a:cubicBezTo>
                    <a:pt x="65" y="24"/>
                    <a:pt x="65" y="25"/>
                    <a:pt x="65" y="25"/>
                  </a:cubicBezTo>
                  <a:cubicBezTo>
                    <a:pt x="64" y="26"/>
                    <a:pt x="64" y="27"/>
                    <a:pt x="63" y="28"/>
                  </a:cubicBezTo>
                  <a:cubicBezTo>
                    <a:pt x="63" y="30"/>
                    <a:pt x="61" y="31"/>
                    <a:pt x="60" y="31"/>
                  </a:cubicBezTo>
                  <a:cubicBezTo>
                    <a:pt x="59" y="32"/>
                    <a:pt x="57" y="33"/>
                    <a:pt x="56" y="33"/>
                  </a:cubicBezTo>
                  <a:cubicBezTo>
                    <a:pt x="54" y="33"/>
                    <a:pt x="52" y="32"/>
                    <a:pt x="51" y="31"/>
                  </a:cubicBezTo>
                  <a:cubicBezTo>
                    <a:pt x="50" y="31"/>
                    <a:pt x="48" y="30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8"/>
                    <a:pt x="50" y="14"/>
                    <a:pt x="56" y="14"/>
                  </a:cubicBezTo>
                  <a:moveTo>
                    <a:pt x="23" y="33"/>
                  </a:moveTo>
                  <a:cubicBezTo>
                    <a:pt x="18" y="33"/>
                    <a:pt x="14" y="28"/>
                    <a:pt x="14" y="23"/>
                  </a:cubicBezTo>
                  <a:cubicBezTo>
                    <a:pt x="14" y="18"/>
                    <a:pt x="18" y="14"/>
                    <a:pt x="23" y="14"/>
                  </a:cubicBezTo>
                  <a:cubicBezTo>
                    <a:pt x="28" y="14"/>
                    <a:pt x="33" y="18"/>
                    <a:pt x="33" y="23"/>
                  </a:cubicBezTo>
                  <a:cubicBezTo>
                    <a:pt x="33" y="28"/>
                    <a:pt x="28" y="33"/>
                    <a:pt x="23" y="3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4" name="Google Shape;2244;p11"/>
            <p:cNvSpPr/>
            <p:nvPr/>
          </p:nvSpPr>
          <p:spPr>
            <a:xfrm>
              <a:off x="4152900" y="549275"/>
              <a:ext cx="198438" cy="131763"/>
            </a:xfrm>
            <a:custGeom>
              <a:rect b="b" l="l" r="r" t="t"/>
              <a:pathLst>
                <a:path extrusionOk="0" h="83" w="125">
                  <a:moveTo>
                    <a:pt x="0" y="35"/>
                  </a:moveTo>
                  <a:lnTo>
                    <a:pt x="0" y="38"/>
                  </a:lnTo>
                  <a:lnTo>
                    <a:pt x="0" y="41"/>
                  </a:lnTo>
                  <a:lnTo>
                    <a:pt x="0" y="83"/>
                  </a:lnTo>
                  <a:lnTo>
                    <a:pt x="125" y="83"/>
                  </a:lnTo>
                  <a:lnTo>
                    <a:pt x="125" y="41"/>
                  </a:lnTo>
                  <a:lnTo>
                    <a:pt x="125" y="38"/>
                  </a:lnTo>
                  <a:lnTo>
                    <a:pt x="125" y="35"/>
                  </a:lnTo>
                  <a:lnTo>
                    <a:pt x="125" y="0"/>
                  </a:lnTo>
                  <a:lnTo>
                    <a:pt x="0" y="0"/>
                  </a:lnTo>
                  <a:lnTo>
                    <a:pt x="0" y="35"/>
                  </a:lnTo>
                  <a:close/>
                  <a:moveTo>
                    <a:pt x="101" y="65"/>
                  </a:moveTo>
                  <a:lnTo>
                    <a:pt x="24" y="65"/>
                  </a:lnTo>
                  <a:lnTo>
                    <a:pt x="24" y="59"/>
                  </a:lnTo>
                  <a:lnTo>
                    <a:pt x="101" y="59"/>
                  </a:lnTo>
                  <a:lnTo>
                    <a:pt x="101" y="65"/>
                  </a:lnTo>
                  <a:close/>
                  <a:moveTo>
                    <a:pt x="24" y="32"/>
                  </a:moveTo>
                  <a:lnTo>
                    <a:pt x="101" y="32"/>
                  </a:lnTo>
                  <a:lnTo>
                    <a:pt x="101" y="35"/>
                  </a:lnTo>
                  <a:lnTo>
                    <a:pt x="101" y="38"/>
                  </a:lnTo>
                  <a:lnTo>
                    <a:pt x="101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5"/>
                  </a:lnTo>
                  <a:lnTo>
                    <a:pt x="24" y="3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45" name="Google Shape;2245;p11"/>
          <p:cNvSpPr/>
          <p:nvPr/>
        </p:nvSpPr>
        <p:spPr>
          <a:xfrm>
            <a:off x="6350000" y="2560637"/>
            <a:ext cx="341313" cy="341313"/>
          </a:xfrm>
          <a:custGeom>
            <a:rect b="b" l="l" r="r" t="t"/>
            <a:pathLst>
              <a:path extrusionOk="0" h="225" w="225">
                <a:moveTo>
                  <a:pt x="0" y="225"/>
                </a:moveTo>
                <a:cubicBezTo>
                  <a:pt x="225" y="225"/>
                  <a:pt x="225" y="225"/>
                  <a:pt x="225" y="225"/>
                </a:cubicBezTo>
                <a:cubicBezTo>
                  <a:pt x="225" y="0"/>
                  <a:pt x="225" y="0"/>
                  <a:pt x="225" y="0"/>
                </a:cubicBezTo>
                <a:cubicBezTo>
                  <a:pt x="0" y="0"/>
                  <a:pt x="0" y="0"/>
                  <a:pt x="0" y="0"/>
                </a:cubicBezTo>
                <a:lnTo>
                  <a:pt x="0" y="225"/>
                </a:lnTo>
                <a:close/>
                <a:moveTo>
                  <a:pt x="122" y="190"/>
                </a:moveTo>
                <a:cubicBezTo>
                  <a:pt x="102" y="190"/>
                  <a:pt x="102" y="190"/>
                  <a:pt x="102" y="190"/>
                </a:cubicBezTo>
                <a:cubicBezTo>
                  <a:pt x="102" y="171"/>
                  <a:pt x="102" y="171"/>
                  <a:pt x="10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90"/>
                  <a:pt x="122" y="190"/>
                  <a:pt x="122" y="190"/>
                </a:cubicBezTo>
                <a:close/>
                <a:moveTo>
                  <a:pt x="115" y="18"/>
                </a:moveTo>
                <a:cubicBezTo>
                  <a:pt x="144" y="18"/>
                  <a:pt x="163" y="37"/>
                  <a:pt x="163" y="66"/>
                </a:cubicBezTo>
                <a:cubicBezTo>
                  <a:pt x="163" y="87"/>
                  <a:pt x="151" y="100"/>
                  <a:pt x="136" y="113"/>
                </a:cubicBezTo>
                <a:cubicBezTo>
                  <a:pt x="124" y="123"/>
                  <a:pt x="121" y="126"/>
                  <a:pt x="121" y="142"/>
                </a:cubicBezTo>
                <a:cubicBezTo>
                  <a:pt x="121" y="146"/>
                  <a:pt x="121" y="146"/>
                  <a:pt x="121" y="146"/>
                </a:cubicBezTo>
                <a:cubicBezTo>
                  <a:pt x="102" y="146"/>
                  <a:pt x="102" y="146"/>
                  <a:pt x="102" y="146"/>
                </a:cubicBezTo>
                <a:cubicBezTo>
                  <a:pt x="102" y="141"/>
                  <a:pt x="102" y="141"/>
                  <a:pt x="102" y="141"/>
                </a:cubicBezTo>
                <a:cubicBezTo>
                  <a:pt x="102" y="121"/>
                  <a:pt x="104" y="117"/>
                  <a:pt x="120" y="103"/>
                </a:cubicBezTo>
                <a:cubicBezTo>
                  <a:pt x="131" y="93"/>
                  <a:pt x="144" y="83"/>
                  <a:pt x="144" y="66"/>
                </a:cubicBezTo>
                <a:cubicBezTo>
                  <a:pt x="144" y="49"/>
                  <a:pt x="134" y="36"/>
                  <a:pt x="116" y="36"/>
                </a:cubicBezTo>
                <a:cubicBezTo>
                  <a:pt x="93" y="36"/>
                  <a:pt x="84" y="55"/>
                  <a:pt x="80" y="75"/>
                </a:cubicBezTo>
                <a:cubicBezTo>
                  <a:pt x="62" y="70"/>
                  <a:pt x="62" y="70"/>
                  <a:pt x="62" y="70"/>
                </a:cubicBezTo>
                <a:cubicBezTo>
                  <a:pt x="68" y="40"/>
                  <a:pt x="82" y="18"/>
                  <a:pt x="115" y="1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46" name="Google Shape;2246;p11"/>
          <p:cNvGrpSpPr/>
          <p:nvPr/>
        </p:nvGrpSpPr>
        <p:grpSpPr>
          <a:xfrm>
            <a:off x="7956550" y="2563812"/>
            <a:ext cx="333375" cy="334962"/>
            <a:chOff x="3535363" y="2100263"/>
            <a:chExt cx="333375" cy="334962"/>
          </a:xfrm>
        </p:grpSpPr>
        <p:sp>
          <p:nvSpPr>
            <p:cNvPr id="2247" name="Google Shape;2247;p11"/>
            <p:cNvSpPr/>
            <p:nvPr/>
          </p:nvSpPr>
          <p:spPr>
            <a:xfrm>
              <a:off x="3565525" y="2100263"/>
              <a:ext cx="303213" cy="177800"/>
            </a:xfrm>
            <a:custGeom>
              <a:rect b="b" l="l" r="r" t="t"/>
              <a:pathLst>
                <a:path extrusionOk="0" h="117" w="199">
                  <a:moveTo>
                    <a:pt x="112" y="0"/>
                  </a:moveTo>
                  <a:cubicBezTo>
                    <a:pt x="112" y="20"/>
                    <a:pt x="112" y="20"/>
                    <a:pt x="112" y="20"/>
                  </a:cubicBezTo>
                  <a:cubicBezTo>
                    <a:pt x="13" y="20"/>
                    <a:pt x="0" y="117"/>
                    <a:pt x="0" y="117"/>
                  </a:cubicBezTo>
                  <a:cubicBezTo>
                    <a:pt x="0" y="117"/>
                    <a:pt x="31" y="95"/>
                    <a:pt x="112" y="9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99" y="57"/>
                    <a:pt x="199" y="57"/>
                    <a:pt x="199" y="57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8" name="Google Shape;2248;p11"/>
            <p:cNvSpPr/>
            <p:nvPr/>
          </p:nvSpPr>
          <p:spPr>
            <a:xfrm>
              <a:off x="3535363" y="2257425"/>
              <a:ext cx="301625" cy="177800"/>
            </a:xfrm>
            <a:custGeom>
              <a:rect b="b" l="l" r="r" t="t"/>
              <a:pathLst>
                <a:path extrusionOk="0" h="117" w="198">
                  <a:moveTo>
                    <a:pt x="87" y="117"/>
                  </a:moveTo>
                  <a:cubicBezTo>
                    <a:pt x="87" y="98"/>
                    <a:pt x="87" y="98"/>
                    <a:pt x="87" y="98"/>
                  </a:cubicBezTo>
                  <a:cubicBezTo>
                    <a:pt x="187" y="98"/>
                    <a:pt x="198" y="0"/>
                    <a:pt x="198" y="0"/>
                  </a:cubicBezTo>
                  <a:cubicBezTo>
                    <a:pt x="198" y="0"/>
                    <a:pt x="168" y="23"/>
                    <a:pt x="87" y="2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87" y="11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49" name="Google Shape;2249;p11"/>
          <p:cNvSpPr/>
          <p:nvPr/>
        </p:nvSpPr>
        <p:spPr>
          <a:xfrm>
            <a:off x="6872287" y="3124199"/>
            <a:ext cx="366713" cy="365125"/>
          </a:xfrm>
          <a:custGeom>
            <a:rect b="b" l="l" r="r" t="t"/>
            <a:pathLst>
              <a:path extrusionOk="0" h="240" w="241">
                <a:moveTo>
                  <a:pt x="24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40"/>
                  <a:pt x="0" y="240"/>
                  <a:pt x="0" y="240"/>
                </a:cubicBezTo>
                <a:cubicBezTo>
                  <a:pt x="241" y="240"/>
                  <a:pt x="241" y="240"/>
                  <a:pt x="241" y="240"/>
                </a:cubicBezTo>
                <a:lnTo>
                  <a:pt x="241" y="0"/>
                </a:lnTo>
                <a:close/>
                <a:moveTo>
                  <a:pt x="65" y="200"/>
                </a:moveTo>
                <a:cubicBezTo>
                  <a:pt x="53" y="200"/>
                  <a:pt x="42" y="189"/>
                  <a:pt x="42" y="176"/>
                </a:cubicBezTo>
                <a:cubicBezTo>
                  <a:pt x="42" y="164"/>
                  <a:pt x="53" y="153"/>
                  <a:pt x="65" y="153"/>
                </a:cubicBezTo>
                <a:cubicBezTo>
                  <a:pt x="78" y="153"/>
                  <a:pt x="89" y="164"/>
                  <a:pt x="89" y="176"/>
                </a:cubicBezTo>
                <a:cubicBezTo>
                  <a:pt x="89" y="189"/>
                  <a:pt x="78" y="200"/>
                  <a:pt x="65" y="200"/>
                </a:cubicBezTo>
                <a:moveTo>
                  <a:pt x="125" y="200"/>
                </a:moveTo>
                <a:cubicBezTo>
                  <a:pt x="125" y="154"/>
                  <a:pt x="88" y="117"/>
                  <a:pt x="42" y="117"/>
                </a:cubicBezTo>
                <a:cubicBezTo>
                  <a:pt x="42" y="96"/>
                  <a:pt x="42" y="96"/>
                  <a:pt x="42" y="96"/>
                </a:cubicBezTo>
                <a:cubicBezTo>
                  <a:pt x="99" y="96"/>
                  <a:pt x="146" y="142"/>
                  <a:pt x="146" y="200"/>
                </a:cubicBezTo>
                <a:lnTo>
                  <a:pt x="125" y="200"/>
                </a:lnTo>
                <a:close/>
                <a:moveTo>
                  <a:pt x="185" y="200"/>
                </a:moveTo>
                <a:cubicBezTo>
                  <a:pt x="185" y="121"/>
                  <a:pt x="121" y="57"/>
                  <a:pt x="42" y="57"/>
                </a:cubicBezTo>
                <a:cubicBezTo>
                  <a:pt x="42" y="36"/>
                  <a:pt x="42" y="36"/>
                  <a:pt x="42" y="36"/>
                </a:cubicBezTo>
                <a:cubicBezTo>
                  <a:pt x="132" y="36"/>
                  <a:pt x="206" y="109"/>
                  <a:pt x="206" y="200"/>
                </a:cubicBezTo>
                <a:lnTo>
                  <a:pt x="185" y="20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50" name="Google Shape;2250;p11"/>
          <p:cNvGrpSpPr/>
          <p:nvPr/>
        </p:nvGrpSpPr>
        <p:grpSpPr>
          <a:xfrm>
            <a:off x="6356350" y="849312"/>
            <a:ext cx="328613" cy="280987"/>
            <a:chOff x="1935163" y="385763"/>
            <a:chExt cx="328613" cy="280987"/>
          </a:xfrm>
        </p:grpSpPr>
        <p:sp>
          <p:nvSpPr>
            <p:cNvPr id="2251" name="Google Shape;2251;p11"/>
            <p:cNvSpPr/>
            <p:nvPr/>
          </p:nvSpPr>
          <p:spPr>
            <a:xfrm>
              <a:off x="2041525" y="600075"/>
              <a:ext cx="115888" cy="39688"/>
            </a:xfrm>
            <a:custGeom>
              <a:rect b="b" l="l" r="r" t="t"/>
              <a:pathLst>
                <a:path extrusionOk="0" h="25" w="73">
                  <a:moveTo>
                    <a:pt x="1" y="0"/>
                  </a:moveTo>
                  <a:lnTo>
                    <a:pt x="0" y="25"/>
                  </a:lnTo>
                  <a:lnTo>
                    <a:pt x="73" y="25"/>
                  </a:lnTo>
                  <a:lnTo>
                    <a:pt x="7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2" name="Google Shape;2252;p11"/>
            <p:cNvSpPr/>
            <p:nvPr/>
          </p:nvSpPr>
          <p:spPr>
            <a:xfrm>
              <a:off x="1935163" y="385763"/>
              <a:ext cx="328613" cy="204788"/>
            </a:xfrm>
            <a:custGeom>
              <a:rect b="b" l="l" r="r" t="t"/>
              <a:pathLst>
                <a:path extrusionOk="0" h="129" w="207">
                  <a:moveTo>
                    <a:pt x="139" y="129"/>
                  </a:moveTo>
                  <a:lnTo>
                    <a:pt x="207" y="129"/>
                  </a:lnTo>
                  <a:lnTo>
                    <a:pt x="207" y="0"/>
                  </a:lnTo>
                  <a:lnTo>
                    <a:pt x="0" y="0"/>
                  </a:lnTo>
                  <a:lnTo>
                    <a:pt x="0" y="129"/>
                  </a:lnTo>
                  <a:lnTo>
                    <a:pt x="68" y="129"/>
                  </a:lnTo>
                  <a:lnTo>
                    <a:pt x="139" y="129"/>
                  </a:lnTo>
                  <a:close/>
                  <a:moveTo>
                    <a:pt x="19" y="113"/>
                  </a:moveTo>
                  <a:lnTo>
                    <a:pt x="19" y="17"/>
                  </a:lnTo>
                  <a:lnTo>
                    <a:pt x="188" y="17"/>
                  </a:lnTo>
                  <a:lnTo>
                    <a:pt x="188" y="113"/>
                  </a:lnTo>
                  <a:lnTo>
                    <a:pt x="138" y="113"/>
                  </a:lnTo>
                  <a:lnTo>
                    <a:pt x="69" y="113"/>
                  </a:lnTo>
                  <a:lnTo>
                    <a:pt x="19" y="1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3" name="Google Shape;2253;p11"/>
            <p:cNvSpPr/>
            <p:nvPr/>
          </p:nvSpPr>
          <p:spPr>
            <a:xfrm>
              <a:off x="2019300" y="650875"/>
              <a:ext cx="161925" cy="15875"/>
            </a:xfrm>
            <a:custGeom>
              <a:rect b="b" l="l" r="r" t="t"/>
              <a:pathLst>
                <a:path extrusionOk="0" h="10" w="102">
                  <a:moveTo>
                    <a:pt x="0" y="0"/>
                  </a:moveTo>
                  <a:lnTo>
                    <a:pt x="0" y="10"/>
                  </a:lnTo>
                  <a:lnTo>
                    <a:pt x="102" y="10"/>
                  </a:lnTo>
                  <a:lnTo>
                    <a:pt x="102" y="0"/>
                  </a:lnTo>
                  <a:lnTo>
                    <a:pt x="87" y="0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4" name="Google Shape;2254;p11"/>
          <p:cNvSpPr/>
          <p:nvPr/>
        </p:nvSpPr>
        <p:spPr>
          <a:xfrm>
            <a:off x="7459662" y="3130549"/>
            <a:ext cx="246063" cy="352425"/>
          </a:xfrm>
          <a:custGeom>
            <a:rect b="b" l="l" r="r" t="t"/>
            <a:pathLst>
              <a:path extrusionOk="0" h="222" w="155">
                <a:moveTo>
                  <a:pt x="155" y="222"/>
                </a:moveTo>
                <a:lnTo>
                  <a:pt x="155" y="111"/>
                </a:lnTo>
                <a:lnTo>
                  <a:pt x="155" y="0"/>
                </a:lnTo>
                <a:lnTo>
                  <a:pt x="42" y="47"/>
                </a:lnTo>
                <a:lnTo>
                  <a:pt x="42" y="65"/>
                </a:lnTo>
                <a:lnTo>
                  <a:pt x="0" y="65"/>
                </a:lnTo>
                <a:lnTo>
                  <a:pt x="0" y="157"/>
                </a:lnTo>
                <a:lnTo>
                  <a:pt x="42" y="157"/>
                </a:lnTo>
                <a:lnTo>
                  <a:pt x="42" y="176"/>
                </a:lnTo>
                <a:lnTo>
                  <a:pt x="155" y="2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55" name="Google Shape;2255;p11"/>
          <p:cNvGrpSpPr/>
          <p:nvPr/>
        </p:nvGrpSpPr>
        <p:grpSpPr>
          <a:xfrm>
            <a:off x="7948612" y="3146424"/>
            <a:ext cx="349250" cy="322263"/>
            <a:chOff x="3527425" y="2682875"/>
            <a:chExt cx="349250" cy="322263"/>
          </a:xfrm>
        </p:grpSpPr>
        <p:sp>
          <p:nvSpPr>
            <p:cNvPr id="2256" name="Google Shape;2256;p11"/>
            <p:cNvSpPr/>
            <p:nvPr/>
          </p:nvSpPr>
          <p:spPr>
            <a:xfrm>
              <a:off x="3527425" y="2682875"/>
              <a:ext cx="225425" cy="322263"/>
            </a:xfrm>
            <a:custGeom>
              <a:rect b="b" l="l" r="r" t="t"/>
              <a:pathLst>
                <a:path extrusionOk="0" h="203" w="142">
                  <a:moveTo>
                    <a:pt x="0" y="143"/>
                  </a:moveTo>
                  <a:lnTo>
                    <a:pt x="37" y="143"/>
                  </a:lnTo>
                  <a:lnTo>
                    <a:pt x="37" y="161"/>
                  </a:lnTo>
                  <a:lnTo>
                    <a:pt x="142" y="203"/>
                  </a:lnTo>
                  <a:lnTo>
                    <a:pt x="142" y="101"/>
                  </a:lnTo>
                  <a:lnTo>
                    <a:pt x="142" y="0"/>
                  </a:lnTo>
                  <a:lnTo>
                    <a:pt x="37" y="42"/>
                  </a:lnTo>
                  <a:lnTo>
                    <a:pt x="37" y="59"/>
                  </a:lnTo>
                  <a:lnTo>
                    <a:pt x="0" y="59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11"/>
            <p:cNvSpPr/>
            <p:nvPr/>
          </p:nvSpPr>
          <p:spPr>
            <a:xfrm>
              <a:off x="3767138" y="2736850"/>
              <a:ext cx="52388" cy="212725"/>
            </a:xfrm>
            <a:custGeom>
              <a:rect b="b" l="l" r="r" t="t"/>
              <a:pathLst>
                <a:path extrusionOk="0" h="140" w="34">
                  <a:moveTo>
                    <a:pt x="0" y="10"/>
                  </a:moveTo>
                  <a:cubicBezTo>
                    <a:pt x="9" y="27"/>
                    <a:pt x="14" y="48"/>
                    <a:pt x="14" y="70"/>
                  </a:cubicBezTo>
                  <a:cubicBezTo>
                    <a:pt x="14" y="92"/>
                    <a:pt x="9" y="113"/>
                    <a:pt x="0" y="13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28" y="120"/>
                    <a:pt x="34" y="95"/>
                    <a:pt x="34" y="70"/>
                  </a:cubicBezTo>
                  <a:cubicBezTo>
                    <a:pt x="34" y="45"/>
                    <a:pt x="28" y="20"/>
                    <a:pt x="18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8" name="Google Shape;2258;p11"/>
            <p:cNvSpPr/>
            <p:nvPr/>
          </p:nvSpPr>
          <p:spPr>
            <a:xfrm>
              <a:off x="3816350" y="2701925"/>
              <a:ext cx="60325" cy="282575"/>
            </a:xfrm>
            <a:custGeom>
              <a:rect b="b" l="l" r="r" t="t"/>
              <a:pathLst>
                <a:path extrusionOk="0" h="186" w="40">
                  <a:moveTo>
                    <a:pt x="20" y="93"/>
                  </a:moveTo>
                  <a:cubicBezTo>
                    <a:pt x="20" y="124"/>
                    <a:pt x="13" y="153"/>
                    <a:pt x="0" y="177"/>
                  </a:cubicBezTo>
                  <a:cubicBezTo>
                    <a:pt x="18" y="186"/>
                    <a:pt x="18" y="186"/>
                    <a:pt x="18" y="186"/>
                  </a:cubicBezTo>
                  <a:cubicBezTo>
                    <a:pt x="32" y="160"/>
                    <a:pt x="40" y="127"/>
                    <a:pt x="40" y="93"/>
                  </a:cubicBezTo>
                  <a:cubicBezTo>
                    <a:pt x="40" y="59"/>
                    <a:pt x="32" y="26"/>
                    <a:pt x="18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3" y="33"/>
                    <a:pt x="20" y="62"/>
                    <a:pt x="20" y="9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59" name="Google Shape;2259;p11"/>
          <p:cNvGrpSpPr/>
          <p:nvPr/>
        </p:nvGrpSpPr>
        <p:grpSpPr>
          <a:xfrm>
            <a:off x="6318250" y="3152774"/>
            <a:ext cx="403225" cy="307975"/>
            <a:chOff x="1897063" y="2689225"/>
            <a:chExt cx="403225" cy="307975"/>
          </a:xfrm>
        </p:grpSpPr>
        <p:sp>
          <p:nvSpPr>
            <p:cNvPr id="2260" name="Google Shape;2260;p11"/>
            <p:cNvSpPr/>
            <p:nvPr/>
          </p:nvSpPr>
          <p:spPr>
            <a:xfrm>
              <a:off x="2157413" y="2767013"/>
              <a:ext cx="100013" cy="1000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1" name="Google Shape;2261;p11"/>
            <p:cNvSpPr/>
            <p:nvPr/>
          </p:nvSpPr>
          <p:spPr>
            <a:xfrm>
              <a:off x="2114550" y="2720975"/>
              <a:ext cx="185738" cy="276225"/>
            </a:xfrm>
            <a:custGeom>
              <a:rect b="b" l="l" r="r" t="t"/>
              <a:pathLst>
                <a:path extrusionOk="0" h="182" w="123">
                  <a:moveTo>
                    <a:pt x="1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23" y="182"/>
                    <a:pt x="123" y="182"/>
                    <a:pt x="123" y="182"/>
                  </a:cubicBezTo>
                  <a:lnTo>
                    <a:pt x="123" y="0"/>
                  </a:lnTo>
                  <a:close/>
                  <a:moveTo>
                    <a:pt x="62" y="165"/>
                  </a:moveTo>
                  <a:cubicBezTo>
                    <a:pt x="52" y="165"/>
                    <a:pt x="45" y="158"/>
                    <a:pt x="45" y="149"/>
                  </a:cubicBezTo>
                  <a:cubicBezTo>
                    <a:pt x="45" y="140"/>
                    <a:pt x="52" y="132"/>
                    <a:pt x="62" y="132"/>
                  </a:cubicBezTo>
                  <a:cubicBezTo>
                    <a:pt x="71" y="132"/>
                    <a:pt x="78" y="140"/>
                    <a:pt x="78" y="149"/>
                  </a:cubicBezTo>
                  <a:cubicBezTo>
                    <a:pt x="78" y="158"/>
                    <a:pt x="71" y="165"/>
                    <a:pt x="62" y="165"/>
                  </a:cubicBezTo>
                  <a:moveTo>
                    <a:pt x="62" y="112"/>
                  </a:moveTo>
                  <a:cubicBezTo>
                    <a:pt x="35" y="112"/>
                    <a:pt x="13" y="90"/>
                    <a:pt x="13" y="63"/>
                  </a:cubicBezTo>
                  <a:cubicBezTo>
                    <a:pt x="13" y="37"/>
                    <a:pt x="35" y="15"/>
                    <a:pt x="62" y="15"/>
                  </a:cubicBezTo>
                  <a:cubicBezTo>
                    <a:pt x="88" y="15"/>
                    <a:pt x="110" y="37"/>
                    <a:pt x="110" y="63"/>
                  </a:cubicBezTo>
                  <a:cubicBezTo>
                    <a:pt x="110" y="90"/>
                    <a:pt x="88" y="112"/>
                    <a:pt x="62" y="1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2" name="Google Shape;2262;p11"/>
            <p:cNvSpPr/>
            <p:nvPr/>
          </p:nvSpPr>
          <p:spPr>
            <a:xfrm>
              <a:off x="1919288" y="2689225"/>
              <a:ext cx="39688" cy="20638"/>
            </a:xfrm>
            <a:custGeom>
              <a:rect b="b" l="l" r="r" t="t"/>
              <a:pathLst>
                <a:path extrusionOk="0" h="13" w="26">
                  <a:moveTo>
                    <a:pt x="26" y="10"/>
                  </a:moveTo>
                  <a:cubicBezTo>
                    <a:pt x="26" y="5"/>
                    <a:pt x="21" y="0"/>
                    <a:pt x="1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1" y="12"/>
                    <a:pt x="1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6" y="11"/>
                    <a:pt x="26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3" name="Google Shape;2263;p11"/>
            <p:cNvSpPr/>
            <p:nvPr/>
          </p:nvSpPr>
          <p:spPr>
            <a:xfrm>
              <a:off x="1897063" y="2720975"/>
              <a:ext cx="188913" cy="276225"/>
            </a:xfrm>
            <a:custGeom>
              <a:rect b="b" l="l" r="r" t="t"/>
              <a:pathLst>
                <a:path extrusionOk="0" h="182" w="124">
                  <a:moveTo>
                    <a:pt x="0" y="182"/>
                  </a:moveTo>
                  <a:cubicBezTo>
                    <a:pt x="124" y="182"/>
                    <a:pt x="124" y="182"/>
                    <a:pt x="124" y="182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2"/>
                  </a:lnTo>
                  <a:close/>
                  <a:moveTo>
                    <a:pt x="62" y="165"/>
                  </a:moveTo>
                  <a:cubicBezTo>
                    <a:pt x="53" y="165"/>
                    <a:pt x="46" y="158"/>
                    <a:pt x="46" y="149"/>
                  </a:cubicBezTo>
                  <a:cubicBezTo>
                    <a:pt x="46" y="140"/>
                    <a:pt x="53" y="132"/>
                    <a:pt x="62" y="132"/>
                  </a:cubicBezTo>
                  <a:cubicBezTo>
                    <a:pt x="71" y="132"/>
                    <a:pt x="78" y="140"/>
                    <a:pt x="78" y="149"/>
                  </a:cubicBezTo>
                  <a:cubicBezTo>
                    <a:pt x="78" y="158"/>
                    <a:pt x="71" y="165"/>
                    <a:pt x="62" y="165"/>
                  </a:cubicBezTo>
                  <a:moveTo>
                    <a:pt x="62" y="15"/>
                  </a:moveTo>
                  <a:cubicBezTo>
                    <a:pt x="89" y="15"/>
                    <a:pt x="110" y="37"/>
                    <a:pt x="110" y="63"/>
                  </a:cubicBezTo>
                  <a:cubicBezTo>
                    <a:pt x="110" y="90"/>
                    <a:pt x="89" y="112"/>
                    <a:pt x="62" y="112"/>
                  </a:cubicBezTo>
                  <a:cubicBezTo>
                    <a:pt x="35" y="112"/>
                    <a:pt x="14" y="90"/>
                    <a:pt x="14" y="63"/>
                  </a:cubicBezTo>
                  <a:cubicBezTo>
                    <a:pt x="14" y="37"/>
                    <a:pt x="35" y="15"/>
                    <a:pt x="62" y="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4" name="Google Shape;2264;p11"/>
            <p:cNvSpPr/>
            <p:nvPr/>
          </p:nvSpPr>
          <p:spPr>
            <a:xfrm>
              <a:off x="1941513" y="2767013"/>
              <a:ext cx="101600" cy="1000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65" name="Google Shape;2265;p11"/>
          <p:cNvGrpSpPr/>
          <p:nvPr/>
        </p:nvGrpSpPr>
        <p:grpSpPr>
          <a:xfrm>
            <a:off x="7461250" y="3755230"/>
            <a:ext cx="242888" cy="339726"/>
            <a:chOff x="3040063" y="3282950"/>
            <a:chExt cx="242888" cy="339726"/>
          </a:xfrm>
        </p:grpSpPr>
        <p:sp>
          <p:nvSpPr>
            <p:cNvPr id="2266" name="Google Shape;2266;p11"/>
            <p:cNvSpPr/>
            <p:nvPr/>
          </p:nvSpPr>
          <p:spPr>
            <a:xfrm>
              <a:off x="3054350" y="3427413"/>
              <a:ext cx="214313" cy="195263"/>
            </a:xfrm>
            <a:custGeom>
              <a:rect b="b" l="l" r="r" t="t"/>
              <a:pathLst>
                <a:path extrusionOk="0" h="123" w="135">
                  <a:moveTo>
                    <a:pt x="0" y="123"/>
                  </a:moveTo>
                  <a:lnTo>
                    <a:pt x="135" y="123"/>
                  </a:lnTo>
                  <a:lnTo>
                    <a:pt x="135" y="0"/>
                  </a:lnTo>
                  <a:lnTo>
                    <a:pt x="0" y="0"/>
                  </a:lnTo>
                  <a:lnTo>
                    <a:pt x="0" y="123"/>
                  </a:lnTo>
                  <a:close/>
                  <a:moveTo>
                    <a:pt x="82" y="24"/>
                  </a:moveTo>
                  <a:lnTo>
                    <a:pt x="102" y="24"/>
                  </a:lnTo>
                  <a:lnTo>
                    <a:pt x="102" y="102"/>
                  </a:lnTo>
                  <a:lnTo>
                    <a:pt x="82" y="102"/>
                  </a:lnTo>
                  <a:lnTo>
                    <a:pt x="82" y="24"/>
                  </a:lnTo>
                  <a:close/>
                  <a:moveTo>
                    <a:pt x="33" y="24"/>
                  </a:moveTo>
                  <a:lnTo>
                    <a:pt x="53" y="24"/>
                  </a:lnTo>
                  <a:lnTo>
                    <a:pt x="53" y="102"/>
                  </a:lnTo>
                  <a:lnTo>
                    <a:pt x="33" y="102"/>
                  </a:lnTo>
                  <a:lnTo>
                    <a:pt x="33" y="2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7" name="Google Shape;2267;p11"/>
            <p:cNvSpPr/>
            <p:nvPr/>
          </p:nvSpPr>
          <p:spPr>
            <a:xfrm>
              <a:off x="3040063" y="3282950"/>
              <a:ext cx="242888" cy="136525"/>
            </a:xfrm>
            <a:custGeom>
              <a:rect b="b" l="l" r="r" t="t"/>
              <a:pathLst>
                <a:path extrusionOk="0" h="86" w="153">
                  <a:moveTo>
                    <a:pt x="153" y="86"/>
                  </a:moveTo>
                  <a:lnTo>
                    <a:pt x="153" y="43"/>
                  </a:lnTo>
                  <a:lnTo>
                    <a:pt x="144" y="43"/>
                  </a:lnTo>
                  <a:lnTo>
                    <a:pt x="121" y="43"/>
                  </a:lnTo>
                  <a:lnTo>
                    <a:pt x="121" y="41"/>
                  </a:lnTo>
                  <a:lnTo>
                    <a:pt x="121" y="37"/>
                  </a:lnTo>
                  <a:lnTo>
                    <a:pt x="121" y="0"/>
                  </a:lnTo>
                  <a:lnTo>
                    <a:pt x="32" y="0"/>
                  </a:lnTo>
                  <a:lnTo>
                    <a:pt x="32" y="37"/>
                  </a:lnTo>
                  <a:lnTo>
                    <a:pt x="32" y="41"/>
                  </a:lnTo>
                  <a:lnTo>
                    <a:pt x="32" y="43"/>
                  </a:lnTo>
                  <a:lnTo>
                    <a:pt x="9" y="43"/>
                  </a:lnTo>
                  <a:lnTo>
                    <a:pt x="0" y="43"/>
                  </a:lnTo>
                  <a:lnTo>
                    <a:pt x="0" y="86"/>
                  </a:lnTo>
                  <a:lnTo>
                    <a:pt x="9" y="86"/>
                  </a:lnTo>
                  <a:lnTo>
                    <a:pt x="32" y="86"/>
                  </a:lnTo>
                  <a:lnTo>
                    <a:pt x="121" y="86"/>
                  </a:lnTo>
                  <a:lnTo>
                    <a:pt x="144" y="86"/>
                  </a:lnTo>
                  <a:lnTo>
                    <a:pt x="153" y="86"/>
                  </a:lnTo>
                  <a:close/>
                  <a:moveTo>
                    <a:pt x="51" y="43"/>
                  </a:moveTo>
                  <a:lnTo>
                    <a:pt x="51" y="41"/>
                  </a:lnTo>
                  <a:lnTo>
                    <a:pt x="51" y="37"/>
                  </a:lnTo>
                  <a:lnTo>
                    <a:pt x="51" y="19"/>
                  </a:lnTo>
                  <a:lnTo>
                    <a:pt x="102" y="19"/>
                  </a:lnTo>
                  <a:lnTo>
                    <a:pt x="102" y="37"/>
                  </a:lnTo>
                  <a:lnTo>
                    <a:pt x="102" y="41"/>
                  </a:lnTo>
                  <a:lnTo>
                    <a:pt x="102" y="43"/>
                  </a:lnTo>
                  <a:lnTo>
                    <a:pt x="51" y="4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68" name="Google Shape;2268;p11"/>
          <p:cNvGrpSpPr/>
          <p:nvPr/>
        </p:nvGrpSpPr>
        <p:grpSpPr>
          <a:xfrm>
            <a:off x="7999412" y="3738562"/>
            <a:ext cx="249238" cy="373063"/>
            <a:chOff x="3578225" y="3267075"/>
            <a:chExt cx="249238" cy="373063"/>
          </a:xfrm>
        </p:grpSpPr>
        <p:sp>
          <p:nvSpPr>
            <p:cNvPr id="2269" name="Google Shape;2269;p11"/>
            <p:cNvSpPr/>
            <p:nvPr/>
          </p:nvSpPr>
          <p:spPr>
            <a:xfrm>
              <a:off x="3579813" y="3465513"/>
              <a:ext cx="214313" cy="174625"/>
            </a:xfrm>
            <a:custGeom>
              <a:rect b="b" l="l" r="r" t="t"/>
              <a:pathLst>
                <a:path extrusionOk="0" h="110" w="135">
                  <a:moveTo>
                    <a:pt x="0" y="0"/>
                  </a:moveTo>
                  <a:lnTo>
                    <a:pt x="0" y="110"/>
                  </a:lnTo>
                  <a:lnTo>
                    <a:pt x="135" y="110"/>
                  </a:lnTo>
                  <a:lnTo>
                    <a:pt x="135" y="0"/>
                  </a:lnTo>
                  <a:lnTo>
                    <a:pt x="115" y="0"/>
                  </a:lnTo>
                  <a:lnTo>
                    <a:pt x="115" y="55"/>
                  </a:lnTo>
                  <a:lnTo>
                    <a:pt x="95" y="55"/>
                  </a:lnTo>
                  <a:lnTo>
                    <a:pt x="95" y="0"/>
                  </a:lnTo>
                  <a:lnTo>
                    <a:pt x="77" y="0"/>
                  </a:lnTo>
                  <a:lnTo>
                    <a:pt x="77" y="55"/>
                  </a:lnTo>
                  <a:lnTo>
                    <a:pt x="58" y="55"/>
                  </a:lnTo>
                  <a:lnTo>
                    <a:pt x="58" y="0"/>
                  </a:lnTo>
                  <a:lnTo>
                    <a:pt x="39" y="0"/>
                  </a:lnTo>
                  <a:lnTo>
                    <a:pt x="39" y="55"/>
                  </a:lnTo>
                  <a:lnTo>
                    <a:pt x="20" y="55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0" name="Google Shape;2270;p11"/>
            <p:cNvSpPr/>
            <p:nvPr/>
          </p:nvSpPr>
          <p:spPr>
            <a:xfrm>
              <a:off x="3578225" y="3267075"/>
              <a:ext cx="249238" cy="187325"/>
            </a:xfrm>
            <a:custGeom>
              <a:rect b="b" l="l" r="r" t="t"/>
              <a:pathLst>
                <a:path extrusionOk="0" h="118" w="157">
                  <a:moveTo>
                    <a:pt x="127" y="67"/>
                  </a:moveTo>
                  <a:lnTo>
                    <a:pt x="128" y="64"/>
                  </a:lnTo>
                  <a:lnTo>
                    <a:pt x="130" y="61"/>
                  </a:lnTo>
                  <a:lnTo>
                    <a:pt x="141" y="35"/>
                  </a:lnTo>
                  <a:lnTo>
                    <a:pt x="59" y="0"/>
                  </a:lnTo>
                  <a:lnTo>
                    <a:pt x="49" y="26"/>
                  </a:lnTo>
                  <a:lnTo>
                    <a:pt x="47" y="29"/>
                  </a:lnTo>
                  <a:lnTo>
                    <a:pt x="46" y="31"/>
                  </a:lnTo>
                  <a:lnTo>
                    <a:pt x="16" y="19"/>
                  </a:lnTo>
                  <a:lnTo>
                    <a:pt x="0" y="57"/>
                  </a:lnTo>
                  <a:lnTo>
                    <a:pt x="140" y="118"/>
                  </a:lnTo>
                  <a:lnTo>
                    <a:pt x="157" y="79"/>
                  </a:lnTo>
                  <a:lnTo>
                    <a:pt x="127" y="67"/>
                  </a:lnTo>
                  <a:close/>
                  <a:moveTo>
                    <a:pt x="65" y="36"/>
                  </a:moveTo>
                  <a:lnTo>
                    <a:pt x="66" y="33"/>
                  </a:lnTo>
                  <a:lnTo>
                    <a:pt x="70" y="25"/>
                  </a:lnTo>
                  <a:lnTo>
                    <a:pt x="116" y="45"/>
                  </a:lnTo>
                  <a:lnTo>
                    <a:pt x="112" y="53"/>
                  </a:lnTo>
                  <a:lnTo>
                    <a:pt x="111" y="56"/>
                  </a:lnTo>
                  <a:lnTo>
                    <a:pt x="110" y="59"/>
                  </a:lnTo>
                  <a:lnTo>
                    <a:pt x="63" y="39"/>
                  </a:lnTo>
                  <a:lnTo>
                    <a:pt x="65" y="3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71" name="Google Shape;2271;p11"/>
          <p:cNvSpPr/>
          <p:nvPr/>
        </p:nvSpPr>
        <p:spPr>
          <a:xfrm>
            <a:off x="8510587" y="3154362"/>
            <a:ext cx="325438" cy="304800"/>
          </a:xfrm>
          <a:custGeom>
            <a:rect b="b" l="l" r="r" t="t"/>
            <a:pathLst>
              <a:path extrusionOk="0" h="200" w="214">
                <a:moveTo>
                  <a:pt x="92" y="10"/>
                </a:moveTo>
                <a:cubicBezTo>
                  <a:pt x="84" y="0"/>
                  <a:pt x="84" y="0"/>
                  <a:pt x="84" y="0"/>
                </a:cubicBezTo>
                <a:cubicBezTo>
                  <a:pt x="46" y="29"/>
                  <a:pt x="46" y="29"/>
                  <a:pt x="46" y="29"/>
                </a:cubicBezTo>
                <a:cubicBezTo>
                  <a:pt x="8" y="0"/>
                  <a:pt x="8" y="0"/>
                  <a:pt x="8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27" y="31"/>
                  <a:pt x="27" y="31"/>
                  <a:pt x="27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184"/>
                  <a:pt x="4" y="184"/>
                  <a:pt x="4" y="18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0" y="185"/>
                  <a:pt x="20" y="185"/>
                  <a:pt x="20" y="185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46" y="200"/>
                  <a:pt x="46" y="200"/>
                  <a:pt x="46" y="200"/>
                </a:cubicBezTo>
                <a:cubicBezTo>
                  <a:pt x="46" y="185"/>
                  <a:pt x="46" y="185"/>
                  <a:pt x="46" y="185"/>
                </a:cubicBezTo>
                <a:cubicBezTo>
                  <a:pt x="46" y="184"/>
                  <a:pt x="46" y="184"/>
                  <a:pt x="46" y="184"/>
                </a:cubicBezTo>
                <a:cubicBezTo>
                  <a:pt x="174" y="184"/>
                  <a:pt x="174" y="184"/>
                  <a:pt x="174" y="184"/>
                </a:cubicBezTo>
                <a:cubicBezTo>
                  <a:pt x="174" y="185"/>
                  <a:pt x="174" y="185"/>
                  <a:pt x="174" y="185"/>
                </a:cubicBezTo>
                <a:cubicBezTo>
                  <a:pt x="174" y="200"/>
                  <a:pt x="174" y="200"/>
                  <a:pt x="174" y="200"/>
                </a:cubicBezTo>
                <a:cubicBezTo>
                  <a:pt x="200" y="200"/>
                  <a:pt x="200" y="200"/>
                  <a:pt x="200" y="200"/>
                </a:cubicBezTo>
                <a:cubicBezTo>
                  <a:pt x="200" y="185"/>
                  <a:pt x="200" y="185"/>
                  <a:pt x="200" y="185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214" y="184"/>
                  <a:pt x="214" y="184"/>
                  <a:pt x="214" y="184"/>
                </a:cubicBezTo>
                <a:cubicBezTo>
                  <a:pt x="214" y="31"/>
                  <a:pt x="214" y="31"/>
                  <a:pt x="214" y="31"/>
                </a:cubicBezTo>
                <a:cubicBezTo>
                  <a:pt x="64" y="31"/>
                  <a:pt x="64" y="31"/>
                  <a:pt x="64" y="31"/>
                </a:cubicBezTo>
                <a:cubicBezTo>
                  <a:pt x="65" y="31"/>
                  <a:pt x="65" y="31"/>
                  <a:pt x="65" y="31"/>
                </a:cubicBezTo>
                <a:lnTo>
                  <a:pt x="92" y="10"/>
                </a:lnTo>
                <a:close/>
                <a:moveTo>
                  <a:pt x="187" y="95"/>
                </a:moveTo>
                <a:cubicBezTo>
                  <a:pt x="194" y="95"/>
                  <a:pt x="199" y="101"/>
                  <a:pt x="199" y="108"/>
                </a:cubicBezTo>
                <a:cubicBezTo>
                  <a:pt x="199" y="114"/>
                  <a:pt x="194" y="120"/>
                  <a:pt x="187" y="120"/>
                </a:cubicBezTo>
                <a:cubicBezTo>
                  <a:pt x="180" y="120"/>
                  <a:pt x="174" y="114"/>
                  <a:pt x="174" y="108"/>
                </a:cubicBezTo>
                <a:cubicBezTo>
                  <a:pt x="174" y="101"/>
                  <a:pt x="180" y="95"/>
                  <a:pt x="187" y="95"/>
                </a:cubicBezTo>
                <a:moveTo>
                  <a:pt x="174" y="67"/>
                </a:moveTo>
                <a:cubicBezTo>
                  <a:pt x="174" y="60"/>
                  <a:pt x="180" y="54"/>
                  <a:pt x="187" y="54"/>
                </a:cubicBezTo>
                <a:cubicBezTo>
                  <a:pt x="194" y="54"/>
                  <a:pt x="199" y="60"/>
                  <a:pt x="199" y="67"/>
                </a:cubicBezTo>
                <a:cubicBezTo>
                  <a:pt x="199" y="74"/>
                  <a:pt x="194" y="79"/>
                  <a:pt x="187" y="79"/>
                </a:cubicBezTo>
                <a:cubicBezTo>
                  <a:pt x="180" y="79"/>
                  <a:pt x="174" y="74"/>
                  <a:pt x="174" y="67"/>
                </a:cubicBezTo>
                <a:moveTo>
                  <a:pt x="154" y="165"/>
                </a:moveTo>
                <a:cubicBezTo>
                  <a:pt x="24" y="165"/>
                  <a:pt x="24" y="165"/>
                  <a:pt x="24" y="165"/>
                </a:cubicBezTo>
                <a:cubicBezTo>
                  <a:pt x="24" y="51"/>
                  <a:pt x="24" y="51"/>
                  <a:pt x="24" y="51"/>
                </a:cubicBezTo>
                <a:cubicBezTo>
                  <a:pt x="154" y="51"/>
                  <a:pt x="154" y="51"/>
                  <a:pt x="154" y="51"/>
                </a:cubicBezTo>
                <a:lnTo>
                  <a:pt x="154" y="16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72" name="Google Shape;2272;p11"/>
          <p:cNvGrpSpPr/>
          <p:nvPr/>
        </p:nvGrpSpPr>
        <p:grpSpPr>
          <a:xfrm>
            <a:off x="5803900" y="3755230"/>
            <a:ext cx="361950" cy="339726"/>
            <a:chOff x="1382713" y="3282950"/>
            <a:chExt cx="361950" cy="339726"/>
          </a:xfrm>
        </p:grpSpPr>
        <p:sp>
          <p:nvSpPr>
            <p:cNvPr id="2273" name="Google Shape;2273;p11"/>
            <p:cNvSpPr/>
            <p:nvPr/>
          </p:nvSpPr>
          <p:spPr>
            <a:xfrm>
              <a:off x="1641475" y="3282950"/>
              <a:ext cx="36513" cy="34925"/>
            </a:xfrm>
            <a:custGeom>
              <a:rect b="b" l="l" r="r" t="t"/>
              <a:pathLst>
                <a:path extrusionOk="0" h="23" w="24">
                  <a:moveTo>
                    <a:pt x="0" y="13"/>
                  </a:moveTo>
                  <a:cubicBezTo>
                    <a:pt x="2" y="14"/>
                    <a:pt x="3" y="14"/>
                    <a:pt x="5" y="15"/>
                  </a:cubicBezTo>
                  <a:cubicBezTo>
                    <a:pt x="9" y="17"/>
                    <a:pt x="13" y="20"/>
                    <a:pt x="17" y="23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4" name="Google Shape;2274;p11"/>
            <p:cNvSpPr/>
            <p:nvPr/>
          </p:nvSpPr>
          <p:spPr>
            <a:xfrm>
              <a:off x="1382713" y="3484563"/>
              <a:ext cx="185738" cy="138113"/>
            </a:xfrm>
            <a:custGeom>
              <a:rect b="b" l="l" r="r" t="t"/>
              <a:pathLst>
                <a:path extrusionOk="0" h="91" w="123">
                  <a:moveTo>
                    <a:pt x="32" y="86"/>
                  </a:moveTo>
                  <a:cubicBezTo>
                    <a:pt x="39" y="89"/>
                    <a:pt x="46" y="91"/>
                    <a:pt x="54" y="91"/>
                  </a:cubicBezTo>
                  <a:cubicBezTo>
                    <a:pt x="59" y="91"/>
                    <a:pt x="63" y="90"/>
                    <a:pt x="68" y="89"/>
                  </a:cubicBezTo>
                  <a:cubicBezTo>
                    <a:pt x="80" y="85"/>
                    <a:pt x="90" y="77"/>
                    <a:pt x="95" y="66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21" y="9"/>
                    <a:pt x="118" y="5"/>
                    <a:pt x="113" y="2"/>
                  </a:cubicBezTo>
                  <a:cubicBezTo>
                    <a:pt x="111" y="2"/>
                    <a:pt x="109" y="1"/>
                    <a:pt x="108" y="0"/>
                  </a:cubicBezTo>
                  <a:cubicBezTo>
                    <a:pt x="78" y="57"/>
                    <a:pt x="78" y="57"/>
                    <a:pt x="78" y="57"/>
                  </a:cubicBezTo>
                  <a:cubicBezTo>
                    <a:pt x="71" y="70"/>
                    <a:pt x="54" y="75"/>
                    <a:pt x="41" y="68"/>
                  </a:cubicBezTo>
                  <a:cubicBezTo>
                    <a:pt x="28" y="61"/>
                    <a:pt x="23" y="45"/>
                    <a:pt x="30" y="3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0" y="45"/>
                    <a:pt x="9" y="74"/>
                    <a:pt x="32" y="8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5" name="Google Shape;2275;p11"/>
            <p:cNvSpPr/>
            <p:nvPr/>
          </p:nvSpPr>
          <p:spPr>
            <a:xfrm>
              <a:off x="1420813" y="3297238"/>
              <a:ext cx="323850" cy="274638"/>
            </a:xfrm>
            <a:custGeom>
              <a:rect b="b" l="l" r="r" t="t"/>
              <a:pathLst>
                <a:path extrusionOk="0" h="181" w="213">
                  <a:moveTo>
                    <a:pt x="160" y="20"/>
                  </a:moveTo>
                  <a:cubicBezTo>
                    <a:pt x="156" y="17"/>
                    <a:pt x="152" y="14"/>
                    <a:pt x="148" y="12"/>
                  </a:cubicBezTo>
                  <a:cubicBezTo>
                    <a:pt x="146" y="11"/>
                    <a:pt x="145" y="10"/>
                    <a:pt x="143" y="10"/>
                  </a:cubicBezTo>
                  <a:cubicBezTo>
                    <a:pt x="129" y="3"/>
                    <a:pt x="115" y="0"/>
                    <a:pt x="101" y="0"/>
                  </a:cubicBezTo>
                  <a:cubicBezTo>
                    <a:pt x="65" y="0"/>
                    <a:pt x="30" y="20"/>
                    <a:pt x="12" y="54"/>
                  </a:cubicBezTo>
                  <a:cubicBezTo>
                    <a:pt x="5" y="66"/>
                    <a:pt x="2" y="79"/>
                    <a:pt x="0" y="91"/>
                  </a:cubicBezTo>
                  <a:cubicBezTo>
                    <a:pt x="0" y="94"/>
                    <a:pt x="0" y="96"/>
                    <a:pt x="0" y="98"/>
                  </a:cubicBezTo>
                  <a:cubicBezTo>
                    <a:pt x="0" y="100"/>
                    <a:pt x="0" y="101"/>
                    <a:pt x="1" y="101"/>
                  </a:cubicBezTo>
                  <a:cubicBezTo>
                    <a:pt x="2" y="101"/>
                    <a:pt x="3" y="100"/>
                    <a:pt x="4" y="99"/>
                  </a:cubicBezTo>
                  <a:cubicBezTo>
                    <a:pt x="5" y="98"/>
                    <a:pt x="7" y="96"/>
                    <a:pt x="9" y="95"/>
                  </a:cubicBezTo>
                  <a:cubicBezTo>
                    <a:pt x="13" y="91"/>
                    <a:pt x="20" y="89"/>
                    <a:pt x="26" y="89"/>
                  </a:cubicBezTo>
                  <a:cubicBezTo>
                    <a:pt x="30" y="89"/>
                    <a:pt x="35" y="90"/>
                    <a:pt x="39" y="92"/>
                  </a:cubicBezTo>
                  <a:cubicBezTo>
                    <a:pt x="50" y="98"/>
                    <a:pt x="54" y="108"/>
                    <a:pt x="54" y="119"/>
                  </a:cubicBezTo>
                  <a:cubicBezTo>
                    <a:pt x="54" y="123"/>
                    <a:pt x="54" y="125"/>
                    <a:pt x="55" y="125"/>
                  </a:cubicBezTo>
                  <a:cubicBezTo>
                    <a:pt x="55" y="125"/>
                    <a:pt x="57" y="123"/>
                    <a:pt x="60" y="121"/>
                  </a:cubicBezTo>
                  <a:cubicBezTo>
                    <a:pt x="64" y="118"/>
                    <a:pt x="70" y="116"/>
                    <a:pt x="77" y="116"/>
                  </a:cubicBezTo>
                  <a:cubicBezTo>
                    <a:pt x="80" y="116"/>
                    <a:pt x="83" y="117"/>
                    <a:pt x="86" y="118"/>
                  </a:cubicBezTo>
                  <a:cubicBezTo>
                    <a:pt x="88" y="118"/>
                    <a:pt x="89" y="119"/>
                    <a:pt x="91" y="120"/>
                  </a:cubicBezTo>
                  <a:cubicBezTo>
                    <a:pt x="95" y="122"/>
                    <a:pt x="99" y="126"/>
                    <a:pt x="102" y="130"/>
                  </a:cubicBezTo>
                  <a:cubicBezTo>
                    <a:pt x="105" y="135"/>
                    <a:pt x="106" y="140"/>
                    <a:pt x="106" y="146"/>
                  </a:cubicBezTo>
                  <a:cubicBezTo>
                    <a:pt x="106" y="150"/>
                    <a:pt x="106" y="152"/>
                    <a:pt x="107" y="152"/>
                  </a:cubicBezTo>
                  <a:cubicBezTo>
                    <a:pt x="107" y="152"/>
                    <a:pt x="109" y="151"/>
                    <a:pt x="111" y="149"/>
                  </a:cubicBezTo>
                  <a:cubicBezTo>
                    <a:pt x="116" y="145"/>
                    <a:pt x="122" y="143"/>
                    <a:pt x="129" y="143"/>
                  </a:cubicBezTo>
                  <a:cubicBezTo>
                    <a:pt x="133" y="143"/>
                    <a:pt x="138" y="144"/>
                    <a:pt x="142" y="147"/>
                  </a:cubicBezTo>
                  <a:cubicBezTo>
                    <a:pt x="152" y="152"/>
                    <a:pt x="158" y="163"/>
                    <a:pt x="158" y="173"/>
                  </a:cubicBezTo>
                  <a:cubicBezTo>
                    <a:pt x="158" y="178"/>
                    <a:pt x="158" y="181"/>
                    <a:pt x="160" y="181"/>
                  </a:cubicBezTo>
                  <a:cubicBezTo>
                    <a:pt x="161" y="181"/>
                    <a:pt x="163" y="180"/>
                    <a:pt x="165" y="178"/>
                  </a:cubicBezTo>
                  <a:cubicBezTo>
                    <a:pt x="175" y="170"/>
                    <a:pt x="183" y="160"/>
                    <a:pt x="189" y="148"/>
                  </a:cubicBezTo>
                  <a:cubicBezTo>
                    <a:pt x="213" y="103"/>
                    <a:pt x="200" y="49"/>
                    <a:pt x="160" y="2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76" name="Google Shape;2276;p11"/>
          <p:cNvGrpSpPr/>
          <p:nvPr/>
        </p:nvGrpSpPr>
        <p:grpSpPr>
          <a:xfrm>
            <a:off x="8518525" y="3735387"/>
            <a:ext cx="307975" cy="379413"/>
            <a:chOff x="4097338" y="3263900"/>
            <a:chExt cx="307975" cy="379413"/>
          </a:xfrm>
        </p:grpSpPr>
        <p:sp>
          <p:nvSpPr>
            <p:cNvPr id="2277" name="Google Shape;2277;p11"/>
            <p:cNvSpPr/>
            <p:nvPr/>
          </p:nvSpPr>
          <p:spPr>
            <a:xfrm>
              <a:off x="4229100" y="3413125"/>
              <a:ext cx="176213" cy="230188"/>
            </a:xfrm>
            <a:custGeom>
              <a:rect b="b" l="l" r="r" t="t"/>
              <a:pathLst>
                <a:path extrusionOk="0" h="145" w="111">
                  <a:moveTo>
                    <a:pt x="111" y="61"/>
                  </a:moveTo>
                  <a:lnTo>
                    <a:pt x="92" y="61"/>
                  </a:lnTo>
                  <a:lnTo>
                    <a:pt x="92" y="0"/>
                  </a:lnTo>
                  <a:lnTo>
                    <a:pt x="19" y="0"/>
                  </a:lnTo>
                  <a:lnTo>
                    <a:pt x="19" y="61"/>
                  </a:lnTo>
                  <a:lnTo>
                    <a:pt x="0" y="61"/>
                  </a:lnTo>
                  <a:lnTo>
                    <a:pt x="55" y="145"/>
                  </a:lnTo>
                  <a:lnTo>
                    <a:pt x="111" y="6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8" name="Google Shape;2278;p11"/>
            <p:cNvSpPr/>
            <p:nvPr/>
          </p:nvSpPr>
          <p:spPr>
            <a:xfrm>
              <a:off x="4097338" y="3263900"/>
              <a:ext cx="177800" cy="230188"/>
            </a:xfrm>
            <a:custGeom>
              <a:rect b="b" l="l" r="r" t="t"/>
              <a:pathLst>
                <a:path extrusionOk="0" h="145" w="112">
                  <a:moveTo>
                    <a:pt x="92" y="145"/>
                  </a:moveTo>
                  <a:lnTo>
                    <a:pt x="92" y="84"/>
                  </a:lnTo>
                  <a:lnTo>
                    <a:pt x="112" y="84"/>
                  </a:lnTo>
                  <a:lnTo>
                    <a:pt x="56" y="0"/>
                  </a:lnTo>
                  <a:lnTo>
                    <a:pt x="0" y="84"/>
                  </a:lnTo>
                  <a:lnTo>
                    <a:pt x="20" y="84"/>
                  </a:lnTo>
                  <a:lnTo>
                    <a:pt x="20" y="145"/>
                  </a:lnTo>
                  <a:lnTo>
                    <a:pt x="92" y="14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79" name="Google Shape;2279;p11"/>
          <p:cNvGrpSpPr/>
          <p:nvPr/>
        </p:nvGrpSpPr>
        <p:grpSpPr>
          <a:xfrm>
            <a:off x="6892925" y="3770312"/>
            <a:ext cx="327025" cy="309563"/>
            <a:chOff x="2471738" y="3298825"/>
            <a:chExt cx="327025" cy="309563"/>
          </a:xfrm>
        </p:grpSpPr>
        <p:sp>
          <p:nvSpPr>
            <p:cNvPr id="2280" name="Google Shape;2280;p11"/>
            <p:cNvSpPr/>
            <p:nvPr/>
          </p:nvSpPr>
          <p:spPr>
            <a:xfrm>
              <a:off x="2471738" y="3530600"/>
              <a:ext cx="327025" cy="77788"/>
            </a:xfrm>
            <a:custGeom>
              <a:rect b="b" l="l" r="r" t="t"/>
              <a:pathLst>
                <a:path extrusionOk="0" h="49" w="206">
                  <a:moveTo>
                    <a:pt x="187" y="30"/>
                  </a:moveTo>
                  <a:lnTo>
                    <a:pt x="19" y="30"/>
                  </a:lnTo>
                  <a:lnTo>
                    <a:pt x="19" y="1"/>
                  </a:lnTo>
                  <a:lnTo>
                    <a:pt x="0" y="1"/>
                  </a:lnTo>
                  <a:lnTo>
                    <a:pt x="0" y="49"/>
                  </a:lnTo>
                  <a:lnTo>
                    <a:pt x="206" y="49"/>
                  </a:lnTo>
                  <a:lnTo>
                    <a:pt x="206" y="0"/>
                  </a:lnTo>
                  <a:lnTo>
                    <a:pt x="187" y="0"/>
                  </a:lnTo>
                  <a:lnTo>
                    <a:pt x="187" y="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1" name="Google Shape;2281;p11"/>
            <p:cNvSpPr/>
            <p:nvPr/>
          </p:nvSpPr>
          <p:spPr>
            <a:xfrm>
              <a:off x="2517775" y="3298825"/>
              <a:ext cx="241300" cy="257175"/>
            </a:xfrm>
            <a:custGeom>
              <a:rect b="b" l="l" r="r" t="t"/>
              <a:pathLst>
                <a:path extrusionOk="0" h="162" w="152">
                  <a:moveTo>
                    <a:pt x="26" y="94"/>
                  </a:moveTo>
                  <a:lnTo>
                    <a:pt x="26" y="162"/>
                  </a:lnTo>
                  <a:lnTo>
                    <a:pt x="125" y="162"/>
                  </a:lnTo>
                  <a:lnTo>
                    <a:pt x="125" y="94"/>
                  </a:lnTo>
                  <a:lnTo>
                    <a:pt x="152" y="94"/>
                  </a:lnTo>
                  <a:lnTo>
                    <a:pt x="76" y="0"/>
                  </a:lnTo>
                  <a:lnTo>
                    <a:pt x="0" y="94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82" name="Google Shape;2282;p11"/>
          <p:cNvGrpSpPr/>
          <p:nvPr/>
        </p:nvGrpSpPr>
        <p:grpSpPr>
          <a:xfrm>
            <a:off x="7931150" y="1960562"/>
            <a:ext cx="384175" cy="384175"/>
            <a:chOff x="3509963" y="1497013"/>
            <a:chExt cx="384175" cy="384175"/>
          </a:xfrm>
        </p:grpSpPr>
        <p:sp>
          <p:nvSpPr>
            <p:cNvPr id="2283" name="Google Shape;2283;p11"/>
            <p:cNvSpPr/>
            <p:nvPr/>
          </p:nvSpPr>
          <p:spPr>
            <a:xfrm>
              <a:off x="3509963" y="1497013"/>
              <a:ext cx="384175" cy="384175"/>
            </a:xfrm>
            <a:custGeom>
              <a:rect b="b" l="l" r="r" t="t"/>
              <a:pathLst>
                <a:path extrusionOk="0" h="252" w="252">
                  <a:moveTo>
                    <a:pt x="126" y="0"/>
                  </a:moveTo>
                  <a:cubicBezTo>
                    <a:pt x="56" y="0"/>
                    <a:pt x="0" y="56"/>
                    <a:pt x="0" y="126"/>
                  </a:cubicBezTo>
                  <a:cubicBezTo>
                    <a:pt x="0" y="195"/>
                    <a:pt x="56" y="252"/>
                    <a:pt x="126" y="252"/>
                  </a:cubicBezTo>
                  <a:cubicBezTo>
                    <a:pt x="195" y="252"/>
                    <a:pt x="252" y="195"/>
                    <a:pt x="252" y="126"/>
                  </a:cubicBezTo>
                  <a:cubicBezTo>
                    <a:pt x="252" y="56"/>
                    <a:pt x="195" y="0"/>
                    <a:pt x="126" y="0"/>
                  </a:cubicBezTo>
                  <a:moveTo>
                    <a:pt x="126" y="229"/>
                  </a:moveTo>
                  <a:cubicBezTo>
                    <a:pt x="69" y="229"/>
                    <a:pt x="23" y="183"/>
                    <a:pt x="23" y="126"/>
                  </a:cubicBezTo>
                  <a:cubicBezTo>
                    <a:pt x="23" y="69"/>
                    <a:pt x="69" y="22"/>
                    <a:pt x="126" y="22"/>
                  </a:cubicBezTo>
                  <a:cubicBezTo>
                    <a:pt x="183" y="22"/>
                    <a:pt x="229" y="69"/>
                    <a:pt x="229" y="126"/>
                  </a:cubicBezTo>
                  <a:cubicBezTo>
                    <a:pt x="229" y="183"/>
                    <a:pt x="183" y="229"/>
                    <a:pt x="126" y="2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4" name="Google Shape;2284;p11"/>
            <p:cNvSpPr/>
            <p:nvPr/>
          </p:nvSpPr>
          <p:spPr>
            <a:xfrm>
              <a:off x="3575050" y="1641475"/>
              <a:ext cx="44450" cy="31750"/>
            </a:xfrm>
            <a:custGeom>
              <a:rect b="b" l="l" r="r" t="t"/>
              <a:pathLst>
                <a:path extrusionOk="0" h="21" w="30">
                  <a:moveTo>
                    <a:pt x="3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7"/>
                    <a:pt x="0" y="14"/>
                    <a:pt x="0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14"/>
                    <a:pt x="29" y="7"/>
                    <a:pt x="3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5" name="Google Shape;2285;p11"/>
            <p:cNvSpPr/>
            <p:nvPr/>
          </p:nvSpPr>
          <p:spPr>
            <a:xfrm>
              <a:off x="3595688" y="1573213"/>
              <a:ext cx="47625" cy="41275"/>
            </a:xfrm>
            <a:custGeom>
              <a:rect b="b" l="l" r="r" t="t"/>
              <a:pathLst>
                <a:path extrusionOk="0" h="27" w="31">
                  <a:moveTo>
                    <a:pt x="0" y="27"/>
                  </a:moveTo>
                  <a:cubicBezTo>
                    <a:pt x="21" y="27"/>
                    <a:pt x="21" y="27"/>
                    <a:pt x="21" y="27"/>
                  </a:cubicBezTo>
                  <a:cubicBezTo>
                    <a:pt x="23" y="19"/>
                    <a:pt x="25" y="12"/>
                    <a:pt x="29" y="5"/>
                  </a:cubicBezTo>
                  <a:cubicBezTo>
                    <a:pt x="30" y="3"/>
                    <a:pt x="30" y="2"/>
                    <a:pt x="31" y="0"/>
                  </a:cubicBezTo>
                  <a:cubicBezTo>
                    <a:pt x="19" y="6"/>
                    <a:pt x="8" y="16"/>
                    <a:pt x="0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6" name="Google Shape;2286;p11"/>
            <p:cNvSpPr/>
            <p:nvPr/>
          </p:nvSpPr>
          <p:spPr>
            <a:xfrm>
              <a:off x="3783013" y="1701800"/>
              <a:ext cx="47625" cy="33338"/>
            </a:xfrm>
            <a:custGeom>
              <a:rect b="b" l="l" r="r" t="t"/>
              <a:pathLst>
                <a:path extrusionOk="0" h="21" w="31">
                  <a:moveTo>
                    <a:pt x="0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9" y="14"/>
                    <a:pt x="30" y="7"/>
                    <a:pt x="3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7"/>
                    <a:pt x="1" y="14"/>
                    <a:pt x="0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7" name="Google Shape;2287;p11"/>
            <p:cNvSpPr/>
            <p:nvPr/>
          </p:nvSpPr>
          <p:spPr>
            <a:xfrm>
              <a:off x="3783013" y="1641475"/>
              <a:ext cx="47625" cy="31750"/>
            </a:xfrm>
            <a:custGeom>
              <a:rect b="b" l="l" r="r" t="t"/>
              <a:pathLst>
                <a:path extrusionOk="0" h="21" w="31">
                  <a:moveTo>
                    <a:pt x="2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14"/>
                    <a:pt x="29" y="7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4"/>
                    <a:pt x="2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8" name="Google Shape;2288;p11"/>
            <p:cNvSpPr/>
            <p:nvPr/>
          </p:nvSpPr>
          <p:spPr>
            <a:xfrm>
              <a:off x="3760788" y="1763713"/>
              <a:ext cx="46038" cy="39688"/>
            </a:xfrm>
            <a:custGeom>
              <a:rect b="b" l="l" r="r" t="t"/>
              <a:pathLst>
                <a:path extrusionOk="0" h="26" w="31">
                  <a:moveTo>
                    <a:pt x="3" y="21"/>
                  </a:moveTo>
                  <a:cubicBezTo>
                    <a:pt x="2" y="23"/>
                    <a:pt x="1" y="25"/>
                    <a:pt x="0" y="26"/>
                  </a:cubicBezTo>
                  <a:cubicBezTo>
                    <a:pt x="13" y="20"/>
                    <a:pt x="23" y="11"/>
                    <a:pt x="3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7"/>
                    <a:pt x="6" y="15"/>
                    <a:pt x="3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9" name="Google Shape;2289;p11"/>
            <p:cNvSpPr/>
            <p:nvPr/>
          </p:nvSpPr>
          <p:spPr>
            <a:xfrm>
              <a:off x="3760788" y="1573213"/>
              <a:ext cx="46038" cy="41275"/>
            </a:xfrm>
            <a:custGeom>
              <a:rect b="b" l="l" r="r" t="t"/>
              <a:pathLst>
                <a:path extrusionOk="0" h="27" w="31">
                  <a:moveTo>
                    <a:pt x="11" y="27"/>
                  </a:moveTo>
                  <a:cubicBezTo>
                    <a:pt x="31" y="27"/>
                    <a:pt x="31" y="27"/>
                    <a:pt x="31" y="27"/>
                  </a:cubicBezTo>
                  <a:cubicBezTo>
                    <a:pt x="23" y="16"/>
                    <a:pt x="13" y="6"/>
                    <a:pt x="0" y="0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6" y="12"/>
                    <a:pt x="9" y="19"/>
                    <a:pt x="11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0" name="Google Shape;2290;p11"/>
            <p:cNvSpPr/>
            <p:nvPr/>
          </p:nvSpPr>
          <p:spPr>
            <a:xfrm>
              <a:off x="3595688" y="1763713"/>
              <a:ext cx="47625" cy="39688"/>
            </a:xfrm>
            <a:custGeom>
              <a:rect b="b" l="l" r="r" t="t"/>
              <a:pathLst>
                <a:path extrusionOk="0" h="26" w="31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1"/>
                    <a:pt x="19" y="20"/>
                    <a:pt x="31" y="26"/>
                  </a:cubicBezTo>
                  <a:cubicBezTo>
                    <a:pt x="30" y="25"/>
                    <a:pt x="30" y="23"/>
                    <a:pt x="29" y="21"/>
                  </a:cubicBezTo>
                  <a:cubicBezTo>
                    <a:pt x="25" y="15"/>
                    <a:pt x="23" y="7"/>
                    <a:pt x="2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1" name="Google Shape;2291;p11"/>
            <p:cNvSpPr/>
            <p:nvPr/>
          </p:nvSpPr>
          <p:spPr>
            <a:xfrm>
              <a:off x="3575050" y="1701800"/>
              <a:ext cx="44450" cy="33338"/>
            </a:xfrm>
            <a:custGeom>
              <a:rect b="b" l="l" r="r" t="t"/>
              <a:pathLst>
                <a:path extrusionOk="0" h="21" w="30">
                  <a:moveTo>
                    <a:pt x="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2" y="14"/>
                    <a:pt x="5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4"/>
                    <a:pt x="29" y="7"/>
                    <a:pt x="2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2" name="Google Shape;2292;p11"/>
            <p:cNvSpPr/>
            <p:nvPr/>
          </p:nvSpPr>
          <p:spPr>
            <a:xfrm>
              <a:off x="3716338" y="1563688"/>
              <a:ext cx="31750" cy="50800"/>
            </a:xfrm>
            <a:custGeom>
              <a:rect b="b" l="l" r="r" t="t"/>
              <a:pathLst>
                <a:path extrusionOk="0" h="33" w="21">
                  <a:moveTo>
                    <a:pt x="0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16" y="17"/>
                    <a:pt x="8" y="5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3" name="Google Shape;2293;p11"/>
            <p:cNvSpPr/>
            <p:nvPr/>
          </p:nvSpPr>
          <p:spPr>
            <a:xfrm>
              <a:off x="3656013" y="1563688"/>
              <a:ext cx="33338" cy="50800"/>
            </a:xfrm>
            <a:custGeom>
              <a:rect b="b" l="l" r="r" t="t"/>
              <a:pathLst>
                <a:path extrusionOk="0" h="33" w="21">
                  <a:moveTo>
                    <a:pt x="0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3" y="5"/>
                    <a:pt x="5" y="17"/>
                    <a:pt x="0" y="3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4" name="Google Shape;2294;p11"/>
            <p:cNvSpPr/>
            <p:nvPr/>
          </p:nvSpPr>
          <p:spPr>
            <a:xfrm>
              <a:off x="3646488" y="1701800"/>
              <a:ext cx="42863" cy="33338"/>
            </a:xfrm>
            <a:custGeom>
              <a:rect b="b" l="l" r="r" t="t"/>
              <a:pathLst>
                <a:path extrusionOk="0" h="21" w="28">
                  <a:moveTo>
                    <a:pt x="2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1" y="14"/>
                    <a:pt x="2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5" name="Google Shape;2295;p11"/>
            <p:cNvSpPr/>
            <p:nvPr/>
          </p:nvSpPr>
          <p:spPr>
            <a:xfrm>
              <a:off x="3646488" y="1641475"/>
              <a:ext cx="42863" cy="31750"/>
            </a:xfrm>
            <a:custGeom>
              <a:rect b="b" l="l" r="r" t="t"/>
              <a:pathLst>
                <a:path extrusionOk="0" h="21" w="28">
                  <a:moveTo>
                    <a:pt x="0" y="21"/>
                  </a:moveTo>
                  <a:cubicBezTo>
                    <a:pt x="28" y="21"/>
                    <a:pt x="28" y="21"/>
                    <a:pt x="28" y="2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7"/>
                    <a:pt x="0" y="14"/>
                    <a:pt x="0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6" name="Google Shape;2296;p11"/>
            <p:cNvSpPr/>
            <p:nvPr/>
          </p:nvSpPr>
          <p:spPr>
            <a:xfrm>
              <a:off x="3716338" y="1641475"/>
              <a:ext cx="42863" cy="31750"/>
            </a:xfrm>
            <a:custGeom>
              <a:rect b="b" l="l" r="r" t="t"/>
              <a:pathLst>
                <a:path extrusionOk="0" h="21" w="28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14"/>
                    <a:pt x="27" y="7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7" name="Google Shape;2297;p11"/>
            <p:cNvSpPr/>
            <p:nvPr/>
          </p:nvSpPr>
          <p:spPr>
            <a:xfrm>
              <a:off x="3716338" y="1701800"/>
              <a:ext cx="42863" cy="33338"/>
            </a:xfrm>
            <a:custGeom>
              <a:rect b="b" l="l" r="r" t="t"/>
              <a:pathLst>
                <a:path extrusionOk="0" h="21" w="28">
                  <a:moveTo>
                    <a:pt x="0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7" y="14"/>
                    <a:pt x="28" y="7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8" name="Google Shape;2298;p11"/>
            <p:cNvSpPr/>
            <p:nvPr/>
          </p:nvSpPr>
          <p:spPr>
            <a:xfrm>
              <a:off x="3656013" y="1763713"/>
              <a:ext cx="33338" cy="49213"/>
            </a:xfrm>
            <a:custGeom>
              <a:rect b="b" l="l" r="r" t="t"/>
              <a:pathLst>
                <a:path extrusionOk="0" h="33" w="21">
                  <a:moveTo>
                    <a:pt x="21" y="33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6"/>
                    <a:pt x="13" y="27"/>
                    <a:pt x="21" y="3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9" name="Google Shape;2299;p11"/>
            <p:cNvSpPr/>
            <p:nvPr/>
          </p:nvSpPr>
          <p:spPr>
            <a:xfrm>
              <a:off x="3716338" y="1763713"/>
              <a:ext cx="31750" cy="49213"/>
            </a:xfrm>
            <a:custGeom>
              <a:rect b="b" l="l" r="r" t="t"/>
              <a:pathLst>
                <a:path extrusionOk="0" h="33" w="21">
                  <a:moveTo>
                    <a:pt x="0" y="33"/>
                  </a:moveTo>
                  <a:cubicBezTo>
                    <a:pt x="8" y="27"/>
                    <a:pt x="16" y="16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00" name="Google Shape;2300;p11"/>
          <p:cNvGrpSpPr/>
          <p:nvPr/>
        </p:nvGrpSpPr>
        <p:grpSpPr>
          <a:xfrm>
            <a:off x="2590800" y="4344193"/>
            <a:ext cx="422276" cy="336550"/>
            <a:chOff x="2057400" y="4037013"/>
            <a:chExt cx="422276" cy="336550"/>
          </a:xfrm>
        </p:grpSpPr>
        <p:sp>
          <p:nvSpPr>
            <p:cNvPr id="2301" name="Google Shape;2301;p11"/>
            <p:cNvSpPr/>
            <p:nvPr/>
          </p:nvSpPr>
          <p:spPr>
            <a:xfrm>
              <a:off x="2057400" y="4037013"/>
              <a:ext cx="361950" cy="336550"/>
            </a:xfrm>
            <a:custGeom>
              <a:rect b="b" l="l" r="r" t="t"/>
              <a:pathLst>
                <a:path extrusionOk="0" h="212" w="228">
                  <a:moveTo>
                    <a:pt x="135" y="105"/>
                  </a:moveTo>
                  <a:cubicBezTo>
                    <a:pt x="140" y="87"/>
                    <a:pt x="155" y="74"/>
                    <a:pt x="174" y="74"/>
                  </a:cubicBezTo>
                  <a:cubicBezTo>
                    <a:pt x="177" y="74"/>
                    <a:pt x="180" y="74"/>
                    <a:pt x="183" y="75"/>
                  </a:cubicBezTo>
                  <a:cubicBezTo>
                    <a:pt x="194" y="77"/>
                    <a:pt x="203" y="84"/>
                    <a:pt x="208" y="93"/>
                  </a:cubicBezTo>
                  <a:cubicBezTo>
                    <a:pt x="213" y="90"/>
                    <a:pt x="219" y="88"/>
                    <a:pt x="225" y="87"/>
                  </a:cubicBezTo>
                  <a:cubicBezTo>
                    <a:pt x="228" y="65"/>
                    <a:pt x="224" y="52"/>
                    <a:pt x="224" y="52"/>
                  </a:cubicBezTo>
                  <a:cubicBezTo>
                    <a:pt x="217" y="20"/>
                    <a:pt x="185" y="0"/>
                    <a:pt x="153" y="7"/>
                  </a:cubicBezTo>
                  <a:cubicBezTo>
                    <a:pt x="131" y="11"/>
                    <a:pt x="115" y="27"/>
                    <a:pt x="109" y="47"/>
                  </a:cubicBezTo>
                  <a:cubicBezTo>
                    <a:pt x="95" y="32"/>
                    <a:pt x="74" y="24"/>
                    <a:pt x="52" y="29"/>
                  </a:cubicBezTo>
                  <a:cubicBezTo>
                    <a:pt x="20" y="36"/>
                    <a:pt x="0" y="68"/>
                    <a:pt x="7" y="100"/>
                  </a:cubicBezTo>
                  <a:cubicBezTo>
                    <a:pt x="7" y="100"/>
                    <a:pt x="20" y="179"/>
                    <a:pt x="146" y="212"/>
                  </a:cubicBezTo>
                  <a:cubicBezTo>
                    <a:pt x="154" y="205"/>
                    <a:pt x="162" y="197"/>
                    <a:pt x="169" y="190"/>
                  </a:cubicBezTo>
                  <a:cubicBezTo>
                    <a:pt x="126" y="147"/>
                    <a:pt x="134" y="108"/>
                    <a:pt x="135" y="10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2" name="Google Shape;2302;p11"/>
            <p:cNvSpPr/>
            <p:nvPr/>
          </p:nvSpPr>
          <p:spPr>
            <a:xfrm>
              <a:off x="2265363" y="4165600"/>
              <a:ext cx="214313" cy="180975"/>
            </a:xfrm>
            <a:custGeom>
              <a:rect b="b" l="l" r="r" t="t"/>
              <a:pathLst>
                <a:path extrusionOk="0" h="114" w="135">
                  <a:moveTo>
                    <a:pt x="106" y="13"/>
                  </a:moveTo>
                  <a:cubicBezTo>
                    <a:pt x="104" y="13"/>
                    <a:pt x="101" y="12"/>
                    <a:pt x="99" y="12"/>
                  </a:cubicBezTo>
                  <a:cubicBezTo>
                    <a:pt x="97" y="12"/>
                    <a:pt x="95" y="13"/>
                    <a:pt x="93" y="13"/>
                  </a:cubicBezTo>
                  <a:cubicBezTo>
                    <a:pt x="86" y="14"/>
                    <a:pt x="79" y="18"/>
                    <a:pt x="75" y="23"/>
                  </a:cubicBezTo>
                  <a:cubicBezTo>
                    <a:pt x="71" y="12"/>
                    <a:pt x="62" y="3"/>
                    <a:pt x="50" y="1"/>
                  </a:cubicBezTo>
                  <a:cubicBezTo>
                    <a:pt x="48" y="0"/>
                    <a:pt x="46" y="0"/>
                    <a:pt x="43" y="0"/>
                  </a:cubicBezTo>
                  <a:cubicBezTo>
                    <a:pt x="28" y="0"/>
                    <a:pt x="14" y="10"/>
                    <a:pt x="11" y="25"/>
                  </a:cubicBezTo>
                  <a:cubicBezTo>
                    <a:pt x="11" y="25"/>
                    <a:pt x="0" y="62"/>
                    <a:pt x="43" y="104"/>
                  </a:cubicBezTo>
                  <a:cubicBezTo>
                    <a:pt x="46" y="108"/>
                    <a:pt x="50" y="111"/>
                    <a:pt x="54" y="114"/>
                  </a:cubicBezTo>
                  <a:cubicBezTo>
                    <a:pt x="124" y="97"/>
                    <a:pt x="131" y="53"/>
                    <a:pt x="131" y="53"/>
                  </a:cubicBezTo>
                  <a:cubicBezTo>
                    <a:pt x="135" y="35"/>
                    <a:pt x="124" y="17"/>
                    <a:pt x="106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03" name="Google Shape;2303;p11"/>
          <p:cNvGrpSpPr/>
          <p:nvPr/>
        </p:nvGrpSpPr>
        <p:grpSpPr>
          <a:xfrm>
            <a:off x="3179763" y="4319587"/>
            <a:ext cx="382588" cy="385763"/>
            <a:chOff x="2646363" y="4016375"/>
            <a:chExt cx="382588" cy="385763"/>
          </a:xfrm>
        </p:grpSpPr>
        <p:sp>
          <p:nvSpPr>
            <p:cNvPr id="2304" name="Google Shape;2304;p11"/>
            <p:cNvSpPr/>
            <p:nvPr/>
          </p:nvSpPr>
          <p:spPr>
            <a:xfrm>
              <a:off x="2646363" y="4016375"/>
              <a:ext cx="382588" cy="385763"/>
            </a:xfrm>
            <a:custGeom>
              <a:rect b="b" l="l" r="r" t="t"/>
              <a:pathLst>
                <a:path extrusionOk="0" h="243" w="241">
                  <a:moveTo>
                    <a:pt x="241" y="24"/>
                  </a:moveTo>
                  <a:cubicBezTo>
                    <a:pt x="208" y="24"/>
                    <a:pt x="208" y="24"/>
                    <a:pt x="208" y="24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24"/>
                    <a:pt x="153" y="24"/>
                    <a:pt x="153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241" y="243"/>
                    <a:pt x="241" y="243"/>
                    <a:pt x="241" y="243"/>
                  </a:cubicBezTo>
                  <a:lnTo>
                    <a:pt x="241" y="24"/>
                  </a:lnTo>
                  <a:close/>
                  <a:moveTo>
                    <a:pt x="24" y="37"/>
                  </a:moveTo>
                  <a:cubicBezTo>
                    <a:pt x="66" y="37"/>
                    <a:pt x="66" y="37"/>
                    <a:pt x="66" y="3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24" y="57"/>
                    <a:pt x="24" y="57"/>
                    <a:pt x="24" y="57"/>
                  </a:cubicBezTo>
                  <a:lnTo>
                    <a:pt x="24" y="37"/>
                  </a:lnTo>
                  <a:close/>
                  <a:moveTo>
                    <a:pt x="121" y="214"/>
                  </a:moveTo>
                  <a:cubicBezTo>
                    <a:pt x="76" y="214"/>
                    <a:pt x="40" y="178"/>
                    <a:pt x="40" y="133"/>
                  </a:cubicBezTo>
                  <a:cubicBezTo>
                    <a:pt x="40" y="88"/>
                    <a:pt x="76" y="52"/>
                    <a:pt x="121" y="52"/>
                  </a:cubicBezTo>
                  <a:cubicBezTo>
                    <a:pt x="166" y="52"/>
                    <a:pt x="202" y="88"/>
                    <a:pt x="202" y="133"/>
                  </a:cubicBezTo>
                  <a:cubicBezTo>
                    <a:pt x="202" y="178"/>
                    <a:pt x="166" y="214"/>
                    <a:pt x="121" y="2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11"/>
            <p:cNvSpPr/>
            <p:nvPr/>
          </p:nvSpPr>
          <p:spPr>
            <a:xfrm>
              <a:off x="2743200" y="4132263"/>
              <a:ext cx="190500" cy="1905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06" name="Google Shape;2306;p11"/>
          <p:cNvGrpSpPr/>
          <p:nvPr/>
        </p:nvGrpSpPr>
        <p:grpSpPr>
          <a:xfrm>
            <a:off x="4343400" y="4357687"/>
            <a:ext cx="407988" cy="309563"/>
            <a:chOff x="2906713" y="4318000"/>
            <a:chExt cx="407988" cy="309563"/>
          </a:xfrm>
        </p:grpSpPr>
        <p:sp>
          <p:nvSpPr>
            <p:cNvPr id="2307" name="Google Shape;2307;p11"/>
            <p:cNvSpPr/>
            <p:nvPr/>
          </p:nvSpPr>
          <p:spPr>
            <a:xfrm>
              <a:off x="2906713" y="4337050"/>
              <a:ext cx="407988" cy="290513"/>
            </a:xfrm>
            <a:custGeom>
              <a:rect b="b" l="l" r="r" t="t"/>
              <a:pathLst>
                <a:path extrusionOk="0" h="172" w="242">
                  <a:moveTo>
                    <a:pt x="238" y="105"/>
                  </a:moveTo>
                  <a:cubicBezTo>
                    <a:pt x="230" y="101"/>
                    <a:pt x="225" y="93"/>
                    <a:pt x="223" y="84"/>
                  </a:cubicBezTo>
                  <a:cubicBezTo>
                    <a:pt x="222" y="75"/>
                    <a:pt x="224" y="66"/>
                    <a:pt x="229" y="59"/>
                  </a:cubicBezTo>
                  <a:cubicBezTo>
                    <a:pt x="231" y="57"/>
                    <a:pt x="231" y="54"/>
                    <a:pt x="230" y="52"/>
                  </a:cubicBezTo>
                  <a:cubicBezTo>
                    <a:pt x="229" y="50"/>
                    <a:pt x="226" y="48"/>
                    <a:pt x="224" y="48"/>
                  </a:cubicBezTo>
                  <a:cubicBezTo>
                    <a:pt x="223" y="48"/>
                    <a:pt x="221" y="48"/>
                    <a:pt x="220" y="50"/>
                  </a:cubicBezTo>
                  <a:cubicBezTo>
                    <a:pt x="212" y="61"/>
                    <a:pt x="208" y="73"/>
                    <a:pt x="210" y="86"/>
                  </a:cubicBezTo>
                  <a:cubicBezTo>
                    <a:pt x="195" y="77"/>
                    <a:pt x="178" y="73"/>
                    <a:pt x="161" y="73"/>
                  </a:cubicBezTo>
                  <a:cubicBezTo>
                    <a:pt x="161" y="73"/>
                    <a:pt x="161" y="73"/>
                    <a:pt x="161" y="73"/>
                  </a:cubicBezTo>
                  <a:cubicBezTo>
                    <a:pt x="160" y="73"/>
                    <a:pt x="146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35" y="75"/>
                    <a:pt x="126" y="78"/>
                    <a:pt x="116" y="81"/>
                  </a:cubicBezTo>
                  <a:cubicBezTo>
                    <a:pt x="115" y="82"/>
                    <a:pt x="113" y="83"/>
                    <a:pt x="111" y="83"/>
                  </a:cubicBezTo>
                  <a:cubicBezTo>
                    <a:pt x="100" y="88"/>
                    <a:pt x="89" y="92"/>
                    <a:pt x="77" y="92"/>
                  </a:cubicBezTo>
                  <a:cubicBezTo>
                    <a:pt x="74" y="92"/>
                    <a:pt x="71" y="92"/>
                    <a:pt x="69" y="91"/>
                  </a:cubicBezTo>
                  <a:cubicBezTo>
                    <a:pt x="59" y="89"/>
                    <a:pt x="51" y="84"/>
                    <a:pt x="45" y="78"/>
                  </a:cubicBezTo>
                  <a:cubicBezTo>
                    <a:pt x="45" y="78"/>
                    <a:pt x="46" y="79"/>
                    <a:pt x="46" y="79"/>
                  </a:cubicBezTo>
                  <a:cubicBezTo>
                    <a:pt x="51" y="81"/>
                    <a:pt x="55" y="82"/>
                    <a:pt x="60" y="82"/>
                  </a:cubicBezTo>
                  <a:cubicBezTo>
                    <a:pt x="75" y="82"/>
                    <a:pt x="92" y="72"/>
                    <a:pt x="95" y="55"/>
                  </a:cubicBezTo>
                  <a:cubicBezTo>
                    <a:pt x="96" y="47"/>
                    <a:pt x="94" y="39"/>
                    <a:pt x="88" y="32"/>
                  </a:cubicBezTo>
                  <a:cubicBezTo>
                    <a:pt x="83" y="27"/>
                    <a:pt x="76" y="23"/>
                    <a:pt x="69" y="23"/>
                  </a:cubicBezTo>
                  <a:cubicBezTo>
                    <a:pt x="65" y="23"/>
                    <a:pt x="62" y="24"/>
                    <a:pt x="58" y="26"/>
                  </a:cubicBezTo>
                  <a:cubicBezTo>
                    <a:pt x="50" y="31"/>
                    <a:pt x="43" y="42"/>
                    <a:pt x="48" y="52"/>
                  </a:cubicBezTo>
                  <a:cubicBezTo>
                    <a:pt x="51" y="57"/>
                    <a:pt x="56" y="60"/>
                    <a:pt x="62" y="60"/>
                  </a:cubicBezTo>
                  <a:cubicBezTo>
                    <a:pt x="65" y="60"/>
                    <a:pt x="69" y="58"/>
                    <a:pt x="71" y="56"/>
                  </a:cubicBezTo>
                  <a:cubicBezTo>
                    <a:pt x="73" y="54"/>
                    <a:pt x="74" y="51"/>
                    <a:pt x="73" y="49"/>
                  </a:cubicBezTo>
                  <a:cubicBezTo>
                    <a:pt x="72" y="46"/>
                    <a:pt x="69" y="44"/>
                    <a:pt x="66" y="44"/>
                  </a:cubicBezTo>
                  <a:cubicBezTo>
                    <a:pt x="65" y="44"/>
                    <a:pt x="63" y="45"/>
                    <a:pt x="62" y="46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7"/>
                    <a:pt x="61" y="47"/>
                    <a:pt x="61" y="46"/>
                  </a:cubicBezTo>
                  <a:cubicBezTo>
                    <a:pt x="60" y="44"/>
                    <a:pt x="60" y="42"/>
                    <a:pt x="61" y="41"/>
                  </a:cubicBezTo>
                  <a:cubicBezTo>
                    <a:pt x="62" y="39"/>
                    <a:pt x="64" y="38"/>
                    <a:pt x="66" y="37"/>
                  </a:cubicBezTo>
                  <a:cubicBezTo>
                    <a:pt x="67" y="37"/>
                    <a:pt x="69" y="37"/>
                    <a:pt x="70" y="37"/>
                  </a:cubicBezTo>
                  <a:cubicBezTo>
                    <a:pt x="72" y="37"/>
                    <a:pt x="75" y="37"/>
                    <a:pt x="78" y="40"/>
                  </a:cubicBezTo>
                  <a:cubicBezTo>
                    <a:pt x="81" y="44"/>
                    <a:pt x="82" y="48"/>
                    <a:pt x="82" y="53"/>
                  </a:cubicBezTo>
                  <a:cubicBezTo>
                    <a:pt x="81" y="58"/>
                    <a:pt x="78" y="63"/>
                    <a:pt x="73" y="65"/>
                  </a:cubicBezTo>
                  <a:cubicBezTo>
                    <a:pt x="70" y="68"/>
                    <a:pt x="65" y="69"/>
                    <a:pt x="61" y="69"/>
                  </a:cubicBezTo>
                  <a:cubicBezTo>
                    <a:pt x="55" y="69"/>
                    <a:pt x="48" y="67"/>
                    <a:pt x="42" y="63"/>
                  </a:cubicBezTo>
                  <a:cubicBezTo>
                    <a:pt x="39" y="61"/>
                    <a:pt x="36" y="57"/>
                    <a:pt x="35" y="51"/>
                  </a:cubicBezTo>
                  <a:cubicBezTo>
                    <a:pt x="34" y="44"/>
                    <a:pt x="36" y="33"/>
                    <a:pt x="44" y="24"/>
                  </a:cubicBezTo>
                  <a:cubicBezTo>
                    <a:pt x="51" y="17"/>
                    <a:pt x="60" y="13"/>
                    <a:pt x="70" y="13"/>
                  </a:cubicBezTo>
                  <a:cubicBezTo>
                    <a:pt x="75" y="13"/>
                    <a:pt x="79" y="13"/>
                    <a:pt x="83" y="15"/>
                  </a:cubicBezTo>
                  <a:cubicBezTo>
                    <a:pt x="96" y="21"/>
                    <a:pt x="105" y="34"/>
                    <a:pt x="104" y="49"/>
                  </a:cubicBezTo>
                  <a:cubicBezTo>
                    <a:pt x="104" y="50"/>
                    <a:pt x="104" y="52"/>
                    <a:pt x="105" y="53"/>
                  </a:cubicBezTo>
                  <a:cubicBezTo>
                    <a:pt x="106" y="54"/>
                    <a:pt x="108" y="55"/>
                    <a:pt x="110" y="55"/>
                  </a:cubicBezTo>
                  <a:cubicBezTo>
                    <a:pt x="113" y="55"/>
                    <a:pt x="117" y="53"/>
                    <a:pt x="117" y="49"/>
                  </a:cubicBezTo>
                  <a:cubicBezTo>
                    <a:pt x="117" y="44"/>
                    <a:pt x="117" y="40"/>
                    <a:pt x="116" y="36"/>
                  </a:cubicBezTo>
                  <a:cubicBezTo>
                    <a:pt x="113" y="25"/>
                    <a:pt x="107" y="16"/>
                    <a:pt x="98" y="10"/>
                  </a:cubicBezTo>
                  <a:cubicBezTo>
                    <a:pt x="90" y="3"/>
                    <a:pt x="80" y="0"/>
                    <a:pt x="69" y="0"/>
                  </a:cubicBezTo>
                  <a:cubicBezTo>
                    <a:pt x="59" y="0"/>
                    <a:pt x="50" y="3"/>
                    <a:pt x="42" y="9"/>
                  </a:cubicBezTo>
                  <a:cubicBezTo>
                    <a:pt x="29" y="18"/>
                    <a:pt x="21" y="34"/>
                    <a:pt x="21" y="50"/>
                  </a:cubicBezTo>
                  <a:cubicBezTo>
                    <a:pt x="21" y="67"/>
                    <a:pt x="27" y="82"/>
                    <a:pt x="40" y="91"/>
                  </a:cubicBezTo>
                  <a:cubicBezTo>
                    <a:pt x="47" y="97"/>
                    <a:pt x="56" y="102"/>
                    <a:pt x="65" y="104"/>
                  </a:cubicBezTo>
                  <a:cubicBezTo>
                    <a:pt x="57" y="104"/>
                    <a:pt x="50" y="102"/>
                    <a:pt x="43" y="98"/>
                  </a:cubicBezTo>
                  <a:cubicBezTo>
                    <a:pt x="29" y="90"/>
                    <a:pt x="20" y="79"/>
                    <a:pt x="17" y="66"/>
                  </a:cubicBezTo>
                  <a:cubicBezTo>
                    <a:pt x="13" y="49"/>
                    <a:pt x="16" y="29"/>
                    <a:pt x="28" y="11"/>
                  </a:cubicBezTo>
                  <a:cubicBezTo>
                    <a:pt x="29" y="9"/>
                    <a:pt x="29" y="7"/>
                    <a:pt x="28" y="5"/>
                  </a:cubicBezTo>
                  <a:cubicBezTo>
                    <a:pt x="27" y="3"/>
                    <a:pt x="24" y="2"/>
                    <a:pt x="22" y="2"/>
                  </a:cubicBezTo>
                  <a:cubicBezTo>
                    <a:pt x="19" y="2"/>
                    <a:pt x="18" y="3"/>
                    <a:pt x="16" y="5"/>
                  </a:cubicBezTo>
                  <a:cubicBezTo>
                    <a:pt x="4" y="25"/>
                    <a:pt x="0" y="49"/>
                    <a:pt x="5" y="70"/>
                  </a:cubicBezTo>
                  <a:cubicBezTo>
                    <a:pt x="9" y="86"/>
                    <a:pt x="20" y="100"/>
                    <a:pt x="35" y="108"/>
                  </a:cubicBezTo>
                  <a:cubicBezTo>
                    <a:pt x="44" y="114"/>
                    <a:pt x="55" y="116"/>
                    <a:pt x="66" y="116"/>
                  </a:cubicBezTo>
                  <a:cubicBezTo>
                    <a:pt x="74" y="116"/>
                    <a:pt x="83" y="115"/>
                    <a:pt x="93" y="112"/>
                  </a:cubicBezTo>
                  <a:cubicBezTo>
                    <a:pt x="103" y="109"/>
                    <a:pt x="112" y="106"/>
                    <a:pt x="122" y="101"/>
                  </a:cubicBezTo>
                  <a:cubicBezTo>
                    <a:pt x="114" y="113"/>
                    <a:pt x="113" y="127"/>
                    <a:pt x="117" y="139"/>
                  </a:cubicBezTo>
                  <a:cubicBezTo>
                    <a:pt x="123" y="158"/>
                    <a:pt x="141" y="172"/>
                    <a:pt x="161" y="172"/>
                  </a:cubicBezTo>
                  <a:cubicBezTo>
                    <a:pt x="166" y="172"/>
                    <a:pt x="171" y="171"/>
                    <a:pt x="175" y="170"/>
                  </a:cubicBezTo>
                  <a:cubicBezTo>
                    <a:pt x="179" y="168"/>
                    <a:pt x="180" y="165"/>
                    <a:pt x="180" y="162"/>
                  </a:cubicBezTo>
                  <a:cubicBezTo>
                    <a:pt x="179" y="160"/>
                    <a:pt x="177" y="157"/>
                    <a:pt x="173" y="157"/>
                  </a:cubicBezTo>
                  <a:cubicBezTo>
                    <a:pt x="173" y="157"/>
                    <a:pt x="172" y="157"/>
                    <a:pt x="171" y="157"/>
                  </a:cubicBezTo>
                  <a:cubicBezTo>
                    <a:pt x="168" y="158"/>
                    <a:pt x="165" y="158"/>
                    <a:pt x="162" y="158"/>
                  </a:cubicBezTo>
                  <a:cubicBezTo>
                    <a:pt x="146" y="158"/>
                    <a:pt x="132" y="148"/>
                    <a:pt x="129" y="134"/>
                  </a:cubicBezTo>
                  <a:cubicBezTo>
                    <a:pt x="129" y="133"/>
                    <a:pt x="128" y="132"/>
                    <a:pt x="128" y="131"/>
                  </a:cubicBezTo>
                  <a:cubicBezTo>
                    <a:pt x="132" y="139"/>
                    <a:pt x="137" y="145"/>
                    <a:pt x="145" y="148"/>
                  </a:cubicBezTo>
                  <a:cubicBezTo>
                    <a:pt x="149" y="150"/>
                    <a:pt x="153" y="151"/>
                    <a:pt x="157" y="151"/>
                  </a:cubicBezTo>
                  <a:cubicBezTo>
                    <a:pt x="165" y="151"/>
                    <a:pt x="174" y="147"/>
                    <a:pt x="179" y="141"/>
                  </a:cubicBezTo>
                  <a:cubicBezTo>
                    <a:pt x="184" y="135"/>
                    <a:pt x="187" y="128"/>
                    <a:pt x="186" y="121"/>
                  </a:cubicBezTo>
                  <a:cubicBezTo>
                    <a:pt x="186" y="108"/>
                    <a:pt x="175" y="101"/>
                    <a:pt x="165" y="101"/>
                  </a:cubicBezTo>
                  <a:cubicBezTo>
                    <a:pt x="158" y="101"/>
                    <a:pt x="149" y="105"/>
                    <a:pt x="147" y="116"/>
                  </a:cubicBezTo>
                  <a:cubicBezTo>
                    <a:pt x="147" y="118"/>
                    <a:pt x="147" y="120"/>
                    <a:pt x="148" y="121"/>
                  </a:cubicBezTo>
                  <a:cubicBezTo>
                    <a:pt x="150" y="123"/>
                    <a:pt x="152" y="124"/>
                    <a:pt x="154" y="124"/>
                  </a:cubicBezTo>
                  <a:cubicBezTo>
                    <a:pt x="157" y="124"/>
                    <a:pt x="159" y="122"/>
                    <a:pt x="160" y="119"/>
                  </a:cubicBezTo>
                  <a:cubicBezTo>
                    <a:pt x="161" y="115"/>
                    <a:pt x="164" y="114"/>
                    <a:pt x="166" y="114"/>
                  </a:cubicBezTo>
                  <a:cubicBezTo>
                    <a:pt x="169" y="114"/>
                    <a:pt x="171" y="115"/>
                    <a:pt x="172" y="118"/>
                  </a:cubicBezTo>
                  <a:cubicBezTo>
                    <a:pt x="175" y="124"/>
                    <a:pt x="173" y="131"/>
                    <a:pt x="167" y="135"/>
                  </a:cubicBezTo>
                  <a:cubicBezTo>
                    <a:pt x="164" y="136"/>
                    <a:pt x="161" y="137"/>
                    <a:pt x="157" y="137"/>
                  </a:cubicBezTo>
                  <a:cubicBezTo>
                    <a:pt x="150" y="137"/>
                    <a:pt x="144" y="134"/>
                    <a:pt x="141" y="128"/>
                  </a:cubicBezTo>
                  <a:cubicBezTo>
                    <a:pt x="135" y="117"/>
                    <a:pt x="139" y="101"/>
                    <a:pt x="150" y="95"/>
                  </a:cubicBezTo>
                  <a:cubicBezTo>
                    <a:pt x="155" y="91"/>
                    <a:pt x="161" y="90"/>
                    <a:pt x="169" y="90"/>
                  </a:cubicBezTo>
                  <a:cubicBezTo>
                    <a:pt x="173" y="90"/>
                    <a:pt x="177" y="90"/>
                    <a:pt x="182" y="91"/>
                  </a:cubicBezTo>
                  <a:cubicBezTo>
                    <a:pt x="200" y="94"/>
                    <a:pt x="217" y="103"/>
                    <a:pt x="229" y="116"/>
                  </a:cubicBezTo>
                  <a:cubicBezTo>
                    <a:pt x="231" y="118"/>
                    <a:pt x="232" y="118"/>
                    <a:pt x="234" y="118"/>
                  </a:cubicBezTo>
                  <a:cubicBezTo>
                    <a:pt x="236" y="118"/>
                    <a:pt x="237" y="118"/>
                    <a:pt x="238" y="116"/>
                  </a:cubicBezTo>
                  <a:cubicBezTo>
                    <a:pt x="240" y="115"/>
                    <a:pt x="242" y="113"/>
                    <a:pt x="242" y="111"/>
                  </a:cubicBezTo>
                  <a:cubicBezTo>
                    <a:pt x="242" y="108"/>
                    <a:pt x="240" y="106"/>
                    <a:pt x="238" y="105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8" name="Google Shape;2308;p11"/>
            <p:cNvSpPr/>
            <p:nvPr/>
          </p:nvSpPr>
          <p:spPr>
            <a:xfrm>
              <a:off x="2959100" y="4318000"/>
              <a:ext cx="22225" cy="22225"/>
            </a:xfrm>
            <a:custGeom>
              <a:rect b="b" l="l" r="r" t="t"/>
              <a:pathLst>
                <a:path extrusionOk="0" h="13" w="13">
                  <a:moveTo>
                    <a:pt x="0" y="6"/>
                  </a:moveTo>
                  <a:cubicBezTo>
                    <a:pt x="0" y="8"/>
                    <a:pt x="1" y="9"/>
                    <a:pt x="2" y="10"/>
                  </a:cubicBezTo>
                  <a:cubicBezTo>
                    <a:pt x="3" y="12"/>
                    <a:pt x="5" y="13"/>
                    <a:pt x="7" y="13"/>
                  </a:cubicBezTo>
                  <a:cubicBezTo>
                    <a:pt x="11" y="13"/>
                    <a:pt x="13" y="9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2" y="0"/>
                    <a:pt x="0" y="3"/>
                    <a:pt x="0" y="6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09" name="Google Shape;2309;p11"/>
          <p:cNvGrpSpPr/>
          <p:nvPr/>
        </p:nvGrpSpPr>
        <p:grpSpPr>
          <a:xfrm>
            <a:off x="3789362" y="4325143"/>
            <a:ext cx="350838" cy="374650"/>
            <a:chOff x="2352675" y="4284663"/>
            <a:chExt cx="350838" cy="374650"/>
          </a:xfrm>
        </p:grpSpPr>
        <p:sp>
          <p:nvSpPr>
            <p:cNvPr id="2310" name="Google Shape;2310;p11"/>
            <p:cNvSpPr/>
            <p:nvPr/>
          </p:nvSpPr>
          <p:spPr>
            <a:xfrm>
              <a:off x="2352675" y="4475163"/>
              <a:ext cx="350838" cy="184150"/>
            </a:xfrm>
            <a:custGeom>
              <a:rect b="b" l="l" r="r" t="t"/>
              <a:pathLst>
                <a:path extrusionOk="0" h="116" w="221">
                  <a:moveTo>
                    <a:pt x="221" y="0"/>
                  </a:moveTo>
                  <a:lnTo>
                    <a:pt x="0" y="0"/>
                  </a:lnTo>
                  <a:lnTo>
                    <a:pt x="0" y="116"/>
                  </a:lnTo>
                  <a:lnTo>
                    <a:pt x="51" y="116"/>
                  </a:lnTo>
                  <a:lnTo>
                    <a:pt x="51" y="64"/>
                  </a:lnTo>
                  <a:lnTo>
                    <a:pt x="65" y="64"/>
                  </a:lnTo>
                  <a:lnTo>
                    <a:pt x="65" y="116"/>
                  </a:lnTo>
                  <a:lnTo>
                    <a:pt x="157" y="116"/>
                  </a:lnTo>
                  <a:lnTo>
                    <a:pt x="157" y="62"/>
                  </a:lnTo>
                  <a:lnTo>
                    <a:pt x="170" y="62"/>
                  </a:lnTo>
                  <a:lnTo>
                    <a:pt x="170" y="116"/>
                  </a:lnTo>
                  <a:lnTo>
                    <a:pt x="221" y="116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1" name="Google Shape;2311;p11"/>
            <p:cNvSpPr/>
            <p:nvPr/>
          </p:nvSpPr>
          <p:spPr>
            <a:xfrm>
              <a:off x="2449513" y="4284663"/>
              <a:ext cx="157163" cy="157163"/>
            </a:xfrm>
            <a:prstGeom prst="ellipse">
              <a:avLst/>
            </a:pr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315" name="Shape 2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6" name="Google Shape;2316;p12"/>
          <p:cNvGrpSpPr/>
          <p:nvPr/>
        </p:nvGrpSpPr>
        <p:grpSpPr>
          <a:xfrm>
            <a:off x="1397187" y="3241872"/>
            <a:ext cx="330257" cy="307841"/>
            <a:chOff x="1533525" y="2795588"/>
            <a:chExt cx="350838" cy="327025"/>
          </a:xfrm>
        </p:grpSpPr>
        <p:sp>
          <p:nvSpPr>
            <p:cNvPr id="2317" name="Google Shape;2317;p12"/>
            <p:cNvSpPr/>
            <p:nvPr/>
          </p:nvSpPr>
          <p:spPr>
            <a:xfrm>
              <a:off x="1565275" y="2795588"/>
              <a:ext cx="288925" cy="90488"/>
            </a:xfrm>
            <a:custGeom>
              <a:rect b="b" l="l" r="r" t="t"/>
              <a:pathLst>
                <a:path extrusionOk="0" h="57" w="182">
                  <a:moveTo>
                    <a:pt x="163" y="5"/>
                  </a:moveTo>
                  <a:cubicBezTo>
                    <a:pt x="157" y="0"/>
                    <a:pt x="147" y="1"/>
                    <a:pt x="140" y="2"/>
                  </a:cubicBezTo>
                  <a:cubicBezTo>
                    <a:pt x="131" y="3"/>
                    <a:pt x="122" y="6"/>
                    <a:pt x="114" y="11"/>
                  </a:cubicBezTo>
                  <a:cubicBezTo>
                    <a:pt x="102" y="19"/>
                    <a:pt x="94" y="31"/>
                    <a:pt x="91" y="45"/>
                  </a:cubicBezTo>
                  <a:cubicBezTo>
                    <a:pt x="88" y="31"/>
                    <a:pt x="79" y="19"/>
                    <a:pt x="67" y="11"/>
                  </a:cubicBezTo>
                  <a:cubicBezTo>
                    <a:pt x="60" y="6"/>
                    <a:pt x="51" y="3"/>
                    <a:pt x="42" y="2"/>
                  </a:cubicBezTo>
                  <a:cubicBezTo>
                    <a:pt x="35" y="1"/>
                    <a:pt x="25" y="0"/>
                    <a:pt x="19" y="5"/>
                  </a:cubicBezTo>
                  <a:cubicBezTo>
                    <a:pt x="0" y="17"/>
                    <a:pt x="18" y="37"/>
                    <a:pt x="31" y="47"/>
                  </a:cubicBezTo>
                  <a:cubicBezTo>
                    <a:pt x="35" y="51"/>
                    <a:pt x="41" y="54"/>
                    <a:pt x="46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1" y="54"/>
                    <a:pt x="146" y="51"/>
                    <a:pt x="151" y="47"/>
                  </a:cubicBezTo>
                  <a:cubicBezTo>
                    <a:pt x="164" y="37"/>
                    <a:pt x="182" y="17"/>
                    <a:pt x="163" y="5"/>
                  </a:cubicBezTo>
                  <a:moveTo>
                    <a:pt x="46" y="36"/>
                  </a:moveTo>
                  <a:cubicBezTo>
                    <a:pt x="41" y="33"/>
                    <a:pt x="37" y="29"/>
                    <a:pt x="34" y="25"/>
                  </a:cubicBezTo>
                  <a:cubicBezTo>
                    <a:pt x="33" y="25"/>
                    <a:pt x="30" y="21"/>
                    <a:pt x="29" y="20"/>
                  </a:cubicBezTo>
                  <a:cubicBezTo>
                    <a:pt x="30" y="20"/>
                    <a:pt x="30" y="20"/>
                    <a:pt x="31" y="20"/>
                  </a:cubicBezTo>
                  <a:cubicBezTo>
                    <a:pt x="50" y="18"/>
                    <a:pt x="67" y="29"/>
                    <a:pt x="72" y="46"/>
                  </a:cubicBezTo>
                  <a:cubicBezTo>
                    <a:pt x="63" y="45"/>
                    <a:pt x="54" y="41"/>
                    <a:pt x="46" y="36"/>
                  </a:cubicBezTo>
                  <a:moveTo>
                    <a:pt x="148" y="25"/>
                  </a:moveTo>
                  <a:cubicBezTo>
                    <a:pt x="145" y="29"/>
                    <a:pt x="140" y="33"/>
                    <a:pt x="136" y="36"/>
                  </a:cubicBezTo>
                  <a:cubicBezTo>
                    <a:pt x="128" y="41"/>
                    <a:pt x="119" y="45"/>
                    <a:pt x="109" y="46"/>
                  </a:cubicBezTo>
                  <a:cubicBezTo>
                    <a:pt x="115" y="29"/>
                    <a:pt x="132" y="18"/>
                    <a:pt x="151" y="20"/>
                  </a:cubicBezTo>
                  <a:cubicBezTo>
                    <a:pt x="152" y="20"/>
                    <a:pt x="152" y="20"/>
                    <a:pt x="153" y="20"/>
                  </a:cubicBezTo>
                  <a:cubicBezTo>
                    <a:pt x="152" y="21"/>
                    <a:pt x="149" y="25"/>
                    <a:pt x="148" y="2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8" name="Google Shape;2318;p12"/>
            <p:cNvSpPr/>
            <p:nvPr/>
          </p:nvSpPr>
          <p:spPr>
            <a:xfrm>
              <a:off x="1739900" y="3036888"/>
              <a:ext cx="144463" cy="857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9" name="Google Shape;2319;p12"/>
            <p:cNvSpPr/>
            <p:nvPr/>
          </p:nvSpPr>
          <p:spPr>
            <a:xfrm>
              <a:off x="1739900" y="2895600"/>
              <a:ext cx="144463" cy="85725"/>
            </a:xfrm>
            <a:custGeom>
              <a:rect b="b" l="l" r="r" t="t"/>
              <a:pathLst>
                <a:path extrusionOk="0" h="54" w="91">
                  <a:moveTo>
                    <a:pt x="91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54"/>
                  </a:lnTo>
                  <a:lnTo>
                    <a:pt x="91" y="54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0" name="Google Shape;2320;p12"/>
            <p:cNvSpPr/>
            <p:nvPr/>
          </p:nvSpPr>
          <p:spPr>
            <a:xfrm>
              <a:off x="1533525" y="2895600"/>
              <a:ext cx="142875" cy="85725"/>
            </a:xfrm>
            <a:custGeom>
              <a:rect b="b" l="l" r="r" t="t"/>
              <a:pathLst>
                <a:path extrusionOk="0" h="54" w="90">
                  <a:moveTo>
                    <a:pt x="0" y="54"/>
                  </a:moveTo>
                  <a:lnTo>
                    <a:pt x="90" y="54"/>
                  </a:lnTo>
                  <a:lnTo>
                    <a:pt x="90" y="1"/>
                  </a:lnTo>
                  <a:lnTo>
                    <a:pt x="90" y="0"/>
                  </a:lnTo>
                  <a:lnTo>
                    <a:pt x="83" y="0"/>
                  </a:lnTo>
                  <a:lnTo>
                    <a:pt x="0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1" name="Google Shape;2321;p12"/>
            <p:cNvSpPr/>
            <p:nvPr/>
          </p:nvSpPr>
          <p:spPr>
            <a:xfrm>
              <a:off x="1533525" y="3036888"/>
              <a:ext cx="142875" cy="857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22" name="Google Shape;2322;p12"/>
          <p:cNvGrpSpPr/>
          <p:nvPr/>
        </p:nvGrpSpPr>
        <p:grpSpPr>
          <a:xfrm>
            <a:off x="1391210" y="3841680"/>
            <a:ext cx="339224" cy="354167"/>
            <a:chOff x="1527175" y="3419475"/>
            <a:chExt cx="360363" cy="376238"/>
          </a:xfrm>
        </p:grpSpPr>
        <p:sp>
          <p:nvSpPr>
            <p:cNvPr id="2323" name="Google Shape;2323;p12"/>
            <p:cNvSpPr/>
            <p:nvPr/>
          </p:nvSpPr>
          <p:spPr>
            <a:xfrm>
              <a:off x="1693863" y="3457575"/>
              <a:ext cx="30163" cy="53975"/>
            </a:xfrm>
            <a:custGeom>
              <a:rect b="b" l="l" r="r" t="t"/>
              <a:pathLst>
                <a:path extrusionOk="0" h="34" w="19">
                  <a:moveTo>
                    <a:pt x="19" y="12"/>
                  </a:moveTo>
                  <a:cubicBezTo>
                    <a:pt x="19" y="0"/>
                    <a:pt x="0" y="0"/>
                    <a:pt x="0" y="1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9" y="34"/>
                    <a:pt x="19" y="34"/>
                    <a:pt x="19" y="34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4" name="Google Shape;2324;p12"/>
            <p:cNvSpPr/>
            <p:nvPr/>
          </p:nvSpPr>
          <p:spPr>
            <a:xfrm>
              <a:off x="1731963" y="3419475"/>
              <a:ext cx="155575" cy="92075"/>
            </a:xfrm>
            <a:custGeom>
              <a:rect b="b" l="l" r="r" t="t"/>
              <a:pathLst>
                <a:path extrusionOk="0" h="58" w="98">
                  <a:moveTo>
                    <a:pt x="78" y="5"/>
                  </a:moveTo>
                  <a:cubicBezTo>
                    <a:pt x="71" y="0"/>
                    <a:pt x="61" y="1"/>
                    <a:pt x="54" y="2"/>
                  </a:cubicBezTo>
                  <a:cubicBezTo>
                    <a:pt x="44" y="3"/>
                    <a:pt x="35" y="6"/>
                    <a:pt x="26" y="12"/>
                  </a:cubicBezTo>
                  <a:cubicBezTo>
                    <a:pt x="11" y="22"/>
                    <a:pt x="1" y="40"/>
                    <a:pt x="0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7" y="56"/>
                    <a:pt x="62" y="53"/>
                    <a:pt x="66" y="50"/>
                  </a:cubicBezTo>
                  <a:cubicBezTo>
                    <a:pt x="79" y="40"/>
                    <a:pt x="98" y="18"/>
                    <a:pt x="78" y="5"/>
                  </a:cubicBezTo>
                  <a:moveTo>
                    <a:pt x="62" y="27"/>
                  </a:moveTo>
                  <a:cubicBezTo>
                    <a:pt x="59" y="31"/>
                    <a:pt x="54" y="35"/>
                    <a:pt x="49" y="38"/>
                  </a:cubicBezTo>
                  <a:cubicBezTo>
                    <a:pt x="41" y="44"/>
                    <a:pt x="31" y="48"/>
                    <a:pt x="21" y="49"/>
                  </a:cubicBezTo>
                  <a:cubicBezTo>
                    <a:pt x="27" y="31"/>
                    <a:pt x="45" y="19"/>
                    <a:pt x="66" y="21"/>
                  </a:cubicBezTo>
                  <a:cubicBezTo>
                    <a:pt x="66" y="21"/>
                    <a:pt x="67" y="21"/>
                    <a:pt x="67" y="21"/>
                  </a:cubicBezTo>
                  <a:cubicBezTo>
                    <a:pt x="66" y="22"/>
                    <a:pt x="63" y="26"/>
                    <a:pt x="62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5" name="Google Shape;2325;p12"/>
            <p:cNvSpPr/>
            <p:nvPr/>
          </p:nvSpPr>
          <p:spPr>
            <a:xfrm>
              <a:off x="1527175" y="3419475"/>
              <a:ext cx="157163" cy="92075"/>
            </a:xfrm>
            <a:custGeom>
              <a:rect b="b" l="l" r="r" t="t"/>
              <a:pathLst>
                <a:path extrusionOk="0" h="58" w="99">
                  <a:moveTo>
                    <a:pt x="45" y="58"/>
                  </a:moveTo>
                  <a:cubicBezTo>
                    <a:pt x="99" y="58"/>
                    <a:pt x="99" y="58"/>
                    <a:pt x="99" y="58"/>
                  </a:cubicBezTo>
                  <a:cubicBezTo>
                    <a:pt x="97" y="40"/>
                    <a:pt x="88" y="22"/>
                    <a:pt x="72" y="12"/>
                  </a:cubicBezTo>
                  <a:cubicBezTo>
                    <a:pt x="64" y="6"/>
                    <a:pt x="54" y="3"/>
                    <a:pt x="45" y="2"/>
                  </a:cubicBezTo>
                  <a:cubicBezTo>
                    <a:pt x="37" y="1"/>
                    <a:pt x="27" y="0"/>
                    <a:pt x="20" y="5"/>
                  </a:cubicBezTo>
                  <a:cubicBezTo>
                    <a:pt x="0" y="18"/>
                    <a:pt x="19" y="40"/>
                    <a:pt x="32" y="50"/>
                  </a:cubicBezTo>
                  <a:cubicBezTo>
                    <a:pt x="36" y="53"/>
                    <a:pt x="41" y="56"/>
                    <a:pt x="45" y="58"/>
                  </a:cubicBezTo>
                  <a:moveTo>
                    <a:pt x="31" y="21"/>
                  </a:moveTo>
                  <a:cubicBezTo>
                    <a:pt x="31" y="21"/>
                    <a:pt x="32" y="21"/>
                    <a:pt x="33" y="21"/>
                  </a:cubicBezTo>
                  <a:cubicBezTo>
                    <a:pt x="53" y="19"/>
                    <a:pt x="71" y="31"/>
                    <a:pt x="77" y="49"/>
                  </a:cubicBezTo>
                  <a:cubicBezTo>
                    <a:pt x="67" y="48"/>
                    <a:pt x="58" y="44"/>
                    <a:pt x="49" y="38"/>
                  </a:cubicBezTo>
                  <a:cubicBezTo>
                    <a:pt x="44" y="35"/>
                    <a:pt x="40" y="31"/>
                    <a:pt x="36" y="27"/>
                  </a:cubicBezTo>
                  <a:cubicBezTo>
                    <a:pt x="35" y="26"/>
                    <a:pt x="32" y="22"/>
                    <a:pt x="31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6" name="Google Shape;2326;p12"/>
            <p:cNvSpPr/>
            <p:nvPr/>
          </p:nvSpPr>
          <p:spPr>
            <a:xfrm>
              <a:off x="1538288" y="3522663"/>
              <a:ext cx="341313" cy="273050"/>
            </a:xfrm>
            <a:custGeom>
              <a:rect b="b" l="l" r="r" t="t"/>
              <a:pathLst>
                <a:path extrusionOk="0" h="172" w="215">
                  <a:moveTo>
                    <a:pt x="133" y="0"/>
                  </a:moveTo>
                  <a:lnTo>
                    <a:pt x="133" y="5"/>
                  </a:lnTo>
                  <a:lnTo>
                    <a:pt x="133" y="91"/>
                  </a:lnTo>
                  <a:lnTo>
                    <a:pt x="108" y="70"/>
                  </a:lnTo>
                  <a:lnTo>
                    <a:pt x="83" y="91"/>
                  </a:lnTo>
                  <a:lnTo>
                    <a:pt x="83" y="5"/>
                  </a:lnTo>
                  <a:lnTo>
                    <a:pt x="83" y="0"/>
                  </a:lnTo>
                  <a:lnTo>
                    <a:pt x="56" y="0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15" y="172"/>
                  </a:lnTo>
                  <a:lnTo>
                    <a:pt x="215" y="0"/>
                  </a:lnTo>
                  <a:lnTo>
                    <a:pt x="157" y="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27" name="Google Shape;2327;p12"/>
          <p:cNvGrpSpPr/>
          <p:nvPr/>
        </p:nvGrpSpPr>
        <p:grpSpPr>
          <a:xfrm>
            <a:off x="3567020" y="3838691"/>
            <a:ext cx="237606" cy="360145"/>
            <a:chOff x="3838575" y="3416300"/>
            <a:chExt cx="252413" cy="382588"/>
          </a:xfrm>
        </p:grpSpPr>
        <p:sp>
          <p:nvSpPr>
            <p:cNvPr id="2328" name="Google Shape;2328;p12"/>
            <p:cNvSpPr/>
            <p:nvPr/>
          </p:nvSpPr>
          <p:spPr>
            <a:xfrm>
              <a:off x="3838575" y="3570288"/>
              <a:ext cx="252413" cy="2286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9" name="Google Shape;2329;p12"/>
            <p:cNvSpPr/>
            <p:nvPr/>
          </p:nvSpPr>
          <p:spPr>
            <a:xfrm>
              <a:off x="3838575" y="3416300"/>
              <a:ext cx="252413" cy="142875"/>
            </a:xfrm>
            <a:custGeom>
              <a:rect b="b" l="l" r="r" t="t"/>
              <a:pathLst>
                <a:path extrusionOk="0" h="90" w="159">
                  <a:moveTo>
                    <a:pt x="159" y="41"/>
                  </a:moveTo>
                  <a:lnTo>
                    <a:pt x="130" y="41"/>
                  </a:lnTo>
                  <a:lnTo>
                    <a:pt x="130" y="38"/>
                  </a:lnTo>
                  <a:lnTo>
                    <a:pt x="130" y="34"/>
                  </a:lnTo>
                  <a:lnTo>
                    <a:pt x="130" y="0"/>
                  </a:lnTo>
                  <a:lnTo>
                    <a:pt x="28" y="0"/>
                  </a:lnTo>
                  <a:lnTo>
                    <a:pt x="28" y="34"/>
                  </a:lnTo>
                  <a:lnTo>
                    <a:pt x="28" y="38"/>
                  </a:lnTo>
                  <a:lnTo>
                    <a:pt x="28" y="41"/>
                  </a:lnTo>
                  <a:lnTo>
                    <a:pt x="0" y="41"/>
                  </a:lnTo>
                  <a:lnTo>
                    <a:pt x="0" y="90"/>
                  </a:lnTo>
                  <a:lnTo>
                    <a:pt x="159" y="90"/>
                  </a:lnTo>
                  <a:lnTo>
                    <a:pt x="159" y="41"/>
                  </a:lnTo>
                  <a:close/>
                  <a:moveTo>
                    <a:pt x="49" y="38"/>
                  </a:moveTo>
                  <a:lnTo>
                    <a:pt x="49" y="34"/>
                  </a:lnTo>
                  <a:lnTo>
                    <a:pt x="49" y="21"/>
                  </a:lnTo>
                  <a:lnTo>
                    <a:pt x="109" y="21"/>
                  </a:lnTo>
                  <a:lnTo>
                    <a:pt x="109" y="34"/>
                  </a:lnTo>
                  <a:lnTo>
                    <a:pt x="109" y="38"/>
                  </a:lnTo>
                  <a:lnTo>
                    <a:pt x="109" y="41"/>
                  </a:lnTo>
                  <a:lnTo>
                    <a:pt x="49" y="41"/>
                  </a:lnTo>
                  <a:lnTo>
                    <a:pt x="49" y="3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30" name="Google Shape;2330;p12"/>
          <p:cNvGrpSpPr/>
          <p:nvPr/>
        </p:nvGrpSpPr>
        <p:grpSpPr>
          <a:xfrm>
            <a:off x="898066" y="3864843"/>
            <a:ext cx="283931" cy="307841"/>
            <a:chOff x="1003300" y="3444875"/>
            <a:chExt cx="301625" cy="327025"/>
          </a:xfrm>
        </p:grpSpPr>
        <p:sp>
          <p:nvSpPr>
            <p:cNvPr id="2331" name="Google Shape;2331;p12"/>
            <p:cNvSpPr/>
            <p:nvPr/>
          </p:nvSpPr>
          <p:spPr>
            <a:xfrm>
              <a:off x="1003300" y="3486150"/>
              <a:ext cx="301625" cy="285750"/>
            </a:xfrm>
            <a:custGeom>
              <a:rect b="b" l="l" r="r" t="t"/>
              <a:pathLst>
                <a:path extrusionOk="0" h="179" w="189">
                  <a:moveTo>
                    <a:pt x="0" y="84"/>
                  </a:moveTo>
                  <a:cubicBezTo>
                    <a:pt x="0" y="136"/>
                    <a:pt x="42" y="179"/>
                    <a:pt x="95" y="179"/>
                  </a:cubicBezTo>
                  <a:cubicBezTo>
                    <a:pt x="147" y="179"/>
                    <a:pt x="189" y="136"/>
                    <a:pt x="189" y="84"/>
                  </a:cubicBezTo>
                  <a:cubicBezTo>
                    <a:pt x="189" y="48"/>
                    <a:pt x="169" y="17"/>
                    <a:pt x="140" y="0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56" y="33"/>
                    <a:pt x="170" y="57"/>
                    <a:pt x="170" y="84"/>
                  </a:cubicBezTo>
                  <a:cubicBezTo>
                    <a:pt x="170" y="126"/>
                    <a:pt x="136" y="160"/>
                    <a:pt x="95" y="160"/>
                  </a:cubicBezTo>
                  <a:cubicBezTo>
                    <a:pt x="53" y="160"/>
                    <a:pt x="19" y="126"/>
                    <a:pt x="19" y="84"/>
                  </a:cubicBezTo>
                  <a:cubicBezTo>
                    <a:pt x="19" y="57"/>
                    <a:pt x="33" y="33"/>
                    <a:pt x="54" y="2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20" y="17"/>
                    <a:pt x="0" y="48"/>
                    <a:pt x="0" y="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p12"/>
            <p:cNvSpPr/>
            <p:nvPr/>
          </p:nvSpPr>
          <p:spPr>
            <a:xfrm>
              <a:off x="1081088" y="3444875"/>
              <a:ext cx="144463" cy="77788"/>
            </a:xfrm>
            <a:custGeom>
              <a:rect b="b" l="l" r="r" t="t"/>
              <a:pathLst>
                <a:path extrusionOk="0" h="49" w="91">
                  <a:moveTo>
                    <a:pt x="10" y="43"/>
                  </a:moveTo>
                  <a:lnTo>
                    <a:pt x="12" y="49"/>
                  </a:lnTo>
                  <a:lnTo>
                    <a:pt x="80" y="49"/>
                  </a:lnTo>
                  <a:lnTo>
                    <a:pt x="82" y="43"/>
                  </a:lnTo>
                  <a:lnTo>
                    <a:pt x="86" y="24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0" y="0"/>
                  </a:lnTo>
                  <a:lnTo>
                    <a:pt x="6" y="24"/>
                  </a:lnTo>
                  <a:lnTo>
                    <a:pt x="10" y="4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33" name="Google Shape;2333;p12"/>
          <p:cNvGrpSpPr/>
          <p:nvPr/>
        </p:nvGrpSpPr>
        <p:grpSpPr>
          <a:xfrm>
            <a:off x="866685" y="3223939"/>
            <a:ext cx="346695" cy="343706"/>
            <a:chOff x="969963" y="2778125"/>
            <a:chExt cx="368300" cy="365125"/>
          </a:xfrm>
        </p:grpSpPr>
        <p:sp>
          <p:nvSpPr>
            <p:cNvPr id="2334" name="Google Shape;2334;p12"/>
            <p:cNvSpPr/>
            <p:nvPr/>
          </p:nvSpPr>
          <p:spPr>
            <a:xfrm>
              <a:off x="1241425" y="2974975"/>
              <a:ext cx="96838" cy="120650"/>
            </a:xfrm>
            <a:custGeom>
              <a:rect b="b" l="l" r="r" t="t"/>
              <a:pathLst>
                <a:path extrusionOk="0" h="76" w="61">
                  <a:moveTo>
                    <a:pt x="0" y="0"/>
                  </a:moveTo>
                  <a:cubicBezTo>
                    <a:pt x="2" y="31"/>
                    <a:pt x="11" y="57"/>
                    <a:pt x="24" y="76"/>
                  </a:cubicBezTo>
                  <a:cubicBezTo>
                    <a:pt x="44" y="57"/>
                    <a:pt x="58" y="30"/>
                    <a:pt x="6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5" name="Google Shape;2335;p12"/>
            <p:cNvSpPr/>
            <p:nvPr/>
          </p:nvSpPr>
          <p:spPr>
            <a:xfrm>
              <a:off x="1241425" y="2824163"/>
              <a:ext cx="96838" cy="120650"/>
            </a:xfrm>
            <a:custGeom>
              <a:rect b="b" l="l" r="r" t="t"/>
              <a:pathLst>
                <a:path extrusionOk="0" h="76" w="61">
                  <a:moveTo>
                    <a:pt x="24" y="0"/>
                  </a:moveTo>
                  <a:cubicBezTo>
                    <a:pt x="11" y="19"/>
                    <a:pt x="2" y="46"/>
                    <a:pt x="0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58" y="46"/>
                    <a:pt x="44" y="20"/>
                    <a:pt x="2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6" name="Google Shape;2336;p12"/>
            <p:cNvSpPr/>
            <p:nvPr/>
          </p:nvSpPr>
          <p:spPr>
            <a:xfrm>
              <a:off x="1169988" y="2778125"/>
              <a:ext cx="84138" cy="166688"/>
            </a:xfrm>
            <a:custGeom>
              <a:rect b="b" l="l" r="r" t="t"/>
              <a:pathLst>
                <a:path extrusionOk="0" h="105" w="53">
                  <a:moveTo>
                    <a:pt x="0" y="0"/>
                  </a:moveTo>
                  <a:cubicBezTo>
                    <a:pt x="0" y="105"/>
                    <a:pt x="0" y="105"/>
                    <a:pt x="0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8" y="70"/>
                    <a:pt x="39" y="40"/>
                    <a:pt x="53" y="18"/>
                  </a:cubicBezTo>
                  <a:cubicBezTo>
                    <a:pt x="38" y="8"/>
                    <a:pt x="20" y="1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7" name="Google Shape;2337;p12"/>
            <p:cNvSpPr/>
            <p:nvPr/>
          </p:nvSpPr>
          <p:spPr>
            <a:xfrm>
              <a:off x="1052513" y="2974975"/>
              <a:ext cx="87313" cy="168275"/>
            </a:xfrm>
            <a:custGeom>
              <a:rect b="b" l="l" r="r" t="t"/>
              <a:pathLst>
                <a:path extrusionOk="0" h="106" w="54">
                  <a:moveTo>
                    <a:pt x="54" y="106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35"/>
                    <a:pt x="14" y="65"/>
                    <a:pt x="0" y="87"/>
                  </a:cubicBezTo>
                  <a:cubicBezTo>
                    <a:pt x="16" y="97"/>
                    <a:pt x="34" y="104"/>
                    <a:pt x="54" y="10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8" name="Google Shape;2338;p12"/>
            <p:cNvSpPr/>
            <p:nvPr/>
          </p:nvSpPr>
          <p:spPr>
            <a:xfrm>
              <a:off x="1052513" y="2778125"/>
              <a:ext cx="87313" cy="166688"/>
            </a:xfrm>
            <a:custGeom>
              <a:rect b="b" l="l" r="r" t="t"/>
              <a:pathLst>
                <a:path extrusionOk="0" h="105" w="54">
                  <a:moveTo>
                    <a:pt x="27" y="105"/>
                  </a:moveTo>
                  <a:cubicBezTo>
                    <a:pt x="54" y="105"/>
                    <a:pt x="54" y="105"/>
                    <a:pt x="54" y="105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4" y="1"/>
                    <a:pt x="16" y="8"/>
                    <a:pt x="0" y="18"/>
                  </a:cubicBezTo>
                  <a:cubicBezTo>
                    <a:pt x="14" y="40"/>
                    <a:pt x="25" y="70"/>
                    <a:pt x="27" y="10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9" name="Google Shape;2339;p12"/>
            <p:cNvSpPr/>
            <p:nvPr/>
          </p:nvSpPr>
          <p:spPr>
            <a:xfrm>
              <a:off x="969963" y="2974975"/>
              <a:ext cx="95250" cy="119063"/>
            </a:xfrm>
            <a:custGeom>
              <a:rect b="b" l="l" r="r" t="t"/>
              <a:pathLst>
                <a:path extrusionOk="0" h="75" w="60">
                  <a:moveTo>
                    <a:pt x="37" y="75"/>
                  </a:moveTo>
                  <a:cubicBezTo>
                    <a:pt x="49" y="56"/>
                    <a:pt x="58" y="30"/>
                    <a:pt x="6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0"/>
                    <a:pt x="16" y="56"/>
                    <a:pt x="37" y="7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0" name="Google Shape;2340;p12"/>
            <p:cNvSpPr/>
            <p:nvPr/>
          </p:nvSpPr>
          <p:spPr>
            <a:xfrm>
              <a:off x="969963" y="2825750"/>
              <a:ext cx="95250" cy="119063"/>
            </a:xfrm>
            <a:custGeom>
              <a:rect b="b" l="l" r="r" t="t"/>
              <a:pathLst>
                <a:path extrusionOk="0" h="75" w="60">
                  <a:moveTo>
                    <a:pt x="37" y="0"/>
                  </a:moveTo>
                  <a:cubicBezTo>
                    <a:pt x="16" y="19"/>
                    <a:pt x="3" y="46"/>
                    <a:pt x="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8" y="45"/>
                    <a:pt x="49" y="19"/>
                    <a:pt x="3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1" name="Google Shape;2341;p12"/>
            <p:cNvSpPr/>
            <p:nvPr/>
          </p:nvSpPr>
          <p:spPr>
            <a:xfrm>
              <a:off x="1169988" y="2974975"/>
              <a:ext cx="84138" cy="168275"/>
            </a:xfrm>
            <a:custGeom>
              <a:rect b="b" l="l" r="r" t="t"/>
              <a:pathLst>
                <a:path extrusionOk="0" h="106" w="53">
                  <a:moveTo>
                    <a:pt x="0" y="106"/>
                  </a:moveTo>
                  <a:cubicBezTo>
                    <a:pt x="20" y="104"/>
                    <a:pt x="38" y="98"/>
                    <a:pt x="53" y="88"/>
                  </a:cubicBezTo>
                  <a:cubicBezTo>
                    <a:pt x="39" y="66"/>
                    <a:pt x="28" y="35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42" name="Google Shape;2342;p12"/>
          <p:cNvGrpSpPr/>
          <p:nvPr/>
        </p:nvGrpSpPr>
        <p:grpSpPr>
          <a:xfrm>
            <a:off x="874156" y="1933967"/>
            <a:ext cx="331751" cy="295886"/>
            <a:chOff x="977900" y="1550988"/>
            <a:chExt cx="352425" cy="314325"/>
          </a:xfrm>
        </p:grpSpPr>
        <p:sp>
          <p:nvSpPr>
            <p:cNvPr id="2343" name="Google Shape;2343;p12"/>
            <p:cNvSpPr/>
            <p:nvPr/>
          </p:nvSpPr>
          <p:spPr>
            <a:xfrm>
              <a:off x="1022350" y="1592263"/>
              <a:ext cx="96838" cy="88900"/>
            </a:xfrm>
            <a:custGeom>
              <a:rect b="b" l="l" r="r" t="t"/>
              <a:pathLst>
                <a:path extrusionOk="0" h="56" w="60">
                  <a:moveTo>
                    <a:pt x="42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2" y="12"/>
                    <a:pt x="45" y="7"/>
                    <a:pt x="4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4" name="Google Shape;2344;p12"/>
            <p:cNvSpPr/>
            <p:nvPr/>
          </p:nvSpPr>
          <p:spPr>
            <a:xfrm>
              <a:off x="1095375" y="1550988"/>
              <a:ext cx="53975" cy="50800"/>
            </a:xfrm>
            <a:custGeom>
              <a:rect b="b" l="l" r="r" t="t"/>
              <a:pathLst>
                <a:path extrusionOk="0" h="32" w="33">
                  <a:moveTo>
                    <a:pt x="17" y="32"/>
                  </a:moveTo>
                  <a:cubicBezTo>
                    <a:pt x="18" y="32"/>
                    <a:pt x="18" y="32"/>
                    <a:pt x="19" y="32"/>
                  </a:cubicBezTo>
                  <a:cubicBezTo>
                    <a:pt x="20" y="31"/>
                    <a:pt x="20" y="31"/>
                    <a:pt x="21" y="31"/>
                  </a:cubicBezTo>
                  <a:cubicBezTo>
                    <a:pt x="28" y="30"/>
                    <a:pt x="33" y="23"/>
                    <a:pt x="33" y="16"/>
                  </a:cubicBezTo>
                  <a:cubicBezTo>
                    <a:pt x="33" y="16"/>
                    <a:pt x="33" y="15"/>
                    <a:pt x="33" y="15"/>
                  </a:cubicBezTo>
                  <a:cubicBezTo>
                    <a:pt x="33" y="14"/>
                    <a:pt x="33" y="13"/>
                    <a:pt x="33" y="12"/>
                  </a:cubicBezTo>
                  <a:cubicBezTo>
                    <a:pt x="31" y="5"/>
                    <a:pt x="24" y="0"/>
                    <a:pt x="17" y="0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6" y="2"/>
                    <a:pt x="0" y="10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4" y="27"/>
                    <a:pt x="10" y="32"/>
                    <a:pt x="17" y="3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5" name="Google Shape;2345;p12"/>
            <p:cNvSpPr/>
            <p:nvPr/>
          </p:nvSpPr>
          <p:spPr>
            <a:xfrm>
              <a:off x="1192213" y="1592263"/>
              <a:ext cx="95250" cy="88900"/>
            </a:xfrm>
            <a:custGeom>
              <a:rect b="b" l="l" r="r" t="t"/>
              <a:pathLst>
                <a:path extrusionOk="0" h="56" w="60">
                  <a:moveTo>
                    <a:pt x="32" y="56"/>
                  </a:moveTo>
                  <a:cubicBezTo>
                    <a:pt x="60" y="56"/>
                    <a:pt x="60" y="56"/>
                    <a:pt x="60" y="5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7"/>
                    <a:pt x="7" y="12"/>
                    <a:pt x="0" y="13"/>
                  </a:cubicBezTo>
                  <a:lnTo>
                    <a:pt x="32" y="5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6" name="Google Shape;2346;p12"/>
            <p:cNvSpPr/>
            <p:nvPr/>
          </p:nvSpPr>
          <p:spPr>
            <a:xfrm>
              <a:off x="1160463" y="1550988"/>
              <a:ext cx="52388" cy="50800"/>
            </a:xfrm>
            <a:custGeom>
              <a:rect b="b" l="l" r="r" t="t"/>
              <a:pathLst>
                <a:path extrusionOk="0" h="32" w="33">
                  <a:moveTo>
                    <a:pt x="20" y="1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9" y="0"/>
                    <a:pt x="2" y="5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23"/>
                    <a:pt x="5" y="29"/>
                    <a:pt x="12" y="31"/>
                  </a:cubicBezTo>
                  <a:cubicBezTo>
                    <a:pt x="13" y="31"/>
                    <a:pt x="14" y="31"/>
                    <a:pt x="14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23" y="32"/>
                    <a:pt x="30" y="27"/>
                    <a:pt x="31" y="19"/>
                  </a:cubicBezTo>
                  <a:cubicBezTo>
                    <a:pt x="31" y="19"/>
                    <a:pt x="31" y="19"/>
                    <a:pt x="32" y="18"/>
                  </a:cubicBezTo>
                  <a:cubicBezTo>
                    <a:pt x="33" y="10"/>
                    <a:pt x="28" y="2"/>
                    <a:pt x="20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7" name="Google Shape;2347;p12"/>
            <p:cNvSpPr/>
            <p:nvPr/>
          </p:nvSpPr>
          <p:spPr>
            <a:xfrm>
              <a:off x="977900" y="1690688"/>
              <a:ext cx="352425" cy="174625"/>
            </a:xfrm>
            <a:custGeom>
              <a:rect b="b" l="l" r="r" t="t"/>
              <a:pathLst>
                <a:path extrusionOk="0" h="110" w="222">
                  <a:moveTo>
                    <a:pt x="0" y="0"/>
                  </a:moveTo>
                  <a:lnTo>
                    <a:pt x="29" y="110"/>
                  </a:lnTo>
                  <a:lnTo>
                    <a:pt x="193" y="110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72" y="0"/>
                  </a:lnTo>
                  <a:lnTo>
                    <a:pt x="50" y="0"/>
                  </a:lnTo>
                  <a:lnTo>
                    <a:pt x="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48" name="Google Shape;2348;p12"/>
          <p:cNvSpPr/>
          <p:nvPr/>
        </p:nvSpPr>
        <p:spPr>
          <a:xfrm>
            <a:off x="1462940" y="1361621"/>
            <a:ext cx="197257" cy="370605"/>
          </a:xfrm>
          <a:custGeom>
            <a:rect b="b" l="l" r="r" t="t"/>
            <a:pathLst>
              <a:path extrusionOk="0" h="248" w="132">
                <a:moveTo>
                  <a:pt x="100" y="24"/>
                </a:moveTo>
                <a:lnTo>
                  <a:pt x="100" y="2"/>
                </a:lnTo>
                <a:lnTo>
                  <a:pt x="100" y="0"/>
                </a:lnTo>
                <a:lnTo>
                  <a:pt x="98" y="0"/>
                </a:lnTo>
                <a:lnTo>
                  <a:pt x="34" y="0"/>
                </a:lnTo>
                <a:lnTo>
                  <a:pt x="33" y="0"/>
                </a:lnTo>
                <a:lnTo>
                  <a:pt x="33" y="2"/>
                </a:lnTo>
                <a:lnTo>
                  <a:pt x="33" y="24"/>
                </a:lnTo>
                <a:lnTo>
                  <a:pt x="2" y="24"/>
                </a:lnTo>
                <a:lnTo>
                  <a:pt x="0" y="24"/>
                </a:lnTo>
                <a:lnTo>
                  <a:pt x="0" y="25"/>
                </a:lnTo>
                <a:lnTo>
                  <a:pt x="0" y="246"/>
                </a:lnTo>
                <a:lnTo>
                  <a:pt x="0" y="248"/>
                </a:lnTo>
                <a:lnTo>
                  <a:pt x="2" y="248"/>
                </a:lnTo>
                <a:lnTo>
                  <a:pt x="131" y="248"/>
                </a:lnTo>
                <a:lnTo>
                  <a:pt x="132" y="248"/>
                </a:lnTo>
                <a:lnTo>
                  <a:pt x="132" y="246"/>
                </a:lnTo>
                <a:lnTo>
                  <a:pt x="132" y="25"/>
                </a:lnTo>
                <a:lnTo>
                  <a:pt x="132" y="24"/>
                </a:lnTo>
                <a:lnTo>
                  <a:pt x="131" y="24"/>
                </a:lnTo>
                <a:lnTo>
                  <a:pt x="100" y="24"/>
                </a:lnTo>
                <a:close/>
                <a:moveTo>
                  <a:pt x="120" y="182"/>
                </a:moveTo>
                <a:lnTo>
                  <a:pt x="13" y="182"/>
                </a:lnTo>
                <a:lnTo>
                  <a:pt x="13" y="143"/>
                </a:lnTo>
                <a:lnTo>
                  <a:pt x="120" y="143"/>
                </a:lnTo>
                <a:lnTo>
                  <a:pt x="120" y="182"/>
                </a:lnTo>
                <a:close/>
                <a:moveTo>
                  <a:pt x="13" y="91"/>
                </a:moveTo>
                <a:lnTo>
                  <a:pt x="120" y="91"/>
                </a:lnTo>
                <a:lnTo>
                  <a:pt x="120" y="130"/>
                </a:lnTo>
                <a:lnTo>
                  <a:pt x="13" y="130"/>
                </a:lnTo>
                <a:lnTo>
                  <a:pt x="13" y="91"/>
                </a:lnTo>
                <a:close/>
                <a:moveTo>
                  <a:pt x="120" y="235"/>
                </a:moveTo>
                <a:lnTo>
                  <a:pt x="13" y="235"/>
                </a:lnTo>
                <a:lnTo>
                  <a:pt x="13" y="195"/>
                </a:lnTo>
                <a:lnTo>
                  <a:pt x="120" y="195"/>
                </a:lnTo>
                <a:lnTo>
                  <a:pt x="120" y="2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49" name="Google Shape;2349;p12"/>
          <p:cNvGrpSpPr/>
          <p:nvPr/>
        </p:nvGrpSpPr>
        <p:grpSpPr>
          <a:xfrm>
            <a:off x="3043988" y="3220203"/>
            <a:ext cx="222662" cy="351179"/>
            <a:chOff x="3282950" y="2773363"/>
            <a:chExt cx="236538" cy="373063"/>
          </a:xfrm>
        </p:grpSpPr>
        <p:sp>
          <p:nvSpPr>
            <p:cNvPr id="2350" name="Google Shape;2350;p12"/>
            <p:cNvSpPr/>
            <p:nvPr/>
          </p:nvSpPr>
          <p:spPr>
            <a:xfrm>
              <a:off x="3319463" y="2805113"/>
              <a:ext cx="187325" cy="142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1" name="Google Shape;2351;p12"/>
            <p:cNvSpPr/>
            <p:nvPr/>
          </p:nvSpPr>
          <p:spPr>
            <a:xfrm>
              <a:off x="3282950" y="2773363"/>
              <a:ext cx="236538" cy="373063"/>
            </a:xfrm>
            <a:custGeom>
              <a:rect b="b" l="l" r="r" t="t"/>
              <a:pathLst>
                <a:path extrusionOk="0" h="235" w="149">
                  <a:moveTo>
                    <a:pt x="149" y="0"/>
                  </a:moveTo>
                  <a:lnTo>
                    <a:pt x="0" y="0"/>
                  </a:lnTo>
                  <a:lnTo>
                    <a:pt x="0" y="235"/>
                  </a:lnTo>
                  <a:lnTo>
                    <a:pt x="149" y="235"/>
                  </a:lnTo>
                  <a:lnTo>
                    <a:pt x="149" y="34"/>
                  </a:lnTo>
                  <a:lnTo>
                    <a:pt x="141" y="34"/>
                  </a:lnTo>
                  <a:lnTo>
                    <a:pt x="23" y="34"/>
                  </a:lnTo>
                  <a:lnTo>
                    <a:pt x="16" y="34"/>
                  </a:lnTo>
                  <a:lnTo>
                    <a:pt x="16" y="15"/>
                  </a:lnTo>
                  <a:lnTo>
                    <a:pt x="149" y="15"/>
                  </a:lnTo>
                  <a:lnTo>
                    <a:pt x="149" y="0"/>
                  </a:lnTo>
                  <a:close/>
                  <a:moveTo>
                    <a:pt x="126" y="110"/>
                  </a:moveTo>
                  <a:lnTo>
                    <a:pt x="28" y="110"/>
                  </a:lnTo>
                  <a:lnTo>
                    <a:pt x="28" y="62"/>
                  </a:lnTo>
                  <a:lnTo>
                    <a:pt x="126" y="62"/>
                  </a:lnTo>
                  <a:lnTo>
                    <a:pt x="126" y="11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52" name="Google Shape;2352;p12"/>
          <p:cNvGrpSpPr/>
          <p:nvPr/>
        </p:nvGrpSpPr>
        <p:grpSpPr>
          <a:xfrm>
            <a:off x="2456700" y="1948911"/>
            <a:ext cx="336235" cy="267494"/>
            <a:chOff x="2659063" y="1566863"/>
            <a:chExt cx="357188" cy="284163"/>
          </a:xfrm>
        </p:grpSpPr>
        <p:sp>
          <p:nvSpPr>
            <p:cNvPr id="2353" name="Google Shape;2353;p12"/>
            <p:cNvSpPr/>
            <p:nvPr/>
          </p:nvSpPr>
          <p:spPr>
            <a:xfrm>
              <a:off x="2659063" y="1635125"/>
              <a:ext cx="36513" cy="2159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4" name="Google Shape;2354;p12"/>
            <p:cNvSpPr/>
            <p:nvPr/>
          </p:nvSpPr>
          <p:spPr>
            <a:xfrm>
              <a:off x="2979738" y="1635125"/>
              <a:ext cx="36513" cy="2159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5" name="Google Shape;2355;p12"/>
            <p:cNvSpPr/>
            <p:nvPr/>
          </p:nvSpPr>
          <p:spPr>
            <a:xfrm>
              <a:off x="2725738" y="1566863"/>
              <a:ext cx="223838" cy="284163"/>
            </a:xfrm>
            <a:custGeom>
              <a:rect b="b" l="l" r="r" t="t"/>
              <a:pathLst>
                <a:path extrusionOk="0" h="179" w="141">
                  <a:moveTo>
                    <a:pt x="15" y="0"/>
                  </a:moveTo>
                  <a:lnTo>
                    <a:pt x="15" y="43"/>
                  </a:lnTo>
                  <a:lnTo>
                    <a:pt x="0" y="43"/>
                  </a:lnTo>
                  <a:lnTo>
                    <a:pt x="0" y="179"/>
                  </a:lnTo>
                  <a:lnTo>
                    <a:pt x="141" y="179"/>
                  </a:lnTo>
                  <a:lnTo>
                    <a:pt x="141" y="43"/>
                  </a:lnTo>
                  <a:lnTo>
                    <a:pt x="125" y="43"/>
                  </a:lnTo>
                  <a:lnTo>
                    <a:pt x="125" y="0"/>
                  </a:lnTo>
                  <a:lnTo>
                    <a:pt x="15" y="0"/>
                  </a:lnTo>
                  <a:close/>
                  <a:moveTo>
                    <a:pt x="35" y="19"/>
                  </a:moveTo>
                  <a:lnTo>
                    <a:pt x="106" y="19"/>
                  </a:lnTo>
                  <a:lnTo>
                    <a:pt x="106" y="43"/>
                  </a:lnTo>
                  <a:lnTo>
                    <a:pt x="35" y="43"/>
                  </a:lnTo>
                  <a:lnTo>
                    <a:pt x="35" y="1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56" name="Google Shape;2356;p12"/>
          <p:cNvGrpSpPr/>
          <p:nvPr/>
        </p:nvGrpSpPr>
        <p:grpSpPr>
          <a:xfrm>
            <a:off x="1923207" y="1941439"/>
            <a:ext cx="336235" cy="282437"/>
            <a:chOff x="2092325" y="1558925"/>
            <a:chExt cx="357188" cy="300038"/>
          </a:xfrm>
        </p:grpSpPr>
        <p:sp>
          <p:nvSpPr>
            <p:cNvPr id="2357" name="Google Shape;2357;p12"/>
            <p:cNvSpPr/>
            <p:nvPr/>
          </p:nvSpPr>
          <p:spPr>
            <a:xfrm>
              <a:off x="2092325" y="1765300"/>
              <a:ext cx="357188" cy="93663"/>
            </a:xfrm>
            <a:custGeom>
              <a:rect b="b" l="l" r="r" t="t"/>
              <a:pathLst>
                <a:path extrusionOk="0" h="59" w="225">
                  <a:moveTo>
                    <a:pt x="147" y="30"/>
                  </a:moveTo>
                  <a:lnTo>
                    <a:pt x="78" y="30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225" y="59"/>
                  </a:lnTo>
                  <a:lnTo>
                    <a:pt x="225" y="0"/>
                  </a:lnTo>
                  <a:lnTo>
                    <a:pt x="147" y="0"/>
                  </a:lnTo>
                  <a:lnTo>
                    <a:pt x="147" y="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8" name="Google Shape;2358;p12"/>
            <p:cNvSpPr/>
            <p:nvPr/>
          </p:nvSpPr>
          <p:spPr>
            <a:xfrm>
              <a:off x="2236788" y="1765300"/>
              <a:ext cx="68263" cy="269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9" name="Google Shape;2359;p12"/>
            <p:cNvSpPr/>
            <p:nvPr/>
          </p:nvSpPr>
          <p:spPr>
            <a:xfrm>
              <a:off x="2092325" y="1558925"/>
              <a:ext cx="357188" cy="185738"/>
            </a:xfrm>
            <a:custGeom>
              <a:rect b="b" l="l" r="r" t="t"/>
              <a:pathLst>
                <a:path extrusionOk="0" h="117" w="225">
                  <a:moveTo>
                    <a:pt x="167" y="0"/>
                  </a:moveTo>
                  <a:lnTo>
                    <a:pt x="57" y="0"/>
                  </a:lnTo>
                  <a:lnTo>
                    <a:pt x="57" y="42"/>
                  </a:lnTo>
                  <a:lnTo>
                    <a:pt x="0" y="42"/>
                  </a:lnTo>
                  <a:lnTo>
                    <a:pt x="0" y="117"/>
                  </a:lnTo>
                  <a:lnTo>
                    <a:pt x="78" y="117"/>
                  </a:lnTo>
                  <a:lnTo>
                    <a:pt x="147" y="117"/>
                  </a:lnTo>
                  <a:lnTo>
                    <a:pt x="225" y="117"/>
                  </a:lnTo>
                  <a:lnTo>
                    <a:pt x="225" y="42"/>
                  </a:lnTo>
                  <a:lnTo>
                    <a:pt x="167" y="42"/>
                  </a:lnTo>
                  <a:lnTo>
                    <a:pt x="167" y="0"/>
                  </a:lnTo>
                  <a:close/>
                  <a:moveTo>
                    <a:pt x="77" y="19"/>
                  </a:moveTo>
                  <a:lnTo>
                    <a:pt x="148" y="19"/>
                  </a:lnTo>
                  <a:lnTo>
                    <a:pt x="148" y="42"/>
                  </a:lnTo>
                  <a:lnTo>
                    <a:pt x="77" y="42"/>
                  </a:lnTo>
                  <a:lnTo>
                    <a:pt x="77" y="1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60" name="Google Shape;2360;p12"/>
          <p:cNvGrpSpPr/>
          <p:nvPr/>
        </p:nvGrpSpPr>
        <p:grpSpPr>
          <a:xfrm>
            <a:off x="917494" y="784792"/>
            <a:ext cx="245077" cy="333246"/>
            <a:chOff x="1023938" y="330200"/>
            <a:chExt cx="260350" cy="354013"/>
          </a:xfrm>
        </p:grpSpPr>
        <p:sp>
          <p:nvSpPr>
            <p:cNvPr id="2361" name="Google Shape;2361;p12"/>
            <p:cNvSpPr/>
            <p:nvPr/>
          </p:nvSpPr>
          <p:spPr>
            <a:xfrm>
              <a:off x="1066800" y="517525"/>
              <a:ext cx="60325" cy="26988"/>
            </a:xfrm>
            <a:custGeom>
              <a:rect b="b" l="l" r="r" t="t"/>
              <a:pathLst>
                <a:path extrusionOk="0" h="17" w="37">
                  <a:moveTo>
                    <a:pt x="18" y="0"/>
                  </a:moveTo>
                  <a:cubicBezTo>
                    <a:pt x="9" y="0"/>
                    <a:pt x="1" y="7"/>
                    <a:pt x="0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7"/>
                    <a:pt x="28" y="0"/>
                    <a:pt x="1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2" name="Google Shape;2362;p12"/>
            <p:cNvSpPr/>
            <p:nvPr/>
          </p:nvSpPr>
          <p:spPr>
            <a:xfrm>
              <a:off x="1023938" y="330200"/>
              <a:ext cx="260350" cy="354013"/>
            </a:xfrm>
            <a:custGeom>
              <a:rect b="b" l="l" r="r" t="t"/>
              <a:pathLst>
                <a:path extrusionOk="0" h="223" w="163">
                  <a:moveTo>
                    <a:pt x="7" y="223"/>
                  </a:moveTo>
                  <a:cubicBezTo>
                    <a:pt x="32" y="223"/>
                    <a:pt x="32" y="223"/>
                    <a:pt x="32" y="223"/>
                  </a:cubicBezTo>
                  <a:cubicBezTo>
                    <a:pt x="36" y="223"/>
                    <a:pt x="39" y="220"/>
                    <a:pt x="39" y="216"/>
                  </a:cubicBezTo>
                  <a:cubicBezTo>
                    <a:pt x="39" y="196"/>
                    <a:pt x="39" y="196"/>
                    <a:pt x="39" y="196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20"/>
                    <a:pt x="127" y="223"/>
                    <a:pt x="131" y="223"/>
                  </a:cubicBezTo>
                  <a:cubicBezTo>
                    <a:pt x="156" y="223"/>
                    <a:pt x="156" y="223"/>
                    <a:pt x="156" y="223"/>
                  </a:cubicBezTo>
                  <a:cubicBezTo>
                    <a:pt x="160" y="223"/>
                    <a:pt x="163" y="220"/>
                    <a:pt x="163" y="216"/>
                  </a:cubicBezTo>
                  <a:cubicBezTo>
                    <a:pt x="163" y="196"/>
                    <a:pt x="163" y="196"/>
                    <a:pt x="163" y="196"/>
                  </a:cubicBezTo>
                  <a:cubicBezTo>
                    <a:pt x="163" y="182"/>
                    <a:pt x="163" y="182"/>
                    <a:pt x="163" y="182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0"/>
                    <a:pt x="4" y="223"/>
                    <a:pt x="7" y="223"/>
                  </a:cubicBezTo>
                  <a:moveTo>
                    <a:pt x="148" y="175"/>
                  </a:moveTo>
                  <a:cubicBezTo>
                    <a:pt x="116" y="175"/>
                    <a:pt x="116" y="175"/>
                    <a:pt x="116" y="175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8" y="175"/>
                    <a:pt x="148" y="175"/>
                    <a:pt x="148" y="175"/>
                  </a:cubicBezTo>
                  <a:close/>
                  <a:moveTo>
                    <a:pt x="148" y="141"/>
                  </a:moveTo>
                  <a:cubicBezTo>
                    <a:pt x="88" y="141"/>
                    <a:pt x="88" y="141"/>
                    <a:pt x="88" y="1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148" y="41"/>
                    <a:pt x="148" y="41"/>
                    <a:pt x="148" y="41"/>
                  </a:cubicBezTo>
                  <a:lnTo>
                    <a:pt x="148" y="141"/>
                  </a:lnTo>
                  <a:close/>
                  <a:moveTo>
                    <a:pt x="39" y="13"/>
                  </a:moveTo>
                  <a:cubicBezTo>
                    <a:pt x="124" y="13"/>
                    <a:pt x="124" y="13"/>
                    <a:pt x="124" y="13"/>
                  </a:cubicBezTo>
                  <a:cubicBezTo>
                    <a:pt x="124" y="25"/>
                    <a:pt x="124" y="25"/>
                    <a:pt x="124" y="25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39" y="13"/>
                  </a:lnTo>
                  <a:close/>
                  <a:moveTo>
                    <a:pt x="15" y="41"/>
                  </a:moveTo>
                  <a:cubicBezTo>
                    <a:pt x="75" y="41"/>
                    <a:pt x="75" y="41"/>
                    <a:pt x="75" y="41"/>
                  </a:cubicBezTo>
                  <a:cubicBezTo>
                    <a:pt x="75" y="141"/>
                    <a:pt x="75" y="141"/>
                    <a:pt x="75" y="141"/>
                  </a:cubicBezTo>
                  <a:cubicBezTo>
                    <a:pt x="63" y="141"/>
                    <a:pt x="63" y="141"/>
                    <a:pt x="6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15" y="141"/>
                    <a:pt x="15" y="141"/>
                    <a:pt x="15" y="141"/>
                  </a:cubicBezTo>
                  <a:lnTo>
                    <a:pt x="15" y="41"/>
                  </a:lnTo>
                  <a:close/>
                  <a:moveTo>
                    <a:pt x="15" y="158"/>
                  </a:moveTo>
                  <a:cubicBezTo>
                    <a:pt x="47" y="158"/>
                    <a:pt x="47" y="158"/>
                    <a:pt x="47" y="158"/>
                  </a:cubicBezTo>
                  <a:cubicBezTo>
                    <a:pt x="47" y="175"/>
                    <a:pt x="47" y="175"/>
                    <a:pt x="47" y="175"/>
                  </a:cubicBezTo>
                  <a:cubicBezTo>
                    <a:pt x="15" y="175"/>
                    <a:pt x="15" y="175"/>
                    <a:pt x="15" y="175"/>
                  </a:cubicBezTo>
                  <a:lnTo>
                    <a:pt x="15" y="15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63" name="Google Shape;2363;p12"/>
          <p:cNvSpPr/>
          <p:nvPr/>
        </p:nvSpPr>
        <p:spPr>
          <a:xfrm>
            <a:off x="1930680" y="825141"/>
            <a:ext cx="319796" cy="252550"/>
          </a:xfrm>
          <a:custGeom>
            <a:rect b="b" l="l" r="r" t="t"/>
            <a:pathLst>
              <a:path extrusionOk="0" h="169" w="214">
                <a:moveTo>
                  <a:pt x="214" y="61"/>
                </a:moveTo>
                <a:cubicBezTo>
                  <a:pt x="193" y="38"/>
                  <a:pt x="193" y="38"/>
                  <a:pt x="193" y="38"/>
                </a:cubicBezTo>
                <a:cubicBezTo>
                  <a:pt x="173" y="0"/>
                  <a:pt x="173" y="0"/>
                  <a:pt x="17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22" y="38"/>
                  <a:pt x="22" y="38"/>
                  <a:pt x="22" y="38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5"/>
                  <a:pt x="5" y="169"/>
                  <a:pt x="10" y="169"/>
                </a:cubicBezTo>
                <a:cubicBezTo>
                  <a:pt x="42" y="169"/>
                  <a:pt x="42" y="169"/>
                  <a:pt x="42" y="169"/>
                </a:cubicBezTo>
                <a:cubicBezTo>
                  <a:pt x="47" y="169"/>
                  <a:pt x="51" y="165"/>
                  <a:pt x="51" y="160"/>
                </a:cubicBezTo>
                <a:cubicBezTo>
                  <a:pt x="51" y="135"/>
                  <a:pt x="51" y="135"/>
                  <a:pt x="51" y="135"/>
                </a:cubicBezTo>
                <a:cubicBezTo>
                  <a:pt x="163" y="135"/>
                  <a:pt x="163" y="135"/>
                  <a:pt x="163" y="135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63" y="165"/>
                  <a:pt x="168" y="169"/>
                  <a:pt x="173" y="169"/>
                </a:cubicBezTo>
                <a:cubicBezTo>
                  <a:pt x="205" y="169"/>
                  <a:pt x="205" y="169"/>
                  <a:pt x="205" y="169"/>
                </a:cubicBezTo>
                <a:cubicBezTo>
                  <a:pt x="210" y="169"/>
                  <a:pt x="214" y="165"/>
                  <a:pt x="214" y="160"/>
                </a:cubicBezTo>
                <a:cubicBezTo>
                  <a:pt x="214" y="135"/>
                  <a:pt x="214" y="135"/>
                  <a:pt x="214" y="135"/>
                </a:cubicBezTo>
                <a:lnTo>
                  <a:pt x="214" y="61"/>
                </a:lnTo>
                <a:close/>
                <a:moveTo>
                  <a:pt x="54" y="14"/>
                </a:moveTo>
                <a:cubicBezTo>
                  <a:pt x="161" y="14"/>
                  <a:pt x="161" y="14"/>
                  <a:pt x="161" y="14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36" y="48"/>
                  <a:pt x="36" y="48"/>
                  <a:pt x="36" y="48"/>
                </a:cubicBezTo>
                <a:lnTo>
                  <a:pt x="54" y="14"/>
                </a:lnTo>
                <a:close/>
                <a:moveTo>
                  <a:pt x="62" y="118"/>
                </a:moveTo>
                <a:cubicBezTo>
                  <a:pt x="20" y="118"/>
                  <a:pt x="20" y="118"/>
                  <a:pt x="20" y="118"/>
                </a:cubicBezTo>
                <a:cubicBezTo>
                  <a:pt x="20" y="96"/>
                  <a:pt x="20" y="96"/>
                  <a:pt x="20" y="96"/>
                </a:cubicBezTo>
                <a:cubicBezTo>
                  <a:pt x="62" y="96"/>
                  <a:pt x="62" y="96"/>
                  <a:pt x="62" y="96"/>
                </a:cubicBezTo>
                <a:lnTo>
                  <a:pt x="62" y="118"/>
                </a:lnTo>
                <a:close/>
                <a:moveTo>
                  <a:pt x="195" y="118"/>
                </a:moveTo>
                <a:cubicBezTo>
                  <a:pt x="152" y="118"/>
                  <a:pt x="152" y="118"/>
                  <a:pt x="152" y="118"/>
                </a:cubicBezTo>
                <a:cubicBezTo>
                  <a:pt x="152" y="96"/>
                  <a:pt x="152" y="96"/>
                  <a:pt x="152" y="96"/>
                </a:cubicBezTo>
                <a:cubicBezTo>
                  <a:pt x="195" y="96"/>
                  <a:pt x="195" y="96"/>
                  <a:pt x="195" y="96"/>
                </a:cubicBezTo>
                <a:lnTo>
                  <a:pt x="195" y="1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64" name="Google Shape;2364;p12"/>
          <p:cNvGrpSpPr/>
          <p:nvPr/>
        </p:nvGrpSpPr>
        <p:grpSpPr>
          <a:xfrm>
            <a:off x="1395694" y="1975810"/>
            <a:ext cx="331751" cy="213696"/>
            <a:chOff x="1531938" y="1595438"/>
            <a:chExt cx="352425" cy="227013"/>
          </a:xfrm>
        </p:grpSpPr>
        <p:sp>
          <p:nvSpPr>
            <p:cNvPr id="2365" name="Google Shape;2365;p12"/>
            <p:cNvSpPr/>
            <p:nvPr/>
          </p:nvSpPr>
          <p:spPr>
            <a:xfrm>
              <a:off x="1531938" y="1595438"/>
              <a:ext cx="352425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6" name="Google Shape;2366;p12"/>
            <p:cNvSpPr/>
            <p:nvPr/>
          </p:nvSpPr>
          <p:spPr>
            <a:xfrm>
              <a:off x="1531938" y="1677988"/>
              <a:ext cx="352425" cy="144463"/>
            </a:xfrm>
            <a:custGeom>
              <a:rect b="b" l="l" r="r" t="t"/>
              <a:pathLst>
                <a:path extrusionOk="0" h="91" w="222">
                  <a:moveTo>
                    <a:pt x="0" y="91"/>
                  </a:moveTo>
                  <a:lnTo>
                    <a:pt x="222" y="91"/>
                  </a:lnTo>
                  <a:lnTo>
                    <a:pt x="222" y="0"/>
                  </a:lnTo>
                  <a:lnTo>
                    <a:pt x="0" y="0"/>
                  </a:lnTo>
                  <a:lnTo>
                    <a:pt x="0" y="91"/>
                  </a:lnTo>
                  <a:close/>
                  <a:moveTo>
                    <a:pt x="189" y="45"/>
                  </a:moveTo>
                  <a:lnTo>
                    <a:pt x="205" y="61"/>
                  </a:lnTo>
                  <a:lnTo>
                    <a:pt x="189" y="77"/>
                  </a:lnTo>
                  <a:lnTo>
                    <a:pt x="172" y="61"/>
                  </a:lnTo>
                  <a:lnTo>
                    <a:pt x="189" y="4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67" name="Google Shape;2367;p12"/>
          <p:cNvGrpSpPr/>
          <p:nvPr/>
        </p:nvGrpSpPr>
        <p:grpSpPr>
          <a:xfrm>
            <a:off x="875651" y="2571688"/>
            <a:ext cx="328762" cy="358650"/>
            <a:chOff x="979488" y="2151063"/>
            <a:chExt cx="349250" cy="381000"/>
          </a:xfrm>
        </p:grpSpPr>
        <p:sp>
          <p:nvSpPr>
            <p:cNvPr id="2368" name="Google Shape;2368;p12"/>
            <p:cNvSpPr/>
            <p:nvPr/>
          </p:nvSpPr>
          <p:spPr>
            <a:xfrm>
              <a:off x="1030288" y="2151063"/>
              <a:ext cx="247650" cy="222250"/>
            </a:xfrm>
            <a:custGeom>
              <a:rect b="b" l="l" r="r" t="t"/>
              <a:pathLst>
                <a:path extrusionOk="0" h="140" w="156">
                  <a:moveTo>
                    <a:pt x="0" y="56"/>
                  </a:moveTo>
                  <a:lnTo>
                    <a:pt x="0" y="120"/>
                  </a:lnTo>
                  <a:lnTo>
                    <a:pt x="3" y="120"/>
                  </a:lnTo>
                  <a:lnTo>
                    <a:pt x="25" y="120"/>
                  </a:lnTo>
                  <a:lnTo>
                    <a:pt x="31" y="120"/>
                  </a:lnTo>
                  <a:lnTo>
                    <a:pt x="31" y="127"/>
                  </a:lnTo>
                  <a:lnTo>
                    <a:pt x="31" y="140"/>
                  </a:lnTo>
                  <a:lnTo>
                    <a:pt x="39" y="140"/>
                  </a:lnTo>
                  <a:lnTo>
                    <a:pt x="39" y="127"/>
                  </a:lnTo>
                  <a:lnTo>
                    <a:pt x="39" y="120"/>
                  </a:lnTo>
                  <a:lnTo>
                    <a:pt x="46" y="120"/>
                  </a:lnTo>
                  <a:lnTo>
                    <a:pt x="68" y="120"/>
                  </a:lnTo>
                  <a:lnTo>
                    <a:pt x="75" y="120"/>
                  </a:lnTo>
                  <a:lnTo>
                    <a:pt x="75" y="127"/>
                  </a:lnTo>
                  <a:lnTo>
                    <a:pt x="75" y="140"/>
                  </a:lnTo>
                  <a:lnTo>
                    <a:pt x="83" y="140"/>
                  </a:lnTo>
                  <a:lnTo>
                    <a:pt x="83" y="127"/>
                  </a:lnTo>
                  <a:lnTo>
                    <a:pt x="83" y="120"/>
                  </a:lnTo>
                  <a:lnTo>
                    <a:pt x="89" y="120"/>
                  </a:lnTo>
                  <a:lnTo>
                    <a:pt x="111" y="120"/>
                  </a:lnTo>
                  <a:lnTo>
                    <a:pt x="117" y="120"/>
                  </a:lnTo>
                  <a:lnTo>
                    <a:pt x="117" y="127"/>
                  </a:lnTo>
                  <a:lnTo>
                    <a:pt x="117" y="140"/>
                  </a:lnTo>
                  <a:lnTo>
                    <a:pt x="125" y="140"/>
                  </a:lnTo>
                  <a:lnTo>
                    <a:pt x="125" y="127"/>
                  </a:lnTo>
                  <a:lnTo>
                    <a:pt x="125" y="120"/>
                  </a:lnTo>
                  <a:lnTo>
                    <a:pt x="131" y="120"/>
                  </a:lnTo>
                  <a:lnTo>
                    <a:pt x="153" y="120"/>
                  </a:lnTo>
                  <a:lnTo>
                    <a:pt x="156" y="120"/>
                  </a:lnTo>
                  <a:lnTo>
                    <a:pt x="156" y="56"/>
                  </a:lnTo>
                  <a:lnTo>
                    <a:pt x="146" y="56"/>
                  </a:lnTo>
                  <a:lnTo>
                    <a:pt x="146" y="71"/>
                  </a:lnTo>
                  <a:lnTo>
                    <a:pt x="131" y="71"/>
                  </a:lnTo>
                  <a:lnTo>
                    <a:pt x="131" y="56"/>
                  </a:lnTo>
                  <a:lnTo>
                    <a:pt x="116" y="56"/>
                  </a:lnTo>
                  <a:lnTo>
                    <a:pt x="116" y="71"/>
                  </a:lnTo>
                  <a:lnTo>
                    <a:pt x="101" y="71"/>
                  </a:lnTo>
                  <a:lnTo>
                    <a:pt x="101" y="56"/>
                  </a:lnTo>
                  <a:lnTo>
                    <a:pt x="88" y="56"/>
                  </a:lnTo>
                  <a:lnTo>
                    <a:pt x="88" y="0"/>
                  </a:lnTo>
                  <a:lnTo>
                    <a:pt x="69" y="0"/>
                  </a:lnTo>
                  <a:lnTo>
                    <a:pt x="69" y="56"/>
                  </a:lnTo>
                  <a:lnTo>
                    <a:pt x="56" y="56"/>
                  </a:lnTo>
                  <a:lnTo>
                    <a:pt x="56" y="71"/>
                  </a:lnTo>
                  <a:lnTo>
                    <a:pt x="40" y="71"/>
                  </a:lnTo>
                  <a:lnTo>
                    <a:pt x="40" y="56"/>
                  </a:lnTo>
                  <a:lnTo>
                    <a:pt x="25" y="56"/>
                  </a:lnTo>
                  <a:lnTo>
                    <a:pt x="25" y="71"/>
                  </a:lnTo>
                  <a:lnTo>
                    <a:pt x="10" y="71"/>
                  </a:lnTo>
                  <a:lnTo>
                    <a:pt x="10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9" name="Google Shape;2369;p12"/>
            <p:cNvSpPr/>
            <p:nvPr/>
          </p:nvSpPr>
          <p:spPr>
            <a:xfrm>
              <a:off x="979488" y="2352675"/>
              <a:ext cx="349250" cy="179388"/>
            </a:xfrm>
            <a:custGeom>
              <a:rect b="b" l="l" r="r" t="t"/>
              <a:pathLst>
                <a:path extrusionOk="0" h="113" w="220">
                  <a:moveTo>
                    <a:pt x="220" y="0"/>
                  </a:moveTo>
                  <a:lnTo>
                    <a:pt x="206" y="0"/>
                  </a:lnTo>
                  <a:lnTo>
                    <a:pt x="206" y="19"/>
                  </a:lnTo>
                  <a:lnTo>
                    <a:pt x="188" y="19"/>
                  </a:lnTo>
                  <a:lnTo>
                    <a:pt x="185" y="19"/>
                  </a:lnTo>
                  <a:lnTo>
                    <a:pt x="185" y="0"/>
                  </a:lnTo>
                  <a:lnTo>
                    <a:pt x="163" y="0"/>
                  </a:lnTo>
                  <a:lnTo>
                    <a:pt x="163" y="19"/>
                  </a:lnTo>
                  <a:lnTo>
                    <a:pt x="143" y="19"/>
                  </a:lnTo>
                  <a:lnTo>
                    <a:pt x="143" y="0"/>
                  </a:lnTo>
                  <a:lnTo>
                    <a:pt x="121" y="0"/>
                  </a:lnTo>
                  <a:lnTo>
                    <a:pt x="121" y="19"/>
                  </a:lnTo>
                  <a:lnTo>
                    <a:pt x="100" y="19"/>
                  </a:lnTo>
                  <a:lnTo>
                    <a:pt x="100" y="0"/>
                  </a:lnTo>
                  <a:lnTo>
                    <a:pt x="78" y="0"/>
                  </a:lnTo>
                  <a:lnTo>
                    <a:pt x="78" y="19"/>
                  </a:lnTo>
                  <a:lnTo>
                    <a:pt x="57" y="19"/>
                  </a:lnTo>
                  <a:lnTo>
                    <a:pt x="57" y="0"/>
                  </a:lnTo>
                  <a:lnTo>
                    <a:pt x="35" y="0"/>
                  </a:lnTo>
                  <a:lnTo>
                    <a:pt x="35" y="19"/>
                  </a:lnTo>
                  <a:lnTo>
                    <a:pt x="32" y="19"/>
                  </a:lnTo>
                  <a:lnTo>
                    <a:pt x="15" y="19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13"/>
                  </a:lnTo>
                  <a:lnTo>
                    <a:pt x="83" y="113"/>
                  </a:lnTo>
                  <a:lnTo>
                    <a:pt x="83" y="68"/>
                  </a:lnTo>
                  <a:lnTo>
                    <a:pt x="142" y="68"/>
                  </a:lnTo>
                  <a:lnTo>
                    <a:pt x="142" y="113"/>
                  </a:lnTo>
                  <a:lnTo>
                    <a:pt x="220" y="11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0" name="Google Shape;2370;p12"/>
            <p:cNvSpPr/>
            <p:nvPr/>
          </p:nvSpPr>
          <p:spPr>
            <a:xfrm>
              <a:off x="1187450" y="2160588"/>
              <a:ext cx="100013" cy="63500"/>
            </a:xfrm>
            <a:custGeom>
              <a:rect b="b" l="l" r="r" t="t"/>
              <a:pathLst>
                <a:path extrusionOk="0" h="40" w="63">
                  <a:moveTo>
                    <a:pt x="0" y="0"/>
                  </a:moveTo>
                  <a:lnTo>
                    <a:pt x="0" y="40"/>
                  </a:lnTo>
                  <a:lnTo>
                    <a:pt x="63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71" name="Google Shape;2371;p12"/>
          <p:cNvSpPr/>
          <p:nvPr/>
        </p:nvSpPr>
        <p:spPr>
          <a:xfrm>
            <a:off x="3590930" y="1384037"/>
            <a:ext cx="189786" cy="324280"/>
          </a:xfrm>
          <a:custGeom>
            <a:rect b="b" l="l" r="r" t="t"/>
            <a:pathLst>
              <a:path extrusionOk="0" h="217" w="127">
                <a:moveTo>
                  <a:pt x="0" y="0"/>
                </a:moveTo>
                <a:lnTo>
                  <a:pt x="0" y="18"/>
                </a:lnTo>
                <a:lnTo>
                  <a:pt x="0" y="28"/>
                </a:lnTo>
                <a:lnTo>
                  <a:pt x="0" y="217"/>
                </a:lnTo>
                <a:lnTo>
                  <a:pt x="127" y="217"/>
                </a:lnTo>
                <a:lnTo>
                  <a:pt x="127" y="18"/>
                </a:lnTo>
                <a:lnTo>
                  <a:pt x="24" y="18"/>
                </a:lnTo>
                <a:lnTo>
                  <a:pt x="24" y="0"/>
                </a:lnTo>
                <a:lnTo>
                  <a:pt x="0" y="0"/>
                </a:lnTo>
                <a:close/>
                <a:moveTo>
                  <a:pt x="38" y="204"/>
                </a:moveTo>
                <a:lnTo>
                  <a:pt x="13" y="204"/>
                </a:lnTo>
                <a:lnTo>
                  <a:pt x="13" y="188"/>
                </a:lnTo>
                <a:lnTo>
                  <a:pt x="38" y="188"/>
                </a:lnTo>
                <a:lnTo>
                  <a:pt x="38" y="204"/>
                </a:lnTo>
                <a:close/>
                <a:moveTo>
                  <a:pt x="38" y="176"/>
                </a:moveTo>
                <a:lnTo>
                  <a:pt x="13" y="176"/>
                </a:lnTo>
                <a:lnTo>
                  <a:pt x="13" y="160"/>
                </a:lnTo>
                <a:lnTo>
                  <a:pt x="38" y="160"/>
                </a:lnTo>
                <a:lnTo>
                  <a:pt x="38" y="176"/>
                </a:lnTo>
                <a:close/>
                <a:moveTo>
                  <a:pt x="38" y="148"/>
                </a:moveTo>
                <a:lnTo>
                  <a:pt x="13" y="148"/>
                </a:lnTo>
                <a:lnTo>
                  <a:pt x="13" y="132"/>
                </a:lnTo>
                <a:lnTo>
                  <a:pt x="38" y="132"/>
                </a:lnTo>
                <a:lnTo>
                  <a:pt x="38" y="148"/>
                </a:lnTo>
                <a:close/>
                <a:moveTo>
                  <a:pt x="75" y="204"/>
                </a:moveTo>
                <a:lnTo>
                  <a:pt x="51" y="204"/>
                </a:lnTo>
                <a:lnTo>
                  <a:pt x="51" y="188"/>
                </a:lnTo>
                <a:lnTo>
                  <a:pt x="75" y="188"/>
                </a:lnTo>
                <a:lnTo>
                  <a:pt x="75" y="204"/>
                </a:lnTo>
                <a:close/>
                <a:moveTo>
                  <a:pt x="75" y="176"/>
                </a:moveTo>
                <a:lnTo>
                  <a:pt x="51" y="176"/>
                </a:lnTo>
                <a:lnTo>
                  <a:pt x="51" y="160"/>
                </a:lnTo>
                <a:lnTo>
                  <a:pt x="75" y="160"/>
                </a:lnTo>
                <a:lnTo>
                  <a:pt x="75" y="176"/>
                </a:lnTo>
                <a:close/>
                <a:moveTo>
                  <a:pt x="75" y="148"/>
                </a:moveTo>
                <a:lnTo>
                  <a:pt x="51" y="148"/>
                </a:lnTo>
                <a:lnTo>
                  <a:pt x="51" y="132"/>
                </a:lnTo>
                <a:lnTo>
                  <a:pt x="75" y="132"/>
                </a:lnTo>
                <a:lnTo>
                  <a:pt x="75" y="148"/>
                </a:lnTo>
                <a:close/>
                <a:moveTo>
                  <a:pt x="113" y="204"/>
                </a:moveTo>
                <a:lnTo>
                  <a:pt x="88" y="204"/>
                </a:lnTo>
                <a:lnTo>
                  <a:pt x="88" y="188"/>
                </a:lnTo>
                <a:lnTo>
                  <a:pt x="113" y="188"/>
                </a:lnTo>
                <a:lnTo>
                  <a:pt x="113" y="204"/>
                </a:lnTo>
                <a:close/>
                <a:moveTo>
                  <a:pt x="113" y="176"/>
                </a:moveTo>
                <a:lnTo>
                  <a:pt x="88" y="176"/>
                </a:lnTo>
                <a:lnTo>
                  <a:pt x="88" y="160"/>
                </a:lnTo>
                <a:lnTo>
                  <a:pt x="113" y="160"/>
                </a:lnTo>
                <a:lnTo>
                  <a:pt x="113" y="176"/>
                </a:lnTo>
                <a:close/>
                <a:moveTo>
                  <a:pt x="113" y="148"/>
                </a:moveTo>
                <a:lnTo>
                  <a:pt x="88" y="148"/>
                </a:lnTo>
                <a:lnTo>
                  <a:pt x="88" y="132"/>
                </a:lnTo>
                <a:lnTo>
                  <a:pt x="113" y="132"/>
                </a:lnTo>
                <a:lnTo>
                  <a:pt x="113" y="148"/>
                </a:lnTo>
                <a:close/>
                <a:moveTo>
                  <a:pt x="113" y="117"/>
                </a:moveTo>
                <a:lnTo>
                  <a:pt x="13" y="117"/>
                </a:lnTo>
                <a:lnTo>
                  <a:pt x="13" y="31"/>
                </a:lnTo>
                <a:lnTo>
                  <a:pt x="113" y="31"/>
                </a:lnTo>
                <a:lnTo>
                  <a:pt x="113" y="11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72" name="Google Shape;2372;p12"/>
          <p:cNvSpPr/>
          <p:nvPr/>
        </p:nvSpPr>
        <p:spPr>
          <a:xfrm>
            <a:off x="4070624" y="3881281"/>
            <a:ext cx="318302" cy="274965"/>
          </a:xfrm>
          <a:custGeom>
            <a:rect b="b" l="l" r="r" t="t"/>
            <a:pathLst>
              <a:path extrusionOk="0" h="183" w="213">
                <a:moveTo>
                  <a:pt x="0" y="142"/>
                </a:moveTo>
                <a:cubicBezTo>
                  <a:pt x="154" y="142"/>
                  <a:pt x="154" y="142"/>
                  <a:pt x="154" y="142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142"/>
                  <a:pt x="191" y="142"/>
                  <a:pt x="191" y="142"/>
                </a:cubicBezTo>
                <a:cubicBezTo>
                  <a:pt x="213" y="142"/>
                  <a:pt x="213" y="142"/>
                  <a:pt x="213" y="142"/>
                </a:cubicBezTo>
                <a:cubicBezTo>
                  <a:pt x="213" y="0"/>
                  <a:pt x="213" y="0"/>
                  <a:pt x="213" y="0"/>
                </a:cubicBezTo>
                <a:cubicBezTo>
                  <a:pt x="0" y="0"/>
                  <a:pt x="0" y="0"/>
                  <a:pt x="0" y="0"/>
                </a:cubicBezTo>
                <a:lnTo>
                  <a:pt x="0" y="142"/>
                </a:lnTo>
                <a:close/>
                <a:moveTo>
                  <a:pt x="170" y="54"/>
                </a:moveTo>
                <a:cubicBezTo>
                  <a:pt x="180" y="54"/>
                  <a:pt x="187" y="62"/>
                  <a:pt x="187" y="71"/>
                </a:cubicBezTo>
                <a:cubicBezTo>
                  <a:pt x="187" y="81"/>
                  <a:pt x="180" y="88"/>
                  <a:pt x="170" y="88"/>
                </a:cubicBezTo>
                <a:cubicBezTo>
                  <a:pt x="161" y="88"/>
                  <a:pt x="153" y="81"/>
                  <a:pt x="153" y="71"/>
                </a:cubicBezTo>
                <a:cubicBezTo>
                  <a:pt x="153" y="62"/>
                  <a:pt x="161" y="54"/>
                  <a:pt x="170" y="54"/>
                </a:cubicBezTo>
                <a:moveTo>
                  <a:pt x="107" y="54"/>
                </a:moveTo>
                <a:cubicBezTo>
                  <a:pt x="116" y="54"/>
                  <a:pt x="124" y="62"/>
                  <a:pt x="124" y="71"/>
                </a:cubicBezTo>
                <a:cubicBezTo>
                  <a:pt x="124" y="81"/>
                  <a:pt x="116" y="88"/>
                  <a:pt x="107" y="88"/>
                </a:cubicBezTo>
                <a:cubicBezTo>
                  <a:pt x="97" y="88"/>
                  <a:pt x="90" y="81"/>
                  <a:pt x="90" y="71"/>
                </a:cubicBezTo>
                <a:cubicBezTo>
                  <a:pt x="90" y="62"/>
                  <a:pt x="97" y="54"/>
                  <a:pt x="107" y="54"/>
                </a:cubicBezTo>
                <a:moveTo>
                  <a:pt x="44" y="54"/>
                </a:moveTo>
                <a:cubicBezTo>
                  <a:pt x="53" y="54"/>
                  <a:pt x="61" y="62"/>
                  <a:pt x="61" y="71"/>
                </a:cubicBezTo>
                <a:cubicBezTo>
                  <a:pt x="61" y="81"/>
                  <a:pt x="53" y="88"/>
                  <a:pt x="44" y="88"/>
                </a:cubicBezTo>
                <a:cubicBezTo>
                  <a:pt x="34" y="88"/>
                  <a:pt x="26" y="81"/>
                  <a:pt x="26" y="71"/>
                </a:cubicBezTo>
                <a:cubicBezTo>
                  <a:pt x="26" y="62"/>
                  <a:pt x="34" y="54"/>
                  <a:pt x="44" y="5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73" name="Google Shape;2373;p12"/>
          <p:cNvSpPr/>
          <p:nvPr/>
        </p:nvSpPr>
        <p:spPr>
          <a:xfrm>
            <a:off x="336181" y="2583643"/>
            <a:ext cx="331751" cy="334740"/>
          </a:xfrm>
          <a:custGeom>
            <a:rect b="b" l="l" r="r" t="t"/>
            <a:pathLst>
              <a:path extrusionOk="0" h="223" w="222">
                <a:moveTo>
                  <a:pt x="222" y="111"/>
                </a:moveTo>
                <a:cubicBezTo>
                  <a:pt x="222" y="50"/>
                  <a:pt x="172" y="0"/>
                  <a:pt x="111" y="0"/>
                </a:cubicBezTo>
                <a:cubicBezTo>
                  <a:pt x="49" y="0"/>
                  <a:pt x="0" y="50"/>
                  <a:pt x="0" y="111"/>
                </a:cubicBezTo>
                <a:cubicBezTo>
                  <a:pt x="0" y="173"/>
                  <a:pt x="49" y="223"/>
                  <a:pt x="111" y="223"/>
                </a:cubicBezTo>
                <a:cubicBezTo>
                  <a:pt x="172" y="223"/>
                  <a:pt x="222" y="173"/>
                  <a:pt x="222" y="111"/>
                </a:cubicBezTo>
                <a:moveTo>
                  <a:pt x="183" y="105"/>
                </a:moveTo>
                <a:cubicBezTo>
                  <a:pt x="213" y="105"/>
                  <a:pt x="213" y="105"/>
                  <a:pt x="213" y="105"/>
                </a:cubicBezTo>
                <a:cubicBezTo>
                  <a:pt x="213" y="118"/>
                  <a:pt x="213" y="118"/>
                  <a:pt x="213" y="118"/>
                </a:cubicBezTo>
                <a:cubicBezTo>
                  <a:pt x="183" y="118"/>
                  <a:pt x="183" y="118"/>
                  <a:pt x="183" y="118"/>
                </a:cubicBezTo>
                <a:lnTo>
                  <a:pt x="183" y="105"/>
                </a:lnTo>
                <a:close/>
                <a:moveTo>
                  <a:pt x="104" y="10"/>
                </a:moveTo>
                <a:cubicBezTo>
                  <a:pt x="117" y="10"/>
                  <a:pt x="117" y="10"/>
                  <a:pt x="117" y="10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04" y="39"/>
                  <a:pt x="104" y="39"/>
                  <a:pt x="104" y="39"/>
                </a:cubicBezTo>
                <a:lnTo>
                  <a:pt x="104" y="10"/>
                </a:lnTo>
                <a:close/>
                <a:moveTo>
                  <a:pt x="39" y="118"/>
                </a:moveTo>
                <a:cubicBezTo>
                  <a:pt x="9" y="118"/>
                  <a:pt x="9" y="118"/>
                  <a:pt x="9" y="118"/>
                </a:cubicBezTo>
                <a:cubicBezTo>
                  <a:pt x="9" y="105"/>
                  <a:pt x="9" y="105"/>
                  <a:pt x="9" y="105"/>
                </a:cubicBezTo>
                <a:cubicBezTo>
                  <a:pt x="39" y="105"/>
                  <a:pt x="39" y="105"/>
                  <a:pt x="39" y="105"/>
                </a:cubicBezTo>
                <a:lnTo>
                  <a:pt x="39" y="118"/>
                </a:lnTo>
                <a:close/>
                <a:moveTo>
                  <a:pt x="98" y="105"/>
                </a:moveTo>
                <a:cubicBezTo>
                  <a:pt x="98" y="103"/>
                  <a:pt x="97" y="101"/>
                  <a:pt x="96" y="100"/>
                </a:cubicBezTo>
                <a:cubicBezTo>
                  <a:pt x="96" y="98"/>
                  <a:pt x="95" y="96"/>
                  <a:pt x="95" y="94"/>
                </a:cubicBezTo>
                <a:cubicBezTo>
                  <a:pt x="94" y="91"/>
                  <a:pt x="94" y="91"/>
                  <a:pt x="94" y="91"/>
                </a:cubicBezTo>
                <a:cubicBezTo>
                  <a:pt x="93" y="88"/>
                  <a:pt x="93" y="88"/>
                  <a:pt x="93" y="88"/>
                </a:cubicBezTo>
                <a:cubicBezTo>
                  <a:pt x="93" y="87"/>
                  <a:pt x="92" y="86"/>
                  <a:pt x="92" y="85"/>
                </a:cubicBezTo>
                <a:cubicBezTo>
                  <a:pt x="92" y="85"/>
                  <a:pt x="92" y="84"/>
                  <a:pt x="91" y="83"/>
                </a:cubicBezTo>
                <a:cubicBezTo>
                  <a:pt x="91" y="81"/>
                  <a:pt x="90" y="79"/>
                  <a:pt x="90" y="77"/>
                </a:cubicBezTo>
                <a:cubicBezTo>
                  <a:pt x="90" y="75"/>
                  <a:pt x="89" y="73"/>
                  <a:pt x="89" y="71"/>
                </a:cubicBezTo>
                <a:cubicBezTo>
                  <a:pt x="91" y="72"/>
                  <a:pt x="92" y="73"/>
                  <a:pt x="94" y="75"/>
                </a:cubicBezTo>
                <a:cubicBezTo>
                  <a:pt x="95" y="76"/>
                  <a:pt x="96" y="78"/>
                  <a:pt x="98" y="79"/>
                </a:cubicBezTo>
                <a:cubicBezTo>
                  <a:pt x="99" y="80"/>
                  <a:pt x="99" y="81"/>
                  <a:pt x="100" y="81"/>
                </a:cubicBezTo>
                <a:cubicBezTo>
                  <a:pt x="101" y="82"/>
                  <a:pt x="101" y="83"/>
                  <a:pt x="102" y="84"/>
                </a:cubicBezTo>
                <a:cubicBezTo>
                  <a:pt x="104" y="86"/>
                  <a:pt x="104" y="86"/>
                  <a:pt x="104" y="86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7" y="90"/>
                  <a:pt x="108" y="91"/>
                  <a:pt x="109" y="93"/>
                </a:cubicBezTo>
                <a:cubicBezTo>
                  <a:pt x="110" y="94"/>
                  <a:pt x="111" y="96"/>
                  <a:pt x="113" y="97"/>
                </a:cubicBezTo>
                <a:cubicBezTo>
                  <a:pt x="113" y="98"/>
                  <a:pt x="113" y="99"/>
                  <a:pt x="114" y="99"/>
                </a:cubicBezTo>
                <a:cubicBezTo>
                  <a:pt x="117" y="97"/>
                  <a:pt x="120" y="95"/>
                  <a:pt x="124" y="94"/>
                </a:cubicBezTo>
                <a:cubicBezTo>
                  <a:pt x="130" y="91"/>
                  <a:pt x="136" y="88"/>
                  <a:pt x="142" y="85"/>
                </a:cubicBezTo>
                <a:cubicBezTo>
                  <a:pt x="145" y="84"/>
                  <a:pt x="148" y="83"/>
                  <a:pt x="151" y="82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57" y="79"/>
                  <a:pt x="159" y="79"/>
                  <a:pt x="161" y="78"/>
                </a:cubicBezTo>
                <a:cubicBezTo>
                  <a:pt x="162" y="78"/>
                  <a:pt x="164" y="78"/>
                  <a:pt x="166" y="77"/>
                </a:cubicBezTo>
                <a:cubicBezTo>
                  <a:pt x="167" y="77"/>
                  <a:pt x="169" y="76"/>
                  <a:pt x="170" y="76"/>
                </a:cubicBezTo>
                <a:cubicBezTo>
                  <a:pt x="172" y="76"/>
                  <a:pt x="174" y="75"/>
                  <a:pt x="176" y="75"/>
                </a:cubicBezTo>
                <a:cubicBezTo>
                  <a:pt x="177" y="75"/>
                  <a:pt x="179" y="74"/>
                  <a:pt x="181" y="74"/>
                </a:cubicBezTo>
                <a:cubicBezTo>
                  <a:pt x="180" y="75"/>
                  <a:pt x="178" y="77"/>
                  <a:pt x="177" y="78"/>
                </a:cubicBezTo>
                <a:cubicBezTo>
                  <a:pt x="176" y="79"/>
                  <a:pt x="175" y="80"/>
                  <a:pt x="174" y="82"/>
                </a:cubicBezTo>
                <a:cubicBezTo>
                  <a:pt x="172" y="83"/>
                  <a:pt x="171" y="84"/>
                  <a:pt x="170" y="85"/>
                </a:cubicBezTo>
                <a:cubicBezTo>
                  <a:pt x="169" y="86"/>
                  <a:pt x="167" y="87"/>
                  <a:pt x="166" y="88"/>
                </a:cubicBezTo>
                <a:cubicBezTo>
                  <a:pt x="165" y="89"/>
                  <a:pt x="163" y="90"/>
                  <a:pt x="162" y="92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55" y="97"/>
                  <a:pt x="153" y="98"/>
                  <a:pt x="150" y="100"/>
                </a:cubicBezTo>
                <a:cubicBezTo>
                  <a:pt x="144" y="104"/>
                  <a:pt x="139" y="107"/>
                  <a:pt x="133" y="111"/>
                </a:cubicBezTo>
                <a:cubicBezTo>
                  <a:pt x="127" y="114"/>
                  <a:pt x="121" y="117"/>
                  <a:pt x="115" y="119"/>
                </a:cubicBezTo>
                <a:cubicBezTo>
                  <a:pt x="106" y="123"/>
                  <a:pt x="106" y="123"/>
                  <a:pt x="106" y="123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1" y="112"/>
                  <a:pt x="100" y="109"/>
                  <a:pt x="98" y="105"/>
                </a:cubicBezTo>
                <a:moveTo>
                  <a:pt x="104" y="184"/>
                </a:moveTo>
                <a:cubicBezTo>
                  <a:pt x="117" y="184"/>
                  <a:pt x="117" y="184"/>
                  <a:pt x="117" y="184"/>
                </a:cubicBezTo>
                <a:cubicBezTo>
                  <a:pt x="117" y="213"/>
                  <a:pt x="117" y="213"/>
                  <a:pt x="117" y="213"/>
                </a:cubicBezTo>
                <a:cubicBezTo>
                  <a:pt x="104" y="213"/>
                  <a:pt x="104" y="213"/>
                  <a:pt x="104" y="213"/>
                </a:cubicBezTo>
                <a:lnTo>
                  <a:pt x="104" y="18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74" name="Google Shape;2374;p12"/>
          <p:cNvGrpSpPr/>
          <p:nvPr/>
        </p:nvGrpSpPr>
        <p:grpSpPr>
          <a:xfrm>
            <a:off x="3510233" y="1908562"/>
            <a:ext cx="349684" cy="348190"/>
            <a:chOff x="3778250" y="1524000"/>
            <a:chExt cx="371475" cy="369888"/>
          </a:xfrm>
        </p:grpSpPr>
        <p:sp>
          <p:nvSpPr>
            <p:cNvPr id="2375" name="Google Shape;2375;p12"/>
            <p:cNvSpPr/>
            <p:nvPr/>
          </p:nvSpPr>
          <p:spPr>
            <a:xfrm>
              <a:off x="3778250" y="1524000"/>
              <a:ext cx="371475" cy="369888"/>
            </a:xfrm>
            <a:custGeom>
              <a:rect b="b" l="l" r="r" t="t"/>
              <a:pathLst>
                <a:path extrusionOk="0" h="233" w="233">
                  <a:moveTo>
                    <a:pt x="117" y="0"/>
                  </a:moveTo>
                  <a:cubicBezTo>
                    <a:pt x="53" y="0"/>
                    <a:pt x="0" y="52"/>
                    <a:pt x="0" y="116"/>
                  </a:cubicBezTo>
                  <a:cubicBezTo>
                    <a:pt x="0" y="181"/>
                    <a:pt x="53" y="233"/>
                    <a:pt x="117" y="233"/>
                  </a:cubicBezTo>
                  <a:cubicBezTo>
                    <a:pt x="181" y="233"/>
                    <a:pt x="233" y="181"/>
                    <a:pt x="233" y="116"/>
                  </a:cubicBezTo>
                  <a:cubicBezTo>
                    <a:pt x="233" y="52"/>
                    <a:pt x="181" y="0"/>
                    <a:pt x="117" y="0"/>
                  </a:cubicBezTo>
                  <a:moveTo>
                    <a:pt x="117" y="213"/>
                  </a:moveTo>
                  <a:cubicBezTo>
                    <a:pt x="64" y="213"/>
                    <a:pt x="21" y="169"/>
                    <a:pt x="21" y="116"/>
                  </a:cubicBezTo>
                  <a:cubicBezTo>
                    <a:pt x="21" y="63"/>
                    <a:pt x="64" y="20"/>
                    <a:pt x="117" y="20"/>
                  </a:cubicBezTo>
                  <a:cubicBezTo>
                    <a:pt x="170" y="20"/>
                    <a:pt x="213" y="63"/>
                    <a:pt x="213" y="116"/>
                  </a:cubicBezTo>
                  <a:cubicBezTo>
                    <a:pt x="213" y="169"/>
                    <a:pt x="170" y="213"/>
                    <a:pt x="117" y="2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6" name="Google Shape;2376;p12"/>
            <p:cNvSpPr/>
            <p:nvPr/>
          </p:nvSpPr>
          <p:spPr>
            <a:xfrm>
              <a:off x="3821113" y="1565275"/>
              <a:ext cx="287338" cy="285750"/>
            </a:xfrm>
            <a:custGeom>
              <a:rect b="b" l="l" r="r" t="t"/>
              <a:pathLst>
                <a:path extrusionOk="0" h="180" w="180">
                  <a:moveTo>
                    <a:pt x="90" y="0"/>
                  </a:moveTo>
                  <a:cubicBezTo>
                    <a:pt x="40" y="0"/>
                    <a:pt x="0" y="41"/>
                    <a:pt x="0" y="90"/>
                  </a:cubicBezTo>
                  <a:cubicBezTo>
                    <a:pt x="0" y="140"/>
                    <a:pt x="40" y="180"/>
                    <a:pt x="90" y="180"/>
                  </a:cubicBezTo>
                  <a:cubicBezTo>
                    <a:pt x="140" y="180"/>
                    <a:pt x="180" y="140"/>
                    <a:pt x="180" y="90"/>
                  </a:cubicBezTo>
                  <a:cubicBezTo>
                    <a:pt x="180" y="41"/>
                    <a:pt x="140" y="0"/>
                    <a:pt x="90" y="0"/>
                  </a:cubicBezTo>
                  <a:moveTo>
                    <a:pt x="83" y="14"/>
                  </a:moveTo>
                  <a:cubicBezTo>
                    <a:pt x="96" y="14"/>
                    <a:pt x="96" y="14"/>
                    <a:pt x="96" y="14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3" y="36"/>
                    <a:pt x="83" y="36"/>
                    <a:pt x="83" y="36"/>
                  </a:cubicBezTo>
                  <a:lnTo>
                    <a:pt x="83" y="14"/>
                  </a:lnTo>
                  <a:close/>
                  <a:moveTo>
                    <a:pt x="36" y="97"/>
                  </a:moveTo>
                  <a:cubicBezTo>
                    <a:pt x="13" y="97"/>
                    <a:pt x="13" y="97"/>
                    <a:pt x="13" y="97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97"/>
                    <a:pt x="36" y="97"/>
                    <a:pt x="36" y="97"/>
                  </a:cubicBezTo>
                  <a:close/>
                  <a:moveTo>
                    <a:pt x="96" y="167"/>
                  </a:moveTo>
                  <a:cubicBezTo>
                    <a:pt x="83" y="167"/>
                    <a:pt x="83" y="167"/>
                    <a:pt x="83" y="167"/>
                  </a:cubicBezTo>
                  <a:cubicBezTo>
                    <a:pt x="83" y="145"/>
                    <a:pt x="83" y="145"/>
                    <a:pt x="83" y="145"/>
                  </a:cubicBezTo>
                  <a:cubicBezTo>
                    <a:pt x="96" y="145"/>
                    <a:pt x="96" y="145"/>
                    <a:pt x="96" y="145"/>
                  </a:cubicBezTo>
                  <a:lnTo>
                    <a:pt x="96" y="167"/>
                  </a:lnTo>
                  <a:close/>
                  <a:moveTo>
                    <a:pt x="98" y="89"/>
                  </a:moveTo>
                  <a:cubicBezTo>
                    <a:pt x="92" y="131"/>
                    <a:pt x="92" y="131"/>
                    <a:pt x="92" y="131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126" y="48"/>
                    <a:pt x="126" y="48"/>
                    <a:pt x="126" y="48"/>
                  </a:cubicBezTo>
                  <a:lnTo>
                    <a:pt x="98" y="89"/>
                  </a:lnTo>
                  <a:close/>
                  <a:moveTo>
                    <a:pt x="144" y="84"/>
                  </a:moveTo>
                  <a:cubicBezTo>
                    <a:pt x="166" y="84"/>
                    <a:pt x="166" y="84"/>
                    <a:pt x="166" y="84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44" y="97"/>
                    <a:pt x="144" y="97"/>
                    <a:pt x="144" y="97"/>
                  </a:cubicBezTo>
                  <a:lnTo>
                    <a:pt x="144" y="8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77" name="Google Shape;2377;p12"/>
          <p:cNvGrpSpPr/>
          <p:nvPr/>
        </p:nvGrpSpPr>
        <p:grpSpPr>
          <a:xfrm>
            <a:off x="4055681" y="1908562"/>
            <a:ext cx="348190" cy="348190"/>
            <a:chOff x="4357688" y="1524000"/>
            <a:chExt cx="369888" cy="369888"/>
          </a:xfrm>
        </p:grpSpPr>
        <p:sp>
          <p:nvSpPr>
            <p:cNvPr id="2378" name="Google Shape;2378;p12"/>
            <p:cNvSpPr/>
            <p:nvPr/>
          </p:nvSpPr>
          <p:spPr>
            <a:xfrm>
              <a:off x="4357688" y="1524000"/>
              <a:ext cx="369888" cy="369888"/>
            </a:xfrm>
            <a:custGeom>
              <a:rect b="b" l="l" r="r" t="t"/>
              <a:pathLst>
                <a:path extrusionOk="0" h="233" w="233">
                  <a:moveTo>
                    <a:pt x="117" y="0"/>
                  </a:moveTo>
                  <a:cubicBezTo>
                    <a:pt x="53" y="0"/>
                    <a:pt x="0" y="52"/>
                    <a:pt x="0" y="116"/>
                  </a:cubicBezTo>
                  <a:cubicBezTo>
                    <a:pt x="0" y="181"/>
                    <a:pt x="53" y="233"/>
                    <a:pt x="117" y="233"/>
                  </a:cubicBezTo>
                  <a:cubicBezTo>
                    <a:pt x="181" y="233"/>
                    <a:pt x="233" y="181"/>
                    <a:pt x="233" y="116"/>
                  </a:cubicBezTo>
                  <a:cubicBezTo>
                    <a:pt x="233" y="52"/>
                    <a:pt x="181" y="0"/>
                    <a:pt x="117" y="0"/>
                  </a:cubicBezTo>
                  <a:moveTo>
                    <a:pt x="117" y="213"/>
                  </a:moveTo>
                  <a:cubicBezTo>
                    <a:pt x="64" y="213"/>
                    <a:pt x="21" y="169"/>
                    <a:pt x="21" y="116"/>
                  </a:cubicBezTo>
                  <a:cubicBezTo>
                    <a:pt x="21" y="63"/>
                    <a:pt x="64" y="20"/>
                    <a:pt x="117" y="20"/>
                  </a:cubicBezTo>
                  <a:cubicBezTo>
                    <a:pt x="170" y="20"/>
                    <a:pt x="213" y="63"/>
                    <a:pt x="213" y="116"/>
                  </a:cubicBezTo>
                  <a:cubicBezTo>
                    <a:pt x="213" y="169"/>
                    <a:pt x="170" y="213"/>
                    <a:pt x="117" y="2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9" name="Google Shape;2379;p12"/>
            <p:cNvSpPr/>
            <p:nvPr/>
          </p:nvSpPr>
          <p:spPr>
            <a:xfrm>
              <a:off x="4400550" y="1565275"/>
              <a:ext cx="285750" cy="285750"/>
            </a:xfrm>
            <a:custGeom>
              <a:rect b="b" l="l" r="r" t="t"/>
              <a:pathLst>
                <a:path extrusionOk="0" h="180" w="180">
                  <a:moveTo>
                    <a:pt x="90" y="0"/>
                  </a:moveTo>
                  <a:cubicBezTo>
                    <a:pt x="40" y="0"/>
                    <a:pt x="0" y="41"/>
                    <a:pt x="0" y="90"/>
                  </a:cubicBezTo>
                  <a:cubicBezTo>
                    <a:pt x="0" y="140"/>
                    <a:pt x="40" y="180"/>
                    <a:pt x="90" y="180"/>
                  </a:cubicBezTo>
                  <a:cubicBezTo>
                    <a:pt x="140" y="180"/>
                    <a:pt x="180" y="140"/>
                    <a:pt x="180" y="90"/>
                  </a:cubicBezTo>
                  <a:cubicBezTo>
                    <a:pt x="180" y="41"/>
                    <a:pt x="140" y="0"/>
                    <a:pt x="90" y="0"/>
                  </a:cubicBezTo>
                  <a:moveTo>
                    <a:pt x="91" y="14"/>
                  </a:moveTo>
                  <a:cubicBezTo>
                    <a:pt x="96" y="14"/>
                    <a:pt x="99" y="18"/>
                    <a:pt x="99" y="22"/>
                  </a:cubicBezTo>
                  <a:cubicBezTo>
                    <a:pt x="99" y="27"/>
                    <a:pt x="96" y="31"/>
                    <a:pt x="91" y="31"/>
                  </a:cubicBezTo>
                  <a:cubicBezTo>
                    <a:pt x="86" y="31"/>
                    <a:pt x="82" y="27"/>
                    <a:pt x="82" y="22"/>
                  </a:cubicBezTo>
                  <a:cubicBezTo>
                    <a:pt x="82" y="18"/>
                    <a:pt x="86" y="14"/>
                    <a:pt x="91" y="14"/>
                  </a:cubicBezTo>
                  <a:moveTo>
                    <a:pt x="23" y="99"/>
                  </a:moveTo>
                  <a:cubicBezTo>
                    <a:pt x="18" y="99"/>
                    <a:pt x="14" y="95"/>
                    <a:pt x="14" y="90"/>
                  </a:cubicBezTo>
                  <a:cubicBezTo>
                    <a:pt x="14" y="86"/>
                    <a:pt x="18" y="82"/>
                    <a:pt x="23" y="82"/>
                  </a:cubicBezTo>
                  <a:cubicBezTo>
                    <a:pt x="27" y="82"/>
                    <a:pt x="31" y="86"/>
                    <a:pt x="31" y="90"/>
                  </a:cubicBezTo>
                  <a:cubicBezTo>
                    <a:pt x="31" y="95"/>
                    <a:pt x="27" y="99"/>
                    <a:pt x="23" y="99"/>
                  </a:cubicBezTo>
                  <a:moveTo>
                    <a:pt x="90" y="166"/>
                  </a:moveTo>
                  <a:cubicBezTo>
                    <a:pt x="85" y="166"/>
                    <a:pt x="81" y="162"/>
                    <a:pt x="81" y="157"/>
                  </a:cubicBezTo>
                  <a:cubicBezTo>
                    <a:pt x="81" y="153"/>
                    <a:pt x="85" y="149"/>
                    <a:pt x="90" y="149"/>
                  </a:cubicBezTo>
                  <a:cubicBezTo>
                    <a:pt x="95" y="149"/>
                    <a:pt x="98" y="153"/>
                    <a:pt x="98" y="157"/>
                  </a:cubicBezTo>
                  <a:cubicBezTo>
                    <a:pt x="98" y="162"/>
                    <a:pt x="95" y="166"/>
                    <a:pt x="90" y="166"/>
                  </a:cubicBezTo>
                  <a:moveTo>
                    <a:pt x="101" y="81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101" y="81"/>
                    <a:pt x="101" y="81"/>
                    <a:pt x="101" y="81"/>
                  </a:cubicBezTo>
                  <a:close/>
                  <a:moveTo>
                    <a:pt x="158" y="98"/>
                  </a:moveTo>
                  <a:cubicBezTo>
                    <a:pt x="153" y="98"/>
                    <a:pt x="149" y="94"/>
                    <a:pt x="149" y="89"/>
                  </a:cubicBezTo>
                  <a:cubicBezTo>
                    <a:pt x="149" y="85"/>
                    <a:pt x="153" y="81"/>
                    <a:pt x="158" y="81"/>
                  </a:cubicBezTo>
                  <a:cubicBezTo>
                    <a:pt x="163" y="81"/>
                    <a:pt x="167" y="85"/>
                    <a:pt x="167" y="89"/>
                  </a:cubicBezTo>
                  <a:cubicBezTo>
                    <a:pt x="167" y="94"/>
                    <a:pt x="163" y="98"/>
                    <a:pt x="158" y="9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80" name="Google Shape;2380;p12"/>
          <p:cNvGrpSpPr/>
          <p:nvPr/>
        </p:nvGrpSpPr>
        <p:grpSpPr>
          <a:xfrm>
            <a:off x="1350862" y="2556745"/>
            <a:ext cx="421414" cy="388537"/>
            <a:chOff x="1484313" y="2135188"/>
            <a:chExt cx="447675" cy="412750"/>
          </a:xfrm>
        </p:grpSpPr>
        <p:sp>
          <p:nvSpPr>
            <p:cNvPr id="2381" name="Google Shape;2381;p12"/>
            <p:cNvSpPr/>
            <p:nvPr/>
          </p:nvSpPr>
          <p:spPr>
            <a:xfrm>
              <a:off x="1546225" y="2135188"/>
              <a:ext cx="82550" cy="825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2" name="Google Shape;2382;p12"/>
            <p:cNvSpPr/>
            <p:nvPr/>
          </p:nvSpPr>
          <p:spPr>
            <a:xfrm>
              <a:off x="1484313" y="2233613"/>
              <a:ext cx="203200" cy="314325"/>
            </a:xfrm>
            <a:custGeom>
              <a:rect b="b" l="l" r="r" t="t"/>
              <a:pathLst>
                <a:path extrusionOk="0" h="198" w="128">
                  <a:moveTo>
                    <a:pt x="22" y="38"/>
                  </a:moveTo>
                  <a:lnTo>
                    <a:pt x="30" y="38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30" y="198"/>
                  </a:lnTo>
                  <a:lnTo>
                    <a:pt x="60" y="198"/>
                  </a:lnTo>
                  <a:lnTo>
                    <a:pt x="60" y="95"/>
                  </a:lnTo>
                  <a:lnTo>
                    <a:pt x="69" y="95"/>
                  </a:lnTo>
                  <a:lnTo>
                    <a:pt x="69" y="198"/>
                  </a:lnTo>
                  <a:lnTo>
                    <a:pt x="100" y="198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38"/>
                  </a:lnTo>
                  <a:lnTo>
                    <a:pt x="108" y="38"/>
                  </a:lnTo>
                  <a:lnTo>
                    <a:pt x="108" y="95"/>
                  </a:lnTo>
                  <a:lnTo>
                    <a:pt x="128" y="95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95"/>
                  </a:lnTo>
                  <a:lnTo>
                    <a:pt x="22" y="95"/>
                  </a:lnTo>
                  <a:lnTo>
                    <a:pt x="22" y="3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3" name="Google Shape;2383;p12"/>
            <p:cNvSpPr/>
            <p:nvPr/>
          </p:nvSpPr>
          <p:spPr>
            <a:xfrm>
              <a:off x="1774825" y="2135188"/>
              <a:ext cx="82550" cy="825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4" name="Google Shape;2384;p12"/>
            <p:cNvSpPr/>
            <p:nvPr/>
          </p:nvSpPr>
          <p:spPr>
            <a:xfrm>
              <a:off x="1700213" y="2233613"/>
              <a:ext cx="231775" cy="314325"/>
            </a:xfrm>
            <a:custGeom>
              <a:rect b="b" l="l" r="r" t="t"/>
              <a:pathLst>
                <a:path extrusionOk="0" h="198" w="146">
                  <a:moveTo>
                    <a:pt x="126" y="95"/>
                  </a:moveTo>
                  <a:lnTo>
                    <a:pt x="146" y="95"/>
                  </a:lnTo>
                  <a:lnTo>
                    <a:pt x="120" y="0"/>
                  </a:lnTo>
                  <a:lnTo>
                    <a:pt x="27" y="0"/>
                  </a:lnTo>
                  <a:lnTo>
                    <a:pt x="0" y="95"/>
                  </a:lnTo>
                  <a:lnTo>
                    <a:pt x="20" y="95"/>
                  </a:lnTo>
                  <a:lnTo>
                    <a:pt x="36" y="38"/>
                  </a:lnTo>
                  <a:lnTo>
                    <a:pt x="43" y="38"/>
                  </a:lnTo>
                  <a:lnTo>
                    <a:pt x="15" y="142"/>
                  </a:lnTo>
                  <a:lnTo>
                    <a:pt x="38" y="142"/>
                  </a:lnTo>
                  <a:lnTo>
                    <a:pt x="38" y="198"/>
                  </a:lnTo>
                  <a:lnTo>
                    <a:pt x="69" y="198"/>
                  </a:lnTo>
                  <a:lnTo>
                    <a:pt x="69" y="142"/>
                  </a:lnTo>
                  <a:lnTo>
                    <a:pt x="77" y="142"/>
                  </a:lnTo>
                  <a:lnTo>
                    <a:pt x="77" y="198"/>
                  </a:lnTo>
                  <a:lnTo>
                    <a:pt x="108" y="198"/>
                  </a:lnTo>
                  <a:lnTo>
                    <a:pt x="108" y="142"/>
                  </a:lnTo>
                  <a:lnTo>
                    <a:pt x="131" y="142"/>
                  </a:lnTo>
                  <a:lnTo>
                    <a:pt x="103" y="38"/>
                  </a:lnTo>
                  <a:lnTo>
                    <a:pt x="110" y="38"/>
                  </a:lnTo>
                  <a:lnTo>
                    <a:pt x="126" y="9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85" name="Google Shape;2385;p12"/>
          <p:cNvGrpSpPr/>
          <p:nvPr/>
        </p:nvGrpSpPr>
        <p:grpSpPr>
          <a:xfrm>
            <a:off x="3520694" y="3181350"/>
            <a:ext cx="328762" cy="428885"/>
            <a:chOff x="3789363" y="2747963"/>
            <a:chExt cx="349250" cy="455612"/>
          </a:xfrm>
        </p:grpSpPr>
        <p:sp>
          <p:nvSpPr>
            <p:cNvPr id="2386" name="Google Shape;2386;p12"/>
            <p:cNvSpPr/>
            <p:nvPr/>
          </p:nvSpPr>
          <p:spPr>
            <a:xfrm>
              <a:off x="3854450" y="2747963"/>
              <a:ext cx="220663" cy="242888"/>
            </a:xfrm>
            <a:custGeom>
              <a:rect b="b" l="l" r="r" t="t"/>
              <a:pathLst>
                <a:path extrusionOk="0" h="153" w="138">
                  <a:moveTo>
                    <a:pt x="0" y="45"/>
                  </a:moveTo>
                  <a:cubicBezTo>
                    <a:pt x="0" y="45"/>
                    <a:pt x="23" y="97"/>
                    <a:pt x="22" y="153"/>
                  </a:cubicBezTo>
                  <a:cubicBezTo>
                    <a:pt x="116" y="153"/>
                    <a:pt x="116" y="153"/>
                    <a:pt x="116" y="153"/>
                  </a:cubicBezTo>
                  <a:cubicBezTo>
                    <a:pt x="115" y="97"/>
                    <a:pt x="138" y="45"/>
                    <a:pt x="138" y="45"/>
                  </a:cubicBezTo>
                  <a:cubicBezTo>
                    <a:pt x="113" y="36"/>
                    <a:pt x="116" y="0"/>
                    <a:pt x="116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38"/>
                    <a:pt x="69" y="38"/>
                    <a:pt x="69" y="38"/>
                  </a:cubicBezTo>
                  <a:cubicBezTo>
                    <a:pt x="69" y="38"/>
                    <a:pt x="36" y="38"/>
                    <a:pt x="3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5" y="36"/>
                    <a:pt x="0" y="4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12"/>
            <p:cNvSpPr/>
            <p:nvPr/>
          </p:nvSpPr>
          <p:spPr>
            <a:xfrm>
              <a:off x="3789363" y="3025775"/>
              <a:ext cx="349250" cy="177800"/>
            </a:xfrm>
            <a:custGeom>
              <a:rect b="b" l="l" r="r" t="t"/>
              <a:pathLst>
                <a:path extrusionOk="0" h="112" w="219">
                  <a:moveTo>
                    <a:pt x="159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6" y="23"/>
                    <a:pt x="46" y="50"/>
                    <a:pt x="38" y="62"/>
                  </a:cubicBezTo>
                  <a:cubicBezTo>
                    <a:pt x="0" y="112"/>
                    <a:pt x="44" y="84"/>
                    <a:pt x="44" y="84"/>
                  </a:cubicBezTo>
                  <a:cubicBezTo>
                    <a:pt x="44" y="84"/>
                    <a:pt x="54" y="102"/>
                    <a:pt x="66" y="85"/>
                  </a:cubicBezTo>
                  <a:cubicBezTo>
                    <a:pt x="66" y="85"/>
                    <a:pt x="79" y="102"/>
                    <a:pt x="88" y="84"/>
                  </a:cubicBezTo>
                  <a:cubicBezTo>
                    <a:pt x="88" y="84"/>
                    <a:pt x="98" y="101"/>
                    <a:pt x="110" y="84"/>
                  </a:cubicBezTo>
                  <a:cubicBezTo>
                    <a:pt x="121" y="101"/>
                    <a:pt x="131" y="84"/>
                    <a:pt x="131" y="84"/>
                  </a:cubicBezTo>
                  <a:cubicBezTo>
                    <a:pt x="141" y="102"/>
                    <a:pt x="154" y="85"/>
                    <a:pt x="154" y="85"/>
                  </a:cubicBezTo>
                  <a:cubicBezTo>
                    <a:pt x="166" y="102"/>
                    <a:pt x="176" y="84"/>
                    <a:pt x="176" y="84"/>
                  </a:cubicBezTo>
                  <a:cubicBezTo>
                    <a:pt x="176" y="84"/>
                    <a:pt x="219" y="112"/>
                    <a:pt x="182" y="62"/>
                  </a:cubicBezTo>
                  <a:cubicBezTo>
                    <a:pt x="174" y="50"/>
                    <a:pt x="163" y="23"/>
                    <a:pt x="15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88" name="Google Shape;2388;p12"/>
          <p:cNvSpPr/>
          <p:nvPr/>
        </p:nvSpPr>
        <p:spPr>
          <a:xfrm>
            <a:off x="4022804" y="744445"/>
            <a:ext cx="415436" cy="413942"/>
          </a:xfrm>
          <a:custGeom>
            <a:rect b="b" l="l" r="r" t="t"/>
            <a:pathLst>
              <a:path extrusionOk="0" h="277" w="278">
                <a:moveTo>
                  <a:pt x="3" y="111"/>
                </a:moveTo>
                <a:cubicBezTo>
                  <a:pt x="2" y="113"/>
                  <a:pt x="2" y="115"/>
                  <a:pt x="2" y="117"/>
                </a:cubicBezTo>
                <a:cubicBezTo>
                  <a:pt x="1" y="120"/>
                  <a:pt x="1" y="122"/>
                  <a:pt x="1" y="124"/>
                </a:cubicBezTo>
                <a:cubicBezTo>
                  <a:pt x="0" y="129"/>
                  <a:pt x="0" y="134"/>
                  <a:pt x="0" y="139"/>
                </a:cubicBezTo>
                <a:cubicBezTo>
                  <a:pt x="0" y="143"/>
                  <a:pt x="0" y="148"/>
                  <a:pt x="1" y="153"/>
                </a:cubicBezTo>
                <a:cubicBezTo>
                  <a:pt x="1" y="155"/>
                  <a:pt x="1" y="157"/>
                  <a:pt x="2" y="160"/>
                </a:cubicBezTo>
                <a:cubicBezTo>
                  <a:pt x="2" y="162"/>
                  <a:pt x="2" y="164"/>
                  <a:pt x="3" y="167"/>
                </a:cubicBezTo>
                <a:cubicBezTo>
                  <a:pt x="3" y="169"/>
                  <a:pt x="4" y="171"/>
                  <a:pt x="4" y="173"/>
                </a:cubicBezTo>
                <a:cubicBezTo>
                  <a:pt x="5" y="178"/>
                  <a:pt x="7" y="182"/>
                  <a:pt x="8" y="186"/>
                </a:cubicBezTo>
                <a:cubicBezTo>
                  <a:pt x="9" y="188"/>
                  <a:pt x="10" y="191"/>
                  <a:pt x="11" y="193"/>
                </a:cubicBezTo>
                <a:cubicBezTo>
                  <a:pt x="12" y="195"/>
                  <a:pt x="13" y="197"/>
                  <a:pt x="14" y="199"/>
                </a:cubicBezTo>
                <a:cubicBezTo>
                  <a:pt x="14" y="200"/>
                  <a:pt x="15" y="201"/>
                  <a:pt x="15" y="202"/>
                </a:cubicBezTo>
                <a:cubicBezTo>
                  <a:pt x="16" y="204"/>
                  <a:pt x="17" y="206"/>
                  <a:pt x="18" y="208"/>
                </a:cubicBezTo>
                <a:cubicBezTo>
                  <a:pt x="22" y="214"/>
                  <a:pt x="25" y="219"/>
                  <a:pt x="30" y="224"/>
                </a:cubicBezTo>
                <a:cubicBezTo>
                  <a:pt x="32" y="227"/>
                  <a:pt x="34" y="230"/>
                  <a:pt x="36" y="232"/>
                </a:cubicBezTo>
                <a:cubicBezTo>
                  <a:pt x="38" y="234"/>
                  <a:pt x="39" y="235"/>
                  <a:pt x="41" y="237"/>
                </a:cubicBezTo>
                <a:cubicBezTo>
                  <a:pt x="42" y="238"/>
                  <a:pt x="44" y="240"/>
                  <a:pt x="45" y="241"/>
                </a:cubicBezTo>
                <a:cubicBezTo>
                  <a:pt x="53" y="248"/>
                  <a:pt x="61" y="254"/>
                  <a:pt x="70" y="259"/>
                </a:cubicBezTo>
                <a:cubicBezTo>
                  <a:pt x="72" y="260"/>
                  <a:pt x="74" y="261"/>
                  <a:pt x="76" y="262"/>
                </a:cubicBezTo>
                <a:cubicBezTo>
                  <a:pt x="80" y="264"/>
                  <a:pt x="84" y="266"/>
                  <a:pt x="88" y="268"/>
                </a:cubicBezTo>
                <a:cubicBezTo>
                  <a:pt x="90" y="269"/>
                  <a:pt x="92" y="269"/>
                  <a:pt x="94" y="270"/>
                </a:cubicBezTo>
                <a:cubicBezTo>
                  <a:pt x="108" y="275"/>
                  <a:pt x="123" y="277"/>
                  <a:pt x="139" y="277"/>
                </a:cubicBezTo>
                <a:cubicBezTo>
                  <a:pt x="149" y="277"/>
                  <a:pt x="160" y="276"/>
                  <a:pt x="170" y="274"/>
                </a:cubicBezTo>
                <a:cubicBezTo>
                  <a:pt x="174" y="273"/>
                  <a:pt x="179" y="272"/>
                  <a:pt x="183" y="270"/>
                </a:cubicBezTo>
                <a:cubicBezTo>
                  <a:pt x="186" y="269"/>
                  <a:pt x="188" y="269"/>
                  <a:pt x="190" y="268"/>
                </a:cubicBezTo>
                <a:cubicBezTo>
                  <a:pt x="194" y="266"/>
                  <a:pt x="198" y="264"/>
                  <a:pt x="202" y="262"/>
                </a:cubicBezTo>
                <a:cubicBezTo>
                  <a:pt x="204" y="261"/>
                  <a:pt x="206" y="260"/>
                  <a:pt x="208" y="259"/>
                </a:cubicBezTo>
                <a:cubicBezTo>
                  <a:pt x="217" y="254"/>
                  <a:pt x="225" y="248"/>
                  <a:pt x="232" y="241"/>
                </a:cubicBezTo>
                <a:cubicBezTo>
                  <a:pt x="234" y="240"/>
                  <a:pt x="236" y="238"/>
                  <a:pt x="237" y="237"/>
                </a:cubicBezTo>
                <a:cubicBezTo>
                  <a:pt x="239" y="235"/>
                  <a:pt x="240" y="234"/>
                  <a:pt x="242" y="232"/>
                </a:cubicBezTo>
                <a:cubicBezTo>
                  <a:pt x="244" y="230"/>
                  <a:pt x="246" y="227"/>
                  <a:pt x="248" y="224"/>
                </a:cubicBezTo>
                <a:cubicBezTo>
                  <a:pt x="251" y="220"/>
                  <a:pt x="254" y="216"/>
                  <a:pt x="257" y="211"/>
                </a:cubicBezTo>
                <a:cubicBezTo>
                  <a:pt x="258" y="210"/>
                  <a:pt x="259" y="209"/>
                  <a:pt x="259" y="208"/>
                </a:cubicBezTo>
                <a:cubicBezTo>
                  <a:pt x="260" y="206"/>
                  <a:pt x="262" y="204"/>
                  <a:pt x="263" y="202"/>
                </a:cubicBezTo>
                <a:cubicBezTo>
                  <a:pt x="263" y="201"/>
                  <a:pt x="264" y="200"/>
                  <a:pt x="264" y="199"/>
                </a:cubicBezTo>
                <a:cubicBezTo>
                  <a:pt x="265" y="197"/>
                  <a:pt x="266" y="195"/>
                  <a:pt x="267" y="193"/>
                </a:cubicBezTo>
                <a:cubicBezTo>
                  <a:pt x="268" y="191"/>
                  <a:pt x="269" y="188"/>
                  <a:pt x="269" y="186"/>
                </a:cubicBezTo>
                <a:cubicBezTo>
                  <a:pt x="271" y="182"/>
                  <a:pt x="272" y="178"/>
                  <a:pt x="273" y="173"/>
                </a:cubicBezTo>
                <a:cubicBezTo>
                  <a:pt x="274" y="171"/>
                  <a:pt x="274" y="169"/>
                  <a:pt x="275" y="167"/>
                </a:cubicBezTo>
                <a:cubicBezTo>
                  <a:pt x="275" y="164"/>
                  <a:pt x="276" y="162"/>
                  <a:pt x="276" y="160"/>
                </a:cubicBezTo>
                <a:cubicBezTo>
                  <a:pt x="277" y="157"/>
                  <a:pt x="277" y="155"/>
                  <a:pt x="277" y="153"/>
                </a:cubicBezTo>
                <a:cubicBezTo>
                  <a:pt x="278" y="148"/>
                  <a:pt x="278" y="143"/>
                  <a:pt x="278" y="139"/>
                </a:cubicBezTo>
                <a:cubicBezTo>
                  <a:pt x="278" y="134"/>
                  <a:pt x="278" y="129"/>
                  <a:pt x="277" y="124"/>
                </a:cubicBezTo>
                <a:cubicBezTo>
                  <a:pt x="277" y="122"/>
                  <a:pt x="277" y="120"/>
                  <a:pt x="276" y="117"/>
                </a:cubicBezTo>
                <a:cubicBezTo>
                  <a:pt x="276" y="115"/>
                  <a:pt x="275" y="113"/>
                  <a:pt x="275" y="111"/>
                </a:cubicBezTo>
                <a:cubicBezTo>
                  <a:pt x="274" y="108"/>
                  <a:pt x="274" y="106"/>
                  <a:pt x="273" y="104"/>
                </a:cubicBezTo>
                <a:cubicBezTo>
                  <a:pt x="272" y="99"/>
                  <a:pt x="271" y="95"/>
                  <a:pt x="269" y="91"/>
                </a:cubicBezTo>
                <a:cubicBezTo>
                  <a:pt x="269" y="90"/>
                  <a:pt x="269" y="89"/>
                  <a:pt x="268" y="88"/>
                </a:cubicBezTo>
                <a:cubicBezTo>
                  <a:pt x="267" y="85"/>
                  <a:pt x="266" y="81"/>
                  <a:pt x="264" y="78"/>
                </a:cubicBezTo>
                <a:cubicBezTo>
                  <a:pt x="264" y="77"/>
                  <a:pt x="263" y="76"/>
                  <a:pt x="263" y="75"/>
                </a:cubicBezTo>
                <a:cubicBezTo>
                  <a:pt x="262" y="73"/>
                  <a:pt x="260" y="71"/>
                  <a:pt x="259" y="69"/>
                </a:cubicBezTo>
                <a:cubicBezTo>
                  <a:pt x="256" y="64"/>
                  <a:pt x="252" y="58"/>
                  <a:pt x="248" y="53"/>
                </a:cubicBezTo>
                <a:cubicBezTo>
                  <a:pt x="246" y="50"/>
                  <a:pt x="244" y="48"/>
                  <a:pt x="242" y="45"/>
                </a:cubicBezTo>
                <a:cubicBezTo>
                  <a:pt x="240" y="44"/>
                  <a:pt x="239" y="42"/>
                  <a:pt x="237" y="40"/>
                </a:cubicBezTo>
                <a:cubicBezTo>
                  <a:pt x="236" y="39"/>
                  <a:pt x="234" y="37"/>
                  <a:pt x="232" y="36"/>
                </a:cubicBezTo>
                <a:cubicBezTo>
                  <a:pt x="229" y="33"/>
                  <a:pt x="226" y="30"/>
                  <a:pt x="222" y="28"/>
                </a:cubicBezTo>
                <a:cubicBezTo>
                  <a:pt x="218" y="24"/>
                  <a:pt x="213" y="21"/>
                  <a:pt x="208" y="18"/>
                </a:cubicBezTo>
                <a:cubicBezTo>
                  <a:pt x="206" y="17"/>
                  <a:pt x="204" y="16"/>
                  <a:pt x="202" y="15"/>
                </a:cubicBezTo>
                <a:cubicBezTo>
                  <a:pt x="201" y="14"/>
                  <a:pt x="200" y="14"/>
                  <a:pt x="199" y="14"/>
                </a:cubicBezTo>
                <a:cubicBezTo>
                  <a:pt x="198" y="13"/>
                  <a:pt x="197" y="12"/>
                  <a:pt x="196" y="12"/>
                </a:cubicBezTo>
                <a:cubicBezTo>
                  <a:pt x="196" y="12"/>
                  <a:pt x="195" y="12"/>
                  <a:pt x="195" y="11"/>
                </a:cubicBezTo>
                <a:cubicBezTo>
                  <a:pt x="193" y="11"/>
                  <a:pt x="191" y="10"/>
                  <a:pt x="190" y="9"/>
                </a:cubicBezTo>
                <a:cubicBezTo>
                  <a:pt x="190" y="9"/>
                  <a:pt x="190" y="9"/>
                  <a:pt x="190" y="9"/>
                </a:cubicBezTo>
                <a:cubicBezTo>
                  <a:pt x="188" y="9"/>
                  <a:pt x="186" y="8"/>
                  <a:pt x="184" y="7"/>
                </a:cubicBezTo>
                <a:cubicBezTo>
                  <a:pt x="184" y="7"/>
                  <a:pt x="184" y="7"/>
                  <a:pt x="183" y="7"/>
                </a:cubicBezTo>
                <a:cubicBezTo>
                  <a:pt x="179" y="6"/>
                  <a:pt x="175" y="4"/>
                  <a:pt x="171" y="3"/>
                </a:cubicBezTo>
                <a:cubicBezTo>
                  <a:pt x="169" y="3"/>
                  <a:pt x="168" y="3"/>
                  <a:pt x="167" y="3"/>
                </a:cubicBezTo>
                <a:cubicBezTo>
                  <a:pt x="166" y="2"/>
                  <a:pt x="165" y="2"/>
                  <a:pt x="164" y="2"/>
                </a:cubicBezTo>
                <a:cubicBezTo>
                  <a:pt x="157" y="1"/>
                  <a:pt x="149" y="0"/>
                  <a:pt x="141" y="0"/>
                </a:cubicBezTo>
                <a:cubicBezTo>
                  <a:pt x="141" y="0"/>
                  <a:pt x="140" y="0"/>
                  <a:pt x="139" y="0"/>
                </a:cubicBezTo>
                <a:cubicBezTo>
                  <a:pt x="137" y="0"/>
                  <a:pt x="136" y="0"/>
                  <a:pt x="135" y="0"/>
                </a:cubicBezTo>
                <a:cubicBezTo>
                  <a:pt x="121" y="0"/>
                  <a:pt x="107" y="3"/>
                  <a:pt x="94" y="7"/>
                </a:cubicBezTo>
                <a:cubicBezTo>
                  <a:pt x="92" y="8"/>
                  <a:pt x="90" y="9"/>
                  <a:pt x="88" y="9"/>
                </a:cubicBezTo>
                <a:cubicBezTo>
                  <a:pt x="87" y="10"/>
                  <a:pt x="87" y="10"/>
                  <a:pt x="86" y="10"/>
                </a:cubicBezTo>
                <a:cubicBezTo>
                  <a:pt x="85" y="11"/>
                  <a:pt x="83" y="11"/>
                  <a:pt x="82" y="12"/>
                </a:cubicBezTo>
                <a:cubicBezTo>
                  <a:pt x="80" y="13"/>
                  <a:pt x="78" y="14"/>
                  <a:pt x="76" y="15"/>
                </a:cubicBezTo>
                <a:cubicBezTo>
                  <a:pt x="74" y="16"/>
                  <a:pt x="72" y="17"/>
                  <a:pt x="70" y="18"/>
                </a:cubicBezTo>
                <a:cubicBezTo>
                  <a:pt x="62" y="23"/>
                  <a:pt x="55" y="28"/>
                  <a:pt x="48" y="34"/>
                </a:cubicBezTo>
                <a:cubicBezTo>
                  <a:pt x="47" y="34"/>
                  <a:pt x="46" y="35"/>
                  <a:pt x="45" y="36"/>
                </a:cubicBezTo>
                <a:cubicBezTo>
                  <a:pt x="44" y="37"/>
                  <a:pt x="42" y="39"/>
                  <a:pt x="41" y="40"/>
                </a:cubicBezTo>
                <a:cubicBezTo>
                  <a:pt x="39" y="42"/>
                  <a:pt x="38" y="44"/>
                  <a:pt x="36" y="45"/>
                </a:cubicBezTo>
                <a:cubicBezTo>
                  <a:pt x="34" y="48"/>
                  <a:pt x="32" y="50"/>
                  <a:pt x="30" y="53"/>
                </a:cubicBezTo>
                <a:cubicBezTo>
                  <a:pt x="25" y="58"/>
                  <a:pt x="22" y="64"/>
                  <a:pt x="18" y="69"/>
                </a:cubicBezTo>
                <a:cubicBezTo>
                  <a:pt x="17" y="71"/>
                  <a:pt x="16" y="73"/>
                  <a:pt x="15" y="75"/>
                </a:cubicBezTo>
                <a:cubicBezTo>
                  <a:pt x="15" y="76"/>
                  <a:pt x="14" y="77"/>
                  <a:pt x="14" y="78"/>
                </a:cubicBezTo>
                <a:cubicBezTo>
                  <a:pt x="12" y="81"/>
                  <a:pt x="11" y="85"/>
                  <a:pt x="10" y="88"/>
                </a:cubicBezTo>
                <a:cubicBezTo>
                  <a:pt x="9" y="89"/>
                  <a:pt x="9" y="90"/>
                  <a:pt x="8" y="91"/>
                </a:cubicBezTo>
                <a:cubicBezTo>
                  <a:pt x="7" y="95"/>
                  <a:pt x="5" y="99"/>
                  <a:pt x="4" y="104"/>
                </a:cubicBezTo>
                <a:cubicBezTo>
                  <a:pt x="4" y="106"/>
                  <a:pt x="3" y="108"/>
                  <a:pt x="3" y="111"/>
                </a:cubicBezTo>
                <a:moveTo>
                  <a:pt x="115" y="9"/>
                </a:moveTo>
                <a:cubicBezTo>
                  <a:pt x="116" y="10"/>
                  <a:pt x="116" y="10"/>
                  <a:pt x="116" y="10"/>
                </a:cubicBezTo>
                <a:cubicBezTo>
                  <a:pt x="118" y="10"/>
                  <a:pt x="119" y="10"/>
                  <a:pt x="121" y="10"/>
                </a:cubicBezTo>
                <a:cubicBezTo>
                  <a:pt x="122" y="10"/>
                  <a:pt x="123" y="10"/>
                  <a:pt x="125" y="10"/>
                </a:cubicBezTo>
                <a:cubicBezTo>
                  <a:pt x="127" y="10"/>
                  <a:pt x="131" y="13"/>
                  <a:pt x="133" y="12"/>
                </a:cubicBezTo>
                <a:cubicBezTo>
                  <a:pt x="134" y="11"/>
                  <a:pt x="134" y="11"/>
                  <a:pt x="134" y="10"/>
                </a:cubicBezTo>
                <a:cubicBezTo>
                  <a:pt x="135" y="9"/>
                  <a:pt x="135" y="8"/>
                  <a:pt x="136" y="7"/>
                </a:cubicBezTo>
                <a:cubicBezTo>
                  <a:pt x="137" y="7"/>
                  <a:pt x="138" y="7"/>
                  <a:pt x="139" y="7"/>
                </a:cubicBezTo>
                <a:cubicBezTo>
                  <a:pt x="148" y="7"/>
                  <a:pt x="157" y="8"/>
                  <a:pt x="165" y="10"/>
                </a:cubicBezTo>
                <a:cubicBezTo>
                  <a:pt x="165" y="11"/>
                  <a:pt x="164" y="10"/>
                  <a:pt x="163" y="11"/>
                </a:cubicBezTo>
                <a:cubicBezTo>
                  <a:pt x="162" y="11"/>
                  <a:pt x="161" y="12"/>
                  <a:pt x="160" y="12"/>
                </a:cubicBezTo>
                <a:cubicBezTo>
                  <a:pt x="158" y="13"/>
                  <a:pt x="155" y="12"/>
                  <a:pt x="153" y="12"/>
                </a:cubicBezTo>
                <a:cubicBezTo>
                  <a:pt x="153" y="13"/>
                  <a:pt x="154" y="13"/>
                  <a:pt x="155" y="14"/>
                </a:cubicBezTo>
                <a:cubicBezTo>
                  <a:pt x="157" y="15"/>
                  <a:pt x="159" y="15"/>
                  <a:pt x="162" y="14"/>
                </a:cubicBezTo>
                <a:cubicBezTo>
                  <a:pt x="163" y="14"/>
                  <a:pt x="165" y="15"/>
                  <a:pt x="166" y="14"/>
                </a:cubicBezTo>
                <a:cubicBezTo>
                  <a:pt x="167" y="13"/>
                  <a:pt x="167" y="12"/>
                  <a:pt x="168" y="11"/>
                </a:cubicBezTo>
                <a:cubicBezTo>
                  <a:pt x="168" y="11"/>
                  <a:pt x="169" y="11"/>
                  <a:pt x="169" y="11"/>
                </a:cubicBezTo>
                <a:cubicBezTo>
                  <a:pt x="171" y="11"/>
                  <a:pt x="172" y="11"/>
                  <a:pt x="173" y="12"/>
                </a:cubicBezTo>
                <a:cubicBezTo>
                  <a:pt x="173" y="13"/>
                  <a:pt x="172" y="13"/>
                  <a:pt x="172" y="14"/>
                </a:cubicBezTo>
                <a:cubicBezTo>
                  <a:pt x="173" y="14"/>
                  <a:pt x="175" y="14"/>
                  <a:pt x="176" y="12"/>
                </a:cubicBezTo>
                <a:cubicBezTo>
                  <a:pt x="176" y="13"/>
                  <a:pt x="177" y="13"/>
                  <a:pt x="177" y="13"/>
                </a:cubicBezTo>
                <a:cubicBezTo>
                  <a:pt x="179" y="13"/>
                  <a:pt x="181" y="14"/>
                  <a:pt x="183" y="15"/>
                </a:cubicBezTo>
                <a:cubicBezTo>
                  <a:pt x="186" y="16"/>
                  <a:pt x="189" y="17"/>
                  <a:pt x="192" y="18"/>
                </a:cubicBezTo>
                <a:cubicBezTo>
                  <a:pt x="191" y="19"/>
                  <a:pt x="191" y="19"/>
                  <a:pt x="190" y="19"/>
                </a:cubicBezTo>
                <a:cubicBezTo>
                  <a:pt x="189" y="19"/>
                  <a:pt x="189" y="17"/>
                  <a:pt x="187" y="18"/>
                </a:cubicBezTo>
                <a:cubicBezTo>
                  <a:pt x="187" y="20"/>
                  <a:pt x="189" y="20"/>
                  <a:pt x="190" y="21"/>
                </a:cubicBezTo>
                <a:cubicBezTo>
                  <a:pt x="191" y="22"/>
                  <a:pt x="193" y="23"/>
                  <a:pt x="193" y="24"/>
                </a:cubicBezTo>
                <a:cubicBezTo>
                  <a:pt x="192" y="27"/>
                  <a:pt x="190" y="24"/>
                  <a:pt x="188" y="24"/>
                </a:cubicBezTo>
                <a:cubicBezTo>
                  <a:pt x="186" y="24"/>
                  <a:pt x="183" y="28"/>
                  <a:pt x="181" y="25"/>
                </a:cubicBezTo>
                <a:cubicBezTo>
                  <a:pt x="181" y="23"/>
                  <a:pt x="183" y="23"/>
                  <a:pt x="184" y="21"/>
                </a:cubicBezTo>
                <a:cubicBezTo>
                  <a:pt x="183" y="21"/>
                  <a:pt x="183" y="21"/>
                  <a:pt x="183" y="21"/>
                </a:cubicBezTo>
                <a:cubicBezTo>
                  <a:pt x="182" y="22"/>
                  <a:pt x="181" y="22"/>
                  <a:pt x="180" y="22"/>
                </a:cubicBezTo>
                <a:cubicBezTo>
                  <a:pt x="180" y="23"/>
                  <a:pt x="179" y="23"/>
                  <a:pt x="177" y="24"/>
                </a:cubicBezTo>
                <a:cubicBezTo>
                  <a:pt x="176" y="24"/>
                  <a:pt x="175" y="24"/>
                  <a:pt x="174" y="24"/>
                </a:cubicBezTo>
                <a:cubicBezTo>
                  <a:pt x="173" y="25"/>
                  <a:pt x="171" y="26"/>
                  <a:pt x="169" y="27"/>
                </a:cubicBezTo>
                <a:cubicBezTo>
                  <a:pt x="169" y="27"/>
                  <a:pt x="168" y="27"/>
                  <a:pt x="167" y="27"/>
                </a:cubicBezTo>
                <a:cubicBezTo>
                  <a:pt x="165" y="28"/>
                  <a:pt x="163" y="29"/>
                  <a:pt x="161" y="30"/>
                </a:cubicBezTo>
                <a:cubicBezTo>
                  <a:pt x="159" y="31"/>
                  <a:pt x="157" y="32"/>
                  <a:pt x="156" y="33"/>
                </a:cubicBezTo>
                <a:cubicBezTo>
                  <a:pt x="155" y="33"/>
                  <a:pt x="154" y="35"/>
                  <a:pt x="154" y="36"/>
                </a:cubicBezTo>
                <a:cubicBezTo>
                  <a:pt x="154" y="37"/>
                  <a:pt x="156" y="37"/>
                  <a:pt x="156" y="38"/>
                </a:cubicBezTo>
                <a:cubicBezTo>
                  <a:pt x="156" y="39"/>
                  <a:pt x="155" y="40"/>
                  <a:pt x="155" y="41"/>
                </a:cubicBezTo>
                <a:cubicBezTo>
                  <a:pt x="156" y="41"/>
                  <a:pt x="157" y="41"/>
                  <a:pt x="158" y="41"/>
                </a:cubicBezTo>
                <a:cubicBezTo>
                  <a:pt x="161" y="41"/>
                  <a:pt x="162" y="43"/>
                  <a:pt x="164" y="44"/>
                </a:cubicBezTo>
                <a:cubicBezTo>
                  <a:pt x="165" y="45"/>
                  <a:pt x="167" y="46"/>
                  <a:pt x="169" y="46"/>
                </a:cubicBezTo>
                <a:cubicBezTo>
                  <a:pt x="171" y="46"/>
                  <a:pt x="173" y="45"/>
                  <a:pt x="173" y="47"/>
                </a:cubicBezTo>
                <a:cubicBezTo>
                  <a:pt x="174" y="48"/>
                  <a:pt x="171" y="49"/>
                  <a:pt x="171" y="50"/>
                </a:cubicBezTo>
                <a:cubicBezTo>
                  <a:pt x="172" y="51"/>
                  <a:pt x="171" y="52"/>
                  <a:pt x="171" y="53"/>
                </a:cubicBezTo>
                <a:cubicBezTo>
                  <a:pt x="171" y="54"/>
                  <a:pt x="172" y="56"/>
                  <a:pt x="173" y="56"/>
                </a:cubicBezTo>
                <a:cubicBezTo>
                  <a:pt x="174" y="56"/>
                  <a:pt x="177" y="55"/>
                  <a:pt x="177" y="53"/>
                </a:cubicBezTo>
                <a:cubicBezTo>
                  <a:pt x="178" y="51"/>
                  <a:pt x="178" y="49"/>
                  <a:pt x="179" y="48"/>
                </a:cubicBezTo>
                <a:cubicBezTo>
                  <a:pt x="186" y="48"/>
                  <a:pt x="192" y="44"/>
                  <a:pt x="191" y="37"/>
                </a:cubicBezTo>
                <a:cubicBezTo>
                  <a:pt x="191" y="37"/>
                  <a:pt x="191" y="36"/>
                  <a:pt x="191" y="35"/>
                </a:cubicBezTo>
                <a:cubicBezTo>
                  <a:pt x="191" y="34"/>
                  <a:pt x="193" y="33"/>
                  <a:pt x="193" y="31"/>
                </a:cubicBezTo>
                <a:cubicBezTo>
                  <a:pt x="194" y="31"/>
                  <a:pt x="194" y="30"/>
                  <a:pt x="195" y="30"/>
                </a:cubicBezTo>
                <a:cubicBezTo>
                  <a:pt x="195" y="29"/>
                  <a:pt x="196" y="28"/>
                  <a:pt x="197" y="27"/>
                </a:cubicBezTo>
                <a:cubicBezTo>
                  <a:pt x="197" y="27"/>
                  <a:pt x="197" y="27"/>
                  <a:pt x="197" y="27"/>
                </a:cubicBezTo>
                <a:cubicBezTo>
                  <a:pt x="198" y="27"/>
                  <a:pt x="198" y="27"/>
                  <a:pt x="199" y="27"/>
                </a:cubicBezTo>
                <a:cubicBezTo>
                  <a:pt x="200" y="28"/>
                  <a:pt x="201" y="28"/>
                  <a:pt x="203" y="28"/>
                </a:cubicBezTo>
                <a:cubicBezTo>
                  <a:pt x="203" y="28"/>
                  <a:pt x="204" y="27"/>
                  <a:pt x="205" y="28"/>
                </a:cubicBezTo>
                <a:cubicBezTo>
                  <a:pt x="207" y="28"/>
                  <a:pt x="207" y="30"/>
                  <a:pt x="209" y="30"/>
                </a:cubicBezTo>
                <a:cubicBezTo>
                  <a:pt x="210" y="31"/>
                  <a:pt x="211" y="31"/>
                  <a:pt x="211" y="32"/>
                </a:cubicBezTo>
                <a:cubicBezTo>
                  <a:pt x="211" y="34"/>
                  <a:pt x="209" y="34"/>
                  <a:pt x="209" y="35"/>
                </a:cubicBezTo>
                <a:cubicBezTo>
                  <a:pt x="209" y="35"/>
                  <a:pt x="209" y="35"/>
                  <a:pt x="209" y="35"/>
                </a:cubicBezTo>
                <a:cubicBezTo>
                  <a:pt x="210" y="37"/>
                  <a:pt x="211" y="38"/>
                  <a:pt x="212" y="38"/>
                </a:cubicBezTo>
                <a:cubicBezTo>
                  <a:pt x="213" y="38"/>
                  <a:pt x="214" y="37"/>
                  <a:pt x="215" y="37"/>
                </a:cubicBezTo>
                <a:cubicBezTo>
                  <a:pt x="217" y="36"/>
                  <a:pt x="218" y="35"/>
                  <a:pt x="219" y="34"/>
                </a:cubicBezTo>
                <a:cubicBezTo>
                  <a:pt x="220" y="35"/>
                  <a:pt x="222" y="36"/>
                  <a:pt x="223" y="38"/>
                </a:cubicBezTo>
                <a:cubicBezTo>
                  <a:pt x="223" y="38"/>
                  <a:pt x="223" y="39"/>
                  <a:pt x="223" y="39"/>
                </a:cubicBezTo>
                <a:cubicBezTo>
                  <a:pt x="224" y="41"/>
                  <a:pt x="223" y="42"/>
                  <a:pt x="223" y="44"/>
                </a:cubicBezTo>
                <a:cubicBezTo>
                  <a:pt x="223" y="46"/>
                  <a:pt x="227" y="46"/>
                  <a:pt x="228" y="47"/>
                </a:cubicBezTo>
                <a:cubicBezTo>
                  <a:pt x="229" y="48"/>
                  <a:pt x="229" y="49"/>
                  <a:pt x="229" y="49"/>
                </a:cubicBezTo>
                <a:cubicBezTo>
                  <a:pt x="230" y="50"/>
                  <a:pt x="231" y="50"/>
                  <a:pt x="231" y="51"/>
                </a:cubicBezTo>
                <a:cubicBezTo>
                  <a:pt x="231" y="54"/>
                  <a:pt x="229" y="54"/>
                  <a:pt x="229" y="57"/>
                </a:cubicBezTo>
                <a:cubicBezTo>
                  <a:pt x="228" y="58"/>
                  <a:pt x="227" y="58"/>
                  <a:pt x="227" y="59"/>
                </a:cubicBezTo>
                <a:cubicBezTo>
                  <a:pt x="227" y="62"/>
                  <a:pt x="231" y="60"/>
                  <a:pt x="232" y="62"/>
                </a:cubicBezTo>
                <a:cubicBezTo>
                  <a:pt x="232" y="63"/>
                  <a:pt x="231" y="64"/>
                  <a:pt x="231" y="65"/>
                </a:cubicBezTo>
                <a:cubicBezTo>
                  <a:pt x="232" y="66"/>
                  <a:pt x="232" y="69"/>
                  <a:pt x="230" y="69"/>
                </a:cubicBezTo>
                <a:cubicBezTo>
                  <a:pt x="229" y="69"/>
                  <a:pt x="229" y="67"/>
                  <a:pt x="227" y="67"/>
                </a:cubicBezTo>
                <a:cubicBezTo>
                  <a:pt x="227" y="67"/>
                  <a:pt x="226" y="67"/>
                  <a:pt x="225" y="67"/>
                </a:cubicBezTo>
                <a:cubicBezTo>
                  <a:pt x="224" y="66"/>
                  <a:pt x="223" y="66"/>
                  <a:pt x="222" y="66"/>
                </a:cubicBezTo>
                <a:cubicBezTo>
                  <a:pt x="221" y="66"/>
                  <a:pt x="219" y="66"/>
                  <a:pt x="218" y="65"/>
                </a:cubicBezTo>
                <a:cubicBezTo>
                  <a:pt x="219" y="63"/>
                  <a:pt x="222" y="61"/>
                  <a:pt x="224" y="59"/>
                </a:cubicBezTo>
                <a:cubicBezTo>
                  <a:pt x="225" y="58"/>
                  <a:pt x="226" y="58"/>
                  <a:pt x="226" y="56"/>
                </a:cubicBezTo>
                <a:cubicBezTo>
                  <a:pt x="224" y="55"/>
                  <a:pt x="223" y="57"/>
                  <a:pt x="222" y="57"/>
                </a:cubicBezTo>
                <a:cubicBezTo>
                  <a:pt x="220" y="58"/>
                  <a:pt x="219" y="59"/>
                  <a:pt x="218" y="59"/>
                </a:cubicBezTo>
                <a:cubicBezTo>
                  <a:pt x="215" y="60"/>
                  <a:pt x="212" y="58"/>
                  <a:pt x="210" y="60"/>
                </a:cubicBezTo>
                <a:cubicBezTo>
                  <a:pt x="209" y="61"/>
                  <a:pt x="212" y="60"/>
                  <a:pt x="212" y="62"/>
                </a:cubicBezTo>
                <a:cubicBezTo>
                  <a:pt x="211" y="62"/>
                  <a:pt x="210" y="62"/>
                  <a:pt x="209" y="62"/>
                </a:cubicBezTo>
                <a:cubicBezTo>
                  <a:pt x="208" y="61"/>
                  <a:pt x="209" y="60"/>
                  <a:pt x="208" y="60"/>
                </a:cubicBezTo>
                <a:cubicBezTo>
                  <a:pt x="208" y="59"/>
                  <a:pt x="205" y="59"/>
                  <a:pt x="203" y="59"/>
                </a:cubicBezTo>
                <a:cubicBezTo>
                  <a:pt x="202" y="59"/>
                  <a:pt x="200" y="60"/>
                  <a:pt x="200" y="62"/>
                </a:cubicBezTo>
                <a:cubicBezTo>
                  <a:pt x="202" y="63"/>
                  <a:pt x="205" y="61"/>
                  <a:pt x="206" y="63"/>
                </a:cubicBezTo>
                <a:cubicBezTo>
                  <a:pt x="205" y="65"/>
                  <a:pt x="202" y="66"/>
                  <a:pt x="203" y="68"/>
                </a:cubicBezTo>
                <a:cubicBezTo>
                  <a:pt x="203" y="69"/>
                  <a:pt x="204" y="71"/>
                  <a:pt x="205" y="71"/>
                </a:cubicBezTo>
                <a:cubicBezTo>
                  <a:pt x="206" y="71"/>
                  <a:pt x="206" y="70"/>
                  <a:pt x="207" y="70"/>
                </a:cubicBezTo>
                <a:cubicBezTo>
                  <a:pt x="208" y="70"/>
                  <a:pt x="208" y="71"/>
                  <a:pt x="209" y="71"/>
                </a:cubicBezTo>
                <a:cubicBezTo>
                  <a:pt x="210" y="70"/>
                  <a:pt x="211" y="68"/>
                  <a:pt x="212" y="69"/>
                </a:cubicBezTo>
                <a:cubicBezTo>
                  <a:pt x="214" y="71"/>
                  <a:pt x="211" y="72"/>
                  <a:pt x="209" y="73"/>
                </a:cubicBezTo>
                <a:cubicBezTo>
                  <a:pt x="206" y="74"/>
                  <a:pt x="203" y="74"/>
                  <a:pt x="201" y="75"/>
                </a:cubicBezTo>
                <a:cubicBezTo>
                  <a:pt x="200" y="75"/>
                  <a:pt x="197" y="79"/>
                  <a:pt x="196" y="76"/>
                </a:cubicBezTo>
                <a:cubicBezTo>
                  <a:pt x="196" y="74"/>
                  <a:pt x="198" y="75"/>
                  <a:pt x="198" y="73"/>
                </a:cubicBezTo>
                <a:cubicBezTo>
                  <a:pt x="196" y="73"/>
                  <a:pt x="194" y="74"/>
                  <a:pt x="192" y="75"/>
                </a:cubicBezTo>
                <a:cubicBezTo>
                  <a:pt x="189" y="76"/>
                  <a:pt x="184" y="77"/>
                  <a:pt x="183" y="80"/>
                </a:cubicBezTo>
                <a:cubicBezTo>
                  <a:pt x="183" y="81"/>
                  <a:pt x="183" y="82"/>
                  <a:pt x="183" y="83"/>
                </a:cubicBezTo>
                <a:cubicBezTo>
                  <a:pt x="183" y="83"/>
                  <a:pt x="180" y="83"/>
                  <a:pt x="179" y="83"/>
                </a:cubicBezTo>
                <a:cubicBezTo>
                  <a:pt x="178" y="84"/>
                  <a:pt x="177" y="85"/>
                  <a:pt x="176" y="85"/>
                </a:cubicBezTo>
                <a:cubicBezTo>
                  <a:pt x="175" y="85"/>
                  <a:pt x="174" y="85"/>
                  <a:pt x="174" y="85"/>
                </a:cubicBezTo>
                <a:cubicBezTo>
                  <a:pt x="173" y="86"/>
                  <a:pt x="172" y="87"/>
                  <a:pt x="171" y="88"/>
                </a:cubicBezTo>
                <a:cubicBezTo>
                  <a:pt x="170" y="89"/>
                  <a:pt x="169" y="89"/>
                  <a:pt x="169" y="90"/>
                </a:cubicBezTo>
                <a:cubicBezTo>
                  <a:pt x="168" y="90"/>
                  <a:pt x="168" y="92"/>
                  <a:pt x="166" y="93"/>
                </a:cubicBezTo>
                <a:cubicBezTo>
                  <a:pt x="165" y="93"/>
                  <a:pt x="165" y="92"/>
                  <a:pt x="164" y="93"/>
                </a:cubicBezTo>
                <a:cubicBezTo>
                  <a:pt x="164" y="94"/>
                  <a:pt x="165" y="97"/>
                  <a:pt x="164" y="99"/>
                </a:cubicBezTo>
                <a:cubicBezTo>
                  <a:pt x="162" y="100"/>
                  <a:pt x="160" y="101"/>
                  <a:pt x="158" y="103"/>
                </a:cubicBezTo>
                <a:cubicBezTo>
                  <a:pt x="157" y="103"/>
                  <a:pt x="155" y="104"/>
                  <a:pt x="154" y="104"/>
                </a:cubicBezTo>
                <a:cubicBezTo>
                  <a:pt x="153" y="105"/>
                  <a:pt x="152" y="106"/>
                  <a:pt x="151" y="107"/>
                </a:cubicBezTo>
                <a:cubicBezTo>
                  <a:pt x="148" y="108"/>
                  <a:pt x="144" y="110"/>
                  <a:pt x="144" y="115"/>
                </a:cubicBezTo>
                <a:cubicBezTo>
                  <a:pt x="144" y="116"/>
                  <a:pt x="145" y="117"/>
                  <a:pt x="145" y="118"/>
                </a:cubicBezTo>
                <a:cubicBezTo>
                  <a:pt x="145" y="118"/>
                  <a:pt x="145" y="119"/>
                  <a:pt x="145" y="120"/>
                </a:cubicBezTo>
                <a:cubicBezTo>
                  <a:pt x="145" y="121"/>
                  <a:pt x="146" y="123"/>
                  <a:pt x="145" y="124"/>
                </a:cubicBezTo>
                <a:cubicBezTo>
                  <a:pt x="143" y="123"/>
                  <a:pt x="140" y="123"/>
                  <a:pt x="139" y="122"/>
                </a:cubicBezTo>
                <a:cubicBezTo>
                  <a:pt x="139" y="120"/>
                  <a:pt x="140" y="119"/>
                  <a:pt x="140" y="118"/>
                </a:cubicBezTo>
                <a:cubicBezTo>
                  <a:pt x="139" y="117"/>
                  <a:pt x="138" y="115"/>
                  <a:pt x="137" y="115"/>
                </a:cubicBezTo>
                <a:cubicBezTo>
                  <a:pt x="136" y="114"/>
                  <a:pt x="135" y="115"/>
                  <a:pt x="134" y="115"/>
                </a:cubicBezTo>
                <a:cubicBezTo>
                  <a:pt x="133" y="115"/>
                  <a:pt x="132" y="114"/>
                  <a:pt x="131" y="114"/>
                </a:cubicBezTo>
                <a:cubicBezTo>
                  <a:pt x="129" y="113"/>
                  <a:pt x="127" y="114"/>
                  <a:pt x="125" y="114"/>
                </a:cubicBezTo>
                <a:cubicBezTo>
                  <a:pt x="123" y="115"/>
                  <a:pt x="122" y="117"/>
                  <a:pt x="119" y="117"/>
                </a:cubicBezTo>
                <a:cubicBezTo>
                  <a:pt x="118" y="117"/>
                  <a:pt x="117" y="116"/>
                  <a:pt x="116" y="116"/>
                </a:cubicBezTo>
                <a:cubicBezTo>
                  <a:pt x="115" y="115"/>
                  <a:pt x="113" y="115"/>
                  <a:pt x="112" y="115"/>
                </a:cubicBezTo>
                <a:cubicBezTo>
                  <a:pt x="109" y="115"/>
                  <a:pt x="107" y="117"/>
                  <a:pt x="105" y="118"/>
                </a:cubicBezTo>
                <a:cubicBezTo>
                  <a:pt x="103" y="119"/>
                  <a:pt x="101" y="121"/>
                  <a:pt x="100" y="123"/>
                </a:cubicBezTo>
                <a:cubicBezTo>
                  <a:pt x="100" y="124"/>
                  <a:pt x="100" y="125"/>
                  <a:pt x="100" y="126"/>
                </a:cubicBezTo>
                <a:cubicBezTo>
                  <a:pt x="99" y="127"/>
                  <a:pt x="99" y="128"/>
                  <a:pt x="98" y="128"/>
                </a:cubicBezTo>
                <a:cubicBezTo>
                  <a:pt x="97" y="131"/>
                  <a:pt x="95" y="135"/>
                  <a:pt x="97" y="140"/>
                </a:cubicBezTo>
                <a:cubicBezTo>
                  <a:pt x="97" y="140"/>
                  <a:pt x="99" y="144"/>
                  <a:pt x="99" y="145"/>
                </a:cubicBezTo>
                <a:cubicBezTo>
                  <a:pt x="100" y="146"/>
                  <a:pt x="102" y="147"/>
                  <a:pt x="104" y="147"/>
                </a:cubicBezTo>
                <a:cubicBezTo>
                  <a:pt x="105" y="147"/>
                  <a:pt x="106" y="146"/>
                  <a:pt x="107" y="146"/>
                </a:cubicBezTo>
                <a:cubicBezTo>
                  <a:pt x="108" y="146"/>
                  <a:pt x="110" y="146"/>
                  <a:pt x="111" y="146"/>
                </a:cubicBezTo>
                <a:cubicBezTo>
                  <a:pt x="114" y="145"/>
                  <a:pt x="113" y="140"/>
                  <a:pt x="117" y="139"/>
                </a:cubicBezTo>
                <a:cubicBezTo>
                  <a:pt x="118" y="138"/>
                  <a:pt x="120" y="138"/>
                  <a:pt x="122" y="138"/>
                </a:cubicBezTo>
                <a:cubicBezTo>
                  <a:pt x="123" y="138"/>
                  <a:pt x="123" y="140"/>
                  <a:pt x="123" y="141"/>
                </a:cubicBezTo>
                <a:cubicBezTo>
                  <a:pt x="123" y="141"/>
                  <a:pt x="122" y="142"/>
                  <a:pt x="122" y="143"/>
                </a:cubicBezTo>
                <a:cubicBezTo>
                  <a:pt x="122" y="144"/>
                  <a:pt x="122" y="145"/>
                  <a:pt x="121" y="146"/>
                </a:cubicBezTo>
                <a:cubicBezTo>
                  <a:pt x="121" y="147"/>
                  <a:pt x="120" y="148"/>
                  <a:pt x="119" y="149"/>
                </a:cubicBezTo>
                <a:cubicBezTo>
                  <a:pt x="119" y="149"/>
                  <a:pt x="119" y="150"/>
                  <a:pt x="119" y="151"/>
                </a:cubicBezTo>
                <a:cubicBezTo>
                  <a:pt x="119" y="152"/>
                  <a:pt x="118" y="152"/>
                  <a:pt x="118" y="153"/>
                </a:cubicBezTo>
                <a:cubicBezTo>
                  <a:pt x="121" y="155"/>
                  <a:pt x="125" y="153"/>
                  <a:pt x="128" y="153"/>
                </a:cubicBezTo>
                <a:cubicBezTo>
                  <a:pt x="129" y="154"/>
                  <a:pt x="132" y="155"/>
                  <a:pt x="132" y="157"/>
                </a:cubicBezTo>
                <a:cubicBezTo>
                  <a:pt x="132" y="158"/>
                  <a:pt x="131" y="159"/>
                  <a:pt x="130" y="161"/>
                </a:cubicBezTo>
                <a:cubicBezTo>
                  <a:pt x="130" y="162"/>
                  <a:pt x="129" y="165"/>
                  <a:pt x="129" y="166"/>
                </a:cubicBezTo>
                <a:cubicBezTo>
                  <a:pt x="129" y="169"/>
                  <a:pt x="133" y="173"/>
                  <a:pt x="136" y="173"/>
                </a:cubicBezTo>
                <a:cubicBezTo>
                  <a:pt x="138" y="173"/>
                  <a:pt x="140" y="170"/>
                  <a:pt x="144" y="172"/>
                </a:cubicBezTo>
                <a:cubicBezTo>
                  <a:pt x="145" y="172"/>
                  <a:pt x="146" y="174"/>
                  <a:pt x="147" y="174"/>
                </a:cubicBezTo>
                <a:cubicBezTo>
                  <a:pt x="148" y="174"/>
                  <a:pt x="150" y="172"/>
                  <a:pt x="150" y="171"/>
                </a:cubicBezTo>
                <a:cubicBezTo>
                  <a:pt x="151" y="169"/>
                  <a:pt x="151" y="168"/>
                  <a:pt x="153" y="167"/>
                </a:cubicBezTo>
                <a:cubicBezTo>
                  <a:pt x="154" y="166"/>
                  <a:pt x="156" y="167"/>
                  <a:pt x="158" y="166"/>
                </a:cubicBezTo>
                <a:cubicBezTo>
                  <a:pt x="159" y="166"/>
                  <a:pt x="159" y="165"/>
                  <a:pt x="160" y="164"/>
                </a:cubicBezTo>
                <a:cubicBezTo>
                  <a:pt x="161" y="164"/>
                  <a:pt x="162" y="163"/>
                  <a:pt x="163" y="164"/>
                </a:cubicBezTo>
                <a:cubicBezTo>
                  <a:pt x="164" y="165"/>
                  <a:pt x="161" y="165"/>
                  <a:pt x="162" y="167"/>
                </a:cubicBezTo>
                <a:cubicBezTo>
                  <a:pt x="164" y="168"/>
                  <a:pt x="165" y="165"/>
                  <a:pt x="167" y="165"/>
                </a:cubicBezTo>
                <a:cubicBezTo>
                  <a:pt x="167" y="165"/>
                  <a:pt x="169" y="166"/>
                  <a:pt x="170" y="166"/>
                </a:cubicBezTo>
                <a:cubicBezTo>
                  <a:pt x="171" y="167"/>
                  <a:pt x="171" y="168"/>
                  <a:pt x="173" y="168"/>
                </a:cubicBezTo>
                <a:cubicBezTo>
                  <a:pt x="173" y="168"/>
                  <a:pt x="175" y="168"/>
                  <a:pt x="176" y="168"/>
                </a:cubicBezTo>
                <a:cubicBezTo>
                  <a:pt x="177" y="168"/>
                  <a:pt x="178" y="170"/>
                  <a:pt x="179" y="170"/>
                </a:cubicBezTo>
                <a:cubicBezTo>
                  <a:pt x="181" y="169"/>
                  <a:pt x="182" y="168"/>
                  <a:pt x="183" y="168"/>
                </a:cubicBezTo>
                <a:cubicBezTo>
                  <a:pt x="185" y="167"/>
                  <a:pt x="186" y="168"/>
                  <a:pt x="188" y="170"/>
                </a:cubicBezTo>
                <a:cubicBezTo>
                  <a:pt x="189" y="170"/>
                  <a:pt x="189" y="168"/>
                  <a:pt x="190" y="169"/>
                </a:cubicBezTo>
                <a:cubicBezTo>
                  <a:pt x="189" y="170"/>
                  <a:pt x="190" y="171"/>
                  <a:pt x="191" y="172"/>
                </a:cubicBezTo>
                <a:cubicBezTo>
                  <a:pt x="191" y="172"/>
                  <a:pt x="191" y="173"/>
                  <a:pt x="191" y="173"/>
                </a:cubicBezTo>
                <a:cubicBezTo>
                  <a:pt x="192" y="174"/>
                  <a:pt x="194" y="174"/>
                  <a:pt x="195" y="175"/>
                </a:cubicBezTo>
                <a:cubicBezTo>
                  <a:pt x="196" y="175"/>
                  <a:pt x="196" y="177"/>
                  <a:pt x="198" y="178"/>
                </a:cubicBezTo>
                <a:cubicBezTo>
                  <a:pt x="199" y="179"/>
                  <a:pt x="201" y="181"/>
                  <a:pt x="203" y="181"/>
                </a:cubicBezTo>
                <a:cubicBezTo>
                  <a:pt x="204" y="181"/>
                  <a:pt x="206" y="181"/>
                  <a:pt x="207" y="181"/>
                </a:cubicBezTo>
                <a:cubicBezTo>
                  <a:pt x="210" y="181"/>
                  <a:pt x="212" y="183"/>
                  <a:pt x="214" y="184"/>
                </a:cubicBezTo>
                <a:cubicBezTo>
                  <a:pt x="215" y="185"/>
                  <a:pt x="217" y="186"/>
                  <a:pt x="217" y="187"/>
                </a:cubicBezTo>
                <a:cubicBezTo>
                  <a:pt x="217" y="188"/>
                  <a:pt x="217" y="189"/>
                  <a:pt x="217" y="190"/>
                </a:cubicBezTo>
                <a:cubicBezTo>
                  <a:pt x="218" y="192"/>
                  <a:pt x="221" y="193"/>
                  <a:pt x="220" y="196"/>
                </a:cubicBezTo>
                <a:cubicBezTo>
                  <a:pt x="220" y="197"/>
                  <a:pt x="221" y="197"/>
                  <a:pt x="222" y="198"/>
                </a:cubicBezTo>
                <a:cubicBezTo>
                  <a:pt x="223" y="198"/>
                  <a:pt x="224" y="199"/>
                  <a:pt x="225" y="199"/>
                </a:cubicBezTo>
                <a:cubicBezTo>
                  <a:pt x="225" y="200"/>
                  <a:pt x="226" y="199"/>
                  <a:pt x="227" y="199"/>
                </a:cubicBezTo>
                <a:cubicBezTo>
                  <a:pt x="228" y="199"/>
                  <a:pt x="229" y="200"/>
                  <a:pt x="231" y="201"/>
                </a:cubicBezTo>
                <a:cubicBezTo>
                  <a:pt x="232" y="201"/>
                  <a:pt x="233" y="201"/>
                  <a:pt x="234" y="202"/>
                </a:cubicBezTo>
                <a:cubicBezTo>
                  <a:pt x="234" y="202"/>
                  <a:pt x="235" y="204"/>
                  <a:pt x="235" y="204"/>
                </a:cubicBezTo>
                <a:cubicBezTo>
                  <a:pt x="236" y="205"/>
                  <a:pt x="237" y="204"/>
                  <a:pt x="238" y="204"/>
                </a:cubicBezTo>
                <a:cubicBezTo>
                  <a:pt x="240" y="204"/>
                  <a:pt x="242" y="205"/>
                  <a:pt x="244" y="205"/>
                </a:cubicBezTo>
                <a:cubicBezTo>
                  <a:pt x="245" y="205"/>
                  <a:pt x="245" y="205"/>
                  <a:pt x="246" y="205"/>
                </a:cubicBezTo>
                <a:cubicBezTo>
                  <a:pt x="248" y="205"/>
                  <a:pt x="249" y="206"/>
                  <a:pt x="251" y="208"/>
                </a:cubicBezTo>
                <a:cubicBezTo>
                  <a:pt x="233" y="237"/>
                  <a:pt x="204" y="258"/>
                  <a:pt x="170" y="266"/>
                </a:cubicBezTo>
                <a:cubicBezTo>
                  <a:pt x="170" y="265"/>
                  <a:pt x="169" y="264"/>
                  <a:pt x="169" y="262"/>
                </a:cubicBezTo>
                <a:cubicBezTo>
                  <a:pt x="169" y="260"/>
                  <a:pt x="169" y="258"/>
                  <a:pt x="169" y="255"/>
                </a:cubicBezTo>
                <a:cubicBezTo>
                  <a:pt x="169" y="253"/>
                  <a:pt x="168" y="250"/>
                  <a:pt x="168" y="249"/>
                </a:cubicBezTo>
                <a:cubicBezTo>
                  <a:pt x="167" y="247"/>
                  <a:pt x="164" y="245"/>
                  <a:pt x="162" y="244"/>
                </a:cubicBezTo>
                <a:cubicBezTo>
                  <a:pt x="161" y="244"/>
                  <a:pt x="160" y="243"/>
                  <a:pt x="159" y="243"/>
                </a:cubicBezTo>
                <a:cubicBezTo>
                  <a:pt x="156" y="242"/>
                  <a:pt x="151" y="239"/>
                  <a:pt x="150" y="237"/>
                </a:cubicBezTo>
                <a:cubicBezTo>
                  <a:pt x="150" y="236"/>
                  <a:pt x="150" y="235"/>
                  <a:pt x="150" y="234"/>
                </a:cubicBezTo>
                <a:cubicBezTo>
                  <a:pt x="149" y="233"/>
                  <a:pt x="148" y="231"/>
                  <a:pt x="147" y="230"/>
                </a:cubicBezTo>
                <a:cubicBezTo>
                  <a:pt x="145" y="227"/>
                  <a:pt x="143" y="224"/>
                  <a:pt x="142" y="221"/>
                </a:cubicBezTo>
                <a:cubicBezTo>
                  <a:pt x="141" y="219"/>
                  <a:pt x="140" y="218"/>
                  <a:pt x="139" y="216"/>
                </a:cubicBezTo>
                <a:cubicBezTo>
                  <a:pt x="138" y="216"/>
                  <a:pt x="136" y="215"/>
                  <a:pt x="136" y="214"/>
                </a:cubicBezTo>
                <a:cubicBezTo>
                  <a:pt x="136" y="213"/>
                  <a:pt x="135" y="211"/>
                  <a:pt x="135" y="210"/>
                </a:cubicBezTo>
                <a:cubicBezTo>
                  <a:pt x="135" y="208"/>
                  <a:pt x="138" y="207"/>
                  <a:pt x="138" y="206"/>
                </a:cubicBezTo>
                <a:cubicBezTo>
                  <a:pt x="138" y="205"/>
                  <a:pt x="136" y="204"/>
                  <a:pt x="136" y="203"/>
                </a:cubicBezTo>
                <a:cubicBezTo>
                  <a:pt x="135" y="201"/>
                  <a:pt x="136" y="200"/>
                  <a:pt x="137" y="198"/>
                </a:cubicBezTo>
                <a:cubicBezTo>
                  <a:pt x="138" y="197"/>
                  <a:pt x="138" y="196"/>
                  <a:pt x="138" y="196"/>
                </a:cubicBezTo>
                <a:cubicBezTo>
                  <a:pt x="139" y="195"/>
                  <a:pt x="140" y="195"/>
                  <a:pt x="141" y="194"/>
                </a:cubicBezTo>
                <a:cubicBezTo>
                  <a:pt x="141" y="193"/>
                  <a:pt x="141" y="192"/>
                  <a:pt x="142" y="191"/>
                </a:cubicBezTo>
                <a:cubicBezTo>
                  <a:pt x="143" y="190"/>
                  <a:pt x="145" y="189"/>
                  <a:pt x="145" y="188"/>
                </a:cubicBezTo>
                <a:cubicBezTo>
                  <a:pt x="146" y="187"/>
                  <a:pt x="146" y="181"/>
                  <a:pt x="145" y="180"/>
                </a:cubicBezTo>
                <a:cubicBezTo>
                  <a:pt x="145" y="178"/>
                  <a:pt x="144" y="178"/>
                  <a:pt x="144" y="177"/>
                </a:cubicBezTo>
                <a:cubicBezTo>
                  <a:pt x="143" y="175"/>
                  <a:pt x="143" y="173"/>
                  <a:pt x="141" y="173"/>
                </a:cubicBezTo>
                <a:cubicBezTo>
                  <a:pt x="140" y="173"/>
                  <a:pt x="139" y="174"/>
                  <a:pt x="138" y="175"/>
                </a:cubicBezTo>
                <a:cubicBezTo>
                  <a:pt x="138" y="176"/>
                  <a:pt x="138" y="177"/>
                  <a:pt x="137" y="177"/>
                </a:cubicBezTo>
                <a:cubicBezTo>
                  <a:pt x="135" y="178"/>
                  <a:pt x="135" y="176"/>
                  <a:pt x="133" y="175"/>
                </a:cubicBezTo>
                <a:cubicBezTo>
                  <a:pt x="132" y="175"/>
                  <a:pt x="131" y="175"/>
                  <a:pt x="130" y="175"/>
                </a:cubicBezTo>
                <a:cubicBezTo>
                  <a:pt x="129" y="174"/>
                  <a:pt x="128" y="172"/>
                  <a:pt x="127" y="171"/>
                </a:cubicBezTo>
                <a:cubicBezTo>
                  <a:pt x="126" y="170"/>
                  <a:pt x="124" y="171"/>
                  <a:pt x="124" y="170"/>
                </a:cubicBezTo>
                <a:cubicBezTo>
                  <a:pt x="123" y="169"/>
                  <a:pt x="124" y="168"/>
                  <a:pt x="124" y="167"/>
                </a:cubicBezTo>
                <a:cubicBezTo>
                  <a:pt x="122" y="166"/>
                  <a:pt x="120" y="162"/>
                  <a:pt x="119" y="161"/>
                </a:cubicBezTo>
                <a:cubicBezTo>
                  <a:pt x="117" y="161"/>
                  <a:pt x="115" y="161"/>
                  <a:pt x="114" y="160"/>
                </a:cubicBezTo>
                <a:cubicBezTo>
                  <a:pt x="113" y="160"/>
                  <a:pt x="112" y="160"/>
                  <a:pt x="112" y="159"/>
                </a:cubicBezTo>
                <a:cubicBezTo>
                  <a:pt x="111" y="159"/>
                  <a:pt x="110" y="159"/>
                  <a:pt x="109" y="159"/>
                </a:cubicBezTo>
                <a:cubicBezTo>
                  <a:pt x="106" y="157"/>
                  <a:pt x="104" y="153"/>
                  <a:pt x="101" y="153"/>
                </a:cubicBezTo>
                <a:cubicBezTo>
                  <a:pt x="99" y="153"/>
                  <a:pt x="98" y="154"/>
                  <a:pt x="96" y="154"/>
                </a:cubicBezTo>
                <a:cubicBezTo>
                  <a:pt x="95" y="154"/>
                  <a:pt x="93" y="153"/>
                  <a:pt x="91" y="152"/>
                </a:cubicBezTo>
                <a:cubicBezTo>
                  <a:pt x="89" y="151"/>
                  <a:pt x="87" y="151"/>
                  <a:pt x="85" y="150"/>
                </a:cubicBezTo>
                <a:cubicBezTo>
                  <a:pt x="84" y="150"/>
                  <a:pt x="83" y="148"/>
                  <a:pt x="82" y="148"/>
                </a:cubicBezTo>
                <a:cubicBezTo>
                  <a:pt x="82" y="148"/>
                  <a:pt x="80" y="147"/>
                  <a:pt x="80" y="147"/>
                </a:cubicBezTo>
                <a:cubicBezTo>
                  <a:pt x="79" y="147"/>
                  <a:pt x="78" y="146"/>
                  <a:pt x="77" y="145"/>
                </a:cubicBezTo>
                <a:cubicBezTo>
                  <a:pt x="75" y="144"/>
                  <a:pt x="74" y="143"/>
                  <a:pt x="74" y="142"/>
                </a:cubicBezTo>
                <a:cubicBezTo>
                  <a:pt x="74" y="141"/>
                  <a:pt x="75" y="140"/>
                  <a:pt x="75" y="139"/>
                </a:cubicBezTo>
                <a:cubicBezTo>
                  <a:pt x="76" y="135"/>
                  <a:pt x="73" y="133"/>
                  <a:pt x="71" y="130"/>
                </a:cubicBezTo>
                <a:cubicBezTo>
                  <a:pt x="70" y="129"/>
                  <a:pt x="69" y="128"/>
                  <a:pt x="68" y="126"/>
                </a:cubicBezTo>
                <a:cubicBezTo>
                  <a:pt x="68" y="125"/>
                  <a:pt x="68" y="125"/>
                  <a:pt x="68" y="124"/>
                </a:cubicBezTo>
                <a:cubicBezTo>
                  <a:pt x="67" y="123"/>
                  <a:pt x="66" y="122"/>
                  <a:pt x="65" y="121"/>
                </a:cubicBezTo>
                <a:cubicBezTo>
                  <a:pt x="64" y="119"/>
                  <a:pt x="62" y="118"/>
                  <a:pt x="62" y="117"/>
                </a:cubicBezTo>
                <a:cubicBezTo>
                  <a:pt x="62" y="115"/>
                  <a:pt x="63" y="113"/>
                  <a:pt x="62" y="112"/>
                </a:cubicBezTo>
                <a:cubicBezTo>
                  <a:pt x="61" y="109"/>
                  <a:pt x="57" y="110"/>
                  <a:pt x="58" y="114"/>
                </a:cubicBezTo>
                <a:cubicBezTo>
                  <a:pt x="58" y="115"/>
                  <a:pt x="59" y="116"/>
                  <a:pt x="60" y="117"/>
                </a:cubicBezTo>
                <a:cubicBezTo>
                  <a:pt x="60" y="118"/>
                  <a:pt x="60" y="119"/>
                  <a:pt x="60" y="121"/>
                </a:cubicBezTo>
                <a:cubicBezTo>
                  <a:pt x="61" y="122"/>
                  <a:pt x="62" y="123"/>
                  <a:pt x="62" y="124"/>
                </a:cubicBezTo>
                <a:cubicBezTo>
                  <a:pt x="63" y="126"/>
                  <a:pt x="63" y="128"/>
                  <a:pt x="64" y="130"/>
                </a:cubicBezTo>
                <a:cubicBezTo>
                  <a:pt x="64" y="131"/>
                  <a:pt x="66" y="132"/>
                  <a:pt x="65" y="133"/>
                </a:cubicBezTo>
                <a:cubicBezTo>
                  <a:pt x="63" y="133"/>
                  <a:pt x="63" y="132"/>
                  <a:pt x="62" y="131"/>
                </a:cubicBezTo>
                <a:cubicBezTo>
                  <a:pt x="62" y="131"/>
                  <a:pt x="60" y="130"/>
                  <a:pt x="60" y="129"/>
                </a:cubicBezTo>
                <a:cubicBezTo>
                  <a:pt x="59" y="128"/>
                  <a:pt x="60" y="127"/>
                  <a:pt x="60" y="126"/>
                </a:cubicBezTo>
                <a:cubicBezTo>
                  <a:pt x="59" y="124"/>
                  <a:pt x="55" y="124"/>
                  <a:pt x="55" y="121"/>
                </a:cubicBezTo>
                <a:cubicBezTo>
                  <a:pt x="55" y="120"/>
                  <a:pt x="57" y="120"/>
                  <a:pt x="57" y="119"/>
                </a:cubicBezTo>
                <a:cubicBezTo>
                  <a:pt x="57" y="117"/>
                  <a:pt x="55" y="116"/>
                  <a:pt x="54" y="115"/>
                </a:cubicBezTo>
                <a:cubicBezTo>
                  <a:pt x="54" y="114"/>
                  <a:pt x="54" y="112"/>
                  <a:pt x="54" y="110"/>
                </a:cubicBezTo>
                <a:cubicBezTo>
                  <a:pt x="54" y="109"/>
                  <a:pt x="54" y="107"/>
                  <a:pt x="54" y="106"/>
                </a:cubicBezTo>
                <a:cubicBezTo>
                  <a:pt x="53" y="105"/>
                  <a:pt x="52" y="103"/>
                  <a:pt x="51" y="103"/>
                </a:cubicBezTo>
                <a:cubicBezTo>
                  <a:pt x="49" y="102"/>
                  <a:pt x="48" y="103"/>
                  <a:pt x="48" y="101"/>
                </a:cubicBezTo>
                <a:cubicBezTo>
                  <a:pt x="47" y="101"/>
                  <a:pt x="47" y="99"/>
                  <a:pt x="47" y="98"/>
                </a:cubicBezTo>
                <a:cubicBezTo>
                  <a:pt x="46" y="96"/>
                  <a:pt x="47" y="94"/>
                  <a:pt x="47" y="92"/>
                </a:cubicBezTo>
                <a:cubicBezTo>
                  <a:pt x="46" y="90"/>
                  <a:pt x="46" y="88"/>
                  <a:pt x="47" y="86"/>
                </a:cubicBezTo>
                <a:cubicBezTo>
                  <a:pt x="47" y="85"/>
                  <a:pt x="49" y="84"/>
                  <a:pt x="49" y="83"/>
                </a:cubicBezTo>
                <a:cubicBezTo>
                  <a:pt x="50" y="82"/>
                  <a:pt x="50" y="80"/>
                  <a:pt x="51" y="79"/>
                </a:cubicBezTo>
                <a:cubicBezTo>
                  <a:pt x="52" y="77"/>
                  <a:pt x="54" y="76"/>
                  <a:pt x="56" y="74"/>
                </a:cubicBezTo>
                <a:cubicBezTo>
                  <a:pt x="57" y="72"/>
                  <a:pt x="59" y="70"/>
                  <a:pt x="60" y="67"/>
                </a:cubicBezTo>
                <a:cubicBezTo>
                  <a:pt x="60" y="66"/>
                  <a:pt x="61" y="64"/>
                  <a:pt x="61" y="63"/>
                </a:cubicBezTo>
                <a:cubicBezTo>
                  <a:pt x="61" y="62"/>
                  <a:pt x="58" y="61"/>
                  <a:pt x="58" y="59"/>
                </a:cubicBezTo>
                <a:cubicBezTo>
                  <a:pt x="59" y="58"/>
                  <a:pt x="60" y="58"/>
                  <a:pt x="61" y="57"/>
                </a:cubicBezTo>
                <a:cubicBezTo>
                  <a:pt x="61" y="57"/>
                  <a:pt x="61" y="55"/>
                  <a:pt x="61" y="54"/>
                </a:cubicBezTo>
                <a:cubicBezTo>
                  <a:pt x="61" y="53"/>
                  <a:pt x="60" y="51"/>
                  <a:pt x="61" y="50"/>
                </a:cubicBezTo>
                <a:cubicBezTo>
                  <a:pt x="61" y="49"/>
                  <a:pt x="63" y="48"/>
                  <a:pt x="62" y="47"/>
                </a:cubicBezTo>
                <a:cubicBezTo>
                  <a:pt x="61" y="45"/>
                  <a:pt x="59" y="47"/>
                  <a:pt x="58" y="46"/>
                </a:cubicBezTo>
                <a:cubicBezTo>
                  <a:pt x="57" y="46"/>
                  <a:pt x="58" y="45"/>
                  <a:pt x="58" y="43"/>
                </a:cubicBezTo>
                <a:cubicBezTo>
                  <a:pt x="58" y="42"/>
                  <a:pt x="58" y="42"/>
                  <a:pt x="58" y="41"/>
                </a:cubicBezTo>
                <a:cubicBezTo>
                  <a:pt x="58" y="41"/>
                  <a:pt x="59" y="39"/>
                  <a:pt x="59" y="39"/>
                </a:cubicBezTo>
                <a:cubicBezTo>
                  <a:pt x="58" y="38"/>
                  <a:pt x="58" y="37"/>
                  <a:pt x="57" y="36"/>
                </a:cubicBezTo>
                <a:cubicBezTo>
                  <a:pt x="74" y="23"/>
                  <a:pt x="94" y="13"/>
                  <a:pt x="115" y="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89" name="Google Shape;2389;p12"/>
          <p:cNvSpPr/>
          <p:nvPr/>
        </p:nvSpPr>
        <p:spPr>
          <a:xfrm>
            <a:off x="330204" y="3806562"/>
            <a:ext cx="343706" cy="424402"/>
          </a:xfrm>
          <a:custGeom>
            <a:rect b="b" l="l" r="r" t="t"/>
            <a:pathLst>
              <a:path extrusionOk="0" h="283" w="230">
                <a:moveTo>
                  <a:pt x="0" y="283"/>
                </a:moveTo>
                <a:cubicBezTo>
                  <a:pt x="46" y="283"/>
                  <a:pt x="46" y="283"/>
                  <a:pt x="46" y="283"/>
                </a:cubicBezTo>
                <a:cubicBezTo>
                  <a:pt x="69" y="261"/>
                  <a:pt x="69" y="261"/>
                  <a:pt x="69" y="261"/>
                </a:cubicBezTo>
                <a:cubicBezTo>
                  <a:pt x="115" y="261"/>
                  <a:pt x="115" y="261"/>
                  <a:pt x="115" y="261"/>
                </a:cubicBezTo>
                <a:cubicBezTo>
                  <a:pt x="161" y="261"/>
                  <a:pt x="161" y="261"/>
                  <a:pt x="161" y="261"/>
                </a:cubicBezTo>
                <a:cubicBezTo>
                  <a:pt x="184" y="283"/>
                  <a:pt x="184" y="283"/>
                  <a:pt x="184" y="283"/>
                </a:cubicBezTo>
                <a:cubicBezTo>
                  <a:pt x="230" y="283"/>
                  <a:pt x="230" y="283"/>
                  <a:pt x="230" y="283"/>
                </a:cubicBezTo>
                <a:cubicBezTo>
                  <a:pt x="193" y="263"/>
                  <a:pt x="169" y="212"/>
                  <a:pt x="153" y="162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161" y="138"/>
                  <a:pt x="161" y="138"/>
                  <a:pt x="161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32" y="86"/>
                  <a:pt x="127" y="42"/>
                  <a:pt x="127" y="42"/>
                </a:cubicBezTo>
                <a:cubicBezTo>
                  <a:pt x="122" y="42"/>
                  <a:pt x="122" y="42"/>
                  <a:pt x="122" y="42"/>
                </a:cubicBezTo>
                <a:cubicBezTo>
                  <a:pt x="115" y="0"/>
                  <a:pt x="115" y="0"/>
                  <a:pt x="115" y="0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3" y="42"/>
                  <a:pt x="103" y="42"/>
                  <a:pt x="103" y="42"/>
                </a:cubicBezTo>
                <a:cubicBezTo>
                  <a:pt x="103" y="42"/>
                  <a:pt x="98" y="86"/>
                  <a:pt x="84" y="138"/>
                </a:cubicBezTo>
                <a:cubicBezTo>
                  <a:pt x="69" y="138"/>
                  <a:pt x="69" y="138"/>
                  <a:pt x="69" y="138"/>
                </a:cubicBezTo>
                <a:cubicBezTo>
                  <a:pt x="69" y="162"/>
                  <a:pt x="69" y="162"/>
                  <a:pt x="69" y="162"/>
                </a:cubicBezTo>
                <a:cubicBezTo>
                  <a:pt x="77" y="162"/>
                  <a:pt x="77" y="162"/>
                  <a:pt x="77" y="162"/>
                </a:cubicBezTo>
                <a:cubicBezTo>
                  <a:pt x="61" y="212"/>
                  <a:pt x="37" y="263"/>
                  <a:pt x="0" y="283"/>
                </a:cubicBezTo>
                <a:moveTo>
                  <a:pt x="97" y="195"/>
                </a:moveTo>
                <a:cubicBezTo>
                  <a:pt x="104" y="202"/>
                  <a:pt x="104" y="202"/>
                  <a:pt x="104" y="202"/>
                </a:cubicBezTo>
                <a:cubicBezTo>
                  <a:pt x="92" y="215"/>
                  <a:pt x="92" y="215"/>
                  <a:pt x="92" y="215"/>
                </a:cubicBezTo>
                <a:cubicBezTo>
                  <a:pt x="94" y="208"/>
                  <a:pt x="96" y="201"/>
                  <a:pt x="97" y="195"/>
                </a:cubicBezTo>
                <a:moveTo>
                  <a:pt x="115" y="240"/>
                </a:moveTo>
                <a:cubicBezTo>
                  <a:pt x="88" y="240"/>
                  <a:pt x="88" y="240"/>
                  <a:pt x="88" y="240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42" y="240"/>
                  <a:pt x="142" y="240"/>
                  <a:pt x="142" y="240"/>
                </a:cubicBezTo>
                <a:lnTo>
                  <a:pt x="115" y="240"/>
                </a:lnTo>
                <a:close/>
                <a:moveTo>
                  <a:pt x="138" y="215"/>
                </a:moveTo>
                <a:cubicBezTo>
                  <a:pt x="125" y="202"/>
                  <a:pt x="125" y="202"/>
                  <a:pt x="125" y="202"/>
                </a:cubicBezTo>
                <a:cubicBezTo>
                  <a:pt x="133" y="195"/>
                  <a:pt x="133" y="195"/>
                  <a:pt x="133" y="195"/>
                </a:cubicBezTo>
                <a:cubicBezTo>
                  <a:pt x="134" y="201"/>
                  <a:pt x="136" y="208"/>
                  <a:pt x="138" y="215"/>
                </a:cubicBezTo>
                <a:moveTo>
                  <a:pt x="115" y="84"/>
                </a:moveTo>
                <a:cubicBezTo>
                  <a:pt x="115" y="84"/>
                  <a:pt x="117" y="125"/>
                  <a:pt x="120" y="138"/>
                </a:cubicBezTo>
                <a:cubicBezTo>
                  <a:pt x="115" y="138"/>
                  <a:pt x="115" y="138"/>
                  <a:pt x="115" y="138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113" y="125"/>
                  <a:pt x="115" y="84"/>
                  <a:pt x="115" y="84"/>
                </a:cubicBezTo>
                <a:moveTo>
                  <a:pt x="115" y="162"/>
                </a:moveTo>
                <a:cubicBezTo>
                  <a:pt x="126" y="162"/>
                  <a:pt x="126" y="162"/>
                  <a:pt x="126" y="162"/>
                </a:cubicBezTo>
                <a:cubicBezTo>
                  <a:pt x="126" y="162"/>
                  <a:pt x="127" y="168"/>
                  <a:pt x="129" y="178"/>
                </a:cubicBezTo>
                <a:cubicBezTo>
                  <a:pt x="115" y="192"/>
                  <a:pt x="115" y="192"/>
                  <a:pt x="115" y="192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3" y="168"/>
                  <a:pt x="104" y="162"/>
                  <a:pt x="104" y="162"/>
                </a:cubicBezTo>
                <a:lnTo>
                  <a:pt x="115" y="16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90" name="Google Shape;2390;p12"/>
          <p:cNvGrpSpPr/>
          <p:nvPr/>
        </p:nvGrpSpPr>
        <p:grpSpPr>
          <a:xfrm>
            <a:off x="4067636" y="2547778"/>
            <a:ext cx="324280" cy="406470"/>
            <a:chOff x="4370388" y="2125663"/>
            <a:chExt cx="344488" cy="431800"/>
          </a:xfrm>
        </p:grpSpPr>
        <p:sp>
          <p:nvSpPr>
            <p:cNvPr id="2391" name="Google Shape;2391;p12"/>
            <p:cNvSpPr/>
            <p:nvPr/>
          </p:nvSpPr>
          <p:spPr>
            <a:xfrm>
              <a:off x="4370388" y="2135188"/>
              <a:ext cx="146050" cy="422275"/>
            </a:xfrm>
            <a:custGeom>
              <a:rect b="b" l="l" r="r" t="t"/>
              <a:pathLst>
                <a:path extrusionOk="0" h="265" w="92">
                  <a:moveTo>
                    <a:pt x="11" y="31"/>
                  </a:moveTo>
                  <a:cubicBezTo>
                    <a:pt x="7" y="42"/>
                    <a:pt x="3" y="53"/>
                    <a:pt x="1" y="64"/>
                  </a:cubicBezTo>
                  <a:cubicBezTo>
                    <a:pt x="0" y="75"/>
                    <a:pt x="2" y="83"/>
                    <a:pt x="8" y="92"/>
                  </a:cubicBezTo>
                  <a:cubicBezTo>
                    <a:pt x="13" y="101"/>
                    <a:pt x="22" y="115"/>
                    <a:pt x="33" y="121"/>
                  </a:cubicBezTo>
                  <a:cubicBezTo>
                    <a:pt x="33" y="265"/>
                    <a:pt x="33" y="265"/>
                    <a:pt x="33" y="265"/>
                  </a:cubicBezTo>
                  <a:cubicBezTo>
                    <a:pt x="58" y="265"/>
                    <a:pt x="58" y="265"/>
                    <a:pt x="58" y="265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69" y="115"/>
                    <a:pt x="79" y="101"/>
                    <a:pt x="84" y="92"/>
                  </a:cubicBezTo>
                  <a:cubicBezTo>
                    <a:pt x="89" y="83"/>
                    <a:pt x="92" y="75"/>
                    <a:pt x="91" y="64"/>
                  </a:cubicBezTo>
                  <a:cubicBezTo>
                    <a:pt x="89" y="53"/>
                    <a:pt x="85" y="42"/>
                    <a:pt x="81" y="31"/>
                  </a:cubicBezTo>
                  <a:cubicBezTo>
                    <a:pt x="78" y="23"/>
                    <a:pt x="72" y="2"/>
                    <a:pt x="61" y="0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0" y="2"/>
                    <a:pt x="14" y="23"/>
                    <a:pt x="11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2" name="Google Shape;2392;p12"/>
            <p:cNvSpPr/>
            <p:nvPr/>
          </p:nvSpPr>
          <p:spPr>
            <a:xfrm>
              <a:off x="4560888" y="2125663"/>
              <a:ext cx="153988" cy="431800"/>
            </a:xfrm>
            <a:custGeom>
              <a:rect b="b" l="l" r="r" t="t"/>
              <a:pathLst>
                <a:path extrusionOk="0" h="271" w="97">
                  <a:moveTo>
                    <a:pt x="61" y="271"/>
                  </a:moveTo>
                  <a:cubicBezTo>
                    <a:pt x="61" y="129"/>
                    <a:pt x="61" y="129"/>
                    <a:pt x="61" y="129"/>
                  </a:cubicBezTo>
                  <a:cubicBezTo>
                    <a:pt x="82" y="122"/>
                    <a:pt x="97" y="100"/>
                    <a:pt x="97" y="72"/>
                  </a:cubicBezTo>
                  <a:cubicBezTo>
                    <a:pt x="97" y="40"/>
                    <a:pt x="75" y="0"/>
                    <a:pt x="48" y="0"/>
                  </a:cubicBezTo>
                  <a:cubicBezTo>
                    <a:pt x="22" y="0"/>
                    <a:pt x="0" y="40"/>
                    <a:pt x="0" y="72"/>
                  </a:cubicBezTo>
                  <a:cubicBezTo>
                    <a:pt x="0" y="99"/>
                    <a:pt x="15" y="122"/>
                    <a:pt x="36" y="129"/>
                  </a:cubicBezTo>
                  <a:cubicBezTo>
                    <a:pt x="36" y="271"/>
                    <a:pt x="36" y="271"/>
                    <a:pt x="36" y="271"/>
                  </a:cubicBezTo>
                  <a:lnTo>
                    <a:pt x="61" y="27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93" name="Google Shape;2393;p12"/>
          <p:cNvSpPr/>
          <p:nvPr/>
        </p:nvSpPr>
        <p:spPr>
          <a:xfrm>
            <a:off x="853235" y="1448295"/>
            <a:ext cx="373594" cy="197257"/>
          </a:xfrm>
          <a:custGeom>
            <a:rect b="b" l="l" r="r" t="t"/>
            <a:pathLst>
              <a:path extrusionOk="0" h="132" w="250">
                <a:moveTo>
                  <a:pt x="250" y="132"/>
                </a:moveTo>
                <a:lnTo>
                  <a:pt x="250" y="130"/>
                </a:lnTo>
                <a:lnTo>
                  <a:pt x="250" y="1"/>
                </a:lnTo>
                <a:lnTo>
                  <a:pt x="250" y="0"/>
                </a:lnTo>
                <a:lnTo>
                  <a:pt x="248" y="0"/>
                </a:lnTo>
                <a:lnTo>
                  <a:pt x="26" y="0"/>
                </a:lnTo>
                <a:lnTo>
                  <a:pt x="24" y="0"/>
                </a:lnTo>
                <a:lnTo>
                  <a:pt x="24" y="1"/>
                </a:lnTo>
                <a:lnTo>
                  <a:pt x="24" y="32"/>
                </a:lnTo>
                <a:lnTo>
                  <a:pt x="2" y="32"/>
                </a:lnTo>
                <a:lnTo>
                  <a:pt x="0" y="32"/>
                </a:lnTo>
                <a:lnTo>
                  <a:pt x="0" y="34"/>
                </a:lnTo>
                <a:lnTo>
                  <a:pt x="0" y="98"/>
                </a:lnTo>
                <a:lnTo>
                  <a:pt x="0" y="100"/>
                </a:lnTo>
                <a:lnTo>
                  <a:pt x="2" y="100"/>
                </a:lnTo>
                <a:lnTo>
                  <a:pt x="24" y="100"/>
                </a:lnTo>
                <a:lnTo>
                  <a:pt x="24" y="130"/>
                </a:lnTo>
                <a:lnTo>
                  <a:pt x="24" y="132"/>
                </a:lnTo>
                <a:lnTo>
                  <a:pt x="26" y="132"/>
                </a:lnTo>
                <a:lnTo>
                  <a:pt x="248" y="132"/>
                </a:lnTo>
                <a:lnTo>
                  <a:pt x="250" y="132"/>
                </a:lnTo>
                <a:close/>
                <a:moveTo>
                  <a:pt x="237" y="119"/>
                </a:moveTo>
                <a:lnTo>
                  <a:pt x="197" y="119"/>
                </a:lnTo>
                <a:lnTo>
                  <a:pt x="197" y="12"/>
                </a:lnTo>
                <a:lnTo>
                  <a:pt x="237" y="12"/>
                </a:lnTo>
                <a:lnTo>
                  <a:pt x="237" y="119"/>
                </a:lnTo>
                <a:close/>
                <a:moveTo>
                  <a:pt x="184" y="119"/>
                </a:moveTo>
                <a:lnTo>
                  <a:pt x="145" y="119"/>
                </a:lnTo>
                <a:lnTo>
                  <a:pt x="145" y="12"/>
                </a:lnTo>
                <a:lnTo>
                  <a:pt x="184" y="12"/>
                </a:lnTo>
                <a:lnTo>
                  <a:pt x="184" y="119"/>
                </a:lnTo>
                <a:close/>
                <a:moveTo>
                  <a:pt x="132" y="119"/>
                </a:moveTo>
                <a:lnTo>
                  <a:pt x="91" y="119"/>
                </a:lnTo>
                <a:lnTo>
                  <a:pt x="91" y="12"/>
                </a:lnTo>
                <a:lnTo>
                  <a:pt x="132" y="12"/>
                </a:lnTo>
                <a:lnTo>
                  <a:pt x="132" y="119"/>
                </a:lnTo>
                <a:close/>
                <a:moveTo>
                  <a:pt x="78" y="119"/>
                </a:moveTo>
                <a:lnTo>
                  <a:pt x="39" y="119"/>
                </a:lnTo>
                <a:lnTo>
                  <a:pt x="39" y="12"/>
                </a:lnTo>
                <a:lnTo>
                  <a:pt x="78" y="12"/>
                </a:lnTo>
                <a:lnTo>
                  <a:pt x="78" y="1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94" name="Google Shape;2394;p12"/>
          <p:cNvGrpSpPr/>
          <p:nvPr/>
        </p:nvGrpSpPr>
        <p:grpSpPr>
          <a:xfrm>
            <a:off x="1936657" y="2553756"/>
            <a:ext cx="307841" cy="394515"/>
            <a:chOff x="2106613" y="2132013"/>
            <a:chExt cx="327025" cy="419100"/>
          </a:xfrm>
        </p:grpSpPr>
        <p:sp>
          <p:nvSpPr>
            <p:cNvPr id="2395" name="Google Shape;2395;p12"/>
            <p:cNvSpPr/>
            <p:nvPr/>
          </p:nvSpPr>
          <p:spPr>
            <a:xfrm>
              <a:off x="2184400" y="2132013"/>
              <a:ext cx="82550" cy="841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6" name="Google Shape;2396;p12"/>
            <p:cNvSpPr/>
            <p:nvPr/>
          </p:nvSpPr>
          <p:spPr>
            <a:xfrm>
              <a:off x="2106613" y="2232025"/>
              <a:ext cx="269875" cy="319088"/>
            </a:xfrm>
            <a:custGeom>
              <a:rect b="b" l="l" r="r" t="t"/>
              <a:pathLst>
                <a:path extrusionOk="0" h="201" w="170">
                  <a:moveTo>
                    <a:pt x="0" y="94"/>
                  </a:moveTo>
                  <a:lnTo>
                    <a:pt x="21" y="94"/>
                  </a:lnTo>
                  <a:lnTo>
                    <a:pt x="37" y="37"/>
                  </a:lnTo>
                  <a:lnTo>
                    <a:pt x="45" y="37"/>
                  </a:lnTo>
                  <a:lnTo>
                    <a:pt x="17" y="141"/>
                  </a:lnTo>
                  <a:lnTo>
                    <a:pt x="40" y="141"/>
                  </a:lnTo>
                  <a:lnTo>
                    <a:pt x="40" y="201"/>
                  </a:lnTo>
                  <a:lnTo>
                    <a:pt x="71" y="201"/>
                  </a:lnTo>
                  <a:lnTo>
                    <a:pt x="71" y="141"/>
                  </a:lnTo>
                  <a:lnTo>
                    <a:pt x="80" y="141"/>
                  </a:lnTo>
                  <a:lnTo>
                    <a:pt x="80" y="201"/>
                  </a:lnTo>
                  <a:lnTo>
                    <a:pt x="110" y="201"/>
                  </a:lnTo>
                  <a:lnTo>
                    <a:pt x="110" y="141"/>
                  </a:lnTo>
                  <a:lnTo>
                    <a:pt x="133" y="141"/>
                  </a:lnTo>
                  <a:lnTo>
                    <a:pt x="105" y="38"/>
                  </a:lnTo>
                  <a:lnTo>
                    <a:pt x="113" y="38"/>
                  </a:lnTo>
                  <a:lnTo>
                    <a:pt x="123" y="71"/>
                  </a:lnTo>
                  <a:lnTo>
                    <a:pt x="170" y="71"/>
                  </a:lnTo>
                  <a:lnTo>
                    <a:pt x="170" y="61"/>
                  </a:lnTo>
                  <a:lnTo>
                    <a:pt x="153" y="61"/>
                  </a:lnTo>
                  <a:lnTo>
                    <a:pt x="149" y="61"/>
                  </a:lnTo>
                  <a:lnTo>
                    <a:pt x="149" y="57"/>
                  </a:lnTo>
                  <a:lnTo>
                    <a:pt x="149" y="51"/>
                  </a:lnTo>
                  <a:lnTo>
                    <a:pt x="135" y="51"/>
                  </a:lnTo>
                  <a:lnTo>
                    <a:pt x="124" y="0"/>
                  </a:lnTo>
                  <a:lnTo>
                    <a:pt x="28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7" name="Google Shape;2397;p12"/>
            <p:cNvSpPr/>
            <p:nvPr/>
          </p:nvSpPr>
          <p:spPr>
            <a:xfrm>
              <a:off x="2349500" y="2281238"/>
              <a:ext cx="80963" cy="41275"/>
            </a:xfrm>
            <a:custGeom>
              <a:rect b="b" l="l" r="r" t="t"/>
              <a:pathLst>
                <a:path extrusionOk="0" h="26" w="51">
                  <a:moveTo>
                    <a:pt x="0" y="0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17" y="26"/>
                  </a:lnTo>
                  <a:lnTo>
                    <a:pt x="51" y="26"/>
                  </a:lnTo>
                  <a:lnTo>
                    <a:pt x="51" y="0"/>
                  </a:lnTo>
                  <a:lnTo>
                    <a:pt x="32" y="0"/>
                  </a:lnTo>
                  <a:lnTo>
                    <a:pt x="32" y="14"/>
                  </a:lnTo>
                  <a:lnTo>
                    <a:pt x="25" y="9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8" name="Google Shape;2398;p12"/>
            <p:cNvSpPr/>
            <p:nvPr/>
          </p:nvSpPr>
          <p:spPr>
            <a:xfrm>
              <a:off x="2346325" y="2224088"/>
              <a:ext cx="87313" cy="50800"/>
            </a:xfrm>
            <a:custGeom>
              <a:rect b="b" l="l" r="r" t="t"/>
              <a:pathLst>
                <a:path extrusionOk="0" h="31" w="55">
                  <a:moveTo>
                    <a:pt x="0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2"/>
                    <a:pt x="43" y="11"/>
                    <a:pt x="44" y="11"/>
                  </a:cubicBezTo>
                  <a:cubicBezTo>
                    <a:pt x="45" y="11"/>
                    <a:pt x="46" y="10"/>
                    <a:pt x="47" y="10"/>
                  </a:cubicBezTo>
                  <a:cubicBezTo>
                    <a:pt x="48" y="9"/>
                    <a:pt x="49" y="8"/>
                    <a:pt x="50" y="7"/>
                  </a:cubicBezTo>
                  <a:cubicBezTo>
                    <a:pt x="51" y="6"/>
                    <a:pt x="52" y="4"/>
                    <a:pt x="50" y="2"/>
                  </a:cubicBezTo>
                  <a:cubicBezTo>
                    <a:pt x="49" y="0"/>
                    <a:pt x="46" y="1"/>
                    <a:pt x="44" y="1"/>
                  </a:cubicBezTo>
                  <a:cubicBezTo>
                    <a:pt x="42" y="1"/>
                    <a:pt x="40" y="2"/>
                    <a:pt x="38" y="3"/>
                  </a:cubicBezTo>
                  <a:cubicBezTo>
                    <a:pt x="35" y="4"/>
                    <a:pt x="33" y="6"/>
                    <a:pt x="31" y="7"/>
                  </a:cubicBezTo>
                  <a:cubicBezTo>
                    <a:pt x="31" y="8"/>
                    <a:pt x="30" y="9"/>
                    <a:pt x="29" y="10"/>
                  </a:cubicBezTo>
                  <a:cubicBezTo>
                    <a:pt x="29" y="10"/>
                    <a:pt x="28" y="11"/>
                    <a:pt x="28" y="11"/>
                  </a:cubicBezTo>
                  <a:cubicBezTo>
                    <a:pt x="28" y="11"/>
                    <a:pt x="28" y="12"/>
                    <a:pt x="28" y="12"/>
                  </a:cubicBezTo>
                  <a:cubicBezTo>
                    <a:pt x="28" y="12"/>
                    <a:pt x="28" y="11"/>
                    <a:pt x="27" y="11"/>
                  </a:cubicBezTo>
                  <a:cubicBezTo>
                    <a:pt x="27" y="11"/>
                    <a:pt x="27" y="10"/>
                    <a:pt x="26" y="10"/>
                  </a:cubicBezTo>
                  <a:cubicBezTo>
                    <a:pt x="25" y="9"/>
                    <a:pt x="25" y="8"/>
                    <a:pt x="24" y="7"/>
                  </a:cubicBezTo>
                  <a:cubicBezTo>
                    <a:pt x="22" y="6"/>
                    <a:pt x="20" y="4"/>
                    <a:pt x="18" y="3"/>
                  </a:cubicBezTo>
                  <a:cubicBezTo>
                    <a:pt x="16" y="2"/>
                    <a:pt x="14" y="1"/>
                    <a:pt x="12" y="1"/>
                  </a:cubicBezTo>
                  <a:cubicBezTo>
                    <a:pt x="10" y="1"/>
                    <a:pt x="7" y="0"/>
                    <a:pt x="5" y="2"/>
                  </a:cubicBezTo>
                  <a:cubicBezTo>
                    <a:pt x="3" y="4"/>
                    <a:pt x="4" y="6"/>
                    <a:pt x="5" y="7"/>
                  </a:cubicBezTo>
                  <a:cubicBezTo>
                    <a:pt x="6" y="8"/>
                    <a:pt x="7" y="9"/>
                    <a:pt x="9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0" y="18"/>
                    <a:pt x="0" y="18"/>
                  </a:cubicBezTo>
                  <a:close/>
                  <a:moveTo>
                    <a:pt x="37" y="7"/>
                  </a:moveTo>
                  <a:cubicBezTo>
                    <a:pt x="37" y="7"/>
                    <a:pt x="38" y="7"/>
                    <a:pt x="38" y="7"/>
                  </a:cubicBezTo>
                  <a:cubicBezTo>
                    <a:pt x="41" y="5"/>
                    <a:pt x="44" y="4"/>
                    <a:pt x="47" y="4"/>
                  </a:cubicBezTo>
                  <a:cubicBezTo>
                    <a:pt x="49" y="4"/>
                    <a:pt x="46" y="6"/>
                    <a:pt x="46" y="6"/>
                  </a:cubicBezTo>
                  <a:cubicBezTo>
                    <a:pt x="45" y="6"/>
                    <a:pt x="45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2" y="8"/>
                    <a:pt x="41" y="9"/>
                    <a:pt x="39" y="9"/>
                  </a:cubicBezTo>
                  <a:cubicBezTo>
                    <a:pt x="39" y="9"/>
                    <a:pt x="38" y="9"/>
                    <a:pt x="38" y="10"/>
                  </a:cubicBezTo>
                  <a:cubicBezTo>
                    <a:pt x="36" y="10"/>
                    <a:pt x="34" y="10"/>
                    <a:pt x="33" y="11"/>
                  </a:cubicBezTo>
                  <a:cubicBezTo>
                    <a:pt x="33" y="10"/>
                    <a:pt x="34" y="10"/>
                    <a:pt x="34" y="10"/>
                  </a:cubicBezTo>
                  <a:cubicBezTo>
                    <a:pt x="35" y="9"/>
                    <a:pt x="36" y="8"/>
                    <a:pt x="37" y="7"/>
                  </a:cubicBezTo>
                  <a:moveTo>
                    <a:pt x="16" y="9"/>
                  </a:moveTo>
                  <a:cubicBezTo>
                    <a:pt x="15" y="9"/>
                    <a:pt x="13" y="8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0" y="6"/>
                    <a:pt x="9" y="6"/>
                  </a:cubicBezTo>
                  <a:cubicBezTo>
                    <a:pt x="9" y="6"/>
                    <a:pt x="7" y="4"/>
                    <a:pt x="8" y="4"/>
                  </a:cubicBezTo>
                  <a:cubicBezTo>
                    <a:pt x="11" y="4"/>
                    <a:pt x="15" y="5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8"/>
                    <a:pt x="20" y="9"/>
                    <a:pt x="21" y="10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1" y="10"/>
                    <a:pt x="19" y="10"/>
                    <a:pt x="18" y="10"/>
                  </a:cubicBezTo>
                  <a:cubicBezTo>
                    <a:pt x="17" y="9"/>
                    <a:pt x="17" y="9"/>
                    <a:pt x="16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99" name="Google Shape;2399;p12"/>
          <p:cNvGrpSpPr/>
          <p:nvPr/>
        </p:nvGrpSpPr>
        <p:grpSpPr>
          <a:xfrm>
            <a:off x="3483335" y="750422"/>
            <a:ext cx="403481" cy="401987"/>
            <a:chOff x="3749675" y="293688"/>
            <a:chExt cx="428625" cy="427038"/>
          </a:xfrm>
        </p:grpSpPr>
        <p:sp>
          <p:nvSpPr>
            <p:cNvPr id="2400" name="Google Shape;2400;p12"/>
            <p:cNvSpPr/>
            <p:nvPr/>
          </p:nvSpPr>
          <p:spPr>
            <a:xfrm>
              <a:off x="3749675" y="293688"/>
              <a:ext cx="428625" cy="427038"/>
            </a:xfrm>
            <a:custGeom>
              <a:rect b="b" l="l" r="r" t="t"/>
              <a:pathLst>
                <a:path extrusionOk="0" h="269" w="270">
                  <a:moveTo>
                    <a:pt x="270" y="0"/>
                  </a:moveTo>
                  <a:lnTo>
                    <a:pt x="0" y="0"/>
                  </a:lnTo>
                  <a:lnTo>
                    <a:pt x="0" y="269"/>
                  </a:lnTo>
                  <a:lnTo>
                    <a:pt x="270" y="269"/>
                  </a:lnTo>
                  <a:lnTo>
                    <a:pt x="270" y="0"/>
                  </a:lnTo>
                  <a:close/>
                  <a:moveTo>
                    <a:pt x="250" y="248"/>
                  </a:moveTo>
                  <a:lnTo>
                    <a:pt x="21" y="248"/>
                  </a:lnTo>
                  <a:lnTo>
                    <a:pt x="21" y="21"/>
                  </a:lnTo>
                  <a:lnTo>
                    <a:pt x="250" y="21"/>
                  </a:lnTo>
                  <a:lnTo>
                    <a:pt x="250" y="24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1" name="Google Shape;2401;p12"/>
            <p:cNvSpPr/>
            <p:nvPr/>
          </p:nvSpPr>
          <p:spPr>
            <a:xfrm>
              <a:off x="3795713" y="338138"/>
              <a:ext cx="338138" cy="338138"/>
            </a:xfrm>
            <a:custGeom>
              <a:rect b="b" l="l" r="r" t="t"/>
              <a:pathLst>
                <a:path extrusionOk="0" h="213" w="213">
                  <a:moveTo>
                    <a:pt x="213" y="0"/>
                  </a:moveTo>
                  <a:lnTo>
                    <a:pt x="0" y="0"/>
                  </a:lnTo>
                  <a:lnTo>
                    <a:pt x="0" y="213"/>
                  </a:lnTo>
                  <a:lnTo>
                    <a:pt x="213" y="213"/>
                  </a:lnTo>
                  <a:lnTo>
                    <a:pt x="213" y="0"/>
                  </a:lnTo>
                  <a:close/>
                  <a:moveTo>
                    <a:pt x="129" y="188"/>
                  </a:moveTo>
                  <a:lnTo>
                    <a:pt x="83" y="188"/>
                  </a:lnTo>
                  <a:lnTo>
                    <a:pt x="83" y="70"/>
                  </a:lnTo>
                  <a:lnTo>
                    <a:pt x="129" y="70"/>
                  </a:lnTo>
                  <a:lnTo>
                    <a:pt x="129" y="188"/>
                  </a:lnTo>
                  <a:close/>
                  <a:moveTo>
                    <a:pt x="129" y="56"/>
                  </a:moveTo>
                  <a:lnTo>
                    <a:pt x="83" y="56"/>
                  </a:lnTo>
                  <a:lnTo>
                    <a:pt x="83" y="25"/>
                  </a:lnTo>
                  <a:lnTo>
                    <a:pt x="129" y="25"/>
                  </a:lnTo>
                  <a:lnTo>
                    <a:pt x="129" y="5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02" name="Google Shape;2402;p12"/>
          <p:cNvGrpSpPr/>
          <p:nvPr/>
        </p:nvGrpSpPr>
        <p:grpSpPr>
          <a:xfrm>
            <a:off x="1888837" y="1382542"/>
            <a:ext cx="404976" cy="328763"/>
            <a:chOff x="2055813" y="965200"/>
            <a:chExt cx="430213" cy="349251"/>
          </a:xfrm>
        </p:grpSpPr>
        <p:sp>
          <p:nvSpPr>
            <p:cNvPr id="2403" name="Google Shape;2403;p12"/>
            <p:cNvSpPr/>
            <p:nvPr/>
          </p:nvSpPr>
          <p:spPr>
            <a:xfrm>
              <a:off x="2055813" y="1274763"/>
              <a:ext cx="430213" cy="39688"/>
            </a:xfrm>
            <a:custGeom>
              <a:rect b="b" l="l" r="r" t="t"/>
              <a:pathLst>
                <a:path extrusionOk="0" h="25" w="271">
                  <a:moveTo>
                    <a:pt x="271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271" y="25"/>
                  </a:lnTo>
                  <a:lnTo>
                    <a:pt x="271" y="0"/>
                  </a:lnTo>
                  <a:lnTo>
                    <a:pt x="271" y="0"/>
                  </a:lnTo>
                  <a:close/>
                  <a:moveTo>
                    <a:pt x="259" y="16"/>
                  </a:moveTo>
                  <a:lnTo>
                    <a:pt x="237" y="16"/>
                  </a:lnTo>
                  <a:lnTo>
                    <a:pt x="237" y="10"/>
                  </a:lnTo>
                  <a:lnTo>
                    <a:pt x="259" y="10"/>
                  </a:lnTo>
                  <a:lnTo>
                    <a:pt x="259" y="1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4" name="Google Shape;2404;p12"/>
            <p:cNvSpPr/>
            <p:nvPr/>
          </p:nvSpPr>
          <p:spPr>
            <a:xfrm>
              <a:off x="2055813" y="1220788"/>
              <a:ext cx="430213" cy="38100"/>
            </a:xfrm>
            <a:custGeom>
              <a:rect b="b" l="l" r="r" t="t"/>
              <a:pathLst>
                <a:path extrusionOk="0" h="24" w="271">
                  <a:moveTo>
                    <a:pt x="261" y="0"/>
                  </a:moveTo>
                  <a:lnTo>
                    <a:pt x="12" y="0"/>
                  </a:lnTo>
                  <a:lnTo>
                    <a:pt x="0" y="24"/>
                  </a:lnTo>
                  <a:lnTo>
                    <a:pt x="271" y="24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5" name="Google Shape;2405;p12"/>
            <p:cNvSpPr/>
            <p:nvPr/>
          </p:nvSpPr>
          <p:spPr>
            <a:xfrm>
              <a:off x="2074863" y="965200"/>
              <a:ext cx="390525" cy="239713"/>
            </a:xfrm>
            <a:custGeom>
              <a:rect b="b" l="l" r="r" t="t"/>
              <a:pathLst>
                <a:path extrusionOk="0" h="151" w="246">
                  <a:moveTo>
                    <a:pt x="0" y="151"/>
                  </a:moveTo>
                  <a:lnTo>
                    <a:pt x="246" y="151"/>
                  </a:lnTo>
                  <a:lnTo>
                    <a:pt x="246" y="0"/>
                  </a:lnTo>
                  <a:lnTo>
                    <a:pt x="0" y="0"/>
                  </a:lnTo>
                  <a:lnTo>
                    <a:pt x="0" y="151"/>
                  </a:lnTo>
                  <a:close/>
                  <a:moveTo>
                    <a:pt x="27" y="21"/>
                  </a:moveTo>
                  <a:lnTo>
                    <a:pt x="219" y="21"/>
                  </a:lnTo>
                  <a:lnTo>
                    <a:pt x="219" y="129"/>
                  </a:lnTo>
                  <a:lnTo>
                    <a:pt x="27" y="129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06" name="Google Shape;2406;p12"/>
          <p:cNvGrpSpPr/>
          <p:nvPr/>
        </p:nvGrpSpPr>
        <p:grpSpPr>
          <a:xfrm>
            <a:off x="2449227" y="3851393"/>
            <a:ext cx="351179" cy="334740"/>
            <a:chOff x="2651125" y="3430588"/>
            <a:chExt cx="373063" cy="355600"/>
          </a:xfrm>
        </p:grpSpPr>
        <p:sp>
          <p:nvSpPr>
            <p:cNvPr id="2407" name="Google Shape;2407;p12"/>
            <p:cNvSpPr/>
            <p:nvPr/>
          </p:nvSpPr>
          <p:spPr>
            <a:xfrm>
              <a:off x="2878138" y="3430588"/>
              <a:ext cx="146050" cy="146050"/>
            </a:xfrm>
            <a:custGeom>
              <a:rect b="b" l="l" r="r" t="t"/>
              <a:pathLst>
                <a:path extrusionOk="0" h="92" w="92">
                  <a:moveTo>
                    <a:pt x="21" y="84"/>
                  </a:moveTo>
                  <a:cubicBezTo>
                    <a:pt x="28" y="89"/>
                    <a:pt x="36" y="92"/>
                    <a:pt x="46" y="92"/>
                  </a:cubicBezTo>
                  <a:cubicBezTo>
                    <a:pt x="71" y="92"/>
                    <a:pt x="92" y="71"/>
                    <a:pt x="92" y="46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3" y="0"/>
                    <a:pt x="4" y="17"/>
                    <a:pt x="0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1" y="50"/>
                    <a:pt x="51" y="50"/>
                    <a:pt x="51" y="50"/>
                  </a:cubicBezTo>
                  <a:lnTo>
                    <a:pt x="21" y="8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8" name="Google Shape;2408;p12"/>
            <p:cNvSpPr/>
            <p:nvPr/>
          </p:nvSpPr>
          <p:spPr>
            <a:xfrm>
              <a:off x="2651125" y="3503613"/>
              <a:ext cx="300038" cy="282575"/>
            </a:xfrm>
            <a:custGeom>
              <a:rect b="b" l="l" r="r" t="t"/>
              <a:pathLst>
                <a:path extrusionOk="0" h="177" w="189">
                  <a:moveTo>
                    <a:pt x="84" y="95"/>
                  </a:moveTo>
                  <a:cubicBezTo>
                    <a:pt x="84" y="100"/>
                    <a:pt x="84" y="100"/>
                    <a:pt x="84" y="100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62"/>
                    <a:pt x="84" y="162"/>
                    <a:pt x="84" y="162"/>
                  </a:cubicBezTo>
                  <a:cubicBezTo>
                    <a:pt x="72" y="164"/>
                    <a:pt x="62" y="170"/>
                    <a:pt x="62" y="177"/>
                  </a:cubicBezTo>
                  <a:cubicBezTo>
                    <a:pt x="124" y="177"/>
                    <a:pt x="124" y="177"/>
                    <a:pt x="124" y="177"/>
                  </a:cubicBezTo>
                  <a:cubicBezTo>
                    <a:pt x="124" y="170"/>
                    <a:pt x="116" y="165"/>
                    <a:pt x="105" y="162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4" y="9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09" name="Google Shape;2409;p12"/>
          <p:cNvGrpSpPr/>
          <p:nvPr/>
        </p:nvGrpSpPr>
        <p:grpSpPr>
          <a:xfrm>
            <a:off x="2981225" y="3864842"/>
            <a:ext cx="348190" cy="307842"/>
            <a:chOff x="3216275" y="3444875"/>
            <a:chExt cx="369888" cy="327026"/>
          </a:xfrm>
        </p:grpSpPr>
        <p:sp>
          <p:nvSpPr>
            <p:cNvPr id="2410" name="Google Shape;2410;p12"/>
            <p:cNvSpPr/>
            <p:nvPr/>
          </p:nvSpPr>
          <p:spPr>
            <a:xfrm>
              <a:off x="3255963" y="3444875"/>
              <a:ext cx="330200" cy="257175"/>
            </a:xfrm>
            <a:custGeom>
              <a:rect b="b" l="l" r="r" t="t"/>
              <a:pathLst>
                <a:path extrusionOk="0" h="161" w="208">
                  <a:moveTo>
                    <a:pt x="208" y="94"/>
                  </a:moveTo>
                  <a:cubicBezTo>
                    <a:pt x="208" y="27"/>
                    <a:pt x="208" y="27"/>
                    <a:pt x="208" y="27"/>
                  </a:cubicBezTo>
                  <a:cubicBezTo>
                    <a:pt x="208" y="12"/>
                    <a:pt x="179" y="0"/>
                    <a:pt x="1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63" y="161"/>
                    <a:pt x="163" y="161"/>
                    <a:pt x="163" y="161"/>
                  </a:cubicBezTo>
                  <a:cubicBezTo>
                    <a:pt x="163" y="120"/>
                    <a:pt x="163" y="120"/>
                    <a:pt x="163" y="120"/>
                  </a:cubicBezTo>
                  <a:cubicBezTo>
                    <a:pt x="189" y="116"/>
                    <a:pt x="208" y="106"/>
                    <a:pt x="208" y="94"/>
                  </a:cubicBezTo>
                  <a:moveTo>
                    <a:pt x="189" y="91"/>
                  </a:moveTo>
                  <a:cubicBezTo>
                    <a:pt x="185" y="94"/>
                    <a:pt x="176" y="97"/>
                    <a:pt x="163" y="99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76" y="24"/>
                    <a:pt x="185" y="28"/>
                    <a:pt x="189" y="30"/>
                  </a:cubicBezTo>
                  <a:lnTo>
                    <a:pt x="189" y="9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1" name="Google Shape;2411;p12"/>
            <p:cNvSpPr/>
            <p:nvPr/>
          </p:nvSpPr>
          <p:spPr>
            <a:xfrm>
              <a:off x="3216275" y="3719513"/>
              <a:ext cx="338138" cy="52388"/>
            </a:xfrm>
            <a:custGeom>
              <a:rect b="b" l="l" r="r" t="t"/>
              <a:pathLst>
                <a:path extrusionOk="0" h="33" w="213">
                  <a:moveTo>
                    <a:pt x="21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25" y="17"/>
                  </a:lnTo>
                  <a:lnTo>
                    <a:pt x="25" y="33"/>
                  </a:lnTo>
                  <a:lnTo>
                    <a:pt x="188" y="33"/>
                  </a:lnTo>
                  <a:lnTo>
                    <a:pt x="188" y="17"/>
                  </a:lnTo>
                  <a:lnTo>
                    <a:pt x="213" y="17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12" name="Google Shape;2412;p12"/>
          <p:cNvGrpSpPr/>
          <p:nvPr/>
        </p:nvGrpSpPr>
        <p:grpSpPr>
          <a:xfrm>
            <a:off x="1909758" y="3836450"/>
            <a:ext cx="363134" cy="364627"/>
            <a:chOff x="2078038" y="3414713"/>
            <a:chExt cx="385763" cy="387350"/>
          </a:xfrm>
        </p:grpSpPr>
        <p:sp>
          <p:nvSpPr>
            <p:cNvPr id="2413" name="Google Shape;2413;p12"/>
            <p:cNvSpPr/>
            <p:nvPr/>
          </p:nvSpPr>
          <p:spPr>
            <a:xfrm>
              <a:off x="2149475" y="3570288"/>
              <a:ext cx="26988" cy="762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4" name="Google Shape;2414;p12"/>
            <p:cNvSpPr/>
            <p:nvPr/>
          </p:nvSpPr>
          <p:spPr>
            <a:xfrm>
              <a:off x="2271713" y="3570288"/>
              <a:ext cx="120650" cy="76200"/>
            </a:xfrm>
            <a:custGeom>
              <a:rect b="b" l="l" r="r" t="t"/>
              <a:pathLst>
                <a:path extrusionOk="0" h="48" w="76">
                  <a:moveTo>
                    <a:pt x="76" y="48"/>
                  </a:moveTo>
                  <a:lnTo>
                    <a:pt x="76" y="0"/>
                  </a:lnTo>
                  <a:lnTo>
                    <a:pt x="47" y="0"/>
                  </a:lnTo>
                  <a:lnTo>
                    <a:pt x="0" y="48"/>
                  </a:lnTo>
                  <a:lnTo>
                    <a:pt x="76" y="4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12"/>
            <p:cNvSpPr/>
            <p:nvPr/>
          </p:nvSpPr>
          <p:spPr>
            <a:xfrm>
              <a:off x="2190750" y="3570288"/>
              <a:ext cx="79375" cy="76200"/>
            </a:xfrm>
            <a:custGeom>
              <a:rect b="b" l="l" r="r" t="t"/>
              <a:pathLst>
                <a:path extrusionOk="0" h="48" w="50">
                  <a:moveTo>
                    <a:pt x="50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3" y="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6" name="Google Shape;2416;p12"/>
            <p:cNvSpPr/>
            <p:nvPr/>
          </p:nvSpPr>
          <p:spPr>
            <a:xfrm>
              <a:off x="2078038" y="3414713"/>
              <a:ext cx="385763" cy="387350"/>
            </a:xfrm>
            <a:custGeom>
              <a:rect b="b" l="l" r="r" t="t"/>
              <a:pathLst>
                <a:path extrusionOk="0" h="243" w="243">
                  <a:moveTo>
                    <a:pt x="121" y="243"/>
                  </a:moveTo>
                  <a:cubicBezTo>
                    <a:pt x="189" y="243"/>
                    <a:pt x="243" y="189"/>
                    <a:pt x="243" y="121"/>
                  </a:cubicBezTo>
                  <a:cubicBezTo>
                    <a:pt x="243" y="54"/>
                    <a:pt x="189" y="0"/>
                    <a:pt x="121" y="0"/>
                  </a:cubicBezTo>
                  <a:cubicBezTo>
                    <a:pt x="54" y="0"/>
                    <a:pt x="0" y="54"/>
                    <a:pt x="0" y="121"/>
                  </a:cubicBezTo>
                  <a:cubicBezTo>
                    <a:pt x="0" y="189"/>
                    <a:pt x="54" y="243"/>
                    <a:pt x="121" y="243"/>
                  </a:cubicBezTo>
                  <a:moveTo>
                    <a:pt x="223" y="121"/>
                  </a:moveTo>
                  <a:cubicBezTo>
                    <a:pt x="223" y="177"/>
                    <a:pt x="177" y="223"/>
                    <a:pt x="121" y="223"/>
                  </a:cubicBezTo>
                  <a:cubicBezTo>
                    <a:pt x="97" y="223"/>
                    <a:pt x="75" y="214"/>
                    <a:pt x="57" y="200"/>
                  </a:cubicBezTo>
                  <a:cubicBezTo>
                    <a:pt x="106" y="151"/>
                    <a:pt x="106" y="151"/>
                    <a:pt x="106" y="151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59" y="98"/>
                    <a:pt x="159" y="98"/>
                    <a:pt x="159" y="98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200" y="57"/>
                    <a:pt x="200" y="57"/>
                    <a:pt x="200" y="57"/>
                  </a:cubicBezTo>
                  <a:cubicBezTo>
                    <a:pt x="214" y="75"/>
                    <a:pt x="223" y="97"/>
                    <a:pt x="223" y="121"/>
                  </a:cubicBezTo>
                  <a:moveTo>
                    <a:pt x="121" y="20"/>
                  </a:moveTo>
                  <a:cubicBezTo>
                    <a:pt x="146" y="20"/>
                    <a:pt x="168" y="29"/>
                    <a:pt x="186" y="43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28" y="168"/>
                    <a:pt x="20" y="146"/>
                    <a:pt x="20" y="121"/>
                  </a:cubicBezTo>
                  <a:cubicBezTo>
                    <a:pt x="20" y="65"/>
                    <a:pt x="65" y="20"/>
                    <a:pt x="121" y="2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17" name="Google Shape;2417;p12"/>
          <p:cNvSpPr/>
          <p:nvPr/>
        </p:nvSpPr>
        <p:spPr>
          <a:xfrm>
            <a:off x="2963292" y="1355644"/>
            <a:ext cx="384055" cy="382560"/>
          </a:xfrm>
          <a:custGeom>
            <a:rect b="b" l="l" r="r" t="t"/>
            <a:pathLst>
              <a:path extrusionOk="0" h="256" w="257">
                <a:moveTo>
                  <a:pt x="128" y="0"/>
                </a:moveTo>
                <a:cubicBezTo>
                  <a:pt x="58" y="0"/>
                  <a:pt x="0" y="57"/>
                  <a:pt x="0" y="128"/>
                </a:cubicBezTo>
                <a:cubicBezTo>
                  <a:pt x="0" y="199"/>
                  <a:pt x="58" y="256"/>
                  <a:pt x="128" y="256"/>
                </a:cubicBezTo>
                <a:cubicBezTo>
                  <a:pt x="199" y="256"/>
                  <a:pt x="257" y="199"/>
                  <a:pt x="257" y="128"/>
                </a:cubicBezTo>
                <a:cubicBezTo>
                  <a:pt x="257" y="57"/>
                  <a:pt x="199" y="0"/>
                  <a:pt x="128" y="0"/>
                </a:cubicBezTo>
                <a:moveTo>
                  <a:pt x="173" y="226"/>
                </a:moveTo>
                <a:cubicBezTo>
                  <a:pt x="175" y="223"/>
                  <a:pt x="177" y="220"/>
                  <a:pt x="179" y="216"/>
                </a:cubicBezTo>
                <a:cubicBezTo>
                  <a:pt x="183" y="208"/>
                  <a:pt x="186" y="198"/>
                  <a:pt x="189" y="189"/>
                </a:cubicBezTo>
                <a:cubicBezTo>
                  <a:pt x="199" y="186"/>
                  <a:pt x="208" y="182"/>
                  <a:pt x="216" y="178"/>
                </a:cubicBezTo>
                <a:cubicBezTo>
                  <a:pt x="220" y="176"/>
                  <a:pt x="223" y="175"/>
                  <a:pt x="227" y="173"/>
                </a:cubicBezTo>
                <a:cubicBezTo>
                  <a:pt x="216" y="196"/>
                  <a:pt x="197" y="215"/>
                  <a:pt x="173" y="226"/>
                </a:cubicBezTo>
                <a:moveTo>
                  <a:pt x="30" y="173"/>
                </a:moveTo>
                <a:cubicBezTo>
                  <a:pt x="33" y="175"/>
                  <a:pt x="37" y="176"/>
                  <a:pt x="40" y="178"/>
                </a:cubicBezTo>
                <a:cubicBezTo>
                  <a:pt x="49" y="182"/>
                  <a:pt x="58" y="186"/>
                  <a:pt x="68" y="189"/>
                </a:cubicBezTo>
                <a:cubicBezTo>
                  <a:pt x="70" y="198"/>
                  <a:pt x="74" y="208"/>
                  <a:pt x="78" y="216"/>
                </a:cubicBezTo>
                <a:cubicBezTo>
                  <a:pt x="80" y="220"/>
                  <a:pt x="82" y="223"/>
                  <a:pt x="84" y="226"/>
                </a:cubicBezTo>
                <a:cubicBezTo>
                  <a:pt x="60" y="215"/>
                  <a:pt x="41" y="196"/>
                  <a:pt x="30" y="173"/>
                </a:cubicBezTo>
                <a:moveTo>
                  <a:pt x="84" y="30"/>
                </a:moveTo>
                <a:cubicBezTo>
                  <a:pt x="82" y="33"/>
                  <a:pt x="80" y="36"/>
                  <a:pt x="78" y="40"/>
                </a:cubicBezTo>
                <a:cubicBezTo>
                  <a:pt x="74" y="48"/>
                  <a:pt x="70" y="57"/>
                  <a:pt x="68" y="67"/>
                </a:cubicBezTo>
                <a:cubicBezTo>
                  <a:pt x="58" y="70"/>
                  <a:pt x="49" y="73"/>
                  <a:pt x="40" y="77"/>
                </a:cubicBezTo>
                <a:cubicBezTo>
                  <a:pt x="37" y="79"/>
                  <a:pt x="33" y="81"/>
                  <a:pt x="30" y="83"/>
                </a:cubicBezTo>
                <a:cubicBezTo>
                  <a:pt x="41" y="59"/>
                  <a:pt x="60" y="40"/>
                  <a:pt x="84" y="30"/>
                </a:cubicBezTo>
                <a:moveTo>
                  <a:pt x="234" y="118"/>
                </a:moveTo>
                <a:cubicBezTo>
                  <a:pt x="197" y="118"/>
                  <a:pt x="197" y="118"/>
                  <a:pt x="197" y="118"/>
                </a:cubicBezTo>
                <a:cubicBezTo>
                  <a:pt x="196" y="108"/>
                  <a:pt x="195" y="99"/>
                  <a:pt x="194" y="90"/>
                </a:cubicBezTo>
                <a:cubicBezTo>
                  <a:pt x="213" y="97"/>
                  <a:pt x="228" y="107"/>
                  <a:pt x="234" y="118"/>
                </a:cubicBezTo>
                <a:moveTo>
                  <a:pt x="194" y="166"/>
                </a:moveTo>
                <a:cubicBezTo>
                  <a:pt x="195" y="157"/>
                  <a:pt x="196" y="147"/>
                  <a:pt x="197" y="138"/>
                </a:cubicBezTo>
                <a:cubicBezTo>
                  <a:pt x="234" y="138"/>
                  <a:pt x="234" y="138"/>
                  <a:pt x="234" y="138"/>
                </a:cubicBezTo>
                <a:cubicBezTo>
                  <a:pt x="228" y="149"/>
                  <a:pt x="213" y="159"/>
                  <a:pt x="194" y="166"/>
                </a:cubicBezTo>
                <a:moveTo>
                  <a:pt x="23" y="138"/>
                </a:moveTo>
                <a:cubicBezTo>
                  <a:pt x="60" y="138"/>
                  <a:pt x="60" y="138"/>
                  <a:pt x="60" y="138"/>
                </a:cubicBezTo>
                <a:cubicBezTo>
                  <a:pt x="60" y="147"/>
                  <a:pt x="61" y="157"/>
                  <a:pt x="63" y="166"/>
                </a:cubicBezTo>
                <a:cubicBezTo>
                  <a:pt x="43" y="159"/>
                  <a:pt x="29" y="149"/>
                  <a:pt x="23" y="138"/>
                </a:cubicBezTo>
                <a:moveTo>
                  <a:pt x="63" y="90"/>
                </a:moveTo>
                <a:cubicBezTo>
                  <a:pt x="61" y="99"/>
                  <a:pt x="60" y="108"/>
                  <a:pt x="60" y="118"/>
                </a:cubicBezTo>
                <a:cubicBezTo>
                  <a:pt x="23" y="118"/>
                  <a:pt x="23" y="118"/>
                  <a:pt x="23" y="118"/>
                </a:cubicBezTo>
                <a:cubicBezTo>
                  <a:pt x="29" y="107"/>
                  <a:pt x="43" y="97"/>
                  <a:pt x="63" y="90"/>
                </a:cubicBezTo>
                <a:moveTo>
                  <a:pt x="176" y="118"/>
                </a:moveTo>
                <a:cubicBezTo>
                  <a:pt x="138" y="118"/>
                  <a:pt x="138" y="118"/>
                  <a:pt x="138" y="118"/>
                </a:cubicBezTo>
                <a:cubicBezTo>
                  <a:pt x="138" y="80"/>
                  <a:pt x="138" y="80"/>
                  <a:pt x="138" y="80"/>
                </a:cubicBezTo>
                <a:cubicBezTo>
                  <a:pt x="150" y="80"/>
                  <a:pt x="162" y="82"/>
                  <a:pt x="172" y="84"/>
                </a:cubicBezTo>
                <a:cubicBezTo>
                  <a:pt x="174" y="95"/>
                  <a:pt x="176" y="106"/>
                  <a:pt x="176" y="118"/>
                </a:cubicBezTo>
                <a:moveTo>
                  <a:pt x="172" y="172"/>
                </a:moveTo>
                <a:cubicBezTo>
                  <a:pt x="162" y="174"/>
                  <a:pt x="150" y="175"/>
                  <a:pt x="138" y="176"/>
                </a:cubicBezTo>
                <a:cubicBezTo>
                  <a:pt x="138" y="138"/>
                  <a:pt x="138" y="138"/>
                  <a:pt x="138" y="138"/>
                </a:cubicBezTo>
                <a:cubicBezTo>
                  <a:pt x="176" y="138"/>
                  <a:pt x="176" y="138"/>
                  <a:pt x="176" y="138"/>
                </a:cubicBezTo>
                <a:cubicBezTo>
                  <a:pt x="176" y="150"/>
                  <a:pt x="174" y="161"/>
                  <a:pt x="172" y="172"/>
                </a:cubicBezTo>
                <a:moveTo>
                  <a:pt x="80" y="138"/>
                </a:moveTo>
                <a:cubicBezTo>
                  <a:pt x="118" y="138"/>
                  <a:pt x="118" y="138"/>
                  <a:pt x="118" y="138"/>
                </a:cubicBezTo>
                <a:cubicBezTo>
                  <a:pt x="118" y="176"/>
                  <a:pt x="118" y="176"/>
                  <a:pt x="118" y="176"/>
                </a:cubicBezTo>
                <a:cubicBezTo>
                  <a:pt x="106" y="175"/>
                  <a:pt x="95" y="174"/>
                  <a:pt x="85" y="172"/>
                </a:cubicBezTo>
                <a:cubicBezTo>
                  <a:pt x="82" y="161"/>
                  <a:pt x="81" y="150"/>
                  <a:pt x="80" y="138"/>
                </a:cubicBezTo>
                <a:moveTo>
                  <a:pt x="85" y="84"/>
                </a:moveTo>
                <a:cubicBezTo>
                  <a:pt x="95" y="82"/>
                  <a:pt x="106" y="80"/>
                  <a:pt x="118" y="80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80" y="118"/>
                  <a:pt x="80" y="118"/>
                  <a:pt x="80" y="118"/>
                </a:cubicBezTo>
                <a:cubicBezTo>
                  <a:pt x="81" y="106"/>
                  <a:pt x="82" y="95"/>
                  <a:pt x="85" y="84"/>
                </a:cubicBezTo>
                <a:moveTo>
                  <a:pt x="138" y="60"/>
                </a:moveTo>
                <a:cubicBezTo>
                  <a:pt x="138" y="22"/>
                  <a:pt x="138" y="22"/>
                  <a:pt x="138" y="22"/>
                </a:cubicBezTo>
                <a:cubicBezTo>
                  <a:pt x="149" y="28"/>
                  <a:pt x="159" y="43"/>
                  <a:pt x="166" y="62"/>
                </a:cubicBezTo>
                <a:cubicBezTo>
                  <a:pt x="157" y="61"/>
                  <a:pt x="148" y="60"/>
                  <a:pt x="138" y="60"/>
                </a:cubicBezTo>
                <a:moveTo>
                  <a:pt x="118" y="22"/>
                </a:moveTo>
                <a:cubicBezTo>
                  <a:pt x="118" y="60"/>
                  <a:pt x="118" y="60"/>
                  <a:pt x="118" y="60"/>
                </a:cubicBezTo>
                <a:cubicBezTo>
                  <a:pt x="109" y="60"/>
                  <a:pt x="99" y="61"/>
                  <a:pt x="91" y="62"/>
                </a:cubicBezTo>
                <a:cubicBezTo>
                  <a:pt x="97" y="43"/>
                  <a:pt x="107" y="28"/>
                  <a:pt x="118" y="22"/>
                </a:cubicBezTo>
                <a:moveTo>
                  <a:pt x="118" y="196"/>
                </a:moveTo>
                <a:cubicBezTo>
                  <a:pt x="118" y="233"/>
                  <a:pt x="118" y="233"/>
                  <a:pt x="118" y="233"/>
                </a:cubicBezTo>
                <a:cubicBezTo>
                  <a:pt x="107" y="228"/>
                  <a:pt x="97" y="213"/>
                  <a:pt x="91" y="193"/>
                </a:cubicBezTo>
                <a:cubicBezTo>
                  <a:pt x="99" y="195"/>
                  <a:pt x="109" y="196"/>
                  <a:pt x="118" y="196"/>
                </a:cubicBezTo>
                <a:moveTo>
                  <a:pt x="138" y="233"/>
                </a:moveTo>
                <a:cubicBezTo>
                  <a:pt x="138" y="196"/>
                  <a:pt x="138" y="196"/>
                  <a:pt x="138" y="196"/>
                </a:cubicBezTo>
                <a:cubicBezTo>
                  <a:pt x="148" y="196"/>
                  <a:pt x="157" y="195"/>
                  <a:pt x="166" y="193"/>
                </a:cubicBezTo>
                <a:cubicBezTo>
                  <a:pt x="159" y="213"/>
                  <a:pt x="149" y="228"/>
                  <a:pt x="138" y="233"/>
                </a:cubicBezTo>
                <a:moveTo>
                  <a:pt x="216" y="77"/>
                </a:moveTo>
                <a:cubicBezTo>
                  <a:pt x="208" y="73"/>
                  <a:pt x="199" y="70"/>
                  <a:pt x="189" y="67"/>
                </a:cubicBezTo>
                <a:cubicBezTo>
                  <a:pt x="186" y="57"/>
                  <a:pt x="183" y="48"/>
                  <a:pt x="179" y="40"/>
                </a:cubicBezTo>
                <a:cubicBezTo>
                  <a:pt x="177" y="36"/>
                  <a:pt x="175" y="33"/>
                  <a:pt x="173" y="30"/>
                </a:cubicBezTo>
                <a:cubicBezTo>
                  <a:pt x="197" y="40"/>
                  <a:pt x="216" y="59"/>
                  <a:pt x="227" y="83"/>
                </a:cubicBezTo>
                <a:cubicBezTo>
                  <a:pt x="223" y="81"/>
                  <a:pt x="220" y="79"/>
                  <a:pt x="216" y="7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8" name="Google Shape;2418;p12"/>
          <p:cNvSpPr/>
          <p:nvPr/>
        </p:nvSpPr>
        <p:spPr>
          <a:xfrm>
            <a:off x="2984213" y="775826"/>
            <a:ext cx="340717" cy="351179"/>
          </a:xfrm>
          <a:custGeom>
            <a:rect b="b" l="l" r="r" t="t"/>
            <a:pathLst>
              <a:path extrusionOk="0" h="235" w="228">
                <a:moveTo>
                  <a:pt x="115" y="0"/>
                </a:moveTo>
                <a:cubicBezTo>
                  <a:pt x="101" y="0"/>
                  <a:pt x="90" y="37"/>
                  <a:pt x="90" y="51"/>
                </a:cubicBezTo>
                <a:cubicBezTo>
                  <a:pt x="90" y="87"/>
                  <a:pt x="90" y="87"/>
                  <a:pt x="90" y="87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50"/>
                  <a:pt x="0" y="150"/>
                  <a:pt x="0" y="150"/>
                </a:cubicBezTo>
                <a:cubicBezTo>
                  <a:pt x="90" y="132"/>
                  <a:pt x="90" y="132"/>
                  <a:pt x="90" y="132"/>
                </a:cubicBezTo>
                <a:cubicBezTo>
                  <a:pt x="90" y="182"/>
                  <a:pt x="90" y="182"/>
                  <a:pt x="90" y="182"/>
                </a:cubicBezTo>
                <a:cubicBezTo>
                  <a:pt x="51" y="210"/>
                  <a:pt x="51" y="210"/>
                  <a:pt x="51" y="210"/>
                </a:cubicBezTo>
                <a:cubicBezTo>
                  <a:pt x="51" y="235"/>
                  <a:pt x="51" y="235"/>
                  <a:pt x="51" y="235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77" y="235"/>
                  <a:pt x="177" y="235"/>
                  <a:pt x="177" y="235"/>
                </a:cubicBezTo>
                <a:cubicBezTo>
                  <a:pt x="177" y="210"/>
                  <a:pt x="177" y="210"/>
                  <a:pt x="177" y="210"/>
                </a:cubicBezTo>
                <a:cubicBezTo>
                  <a:pt x="141" y="182"/>
                  <a:pt x="141" y="182"/>
                  <a:pt x="141" y="182"/>
                </a:cubicBezTo>
                <a:cubicBezTo>
                  <a:pt x="141" y="132"/>
                  <a:pt x="141" y="132"/>
                  <a:pt x="141" y="132"/>
                </a:cubicBezTo>
                <a:cubicBezTo>
                  <a:pt x="228" y="150"/>
                  <a:pt x="228" y="150"/>
                  <a:pt x="228" y="150"/>
                </a:cubicBezTo>
                <a:cubicBezTo>
                  <a:pt x="228" y="124"/>
                  <a:pt x="228" y="124"/>
                  <a:pt x="228" y="124"/>
                </a:cubicBezTo>
                <a:cubicBezTo>
                  <a:pt x="141" y="87"/>
                  <a:pt x="141" y="87"/>
                  <a:pt x="141" y="87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41" y="37"/>
                  <a:pt x="129" y="0"/>
                  <a:pt x="11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9" name="Google Shape;2419;p12"/>
          <p:cNvSpPr/>
          <p:nvPr/>
        </p:nvSpPr>
        <p:spPr>
          <a:xfrm>
            <a:off x="397451" y="1363116"/>
            <a:ext cx="209212" cy="366122"/>
          </a:xfrm>
          <a:custGeom>
            <a:rect b="b" l="l" r="r" t="t"/>
            <a:pathLst>
              <a:path extrusionOk="0" h="245" w="140">
                <a:moveTo>
                  <a:pt x="126" y="91"/>
                </a:moveTo>
                <a:lnTo>
                  <a:pt x="95" y="91"/>
                </a:lnTo>
                <a:lnTo>
                  <a:pt x="140" y="0"/>
                </a:lnTo>
                <a:lnTo>
                  <a:pt x="75" y="0"/>
                </a:lnTo>
                <a:lnTo>
                  <a:pt x="8" y="136"/>
                </a:lnTo>
                <a:lnTo>
                  <a:pt x="43" y="136"/>
                </a:lnTo>
                <a:lnTo>
                  <a:pt x="0" y="245"/>
                </a:lnTo>
                <a:lnTo>
                  <a:pt x="126" y="9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420" name="Google Shape;2420;p12"/>
          <p:cNvGrpSpPr/>
          <p:nvPr/>
        </p:nvGrpSpPr>
        <p:grpSpPr>
          <a:xfrm>
            <a:off x="304800" y="3208248"/>
            <a:ext cx="397504" cy="375089"/>
            <a:chOff x="373063" y="2759075"/>
            <a:chExt cx="422275" cy="398463"/>
          </a:xfrm>
        </p:grpSpPr>
        <p:sp>
          <p:nvSpPr>
            <p:cNvPr id="2421" name="Google Shape;2421;p12"/>
            <p:cNvSpPr/>
            <p:nvPr/>
          </p:nvSpPr>
          <p:spPr>
            <a:xfrm>
              <a:off x="579438" y="3017838"/>
              <a:ext cx="204788" cy="139700"/>
            </a:xfrm>
            <a:custGeom>
              <a:rect b="b" l="l" r="r" t="t"/>
              <a:pathLst>
                <a:path extrusionOk="0" h="88" w="129">
                  <a:moveTo>
                    <a:pt x="91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92" y="73"/>
                    <a:pt x="98" y="61"/>
                    <a:pt x="98" y="61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18" y="20"/>
                    <a:pt x="91" y="18"/>
                    <a:pt x="91" y="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2" name="Google Shape;2422;p12"/>
            <p:cNvSpPr/>
            <p:nvPr/>
          </p:nvSpPr>
          <p:spPr>
            <a:xfrm>
              <a:off x="671513" y="2916238"/>
              <a:ext cx="123825" cy="117475"/>
            </a:xfrm>
            <a:custGeom>
              <a:rect b="b" l="l" r="r" t="t"/>
              <a:pathLst>
                <a:path extrusionOk="0" h="74" w="78">
                  <a:moveTo>
                    <a:pt x="49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50" y="74"/>
                    <a:pt x="58" y="66"/>
                    <a:pt x="58" y="66"/>
                  </a:cubicBezTo>
                  <a:cubicBezTo>
                    <a:pt x="78" y="54"/>
                    <a:pt x="67" y="29"/>
                    <a:pt x="67" y="29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3" name="Google Shape;2423;p12"/>
            <p:cNvSpPr/>
            <p:nvPr/>
          </p:nvSpPr>
          <p:spPr>
            <a:xfrm>
              <a:off x="373063" y="2898775"/>
              <a:ext cx="147638" cy="207963"/>
            </a:xfrm>
            <a:custGeom>
              <a:rect b="b" l="l" r="r" t="t"/>
              <a:pathLst>
                <a:path extrusionOk="0" h="131" w="93">
                  <a:moveTo>
                    <a:pt x="39" y="131"/>
                  </a:moveTo>
                  <a:cubicBezTo>
                    <a:pt x="32" y="113"/>
                    <a:pt x="47" y="92"/>
                    <a:pt x="47" y="9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0" y="63"/>
                    <a:pt x="6" y="75"/>
                    <a:pt x="6" y="75"/>
                  </a:cubicBezTo>
                  <a:lnTo>
                    <a:pt x="39" y="1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4" name="Google Shape;2424;p12"/>
            <p:cNvSpPr/>
            <p:nvPr/>
          </p:nvSpPr>
          <p:spPr>
            <a:xfrm>
              <a:off x="444500" y="3043238"/>
              <a:ext cx="103188" cy="92075"/>
            </a:xfrm>
            <a:custGeom>
              <a:rect b="b" l="l" r="r" t="t"/>
              <a:pathLst>
                <a:path extrusionOk="0" h="58" w="65">
                  <a:moveTo>
                    <a:pt x="3" y="31"/>
                  </a:moveTo>
                  <a:cubicBezTo>
                    <a:pt x="2" y="54"/>
                    <a:pt x="30" y="58"/>
                    <a:pt x="30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20"/>
                    <a:pt x="3" y="31"/>
                    <a:pt x="3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12"/>
            <p:cNvSpPr/>
            <p:nvPr/>
          </p:nvSpPr>
          <p:spPr>
            <a:xfrm>
              <a:off x="536575" y="2762250"/>
              <a:ext cx="188913" cy="150813"/>
            </a:xfrm>
            <a:custGeom>
              <a:rect b="b" l="l" r="r" t="t"/>
              <a:pathLst>
                <a:path extrusionOk="0" h="95" w="119">
                  <a:moveTo>
                    <a:pt x="69" y="91"/>
                  </a:moveTo>
                  <a:cubicBezTo>
                    <a:pt x="96" y="95"/>
                    <a:pt x="96" y="95"/>
                    <a:pt x="96" y="95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08" y="51"/>
                    <a:pt x="108" y="51"/>
                    <a:pt x="108" y="51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78" y="1"/>
                    <a:pt x="65" y="0"/>
                    <a:pt x="6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3"/>
                    <a:pt x="30" y="27"/>
                    <a:pt x="30" y="27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41" y="87"/>
                    <a:pt x="41" y="87"/>
                    <a:pt x="41" y="87"/>
                  </a:cubicBezTo>
                  <a:lnTo>
                    <a:pt x="69" y="9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6" name="Google Shape;2426;p12"/>
            <p:cNvSpPr/>
            <p:nvPr/>
          </p:nvSpPr>
          <p:spPr>
            <a:xfrm>
              <a:off x="455613" y="2759075"/>
              <a:ext cx="119063" cy="128588"/>
            </a:xfrm>
            <a:custGeom>
              <a:rect b="b" l="l" r="r" t="t"/>
              <a:pathLst>
                <a:path extrusionOk="0" h="81" w="75">
                  <a:moveTo>
                    <a:pt x="75" y="39"/>
                  </a:moveTo>
                  <a:cubicBezTo>
                    <a:pt x="65" y="15"/>
                    <a:pt x="54" y="12"/>
                    <a:pt x="54" y="12"/>
                  </a:cubicBezTo>
                  <a:cubicBezTo>
                    <a:pt x="35" y="0"/>
                    <a:pt x="18" y="22"/>
                    <a:pt x="18" y="2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9" y="81"/>
                    <a:pt x="49" y="81"/>
                    <a:pt x="49" y="81"/>
                  </a:cubicBezTo>
                  <a:lnTo>
                    <a:pt x="75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27" name="Google Shape;2427;p12"/>
          <p:cNvGrpSpPr/>
          <p:nvPr/>
        </p:nvGrpSpPr>
        <p:grpSpPr>
          <a:xfrm>
            <a:off x="1899297" y="3263540"/>
            <a:ext cx="384055" cy="264505"/>
            <a:chOff x="2066925" y="2803525"/>
            <a:chExt cx="407988" cy="280988"/>
          </a:xfrm>
        </p:grpSpPr>
        <p:sp>
          <p:nvSpPr>
            <p:cNvPr id="2428" name="Google Shape;2428;p12"/>
            <p:cNvSpPr/>
            <p:nvPr/>
          </p:nvSpPr>
          <p:spPr>
            <a:xfrm>
              <a:off x="2155825" y="2957513"/>
              <a:ext cx="233363" cy="127000"/>
            </a:xfrm>
            <a:custGeom>
              <a:rect b="b" l="l" r="r" t="t"/>
              <a:pathLst>
                <a:path extrusionOk="0" h="80" w="147">
                  <a:moveTo>
                    <a:pt x="37" y="1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47" y="53"/>
                    <a:pt x="147" y="53"/>
                    <a:pt x="147" y="53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4"/>
                    <a:pt x="104" y="8"/>
                    <a:pt x="99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2" y="8"/>
                    <a:pt x="38" y="5"/>
                    <a:pt x="37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9" name="Google Shape;2429;p12"/>
            <p:cNvSpPr/>
            <p:nvPr/>
          </p:nvSpPr>
          <p:spPr>
            <a:xfrm>
              <a:off x="2066925" y="2803525"/>
              <a:ext cx="147638" cy="169863"/>
            </a:xfrm>
            <a:custGeom>
              <a:rect b="b" l="l" r="r" t="t"/>
              <a:pathLst>
                <a:path extrusionOk="0" h="107" w="93">
                  <a:moveTo>
                    <a:pt x="93" y="91"/>
                  </a:moveTo>
                  <a:cubicBezTo>
                    <a:pt x="93" y="52"/>
                    <a:pt x="93" y="52"/>
                    <a:pt x="93" y="52"/>
                  </a:cubicBezTo>
                  <a:cubicBezTo>
                    <a:pt x="86" y="43"/>
                    <a:pt x="44" y="0"/>
                    <a:pt x="0" y="3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3"/>
                    <a:pt x="0" y="97"/>
                    <a:pt x="5" y="101"/>
                  </a:cubicBezTo>
                  <a:cubicBezTo>
                    <a:pt x="9" y="105"/>
                    <a:pt x="16" y="107"/>
                    <a:pt x="27" y="107"/>
                  </a:cubicBezTo>
                  <a:cubicBezTo>
                    <a:pt x="43" y="107"/>
                    <a:pt x="65" y="100"/>
                    <a:pt x="93" y="9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12"/>
            <p:cNvSpPr/>
            <p:nvPr/>
          </p:nvSpPr>
          <p:spPr>
            <a:xfrm>
              <a:off x="2327275" y="2805113"/>
              <a:ext cx="147638" cy="168275"/>
            </a:xfrm>
            <a:custGeom>
              <a:rect b="b" l="l" r="r" t="t"/>
              <a:pathLst>
                <a:path extrusionOk="0" h="106" w="93">
                  <a:moveTo>
                    <a:pt x="92" y="31"/>
                  </a:moveTo>
                  <a:cubicBezTo>
                    <a:pt x="50" y="0"/>
                    <a:pt x="10" y="39"/>
                    <a:pt x="0" y="5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9" y="99"/>
                    <a:pt x="50" y="106"/>
                    <a:pt x="66" y="106"/>
                  </a:cubicBezTo>
                  <a:cubicBezTo>
                    <a:pt x="76" y="106"/>
                    <a:pt x="84" y="104"/>
                    <a:pt x="88" y="100"/>
                  </a:cubicBezTo>
                  <a:cubicBezTo>
                    <a:pt x="93" y="96"/>
                    <a:pt x="93" y="92"/>
                    <a:pt x="92" y="91"/>
                  </a:cubicBezTo>
                  <a:lnTo>
                    <a:pt x="92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12"/>
            <p:cNvSpPr/>
            <p:nvPr/>
          </p:nvSpPr>
          <p:spPr>
            <a:xfrm>
              <a:off x="2225675" y="2868613"/>
              <a:ext cx="92075" cy="90488"/>
            </a:xfrm>
            <a:custGeom>
              <a:rect b="b" l="l" r="r" t="t"/>
              <a:pathLst>
                <a:path extrusionOk="0" h="57" w="58">
                  <a:moveTo>
                    <a:pt x="29" y="57"/>
                  </a:moveTo>
                  <a:cubicBezTo>
                    <a:pt x="30" y="57"/>
                    <a:pt x="30" y="57"/>
                    <a:pt x="30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6" y="57"/>
                    <a:pt x="58" y="56"/>
                    <a:pt x="58" y="5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6" y="0"/>
                    <a:pt x="5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6"/>
                    <a:pt x="1" y="57"/>
                    <a:pt x="3" y="57"/>
                  </a:cubicBezTo>
                  <a:lnTo>
                    <a:pt x="29" y="5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32" name="Google Shape;2432;p12"/>
          <p:cNvGrpSpPr/>
          <p:nvPr/>
        </p:nvGrpSpPr>
        <p:grpSpPr>
          <a:xfrm>
            <a:off x="3018585" y="1905574"/>
            <a:ext cx="271976" cy="354167"/>
            <a:chOff x="3255963" y="1520825"/>
            <a:chExt cx="288925" cy="376238"/>
          </a:xfrm>
        </p:grpSpPr>
        <p:sp>
          <p:nvSpPr>
            <p:cNvPr id="2433" name="Google Shape;2433;p12"/>
            <p:cNvSpPr/>
            <p:nvPr/>
          </p:nvSpPr>
          <p:spPr>
            <a:xfrm>
              <a:off x="3314700" y="1684338"/>
              <a:ext cx="109538" cy="212725"/>
            </a:xfrm>
            <a:custGeom>
              <a:rect b="b" l="l" r="r" t="t"/>
              <a:pathLst>
                <a:path extrusionOk="0" h="134" w="69">
                  <a:moveTo>
                    <a:pt x="18" y="0"/>
                  </a:moveTo>
                  <a:lnTo>
                    <a:pt x="18" y="112"/>
                  </a:lnTo>
                  <a:lnTo>
                    <a:pt x="0" y="112"/>
                  </a:lnTo>
                  <a:lnTo>
                    <a:pt x="0" y="134"/>
                  </a:lnTo>
                  <a:lnTo>
                    <a:pt x="69" y="134"/>
                  </a:lnTo>
                  <a:lnTo>
                    <a:pt x="69" y="112"/>
                  </a:lnTo>
                  <a:lnTo>
                    <a:pt x="51" y="112"/>
                  </a:lnTo>
                  <a:lnTo>
                    <a:pt x="51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4" name="Google Shape;2434;p12"/>
            <p:cNvSpPr/>
            <p:nvPr/>
          </p:nvSpPr>
          <p:spPr>
            <a:xfrm>
              <a:off x="3314700" y="1520825"/>
              <a:ext cx="109538" cy="66675"/>
            </a:xfrm>
            <a:custGeom>
              <a:rect b="b" l="l" r="r" t="t"/>
              <a:pathLst>
                <a:path extrusionOk="0" h="42" w="69">
                  <a:moveTo>
                    <a:pt x="51" y="42"/>
                  </a:moveTo>
                  <a:cubicBezTo>
                    <a:pt x="51" y="27"/>
                    <a:pt x="51" y="27"/>
                    <a:pt x="51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64" y="27"/>
                    <a:pt x="69" y="21"/>
                    <a:pt x="69" y="13"/>
                  </a:cubicBezTo>
                  <a:cubicBezTo>
                    <a:pt x="69" y="6"/>
                    <a:pt x="64" y="0"/>
                    <a:pt x="5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1"/>
                    <a:pt x="5" y="27"/>
                    <a:pt x="12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42"/>
                    <a:pt x="18" y="42"/>
                    <a:pt x="18" y="42"/>
                  </a:cubicBezTo>
                  <a:lnTo>
                    <a:pt x="51" y="4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5" name="Google Shape;2435;p12"/>
            <p:cNvSpPr/>
            <p:nvPr/>
          </p:nvSpPr>
          <p:spPr>
            <a:xfrm>
              <a:off x="3255963" y="1571625"/>
              <a:ext cx="288925" cy="123825"/>
            </a:xfrm>
            <a:custGeom>
              <a:rect b="b" l="l" r="r" t="t"/>
              <a:pathLst>
                <a:path extrusionOk="0" h="78" w="182">
                  <a:moveTo>
                    <a:pt x="112" y="17"/>
                  </a:moveTo>
                  <a:lnTo>
                    <a:pt x="88" y="17"/>
                  </a:lnTo>
                  <a:lnTo>
                    <a:pt x="55" y="17"/>
                  </a:lnTo>
                  <a:lnTo>
                    <a:pt x="0" y="17"/>
                  </a:lnTo>
                  <a:lnTo>
                    <a:pt x="0" y="64"/>
                  </a:lnTo>
                  <a:lnTo>
                    <a:pt x="55" y="64"/>
                  </a:lnTo>
                  <a:lnTo>
                    <a:pt x="88" y="64"/>
                  </a:lnTo>
                  <a:lnTo>
                    <a:pt x="112" y="64"/>
                  </a:lnTo>
                  <a:lnTo>
                    <a:pt x="112" y="78"/>
                  </a:lnTo>
                  <a:lnTo>
                    <a:pt x="182" y="39"/>
                  </a:lnTo>
                  <a:lnTo>
                    <a:pt x="112" y="0"/>
                  </a:lnTo>
                  <a:lnTo>
                    <a:pt x="112" y="1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36" name="Google Shape;2436;p12"/>
          <p:cNvGrpSpPr/>
          <p:nvPr/>
        </p:nvGrpSpPr>
        <p:grpSpPr>
          <a:xfrm>
            <a:off x="2972258" y="2549273"/>
            <a:ext cx="364627" cy="403481"/>
            <a:chOff x="3206750" y="2127250"/>
            <a:chExt cx="387350" cy="428625"/>
          </a:xfrm>
        </p:grpSpPr>
        <p:sp>
          <p:nvSpPr>
            <p:cNvPr id="2437" name="Google Shape;2437;p12"/>
            <p:cNvSpPr/>
            <p:nvPr/>
          </p:nvSpPr>
          <p:spPr>
            <a:xfrm>
              <a:off x="3313113" y="2127250"/>
              <a:ext cx="92075" cy="920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8" name="Google Shape;2438;p12"/>
            <p:cNvSpPr/>
            <p:nvPr/>
          </p:nvSpPr>
          <p:spPr>
            <a:xfrm>
              <a:off x="3206750" y="2212975"/>
              <a:ext cx="387350" cy="342900"/>
            </a:xfrm>
            <a:custGeom>
              <a:rect b="b" l="l" r="r" t="t"/>
              <a:pathLst>
                <a:path extrusionOk="0" h="216" w="244">
                  <a:moveTo>
                    <a:pt x="85" y="20"/>
                  </a:moveTo>
                  <a:lnTo>
                    <a:pt x="55" y="45"/>
                  </a:lnTo>
                  <a:lnTo>
                    <a:pt x="14" y="9"/>
                  </a:lnTo>
                  <a:lnTo>
                    <a:pt x="0" y="25"/>
                  </a:lnTo>
                  <a:lnTo>
                    <a:pt x="54" y="73"/>
                  </a:lnTo>
                  <a:lnTo>
                    <a:pt x="95" y="41"/>
                  </a:lnTo>
                  <a:lnTo>
                    <a:pt x="125" y="102"/>
                  </a:lnTo>
                  <a:lnTo>
                    <a:pt x="83" y="133"/>
                  </a:lnTo>
                  <a:lnTo>
                    <a:pt x="79" y="214"/>
                  </a:lnTo>
                  <a:lnTo>
                    <a:pt x="108" y="216"/>
                  </a:lnTo>
                  <a:lnTo>
                    <a:pt x="111" y="148"/>
                  </a:lnTo>
                  <a:lnTo>
                    <a:pt x="145" y="123"/>
                  </a:lnTo>
                  <a:lnTo>
                    <a:pt x="147" y="122"/>
                  </a:lnTo>
                  <a:lnTo>
                    <a:pt x="156" y="174"/>
                  </a:lnTo>
                  <a:lnTo>
                    <a:pt x="242" y="180"/>
                  </a:lnTo>
                  <a:lnTo>
                    <a:pt x="244" y="152"/>
                  </a:lnTo>
                  <a:lnTo>
                    <a:pt x="181" y="147"/>
                  </a:lnTo>
                  <a:lnTo>
                    <a:pt x="174" y="103"/>
                  </a:lnTo>
                  <a:lnTo>
                    <a:pt x="145" y="22"/>
                  </a:lnTo>
                  <a:lnTo>
                    <a:pt x="187" y="22"/>
                  </a:lnTo>
                  <a:lnTo>
                    <a:pt x="212" y="80"/>
                  </a:lnTo>
                  <a:lnTo>
                    <a:pt x="232" y="71"/>
                  </a:lnTo>
                  <a:lnTo>
                    <a:pt x="201" y="0"/>
                  </a:lnTo>
                  <a:lnTo>
                    <a:pt x="137" y="0"/>
                  </a:lnTo>
                  <a:lnTo>
                    <a:pt x="85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39" name="Google Shape;2439;p12"/>
          <p:cNvGrpSpPr/>
          <p:nvPr/>
        </p:nvGrpSpPr>
        <p:grpSpPr>
          <a:xfrm>
            <a:off x="2429801" y="795254"/>
            <a:ext cx="388537" cy="313819"/>
            <a:chOff x="2630488" y="341313"/>
            <a:chExt cx="412750" cy="333375"/>
          </a:xfrm>
        </p:grpSpPr>
        <p:sp>
          <p:nvSpPr>
            <p:cNvPr id="2440" name="Google Shape;2440;p12"/>
            <p:cNvSpPr/>
            <p:nvPr/>
          </p:nvSpPr>
          <p:spPr>
            <a:xfrm>
              <a:off x="2703513" y="341313"/>
              <a:ext cx="306388" cy="188913"/>
            </a:xfrm>
            <a:custGeom>
              <a:rect b="b" l="l" r="r" t="t"/>
              <a:pathLst>
                <a:path extrusionOk="0" h="119" w="193">
                  <a:moveTo>
                    <a:pt x="125" y="0"/>
                  </a:moveTo>
                  <a:lnTo>
                    <a:pt x="125" y="66"/>
                  </a:lnTo>
                  <a:lnTo>
                    <a:pt x="0" y="66"/>
                  </a:lnTo>
                  <a:lnTo>
                    <a:pt x="0" y="119"/>
                  </a:lnTo>
                  <a:lnTo>
                    <a:pt x="193" y="119"/>
                  </a:lnTo>
                  <a:lnTo>
                    <a:pt x="193" y="66"/>
                  </a:lnTo>
                  <a:lnTo>
                    <a:pt x="170" y="66"/>
                  </a:lnTo>
                  <a:lnTo>
                    <a:pt x="170" y="0"/>
                  </a:lnTo>
                  <a:lnTo>
                    <a:pt x="125" y="0"/>
                  </a:lnTo>
                  <a:close/>
                  <a:moveTo>
                    <a:pt x="58" y="106"/>
                  </a:moveTo>
                  <a:lnTo>
                    <a:pt x="25" y="106"/>
                  </a:lnTo>
                  <a:lnTo>
                    <a:pt x="25" y="83"/>
                  </a:lnTo>
                  <a:lnTo>
                    <a:pt x="58" y="83"/>
                  </a:lnTo>
                  <a:lnTo>
                    <a:pt x="58" y="106"/>
                  </a:lnTo>
                  <a:close/>
                  <a:moveTo>
                    <a:pt x="113" y="106"/>
                  </a:moveTo>
                  <a:lnTo>
                    <a:pt x="80" y="106"/>
                  </a:lnTo>
                  <a:lnTo>
                    <a:pt x="80" y="83"/>
                  </a:lnTo>
                  <a:lnTo>
                    <a:pt x="113" y="83"/>
                  </a:lnTo>
                  <a:lnTo>
                    <a:pt x="113" y="106"/>
                  </a:lnTo>
                  <a:close/>
                  <a:moveTo>
                    <a:pt x="168" y="106"/>
                  </a:moveTo>
                  <a:lnTo>
                    <a:pt x="135" y="106"/>
                  </a:lnTo>
                  <a:lnTo>
                    <a:pt x="135" y="83"/>
                  </a:lnTo>
                  <a:lnTo>
                    <a:pt x="168" y="83"/>
                  </a:lnTo>
                  <a:lnTo>
                    <a:pt x="168" y="10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1" name="Google Shape;2441;p12"/>
            <p:cNvSpPr/>
            <p:nvPr/>
          </p:nvSpPr>
          <p:spPr>
            <a:xfrm>
              <a:off x="2630488" y="541338"/>
              <a:ext cx="412750" cy="133350"/>
            </a:xfrm>
            <a:custGeom>
              <a:rect b="b" l="l" r="r" t="t"/>
              <a:pathLst>
                <a:path extrusionOk="0" h="84" w="260">
                  <a:moveTo>
                    <a:pt x="251" y="84"/>
                  </a:moveTo>
                  <a:lnTo>
                    <a:pt x="260" y="0"/>
                  </a:lnTo>
                  <a:lnTo>
                    <a:pt x="0" y="0"/>
                  </a:lnTo>
                  <a:lnTo>
                    <a:pt x="30" y="84"/>
                  </a:lnTo>
                  <a:lnTo>
                    <a:pt x="251" y="8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42" name="Google Shape;2442;p12"/>
          <p:cNvGrpSpPr/>
          <p:nvPr/>
        </p:nvGrpSpPr>
        <p:grpSpPr>
          <a:xfrm>
            <a:off x="331699" y="1920517"/>
            <a:ext cx="340717" cy="322785"/>
            <a:chOff x="401638" y="1536700"/>
            <a:chExt cx="361950" cy="342900"/>
          </a:xfrm>
        </p:grpSpPr>
        <p:sp>
          <p:nvSpPr>
            <p:cNvPr id="2443" name="Google Shape;2443;p12"/>
            <p:cNvSpPr/>
            <p:nvPr/>
          </p:nvSpPr>
          <p:spPr>
            <a:xfrm>
              <a:off x="493713" y="1554163"/>
              <a:ext cx="269875" cy="1889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4" name="Google Shape;2444;p12"/>
            <p:cNvSpPr/>
            <p:nvPr/>
          </p:nvSpPr>
          <p:spPr>
            <a:xfrm>
              <a:off x="401638" y="1536700"/>
              <a:ext cx="361950" cy="257175"/>
            </a:xfrm>
            <a:custGeom>
              <a:rect b="b" l="l" r="r" t="t"/>
              <a:pathLst>
                <a:path extrusionOk="0" h="162" w="228">
                  <a:moveTo>
                    <a:pt x="0" y="0"/>
                  </a:moveTo>
                  <a:lnTo>
                    <a:pt x="0" y="22"/>
                  </a:lnTo>
                  <a:lnTo>
                    <a:pt x="26" y="22"/>
                  </a:lnTo>
                  <a:lnTo>
                    <a:pt x="26" y="162"/>
                  </a:lnTo>
                  <a:lnTo>
                    <a:pt x="228" y="162"/>
                  </a:lnTo>
                  <a:lnTo>
                    <a:pt x="228" y="141"/>
                  </a:lnTo>
                  <a:lnTo>
                    <a:pt x="47" y="141"/>
                  </a:lnTo>
                  <a:lnTo>
                    <a:pt x="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5" name="Google Shape;2445;p12"/>
            <p:cNvSpPr/>
            <p:nvPr/>
          </p:nvSpPr>
          <p:spPr>
            <a:xfrm>
              <a:off x="468313" y="1809750"/>
              <a:ext cx="69850" cy="698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6" name="Google Shape;2446;p12"/>
            <p:cNvSpPr/>
            <p:nvPr/>
          </p:nvSpPr>
          <p:spPr>
            <a:xfrm>
              <a:off x="668338" y="1809750"/>
              <a:ext cx="69850" cy="698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47" name="Google Shape;2447;p12"/>
          <p:cNvGrpSpPr/>
          <p:nvPr/>
        </p:nvGrpSpPr>
        <p:grpSpPr>
          <a:xfrm>
            <a:off x="2423823" y="3245607"/>
            <a:ext cx="400492" cy="300370"/>
            <a:chOff x="2624138" y="2800350"/>
            <a:chExt cx="425450" cy="319088"/>
          </a:xfrm>
        </p:grpSpPr>
        <p:sp>
          <p:nvSpPr>
            <p:cNvPr id="2448" name="Google Shape;2448;p12"/>
            <p:cNvSpPr/>
            <p:nvPr/>
          </p:nvSpPr>
          <p:spPr>
            <a:xfrm>
              <a:off x="2706688" y="2800350"/>
              <a:ext cx="342900" cy="198438"/>
            </a:xfrm>
            <a:custGeom>
              <a:rect b="b" l="l" r="r" t="t"/>
              <a:pathLst>
                <a:path extrusionOk="0" h="125" w="216">
                  <a:moveTo>
                    <a:pt x="216" y="0"/>
                  </a:moveTo>
                  <a:lnTo>
                    <a:pt x="1" y="0"/>
                  </a:lnTo>
                  <a:lnTo>
                    <a:pt x="0" y="125"/>
                  </a:lnTo>
                  <a:lnTo>
                    <a:pt x="183" y="125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9" name="Google Shape;2449;p12"/>
            <p:cNvSpPr/>
            <p:nvPr/>
          </p:nvSpPr>
          <p:spPr>
            <a:xfrm>
              <a:off x="2708275" y="3051175"/>
              <a:ext cx="68263" cy="682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0" name="Google Shape;2450;p12"/>
            <p:cNvSpPr/>
            <p:nvPr/>
          </p:nvSpPr>
          <p:spPr>
            <a:xfrm>
              <a:off x="2905125" y="3051175"/>
              <a:ext cx="68263" cy="682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1" name="Google Shape;2451;p12"/>
            <p:cNvSpPr/>
            <p:nvPr/>
          </p:nvSpPr>
          <p:spPr>
            <a:xfrm>
              <a:off x="2624138" y="2800350"/>
              <a:ext cx="368300" cy="234950"/>
            </a:xfrm>
            <a:custGeom>
              <a:rect b="b" l="l" r="r" t="t"/>
              <a:pathLst>
                <a:path extrusionOk="0" h="148" w="232">
                  <a:moveTo>
                    <a:pt x="232" y="134"/>
                  </a:moveTo>
                  <a:cubicBezTo>
                    <a:pt x="43" y="134"/>
                    <a:pt x="43" y="134"/>
                    <a:pt x="43" y="134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29" y="148"/>
                    <a:pt x="229" y="148"/>
                    <a:pt x="229" y="148"/>
                  </a:cubicBezTo>
                  <a:lnTo>
                    <a:pt x="232" y="13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52" name="Google Shape;2452;p12"/>
          <p:cNvGrpSpPr/>
          <p:nvPr/>
        </p:nvGrpSpPr>
        <p:grpSpPr>
          <a:xfrm>
            <a:off x="4051197" y="1388520"/>
            <a:ext cx="358650" cy="316807"/>
            <a:chOff x="4352925" y="971550"/>
            <a:chExt cx="381000" cy="336550"/>
          </a:xfrm>
        </p:grpSpPr>
        <p:sp>
          <p:nvSpPr>
            <p:cNvPr id="2453" name="Google Shape;2453;p12"/>
            <p:cNvSpPr/>
            <p:nvPr/>
          </p:nvSpPr>
          <p:spPr>
            <a:xfrm>
              <a:off x="4543425" y="1125538"/>
              <a:ext cx="85725" cy="444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4" name="Google Shape;2454;p12"/>
            <p:cNvSpPr/>
            <p:nvPr/>
          </p:nvSpPr>
          <p:spPr>
            <a:xfrm>
              <a:off x="4451350" y="1050925"/>
              <a:ext cx="69850" cy="52388"/>
            </a:xfrm>
            <a:custGeom>
              <a:rect b="b" l="l" r="r" t="t"/>
              <a:pathLst>
                <a:path extrusionOk="0" h="33" w="44">
                  <a:moveTo>
                    <a:pt x="44" y="0"/>
                  </a:moveTo>
                  <a:lnTo>
                    <a:pt x="0" y="0"/>
                  </a:lnTo>
                  <a:lnTo>
                    <a:pt x="4" y="33"/>
                  </a:lnTo>
                  <a:lnTo>
                    <a:pt x="44" y="3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5" name="Google Shape;2455;p12"/>
            <p:cNvSpPr/>
            <p:nvPr/>
          </p:nvSpPr>
          <p:spPr>
            <a:xfrm>
              <a:off x="4459288" y="1125538"/>
              <a:ext cx="61913" cy="44450"/>
            </a:xfrm>
            <a:custGeom>
              <a:rect b="b" l="l" r="r" t="t"/>
              <a:pathLst>
                <a:path extrusionOk="0" h="28" w="39">
                  <a:moveTo>
                    <a:pt x="39" y="28"/>
                  </a:moveTo>
                  <a:lnTo>
                    <a:pt x="39" y="0"/>
                  </a:lnTo>
                  <a:lnTo>
                    <a:pt x="0" y="0"/>
                  </a:lnTo>
                  <a:lnTo>
                    <a:pt x="3" y="28"/>
                  </a:lnTo>
                  <a:lnTo>
                    <a:pt x="39" y="2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6" name="Google Shape;2456;p12"/>
            <p:cNvSpPr/>
            <p:nvPr/>
          </p:nvSpPr>
          <p:spPr>
            <a:xfrm>
              <a:off x="4445000" y="982663"/>
              <a:ext cx="76200" cy="44450"/>
            </a:xfrm>
            <a:custGeom>
              <a:rect b="b" l="l" r="r" t="t"/>
              <a:pathLst>
                <a:path extrusionOk="0" h="28" w="48">
                  <a:moveTo>
                    <a:pt x="48" y="0"/>
                  </a:moveTo>
                  <a:lnTo>
                    <a:pt x="0" y="0"/>
                  </a:lnTo>
                  <a:lnTo>
                    <a:pt x="3" y="28"/>
                  </a:lnTo>
                  <a:lnTo>
                    <a:pt x="48" y="28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7" name="Google Shape;2457;p12"/>
            <p:cNvSpPr/>
            <p:nvPr/>
          </p:nvSpPr>
          <p:spPr>
            <a:xfrm>
              <a:off x="4651375" y="1125538"/>
              <a:ext cx="53975" cy="44450"/>
            </a:xfrm>
            <a:custGeom>
              <a:rect b="b" l="l" r="r" t="t"/>
              <a:pathLst>
                <a:path extrusionOk="0" h="28" w="34">
                  <a:moveTo>
                    <a:pt x="0" y="28"/>
                  </a:moveTo>
                  <a:lnTo>
                    <a:pt x="29" y="28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8" name="Google Shape;2458;p12"/>
            <p:cNvSpPr/>
            <p:nvPr/>
          </p:nvSpPr>
          <p:spPr>
            <a:xfrm>
              <a:off x="4543425" y="982663"/>
              <a:ext cx="85725" cy="444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9" name="Google Shape;2459;p12"/>
            <p:cNvSpPr/>
            <p:nvPr/>
          </p:nvSpPr>
          <p:spPr>
            <a:xfrm>
              <a:off x="4543425" y="1050925"/>
              <a:ext cx="85725" cy="523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0" name="Google Shape;2460;p12"/>
            <p:cNvSpPr/>
            <p:nvPr/>
          </p:nvSpPr>
          <p:spPr>
            <a:xfrm>
              <a:off x="4651375" y="982663"/>
              <a:ext cx="82550" cy="44450"/>
            </a:xfrm>
            <a:custGeom>
              <a:rect b="b" l="l" r="r" t="t"/>
              <a:pathLst>
                <a:path extrusionOk="0" h="28" w="52">
                  <a:moveTo>
                    <a:pt x="0" y="28"/>
                  </a:moveTo>
                  <a:lnTo>
                    <a:pt x="46" y="28"/>
                  </a:lnTo>
                  <a:lnTo>
                    <a:pt x="52" y="0"/>
                  </a:lnTo>
                  <a:lnTo>
                    <a:pt x="0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1" name="Google Shape;2461;p12"/>
            <p:cNvSpPr/>
            <p:nvPr/>
          </p:nvSpPr>
          <p:spPr>
            <a:xfrm>
              <a:off x="4651375" y="1050925"/>
              <a:ext cx="69850" cy="52388"/>
            </a:xfrm>
            <a:custGeom>
              <a:rect b="b" l="l" r="r" t="t"/>
              <a:pathLst>
                <a:path extrusionOk="0" h="33" w="44">
                  <a:moveTo>
                    <a:pt x="0" y="33"/>
                  </a:moveTo>
                  <a:lnTo>
                    <a:pt x="37" y="33"/>
                  </a:lnTo>
                  <a:lnTo>
                    <a:pt x="44" y="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2" name="Google Shape;2462;p12"/>
            <p:cNvSpPr/>
            <p:nvPr/>
          </p:nvSpPr>
          <p:spPr>
            <a:xfrm>
              <a:off x="4352925" y="971550"/>
              <a:ext cx="344488" cy="244475"/>
            </a:xfrm>
            <a:custGeom>
              <a:rect b="b" l="l" r="r" t="t"/>
              <a:pathLst>
                <a:path extrusionOk="0" h="154" w="217">
                  <a:moveTo>
                    <a:pt x="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30" y="14"/>
                  </a:lnTo>
                  <a:lnTo>
                    <a:pt x="42" y="154"/>
                  </a:lnTo>
                  <a:lnTo>
                    <a:pt x="217" y="154"/>
                  </a:lnTo>
                  <a:lnTo>
                    <a:pt x="217" y="140"/>
                  </a:lnTo>
                  <a:lnTo>
                    <a:pt x="55" y="14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3" name="Google Shape;2463;p12"/>
            <p:cNvSpPr/>
            <p:nvPr/>
          </p:nvSpPr>
          <p:spPr>
            <a:xfrm>
              <a:off x="4419600" y="1238250"/>
              <a:ext cx="69850" cy="698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4" name="Google Shape;2464;p12"/>
            <p:cNvSpPr/>
            <p:nvPr/>
          </p:nvSpPr>
          <p:spPr>
            <a:xfrm>
              <a:off x="4621213" y="1238250"/>
              <a:ext cx="69850" cy="698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65" name="Google Shape;2465;p12"/>
          <p:cNvGrpSpPr/>
          <p:nvPr/>
        </p:nvGrpSpPr>
        <p:grpSpPr>
          <a:xfrm>
            <a:off x="4043726" y="3232158"/>
            <a:ext cx="372100" cy="327268"/>
            <a:chOff x="4344988" y="2786063"/>
            <a:chExt cx="395288" cy="347662"/>
          </a:xfrm>
        </p:grpSpPr>
        <p:sp>
          <p:nvSpPr>
            <p:cNvPr id="2466" name="Google Shape;2466;p12"/>
            <p:cNvSpPr/>
            <p:nvPr/>
          </p:nvSpPr>
          <p:spPr>
            <a:xfrm>
              <a:off x="4344988" y="2822575"/>
              <a:ext cx="192088" cy="311150"/>
            </a:xfrm>
            <a:custGeom>
              <a:rect b="b" l="l" r="r" t="t"/>
              <a:pathLst>
                <a:path extrusionOk="0" h="196" w="121">
                  <a:moveTo>
                    <a:pt x="121" y="114"/>
                  </a:moveTo>
                  <a:lnTo>
                    <a:pt x="121" y="0"/>
                  </a:lnTo>
                  <a:lnTo>
                    <a:pt x="62" y="0"/>
                  </a:lnTo>
                  <a:lnTo>
                    <a:pt x="0" y="157"/>
                  </a:lnTo>
                  <a:lnTo>
                    <a:pt x="88" y="196"/>
                  </a:lnTo>
                  <a:lnTo>
                    <a:pt x="121" y="1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7" name="Google Shape;2467;p12"/>
            <p:cNvSpPr/>
            <p:nvPr/>
          </p:nvSpPr>
          <p:spPr>
            <a:xfrm>
              <a:off x="4548188" y="2822575"/>
              <a:ext cx="36513" cy="96838"/>
            </a:xfrm>
            <a:custGeom>
              <a:rect b="b" l="l" r="r" t="t"/>
              <a:pathLst>
                <a:path extrusionOk="0" h="61" w="23">
                  <a:moveTo>
                    <a:pt x="0" y="61"/>
                  </a:moveTo>
                  <a:cubicBezTo>
                    <a:pt x="21" y="50"/>
                    <a:pt x="22" y="23"/>
                    <a:pt x="23" y="2"/>
                  </a:cubicBezTo>
                  <a:cubicBezTo>
                    <a:pt x="23" y="1"/>
                    <a:pt x="23" y="1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8" name="Google Shape;2468;p12"/>
            <p:cNvSpPr/>
            <p:nvPr/>
          </p:nvSpPr>
          <p:spPr>
            <a:xfrm>
              <a:off x="4548188" y="2822575"/>
              <a:ext cx="192088" cy="311150"/>
            </a:xfrm>
            <a:custGeom>
              <a:rect b="b" l="l" r="r" t="t"/>
              <a:pathLst>
                <a:path extrusionOk="0" h="196" w="121">
                  <a:moveTo>
                    <a:pt x="29" y="0"/>
                  </a:moveTo>
                  <a:cubicBezTo>
                    <a:pt x="30" y="1"/>
                    <a:pt x="30" y="1"/>
                    <a:pt x="30" y="2"/>
                  </a:cubicBezTo>
                  <a:cubicBezTo>
                    <a:pt x="29" y="27"/>
                    <a:pt x="26" y="58"/>
                    <a:pt x="0" y="69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34" y="196"/>
                    <a:pt x="34" y="196"/>
                    <a:pt x="34" y="196"/>
                  </a:cubicBezTo>
                  <a:cubicBezTo>
                    <a:pt x="121" y="157"/>
                    <a:pt x="121" y="157"/>
                    <a:pt x="121" y="157"/>
                  </a:cubicBezTo>
                  <a:cubicBezTo>
                    <a:pt x="60" y="0"/>
                    <a:pt x="60" y="0"/>
                    <a:pt x="60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9" name="Google Shape;2469;p12"/>
            <p:cNvSpPr/>
            <p:nvPr/>
          </p:nvSpPr>
          <p:spPr>
            <a:xfrm>
              <a:off x="4443413" y="2786063"/>
              <a:ext cx="200025" cy="26988"/>
            </a:xfrm>
            <a:custGeom>
              <a:rect b="b" l="l" r="r" t="t"/>
              <a:pathLst>
                <a:path extrusionOk="0" h="17" w="126">
                  <a:moveTo>
                    <a:pt x="126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59" y="17"/>
                  </a:lnTo>
                  <a:lnTo>
                    <a:pt x="66" y="17"/>
                  </a:lnTo>
                  <a:lnTo>
                    <a:pt x="126" y="1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70" name="Google Shape;2470;p12"/>
          <p:cNvSpPr/>
          <p:nvPr/>
        </p:nvSpPr>
        <p:spPr>
          <a:xfrm>
            <a:off x="1382244" y="798242"/>
            <a:ext cx="358650" cy="306347"/>
          </a:xfrm>
          <a:custGeom>
            <a:rect b="b" l="l" r="r" t="t"/>
            <a:pathLst>
              <a:path extrusionOk="0" h="205" w="240">
                <a:moveTo>
                  <a:pt x="11" y="205"/>
                </a:moveTo>
                <a:cubicBezTo>
                  <a:pt x="46" y="205"/>
                  <a:pt x="46" y="205"/>
                  <a:pt x="46" y="205"/>
                </a:cubicBezTo>
                <a:cubicBezTo>
                  <a:pt x="52" y="205"/>
                  <a:pt x="57" y="201"/>
                  <a:pt x="57" y="194"/>
                </a:cubicBezTo>
                <a:cubicBezTo>
                  <a:pt x="57" y="167"/>
                  <a:pt x="57" y="167"/>
                  <a:pt x="57" y="167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83" y="194"/>
                  <a:pt x="183" y="194"/>
                  <a:pt x="183" y="194"/>
                </a:cubicBezTo>
                <a:cubicBezTo>
                  <a:pt x="183" y="201"/>
                  <a:pt x="188" y="205"/>
                  <a:pt x="194" y="205"/>
                </a:cubicBezTo>
                <a:cubicBezTo>
                  <a:pt x="229" y="205"/>
                  <a:pt x="229" y="205"/>
                  <a:pt x="229" y="205"/>
                </a:cubicBezTo>
                <a:cubicBezTo>
                  <a:pt x="236" y="205"/>
                  <a:pt x="240" y="201"/>
                  <a:pt x="240" y="194"/>
                </a:cubicBezTo>
                <a:cubicBezTo>
                  <a:pt x="240" y="167"/>
                  <a:pt x="240" y="167"/>
                  <a:pt x="240" y="167"/>
                </a:cubicBezTo>
                <a:cubicBezTo>
                  <a:pt x="240" y="84"/>
                  <a:pt x="240" y="84"/>
                  <a:pt x="240" y="84"/>
                </a:cubicBezTo>
                <a:cubicBezTo>
                  <a:pt x="216" y="58"/>
                  <a:pt x="216" y="58"/>
                  <a:pt x="216" y="58"/>
                </a:cubicBezTo>
                <a:cubicBezTo>
                  <a:pt x="208" y="15"/>
                  <a:pt x="208" y="15"/>
                  <a:pt x="208" y="15"/>
                </a:cubicBezTo>
                <a:cubicBezTo>
                  <a:pt x="147" y="15"/>
                  <a:pt x="147" y="15"/>
                  <a:pt x="147" y="15"/>
                </a:cubicBezTo>
                <a:cubicBezTo>
                  <a:pt x="147" y="0"/>
                  <a:pt x="147" y="0"/>
                  <a:pt x="147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94" y="15"/>
                  <a:pt x="94" y="15"/>
                  <a:pt x="9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24" y="58"/>
                  <a:pt x="24" y="58"/>
                  <a:pt x="24" y="58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01"/>
                  <a:pt x="5" y="205"/>
                  <a:pt x="11" y="205"/>
                </a:cubicBezTo>
                <a:moveTo>
                  <a:pt x="219" y="148"/>
                </a:moveTo>
                <a:cubicBezTo>
                  <a:pt x="171" y="148"/>
                  <a:pt x="171" y="148"/>
                  <a:pt x="171" y="148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219" y="123"/>
                  <a:pt x="219" y="123"/>
                  <a:pt x="219" y="123"/>
                </a:cubicBezTo>
                <a:lnTo>
                  <a:pt x="219" y="148"/>
                </a:lnTo>
                <a:close/>
                <a:moveTo>
                  <a:pt x="46" y="31"/>
                </a:moveTo>
                <a:cubicBezTo>
                  <a:pt x="195" y="31"/>
                  <a:pt x="195" y="31"/>
                  <a:pt x="195" y="31"/>
                </a:cubicBezTo>
                <a:cubicBezTo>
                  <a:pt x="201" y="69"/>
                  <a:pt x="201" y="69"/>
                  <a:pt x="201" y="69"/>
                </a:cubicBezTo>
                <a:cubicBezTo>
                  <a:pt x="40" y="69"/>
                  <a:pt x="40" y="69"/>
                  <a:pt x="40" y="69"/>
                </a:cubicBezTo>
                <a:lnTo>
                  <a:pt x="46" y="31"/>
                </a:lnTo>
                <a:close/>
                <a:moveTo>
                  <a:pt x="22" y="123"/>
                </a:moveTo>
                <a:cubicBezTo>
                  <a:pt x="70" y="123"/>
                  <a:pt x="70" y="123"/>
                  <a:pt x="70" y="123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22" y="148"/>
                  <a:pt x="22" y="148"/>
                  <a:pt x="22" y="148"/>
                </a:cubicBezTo>
                <a:lnTo>
                  <a:pt x="22" y="1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471" name="Google Shape;2471;p12"/>
          <p:cNvGrpSpPr/>
          <p:nvPr/>
        </p:nvGrpSpPr>
        <p:grpSpPr>
          <a:xfrm>
            <a:off x="337676" y="751916"/>
            <a:ext cx="328762" cy="398999"/>
            <a:chOff x="407988" y="295275"/>
            <a:chExt cx="349250" cy="423863"/>
          </a:xfrm>
        </p:grpSpPr>
        <p:sp>
          <p:nvSpPr>
            <p:cNvPr id="2472" name="Google Shape;2472;p12"/>
            <p:cNvSpPr/>
            <p:nvPr/>
          </p:nvSpPr>
          <p:spPr>
            <a:xfrm>
              <a:off x="407988" y="633413"/>
              <a:ext cx="349250" cy="85725"/>
            </a:xfrm>
            <a:custGeom>
              <a:rect b="b" l="l" r="r" t="t"/>
              <a:pathLst>
                <a:path extrusionOk="0" h="54" w="220">
                  <a:moveTo>
                    <a:pt x="32" y="45"/>
                  </a:moveTo>
                  <a:lnTo>
                    <a:pt x="188" y="45"/>
                  </a:lnTo>
                  <a:lnTo>
                    <a:pt x="195" y="54"/>
                  </a:lnTo>
                  <a:lnTo>
                    <a:pt x="220" y="54"/>
                  </a:lnTo>
                  <a:lnTo>
                    <a:pt x="178" y="0"/>
                  </a:lnTo>
                  <a:lnTo>
                    <a:pt x="153" y="0"/>
                  </a:lnTo>
                  <a:lnTo>
                    <a:pt x="159" y="7"/>
                  </a:lnTo>
                  <a:lnTo>
                    <a:pt x="61" y="7"/>
                  </a:lnTo>
                  <a:lnTo>
                    <a:pt x="67" y="0"/>
                  </a:lnTo>
                  <a:lnTo>
                    <a:pt x="42" y="0"/>
                  </a:lnTo>
                  <a:lnTo>
                    <a:pt x="0" y="54"/>
                  </a:lnTo>
                  <a:lnTo>
                    <a:pt x="25" y="54"/>
                  </a:lnTo>
                  <a:lnTo>
                    <a:pt x="32" y="45"/>
                  </a:lnTo>
                  <a:close/>
                  <a:moveTo>
                    <a:pt x="50" y="21"/>
                  </a:moveTo>
                  <a:lnTo>
                    <a:pt x="169" y="21"/>
                  </a:lnTo>
                  <a:lnTo>
                    <a:pt x="177" y="31"/>
                  </a:lnTo>
                  <a:lnTo>
                    <a:pt x="43" y="31"/>
                  </a:lnTo>
                  <a:lnTo>
                    <a:pt x="50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3" name="Google Shape;2473;p12"/>
            <p:cNvSpPr/>
            <p:nvPr/>
          </p:nvSpPr>
          <p:spPr>
            <a:xfrm>
              <a:off x="427038" y="295275"/>
              <a:ext cx="319088" cy="325438"/>
            </a:xfrm>
            <a:custGeom>
              <a:rect b="b" l="l" r="r" t="t"/>
              <a:pathLst>
                <a:path extrusionOk="0" h="205" w="201">
                  <a:moveTo>
                    <a:pt x="201" y="0"/>
                  </a:moveTo>
                  <a:lnTo>
                    <a:pt x="0" y="0"/>
                  </a:lnTo>
                  <a:lnTo>
                    <a:pt x="0" y="205"/>
                  </a:lnTo>
                  <a:lnTo>
                    <a:pt x="201" y="205"/>
                  </a:lnTo>
                  <a:lnTo>
                    <a:pt x="201" y="0"/>
                  </a:lnTo>
                  <a:lnTo>
                    <a:pt x="201" y="0"/>
                  </a:lnTo>
                  <a:close/>
                  <a:moveTo>
                    <a:pt x="42" y="14"/>
                  </a:moveTo>
                  <a:lnTo>
                    <a:pt x="159" y="14"/>
                  </a:lnTo>
                  <a:lnTo>
                    <a:pt x="159" y="27"/>
                  </a:lnTo>
                  <a:lnTo>
                    <a:pt x="42" y="27"/>
                  </a:lnTo>
                  <a:lnTo>
                    <a:pt x="42" y="14"/>
                  </a:lnTo>
                  <a:close/>
                  <a:moveTo>
                    <a:pt x="51" y="182"/>
                  </a:moveTo>
                  <a:lnTo>
                    <a:pt x="16" y="182"/>
                  </a:lnTo>
                  <a:lnTo>
                    <a:pt x="16" y="163"/>
                  </a:lnTo>
                  <a:lnTo>
                    <a:pt x="51" y="163"/>
                  </a:lnTo>
                  <a:lnTo>
                    <a:pt x="51" y="182"/>
                  </a:lnTo>
                  <a:close/>
                  <a:moveTo>
                    <a:pt x="185" y="182"/>
                  </a:moveTo>
                  <a:lnTo>
                    <a:pt x="149" y="182"/>
                  </a:lnTo>
                  <a:lnTo>
                    <a:pt x="149" y="163"/>
                  </a:lnTo>
                  <a:lnTo>
                    <a:pt x="185" y="163"/>
                  </a:lnTo>
                  <a:lnTo>
                    <a:pt x="185" y="182"/>
                  </a:lnTo>
                  <a:close/>
                  <a:moveTo>
                    <a:pt x="185" y="144"/>
                  </a:moveTo>
                  <a:lnTo>
                    <a:pt x="16" y="144"/>
                  </a:lnTo>
                  <a:lnTo>
                    <a:pt x="16" y="43"/>
                  </a:lnTo>
                  <a:lnTo>
                    <a:pt x="185" y="43"/>
                  </a:lnTo>
                  <a:lnTo>
                    <a:pt x="185" y="14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74" name="Google Shape;2474;p12"/>
          <p:cNvSpPr/>
          <p:nvPr/>
        </p:nvSpPr>
        <p:spPr>
          <a:xfrm>
            <a:off x="3487818" y="2562722"/>
            <a:ext cx="394515" cy="376582"/>
          </a:xfrm>
          <a:custGeom>
            <a:rect b="b" l="l" r="r" t="t"/>
            <a:pathLst>
              <a:path extrusionOk="0" h="251" w="263">
                <a:moveTo>
                  <a:pt x="262" y="123"/>
                </a:moveTo>
                <a:cubicBezTo>
                  <a:pt x="253" y="63"/>
                  <a:pt x="204" y="16"/>
                  <a:pt x="142" y="11"/>
                </a:cubicBezTo>
                <a:cubicBezTo>
                  <a:pt x="142" y="0"/>
                  <a:pt x="142" y="0"/>
                  <a:pt x="142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11"/>
                  <a:pt x="121" y="11"/>
                  <a:pt x="121" y="11"/>
                </a:cubicBezTo>
                <a:cubicBezTo>
                  <a:pt x="59" y="16"/>
                  <a:pt x="10" y="63"/>
                  <a:pt x="1" y="123"/>
                </a:cubicBezTo>
                <a:cubicBezTo>
                  <a:pt x="0" y="133"/>
                  <a:pt x="0" y="132"/>
                  <a:pt x="4" y="124"/>
                </a:cubicBezTo>
                <a:cubicBezTo>
                  <a:pt x="11" y="109"/>
                  <a:pt x="26" y="99"/>
                  <a:pt x="44" y="99"/>
                </a:cubicBezTo>
                <a:cubicBezTo>
                  <a:pt x="62" y="99"/>
                  <a:pt x="78" y="110"/>
                  <a:pt x="84" y="126"/>
                </a:cubicBezTo>
                <a:cubicBezTo>
                  <a:pt x="88" y="135"/>
                  <a:pt x="87" y="135"/>
                  <a:pt x="91" y="126"/>
                </a:cubicBezTo>
                <a:cubicBezTo>
                  <a:pt x="96" y="113"/>
                  <a:pt x="107" y="103"/>
                  <a:pt x="121" y="100"/>
                </a:cubicBezTo>
                <a:cubicBezTo>
                  <a:pt x="121" y="206"/>
                  <a:pt x="121" y="206"/>
                  <a:pt x="121" y="206"/>
                </a:cubicBezTo>
                <a:cubicBezTo>
                  <a:pt x="121" y="219"/>
                  <a:pt x="110" y="230"/>
                  <a:pt x="97" y="230"/>
                </a:cubicBezTo>
                <a:cubicBezTo>
                  <a:pt x="90" y="230"/>
                  <a:pt x="90" y="230"/>
                  <a:pt x="90" y="230"/>
                </a:cubicBezTo>
                <a:cubicBezTo>
                  <a:pt x="77" y="230"/>
                  <a:pt x="67" y="219"/>
                  <a:pt x="67" y="206"/>
                </a:cubicBezTo>
                <a:cubicBezTo>
                  <a:pt x="45" y="206"/>
                  <a:pt x="45" y="206"/>
                  <a:pt x="45" y="206"/>
                </a:cubicBezTo>
                <a:cubicBezTo>
                  <a:pt x="45" y="231"/>
                  <a:pt x="66" y="251"/>
                  <a:pt x="90" y="251"/>
                </a:cubicBezTo>
                <a:cubicBezTo>
                  <a:pt x="97" y="251"/>
                  <a:pt x="97" y="251"/>
                  <a:pt x="97" y="251"/>
                </a:cubicBezTo>
                <a:cubicBezTo>
                  <a:pt x="122" y="251"/>
                  <a:pt x="142" y="231"/>
                  <a:pt x="142" y="206"/>
                </a:cubicBezTo>
                <a:cubicBezTo>
                  <a:pt x="142" y="100"/>
                  <a:pt x="142" y="100"/>
                  <a:pt x="142" y="100"/>
                </a:cubicBezTo>
                <a:cubicBezTo>
                  <a:pt x="156" y="103"/>
                  <a:pt x="167" y="113"/>
                  <a:pt x="172" y="126"/>
                </a:cubicBezTo>
                <a:cubicBezTo>
                  <a:pt x="176" y="135"/>
                  <a:pt x="175" y="135"/>
                  <a:pt x="179" y="126"/>
                </a:cubicBezTo>
                <a:cubicBezTo>
                  <a:pt x="185" y="110"/>
                  <a:pt x="201" y="99"/>
                  <a:pt x="220" y="99"/>
                </a:cubicBezTo>
                <a:cubicBezTo>
                  <a:pt x="237" y="99"/>
                  <a:pt x="252" y="109"/>
                  <a:pt x="259" y="124"/>
                </a:cubicBezTo>
                <a:cubicBezTo>
                  <a:pt x="263" y="132"/>
                  <a:pt x="263" y="133"/>
                  <a:pt x="262" y="12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5" name="Google Shape;2475;p12"/>
          <p:cNvSpPr/>
          <p:nvPr/>
        </p:nvSpPr>
        <p:spPr>
          <a:xfrm>
            <a:off x="3882333" y="2750266"/>
            <a:ext cx="1495" cy="1495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cubicBezTo>
                  <a:pt x="1" y="1"/>
                  <a:pt x="1" y="1"/>
                  <a:pt x="1" y="0"/>
                </a:cubicBezTo>
                <a:cubicBezTo>
                  <a:pt x="1" y="0"/>
                  <a:pt x="0" y="0"/>
                  <a:pt x="1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476" name="Google Shape;2476;p12"/>
          <p:cNvGrpSpPr/>
          <p:nvPr/>
        </p:nvGrpSpPr>
        <p:grpSpPr>
          <a:xfrm>
            <a:off x="2455205" y="1358632"/>
            <a:ext cx="267494" cy="376582"/>
            <a:chOff x="2657475" y="939800"/>
            <a:chExt cx="284163" cy="400050"/>
          </a:xfrm>
        </p:grpSpPr>
        <p:sp>
          <p:nvSpPr>
            <p:cNvPr id="2477" name="Google Shape;2477;p12"/>
            <p:cNvSpPr/>
            <p:nvPr/>
          </p:nvSpPr>
          <p:spPr>
            <a:xfrm>
              <a:off x="2657475" y="939800"/>
              <a:ext cx="284163" cy="400050"/>
            </a:xfrm>
            <a:custGeom>
              <a:rect b="b" l="l" r="r" t="t"/>
              <a:pathLst>
                <a:path extrusionOk="0" h="252" w="179">
                  <a:moveTo>
                    <a:pt x="0" y="252"/>
                  </a:moveTo>
                  <a:lnTo>
                    <a:pt x="179" y="252"/>
                  </a:lnTo>
                  <a:lnTo>
                    <a:pt x="179" y="0"/>
                  </a:lnTo>
                  <a:lnTo>
                    <a:pt x="65" y="0"/>
                  </a:lnTo>
                  <a:lnTo>
                    <a:pt x="65" y="59"/>
                  </a:lnTo>
                  <a:lnTo>
                    <a:pt x="0" y="59"/>
                  </a:lnTo>
                  <a:lnTo>
                    <a:pt x="0" y="252"/>
                  </a:lnTo>
                  <a:close/>
                  <a:moveTo>
                    <a:pt x="90" y="73"/>
                  </a:moveTo>
                  <a:lnTo>
                    <a:pt x="150" y="134"/>
                  </a:lnTo>
                  <a:lnTo>
                    <a:pt x="125" y="134"/>
                  </a:lnTo>
                  <a:lnTo>
                    <a:pt x="125" y="200"/>
                  </a:lnTo>
                  <a:lnTo>
                    <a:pt x="54" y="200"/>
                  </a:lnTo>
                  <a:lnTo>
                    <a:pt x="54" y="134"/>
                  </a:lnTo>
                  <a:lnTo>
                    <a:pt x="29" y="134"/>
                  </a:lnTo>
                  <a:lnTo>
                    <a:pt x="90" y="7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8" name="Google Shape;2478;p12"/>
            <p:cNvSpPr/>
            <p:nvPr/>
          </p:nvSpPr>
          <p:spPr>
            <a:xfrm>
              <a:off x="2663825" y="944563"/>
              <a:ext cx="85725" cy="77788"/>
            </a:xfrm>
            <a:custGeom>
              <a:rect b="b" l="l" r="r" t="t"/>
              <a:pathLst>
                <a:path extrusionOk="0" h="49" w="54">
                  <a:moveTo>
                    <a:pt x="54" y="49"/>
                  </a:moveTo>
                  <a:lnTo>
                    <a:pt x="54" y="0"/>
                  </a:lnTo>
                  <a:lnTo>
                    <a:pt x="0" y="49"/>
                  </a:lnTo>
                  <a:lnTo>
                    <a:pt x="54" y="4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79" name="Google Shape;2479;p12"/>
          <p:cNvGrpSpPr/>
          <p:nvPr/>
        </p:nvGrpSpPr>
        <p:grpSpPr>
          <a:xfrm>
            <a:off x="2425317" y="2567205"/>
            <a:ext cx="398999" cy="367617"/>
            <a:chOff x="2625725" y="2146300"/>
            <a:chExt cx="423863" cy="390526"/>
          </a:xfrm>
        </p:grpSpPr>
        <p:sp>
          <p:nvSpPr>
            <p:cNvPr id="2480" name="Google Shape;2480;p12"/>
            <p:cNvSpPr/>
            <p:nvPr/>
          </p:nvSpPr>
          <p:spPr>
            <a:xfrm>
              <a:off x="2868613" y="2146300"/>
              <a:ext cx="84138" cy="841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1" name="Google Shape;2481;p12"/>
            <p:cNvSpPr/>
            <p:nvPr/>
          </p:nvSpPr>
          <p:spPr>
            <a:xfrm>
              <a:off x="2647950" y="2224088"/>
              <a:ext cx="401638" cy="312738"/>
            </a:xfrm>
            <a:custGeom>
              <a:rect b="b" l="l" r="r" t="t"/>
              <a:pathLst>
                <a:path extrusionOk="0" h="197" w="253">
                  <a:moveTo>
                    <a:pt x="203" y="41"/>
                  </a:moveTo>
                  <a:lnTo>
                    <a:pt x="175" y="19"/>
                  </a:lnTo>
                  <a:lnTo>
                    <a:pt x="128" y="0"/>
                  </a:lnTo>
                  <a:lnTo>
                    <a:pt x="70" y="0"/>
                  </a:lnTo>
                  <a:lnTo>
                    <a:pt x="42" y="64"/>
                  </a:lnTo>
                  <a:lnTo>
                    <a:pt x="34" y="61"/>
                  </a:lnTo>
                  <a:lnTo>
                    <a:pt x="31" y="68"/>
                  </a:lnTo>
                  <a:lnTo>
                    <a:pt x="30" y="71"/>
                  </a:lnTo>
                  <a:lnTo>
                    <a:pt x="29" y="73"/>
                  </a:lnTo>
                  <a:lnTo>
                    <a:pt x="20" y="70"/>
                  </a:lnTo>
                  <a:lnTo>
                    <a:pt x="0" y="118"/>
                  </a:lnTo>
                  <a:lnTo>
                    <a:pt x="47" y="137"/>
                  </a:lnTo>
                  <a:lnTo>
                    <a:pt x="51" y="139"/>
                  </a:lnTo>
                  <a:lnTo>
                    <a:pt x="52" y="137"/>
                  </a:lnTo>
                  <a:lnTo>
                    <a:pt x="71" y="91"/>
                  </a:lnTo>
                  <a:lnTo>
                    <a:pt x="62" y="87"/>
                  </a:lnTo>
                  <a:lnTo>
                    <a:pt x="63" y="85"/>
                  </a:lnTo>
                  <a:lnTo>
                    <a:pt x="65" y="82"/>
                  </a:lnTo>
                  <a:lnTo>
                    <a:pt x="68" y="75"/>
                  </a:lnTo>
                  <a:lnTo>
                    <a:pt x="60" y="72"/>
                  </a:lnTo>
                  <a:lnTo>
                    <a:pt x="82" y="20"/>
                  </a:lnTo>
                  <a:lnTo>
                    <a:pt x="121" y="20"/>
                  </a:lnTo>
                  <a:lnTo>
                    <a:pt x="94" y="94"/>
                  </a:lnTo>
                  <a:lnTo>
                    <a:pt x="88" y="134"/>
                  </a:lnTo>
                  <a:lnTo>
                    <a:pt x="76" y="135"/>
                  </a:lnTo>
                  <a:lnTo>
                    <a:pt x="71" y="147"/>
                  </a:lnTo>
                  <a:lnTo>
                    <a:pt x="69" y="153"/>
                  </a:lnTo>
                  <a:lnTo>
                    <a:pt x="63" y="150"/>
                  </a:lnTo>
                  <a:lnTo>
                    <a:pt x="34" y="138"/>
                  </a:lnTo>
                  <a:lnTo>
                    <a:pt x="30" y="139"/>
                  </a:lnTo>
                  <a:lnTo>
                    <a:pt x="32" y="165"/>
                  </a:lnTo>
                  <a:lnTo>
                    <a:pt x="110" y="159"/>
                  </a:lnTo>
                  <a:lnTo>
                    <a:pt x="118" y="111"/>
                  </a:lnTo>
                  <a:lnTo>
                    <a:pt x="120" y="112"/>
                  </a:lnTo>
                  <a:lnTo>
                    <a:pt x="151" y="135"/>
                  </a:lnTo>
                  <a:lnTo>
                    <a:pt x="154" y="197"/>
                  </a:lnTo>
                  <a:lnTo>
                    <a:pt x="181" y="196"/>
                  </a:lnTo>
                  <a:lnTo>
                    <a:pt x="177" y="122"/>
                  </a:lnTo>
                  <a:lnTo>
                    <a:pt x="139" y="94"/>
                  </a:lnTo>
                  <a:lnTo>
                    <a:pt x="166" y="38"/>
                  </a:lnTo>
                  <a:lnTo>
                    <a:pt x="203" y="67"/>
                  </a:lnTo>
                  <a:lnTo>
                    <a:pt x="253" y="23"/>
                  </a:lnTo>
                  <a:lnTo>
                    <a:pt x="240" y="8"/>
                  </a:lnTo>
                  <a:lnTo>
                    <a:pt x="203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2" name="Google Shape;2482;p12"/>
            <p:cNvSpPr/>
            <p:nvPr/>
          </p:nvSpPr>
          <p:spPr>
            <a:xfrm>
              <a:off x="2625725" y="2325688"/>
              <a:ext cx="44450" cy="80963"/>
            </a:xfrm>
            <a:custGeom>
              <a:rect b="b" l="l" r="r" t="t"/>
              <a:pathLst>
                <a:path extrusionOk="0" h="51" w="28">
                  <a:moveTo>
                    <a:pt x="0" y="48"/>
                  </a:moveTo>
                  <a:lnTo>
                    <a:pt x="20" y="0"/>
                  </a:lnTo>
                  <a:lnTo>
                    <a:pt x="28" y="3"/>
                  </a:lnTo>
                  <a:lnTo>
                    <a:pt x="8" y="51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3" name="Google Shape;2483;p12"/>
            <p:cNvSpPr/>
            <p:nvPr/>
          </p:nvSpPr>
          <p:spPr>
            <a:xfrm>
              <a:off x="2738438" y="2373313"/>
              <a:ext cx="46038" cy="80963"/>
            </a:xfrm>
            <a:custGeom>
              <a:rect b="b" l="l" r="r" t="t"/>
              <a:pathLst>
                <a:path extrusionOk="0" h="51" w="29">
                  <a:moveTo>
                    <a:pt x="13" y="41"/>
                  </a:moveTo>
                  <a:lnTo>
                    <a:pt x="29" y="3"/>
                  </a:lnTo>
                  <a:lnTo>
                    <a:pt x="20" y="0"/>
                  </a:lnTo>
                  <a:lnTo>
                    <a:pt x="3" y="42"/>
                  </a:lnTo>
                  <a:lnTo>
                    <a:pt x="0" y="48"/>
                  </a:lnTo>
                  <a:lnTo>
                    <a:pt x="9" y="51"/>
                  </a:lnTo>
                  <a:lnTo>
                    <a:pt x="13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4" name="Google Shape;2484;p12"/>
          <p:cNvGrpSpPr/>
          <p:nvPr/>
        </p:nvGrpSpPr>
        <p:grpSpPr>
          <a:xfrm>
            <a:off x="8550760" y="789275"/>
            <a:ext cx="440840" cy="286920"/>
            <a:chOff x="4675188" y="412750"/>
            <a:chExt cx="468312" cy="304800"/>
          </a:xfrm>
        </p:grpSpPr>
        <p:sp>
          <p:nvSpPr>
            <p:cNvPr id="2485" name="Google Shape;2485;p12"/>
            <p:cNvSpPr/>
            <p:nvPr/>
          </p:nvSpPr>
          <p:spPr>
            <a:xfrm>
              <a:off x="4760913" y="603250"/>
              <a:ext cx="128588" cy="114300"/>
            </a:xfrm>
            <a:custGeom>
              <a:rect b="b" l="l" r="r" t="t"/>
              <a:pathLst>
                <a:path extrusionOk="0" h="68" w="76">
                  <a:moveTo>
                    <a:pt x="60" y="0"/>
                  </a:moveTo>
                  <a:cubicBezTo>
                    <a:pt x="51" y="6"/>
                    <a:pt x="40" y="10"/>
                    <a:pt x="29" y="10"/>
                  </a:cubicBezTo>
                  <a:cubicBezTo>
                    <a:pt x="25" y="10"/>
                    <a:pt x="22" y="9"/>
                    <a:pt x="18" y="9"/>
                  </a:cubicBezTo>
                  <a:cubicBezTo>
                    <a:pt x="18" y="9"/>
                    <a:pt x="18" y="9"/>
                    <a:pt x="18" y="10"/>
                  </a:cubicBezTo>
                  <a:cubicBezTo>
                    <a:pt x="3" y="24"/>
                    <a:pt x="0" y="45"/>
                    <a:pt x="12" y="57"/>
                  </a:cubicBezTo>
                  <a:cubicBezTo>
                    <a:pt x="23" y="68"/>
                    <a:pt x="44" y="65"/>
                    <a:pt x="59" y="51"/>
                  </a:cubicBezTo>
                  <a:cubicBezTo>
                    <a:pt x="73" y="36"/>
                    <a:pt x="76" y="15"/>
                    <a:pt x="65" y="3"/>
                  </a:cubicBezTo>
                  <a:cubicBezTo>
                    <a:pt x="63" y="2"/>
                    <a:pt x="62" y="1"/>
                    <a:pt x="60" y="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12"/>
            <p:cNvSpPr/>
            <p:nvPr/>
          </p:nvSpPr>
          <p:spPr>
            <a:xfrm>
              <a:off x="4675188" y="412750"/>
              <a:ext cx="219075" cy="195263"/>
            </a:xfrm>
            <a:custGeom>
              <a:rect b="b" l="l" r="r" t="t"/>
              <a:pathLst>
                <a:path extrusionOk="0" h="116" w="130">
                  <a:moveTo>
                    <a:pt x="30" y="93"/>
                  </a:moveTo>
                  <a:cubicBezTo>
                    <a:pt x="44" y="107"/>
                    <a:pt x="61" y="115"/>
                    <a:pt x="77" y="116"/>
                  </a:cubicBezTo>
                  <a:cubicBezTo>
                    <a:pt x="78" y="116"/>
                    <a:pt x="79" y="116"/>
                    <a:pt x="80" y="116"/>
                  </a:cubicBezTo>
                  <a:cubicBezTo>
                    <a:pt x="88" y="116"/>
                    <a:pt x="96" y="114"/>
                    <a:pt x="103" y="110"/>
                  </a:cubicBezTo>
                  <a:cubicBezTo>
                    <a:pt x="106" y="108"/>
                    <a:pt x="108" y="106"/>
                    <a:pt x="111" y="104"/>
                  </a:cubicBezTo>
                  <a:cubicBezTo>
                    <a:pt x="130" y="84"/>
                    <a:pt x="126" y="48"/>
                    <a:pt x="100" y="22"/>
                  </a:cubicBezTo>
                  <a:cubicBezTo>
                    <a:pt x="86" y="8"/>
                    <a:pt x="67" y="0"/>
                    <a:pt x="50" y="0"/>
                  </a:cubicBezTo>
                  <a:cubicBezTo>
                    <a:pt x="38" y="0"/>
                    <a:pt x="27" y="4"/>
                    <a:pt x="19" y="12"/>
                  </a:cubicBezTo>
                  <a:cubicBezTo>
                    <a:pt x="0" y="32"/>
                    <a:pt x="4" y="68"/>
                    <a:pt x="30" y="93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7" name="Google Shape;2487;p12"/>
            <p:cNvSpPr/>
            <p:nvPr/>
          </p:nvSpPr>
          <p:spPr>
            <a:xfrm>
              <a:off x="4927600" y="603250"/>
              <a:ext cx="127000" cy="114300"/>
            </a:xfrm>
            <a:custGeom>
              <a:rect b="b" l="l" r="r" t="t"/>
              <a:pathLst>
                <a:path extrusionOk="0" h="68" w="76">
                  <a:moveTo>
                    <a:pt x="65" y="57"/>
                  </a:moveTo>
                  <a:cubicBezTo>
                    <a:pt x="76" y="45"/>
                    <a:pt x="73" y="24"/>
                    <a:pt x="59" y="9"/>
                  </a:cubicBezTo>
                  <a:cubicBezTo>
                    <a:pt x="59" y="9"/>
                    <a:pt x="58" y="9"/>
                    <a:pt x="58" y="9"/>
                  </a:cubicBezTo>
                  <a:cubicBezTo>
                    <a:pt x="55" y="9"/>
                    <a:pt x="51" y="10"/>
                    <a:pt x="48" y="10"/>
                  </a:cubicBezTo>
                  <a:cubicBezTo>
                    <a:pt x="36" y="10"/>
                    <a:pt x="25" y="6"/>
                    <a:pt x="17" y="0"/>
                  </a:cubicBezTo>
                  <a:cubicBezTo>
                    <a:pt x="15" y="1"/>
                    <a:pt x="13" y="2"/>
                    <a:pt x="12" y="3"/>
                  </a:cubicBezTo>
                  <a:cubicBezTo>
                    <a:pt x="0" y="15"/>
                    <a:pt x="3" y="36"/>
                    <a:pt x="18" y="51"/>
                  </a:cubicBezTo>
                  <a:cubicBezTo>
                    <a:pt x="32" y="65"/>
                    <a:pt x="53" y="68"/>
                    <a:pt x="65" y="57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8" name="Google Shape;2488;p12"/>
            <p:cNvSpPr/>
            <p:nvPr/>
          </p:nvSpPr>
          <p:spPr>
            <a:xfrm>
              <a:off x="4921250" y="412750"/>
              <a:ext cx="222250" cy="195263"/>
            </a:xfrm>
            <a:custGeom>
              <a:rect b="b" l="l" r="r" t="t"/>
              <a:pathLst>
                <a:path extrusionOk="0" h="116" w="131">
                  <a:moveTo>
                    <a:pt x="111" y="12"/>
                  </a:moveTo>
                  <a:cubicBezTo>
                    <a:pt x="103" y="4"/>
                    <a:pt x="92" y="0"/>
                    <a:pt x="80" y="0"/>
                  </a:cubicBezTo>
                  <a:cubicBezTo>
                    <a:pt x="63" y="0"/>
                    <a:pt x="45" y="8"/>
                    <a:pt x="30" y="22"/>
                  </a:cubicBezTo>
                  <a:cubicBezTo>
                    <a:pt x="5" y="48"/>
                    <a:pt x="0" y="84"/>
                    <a:pt x="20" y="104"/>
                  </a:cubicBezTo>
                  <a:cubicBezTo>
                    <a:pt x="22" y="106"/>
                    <a:pt x="25" y="108"/>
                    <a:pt x="28" y="110"/>
                  </a:cubicBezTo>
                  <a:cubicBezTo>
                    <a:pt x="35" y="114"/>
                    <a:pt x="43" y="116"/>
                    <a:pt x="51" y="116"/>
                  </a:cubicBezTo>
                  <a:cubicBezTo>
                    <a:pt x="52" y="116"/>
                    <a:pt x="52" y="116"/>
                    <a:pt x="53" y="116"/>
                  </a:cubicBezTo>
                  <a:cubicBezTo>
                    <a:pt x="69" y="115"/>
                    <a:pt x="87" y="107"/>
                    <a:pt x="101" y="93"/>
                  </a:cubicBezTo>
                  <a:cubicBezTo>
                    <a:pt x="126" y="68"/>
                    <a:pt x="131" y="32"/>
                    <a:pt x="111" y="1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9" name="Google Shape;2489;p12"/>
            <p:cNvSpPr/>
            <p:nvPr/>
          </p:nvSpPr>
          <p:spPr>
            <a:xfrm>
              <a:off x="4868863" y="428625"/>
              <a:ext cx="77788" cy="274638"/>
            </a:xfrm>
            <a:custGeom>
              <a:rect b="b" l="l" r="r" t="t"/>
              <a:pathLst>
                <a:path extrusionOk="0" h="163" w="46">
                  <a:moveTo>
                    <a:pt x="43" y="8"/>
                  </a:moveTo>
                  <a:cubicBezTo>
                    <a:pt x="46" y="5"/>
                    <a:pt x="41" y="0"/>
                    <a:pt x="38" y="3"/>
                  </a:cubicBezTo>
                  <a:cubicBezTo>
                    <a:pt x="33" y="7"/>
                    <a:pt x="29" y="13"/>
                    <a:pt x="27" y="18"/>
                  </a:cubicBezTo>
                  <a:cubicBezTo>
                    <a:pt x="26" y="18"/>
                    <a:pt x="24" y="18"/>
                    <a:pt x="23" y="18"/>
                  </a:cubicBezTo>
                  <a:cubicBezTo>
                    <a:pt x="22" y="18"/>
                    <a:pt x="21" y="18"/>
                    <a:pt x="20" y="18"/>
                  </a:cubicBezTo>
                  <a:cubicBezTo>
                    <a:pt x="17" y="13"/>
                    <a:pt x="13" y="7"/>
                    <a:pt x="9" y="3"/>
                  </a:cubicBezTo>
                  <a:cubicBezTo>
                    <a:pt x="5" y="0"/>
                    <a:pt x="0" y="5"/>
                    <a:pt x="4" y="8"/>
                  </a:cubicBezTo>
                  <a:cubicBezTo>
                    <a:pt x="8" y="12"/>
                    <a:pt x="12" y="17"/>
                    <a:pt x="14" y="23"/>
                  </a:cubicBezTo>
                  <a:cubicBezTo>
                    <a:pt x="14" y="25"/>
                    <a:pt x="13" y="26"/>
                    <a:pt x="13" y="28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13" y="159"/>
                    <a:pt x="18" y="163"/>
                    <a:pt x="23" y="163"/>
                  </a:cubicBezTo>
                  <a:cubicBezTo>
                    <a:pt x="29" y="163"/>
                    <a:pt x="33" y="159"/>
                    <a:pt x="33" y="154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6"/>
                    <a:pt x="33" y="25"/>
                    <a:pt x="32" y="23"/>
                  </a:cubicBezTo>
                  <a:cubicBezTo>
                    <a:pt x="35" y="17"/>
                    <a:pt x="38" y="12"/>
                    <a:pt x="43" y="8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90" name="Google Shape;2490;p12"/>
          <p:cNvGrpSpPr/>
          <p:nvPr/>
        </p:nvGrpSpPr>
        <p:grpSpPr>
          <a:xfrm>
            <a:off x="4653431" y="745939"/>
            <a:ext cx="364627" cy="366121"/>
            <a:chOff x="534988" y="366713"/>
            <a:chExt cx="387350" cy="388937"/>
          </a:xfrm>
        </p:grpSpPr>
        <p:sp>
          <p:nvSpPr>
            <p:cNvPr id="2491" name="Google Shape;2491;p12"/>
            <p:cNvSpPr/>
            <p:nvPr/>
          </p:nvSpPr>
          <p:spPr>
            <a:xfrm>
              <a:off x="606425" y="438150"/>
              <a:ext cx="246063" cy="246063"/>
            </a:xfrm>
            <a:prstGeom prst="ellipse">
              <a:avLst/>
            </a:pr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2" name="Google Shape;2492;p12"/>
            <p:cNvSpPr/>
            <p:nvPr/>
          </p:nvSpPr>
          <p:spPr>
            <a:xfrm>
              <a:off x="695325" y="366713"/>
              <a:ext cx="69850" cy="55563"/>
            </a:xfrm>
            <a:custGeom>
              <a:rect b="b" l="l" r="r" t="t"/>
              <a:pathLst>
                <a:path extrusionOk="0" h="35" w="44">
                  <a:moveTo>
                    <a:pt x="21" y="0"/>
                  </a:moveTo>
                  <a:lnTo>
                    <a:pt x="0" y="35"/>
                  </a:lnTo>
                  <a:lnTo>
                    <a:pt x="44" y="3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3" name="Google Shape;2493;p12"/>
            <p:cNvSpPr/>
            <p:nvPr/>
          </p:nvSpPr>
          <p:spPr>
            <a:xfrm>
              <a:off x="868363" y="527050"/>
              <a:ext cx="53975" cy="69850"/>
            </a:xfrm>
            <a:custGeom>
              <a:rect b="b" l="l" r="r" t="t"/>
              <a:pathLst>
                <a:path extrusionOk="0" h="44" w="34">
                  <a:moveTo>
                    <a:pt x="0" y="0"/>
                  </a:moveTo>
                  <a:lnTo>
                    <a:pt x="0" y="44"/>
                  </a:lnTo>
                  <a:lnTo>
                    <a:pt x="34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4" name="Google Shape;2494;p12"/>
            <p:cNvSpPr/>
            <p:nvPr/>
          </p:nvSpPr>
          <p:spPr>
            <a:xfrm>
              <a:off x="695325" y="701675"/>
              <a:ext cx="69850" cy="53975"/>
            </a:xfrm>
            <a:custGeom>
              <a:rect b="b" l="l" r="r" t="t"/>
              <a:pathLst>
                <a:path extrusionOk="0" h="34" w="44">
                  <a:moveTo>
                    <a:pt x="21" y="34"/>
                  </a:moveTo>
                  <a:lnTo>
                    <a:pt x="44" y="0"/>
                  </a:lnTo>
                  <a:lnTo>
                    <a:pt x="0" y="0"/>
                  </a:lnTo>
                  <a:lnTo>
                    <a:pt x="21" y="34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5" name="Google Shape;2495;p12"/>
            <p:cNvSpPr/>
            <p:nvPr/>
          </p:nvSpPr>
          <p:spPr>
            <a:xfrm>
              <a:off x="534988" y="527050"/>
              <a:ext cx="53975" cy="69850"/>
            </a:xfrm>
            <a:custGeom>
              <a:rect b="b" l="l" r="r" t="t"/>
              <a:pathLst>
                <a:path extrusionOk="0" h="44" w="34">
                  <a:moveTo>
                    <a:pt x="34" y="0"/>
                  </a:moveTo>
                  <a:lnTo>
                    <a:pt x="0" y="21"/>
                  </a:lnTo>
                  <a:lnTo>
                    <a:pt x="34" y="4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6" name="Google Shape;2496;p12"/>
            <p:cNvSpPr/>
            <p:nvPr/>
          </p:nvSpPr>
          <p:spPr>
            <a:xfrm>
              <a:off x="803275" y="423863"/>
              <a:ext cx="61913" cy="63500"/>
            </a:xfrm>
            <a:custGeom>
              <a:rect b="b" l="l" r="r" t="t"/>
              <a:pathLst>
                <a:path extrusionOk="0" h="40" w="39">
                  <a:moveTo>
                    <a:pt x="39" y="0"/>
                  </a:moveTo>
                  <a:lnTo>
                    <a:pt x="0" y="9"/>
                  </a:lnTo>
                  <a:lnTo>
                    <a:pt x="31" y="4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7" name="Google Shape;2497;p12"/>
            <p:cNvSpPr/>
            <p:nvPr/>
          </p:nvSpPr>
          <p:spPr>
            <a:xfrm>
              <a:off x="803275" y="635000"/>
              <a:ext cx="61913" cy="63500"/>
            </a:xfrm>
            <a:custGeom>
              <a:rect b="b" l="l" r="r" t="t"/>
              <a:pathLst>
                <a:path extrusionOk="0" h="40" w="39">
                  <a:moveTo>
                    <a:pt x="39" y="40"/>
                  </a:moveTo>
                  <a:lnTo>
                    <a:pt x="31" y="0"/>
                  </a:lnTo>
                  <a:lnTo>
                    <a:pt x="0" y="31"/>
                  </a:lnTo>
                  <a:lnTo>
                    <a:pt x="39" y="4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8" name="Google Shape;2498;p12"/>
            <p:cNvSpPr/>
            <p:nvPr/>
          </p:nvSpPr>
          <p:spPr>
            <a:xfrm>
              <a:off x="592138" y="635000"/>
              <a:ext cx="63500" cy="63500"/>
            </a:xfrm>
            <a:custGeom>
              <a:rect b="b" l="l" r="r" t="t"/>
              <a:pathLst>
                <a:path extrusionOk="0" h="40" w="40">
                  <a:moveTo>
                    <a:pt x="9" y="0"/>
                  </a:moveTo>
                  <a:lnTo>
                    <a:pt x="0" y="40"/>
                  </a:lnTo>
                  <a:lnTo>
                    <a:pt x="40" y="3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9" name="Google Shape;2499;p12"/>
            <p:cNvSpPr/>
            <p:nvPr/>
          </p:nvSpPr>
          <p:spPr>
            <a:xfrm>
              <a:off x="592138" y="423863"/>
              <a:ext cx="63500" cy="63500"/>
            </a:xfrm>
            <a:custGeom>
              <a:rect b="b" l="l" r="r" t="t"/>
              <a:pathLst>
                <a:path extrusionOk="0" h="40" w="40">
                  <a:moveTo>
                    <a:pt x="40" y="9"/>
                  </a:moveTo>
                  <a:lnTo>
                    <a:pt x="0" y="0"/>
                  </a:lnTo>
                  <a:lnTo>
                    <a:pt x="9" y="40"/>
                  </a:lnTo>
                  <a:lnTo>
                    <a:pt x="40" y="9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00" name="Google Shape;2500;p12"/>
          <p:cNvGrpSpPr/>
          <p:nvPr/>
        </p:nvGrpSpPr>
        <p:grpSpPr>
          <a:xfrm>
            <a:off x="5218304" y="778815"/>
            <a:ext cx="375089" cy="300369"/>
            <a:chOff x="1135063" y="401638"/>
            <a:chExt cx="398463" cy="319087"/>
          </a:xfrm>
        </p:grpSpPr>
        <p:sp>
          <p:nvSpPr>
            <p:cNvPr id="2501" name="Google Shape;2501;p12"/>
            <p:cNvSpPr/>
            <p:nvPr/>
          </p:nvSpPr>
          <p:spPr>
            <a:xfrm>
              <a:off x="1249363" y="401638"/>
              <a:ext cx="284163" cy="177800"/>
            </a:xfrm>
            <a:custGeom>
              <a:rect b="b" l="l" r="r" t="t"/>
              <a:pathLst>
                <a:path extrusionOk="0" h="106" w="169">
                  <a:moveTo>
                    <a:pt x="151" y="69"/>
                  </a:moveTo>
                  <a:cubicBezTo>
                    <a:pt x="153" y="64"/>
                    <a:pt x="153" y="58"/>
                    <a:pt x="153" y="53"/>
                  </a:cubicBezTo>
                  <a:cubicBezTo>
                    <a:pt x="153" y="24"/>
                    <a:pt x="130" y="0"/>
                    <a:pt x="101" y="0"/>
                  </a:cubicBezTo>
                  <a:cubicBezTo>
                    <a:pt x="72" y="0"/>
                    <a:pt x="49" y="23"/>
                    <a:pt x="48" y="52"/>
                  </a:cubicBezTo>
                  <a:cubicBezTo>
                    <a:pt x="43" y="48"/>
                    <a:pt x="36" y="45"/>
                    <a:pt x="29" y="45"/>
                  </a:cubicBezTo>
                  <a:cubicBezTo>
                    <a:pt x="15" y="45"/>
                    <a:pt x="4" y="53"/>
                    <a:pt x="0" y="65"/>
                  </a:cubicBezTo>
                  <a:cubicBezTo>
                    <a:pt x="4" y="65"/>
                    <a:pt x="7" y="64"/>
                    <a:pt x="11" y="64"/>
                  </a:cubicBezTo>
                  <a:cubicBezTo>
                    <a:pt x="28" y="64"/>
                    <a:pt x="45" y="71"/>
                    <a:pt x="57" y="83"/>
                  </a:cubicBezTo>
                  <a:cubicBezTo>
                    <a:pt x="64" y="90"/>
                    <a:pt x="69" y="97"/>
                    <a:pt x="72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51" y="106"/>
                    <a:pt x="151" y="106"/>
                    <a:pt x="151" y="106"/>
                  </a:cubicBezTo>
                  <a:cubicBezTo>
                    <a:pt x="161" y="106"/>
                    <a:pt x="169" y="97"/>
                    <a:pt x="169" y="87"/>
                  </a:cubicBezTo>
                  <a:cubicBezTo>
                    <a:pt x="169" y="77"/>
                    <a:pt x="161" y="69"/>
                    <a:pt x="151" y="69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2" name="Google Shape;2502;p12"/>
            <p:cNvSpPr/>
            <p:nvPr/>
          </p:nvSpPr>
          <p:spPr>
            <a:xfrm>
              <a:off x="1135063" y="520700"/>
              <a:ext cx="328613" cy="200025"/>
            </a:xfrm>
            <a:custGeom>
              <a:rect b="b" l="l" r="r" t="t"/>
              <a:pathLst>
                <a:path extrusionOk="0" h="119" w="195">
                  <a:moveTo>
                    <a:pt x="21" y="119"/>
                  </a:moveTo>
                  <a:cubicBezTo>
                    <a:pt x="78" y="119"/>
                    <a:pt x="78" y="119"/>
                    <a:pt x="78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160" y="119"/>
                    <a:pt x="160" y="119"/>
                    <a:pt x="160" y="119"/>
                  </a:cubicBezTo>
                  <a:cubicBezTo>
                    <a:pt x="179" y="119"/>
                    <a:pt x="195" y="104"/>
                    <a:pt x="195" y="85"/>
                  </a:cubicBezTo>
                  <a:cubicBezTo>
                    <a:pt x="195" y="65"/>
                    <a:pt x="179" y="50"/>
                    <a:pt x="160" y="50"/>
                  </a:cubicBezTo>
                  <a:cubicBezTo>
                    <a:pt x="152" y="50"/>
                    <a:pt x="144" y="53"/>
                    <a:pt x="138" y="58"/>
                  </a:cubicBezTo>
                  <a:cubicBezTo>
                    <a:pt x="138" y="50"/>
                    <a:pt x="136" y="42"/>
                    <a:pt x="133" y="35"/>
                  </a:cubicBezTo>
                  <a:cubicBezTo>
                    <a:pt x="123" y="14"/>
                    <a:pt x="102" y="0"/>
                    <a:pt x="78" y="0"/>
                  </a:cubicBezTo>
                  <a:cubicBezTo>
                    <a:pt x="74" y="0"/>
                    <a:pt x="70" y="0"/>
                    <a:pt x="65" y="1"/>
                  </a:cubicBezTo>
                  <a:cubicBezTo>
                    <a:pt x="38" y="7"/>
                    <a:pt x="18" y="31"/>
                    <a:pt x="18" y="59"/>
                  </a:cubicBezTo>
                  <a:cubicBezTo>
                    <a:pt x="18" y="65"/>
                    <a:pt x="19" y="71"/>
                    <a:pt x="21" y="77"/>
                  </a:cubicBezTo>
                  <a:cubicBezTo>
                    <a:pt x="10" y="77"/>
                    <a:pt x="0" y="86"/>
                    <a:pt x="0" y="98"/>
                  </a:cubicBezTo>
                  <a:cubicBezTo>
                    <a:pt x="0" y="110"/>
                    <a:pt x="10" y="119"/>
                    <a:pt x="21" y="119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03" name="Google Shape;2503;p12"/>
          <p:cNvGrpSpPr/>
          <p:nvPr/>
        </p:nvGrpSpPr>
        <p:grpSpPr>
          <a:xfrm>
            <a:off x="5805593" y="750421"/>
            <a:ext cx="310830" cy="355662"/>
            <a:chOff x="1758950" y="371475"/>
            <a:chExt cx="330200" cy="377826"/>
          </a:xfrm>
        </p:grpSpPr>
        <p:sp>
          <p:nvSpPr>
            <p:cNvPr id="2504" name="Google Shape;2504;p12"/>
            <p:cNvSpPr/>
            <p:nvPr/>
          </p:nvSpPr>
          <p:spPr>
            <a:xfrm>
              <a:off x="1851025" y="371475"/>
              <a:ext cx="238125" cy="147638"/>
            </a:xfrm>
            <a:custGeom>
              <a:rect b="b" l="l" r="r" t="t"/>
              <a:pathLst>
                <a:path extrusionOk="0" h="87" w="141">
                  <a:moveTo>
                    <a:pt x="49" y="72"/>
                  </a:moveTo>
                  <a:cubicBezTo>
                    <a:pt x="53" y="77"/>
                    <a:pt x="57" y="82"/>
                    <a:pt x="60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34" y="87"/>
                    <a:pt x="141" y="80"/>
                    <a:pt x="141" y="72"/>
                  </a:cubicBezTo>
                  <a:cubicBezTo>
                    <a:pt x="141" y="63"/>
                    <a:pt x="134" y="56"/>
                    <a:pt x="126" y="56"/>
                  </a:cubicBezTo>
                  <a:cubicBezTo>
                    <a:pt x="127" y="52"/>
                    <a:pt x="128" y="48"/>
                    <a:pt x="128" y="44"/>
                  </a:cubicBezTo>
                  <a:cubicBezTo>
                    <a:pt x="128" y="20"/>
                    <a:pt x="109" y="0"/>
                    <a:pt x="85" y="0"/>
                  </a:cubicBezTo>
                  <a:cubicBezTo>
                    <a:pt x="61" y="0"/>
                    <a:pt x="42" y="19"/>
                    <a:pt x="41" y="43"/>
                  </a:cubicBezTo>
                  <a:cubicBezTo>
                    <a:pt x="37" y="39"/>
                    <a:pt x="31" y="37"/>
                    <a:pt x="25" y="37"/>
                  </a:cubicBezTo>
                  <a:cubicBezTo>
                    <a:pt x="13" y="37"/>
                    <a:pt x="3" y="46"/>
                    <a:pt x="0" y="57"/>
                  </a:cubicBezTo>
                  <a:cubicBezTo>
                    <a:pt x="4" y="57"/>
                    <a:pt x="7" y="57"/>
                    <a:pt x="10" y="57"/>
                  </a:cubicBezTo>
                  <a:cubicBezTo>
                    <a:pt x="25" y="57"/>
                    <a:pt x="38" y="62"/>
                    <a:pt x="49" y="7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5" name="Google Shape;2505;p12"/>
            <p:cNvSpPr/>
            <p:nvPr/>
          </p:nvSpPr>
          <p:spPr>
            <a:xfrm>
              <a:off x="1758950" y="477838"/>
              <a:ext cx="269875" cy="166688"/>
            </a:xfrm>
            <a:custGeom>
              <a:rect b="b" l="l" r="r" t="t"/>
              <a:pathLst>
                <a:path extrusionOk="0" h="98" w="160">
                  <a:moveTo>
                    <a:pt x="17" y="98"/>
                  </a:moveTo>
                  <a:cubicBezTo>
                    <a:pt x="64" y="98"/>
                    <a:pt x="64" y="98"/>
                    <a:pt x="64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132" y="98"/>
                    <a:pt x="132" y="98"/>
                    <a:pt x="132" y="98"/>
                  </a:cubicBezTo>
                  <a:cubicBezTo>
                    <a:pt x="147" y="98"/>
                    <a:pt x="160" y="86"/>
                    <a:pt x="160" y="70"/>
                  </a:cubicBezTo>
                  <a:cubicBezTo>
                    <a:pt x="160" y="54"/>
                    <a:pt x="147" y="41"/>
                    <a:pt x="132" y="41"/>
                  </a:cubicBezTo>
                  <a:cubicBezTo>
                    <a:pt x="125" y="41"/>
                    <a:pt x="118" y="44"/>
                    <a:pt x="113" y="48"/>
                  </a:cubicBezTo>
                  <a:cubicBezTo>
                    <a:pt x="113" y="39"/>
                    <a:pt x="111" y="31"/>
                    <a:pt x="106" y="24"/>
                  </a:cubicBezTo>
                  <a:cubicBezTo>
                    <a:pt x="98" y="9"/>
                    <a:pt x="82" y="0"/>
                    <a:pt x="64" y="0"/>
                  </a:cubicBezTo>
                  <a:cubicBezTo>
                    <a:pt x="61" y="0"/>
                    <a:pt x="57" y="0"/>
                    <a:pt x="54" y="1"/>
                  </a:cubicBezTo>
                  <a:cubicBezTo>
                    <a:pt x="32" y="5"/>
                    <a:pt x="15" y="25"/>
                    <a:pt x="15" y="49"/>
                  </a:cubicBezTo>
                  <a:cubicBezTo>
                    <a:pt x="15" y="54"/>
                    <a:pt x="16" y="59"/>
                    <a:pt x="17" y="64"/>
                  </a:cubicBezTo>
                  <a:cubicBezTo>
                    <a:pt x="7" y="64"/>
                    <a:pt x="0" y="71"/>
                    <a:pt x="0" y="81"/>
                  </a:cubicBezTo>
                  <a:cubicBezTo>
                    <a:pt x="0" y="91"/>
                    <a:pt x="8" y="98"/>
                    <a:pt x="17" y="98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6" name="Google Shape;2506;p12"/>
            <p:cNvSpPr/>
            <p:nvPr/>
          </p:nvSpPr>
          <p:spPr>
            <a:xfrm>
              <a:off x="1808163" y="657225"/>
              <a:ext cx="46038" cy="63500"/>
            </a:xfrm>
            <a:custGeom>
              <a:rect b="b" l="l" r="r" t="t"/>
              <a:pathLst>
                <a:path extrusionOk="0" h="40" w="29">
                  <a:moveTo>
                    <a:pt x="29" y="34"/>
                  </a:moveTo>
                  <a:lnTo>
                    <a:pt x="17" y="40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12"/>
            <p:cNvSpPr/>
            <p:nvPr/>
          </p:nvSpPr>
          <p:spPr>
            <a:xfrm>
              <a:off x="1868488" y="687388"/>
              <a:ext cx="46038" cy="61913"/>
            </a:xfrm>
            <a:custGeom>
              <a:rect b="b" l="l" r="r" t="t"/>
              <a:pathLst>
                <a:path extrusionOk="0" h="39" w="29">
                  <a:moveTo>
                    <a:pt x="29" y="34"/>
                  </a:moveTo>
                  <a:lnTo>
                    <a:pt x="17" y="39"/>
                  </a:lnTo>
                  <a:lnTo>
                    <a:pt x="0" y="5"/>
                  </a:lnTo>
                  <a:lnTo>
                    <a:pt x="12" y="0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8" name="Google Shape;2508;p12"/>
            <p:cNvSpPr/>
            <p:nvPr/>
          </p:nvSpPr>
          <p:spPr>
            <a:xfrm>
              <a:off x="1928813" y="657225"/>
              <a:ext cx="44450" cy="63500"/>
            </a:xfrm>
            <a:custGeom>
              <a:rect b="b" l="l" r="r" t="t"/>
              <a:pathLst>
                <a:path extrusionOk="0" h="40" w="28">
                  <a:moveTo>
                    <a:pt x="28" y="34"/>
                  </a:moveTo>
                  <a:lnTo>
                    <a:pt x="17" y="40"/>
                  </a:lnTo>
                  <a:lnTo>
                    <a:pt x="0" y="6"/>
                  </a:lnTo>
                  <a:lnTo>
                    <a:pt x="11" y="0"/>
                  </a:lnTo>
                  <a:lnTo>
                    <a:pt x="28" y="34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9" name="Google Shape;2509;p12"/>
            <p:cNvSpPr/>
            <p:nvPr/>
          </p:nvSpPr>
          <p:spPr>
            <a:xfrm>
              <a:off x="1989138" y="687388"/>
              <a:ext cx="46038" cy="61913"/>
            </a:xfrm>
            <a:custGeom>
              <a:rect b="b" l="l" r="r" t="t"/>
              <a:pathLst>
                <a:path extrusionOk="0" h="39" w="29">
                  <a:moveTo>
                    <a:pt x="17" y="39"/>
                  </a:moveTo>
                  <a:lnTo>
                    <a:pt x="0" y="5"/>
                  </a:lnTo>
                  <a:lnTo>
                    <a:pt x="12" y="0"/>
                  </a:lnTo>
                  <a:lnTo>
                    <a:pt x="29" y="34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10" name="Google Shape;2510;p12"/>
          <p:cNvGrpSpPr/>
          <p:nvPr/>
        </p:nvGrpSpPr>
        <p:grpSpPr>
          <a:xfrm>
            <a:off x="6376444" y="745939"/>
            <a:ext cx="307841" cy="367616"/>
            <a:chOff x="2365375" y="366713"/>
            <a:chExt cx="327025" cy="390525"/>
          </a:xfrm>
        </p:grpSpPr>
        <p:sp>
          <p:nvSpPr>
            <p:cNvPr id="2511" name="Google Shape;2511;p12"/>
            <p:cNvSpPr/>
            <p:nvPr/>
          </p:nvSpPr>
          <p:spPr>
            <a:xfrm>
              <a:off x="2433638" y="577850"/>
              <a:ext cx="119063" cy="179388"/>
            </a:xfrm>
            <a:custGeom>
              <a:rect b="b" l="l" r="r" t="t"/>
              <a:pathLst>
                <a:path extrusionOk="0" h="113" w="75">
                  <a:moveTo>
                    <a:pt x="75" y="21"/>
                  </a:moveTo>
                  <a:lnTo>
                    <a:pt x="57" y="21"/>
                  </a:lnTo>
                  <a:lnTo>
                    <a:pt x="6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28" y="0"/>
                  </a:lnTo>
                  <a:lnTo>
                    <a:pt x="5" y="48"/>
                  </a:lnTo>
                  <a:lnTo>
                    <a:pt x="26" y="48"/>
                  </a:lnTo>
                  <a:lnTo>
                    <a:pt x="0" y="113"/>
                  </a:lnTo>
                  <a:lnTo>
                    <a:pt x="75" y="21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2" name="Google Shape;2512;p12"/>
            <p:cNvSpPr/>
            <p:nvPr/>
          </p:nvSpPr>
          <p:spPr>
            <a:xfrm>
              <a:off x="2365375" y="366713"/>
              <a:ext cx="327025" cy="201613"/>
            </a:xfrm>
            <a:custGeom>
              <a:rect b="b" l="l" r="r" t="t"/>
              <a:pathLst>
                <a:path extrusionOk="0" h="119" w="194">
                  <a:moveTo>
                    <a:pt x="0" y="98"/>
                  </a:moveTo>
                  <a:cubicBezTo>
                    <a:pt x="0" y="110"/>
                    <a:pt x="9" y="119"/>
                    <a:pt x="21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80" y="119"/>
                    <a:pt x="80" y="119"/>
                    <a:pt x="80" y="119"/>
                  </a:cubicBezTo>
                  <a:cubicBezTo>
                    <a:pt x="106" y="119"/>
                    <a:pt x="106" y="119"/>
                    <a:pt x="106" y="119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79" y="119"/>
                    <a:pt x="194" y="104"/>
                    <a:pt x="194" y="85"/>
                  </a:cubicBezTo>
                  <a:cubicBezTo>
                    <a:pt x="194" y="66"/>
                    <a:pt x="179" y="50"/>
                    <a:pt x="159" y="50"/>
                  </a:cubicBezTo>
                  <a:cubicBezTo>
                    <a:pt x="151" y="50"/>
                    <a:pt x="143" y="53"/>
                    <a:pt x="137" y="58"/>
                  </a:cubicBezTo>
                  <a:cubicBezTo>
                    <a:pt x="137" y="26"/>
                    <a:pt x="110" y="0"/>
                    <a:pt x="78" y="0"/>
                  </a:cubicBezTo>
                  <a:cubicBezTo>
                    <a:pt x="45" y="0"/>
                    <a:pt x="18" y="26"/>
                    <a:pt x="18" y="59"/>
                  </a:cubicBezTo>
                  <a:cubicBezTo>
                    <a:pt x="18" y="66"/>
                    <a:pt x="19" y="71"/>
                    <a:pt x="20" y="77"/>
                  </a:cubicBezTo>
                  <a:cubicBezTo>
                    <a:pt x="9" y="77"/>
                    <a:pt x="0" y="87"/>
                    <a:pt x="0" y="98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13" name="Google Shape;2513;p12"/>
          <p:cNvSpPr/>
          <p:nvPr/>
        </p:nvSpPr>
        <p:spPr>
          <a:xfrm>
            <a:off x="6900970" y="742950"/>
            <a:ext cx="355661" cy="373594"/>
          </a:xfrm>
          <a:custGeom>
            <a:rect b="b" l="l" r="r" t="t"/>
            <a:pathLst>
              <a:path extrusionOk="0" h="250" w="238">
                <a:moveTo>
                  <a:pt x="204" y="45"/>
                </a:moveTo>
                <a:lnTo>
                  <a:pt x="204" y="67"/>
                </a:lnTo>
                <a:lnTo>
                  <a:pt x="192" y="60"/>
                </a:lnTo>
                <a:lnTo>
                  <a:pt x="189" y="54"/>
                </a:lnTo>
                <a:lnTo>
                  <a:pt x="167" y="66"/>
                </a:lnTo>
                <a:lnTo>
                  <a:pt x="184" y="37"/>
                </a:lnTo>
                <a:lnTo>
                  <a:pt x="163" y="50"/>
                </a:lnTo>
                <a:lnTo>
                  <a:pt x="163" y="26"/>
                </a:lnTo>
                <a:lnTo>
                  <a:pt x="146" y="53"/>
                </a:lnTo>
                <a:lnTo>
                  <a:pt x="146" y="30"/>
                </a:lnTo>
                <a:lnTo>
                  <a:pt x="140" y="30"/>
                </a:lnTo>
                <a:lnTo>
                  <a:pt x="127" y="22"/>
                </a:lnTo>
                <a:lnTo>
                  <a:pt x="146" y="11"/>
                </a:lnTo>
                <a:lnTo>
                  <a:pt x="146" y="3"/>
                </a:lnTo>
                <a:lnTo>
                  <a:pt x="123" y="16"/>
                </a:lnTo>
                <a:lnTo>
                  <a:pt x="123" y="0"/>
                </a:lnTo>
                <a:lnTo>
                  <a:pt x="116" y="0"/>
                </a:lnTo>
                <a:lnTo>
                  <a:pt x="116" y="16"/>
                </a:lnTo>
                <a:lnTo>
                  <a:pt x="93" y="3"/>
                </a:lnTo>
                <a:lnTo>
                  <a:pt x="93" y="11"/>
                </a:lnTo>
                <a:lnTo>
                  <a:pt x="112" y="22"/>
                </a:lnTo>
                <a:lnTo>
                  <a:pt x="100" y="30"/>
                </a:lnTo>
                <a:lnTo>
                  <a:pt x="93" y="30"/>
                </a:lnTo>
                <a:lnTo>
                  <a:pt x="93" y="54"/>
                </a:lnTo>
                <a:lnTo>
                  <a:pt x="76" y="26"/>
                </a:lnTo>
                <a:lnTo>
                  <a:pt x="77" y="50"/>
                </a:lnTo>
                <a:lnTo>
                  <a:pt x="55" y="38"/>
                </a:lnTo>
                <a:lnTo>
                  <a:pt x="72" y="66"/>
                </a:lnTo>
                <a:lnTo>
                  <a:pt x="50" y="54"/>
                </a:lnTo>
                <a:lnTo>
                  <a:pt x="47" y="61"/>
                </a:lnTo>
                <a:lnTo>
                  <a:pt x="34" y="67"/>
                </a:lnTo>
                <a:lnTo>
                  <a:pt x="34" y="45"/>
                </a:lnTo>
                <a:lnTo>
                  <a:pt x="27" y="41"/>
                </a:lnTo>
                <a:lnTo>
                  <a:pt x="27" y="67"/>
                </a:lnTo>
                <a:lnTo>
                  <a:pt x="13" y="60"/>
                </a:lnTo>
                <a:lnTo>
                  <a:pt x="10" y="66"/>
                </a:lnTo>
                <a:lnTo>
                  <a:pt x="24" y="73"/>
                </a:lnTo>
                <a:lnTo>
                  <a:pt x="0" y="87"/>
                </a:lnTo>
                <a:lnTo>
                  <a:pt x="8" y="92"/>
                </a:lnTo>
                <a:lnTo>
                  <a:pt x="27" y="80"/>
                </a:lnTo>
                <a:lnTo>
                  <a:pt x="27" y="95"/>
                </a:lnTo>
                <a:lnTo>
                  <a:pt x="24" y="100"/>
                </a:lnTo>
                <a:lnTo>
                  <a:pt x="45" y="113"/>
                </a:lnTo>
                <a:lnTo>
                  <a:pt x="12" y="113"/>
                </a:lnTo>
                <a:lnTo>
                  <a:pt x="33" y="124"/>
                </a:lnTo>
                <a:lnTo>
                  <a:pt x="12" y="137"/>
                </a:lnTo>
                <a:lnTo>
                  <a:pt x="45" y="137"/>
                </a:lnTo>
                <a:lnTo>
                  <a:pt x="24" y="149"/>
                </a:lnTo>
                <a:lnTo>
                  <a:pt x="27" y="155"/>
                </a:lnTo>
                <a:lnTo>
                  <a:pt x="27" y="170"/>
                </a:lnTo>
                <a:lnTo>
                  <a:pt x="8" y="158"/>
                </a:lnTo>
                <a:lnTo>
                  <a:pt x="0" y="163"/>
                </a:lnTo>
                <a:lnTo>
                  <a:pt x="24" y="177"/>
                </a:lnTo>
                <a:lnTo>
                  <a:pt x="10" y="184"/>
                </a:lnTo>
                <a:lnTo>
                  <a:pt x="13" y="190"/>
                </a:lnTo>
                <a:lnTo>
                  <a:pt x="27" y="182"/>
                </a:lnTo>
                <a:lnTo>
                  <a:pt x="27" y="208"/>
                </a:lnTo>
                <a:lnTo>
                  <a:pt x="34" y="205"/>
                </a:lnTo>
                <a:lnTo>
                  <a:pt x="34" y="182"/>
                </a:lnTo>
                <a:lnTo>
                  <a:pt x="47" y="189"/>
                </a:lnTo>
                <a:lnTo>
                  <a:pt x="50" y="196"/>
                </a:lnTo>
                <a:lnTo>
                  <a:pt x="72" y="183"/>
                </a:lnTo>
                <a:lnTo>
                  <a:pt x="56" y="212"/>
                </a:lnTo>
                <a:lnTo>
                  <a:pt x="77" y="199"/>
                </a:lnTo>
                <a:lnTo>
                  <a:pt x="77" y="224"/>
                </a:lnTo>
                <a:lnTo>
                  <a:pt x="93" y="196"/>
                </a:lnTo>
                <a:lnTo>
                  <a:pt x="93" y="220"/>
                </a:lnTo>
                <a:lnTo>
                  <a:pt x="100" y="220"/>
                </a:lnTo>
                <a:lnTo>
                  <a:pt x="113" y="228"/>
                </a:lnTo>
                <a:lnTo>
                  <a:pt x="93" y="238"/>
                </a:lnTo>
                <a:lnTo>
                  <a:pt x="93" y="247"/>
                </a:lnTo>
                <a:lnTo>
                  <a:pt x="116" y="233"/>
                </a:lnTo>
                <a:lnTo>
                  <a:pt x="116" y="250"/>
                </a:lnTo>
                <a:lnTo>
                  <a:pt x="124" y="250"/>
                </a:lnTo>
                <a:lnTo>
                  <a:pt x="124" y="233"/>
                </a:lnTo>
                <a:lnTo>
                  <a:pt x="146" y="247"/>
                </a:lnTo>
                <a:lnTo>
                  <a:pt x="146" y="238"/>
                </a:lnTo>
                <a:lnTo>
                  <a:pt x="127" y="228"/>
                </a:lnTo>
                <a:lnTo>
                  <a:pt x="140" y="220"/>
                </a:lnTo>
                <a:lnTo>
                  <a:pt x="146" y="220"/>
                </a:lnTo>
                <a:lnTo>
                  <a:pt x="146" y="196"/>
                </a:lnTo>
                <a:lnTo>
                  <a:pt x="163" y="224"/>
                </a:lnTo>
                <a:lnTo>
                  <a:pt x="163" y="199"/>
                </a:lnTo>
                <a:lnTo>
                  <a:pt x="184" y="212"/>
                </a:lnTo>
                <a:lnTo>
                  <a:pt x="168" y="184"/>
                </a:lnTo>
                <a:lnTo>
                  <a:pt x="189" y="196"/>
                </a:lnTo>
                <a:lnTo>
                  <a:pt x="193" y="189"/>
                </a:lnTo>
                <a:lnTo>
                  <a:pt x="204" y="182"/>
                </a:lnTo>
                <a:lnTo>
                  <a:pt x="204" y="205"/>
                </a:lnTo>
                <a:lnTo>
                  <a:pt x="212" y="208"/>
                </a:lnTo>
                <a:lnTo>
                  <a:pt x="212" y="182"/>
                </a:lnTo>
                <a:lnTo>
                  <a:pt x="226" y="190"/>
                </a:lnTo>
                <a:lnTo>
                  <a:pt x="230" y="184"/>
                </a:lnTo>
                <a:lnTo>
                  <a:pt x="215" y="175"/>
                </a:lnTo>
                <a:lnTo>
                  <a:pt x="238" y="163"/>
                </a:lnTo>
                <a:lnTo>
                  <a:pt x="231" y="158"/>
                </a:lnTo>
                <a:lnTo>
                  <a:pt x="212" y="170"/>
                </a:lnTo>
                <a:lnTo>
                  <a:pt x="212" y="155"/>
                </a:lnTo>
                <a:lnTo>
                  <a:pt x="215" y="149"/>
                </a:lnTo>
                <a:lnTo>
                  <a:pt x="195" y="137"/>
                </a:lnTo>
                <a:lnTo>
                  <a:pt x="227" y="137"/>
                </a:lnTo>
                <a:lnTo>
                  <a:pt x="206" y="124"/>
                </a:lnTo>
                <a:lnTo>
                  <a:pt x="227" y="112"/>
                </a:lnTo>
                <a:lnTo>
                  <a:pt x="195" y="112"/>
                </a:lnTo>
                <a:lnTo>
                  <a:pt x="215" y="100"/>
                </a:lnTo>
                <a:lnTo>
                  <a:pt x="212" y="94"/>
                </a:lnTo>
                <a:lnTo>
                  <a:pt x="212" y="80"/>
                </a:lnTo>
                <a:lnTo>
                  <a:pt x="231" y="90"/>
                </a:lnTo>
                <a:lnTo>
                  <a:pt x="238" y="87"/>
                </a:lnTo>
                <a:lnTo>
                  <a:pt x="215" y="73"/>
                </a:lnTo>
                <a:lnTo>
                  <a:pt x="229" y="65"/>
                </a:lnTo>
                <a:lnTo>
                  <a:pt x="226" y="60"/>
                </a:lnTo>
                <a:lnTo>
                  <a:pt x="212" y="67"/>
                </a:lnTo>
                <a:lnTo>
                  <a:pt x="212" y="41"/>
                </a:lnTo>
                <a:lnTo>
                  <a:pt x="204" y="45"/>
                </a:lnTo>
                <a:close/>
                <a:moveTo>
                  <a:pt x="107" y="48"/>
                </a:moveTo>
                <a:lnTo>
                  <a:pt x="119" y="41"/>
                </a:lnTo>
                <a:lnTo>
                  <a:pt x="132" y="48"/>
                </a:lnTo>
                <a:lnTo>
                  <a:pt x="132" y="77"/>
                </a:lnTo>
                <a:lnTo>
                  <a:pt x="119" y="69"/>
                </a:lnTo>
                <a:lnTo>
                  <a:pt x="107" y="77"/>
                </a:lnTo>
                <a:lnTo>
                  <a:pt x="107" y="48"/>
                </a:lnTo>
                <a:close/>
                <a:moveTo>
                  <a:pt x="59" y="76"/>
                </a:moveTo>
                <a:lnTo>
                  <a:pt x="84" y="90"/>
                </a:lnTo>
                <a:lnTo>
                  <a:pt x="72" y="97"/>
                </a:lnTo>
                <a:lnTo>
                  <a:pt x="72" y="112"/>
                </a:lnTo>
                <a:lnTo>
                  <a:pt x="47" y="97"/>
                </a:lnTo>
                <a:lnTo>
                  <a:pt x="46" y="83"/>
                </a:lnTo>
                <a:lnTo>
                  <a:pt x="59" y="76"/>
                </a:lnTo>
                <a:close/>
                <a:moveTo>
                  <a:pt x="59" y="174"/>
                </a:moveTo>
                <a:lnTo>
                  <a:pt x="46" y="167"/>
                </a:lnTo>
                <a:lnTo>
                  <a:pt x="47" y="152"/>
                </a:lnTo>
                <a:lnTo>
                  <a:pt x="72" y="138"/>
                </a:lnTo>
                <a:lnTo>
                  <a:pt x="72" y="152"/>
                </a:lnTo>
                <a:lnTo>
                  <a:pt x="84" y="160"/>
                </a:lnTo>
                <a:lnTo>
                  <a:pt x="59" y="174"/>
                </a:lnTo>
                <a:close/>
                <a:moveTo>
                  <a:pt x="132" y="202"/>
                </a:moveTo>
                <a:lnTo>
                  <a:pt x="119" y="209"/>
                </a:lnTo>
                <a:lnTo>
                  <a:pt x="108" y="202"/>
                </a:lnTo>
                <a:lnTo>
                  <a:pt x="108" y="172"/>
                </a:lnTo>
                <a:lnTo>
                  <a:pt x="119" y="180"/>
                </a:lnTo>
                <a:lnTo>
                  <a:pt x="132" y="172"/>
                </a:lnTo>
                <a:lnTo>
                  <a:pt x="132" y="202"/>
                </a:lnTo>
                <a:close/>
                <a:moveTo>
                  <a:pt x="147" y="133"/>
                </a:moveTo>
                <a:lnTo>
                  <a:pt x="149" y="141"/>
                </a:lnTo>
                <a:lnTo>
                  <a:pt x="141" y="145"/>
                </a:lnTo>
                <a:lnTo>
                  <a:pt x="127" y="137"/>
                </a:lnTo>
                <a:lnTo>
                  <a:pt x="127" y="153"/>
                </a:lnTo>
                <a:lnTo>
                  <a:pt x="119" y="158"/>
                </a:lnTo>
                <a:lnTo>
                  <a:pt x="113" y="153"/>
                </a:lnTo>
                <a:lnTo>
                  <a:pt x="113" y="137"/>
                </a:lnTo>
                <a:lnTo>
                  <a:pt x="98" y="145"/>
                </a:lnTo>
                <a:lnTo>
                  <a:pt x="91" y="141"/>
                </a:lnTo>
                <a:lnTo>
                  <a:pt x="92" y="133"/>
                </a:lnTo>
                <a:lnTo>
                  <a:pt x="106" y="124"/>
                </a:lnTo>
                <a:lnTo>
                  <a:pt x="92" y="117"/>
                </a:lnTo>
                <a:lnTo>
                  <a:pt x="91" y="107"/>
                </a:lnTo>
                <a:lnTo>
                  <a:pt x="98" y="104"/>
                </a:lnTo>
                <a:lnTo>
                  <a:pt x="113" y="113"/>
                </a:lnTo>
                <a:lnTo>
                  <a:pt x="113" y="97"/>
                </a:lnTo>
                <a:lnTo>
                  <a:pt x="119" y="90"/>
                </a:lnTo>
                <a:lnTo>
                  <a:pt x="127" y="97"/>
                </a:lnTo>
                <a:lnTo>
                  <a:pt x="127" y="113"/>
                </a:lnTo>
                <a:lnTo>
                  <a:pt x="141" y="104"/>
                </a:lnTo>
                <a:lnTo>
                  <a:pt x="149" y="107"/>
                </a:lnTo>
                <a:lnTo>
                  <a:pt x="147" y="117"/>
                </a:lnTo>
                <a:lnTo>
                  <a:pt x="133" y="124"/>
                </a:lnTo>
                <a:lnTo>
                  <a:pt x="147" y="133"/>
                </a:lnTo>
                <a:close/>
                <a:moveTo>
                  <a:pt x="180" y="76"/>
                </a:moveTo>
                <a:lnTo>
                  <a:pt x="193" y="83"/>
                </a:lnTo>
                <a:lnTo>
                  <a:pt x="193" y="97"/>
                </a:lnTo>
                <a:lnTo>
                  <a:pt x="167" y="112"/>
                </a:lnTo>
                <a:lnTo>
                  <a:pt x="167" y="97"/>
                </a:lnTo>
                <a:lnTo>
                  <a:pt x="155" y="90"/>
                </a:lnTo>
                <a:lnTo>
                  <a:pt x="180" y="76"/>
                </a:lnTo>
                <a:close/>
                <a:moveTo>
                  <a:pt x="180" y="173"/>
                </a:moveTo>
                <a:lnTo>
                  <a:pt x="155" y="160"/>
                </a:lnTo>
                <a:lnTo>
                  <a:pt x="167" y="152"/>
                </a:lnTo>
                <a:lnTo>
                  <a:pt x="167" y="138"/>
                </a:lnTo>
                <a:lnTo>
                  <a:pt x="193" y="152"/>
                </a:lnTo>
                <a:lnTo>
                  <a:pt x="193" y="167"/>
                </a:lnTo>
                <a:lnTo>
                  <a:pt x="180" y="173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4" name="Google Shape;2514;p12"/>
          <p:cNvSpPr/>
          <p:nvPr/>
        </p:nvSpPr>
        <p:spPr>
          <a:xfrm>
            <a:off x="7471821" y="753410"/>
            <a:ext cx="349684" cy="351179"/>
          </a:xfrm>
          <a:custGeom>
            <a:rect b="b" l="l" r="r" t="t"/>
            <a:pathLst>
              <a:path extrusionOk="0" h="235" w="234">
                <a:moveTo>
                  <a:pt x="234" y="108"/>
                </a:moveTo>
                <a:lnTo>
                  <a:pt x="226" y="108"/>
                </a:lnTo>
                <a:lnTo>
                  <a:pt x="234" y="89"/>
                </a:lnTo>
                <a:lnTo>
                  <a:pt x="222" y="90"/>
                </a:lnTo>
                <a:lnTo>
                  <a:pt x="216" y="108"/>
                </a:lnTo>
                <a:lnTo>
                  <a:pt x="208" y="108"/>
                </a:lnTo>
                <a:lnTo>
                  <a:pt x="214" y="91"/>
                </a:lnTo>
                <a:lnTo>
                  <a:pt x="203" y="92"/>
                </a:lnTo>
                <a:lnTo>
                  <a:pt x="197" y="108"/>
                </a:lnTo>
                <a:lnTo>
                  <a:pt x="190" y="108"/>
                </a:lnTo>
                <a:lnTo>
                  <a:pt x="195" y="93"/>
                </a:lnTo>
                <a:lnTo>
                  <a:pt x="184" y="94"/>
                </a:lnTo>
                <a:lnTo>
                  <a:pt x="178" y="108"/>
                </a:lnTo>
                <a:lnTo>
                  <a:pt x="167" y="108"/>
                </a:lnTo>
                <a:lnTo>
                  <a:pt x="175" y="93"/>
                </a:lnTo>
                <a:lnTo>
                  <a:pt x="203" y="78"/>
                </a:lnTo>
                <a:lnTo>
                  <a:pt x="213" y="80"/>
                </a:lnTo>
                <a:lnTo>
                  <a:pt x="219" y="59"/>
                </a:lnTo>
                <a:lnTo>
                  <a:pt x="197" y="53"/>
                </a:lnTo>
                <a:lnTo>
                  <a:pt x="194" y="64"/>
                </a:lnTo>
                <a:lnTo>
                  <a:pt x="168" y="79"/>
                </a:lnTo>
                <a:lnTo>
                  <a:pt x="151" y="79"/>
                </a:lnTo>
                <a:lnTo>
                  <a:pt x="156" y="69"/>
                </a:lnTo>
                <a:lnTo>
                  <a:pt x="171" y="72"/>
                </a:lnTo>
                <a:lnTo>
                  <a:pt x="177" y="62"/>
                </a:lnTo>
                <a:lnTo>
                  <a:pt x="161" y="59"/>
                </a:lnTo>
                <a:lnTo>
                  <a:pt x="166" y="53"/>
                </a:lnTo>
                <a:lnTo>
                  <a:pt x="182" y="56"/>
                </a:lnTo>
                <a:lnTo>
                  <a:pt x="189" y="46"/>
                </a:lnTo>
                <a:lnTo>
                  <a:pt x="171" y="43"/>
                </a:lnTo>
                <a:lnTo>
                  <a:pt x="174" y="38"/>
                </a:lnTo>
                <a:lnTo>
                  <a:pt x="193" y="41"/>
                </a:lnTo>
                <a:lnTo>
                  <a:pt x="201" y="31"/>
                </a:lnTo>
                <a:lnTo>
                  <a:pt x="180" y="27"/>
                </a:lnTo>
                <a:lnTo>
                  <a:pt x="184" y="21"/>
                </a:lnTo>
                <a:lnTo>
                  <a:pt x="167" y="11"/>
                </a:lnTo>
                <a:lnTo>
                  <a:pt x="163" y="18"/>
                </a:lnTo>
                <a:lnTo>
                  <a:pt x="150" y="2"/>
                </a:lnTo>
                <a:lnTo>
                  <a:pt x="145" y="13"/>
                </a:lnTo>
                <a:lnTo>
                  <a:pt x="158" y="27"/>
                </a:lnTo>
                <a:lnTo>
                  <a:pt x="154" y="34"/>
                </a:lnTo>
                <a:lnTo>
                  <a:pt x="142" y="20"/>
                </a:lnTo>
                <a:lnTo>
                  <a:pt x="138" y="30"/>
                </a:lnTo>
                <a:lnTo>
                  <a:pt x="149" y="43"/>
                </a:lnTo>
                <a:lnTo>
                  <a:pt x="145" y="49"/>
                </a:lnTo>
                <a:lnTo>
                  <a:pt x="135" y="38"/>
                </a:lnTo>
                <a:lnTo>
                  <a:pt x="131" y="48"/>
                </a:lnTo>
                <a:lnTo>
                  <a:pt x="139" y="59"/>
                </a:lnTo>
                <a:lnTo>
                  <a:pt x="134" y="70"/>
                </a:lnTo>
                <a:lnTo>
                  <a:pt x="125" y="55"/>
                </a:lnTo>
                <a:lnTo>
                  <a:pt x="125" y="24"/>
                </a:lnTo>
                <a:lnTo>
                  <a:pt x="133" y="15"/>
                </a:lnTo>
                <a:lnTo>
                  <a:pt x="117" y="0"/>
                </a:lnTo>
                <a:lnTo>
                  <a:pt x="101" y="15"/>
                </a:lnTo>
                <a:lnTo>
                  <a:pt x="109" y="24"/>
                </a:lnTo>
                <a:lnTo>
                  <a:pt x="109" y="55"/>
                </a:lnTo>
                <a:lnTo>
                  <a:pt x="100" y="70"/>
                </a:lnTo>
                <a:lnTo>
                  <a:pt x="94" y="59"/>
                </a:lnTo>
                <a:lnTo>
                  <a:pt x="104" y="48"/>
                </a:lnTo>
                <a:lnTo>
                  <a:pt x="99" y="38"/>
                </a:lnTo>
                <a:lnTo>
                  <a:pt x="89" y="49"/>
                </a:lnTo>
                <a:lnTo>
                  <a:pt x="85" y="43"/>
                </a:lnTo>
                <a:lnTo>
                  <a:pt x="95" y="30"/>
                </a:lnTo>
                <a:lnTo>
                  <a:pt x="91" y="20"/>
                </a:lnTo>
                <a:lnTo>
                  <a:pt x="80" y="34"/>
                </a:lnTo>
                <a:lnTo>
                  <a:pt x="76" y="27"/>
                </a:lnTo>
                <a:lnTo>
                  <a:pt x="88" y="13"/>
                </a:lnTo>
                <a:lnTo>
                  <a:pt x="84" y="2"/>
                </a:lnTo>
                <a:lnTo>
                  <a:pt x="70" y="18"/>
                </a:lnTo>
                <a:lnTo>
                  <a:pt x="67" y="11"/>
                </a:lnTo>
                <a:lnTo>
                  <a:pt x="50" y="21"/>
                </a:lnTo>
                <a:lnTo>
                  <a:pt x="54" y="27"/>
                </a:lnTo>
                <a:lnTo>
                  <a:pt x="33" y="31"/>
                </a:lnTo>
                <a:lnTo>
                  <a:pt x="40" y="41"/>
                </a:lnTo>
                <a:lnTo>
                  <a:pt x="59" y="38"/>
                </a:lnTo>
                <a:lnTo>
                  <a:pt x="63" y="43"/>
                </a:lnTo>
                <a:lnTo>
                  <a:pt x="44" y="46"/>
                </a:lnTo>
                <a:lnTo>
                  <a:pt x="52" y="56"/>
                </a:lnTo>
                <a:lnTo>
                  <a:pt x="68" y="53"/>
                </a:lnTo>
                <a:lnTo>
                  <a:pt x="72" y="59"/>
                </a:lnTo>
                <a:lnTo>
                  <a:pt x="56" y="62"/>
                </a:lnTo>
                <a:lnTo>
                  <a:pt x="64" y="72"/>
                </a:lnTo>
                <a:lnTo>
                  <a:pt x="77" y="69"/>
                </a:lnTo>
                <a:lnTo>
                  <a:pt x="84" y="79"/>
                </a:lnTo>
                <a:lnTo>
                  <a:pt x="66" y="79"/>
                </a:lnTo>
                <a:lnTo>
                  <a:pt x="39" y="63"/>
                </a:lnTo>
                <a:lnTo>
                  <a:pt x="36" y="53"/>
                </a:lnTo>
                <a:lnTo>
                  <a:pt x="15" y="59"/>
                </a:lnTo>
                <a:lnTo>
                  <a:pt x="20" y="80"/>
                </a:lnTo>
                <a:lnTo>
                  <a:pt x="32" y="78"/>
                </a:lnTo>
                <a:lnTo>
                  <a:pt x="58" y="93"/>
                </a:lnTo>
                <a:lnTo>
                  <a:pt x="67" y="108"/>
                </a:lnTo>
                <a:lnTo>
                  <a:pt x="55" y="108"/>
                </a:lnTo>
                <a:lnTo>
                  <a:pt x="50" y="94"/>
                </a:lnTo>
                <a:lnTo>
                  <a:pt x="38" y="93"/>
                </a:lnTo>
                <a:lnTo>
                  <a:pt x="43" y="108"/>
                </a:lnTo>
                <a:lnTo>
                  <a:pt x="37" y="108"/>
                </a:lnTo>
                <a:lnTo>
                  <a:pt x="31" y="92"/>
                </a:lnTo>
                <a:lnTo>
                  <a:pt x="19" y="91"/>
                </a:lnTo>
                <a:lnTo>
                  <a:pt x="25" y="108"/>
                </a:lnTo>
                <a:lnTo>
                  <a:pt x="18" y="108"/>
                </a:lnTo>
                <a:lnTo>
                  <a:pt x="12" y="90"/>
                </a:lnTo>
                <a:lnTo>
                  <a:pt x="0" y="89"/>
                </a:lnTo>
                <a:lnTo>
                  <a:pt x="7" y="108"/>
                </a:lnTo>
                <a:lnTo>
                  <a:pt x="0" y="108"/>
                </a:lnTo>
                <a:lnTo>
                  <a:pt x="0" y="127"/>
                </a:lnTo>
                <a:lnTo>
                  <a:pt x="7" y="127"/>
                </a:lnTo>
                <a:lnTo>
                  <a:pt x="0" y="147"/>
                </a:lnTo>
                <a:lnTo>
                  <a:pt x="12" y="145"/>
                </a:lnTo>
                <a:lnTo>
                  <a:pt x="18" y="127"/>
                </a:lnTo>
                <a:lnTo>
                  <a:pt x="25" y="127"/>
                </a:lnTo>
                <a:lnTo>
                  <a:pt x="19" y="145"/>
                </a:lnTo>
                <a:lnTo>
                  <a:pt x="31" y="143"/>
                </a:lnTo>
                <a:lnTo>
                  <a:pt x="37" y="127"/>
                </a:lnTo>
                <a:lnTo>
                  <a:pt x="43" y="127"/>
                </a:lnTo>
                <a:lnTo>
                  <a:pt x="38" y="142"/>
                </a:lnTo>
                <a:lnTo>
                  <a:pt x="50" y="141"/>
                </a:lnTo>
                <a:lnTo>
                  <a:pt x="55" y="127"/>
                </a:lnTo>
                <a:lnTo>
                  <a:pt x="67" y="127"/>
                </a:lnTo>
                <a:lnTo>
                  <a:pt x="58" y="142"/>
                </a:lnTo>
                <a:lnTo>
                  <a:pt x="32" y="158"/>
                </a:lnTo>
                <a:lnTo>
                  <a:pt x="20" y="156"/>
                </a:lnTo>
                <a:lnTo>
                  <a:pt x="15" y="177"/>
                </a:lnTo>
                <a:lnTo>
                  <a:pt x="36" y="182"/>
                </a:lnTo>
                <a:lnTo>
                  <a:pt x="39" y="172"/>
                </a:lnTo>
                <a:lnTo>
                  <a:pt x="66" y="157"/>
                </a:lnTo>
                <a:lnTo>
                  <a:pt x="84" y="157"/>
                </a:lnTo>
                <a:lnTo>
                  <a:pt x="77" y="166"/>
                </a:lnTo>
                <a:lnTo>
                  <a:pt x="64" y="164"/>
                </a:lnTo>
                <a:lnTo>
                  <a:pt x="56" y="174"/>
                </a:lnTo>
                <a:lnTo>
                  <a:pt x="72" y="176"/>
                </a:lnTo>
                <a:lnTo>
                  <a:pt x="68" y="182"/>
                </a:lnTo>
                <a:lnTo>
                  <a:pt x="52" y="179"/>
                </a:lnTo>
                <a:lnTo>
                  <a:pt x="44" y="189"/>
                </a:lnTo>
                <a:lnTo>
                  <a:pt x="63" y="192"/>
                </a:lnTo>
                <a:lnTo>
                  <a:pt x="59" y="198"/>
                </a:lnTo>
                <a:lnTo>
                  <a:pt x="40" y="195"/>
                </a:lnTo>
                <a:lnTo>
                  <a:pt x="33" y="205"/>
                </a:lnTo>
                <a:lnTo>
                  <a:pt x="54" y="208"/>
                </a:lnTo>
                <a:lnTo>
                  <a:pt x="50" y="214"/>
                </a:lnTo>
                <a:lnTo>
                  <a:pt x="67" y="224"/>
                </a:lnTo>
                <a:lnTo>
                  <a:pt x="70" y="217"/>
                </a:lnTo>
                <a:lnTo>
                  <a:pt x="84" y="233"/>
                </a:lnTo>
                <a:lnTo>
                  <a:pt x="88" y="223"/>
                </a:lnTo>
                <a:lnTo>
                  <a:pt x="76" y="208"/>
                </a:lnTo>
                <a:lnTo>
                  <a:pt x="80" y="201"/>
                </a:lnTo>
                <a:lnTo>
                  <a:pt x="91" y="216"/>
                </a:lnTo>
                <a:lnTo>
                  <a:pt x="95" y="205"/>
                </a:lnTo>
                <a:lnTo>
                  <a:pt x="85" y="192"/>
                </a:lnTo>
                <a:lnTo>
                  <a:pt x="89" y="185"/>
                </a:lnTo>
                <a:lnTo>
                  <a:pt x="99" y="198"/>
                </a:lnTo>
                <a:lnTo>
                  <a:pt x="104" y="188"/>
                </a:lnTo>
                <a:lnTo>
                  <a:pt x="94" y="176"/>
                </a:lnTo>
                <a:lnTo>
                  <a:pt x="100" y="166"/>
                </a:lnTo>
                <a:lnTo>
                  <a:pt x="108" y="181"/>
                </a:lnTo>
                <a:lnTo>
                  <a:pt x="108" y="212"/>
                </a:lnTo>
                <a:lnTo>
                  <a:pt x="101" y="221"/>
                </a:lnTo>
                <a:lnTo>
                  <a:pt x="117" y="235"/>
                </a:lnTo>
                <a:lnTo>
                  <a:pt x="133" y="221"/>
                </a:lnTo>
                <a:lnTo>
                  <a:pt x="125" y="212"/>
                </a:lnTo>
                <a:lnTo>
                  <a:pt x="125" y="181"/>
                </a:lnTo>
                <a:lnTo>
                  <a:pt x="134" y="166"/>
                </a:lnTo>
                <a:lnTo>
                  <a:pt x="139" y="176"/>
                </a:lnTo>
                <a:lnTo>
                  <a:pt x="131" y="188"/>
                </a:lnTo>
                <a:lnTo>
                  <a:pt x="135" y="198"/>
                </a:lnTo>
                <a:lnTo>
                  <a:pt x="145" y="185"/>
                </a:lnTo>
                <a:lnTo>
                  <a:pt x="149" y="192"/>
                </a:lnTo>
                <a:lnTo>
                  <a:pt x="138" y="205"/>
                </a:lnTo>
                <a:lnTo>
                  <a:pt x="142" y="216"/>
                </a:lnTo>
                <a:lnTo>
                  <a:pt x="154" y="201"/>
                </a:lnTo>
                <a:lnTo>
                  <a:pt x="158" y="208"/>
                </a:lnTo>
                <a:lnTo>
                  <a:pt x="145" y="223"/>
                </a:lnTo>
                <a:lnTo>
                  <a:pt x="150" y="233"/>
                </a:lnTo>
                <a:lnTo>
                  <a:pt x="163" y="217"/>
                </a:lnTo>
                <a:lnTo>
                  <a:pt x="167" y="224"/>
                </a:lnTo>
                <a:lnTo>
                  <a:pt x="184" y="214"/>
                </a:lnTo>
                <a:lnTo>
                  <a:pt x="180" y="208"/>
                </a:lnTo>
                <a:lnTo>
                  <a:pt x="201" y="205"/>
                </a:lnTo>
                <a:lnTo>
                  <a:pt x="193" y="195"/>
                </a:lnTo>
                <a:lnTo>
                  <a:pt x="174" y="198"/>
                </a:lnTo>
                <a:lnTo>
                  <a:pt x="171" y="192"/>
                </a:lnTo>
                <a:lnTo>
                  <a:pt x="189" y="189"/>
                </a:lnTo>
                <a:lnTo>
                  <a:pt x="182" y="179"/>
                </a:lnTo>
                <a:lnTo>
                  <a:pt x="166" y="182"/>
                </a:lnTo>
                <a:lnTo>
                  <a:pt x="161" y="176"/>
                </a:lnTo>
                <a:lnTo>
                  <a:pt x="177" y="174"/>
                </a:lnTo>
                <a:lnTo>
                  <a:pt x="171" y="164"/>
                </a:lnTo>
                <a:lnTo>
                  <a:pt x="156" y="166"/>
                </a:lnTo>
                <a:lnTo>
                  <a:pt x="151" y="157"/>
                </a:lnTo>
                <a:lnTo>
                  <a:pt x="168" y="157"/>
                </a:lnTo>
                <a:lnTo>
                  <a:pt x="194" y="172"/>
                </a:lnTo>
                <a:lnTo>
                  <a:pt x="197" y="182"/>
                </a:lnTo>
                <a:lnTo>
                  <a:pt x="219" y="177"/>
                </a:lnTo>
                <a:lnTo>
                  <a:pt x="213" y="156"/>
                </a:lnTo>
                <a:lnTo>
                  <a:pt x="202" y="158"/>
                </a:lnTo>
                <a:lnTo>
                  <a:pt x="176" y="143"/>
                </a:lnTo>
                <a:lnTo>
                  <a:pt x="167" y="127"/>
                </a:lnTo>
                <a:lnTo>
                  <a:pt x="178" y="127"/>
                </a:lnTo>
                <a:lnTo>
                  <a:pt x="184" y="141"/>
                </a:lnTo>
                <a:lnTo>
                  <a:pt x="195" y="142"/>
                </a:lnTo>
                <a:lnTo>
                  <a:pt x="190" y="127"/>
                </a:lnTo>
                <a:lnTo>
                  <a:pt x="197" y="127"/>
                </a:lnTo>
                <a:lnTo>
                  <a:pt x="203" y="143"/>
                </a:lnTo>
                <a:lnTo>
                  <a:pt x="214" y="145"/>
                </a:lnTo>
                <a:lnTo>
                  <a:pt x="208" y="127"/>
                </a:lnTo>
                <a:lnTo>
                  <a:pt x="216" y="127"/>
                </a:lnTo>
                <a:lnTo>
                  <a:pt x="222" y="145"/>
                </a:lnTo>
                <a:lnTo>
                  <a:pt x="234" y="147"/>
                </a:lnTo>
                <a:lnTo>
                  <a:pt x="226" y="127"/>
                </a:lnTo>
                <a:lnTo>
                  <a:pt x="234" y="127"/>
                </a:lnTo>
                <a:lnTo>
                  <a:pt x="234" y="108"/>
                </a:lnTo>
                <a:close/>
                <a:moveTo>
                  <a:pt x="144" y="146"/>
                </a:moveTo>
                <a:lnTo>
                  <a:pt x="135" y="130"/>
                </a:lnTo>
                <a:lnTo>
                  <a:pt x="118" y="140"/>
                </a:lnTo>
                <a:lnTo>
                  <a:pt x="127" y="156"/>
                </a:lnTo>
                <a:lnTo>
                  <a:pt x="117" y="174"/>
                </a:lnTo>
                <a:lnTo>
                  <a:pt x="106" y="156"/>
                </a:lnTo>
                <a:lnTo>
                  <a:pt x="116" y="140"/>
                </a:lnTo>
                <a:lnTo>
                  <a:pt x="99" y="130"/>
                </a:lnTo>
                <a:lnTo>
                  <a:pt x="89" y="146"/>
                </a:lnTo>
                <a:lnTo>
                  <a:pt x="68" y="146"/>
                </a:lnTo>
                <a:lnTo>
                  <a:pt x="78" y="127"/>
                </a:lnTo>
                <a:lnTo>
                  <a:pt x="98" y="127"/>
                </a:lnTo>
                <a:lnTo>
                  <a:pt x="98" y="108"/>
                </a:lnTo>
                <a:lnTo>
                  <a:pt x="78" y="108"/>
                </a:lnTo>
                <a:lnTo>
                  <a:pt x="68" y="90"/>
                </a:lnTo>
                <a:lnTo>
                  <a:pt x="89" y="90"/>
                </a:lnTo>
                <a:lnTo>
                  <a:pt x="99" y="106"/>
                </a:lnTo>
                <a:lnTo>
                  <a:pt x="116" y="96"/>
                </a:lnTo>
                <a:lnTo>
                  <a:pt x="106" y="80"/>
                </a:lnTo>
                <a:lnTo>
                  <a:pt x="117" y="61"/>
                </a:lnTo>
                <a:lnTo>
                  <a:pt x="127" y="80"/>
                </a:lnTo>
                <a:lnTo>
                  <a:pt x="118" y="96"/>
                </a:lnTo>
                <a:lnTo>
                  <a:pt x="135" y="106"/>
                </a:lnTo>
                <a:lnTo>
                  <a:pt x="144" y="90"/>
                </a:lnTo>
                <a:lnTo>
                  <a:pt x="166" y="90"/>
                </a:lnTo>
                <a:lnTo>
                  <a:pt x="155" y="108"/>
                </a:lnTo>
                <a:lnTo>
                  <a:pt x="136" y="108"/>
                </a:lnTo>
                <a:lnTo>
                  <a:pt x="136" y="127"/>
                </a:lnTo>
                <a:lnTo>
                  <a:pt x="155" y="127"/>
                </a:lnTo>
                <a:lnTo>
                  <a:pt x="166" y="146"/>
                </a:lnTo>
                <a:lnTo>
                  <a:pt x="144" y="146"/>
                </a:lnTo>
                <a:lnTo>
                  <a:pt x="144" y="146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5" name="Google Shape;2515;p12"/>
          <p:cNvSpPr/>
          <p:nvPr/>
        </p:nvSpPr>
        <p:spPr>
          <a:xfrm>
            <a:off x="4659408" y="1366104"/>
            <a:ext cx="352672" cy="351179"/>
          </a:xfrm>
          <a:custGeom>
            <a:rect b="b" l="l" r="r" t="t"/>
            <a:pathLst>
              <a:path extrusionOk="0" h="222" w="222">
                <a:moveTo>
                  <a:pt x="22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22"/>
                  <a:pt x="0" y="222"/>
                  <a:pt x="0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0"/>
                </a:lnTo>
                <a:close/>
                <a:moveTo>
                  <a:pt x="208" y="112"/>
                </a:moveTo>
                <a:cubicBezTo>
                  <a:pt x="208" y="112"/>
                  <a:pt x="217" y="133"/>
                  <a:pt x="201" y="142"/>
                </a:cubicBezTo>
                <a:cubicBezTo>
                  <a:pt x="201" y="142"/>
                  <a:pt x="195" y="148"/>
                  <a:pt x="175" y="146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95" y="89"/>
                  <a:pt x="195" y="89"/>
                  <a:pt x="195" y="89"/>
                </a:cubicBezTo>
                <a:lnTo>
                  <a:pt x="208" y="112"/>
                </a:lnTo>
                <a:close/>
                <a:moveTo>
                  <a:pt x="140" y="13"/>
                </a:moveTo>
                <a:cubicBezTo>
                  <a:pt x="140" y="13"/>
                  <a:pt x="150" y="13"/>
                  <a:pt x="162" y="31"/>
                </a:cubicBezTo>
                <a:cubicBezTo>
                  <a:pt x="174" y="53"/>
                  <a:pt x="174" y="53"/>
                  <a:pt x="174" y="53"/>
                </a:cubicBezTo>
                <a:cubicBezTo>
                  <a:pt x="183" y="48"/>
                  <a:pt x="183" y="48"/>
                  <a:pt x="183" y="48"/>
                </a:cubicBezTo>
                <a:cubicBezTo>
                  <a:pt x="174" y="68"/>
                  <a:pt x="174" y="68"/>
                  <a:pt x="174" y="6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12" y="34"/>
                  <a:pt x="112" y="34"/>
                  <a:pt x="112" y="34"/>
                </a:cubicBezTo>
                <a:cubicBezTo>
                  <a:pt x="112" y="34"/>
                  <a:pt x="103" y="15"/>
                  <a:pt x="88" y="13"/>
                </a:cubicBezTo>
                <a:lnTo>
                  <a:pt x="140" y="13"/>
                </a:lnTo>
                <a:close/>
                <a:moveTo>
                  <a:pt x="38" y="184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7" y="131"/>
                  <a:pt x="17" y="112"/>
                </a:cubicBezTo>
                <a:cubicBezTo>
                  <a:pt x="29" y="90"/>
                  <a:pt x="29" y="90"/>
                  <a:pt x="29" y="90"/>
                </a:cubicBezTo>
                <a:cubicBezTo>
                  <a:pt x="20" y="85"/>
                  <a:pt x="20" y="85"/>
                  <a:pt x="20" y="85"/>
                </a:cubicBezTo>
                <a:cubicBezTo>
                  <a:pt x="42" y="83"/>
                  <a:pt x="42" y="83"/>
                  <a:pt x="42" y="83"/>
                </a:cubicBezTo>
                <a:cubicBezTo>
                  <a:pt x="64" y="80"/>
                  <a:pt x="64" y="80"/>
                  <a:pt x="64" y="80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80" y="121"/>
                  <a:pt x="80" y="121"/>
                  <a:pt x="80" y="121"/>
                </a:cubicBezTo>
                <a:cubicBezTo>
                  <a:pt x="68" y="114"/>
                  <a:pt x="68" y="114"/>
                  <a:pt x="68" y="114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53"/>
                  <a:pt x="32" y="170"/>
                  <a:pt x="38" y="184"/>
                </a:cubicBezTo>
                <a:moveTo>
                  <a:pt x="93" y="199"/>
                </a:moveTo>
                <a:cubicBezTo>
                  <a:pt x="66" y="199"/>
                  <a:pt x="66" y="199"/>
                  <a:pt x="66" y="199"/>
                </a:cubicBezTo>
                <a:cubicBezTo>
                  <a:pt x="66" y="199"/>
                  <a:pt x="44" y="196"/>
                  <a:pt x="45" y="177"/>
                </a:cubicBezTo>
                <a:cubicBezTo>
                  <a:pt x="45" y="177"/>
                  <a:pt x="42" y="169"/>
                  <a:pt x="54" y="153"/>
                </a:cubicBezTo>
                <a:cubicBezTo>
                  <a:pt x="94" y="154"/>
                  <a:pt x="94" y="154"/>
                  <a:pt x="94" y="154"/>
                </a:cubicBezTo>
                <a:lnTo>
                  <a:pt x="93" y="199"/>
                </a:lnTo>
                <a:close/>
                <a:moveTo>
                  <a:pt x="86" y="75"/>
                </a:moveTo>
                <a:cubicBezTo>
                  <a:pt x="48" y="51"/>
                  <a:pt x="48" y="51"/>
                  <a:pt x="48" y="51"/>
                </a:cubicBezTo>
                <a:cubicBezTo>
                  <a:pt x="62" y="28"/>
                  <a:pt x="62" y="28"/>
                  <a:pt x="62" y="28"/>
                </a:cubicBezTo>
                <a:cubicBezTo>
                  <a:pt x="62" y="28"/>
                  <a:pt x="75" y="11"/>
                  <a:pt x="91" y="20"/>
                </a:cubicBezTo>
                <a:cubicBezTo>
                  <a:pt x="91" y="20"/>
                  <a:pt x="99" y="23"/>
                  <a:pt x="107" y="41"/>
                </a:cubicBezTo>
                <a:lnTo>
                  <a:pt x="86" y="75"/>
                </a:lnTo>
                <a:close/>
                <a:moveTo>
                  <a:pt x="187" y="189"/>
                </a:moveTo>
                <a:cubicBezTo>
                  <a:pt x="187" y="189"/>
                  <a:pt x="182" y="198"/>
                  <a:pt x="161" y="199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210"/>
                  <a:pt x="136" y="210"/>
                  <a:pt x="136" y="210"/>
                </a:cubicBezTo>
                <a:cubicBezTo>
                  <a:pt x="123" y="193"/>
                  <a:pt x="123" y="193"/>
                  <a:pt x="123" y="193"/>
                </a:cubicBezTo>
                <a:cubicBezTo>
                  <a:pt x="109" y="175"/>
                  <a:pt x="109" y="175"/>
                  <a:pt x="109" y="175"/>
                </a:cubicBezTo>
                <a:cubicBezTo>
                  <a:pt x="123" y="157"/>
                  <a:pt x="123" y="157"/>
                  <a:pt x="123" y="157"/>
                </a:cubicBezTo>
                <a:cubicBezTo>
                  <a:pt x="136" y="140"/>
                  <a:pt x="136" y="140"/>
                  <a:pt x="136" y="140"/>
                </a:cubicBezTo>
                <a:cubicBezTo>
                  <a:pt x="136" y="154"/>
                  <a:pt x="136" y="154"/>
                  <a:pt x="136" y="154"/>
                </a:cubicBezTo>
                <a:cubicBezTo>
                  <a:pt x="182" y="154"/>
                  <a:pt x="182" y="154"/>
                  <a:pt x="182" y="154"/>
                </a:cubicBezTo>
                <a:cubicBezTo>
                  <a:pt x="182" y="154"/>
                  <a:pt x="203" y="156"/>
                  <a:pt x="212" y="143"/>
                </a:cubicBezTo>
                <a:lnTo>
                  <a:pt x="187" y="189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6" name="Google Shape;2516;p12"/>
          <p:cNvSpPr/>
          <p:nvPr/>
        </p:nvSpPr>
        <p:spPr>
          <a:xfrm>
            <a:off x="5210832" y="1364610"/>
            <a:ext cx="373594" cy="373594"/>
          </a:xfrm>
          <a:custGeom>
            <a:rect b="b" l="l" r="r" t="t"/>
            <a:pathLst>
              <a:path extrusionOk="0" h="236" w="235">
                <a:moveTo>
                  <a:pt x="28" y="207"/>
                </a:moveTo>
                <a:cubicBezTo>
                  <a:pt x="36" y="215"/>
                  <a:pt x="36" y="215"/>
                  <a:pt x="36" y="215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85" y="212"/>
                  <a:pt x="125" y="236"/>
                  <a:pt x="161" y="219"/>
                </a:cubicBezTo>
                <a:cubicBezTo>
                  <a:pt x="187" y="207"/>
                  <a:pt x="194" y="182"/>
                  <a:pt x="200" y="157"/>
                </a:cubicBezTo>
                <a:cubicBezTo>
                  <a:pt x="214" y="105"/>
                  <a:pt x="226" y="53"/>
                  <a:pt x="235" y="0"/>
                </a:cubicBezTo>
                <a:cubicBezTo>
                  <a:pt x="183" y="10"/>
                  <a:pt x="131" y="22"/>
                  <a:pt x="79" y="35"/>
                </a:cubicBezTo>
                <a:cubicBezTo>
                  <a:pt x="54" y="42"/>
                  <a:pt x="29" y="48"/>
                  <a:pt x="17" y="74"/>
                </a:cubicBezTo>
                <a:cubicBezTo>
                  <a:pt x="0" y="110"/>
                  <a:pt x="24" y="151"/>
                  <a:pt x="61" y="159"/>
                </a:cubicBezTo>
                <a:cubicBezTo>
                  <a:pt x="21" y="200"/>
                  <a:pt x="21" y="200"/>
                  <a:pt x="21" y="200"/>
                </a:cubicBezTo>
                <a:lnTo>
                  <a:pt x="28" y="207"/>
                </a:lnTo>
                <a:close/>
                <a:moveTo>
                  <a:pt x="44" y="77"/>
                </a:moveTo>
                <a:cubicBezTo>
                  <a:pt x="55" y="63"/>
                  <a:pt x="73" y="61"/>
                  <a:pt x="89" y="56"/>
                </a:cubicBezTo>
                <a:cubicBezTo>
                  <a:pt x="128" y="46"/>
                  <a:pt x="167" y="36"/>
                  <a:pt x="206" y="29"/>
                </a:cubicBezTo>
                <a:cubicBezTo>
                  <a:pt x="200" y="69"/>
                  <a:pt x="189" y="108"/>
                  <a:pt x="179" y="146"/>
                </a:cubicBezTo>
                <a:cubicBezTo>
                  <a:pt x="175" y="162"/>
                  <a:pt x="172" y="181"/>
                  <a:pt x="159" y="192"/>
                </a:cubicBezTo>
                <a:cubicBezTo>
                  <a:pt x="136" y="210"/>
                  <a:pt x="103" y="196"/>
                  <a:pt x="101" y="167"/>
                </a:cubicBezTo>
                <a:cubicBezTo>
                  <a:pt x="115" y="167"/>
                  <a:pt x="130" y="167"/>
                  <a:pt x="145" y="167"/>
                </a:cubicBezTo>
                <a:cubicBezTo>
                  <a:pt x="149" y="167"/>
                  <a:pt x="155" y="169"/>
                  <a:pt x="156" y="164"/>
                </a:cubicBezTo>
                <a:cubicBezTo>
                  <a:pt x="158" y="158"/>
                  <a:pt x="160" y="151"/>
                  <a:pt x="162" y="145"/>
                </a:cubicBezTo>
                <a:cubicBezTo>
                  <a:pt x="106" y="145"/>
                  <a:pt x="106" y="145"/>
                  <a:pt x="106" y="145"/>
                </a:cubicBezTo>
                <a:cubicBezTo>
                  <a:pt x="112" y="139"/>
                  <a:pt x="118" y="133"/>
                  <a:pt x="124" y="127"/>
                </a:cubicBezTo>
                <a:cubicBezTo>
                  <a:pt x="127" y="124"/>
                  <a:pt x="141" y="126"/>
                  <a:pt x="144" y="126"/>
                </a:cubicBezTo>
                <a:cubicBezTo>
                  <a:pt x="148" y="126"/>
                  <a:pt x="164" y="128"/>
                  <a:pt x="165" y="125"/>
                </a:cubicBezTo>
                <a:cubicBezTo>
                  <a:pt x="167" y="118"/>
                  <a:pt x="169" y="110"/>
                  <a:pt x="172" y="103"/>
                </a:cubicBezTo>
                <a:cubicBezTo>
                  <a:pt x="148" y="103"/>
                  <a:pt x="148" y="103"/>
                  <a:pt x="148" y="103"/>
                </a:cubicBezTo>
                <a:cubicBezTo>
                  <a:pt x="175" y="76"/>
                  <a:pt x="175" y="76"/>
                  <a:pt x="175" y="76"/>
                </a:cubicBezTo>
                <a:cubicBezTo>
                  <a:pt x="181" y="70"/>
                  <a:pt x="181" y="61"/>
                  <a:pt x="183" y="53"/>
                </a:cubicBezTo>
                <a:cubicBezTo>
                  <a:pt x="174" y="54"/>
                  <a:pt x="166" y="55"/>
                  <a:pt x="159" y="61"/>
                </a:cubicBezTo>
                <a:cubicBezTo>
                  <a:pt x="151" y="70"/>
                  <a:pt x="142" y="79"/>
                  <a:pt x="133" y="87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26" y="66"/>
                  <a:pt x="118" y="68"/>
                  <a:pt x="110" y="71"/>
                </a:cubicBezTo>
                <a:cubicBezTo>
                  <a:pt x="107" y="72"/>
                  <a:pt x="109" y="88"/>
                  <a:pt x="109" y="91"/>
                </a:cubicBezTo>
                <a:cubicBezTo>
                  <a:pt x="109" y="95"/>
                  <a:pt x="111" y="109"/>
                  <a:pt x="109" y="112"/>
                </a:cubicBezTo>
                <a:cubicBezTo>
                  <a:pt x="103" y="118"/>
                  <a:pt x="97" y="124"/>
                  <a:pt x="91" y="129"/>
                </a:cubicBezTo>
                <a:cubicBezTo>
                  <a:pt x="91" y="74"/>
                  <a:pt x="91" y="74"/>
                  <a:pt x="91" y="74"/>
                </a:cubicBezTo>
                <a:cubicBezTo>
                  <a:pt x="84" y="76"/>
                  <a:pt x="78" y="78"/>
                  <a:pt x="71" y="80"/>
                </a:cubicBezTo>
                <a:cubicBezTo>
                  <a:pt x="67" y="81"/>
                  <a:pt x="69" y="86"/>
                  <a:pt x="69" y="91"/>
                </a:cubicBezTo>
                <a:cubicBezTo>
                  <a:pt x="69" y="106"/>
                  <a:pt x="69" y="120"/>
                  <a:pt x="69" y="135"/>
                </a:cubicBezTo>
                <a:cubicBezTo>
                  <a:pt x="40" y="132"/>
                  <a:pt x="26" y="99"/>
                  <a:pt x="44" y="77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7" name="Google Shape;2517;p12"/>
          <p:cNvGrpSpPr/>
          <p:nvPr/>
        </p:nvGrpSpPr>
        <p:grpSpPr>
          <a:xfrm>
            <a:off x="5775706" y="1376565"/>
            <a:ext cx="351179" cy="348190"/>
            <a:chOff x="1727200" y="1036638"/>
            <a:chExt cx="373063" cy="369888"/>
          </a:xfrm>
        </p:grpSpPr>
        <p:sp>
          <p:nvSpPr>
            <p:cNvPr id="2518" name="Google Shape;2518;p12"/>
            <p:cNvSpPr/>
            <p:nvPr/>
          </p:nvSpPr>
          <p:spPr>
            <a:xfrm>
              <a:off x="1993900" y="1036638"/>
              <a:ext cx="93663" cy="95250"/>
            </a:xfrm>
            <a:custGeom>
              <a:rect b="b" l="l" r="r" t="t"/>
              <a:pathLst>
                <a:path extrusionOk="0" h="56" w="55">
                  <a:moveTo>
                    <a:pt x="0" y="56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5" y="2"/>
                    <a:pt x="35" y="2"/>
                    <a:pt x="26" y="3"/>
                  </a:cubicBezTo>
                  <a:cubicBezTo>
                    <a:pt x="18" y="4"/>
                    <a:pt x="10" y="5"/>
                    <a:pt x="2" y="7"/>
                  </a:cubicBezTo>
                  <a:cubicBezTo>
                    <a:pt x="1" y="8"/>
                    <a:pt x="2" y="12"/>
                    <a:pt x="2" y="13"/>
                  </a:cubicBezTo>
                  <a:cubicBezTo>
                    <a:pt x="1" y="27"/>
                    <a:pt x="0" y="41"/>
                    <a:pt x="0" y="56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9" name="Google Shape;2519;p12"/>
            <p:cNvSpPr/>
            <p:nvPr/>
          </p:nvSpPr>
          <p:spPr>
            <a:xfrm>
              <a:off x="1909763" y="1054100"/>
              <a:ext cx="66675" cy="161925"/>
            </a:xfrm>
            <a:custGeom>
              <a:rect b="b" l="l" r="r" t="t"/>
              <a:pathLst>
                <a:path extrusionOk="0" h="96" w="40">
                  <a:moveTo>
                    <a:pt x="3" y="12"/>
                  </a:moveTo>
                  <a:cubicBezTo>
                    <a:pt x="3" y="21"/>
                    <a:pt x="3" y="31"/>
                    <a:pt x="2" y="40"/>
                  </a:cubicBezTo>
                  <a:cubicBezTo>
                    <a:pt x="2" y="54"/>
                    <a:pt x="2" y="67"/>
                    <a:pt x="1" y="81"/>
                  </a:cubicBezTo>
                  <a:cubicBezTo>
                    <a:pt x="1" y="82"/>
                    <a:pt x="0" y="90"/>
                    <a:pt x="0" y="96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38"/>
                    <a:pt x="39" y="19"/>
                    <a:pt x="40" y="0"/>
                  </a:cubicBezTo>
                  <a:cubicBezTo>
                    <a:pt x="35" y="1"/>
                    <a:pt x="3" y="6"/>
                    <a:pt x="3" y="1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0" name="Google Shape;2520;p12"/>
            <p:cNvSpPr/>
            <p:nvPr/>
          </p:nvSpPr>
          <p:spPr>
            <a:xfrm>
              <a:off x="1830388" y="1082675"/>
              <a:ext cx="60325" cy="211138"/>
            </a:xfrm>
            <a:custGeom>
              <a:rect b="b" l="l" r="r" t="t"/>
              <a:pathLst>
                <a:path extrusionOk="0" h="125" w="36">
                  <a:moveTo>
                    <a:pt x="36" y="0"/>
                  </a:moveTo>
                  <a:cubicBezTo>
                    <a:pt x="27" y="4"/>
                    <a:pt x="4" y="12"/>
                    <a:pt x="4" y="24"/>
                  </a:cubicBezTo>
                  <a:cubicBezTo>
                    <a:pt x="3" y="36"/>
                    <a:pt x="3" y="48"/>
                    <a:pt x="2" y="61"/>
                  </a:cubicBezTo>
                  <a:cubicBezTo>
                    <a:pt x="2" y="82"/>
                    <a:pt x="1" y="104"/>
                    <a:pt x="0" y="125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88"/>
                    <a:pt x="34" y="84"/>
                    <a:pt x="34" y="80"/>
                  </a:cubicBezTo>
                  <a:cubicBezTo>
                    <a:pt x="35" y="53"/>
                    <a:pt x="35" y="26"/>
                    <a:pt x="36" y="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1" name="Google Shape;2521;p12"/>
            <p:cNvSpPr/>
            <p:nvPr/>
          </p:nvSpPr>
          <p:spPr>
            <a:xfrm>
              <a:off x="1727200" y="1135063"/>
              <a:ext cx="87313" cy="225425"/>
            </a:xfrm>
            <a:custGeom>
              <a:rect b="b" l="l" r="r" t="t"/>
              <a:pathLst>
                <a:path extrusionOk="0" h="134" w="52">
                  <a:moveTo>
                    <a:pt x="21" y="134"/>
                  </a:moveTo>
                  <a:cubicBezTo>
                    <a:pt x="50" y="105"/>
                    <a:pt x="50" y="105"/>
                    <a:pt x="50" y="105"/>
                  </a:cubicBezTo>
                  <a:cubicBezTo>
                    <a:pt x="51" y="98"/>
                    <a:pt x="50" y="86"/>
                    <a:pt x="50" y="83"/>
                  </a:cubicBezTo>
                  <a:cubicBezTo>
                    <a:pt x="51" y="55"/>
                    <a:pt x="51" y="28"/>
                    <a:pt x="52" y="0"/>
                  </a:cubicBezTo>
                  <a:cubicBezTo>
                    <a:pt x="16" y="34"/>
                    <a:pt x="0" y="88"/>
                    <a:pt x="21" y="134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2" name="Google Shape;2522;p12"/>
            <p:cNvSpPr/>
            <p:nvPr/>
          </p:nvSpPr>
          <p:spPr>
            <a:xfrm>
              <a:off x="2008188" y="1050925"/>
              <a:ext cx="92075" cy="93663"/>
            </a:xfrm>
            <a:custGeom>
              <a:rect b="b" l="l" r="r" t="t"/>
              <a:pathLst>
                <a:path extrusionOk="0" h="56" w="55">
                  <a:moveTo>
                    <a:pt x="55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14" y="55"/>
                    <a:pt x="28" y="54"/>
                    <a:pt x="42" y="54"/>
                  </a:cubicBezTo>
                  <a:cubicBezTo>
                    <a:pt x="43" y="53"/>
                    <a:pt x="47" y="54"/>
                    <a:pt x="48" y="53"/>
                  </a:cubicBezTo>
                  <a:cubicBezTo>
                    <a:pt x="50" y="46"/>
                    <a:pt x="52" y="37"/>
                    <a:pt x="53" y="30"/>
                  </a:cubicBezTo>
                  <a:cubicBezTo>
                    <a:pt x="54" y="20"/>
                    <a:pt x="54" y="10"/>
                    <a:pt x="55" y="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3" name="Google Shape;2523;p12"/>
            <p:cNvSpPr/>
            <p:nvPr/>
          </p:nvSpPr>
          <p:spPr>
            <a:xfrm>
              <a:off x="1922463" y="1162050"/>
              <a:ext cx="161925" cy="66675"/>
            </a:xfrm>
            <a:custGeom>
              <a:rect b="b" l="l" r="r" t="t"/>
              <a:pathLst>
                <a:path extrusionOk="0" h="40" w="96">
                  <a:moveTo>
                    <a:pt x="0" y="40"/>
                  </a:moveTo>
                  <a:cubicBezTo>
                    <a:pt x="5" y="39"/>
                    <a:pt x="13" y="38"/>
                    <a:pt x="15" y="38"/>
                  </a:cubicBezTo>
                  <a:cubicBezTo>
                    <a:pt x="28" y="38"/>
                    <a:pt x="42" y="37"/>
                    <a:pt x="55" y="37"/>
                  </a:cubicBezTo>
                  <a:cubicBezTo>
                    <a:pt x="65" y="37"/>
                    <a:pt x="74" y="37"/>
                    <a:pt x="83" y="36"/>
                  </a:cubicBezTo>
                  <a:cubicBezTo>
                    <a:pt x="90" y="36"/>
                    <a:pt x="95" y="5"/>
                    <a:pt x="96" y="0"/>
                  </a:cubicBezTo>
                  <a:cubicBezTo>
                    <a:pt x="76" y="0"/>
                    <a:pt x="57" y="1"/>
                    <a:pt x="38" y="2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4" name="Google Shape;2524;p12"/>
            <p:cNvSpPr/>
            <p:nvPr/>
          </p:nvSpPr>
          <p:spPr>
            <a:xfrm>
              <a:off x="1844675" y="1246188"/>
              <a:ext cx="211138" cy="60325"/>
            </a:xfrm>
            <a:custGeom>
              <a:rect b="b" l="l" r="r" t="t"/>
              <a:pathLst>
                <a:path extrusionOk="0" h="36" w="126">
                  <a:moveTo>
                    <a:pt x="35" y="2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2" y="35"/>
                    <a:pt x="43" y="35"/>
                    <a:pt x="65" y="34"/>
                  </a:cubicBezTo>
                  <a:cubicBezTo>
                    <a:pt x="77" y="34"/>
                    <a:pt x="89" y="33"/>
                    <a:pt x="101" y="33"/>
                  </a:cubicBezTo>
                  <a:cubicBezTo>
                    <a:pt x="113" y="32"/>
                    <a:pt x="121" y="10"/>
                    <a:pt x="126" y="0"/>
                  </a:cubicBezTo>
                  <a:cubicBezTo>
                    <a:pt x="99" y="1"/>
                    <a:pt x="72" y="2"/>
                    <a:pt x="45" y="2"/>
                  </a:cubicBezTo>
                  <a:cubicBezTo>
                    <a:pt x="41" y="2"/>
                    <a:pt x="38" y="2"/>
                    <a:pt x="35" y="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5" name="Google Shape;2525;p12"/>
            <p:cNvSpPr/>
            <p:nvPr/>
          </p:nvSpPr>
          <p:spPr>
            <a:xfrm>
              <a:off x="1776413" y="1325563"/>
              <a:ext cx="207963" cy="80963"/>
            </a:xfrm>
            <a:custGeom>
              <a:rect b="b" l="l" r="r" t="t"/>
              <a:pathLst>
                <a:path extrusionOk="0" h="48" w="123">
                  <a:moveTo>
                    <a:pt x="27" y="2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42" y="48"/>
                    <a:pt x="91" y="33"/>
                    <a:pt x="123" y="0"/>
                  </a:cubicBezTo>
                  <a:cubicBezTo>
                    <a:pt x="98" y="1"/>
                    <a:pt x="72" y="2"/>
                    <a:pt x="47" y="2"/>
                  </a:cubicBezTo>
                  <a:cubicBezTo>
                    <a:pt x="44" y="3"/>
                    <a:pt x="33" y="1"/>
                    <a:pt x="27" y="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26" name="Google Shape;2526;p12"/>
          <p:cNvSpPr/>
          <p:nvPr/>
        </p:nvSpPr>
        <p:spPr>
          <a:xfrm>
            <a:off x="6348052" y="1370587"/>
            <a:ext cx="364627" cy="342212"/>
          </a:xfrm>
          <a:custGeom>
            <a:rect b="b" l="l" r="r" t="t"/>
            <a:pathLst>
              <a:path extrusionOk="0" h="216" w="230">
                <a:moveTo>
                  <a:pt x="33" y="174"/>
                </a:moveTo>
                <a:cubicBezTo>
                  <a:pt x="57" y="177"/>
                  <a:pt x="77" y="152"/>
                  <a:pt x="96" y="142"/>
                </a:cubicBezTo>
                <a:cubicBezTo>
                  <a:pt x="98" y="141"/>
                  <a:pt x="105" y="137"/>
                  <a:pt x="107" y="140"/>
                </a:cubicBezTo>
                <a:cubicBezTo>
                  <a:pt x="109" y="143"/>
                  <a:pt x="108" y="149"/>
                  <a:pt x="108" y="152"/>
                </a:cubicBezTo>
                <a:cubicBezTo>
                  <a:pt x="108" y="161"/>
                  <a:pt x="107" y="170"/>
                  <a:pt x="107" y="178"/>
                </a:cubicBezTo>
                <a:cubicBezTo>
                  <a:pt x="106" y="189"/>
                  <a:pt x="106" y="205"/>
                  <a:pt x="105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24" y="205"/>
                  <a:pt x="123" y="189"/>
                  <a:pt x="123" y="178"/>
                </a:cubicBezTo>
                <a:cubicBezTo>
                  <a:pt x="122" y="170"/>
                  <a:pt x="122" y="161"/>
                  <a:pt x="122" y="152"/>
                </a:cubicBezTo>
                <a:cubicBezTo>
                  <a:pt x="122" y="149"/>
                  <a:pt x="121" y="143"/>
                  <a:pt x="123" y="140"/>
                </a:cubicBezTo>
                <a:cubicBezTo>
                  <a:pt x="125" y="137"/>
                  <a:pt x="132" y="141"/>
                  <a:pt x="134" y="142"/>
                </a:cubicBezTo>
                <a:cubicBezTo>
                  <a:pt x="153" y="152"/>
                  <a:pt x="173" y="177"/>
                  <a:pt x="197" y="174"/>
                </a:cubicBezTo>
                <a:cubicBezTo>
                  <a:pt x="210" y="172"/>
                  <a:pt x="218" y="161"/>
                  <a:pt x="222" y="149"/>
                </a:cubicBezTo>
                <a:cubicBezTo>
                  <a:pt x="229" y="127"/>
                  <a:pt x="230" y="85"/>
                  <a:pt x="206" y="71"/>
                </a:cubicBezTo>
                <a:cubicBezTo>
                  <a:pt x="170" y="49"/>
                  <a:pt x="158" y="118"/>
                  <a:pt x="128" y="120"/>
                </a:cubicBezTo>
                <a:cubicBezTo>
                  <a:pt x="122" y="121"/>
                  <a:pt x="123" y="118"/>
                  <a:pt x="125" y="113"/>
                </a:cubicBezTo>
                <a:cubicBezTo>
                  <a:pt x="127" y="104"/>
                  <a:pt x="133" y="95"/>
                  <a:pt x="139" y="87"/>
                </a:cubicBezTo>
                <a:cubicBezTo>
                  <a:pt x="151" y="71"/>
                  <a:pt x="168" y="49"/>
                  <a:pt x="164" y="27"/>
                </a:cubicBezTo>
                <a:cubicBezTo>
                  <a:pt x="161" y="6"/>
                  <a:pt x="137" y="0"/>
                  <a:pt x="115" y="1"/>
                </a:cubicBezTo>
                <a:cubicBezTo>
                  <a:pt x="93" y="0"/>
                  <a:pt x="69" y="6"/>
                  <a:pt x="65" y="27"/>
                </a:cubicBezTo>
                <a:cubicBezTo>
                  <a:pt x="62" y="49"/>
                  <a:pt x="79" y="71"/>
                  <a:pt x="91" y="87"/>
                </a:cubicBezTo>
                <a:cubicBezTo>
                  <a:pt x="97" y="95"/>
                  <a:pt x="102" y="104"/>
                  <a:pt x="105" y="113"/>
                </a:cubicBezTo>
                <a:cubicBezTo>
                  <a:pt x="107" y="118"/>
                  <a:pt x="108" y="121"/>
                  <a:pt x="102" y="120"/>
                </a:cubicBezTo>
                <a:cubicBezTo>
                  <a:pt x="71" y="118"/>
                  <a:pt x="60" y="49"/>
                  <a:pt x="24" y="71"/>
                </a:cubicBezTo>
                <a:cubicBezTo>
                  <a:pt x="0" y="85"/>
                  <a:pt x="0" y="127"/>
                  <a:pt x="8" y="149"/>
                </a:cubicBezTo>
                <a:cubicBezTo>
                  <a:pt x="12" y="161"/>
                  <a:pt x="20" y="172"/>
                  <a:pt x="33" y="174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7" name="Google Shape;2527;p12"/>
          <p:cNvSpPr/>
          <p:nvPr/>
        </p:nvSpPr>
        <p:spPr>
          <a:xfrm>
            <a:off x="6892004" y="1361621"/>
            <a:ext cx="375089" cy="364627"/>
          </a:xfrm>
          <a:custGeom>
            <a:rect b="b" l="l" r="r" t="t"/>
            <a:pathLst>
              <a:path extrusionOk="0" h="229" w="236">
                <a:moveTo>
                  <a:pt x="21" y="142"/>
                </a:moveTo>
                <a:cubicBezTo>
                  <a:pt x="29" y="146"/>
                  <a:pt x="40" y="144"/>
                  <a:pt x="49" y="143"/>
                </a:cubicBezTo>
                <a:cubicBezTo>
                  <a:pt x="51" y="143"/>
                  <a:pt x="75" y="138"/>
                  <a:pt x="75" y="138"/>
                </a:cubicBezTo>
                <a:cubicBezTo>
                  <a:pt x="75" y="140"/>
                  <a:pt x="62" y="146"/>
                  <a:pt x="60" y="147"/>
                </a:cubicBezTo>
                <a:cubicBezTo>
                  <a:pt x="53" y="153"/>
                  <a:pt x="45" y="160"/>
                  <a:pt x="43" y="169"/>
                </a:cubicBezTo>
                <a:cubicBezTo>
                  <a:pt x="38" y="192"/>
                  <a:pt x="69" y="220"/>
                  <a:pt x="88" y="225"/>
                </a:cubicBezTo>
                <a:cubicBezTo>
                  <a:pt x="107" y="229"/>
                  <a:pt x="125" y="218"/>
                  <a:pt x="131" y="200"/>
                </a:cubicBezTo>
                <a:cubicBezTo>
                  <a:pt x="136" y="188"/>
                  <a:pt x="137" y="173"/>
                  <a:pt x="134" y="160"/>
                </a:cubicBezTo>
                <a:cubicBezTo>
                  <a:pt x="134" y="157"/>
                  <a:pt x="126" y="142"/>
                  <a:pt x="128" y="140"/>
                </a:cubicBezTo>
                <a:cubicBezTo>
                  <a:pt x="129" y="138"/>
                  <a:pt x="144" y="151"/>
                  <a:pt x="145" y="152"/>
                </a:cubicBezTo>
                <a:cubicBezTo>
                  <a:pt x="154" y="159"/>
                  <a:pt x="160" y="169"/>
                  <a:pt x="164" y="179"/>
                </a:cubicBezTo>
                <a:cubicBezTo>
                  <a:pt x="166" y="185"/>
                  <a:pt x="165" y="200"/>
                  <a:pt x="173" y="200"/>
                </a:cubicBezTo>
                <a:cubicBezTo>
                  <a:pt x="186" y="201"/>
                  <a:pt x="188" y="194"/>
                  <a:pt x="184" y="183"/>
                </a:cubicBezTo>
                <a:cubicBezTo>
                  <a:pt x="179" y="171"/>
                  <a:pt x="173" y="160"/>
                  <a:pt x="165" y="150"/>
                </a:cubicBezTo>
                <a:cubicBezTo>
                  <a:pt x="163" y="148"/>
                  <a:pt x="142" y="129"/>
                  <a:pt x="142" y="129"/>
                </a:cubicBezTo>
                <a:cubicBezTo>
                  <a:pt x="143" y="127"/>
                  <a:pt x="156" y="131"/>
                  <a:pt x="157" y="132"/>
                </a:cubicBezTo>
                <a:cubicBezTo>
                  <a:pt x="167" y="134"/>
                  <a:pt x="177" y="135"/>
                  <a:pt x="186" y="135"/>
                </a:cubicBezTo>
                <a:cubicBezTo>
                  <a:pt x="205" y="134"/>
                  <a:pt x="231" y="130"/>
                  <a:pt x="233" y="108"/>
                </a:cubicBezTo>
                <a:cubicBezTo>
                  <a:pt x="236" y="87"/>
                  <a:pt x="227" y="59"/>
                  <a:pt x="211" y="45"/>
                </a:cubicBezTo>
                <a:cubicBezTo>
                  <a:pt x="200" y="36"/>
                  <a:pt x="190" y="38"/>
                  <a:pt x="179" y="47"/>
                </a:cubicBezTo>
                <a:cubicBezTo>
                  <a:pt x="174" y="52"/>
                  <a:pt x="169" y="57"/>
                  <a:pt x="164" y="62"/>
                </a:cubicBezTo>
                <a:cubicBezTo>
                  <a:pt x="163" y="64"/>
                  <a:pt x="155" y="76"/>
                  <a:pt x="153" y="75"/>
                </a:cubicBezTo>
                <a:cubicBezTo>
                  <a:pt x="152" y="75"/>
                  <a:pt x="161" y="59"/>
                  <a:pt x="161" y="59"/>
                </a:cubicBezTo>
                <a:cubicBezTo>
                  <a:pt x="166" y="50"/>
                  <a:pt x="170" y="40"/>
                  <a:pt x="170" y="30"/>
                </a:cubicBezTo>
                <a:cubicBezTo>
                  <a:pt x="169" y="11"/>
                  <a:pt x="149" y="2"/>
                  <a:pt x="132" y="1"/>
                </a:cubicBezTo>
                <a:cubicBezTo>
                  <a:pt x="111" y="0"/>
                  <a:pt x="79" y="5"/>
                  <a:pt x="71" y="28"/>
                </a:cubicBezTo>
                <a:cubicBezTo>
                  <a:pt x="67" y="38"/>
                  <a:pt x="74" y="51"/>
                  <a:pt x="78" y="60"/>
                </a:cubicBezTo>
                <a:cubicBezTo>
                  <a:pt x="79" y="62"/>
                  <a:pt x="89" y="85"/>
                  <a:pt x="88" y="85"/>
                </a:cubicBezTo>
                <a:cubicBezTo>
                  <a:pt x="84" y="85"/>
                  <a:pt x="77" y="71"/>
                  <a:pt x="75" y="69"/>
                </a:cubicBezTo>
                <a:cubicBezTo>
                  <a:pt x="69" y="60"/>
                  <a:pt x="61" y="52"/>
                  <a:pt x="51" y="47"/>
                </a:cubicBezTo>
                <a:cubicBezTo>
                  <a:pt x="30" y="38"/>
                  <a:pt x="12" y="61"/>
                  <a:pt x="6" y="78"/>
                </a:cubicBezTo>
                <a:cubicBezTo>
                  <a:pt x="0" y="98"/>
                  <a:pt x="0" y="130"/>
                  <a:pt x="21" y="142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28" name="Google Shape;2528;p12"/>
          <p:cNvGrpSpPr/>
          <p:nvPr/>
        </p:nvGrpSpPr>
        <p:grpSpPr>
          <a:xfrm>
            <a:off x="7507686" y="1357138"/>
            <a:ext cx="277954" cy="370605"/>
            <a:chOff x="3567113" y="1016000"/>
            <a:chExt cx="295275" cy="393700"/>
          </a:xfrm>
        </p:grpSpPr>
        <p:sp>
          <p:nvSpPr>
            <p:cNvPr id="2529" name="Google Shape;2529;p12"/>
            <p:cNvSpPr/>
            <p:nvPr/>
          </p:nvSpPr>
          <p:spPr>
            <a:xfrm>
              <a:off x="3698875" y="1247775"/>
              <a:ext cx="30163" cy="103188"/>
            </a:xfrm>
            <a:custGeom>
              <a:rect b="b" l="l" r="r" t="t"/>
              <a:pathLst>
                <a:path extrusionOk="0" h="61" w="18">
                  <a:moveTo>
                    <a:pt x="18" y="61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3" y="60"/>
                    <a:pt x="6" y="60"/>
                    <a:pt x="9" y="60"/>
                  </a:cubicBezTo>
                  <a:cubicBezTo>
                    <a:pt x="12" y="60"/>
                    <a:pt x="15" y="60"/>
                    <a:pt x="18" y="61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0" name="Google Shape;2530;p12"/>
            <p:cNvSpPr/>
            <p:nvPr/>
          </p:nvSpPr>
          <p:spPr>
            <a:xfrm>
              <a:off x="3567113" y="1016000"/>
              <a:ext cx="295275" cy="220663"/>
            </a:xfrm>
            <a:custGeom>
              <a:rect b="b" l="l" r="r" t="t"/>
              <a:pathLst>
                <a:path extrusionOk="0" h="131" w="175">
                  <a:moveTo>
                    <a:pt x="175" y="43"/>
                  </a:moveTo>
                  <a:cubicBezTo>
                    <a:pt x="175" y="27"/>
                    <a:pt x="171" y="13"/>
                    <a:pt x="163" y="0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13"/>
                    <a:pt x="0" y="27"/>
                    <a:pt x="0" y="43"/>
                  </a:cubicBezTo>
                  <a:cubicBezTo>
                    <a:pt x="0" y="89"/>
                    <a:pt x="34" y="126"/>
                    <a:pt x="78" y="131"/>
                  </a:cubicBezTo>
                  <a:cubicBezTo>
                    <a:pt x="81" y="131"/>
                    <a:pt x="84" y="131"/>
                    <a:pt x="87" y="131"/>
                  </a:cubicBezTo>
                  <a:cubicBezTo>
                    <a:pt x="90" y="131"/>
                    <a:pt x="93" y="131"/>
                    <a:pt x="96" y="131"/>
                  </a:cubicBezTo>
                  <a:cubicBezTo>
                    <a:pt x="140" y="126"/>
                    <a:pt x="175" y="89"/>
                    <a:pt x="175" y="43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1" name="Google Shape;2531;p12"/>
            <p:cNvSpPr/>
            <p:nvPr/>
          </p:nvSpPr>
          <p:spPr>
            <a:xfrm>
              <a:off x="3629025" y="1250950"/>
              <a:ext cx="61913" cy="61913"/>
            </a:xfrm>
            <a:custGeom>
              <a:rect b="b" l="l" r="r" t="t"/>
              <a:pathLst>
                <a:path extrusionOk="0" h="37" w="37">
                  <a:moveTo>
                    <a:pt x="35" y="35"/>
                  </a:moveTo>
                  <a:cubicBezTo>
                    <a:pt x="37" y="26"/>
                    <a:pt x="34" y="16"/>
                    <a:pt x="27" y="10"/>
                  </a:cubicBezTo>
                  <a:cubicBezTo>
                    <a:pt x="20" y="3"/>
                    <a:pt x="11" y="0"/>
                    <a:pt x="2" y="2"/>
                  </a:cubicBezTo>
                  <a:cubicBezTo>
                    <a:pt x="0" y="11"/>
                    <a:pt x="3" y="20"/>
                    <a:pt x="10" y="27"/>
                  </a:cubicBezTo>
                  <a:cubicBezTo>
                    <a:pt x="17" y="34"/>
                    <a:pt x="26" y="37"/>
                    <a:pt x="35" y="35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2" name="Google Shape;2532;p12"/>
            <p:cNvSpPr/>
            <p:nvPr/>
          </p:nvSpPr>
          <p:spPr>
            <a:xfrm>
              <a:off x="3738563" y="1250950"/>
              <a:ext cx="61913" cy="61913"/>
            </a:xfrm>
            <a:custGeom>
              <a:rect b="b" l="l" r="r" t="t"/>
              <a:pathLst>
                <a:path extrusionOk="0" h="37" w="37">
                  <a:moveTo>
                    <a:pt x="27" y="27"/>
                  </a:moveTo>
                  <a:cubicBezTo>
                    <a:pt x="34" y="20"/>
                    <a:pt x="37" y="11"/>
                    <a:pt x="35" y="2"/>
                  </a:cubicBezTo>
                  <a:cubicBezTo>
                    <a:pt x="26" y="0"/>
                    <a:pt x="17" y="3"/>
                    <a:pt x="10" y="10"/>
                  </a:cubicBezTo>
                  <a:cubicBezTo>
                    <a:pt x="3" y="16"/>
                    <a:pt x="0" y="26"/>
                    <a:pt x="2" y="35"/>
                  </a:cubicBezTo>
                  <a:cubicBezTo>
                    <a:pt x="11" y="37"/>
                    <a:pt x="21" y="34"/>
                    <a:pt x="27" y="27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3" name="Google Shape;2533;p12"/>
            <p:cNvSpPr/>
            <p:nvPr/>
          </p:nvSpPr>
          <p:spPr>
            <a:xfrm>
              <a:off x="3629025" y="1358900"/>
              <a:ext cx="173038" cy="50800"/>
            </a:xfrm>
            <a:custGeom>
              <a:rect b="b" l="l" r="r" t="t"/>
              <a:pathLst>
                <a:path extrusionOk="0" h="30" w="103">
                  <a:moveTo>
                    <a:pt x="60" y="1"/>
                  </a:moveTo>
                  <a:cubicBezTo>
                    <a:pt x="57" y="1"/>
                    <a:pt x="54" y="0"/>
                    <a:pt x="51" y="0"/>
                  </a:cubicBezTo>
                  <a:cubicBezTo>
                    <a:pt x="48" y="0"/>
                    <a:pt x="45" y="1"/>
                    <a:pt x="42" y="1"/>
                  </a:cubicBezTo>
                  <a:cubicBezTo>
                    <a:pt x="18" y="3"/>
                    <a:pt x="0" y="15"/>
                    <a:pt x="0" y="30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3" y="15"/>
                    <a:pt x="84" y="3"/>
                    <a:pt x="60" y="1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34" name="Google Shape;2534;p12"/>
          <p:cNvGrpSpPr/>
          <p:nvPr/>
        </p:nvGrpSpPr>
        <p:grpSpPr>
          <a:xfrm>
            <a:off x="8044166" y="1360126"/>
            <a:ext cx="330257" cy="364627"/>
            <a:chOff x="4137025" y="1019175"/>
            <a:chExt cx="350838" cy="387350"/>
          </a:xfrm>
        </p:grpSpPr>
        <p:sp>
          <p:nvSpPr>
            <p:cNvPr id="2535" name="Google Shape;2535;p12"/>
            <p:cNvSpPr/>
            <p:nvPr/>
          </p:nvSpPr>
          <p:spPr>
            <a:xfrm>
              <a:off x="4264025" y="1019175"/>
              <a:ext cx="98425" cy="171450"/>
            </a:xfrm>
            <a:custGeom>
              <a:rect b="b" l="l" r="r" t="t"/>
              <a:pathLst>
                <a:path extrusionOk="0" h="101" w="58">
                  <a:moveTo>
                    <a:pt x="58" y="50"/>
                  </a:moveTo>
                  <a:cubicBezTo>
                    <a:pt x="58" y="33"/>
                    <a:pt x="47" y="7"/>
                    <a:pt x="29" y="0"/>
                  </a:cubicBezTo>
                  <a:cubicBezTo>
                    <a:pt x="12" y="7"/>
                    <a:pt x="0" y="33"/>
                    <a:pt x="0" y="50"/>
                  </a:cubicBezTo>
                  <a:cubicBezTo>
                    <a:pt x="0" y="68"/>
                    <a:pt x="12" y="94"/>
                    <a:pt x="29" y="101"/>
                  </a:cubicBezTo>
                  <a:cubicBezTo>
                    <a:pt x="47" y="94"/>
                    <a:pt x="58" y="68"/>
                    <a:pt x="58" y="5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6" name="Google Shape;2536;p12"/>
            <p:cNvSpPr/>
            <p:nvPr/>
          </p:nvSpPr>
          <p:spPr>
            <a:xfrm>
              <a:off x="4333875" y="1127125"/>
              <a:ext cx="153988" cy="123825"/>
            </a:xfrm>
            <a:custGeom>
              <a:rect b="b" l="l" r="r" t="t"/>
              <a:pathLst>
                <a:path extrusionOk="0" h="73" w="92">
                  <a:moveTo>
                    <a:pt x="2" y="61"/>
                  </a:moveTo>
                  <a:cubicBezTo>
                    <a:pt x="17" y="73"/>
                    <a:pt x="44" y="71"/>
                    <a:pt x="60" y="62"/>
                  </a:cubicBezTo>
                  <a:cubicBezTo>
                    <a:pt x="75" y="53"/>
                    <a:pt x="92" y="31"/>
                    <a:pt x="90" y="12"/>
                  </a:cubicBezTo>
                  <a:cubicBezTo>
                    <a:pt x="75" y="0"/>
                    <a:pt x="47" y="3"/>
                    <a:pt x="32" y="12"/>
                  </a:cubicBezTo>
                  <a:cubicBezTo>
                    <a:pt x="16" y="21"/>
                    <a:pt x="0" y="43"/>
                    <a:pt x="2" y="61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7" name="Google Shape;2537;p12"/>
            <p:cNvSpPr/>
            <p:nvPr/>
          </p:nvSpPr>
          <p:spPr>
            <a:xfrm>
              <a:off x="4333875" y="1250950"/>
              <a:ext cx="153988" cy="123825"/>
            </a:xfrm>
            <a:custGeom>
              <a:rect b="b" l="l" r="r" t="t"/>
              <a:pathLst>
                <a:path extrusionOk="0" h="73" w="92">
                  <a:moveTo>
                    <a:pt x="60" y="62"/>
                  </a:moveTo>
                  <a:cubicBezTo>
                    <a:pt x="75" y="53"/>
                    <a:pt x="92" y="31"/>
                    <a:pt x="90" y="12"/>
                  </a:cubicBezTo>
                  <a:cubicBezTo>
                    <a:pt x="75" y="0"/>
                    <a:pt x="47" y="3"/>
                    <a:pt x="32" y="12"/>
                  </a:cubicBezTo>
                  <a:cubicBezTo>
                    <a:pt x="16" y="21"/>
                    <a:pt x="0" y="43"/>
                    <a:pt x="2" y="62"/>
                  </a:cubicBezTo>
                  <a:cubicBezTo>
                    <a:pt x="17" y="73"/>
                    <a:pt x="44" y="71"/>
                    <a:pt x="60" y="6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8" name="Google Shape;2538;p12"/>
            <p:cNvSpPr/>
            <p:nvPr/>
          </p:nvSpPr>
          <p:spPr>
            <a:xfrm>
              <a:off x="4137025" y="1127125"/>
              <a:ext cx="157163" cy="123825"/>
            </a:xfrm>
            <a:custGeom>
              <a:rect b="b" l="l" r="r" t="t"/>
              <a:pathLst>
                <a:path extrusionOk="0" h="73" w="93">
                  <a:moveTo>
                    <a:pt x="32" y="62"/>
                  </a:moveTo>
                  <a:cubicBezTo>
                    <a:pt x="48" y="71"/>
                    <a:pt x="76" y="73"/>
                    <a:pt x="90" y="61"/>
                  </a:cubicBezTo>
                  <a:cubicBezTo>
                    <a:pt x="93" y="43"/>
                    <a:pt x="76" y="21"/>
                    <a:pt x="61" y="12"/>
                  </a:cubicBezTo>
                  <a:cubicBezTo>
                    <a:pt x="45" y="3"/>
                    <a:pt x="17" y="0"/>
                    <a:pt x="3" y="12"/>
                  </a:cubicBezTo>
                  <a:cubicBezTo>
                    <a:pt x="0" y="31"/>
                    <a:pt x="17" y="53"/>
                    <a:pt x="32" y="6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12"/>
            <p:cNvSpPr/>
            <p:nvPr/>
          </p:nvSpPr>
          <p:spPr>
            <a:xfrm>
              <a:off x="4137025" y="1250950"/>
              <a:ext cx="157163" cy="123825"/>
            </a:xfrm>
            <a:custGeom>
              <a:rect b="b" l="l" r="r" t="t"/>
              <a:pathLst>
                <a:path extrusionOk="0" h="73" w="93">
                  <a:moveTo>
                    <a:pt x="32" y="62"/>
                  </a:moveTo>
                  <a:cubicBezTo>
                    <a:pt x="48" y="71"/>
                    <a:pt x="76" y="73"/>
                    <a:pt x="90" y="62"/>
                  </a:cubicBezTo>
                  <a:cubicBezTo>
                    <a:pt x="93" y="43"/>
                    <a:pt x="76" y="21"/>
                    <a:pt x="61" y="12"/>
                  </a:cubicBezTo>
                  <a:cubicBezTo>
                    <a:pt x="45" y="3"/>
                    <a:pt x="17" y="0"/>
                    <a:pt x="3" y="12"/>
                  </a:cubicBezTo>
                  <a:cubicBezTo>
                    <a:pt x="0" y="31"/>
                    <a:pt x="17" y="53"/>
                    <a:pt x="32" y="6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0" name="Google Shape;2540;p12"/>
            <p:cNvSpPr/>
            <p:nvPr/>
          </p:nvSpPr>
          <p:spPr>
            <a:xfrm>
              <a:off x="4305300" y="1206500"/>
              <a:ext cx="17463" cy="200025"/>
            </a:xfrm>
            <a:custGeom>
              <a:rect b="b" l="l" r="r" t="t"/>
              <a:pathLst>
                <a:path extrusionOk="0" h="118" w="11">
                  <a:moveTo>
                    <a:pt x="0" y="4"/>
                  </a:move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2" y="118"/>
                    <a:pt x="5" y="118"/>
                  </a:cubicBezTo>
                  <a:cubicBezTo>
                    <a:pt x="8" y="118"/>
                    <a:pt x="11" y="116"/>
                    <a:pt x="11" y="11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41" name="Google Shape;2541;p12"/>
          <p:cNvGrpSpPr/>
          <p:nvPr/>
        </p:nvGrpSpPr>
        <p:grpSpPr>
          <a:xfrm>
            <a:off x="8595591" y="1398980"/>
            <a:ext cx="354167" cy="285426"/>
            <a:chOff x="4722813" y="1060450"/>
            <a:chExt cx="376238" cy="303213"/>
          </a:xfrm>
        </p:grpSpPr>
        <p:sp>
          <p:nvSpPr>
            <p:cNvPr id="2542" name="Google Shape;2542;p12"/>
            <p:cNvSpPr/>
            <p:nvPr/>
          </p:nvSpPr>
          <p:spPr>
            <a:xfrm>
              <a:off x="4821238" y="1060450"/>
              <a:ext cx="277813" cy="234950"/>
            </a:xfrm>
            <a:custGeom>
              <a:rect b="b" l="l" r="r" t="t"/>
              <a:pathLst>
                <a:path extrusionOk="0" h="139" w="165">
                  <a:moveTo>
                    <a:pt x="142" y="51"/>
                  </a:moveTo>
                  <a:cubicBezTo>
                    <a:pt x="136" y="42"/>
                    <a:pt x="129" y="33"/>
                    <a:pt x="120" y="25"/>
                  </a:cubicBezTo>
                  <a:cubicBezTo>
                    <a:pt x="114" y="20"/>
                    <a:pt x="97" y="8"/>
                    <a:pt x="99" y="25"/>
                  </a:cubicBezTo>
                  <a:cubicBezTo>
                    <a:pt x="93" y="20"/>
                    <a:pt x="87" y="16"/>
                    <a:pt x="81" y="12"/>
                  </a:cubicBezTo>
                  <a:cubicBezTo>
                    <a:pt x="71" y="5"/>
                    <a:pt x="53" y="0"/>
                    <a:pt x="58" y="19"/>
                  </a:cubicBezTo>
                  <a:cubicBezTo>
                    <a:pt x="39" y="17"/>
                    <a:pt x="19" y="19"/>
                    <a:pt x="0" y="24"/>
                  </a:cubicBezTo>
                  <a:cubicBezTo>
                    <a:pt x="11" y="28"/>
                    <a:pt x="23" y="30"/>
                    <a:pt x="35" y="32"/>
                  </a:cubicBezTo>
                  <a:cubicBezTo>
                    <a:pt x="54" y="35"/>
                    <a:pt x="73" y="41"/>
                    <a:pt x="89" y="52"/>
                  </a:cubicBezTo>
                  <a:cubicBezTo>
                    <a:pt x="114" y="67"/>
                    <a:pt x="134" y="91"/>
                    <a:pt x="147" y="116"/>
                  </a:cubicBezTo>
                  <a:cubicBezTo>
                    <a:pt x="149" y="119"/>
                    <a:pt x="156" y="139"/>
                    <a:pt x="160" y="135"/>
                  </a:cubicBezTo>
                  <a:cubicBezTo>
                    <a:pt x="165" y="130"/>
                    <a:pt x="162" y="116"/>
                    <a:pt x="161" y="109"/>
                  </a:cubicBezTo>
                  <a:cubicBezTo>
                    <a:pt x="160" y="88"/>
                    <a:pt x="153" y="69"/>
                    <a:pt x="142" y="51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3" name="Google Shape;2543;p12"/>
            <p:cNvSpPr/>
            <p:nvPr/>
          </p:nvSpPr>
          <p:spPr>
            <a:xfrm>
              <a:off x="4722813" y="1062038"/>
              <a:ext cx="376238" cy="301625"/>
            </a:xfrm>
            <a:custGeom>
              <a:rect b="b" l="l" r="r" t="t"/>
              <a:pathLst>
                <a:path extrusionOk="0" h="179" w="223">
                  <a:moveTo>
                    <a:pt x="202" y="157"/>
                  </a:moveTo>
                  <a:cubicBezTo>
                    <a:pt x="204" y="160"/>
                    <a:pt x="209" y="179"/>
                    <a:pt x="211" y="179"/>
                  </a:cubicBezTo>
                  <a:cubicBezTo>
                    <a:pt x="223" y="179"/>
                    <a:pt x="200" y="122"/>
                    <a:pt x="197" y="118"/>
                  </a:cubicBezTo>
                  <a:cubicBezTo>
                    <a:pt x="180" y="88"/>
                    <a:pt x="156" y="62"/>
                    <a:pt x="125" y="49"/>
                  </a:cubicBezTo>
                  <a:cubicBezTo>
                    <a:pt x="85" y="31"/>
                    <a:pt x="30" y="37"/>
                    <a:pt x="0" y="0"/>
                  </a:cubicBezTo>
                  <a:cubicBezTo>
                    <a:pt x="0" y="15"/>
                    <a:pt x="10" y="29"/>
                    <a:pt x="21" y="39"/>
                  </a:cubicBezTo>
                  <a:cubicBezTo>
                    <a:pt x="26" y="45"/>
                    <a:pt x="33" y="50"/>
                    <a:pt x="40" y="55"/>
                  </a:cubicBezTo>
                  <a:cubicBezTo>
                    <a:pt x="43" y="57"/>
                    <a:pt x="50" y="58"/>
                    <a:pt x="50" y="62"/>
                  </a:cubicBezTo>
                  <a:cubicBezTo>
                    <a:pt x="49" y="69"/>
                    <a:pt x="52" y="76"/>
                    <a:pt x="56" y="82"/>
                  </a:cubicBezTo>
                  <a:cubicBezTo>
                    <a:pt x="77" y="109"/>
                    <a:pt x="117" y="109"/>
                    <a:pt x="147" y="117"/>
                  </a:cubicBezTo>
                  <a:cubicBezTo>
                    <a:pt x="161" y="121"/>
                    <a:pt x="175" y="127"/>
                    <a:pt x="186" y="137"/>
                  </a:cubicBezTo>
                  <a:cubicBezTo>
                    <a:pt x="193" y="143"/>
                    <a:pt x="198" y="149"/>
                    <a:pt x="202" y="157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44" name="Google Shape;2544;p12"/>
          <p:cNvGrpSpPr/>
          <p:nvPr/>
        </p:nvGrpSpPr>
        <p:grpSpPr>
          <a:xfrm>
            <a:off x="7485270" y="1968337"/>
            <a:ext cx="322786" cy="375089"/>
            <a:chOff x="3543300" y="1665288"/>
            <a:chExt cx="342901" cy="398463"/>
          </a:xfrm>
        </p:grpSpPr>
        <p:sp>
          <p:nvSpPr>
            <p:cNvPr id="2545" name="Google Shape;2545;p12"/>
            <p:cNvSpPr/>
            <p:nvPr/>
          </p:nvSpPr>
          <p:spPr>
            <a:xfrm>
              <a:off x="3711575" y="1947863"/>
              <a:ext cx="76200" cy="115888"/>
            </a:xfrm>
            <a:custGeom>
              <a:rect b="b" l="l" r="r" t="t"/>
              <a:pathLst>
                <a:path extrusionOk="0" h="69" w="46">
                  <a:moveTo>
                    <a:pt x="33" y="65"/>
                  </a:moveTo>
                  <a:cubicBezTo>
                    <a:pt x="40" y="69"/>
                    <a:pt x="46" y="58"/>
                    <a:pt x="39" y="54"/>
                  </a:cubicBezTo>
                  <a:cubicBezTo>
                    <a:pt x="23" y="45"/>
                    <a:pt x="13" y="29"/>
                    <a:pt x="12" y="11"/>
                  </a:cubicBezTo>
                  <a:cubicBezTo>
                    <a:pt x="10" y="8"/>
                    <a:pt x="8" y="4"/>
                    <a:pt x="6" y="0"/>
                  </a:cubicBezTo>
                  <a:cubicBezTo>
                    <a:pt x="4" y="5"/>
                    <a:pt x="2" y="9"/>
                    <a:pt x="0" y="12"/>
                  </a:cubicBezTo>
                  <a:cubicBezTo>
                    <a:pt x="1" y="34"/>
                    <a:pt x="14" y="54"/>
                    <a:pt x="33" y="65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12"/>
            <p:cNvSpPr/>
            <p:nvPr/>
          </p:nvSpPr>
          <p:spPr>
            <a:xfrm>
              <a:off x="3763963" y="1738313"/>
              <a:ext cx="122238" cy="117475"/>
            </a:xfrm>
            <a:custGeom>
              <a:rect b="b" l="l" r="r" t="t"/>
              <a:pathLst>
                <a:path extrusionOk="0" h="70" w="73">
                  <a:moveTo>
                    <a:pt x="66" y="23"/>
                  </a:moveTo>
                  <a:cubicBezTo>
                    <a:pt x="61" y="9"/>
                    <a:pt x="48" y="0"/>
                    <a:pt x="34" y="0"/>
                  </a:cubicBezTo>
                  <a:cubicBezTo>
                    <a:pt x="32" y="0"/>
                    <a:pt x="29" y="1"/>
                    <a:pt x="27" y="1"/>
                  </a:cubicBezTo>
                  <a:cubicBezTo>
                    <a:pt x="17" y="3"/>
                    <a:pt x="8" y="9"/>
                    <a:pt x="0" y="18"/>
                  </a:cubicBezTo>
                  <a:cubicBezTo>
                    <a:pt x="3" y="20"/>
                    <a:pt x="5" y="22"/>
                    <a:pt x="8" y="25"/>
                  </a:cubicBezTo>
                  <a:cubicBezTo>
                    <a:pt x="12" y="22"/>
                    <a:pt x="17" y="20"/>
                    <a:pt x="21" y="19"/>
                  </a:cubicBezTo>
                  <a:cubicBezTo>
                    <a:pt x="23" y="19"/>
                    <a:pt x="25" y="19"/>
                    <a:pt x="26" y="19"/>
                  </a:cubicBezTo>
                  <a:cubicBezTo>
                    <a:pt x="35" y="19"/>
                    <a:pt x="42" y="23"/>
                    <a:pt x="45" y="31"/>
                  </a:cubicBezTo>
                  <a:cubicBezTo>
                    <a:pt x="48" y="39"/>
                    <a:pt x="44" y="49"/>
                    <a:pt x="35" y="55"/>
                  </a:cubicBezTo>
                  <a:cubicBezTo>
                    <a:pt x="31" y="57"/>
                    <a:pt x="26" y="59"/>
                    <a:pt x="20" y="60"/>
                  </a:cubicBezTo>
                  <a:cubicBezTo>
                    <a:pt x="20" y="63"/>
                    <a:pt x="20" y="66"/>
                    <a:pt x="19" y="69"/>
                  </a:cubicBezTo>
                  <a:cubicBezTo>
                    <a:pt x="22" y="70"/>
                    <a:pt x="25" y="70"/>
                    <a:pt x="28" y="70"/>
                  </a:cubicBezTo>
                  <a:cubicBezTo>
                    <a:pt x="36" y="70"/>
                    <a:pt x="44" y="68"/>
                    <a:pt x="51" y="65"/>
                  </a:cubicBezTo>
                  <a:cubicBezTo>
                    <a:pt x="65" y="57"/>
                    <a:pt x="73" y="39"/>
                    <a:pt x="66" y="23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7" name="Google Shape;2547;p12"/>
            <p:cNvSpPr/>
            <p:nvPr/>
          </p:nvSpPr>
          <p:spPr>
            <a:xfrm>
              <a:off x="3651250" y="1665288"/>
              <a:ext cx="120650" cy="104775"/>
            </a:xfrm>
            <a:custGeom>
              <a:rect b="b" l="l" r="r" t="t"/>
              <a:pathLst>
                <a:path extrusionOk="0" h="62" w="71">
                  <a:moveTo>
                    <a:pt x="69" y="28"/>
                  </a:moveTo>
                  <a:cubicBezTo>
                    <a:pt x="66" y="13"/>
                    <a:pt x="53" y="0"/>
                    <a:pt x="35" y="0"/>
                  </a:cubicBezTo>
                  <a:cubicBezTo>
                    <a:pt x="35" y="0"/>
                    <a:pt x="34" y="0"/>
                    <a:pt x="34" y="0"/>
                  </a:cubicBezTo>
                  <a:cubicBezTo>
                    <a:pt x="16" y="1"/>
                    <a:pt x="2" y="15"/>
                    <a:pt x="1" y="31"/>
                  </a:cubicBezTo>
                  <a:cubicBezTo>
                    <a:pt x="0" y="41"/>
                    <a:pt x="3" y="52"/>
                    <a:pt x="9" y="62"/>
                  </a:cubicBezTo>
                  <a:cubicBezTo>
                    <a:pt x="12" y="60"/>
                    <a:pt x="15" y="58"/>
                    <a:pt x="18" y="57"/>
                  </a:cubicBezTo>
                  <a:cubicBezTo>
                    <a:pt x="16" y="52"/>
                    <a:pt x="16" y="47"/>
                    <a:pt x="16" y="42"/>
                  </a:cubicBezTo>
                  <a:cubicBezTo>
                    <a:pt x="18" y="31"/>
                    <a:pt x="2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45" y="23"/>
                    <a:pt x="52" y="30"/>
                    <a:pt x="54" y="40"/>
                  </a:cubicBezTo>
                  <a:cubicBezTo>
                    <a:pt x="55" y="45"/>
                    <a:pt x="55" y="50"/>
                    <a:pt x="55" y="55"/>
                  </a:cubicBezTo>
                  <a:cubicBezTo>
                    <a:pt x="58" y="56"/>
                    <a:pt x="61" y="58"/>
                    <a:pt x="64" y="59"/>
                  </a:cubicBezTo>
                  <a:cubicBezTo>
                    <a:pt x="68" y="49"/>
                    <a:pt x="71" y="38"/>
                    <a:pt x="69" y="28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8" name="Google Shape;2548;p12"/>
            <p:cNvSpPr/>
            <p:nvPr/>
          </p:nvSpPr>
          <p:spPr>
            <a:xfrm>
              <a:off x="3692525" y="1812925"/>
              <a:ext cx="47625" cy="44450"/>
            </a:xfrm>
            <a:custGeom>
              <a:rect b="b" l="l" r="r" t="t"/>
              <a:pathLst>
                <a:path extrusionOk="0" h="27" w="28"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7" y="0"/>
                    <a:pt x="1" y="6"/>
                    <a:pt x="1" y="13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22" y="27"/>
                    <a:pt x="28" y="21"/>
                    <a:pt x="28" y="14"/>
                  </a:cubicBezTo>
                  <a:cubicBezTo>
                    <a:pt x="28" y="6"/>
                    <a:pt x="22" y="0"/>
                    <a:pt x="15" y="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9" name="Google Shape;2549;p12"/>
            <p:cNvSpPr/>
            <p:nvPr/>
          </p:nvSpPr>
          <p:spPr>
            <a:xfrm>
              <a:off x="3644900" y="1763713"/>
              <a:ext cx="142875" cy="141288"/>
            </a:xfrm>
            <a:custGeom>
              <a:rect b="b" l="l" r="r" t="t"/>
              <a:pathLst>
                <a:path extrusionOk="0" h="84" w="85">
                  <a:moveTo>
                    <a:pt x="43" y="0"/>
                  </a:moveTo>
                  <a:cubicBezTo>
                    <a:pt x="43" y="0"/>
                    <a:pt x="43" y="0"/>
                    <a:pt x="42" y="0"/>
                  </a:cubicBezTo>
                  <a:cubicBezTo>
                    <a:pt x="20" y="0"/>
                    <a:pt x="1" y="18"/>
                    <a:pt x="0" y="41"/>
                  </a:cubicBezTo>
                  <a:cubicBezTo>
                    <a:pt x="0" y="65"/>
                    <a:pt x="18" y="84"/>
                    <a:pt x="41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65" y="84"/>
                    <a:pt x="84" y="66"/>
                    <a:pt x="84" y="43"/>
                  </a:cubicBezTo>
                  <a:cubicBezTo>
                    <a:pt x="85" y="20"/>
                    <a:pt x="67" y="1"/>
                    <a:pt x="43" y="0"/>
                  </a:cubicBezTo>
                  <a:moveTo>
                    <a:pt x="71" y="43"/>
                  </a:moveTo>
                  <a:cubicBezTo>
                    <a:pt x="70" y="58"/>
                    <a:pt x="58" y="71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6" y="70"/>
                    <a:pt x="14" y="57"/>
                    <a:pt x="14" y="42"/>
                  </a:cubicBezTo>
                  <a:cubicBezTo>
                    <a:pt x="15" y="26"/>
                    <a:pt x="27" y="14"/>
                    <a:pt x="42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59" y="15"/>
                    <a:pt x="71" y="28"/>
                    <a:pt x="71" y="43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12"/>
            <p:cNvSpPr/>
            <p:nvPr/>
          </p:nvSpPr>
          <p:spPr>
            <a:xfrm>
              <a:off x="3589338" y="1866900"/>
              <a:ext cx="128588" cy="119063"/>
            </a:xfrm>
            <a:custGeom>
              <a:rect b="b" l="l" r="r" t="t"/>
              <a:pathLst>
                <a:path extrusionOk="0" h="71" w="76">
                  <a:moveTo>
                    <a:pt x="35" y="8"/>
                  </a:moveTo>
                  <a:cubicBezTo>
                    <a:pt x="34" y="6"/>
                    <a:pt x="32" y="3"/>
                    <a:pt x="31" y="0"/>
                  </a:cubicBezTo>
                  <a:cubicBezTo>
                    <a:pt x="20" y="6"/>
                    <a:pt x="12" y="13"/>
                    <a:pt x="7" y="23"/>
                  </a:cubicBezTo>
                  <a:cubicBezTo>
                    <a:pt x="0" y="37"/>
                    <a:pt x="4" y="56"/>
                    <a:pt x="19" y="66"/>
                  </a:cubicBezTo>
                  <a:cubicBezTo>
                    <a:pt x="25" y="70"/>
                    <a:pt x="32" y="71"/>
                    <a:pt x="38" y="71"/>
                  </a:cubicBezTo>
                  <a:cubicBezTo>
                    <a:pt x="48" y="71"/>
                    <a:pt x="58" y="67"/>
                    <a:pt x="64" y="60"/>
                  </a:cubicBezTo>
                  <a:cubicBezTo>
                    <a:pt x="71" y="52"/>
                    <a:pt x="74" y="42"/>
                    <a:pt x="76" y="29"/>
                  </a:cubicBezTo>
                  <a:cubicBezTo>
                    <a:pt x="75" y="30"/>
                    <a:pt x="75" y="30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1" y="29"/>
                    <a:pt x="69" y="29"/>
                    <a:pt x="66" y="29"/>
                  </a:cubicBezTo>
                  <a:cubicBezTo>
                    <a:pt x="64" y="34"/>
                    <a:pt x="61" y="39"/>
                    <a:pt x="58" y="42"/>
                  </a:cubicBezTo>
                  <a:cubicBezTo>
                    <a:pt x="53" y="47"/>
                    <a:pt x="47" y="50"/>
                    <a:pt x="42" y="50"/>
                  </a:cubicBezTo>
                  <a:cubicBezTo>
                    <a:pt x="38" y="50"/>
                    <a:pt x="35" y="49"/>
                    <a:pt x="32" y="47"/>
                  </a:cubicBezTo>
                  <a:cubicBezTo>
                    <a:pt x="24" y="42"/>
                    <a:pt x="22" y="31"/>
                    <a:pt x="26" y="21"/>
                  </a:cubicBezTo>
                  <a:cubicBezTo>
                    <a:pt x="28" y="17"/>
                    <a:pt x="31" y="12"/>
                    <a:pt x="35" y="8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1" name="Google Shape;2551;p12"/>
            <p:cNvSpPr/>
            <p:nvPr/>
          </p:nvSpPr>
          <p:spPr>
            <a:xfrm>
              <a:off x="3721100" y="1860550"/>
              <a:ext cx="128588" cy="120650"/>
            </a:xfrm>
            <a:custGeom>
              <a:rect b="b" l="l" r="r" t="t"/>
              <a:pathLst>
                <a:path extrusionOk="0" h="72" w="76">
                  <a:moveTo>
                    <a:pt x="60" y="65"/>
                  </a:moveTo>
                  <a:cubicBezTo>
                    <a:pt x="74" y="54"/>
                    <a:pt x="76" y="34"/>
                    <a:pt x="68" y="20"/>
                  </a:cubicBezTo>
                  <a:cubicBezTo>
                    <a:pt x="63" y="11"/>
                    <a:pt x="54" y="5"/>
                    <a:pt x="43" y="0"/>
                  </a:cubicBezTo>
                  <a:cubicBezTo>
                    <a:pt x="42" y="3"/>
                    <a:pt x="41" y="6"/>
                    <a:pt x="39" y="9"/>
                  </a:cubicBezTo>
                  <a:cubicBezTo>
                    <a:pt x="43" y="13"/>
                    <a:pt x="47" y="17"/>
                    <a:pt x="49" y="21"/>
                  </a:cubicBezTo>
                  <a:cubicBezTo>
                    <a:pt x="54" y="30"/>
                    <a:pt x="53" y="41"/>
                    <a:pt x="45" y="47"/>
                  </a:cubicBezTo>
                  <a:cubicBezTo>
                    <a:pt x="42" y="49"/>
                    <a:pt x="38" y="51"/>
                    <a:pt x="34" y="51"/>
                  </a:cubicBezTo>
                  <a:cubicBezTo>
                    <a:pt x="29" y="51"/>
                    <a:pt x="24" y="48"/>
                    <a:pt x="19" y="45"/>
                  </a:cubicBezTo>
                  <a:cubicBezTo>
                    <a:pt x="16" y="41"/>
                    <a:pt x="13" y="37"/>
                    <a:pt x="10" y="32"/>
                  </a:cubicBezTo>
                  <a:cubicBezTo>
                    <a:pt x="7" y="33"/>
                    <a:pt x="4" y="33"/>
                    <a:pt x="0" y="33"/>
                  </a:cubicBezTo>
                  <a:cubicBezTo>
                    <a:pt x="1" y="39"/>
                    <a:pt x="3" y="44"/>
                    <a:pt x="5" y="48"/>
                  </a:cubicBezTo>
                  <a:cubicBezTo>
                    <a:pt x="5" y="49"/>
                    <a:pt x="6" y="50"/>
                    <a:pt x="6" y="52"/>
                  </a:cubicBezTo>
                  <a:cubicBezTo>
                    <a:pt x="9" y="56"/>
                    <a:pt x="11" y="60"/>
                    <a:pt x="15" y="63"/>
                  </a:cubicBezTo>
                  <a:cubicBezTo>
                    <a:pt x="21" y="69"/>
                    <a:pt x="30" y="72"/>
                    <a:pt x="38" y="72"/>
                  </a:cubicBezTo>
                  <a:cubicBezTo>
                    <a:pt x="46" y="72"/>
                    <a:pt x="53" y="70"/>
                    <a:pt x="60" y="65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2" name="Google Shape;2552;p12"/>
            <p:cNvSpPr/>
            <p:nvPr/>
          </p:nvSpPr>
          <p:spPr>
            <a:xfrm>
              <a:off x="3543300" y="1747838"/>
              <a:ext cx="120650" cy="117475"/>
            </a:xfrm>
            <a:custGeom>
              <a:rect b="b" l="l" r="r" t="t"/>
              <a:pathLst>
                <a:path extrusionOk="0" h="69" w="71">
                  <a:moveTo>
                    <a:pt x="24" y="65"/>
                  </a:moveTo>
                  <a:cubicBezTo>
                    <a:pt x="30" y="68"/>
                    <a:pt x="36" y="69"/>
                    <a:pt x="42" y="69"/>
                  </a:cubicBezTo>
                  <a:cubicBezTo>
                    <a:pt x="47" y="69"/>
                    <a:pt x="52" y="68"/>
                    <a:pt x="57" y="67"/>
                  </a:cubicBezTo>
                  <a:cubicBezTo>
                    <a:pt x="56" y="64"/>
                    <a:pt x="55" y="61"/>
                    <a:pt x="55" y="58"/>
                  </a:cubicBezTo>
                  <a:cubicBezTo>
                    <a:pt x="49" y="57"/>
                    <a:pt x="44" y="56"/>
                    <a:pt x="39" y="54"/>
                  </a:cubicBezTo>
                  <a:cubicBezTo>
                    <a:pt x="30" y="50"/>
                    <a:pt x="24" y="40"/>
                    <a:pt x="27" y="31"/>
                  </a:cubicBezTo>
                  <a:cubicBezTo>
                    <a:pt x="29" y="23"/>
                    <a:pt x="37" y="17"/>
                    <a:pt x="47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54" y="18"/>
                    <a:pt x="59" y="20"/>
                    <a:pt x="64" y="22"/>
                  </a:cubicBezTo>
                  <a:cubicBezTo>
                    <a:pt x="66" y="20"/>
                    <a:pt x="68" y="17"/>
                    <a:pt x="71" y="15"/>
                  </a:cubicBezTo>
                  <a:cubicBezTo>
                    <a:pt x="62" y="7"/>
                    <a:pt x="53" y="1"/>
                    <a:pt x="42" y="0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23" y="0"/>
                    <a:pt x="9" y="10"/>
                    <a:pt x="5" y="25"/>
                  </a:cubicBezTo>
                  <a:cubicBezTo>
                    <a:pt x="0" y="42"/>
                    <a:pt x="9" y="59"/>
                    <a:pt x="24" y="65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53" name="Google Shape;2553;p12"/>
          <p:cNvSpPr/>
          <p:nvPr/>
        </p:nvSpPr>
        <p:spPr>
          <a:xfrm>
            <a:off x="8172683" y="2216403"/>
            <a:ext cx="106101" cy="125527"/>
          </a:xfrm>
          <a:custGeom>
            <a:rect b="b" l="l" r="r" t="t"/>
            <a:pathLst>
              <a:path extrusionOk="0" h="79" w="66">
                <a:moveTo>
                  <a:pt x="66" y="79"/>
                </a:moveTo>
                <a:cubicBezTo>
                  <a:pt x="66" y="2"/>
                  <a:pt x="66" y="2"/>
                  <a:pt x="66" y="2"/>
                </a:cubicBezTo>
                <a:cubicBezTo>
                  <a:pt x="65" y="2"/>
                  <a:pt x="65" y="2"/>
                  <a:pt x="64" y="2"/>
                </a:cubicBezTo>
                <a:cubicBezTo>
                  <a:pt x="58" y="2"/>
                  <a:pt x="52" y="1"/>
                  <a:pt x="46" y="0"/>
                </a:cubicBezTo>
                <a:cubicBezTo>
                  <a:pt x="38" y="3"/>
                  <a:pt x="31" y="6"/>
                  <a:pt x="23" y="7"/>
                </a:cubicBezTo>
                <a:cubicBezTo>
                  <a:pt x="23" y="23"/>
                  <a:pt x="23" y="23"/>
                  <a:pt x="23" y="23"/>
                </a:cubicBezTo>
                <a:cubicBezTo>
                  <a:pt x="14" y="14"/>
                  <a:pt x="14" y="14"/>
                  <a:pt x="14" y="14"/>
                </a:cubicBezTo>
                <a:cubicBezTo>
                  <a:pt x="0" y="27"/>
                  <a:pt x="0" y="27"/>
                  <a:pt x="0" y="27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79"/>
                  <a:pt x="23" y="79"/>
                  <a:pt x="23" y="79"/>
                </a:cubicBezTo>
                <a:lnTo>
                  <a:pt x="66" y="79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4" name="Google Shape;2554;p12"/>
          <p:cNvSpPr/>
          <p:nvPr/>
        </p:nvSpPr>
        <p:spPr>
          <a:xfrm>
            <a:off x="8057616" y="1965349"/>
            <a:ext cx="306347" cy="255539"/>
          </a:xfrm>
          <a:custGeom>
            <a:rect b="b" l="l" r="r" t="t"/>
            <a:pathLst>
              <a:path extrusionOk="0" h="161" w="193">
                <a:moveTo>
                  <a:pt x="151" y="44"/>
                </a:moveTo>
                <a:cubicBezTo>
                  <a:pt x="138" y="18"/>
                  <a:pt x="111" y="0"/>
                  <a:pt x="80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125"/>
                  <a:pt x="36" y="161"/>
                  <a:pt x="80" y="161"/>
                </a:cubicBezTo>
                <a:cubicBezTo>
                  <a:pt x="85" y="161"/>
                  <a:pt x="91" y="160"/>
                  <a:pt x="96" y="159"/>
                </a:cubicBezTo>
                <a:cubicBezTo>
                  <a:pt x="104" y="158"/>
                  <a:pt x="111" y="155"/>
                  <a:pt x="118" y="151"/>
                </a:cubicBezTo>
                <a:cubicBezTo>
                  <a:pt x="124" y="153"/>
                  <a:pt x="130" y="154"/>
                  <a:pt x="137" y="154"/>
                </a:cubicBezTo>
                <a:cubicBezTo>
                  <a:pt x="138" y="154"/>
                  <a:pt x="138" y="154"/>
                  <a:pt x="139" y="154"/>
                </a:cubicBezTo>
                <a:cubicBezTo>
                  <a:pt x="169" y="153"/>
                  <a:pt x="193" y="128"/>
                  <a:pt x="193" y="98"/>
                </a:cubicBezTo>
                <a:cubicBezTo>
                  <a:pt x="193" y="72"/>
                  <a:pt x="175" y="51"/>
                  <a:pt x="151" y="44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55" name="Google Shape;2555;p12"/>
          <p:cNvGrpSpPr/>
          <p:nvPr/>
        </p:nvGrpSpPr>
        <p:grpSpPr>
          <a:xfrm>
            <a:off x="4687801" y="2565711"/>
            <a:ext cx="295886" cy="370605"/>
            <a:chOff x="571500" y="2311400"/>
            <a:chExt cx="314325" cy="393700"/>
          </a:xfrm>
        </p:grpSpPr>
        <p:sp>
          <p:nvSpPr>
            <p:cNvPr id="2556" name="Google Shape;2556;p12"/>
            <p:cNvSpPr/>
            <p:nvPr/>
          </p:nvSpPr>
          <p:spPr>
            <a:xfrm>
              <a:off x="625475" y="2363788"/>
              <a:ext cx="206375" cy="204788"/>
            </a:xfrm>
            <a:custGeom>
              <a:rect b="b" l="l" r="r" t="t"/>
              <a:pathLst>
                <a:path extrusionOk="0" h="121" w="122">
                  <a:moveTo>
                    <a:pt x="77" y="101"/>
                  </a:moveTo>
                  <a:cubicBezTo>
                    <a:pt x="77" y="121"/>
                    <a:pt x="77" y="121"/>
                    <a:pt x="77" y="121"/>
                  </a:cubicBezTo>
                  <a:cubicBezTo>
                    <a:pt x="103" y="114"/>
                    <a:pt x="122" y="90"/>
                    <a:pt x="122" y="62"/>
                  </a:cubicBezTo>
                  <a:cubicBezTo>
                    <a:pt x="122" y="28"/>
                    <a:pt x="95" y="0"/>
                    <a:pt x="61" y="0"/>
                  </a:cubicBezTo>
                  <a:cubicBezTo>
                    <a:pt x="27" y="0"/>
                    <a:pt x="0" y="28"/>
                    <a:pt x="0" y="62"/>
                  </a:cubicBezTo>
                  <a:cubicBezTo>
                    <a:pt x="0" y="90"/>
                    <a:pt x="19" y="114"/>
                    <a:pt x="45" y="12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30" y="95"/>
                    <a:pt x="18" y="80"/>
                    <a:pt x="18" y="62"/>
                  </a:cubicBezTo>
                  <a:cubicBezTo>
                    <a:pt x="18" y="38"/>
                    <a:pt x="37" y="19"/>
                    <a:pt x="61" y="19"/>
                  </a:cubicBezTo>
                  <a:cubicBezTo>
                    <a:pt x="85" y="19"/>
                    <a:pt x="104" y="38"/>
                    <a:pt x="104" y="62"/>
                  </a:cubicBezTo>
                  <a:cubicBezTo>
                    <a:pt x="104" y="80"/>
                    <a:pt x="93" y="95"/>
                    <a:pt x="77" y="101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7" name="Google Shape;2557;p12"/>
            <p:cNvSpPr/>
            <p:nvPr/>
          </p:nvSpPr>
          <p:spPr>
            <a:xfrm>
              <a:off x="571500" y="2311400"/>
              <a:ext cx="314325" cy="311150"/>
            </a:xfrm>
            <a:custGeom>
              <a:rect b="b" l="l" r="r" t="t"/>
              <a:pathLst>
                <a:path extrusionOk="0" h="184" w="186">
                  <a:moveTo>
                    <a:pt x="186" y="93"/>
                  </a:moveTo>
                  <a:cubicBezTo>
                    <a:pt x="186" y="41"/>
                    <a:pt x="144" y="0"/>
                    <a:pt x="93" y="0"/>
                  </a:cubicBezTo>
                  <a:cubicBezTo>
                    <a:pt x="42" y="0"/>
                    <a:pt x="0" y="41"/>
                    <a:pt x="0" y="93"/>
                  </a:cubicBezTo>
                  <a:cubicBezTo>
                    <a:pt x="0" y="139"/>
                    <a:pt x="34" y="177"/>
                    <a:pt x="77" y="184"/>
                  </a:cubicBezTo>
                  <a:cubicBezTo>
                    <a:pt x="77" y="165"/>
                    <a:pt x="77" y="165"/>
                    <a:pt x="77" y="165"/>
                  </a:cubicBezTo>
                  <a:cubicBezTo>
                    <a:pt x="44" y="158"/>
                    <a:pt x="19" y="128"/>
                    <a:pt x="19" y="93"/>
                  </a:cubicBezTo>
                  <a:cubicBezTo>
                    <a:pt x="19" y="52"/>
                    <a:pt x="52" y="18"/>
                    <a:pt x="93" y="18"/>
                  </a:cubicBezTo>
                  <a:cubicBezTo>
                    <a:pt x="134" y="18"/>
                    <a:pt x="167" y="52"/>
                    <a:pt x="167" y="93"/>
                  </a:cubicBezTo>
                  <a:cubicBezTo>
                    <a:pt x="167" y="128"/>
                    <a:pt x="142" y="158"/>
                    <a:pt x="109" y="165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53" y="177"/>
                    <a:pt x="186" y="139"/>
                    <a:pt x="186" y="93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12"/>
            <p:cNvSpPr/>
            <p:nvPr/>
          </p:nvSpPr>
          <p:spPr>
            <a:xfrm>
              <a:off x="677863" y="2416175"/>
              <a:ext cx="101600" cy="288925"/>
            </a:xfrm>
            <a:custGeom>
              <a:rect b="b" l="l" r="r" t="t"/>
              <a:pathLst>
                <a:path extrusionOk="0" h="171" w="60">
                  <a:moveTo>
                    <a:pt x="21" y="91"/>
                  </a:moveTo>
                  <a:cubicBezTo>
                    <a:pt x="21" y="104"/>
                    <a:pt x="21" y="104"/>
                    <a:pt x="21" y="104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1" y="59"/>
                    <a:pt x="42" y="59"/>
                    <a:pt x="43" y="58"/>
                  </a:cubicBezTo>
                  <a:cubicBezTo>
                    <a:pt x="44" y="58"/>
                    <a:pt x="45" y="57"/>
                    <a:pt x="46" y="57"/>
                  </a:cubicBezTo>
                  <a:cubicBezTo>
                    <a:pt x="55" y="51"/>
                    <a:pt x="60" y="42"/>
                    <a:pt x="60" y="31"/>
                  </a:cubicBezTo>
                  <a:cubicBezTo>
                    <a:pt x="60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42"/>
                    <a:pt x="6" y="51"/>
                    <a:pt x="14" y="57"/>
                  </a:cubicBezTo>
                  <a:cubicBezTo>
                    <a:pt x="15" y="57"/>
                    <a:pt x="16" y="58"/>
                    <a:pt x="17" y="58"/>
                  </a:cubicBezTo>
                  <a:cubicBezTo>
                    <a:pt x="19" y="59"/>
                    <a:pt x="20" y="59"/>
                    <a:pt x="21" y="59"/>
                  </a:cubicBezTo>
                  <a:cubicBezTo>
                    <a:pt x="21" y="72"/>
                    <a:pt x="21" y="72"/>
                    <a:pt x="21" y="72"/>
                  </a:cubicBezTo>
                  <a:lnTo>
                    <a:pt x="21" y="91"/>
                  </a:lnTo>
                  <a:close/>
                  <a:moveTo>
                    <a:pt x="19" y="28"/>
                  </a:moveTo>
                  <a:cubicBezTo>
                    <a:pt x="19" y="26"/>
                    <a:pt x="20" y="25"/>
                    <a:pt x="20" y="24"/>
                  </a:cubicBezTo>
                  <a:cubicBezTo>
                    <a:pt x="22" y="21"/>
                    <a:pt x="26" y="19"/>
                    <a:pt x="30" y="19"/>
                  </a:cubicBezTo>
                  <a:cubicBezTo>
                    <a:pt x="34" y="19"/>
                    <a:pt x="38" y="21"/>
                    <a:pt x="40" y="24"/>
                  </a:cubicBezTo>
                  <a:cubicBezTo>
                    <a:pt x="41" y="25"/>
                    <a:pt x="41" y="26"/>
                    <a:pt x="41" y="28"/>
                  </a:cubicBezTo>
                  <a:cubicBezTo>
                    <a:pt x="42" y="29"/>
                    <a:pt x="42" y="30"/>
                    <a:pt x="42" y="31"/>
                  </a:cubicBezTo>
                  <a:cubicBezTo>
                    <a:pt x="42" y="33"/>
                    <a:pt x="41" y="36"/>
                    <a:pt x="40" y="38"/>
                  </a:cubicBezTo>
                  <a:cubicBezTo>
                    <a:pt x="37" y="40"/>
                    <a:pt x="34" y="42"/>
                    <a:pt x="30" y="42"/>
                  </a:cubicBezTo>
                  <a:cubicBezTo>
                    <a:pt x="26" y="42"/>
                    <a:pt x="23" y="40"/>
                    <a:pt x="21" y="38"/>
                  </a:cubicBezTo>
                  <a:cubicBezTo>
                    <a:pt x="19" y="36"/>
                    <a:pt x="18" y="33"/>
                    <a:pt x="18" y="31"/>
                  </a:cubicBezTo>
                  <a:cubicBezTo>
                    <a:pt x="18" y="30"/>
                    <a:pt x="19" y="29"/>
                    <a:pt x="19" y="28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59" name="Google Shape;2559;p12"/>
          <p:cNvGrpSpPr/>
          <p:nvPr/>
        </p:nvGrpSpPr>
        <p:grpSpPr>
          <a:xfrm>
            <a:off x="5224282" y="2580654"/>
            <a:ext cx="351178" cy="340718"/>
            <a:chOff x="1141413" y="2327275"/>
            <a:chExt cx="373062" cy="361951"/>
          </a:xfrm>
        </p:grpSpPr>
        <p:sp>
          <p:nvSpPr>
            <p:cNvPr id="2560" name="Google Shape;2560;p12"/>
            <p:cNvSpPr/>
            <p:nvPr/>
          </p:nvSpPr>
          <p:spPr>
            <a:xfrm>
              <a:off x="1374775" y="2547938"/>
              <a:ext cx="139700" cy="141288"/>
            </a:xfrm>
            <a:custGeom>
              <a:rect b="b" l="l" r="r" t="t"/>
              <a:pathLst>
                <a:path extrusionOk="0" h="84" w="83">
                  <a:moveTo>
                    <a:pt x="83" y="54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6" y="6"/>
                    <a:pt x="22" y="12"/>
                    <a:pt x="17" y="17"/>
                  </a:cubicBezTo>
                  <a:cubicBezTo>
                    <a:pt x="12" y="22"/>
                    <a:pt x="6" y="26"/>
                    <a:pt x="0" y="30"/>
                  </a:cubicBezTo>
                  <a:cubicBezTo>
                    <a:pt x="54" y="84"/>
                    <a:pt x="54" y="84"/>
                    <a:pt x="54" y="84"/>
                  </a:cubicBezTo>
                  <a:lnTo>
                    <a:pt x="83" y="54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1" name="Google Shape;2561;p12"/>
            <p:cNvSpPr/>
            <p:nvPr/>
          </p:nvSpPr>
          <p:spPr>
            <a:xfrm>
              <a:off x="1141413" y="2327275"/>
              <a:ext cx="307975" cy="282575"/>
            </a:xfrm>
            <a:custGeom>
              <a:rect b="b" l="l" r="r" t="t"/>
              <a:pathLst>
                <a:path extrusionOk="0" h="168" w="183">
                  <a:moveTo>
                    <a:pt x="151" y="143"/>
                  </a:moveTo>
                  <a:cubicBezTo>
                    <a:pt x="156" y="138"/>
                    <a:pt x="161" y="132"/>
                    <a:pt x="164" y="126"/>
                  </a:cubicBezTo>
                  <a:cubicBezTo>
                    <a:pt x="183" y="94"/>
                    <a:pt x="179" y="52"/>
                    <a:pt x="151" y="25"/>
                  </a:cubicBezTo>
                  <a:cubicBezTo>
                    <a:pt x="135" y="8"/>
                    <a:pt x="113" y="0"/>
                    <a:pt x="92" y="0"/>
                  </a:cubicBezTo>
                  <a:cubicBezTo>
                    <a:pt x="70" y="0"/>
                    <a:pt x="49" y="8"/>
                    <a:pt x="33" y="25"/>
                  </a:cubicBezTo>
                  <a:cubicBezTo>
                    <a:pt x="0" y="57"/>
                    <a:pt x="0" y="111"/>
                    <a:pt x="33" y="143"/>
                  </a:cubicBezTo>
                  <a:cubicBezTo>
                    <a:pt x="49" y="160"/>
                    <a:pt x="70" y="168"/>
                    <a:pt x="92" y="168"/>
                  </a:cubicBezTo>
                  <a:cubicBezTo>
                    <a:pt x="107" y="168"/>
                    <a:pt x="121" y="164"/>
                    <a:pt x="134" y="156"/>
                  </a:cubicBezTo>
                  <a:cubicBezTo>
                    <a:pt x="140" y="153"/>
                    <a:pt x="146" y="148"/>
                    <a:pt x="151" y="143"/>
                  </a:cubicBezTo>
                  <a:moveTo>
                    <a:pt x="41" y="50"/>
                  </a:moveTo>
                  <a:cubicBezTo>
                    <a:pt x="39" y="50"/>
                    <a:pt x="39" y="50"/>
                    <a:pt x="39" y="50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47" y="33"/>
                    <a:pt x="62" y="23"/>
                    <a:pt x="79" y="19"/>
                  </a:cubicBezTo>
                  <a:cubicBezTo>
                    <a:pt x="97" y="15"/>
                    <a:pt x="115" y="19"/>
                    <a:pt x="130" y="29"/>
                  </a:cubicBezTo>
                  <a:cubicBezTo>
                    <a:pt x="159" y="48"/>
                    <a:pt x="168" y="85"/>
                    <a:pt x="153" y="115"/>
                  </a:cubicBezTo>
                  <a:cubicBezTo>
                    <a:pt x="152" y="117"/>
                    <a:pt x="151" y="120"/>
                    <a:pt x="149" y="122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6" y="116"/>
                    <a:pt x="147" y="113"/>
                    <a:pt x="148" y="111"/>
                  </a:cubicBezTo>
                  <a:cubicBezTo>
                    <a:pt x="161" y="84"/>
                    <a:pt x="152" y="51"/>
                    <a:pt x="127" y="34"/>
                  </a:cubicBezTo>
                  <a:cubicBezTo>
                    <a:pt x="113" y="25"/>
                    <a:pt x="97" y="22"/>
                    <a:pt x="81" y="25"/>
                  </a:cubicBezTo>
                  <a:cubicBezTo>
                    <a:pt x="65" y="28"/>
                    <a:pt x="51" y="38"/>
                    <a:pt x="42" y="51"/>
                  </a:cubicBezTo>
                  <a:lnTo>
                    <a:pt x="41" y="5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62" name="Google Shape;2562;p12"/>
          <p:cNvGrpSpPr/>
          <p:nvPr/>
        </p:nvGrpSpPr>
        <p:grpSpPr>
          <a:xfrm>
            <a:off x="6370467" y="2569446"/>
            <a:ext cx="318302" cy="363134"/>
            <a:chOff x="2359025" y="2314575"/>
            <a:chExt cx="338138" cy="385763"/>
          </a:xfrm>
        </p:grpSpPr>
        <p:sp>
          <p:nvSpPr>
            <p:cNvPr id="2563" name="Google Shape;2563;p12"/>
            <p:cNvSpPr/>
            <p:nvPr/>
          </p:nvSpPr>
          <p:spPr>
            <a:xfrm>
              <a:off x="2417763" y="2314575"/>
              <a:ext cx="77788" cy="77788"/>
            </a:xfrm>
            <a:prstGeom prst="ellipse">
              <a:avLst/>
            </a:pr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12"/>
            <p:cNvSpPr/>
            <p:nvPr/>
          </p:nvSpPr>
          <p:spPr>
            <a:xfrm>
              <a:off x="2359025" y="2408238"/>
              <a:ext cx="222250" cy="292100"/>
            </a:xfrm>
            <a:custGeom>
              <a:rect b="b" l="l" r="r" t="t"/>
              <a:pathLst>
                <a:path extrusionOk="0" h="184" w="140">
                  <a:moveTo>
                    <a:pt x="0" y="88"/>
                  </a:moveTo>
                  <a:lnTo>
                    <a:pt x="21" y="88"/>
                  </a:lnTo>
                  <a:lnTo>
                    <a:pt x="21" y="34"/>
                  </a:lnTo>
                  <a:lnTo>
                    <a:pt x="29" y="34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184"/>
                  </a:lnTo>
                  <a:lnTo>
                    <a:pt x="57" y="184"/>
                  </a:lnTo>
                  <a:lnTo>
                    <a:pt x="57" y="88"/>
                  </a:lnTo>
                  <a:lnTo>
                    <a:pt x="65" y="88"/>
                  </a:lnTo>
                  <a:lnTo>
                    <a:pt x="65" y="184"/>
                  </a:lnTo>
                  <a:lnTo>
                    <a:pt x="94" y="184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4" y="34"/>
                  </a:lnTo>
                  <a:lnTo>
                    <a:pt x="103" y="34"/>
                  </a:lnTo>
                  <a:lnTo>
                    <a:pt x="103" y="71"/>
                  </a:lnTo>
                  <a:lnTo>
                    <a:pt x="127" y="92"/>
                  </a:lnTo>
                  <a:lnTo>
                    <a:pt x="140" y="78"/>
                  </a:lnTo>
                  <a:lnTo>
                    <a:pt x="122" y="60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5" name="Google Shape;2565;p12"/>
            <p:cNvSpPr/>
            <p:nvPr/>
          </p:nvSpPr>
          <p:spPr>
            <a:xfrm>
              <a:off x="2581275" y="2581275"/>
              <a:ext cx="106363" cy="119063"/>
            </a:xfrm>
            <a:custGeom>
              <a:rect b="b" l="l" r="r" t="t"/>
              <a:pathLst>
                <a:path extrusionOk="0" h="75" w="67">
                  <a:moveTo>
                    <a:pt x="0" y="75"/>
                  </a:moveTo>
                  <a:lnTo>
                    <a:pt x="67" y="75"/>
                  </a:lnTo>
                  <a:lnTo>
                    <a:pt x="67" y="0"/>
                  </a:lnTo>
                  <a:lnTo>
                    <a:pt x="0" y="0"/>
                  </a:lnTo>
                  <a:lnTo>
                    <a:pt x="0" y="75"/>
                  </a:lnTo>
                  <a:close/>
                  <a:moveTo>
                    <a:pt x="48" y="11"/>
                  </a:moveTo>
                  <a:lnTo>
                    <a:pt x="54" y="11"/>
                  </a:lnTo>
                  <a:lnTo>
                    <a:pt x="54" y="65"/>
                  </a:lnTo>
                  <a:lnTo>
                    <a:pt x="48" y="65"/>
                  </a:lnTo>
                  <a:lnTo>
                    <a:pt x="48" y="11"/>
                  </a:lnTo>
                  <a:close/>
                  <a:moveTo>
                    <a:pt x="30" y="11"/>
                  </a:moveTo>
                  <a:lnTo>
                    <a:pt x="37" y="11"/>
                  </a:lnTo>
                  <a:lnTo>
                    <a:pt x="37" y="65"/>
                  </a:lnTo>
                  <a:lnTo>
                    <a:pt x="30" y="65"/>
                  </a:lnTo>
                  <a:lnTo>
                    <a:pt x="30" y="11"/>
                  </a:lnTo>
                  <a:close/>
                  <a:moveTo>
                    <a:pt x="13" y="11"/>
                  </a:moveTo>
                  <a:lnTo>
                    <a:pt x="19" y="11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6" name="Google Shape;2566;p12"/>
            <p:cNvSpPr/>
            <p:nvPr/>
          </p:nvSpPr>
          <p:spPr>
            <a:xfrm>
              <a:off x="2595563" y="2497138"/>
              <a:ext cx="101600" cy="77788"/>
            </a:xfrm>
            <a:custGeom>
              <a:rect b="b" l="l" r="r" t="t"/>
              <a:pathLst>
                <a:path extrusionOk="0" h="49" w="64">
                  <a:moveTo>
                    <a:pt x="29" y="0"/>
                  </a:moveTo>
                  <a:lnTo>
                    <a:pt x="22" y="12"/>
                  </a:lnTo>
                  <a:lnTo>
                    <a:pt x="7" y="3"/>
                  </a:lnTo>
                  <a:lnTo>
                    <a:pt x="0" y="15"/>
                  </a:lnTo>
                  <a:lnTo>
                    <a:pt x="58" y="49"/>
                  </a:lnTo>
                  <a:lnTo>
                    <a:pt x="64" y="37"/>
                  </a:lnTo>
                  <a:lnTo>
                    <a:pt x="50" y="29"/>
                  </a:lnTo>
                  <a:lnTo>
                    <a:pt x="58" y="17"/>
                  </a:lnTo>
                  <a:lnTo>
                    <a:pt x="29" y="0"/>
                  </a:lnTo>
                  <a:close/>
                  <a:moveTo>
                    <a:pt x="27" y="15"/>
                  </a:moveTo>
                  <a:lnTo>
                    <a:pt x="31" y="9"/>
                  </a:lnTo>
                  <a:lnTo>
                    <a:pt x="49" y="19"/>
                  </a:lnTo>
                  <a:lnTo>
                    <a:pt x="45" y="26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67" name="Google Shape;2567;p12"/>
          <p:cNvGrpSpPr/>
          <p:nvPr/>
        </p:nvGrpSpPr>
        <p:grpSpPr>
          <a:xfrm>
            <a:off x="6959250" y="2582896"/>
            <a:ext cx="242089" cy="336234"/>
            <a:chOff x="2984500" y="2328863"/>
            <a:chExt cx="257175" cy="357187"/>
          </a:xfrm>
        </p:grpSpPr>
        <p:sp>
          <p:nvSpPr>
            <p:cNvPr id="2568" name="Google Shape;2568;p12"/>
            <p:cNvSpPr/>
            <p:nvPr/>
          </p:nvSpPr>
          <p:spPr>
            <a:xfrm>
              <a:off x="2984500" y="2328863"/>
              <a:ext cx="257175" cy="53975"/>
            </a:xfrm>
            <a:prstGeom prst="rect">
              <a:avLst/>
            </a:pr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9" name="Google Shape;2569;p12"/>
            <p:cNvSpPr/>
            <p:nvPr/>
          </p:nvSpPr>
          <p:spPr>
            <a:xfrm>
              <a:off x="2984500" y="2397125"/>
              <a:ext cx="257175" cy="288925"/>
            </a:xfrm>
            <a:custGeom>
              <a:rect b="b" l="l" r="r" t="t"/>
              <a:pathLst>
                <a:path extrusionOk="0" h="182" w="162">
                  <a:moveTo>
                    <a:pt x="162" y="0"/>
                  </a:moveTo>
                  <a:lnTo>
                    <a:pt x="0" y="0"/>
                  </a:lnTo>
                  <a:lnTo>
                    <a:pt x="0" y="182"/>
                  </a:lnTo>
                  <a:lnTo>
                    <a:pt x="162" y="182"/>
                  </a:lnTo>
                  <a:lnTo>
                    <a:pt x="162" y="0"/>
                  </a:lnTo>
                  <a:close/>
                  <a:moveTo>
                    <a:pt x="44" y="158"/>
                  </a:moveTo>
                  <a:lnTo>
                    <a:pt x="32" y="158"/>
                  </a:lnTo>
                  <a:lnTo>
                    <a:pt x="32" y="25"/>
                  </a:lnTo>
                  <a:lnTo>
                    <a:pt x="44" y="25"/>
                  </a:lnTo>
                  <a:lnTo>
                    <a:pt x="44" y="158"/>
                  </a:lnTo>
                  <a:close/>
                  <a:moveTo>
                    <a:pt x="87" y="158"/>
                  </a:moveTo>
                  <a:lnTo>
                    <a:pt x="74" y="158"/>
                  </a:lnTo>
                  <a:lnTo>
                    <a:pt x="74" y="25"/>
                  </a:lnTo>
                  <a:lnTo>
                    <a:pt x="87" y="25"/>
                  </a:lnTo>
                  <a:lnTo>
                    <a:pt x="87" y="158"/>
                  </a:lnTo>
                  <a:close/>
                  <a:moveTo>
                    <a:pt x="129" y="158"/>
                  </a:moveTo>
                  <a:lnTo>
                    <a:pt x="117" y="158"/>
                  </a:lnTo>
                  <a:lnTo>
                    <a:pt x="117" y="25"/>
                  </a:lnTo>
                  <a:lnTo>
                    <a:pt x="129" y="25"/>
                  </a:lnTo>
                  <a:lnTo>
                    <a:pt x="129" y="158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70" name="Google Shape;2570;p12"/>
          <p:cNvGrpSpPr/>
          <p:nvPr/>
        </p:nvGrpSpPr>
        <p:grpSpPr>
          <a:xfrm>
            <a:off x="7462855" y="2615025"/>
            <a:ext cx="367616" cy="271976"/>
            <a:chOff x="3519488" y="2363788"/>
            <a:chExt cx="390525" cy="288925"/>
          </a:xfrm>
        </p:grpSpPr>
        <p:sp>
          <p:nvSpPr>
            <p:cNvPr id="2571" name="Google Shape;2571;p12"/>
            <p:cNvSpPr/>
            <p:nvPr/>
          </p:nvSpPr>
          <p:spPr>
            <a:xfrm>
              <a:off x="3519488" y="2363788"/>
              <a:ext cx="255588" cy="288925"/>
            </a:xfrm>
            <a:custGeom>
              <a:rect b="b" l="l" r="r" t="t"/>
              <a:pathLst>
                <a:path extrusionOk="0" h="182" w="161">
                  <a:moveTo>
                    <a:pt x="161" y="15"/>
                  </a:moveTo>
                  <a:lnTo>
                    <a:pt x="161" y="0"/>
                  </a:lnTo>
                  <a:lnTo>
                    <a:pt x="0" y="0"/>
                  </a:lnTo>
                  <a:lnTo>
                    <a:pt x="0" y="182"/>
                  </a:lnTo>
                  <a:lnTo>
                    <a:pt x="161" y="182"/>
                  </a:lnTo>
                  <a:lnTo>
                    <a:pt x="161" y="89"/>
                  </a:lnTo>
                  <a:lnTo>
                    <a:pt x="145" y="27"/>
                  </a:lnTo>
                  <a:lnTo>
                    <a:pt x="143" y="20"/>
                  </a:lnTo>
                  <a:lnTo>
                    <a:pt x="149" y="18"/>
                  </a:lnTo>
                  <a:lnTo>
                    <a:pt x="161" y="15"/>
                  </a:lnTo>
                  <a:close/>
                  <a:moveTo>
                    <a:pt x="45" y="156"/>
                  </a:moveTo>
                  <a:lnTo>
                    <a:pt x="31" y="156"/>
                  </a:lnTo>
                  <a:lnTo>
                    <a:pt x="31" y="25"/>
                  </a:lnTo>
                  <a:lnTo>
                    <a:pt x="45" y="25"/>
                  </a:lnTo>
                  <a:lnTo>
                    <a:pt x="45" y="156"/>
                  </a:lnTo>
                  <a:close/>
                  <a:moveTo>
                    <a:pt x="87" y="156"/>
                  </a:moveTo>
                  <a:lnTo>
                    <a:pt x="74" y="156"/>
                  </a:lnTo>
                  <a:lnTo>
                    <a:pt x="74" y="25"/>
                  </a:lnTo>
                  <a:lnTo>
                    <a:pt x="87" y="25"/>
                  </a:lnTo>
                  <a:lnTo>
                    <a:pt x="87" y="156"/>
                  </a:lnTo>
                  <a:close/>
                  <a:moveTo>
                    <a:pt x="129" y="156"/>
                  </a:moveTo>
                  <a:lnTo>
                    <a:pt x="116" y="156"/>
                  </a:lnTo>
                  <a:lnTo>
                    <a:pt x="116" y="25"/>
                  </a:lnTo>
                  <a:lnTo>
                    <a:pt x="129" y="25"/>
                  </a:lnTo>
                  <a:lnTo>
                    <a:pt x="129" y="156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2" name="Google Shape;2572;p12"/>
            <p:cNvSpPr/>
            <p:nvPr/>
          </p:nvSpPr>
          <p:spPr>
            <a:xfrm>
              <a:off x="3759200" y="2389188"/>
              <a:ext cx="150813" cy="263525"/>
            </a:xfrm>
            <a:custGeom>
              <a:rect b="b" l="l" r="r" t="t"/>
              <a:pathLst>
                <a:path extrusionOk="0" h="166" w="95">
                  <a:moveTo>
                    <a:pt x="49" y="39"/>
                  </a:moveTo>
                  <a:lnTo>
                    <a:pt x="46" y="40"/>
                  </a:lnTo>
                  <a:lnTo>
                    <a:pt x="43" y="42"/>
                  </a:lnTo>
                  <a:lnTo>
                    <a:pt x="32" y="0"/>
                  </a:lnTo>
                  <a:lnTo>
                    <a:pt x="10" y="6"/>
                  </a:lnTo>
                  <a:lnTo>
                    <a:pt x="0" y="9"/>
                  </a:lnTo>
                  <a:lnTo>
                    <a:pt x="10" y="48"/>
                  </a:lnTo>
                  <a:lnTo>
                    <a:pt x="42" y="166"/>
                  </a:lnTo>
                  <a:lnTo>
                    <a:pt x="74" y="157"/>
                  </a:lnTo>
                  <a:lnTo>
                    <a:pt x="63" y="118"/>
                  </a:lnTo>
                  <a:lnTo>
                    <a:pt x="66" y="117"/>
                  </a:lnTo>
                  <a:lnTo>
                    <a:pt x="69" y="117"/>
                  </a:lnTo>
                  <a:lnTo>
                    <a:pt x="95" y="110"/>
                  </a:lnTo>
                  <a:lnTo>
                    <a:pt x="75" y="33"/>
                  </a:lnTo>
                  <a:lnTo>
                    <a:pt x="49" y="39"/>
                  </a:lnTo>
                  <a:close/>
                  <a:moveTo>
                    <a:pt x="66" y="104"/>
                  </a:moveTo>
                  <a:lnTo>
                    <a:pt x="63" y="104"/>
                  </a:lnTo>
                  <a:lnTo>
                    <a:pt x="60" y="105"/>
                  </a:lnTo>
                  <a:lnTo>
                    <a:pt x="46" y="54"/>
                  </a:lnTo>
                  <a:lnTo>
                    <a:pt x="49" y="53"/>
                  </a:lnTo>
                  <a:lnTo>
                    <a:pt x="52" y="52"/>
                  </a:lnTo>
                  <a:lnTo>
                    <a:pt x="65" y="49"/>
                  </a:lnTo>
                  <a:lnTo>
                    <a:pt x="79" y="100"/>
                  </a:lnTo>
                  <a:lnTo>
                    <a:pt x="66" y="104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3" name="Google Shape;2573;p12"/>
          <p:cNvSpPr/>
          <p:nvPr/>
        </p:nvSpPr>
        <p:spPr>
          <a:xfrm>
            <a:off x="4695273" y="1941439"/>
            <a:ext cx="279449" cy="416931"/>
          </a:xfrm>
          <a:custGeom>
            <a:rect b="b" l="l" r="r" t="t"/>
            <a:pathLst>
              <a:path extrusionOk="0" h="262" w="176">
                <a:moveTo>
                  <a:pt x="96" y="139"/>
                </a:moveTo>
                <a:cubicBezTo>
                  <a:pt x="101" y="159"/>
                  <a:pt x="135" y="181"/>
                  <a:pt x="144" y="152"/>
                </a:cubicBezTo>
                <a:cubicBezTo>
                  <a:pt x="146" y="146"/>
                  <a:pt x="150" y="140"/>
                  <a:pt x="155" y="136"/>
                </a:cubicBezTo>
                <a:cubicBezTo>
                  <a:pt x="160" y="133"/>
                  <a:pt x="166" y="131"/>
                  <a:pt x="169" y="125"/>
                </a:cubicBezTo>
                <a:cubicBezTo>
                  <a:pt x="176" y="114"/>
                  <a:pt x="168" y="102"/>
                  <a:pt x="159" y="94"/>
                </a:cubicBezTo>
                <a:cubicBezTo>
                  <a:pt x="149" y="87"/>
                  <a:pt x="136" y="86"/>
                  <a:pt x="125" y="90"/>
                </a:cubicBezTo>
                <a:cubicBezTo>
                  <a:pt x="119" y="92"/>
                  <a:pt x="113" y="96"/>
                  <a:pt x="107" y="92"/>
                </a:cubicBezTo>
                <a:cubicBezTo>
                  <a:pt x="102" y="89"/>
                  <a:pt x="103" y="82"/>
                  <a:pt x="108" y="80"/>
                </a:cubicBezTo>
                <a:cubicBezTo>
                  <a:pt x="114" y="78"/>
                  <a:pt x="120" y="81"/>
                  <a:pt x="126" y="81"/>
                </a:cubicBezTo>
                <a:cubicBezTo>
                  <a:pt x="132" y="82"/>
                  <a:pt x="137" y="82"/>
                  <a:pt x="142" y="80"/>
                </a:cubicBezTo>
                <a:cubicBezTo>
                  <a:pt x="153" y="77"/>
                  <a:pt x="164" y="67"/>
                  <a:pt x="166" y="56"/>
                </a:cubicBezTo>
                <a:cubicBezTo>
                  <a:pt x="169" y="43"/>
                  <a:pt x="160" y="36"/>
                  <a:pt x="150" y="32"/>
                </a:cubicBezTo>
                <a:cubicBezTo>
                  <a:pt x="137" y="27"/>
                  <a:pt x="135" y="10"/>
                  <a:pt x="122" y="6"/>
                </a:cubicBezTo>
                <a:cubicBezTo>
                  <a:pt x="110" y="3"/>
                  <a:pt x="99" y="12"/>
                  <a:pt x="94" y="21"/>
                </a:cubicBezTo>
                <a:cubicBezTo>
                  <a:pt x="86" y="33"/>
                  <a:pt x="88" y="47"/>
                  <a:pt x="93" y="59"/>
                </a:cubicBezTo>
                <a:cubicBezTo>
                  <a:pt x="96" y="67"/>
                  <a:pt x="90" y="80"/>
                  <a:pt x="82" y="71"/>
                </a:cubicBezTo>
                <a:cubicBezTo>
                  <a:pt x="76" y="64"/>
                  <a:pt x="84" y="49"/>
                  <a:pt x="82" y="40"/>
                </a:cubicBezTo>
                <a:cubicBezTo>
                  <a:pt x="80" y="23"/>
                  <a:pt x="57" y="0"/>
                  <a:pt x="40" y="15"/>
                </a:cubicBezTo>
                <a:cubicBezTo>
                  <a:pt x="31" y="23"/>
                  <a:pt x="32" y="35"/>
                  <a:pt x="20" y="42"/>
                </a:cubicBezTo>
                <a:cubicBezTo>
                  <a:pt x="11" y="47"/>
                  <a:pt x="4" y="54"/>
                  <a:pt x="7" y="66"/>
                </a:cubicBezTo>
                <a:cubicBezTo>
                  <a:pt x="10" y="76"/>
                  <a:pt x="20" y="84"/>
                  <a:pt x="30" y="87"/>
                </a:cubicBezTo>
                <a:cubicBezTo>
                  <a:pt x="42" y="91"/>
                  <a:pt x="51" y="86"/>
                  <a:pt x="63" y="83"/>
                </a:cubicBezTo>
                <a:cubicBezTo>
                  <a:pt x="72" y="81"/>
                  <a:pt x="80" y="92"/>
                  <a:pt x="70" y="96"/>
                </a:cubicBezTo>
                <a:cubicBezTo>
                  <a:pt x="65" y="98"/>
                  <a:pt x="60" y="96"/>
                  <a:pt x="55" y="95"/>
                </a:cubicBezTo>
                <a:cubicBezTo>
                  <a:pt x="50" y="94"/>
                  <a:pt x="44" y="94"/>
                  <a:pt x="38" y="96"/>
                </a:cubicBezTo>
                <a:cubicBezTo>
                  <a:pt x="21" y="99"/>
                  <a:pt x="0" y="124"/>
                  <a:pt x="18" y="139"/>
                </a:cubicBezTo>
                <a:cubicBezTo>
                  <a:pt x="22" y="143"/>
                  <a:pt x="34" y="145"/>
                  <a:pt x="38" y="151"/>
                </a:cubicBezTo>
                <a:cubicBezTo>
                  <a:pt x="35" y="157"/>
                  <a:pt x="31" y="166"/>
                  <a:pt x="28" y="176"/>
                </a:cubicBezTo>
                <a:cubicBezTo>
                  <a:pt x="24" y="196"/>
                  <a:pt x="25" y="227"/>
                  <a:pt x="52" y="262"/>
                </a:cubicBezTo>
                <a:cubicBezTo>
                  <a:pt x="63" y="253"/>
                  <a:pt x="63" y="253"/>
                  <a:pt x="63" y="253"/>
                </a:cubicBezTo>
                <a:cubicBezTo>
                  <a:pt x="32" y="215"/>
                  <a:pt x="39" y="182"/>
                  <a:pt x="47" y="164"/>
                </a:cubicBezTo>
                <a:cubicBezTo>
                  <a:pt x="47" y="164"/>
                  <a:pt x="47" y="164"/>
                  <a:pt x="47" y="164"/>
                </a:cubicBezTo>
                <a:cubicBezTo>
                  <a:pt x="56" y="175"/>
                  <a:pt x="70" y="172"/>
                  <a:pt x="79" y="163"/>
                </a:cubicBezTo>
                <a:cubicBezTo>
                  <a:pt x="89" y="153"/>
                  <a:pt x="92" y="140"/>
                  <a:pt x="89" y="127"/>
                </a:cubicBezTo>
                <a:cubicBezTo>
                  <a:pt x="87" y="121"/>
                  <a:pt x="83" y="115"/>
                  <a:pt x="84" y="109"/>
                </a:cubicBezTo>
                <a:cubicBezTo>
                  <a:pt x="85" y="104"/>
                  <a:pt x="90" y="101"/>
                  <a:pt x="94" y="104"/>
                </a:cubicBezTo>
                <a:cubicBezTo>
                  <a:pt x="100" y="108"/>
                  <a:pt x="98" y="114"/>
                  <a:pt x="97" y="119"/>
                </a:cubicBezTo>
                <a:cubicBezTo>
                  <a:pt x="95" y="126"/>
                  <a:pt x="95" y="133"/>
                  <a:pt x="96" y="139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74" name="Google Shape;2574;p12"/>
          <p:cNvGrpSpPr/>
          <p:nvPr/>
        </p:nvGrpSpPr>
        <p:grpSpPr>
          <a:xfrm>
            <a:off x="6862116" y="1981786"/>
            <a:ext cx="434864" cy="343706"/>
            <a:chOff x="2881313" y="1679575"/>
            <a:chExt cx="461963" cy="365125"/>
          </a:xfrm>
        </p:grpSpPr>
        <p:sp>
          <p:nvSpPr>
            <p:cNvPr id="2575" name="Google Shape;2575;p12"/>
            <p:cNvSpPr/>
            <p:nvPr/>
          </p:nvSpPr>
          <p:spPr>
            <a:xfrm>
              <a:off x="2935288" y="1733550"/>
              <a:ext cx="354013" cy="257175"/>
            </a:xfrm>
            <a:custGeom>
              <a:rect b="b" l="l" r="r" t="t"/>
              <a:pathLst>
                <a:path extrusionOk="0" h="153" w="210">
                  <a:moveTo>
                    <a:pt x="2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0" y="153"/>
                    <a:pt x="210" y="153"/>
                    <a:pt x="210" y="153"/>
                  </a:cubicBezTo>
                  <a:lnTo>
                    <a:pt x="210" y="0"/>
                  </a:lnTo>
                  <a:close/>
                  <a:moveTo>
                    <a:pt x="193" y="135"/>
                  </a:moveTo>
                  <a:cubicBezTo>
                    <a:pt x="109" y="135"/>
                    <a:pt x="109" y="135"/>
                    <a:pt x="109" y="135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51" y="77"/>
                    <a:pt x="151" y="77"/>
                    <a:pt x="151" y="77"/>
                  </a:cubicBezTo>
                  <a:lnTo>
                    <a:pt x="193" y="135"/>
                  </a:lnTo>
                  <a:close/>
                  <a:moveTo>
                    <a:pt x="164" y="20"/>
                  </a:moveTo>
                  <a:cubicBezTo>
                    <a:pt x="173" y="20"/>
                    <a:pt x="180" y="28"/>
                    <a:pt x="180" y="37"/>
                  </a:cubicBezTo>
                  <a:cubicBezTo>
                    <a:pt x="180" y="46"/>
                    <a:pt x="173" y="53"/>
                    <a:pt x="164" y="53"/>
                  </a:cubicBezTo>
                  <a:cubicBezTo>
                    <a:pt x="154" y="53"/>
                    <a:pt x="147" y="46"/>
                    <a:pt x="147" y="37"/>
                  </a:cubicBezTo>
                  <a:cubicBezTo>
                    <a:pt x="147" y="28"/>
                    <a:pt x="154" y="20"/>
                    <a:pt x="164" y="20"/>
                  </a:cubicBezTo>
                  <a:moveTo>
                    <a:pt x="80" y="51"/>
                  </a:moveTo>
                  <a:cubicBezTo>
                    <a:pt x="120" y="106"/>
                    <a:pt x="120" y="106"/>
                    <a:pt x="120" y="106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9" y="135"/>
                    <a:pt x="19" y="135"/>
                    <a:pt x="19" y="135"/>
                  </a:cubicBezTo>
                  <a:lnTo>
                    <a:pt x="80" y="51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6" name="Google Shape;2576;p12"/>
            <p:cNvSpPr/>
            <p:nvPr/>
          </p:nvSpPr>
          <p:spPr>
            <a:xfrm>
              <a:off x="2881313" y="1679575"/>
              <a:ext cx="461963" cy="365125"/>
            </a:xfrm>
            <a:custGeom>
              <a:rect b="b" l="l" r="r" t="t"/>
              <a:pathLst>
                <a:path extrusionOk="0" h="230" w="291">
                  <a:moveTo>
                    <a:pt x="291" y="0"/>
                  </a:moveTo>
                  <a:lnTo>
                    <a:pt x="0" y="0"/>
                  </a:lnTo>
                  <a:lnTo>
                    <a:pt x="0" y="230"/>
                  </a:lnTo>
                  <a:lnTo>
                    <a:pt x="291" y="230"/>
                  </a:lnTo>
                  <a:lnTo>
                    <a:pt x="291" y="0"/>
                  </a:lnTo>
                  <a:close/>
                  <a:moveTo>
                    <a:pt x="269" y="207"/>
                  </a:moveTo>
                  <a:lnTo>
                    <a:pt x="23" y="207"/>
                  </a:lnTo>
                  <a:lnTo>
                    <a:pt x="23" y="23"/>
                  </a:lnTo>
                  <a:lnTo>
                    <a:pt x="269" y="23"/>
                  </a:lnTo>
                  <a:lnTo>
                    <a:pt x="269" y="207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77" name="Google Shape;2577;p12"/>
          <p:cNvGrpSpPr/>
          <p:nvPr/>
        </p:nvGrpSpPr>
        <p:grpSpPr>
          <a:xfrm>
            <a:off x="8622490" y="3205259"/>
            <a:ext cx="298875" cy="381066"/>
            <a:chOff x="4751388" y="2962275"/>
            <a:chExt cx="317500" cy="404813"/>
          </a:xfrm>
        </p:grpSpPr>
        <p:sp>
          <p:nvSpPr>
            <p:cNvPr id="2578" name="Google Shape;2578;p12"/>
            <p:cNvSpPr/>
            <p:nvPr/>
          </p:nvSpPr>
          <p:spPr>
            <a:xfrm>
              <a:off x="4889500" y="3197225"/>
              <a:ext cx="33338" cy="169863"/>
            </a:xfrm>
            <a:custGeom>
              <a:rect b="b" l="l" r="r" t="t"/>
              <a:pathLst>
                <a:path extrusionOk="0" h="101" w="20">
                  <a:moveTo>
                    <a:pt x="20" y="2"/>
                  </a:moveTo>
                  <a:cubicBezTo>
                    <a:pt x="17" y="1"/>
                    <a:pt x="14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3" y="1"/>
                    <a:pt x="0" y="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0" y="101"/>
                    <a:pt x="20" y="101"/>
                    <a:pt x="20" y="101"/>
                  </a:cubicBezTo>
                  <a:lnTo>
                    <a:pt x="20" y="2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9" name="Google Shape;2579;p12"/>
            <p:cNvSpPr/>
            <p:nvPr/>
          </p:nvSpPr>
          <p:spPr>
            <a:xfrm>
              <a:off x="4889500" y="2962275"/>
              <a:ext cx="31750" cy="23813"/>
            </a:xfrm>
            <a:custGeom>
              <a:rect b="b" l="l" r="r" t="t"/>
              <a:pathLst>
                <a:path extrusionOk="0" h="14" w="19">
                  <a:moveTo>
                    <a:pt x="12" y="13"/>
                  </a:moveTo>
                  <a:cubicBezTo>
                    <a:pt x="12" y="13"/>
                    <a:pt x="13" y="13"/>
                    <a:pt x="14" y="13"/>
                  </a:cubicBezTo>
                  <a:cubicBezTo>
                    <a:pt x="16" y="13"/>
                    <a:pt x="18" y="13"/>
                    <a:pt x="19" y="1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3"/>
                    <a:pt x="8" y="13"/>
                    <a:pt x="12" y="13"/>
                  </a:cubicBez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0" name="Google Shape;2580;p12"/>
            <p:cNvSpPr/>
            <p:nvPr/>
          </p:nvSpPr>
          <p:spPr>
            <a:xfrm>
              <a:off x="4751388" y="2997200"/>
              <a:ext cx="317500" cy="231775"/>
            </a:xfrm>
            <a:custGeom>
              <a:rect b="b" l="l" r="r" t="t"/>
              <a:pathLst>
                <a:path extrusionOk="0" h="138" w="188">
                  <a:moveTo>
                    <a:pt x="101" y="0"/>
                  </a:moveTo>
                  <a:cubicBezTo>
                    <a:pt x="100" y="0"/>
                    <a:pt x="98" y="0"/>
                    <a:pt x="96" y="0"/>
                  </a:cubicBezTo>
                  <a:cubicBezTo>
                    <a:pt x="95" y="0"/>
                    <a:pt x="94" y="0"/>
                    <a:pt x="94" y="0"/>
                  </a:cubicBezTo>
                  <a:cubicBezTo>
                    <a:pt x="90" y="0"/>
                    <a:pt x="86" y="0"/>
                    <a:pt x="82" y="0"/>
                  </a:cubicBezTo>
                  <a:cubicBezTo>
                    <a:pt x="37" y="6"/>
                    <a:pt x="1" y="44"/>
                    <a:pt x="0" y="91"/>
                  </a:cubicBezTo>
                  <a:cubicBezTo>
                    <a:pt x="0" y="103"/>
                    <a:pt x="2" y="115"/>
                    <a:pt x="6" y="126"/>
                  </a:cubicBezTo>
                  <a:cubicBezTo>
                    <a:pt x="7" y="129"/>
                    <a:pt x="8" y="131"/>
                    <a:pt x="10" y="131"/>
                  </a:cubicBezTo>
                  <a:cubicBezTo>
                    <a:pt x="11" y="131"/>
                    <a:pt x="12" y="129"/>
                    <a:pt x="14" y="126"/>
                  </a:cubicBezTo>
                  <a:cubicBezTo>
                    <a:pt x="19" y="117"/>
                    <a:pt x="28" y="111"/>
                    <a:pt x="38" y="111"/>
                  </a:cubicBezTo>
                  <a:cubicBezTo>
                    <a:pt x="38" y="111"/>
                    <a:pt x="38" y="111"/>
                    <a:pt x="39" y="111"/>
                  </a:cubicBezTo>
                  <a:cubicBezTo>
                    <a:pt x="49" y="111"/>
                    <a:pt x="58" y="118"/>
                    <a:pt x="63" y="127"/>
                  </a:cubicBezTo>
                  <a:cubicBezTo>
                    <a:pt x="64" y="130"/>
                    <a:pt x="65" y="132"/>
                    <a:pt x="65" y="132"/>
                  </a:cubicBezTo>
                  <a:cubicBezTo>
                    <a:pt x="66" y="132"/>
                    <a:pt x="67" y="130"/>
                    <a:pt x="68" y="127"/>
                  </a:cubicBezTo>
                  <a:cubicBezTo>
                    <a:pt x="71" y="121"/>
                    <a:pt x="76" y="117"/>
                    <a:pt x="82" y="114"/>
                  </a:cubicBezTo>
                  <a:cubicBezTo>
                    <a:pt x="85" y="113"/>
                    <a:pt x="88" y="113"/>
                    <a:pt x="92" y="113"/>
                  </a:cubicBezTo>
                  <a:cubicBezTo>
                    <a:pt x="92" y="113"/>
                    <a:pt x="92" y="113"/>
                    <a:pt x="93" y="113"/>
                  </a:cubicBezTo>
                  <a:cubicBezTo>
                    <a:pt x="96" y="113"/>
                    <a:pt x="99" y="113"/>
                    <a:pt x="102" y="114"/>
                  </a:cubicBezTo>
                  <a:cubicBezTo>
                    <a:pt x="108" y="117"/>
                    <a:pt x="114" y="122"/>
                    <a:pt x="117" y="128"/>
                  </a:cubicBezTo>
                  <a:cubicBezTo>
                    <a:pt x="119" y="131"/>
                    <a:pt x="119" y="133"/>
                    <a:pt x="120" y="133"/>
                  </a:cubicBezTo>
                  <a:cubicBezTo>
                    <a:pt x="120" y="133"/>
                    <a:pt x="121" y="131"/>
                    <a:pt x="123" y="129"/>
                  </a:cubicBezTo>
                  <a:cubicBezTo>
                    <a:pt x="127" y="120"/>
                    <a:pt x="136" y="114"/>
                    <a:pt x="146" y="114"/>
                  </a:cubicBezTo>
                  <a:cubicBezTo>
                    <a:pt x="146" y="114"/>
                    <a:pt x="146" y="114"/>
                    <a:pt x="147" y="114"/>
                  </a:cubicBezTo>
                  <a:cubicBezTo>
                    <a:pt x="157" y="114"/>
                    <a:pt x="166" y="121"/>
                    <a:pt x="171" y="130"/>
                  </a:cubicBezTo>
                  <a:cubicBezTo>
                    <a:pt x="171" y="132"/>
                    <a:pt x="172" y="134"/>
                    <a:pt x="172" y="135"/>
                  </a:cubicBezTo>
                  <a:cubicBezTo>
                    <a:pt x="173" y="137"/>
                    <a:pt x="173" y="138"/>
                    <a:pt x="174" y="138"/>
                  </a:cubicBezTo>
                  <a:cubicBezTo>
                    <a:pt x="175" y="138"/>
                    <a:pt x="175" y="138"/>
                    <a:pt x="176" y="136"/>
                  </a:cubicBezTo>
                  <a:cubicBezTo>
                    <a:pt x="177" y="135"/>
                    <a:pt x="178" y="133"/>
                    <a:pt x="179" y="131"/>
                  </a:cubicBezTo>
                  <a:cubicBezTo>
                    <a:pt x="183" y="120"/>
                    <a:pt x="186" y="108"/>
                    <a:pt x="186" y="96"/>
                  </a:cubicBezTo>
                  <a:cubicBezTo>
                    <a:pt x="188" y="46"/>
                    <a:pt x="150" y="5"/>
                    <a:pt x="101" y="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81" name="Google Shape;2581;p12"/>
          <p:cNvGrpSpPr/>
          <p:nvPr/>
        </p:nvGrpSpPr>
        <p:grpSpPr>
          <a:xfrm>
            <a:off x="6872577" y="3187327"/>
            <a:ext cx="421415" cy="416931"/>
            <a:chOff x="2892425" y="2946400"/>
            <a:chExt cx="447676" cy="442913"/>
          </a:xfrm>
        </p:grpSpPr>
        <p:sp>
          <p:nvSpPr>
            <p:cNvPr id="2582" name="Google Shape;2582;p12"/>
            <p:cNvSpPr/>
            <p:nvPr/>
          </p:nvSpPr>
          <p:spPr>
            <a:xfrm>
              <a:off x="2892425" y="3252788"/>
              <a:ext cx="300038" cy="136525"/>
            </a:xfrm>
            <a:custGeom>
              <a:rect b="b" l="l" r="r" t="t"/>
              <a:pathLst>
                <a:path extrusionOk="0" h="81" w="178">
                  <a:moveTo>
                    <a:pt x="14" y="77"/>
                  </a:moveTo>
                  <a:cubicBezTo>
                    <a:pt x="26" y="67"/>
                    <a:pt x="39" y="61"/>
                    <a:pt x="54" y="57"/>
                  </a:cubicBezTo>
                  <a:cubicBezTo>
                    <a:pt x="70" y="52"/>
                    <a:pt x="87" y="53"/>
                    <a:pt x="104" y="53"/>
                  </a:cubicBezTo>
                  <a:cubicBezTo>
                    <a:pt x="128" y="54"/>
                    <a:pt x="159" y="46"/>
                    <a:pt x="165" y="19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8" y="21"/>
                    <a:pt x="177" y="13"/>
                    <a:pt x="175" y="7"/>
                  </a:cubicBezTo>
                  <a:cubicBezTo>
                    <a:pt x="170" y="6"/>
                    <a:pt x="166" y="6"/>
                    <a:pt x="161" y="5"/>
                  </a:cubicBezTo>
                  <a:cubicBezTo>
                    <a:pt x="156" y="4"/>
                    <a:pt x="152" y="2"/>
                    <a:pt x="147" y="0"/>
                  </a:cubicBezTo>
                  <a:cubicBezTo>
                    <a:pt x="142" y="6"/>
                    <a:pt x="139" y="13"/>
                    <a:pt x="137" y="19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47" y="47"/>
                    <a:pt x="105" y="41"/>
                    <a:pt x="82" y="41"/>
                  </a:cubicBezTo>
                  <a:cubicBezTo>
                    <a:pt x="54" y="42"/>
                    <a:pt x="27" y="51"/>
                    <a:pt x="5" y="68"/>
                  </a:cubicBezTo>
                  <a:cubicBezTo>
                    <a:pt x="0" y="73"/>
                    <a:pt x="8" y="81"/>
                    <a:pt x="14" y="77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12"/>
            <p:cNvSpPr/>
            <p:nvPr/>
          </p:nvSpPr>
          <p:spPr>
            <a:xfrm>
              <a:off x="3062288" y="2946400"/>
              <a:ext cx="277813" cy="304800"/>
            </a:xfrm>
            <a:custGeom>
              <a:rect b="b" l="l" r="r" t="t"/>
              <a:pathLst>
                <a:path extrusionOk="0" h="181" w="165">
                  <a:moveTo>
                    <a:pt x="101" y="2"/>
                  </a:moveTo>
                  <a:cubicBezTo>
                    <a:pt x="97" y="1"/>
                    <a:pt x="93" y="0"/>
                    <a:pt x="88" y="0"/>
                  </a:cubicBezTo>
                  <a:cubicBezTo>
                    <a:pt x="53" y="0"/>
                    <a:pt x="19" y="31"/>
                    <a:pt x="10" y="75"/>
                  </a:cubicBezTo>
                  <a:cubicBezTo>
                    <a:pt x="0" y="121"/>
                    <a:pt x="19" y="164"/>
                    <a:pt x="54" y="177"/>
                  </a:cubicBezTo>
                  <a:cubicBezTo>
                    <a:pt x="57" y="178"/>
                    <a:pt x="59" y="179"/>
                    <a:pt x="62" y="180"/>
                  </a:cubicBezTo>
                  <a:cubicBezTo>
                    <a:pt x="65" y="181"/>
                    <a:pt x="68" y="181"/>
                    <a:pt x="71" y="181"/>
                  </a:cubicBezTo>
                  <a:cubicBezTo>
                    <a:pt x="73" y="181"/>
                    <a:pt x="74" y="181"/>
                    <a:pt x="76" y="181"/>
                  </a:cubicBezTo>
                  <a:cubicBezTo>
                    <a:pt x="111" y="181"/>
                    <a:pt x="145" y="151"/>
                    <a:pt x="154" y="107"/>
                  </a:cubicBezTo>
                  <a:cubicBezTo>
                    <a:pt x="165" y="57"/>
                    <a:pt x="141" y="11"/>
                    <a:pt x="101" y="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84" name="Google Shape;2584;p12"/>
          <p:cNvGrpSpPr/>
          <p:nvPr/>
        </p:nvGrpSpPr>
        <p:grpSpPr>
          <a:xfrm>
            <a:off x="5195888" y="1975809"/>
            <a:ext cx="419920" cy="361639"/>
            <a:chOff x="1111250" y="1673225"/>
            <a:chExt cx="446088" cy="384175"/>
          </a:xfrm>
        </p:grpSpPr>
        <p:sp>
          <p:nvSpPr>
            <p:cNvPr id="2585" name="Google Shape;2585;p12"/>
            <p:cNvSpPr/>
            <p:nvPr/>
          </p:nvSpPr>
          <p:spPr>
            <a:xfrm>
              <a:off x="1343025" y="1917700"/>
              <a:ext cx="153988" cy="111125"/>
            </a:xfrm>
            <a:custGeom>
              <a:rect b="b" l="l" r="r" t="t"/>
              <a:pathLst>
                <a:path extrusionOk="0" h="66" w="91">
                  <a:moveTo>
                    <a:pt x="60" y="20"/>
                  </a:moveTo>
                  <a:cubicBezTo>
                    <a:pt x="65" y="14"/>
                    <a:pt x="73" y="9"/>
                    <a:pt x="81" y="6"/>
                  </a:cubicBezTo>
                  <a:cubicBezTo>
                    <a:pt x="83" y="5"/>
                    <a:pt x="88" y="2"/>
                    <a:pt x="91" y="2"/>
                  </a:cubicBezTo>
                  <a:cubicBezTo>
                    <a:pt x="79" y="1"/>
                    <a:pt x="66" y="0"/>
                    <a:pt x="54" y="5"/>
                  </a:cubicBezTo>
                  <a:cubicBezTo>
                    <a:pt x="44" y="9"/>
                    <a:pt x="36" y="17"/>
                    <a:pt x="29" y="25"/>
                  </a:cubicBezTo>
                  <a:cubicBezTo>
                    <a:pt x="25" y="31"/>
                    <a:pt x="22" y="38"/>
                    <a:pt x="18" y="44"/>
                  </a:cubicBezTo>
                  <a:cubicBezTo>
                    <a:pt x="14" y="52"/>
                    <a:pt x="9" y="63"/>
                    <a:pt x="0" y="66"/>
                  </a:cubicBezTo>
                  <a:cubicBezTo>
                    <a:pt x="11" y="65"/>
                    <a:pt x="22" y="60"/>
                    <a:pt x="31" y="53"/>
                  </a:cubicBezTo>
                  <a:cubicBezTo>
                    <a:pt x="43" y="44"/>
                    <a:pt x="50" y="30"/>
                    <a:pt x="60" y="2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12"/>
            <p:cNvSpPr/>
            <p:nvPr/>
          </p:nvSpPr>
          <p:spPr>
            <a:xfrm>
              <a:off x="1354138" y="1920875"/>
              <a:ext cx="203200" cy="136525"/>
            </a:xfrm>
            <a:custGeom>
              <a:rect b="b" l="l" r="r" t="t"/>
              <a:pathLst>
                <a:path extrusionOk="0" h="81" w="120">
                  <a:moveTo>
                    <a:pt x="78" y="9"/>
                  </a:moveTo>
                  <a:cubicBezTo>
                    <a:pt x="65" y="16"/>
                    <a:pt x="57" y="24"/>
                    <a:pt x="48" y="36"/>
                  </a:cubicBezTo>
                  <a:cubicBezTo>
                    <a:pt x="42" y="44"/>
                    <a:pt x="34" y="53"/>
                    <a:pt x="25" y="59"/>
                  </a:cubicBezTo>
                  <a:cubicBezTo>
                    <a:pt x="18" y="63"/>
                    <a:pt x="8" y="68"/>
                    <a:pt x="0" y="69"/>
                  </a:cubicBezTo>
                  <a:cubicBezTo>
                    <a:pt x="20" y="81"/>
                    <a:pt x="45" y="81"/>
                    <a:pt x="65" y="69"/>
                  </a:cubicBezTo>
                  <a:cubicBezTo>
                    <a:pt x="84" y="57"/>
                    <a:pt x="91" y="39"/>
                    <a:pt x="101" y="21"/>
                  </a:cubicBezTo>
                  <a:cubicBezTo>
                    <a:pt x="104" y="15"/>
                    <a:pt x="109" y="10"/>
                    <a:pt x="114" y="6"/>
                  </a:cubicBezTo>
                  <a:cubicBezTo>
                    <a:pt x="115" y="5"/>
                    <a:pt x="118" y="1"/>
                    <a:pt x="120" y="1"/>
                  </a:cubicBezTo>
                  <a:cubicBezTo>
                    <a:pt x="106" y="0"/>
                    <a:pt x="91" y="2"/>
                    <a:pt x="78" y="9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12"/>
            <p:cNvSpPr/>
            <p:nvPr/>
          </p:nvSpPr>
          <p:spPr>
            <a:xfrm>
              <a:off x="1343025" y="1801813"/>
              <a:ext cx="133350" cy="95250"/>
            </a:xfrm>
            <a:custGeom>
              <a:rect b="b" l="l" r="r" t="t"/>
              <a:pathLst>
                <a:path extrusionOk="0" h="56" w="79">
                  <a:moveTo>
                    <a:pt x="25" y="22"/>
                  </a:moveTo>
                  <a:cubicBezTo>
                    <a:pt x="22" y="27"/>
                    <a:pt x="19" y="32"/>
                    <a:pt x="16" y="37"/>
                  </a:cubicBezTo>
                  <a:cubicBezTo>
                    <a:pt x="13" y="44"/>
                    <a:pt x="8" y="54"/>
                    <a:pt x="0" y="56"/>
                  </a:cubicBezTo>
                  <a:cubicBezTo>
                    <a:pt x="10" y="55"/>
                    <a:pt x="20" y="51"/>
                    <a:pt x="27" y="45"/>
                  </a:cubicBezTo>
                  <a:cubicBezTo>
                    <a:pt x="37" y="37"/>
                    <a:pt x="43" y="26"/>
                    <a:pt x="51" y="17"/>
                  </a:cubicBezTo>
                  <a:cubicBezTo>
                    <a:pt x="56" y="12"/>
                    <a:pt x="63" y="8"/>
                    <a:pt x="70" y="5"/>
                  </a:cubicBezTo>
                  <a:cubicBezTo>
                    <a:pt x="72" y="4"/>
                    <a:pt x="76" y="1"/>
                    <a:pt x="79" y="2"/>
                  </a:cubicBezTo>
                  <a:cubicBezTo>
                    <a:pt x="68" y="1"/>
                    <a:pt x="57" y="0"/>
                    <a:pt x="47" y="4"/>
                  </a:cubicBezTo>
                  <a:cubicBezTo>
                    <a:pt x="38" y="7"/>
                    <a:pt x="31" y="14"/>
                    <a:pt x="25" y="2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12"/>
            <p:cNvSpPr/>
            <p:nvPr/>
          </p:nvSpPr>
          <p:spPr>
            <a:xfrm>
              <a:off x="1352550" y="1806575"/>
              <a:ext cx="174625" cy="115888"/>
            </a:xfrm>
            <a:custGeom>
              <a:rect b="b" l="l" r="r" t="t"/>
              <a:pathLst>
                <a:path extrusionOk="0" h="69" w="103">
                  <a:moveTo>
                    <a:pt x="98" y="5"/>
                  </a:moveTo>
                  <a:cubicBezTo>
                    <a:pt x="99" y="4"/>
                    <a:pt x="102" y="1"/>
                    <a:pt x="103" y="1"/>
                  </a:cubicBezTo>
                  <a:cubicBezTo>
                    <a:pt x="91" y="0"/>
                    <a:pt x="78" y="1"/>
                    <a:pt x="67" y="7"/>
                  </a:cubicBezTo>
                  <a:cubicBezTo>
                    <a:pt x="56" y="13"/>
                    <a:pt x="49" y="20"/>
                    <a:pt x="42" y="30"/>
                  </a:cubicBezTo>
                  <a:cubicBezTo>
                    <a:pt x="36" y="37"/>
                    <a:pt x="30" y="45"/>
                    <a:pt x="22" y="50"/>
                  </a:cubicBezTo>
                  <a:cubicBezTo>
                    <a:pt x="16" y="54"/>
                    <a:pt x="8" y="58"/>
                    <a:pt x="0" y="59"/>
                  </a:cubicBezTo>
                  <a:cubicBezTo>
                    <a:pt x="18" y="69"/>
                    <a:pt x="39" y="69"/>
                    <a:pt x="57" y="59"/>
                  </a:cubicBezTo>
                  <a:cubicBezTo>
                    <a:pt x="72" y="49"/>
                    <a:pt x="78" y="33"/>
                    <a:pt x="87" y="18"/>
                  </a:cubicBezTo>
                  <a:cubicBezTo>
                    <a:pt x="90" y="13"/>
                    <a:pt x="94" y="9"/>
                    <a:pt x="98" y="5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9" name="Google Shape;2589;p12"/>
            <p:cNvSpPr/>
            <p:nvPr/>
          </p:nvSpPr>
          <p:spPr>
            <a:xfrm>
              <a:off x="1173163" y="1917700"/>
              <a:ext cx="153988" cy="111125"/>
            </a:xfrm>
            <a:custGeom>
              <a:rect b="b" l="l" r="r" t="t"/>
              <a:pathLst>
                <a:path extrusionOk="0" h="66" w="92">
                  <a:moveTo>
                    <a:pt x="32" y="20"/>
                  </a:moveTo>
                  <a:cubicBezTo>
                    <a:pt x="42" y="30"/>
                    <a:pt x="49" y="44"/>
                    <a:pt x="60" y="53"/>
                  </a:cubicBezTo>
                  <a:cubicBezTo>
                    <a:pt x="69" y="60"/>
                    <a:pt x="80" y="65"/>
                    <a:pt x="92" y="66"/>
                  </a:cubicBezTo>
                  <a:cubicBezTo>
                    <a:pt x="83" y="63"/>
                    <a:pt x="77" y="52"/>
                    <a:pt x="73" y="44"/>
                  </a:cubicBezTo>
                  <a:cubicBezTo>
                    <a:pt x="70" y="38"/>
                    <a:pt x="67" y="31"/>
                    <a:pt x="62" y="25"/>
                  </a:cubicBezTo>
                  <a:cubicBezTo>
                    <a:pt x="56" y="17"/>
                    <a:pt x="48" y="9"/>
                    <a:pt x="37" y="5"/>
                  </a:cubicBezTo>
                  <a:cubicBezTo>
                    <a:pt x="26" y="0"/>
                    <a:pt x="12" y="1"/>
                    <a:pt x="0" y="2"/>
                  </a:cubicBezTo>
                  <a:cubicBezTo>
                    <a:pt x="3" y="2"/>
                    <a:pt x="8" y="5"/>
                    <a:pt x="11" y="6"/>
                  </a:cubicBezTo>
                  <a:cubicBezTo>
                    <a:pt x="19" y="9"/>
                    <a:pt x="26" y="14"/>
                    <a:pt x="32" y="2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0" name="Google Shape;2590;p12"/>
            <p:cNvSpPr/>
            <p:nvPr/>
          </p:nvSpPr>
          <p:spPr>
            <a:xfrm>
              <a:off x="1111250" y="1920875"/>
              <a:ext cx="204788" cy="136525"/>
            </a:xfrm>
            <a:custGeom>
              <a:rect b="b" l="l" r="r" t="t"/>
              <a:pathLst>
                <a:path extrusionOk="0" h="81" w="121">
                  <a:moveTo>
                    <a:pt x="19" y="21"/>
                  </a:moveTo>
                  <a:cubicBezTo>
                    <a:pt x="30" y="39"/>
                    <a:pt x="37" y="57"/>
                    <a:pt x="55" y="69"/>
                  </a:cubicBezTo>
                  <a:cubicBezTo>
                    <a:pt x="75" y="81"/>
                    <a:pt x="101" y="81"/>
                    <a:pt x="121" y="69"/>
                  </a:cubicBezTo>
                  <a:cubicBezTo>
                    <a:pt x="112" y="68"/>
                    <a:pt x="102" y="63"/>
                    <a:pt x="95" y="59"/>
                  </a:cubicBezTo>
                  <a:cubicBezTo>
                    <a:pt x="86" y="53"/>
                    <a:pt x="79" y="44"/>
                    <a:pt x="73" y="36"/>
                  </a:cubicBezTo>
                  <a:cubicBezTo>
                    <a:pt x="64" y="24"/>
                    <a:pt x="56" y="16"/>
                    <a:pt x="43" y="9"/>
                  </a:cubicBezTo>
                  <a:cubicBezTo>
                    <a:pt x="30" y="2"/>
                    <a:pt x="15" y="0"/>
                    <a:pt x="0" y="1"/>
                  </a:cubicBezTo>
                  <a:cubicBezTo>
                    <a:pt x="2" y="1"/>
                    <a:pt x="6" y="5"/>
                    <a:pt x="7" y="6"/>
                  </a:cubicBezTo>
                  <a:cubicBezTo>
                    <a:pt x="12" y="10"/>
                    <a:pt x="16" y="15"/>
                    <a:pt x="19" y="21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12"/>
            <p:cNvSpPr/>
            <p:nvPr/>
          </p:nvSpPr>
          <p:spPr>
            <a:xfrm>
              <a:off x="1195388" y="1801813"/>
              <a:ext cx="130175" cy="95250"/>
            </a:xfrm>
            <a:custGeom>
              <a:rect b="b" l="l" r="r" t="t"/>
              <a:pathLst>
                <a:path extrusionOk="0" h="56" w="78">
                  <a:moveTo>
                    <a:pt x="32" y="4"/>
                  </a:moveTo>
                  <a:cubicBezTo>
                    <a:pt x="22" y="0"/>
                    <a:pt x="10" y="1"/>
                    <a:pt x="0" y="2"/>
                  </a:cubicBezTo>
                  <a:cubicBezTo>
                    <a:pt x="2" y="1"/>
                    <a:pt x="7" y="4"/>
                    <a:pt x="9" y="5"/>
                  </a:cubicBezTo>
                  <a:cubicBezTo>
                    <a:pt x="16" y="8"/>
                    <a:pt x="22" y="12"/>
                    <a:pt x="27" y="17"/>
                  </a:cubicBezTo>
                  <a:cubicBezTo>
                    <a:pt x="36" y="26"/>
                    <a:pt x="42" y="37"/>
                    <a:pt x="51" y="45"/>
                  </a:cubicBezTo>
                  <a:cubicBezTo>
                    <a:pt x="59" y="51"/>
                    <a:pt x="69" y="55"/>
                    <a:pt x="78" y="56"/>
                  </a:cubicBezTo>
                  <a:cubicBezTo>
                    <a:pt x="71" y="54"/>
                    <a:pt x="66" y="44"/>
                    <a:pt x="62" y="37"/>
                  </a:cubicBezTo>
                  <a:cubicBezTo>
                    <a:pt x="59" y="32"/>
                    <a:pt x="57" y="27"/>
                    <a:pt x="53" y="22"/>
                  </a:cubicBezTo>
                  <a:cubicBezTo>
                    <a:pt x="48" y="14"/>
                    <a:pt x="40" y="7"/>
                    <a:pt x="32" y="4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2" name="Google Shape;2592;p12"/>
            <p:cNvSpPr/>
            <p:nvPr/>
          </p:nvSpPr>
          <p:spPr>
            <a:xfrm>
              <a:off x="1143000" y="1806575"/>
              <a:ext cx="173038" cy="115888"/>
            </a:xfrm>
            <a:custGeom>
              <a:rect b="b" l="l" r="r" t="t"/>
              <a:pathLst>
                <a:path extrusionOk="0" h="69" w="103">
                  <a:moveTo>
                    <a:pt x="0" y="1"/>
                  </a:moveTo>
                  <a:cubicBezTo>
                    <a:pt x="2" y="1"/>
                    <a:pt x="5" y="4"/>
                    <a:pt x="6" y="5"/>
                  </a:cubicBezTo>
                  <a:cubicBezTo>
                    <a:pt x="10" y="9"/>
                    <a:pt x="13" y="13"/>
                    <a:pt x="16" y="18"/>
                  </a:cubicBezTo>
                  <a:cubicBezTo>
                    <a:pt x="25" y="33"/>
                    <a:pt x="31" y="49"/>
                    <a:pt x="47" y="59"/>
                  </a:cubicBezTo>
                  <a:cubicBezTo>
                    <a:pt x="64" y="69"/>
                    <a:pt x="86" y="69"/>
                    <a:pt x="103" y="59"/>
                  </a:cubicBezTo>
                  <a:cubicBezTo>
                    <a:pt x="96" y="58"/>
                    <a:pt x="87" y="54"/>
                    <a:pt x="81" y="50"/>
                  </a:cubicBezTo>
                  <a:cubicBezTo>
                    <a:pt x="73" y="45"/>
                    <a:pt x="67" y="37"/>
                    <a:pt x="62" y="30"/>
                  </a:cubicBezTo>
                  <a:cubicBezTo>
                    <a:pt x="54" y="20"/>
                    <a:pt x="47" y="13"/>
                    <a:pt x="36" y="7"/>
                  </a:cubicBezTo>
                  <a:cubicBezTo>
                    <a:pt x="25" y="1"/>
                    <a:pt x="12" y="0"/>
                    <a:pt x="0" y="1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3" name="Google Shape;2593;p12"/>
            <p:cNvSpPr/>
            <p:nvPr/>
          </p:nvSpPr>
          <p:spPr>
            <a:xfrm>
              <a:off x="1331913" y="1720850"/>
              <a:ext cx="73025" cy="149225"/>
            </a:xfrm>
            <a:custGeom>
              <a:rect b="b" l="l" r="r" t="t"/>
              <a:pathLst>
                <a:path extrusionOk="0" h="88" w="44">
                  <a:moveTo>
                    <a:pt x="29" y="30"/>
                  </a:moveTo>
                  <a:cubicBezTo>
                    <a:pt x="22" y="40"/>
                    <a:pt x="12" y="48"/>
                    <a:pt x="7" y="60"/>
                  </a:cubicBezTo>
                  <a:cubicBezTo>
                    <a:pt x="3" y="68"/>
                    <a:pt x="0" y="79"/>
                    <a:pt x="2" y="88"/>
                  </a:cubicBezTo>
                  <a:cubicBezTo>
                    <a:pt x="2" y="80"/>
                    <a:pt x="11" y="73"/>
                    <a:pt x="17" y="69"/>
                  </a:cubicBezTo>
                  <a:cubicBezTo>
                    <a:pt x="21" y="65"/>
                    <a:pt x="26" y="61"/>
                    <a:pt x="30" y="56"/>
                  </a:cubicBezTo>
                  <a:cubicBezTo>
                    <a:pt x="36" y="49"/>
                    <a:pt x="41" y="41"/>
                    <a:pt x="43" y="31"/>
                  </a:cubicBezTo>
                  <a:cubicBezTo>
                    <a:pt x="44" y="21"/>
                    <a:pt x="41" y="10"/>
                    <a:pt x="38" y="0"/>
                  </a:cubicBezTo>
                  <a:cubicBezTo>
                    <a:pt x="39" y="2"/>
                    <a:pt x="37" y="7"/>
                    <a:pt x="37" y="9"/>
                  </a:cubicBezTo>
                  <a:cubicBezTo>
                    <a:pt x="35" y="17"/>
                    <a:pt x="33" y="24"/>
                    <a:pt x="29" y="3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4" name="Google Shape;2594;p12"/>
            <p:cNvSpPr/>
            <p:nvPr/>
          </p:nvSpPr>
          <p:spPr>
            <a:xfrm>
              <a:off x="1290638" y="1673225"/>
              <a:ext cx="98425" cy="190500"/>
            </a:xfrm>
            <a:custGeom>
              <a:rect b="b" l="l" r="r" t="t"/>
              <a:pathLst>
                <a:path extrusionOk="0" h="113" w="58">
                  <a:moveTo>
                    <a:pt x="19" y="113"/>
                  </a:moveTo>
                  <a:cubicBezTo>
                    <a:pt x="18" y="106"/>
                    <a:pt x="20" y="97"/>
                    <a:pt x="23" y="90"/>
                  </a:cubicBezTo>
                  <a:cubicBezTo>
                    <a:pt x="26" y="81"/>
                    <a:pt x="32" y="74"/>
                    <a:pt x="38" y="67"/>
                  </a:cubicBezTo>
                  <a:cubicBezTo>
                    <a:pt x="46" y="57"/>
                    <a:pt x="51" y="49"/>
                    <a:pt x="55" y="37"/>
                  </a:cubicBezTo>
                  <a:cubicBezTo>
                    <a:pt x="58" y="25"/>
                    <a:pt x="57" y="12"/>
                    <a:pt x="53" y="0"/>
                  </a:cubicBezTo>
                  <a:cubicBezTo>
                    <a:pt x="53" y="2"/>
                    <a:pt x="51" y="5"/>
                    <a:pt x="50" y="6"/>
                  </a:cubicBezTo>
                  <a:cubicBezTo>
                    <a:pt x="48" y="11"/>
                    <a:pt x="44" y="16"/>
                    <a:pt x="40" y="20"/>
                  </a:cubicBezTo>
                  <a:cubicBezTo>
                    <a:pt x="27" y="32"/>
                    <a:pt x="13" y="41"/>
                    <a:pt x="7" y="58"/>
                  </a:cubicBezTo>
                  <a:cubicBezTo>
                    <a:pt x="0" y="77"/>
                    <a:pt x="5" y="99"/>
                    <a:pt x="19" y="113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95" name="Google Shape;2595;p12"/>
          <p:cNvGrpSpPr/>
          <p:nvPr/>
        </p:nvGrpSpPr>
        <p:grpSpPr>
          <a:xfrm>
            <a:off x="5802604" y="1945921"/>
            <a:ext cx="316807" cy="415437"/>
            <a:chOff x="1755775" y="1641475"/>
            <a:chExt cx="336550" cy="441326"/>
          </a:xfrm>
        </p:grpSpPr>
        <p:sp>
          <p:nvSpPr>
            <p:cNvPr id="2596" name="Google Shape;2596;p12"/>
            <p:cNvSpPr/>
            <p:nvPr/>
          </p:nvSpPr>
          <p:spPr>
            <a:xfrm>
              <a:off x="1755775" y="1641475"/>
              <a:ext cx="336550" cy="358775"/>
            </a:xfrm>
            <a:custGeom>
              <a:rect b="b" l="l" r="r" t="t"/>
              <a:pathLst>
                <a:path extrusionOk="0" h="212" w="199">
                  <a:moveTo>
                    <a:pt x="164" y="145"/>
                  </a:moveTo>
                  <a:cubicBezTo>
                    <a:pt x="168" y="142"/>
                    <a:pt x="173" y="140"/>
                    <a:pt x="178" y="138"/>
                  </a:cubicBezTo>
                  <a:cubicBezTo>
                    <a:pt x="184" y="136"/>
                    <a:pt x="190" y="135"/>
                    <a:pt x="195" y="132"/>
                  </a:cubicBezTo>
                  <a:cubicBezTo>
                    <a:pt x="197" y="123"/>
                    <a:pt x="199" y="115"/>
                    <a:pt x="198" y="106"/>
                  </a:cubicBezTo>
                  <a:cubicBezTo>
                    <a:pt x="196" y="91"/>
                    <a:pt x="193" y="77"/>
                    <a:pt x="192" y="62"/>
                  </a:cubicBezTo>
                  <a:cubicBezTo>
                    <a:pt x="175" y="72"/>
                    <a:pt x="154" y="78"/>
                    <a:pt x="148" y="100"/>
                  </a:cubicBezTo>
                  <a:cubicBezTo>
                    <a:pt x="147" y="105"/>
                    <a:pt x="140" y="119"/>
                    <a:pt x="133" y="115"/>
                  </a:cubicBezTo>
                  <a:cubicBezTo>
                    <a:pt x="128" y="111"/>
                    <a:pt x="131" y="103"/>
                    <a:pt x="134" y="99"/>
                  </a:cubicBezTo>
                  <a:cubicBezTo>
                    <a:pt x="140" y="90"/>
                    <a:pt x="148" y="82"/>
                    <a:pt x="149" y="70"/>
                  </a:cubicBezTo>
                  <a:cubicBezTo>
                    <a:pt x="149" y="59"/>
                    <a:pt x="142" y="50"/>
                    <a:pt x="136" y="43"/>
                  </a:cubicBezTo>
                  <a:cubicBezTo>
                    <a:pt x="124" y="28"/>
                    <a:pt x="110" y="16"/>
                    <a:pt x="100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1"/>
                    <a:pt x="99" y="1"/>
                  </a:cubicBezTo>
                  <a:cubicBezTo>
                    <a:pt x="99" y="1"/>
                    <a:pt x="99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89" y="16"/>
                    <a:pt x="75" y="28"/>
                    <a:pt x="63" y="43"/>
                  </a:cubicBezTo>
                  <a:cubicBezTo>
                    <a:pt x="57" y="50"/>
                    <a:pt x="50" y="59"/>
                    <a:pt x="50" y="70"/>
                  </a:cubicBezTo>
                  <a:cubicBezTo>
                    <a:pt x="51" y="82"/>
                    <a:pt x="59" y="90"/>
                    <a:pt x="65" y="99"/>
                  </a:cubicBezTo>
                  <a:cubicBezTo>
                    <a:pt x="68" y="103"/>
                    <a:pt x="71" y="111"/>
                    <a:pt x="66" y="115"/>
                  </a:cubicBezTo>
                  <a:cubicBezTo>
                    <a:pt x="58" y="119"/>
                    <a:pt x="52" y="105"/>
                    <a:pt x="51" y="100"/>
                  </a:cubicBezTo>
                  <a:cubicBezTo>
                    <a:pt x="45" y="78"/>
                    <a:pt x="24" y="72"/>
                    <a:pt x="6" y="62"/>
                  </a:cubicBezTo>
                  <a:cubicBezTo>
                    <a:pt x="6" y="77"/>
                    <a:pt x="3" y="91"/>
                    <a:pt x="1" y="106"/>
                  </a:cubicBezTo>
                  <a:cubicBezTo>
                    <a:pt x="0" y="115"/>
                    <a:pt x="2" y="123"/>
                    <a:pt x="4" y="132"/>
                  </a:cubicBezTo>
                  <a:cubicBezTo>
                    <a:pt x="9" y="135"/>
                    <a:pt x="15" y="136"/>
                    <a:pt x="20" y="138"/>
                  </a:cubicBezTo>
                  <a:cubicBezTo>
                    <a:pt x="25" y="140"/>
                    <a:pt x="31" y="142"/>
                    <a:pt x="35" y="145"/>
                  </a:cubicBezTo>
                  <a:cubicBezTo>
                    <a:pt x="40" y="149"/>
                    <a:pt x="39" y="157"/>
                    <a:pt x="32" y="156"/>
                  </a:cubicBezTo>
                  <a:cubicBezTo>
                    <a:pt x="22" y="154"/>
                    <a:pt x="12" y="144"/>
                    <a:pt x="1" y="145"/>
                  </a:cubicBezTo>
                  <a:cubicBezTo>
                    <a:pt x="7" y="172"/>
                    <a:pt x="19" y="196"/>
                    <a:pt x="46" y="208"/>
                  </a:cubicBezTo>
                  <a:cubicBezTo>
                    <a:pt x="55" y="212"/>
                    <a:pt x="59" y="210"/>
                    <a:pt x="67" y="204"/>
                  </a:cubicBezTo>
                  <a:cubicBezTo>
                    <a:pt x="74" y="198"/>
                    <a:pt x="79" y="193"/>
                    <a:pt x="88" y="191"/>
                  </a:cubicBezTo>
                  <a:cubicBezTo>
                    <a:pt x="91" y="190"/>
                    <a:pt x="94" y="192"/>
                    <a:pt x="94" y="188"/>
                  </a:cubicBezTo>
                  <a:cubicBezTo>
                    <a:pt x="95" y="185"/>
                    <a:pt x="95" y="182"/>
                    <a:pt x="95" y="179"/>
                  </a:cubicBezTo>
                  <a:cubicBezTo>
                    <a:pt x="96" y="146"/>
                    <a:pt x="98" y="127"/>
                    <a:pt x="99" y="94"/>
                  </a:cubicBezTo>
                  <a:cubicBezTo>
                    <a:pt x="101" y="127"/>
                    <a:pt x="103" y="146"/>
                    <a:pt x="104" y="179"/>
                  </a:cubicBezTo>
                  <a:cubicBezTo>
                    <a:pt x="104" y="182"/>
                    <a:pt x="104" y="185"/>
                    <a:pt x="105" y="188"/>
                  </a:cubicBezTo>
                  <a:cubicBezTo>
                    <a:pt x="105" y="192"/>
                    <a:pt x="108" y="190"/>
                    <a:pt x="111" y="191"/>
                  </a:cubicBezTo>
                  <a:cubicBezTo>
                    <a:pt x="120" y="193"/>
                    <a:pt x="125" y="198"/>
                    <a:pt x="132" y="204"/>
                  </a:cubicBezTo>
                  <a:cubicBezTo>
                    <a:pt x="140" y="210"/>
                    <a:pt x="144" y="212"/>
                    <a:pt x="153" y="208"/>
                  </a:cubicBezTo>
                  <a:cubicBezTo>
                    <a:pt x="179" y="196"/>
                    <a:pt x="192" y="172"/>
                    <a:pt x="198" y="145"/>
                  </a:cubicBezTo>
                  <a:cubicBezTo>
                    <a:pt x="187" y="144"/>
                    <a:pt x="177" y="154"/>
                    <a:pt x="167" y="156"/>
                  </a:cubicBezTo>
                  <a:cubicBezTo>
                    <a:pt x="160" y="157"/>
                    <a:pt x="159" y="149"/>
                    <a:pt x="164" y="145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7" name="Google Shape;2597;p12"/>
            <p:cNvSpPr/>
            <p:nvPr/>
          </p:nvSpPr>
          <p:spPr>
            <a:xfrm>
              <a:off x="1912938" y="1973263"/>
              <a:ext cx="22225" cy="109538"/>
            </a:xfrm>
            <a:prstGeom prst="rect">
              <a:avLst/>
            </a:pr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98" name="Google Shape;2598;p12"/>
          <p:cNvSpPr/>
          <p:nvPr/>
        </p:nvSpPr>
        <p:spPr>
          <a:xfrm>
            <a:off x="6315175" y="1956382"/>
            <a:ext cx="427391" cy="394515"/>
          </a:xfrm>
          <a:custGeom>
            <a:rect b="b" l="l" r="r" t="t"/>
            <a:pathLst>
              <a:path extrusionOk="0" h="249" w="269">
                <a:moveTo>
                  <a:pt x="24" y="229"/>
                </a:moveTo>
                <a:cubicBezTo>
                  <a:pt x="37" y="214"/>
                  <a:pt x="51" y="197"/>
                  <a:pt x="54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5" y="195"/>
                  <a:pt x="55" y="195"/>
                  <a:pt x="55" y="195"/>
                </a:cubicBezTo>
                <a:cubicBezTo>
                  <a:pt x="55" y="196"/>
                  <a:pt x="55" y="197"/>
                  <a:pt x="55" y="198"/>
                </a:cubicBezTo>
                <a:cubicBezTo>
                  <a:pt x="55" y="200"/>
                  <a:pt x="55" y="202"/>
                  <a:pt x="55" y="204"/>
                </a:cubicBezTo>
                <a:cubicBezTo>
                  <a:pt x="58" y="219"/>
                  <a:pt x="73" y="237"/>
                  <a:pt x="89" y="243"/>
                </a:cubicBezTo>
                <a:cubicBezTo>
                  <a:pt x="95" y="245"/>
                  <a:pt x="100" y="245"/>
                  <a:pt x="102" y="242"/>
                </a:cubicBezTo>
                <a:cubicBezTo>
                  <a:pt x="105" y="235"/>
                  <a:pt x="99" y="217"/>
                  <a:pt x="94" y="210"/>
                </a:cubicBezTo>
                <a:cubicBezTo>
                  <a:pt x="92" y="206"/>
                  <a:pt x="84" y="194"/>
                  <a:pt x="74" y="190"/>
                </a:cubicBezTo>
                <a:cubicBezTo>
                  <a:pt x="72" y="190"/>
                  <a:pt x="71" y="190"/>
                  <a:pt x="68" y="190"/>
                </a:cubicBezTo>
                <a:cubicBezTo>
                  <a:pt x="67" y="190"/>
                  <a:pt x="65" y="190"/>
                  <a:pt x="63" y="190"/>
                </a:cubicBezTo>
                <a:cubicBezTo>
                  <a:pt x="62" y="190"/>
                  <a:pt x="61" y="190"/>
                  <a:pt x="60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8" y="181"/>
                  <a:pt x="76" y="173"/>
                  <a:pt x="85" y="165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7"/>
                  <a:pt x="87" y="169"/>
                  <a:pt x="87" y="172"/>
                </a:cubicBezTo>
                <a:cubicBezTo>
                  <a:pt x="87" y="175"/>
                  <a:pt x="88" y="178"/>
                  <a:pt x="89" y="181"/>
                </a:cubicBezTo>
                <a:cubicBezTo>
                  <a:pt x="97" y="196"/>
                  <a:pt x="109" y="208"/>
                  <a:pt x="125" y="217"/>
                </a:cubicBezTo>
                <a:cubicBezTo>
                  <a:pt x="128" y="219"/>
                  <a:pt x="133" y="222"/>
                  <a:pt x="138" y="222"/>
                </a:cubicBezTo>
                <a:cubicBezTo>
                  <a:pt x="142" y="222"/>
                  <a:pt x="144" y="219"/>
                  <a:pt x="145" y="213"/>
                </a:cubicBezTo>
                <a:cubicBezTo>
                  <a:pt x="145" y="204"/>
                  <a:pt x="140" y="196"/>
                  <a:pt x="135" y="189"/>
                </a:cubicBezTo>
                <a:cubicBezTo>
                  <a:pt x="134" y="188"/>
                  <a:pt x="134" y="187"/>
                  <a:pt x="133" y="187"/>
                </a:cubicBezTo>
                <a:cubicBezTo>
                  <a:pt x="127" y="177"/>
                  <a:pt x="118" y="168"/>
                  <a:pt x="107" y="163"/>
                </a:cubicBezTo>
                <a:cubicBezTo>
                  <a:pt x="105" y="162"/>
                  <a:pt x="103" y="162"/>
                  <a:pt x="100" y="162"/>
                </a:cubicBezTo>
                <a:cubicBezTo>
                  <a:pt x="98" y="162"/>
                  <a:pt x="97" y="162"/>
                  <a:pt x="95" y="162"/>
                </a:cubicBezTo>
                <a:cubicBezTo>
                  <a:pt x="94" y="162"/>
                  <a:pt x="92" y="162"/>
                  <a:pt x="91" y="162"/>
                </a:cubicBezTo>
                <a:cubicBezTo>
                  <a:pt x="89" y="162"/>
                  <a:pt x="89" y="162"/>
                  <a:pt x="89" y="162"/>
                </a:cubicBezTo>
                <a:cubicBezTo>
                  <a:pt x="90" y="161"/>
                  <a:pt x="90" y="161"/>
                  <a:pt x="90" y="161"/>
                </a:cubicBezTo>
                <a:cubicBezTo>
                  <a:pt x="97" y="155"/>
                  <a:pt x="105" y="148"/>
                  <a:pt x="112" y="142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6" y="145"/>
                  <a:pt x="116" y="145"/>
                  <a:pt x="116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7" y="146"/>
                  <a:pt x="117" y="147"/>
                  <a:pt x="117" y="148"/>
                </a:cubicBezTo>
                <a:cubicBezTo>
                  <a:pt x="117" y="149"/>
                  <a:pt x="117" y="149"/>
                  <a:pt x="118" y="150"/>
                </a:cubicBezTo>
                <a:cubicBezTo>
                  <a:pt x="119" y="154"/>
                  <a:pt x="123" y="158"/>
                  <a:pt x="126" y="163"/>
                </a:cubicBezTo>
                <a:cubicBezTo>
                  <a:pt x="134" y="171"/>
                  <a:pt x="142" y="180"/>
                  <a:pt x="153" y="186"/>
                </a:cubicBezTo>
                <a:cubicBezTo>
                  <a:pt x="156" y="188"/>
                  <a:pt x="166" y="193"/>
                  <a:pt x="174" y="193"/>
                </a:cubicBezTo>
                <a:cubicBezTo>
                  <a:pt x="178" y="193"/>
                  <a:pt x="180" y="192"/>
                  <a:pt x="181" y="189"/>
                </a:cubicBezTo>
                <a:cubicBezTo>
                  <a:pt x="184" y="183"/>
                  <a:pt x="177" y="171"/>
                  <a:pt x="161" y="157"/>
                </a:cubicBezTo>
                <a:cubicBezTo>
                  <a:pt x="154" y="151"/>
                  <a:pt x="145" y="143"/>
                  <a:pt x="136" y="140"/>
                </a:cubicBezTo>
                <a:cubicBezTo>
                  <a:pt x="135" y="140"/>
                  <a:pt x="134" y="140"/>
                  <a:pt x="132" y="140"/>
                </a:cubicBezTo>
                <a:cubicBezTo>
                  <a:pt x="130" y="140"/>
                  <a:pt x="127" y="140"/>
                  <a:pt x="124" y="140"/>
                </a:cubicBezTo>
                <a:cubicBezTo>
                  <a:pt x="122" y="140"/>
                  <a:pt x="121" y="140"/>
                  <a:pt x="120" y="140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17" y="138"/>
                  <a:pt x="117" y="138"/>
                  <a:pt x="117" y="138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20" y="136"/>
                  <a:pt x="122" y="134"/>
                  <a:pt x="123" y="133"/>
                </a:cubicBezTo>
                <a:cubicBezTo>
                  <a:pt x="125" y="132"/>
                  <a:pt x="129" y="129"/>
                  <a:pt x="134" y="125"/>
                </a:cubicBezTo>
                <a:cubicBezTo>
                  <a:pt x="137" y="123"/>
                  <a:pt x="140" y="121"/>
                  <a:pt x="143" y="119"/>
                </a:cubicBezTo>
                <a:cubicBezTo>
                  <a:pt x="143" y="119"/>
                  <a:pt x="143" y="119"/>
                  <a:pt x="143" y="119"/>
                </a:cubicBezTo>
                <a:cubicBezTo>
                  <a:pt x="147" y="122"/>
                  <a:pt x="147" y="122"/>
                  <a:pt x="147" y="122"/>
                </a:cubicBezTo>
                <a:cubicBezTo>
                  <a:pt x="147" y="122"/>
                  <a:pt x="147" y="122"/>
                  <a:pt x="147" y="122"/>
                </a:cubicBezTo>
                <a:cubicBezTo>
                  <a:pt x="148" y="123"/>
                  <a:pt x="148" y="125"/>
                  <a:pt x="149" y="126"/>
                </a:cubicBezTo>
                <a:cubicBezTo>
                  <a:pt x="149" y="128"/>
                  <a:pt x="150" y="129"/>
                  <a:pt x="151" y="131"/>
                </a:cubicBezTo>
                <a:cubicBezTo>
                  <a:pt x="153" y="134"/>
                  <a:pt x="156" y="137"/>
                  <a:pt x="159" y="140"/>
                </a:cubicBezTo>
                <a:cubicBezTo>
                  <a:pt x="177" y="156"/>
                  <a:pt x="192" y="164"/>
                  <a:pt x="203" y="164"/>
                </a:cubicBezTo>
                <a:cubicBezTo>
                  <a:pt x="206" y="164"/>
                  <a:pt x="209" y="163"/>
                  <a:pt x="212" y="162"/>
                </a:cubicBezTo>
                <a:cubicBezTo>
                  <a:pt x="214" y="161"/>
                  <a:pt x="215" y="160"/>
                  <a:pt x="215" y="158"/>
                </a:cubicBezTo>
                <a:cubicBezTo>
                  <a:pt x="216" y="149"/>
                  <a:pt x="190" y="129"/>
                  <a:pt x="184" y="125"/>
                </a:cubicBezTo>
                <a:cubicBezTo>
                  <a:pt x="183" y="125"/>
                  <a:pt x="183" y="125"/>
                  <a:pt x="183" y="125"/>
                </a:cubicBezTo>
                <a:cubicBezTo>
                  <a:pt x="176" y="120"/>
                  <a:pt x="169" y="116"/>
                  <a:pt x="161" y="115"/>
                </a:cubicBezTo>
                <a:cubicBezTo>
                  <a:pt x="159" y="115"/>
                  <a:pt x="155" y="116"/>
                  <a:pt x="152" y="116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48" y="115"/>
                  <a:pt x="148" y="115"/>
                  <a:pt x="148" y="115"/>
                </a:cubicBezTo>
                <a:cubicBezTo>
                  <a:pt x="149" y="115"/>
                  <a:pt x="149" y="115"/>
                  <a:pt x="149" y="115"/>
                </a:cubicBezTo>
                <a:cubicBezTo>
                  <a:pt x="159" y="108"/>
                  <a:pt x="167" y="102"/>
                  <a:pt x="174" y="96"/>
                </a:cubicBezTo>
                <a:cubicBezTo>
                  <a:pt x="174" y="96"/>
                  <a:pt x="174" y="96"/>
                  <a:pt x="174" y="96"/>
                </a:cubicBezTo>
                <a:cubicBezTo>
                  <a:pt x="175" y="96"/>
                  <a:pt x="175" y="96"/>
                  <a:pt x="175" y="96"/>
                </a:cubicBezTo>
                <a:cubicBezTo>
                  <a:pt x="176" y="98"/>
                  <a:pt x="177" y="100"/>
                  <a:pt x="178" y="102"/>
                </a:cubicBezTo>
                <a:cubicBezTo>
                  <a:pt x="179" y="104"/>
                  <a:pt x="180" y="106"/>
                  <a:pt x="181" y="107"/>
                </a:cubicBezTo>
                <a:cubicBezTo>
                  <a:pt x="187" y="114"/>
                  <a:pt x="195" y="120"/>
                  <a:pt x="206" y="126"/>
                </a:cubicBezTo>
                <a:cubicBezTo>
                  <a:pt x="215" y="130"/>
                  <a:pt x="225" y="134"/>
                  <a:pt x="234" y="134"/>
                </a:cubicBezTo>
                <a:cubicBezTo>
                  <a:pt x="237" y="134"/>
                  <a:pt x="239" y="134"/>
                  <a:pt x="242" y="133"/>
                </a:cubicBezTo>
                <a:cubicBezTo>
                  <a:pt x="243" y="132"/>
                  <a:pt x="244" y="132"/>
                  <a:pt x="245" y="130"/>
                </a:cubicBezTo>
                <a:cubicBezTo>
                  <a:pt x="245" y="127"/>
                  <a:pt x="241" y="121"/>
                  <a:pt x="232" y="113"/>
                </a:cubicBezTo>
                <a:cubicBezTo>
                  <a:pt x="231" y="112"/>
                  <a:pt x="231" y="112"/>
                  <a:pt x="231" y="112"/>
                </a:cubicBezTo>
                <a:cubicBezTo>
                  <a:pt x="220" y="102"/>
                  <a:pt x="211" y="97"/>
                  <a:pt x="201" y="94"/>
                </a:cubicBezTo>
                <a:cubicBezTo>
                  <a:pt x="196" y="93"/>
                  <a:pt x="191" y="92"/>
                  <a:pt x="187" y="92"/>
                </a:cubicBezTo>
                <a:cubicBezTo>
                  <a:pt x="186" y="92"/>
                  <a:pt x="186" y="92"/>
                  <a:pt x="186" y="92"/>
                </a:cubicBezTo>
                <a:cubicBezTo>
                  <a:pt x="185" y="92"/>
                  <a:pt x="183" y="93"/>
                  <a:pt x="182" y="93"/>
                </a:cubicBezTo>
                <a:cubicBezTo>
                  <a:pt x="181" y="93"/>
                  <a:pt x="181" y="93"/>
                  <a:pt x="181" y="93"/>
                </a:cubicBezTo>
                <a:cubicBezTo>
                  <a:pt x="179" y="92"/>
                  <a:pt x="179" y="92"/>
                  <a:pt x="179" y="92"/>
                </a:cubicBezTo>
                <a:cubicBezTo>
                  <a:pt x="179" y="91"/>
                  <a:pt x="179" y="91"/>
                  <a:pt x="179" y="91"/>
                </a:cubicBezTo>
                <a:cubicBezTo>
                  <a:pt x="186" y="86"/>
                  <a:pt x="193" y="80"/>
                  <a:pt x="199" y="73"/>
                </a:cubicBezTo>
                <a:cubicBezTo>
                  <a:pt x="200" y="73"/>
                  <a:pt x="200" y="73"/>
                  <a:pt x="200" y="73"/>
                </a:cubicBezTo>
                <a:cubicBezTo>
                  <a:pt x="200" y="73"/>
                  <a:pt x="200" y="73"/>
                  <a:pt x="200" y="73"/>
                </a:cubicBezTo>
                <a:cubicBezTo>
                  <a:pt x="202" y="75"/>
                  <a:pt x="205" y="77"/>
                  <a:pt x="207" y="80"/>
                </a:cubicBezTo>
                <a:cubicBezTo>
                  <a:pt x="209" y="83"/>
                  <a:pt x="212" y="86"/>
                  <a:pt x="214" y="87"/>
                </a:cubicBezTo>
                <a:cubicBezTo>
                  <a:pt x="233" y="97"/>
                  <a:pt x="243" y="100"/>
                  <a:pt x="249" y="100"/>
                </a:cubicBezTo>
                <a:cubicBezTo>
                  <a:pt x="254" y="100"/>
                  <a:pt x="257" y="98"/>
                  <a:pt x="259" y="95"/>
                </a:cubicBezTo>
                <a:cubicBezTo>
                  <a:pt x="260" y="83"/>
                  <a:pt x="235" y="74"/>
                  <a:pt x="226" y="70"/>
                </a:cubicBezTo>
                <a:cubicBezTo>
                  <a:pt x="225" y="70"/>
                  <a:pt x="225" y="70"/>
                  <a:pt x="225" y="70"/>
                </a:cubicBezTo>
                <a:cubicBezTo>
                  <a:pt x="218" y="67"/>
                  <a:pt x="212" y="66"/>
                  <a:pt x="207" y="67"/>
                </a:cubicBezTo>
                <a:cubicBezTo>
                  <a:pt x="205" y="67"/>
                  <a:pt x="205" y="67"/>
                  <a:pt x="205" y="67"/>
                </a:cubicBezTo>
                <a:cubicBezTo>
                  <a:pt x="207" y="66"/>
                  <a:pt x="207" y="66"/>
                  <a:pt x="207" y="66"/>
                </a:cubicBezTo>
                <a:cubicBezTo>
                  <a:pt x="209" y="63"/>
                  <a:pt x="212" y="60"/>
                  <a:pt x="214" y="58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6" y="58"/>
                  <a:pt x="217" y="58"/>
                  <a:pt x="218" y="58"/>
                </a:cubicBezTo>
                <a:cubicBezTo>
                  <a:pt x="222" y="59"/>
                  <a:pt x="225" y="61"/>
                  <a:pt x="230" y="61"/>
                </a:cubicBezTo>
                <a:cubicBezTo>
                  <a:pt x="239" y="62"/>
                  <a:pt x="250" y="57"/>
                  <a:pt x="258" y="50"/>
                </a:cubicBezTo>
                <a:cubicBezTo>
                  <a:pt x="258" y="50"/>
                  <a:pt x="258" y="49"/>
                  <a:pt x="259" y="49"/>
                </a:cubicBezTo>
                <a:cubicBezTo>
                  <a:pt x="262" y="46"/>
                  <a:pt x="269" y="39"/>
                  <a:pt x="269" y="34"/>
                </a:cubicBezTo>
                <a:cubicBezTo>
                  <a:pt x="269" y="32"/>
                  <a:pt x="269" y="31"/>
                  <a:pt x="268" y="31"/>
                </a:cubicBezTo>
                <a:cubicBezTo>
                  <a:pt x="265" y="28"/>
                  <a:pt x="260" y="27"/>
                  <a:pt x="256" y="27"/>
                </a:cubicBezTo>
                <a:cubicBezTo>
                  <a:pt x="254" y="27"/>
                  <a:pt x="252" y="27"/>
                  <a:pt x="250" y="28"/>
                </a:cubicBezTo>
                <a:cubicBezTo>
                  <a:pt x="244" y="29"/>
                  <a:pt x="236" y="31"/>
                  <a:pt x="229" y="35"/>
                </a:cubicBezTo>
                <a:cubicBezTo>
                  <a:pt x="219" y="40"/>
                  <a:pt x="212" y="49"/>
                  <a:pt x="205" y="57"/>
                </a:cubicBezTo>
                <a:cubicBezTo>
                  <a:pt x="202" y="60"/>
                  <a:pt x="199" y="63"/>
                  <a:pt x="197" y="66"/>
                </a:cubicBezTo>
                <a:cubicBezTo>
                  <a:pt x="196" y="67"/>
                  <a:pt x="196" y="67"/>
                  <a:pt x="196" y="67"/>
                </a:cubicBezTo>
                <a:cubicBezTo>
                  <a:pt x="195" y="63"/>
                  <a:pt x="195" y="63"/>
                  <a:pt x="195" y="63"/>
                </a:cubicBezTo>
                <a:cubicBezTo>
                  <a:pt x="196" y="63"/>
                  <a:pt x="196" y="63"/>
                  <a:pt x="196" y="63"/>
                </a:cubicBezTo>
                <a:cubicBezTo>
                  <a:pt x="196" y="62"/>
                  <a:pt x="197" y="61"/>
                  <a:pt x="198" y="60"/>
                </a:cubicBezTo>
                <a:cubicBezTo>
                  <a:pt x="200" y="56"/>
                  <a:pt x="203" y="51"/>
                  <a:pt x="204" y="49"/>
                </a:cubicBezTo>
                <a:cubicBezTo>
                  <a:pt x="204" y="48"/>
                  <a:pt x="204" y="46"/>
                  <a:pt x="204" y="45"/>
                </a:cubicBezTo>
                <a:cubicBezTo>
                  <a:pt x="205" y="38"/>
                  <a:pt x="206" y="31"/>
                  <a:pt x="206" y="25"/>
                </a:cubicBezTo>
                <a:cubicBezTo>
                  <a:pt x="205" y="17"/>
                  <a:pt x="200" y="0"/>
                  <a:pt x="194" y="0"/>
                </a:cubicBezTo>
                <a:cubicBezTo>
                  <a:pt x="191" y="0"/>
                  <a:pt x="189" y="2"/>
                  <a:pt x="187" y="7"/>
                </a:cubicBezTo>
                <a:cubicBezTo>
                  <a:pt x="181" y="22"/>
                  <a:pt x="181" y="41"/>
                  <a:pt x="186" y="55"/>
                </a:cubicBezTo>
                <a:cubicBezTo>
                  <a:pt x="187" y="57"/>
                  <a:pt x="188" y="58"/>
                  <a:pt x="189" y="60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90" y="72"/>
                  <a:pt x="190" y="72"/>
                  <a:pt x="190" y="72"/>
                </a:cubicBezTo>
                <a:cubicBezTo>
                  <a:pt x="190" y="73"/>
                  <a:pt x="189" y="75"/>
                  <a:pt x="186" y="77"/>
                </a:cubicBezTo>
                <a:cubicBezTo>
                  <a:pt x="186" y="77"/>
                  <a:pt x="185" y="78"/>
                  <a:pt x="185" y="78"/>
                </a:cubicBezTo>
                <a:cubicBezTo>
                  <a:pt x="181" y="81"/>
                  <a:pt x="177" y="85"/>
                  <a:pt x="173" y="88"/>
                </a:cubicBezTo>
                <a:cubicBezTo>
                  <a:pt x="172" y="89"/>
                  <a:pt x="172" y="89"/>
                  <a:pt x="172" y="89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83"/>
                  <a:pt x="173" y="83"/>
                  <a:pt x="174" y="82"/>
                </a:cubicBezTo>
                <a:cubicBezTo>
                  <a:pt x="175" y="81"/>
                  <a:pt x="176" y="80"/>
                  <a:pt x="176" y="79"/>
                </a:cubicBezTo>
                <a:cubicBezTo>
                  <a:pt x="178" y="74"/>
                  <a:pt x="179" y="69"/>
                  <a:pt x="180" y="63"/>
                </a:cubicBezTo>
                <a:cubicBezTo>
                  <a:pt x="180" y="52"/>
                  <a:pt x="179" y="41"/>
                  <a:pt x="176" y="31"/>
                </a:cubicBezTo>
                <a:cubicBezTo>
                  <a:pt x="176" y="30"/>
                  <a:pt x="176" y="30"/>
                  <a:pt x="176" y="30"/>
                </a:cubicBezTo>
                <a:cubicBezTo>
                  <a:pt x="174" y="25"/>
                  <a:pt x="170" y="11"/>
                  <a:pt x="163" y="11"/>
                </a:cubicBezTo>
                <a:cubicBezTo>
                  <a:pt x="162" y="11"/>
                  <a:pt x="161" y="11"/>
                  <a:pt x="160" y="11"/>
                </a:cubicBezTo>
                <a:cubicBezTo>
                  <a:pt x="154" y="17"/>
                  <a:pt x="153" y="26"/>
                  <a:pt x="153" y="34"/>
                </a:cubicBezTo>
                <a:cubicBezTo>
                  <a:pt x="153" y="46"/>
                  <a:pt x="153" y="60"/>
                  <a:pt x="158" y="72"/>
                </a:cubicBezTo>
                <a:cubicBezTo>
                  <a:pt x="159" y="75"/>
                  <a:pt x="161" y="77"/>
                  <a:pt x="163" y="79"/>
                </a:cubicBezTo>
                <a:cubicBezTo>
                  <a:pt x="164" y="81"/>
                  <a:pt x="165" y="82"/>
                  <a:pt x="165" y="83"/>
                </a:cubicBezTo>
                <a:cubicBezTo>
                  <a:pt x="166" y="83"/>
                  <a:pt x="166" y="83"/>
                  <a:pt x="166" y="83"/>
                </a:cubicBezTo>
                <a:cubicBezTo>
                  <a:pt x="167" y="93"/>
                  <a:pt x="167" y="93"/>
                  <a:pt x="167" y="93"/>
                </a:cubicBezTo>
                <a:cubicBezTo>
                  <a:pt x="167" y="93"/>
                  <a:pt x="167" y="93"/>
                  <a:pt x="167" y="93"/>
                </a:cubicBezTo>
                <a:cubicBezTo>
                  <a:pt x="160" y="99"/>
                  <a:pt x="152" y="105"/>
                  <a:pt x="142" y="112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1" y="108"/>
                  <a:pt x="141" y="108"/>
                  <a:pt x="141" y="108"/>
                </a:cubicBezTo>
                <a:cubicBezTo>
                  <a:pt x="142" y="107"/>
                  <a:pt x="143" y="106"/>
                  <a:pt x="144" y="106"/>
                </a:cubicBezTo>
                <a:cubicBezTo>
                  <a:pt x="146" y="104"/>
                  <a:pt x="148" y="102"/>
                  <a:pt x="148" y="100"/>
                </a:cubicBezTo>
                <a:cubicBezTo>
                  <a:pt x="150" y="95"/>
                  <a:pt x="151" y="90"/>
                  <a:pt x="151" y="84"/>
                </a:cubicBezTo>
                <a:cubicBezTo>
                  <a:pt x="151" y="73"/>
                  <a:pt x="150" y="63"/>
                  <a:pt x="147" y="54"/>
                </a:cubicBezTo>
                <a:cubicBezTo>
                  <a:pt x="145" y="48"/>
                  <a:pt x="139" y="38"/>
                  <a:pt x="133" y="38"/>
                </a:cubicBezTo>
                <a:cubicBezTo>
                  <a:pt x="132" y="38"/>
                  <a:pt x="130" y="39"/>
                  <a:pt x="128" y="42"/>
                </a:cubicBezTo>
                <a:cubicBezTo>
                  <a:pt x="125" y="50"/>
                  <a:pt x="124" y="59"/>
                  <a:pt x="124" y="67"/>
                </a:cubicBezTo>
                <a:cubicBezTo>
                  <a:pt x="124" y="69"/>
                  <a:pt x="124" y="71"/>
                  <a:pt x="124" y="72"/>
                </a:cubicBezTo>
                <a:cubicBezTo>
                  <a:pt x="124" y="82"/>
                  <a:pt x="127" y="100"/>
                  <a:pt x="135" y="108"/>
                </a:cubicBezTo>
                <a:cubicBezTo>
                  <a:pt x="135" y="108"/>
                  <a:pt x="135" y="108"/>
                  <a:pt x="135" y="108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6" y="116"/>
                  <a:pt x="136" y="116"/>
                  <a:pt x="136" y="116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26" y="124"/>
                  <a:pt x="121" y="126"/>
                  <a:pt x="119" y="128"/>
                </a:cubicBezTo>
                <a:cubicBezTo>
                  <a:pt x="119" y="128"/>
                  <a:pt x="116" y="131"/>
                  <a:pt x="110" y="136"/>
                </a:cubicBezTo>
                <a:cubicBezTo>
                  <a:pt x="109" y="137"/>
                  <a:pt x="109" y="137"/>
                  <a:pt x="109" y="137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10" y="133"/>
                  <a:pt x="112" y="131"/>
                  <a:pt x="113" y="130"/>
                </a:cubicBezTo>
                <a:cubicBezTo>
                  <a:pt x="116" y="128"/>
                  <a:pt x="119" y="126"/>
                  <a:pt x="120" y="123"/>
                </a:cubicBezTo>
                <a:cubicBezTo>
                  <a:pt x="122" y="115"/>
                  <a:pt x="122" y="105"/>
                  <a:pt x="122" y="96"/>
                </a:cubicBezTo>
                <a:cubicBezTo>
                  <a:pt x="122" y="87"/>
                  <a:pt x="116" y="65"/>
                  <a:pt x="108" y="65"/>
                </a:cubicBezTo>
                <a:cubicBezTo>
                  <a:pt x="106" y="65"/>
                  <a:pt x="103" y="67"/>
                  <a:pt x="101" y="72"/>
                </a:cubicBezTo>
                <a:cubicBezTo>
                  <a:pt x="101" y="72"/>
                  <a:pt x="86" y="98"/>
                  <a:pt x="99" y="124"/>
                </a:cubicBezTo>
                <a:cubicBezTo>
                  <a:pt x="100" y="125"/>
                  <a:pt x="100" y="126"/>
                  <a:pt x="100" y="127"/>
                </a:cubicBezTo>
                <a:cubicBezTo>
                  <a:pt x="101" y="129"/>
                  <a:pt x="102" y="130"/>
                  <a:pt x="103" y="131"/>
                </a:cubicBezTo>
                <a:cubicBezTo>
                  <a:pt x="103" y="132"/>
                  <a:pt x="103" y="132"/>
                  <a:pt x="103" y="132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98" y="146"/>
                  <a:pt x="92" y="151"/>
                  <a:pt x="87" y="155"/>
                </a:cubicBezTo>
                <a:cubicBezTo>
                  <a:pt x="85" y="157"/>
                  <a:pt x="83" y="158"/>
                  <a:pt x="81" y="159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80" y="159"/>
                  <a:pt x="80" y="159"/>
                  <a:pt x="80" y="159"/>
                </a:cubicBezTo>
                <a:cubicBezTo>
                  <a:pt x="80" y="157"/>
                  <a:pt x="80" y="156"/>
                  <a:pt x="80" y="155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80" y="154"/>
                  <a:pt x="80" y="154"/>
                  <a:pt x="80" y="154"/>
                </a:cubicBezTo>
                <a:cubicBezTo>
                  <a:pt x="81" y="153"/>
                  <a:pt x="83" y="152"/>
                  <a:pt x="84" y="151"/>
                </a:cubicBezTo>
                <a:cubicBezTo>
                  <a:pt x="88" y="148"/>
                  <a:pt x="94" y="143"/>
                  <a:pt x="94" y="137"/>
                </a:cubicBezTo>
                <a:cubicBezTo>
                  <a:pt x="93" y="127"/>
                  <a:pt x="92" y="116"/>
                  <a:pt x="90" y="106"/>
                </a:cubicBezTo>
                <a:cubicBezTo>
                  <a:pt x="89" y="101"/>
                  <a:pt x="87" y="96"/>
                  <a:pt x="84" y="92"/>
                </a:cubicBezTo>
                <a:cubicBezTo>
                  <a:pt x="82" y="90"/>
                  <a:pt x="80" y="88"/>
                  <a:pt x="78" y="88"/>
                </a:cubicBezTo>
                <a:cubicBezTo>
                  <a:pt x="76" y="88"/>
                  <a:pt x="74" y="89"/>
                  <a:pt x="71" y="92"/>
                </a:cubicBezTo>
                <a:cubicBezTo>
                  <a:pt x="69" y="95"/>
                  <a:pt x="67" y="98"/>
                  <a:pt x="66" y="101"/>
                </a:cubicBezTo>
                <a:cubicBezTo>
                  <a:pt x="63" y="110"/>
                  <a:pt x="63" y="128"/>
                  <a:pt x="64" y="135"/>
                </a:cubicBezTo>
                <a:cubicBezTo>
                  <a:pt x="64" y="142"/>
                  <a:pt x="66" y="147"/>
                  <a:pt x="69" y="151"/>
                </a:cubicBezTo>
                <a:cubicBezTo>
                  <a:pt x="70" y="152"/>
                  <a:pt x="71" y="153"/>
                  <a:pt x="73" y="154"/>
                </a:cubicBezTo>
                <a:cubicBezTo>
                  <a:pt x="73" y="154"/>
                  <a:pt x="74" y="154"/>
                  <a:pt x="74" y="155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74" y="159"/>
                  <a:pt x="73" y="163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0" y="170"/>
                  <a:pt x="66" y="173"/>
                  <a:pt x="62" y="176"/>
                </a:cubicBezTo>
                <a:cubicBezTo>
                  <a:pt x="61" y="177"/>
                  <a:pt x="59" y="178"/>
                  <a:pt x="58" y="179"/>
                </a:cubicBezTo>
                <a:cubicBezTo>
                  <a:pt x="56" y="181"/>
                  <a:pt x="56" y="181"/>
                  <a:pt x="56" y="181"/>
                </a:cubicBezTo>
                <a:cubicBezTo>
                  <a:pt x="57" y="178"/>
                  <a:pt x="57" y="178"/>
                  <a:pt x="57" y="178"/>
                </a:cubicBezTo>
                <a:cubicBezTo>
                  <a:pt x="61" y="168"/>
                  <a:pt x="63" y="145"/>
                  <a:pt x="56" y="132"/>
                </a:cubicBezTo>
                <a:cubicBezTo>
                  <a:pt x="53" y="127"/>
                  <a:pt x="49" y="123"/>
                  <a:pt x="44" y="122"/>
                </a:cubicBezTo>
                <a:cubicBezTo>
                  <a:pt x="40" y="121"/>
                  <a:pt x="37" y="122"/>
                  <a:pt x="35" y="125"/>
                </a:cubicBezTo>
                <a:cubicBezTo>
                  <a:pt x="28" y="135"/>
                  <a:pt x="30" y="162"/>
                  <a:pt x="32" y="169"/>
                </a:cubicBezTo>
                <a:cubicBezTo>
                  <a:pt x="33" y="173"/>
                  <a:pt x="36" y="176"/>
                  <a:pt x="40" y="179"/>
                </a:cubicBezTo>
                <a:cubicBezTo>
                  <a:pt x="43" y="183"/>
                  <a:pt x="46" y="186"/>
                  <a:pt x="46" y="189"/>
                </a:cubicBezTo>
                <a:cubicBezTo>
                  <a:pt x="46" y="191"/>
                  <a:pt x="45" y="194"/>
                  <a:pt x="42" y="197"/>
                </a:cubicBezTo>
                <a:cubicBezTo>
                  <a:pt x="41" y="199"/>
                  <a:pt x="29" y="212"/>
                  <a:pt x="18" y="225"/>
                </a:cubicBezTo>
                <a:cubicBezTo>
                  <a:pt x="10" y="234"/>
                  <a:pt x="3" y="243"/>
                  <a:pt x="0" y="245"/>
                </a:cubicBezTo>
                <a:cubicBezTo>
                  <a:pt x="5" y="249"/>
                  <a:pt x="5" y="249"/>
                  <a:pt x="5" y="249"/>
                </a:cubicBezTo>
                <a:cubicBezTo>
                  <a:pt x="8" y="247"/>
                  <a:pt x="15" y="238"/>
                  <a:pt x="24" y="229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99" name="Google Shape;2599;p12"/>
          <p:cNvGrpSpPr/>
          <p:nvPr/>
        </p:nvGrpSpPr>
        <p:grpSpPr>
          <a:xfrm>
            <a:off x="8595591" y="2546284"/>
            <a:ext cx="379571" cy="409459"/>
            <a:chOff x="4722813" y="2287588"/>
            <a:chExt cx="403225" cy="434975"/>
          </a:xfrm>
        </p:grpSpPr>
        <p:sp>
          <p:nvSpPr>
            <p:cNvPr id="2600" name="Google Shape;2600;p12"/>
            <p:cNvSpPr/>
            <p:nvPr/>
          </p:nvSpPr>
          <p:spPr>
            <a:xfrm>
              <a:off x="4824413" y="2287588"/>
              <a:ext cx="109538" cy="119063"/>
            </a:xfrm>
            <a:custGeom>
              <a:rect b="b" l="l" r="r" t="t"/>
              <a:pathLst>
                <a:path extrusionOk="0" h="70" w="65">
                  <a:moveTo>
                    <a:pt x="60" y="55"/>
                  </a:moveTo>
                  <a:cubicBezTo>
                    <a:pt x="65" y="27"/>
                    <a:pt x="44" y="0"/>
                    <a:pt x="14" y="3"/>
                  </a:cubicBezTo>
                  <a:cubicBezTo>
                    <a:pt x="0" y="4"/>
                    <a:pt x="0" y="27"/>
                    <a:pt x="14" y="26"/>
                  </a:cubicBezTo>
                  <a:cubicBezTo>
                    <a:pt x="28" y="24"/>
                    <a:pt x="40" y="34"/>
                    <a:pt x="38" y="49"/>
                  </a:cubicBezTo>
                  <a:cubicBezTo>
                    <a:pt x="35" y="64"/>
                    <a:pt x="57" y="70"/>
                    <a:pt x="60" y="55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1" name="Google Shape;2601;p12"/>
            <p:cNvSpPr/>
            <p:nvPr/>
          </p:nvSpPr>
          <p:spPr>
            <a:xfrm>
              <a:off x="4722813" y="2395538"/>
              <a:ext cx="403225" cy="327025"/>
            </a:xfrm>
            <a:custGeom>
              <a:rect b="b" l="l" r="r" t="t"/>
              <a:pathLst>
                <a:path extrusionOk="0" h="194" w="239">
                  <a:moveTo>
                    <a:pt x="6" y="33"/>
                  </a:moveTo>
                  <a:cubicBezTo>
                    <a:pt x="0" y="51"/>
                    <a:pt x="2" y="73"/>
                    <a:pt x="5" y="92"/>
                  </a:cubicBezTo>
                  <a:cubicBezTo>
                    <a:pt x="11" y="126"/>
                    <a:pt x="29" y="181"/>
                    <a:pt x="67" y="192"/>
                  </a:cubicBezTo>
                  <a:cubicBezTo>
                    <a:pt x="71" y="193"/>
                    <a:pt x="74" y="194"/>
                    <a:pt x="78" y="194"/>
                  </a:cubicBezTo>
                  <a:cubicBezTo>
                    <a:pt x="89" y="194"/>
                    <a:pt x="100" y="189"/>
                    <a:pt x="110" y="181"/>
                  </a:cubicBezTo>
                  <a:cubicBezTo>
                    <a:pt x="120" y="190"/>
                    <a:pt x="131" y="194"/>
                    <a:pt x="140" y="194"/>
                  </a:cubicBezTo>
                  <a:cubicBezTo>
                    <a:pt x="198" y="194"/>
                    <a:pt x="239" y="65"/>
                    <a:pt x="207" y="22"/>
                  </a:cubicBezTo>
                  <a:cubicBezTo>
                    <a:pt x="205" y="20"/>
                    <a:pt x="204" y="18"/>
                    <a:pt x="202" y="16"/>
                  </a:cubicBezTo>
                  <a:cubicBezTo>
                    <a:pt x="190" y="5"/>
                    <a:pt x="172" y="0"/>
                    <a:pt x="154" y="0"/>
                  </a:cubicBezTo>
                  <a:cubicBezTo>
                    <a:pt x="138" y="0"/>
                    <a:pt x="122" y="4"/>
                    <a:pt x="110" y="10"/>
                  </a:cubicBezTo>
                  <a:cubicBezTo>
                    <a:pt x="110" y="10"/>
                    <a:pt x="109" y="10"/>
                    <a:pt x="109" y="10"/>
                  </a:cubicBezTo>
                  <a:cubicBezTo>
                    <a:pt x="108" y="10"/>
                    <a:pt x="100" y="6"/>
                    <a:pt x="99" y="6"/>
                  </a:cubicBezTo>
                  <a:cubicBezTo>
                    <a:pt x="89" y="2"/>
                    <a:pt x="79" y="0"/>
                    <a:pt x="69" y="0"/>
                  </a:cubicBezTo>
                  <a:cubicBezTo>
                    <a:pt x="68" y="0"/>
                    <a:pt x="67" y="0"/>
                    <a:pt x="66" y="0"/>
                  </a:cubicBezTo>
                  <a:cubicBezTo>
                    <a:pt x="42" y="0"/>
                    <a:pt x="15" y="9"/>
                    <a:pt x="6" y="33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02" name="Google Shape;2602;p12"/>
          <p:cNvSpPr/>
          <p:nvPr/>
        </p:nvSpPr>
        <p:spPr>
          <a:xfrm>
            <a:off x="4726654" y="3200776"/>
            <a:ext cx="219674" cy="390032"/>
          </a:xfrm>
          <a:custGeom>
            <a:rect b="b" l="l" r="r" t="t"/>
            <a:pathLst>
              <a:path extrusionOk="0" h="261" w="147">
                <a:moveTo>
                  <a:pt x="0" y="26"/>
                </a:moveTo>
                <a:lnTo>
                  <a:pt x="0" y="27"/>
                </a:lnTo>
                <a:lnTo>
                  <a:pt x="0" y="260"/>
                </a:lnTo>
                <a:lnTo>
                  <a:pt x="0" y="261"/>
                </a:lnTo>
                <a:lnTo>
                  <a:pt x="2" y="261"/>
                </a:lnTo>
                <a:lnTo>
                  <a:pt x="144" y="261"/>
                </a:lnTo>
                <a:lnTo>
                  <a:pt x="147" y="261"/>
                </a:lnTo>
                <a:lnTo>
                  <a:pt x="147" y="260"/>
                </a:lnTo>
                <a:lnTo>
                  <a:pt x="147" y="27"/>
                </a:lnTo>
                <a:lnTo>
                  <a:pt x="147" y="26"/>
                </a:lnTo>
                <a:lnTo>
                  <a:pt x="144" y="26"/>
                </a:lnTo>
                <a:lnTo>
                  <a:pt x="110" y="26"/>
                </a:lnTo>
                <a:lnTo>
                  <a:pt x="110" y="2"/>
                </a:lnTo>
                <a:lnTo>
                  <a:pt x="110" y="0"/>
                </a:lnTo>
                <a:lnTo>
                  <a:pt x="109" y="0"/>
                </a:lnTo>
                <a:lnTo>
                  <a:pt x="38" y="0"/>
                </a:lnTo>
                <a:lnTo>
                  <a:pt x="36" y="0"/>
                </a:lnTo>
                <a:lnTo>
                  <a:pt x="36" y="2"/>
                </a:lnTo>
                <a:lnTo>
                  <a:pt x="36" y="26"/>
                </a:lnTo>
                <a:lnTo>
                  <a:pt x="2" y="26"/>
                </a:lnTo>
                <a:lnTo>
                  <a:pt x="0" y="26"/>
                </a:lnTo>
                <a:close/>
                <a:moveTo>
                  <a:pt x="125" y="170"/>
                </a:moveTo>
                <a:lnTo>
                  <a:pt x="22" y="170"/>
                </a:lnTo>
                <a:lnTo>
                  <a:pt x="22" y="116"/>
                </a:lnTo>
                <a:lnTo>
                  <a:pt x="125" y="116"/>
                </a:lnTo>
                <a:lnTo>
                  <a:pt x="125" y="170"/>
                </a:lnTo>
                <a:close/>
                <a:moveTo>
                  <a:pt x="125" y="239"/>
                </a:moveTo>
                <a:lnTo>
                  <a:pt x="22" y="239"/>
                </a:lnTo>
                <a:lnTo>
                  <a:pt x="22" y="185"/>
                </a:lnTo>
                <a:lnTo>
                  <a:pt x="125" y="185"/>
                </a:lnTo>
                <a:lnTo>
                  <a:pt x="125" y="239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3" name="Google Shape;2603;p12"/>
          <p:cNvSpPr/>
          <p:nvPr/>
        </p:nvSpPr>
        <p:spPr>
          <a:xfrm>
            <a:off x="5210832" y="3287450"/>
            <a:ext cx="390032" cy="216685"/>
          </a:xfrm>
          <a:custGeom>
            <a:rect b="b" l="l" r="r" t="t"/>
            <a:pathLst>
              <a:path extrusionOk="0" h="145" w="261">
                <a:moveTo>
                  <a:pt x="27" y="0"/>
                </a:moveTo>
                <a:lnTo>
                  <a:pt x="26" y="0"/>
                </a:lnTo>
                <a:lnTo>
                  <a:pt x="26" y="1"/>
                </a:lnTo>
                <a:lnTo>
                  <a:pt x="26" y="35"/>
                </a:lnTo>
                <a:lnTo>
                  <a:pt x="2" y="35"/>
                </a:lnTo>
                <a:lnTo>
                  <a:pt x="0" y="35"/>
                </a:lnTo>
                <a:lnTo>
                  <a:pt x="0" y="37"/>
                </a:lnTo>
                <a:lnTo>
                  <a:pt x="0" y="108"/>
                </a:lnTo>
                <a:lnTo>
                  <a:pt x="0" y="109"/>
                </a:lnTo>
                <a:lnTo>
                  <a:pt x="2" y="109"/>
                </a:lnTo>
                <a:lnTo>
                  <a:pt x="26" y="109"/>
                </a:lnTo>
                <a:lnTo>
                  <a:pt x="26" y="143"/>
                </a:lnTo>
                <a:lnTo>
                  <a:pt x="26" y="145"/>
                </a:lnTo>
                <a:lnTo>
                  <a:pt x="27" y="145"/>
                </a:lnTo>
                <a:lnTo>
                  <a:pt x="260" y="145"/>
                </a:lnTo>
                <a:lnTo>
                  <a:pt x="261" y="145"/>
                </a:lnTo>
                <a:lnTo>
                  <a:pt x="261" y="143"/>
                </a:lnTo>
                <a:lnTo>
                  <a:pt x="261" y="1"/>
                </a:lnTo>
                <a:lnTo>
                  <a:pt x="261" y="0"/>
                </a:lnTo>
                <a:lnTo>
                  <a:pt x="260" y="0"/>
                </a:lnTo>
                <a:lnTo>
                  <a:pt x="27" y="0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p12"/>
          <p:cNvSpPr/>
          <p:nvPr/>
        </p:nvSpPr>
        <p:spPr>
          <a:xfrm>
            <a:off x="5766739" y="3287450"/>
            <a:ext cx="388537" cy="216685"/>
          </a:xfrm>
          <a:custGeom>
            <a:rect b="b" l="l" r="r" t="t"/>
            <a:pathLst>
              <a:path extrusionOk="0" h="145" w="260">
                <a:moveTo>
                  <a:pt x="24" y="0"/>
                </a:moveTo>
                <a:lnTo>
                  <a:pt x="24" y="1"/>
                </a:lnTo>
                <a:lnTo>
                  <a:pt x="24" y="35"/>
                </a:lnTo>
                <a:lnTo>
                  <a:pt x="1" y="35"/>
                </a:lnTo>
                <a:lnTo>
                  <a:pt x="0" y="35"/>
                </a:lnTo>
                <a:lnTo>
                  <a:pt x="0" y="37"/>
                </a:lnTo>
                <a:lnTo>
                  <a:pt x="0" y="108"/>
                </a:lnTo>
                <a:lnTo>
                  <a:pt x="0" y="109"/>
                </a:lnTo>
                <a:lnTo>
                  <a:pt x="1" y="109"/>
                </a:lnTo>
                <a:lnTo>
                  <a:pt x="24" y="109"/>
                </a:lnTo>
                <a:lnTo>
                  <a:pt x="24" y="143"/>
                </a:lnTo>
                <a:lnTo>
                  <a:pt x="24" y="145"/>
                </a:lnTo>
                <a:lnTo>
                  <a:pt x="26" y="145"/>
                </a:lnTo>
                <a:lnTo>
                  <a:pt x="259" y="145"/>
                </a:lnTo>
                <a:lnTo>
                  <a:pt x="260" y="145"/>
                </a:lnTo>
                <a:lnTo>
                  <a:pt x="260" y="143"/>
                </a:lnTo>
                <a:lnTo>
                  <a:pt x="260" y="1"/>
                </a:lnTo>
                <a:lnTo>
                  <a:pt x="260" y="0"/>
                </a:lnTo>
                <a:lnTo>
                  <a:pt x="259" y="0"/>
                </a:lnTo>
                <a:lnTo>
                  <a:pt x="26" y="0"/>
                </a:lnTo>
                <a:lnTo>
                  <a:pt x="24" y="0"/>
                </a:lnTo>
                <a:close/>
                <a:moveTo>
                  <a:pt x="47" y="21"/>
                </a:moveTo>
                <a:lnTo>
                  <a:pt x="101" y="21"/>
                </a:lnTo>
                <a:lnTo>
                  <a:pt x="101" y="124"/>
                </a:lnTo>
                <a:lnTo>
                  <a:pt x="47" y="124"/>
                </a:lnTo>
                <a:lnTo>
                  <a:pt x="47" y="21"/>
                </a:lnTo>
                <a:close/>
                <a:moveTo>
                  <a:pt x="116" y="21"/>
                </a:moveTo>
                <a:lnTo>
                  <a:pt x="170" y="21"/>
                </a:lnTo>
                <a:lnTo>
                  <a:pt x="170" y="124"/>
                </a:lnTo>
                <a:lnTo>
                  <a:pt x="116" y="124"/>
                </a:lnTo>
                <a:lnTo>
                  <a:pt x="116" y="21"/>
                </a:lnTo>
                <a:close/>
                <a:moveTo>
                  <a:pt x="184" y="21"/>
                </a:moveTo>
                <a:lnTo>
                  <a:pt x="238" y="21"/>
                </a:lnTo>
                <a:lnTo>
                  <a:pt x="238" y="124"/>
                </a:lnTo>
                <a:lnTo>
                  <a:pt x="184" y="124"/>
                </a:lnTo>
                <a:lnTo>
                  <a:pt x="184" y="21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05" name="Google Shape;2605;p12"/>
          <p:cNvGrpSpPr/>
          <p:nvPr/>
        </p:nvGrpSpPr>
        <p:grpSpPr>
          <a:xfrm>
            <a:off x="8579153" y="1950405"/>
            <a:ext cx="381066" cy="407964"/>
            <a:chOff x="4705350" y="1646238"/>
            <a:chExt cx="404813" cy="433387"/>
          </a:xfrm>
        </p:grpSpPr>
        <p:sp>
          <p:nvSpPr>
            <p:cNvPr id="2606" name="Google Shape;2606;p12"/>
            <p:cNvSpPr/>
            <p:nvPr/>
          </p:nvSpPr>
          <p:spPr>
            <a:xfrm>
              <a:off x="4705350" y="1974850"/>
              <a:ext cx="79375" cy="104775"/>
            </a:xfrm>
            <a:custGeom>
              <a:rect b="b" l="l" r="r" t="t"/>
              <a:pathLst>
                <a:path extrusionOk="0" h="62" w="47">
                  <a:moveTo>
                    <a:pt x="47" y="16"/>
                  </a:moveTo>
                  <a:cubicBezTo>
                    <a:pt x="44" y="15"/>
                    <a:pt x="40" y="14"/>
                    <a:pt x="37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5"/>
                    <a:pt x="31" y="3"/>
                    <a:pt x="30" y="0"/>
                  </a:cubicBezTo>
                  <a:cubicBezTo>
                    <a:pt x="10" y="26"/>
                    <a:pt x="0" y="47"/>
                    <a:pt x="0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51"/>
                    <a:pt x="33" y="35"/>
                    <a:pt x="47" y="16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p12"/>
            <p:cNvSpPr/>
            <p:nvPr/>
          </p:nvSpPr>
          <p:spPr>
            <a:xfrm>
              <a:off x="4757738" y="1646238"/>
              <a:ext cx="352425" cy="339725"/>
            </a:xfrm>
            <a:custGeom>
              <a:rect b="b" l="l" r="r" t="t"/>
              <a:pathLst>
                <a:path extrusionOk="0" h="202" w="209">
                  <a:moveTo>
                    <a:pt x="209" y="0"/>
                  </a:moveTo>
                  <a:cubicBezTo>
                    <a:pt x="195" y="1"/>
                    <a:pt x="164" y="9"/>
                    <a:pt x="157" y="12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3"/>
                    <a:pt x="147" y="3"/>
                    <a:pt x="147" y="3"/>
                  </a:cubicBezTo>
                  <a:cubicBezTo>
                    <a:pt x="134" y="6"/>
                    <a:pt x="116" y="15"/>
                    <a:pt x="104" y="24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78" y="26"/>
                    <a:pt x="62" y="44"/>
                    <a:pt x="56" y="51"/>
                  </a:cubicBezTo>
                  <a:cubicBezTo>
                    <a:pt x="55" y="52"/>
                    <a:pt x="54" y="53"/>
                    <a:pt x="53" y="53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16" y="78"/>
                    <a:pt x="0" y="126"/>
                    <a:pt x="10" y="180"/>
                  </a:cubicBezTo>
                  <a:cubicBezTo>
                    <a:pt x="11" y="185"/>
                    <a:pt x="13" y="190"/>
                    <a:pt x="14" y="195"/>
                  </a:cubicBezTo>
                  <a:cubicBezTo>
                    <a:pt x="18" y="196"/>
                    <a:pt x="22" y="197"/>
                    <a:pt x="26" y="198"/>
                  </a:cubicBezTo>
                  <a:cubicBezTo>
                    <a:pt x="38" y="201"/>
                    <a:pt x="51" y="202"/>
                    <a:pt x="63" y="202"/>
                  </a:cubicBezTo>
                  <a:cubicBezTo>
                    <a:pt x="106" y="202"/>
                    <a:pt x="139" y="186"/>
                    <a:pt x="160" y="168"/>
                  </a:cubicBezTo>
                  <a:cubicBezTo>
                    <a:pt x="141" y="169"/>
                    <a:pt x="141" y="169"/>
                    <a:pt x="141" y="169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57" y="155"/>
                    <a:pt x="157" y="155"/>
                    <a:pt x="158" y="154"/>
                  </a:cubicBezTo>
                  <a:cubicBezTo>
                    <a:pt x="165" y="148"/>
                    <a:pt x="184" y="131"/>
                    <a:pt x="193" y="116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85" y="105"/>
                    <a:pt x="185" y="105"/>
                    <a:pt x="185" y="105"/>
                  </a:cubicBezTo>
                  <a:cubicBezTo>
                    <a:pt x="194" y="93"/>
                    <a:pt x="203" y="75"/>
                    <a:pt x="206" y="63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189" y="68"/>
                    <a:pt x="189" y="68"/>
                    <a:pt x="189" y="68"/>
                  </a:cubicBezTo>
                  <a:cubicBezTo>
                    <a:pt x="197" y="53"/>
                    <a:pt x="197" y="53"/>
                    <a:pt x="197" y="53"/>
                  </a:cubicBezTo>
                  <a:cubicBezTo>
                    <a:pt x="202" y="44"/>
                    <a:pt x="208" y="13"/>
                    <a:pt x="209" y="0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08" name="Google Shape;2608;p12"/>
          <p:cNvSpPr/>
          <p:nvPr/>
        </p:nvSpPr>
        <p:spPr>
          <a:xfrm>
            <a:off x="7426990" y="3186580"/>
            <a:ext cx="439346" cy="418425"/>
          </a:xfrm>
          <a:custGeom>
            <a:rect b="b" l="l" r="r" t="t"/>
            <a:pathLst>
              <a:path extrusionOk="0" h="264" w="277">
                <a:moveTo>
                  <a:pt x="250" y="80"/>
                </a:moveTo>
                <a:cubicBezTo>
                  <a:pt x="192" y="70"/>
                  <a:pt x="192" y="70"/>
                  <a:pt x="192" y="70"/>
                </a:cubicBezTo>
                <a:cubicBezTo>
                  <a:pt x="164" y="17"/>
                  <a:pt x="164" y="17"/>
                  <a:pt x="164" y="17"/>
                </a:cubicBezTo>
                <a:cubicBezTo>
                  <a:pt x="158" y="6"/>
                  <a:pt x="149" y="0"/>
                  <a:pt x="138" y="0"/>
                </a:cubicBezTo>
                <a:cubicBezTo>
                  <a:pt x="128" y="0"/>
                  <a:pt x="119" y="6"/>
                  <a:pt x="113" y="17"/>
                </a:cubicBezTo>
                <a:cubicBezTo>
                  <a:pt x="84" y="69"/>
                  <a:pt x="84" y="69"/>
                  <a:pt x="84" y="69"/>
                </a:cubicBezTo>
                <a:cubicBezTo>
                  <a:pt x="26" y="80"/>
                  <a:pt x="26" y="80"/>
                  <a:pt x="26" y="80"/>
                </a:cubicBezTo>
                <a:cubicBezTo>
                  <a:pt x="14" y="82"/>
                  <a:pt x="6" y="89"/>
                  <a:pt x="3" y="99"/>
                </a:cubicBezTo>
                <a:cubicBezTo>
                  <a:pt x="0" y="109"/>
                  <a:pt x="3" y="119"/>
                  <a:pt x="12" y="128"/>
                </a:cubicBezTo>
                <a:cubicBezTo>
                  <a:pt x="54" y="169"/>
                  <a:pt x="54" y="169"/>
                  <a:pt x="54" y="169"/>
                </a:cubicBezTo>
                <a:cubicBezTo>
                  <a:pt x="44" y="230"/>
                  <a:pt x="44" y="230"/>
                  <a:pt x="44" y="230"/>
                </a:cubicBezTo>
                <a:cubicBezTo>
                  <a:pt x="43" y="239"/>
                  <a:pt x="45" y="248"/>
                  <a:pt x="50" y="255"/>
                </a:cubicBezTo>
                <a:cubicBezTo>
                  <a:pt x="55" y="261"/>
                  <a:pt x="62" y="264"/>
                  <a:pt x="70" y="264"/>
                </a:cubicBezTo>
                <a:cubicBezTo>
                  <a:pt x="75" y="264"/>
                  <a:pt x="79" y="263"/>
                  <a:pt x="84" y="261"/>
                </a:cubicBezTo>
                <a:cubicBezTo>
                  <a:pt x="138" y="238"/>
                  <a:pt x="138" y="238"/>
                  <a:pt x="138" y="238"/>
                </a:cubicBezTo>
                <a:cubicBezTo>
                  <a:pt x="192" y="261"/>
                  <a:pt x="192" y="261"/>
                  <a:pt x="192" y="261"/>
                </a:cubicBezTo>
                <a:cubicBezTo>
                  <a:pt x="197" y="263"/>
                  <a:pt x="201" y="264"/>
                  <a:pt x="206" y="264"/>
                </a:cubicBezTo>
                <a:cubicBezTo>
                  <a:pt x="214" y="264"/>
                  <a:pt x="221" y="261"/>
                  <a:pt x="226" y="255"/>
                </a:cubicBezTo>
                <a:cubicBezTo>
                  <a:pt x="231" y="248"/>
                  <a:pt x="233" y="239"/>
                  <a:pt x="231" y="229"/>
                </a:cubicBezTo>
                <a:cubicBezTo>
                  <a:pt x="219" y="169"/>
                  <a:pt x="219" y="169"/>
                  <a:pt x="219" y="169"/>
                </a:cubicBezTo>
                <a:cubicBezTo>
                  <a:pt x="264" y="128"/>
                  <a:pt x="264" y="128"/>
                  <a:pt x="264" y="128"/>
                </a:cubicBezTo>
                <a:cubicBezTo>
                  <a:pt x="273" y="120"/>
                  <a:pt x="277" y="109"/>
                  <a:pt x="274" y="99"/>
                </a:cubicBezTo>
                <a:cubicBezTo>
                  <a:pt x="271" y="89"/>
                  <a:pt x="262" y="82"/>
                  <a:pt x="250" y="80"/>
                </a:cubicBezTo>
                <a:moveTo>
                  <a:pt x="179" y="156"/>
                </a:moveTo>
                <a:cubicBezTo>
                  <a:pt x="193" y="222"/>
                  <a:pt x="193" y="222"/>
                  <a:pt x="193" y="222"/>
                </a:cubicBezTo>
                <a:cubicBezTo>
                  <a:pt x="138" y="198"/>
                  <a:pt x="138" y="198"/>
                  <a:pt x="138" y="198"/>
                </a:cubicBezTo>
                <a:cubicBezTo>
                  <a:pt x="82" y="222"/>
                  <a:pt x="82" y="222"/>
                  <a:pt x="82" y="222"/>
                </a:cubicBezTo>
                <a:cubicBezTo>
                  <a:pt x="93" y="156"/>
                  <a:pt x="93" y="156"/>
                  <a:pt x="93" y="156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108" y="102"/>
                  <a:pt x="108" y="102"/>
                  <a:pt x="108" y="102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227" y="113"/>
                  <a:pt x="227" y="113"/>
                  <a:pt x="227" y="113"/>
                </a:cubicBezTo>
                <a:lnTo>
                  <a:pt x="179" y="156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9" name="Google Shape;2609;p12"/>
          <p:cNvSpPr/>
          <p:nvPr/>
        </p:nvSpPr>
        <p:spPr>
          <a:xfrm>
            <a:off x="6352534" y="3295669"/>
            <a:ext cx="355661" cy="200246"/>
          </a:xfrm>
          <a:custGeom>
            <a:rect b="b" l="l" r="r" t="t"/>
            <a:pathLst>
              <a:path extrusionOk="0" h="134" w="238">
                <a:moveTo>
                  <a:pt x="216" y="33"/>
                </a:moveTo>
                <a:lnTo>
                  <a:pt x="216" y="2"/>
                </a:lnTo>
                <a:lnTo>
                  <a:pt x="216" y="0"/>
                </a:lnTo>
                <a:lnTo>
                  <a:pt x="213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133"/>
                </a:lnTo>
                <a:lnTo>
                  <a:pt x="0" y="134"/>
                </a:lnTo>
                <a:lnTo>
                  <a:pt x="1" y="134"/>
                </a:lnTo>
                <a:lnTo>
                  <a:pt x="213" y="134"/>
                </a:lnTo>
                <a:lnTo>
                  <a:pt x="216" y="134"/>
                </a:lnTo>
                <a:lnTo>
                  <a:pt x="216" y="133"/>
                </a:lnTo>
                <a:lnTo>
                  <a:pt x="216" y="101"/>
                </a:lnTo>
                <a:lnTo>
                  <a:pt x="237" y="101"/>
                </a:lnTo>
                <a:lnTo>
                  <a:pt x="238" y="101"/>
                </a:lnTo>
                <a:lnTo>
                  <a:pt x="238" y="100"/>
                </a:lnTo>
                <a:lnTo>
                  <a:pt x="238" y="34"/>
                </a:lnTo>
                <a:lnTo>
                  <a:pt x="238" y="33"/>
                </a:lnTo>
                <a:lnTo>
                  <a:pt x="237" y="33"/>
                </a:lnTo>
                <a:lnTo>
                  <a:pt x="216" y="33"/>
                </a:lnTo>
                <a:close/>
                <a:moveTo>
                  <a:pt x="20" y="20"/>
                </a:moveTo>
                <a:lnTo>
                  <a:pt x="69" y="20"/>
                </a:lnTo>
                <a:lnTo>
                  <a:pt x="69" y="114"/>
                </a:lnTo>
                <a:lnTo>
                  <a:pt x="20" y="114"/>
                </a:lnTo>
                <a:lnTo>
                  <a:pt x="20" y="20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10" name="Google Shape;2610;p12"/>
          <p:cNvGrpSpPr/>
          <p:nvPr/>
        </p:nvGrpSpPr>
        <p:grpSpPr>
          <a:xfrm>
            <a:off x="6310692" y="3831219"/>
            <a:ext cx="437852" cy="375089"/>
            <a:chOff x="2295525" y="3608388"/>
            <a:chExt cx="465138" cy="398463"/>
          </a:xfrm>
        </p:grpSpPr>
        <p:sp>
          <p:nvSpPr>
            <p:cNvPr id="2611" name="Google Shape;2611;p12"/>
            <p:cNvSpPr/>
            <p:nvPr/>
          </p:nvSpPr>
          <p:spPr>
            <a:xfrm>
              <a:off x="2295525" y="3608388"/>
              <a:ext cx="387350" cy="398463"/>
            </a:xfrm>
            <a:custGeom>
              <a:rect b="b" l="l" r="r" t="t"/>
              <a:pathLst>
                <a:path extrusionOk="0" h="236" w="229">
                  <a:moveTo>
                    <a:pt x="118" y="236"/>
                  </a:moveTo>
                  <a:cubicBezTo>
                    <a:pt x="170" y="236"/>
                    <a:pt x="214" y="202"/>
                    <a:pt x="229" y="156"/>
                  </a:cubicBezTo>
                  <a:cubicBezTo>
                    <a:pt x="217" y="177"/>
                    <a:pt x="193" y="191"/>
                    <a:pt x="167" y="191"/>
                  </a:cubicBezTo>
                  <a:cubicBezTo>
                    <a:pt x="126" y="191"/>
                    <a:pt x="94" y="158"/>
                    <a:pt x="94" y="118"/>
                  </a:cubicBezTo>
                  <a:cubicBezTo>
                    <a:pt x="94" y="78"/>
                    <a:pt x="126" y="45"/>
                    <a:pt x="167" y="45"/>
                  </a:cubicBezTo>
                  <a:cubicBezTo>
                    <a:pt x="193" y="45"/>
                    <a:pt x="217" y="59"/>
                    <a:pt x="229" y="80"/>
                  </a:cubicBezTo>
                  <a:cubicBezTo>
                    <a:pt x="214" y="33"/>
                    <a:pt x="170" y="0"/>
                    <a:pt x="118" y="0"/>
                  </a:cubicBez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2" name="Google Shape;2612;p12"/>
            <p:cNvSpPr/>
            <p:nvPr/>
          </p:nvSpPr>
          <p:spPr>
            <a:xfrm>
              <a:off x="2560638" y="3738563"/>
              <a:ext cx="131763" cy="134938"/>
            </a:xfrm>
            <a:custGeom>
              <a:rect b="b" l="l" r="r" t="t"/>
              <a:pathLst>
                <a:path extrusionOk="0" h="80" w="78">
                  <a:moveTo>
                    <a:pt x="49" y="3"/>
                  </a:moveTo>
                  <a:cubicBezTo>
                    <a:pt x="49" y="1"/>
                    <a:pt x="47" y="0"/>
                    <a:pt x="46" y="0"/>
                  </a:cubicBezTo>
                  <a:cubicBezTo>
                    <a:pt x="45" y="0"/>
                    <a:pt x="44" y="1"/>
                    <a:pt x="43" y="2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" y="16"/>
                    <a:pt x="0" y="19"/>
                    <a:pt x="1" y="2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2" y="66"/>
                    <a:pt x="3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8" y="79"/>
                    <a:pt x="49" y="80"/>
                    <a:pt x="50" y="80"/>
                  </a:cubicBezTo>
                  <a:cubicBezTo>
                    <a:pt x="51" y="80"/>
                    <a:pt x="52" y="79"/>
                    <a:pt x="52" y="76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8" y="40"/>
                    <a:pt x="78" y="37"/>
                    <a:pt x="75" y="35"/>
                  </a:cubicBezTo>
                  <a:cubicBezTo>
                    <a:pt x="54" y="26"/>
                    <a:pt x="54" y="26"/>
                    <a:pt x="54" y="26"/>
                  </a:cubicBezTo>
                  <a:lnTo>
                    <a:pt x="49" y="3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3" name="Google Shape;2613;p12"/>
            <p:cNvSpPr/>
            <p:nvPr/>
          </p:nvSpPr>
          <p:spPr>
            <a:xfrm>
              <a:off x="2698750" y="3843338"/>
              <a:ext cx="61913" cy="58738"/>
            </a:xfrm>
            <a:custGeom>
              <a:rect b="b" l="l" r="r" t="t"/>
              <a:pathLst>
                <a:path extrusionOk="0" h="35" w="37">
                  <a:moveTo>
                    <a:pt x="8" y="2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9" y="35"/>
                    <a:pt x="28" y="3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5"/>
                    <a:pt x="37" y="14"/>
                    <a:pt x="36" y="14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1"/>
                    <a:pt x="0" y="12"/>
                    <a:pt x="2" y="13"/>
                  </a:cubicBezTo>
                  <a:lnTo>
                    <a:pt x="8" y="21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14" name="Google Shape;2614;p12"/>
          <p:cNvSpPr/>
          <p:nvPr/>
        </p:nvSpPr>
        <p:spPr>
          <a:xfrm>
            <a:off x="5224282" y="3830472"/>
            <a:ext cx="366122" cy="376582"/>
          </a:xfrm>
          <a:custGeom>
            <a:rect b="b" l="l" r="r" t="t"/>
            <a:pathLst>
              <a:path extrusionOk="0" h="237" w="231">
                <a:moveTo>
                  <a:pt x="168" y="45"/>
                </a:moveTo>
                <a:cubicBezTo>
                  <a:pt x="194" y="45"/>
                  <a:pt x="218" y="60"/>
                  <a:pt x="231" y="81"/>
                </a:cubicBezTo>
                <a:cubicBezTo>
                  <a:pt x="215" y="34"/>
                  <a:pt x="171" y="0"/>
                  <a:pt x="118" y="0"/>
                </a:cubicBezTo>
                <a:cubicBezTo>
                  <a:pt x="53" y="0"/>
                  <a:pt x="0" y="53"/>
                  <a:pt x="0" y="119"/>
                </a:cubicBezTo>
                <a:cubicBezTo>
                  <a:pt x="0" y="184"/>
                  <a:pt x="53" y="237"/>
                  <a:pt x="118" y="237"/>
                </a:cubicBezTo>
                <a:cubicBezTo>
                  <a:pt x="171" y="237"/>
                  <a:pt x="215" y="204"/>
                  <a:pt x="231" y="157"/>
                </a:cubicBezTo>
                <a:cubicBezTo>
                  <a:pt x="218" y="178"/>
                  <a:pt x="194" y="192"/>
                  <a:pt x="168" y="192"/>
                </a:cubicBezTo>
                <a:cubicBezTo>
                  <a:pt x="127" y="192"/>
                  <a:pt x="94" y="160"/>
                  <a:pt x="94" y="119"/>
                </a:cubicBezTo>
                <a:cubicBezTo>
                  <a:pt x="94" y="78"/>
                  <a:pt x="127" y="45"/>
                  <a:pt x="168" y="45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15" name="Google Shape;2615;p12"/>
          <p:cNvGrpSpPr/>
          <p:nvPr/>
        </p:nvGrpSpPr>
        <p:grpSpPr>
          <a:xfrm>
            <a:off x="4666879" y="3855129"/>
            <a:ext cx="339224" cy="327269"/>
            <a:chOff x="549275" y="3633788"/>
            <a:chExt cx="360363" cy="347663"/>
          </a:xfrm>
        </p:grpSpPr>
        <p:sp>
          <p:nvSpPr>
            <p:cNvPr id="2616" name="Google Shape;2616;p12"/>
            <p:cNvSpPr/>
            <p:nvPr/>
          </p:nvSpPr>
          <p:spPr>
            <a:xfrm>
              <a:off x="549275" y="3756025"/>
              <a:ext cx="38100" cy="104775"/>
            </a:xfrm>
            <a:prstGeom prst="rect">
              <a:avLst/>
            </a:pr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7" name="Google Shape;2617;p12"/>
            <p:cNvSpPr/>
            <p:nvPr/>
          </p:nvSpPr>
          <p:spPr>
            <a:xfrm>
              <a:off x="606425" y="3756025"/>
              <a:ext cx="138113" cy="104775"/>
            </a:xfrm>
            <a:custGeom>
              <a:rect b="b" l="l" r="r" t="t"/>
              <a:pathLst>
                <a:path extrusionOk="0" h="66" w="87">
                  <a:moveTo>
                    <a:pt x="87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22" y="66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8" name="Google Shape;2618;p12"/>
            <p:cNvSpPr/>
            <p:nvPr/>
          </p:nvSpPr>
          <p:spPr>
            <a:xfrm>
              <a:off x="728663" y="3756025"/>
              <a:ext cx="161925" cy="104775"/>
            </a:xfrm>
            <a:custGeom>
              <a:rect b="b" l="l" r="r" t="t"/>
              <a:pathLst>
                <a:path extrusionOk="0" h="66" w="102">
                  <a:moveTo>
                    <a:pt x="102" y="0"/>
                  </a:moveTo>
                  <a:lnTo>
                    <a:pt x="66" y="0"/>
                  </a:lnTo>
                  <a:lnTo>
                    <a:pt x="0" y="66"/>
                  </a:lnTo>
                  <a:lnTo>
                    <a:pt x="102" y="66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9" name="Google Shape;2619;p12"/>
            <p:cNvSpPr/>
            <p:nvPr/>
          </p:nvSpPr>
          <p:spPr>
            <a:xfrm>
              <a:off x="569913" y="3648075"/>
              <a:ext cx="119063" cy="84138"/>
            </a:xfrm>
            <a:custGeom>
              <a:rect b="b" l="l" r="r" t="t"/>
              <a:pathLst>
                <a:path extrusionOk="0" h="50" w="70">
                  <a:moveTo>
                    <a:pt x="26" y="37"/>
                  </a:moveTo>
                  <a:cubicBezTo>
                    <a:pt x="27" y="37"/>
                    <a:pt x="27" y="37"/>
                    <a:pt x="28" y="37"/>
                  </a:cubicBezTo>
                  <a:cubicBezTo>
                    <a:pt x="28" y="37"/>
                    <a:pt x="28" y="37"/>
                    <a:pt x="29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8" y="38"/>
                    <a:pt x="42" y="38"/>
                    <a:pt x="46" y="37"/>
                  </a:cubicBezTo>
                  <a:cubicBezTo>
                    <a:pt x="50" y="36"/>
                    <a:pt x="53" y="35"/>
                    <a:pt x="56" y="32"/>
                  </a:cubicBezTo>
                  <a:cubicBezTo>
                    <a:pt x="60" y="30"/>
                    <a:pt x="62" y="28"/>
                    <a:pt x="64" y="25"/>
                  </a:cubicBezTo>
                  <a:cubicBezTo>
                    <a:pt x="66" y="23"/>
                    <a:pt x="67" y="20"/>
                    <a:pt x="68" y="17"/>
                  </a:cubicBezTo>
                  <a:cubicBezTo>
                    <a:pt x="70" y="12"/>
                    <a:pt x="70" y="8"/>
                    <a:pt x="69" y="5"/>
                  </a:cubicBezTo>
                  <a:cubicBezTo>
                    <a:pt x="69" y="2"/>
                    <a:pt x="68" y="0"/>
                    <a:pt x="68" y="0"/>
                  </a:cubicBezTo>
                  <a:cubicBezTo>
                    <a:pt x="68" y="0"/>
                    <a:pt x="67" y="2"/>
                    <a:pt x="66" y="4"/>
                  </a:cubicBezTo>
                  <a:cubicBezTo>
                    <a:pt x="64" y="6"/>
                    <a:pt x="61" y="9"/>
                    <a:pt x="58" y="11"/>
                  </a:cubicBezTo>
                  <a:cubicBezTo>
                    <a:pt x="57" y="13"/>
                    <a:pt x="55" y="14"/>
                    <a:pt x="53" y="15"/>
                  </a:cubicBezTo>
                  <a:cubicBezTo>
                    <a:pt x="52" y="16"/>
                    <a:pt x="50" y="17"/>
                    <a:pt x="48" y="17"/>
                  </a:cubicBezTo>
                  <a:cubicBezTo>
                    <a:pt x="45" y="18"/>
                    <a:pt x="41" y="18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0" y="17"/>
                    <a:pt x="30" y="17"/>
                  </a:cubicBezTo>
                  <a:cubicBezTo>
                    <a:pt x="29" y="17"/>
                    <a:pt x="28" y="17"/>
                    <a:pt x="27" y="17"/>
                  </a:cubicBezTo>
                  <a:cubicBezTo>
                    <a:pt x="23" y="17"/>
                    <a:pt x="19" y="18"/>
                    <a:pt x="16" y="19"/>
                  </a:cubicBezTo>
                  <a:cubicBezTo>
                    <a:pt x="12" y="21"/>
                    <a:pt x="9" y="23"/>
                    <a:pt x="6" y="25"/>
                  </a:cubicBezTo>
                  <a:cubicBezTo>
                    <a:pt x="4" y="28"/>
                    <a:pt x="2" y="31"/>
                    <a:pt x="1" y="33"/>
                  </a:cubicBezTo>
                  <a:cubicBezTo>
                    <a:pt x="0" y="36"/>
                    <a:pt x="0" y="39"/>
                    <a:pt x="0" y="41"/>
                  </a:cubicBezTo>
                  <a:cubicBezTo>
                    <a:pt x="0" y="43"/>
                    <a:pt x="0" y="45"/>
                    <a:pt x="0" y="46"/>
                  </a:cubicBezTo>
                  <a:cubicBezTo>
                    <a:pt x="1" y="48"/>
                    <a:pt x="1" y="49"/>
                    <a:pt x="1" y="49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0"/>
                    <a:pt x="3" y="49"/>
                    <a:pt x="4" y="47"/>
                  </a:cubicBezTo>
                  <a:cubicBezTo>
                    <a:pt x="6" y="45"/>
                    <a:pt x="8" y="42"/>
                    <a:pt x="11" y="39"/>
                  </a:cubicBezTo>
                  <a:cubicBezTo>
                    <a:pt x="12" y="38"/>
                    <a:pt x="14" y="38"/>
                    <a:pt x="15" y="37"/>
                  </a:cubicBezTo>
                  <a:cubicBezTo>
                    <a:pt x="17" y="37"/>
                    <a:pt x="18" y="36"/>
                    <a:pt x="20" y="36"/>
                  </a:cubicBezTo>
                  <a:cubicBezTo>
                    <a:pt x="22" y="36"/>
                    <a:pt x="24" y="36"/>
                    <a:pt x="26" y="37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0" name="Google Shape;2620;p12"/>
            <p:cNvSpPr/>
            <p:nvPr/>
          </p:nvSpPr>
          <p:spPr>
            <a:xfrm>
              <a:off x="563563" y="3633788"/>
              <a:ext cx="346075" cy="347663"/>
            </a:xfrm>
            <a:custGeom>
              <a:rect b="b" l="l" r="r" t="t"/>
              <a:pathLst>
                <a:path extrusionOk="0" h="219" w="218">
                  <a:moveTo>
                    <a:pt x="211" y="8"/>
                  </a:moveTo>
                  <a:lnTo>
                    <a:pt x="203" y="0"/>
                  </a:lnTo>
                  <a:lnTo>
                    <a:pt x="127" y="77"/>
                  </a:lnTo>
                  <a:lnTo>
                    <a:pt x="62" y="143"/>
                  </a:lnTo>
                  <a:lnTo>
                    <a:pt x="0" y="204"/>
                  </a:lnTo>
                  <a:lnTo>
                    <a:pt x="8" y="212"/>
                  </a:lnTo>
                  <a:lnTo>
                    <a:pt x="15" y="219"/>
                  </a:lnTo>
                  <a:lnTo>
                    <a:pt x="92" y="143"/>
                  </a:lnTo>
                  <a:lnTo>
                    <a:pt x="156" y="77"/>
                  </a:lnTo>
                  <a:lnTo>
                    <a:pt x="218" y="15"/>
                  </a:lnTo>
                  <a:lnTo>
                    <a:pt x="211" y="8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21" name="Google Shape;2621;p12"/>
          <p:cNvGrpSpPr/>
          <p:nvPr/>
        </p:nvGrpSpPr>
        <p:grpSpPr>
          <a:xfrm>
            <a:off x="8075549" y="2523868"/>
            <a:ext cx="270481" cy="454290"/>
            <a:chOff x="4170363" y="2266950"/>
            <a:chExt cx="287337" cy="482600"/>
          </a:xfrm>
        </p:grpSpPr>
        <p:sp>
          <p:nvSpPr>
            <p:cNvPr id="2622" name="Google Shape;2622;p12"/>
            <p:cNvSpPr/>
            <p:nvPr/>
          </p:nvSpPr>
          <p:spPr>
            <a:xfrm>
              <a:off x="4197350" y="2457450"/>
              <a:ext cx="260350" cy="292100"/>
            </a:xfrm>
            <a:custGeom>
              <a:rect b="b" l="l" r="r" t="t"/>
              <a:pathLst>
                <a:path extrusionOk="0" h="184" w="164">
                  <a:moveTo>
                    <a:pt x="164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4" y="184"/>
                  </a:lnTo>
                  <a:lnTo>
                    <a:pt x="164" y="0"/>
                  </a:lnTo>
                  <a:close/>
                  <a:moveTo>
                    <a:pt x="46" y="159"/>
                  </a:moveTo>
                  <a:lnTo>
                    <a:pt x="30" y="159"/>
                  </a:lnTo>
                  <a:lnTo>
                    <a:pt x="30" y="25"/>
                  </a:lnTo>
                  <a:lnTo>
                    <a:pt x="46" y="25"/>
                  </a:lnTo>
                  <a:lnTo>
                    <a:pt x="46" y="159"/>
                  </a:lnTo>
                  <a:close/>
                  <a:moveTo>
                    <a:pt x="90" y="159"/>
                  </a:moveTo>
                  <a:lnTo>
                    <a:pt x="74" y="159"/>
                  </a:lnTo>
                  <a:lnTo>
                    <a:pt x="74" y="25"/>
                  </a:lnTo>
                  <a:lnTo>
                    <a:pt x="90" y="25"/>
                  </a:lnTo>
                  <a:lnTo>
                    <a:pt x="90" y="159"/>
                  </a:lnTo>
                  <a:close/>
                  <a:moveTo>
                    <a:pt x="132" y="159"/>
                  </a:moveTo>
                  <a:lnTo>
                    <a:pt x="116" y="159"/>
                  </a:lnTo>
                  <a:lnTo>
                    <a:pt x="116" y="25"/>
                  </a:lnTo>
                  <a:lnTo>
                    <a:pt x="132" y="25"/>
                  </a:lnTo>
                  <a:lnTo>
                    <a:pt x="132" y="159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3" name="Google Shape;2623;p12"/>
            <p:cNvSpPr/>
            <p:nvPr/>
          </p:nvSpPr>
          <p:spPr>
            <a:xfrm>
              <a:off x="4170363" y="2266950"/>
              <a:ext cx="252413" cy="176213"/>
            </a:xfrm>
            <a:custGeom>
              <a:rect b="b" l="l" r="r" t="t"/>
              <a:pathLst>
                <a:path extrusionOk="0" h="111" w="159">
                  <a:moveTo>
                    <a:pt x="142" y="0"/>
                  </a:moveTo>
                  <a:lnTo>
                    <a:pt x="159" y="28"/>
                  </a:lnTo>
                  <a:lnTo>
                    <a:pt x="17" y="111"/>
                  </a:lnTo>
                  <a:lnTo>
                    <a:pt x="0" y="82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24" name="Google Shape;2624;p12"/>
          <p:cNvSpPr/>
          <p:nvPr/>
        </p:nvSpPr>
        <p:spPr>
          <a:xfrm>
            <a:off x="8567198" y="3871567"/>
            <a:ext cx="407965" cy="294392"/>
          </a:xfrm>
          <a:custGeom>
            <a:rect b="b" l="l" r="r" t="t"/>
            <a:pathLst>
              <a:path extrusionOk="0" h="186" w="257">
                <a:moveTo>
                  <a:pt x="0" y="186"/>
                </a:moveTo>
                <a:cubicBezTo>
                  <a:pt x="257" y="186"/>
                  <a:pt x="257" y="186"/>
                  <a:pt x="257" y="186"/>
                </a:cubicBezTo>
                <a:cubicBezTo>
                  <a:pt x="257" y="0"/>
                  <a:pt x="257" y="0"/>
                  <a:pt x="257" y="0"/>
                </a:cubicBezTo>
                <a:cubicBezTo>
                  <a:pt x="0" y="0"/>
                  <a:pt x="0" y="0"/>
                  <a:pt x="0" y="0"/>
                </a:cubicBezTo>
                <a:lnTo>
                  <a:pt x="0" y="186"/>
                </a:lnTo>
                <a:close/>
                <a:moveTo>
                  <a:pt x="21" y="164"/>
                </a:moveTo>
                <a:cubicBezTo>
                  <a:pt x="73" y="93"/>
                  <a:pt x="73" y="93"/>
                  <a:pt x="73" y="93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85" y="164"/>
                  <a:pt x="85" y="164"/>
                  <a:pt x="85" y="164"/>
                </a:cubicBezTo>
                <a:lnTo>
                  <a:pt x="21" y="164"/>
                </a:lnTo>
                <a:close/>
                <a:moveTo>
                  <a:pt x="159" y="61"/>
                </a:moveTo>
                <a:cubicBezTo>
                  <a:pt x="233" y="164"/>
                  <a:pt x="233" y="164"/>
                  <a:pt x="233" y="164"/>
                </a:cubicBezTo>
                <a:cubicBezTo>
                  <a:pt x="133" y="164"/>
                  <a:pt x="133" y="164"/>
                  <a:pt x="133" y="164"/>
                </a:cubicBezTo>
                <a:cubicBezTo>
                  <a:pt x="130" y="160"/>
                  <a:pt x="130" y="160"/>
                  <a:pt x="130" y="160"/>
                </a:cubicBezTo>
                <a:cubicBezTo>
                  <a:pt x="109" y="131"/>
                  <a:pt x="109" y="131"/>
                  <a:pt x="109" y="131"/>
                </a:cubicBezTo>
                <a:lnTo>
                  <a:pt x="159" y="61"/>
                </a:lnTo>
                <a:close/>
                <a:moveTo>
                  <a:pt x="57" y="24"/>
                </a:moveTo>
                <a:cubicBezTo>
                  <a:pt x="68" y="24"/>
                  <a:pt x="77" y="33"/>
                  <a:pt x="77" y="44"/>
                </a:cubicBezTo>
                <a:cubicBezTo>
                  <a:pt x="77" y="55"/>
                  <a:pt x="68" y="64"/>
                  <a:pt x="57" y="64"/>
                </a:cubicBezTo>
                <a:cubicBezTo>
                  <a:pt x="46" y="64"/>
                  <a:pt x="37" y="55"/>
                  <a:pt x="37" y="44"/>
                </a:cubicBezTo>
                <a:cubicBezTo>
                  <a:pt x="37" y="33"/>
                  <a:pt x="46" y="24"/>
                  <a:pt x="57" y="24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25" name="Google Shape;2625;p12"/>
          <p:cNvGrpSpPr/>
          <p:nvPr/>
        </p:nvGrpSpPr>
        <p:grpSpPr>
          <a:xfrm>
            <a:off x="7446416" y="3810298"/>
            <a:ext cx="400492" cy="416930"/>
            <a:chOff x="3502025" y="3586163"/>
            <a:chExt cx="425450" cy="442912"/>
          </a:xfrm>
        </p:grpSpPr>
        <p:sp>
          <p:nvSpPr>
            <p:cNvPr id="2626" name="Google Shape;2626;p12"/>
            <p:cNvSpPr/>
            <p:nvPr/>
          </p:nvSpPr>
          <p:spPr>
            <a:xfrm>
              <a:off x="3835400" y="3703638"/>
              <a:ext cx="92075" cy="96838"/>
            </a:xfrm>
            <a:custGeom>
              <a:rect b="b" l="l" r="r" t="t"/>
              <a:pathLst>
                <a:path extrusionOk="0" h="58" w="54">
                  <a:moveTo>
                    <a:pt x="21" y="4"/>
                  </a:moveTo>
                  <a:cubicBezTo>
                    <a:pt x="22" y="16"/>
                    <a:pt x="12" y="26"/>
                    <a:pt x="0" y="26"/>
                  </a:cubicBezTo>
                  <a:cubicBezTo>
                    <a:pt x="2" y="32"/>
                    <a:pt x="3" y="37"/>
                    <a:pt x="3" y="43"/>
                  </a:cubicBezTo>
                  <a:cubicBezTo>
                    <a:pt x="3" y="44"/>
                    <a:pt x="1" y="56"/>
                    <a:pt x="1" y="56"/>
                  </a:cubicBezTo>
                  <a:cubicBezTo>
                    <a:pt x="1" y="56"/>
                    <a:pt x="35" y="8"/>
                    <a:pt x="40" y="13"/>
                  </a:cubicBezTo>
                  <a:cubicBezTo>
                    <a:pt x="41" y="13"/>
                    <a:pt x="27" y="30"/>
                    <a:pt x="26" y="31"/>
                  </a:cubicBezTo>
                  <a:cubicBezTo>
                    <a:pt x="22" y="36"/>
                    <a:pt x="19" y="41"/>
                    <a:pt x="15" y="46"/>
                  </a:cubicBezTo>
                  <a:cubicBezTo>
                    <a:pt x="13" y="49"/>
                    <a:pt x="12" y="51"/>
                    <a:pt x="10" y="53"/>
                  </a:cubicBezTo>
                  <a:cubicBezTo>
                    <a:pt x="10" y="54"/>
                    <a:pt x="8" y="58"/>
                    <a:pt x="9" y="57"/>
                  </a:cubicBezTo>
                  <a:cubicBezTo>
                    <a:pt x="17" y="48"/>
                    <a:pt x="30" y="48"/>
                    <a:pt x="40" y="53"/>
                  </a:cubicBezTo>
                  <a:cubicBezTo>
                    <a:pt x="36" y="42"/>
                    <a:pt x="42" y="29"/>
                    <a:pt x="53" y="26"/>
                  </a:cubicBezTo>
                  <a:cubicBezTo>
                    <a:pt x="44" y="20"/>
                    <a:pt x="48" y="6"/>
                    <a:pt x="54" y="0"/>
                  </a:cubicBezTo>
                  <a:cubicBezTo>
                    <a:pt x="44" y="6"/>
                    <a:pt x="33" y="9"/>
                    <a:pt x="21" y="4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7" name="Google Shape;2627;p12"/>
            <p:cNvSpPr/>
            <p:nvPr/>
          </p:nvSpPr>
          <p:spPr>
            <a:xfrm>
              <a:off x="3697288" y="3848100"/>
              <a:ext cx="144463" cy="180975"/>
            </a:xfrm>
            <a:custGeom>
              <a:rect b="b" l="l" r="r" t="t"/>
              <a:pathLst>
                <a:path extrusionOk="0" h="107" w="86">
                  <a:moveTo>
                    <a:pt x="78" y="24"/>
                  </a:moveTo>
                  <a:cubicBezTo>
                    <a:pt x="79" y="23"/>
                    <a:pt x="84" y="20"/>
                    <a:pt x="85" y="19"/>
                  </a:cubicBezTo>
                  <a:cubicBezTo>
                    <a:pt x="86" y="16"/>
                    <a:pt x="68" y="22"/>
                    <a:pt x="67" y="23"/>
                  </a:cubicBezTo>
                  <a:cubicBezTo>
                    <a:pt x="59" y="26"/>
                    <a:pt x="53" y="32"/>
                    <a:pt x="47" y="38"/>
                  </a:cubicBezTo>
                  <a:cubicBezTo>
                    <a:pt x="42" y="44"/>
                    <a:pt x="37" y="50"/>
                    <a:pt x="33" y="57"/>
                  </a:cubicBezTo>
                  <a:cubicBezTo>
                    <a:pt x="32" y="59"/>
                    <a:pt x="24" y="72"/>
                    <a:pt x="24" y="73"/>
                  </a:cubicBezTo>
                  <a:cubicBezTo>
                    <a:pt x="23" y="69"/>
                    <a:pt x="29" y="57"/>
                    <a:pt x="31" y="53"/>
                  </a:cubicBezTo>
                  <a:cubicBezTo>
                    <a:pt x="34" y="46"/>
                    <a:pt x="37" y="40"/>
                    <a:pt x="40" y="34"/>
                  </a:cubicBezTo>
                  <a:cubicBezTo>
                    <a:pt x="44" y="29"/>
                    <a:pt x="48" y="25"/>
                    <a:pt x="53" y="21"/>
                  </a:cubicBezTo>
                  <a:cubicBezTo>
                    <a:pt x="54" y="20"/>
                    <a:pt x="68" y="11"/>
                    <a:pt x="68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0" y="11"/>
                    <a:pt x="53" y="5"/>
                    <a:pt x="50" y="0"/>
                  </a:cubicBezTo>
                  <a:cubicBezTo>
                    <a:pt x="47" y="10"/>
                    <a:pt x="30" y="19"/>
                    <a:pt x="22" y="10"/>
                  </a:cubicBezTo>
                  <a:cubicBezTo>
                    <a:pt x="25" y="27"/>
                    <a:pt x="17" y="42"/>
                    <a:pt x="0" y="45"/>
                  </a:cubicBezTo>
                  <a:cubicBezTo>
                    <a:pt x="23" y="52"/>
                    <a:pt x="8" y="91"/>
                    <a:pt x="18" y="107"/>
                  </a:cubicBezTo>
                  <a:cubicBezTo>
                    <a:pt x="22" y="86"/>
                    <a:pt x="41" y="69"/>
                    <a:pt x="63" y="74"/>
                  </a:cubicBezTo>
                  <a:cubicBezTo>
                    <a:pt x="57" y="59"/>
                    <a:pt x="66" y="51"/>
                    <a:pt x="80" y="48"/>
                  </a:cubicBezTo>
                  <a:cubicBezTo>
                    <a:pt x="76" y="44"/>
                    <a:pt x="73" y="38"/>
                    <a:pt x="74" y="32"/>
                  </a:cubicBezTo>
                  <a:cubicBezTo>
                    <a:pt x="75" y="29"/>
                    <a:pt x="76" y="27"/>
                    <a:pt x="78" y="24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8" name="Google Shape;2628;p12"/>
            <p:cNvSpPr/>
            <p:nvPr/>
          </p:nvSpPr>
          <p:spPr>
            <a:xfrm>
              <a:off x="3502025" y="3586163"/>
              <a:ext cx="298450" cy="238125"/>
            </a:xfrm>
            <a:custGeom>
              <a:rect b="b" l="l" r="r" t="t"/>
              <a:pathLst>
                <a:path extrusionOk="0" h="141" w="177">
                  <a:moveTo>
                    <a:pt x="64" y="106"/>
                  </a:moveTo>
                  <a:cubicBezTo>
                    <a:pt x="86" y="96"/>
                    <a:pt x="102" y="110"/>
                    <a:pt x="111" y="134"/>
                  </a:cubicBezTo>
                  <a:cubicBezTo>
                    <a:pt x="116" y="127"/>
                    <a:pt x="125" y="122"/>
                    <a:pt x="135" y="123"/>
                  </a:cubicBezTo>
                  <a:cubicBezTo>
                    <a:pt x="139" y="124"/>
                    <a:pt x="143" y="126"/>
                    <a:pt x="147" y="128"/>
                  </a:cubicBezTo>
                  <a:cubicBezTo>
                    <a:pt x="150" y="130"/>
                    <a:pt x="156" y="139"/>
                    <a:pt x="159" y="140"/>
                  </a:cubicBezTo>
                  <a:cubicBezTo>
                    <a:pt x="162" y="141"/>
                    <a:pt x="148" y="113"/>
                    <a:pt x="147" y="110"/>
                  </a:cubicBezTo>
                  <a:cubicBezTo>
                    <a:pt x="139" y="98"/>
                    <a:pt x="128" y="87"/>
                    <a:pt x="117" y="78"/>
                  </a:cubicBezTo>
                  <a:cubicBezTo>
                    <a:pt x="106" y="70"/>
                    <a:pt x="94" y="63"/>
                    <a:pt x="82" y="56"/>
                  </a:cubicBezTo>
                  <a:cubicBezTo>
                    <a:pt x="78" y="55"/>
                    <a:pt x="56" y="42"/>
                    <a:pt x="54" y="43"/>
                  </a:cubicBezTo>
                  <a:cubicBezTo>
                    <a:pt x="61" y="40"/>
                    <a:pt x="81" y="50"/>
                    <a:pt x="89" y="52"/>
                  </a:cubicBezTo>
                  <a:cubicBezTo>
                    <a:pt x="99" y="56"/>
                    <a:pt x="110" y="61"/>
                    <a:pt x="120" y="67"/>
                  </a:cubicBezTo>
                  <a:cubicBezTo>
                    <a:pt x="129" y="73"/>
                    <a:pt x="138" y="79"/>
                    <a:pt x="145" y="87"/>
                  </a:cubicBezTo>
                  <a:cubicBezTo>
                    <a:pt x="147" y="89"/>
                    <a:pt x="165" y="112"/>
                    <a:pt x="165" y="112"/>
                  </a:cubicBezTo>
                  <a:cubicBezTo>
                    <a:pt x="165" y="112"/>
                    <a:pt x="165" y="111"/>
                    <a:pt x="165" y="110"/>
                  </a:cubicBezTo>
                  <a:cubicBezTo>
                    <a:pt x="162" y="99"/>
                    <a:pt x="170" y="87"/>
                    <a:pt x="177" y="81"/>
                  </a:cubicBezTo>
                  <a:cubicBezTo>
                    <a:pt x="161" y="77"/>
                    <a:pt x="142" y="50"/>
                    <a:pt x="152" y="35"/>
                  </a:cubicBezTo>
                  <a:cubicBezTo>
                    <a:pt x="128" y="41"/>
                    <a:pt x="101" y="29"/>
                    <a:pt x="91" y="0"/>
                  </a:cubicBezTo>
                  <a:cubicBezTo>
                    <a:pt x="87" y="39"/>
                    <a:pt x="22" y="16"/>
                    <a:pt x="0" y="34"/>
                  </a:cubicBezTo>
                  <a:cubicBezTo>
                    <a:pt x="33" y="39"/>
                    <a:pt x="67" y="70"/>
                    <a:pt x="64" y="106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9" name="Google Shape;2629;p12"/>
            <p:cNvSpPr/>
            <p:nvPr/>
          </p:nvSpPr>
          <p:spPr>
            <a:xfrm>
              <a:off x="3632200" y="3817938"/>
              <a:ext cx="52388" cy="30163"/>
            </a:xfrm>
            <a:custGeom>
              <a:rect b="b" l="l" r="r" t="t"/>
              <a:pathLst>
                <a:path extrusionOk="0" h="18" w="31">
                  <a:moveTo>
                    <a:pt x="6" y="16"/>
                  </a:moveTo>
                  <a:cubicBezTo>
                    <a:pt x="8" y="16"/>
                    <a:pt x="10" y="16"/>
                    <a:pt x="12" y="16"/>
                  </a:cubicBezTo>
                  <a:cubicBezTo>
                    <a:pt x="13" y="17"/>
                    <a:pt x="14" y="17"/>
                    <a:pt x="16" y="18"/>
                  </a:cubicBezTo>
                  <a:cubicBezTo>
                    <a:pt x="20" y="13"/>
                    <a:pt x="25" y="11"/>
                    <a:pt x="31" y="10"/>
                  </a:cubicBezTo>
                  <a:cubicBezTo>
                    <a:pt x="29" y="5"/>
                    <a:pt x="25" y="1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9" y="0"/>
                    <a:pt x="2" y="5"/>
                    <a:pt x="0" y="12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4" y="16"/>
                    <a:pt x="6" y="16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0" name="Google Shape;2630;p12"/>
            <p:cNvSpPr/>
            <p:nvPr/>
          </p:nvSpPr>
          <p:spPr>
            <a:xfrm>
              <a:off x="3668713" y="3846513"/>
              <a:ext cx="49213" cy="53975"/>
            </a:xfrm>
            <a:custGeom>
              <a:rect b="b" l="l" r="r" t="t"/>
              <a:pathLst>
                <a:path extrusionOk="0" h="32" w="29">
                  <a:moveTo>
                    <a:pt x="11" y="32"/>
                  </a:moveTo>
                  <a:cubicBezTo>
                    <a:pt x="19" y="32"/>
                    <a:pt x="25" y="27"/>
                    <a:pt x="27" y="20"/>
                  </a:cubicBezTo>
                  <a:cubicBezTo>
                    <a:pt x="29" y="12"/>
                    <a:pt x="24" y="4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6" y="1"/>
                    <a:pt x="3" y="2"/>
                    <a:pt x="0" y="4"/>
                  </a:cubicBezTo>
                  <a:cubicBezTo>
                    <a:pt x="2" y="6"/>
                    <a:pt x="4" y="8"/>
                    <a:pt x="6" y="9"/>
                  </a:cubicBezTo>
                  <a:cubicBezTo>
                    <a:pt x="6" y="10"/>
                    <a:pt x="6" y="11"/>
                    <a:pt x="7" y="11"/>
                  </a:cubicBezTo>
                  <a:cubicBezTo>
                    <a:pt x="7" y="12"/>
                    <a:pt x="7" y="12"/>
                    <a:pt x="8" y="13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11" y="21"/>
                    <a:pt x="12" y="27"/>
                    <a:pt x="10" y="32"/>
                  </a:cubicBezTo>
                  <a:cubicBezTo>
                    <a:pt x="11" y="32"/>
                    <a:pt x="11" y="32"/>
                    <a:pt x="11" y="32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1" name="Google Shape;2631;p12"/>
            <p:cNvSpPr/>
            <p:nvPr/>
          </p:nvSpPr>
          <p:spPr>
            <a:xfrm>
              <a:off x="3605213" y="3856038"/>
              <a:ext cx="69850" cy="68263"/>
            </a:xfrm>
            <a:custGeom>
              <a:rect b="b" l="l" r="r" t="t"/>
              <a:pathLst>
                <a:path extrusionOk="0" h="40" w="42">
                  <a:moveTo>
                    <a:pt x="11" y="3"/>
                  </a:moveTo>
                  <a:cubicBezTo>
                    <a:pt x="7" y="6"/>
                    <a:pt x="3" y="10"/>
                    <a:pt x="2" y="16"/>
                  </a:cubicBezTo>
                  <a:cubicBezTo>
                    <a:pt x="0" y="26"/>
                    <a:pt x="6" y="37"/>
                    <a:pt x="17" y="40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9" y="40"/>
                    <a:pt x="35" y="37"/>
                    <a:pt x="39" y="31"/>
                  </a:cubicBezTo>
                  <a:cubicBezTo>
                    <a:pt x="39" y="30"/>
                    <a:pt x="40" y="29"/>
                    <a:pt x="40" y="28"/>
                  </a:cubicBezTo>
                  <a:cubicBezTo>
                    <a:pt x="41" y="27"/>
                    <a:pt x="41" y="26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1"/>
                    <a:pt x="42" y="17"/>
                    <a:pt x="41" y="14"/>
                  </a:cubicBezTo>
                  <a:cubicBezTo>
                    <a:pt x="40" y="13"/>
                    <a:pt x="40" y="12"/>
                    <a:pt x="39" y="11"/>
                  </a:cubicBezTo>
                  <a:cubicBezTo>
                    <a:pt x="39" y="10"/>
                    <a:pt x="38" y="9"/>
                    <a:pt x="37" y="8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3" y="4"/>
                    <a:pt x="32" y="3"/>
                    <a:pt x="31" y="2"/>
                  </a:cubicBezTo>
                  <a:cubicBezTo>
                    <a:pt x="30" y="2"/>
                    <a:pt x="29" y="1"/>
                    <a:pt x="28" y="1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5" y="0"/>
                    <a:pt x="23" y="0"/>
                    <a:pt x="22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7" y="1"/>
                    <a:pt x="15" y="1"/>
                    <a:pt x="14" y="1"/>
                  </a:cubicBezTo>
                  <a:cubicBezTo>
                    <a:pt x="13" y="2"/>
                    <a:pt x="12" y="2"/>
                    <a:pt x="11" y="3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2" name="Google Shape;2632;p12"/>
            <p:cNvSpPr/>
            <p:nvPr/>
          </p:nvSpPr>
          <p:spPr>
            <a:xfrm>
              <a:off x="3783013" y="3787775"/>
              <a:ext cx="103188" cy="207963"/>
            </a:xfrm>
            <a:custGeom>
              <a:rect b="b" l="l" r="r" t="t"/>
              <a:pathLst>
                <a:path extrusionOk="0" h="123" w="61">
                  <a:moveTo>
                    <a:pt x="42" y="99"/>
                  </a:moveTo>
                  <a:cubicBezTo>
                    <a:pt x="41" y="105"/>
                    <a:pt x="40" y="111"/>
                    <a:pt x="40" y="114"/>
                  </a:cubicBezTo>
                  <a:cubicBezTo>
                    <a:pt x="39" y="116"/>
                    <a:pt x="39" y="117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9" y="119"/>
                    <a:pt x="38" y="119"/>
                    <a:pt x="38" y="11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0" y="122"/>
                    <a:pt x="60" y="122"/>
                    <a:pt x="61" y="121"/>
                  </a:cubicBezTo>
                  <a:cubicBezTo>
                    <a:pt x="61" y="120"/>
                    <a:pt x="61" y="119"/>
                    <a:pt x="61" y="116"/>
                  </a:cubicBezTo>
                  <a:cubicBezTo>
                    <a:pt x="61" y="112"/>
                    <a:pt x="61" y="107"/>
                    <a:pt x="61" y="100"/>
                  </a:cubicBezTo>
                  <a:cubicBezTo>
                    <a:pt x="60" y="96"/>
                    <a:pt x="60" y="92"/>
                    <a:pt x="60" y="88"/>
                  </a:cubicBezTo>
                  <a:cubicBezTo>
                    <a:pt x="59" y="85"/>
                    <a:pt x="58" y="80"/>
                    <a:pt x="57" y="76"/>
                  </a:cubicBezTo>
                  <a:cubicBezTo>
                    <a:pt x="57" y="72"/>
                    <a:pt x="55" y="68"/>
                    <a:pt x="54" y="63"/>
                  </a:cubicBezTo>
                  <a:cubicBezTo>
                    <a:pt x="53" y="59"/>
                    <a:pt x="51" y="55"/>
                    <a:pt x="49" y="51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5" y="42"/>
                    <a:pt x="44" y="40"/>
                    <a:pt x="43" y="38"/>
                  </a:cubicBezTo>
                  <a:cubicBezTo>
                    <a:pt x="42" y="37"/>
                    <a:pt x="40" y="35"/>
                    <a:pt x="39" y="33"/>
                  </a:cubicBezTo>
                  <a:cubicBezTo>
                    <a:pt x="38" y="31"/>
                    <a:pt x="37" y="29"/>
                    <a:pt x="35" y="28"/>
                  </a:cubicBezTo>
                  <a:cubicBezTo>
                    <a:pt x="34" y="26"/>
                    <a:pt x="33" y="24"/>
                    <a:pt x="31" y="23"/>
                  </a:cubicBezTo>
                  <a:cubicBezTo>
                    <a:pt x="30" y="21"/>
                    <a:pt x="29" y="20"/>
                    <a:pt x="27" y="19"/>
                  </a:cubicBezTo>
                  <a:cubicBezTo>
                    <a:pt x="26" y="17"/>
                    <a:pt x="24" y="16"/>
                    <a:pt x="23" y="15"/>
                  </a:cubicBezTo>
                  <a:cubicBezTo>
                    <a:pt x="22" y="14"/>
                    <a:pt x="20" y="13"/>
                    <a:pt x="19" y="12"/>
                  </a:cubicBezTo>
                  <a:cubicBezTo>
                    <a:pt x="18" y="11"/>
                    <a:pt x="16" y="10"/>
                    <a:pt x="15" y="9"/>
                  </a:cubicBezTo>
                  <a:cubicBezTo>
                    <a:pt x="14" y="8"/>
                    <a:pt x="13" y="7"/>
                    <a:pt x="12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8" y="6"/>
                    <a:pt x="10" y="8"/>
                  </a:cubicBezTo>
                  <a:cubicBezTo>
                    <a:pt x="11" y="9"/>
                    <a:pt x="12" y="10"/>
                    <a:pt x="13" y="11"/>
                  </a:cubicBezTo>
                  <a:cubicBezTo>
                    <a:pt x="14" y="12"/>
                    <a:pt x="16" y="13"/>
                    <a:pt x="17" y="14"/>
                  </a:cubicBezTo>
                  <a:cubicBezTo>
                    <a:pt x="18" y="15"/>
                    <a:pt x="19" y="17"/>
                    <a:pt x="20" y="18"/>
                  </a:cubicBezTo>
                  <a:cubicBezTo>
                    <a:pt x="21" y="19"/>
                    <a:pt x="22" y="21"/>
                    <a:pt x="23" y="22"/>
                  </a:cubicBezTo>
                  <a:cubicBezTo>
                    <a:pt x="24" y="24"/>
                    <a:pt x="25" y="25"/>
                    <a:pt x="27" y="27"/>
                  </a:cubicBezTo>
                  <a:cubicBezTo>
                    <a:pt x="28" y="28"/>
                    <a:pt x="29" y="30"/>
                    <a:pt x="30" y="32"/>
                  </a:cubicBezTo>
                  <a:cubicBezTo>
                    <a:pt x="31" y="33"/>
                    <a:pt x="31" y="35"/>
                    <a:pt x="32" y="37"/>
                  </a:cubicBezTo>
                  <a:cubicBezTo>
                    <a:pt x="33" y="39"/>
                    <a:pt x="34" y="41"/>
                    <a:pt x="35" y="43"/>
                  </a:cubicBezTo>
                  <a:cubicBezTo>
                    <a:pt x="36" y="44"/>
                    <a:pt x="36" y="46"/>
                    <a:pt x="37" y="48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8"/>
                    <a:pt x="41" y="62"/>
                    <a:pt x="41" y="66"/>
                  </a:cubicBezTo>
                  <a:cubicBezTo>
                    <a:pt x="42" y="70"/>
                    <a:pt x="42" y="74"/>
                    <a:pt x="42" y="78"/>
                  </a:cubicBezTo>
                  <a:cubicBezTo>
                    <a:pt x="43" y="82"/>
                    <a:pt x="43" y="86"/>
                    <a:pt x="43" y="89"/>
                  </a:cubicBezTo>
                  <a:cubicBezTo>
                    <a:pt x="42" y="93"/>
                    <a:pt x="42" y="96"/>
                    <a:pt x="42" y="99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33" name="Google Shape;2633;p12"/>
          <p:cNvSpPr/>
          <p:nvPr/>
        </p:nvSpPr>
        <p:spPr>
          <a:xfrm>
            <a:off x="8100953" y="3789376"/>
            <a:ext cx="218179" cy="458774"/>
          </a:xfrm>
          <a:custGeom>
            <a:rect b="b" l="l" r="r" t="t"/>
            <a:pathLst>
              <a:path extrusionOk="0" h="289" w="138">
                <a:moveTo>
                  <a:pt x="78" y="112"/>
                </a:moveTo>
                <a:cubicBezTo>
                  <a:pt x="82" y="114"/>
                  <a:pt x="86" y="115"/>
                  <a:pt x="89" y="115"/>
                </a:cubicBezTo>
                <a:cubicBezTo>
                  <a:pt x="97" y="116"/>
                  <a:pt x="104" y="114"/>
                  <a:pt x="111" y="110"/>
                </a:cubicBezTo>
                <a:cubicBezTo>
                  <a:pt x="118" y="107"/>
                  <a:pt x="124" y="103"/>
                  <a:pt x="130" y="98"/>
                </a:cubicBezTo>
                <a:cubicBezTo>
                  <a:pt x="130" y="98"/>
                  <a:pt x="138" y="91"/>
                  <a:pt x="137" y="90"/>
                </a:cubicBezTo>
                <a:cubicBezTo>
                  <a:pt x="132" y="89"/>
                  <a:pt x="126" y="90"/>
                  <a:pt x="122" y="89"/>
                </a:cubicBezTo>
                <a:cubicBezTo>
                  <a:pt x="116" y="88"/>
                  <a:pt x="110" y="88"/>
                  <a:pt x="104" y="87"/>
                </a:cubicBezTo>
                <a:cubicBezTo>
                  <a:pt x="96" y="87"/>
                  <a:pt x="89" y="88"/>
                  <a:pt x="82" y="92"/>
                </a:cubicBezTo>
                <a:cubicBezTo>
                  <a:pt x="82" y="93"/>
                  <a:pt x="77" y="97"/>
                  <a:pt x="75" y="100"/>
                </a:cubicBezTo>
                <a:cubicBezTo>
                  <a:pt x="75" y="92"/>
                  <a:pt x="75" y="85"/>
                  <a:pt x="76" y="78"/>
                </a:cubicBezTo>
                <a:cubicBezTo>
                  <a:pt x="77" y="79"/>
                  <a:pt x="79" y="81"/>
                  <a:pt x="80" y="82"/>
                </a:cubicBezTo>
                <a:cubicBezTo>
                  <a:pt x="83" y="83"/>
                  <a:pt x="86" y="83"/>
                  <a:pt x="88" y="83"/>
                </a:cubicBezTo>
                <a:cubicBezTo>
                  <a:pt x="94" y="82"/>
                  <a:pt x="100" y="80"/>
                  <a:pt x="104" y="76"/>
                </a:cubicBezTo>
                <a:cubicBezTo>
                  <a:pt x="109" y="72"/>
                  <a:pt x="112" y="66"/>
                  <a:pt x="115" y="61"/>
                </a:cubicBezTo>
                <a:cubicBezTo>
                  <a:pt x="117" y="59"/>
                  <a:pt x="122" y="54"/>
                  <a:pt x="123" y="51"/>
                </a:cubicBezTo>
                <a:cubicBezTo>
                  <a:pt x="123" y="51"/>
                  <a:pt x="112" y="55"/>
                  <a:pt x="111" y="55"/>
                </a:cubicBezTo>
                <a:cubicBezTo>
                  <a:pt x="105" y="57"/>
                  <a:pt x="100" y="58"/>
                  <a:pt x="94" y="58"/>
                </a:cubicBezTo>
                <a:cubicBezTo>
                  <a:pt x="89" y="58"/>
                  <a:pt x="84" y="60"/>
                  <a:pt x="80" y="64"/>
                </a:cubicBezTo>
                <a:cubicBezTo>
                  <a:pt x="78" y="65"/>
                  <a:pt x="77" y="68"/>
                  <a:pt x="76" y="70"/>
                </a:cubicBezTo>
                <a:cubicBezTo>
                  <a:pt x="76" y="65"/>
                  <a:pt x="77" y="61"/>
                  <a:pt x="77" y="58"/>
                </a:cubicBezTo>
                <a:cubicBezTo>
                  <a:pt x="77" y="58"/>
                  <a:pt x="78" y="57"/>
                  <a:pt x="79" y="57"/>
                </a:cubicBezTo>
                <a:cubicBezTo>
                  <a:pt x="83" y="53"/>
                  <a:pt x="86" y="47"/>
                  <a:pt x="87" y="42"/>
                </a:cubicBezTo>
                <a:cubicBezTo>
                  <a:pt x="89" y="33"/>
                  <a:pt x="87" y="24"/>
                  <a:pt x="84" y="16"/>
                </a:cubicBezTo>
                <a:cubicBezTo>
                  <a:pt x="84" y="14"/>
                  <a:pt x="78" y="0"/>
                  <a:pt x="78" y="1"/>
                </a:cubicBezTo>
                <a:cubicBezTo>
                  <a:pt x="77" y="2"/>
                  <a:pt x="76" y="6"/>
                  <a:pt x="76" y="8"/>
                </a:cubicBezTo>
                <a:cubicBezTo>
                  <a:pt x="74" y="11"/>
                  <a:pt x="71" y="14"/>
                  <a:pt x="69" y="17"/>
                </a:cubicBezTo>
                <a:cubicBezTo>
                  <a:pt x="64" y="23"/>
                  <a:pt x="61" y="30"/>
                  <a:pt x="62" y="38"/>
                </a:cubicBezTo>
                <a:cubicBezTo>
                  <a:pt x="62" y="43"/>
                  <a:pt x="63" y="47"/>
                  <a:pt x="65" y="51"/>
                </a:cubicBezTo>
                <a:cubicBezTo>
                  <a:pt x="66" y="53"/>
                  <a:pt x="68" y="55"/>
                  <a:pt x="69" y="57"/>
                </a:cubicBezTo>
                <a:cubicBezTo>
                  <a:pt x="69" y="61"/>
                  <a:pt x="69" y="65"/>
                  <a:pt x="69" y="70"/>
                </a:cubicBezTo>
                <a:cubicBezTo>
                  <a:pt x="67" y="67"/>
                  <a:pt x="66" y="63"/>
                  <a:pt x="65" y="63"/>
                </a:cubicBezTo>
                <a:cubicBezTo>
                  <a:pt x="61" y="58"/>
                  <a:pt x="56" y="56"/>
                  <a:pt x="50" y="54"/>
                </a:cubicBezTo>
                <a:cubicBezTo>
                  <a:pt x="48" y="53"/>
                  <a:pt x="18" y="43"/>
                  <a:pt x="18" y="44"/>
                </a:cubicBezTo>
                <a:cubicBezTo>
                  <a:pt x="18" y="47"/>
                  <a:pt x="28" y="58"/>
                  <a:pt x="30" y="60"/>
                </a:cubicBezTo>
                <a:cubicBezTo>
                  <a:pt x="34" y="65"/>
                  <a:pt x="38" y="70"/>
                  <a:pt x="43" y="74"/>
                </a:cubicBezTo>
                <a:cubicBezTo>
                  <a:pt x="48" y="77"/>
                  <a:pt x="55" y="81"/>
                  <a:pt x="61" y="81"/>
                </a:cubicBezTo>
                <a:cubicBezTo>
                  <a:pt x="63" y="81"/>
                  <a:pt x="66" y="78"/>
                  <a:pt x="68" y="77"/>
                </a:cubicBezTo>
                <a:cubicBezTo>
                  <a:pt x="68" y="84"/>
                  <a:pt x="68" y="92"/>
                  <a:pt x="67" y="102"/>
                </a:cubicBezTo>
                <a:cubicBezTo>
                  <a:pt x="66" y="100"/>
                  <a:pt x="64" y="96"/>
                  <a:pt x="63" y="94"/>
                </a:cubicBezTo>
                <a:cubicBezTo>
                  <a:pt x="61" y="92"/>
                  <a:pt x="58" y="90"/>
                  <a:pt x="56" y="88"/>
                </a:cubicBezTo>
                <a:cubicBezTo>
                  <a:pt x="50" y="85"/>
                  <a:pt x="42" y="86"/>
                  <a:pt x="35" y="86"/>
                </a:cubicBezTo>
                <a:cubicBezTo>
                  <a:pt x="33" y="87"/>
                  <a:pt x="6" y="92"/>
                  <a:pt x="6" y="93"/>
                </a:cubicBezTo>
                <a:cubicBezTo>
                  <a:pt x="7" y="94"/>
                  <a:pt x="16" y="98"/>
                  <a:pt x="19" y="100"/>
                </a:cubicBezTo>
                <a:cubicBezTo>
                  <a:pt x="23" y="102"/>
                  <a:pt x="28" y="105"/>
                  <a:pt x="32" y="107"/>
                </a:cubicBezTo>
                <a:cubicBezTo>
                  <a:pt x="41" y="111"/>
                  <a:pt x="51" y="115"/>
                  <a:pt x="60" y="111"/>
                </a:cubicBezTo>
                <a:cubicBezTo>
                  <a:pt x="62" y="110"/>
                  <a:pt x="65" y="107"/>
                  <a:pt x="67" y="106"/>
                </a:cubicBezTo>
                <a:cubicBezTo>
                  <a:pt x="67" y="115"/>
                  <a:pt x="67" y="125"/>
                  <a:pt x="66" y="135"/>
                </a:cubicBezTo>
                <a:cubicBezTo>
                  <a:pt x="63" y="134"/>
                  <a:pt x="57" y="127"/>
                  <a:pt x="54" y="125"/>
                </a:cubicBezTo>
                <a:cubicBezTo>
                  <a:pt x="47" y="122"/>
                  <a:pt x="40" y="121"/>
                  <a:pt x="33" y="121"/>
                </a:cubicBezTo>
                <a:cubicBezTo>
                  <a:pt x="26" y="122"/>
                  <a:pt x="19" y="123"/>
                  <a:pt x="12" y="125"/>
                </a:cubicBezTo>
                <a:cubicBezTo>
                  <a:pt x="12" y="125"/>
                  <a:pt x="0" y="129"/>
                  <a:pt x="2" y="130"/>
                </a:cubicBezTo>
                <a:cubicBezTo>
                  <a:pt x="6" y="133"/>
                  <a:pt x="13" y="134"/>
                  <a:pt x="18" y="138"/>
                </a:cubicBezTo>
                <a:cubicBezTo>
                  <a:pt x="24" y="141"/>
                  <a:pt x="30" y="146"/>
                  <a:pt x="37" y="148"/>
                </a:cubicBezTo>
                <a:cubicBezTo>
                  <a:pt x="43" y="150"/>
                  <a:pt x="50" y="150"/>
                  <a:pt x="56" y="147"/>
                </a:cubicBezTo>
                <a:cubicBezTo>
                  <a:pt x="57" y="146"/>
                  <a:pt x="64" y="141"/>
                  <a:pt x="66" y="139"/>
                </a:cubicBezTo>
                <a:cubicBezTo>
                  <a:pt x="66" y="149"/>
                  <a:pt x="66" y="159"/>
                  <a:pt x="66" y="170"/>
                </a:cubicBezTo>
                <a:cubicBezTo>
                  <a:pt x="64" y="168"/>
                  <a:pt x="60" y="162"/>
                  <a:pt x="57" y="161"/>
                </a:cubicBezTo>
                <a:cubicBezTo>
                  <a:pt x="51" y="158"/>
                  <a:pt x="44" y="158"/>
                  <a:pt x="37" y="159"/>
                </a:cubicBezTo>
                <a:cubicBezTo>
                  <a:pt x="25" y="162"/>
                  <a:pt x="16" y="171"/>
                  <a:pt x="5" y="177"/>
                </a:cubicBezTo>
                <a:cubicBezTo>
                  <a:pt x="0" y="179"/>
                  <a:pt x="15" y="179"/>
                  <a:pt x="17" y="180"/>
                </a:cubicBezTo>
                <a:cubicBezTo>
                  <a:pt x="23" y="182"/>
                  <a:pt x="30" y="183"/>
                  <a:pt x="36" y="184"/>
                </a:cubicBezTo>
                <a:cubicBezTo>
                  <a:pt x="42" y="185"/>
                  <a:pt x="48" y="185"/>
                  <a:pt x="54" y="183"/>
                </a:cubicBezTo>
                <a:cubicBezTo>
                  <a:pt x="58" y="182"/>
                  <a:pt x="61" y="180"/>
                  <a:pt x="63" y="178"/>
                </a:cubicBezTo>
                <a:cubicBezTo>
                  <a:pt x="64" y="178"/>
                  <a:pt x="65" y="176"/>
                  <a:pt x="66" y="174"/>
                </a:cubicBezTo>
                <a:cubicBezTo>
                  <a:pt x="66" y="184"/>
                  <a:pt x="66" y="193"/>
                  <a:pt x="66" y="203"/>
                </a:cubicBezTo>
                <a:cubicBezTo>
                  <a:pt x="63" y="200"/>
                  <a:pt x="58" y="197"/>
                  <a:pt x="57" y="197"/>
                </a:cubicBezTo>
                <a:cubicBezTo>
                  <a:pt x="51" y="195"/>
                  <a:pt x="46" y="196"/>
                  <a:pt x="40" y="198"/>
                </a:cubicBezTo>
                <a:cubicBezTo>
                  <a:pt x="33" y="202"/>
                  <a:pt x="27" y="206"/>
                  <a:pt x="22" y="212"/>
                </a:cubicBezTo>
                <a:cubicBezTo>
                  <a:pt x="22" y="212"/>
                  <a:pt x="12" y="222"/>
                  <a:pt x="12" y="222"/>
                </a:cubicBezTo>
                <a:cubicBezTo>
                  <a:pt x="12" y="223"/>
                  <a:pt x="29" y="224"/>
                  <a:pt x="31" y="224"/>
                </a:cubicBezTo>
                <a:cubicBezTo>
                  <a:pt x="38" y="225"/>
                  <a:pt x="45" y="224"/>
                  <a:pt x="52" y="222"/>
                </a:cubicBezTo>
                <a:cubicBezTo>
                  <a:pt x="58" y="220"/>
                  <a:pt x="63" y="216"/>
                  <a:pt x="66" y="210"/>
                </a:cubicBezTo>
                <a:cubicBezTo>
                  <a:pt x="66" y="210"/>
                  <a:pt x="67" y="210"/>
                  <a:pt x="67" y="209"/>
                </a:cubicBezTo>
                <a:cubicBezTo>
                  <a:pt x="67" y="235"/>
                  <a:pt x="69" y="262"/>
                  <a:pt x="71" y="289"/>
                </a:cubicBezTo>
                <a:cubicBezTo>
                  <a:pt x="78" y="289"/>
                  <a:pt x="78" y="289"/>
                  <a:pt x="78" y="289"/>
                </a:cubicBezTo>
                <a:cubicBezTo>
                  <a:pt x="76" y="261"/>
                  <a:pt x="75" y="233"/>
                  <a:pt x="74" y="207"/>
                </a:cubicBezTo>
                <a:cubicBezTo>
                  <a:pt x="78" y="209"/>
                  <a:pt x="82" y="217"/>
                  <a:pt x="85" y="219"/>
                </a:cubicBezTo>
                <a:cubicBezTo>
                  <a:pt x="91" y="222"/>
                  <a:pt x="97" y="222"/>
                  <a:pt x="103" y="223"/>
                </a:cubicBezTo>
                <a:cubicBezTo>
                  <a:pt x="108" y="223"/>
                  <a:pt x="114" y="223"/>
                  <a:pt x="119" y="224"/>
                </a:cubicBezTo>
                <a:cubicBezTo>
                  <a:pt x="123" y="225"/>
                  <a:pt x="128" y="230"/>
                  <a:pt x="132" y="230"/>
                </a:cubicBezTo>
                <a:cubicBezTo>
                  <a:pt x="132" y="230"/>
                  <a:pt x="123" y="218"/>
                  <a:pt x="122" y="216"/>
                </a:cubicBezTo>
                <a:cubicBezTo>
                  <a:pt x="118" y="211"/>
                  <a:pt x="112" y="205"/>
                  <a:pt x="106" y="201"/>
                </a:cubicBezTo>
                <a:cubicBezTo>
                  <a:pt x="100" y="197"/>
                  <a:pt x="92" y="195"/>
                  <a:pt x="85" y="196"/>
                </a:cubicBezTo>
                <a:cubicBezTo>
                  <a:pt x="84" y="196"/>
                  <a:pt x="77" y="199"/>
                  <a:pt x="74" y="202"/>
                </a:cubicBezTo>
                <a:cubicBezTo>
                  <a:pt x="74" y="192"/>
                  <a:pt x="74" y="183"/>
                  <a:pt x="74" y="174"/>
                </a:cubicBezTo>
                <a:cubicBezTo>
                  <a:pt x="76" y="176"/>
                  <a:pt x="81" y="183"/>
                  <a:pt x="83" y="184"/>
                </a:cubicBezTo>
                <a:cubicBezTo>
                  <a:pt x="88" y="188"/>
                  <a:pt x="95" y="189"/>
                  <a:pt x="101" y="188"/>
                </a:cubicBezTo>
                <a:cubicBezTo>
                  <a:pt x="104" y="188"/>
                  <a:pt x="131" y="184"/>
                  <a:pt x="131" y="183"/>
                </a:cubicBezTo>
                <a:cubicBezTo>
                  <a:pt x="131" y="182"/>
                  <a:pt x="118" y="173"/>
                  <a:pt x="116" y="172"/>
                </a:cubicBezTo>
                <a:cubicBezTo>
                  <a:pt x="113" y="169"/>
                  <a:pt x="109" y="167"/>
                  <a:pt x="105" y="165"/>
                </a:cubicBezTo>
                <a:cubicBezTo>
                  <a:pt x="96" y="162"/>
                  <a:pt x="85" y="160"/>
                  <a:pt x="77" y="165"/>
                </a:cubicBezTo>
                <a:cubicBezTo>
                  <a:pt x="76" y="166"/>
                  <a:pt x="75" y="167"/>
                  <a:pt x="74" y="168"/>
                </a:cubicBezTo>
                <a:cubicBezTo>
                  <a:pt x="74" y="159"/>
                  <a:pt x="74" y="150"/>
                  <a:pt x="74" y="141"/>
                </a:cubicBezTo>
                <a:cubicBezTo>
                  <a:pt x="76" y="144"/>
                  <a:pt x="81" y="149"/>
                  <a:pt x="82" y="150"/>
                </a:cubicBezTo>
                <a:cubicBezTo>
                  <a:pt x="88" y="153"/>
                  <a:pt x="94" y="154"/>
                  <a:pt x="100" y="153"/>
                </a:cubicBezTo>
                <a:cubicBezTo>
                  <a:pt x="113" y="153"/>
                  <a:pt x="121" y="144"/>
                  <a:pt x="133" y="141"/>
                </a:cubicBezTo>
                <a:cubicBezTo>
                  <a:pt x="134" y="141"/>
                  <a:pt x="134" y="141"/>
                  <a:pt x="135" y="140"/>
                </a:cubicBezTo>
                <a:cubicBezTo>
                  <a:pt x="134" y="141"/>
                  <a:pt x="104" y="128"/>
                  <a:pt x="101" y="127"/>
                </a:cubicBezTo>
                <a:cubicBezTo>
                  <a:pt x="94" y="126"/>
                  <a:pt x="88" y="127"/>
                  <a:pt x="82" y="129"/>
                </a:cubicBezTo>
                <a:cubicBezTo>
                  <a:pt x="81" y="129"/>
                  <a:pt x="77" y="132"/>
                  <a:pt x="74" y="134"/>
                </a:cubicBezTo>
                <a:cubicBezTo>
                  <a:pt x="74" y="124"/>
                  <a:pt x="74" y="116"/>
                  <a:pt x="74" y="108"/>
                </a:cubicBezTo>
                <a:cubicBezTo>
                  <a:pt x="76" y="109"/>
                  <a:pt x="78" y="112"/>
                  <a:pt x="78" y="112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4" name="Google Shape;2634;p12"/>
          <p:cNvSpPr/>
          <p:nvPr/>
        </p:nvSpPr>
        <p:spPr>
          <a:xfrm>
            <a:off x="6874071" y="3814034"/>
            <a:ext cx="410954" cy="409459"/>
          </a:xfrm>
          <a:custGeom>
            <a:rect b="b" l="l" r="r" t="t"/>
            <a:pathLst>
              <a:path extrusionOk="0" h="258" w="258">
                <a:moveTo>
                  <a:pt x="129" y="258"/>
                </a:moveTo>
                <a:cubicBezTo>
                  <a:pt x="201" y="258"/>
                  <a:pt x="258" y="200"/>
                  <a:pt x="258" y="129"/>
                </a:cubicBezTo>
                <a:cubicBezTo>
                  <a:pt x="258" y="58"/>
                  <a:pt x="201" y="0"/>
                  <a:pt x="129" y="0"/>
                </a:cubicBezTo>
                <a:cubicBezTo>
                  <a:pt x="58" y="0"/>
                  <a:pt x="0" y="58"/>
                  <a:pt x="0" y="129"/>
                </a:cubicBezTo>
                <a:cubicBezTo>
                  <a:pt x="0" y="200"/>
                  <a:pt x="58" y="258"/>
                  <a:pt x="129" y="258"/>
                </a:cubicBezTo>
                <a:moveTo>
                  <a:pt x="145" y="150"/>
                </a:moveTo>
                <a:cubicBezTo>
                  <a:pt x="144" y="150"/>
                  <a:pt x="144" y="150"/>
                  <a:pt x="144" y="151"/>
                </a:cubicBezTo>
                <a:cubicBezTo>
                  <a:pt x="143" y="151"/>
                  <a:pt x="143" y="151"/>
                  <a:pt x="143" y="151"/>
                </a:cubicBezTo>
                <a:cubicBezTo>
                  <a:pt x="142" y="152"/>
                  <a:pt x="142" y="152"/>
                  <a:pt x="141" y="152"/>
                </a:cubicBezTo>
                <a:cubicBezTo>
                  <a:pt x="141" y="152"/>
                  <a:pt x="141" y="152"/>
                  <a:pt x="140" y="153"/>
                </a:cubicBezTo>
                <a:cubicBezTo>
                  <a:pt x="140" y="153"/>
                  <a:pt x="140" y="153"/>
                  <a:pt x="139" y="153"/>
                </a:cubicBezTo>
                <a:cubicBezTo>
                  <a:pt x="139" y="153"/>
                  <a:pt x="138" y="153"/>
                  <a:pt x="138" y="153"/>
                </a:cubicBezTo>
                <a:cubicBezTo>
                  <a:pt x="138" y="154"/>
                  <a:pt x="137" y="154"/>
                  <a:pt x="137" y="154"/>
                </a:cubicBezTo>
                <a:cubicBezTo>
                  <a:pt x="136" y="154"/>
                  <a:pt x="136" y="154"/>
                  <a:pt x="136" y="154"/>
                </a:cubicBezTo>
                <a:cubicBezTo>
                  <a:pt x="135" y="154"/>
                  <a:pt x="135" y="154"/>
                  <a:pt x="134" y="155"/>
                </a:cubicBezTo>
                <a:cubicBezTo>
                  <a:pt x="134" y="155"/>
                  <a:pt x="133" y="155"/>
                  <a:pt x="133" y="155"/>
                </a:cubicBezTo>
                <a:cubicBezTo>
                  <a:pt x="133" y="155"/>
                  <a:pt x="132" y="155"/>
                  <a:pt x="132" y="155"/>
                </a:cubicBezTo>
                <a:cubicBezTo>
                  <a:pt x="131" y="155"/>
                  <a:pt x="130" y="155"/>
                  <a:pt x="129" y="155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29" y="155"/>
                  <a:pt x="129" y="155"/>
                  <a:pt x="129" y="155"/>
                </a:cubicBezTo>
                <a:cubicBezTo>
                  <a:pt x="128" y="155"/>
                  <a:pt x="127" y="155"/>
                  <a:pt x="127" y="155"/>
                </a:cubicBezTo>
                <a:cubicBezTo>
                  <a:pt x="126" y="155"/>
                  <a:pt x="126" y="155"/>
                  <a:pt x="125" y="155"/>
                </a:cubicBezTo>
                <a:cubicBezTo>
                  <a:pt x="125" y="155"/>
                  <a:pt x="125" y="155"/>
                  <a:pt x="124" y="155"/>
                </a:cubicBezTo>
                <a:cubicBezTo>
                  <a:pt x="124" y="154"/>
                  <a:pt x="123" y="154"/>
                  <a:pt x="123" y="154"/>
                </a:cubicBezTo>
                <a:cubicBezTo>
                  <a:pt x="122" y="154"/>
                  <a:pt x="122" y="154"/>
                  <a:pt x="122" y="154"/>
                </a:cubicBezTo>
                <a:cubicBezTo>
                  <a:pt x="121" y="154"/>
                  <a:pt x="121" y="154"/>
                  <a:pt x="120" y="153"/>
                </a:cubicBezTo>
                <a:cubicBezTo>
                  <a:pt x="120" y="153"/>
                  <a:pt x="120" y="153"/>
                  <a:pt x="119" y="153"/>
                </a:cubicBezTo>
                <a:cubicBezTo>
                  <a:pt x="119" y="153"/>
                  <a:pt x="118" y="153"/>
                  <a:pt x="118" y="153"/>
                </a:cubicBezTo>
                <a:cubicBezTo>
                  <a:pt x="118" y="152"/>
                  <a:pt x="117" y="152"/>
                  <a:pt x="117" y="152"/>
                </a:cubicBezTo>
                <a:cubicBezTo>
                  <a:pt x="117" y="152"/>
                  <a:pt x="116" y="152"/>
                  <a:pt x="116" y="151"/>
                </a:cubicBezTo>
                <a:cubicBezTo>
                  <a:pt x="115" y="151"/>
                  <a:pt x="115" y="151"/>
                  <a:pt x="115" y="151"/>
                </a:cubicBezTo>
                <a:cubicBezTo>
                  <a:pt x="114" y="150"/>
                  <a:pt x="114" y="150"/>
                  <a:pt x="114" y="150"/>
                </a:cubicBezTo>
                <a:cubicBezTo>
                  <a:pt x="113" y="150"/>
                  <a:pt x="113" y="149"/>
                  <a:pt x="113" y="149"/>
                </a:cubicBezTo>
                <a:cubicBezTo>
                  <a:pt x="112" y="149"/>
                  <a:pt x="111" y="148"/>
                  <a:pt x="111" y="147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0" y="147"/>
                  <a:pt x="110" y="146"/>
                  <a:pt x="109" y="145"/>
                </a:cubicBezTo>
                <a:cubicBezTo>
                  <a:pt x="109" y="145"/>
                  <a:pt x="109" y="145"/>
                  <a:pt x="108" y="145"/>
                </a:cubicBezTo>
                <a:cubicBezTo>
                  <a:pt x="108" y="144"/>
                  <a:pt x="108" y="144"/>
                  <a:pt x="107" y="143"/>
                </a:cubicBezTo>
                <a:cubicBezTo>
                  <a:pt x="107" y="143"/>
                  <a:pt x="107" y="143"/>
                  <a:pt x="107" y="142"/>
                </a:cubicBezTo>
                <a:cubicBezTo>
                  <a:pt x="107" y="142"/>
                  <a:pt x="106" y="142"/>
                  <a:pt x="106" y="141"/>
                </a:cubicBezTo>
                <a:cubicBezTo>
                  <a:pt x="106" y="141"/>
                  <a:pt x="106" y="140"/>
                  <a:pt x="106" y="140"/>
                </a:cubicBezTo>
                <a:cubicBezTo>
                  <a:pt x="105" y="140"/>
                  <a:pt x="105" y="139"/>
                  <a:pt x="105" y="139"/>
                </a:cubicBezTo>
                <a:cubicBezTo>
                  <a:pt x="105" y="139"/>
                  <a:pt x="105" y="138"/>
                  <a:pt x="105" y="138"/>
                </a:cubicBezTo>
                <a:cubicBezTo>
                  <a:pt x="104" y="137"/>
                  <a:pt x="104" y="137"/>
                  <a:pt x="104" y="137"/>
                </a:cubicBezTo>
                <a:cubicBezTo>
                  <a:pt x="104" y="136"/>
                  <a:pt x="104" y="136"/>
                  <a:pt x="104" y="135"/>
                </a:cubicBezTo>
                <a:cubicBezTo>
                  <a:pt x="104" y="135"/>
                  <a:pt x="104" y="134"/>
                  <a:pt x="104" y="134"/>
                </a:cubicBezTo>
                <a:cubicBezTo>
                  <a:pt x="103" y="134"/>
                  <a:pt x="103" y="133"/>
                  <a:pt x="103" y="133"/>
                </a:cubicBezTo>
                <a:cubicBezTo>
                  <a:pt x="103" y="132"/>
                  <a:pt x="103" y="132"/>
                  <a:pt x="103" y="131"/>
                </a:cubicBezTo>
                <a:cubicBezTo>
                  <a:pt x="103" y="131"/>
                  <a:pt x="103" y="130"/>
                  <a:pt x="103" y="129"/>
                </a:cubicBezTo>
                <a:cubicBezTo>
                  <a:pt x="103" y="128"/>
                  <a:pt x="103" y="127"/>
                  <a:pt x="103" y="126"/>
                </a:cubicBezTo>
                <a:cubicBezTo>
                  <a:pt x="103" y="126"/>
                  <a:pt x="103" y="126"/>
                  <a:pt x="103" y="125"/>
                </a:cubicBezTo>
                <a:cubicBezTo>
                  <a:pt x="103" y="125"/>
                  <a:pt x="103" y="124"/>
                  <a:pt x="104" y="124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2"/>
                  <a:pt x="104" y="122"/>
                  <a:pt x="104" y="121"/>
                </a:cubicBezTo>
                <a:cubicBezTo>
                  <a:pt x="104" y="121"/>
                  <a:pt x="104" y="121"/>
                  <a:pt x="105" y="120"/>
                </a:cubicBezTo>
                <a:cubicBezTo>
                  <a:pt x="105" y="120"/>
                  <a:pt x="105" y="119"/>
                  <a:pt x="105" y="119"/>
                </a:cubicBezTo>
                <a:cubicBezTo>
                  <a:pt x="105" y="119"/>
                  <a:pt x="105" y="118"/>
                  <a:pt x="106" y="118"/>
                </a:cubicBezTo>
                <a:cubicBezTo>
                  <a:pt x="106" y="117"/>
                  <a:pt x="106" y="117"/>
                  <a:pt x="106" y="117"/>
                </a:cubicBezTo>
                <a:cubicBezTo>
                  <a:pt x="106" y="116"/>
                  <a:pt x="107" y="116"/>
                  <a:pt x="107" y="116"/>
                </a:cubicBezTo>
                <a:cubicBezTo>
                  <a:pt x="107" y="115"/>
                  <a:pt x="107" y="115"/>
                  <a:pt x="107" y="114"/>
                </a:cubicBezTo>
                <a:cubicBezTo>
                  <a:pt x="108" y="114"/>
                  <a:pt x="108" y="114"/>
                  <a:pt x="108" y="113"/>
                </a:cubicBezTo>
                <a:cubicBezTo>
                  <a:pt x="109" y="113"/>
                  <a:pt x="109" y="113"/>
                  <a:pt x="109" y="112"/>
                </a:cubicBezTo>
                <a:cubicBezTo>
                  <a:pt x="110" y="112"/>
                  <a:pt x="110" y="111"/>
                  <a:pt x="111" y="110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1" y="110"/>
                  <a:pt x="111" y="110"/>
                  <a:pt x="111" y="110"/>
                </a:cubicBezTo>
                <a:cubicBezTo>
                  <a:pt x="111" y="110"/>
                  <a:pt x="112" y="109"/>
                  <a:pt x="113" y="109"/>
                </a:cubicBezTo>
                <a:cubicBezTo>
                  <a:pt x="113" y="108"/>
                  <a:pt x="113" y="108"/>
                  <a:pt x="114" y="108"/>
                </a:cubicBezTo>
                <a:cubicBezTo>
                  <a:pt x="114" y="108"/>
                  <a:pt x="114" y="107"/>
                  <a:pt x="115" y="107"/>
                </a:cubicBezTo>
                <a:cubicBezTo>
                  <a:pt x="115" y="107"/>
                  <a:pt x="115" y="107"/>
                  <a:pt x="116" y="107"/>
                </a:cubicBezTo>
                <a:cubicBezTo>
                  <a:pt x="116" y="106"/>
                  <a:pt x="117" y="106"/>
                  <a:pt x="117" y="106"/>
                </a:cubicBezTo>
                <a:cubicBezTo>
                  <a:pt x="117" y="106"/>
                  <a:pt x="118" y="105"/>
                  <a:pt x="118" y="105"/>
                </a:cubicBezTo>
                <a:cubicBezTo>
                  <a:pt x="118" y="105"/>
                  <a:pt x="119" y="105"/>
                  <a:pt x="119" y="105"/>
                </a:cubicBezTo>
                <a:cubicBezTo>
                  <a:pt x="120" y="105"/>
                  <a:pt x="120" y="104"/>
                  <a:pt x="120" y="104"/>
                </a:cubicBezTo>
                <a:cubicBezTo>
                  <a:pt x="121" y="104"/>
                  <a:pt x="121" y="104"/>
                  <a:pt x="122" y="104"/>
                </a:cubicBezTo>
                <a:cubicBezTo>
                  <a:pt x="122" y="104"/>
                  <a:pt x="122" y="104"/>
                  <a:pt x="123" y="104"/>
                </a:cubicBezTo>
                <a:cubicBezTo>
                  <a:pt x="123" y="104"/>
                  <a:pt x="124" y="103"/>
                  <a:pt x="124" y="103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126" y="103"/>
                  <a:pt x="126" y="103"/>
                  <a:pt x="127" y="103"/>
                </a:cubicBezTo>
                <a:cubicBezTo>
                  <a:pt x="128" y="103"/>
                  <a:pt x="130" y="103"/>
                  <a:pt x="132" y="103"/>
                </a:cubicBezTo>
                <a:cubicBezTo>
                  <a:pt x="132" y="103"/>
                  <a:pt x="133" y="103"/>
                  <a:pt x="133" y="103"/>
                </a:cubicBezTo>
                <a:cubicBezTo>
                  <a:pt x="133" y="103"/>
                  <a:pt x="134" y="103"/>
                  <a:pt x="134" y="103"/>
                </a:cubicBezTo>
                <a:cubicBezTo>
                  <a:pt x="135" y="103"/>
                  <a:pt x="135" y="104"/>
                  <a:pt x="136" y="104"/>
                </a:cubicBezTo>
                <a:cubicBezTo>
                  <a:pt x="136" y="104"/>
                  <a:pt x="136" y="104"/>
                  <a:pt x="137" y="104"/>
                </a:cubicBezTo>
                <a:cubicBezTo>
                  <a:pt x="137" y="104"/>
                  <a:pt x="138" y="104"/>
                  <a:pt x="138" y="104"/>
                </a:cubicBezTo>
                <a:cubicBezTo>
                  <a:pt x="138" y="104"/>
                  <a:pt x="139" y="105"/>
                  <a:pt x="139" y="105"/>
                </a:cubicBezTo>
                <a:cubicBezTo>
                  <a:pt x="140" y="105"/>
                  <a:pt x="140" y="105"/>
                  <a:pt x="140" y="105"/>
                </a:cubicBezTo>
                <a:cubicBezTo>
                  <a:pt x="141" y="105"/>
                  <a:pt x="141" y="106"/>
                  <a:pt x="141" y="106"/>
                </a:cubicBezTo>
                <a:cubicBezTo>
                  <a:pt x="142" y="106"/>
                  <a:pt x="142" y="106"/>
                  <a:pt x="143" y="107"/>
                </a:cubicBezTo>
                <a:cubicBezTo>
                  <a:pt x="143" y="107"/>
                  <a:pt x="143" y="107"/>
                  <a:pt x="144" y="107"/>
                </a:cubicBezTo>
                <a:cubicBezTo>
                  <a:pt x="144" y="107"/>
                  <a:pt x="144" y="108"/>
                  <a:pt x="145" y="108"/>
                </a:cubicBezTo>
                <a:cubicBezTo>
                  <a:pt x="145" y="108"/>
                  <a:pt x="145" y="108"/>
                  <a:pt x="146" y="109"/>
                </a:cubicBezTo>
                <a:cubicBezTo>
                  <a:pt x="146" y="109"/>
                  <a:pt x="147" y="110"/>
                  <a:pt x="148" y="110"/>
                </a:cubicBezTo>
                <a:cubicBezTo>
                  <a:pt x="148" y="111"/>
                  <a:pt x="149" y="112"/>
                  <a:pt x="149" y="112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14"/>
                  <a:pt x="151" y="114"/>
                  <a:pt x="151" y="114"/>
                </a:cubicBezTo>
                <a:cubicBezTo>
                  <a:pt x="151" y="115"/>
                  <a:pt x="151" y="115"/>
                  <a:pt x="152" y="116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2" y="117"/>
                  <a:pt x="153" y="117"/>
                  <a:pt x="153" y="118"/>
                </a:cubicBezTo>
                <a:cubicBezTo>
                  <a:pt x="153" y="118"/>
                  <a:pt x="153" y="119"/>
                  <a:pt x="153" y="119"/>
                </a:cubicBezTo>
                <a:cubicBezTo>
                  <a:pt x="153" y="119"/>
                  <a:pt x="154" y="120"/>
                  <a:pt x="154" y="120"/>
                </a:cubicBezTo>
                <a:cubicBezTo>
                  <a:pt x="154" y="121"/>
                  <a:pt x="154" y="121"/>
                  <a:pt x="154" y="121"/>
                </a:cubicBezTo>
                <a:cubicBezTo>
                  <a:pt x="154" y="122"/>
                  <a:pt x="154" y="122"/>
                  <a:pt x="154" y="123"/>
                </a:cubicBezTo>
                <a:cubicBezTo>
                  <a:pt x="155" y="123"/>
                  <a:pt x="155" y="123"/>
                  <a:pt x="155" y="124"/>
                </a:cubicBezTo>
                <a:cubicBezTo>
                  <a:pt x="155" y="124"/>
                  <a:pt x="155" y="125"/>
                  <a:pt x="155" y="125"/>
                </a:cubicBezTo>
                <a:cubicBezTo>
                  <a:pt x="155" y="126"/>
                  <a:pt x="155" y="126"/>
                  <a:pt x="155" y="126"/>
                </a:cubicBezTo>
                <a:cubicBezTo>
                  <a:pt x="155" y="127"/>
                  <a:pt x="155" y="128"/>
                  <a:pt x="155" y="129"/>
                </a:cubicBezTo>
                <a:cubicBezTo>
                  <a:pt x="155" y="130"/>
                  <a:pt x="155" y="131"/>
                  <a:pt x="155" y="131"/>
                </a:cubicBezTo>
                <a:cubicBezTo>
                  <a:pt x="155" y="132"/>
                  <a:pt x="155" y="132"/>
                  <a:pt x="155" y="133"/>
                </a:cubicBezTo>
                <a:cubicBezTo>
                  <a:pt x="155" y="133"/>
                  <a:pt x="155" y="134"/>
                  <a:pt x="155" y="134"/>
                </a:cubicBezTo>
                <a:cubicBezTo>
                  <a:pt x="155" y="134"/>
                  <a:pt x="155" y="135"/>
                  <a:pt x="154" y="135"/>
                </a:cubicBezTo>
                <a:cubicBezTo>
                  <a:pt x="154" y="136"/>
                  <a:pt x="154" y="136"/>
                  <a:pt x="154" y="137"/>
                </a:cubicBezTo>
                <a:cubicBezTo>
                  <a:pt x="154" y="137"/>
                  <a:pt x="154" y="137"/>
                  <a:pt x="154" y="138"/>
                </a:cubicBezTo>
                <a:cubicBezTo>
                  <a:pt x="154" y="138"/>
                  <a:pt x="153" y="139"/>
                  <a:pt x="153" y="139"/>
                </a:cubicBezTo>
                <a:cubicBezTo>
                  <a:pt x="153" y="139"/>
                  <a:pt x="153" y="140"/>
                  <a:pt x="153" y="140"/>
                </a:cubicBezTo>
                <a:cubicBezTo>
                  <a:pt x="153" y="140"/>
                  <a:pt x="152" y="141"/>
                  <a:pt x="152" y="141"/>
                </a:cubicBezTo>
                <a:cubicBezTo>
                  <a:pt x="152" y="142"/>
                  <a:pt x="152" y="142"/>
                  <a:pt x="152" y="142"/>
                </a:cubicBezTo>
                <a:cubicBezTo>
                  <a:pt x="151" y="143"/>
                  <a:pt x="151" y="143"/>
                  <a:pt x="151" y="143"/>
                </a:cubicBezTo>
                <a:cubicBezTo>
                  <a:pt x="151" y="144"/>
                  <a:pt x="150" y="144"/>
                  <a:pt x="150" y="145"/>
                </a:cubicBezTo>
                <a:cubicBezTo>
                  <a:pt x="150" y="145"/>
                  <a:pt x="150" y="145"/>
                  <a:pt x="149" y="145"/>
                </a:cubicBezTo>
                <a:cubicBezTo>
                  <a:pt x="149" y="146"/>
                  <a:pt x="148" y="147"/>
                  <a:pt x="148" y="147"/>
                </a:cubicBezTo>
                <a:cubicBezTo>
                  <a:pt x="147" y="148"/>
                  <a:pt x="146" y="149"/>
                  <a:pt x="146" y="149"/>
                </a:cubicBezTo>
                <a:cubicBezTo>
                  <a:pt x="145" y="149"/>
                  <a:pt x="145" y="150"/>
                  <a:pt x="145" y="150"/>
                </a:cubicBezTo>
                <a:moveTo>
                  <a:pt x="241" y="150"/>
                </a:moveTo>
                <a:cubicBezTo>
                  <a:pt x="237" y="164"/>
                  <a:pt x="231" y="177"/>
                  <a:pt x="223" y="189"/>
                </a:cubicBezTo>
                <a:cubicBezTo>
                  <a:pt x="216" y="202"/>
                  <a:pt x="206" y="212"/>
                  <a:pt x="195" y="221"/>
                </a:cubicBezTo>
                <a:cubicBezTo>
                  <a:pt x="147" y="162"/>
                  <a:pt x="147" y="162"/>
                  <a:pt x="147" y="162"/>
                </a:cubicBezTo>
                <a:cubicBezTo>
                  <a:pt x="152" y="159"/>
                  <a:pt x="156" y="156"/>
                  <a:pt x="161" y="149"/>
                </a:cubicBezTo>
                <a:cubicBezTo>
                  <a:pt x="166" y="142"/>
                  <a:pt x="166" y="137"/>
                  <a:pt x="167" y="131"/>
                </a:cubicBezTo>
                <a:lnTo>
                  <a:pt x="241" y="150"/>
                </a:lnTo>
                <a:close/>
                <a:moveTo>
                  <a:pt x="129" y="17"/>
                </a:moveTo>
                <a:cubicBezTo>
                  <a:pt x="144" y="17"/>
                  <a:pt x="158" y="19"/>
                  <a:pt x="171" y="24"/>
                </a:cubicBezTo>
                <a:cubicBezTo>
                  <a:pt x="148" y="96"/>
                  <a:pt x="148" y="96"/>
                  <a:pt x="148" y="96"/>
                </a:cubicBezTo>
                <a:cubicBezTo>
                  <a:pt x="142" y="94"/>
                  <a:pt x="138" y="91"/>
                  <a:pt x="129" y="91"/>
                </a:cubicBezTo>
                <a:cubicBezTo>
                  <a:pt x="120" y="91"/>
                  <a:pt x="117" y="94"/>
                  <a:pt x="111" y="96"/>
                </a:cubicBezTo>
                <a:cubicBezTo>
                  <a:pt x="87" y="24"/>
                  <a:pt x="87" y="24"/>
                  <a:pt x="87" y="24"/>
                </a:cubicBezTo>
                <a:cubicBezTo>
                  <a:pt x="100" y="19"/>
                  <a:pt x="114" y="17"/>
                  <a:pt x="129" y="17"/>
                </a:cubicBezTo>
                <a:moveTo>
                  <a:pt x="17" y="146"/>
                </a:moveTo>
                <a:cubicBezTo>
                  <a:pt x="91" y="130"/>
                  <a:pt x="91" y="130"/>
                  <a:pt x="91" y="130"/>
                </a:cubicBezTo>
                <a:cubicBezTo>
                  <a:pt x="93" y="136"/>
                  <a:pt x="92" y="140"/>
                  <a:pt x="97" y="148"/>
                </a:cubicBezTo>
                <a:cubicBezTo>
                  <a:pt x="101" y="155"/>
                  <a:pt x="105" y="158"/>
                  <a:pt x="110" y="162"/>
                </a:cubicBezTo>
                <a:cubicBezTo>
                  <a:pt x="60" y="219"/>
                  <a:pt x="60" y="219"/>
                  <a:pt x="60" y="219"/>
                </a:cubicBezTo>
                <a:cubicBezTo>
                  <a:pt x="49" y="210"/>
                  <a:pt x="40" y="199"/>
                  <a:pt x="33" y="186"/>
                </a:cubicBezTo>
                <a:cubicBezTo>
                  <a:pt x="25" y="173"/>
                  <a:pt x="20" y="160"/>
                  <a:pt x="17" y="146"/>
                </a:cubicBezTo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5" name="Google Shape;2635;p12"/>
          <p:cNvSpPr/>
          <p:nvPr/>
        </p:nvSpPr>
        <p:spPr>
          <a:xfrm>
            <a:off x="8121874" y="754905"/>
            <a:ext cx="176336" cy="348190"/>
          </a:xfrm>
          <a:custGeom>
            <a:rect b="b" l="l" r="r" t="t"/>
            <a:pathLst>
              <a:path extrusionOk="0" h="233" w="118">
                <a:moveTo>
                  <a:pt x="0" y="137"/>
                </a:moveTo>
                <a:lnTo>
                  <a:pt x="36" y="137"/>
                </a:lnTo>
                <a:lnTo>
                  <a:pt x="23" y="233"/>
                </a:lnTo>
                <a:lnTo>
                  <a:pt x="118" y="92"/>
                </a:lnTo>
                <a:lnTo>
                  <a:pt x="85" y="92"/>
                </a:lnTo>
                <a:lnTo>
                  <a:pt x="99" y="0"/>
                </a:lnTo>
                <a:lnTo>
                  <a:pt x="0" y="137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6" name="Google Shape;2636;p12"/>
          <p:cNvSpPr/>
          <p:nvPr/>
        </p:nvSpPr>
        <p:spPr>
          <a:xfrm>
            <a:off x="5763751" y="3820011"/>
            <a:ext cx="394515" cy="397504"/>
          </a:xfrm>
          <a:custGeom>
            <a:rect b="b" l="l" r="r" t="t"/>
            <a:pathLst>
              <a:path extrusionOk="0" h="266" w="264">
                <a:moveTo>
                  <a:pt x="264" y="77"/>
                </a:moveTo>
                <a:lnTo>
                  <a:pt x="210" y="52"/>
                </a:lnTo>
                <a:lnTo>
                  <a:pt x="185" y="0"/>
                </a:lnTo>
                <a:lnTo>
                  <a:pt x="131" y="20"/>
                </a:lnTo>
                <a:lnTo>
                  <a:pt x="77" y="1"/>
                </a:lnTo>
                <a:lnTo>
                  <a:pt x="53" y="53"/>
                </a:lnTo>
                <a:lnTo>
                  <a:pt x="0" y="78"/>
                </a:lnTo>
                <a:lnTo>
                  <a:pt x="20" y="135"/>
                </a:lnTo>
                <a:lnTo>
                  <a:pt x="0" y="190"/>
                </a:lnTo>
                <a:lnTo>
                  <a:pt x="54" y="215"/>
                </a:lnTo>
                <a:lnTo>
                  <a:pt x="78" y="266"/>
                </a:lnTo>
                <a:lnTo>
                  <a:pt x="133" y="247"/>
                </a:lnTo>
                <a:lnTo>
                  <a:pt x="187" y="266"/>
                </a:lnTo>
                <a:lnTo>
                  <a:pt x="211" y="214"/>
                </a:lnTo>
                <a:lnTo>
                  <a:pt x="264" y="188"/>
                </a:lnTo>
                <a:lnTo>
                  <a:pt x="244" y="133"/>
                </a:lnTo>
                <a:lnTo>
                  <a:pt x="264" y="77"/>
                </a:lnTo>
                <a:close/>
              </a:path>
            </a:pathLst>
          </a:custGeom>
          <a:solidFill>
            <a:srgbClr val="65666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37" name="Google Shape;2637;p12"/>
          <p:cNvGrpSpPr/>
          <p:nvPr/>
        </p:nvGrpSpPr>
        <p:grpSpPr>
          <a:xfrm>
            <a:off x="5735358" y="2563469"/>
            <a:ext cx="449806" cy="375089"/>
            <a:chOff x="1684338" y="2308225"/>
            <a:chExt cx="477837" cy="398463"/>
          </a:xfrm>
        </p:grpSpPr>
        <p:sp>
          <p:nvSpPr>
            <p:cNvPr id="2638" name="Google Shape;2638;p12"/>
            <p:cNvSpPr/>
            <p:nvPr/>
          </p:nvSpPr>
          <p:spPr>
            <a:xfrm>
              <a:off x="1684338" y="2308225"/>
              <a:ext cx="368300" cy="398463"/>
            </a:xfrm>
            <a:custGeom>
              <a:rect b="b" l="l" r="r" t="t"/>
              <a:pathLst>
                <a:path extrusionOk="0" h="236" w="219">
                  <a:moveTo>
                    <a:pt x="87" y="224"/>
                  </a:moveTo>
                  <a:cubicBezTo>
                    <a:pt x="89" y="234"/>
                    <a:pt x="97" y="236"/>
                    <a:pt x="105" y="229"/>
                  </a:cubicBezTo>
                  <a:cubicBezTo>
                    <a:pt x="150" y="183"/>
                    <a:pt x="150" y="183"/>
                    <a:pt x="150" y="183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176" y="150"/>
                    <a:pt x="176" y="150"/>
                    <a:pt x="176" y="150"/>
                  </a:cubicBezTo>
                  <a:cubicBezTo>
                    <a:pt x="152" y="128"/>
                    <a:pt x="152" y="128"/>
                    <a:pt x="152" y="128"/>
                  </a:cubicBezTo>
                  <a:cubicBezTo>
                    <a:pt x="147" y="124"/>
                    <a:pt x="146" y="119"/>
                    <a:pt x="147" y="115"/>
                  </a:cubicBezTo>
                  <a:cubicBezTo>
                    <a:pt x="148" y="110"/>
                    <a:pt x="152" y="107"/>
                    <a:pt x="158" y="106"/>
                  </a:cubicBezTo>
                  <a:cubicBezTo>
                    <a:pt x="190" y="99"/>
                    <a:pt x="190" y="99"/>
                    <a:pt x="190" y="9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5" y="68"/>
                    <a:pt x="206" y="67"/>
                    <a:pt x="206" y="67"/>
                  </a:cubicBezTo>
                  <a:cubicBezTo>
                    <a:pt x="215" y="49"/>
                    <a:pt x="215" y="49"/>
                    <a:pt x="215" y="49"/>
                  </a:cubicBezTo>
                  <a:cubicBezTo>
                    <a:pt x="219" y="40"/>
                    <a:pt x="215" y="34"/>
                    <a:pt x="204" y="36"/>
                  </a:cubicBezTo>
                  <a:cubicBezTo>
                    <a:pt x="140" y="49"/>
                    <a:pt x="140" y="49"/>
                    <a:pt x="140" y="49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1" y="0"/>
                    <a:pt x="73" y="3"/>
                    <a:pt x="72" y="14"/>
                  </a:cubicBezTo>
                  <a:cubicBezTo>
                    <a:pt x="64" y="79"/>
                    <a:pt x="64" y="79"/>
                    <a:pt x="64" y="79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0" y="120"/>
                    <a:pt x="1" y="128"/>
                    <a:pt x="10" y="132"/>
                  </a:cubicBezTo>
                  <a:cubicBezTo>
                    <a:pt x="72" y="157"/>
                    <a:pt x="72" y="157"/>
                    <a:pt x="72" y="157"/>
                  </a:cubicBezTo>
                  <a:lnTo>
                    <a:pt x="87" y="224"/>
                  </a:lnTo>
                  <a:close/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9" name="Google Shape;2639;p12"/>
            <p:cNvSpPr/>
            <p:nvPr/>
          </p:nvSpPr>
          <p:spPr>
            <a:xfrm>
              <a:off x="1939925" y="2422525"/>
              <a:ext cx="222250" cy="209550"/>
            </a:xfrm>
            <a:custGeom>
              <a:rect b="b" l="l" r="r" t="t"/>
              <a:pathLst>
                <a:path extrusionOk="0" h="124" w="132">
                  <a:moveTo>
                    <a:pt x="125" y="41"/>
                  </a:moveTo>
                  <a:cubicBezTo>
                    <a:pt x="89" y="36"/>
                    <a:pt x="89" y="36"/>
                    <a:pt x="89" y="36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1"/>
                    <a:pt x="67" y="0"/>
                    <a:pt x="65" y="0"/>
                  </a:cubicBezTo>
                  <a:cubicBezTo>
                    <a:pt x="63" y="0"/>
                    <a:pt x="61" y="1"/>
                    <a:pt x="60" y="4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2" y="46"/>
                    <a:pt x="0" y="50"/>
                    <a:pt x="5" y="54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7" y="122"/>
                    <a:pt x="29" y="124"/>
                    <a:pt x="32" y="124"/>
                  </a:cubicBezTo>
                  <a:cubicBezTo>
                    <a:pt x="33" y="124"/>
                    <a:pt x="34" y="124"/>
                    <a:pt x="36" y="123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0" y="119"/>
                    <a:pt x="109" y="115"/>
                  </a:cubicBezTo>
                  <a:cubicBezTo>
                    <a:pt x="100" y="77"/>
                    <a:pt x="100" y="77"/>
                    <a:pt x="100" y="77"/>
                  </a:cubicBezTo>
                  <a:cubicBezTo>
                    <a:pt x="128" y="50"/>
                    <a:pt x="128" y="50"/>
                    <a:pt x="128" y="50"/>
                  </a:cubicBezTo>
                  <a:cubicBezTo>
                    <a:pt x="132" y="46"/>
                    <a:pt x="131" y="42"/>
                    <a:pt x="125" y="41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40" name="Google Shape;2640;p12"/>
          <p:cNvGrpSpPr/>
          <p:nvPr/>
        </p:nvGrpSpPr>
        <p:grpSpPr>
          <a:xfrm>
            <a:off x="8050144" y="3214973"/>
            <a:ext cx="321291" cy="361639"/>
            <a:chOff x="4143375" y="2973388"/>
            <a:chExt cx="341313" cy="384175"/>
          </a:xfrm>
        </p:grpSpPr>
        <p:sp>
          <p:nvSpPr>
            <p:cNvPr id="2641" name="Google Shape;2641;p12"/>
            <p:cNvSpPr/>
            <p:nvPr/>
          </p:nvSpPr>
          <p:spPr>
            <a:xfrm>
              <a:off x="4270375" y="3228975"/>
              <a:ext cx="114300" cy="128588"/>
            </a:xfrm>
            <a:custGeom>
              <a:rect b="b" l="l" r="r" t="t"/>
              <a:pathLst>
                <a:path extrusionOk="0" h="76" w="67">
                  <a:moveTo>
                    <a:pt x="22" y="3"/>
                  </a:moveTo>
                  <a:cubicBezTo>
                    <a:pt x="17" y="3"/>
                    <a:pt x="12" y="3"/>
                    <a:pt x="7" y="2"/>
                  </a:cubicBezTo>
                  <a:cubicBezTo>
                    <a:pt x="5" y="4"/>
                    <a:pt x="2" y="5"/>
                    <a:pt x="0" y="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7" y="2"/>
                    <a:pt x="29" y="3"/>
                    <a:pt x="22" y="3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p12"/>
            <p:cNvSpPr/>
            <p:nvPr/>
          </p:nvSpPr>
          <p:spPr>
            <a:xfrm>
              <a:off x="4143375" y="3084513"/>
              <a:ext cx="123825" cy="152400"/>
            </a:xfrm>
            <a:custGeom>
              <a:rect b="b" l="l" r="r" t="t"/>
              <a:pathLst>
                <a:path extrusionOk="0" h="91" w="74">
                  <a:moveTo>
                    <a:pt x="0" y="39"/>
                  </a:moveTo>
                  <a:cubicBezTo>
                    <a:pt x="0" y="68"/>
                    <a:pt x="23" y="91"/>
                    <a:pt x="52" y="91"/>
                  </a:cubicBezTo>
                  <a:cubicBezTo>
                    <a:pt x="60" y="91"/>
                    <a:pt x="68" y="89"/>
                    <a:pt x="74" y="86"/>
                  </a:cubicBezTo>
                  <a:cubicBezTo>
                    <a:pt x="41" y="76"/>
                    <a:pt x="17" y="45"/>
                    <a:pt x="17" y="8"/>
                  </a:cubicBezTo>
                  <a:cubicBezTo>
                    <a:pt x="17" y="6"/>
                    <a:pt x="17" y="3"/>
                    <a:pt x="18" y="0"/>
                  </a:cubicBezTo>
                  <a:cubicBezTo>
                    <a:pt x="7" y="9"/>
                    <a:pt x="0" y="23"/>
                    <a:pt x="0" y="39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3" name="Google Shape;2643;p12"/>
            <p:cNvSpPr/>
            <p:nvPr/>
          </p:nvSpPr>
          <p:spPr>
            <a:xfrm>
              <a:off x="4183063" y="2973388"/>
              <a:ext cx="301625" cy="250825"/>
            </a:xfrm>
            <a:custGeom>
              <a:rect b="b" l="l" r="r" t="t"/>
              <a:pathLst>
                <a:path extrusionOk="0" h="149" w="179">
                  <a:moveTo>
                    <a:pt x="140" y="41"/>
                  </a:moveTo>
                  <a:cubicBezTo>
                    <a:pt x="128" y="17"/>
                    <a:pt x="103" y="0"/>
                    <a:pt x="74" y="0"/>
                  </a:cubicBezTo>
                  <a:cubicBezTo>
                    <a:pt x="41" y="0"/>
                    <a:pt x="12" y="22"/>
                    <a:pt x="3" y="52"/>
                  </a:cubicBezTo>
                  <a:cubicBezTo>
                    <a:pt x="2" y="54"/>
                    <a:pt x="2" y="55"/>
                    <a:pt x="2" y="57"/>
                  </a:cubicBezTo>
                  <a:cubicBezTo>
                    <a:pt x="1" y="58"/>
                    <a:pt x="1" y="59"/>
                    <a:pt x="1" y="61"/>
                  </a:cubicBezTo>
                  <a:cubicBezTo>
                    <a:pt x="0" y="65"/>
                    <a:pt x="0" y="70"/>
                    <a:pt x="0" y="74"/>
                  </a:cubicBezTo>
                  <a:cubicBezTo>
                    <a:pt x="0" y="108"/>
                    <a:pt x="21" y="136"/>
                    <a:pt x="52" y="145"/>
                  </a:cubicBezTo>
                  <a:cubicBezTo>
                    <a:pt x="54" y="146"/>
                    <a:pt x="56" y="147"/>
                    <a:pt x="58" y="147"/>
                  </a:cubicBezTo>
                  <a:cubicBezTo>
                    <a:pt x="60" y="147"/>
                    <a:pt x="61" y="148"/>
                    <a:pt x="62" y="148"/>
                  </a:cubicBezTo>
                  <a:cubicBezTo>
                    <a:pt x="64" y="148"/>
                    <a:pt x="65" y="148"/>
                    <a:pt x="67" y="148"/>
                  </a:cubicBezTo>
                  <a:cubicBezTo>
                    <a:pt x="69" y="149"/>
                    <a:pt x="71" y="149"/>
                    <a:pt x="74" y="149"/>
                  </a:cubicBezTo>
                  <a:cubicBezTo>
                    <a:pt x="82" y="149"/>
                    <a:pt x="89" y="148"/>
                    <a:pt x="96" y="145"/>
                  </a:cubicBezTo>
                  <a:cubicBezTo>
                    <a:pt x="101" y="144"/>
                    <a:pt x="105" y="142"/>
                    <a:pt x="109" y="140"/>
                  </a:cubicBezTo>
                  <a:cubicBezTo>
                    <a:pt x="115" y="142"/>
                    <a:pt x="121" y="143"/>
                    <a:pt x="127" y="143"/>
                  </a:cubicBezTo>
                  <a:cubicBezTo>
                    <a:pt x="155" y="143"/>
                    <a:pt x="179" y="120"/>
                    <a:pt x="179" y="91"/>
                  </a:cubicBezTo>
                  <a:cubicBezTo>
                    <a:pt x="179" y="67"/>
                    <a:pt x="162" y="47"/>
                    <a:pt x="140" y="41"/>
                  </a:cubicBezTo>
                </a:path>
              </a:pathLst>
            </a:custGeom>
            <a:solidFill>
              <a:srgbClr val="656668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47" name="Shape 2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8" name="Google Shape;2648;p13"/>
          <p:cNvSpPr/>
          <p:nvPr/>
        </p:nvSpPr>
        <p:spPr>
          <a:xfrm>
            <a:off x="8281988" y="4511675"/>
            <a:ext cx="300038" cy="325437"/>
          </a:xfrm>
          <a:custGeom>
            <a:rect b="b" l="l" r="r" t="t"/>
            <a:pathLst>
              <a:path extrusionOk="0" h="208" w="192">
                <a:moveTo>
                  <a:pt x="192" y="104"/>
                </a:moveTo>
                <a:cubicBezTo>
                  <a:pt x="192" y="108"/>
                  <a:pt x="190" y="111"/>
                  <a:pt x="188" y="113"/>
                </a:cubicBezTo>
                <a:cubicBezTo>
                  <a:pt x="188" y="113"/>
                  <a:pt x="188" y="113"/>
                  <a:pt x="188" y="113"/>
                </a:cubicBezTo>
                <a:cubicBezTo>
                  <a:pt x="148" y="149"/>
                  <a:pt x="148" y="149"/>
                  <a:pt x="148" y="149"/>
                </a:cubicBezTo>
                <a:cubicBezTo>
                  <a:pt x="148" y="149"/>
                  <a:pt x="148" y="149"/>
                  <a:pt x="148" y="149"/>
                </a:cubicBezTo>
                <a:cubicBezTo>
                  <a:pt x="146" y="151"/>
                  <a:pt x="143" y="152"/>
                  <a:pt x="140" y="152"/>
                </a:cubicBezTo>
                <a:cubicBezTo>
                  <a:pt x="133" y="152"/>
                  <a:pt x="128" y="147"/>
                  <a:pt x="128" y="140"/>
                </a:cubicBezTo>
                <a:cubicBezTo>
                  <a:pt x="128" y="136"/>
                  <a:pt x="130" y="133"/>
                  <a:pt x="132" y="131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69" y="116"/>
                  <a:pt x="64" y="111"/>
                  <a:pt x="64" y="104"/>
                </a:cubicBezTo>
                <a:cubicBezTo>
                  <a:pt x="64" y="97"/>
                  <a:pt x="69" y="92"/>
                  <a:pt x="76" y="92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0" y="75"/>
                  <a:pt x="128" y="72"/>
                  <a:pt x="128" y="68"/>
                </a:cubicBezTo>
                <a:cubicBezTo>
                  <a:pt x="128" y="61"/>
                  <a:pt x="133" y="56"/>
                  <a:pt x="140" y="56"/>
                </a:cubicBezTo>
                <a:cubicBezTo>
                  <a:pt x="143" y="56"/>
                  <a:pt x="146" y="57"/>
                  <a:pt x="148" y="59"/>
                </a:cubicBezTo>
                <a:cubicBezTo>
                  <a:pt x="188" y="95"/>
                  <a:pt x="188" y="95"/>
                  <a:pt x="188" y="95"/>
                </a:cubicBezTo>
                <a:cubicBezTo>
                  <a:pt x="190" y="97"/>
                  <a:pt x="192" y="100"/>
                  <a:pt x="192" y="104"/>
                </a:cubicBezTo>
                <a:moveTo>
                  <a:pt x="7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79" y="184"/>
                  <a:pt x="84" y="189"/>
                  <a:pt x="84" y="196"/>
                </a:cubicBezTo>
                <a:cubicBezTo>
                  <a:pt x="84" y="203"/>
                  <a:pt x="79" y="208"/>
                  <a:pt x="72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9" y="0"/>
                  <a:pt x="84" y="5"/>
                  <a:pt x="84" y="12"/>
                </a:cubicBezTo>
                <a:cubicBezTo>
                  <a:pt x="84" y="19"/>
                  <a:pt x="79" y="24"/>
                  <a:pt x="72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49" name="Google Shape;2649;p13"/>
          <p:cNvSpPr/>
          <p:nvPr/>
        </p:nvSpPr>
        <p:spPr>
          <a:xfrm>
            <a:off x="7569200" y="4511675"/>
            <a:ext cx="300038" cy="325437"/>
          </a:xfrm>
          <a:custGeom>
            <a:rect b="b" l="l" r="r" t="t"/>
            <a:pathLst>
              <a:path extrusionOk="0" h="208" w="192">
                <a:moveTo>
                  <a:pt x="192" y="104"/>
                </a:moveTo>
                <a:cubicBezTo>
                  <a:pt x="192" y="196"/>
                  <a:pt x="192" y="196"/>
                  <a:pt x="192" y="196"/>
                </a:cubicBezTo>
                <a:cubicBezTo>
                  <a:pt x="192" y="202"/>
                  <a:pt x="187" y="208"/>
                  <a:pt x="180" y="208"/>
                </a:cubicBezTo>
                <a:cubicBezTo>
                  <a:pt x="120" y="208"/>
                  <a:pt x="120" y="208"/>
                  <a:pt x="120" y="208"/>
                </a:cubicBezTo>
                <a:cubicBezTo>
                  <a:pt x="113" y="208"/>
                  <a:pt x="108" y="202"/>
                  <a:pt x="108" y="196"/>
                </a:cubicBezTo>
                <a:cubicBezTo>
                  <a:pt x="108" y="189"/>
                  <a:pt x="113" y="184"/>
                  <a:pt x="120" y="184"/>
                </a:cubicBezTo>
                <a:cubicBezTo>
                  <a:pt x="168" y="184"/>
                  <a:pt x="168" y="184"/>
                  <a:pt x="168" y="184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13" y="24"/>
                  <a:pt x="108" y="18"/>
                  <a:pt x="108" y="12"/>
                </a:cubicBezTo>
                <a:cubicBezTo>
                  <a:pt x="108" y="5"/>
                  <a:pt x="113" y="0"/>
                  <a:pt x="12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7" y="0"/>
                  <a:pt x="192" y="5"/>
                  <a:pt x="192" y="12"/>
                </a:cubicBezTo>
                <a:cubicBezTo>
                  <a:pt x="192" y="104"/>
                  <a:pt x="192" y="104"/>
                  <a:pt x="192" y="104"/>
                </a:cubicBezTo>
                <a:cubicBezTo>
                  <a:pt x="192" y="104"/>
                  <a:pt x="192" y="104"/>
                  <a:pt x="192" y="104"/>
                </a:cubicBezTo>
                <a:cubicBezTo>
                  <a:pt x="192" y="104"/>
                  <a:pt x="192" y="104"/>
                  <a:pt x="192" y="104"/>
                </a:cubicBezTo>
                <a:moveTo>
                  <a:pt x="124" y="95"/>
                </a:moveTo>
                <a:cubicBezTo>
                  <a:pt x="126" y="97"/>
                  <a:pt x="128" y="100"/>
                  <a:pt x="128" y="104"/>
                </a:cubicBezTo>
                <a:cubicBezTo>
                  <a:pt x="128" y="108"/>
                  <a:pt x="126" y="111"/>
                  <a:pt x="124" y="113"/>
                </a:cubicBezTo>
                <a:cubicBezTo>
                  <a:pt x="84" y="149"/>
                  <a:pt x="84" y="149"/>
                  <a:pt x="84" y="149"/>
                </a:cubicBezTo>
                <a:cubicBezTo>
                  <a:pt x="82" y="151"/>
                  <a:pt x="79" y="152"/>
                  <a:pt x="76" y="152"/>
                </a:cubicBezTo>
                <a:cubicBezTo>
                  <a:pt x="69" y="152"/>
                  <a:pt x="64" y="147"/>
                  <a:pt x="64" y="140"/>
                </a:cubicBezTo>
                <a:cubicBezTo>
                  <a:pt x="64" y="136"/>
                  <a:pt x="66" y="133"/>
                  <a:pt x="68" y="131"/>
                </a:cubicBezTo>
                <a:cubicBezTo>
                  <a:pt x="68" y="131"/>
                  <a:pt x="68" y="131"/>
                  <a:pt x="68" y="131"/>
                </a:cubicBezTo>
                <a:cubicBezTo>
                  <a:pt x="85" y="116"/>
                  <a:pt x="85" y="116"/>
                  <a:pt x="85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5" y="116"/>
                  <a:pt x="0" y="111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85" y="92"/>
                  <a:pt x="85" y="92"/>
                  <a:pt x="85" y="92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6" y="75"/>
                  <a:pt x="64" y="72"/>
                  <a:pt x="64" y="68"/>
                </a:cubicBezTo>
                <a:cubicBezTo>
                  <a:pt x="64" y="61"/>
                  <a:pt x="69" y="56"/>
                  <a:pt x="76" y="56"/>
                </a:cubicBezTo>
                <a:cubicBezTo>
                  <a:pt x="79" y="56"/>
                  <a:pt x="82" y="57"/>
                  <a:pt x="84" y="59"/>
                </a:cubicBezTo>
                <a:lnTo>
                  <a:pt x="124" y="9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0" name="Google Shape;2650;p13"/>
          <p:cNvSpPr/>
          <p:nvPr/>
        </p:nvSpPr>
        <p:spPr>
          <a:xfrm>
            <a:off x="6862763" y="4524375"/>
            <a:ext cx="323850" cy="300037"/>
          </a:xfrm>
          <a:custGeom>
            <a:rect b="b" l="l" r="r" t="t"/>
            <a:pathLst>
              <a:path extrusionOk="0" h="192" w="208">
                <a:moveTo>
                  <a:pt x="196" y="192"/>
                </a:moveTo>
                <a:cubicBezTo>
                  <a:pt x="12" y="192"/>
                  <a:pt x="12" y="192"/>
                  <a:pt x="12" y="192"/>
                </a:cubicBezTo>
                <a:cubicBezTo>
                  <a:pt x="5" y="192"/>
                  <a:pt x="0" y="187"/>
                  <a:pt x="0" y="18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3"/>
                  <a:pt x="5" y="108"/>
                  <a:pt x="12" y="108"/>
                </a:cubicBezTo>
                <a:cubicBezTo>
                  <a:pt x="19" y="108"/>
                  <a:pt x="24" y="113"/>
                  <a:pt x="24" y="120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4" y="120"/>
                  <a:pt x="184" y="120"/>
                  <a:pt x="184" y="120"/>
                </a:cubicBezTo>
                <a:cubicBezTo>
                  <a:pt x="184" y="113"/>
                  <a:pt x="189" y="108"/>
                  <a:pt x="196" y="108"/>
                </a:cubicBezTo>
                <a:cubicBezTo>
                  <a:pt x="203" y="108"/>
                  <a:pt x="208" y="113"/>
                  <a:pt x="208" y="120"/>
                </a:cubicBezTo>
                <a:cubicBezTo>
                  <a:pt x="208" y="180"/>
                  <a:pt x="208" y="180"/>
                  <a:pt x="208" y="180"/>
                </a:cubicBezTo>
                <a:cubicBezTo>
                  <a:pt x="208" y="187"/>
                  <a:pt x="203" y="192"/>
                  <a:pt x="196" y="192"/>
                </a:cubicBezTo>
                <a:moveTo>
                  <a:pt x="140" y="64"/>
                </a:moveTo>
                <a:cubicBezTo>
                  <a:pt x="136" y="64"/>
                  <a:pt x="133" y="62"/>
                  <a:pt x="131" y="60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23"/>
                  <a:pt x="111" y="128"/>
                  <a:pt x="104" y="128"/>
                </a:cubicBezTo>
                <a:cubicBezTo>
                  <a:pt x="97" y="128"/>
                  <a:pt x="92" y="123"/>
                  <a:pt x="92" y="116"/>
                </a:cubicBezTo>
                <a:cubicBezTo>
                  <a:pt x="92" y="43"/>
                  <a:pt x="92" y="43"/>
                  <a:pt x="92" y="43"/>
                </a:cubicBezTo>
                <a:cubicBezTo>
                  <a:pt x="77" y="60"/>
                  <a:pt x="77" y="60"/>
                  <a:pt x="77" y="60"/>
                </a:cubicBezTo>
                <a:cubicBezTo>
                  <a:pt x="75" y="62"/>
                  <a:pt x="72" y="64"/>
                  <a:pt x="68" y="64"/>
                </a:cubicBezTo>
                <a:cubicBezTo>
                  <a:pt x="61" y="64"/>
                  <a:pt x="56" y="59"/>
                  <a:pt x="56" y="52"/>
                </a:cubicBezTo>
                <a:cubicBezTo>
                  <a:pt x="56" y="49"/>
                  <a:pt x="57" y="46"/>
                  <a:pt x="59" y="44"/>
                </a:cubicBezTo>
                <a:cubicBezTo>
                  <a:pt x="95" y="4"/>
                  <a:pt x="95" y="4"/>
                  <a:pt x="95" y="4"/>
                </a:cubicBezTo>
                <a:cubicBezTo>
                  <a:pt x="97" y="2"/>
                  <a:pt x="100" y="0"/>
                  <a:pt x="104" y="0"/>
                </a:cubicBezTo>
                <a:cubicBezTo>
                  <a:pt x="108" y="0"/>
                  <a:pt x="111" y="2"/>
                  <a:pt x="113" y="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51" y="46"/>
                  <a:pt x="152" y="49"/>
                  <a:pt x="152" y="52"/>
                </a:cubicBezTo>
                <a:cubicBezTo>
                  <a:pt x="152" y="59"/>
                  <a:pt x="147" y="64"/>
                  <a:pt x="140" y="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1" name="Google Shape;2651;p13"/>
          <p:cNvSpPr/>
          <p:nvPr/>
        </p:nvSpPr>
        <p:spPr>
          <a:xfrm>
            <a:off x="6161088" y="4524375"/>
            <a:ext cx="325438" cy="300037"/>
          </a:xfrm>
          <a:custGeom>
            <a:rect b="b" l="l" r="r" t="t"/>
            <a:pathLst>
              <a:path extrusionOk="0" h="192" w="208">
                <a:moveTo>
                  <a:pt x="196" y="192"/>
                </a:moveTo>
                <a:cubicBezTo>
                  <a:pt x="104" y="192"/>
                  <a:pt x="104" y="192"/>
                  <a:pt x="104" y="192"/>
                </a:cubicBezTo>
                <a:cubicBezTo>
                  <a:pt x="104" y="192"/>
                  <a:pt x="104" y="192"/>
                  <a:pt x="104" y="192"/>
                </a:cubicBezTo>
                <a:cubicBezTo>
                  <a:pt x="104" y="192"/>
                  <a:pt x="104" y="192"/>
                  <a:pt x="104" y="192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5" y="192"/>
                  <a:pt x="0" y="187"/>
                  <a:pt x="0" y="18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3"/>
                  <a:pt x="5" y="108"/>
                  <a:pt x="12" y="108"/>
                </a:cubicBezTo>
                <a:cubicBezTo>
                  <a:pt x="19" y="108"/>
                  <a:pt x="24" y="113"/>
                  <a:pt x="24" y="120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4" y="120"/>
                  <a:pt x="184" y="120"/>
                  <a:pt x="184" y="120"/>
                </a:cubicBezTo>
                <a:cubicBezTo>
                  <a:pt x="184" y="113"/>
                  <a:pt x="189" y="108"/>
                  <a:pt x="196" y="108"/>
                </a:cubicBezTo>
                <a:cubicBezTo>
                  <a:pt x="203" y="108"/>
                  <a:pt x="208" y="113"/>
                  <a:pt x="208" y="120"/>
                </a:cubicBezTo>
                <a:cubicBezTo>
                  <a:pt x="208" y="180"/>
                  <a:pt x="208" y="180"/>
                  <a:pt x="208" y="180"/>
                </a:cubicBezTo>
                <a:cubicBezTo>
                  <a:pt x="208" y="187"/>
                  <a:pt x="203" y="192"/>
                  <a:pt x="196" y="192"/>
                </a:cubicBezTo>
                <a:moveTo>
                  <a:pt x="149" y="84"/>
                </a:moveTo>
                <a:cubicBezTo>
                  <a:pt x="113" y="124"/>
                  <a:pt x="113" y="124"/>
                  <a:pt x="113" y="124"/>
                </a:cubicBezTo>
                <a:cubicBezTo>
                  <a:pt x="111" y="126"/>
                  <a:pt x="108" y="128"/>
                  <a:pt x="104" y="128"/>
                </a:cubicBezTo>
                <a:cubicBezTo>
                  <a:pt x="100" y="128"/>
                  <a:pt x="97" y="126"/>
                  <a:pt x="95" y="124"/>
                </a:cubicBezTo>
                <a:cubicBezTo>
                  <a:pt x="59" y="84"/>
                  <a:pt x="59" y="84"/>
                  <a:pt x="59" y="84"/>
                </a:cubicBezTo>
                <a:cubicBezTo>
                  <a:pt x="57" y="82"/>
                  <a:pt x="56" y="79"/>
                  <a:pt x="56" y="76"/>
                </a:cubicBezTo>
                <a:cubicBezTo>
                  <a:pt x="56" y="69"/>
                  <a:pt x="61" y="64"/>
                  <a:pt x="68" y="64"/>
                </a:cubicBezTo>
                <a:cubicBezTo>
                  <a:pt x="72" y="64"/>
                  <a:pt x="75" y="66"/>
                  <a:pt x="77" y="68"/>
                </a:cubicBezTo>
                <a:cubicBezTo>
                  <a:pt x="92" y="85"/>
                  <a:pt x="92" y="85"/>
                  <a:pt x="92" y="85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5"/>
                  <a:pt x="97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33" y="66"/>
                  <a:pt x="136" y="64"/>
                  <a:pt x="140" y="64"/>
                </a:cubicBezTo>
                <a:cubicBezTo>
                  <a:pt x="147" y="64"/>
                  <a:pt x="152" y="69"/>
                  <a:pt x="152" y="76"/>
                </a:cubicBezTo>
                <a:cubicBezTo>
                  <a:pt x="152" y="79"/>
                  <a:pt x="151" y="82"/>
                  <a:pt x="149" y="8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2" name="Google Shape;2652;p13"/>
          <p:cNvSpPr/>
          <p:nvPr/>
        </p:nvSpPr>
        <p:spPr>
          <a:xfrm>
            <a:off x="5422900" y="4475162"/>
            <a:ext cx="400050" cy="400050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37"/>
                  <a:pt x="5" y="32"/>
                  <a:pt x="12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59"/>
                  <a:pt x="49" y="72"/>
                  <a:pt x="64" y="72"/>
                </a:cubicBezTo>
                <a:cubicBezTo>
                  <a:pt x="79" y="72"/>
                  <a:pt x="92" y="59"/>
                  <a:pt x="92" y="44"/>
                </a:cubicBezTo>
                <a:cubicBezTo>
                  <a:pt x="92" y="32"/>
                  <a:pt x="92" y="32"/>
                  <a:pt x="92" y="32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4" y="59"/>
                  <a:pt x="177" y="72"/>
                  <a:pt x="192" y="72"/>
                </a:cubicBezTo>
                <a:cubicBezTo>
                  <a:pt x="207" y="72"/>
                  <a:pt x="220" y="59"/>
                  <a:pt x="220" y="44"/>
                </a:cubicBezTo>
                <a:cubicBezTo>
                  <a:pt x="220" y="32"/>
                  <a:pt x="220" y="32"/>
                  <a:pt x="220" y="32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51" y="32"/>
                  <a:pt x="256" y="37"/>
                  <a:pt x="256" y="44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96"/>
                </a:moveTo>
                <a:cubicBezTo>
                  <a:pt x="24" y="96"/>
                  <a:pt x="24" y="96"/>
                  <a:pt x="24" y="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96"/>
                </a:lnTo>
                <a:close/>
                <a:moveTo>
                  <a:pt x="79" y="179"/>
                </a:moveTo>
                <a:cubicBezTo>
                  <a:pt x="81" y="176"/>
                  <a:pt x="84" y="174"/>
                  <a:pt x="87" y="172"/>
                </a:cubicBezTo>
                <a:cubicBezTo>
                  <a:pt x="89" y="170"/>
                  <a:pt x="92" y="168"/>
                  <a:pt x="95" y="166"/>
                </a:cubicBezTo>
                <a:cubicBezTo>
                  <a:pt x="97" y="165"/>
                  <a:pt x="99" y="163"/>
                  <a:pt x="101" y="162"/>
                </a:cubicBezTo>
                <a:cubicBezTo>
                  <a:pt x="102" y="161"/>
                  <a:pt x="104" y="160"/>
                  <a:pt x="105" y="159"/>
                </a:cubicBezTo>
                <a:cubicBezTo>
                  <a:pt x="107" y="157"/>
                  <a:pt x="108" y="156"/>
                  <a:pt x="109" y="154"/>
                </a:cubicBezTo>
                <a:cubicBezTo>
                  <a:pt x="110" y="152"/>
                  <a:pt x="111" y="150"/>
                  <a:pt x="111" y="148"/>
                </a:cubicBezTo>
                <a:cubicBezTo>
                  <a:pt x="111" y="144"/>
                  <a:pt x="110" y="142"/>
                  <a:pt x="108" y="140"/>
                </a:cubicBezTo>
                <a:cubicBezTo>
                  <a:pt x="106" y="138"/>
                  <a:pt x="103" y="137"/>
                  <a:pt x="100" y="137"/>
                </a:cubicBezTo>
                <a:cubicBezTo>
                  <a:pt x="98" y="137"/>
                  <a:pt x="96" y="137"/>
                  <a:pt x="94" y="138"/>
                </a:cubicBezTo>
                <a:cubicBezTo>
                  <a:pt x="93" y="139"/>
                  <a:pt x="92" y="141"/>
                  <a:pt x="91" y="142"/>
                </a:cubicBezTo>
                <a:cubicBezTo>
                  <a:pt x="90" y="144"/>
                  <a:pt x="89" y="146"/>
                  <a:pt x="89" y="148"/>
                </a:cubicBezTo>
                <a:cubicBezTo>
                  <a:pt x="88" y="150"/>
                  <a:pt x="88" y="151"/>
                  <a:pt x="88" y="153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74" y="149"/>
                  <a:pt x="74" y="145"/>
                  <a:pt x="76" y="142"/>
                </a:cubicBezTo>
                <a:cubicBezTo>
                  <a:pt x="77" y="138"/>
                  <a:pt x="78" y="135"/>
                  <a:pt x="81" y="132"/>
                </a:cubicBezTo>
                <a:cubicBezTo>
                  <a:pt x="83" y="130"/>
                  <a:pt x="86" y="128"/>
                  <a:pt x="89" y="126"/>
                </a:cubicBezTo>
                <a:cubicBezTo>
                  <a:pt x="92" y="125"/>
                  <a:pt x="96" y="124"/>
                  <a:pt x="101" y="124"/>
                </a:cubicBezTo>
                <a:cubicBezTo>
                  <a:pt x="104" y="124"/>
                  <a:pt x="107" y="125"/>
                  <a:pt x="110" y="126"/>
                </a:cubicBezTo>
                <a:cubicBezTo>
                  <a:pt x="113" y="127"/>
                  <a:pt x="116" y="128"/>
                  <a:pt x="118" y="130"/>
                </a:cubicBezTo>
                <a:cubicBezTo>
                  <a:pt x="120" y="132"/>
                  <a:pt x="122" y="134"/>
                  <a:pt x="123" y="137"/>
                </a:cubicBezTo>
                <a:cubicBezTo>
                  <a:pt x="125" y="140"/>
                  <a:pt x="125" y="143"/>
                  <a:pt x="125" y="147"/>
                </a:cubicBezTo>
                <a:cubicBezTo>
                  <a:pt x="125" y="150"/>
                  <a:pt x="125" y="154"/>
                  <a:pt x="124" y="156"/>
                </a:cubicBezTo>
                <a:cubicBezTo>
                  <a:pt x="123" y="159"/>
                  <a:pt x="121" y="161"/>
                  <a:pt x="119" y="163"/>
                </a:cubicBezTo>
                <a:cubicBezTo>
                  <a:pt x="117" y="165"/>
                  <a:pt x="115" y="167"/>
                  <a:pt x="112" y="169"/>
                </a:cubicBezTo>
                <a:cubicBezTo>
                  <a:pt x="110" y="170"/>
                  <a:pt x="107" y="172"/>
                  <a:pt x="105" y="174"/>
                </a:cubicBezTo>
                <a:cubicBezTo>
                  <a:pt x="102" y="175"/>
                  <a:pt x="100" y="177"/>
                  <a:pt x="98" y="179"/>
                </a:cubicBezTo>
                <a:cubicBezTo>
                  <a:pt x="95" y="181"/>
                  <a:pt x="93" y="183"/>
                  <a:pt x="91" y="186"/>
                </a:cubicBezTo>
                <a:cubicBezTo>
                  <a:pt x="126" y="186"/>
                  <a:pt x="126" y="186"/>
                  <a:pt x="126" y="186"/>
                </a:cubicBezTo>
                <a:cubicBezTo>
                  <a:pt x="126" y="198"/>
                  <a:pt x="126" y="198"/>
                  <a:pt x="126" y="198"/>
                </a:cubicBezTo>
                <a:cubicBezTo>
                  <a:pt x="72" y="198"/>
                  <a:pt x="72" y="198"/>
                  <a:pt x="72" y="198"/>
                </a:cubicBezTo>
                <a:cubicBezTo>
                  <a:pt x="72" y="194"/>
                  <a:pt x="73" y="190"/>
                  <a:pt x="74" y="187"/>
                </a:cubicBezTo>
                <a:cubicBezTo>
                  <a:pt x="75" y="184"/>
                  <a:pt x="77" y="181"/>
                  <a:pt x="79" y="179"/>
                </a:cubicBezTo>
                <a:moveTo>
                  <a:pt x="148" y="185"/>
                </a:moveTo>
                <a:cubicBezTo>
                  <a:pt x="151" y="187"/>
                  <a:pt x="153" y="188"/>
                  <a:pt x="157" y="188"/>
                </a:cubicBezTo>
                <a:cubicBezTo>
                  <a:pt x="159" y="188"/>
                  <a:pt x="160" y="187"/>
                  <a:pt x="162" y="186"/>
                </a:cubicBezTo>
                <a:cubicBezTo>
                  <a:pt x="163" y="186"/>
                  <a:pt x="165" y="185"/>
                  <a:pt x="166" y="183"/>
                </a:cubicBezTo>
                <a:cubicBezTo>
                  <a:pt x="167" y="182"/>
                  <a:pt x="168" y="180"/>
                  <a:pt x="168" y="179"/>
                </a:cubicBezTo>
                <a:cubicBezTo>
                  <a:pt x="169" y="177"/>
                  <a:pt x="169" y="175"/>
                  <a:pt x="169" y="174"/>
                </a:cubicBezTo>
                <a:cubicBezTo>
                  <a:pt x="169" y="172"/>
                  <a:pt x="169" y="170"/>
                  <a:pt x="168" y="168"/>
                </a:cubicBezTo>
                <a:cubicBezTo>
                  <a:pt x="168" y="167"/>
                  <a:pt x="167" y="165"/>
                  <a:pt x="166" y="164"/>
                </a:cubicBezTo>
                <a:cubicBezTo>
                  <a:pt x="165" y="163"/>
                  <a:pt x="163" y="162"/>
                  <a:pt x="162" y="161"/>
                </a:cubicBezTo>
                <a:cubicBezTo>
                  <a:pt x="160" y="160"/>
                  <a:pt x="159" y="160"/>
                  <a:pt x="157" y="160"/>
                </a:cubicBezTo>
                <a:cubicBezTo>
                  <a:pt x="154" y="160"/>
                  <a:pt x="152" y="160"/>
                  <a:pt x="150" y="161"/>
                </a:cubicBezTo>
                <a:cubicBezTo>
                  <a:pt x="149" y="162"/>
                  <a:pt x="147" y="164"/>
                  <a:pt x="146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9" y="125"/>
                  <a:pt x="139" y="125"/>
                  <a:pt x="139" y="125"/>
                </a:cubicBezTo>
                <a:cubicBezTo>
                  <a:pt x="180" y="125"/>
                  <a:pt x="180" y="125"/>
                  <a:pt x="180" y="125"/>
                </a:cubicBezTo>
                <a:cubicBezTo>
                  <a:pt x="180" y="138"/>
                  <a:pt x="180" y="138"/>
                  <a:pt x="180" y="138"/>
                </a:cubicBezTo>
                <a:cubicBezTo>
                  <a:pt x="150" y="138"/>
                  <a:pt x="150" y="138"/>
                  <a:pt x="150" y="138"/>
                </a:cubicBezTo>
                <a:cubicBezTo>
                  <a:pt x="147" y="154"/>
                  <a:pt x="147" y="154"/>
                  <a:pt x="147" y="154"/>
                </a:cubicBezTo>
                <a:cubicBezTo>
                  <a:pt x="147" y="154"/>
                  <a:pt x="147" y="154"/>
                  <a:pt x="147" y="154"/>
                </a:cubicBezTo>
                <a:cubicBezTo>
                  <a:pt x="149" y="152"/>
                  <a:pt x="151" y="151"/>
                  <a:pt x="154" y="150"/>
                </a:cubicBezTo>
                <a:cubicBezTo>
                  <a:pt x="156" y="149"/>
                  <a:pt x="159" y="149"/>
                  <a:pt x="162" y="149"/>
                </a:cubicBezTo>
                <a:cubicBezTo>
                  <a:pt x="165" y="149"/>
                  <a:pt x="168" y="149"/>
                  <a:pt x="171" y="151"/>
                </a:cubicBezTo>
                <a:cubicBezTo>
                  <a:pt x="174" y="152"/>
                  <a:pt x="176" y="154"/>
                  <a:pt x="178" y="156"/>
                </a:cubicBezTo>
                <a:cubicBezTo>
                  <a:pt x="180" y="158"/>
                  <a:pt x="182" y="161"/>
                  <a:pt x="183" y="164"/>
                </a:cubicBezTo>
                <a:cubicBezTo>
                  <a:pt x="184" y="167"/>
                  <a:pt x="184" y="170"/>
                  <a:pt x="184" y="174"/>
                </a:cubicBezTo>
                <a:cubicBezTo>
                  <a:pt x="184" y="177"/>
                  <a:pt x="183" y="181"/>
                  <a:pt x="182" y="184"/>
                </a:cubicBezTo>
                <a:cubicBezTo>
                  <a:pt x="180" y="187"/>
                  <a:pt x="178" y="190"/>
                  <a:pt x="176" y="192"/>
                </a:cubicBezTo>
                <a:cubicBezTo>
                  <a:pt x="173" y="195"/>
                  <a:pt x="171" y="197"/>
                  <a:pt x="167" y="198"/>
                </a:cubicBezTo>
                <a:cubicBezTo>
                  <a:pt x="164" y="199"/>
                  <a:pt x="161" y="200"/>
                  <a:pt x="157" y="200"/>
                </a:cubicBezTo>
                <a:cubicBezTo>
                  <a:pt x="153" y="200"/>
                  <a:pt x="150" y="199"/>
                  <a:pt x="147" y="198"/>
                </a:cubicBezTo>
                <a:cubicBezTo>
                  <a:pt x="144" y="197"/>
                  <a:pt x="141" y="196"/>
                  <a:pt x="138" y="194"/>
                </a:cubicBezTo>
                <a:cubicBezTo>
                  <a:pt x="136" y="192"/>
                  <a:pt x="134" y="190"/>
                  <a:pt x="132" y="187"/>
                </a:cubicBezTo>
                <a:cubicBezTo>
                  <a:pt x="131" y="184"/>
                  <a:pt x="130" y="180"/>
                  <a:pt x="130" y="177"/>
                </a:cubicBezTo>
                <a:cubicBezTo>
                  <a:pt x="145" y="177"/>
                  <a:pt x="145" y="177"/>
                  <a:pt x="145" y="177"/>
                </a:cubicBezTo>
                <a:cubicBezTo>
                  <a:pt x="145" y="180"/>
                  <a:pt x="146" y="183"/>
                  <a:pt x="148" y="185"/>
                </a:cubicBezTo>
                <a:moveTo>
                  <a:pt x="192" y="56"/>
                </a:moveTo>
                <a:cubicBezTo>
                  <a:pt x="185" y="56"/>
                  <a:pt x="180" y="51"/>
                  <a:pt x="180" y="44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85" y="0"/>
                  <a:pt x="192" y="0"/>
                </a:cubicBezTo>
                <a:cubicBezTo>
                  <a:pt x="199" y="0"/>
                  <a:pt x="204" y="5"/>
                  <a:pt x="204" y="12"/>
                </a:cubicBezTo>
                <a:cubicBezTo>
                  <a:pt x="204" y="44"/>
                  <a:pt x="204" y="44"/>
                  <a:pt x="204" y="44"/>
                </a:cubicBezTo>
                <a:cubicBezTo>
                  <a:pt x="204" y="51"/>
                  <a:pt x="199" y="56"/>
                  <a:pt x="192" y="56"/>
                </a:cubicBezTo>
                <a:moveTo>
                  <a:pt x="64" y="56"/>
                </a:moveTo>
                <a:cubicBezTo>
                  <a:pt x="57" y="56"/>
                  <a:pt x="52" y="51"/>
                  <a:pt x="52" y="44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5"/>
                  <a:pt x="57" y="0"/>
                  <a:pt x="64" y="0"/>
                </a:cubicBezTo>
                <a:cubicBezTo>
                  <a:pt x="71" y="0"/>
                  <a:pt x="76" y="5"/>
                  <a:pt x="76" y="12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1"/>
                  <a:pt x="71" y="56"/>
                  <a:pt x="64" y="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3" name="Google Shape;2653;p13"/>
          <p:cNvSpPr/>
          <p:nvPr/>
        </p:nvSpPr>
        <p:spPr>
          <a:xfrm>
            <a:off x="4722813" y="4475162"/>
            <a:ext cx="400050" cy="400050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37"/>
                  <a:pt x="5" y="32"/>
                  <a:pt x="12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59"/>
                  <a:pt x="49" y="72"/>
                  <a:pt x="64" y="72"/>
                </a:cubicBezTo>
                <a:cubicBezTo>
                  <a:pt x="79" y="72"/>
                  <a:pt x="92" y="59"/>
                  <a:pt x="92" y="44"/>
                </a:cubicBezTo>
                <a:cubicBezTo>
                  <a:pt x="92" y="32"/>
                  <a:pt x="92" y="32"/>
                  <a:pt x="92" y="32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4" y="59"/>
                  <a:pt x="177" y="72"/>
                  <a:pt x="192" y="72"/>
                </a:cubicBezTo>
                <a:cubicBezTo>
                  <a:pt x="207" y="72"/>
                  <a:pt x="220" y="59"/>
                  <a:pt x="220" y="44"/>
                </a:cubicBezTo>
                <a:cubicBezTo>
                  <a:pt x="220" y="32"/>
                  <a:pt x="220" y="32"/>
                  <a:pt x="220" y="32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51" y="32"/>
                  <a:pt x="256" y="37"/>
                  <a:pt x="256" y="44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96"/>
                </a:moveTo>
                <a:cubicBezTo>
                  <a:pt x="24" y="96"/>
                  <a:pt x="24" y="96"/>
                  <a:pt x="24" y="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96"/>
                </a:lnTo>
                <a:close/>
                <a:moveTo>
                  <a:pt x="100" y="152"/>
                </a:moveTo>
                <a:cubicBezTo>
                  <a:pt x="116" y="152"/>
                  <a:pt x="116" y="152"/>
                  <a:pt x="116" y="152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16" y="129"/>
                  <a:pt x="121" y="124"/>
                  <a:pt x="128" y="124"/>
                </a:cubicBezTo>
                <a:cubicBezTo>
                  <a:pt x="135" y="124"/>
                  <a:pt x="140" y="129"/>
                  <a:pt x="140" y="136"/>
                </a:cubicBezTo>
                <a:cubicBezTo>
                  <a:pt x="140" y="152"/>
                  <a:pt x="140" y="152"/>
                  <a:pt x="140" y="152"/>
                </a:cubicBezTo>
                <a:cubicBezTo>
                  <a:pt x="156" y="152"/>
                  <a:pt x="156" y="152"/>
                  <a:pt x="156" y="152"/>
                </a:cubicBezTo>
                <a:cubicBezTo>
                  <a:pt x="163" y="152"/>
                  <a:pt x="168" y="157"/>
                  <a:pt x="168" y="164"/>
                </a:cubicBezTo>
                <a:cubicBezTo>
                  <a:pt x="168" y="171"/>
                  <a:pt x="163" y="176"/>
                  <a:pt x="156" y="176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0" y="192"/>
                  <a:pt x="140" y="192"/>
                  <a:pt x="140" y="192"/>
                </a:cubicBezTo>
                <a:cubicBezTo>
                  <a:pt x="140" y="199"/>
                  <a:pt x="135" y="204"/>
                  <a:pt x="128" y="204"/>
                </a:cubicBezTo>
                <a:cubicBezTo>
                  <a:pt x="121" y="204"/>
                  <a:pt x="116" y="199"/>
                  <a:pt x="116" y="192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93" y="176"/>
                  <a:pt x="88" y="171"/>
                  <a:pt x="88" y="164"/>
                </a:cubicBezTo>
                <a:cubicBezTo>
                  <a:pt x="88" y="157"/>
                  <a:pt x="93" y="152"/>
                  <a:pt x="100" y="152"/>
                </a:cubicBezTo>
                <a:moveTo>
                  <a:pt x="101" y="124"/>
                </a:moveTo>
                <a:cubicBezTo>
                  <a:pt x="101" y="124"/>
                  <a:pt x="101" y="124"/>
                  <a:pt x="101" y="124"/>
                </a:cubicBezTo>
                <a:cubicBezTo>
                  <a:pt x="100" y="124"/>
                  <a:pt x="100" y="124"/>
                  <a:pt x="100" y="124"/>
                </a:cubicBezTo>
                <a:cubicBezTo>
                  <a:pt x="100" y="124"/>
                  <a:pt x="100" y="124"/>
                  <a:pt x="101" y="124"/>
                </a:cubicBezTo>
                <a:moveTo>
                  <a:pt x="192" y="56"/>
                </a:moveTo>
                <a:cubicBezTo>
                  <a:pt x="185" y="56"/>
                  <a:pt x="180" y="51"/>
                  <a:pt x="180" y="44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85" y="0"/>
                  <a:pt x="192" y="0"/>
                </a:cubicBezTo>
                <a:cubicBezTo>
                  <a:pt x="199" y="0"/>
                  <a:pt x="204" y="5"/>
                  <a:pt x="204" y="12"/>
                </a:cubicBezTo>
                <a:cubicBezTo>
                  <a:pt x="204" y="44"/>
                  <a:pt x="204" y="44"/>
                  <a:pt x="204" y="44"/>
                </a:cubicBezTo>
                <a:cubicBezTo>
                  <a:pt x="204" y="51"/>
                  <a:pt x="199" y="56"/>
                  <a:pt x="192" y="56"/>
                </a:cubicBezTo>
                <a:moveTo>
                  <a:pt x="64" y="56"/>
                </a:moveTo>
                <a:cubicBezTo>
                  <a:pt x="57" y="56"/>
                  <a:pt x="52" y="51"/>
                  <a:pt x="52" y="44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5"/>
                  <a:pt x="57" y="0"/>
                  <a:pt x="64" y="0"/>
                </a:cubicBezTo>
                <a:cubicBezTo>
                  <a:pt x="71" y="0"/>
                  <a:pt x="76" y="5"/>
                  <a:pt x="76" y="12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1"/>
                  <a:pt x="71" y="56"/>
                  <a:pt x="64" y="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4" name="Google Shape;2654;p13"/>
          <p:cNvSpPr/>
          <p:nvPr/>
        </p:nvSpPr>
        <p:spPr>
          <a:xfrm>
            <a:off x="4021138" y="4475162"/>
            <a:ext cx="400050" cy="400050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37"/>
                  <a:pt x="5" y="32"/>
                  <a:pt x="12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59"/>
                  <a:pt x="49" y="72"/>
                  <a:pt x="64" y="72"/>
                </a:cubicBezTo>
                <a:cubicBezTo>
                  <a:pt x="79" y="72"/>
                  <a:pt x="92" y="59"/>
                  <a:pt x="92" y="44"/>
                </a:cubicBezTo>
                <a:cubicBezTo>
                  <a:pt x="92" y="32"/>
                  <a:pt x="92" y="32"/>
                  <a:pt x="92" y="32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4" y="44"/>
                  <a:pt x="164" y="44"/>
                  <a:pt x="164" y="44"/>
                </a:cubicBezTo>
                <a:cubicBezTo>
                  <a:pt x="164" y="59"/>
                  <a:pt x="177" y="72"/>
                  <a:pt x="192" y="72"/>
                </a:cubicBezTo>
                <a:cubicBezTo>
                  <a:pt x="207" y="72"/>
                  <a:pt x="220" y="59"/>
                  <a:pt x="220" y="44"/>
                </a:cubicBezTo>
                <a:cubicBezTo>
                  <a:pt x="220" y="32"/>
                  <a:pt x="220" y="32"/>
                  <a:pt x="220" y="32"/>
                </a:cubicBezTo>
                <a:cubicBezTo>
                  <a:pt x="244" y="32"/>
                  <a:pt x="244" y="32"/>
                  <a:pt x="244" y="32"/>
                </a:cubicBezTo>
                <a:cubicBezTo>
                  <a:pt x="251" y="32"/>
                  <a:pt x="256" y="37"/>
                  <a:pt x="256" y="44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96"/>
                </a:moveTo>
                <a:cubicBezTo>
                  <a:pt x="24" y="96"/>
                  <a:pt x="24" y="96"/>
                  <a:pt x="24" y="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96"/>
                </a:lnTo>
                <a:close/>
                <a:moveTo>
                  <a:pt x="88" y="152"/>
                </a:moveTo>
                <a:cubicBezTo>
                  <a:pt x="91" y="152"/>
                  <a:pt x="94" y="153"/>
                  <a:pt x="96" y="156"/>
                </a:cubicBezTo>
                <a:cubicBezTo>
                  <a:pt x="116" y="175"/>
                  <a:pt x="116" y="175"/>
                  <a:pt x="116" y="175"/>
                </a:cubicBezTo>
                <a:cubicBezTo>
                  <a:pt x="164" y="128"/>
                  <a:pt x="164" y="128"/>
                  <a:pt x="164" y="128"/>
                </a:cubicBezTo>
                <a:cubicBezTo>
                  <a:pt x="166" y="125"/>
                  <a:pt x="169" y="124"/>
                  <a:pt x="172" y="124"/>
                </a:cubicBezTo>
                <a:cubicBezTo>
                  <a:pt x="179" y="124"/>
                  <a:pt x="184" y="129"/>
                  <a:pt x="184" y="136"/>
                </a:cubicBezTo>
                <a:cubicBezTo>
                  <a:pt x="184" y="139"/>
                  <a:pt x="183" y="142"/>
                  <a:pt x="180" y="144"/>
                </a:cubicBezTo>
                <a:cubicBezTo>
                  <a:pt x="124" y="200"/>
                  <a:pt x="124" y="200"/>
                  <a:pt x="124" y="200"/>
                </a:cubicBezTo>
                <a:cubicBezTo>
                  <a:pt x="122" y="203"/>
                  <a:pt x="119" y="204"/>
                  <a:pt x="116" y="204"/>
                </a:cubicBezTo>
                <a:cubicBezTo>
                  <a:pt x="113" y="204"/>
                  <a:pt x="110" y="203"/>
                  <a:pt x="108" y="200"/>
                </a:cubicBezTo>
                <a:cubicBezTo>
                  <a:pt x="80" y="172"/>
                  <a:pt x="80" y="172"/>
                  <a:pt x="80" y="172"/>
                </a:cubicBezTo>
                <a:cubicBezTo>
                  <a:pt x="77" y="170"/>
                  <a:pt x="76" y="167"/>
                  <a:pt x="76" y="164"/>
                </a:cubicBezTo>
                <a:cubicBezTo>
                  <a:pt x="76" y="157"/>
                  <a:pt x="81" y="152"/>
                  <a:pt x="88" y="152"/>
                </a:cubicBezTo>
                <a:moveTo>
                  <a:pt x="192" y="56"/>
                </a:moveTo>
                <a:cubicBezTo>
                  <a:pt x="185" y="56"/>
                  <a:pt x="180" y="51"/>
                  <a:pt x="180" y="44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85" y="0"/>
                  <a:pt x="192" y="0"/>
                </a:cubicBezTo>
                <a:cubicBezTo>
                  <a:pt x="199" y="0"/>
                  <a:pt x="204" y="5"/>
                  <a:pt x="204" y="12"/>
                </a:cubicBezTo>
                <a:cubicBezTo>
                  <a:pt x="204" y="44"/>
                  <a:pt x="204" y="44"/>
                  <a:pt x="204" y="44"/>
                </a:cubicBezTo>
                <a:cubicBezTo>
                  <a:pt x="204" y="51"/>
                  <a:pt x="199" y="56"/>
                  <a:pt x="192" y="56"/>
                </a:cubicBezTo>
                <a:moveTo>
                  <a:pt x="64" y="56"/>
                </a:moveTo>
                <a:cubicBezTo>
                  <a:pt x="57" y="56"/>
                  <a:pt x="52" y="51"/>
                  <a:pt x="52" y="44"/>
                </a:cubicBezTo>
                <a:cubicBezTo>
                  <a:pt x="52" y="12"/>
                  <a:pt x="52" y="12"/>
                  <a:pt x="52" y="12"/>
                </a:cubicBezTo>
                <a:cubicBezTo>
                  <a:pt x="52" y="5"/>
                  <a:pt x="57" y="0"/>
                  <a:pt x="64" y="0"/>
                </a:cubicBezTo>
                <a:cubicBezTo>
                  <a:pt x="71" y="0"/>
                  <a:pt x="76" y="5"/>
                  <a:pt x="76" y="12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1"/>
                  <a:pt x="71" y="56"/>
                  <a:pt x="64" y="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5" name="Google Shape;2655;p13"/>
          <p:cNvSpPr/>
          <p:nvPr/>
        </p:nvSpPr>
        <p:spPr>
          <a:xfrm>
            <a:off x="3340100" y="4475162"/>
            <a:ext cx="381000" cy="400050"/>
          </a:xfrm>
          <a:custGeom>
            <a:rect b="b" l="l" r="r" t="t"/>
            <a:pathLst>
              <a:path extrusionOk="0" h="256" w="244">
                <a:moveTo>
                  <a:pt x="232" y="232"/>
                </a:moveTo>
                <a:cubicBezTo>
                  <a:pt x="184" y="232"/>
                  <a:pt x="184" y="232"/>
                  <a:pt x="184" y="232"/>
                </a:cubicBezTo>
                <a:cubicBezTo>
                  <a:pt x="177" y="232"/>
                  <a:pt x="172" y="227"/>
                  <a:pt x="172" y="220"/>
                </a:cubicBezTo>
                <a:cubicBezTo>
                  <a:pt x="172" y="213"/>
                  <a:pt x="177" y="208"/>
                  <a:pt x="184" y="208"/>
                </a:cubicBezTo>
                <a:cubicBezTo>
                  <a:pt x="232" y="208"/>
                  <a:pt x="232" y="208"/>
                  <a:pt x="232" y="208"/>
                </a:cubicBezTo>
                <a:cubicBezTo>
                  <a:pt x="239" y="208"/>
                  <a:pt x="244" y="213"/>
                  <a:pt x="244" y="220"/>
                </a:cubicBezTo>
                <a:cubicBezTo>
                  <a:pt x="244" y="227"/>
                  <a:pt x="239" y="232"/>
                  <a:pt x="232" y="232"/>
                </a:cubicBezTo>
                <a:moveTo>
                  <a:pt x="184" y="196"/>
                </a:moveTo>
                <a:cubicBezTo>
                  <a:pt x="171" y="196"/>
                  <a:pt x="160" y="207"/>
                  <a:pt x="160" y="220"/>
                </a:cubicBezTo>
                <a:cubicBezTo>
                  <a:pt x="160" y="233"/>
                  <a:pt x="171" y="244"/>
                  <a:pt x="184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188" y="244"/>
                  <a:pt x="188" y="244"/>
                  <a:pt x="188" y="244"/>
                </a:cubicBezTo>
                <a:cubicBezTo>
                  <a:pt x="232" y="244"/>
                  <a:pt x="232" y="244"/>
                  <a:pt x="232" y="244"/>
                </a:cubicBezTo>
                <a:cubicBezTo>
                  <a:pt x="232" y="251"/>
                  <a:pt x="227" y="256"/>
                  <a:pt x="22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49"/>
                  <a:pt x="43" y="60"/>
                  <a:pt x="56" y="60"/>
                </a:cubicBezTo>
                <a:cubicBezTo>
                  <a:pt x="69" y="60"/>
                  <a:pt x="80" y="49"/>
                  <a:pt x="80" y="36"/>
                </a:cubicBezTo>
                <a:cubicBezTo>
                  <a:pt x="80" y="24"/>
                  <a:pt x="80" y="24"/>
                  <a:pt x="80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49"/>
                  <a:pt x="103" y="60"/>
                  <a:pt x="116" y="60"/>
                </a:cubicBezTo>
                <a:cubicBezTo>
                  <a:pt x="129" y="60"/>
                  <a:pt x="140" y="49"/>
                  <a:pt x="140" y="36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49"/>
                  <a:pt x="163" y="60"/>
                  <a:pt x="176" y="60"/>
                </a:cubicBezTo>
                <a:cubicBezTo>
                  <a:pt x="189" y="60"/>
                  <a:pt x="200" y="49"/>
                  <a:pt x="200" y="36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27" y="24"/>
                  <a:pt x="232" y="29"/>
                  <a:pt x="232" y="3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20" y="196"/>
                  <a:pt x="220" y="196"/>
                  <a:pt x="220" y="196"/>
                </a:cubicBezTo>
                <a:lnTo>
                  <a:pt x="184" y="196"/>
                </a:lnTo>
                <a:close/>
                <a:moveTo>
                  <a:pt x="42" y="216"/>
                </a:moveTo>
                <a:cubicBezTo>
                  <a:pt x="118" y="216"/>
                  <a:pt x="118" y="216"/>
                  <a:pt x="118" y="216"/>
                </a:cubicBezTo>
                <a:cubicBezTo>
                  <a:pt x="124" y="216"/>
                  <a:pt x="128" y="212"/>
                  <a:pt x="128" y="206"/>
                </a:cubicBezTo>
                <a:cubicBezTo>
                  <a:pt x="128" y="200"/>
                  <a:pt x="124" y="196"/>
                  <a:pt x="118" y="196"/>
                </a:cubicBezTo>
                <a:cubicBezTo>
                  <a:pt x="42" y="196"/>
                  <a:pt x="42" y="196"/>
                  <a:pt x="42" y="196"/>
                </a:cubicBezTo>
                <a:cubicBezTo>
                  <a:pt x="36" y="196"/>
                  <a:pt x="32" y="200"/>
                  <a:pt x="32" y="206"/>
                </a:cubicBezTo>
                <a:cubicBezTo>
                  <a:pt x="32" y="212"/>
                  <a:pt x="36" y="216"/>
                  <a:pt x="42" y="216"/>
                </a:cubicBezTo>
                <a:moveTo>
                  <a:pt x="188" y="92"/>
                </a:moveTo>
                <a:cubicBezTo>
                  <a:pt x="44" y="92"/>
                  <a:pt x="44" y="92"/>
                  <a:pt x="44" y="92"/>
                </a:cubicBezTo>
                <a:cubicBezTo>
                  <a:pt x="37" y="92"/>
                  <a:pt x="32" y="97"/>
                  <a:pt x="32" y="104"/>
                </a:cubicBezTo>
                <a:cubicBezTo>
                  <a:pt x="32" y="111"/>
                  <a:pt x="37" y="116"/>
                  <a:pt x="44" y="116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95" y="116"/>
                  <a:pt x="200" y="111"/>
                  <a:pt x="200" y="104"/>
                </a:cubicBezTo>
                <a:cubicBezTo>
                  <a:pt x="200" y="97"/>
                  <a:pt x="195" y="92"/>
                  <a:pt x="188" y="92"/>
                </a:cubicBezTo>
                <a:moveTo>
                  <a:pt x="188" y="144"/>
                </a:moveTo>
                <a:cubicBezTo>
                  <a:pt x="116" y="144"/>
                  <a:pt x="116" y="144"/>
                  <a:pt x="116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2" y="144"/>
                  <a:pt x="92" y="144"/>
                  <a:pt x="92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37" y="144"/>
                  <a:pt x="32" y="149"/>
                  <a:pt x="32" y="156"/>
                </a:cubicBezTo>
                <a:cubicBezTo>
                  <a:pt x="32" y="163"/>
                  <a:pt x="37" y="168"/>
                  <a:pt x="44" y="168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88" y="168"/>
                  <a:pt x="188" y="168"/>
                  <a:pt x="188" y="168"/>
                </a:cubicBezTo>
                <a:cubicBezTo>
                  <a:pt x="195" y="168"/>
                  <a:pt x="200" y="163"/>
                  <a:pt x="200" y="156"/>
                </a:cubicBezTo>
                <a:cubicBezTo>
                  <a:pt x="200" y="149"/>
                  <a:pt x="195" y="144"/>
                  <a:pt x="188" y="144"/>
                </a:cubicBezTo>
                <a:moveTo>
                  <a:pt x="176" y="48"/>
                </a:moveTo>
                <a:cubicBezTo>
                  <a:pt x="169" y="48"/>
                  <a:pt x="164" y="43"/>
                  <a:pt x="164" y="36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4" y="5"/>
                  <a:pt x="169" y="0"/>
                  <a:pt x="176" y="0"/>
                </a:cubicBezTo>
                <a:cubicBezTo>
                  <a:pt x="183" y="0"/>
                  <a:pt x="188" y="5"/>
                  <a:pt x="188" y="12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88" y="43"/>
                  <a:pt x="183" y="48"/>
                  <a:pt x="176" y="48"/>
                </a:cubicBezTo>
                <a:moveTo>
                  <a:pt x="116" y="48"/>
                </a:moveTo>
                <a:cubicBezTo>
                  <a:pt x="109" y="48"/>
                  <a:pt x="104" y="43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23" y="0"/>
                  <a:pt x="128" y="5"/>
                  <a:pt x="128" y="12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43"/>
                  <a:pt x="123" y="48"/>
                  <a:pt x="116" y="48"/>
                </a:cubicBezTo>
                <a:moveTo>
                  <a:pt x="56" y="48"/>
                </a:moveTo>
                <a:cubicBezTo>
                  <a:pt x="49" y="48"/>
                  <a:pt x="44" y="43"/>
                  <a:pt x="44" y="36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5"/>
                  <a:pt x="49" y="0"/>
                  <a:pt x="56" y="0"/>
                </a:cubicBezTo>
                <a:cubicBezTo>
                  <a:pt x="63" y="0"/>
                  <a:pt x="68" y="5"/>
                  <a:pt x="68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43"/>
                  <a:pt x="63" y="48"/>
                  <a:pt x="56" y="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6" name="Google Shape;2656;p13"/>
          <p:cNvSpPr/>
          <p:nvPr/>
        </p:nvSpPr>
        <p:spPr>
          <a:xfrm>
            <a:off x="2638425" y="4475162"/>
            <a:ext cx="382588" cy="400050"/>
          </a:xfrm>
          <a:custGeom>
            <a:rect b="b" l="l" r="r" t="t"/>
            <a:pathLst>
              <a:path extrusionOk="0" h="256" w="244">
                <a:moveTo>
                  <a:pt x="232" y="232"/>
                </a:moveTo>
                <a:cubicBezTo>
                  <a:pt x="220" y="232"/>
                  <a:pt x="220" y="232"/>
                  <a:pt x="220" y="232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51"/>
                  <a:pt x="215" y="256"/>
                  <a:pt x="208" y="256"/>
                </a:cubicBezTo>
                <a:cubicBezTo>
                  <a:pt x="201" y="256"/>
                  <a:pt x="196" y="251"/>
                  <a:pt x="196" y="244"/>
                </a:cubicBezTo>
                <a:cubicBezTo>
                  <a:pt x="196" y="232"/>
                  <a:pt x="196" y="232"/>
                  <a:pt x="196" y="232"/>
                </a:cubicBezTo>
                <a:cubicBezTo>
                  <a:pt x="184" y="232"/>
                  <a:pt x="184" y="232"/>
                  <a:pt x="184" y="232"/>
                </a:cubicBezTo>
                <a:cubicBezTo>
                  <a:pt x="177" y="232"/>
                  <a:pt x="172" y="227"/>
                  <a:pt x="172" y="220"/>
                </a:cubicBezTo>
                <a:cubicBezTo>
                  <a:pt x="172" y="213"/>
                  <a:pt x="177" y="208"/>
                  <a:pt x="184" y="208"/>
                </a:cubicBezTo>
                <a:cubicBezTo>
                  <a:pt x="196" y="208"/>
                  <a:pt x="196" y="208"/>
                  <a:pt x="196" y="208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89"/>
                  <a:pt x="201" y="184"/>
                  <a:pt x="208" y="184"/>
                </a:cubicBezTo>
                <a:cubicBezTo>
                  <a:pt x="215" y="184"/>
                  <a:pt x="220" y="189"/>
                  <a:pt x="220" y="196"/>
                </a:cubicBezTo>
                <a:cubicBezTo>
                  <a:pt x="220" y="208"/>
                  <a:pt x="220" y="208"/>
                  <a:pt x="220" y="208"/>
                </a:cubicBezTo>
                <a:cubicBezTo>
                  <a:pt x="232" y="208"/>
                  <a:pt x="232" y="208"/>
                  <a:pt x="232" y="208"/>
                </a:cubicBezTo>
                <a:cubicBezTo>
                  <a:pt x="239" y="208"/>
                  <a:pt x="244" y="213"/>
                  <a:pt x="244" y="220"/>
                </a:cubicBezTo>
                <a:cubicBezTo>
                  <a:pt x="244" y="227"/>
                  <a:pt x="239" y="232"/>
                  <a:pt x="232" y="232"/>
                </a:cubicBezTo>
                <a:moveTo>
                  <a:pt x="208" y="172"/>
                </a:moveTo>
                <a:cubicBezTo>
                  <a:pt x="195" y="172"/>
                  <a:pt x="184" y="183"/>
                  <a:pt x="184" y="196"/>
                </a:cubicBezTo>
                <a:cubicBezTo>
                  <a:pt x="171" y="196"/>
                  <a:pt x="160" y="207"/>
                  <a:pt x="160" y="220"/>
                </a:cubicBezTo>
                <a:cubicBezTo>
                  <a:pt x="160" y="233"/>
                  <a:pt x="171" y="244"/>
                  <a:pt x="184" y="244"/>
                </a:cubicBezTo>
                <a:cubicBezTo>
                  <a:pt x="184" y="256"/>
                  <a:pt x="184" y="256"/>
                  <a:pt x="184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49"/>
                  <a:pt x="43" y="60"/>
                  <a:pt x="56" y="60"/>
                </a:cubicBezTo>
                <a:cubicBezTo>
                  <a:pt x="69" y="60"/>
                  <a:pt x="80" y="49"/>
                  <a:pt x="80" y="36"/>
                </a:cubicBezTo>
                <a:cubicBezTo>
                  <a:pt x="80" y="24"/>
                  <a:pt x="80" y="24"/>
                  <a:pt x="80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49"/>
                  <a:pt x="103" y="60"/>
                  <a:pt x="116" y="60"/>
                </a:cubicBezTo>
                <a:cubicBezTo>
                  <a:pt x="129" y="60"/>
                  <a:pt x="140" y="49"/>
                  <a:pt x="140" y="36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49"/>
                  <a:pt x="163" y="60"/>
                  <a:pt x="176" y="60"/>
                </a:cubicBezTo>
                <a:cubicBezTo>
                  <a:pt x="189" y="60"/>
                  <a:pt x="200" y="49"/>
                  <a:pt x="200" y="36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27" y="24"/>
                  <a:pt x="232" y="29"/>
                  <a:pt x="232" y="3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3"/>
                  <a:pt x="221" y="172"/>
                  <a:pt x="208" y="172"/>
                </a:cubicBezTo>
                <a:moveTo>
                  <a:pt x="32" y="206"/>
                </a:moveTo>
                <a:cubicBezTo>
                  <a:pt x="32" y="206"/>
                  <a:pt x="32" y="206"/>
                  <a:pt x="32" y="206"/>
                </a:cubicBezTo>
                <a:cubicBezTo>
                  <a:pt x="32" y="212"/>
                  <a:pt x="36" y="216"/>
                  <a:pt x="42" y="216"/>
                </a:cubicBezTo>
                <a:cubicBezTo>
                  <a:pt x="118" y="216"/>
                  <a:pt x="118" y="216"/>
                  <a:pt x="118" y="216"/>
                </a:cubicBezTo>
                <a:cubicBezTo>
                  <a:pt x="124" y="216"/>
                  <a:pt x="128" y="212"/>
                  <a:pt x="128" y="206"/>
                </a:cubicBezTo>
                <a:cubicBezTo>
                  <a:pt x="128" y="200"/>
                  <a:pt x="124" y="196"/>
                  <a:pt x="118" y="196"/>
                </a:cubicBezTo>
                <a:cubicBezTo>
                  <a:pt x="42" y="196"/>
                  <a:pt x="42" y="196"/>
                  <a:pt x="42" y="196"/>
                </a:cubicBezTo>
                <a:cubicBezTo>
                  <a:pt x="36" y="196"/>
                  <a:pt x="32" y="200"/>
                  <a:pt x="32" y="206"/>
                </a:cubicBezTo>
                <a:close/>
                <a:moveTo>
                  <a:pt x="44" y="168"/>
                </a:moveTo>
                <a:cubicBezTo>
                  <a:pt x="96" y="168"/>
                  <a:pt x="96" y="168"/>
                  <a:pt x="96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36" y="168"/>
                  <a:pt x="136" y="168"/>
                  <a:pt x="136" y="168"/>
                </a:cubicBezTo>
                <a:cubicBezTo>
                  <a:pt x="148" y="168"/>
                  <a:pt x="148" y="168"/>
                  <a:pt x="148" y="168"/>
                </a:cubicBezTo>
                <a:cubicBezTo>
                  <a:pt x="155" y="168"/>
                  <a:pt x="160" y="163"/>
                  <a:pt x="160" y="156"/>
                </a:cubicBezTo>
                <a:cubicBezTo>
                  <a:pt x="160" y="149"/>
                  <a:pt x="155" y="144"/>
                  <a:pt x="148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37" y="144"/>
                  <a:pt x="32" y="149"/>
                  <a:pt x="32" y="156"/>
                </a:cubicBezTo>
                <a:cubicBezTo>
                  <a:pt x="32" y="163"/>
                  <a:pt x="37" y="168"/>
                  <a:pt x="44" y="168"/>
                </a:cubicBezTo>
                <a:moveTo>
                  <a:pt x="188" y="92"/>
                </a:moveTo>
                <a:cubicBezTo>
                  <a:pt x="44" y="92"/>
                  <a:pt x="44" y="92"/>
                  <a:pt x="44" y="92"/>
                </a:cubicBezTo>
                <a:cubicBezTo>
                  <a:pt x="37" y="92"/>
                  <a:pt x="32" y="97"/>
                  <a:pt x="32" y="104"/>
                </a:cubicBezTo>
                <a:cubicBezTo>
                  <a:pt x="32" y="111"/>
                  <a:pt x="37" y="116"/>
                  <a:pt x="44" y="116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95" y="116"/>
                  <a:pt x="200" y="111"/>
                  <a:pt x="200" y="104"/>
                </a:cubicBezTo>
                <a:cubicBezTo>
                  <a:pt x="200" y="97"/>
                  <a:pt x="195" y="92"/>
                  <a:pt x="188" y="92"/>
                </a:cubicBezTo>
                <a:moveTo>
                  <a:pt x="176" y="48"/>
                </a:moveTo>
                <a:cubicBezTo>
                  <a:pt x="169" y="48"/>
                  <a:pt x="164" y="43"/>
                  <a:pt x="164" y="36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4" y="5"/>
                  <a:pt x="169" y="0"/>
                  <a:pt x="176" y="0"/>
                </a:cubicBezTo>
                <a:cubicBezTo>
                  <a:pt x="183" y="0"/>
                  <a:pt x="188" y="5"/>
                  <a:pt x="188" y="12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88" y="43"/>
                  <a:pt x="183" y="48"/>
                  <a:pt x="176" y="48"/>
                </a:cubicBezTo>
                <a:moveTo>
                  <a:pt x="116" y="48"/>
                </a:moveTo>
                <a:cubicBezTo>
                  <a:pt x="109" y="48"/>
                  <a:pt x="104" y="43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23" y="0"/>
                  <a:pt x="128" y="5"/>
                  <a:pt x="128" y="12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43"/>
                  <a:pt x="123" y="48"/>
                  <a:pt x="116" y="48"/>
                </a:cubicBezTo>
                <a:moveTo>
                  <a:pt x="56" y="48"/>
                </a:moveTo>
                <a:cubicBezTo>
                  <a:pt x="49" y="48"/>
                  <a:pt x="44" y="43"/>
                  <a:pt x="44" y="36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5"/>
                  <a:pt x="49" y="0"/>
                  <a:pt x="56" y="0"/>
                </a:cubicBezTo>
                <a:cubicBezTo>
                  <a:pt x="63" y="0"/>
                  <a:pt x="68" y="5"/>
                  <a:pt x="68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43"/>
                  <a:pt x="63" y="48"/>
                  <a:pt x="56" y="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7" name="Google Shape;2657;p13"/>
          <p:cNvSpPr/>
          <p:nvPr/>
        </p:nvSpPr>
        <p:spPr>
          <a:xfrm>
            <a:off x="1938338" y="4468812"/>
            <a:ext cx="381000" cy="400050"/>
          </a:xfrm>
          <a:custGeom>
            <a:rect b="b" l="l" r="r" t="t"/>
            <a:pathLst>
              <a:path extrusionOk="0" h="256" w="244">
                <a:moveTo>
                  <a:pt x="225" y="220"/>
                </a:moveTo>
                <a:cubicBezTo>
                  <a:pt x="240" y="236"/>
                  <a:pt x="240" y="236"/>
                  <a:pt x="240" y="236"/>
                </a:cubicBezTo>
                <a:cubicBezTo>
                  <a:pt x="243" y="238"/>
                  <a:pt x="244" y="241"/>
                  <a:pt x="244" y="244"/>
                </a:cubicBezTo>
                <a:cubicBezTo>
                  <a:pt x="244" y="251"/>
                  <a:pt x="239" y="256"/>
                  <a:pt x="232" y="256"/>
                </a:cubicBezTo>
                <a:cubicBezTo>
                  <a:pt x="229" y="256"/>
                  <a:pt x="226" y="255"/>
                  <a:pt x="224" y="252"/>
                </a:cubicBezTo>
                <a:cubicBezTo>
                  <a:pt x="208" y="237"/>
                  <a:pt x="208" y="237"/>
                  <a:pt x="208" y="237"/>
                </a:cubicBezTo>
                <a:cubicBezTo>
                  <a:pt x="192" y="252"/>
                  <a:pt x="192" y="252"/>
                  <a:pt x="192" y="252"/>
                </a:cubicBezTo>
                <a:cubicBezTo>
                  <a:pt x="190" y="255"/>
                  <a:pt x="187" y="256"/>
                  <a:pt x="184" y="256"/>
                </a:cubicBezTo>
                <a:cubicBezTo>
                  <a:pt x="177" y="256"/>
                  <a:pt x="172" y="251"/>
                  <a:pt x="172" y="244"/>
                </a:cubicBezTo>
                <a:cubicBezTo>
                  <a:pt x="172" y="241"/>
                  <a:pt x="173" y="238"/>
                  <a:pt x="176" y="236"/>
                </a:cubicBezTo>
                <a:cubicBezTo>
                  <a:pt x="191" y="220"/>
                  <a:pt x="191" y="220"/>
                  <a:pt x="191" y="220"/>
                </a:cubicBezTo>
                <a:cubicBezTo>
                  <a:pt x="176" y="204"/>
                  <a:pt x="176" y="204"/>
                  <a:pt x="176" y="204"/>
                </a:cubicBezTo>
                <a:cubicBezTo>
                  <a:pt x="173" y="202"/>
                  <a:pt x="172" y="199"/>
                  <a:pt x="172" y="196"/>
                </a:cubicBezTo>
                <a:cubicBezTo>
                  <a:pt x="172" y="189"/>
                  <a:pt x="177" y="184"/>
                  <a:pt x="184" y="184"/>
                </a:cubicBezTo>
                <a:cubicBezTo>
                  <a:pt x="187" y="184"/>
                  <a:pt x="190" y="185"/>
                  <a:pt x="192" y="188"/>
                </a:cubicBezTo>
                <a:cubicBezTo>
                  <a:pt x="208" y="203"/>
                  <a:pt x="208" y="203"/>
                  <a:pt x="208" y="203"/>
                </a:cubicBezTo>
                <a:cubicBezTo>
                  <a:pt x="224" y="188"/>
                  <a:pt x="224" y="188"/>
                  <a:pt x="224" y="188"/>
                </a:cubicBezTo>
                <a:cubicBezTo>
                  <a:pt x="226" y="185"/>
                  <a:pt x="229" y="184"/>
                  <a:pt x="232" y="184"/>
                </a:cubicBezTo>
                <a:cubicBezTo>
                  <a:pt x="239" y="184"/>
                  <a:pt x="244" y="189"/>
                  <a:pt x="244" y="196"/>
                </a:cubicBezTo>
                <a:cubicBezTo>
                  <a:pt x="244" y="199"/>
                  <a:pt x="243" y="202"/>
                  <a:pt x="240" y="204"/>
                </a:cubicBezTo>
                <a:lnTo>
                  <a:pt x="225" y="220"/>
                </a:lnTo>
                <a:close/>
                <a:moveTo>
                  <a:pt x="215" y="179"/>
                </a:moveTo>
                <a:cubicBezTo>
                  <a:pt x="208" y="186"/>
                  <a:pt x="208" y="186"/>
                  <a:pt x="208" y="186"/>
                </a:cubicBezTo>
                <a:cubicBezTo>
                  <a:pt x="201" y="179"/>
                  <a:pt x="201" y="179"/>
                  <a:pt x="201" y="179"/>
                </a:cubicBezTo>
                <a:cubicBezTo>
                  <a:pt x="197" y="175"/>
                  <a:pt x="191" y="172"/>
                  <a:pt x="184" y="172"/>
                </a:cubicBezTo>
                <a:cubicBezTo>
                  <a:pt x="171" y="172"/>
                  <a:pt x="160" y="183"/>
                  <a:pt x="160" y="196"/>
                </a:cubicBezTo>
                <a:cubicBezTo>
                  <a:pt x="160" y="203"/>
                  <a:pt x="163" y="209"/>
                  <a:pt x="167" y="213"/>
                </a:cubicBezTo>
                <a:cubicBezTo>
                  <a:pt x="174" y="220"/>
                  <a:pt x="174" y="220"/>
                  <a:pt x="174" y="220"/>
                </a:cubicBezTo>
                <a:cubicBezTo>
                  <a:pt x="167" y="227"/>
                  <a:pt x="167" y="227"/>
                  <a:pt x="167" y="227"/>
                </a:cubicBezTo>
                <a:cubicBezTo>
                  <a:pt x="167" y="227"/>
                  <a:pt x="167" y="227"/>
                  <a:pt x="167" y="227"/>
                </a:cubicBezTo>
                <a:cubicBezTo>
                  <a:pt x="163" y="231"/>
                  <a:pt x="160" y="237"/>
                  <a:pt x="160" y="244"/>
                </a:cubicBezTo>
                <a:cubicBezTo>
                  <a:pt x="160" y="248"/>
                  <a:pt x="161" y="252"/>
                  <a:pt x="163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49"/>
                  <a:pt x="43" y="60"/>
                  <a:pt x="56" y="60"/>
                </a:cubicBezTo>
                <a:cubicBezTo>
                  <a:pt x="69" y="60"/>
                  <a:pt x="80" y="49"/>
                  <a:pt x="80" y="36"/>
                </a:cubicBezTo>
                <a:cubicBezTo>
                  <a:pt x="80" y="24"/>
                  <a:pt x="80" y="24"/>
                  <a:pt x="80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49"/>
                  <a:pt x="103" y="60"/>
                  <a:pt x="116" y="60"/>
                </a:cubicBezTo>
                <a:cubicBezTo>
                  <a:pt x="129" y="60"/>
                  <a:pt x="140" y="49"/>
                  <a:pt x="140" y="36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49"/>
                  <a:pt x="163" y="60"/>
                  <a:pt x="176" y="60"/>
                </a:cubicBezTo>
                <a:cubicBezTo>
                  <a:pt x="189" y="60"/>
                  <a:pt x="200" y="49"/>
                  <a:pt x="200" y="36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27" y="24"/>
                  <a:pt x="232" y="29"/>
                  <a:pt x="232" y="36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25" y="172"/>
                  <a:pt x="219" y="175"/>
                  <a:pt x="215" y="179"/>
                </a:cubicBezTo>
                <a:close/>
                <a:moveTo>
                  <a:pt x="152" y="156"/>
                </a:moveTo>
                <a:cubicBezTo>
                  <a:pt x="152" y="149"/>
                  <a:pt x="147" y="144"/>
                  <a:pt x="140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37" y="144"/>
                  <a:pt x="32" y="149"/>
                  <a:pt x="32" y="156"/>
                </a:cubicBezTo>
                <a:cubicBezTo>
                  <a:pt x="32" y="163"/>
                  <a:pt x="37" y="168"/>
                  <a:pt x="44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47" y="168"/>
                  <a:pt x="152" y="163"/>
                  <a:pt x="152" y="156"/>
                </a:cubicBezTo>
                <a:moveTo>
                  <a:pt x="32" y="206"/>
                </a:moveTo>
                <a:cubicBezTo>
                  <a:pt x="32" y="212"/>
                  <a:pt x="36" y="216"/>
                  <a:pt x="42" y="216"/>
                </a:cubicBezTo>
                <a:cubicBezTo>
                  <a:pt x="118" y="216"/>
                  <a:pt x="118" y="216"/>
                  <a:pt x="118" y="216"/>
                </a:cubicBezTo>
                <a:cubicBezTo>
                  <a:pt x="124" y="216"/>
                  <a:pt x="128" y="212"/>
                  <a:pt x="128" y="206"/>
                </a:cubicBezTo>
                <a:cubicBezTo>
                  <a:pt x="128" y="200"/>
                  <a:pt x="124" y="196"/>
                  <a:pt x="118" y="196"/>
                </a:cubicBezTo>
                <a:cubicBezTo>
                  <a:pt x="42" y="196"/>
                  <a:pt x="42" y="196"/>
                  <a:pt x="42" y="196"/>
                </a:cubicBezTo>
                <a:cubicBezTo>
                  <a:pt x="36" y="196"/>
                  <a:pt x="32" y="200"/>
                  <a:pt x="32" y="206"/>
                </a:cubicBezTo>
                <a:moveTo>
                  <a:pt x="188" y="92"/>
                </a:moveTo>
                <a:cubicBezTo>
                  <a:pt x="44" y="92"/>
                  <a:pt x="44" y="92"/>
                  <a:pt x="44" y="92"/>
                </a:cubicBezTo>
                <a:cubicBezTo>
                  <a:pt x="37" y="92"/>
                  <a:pt x="32" y="97"/>
                  <a:pt x="32" y="104"/>
                </a:cubicBezTo>
                <a:cubicBezTo>
                  <a:pt x="32" y="111"/>
                  <a:pt x="37" y="116"/>
                  <a:pt x="44" y="116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95" y="116"/>
                  <a:pt x="200" y="111"/>
                  <a:pt x="200" y="104"/>
                </a:cubicBezTo>
                <a:cubicBezTo>
                  <a:pt x="200" y="97"/>
                  <a:pt x="195" y="92"/>
                  <a:pt x="188" y="92"/>
                </a:cubicBezTo>
                <a:moveTo>
                  <a:pt x="176" y="48"/>
                </a:moveTo>
                <a:cubicBezTo>
                  <a:pt x="169" y="48"/>
                  <a:pt x="164" y="43"/>
                  <a:pt x="164" y="36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4" y="5"/>
                  <a:pt x="169" y="0"/>
                  <a:pt x="176" y="0"/>
                </a:cubicBezTo>
                <a:cubicBezTo>
                  <a:pt x="183" y="0"/>
                  <a:pt x="188" y="5"/>
                  <a:pt x="188" y="12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88" y="43"/>
                  <a:pt x="183" y="48"/>
                  <a:pt x="176" y="48"/>
                </a:cubicBezTo>
                <a:moveTo>
                  <a:pt x="116" y="48"/>
                </a:moveTo>
                <a:cubicBezTo>
                  <a:pt x="109" y="48"/>
                  <a:pt x="104" y="43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23" y="0"/>
                  <a:pt x="128" y="5"/>
                  <a:pt x="128" y="12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43"/>
                  <a:pt x="123" y="48"/>
                  <a:pt x="116" y="48"/>
                </a:cubicBezTo>
                <a:moveTo>
                  <a:pt x="56" y="48"/>
                </a:moveTo>
                <a:cubicBezTo>
                  <a:pt x="49" y="48"/>
                  <a:pt x="44" y="43"/>
                  <a:pt x="44" y="36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5"/>
                  <a:pt x="49" y="0"/>
                  <a:pt x="56" y="0"/>
                </a:cubicBezTo>
                <a:cubicBezTo>
                  <a:pt x="63" y="0"/>
                  <a:pt x="68" y="5"/>
                  <a:pt x="68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43"/>
                  <a:pt x="63" y="48"/>
                  <a:pt x="56" y="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8" name="Google Shape;2658;p13"/>
          <p:cNvSpPr/>
          <p:nvPr/>
        </p:nvSpPr>
        <p:spPr>
          <a:xfrm>
            <a:off x="1236663" y="4475162"/>
            <a:ext cx="382588" cy="400050"/>
          </a:xfrm>
          <a:custGeom>
            <a:rect b="b" l="l" r="r" t="t"/>
            <a:pathLst>
              <a:path extrusionOk="0" h="256" w="244">
                <a:moveTo>
                  <a:pt x="240" y="220"/>
                </a:moveTo>
                <a:cubicBezTo>
                  <a:pt x="208" y="252"/>
                  <a:pt x="208" y="252"/>
                  <a:pt x="208" y="252"/>
                </a:cubicBezTo>
                <a:cubicBezTo>
                  <a:pt x="206" y="255"/>
                  <a:pt x="203" y="256"/>
                  <a:pt x="200" y="256"/>
                </a:cubicBezTo>
                <a:cubicBezTo>
                  <a:pt x="197" y="256"/>
                  <a:pt x="194" y="255"/>
                  <a:pt x="192" y="252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3" y="234"/>
                  <a:pt x="172" y="231"/>
                  <a:pt x="172" y="228"/>
                </a:cubicBezTo>
                <a:cubicBezTo>
                  <a:pt x="172" y="221"/>
                  <a:pt x="177" y="216"/>
                  <a:pt x="184" y="216"/>
                </a:cubicBezTo>
                <a:cubicBezTo>
                  <a:pt x="187" y="216"/>
                  <a:pt x="190" y="217"/>
                  <a:pt x="192" y="220"/>
                </a:cubicBezTo>
                <a:cubicBezTo>
                  <a:pt x="200" y="227"/>
                  <a:pt x="200" y="227"/>
                  <a:pt x="200" y="227"/>
                </a:cubicBezTo>
                <a:cubicBezTo>
                  <a:pt x="224" y="204"/>
                  <a:pt x="224" y="204"/>
                  <a:pt x="224" y="204"/>
                </a:cubicBezTo>
                <a:cubicBezTo>
                  <a:pt x="226" y="201"/>
                  <a:pt x="229" y="200"/>
                  <a:pt x="232" y="200"/>
                </a:cubicBezTo>
                <a:cubicBezTo>
                  <a:pt x="239" y="200"/>
                  <a:pt x="244" y="205"/>
                  <a:pt x="244" y="212"/>
                </a:cubicBezTo>
                <a:cubicBezTo>
                  <a:pt x="244" y="215"/>
                  <a:pt x="243" y="218"/>
                  <a:pt x="240" y="220"/>
                </a:cubicBezTo>
                <a:moveTo>
                  <a:pt x="200" y="210"/>
                </a:moveTo>
                <a:cubicBezTo>
                  <a:pt x="196" y="206"/>
                  <a:pt x="190" y="204"/>
                  <a:pt x="184" y="204"/>
                </a:cubicBezTo>
                <a:cubicBezTo>
                  <a:pt x="171" y="204"/>
                  <a:pt x="160" y="215"/>
                  <a:pt x="160" y="228"/>
                </a:cubicBezTo>
                <a:cubicBezTo>
                  <a:pt x="160" y="235"/>
                  <a:pt x="163" y="241"/>
                  <a:pt x="167" y="245"/>
                </a:cubicBezTo>
                <a:cubicBezTo>
                  <a:pt x="167" y="245"/>
                  <a:pt x="167" y="245"/>
                  <a:pt x="167" y="245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49"/>
                  <a:pt x="43" y="60"/>
                  <a:pt x="56" y="60"/>
                </a:cubicBezTo>
                <a:cubicBezTo>
                  <a:pt x="69" y="60"/>
                  <a:pt x="80" y="49"/>
                  <a:pt x="80" y="36"/>
                </a:cubicBezTo>
                <a:cubicBezTo>
                  <a:pt x="80" y="24"/>
                  <a:pt x="80" y="24"/>
                  <a:pt x="80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49"/>
                  <a:pt x="103" y="60"/>
                  <a:pt x="116" y="60"/>
                </a:cubicBezTo>
                <a:cubicBezTo>
                  <a:pt x="129" y="60"/>
                  <a:pt x="140" y="49"/>
                  <a:pt x="140" y="36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49"/>
                  <a:pt x="163" y="60"/>
                  <a:pt x="176" y="60"/>
                </a:cubicBezTo>
                <a:cubicBezTo>
                  <a:pt x="189" y="60"/>
                  <a:pt x="200" y="49"/>
                  <a:pt x="200" y="36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27" y="24"/>
                  <a:pt x="232" y="29"/>
                  <a:pt x="232" y="36"/>
                </a:cubicBezTo>
                <a:cubicBezTo>
                  <a:pt x="232" y="188"/>
                  <a:pt x="232" y="188"/>
                  <a:pt x="232" y="188"/>
                </a:cubicBezTo>
                <a:cubicBezTo>
                  <a:pt x="225" y="188"/>
                  <a:pt x="219" y="191"/>
                  <a:pt x="215" y="195"/>
                </a:cubicBezTo>
                <a:lnTo>
                  <a:pt x="200" y="210"/>
                </a:lnTo>
                <a:close/>
                <a:moveTo>
                  <a:pt x="32" y="206"/>
                </a:moveTo>
                <a:cubicBezTo>
                  <a:pt x="32" y="212"/>
                  <a:pt x="36" y="216"/>
                  <a:pt x="42" y="216"/>
                </a:cubicBezTo>
                <a:cubicBezTo>
                  <a:pt x="118" y="216"/>
                  <a:pt x="118" y="216"/>
                  <a:pt x="118" y="216"/>
                </a:cubicBezTo>
                <a:cubicBezTo>
                  <a:pt x="124" y="216"/>
                  <a:pt x="128" y="212"/>
                  <a:pt x="128" y="206"/>
                </a:cubicBezTo>
                <a:cubicBezTo>
                  <a:pt x="128" y="200"/>
                  <a:pt x="124" y="196"/>
                  <a:pt x="118" y="196"/>
                </a:cubicBezTo>
                <a:cubicBezTo>
                  <a:pt x="42" y="196"/>
                  <a:pt x="42" y="196"/>
                  <a:pt x="42" y="196"/>
                </a:cubicBezTo>
                <a:cubicBezTo>
                  <a:pt x="36" y="196"/>
                  <a:pt x="32" y="200"/>
                  <a:pt x="32" y="206"/>
                </a:cubicBezTo>
                <a:moveTo>
                  <a:pt x="188" y="92"/>
                </a:moveTo>
                <a:cubicBezTo>
                  <a:pt x="44" y="92"/>
                  <a:pt x="44" y="92"/>
                  <a:pt x="44" y="92"/>
                </a:cubicBezTo>
                <a:cubicBezTo>
                  <a:pt x="37" y="92"/>
                  <a:pt x="32" y="97"/>
                  <a:pt x="32" y="104"/>
                </a:cubicBezTo>
                <a:cubicBezTo>
                  <a:pt x="32" y="111"/>
                  <a:pt x="37" y="116"/>
                  <a:pt x="44" y="116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95" y="116"/>
                  <a:pt x="200" y="111"/>
                  <a:pt x="200" y="104"/>
                </a:cubicBezTo>
                <a:cubicBezTo>
                  <a:pt x="200" y="97"/>
                  <a:pt x="195" y="92"/>
                  <a:pt x="188" y="92"/>
                </a:cubicBezTo>
                <a:moveTo>
                  <a:pt x="188" y="144"/>
                </a:moveTo>
                <a:cubicBezTo>
                  <a:pt x="116" y="144"/>
                  <a:pt x="116" y="144"/>
                  <a:pt x="116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37" y="144"/>
                  <a:pt x="32" y="149"/>
                  <a:pt x="32" y="156"/>
                </a:cubicBezTo>
                <a:cubicBezTo>
                  <a:pt x="32" y="163"/>
                  <a:pt x="37" y="168"/>
                  <a:pt x="44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88" y="168"/>
                  <a:pt x="188" y="168"/>
                  <a:pt x="188" y="168"/>
                </a:cubicBezTo>
                <a:cubicBezTo>
                  <a:pt x="195" y="168"/>
                  <a:pt x="200" y="163"/>
                  <a:pt x="200" y="156"/>
                </a:cubicBezTo>
                <a:cubicBezTo>
                  <a:pt x="200" y="149"/>
                  <a:pt x="195" y="144"/>
                  <a:pt x="188" y="144"/>
                </a:cubicBezTo>
                <a:moveTo>
                  <a:pt x="176" y="48"/>
                </a:moveTo>
                <a:cubicBezTo>
                  <a:pt x="169" y="48"/>
                  <a:pt x="164" y="43"/>
                  <a:pt x="164" y="36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4" y="5"/>
                  <a:pt x="169" y="0"/>
                  <a:pt x="176" y="0"/>
                </a:cubicBezTo>
                <a:cubicBezTo>
                  <a:pt x="183" y="0"/>
                  <a:pt x="188" y="5"/>
                  <a:pt x="188" y="12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88" y="43"/>
                  <a:pt x="183" y="48"/>
                  <a:pt x="176" y="48"/>
                </a:cubicBezTo>
                <a:moveTo>
                  <a:pt x="116" y="48"/>
                </a:moveTo>
                <a:cubicBezTo>
                  <a:pt x="109" y="48"/>
                  <a:pt x="104" y="43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23" y="0"/>
                  <a:pt x="128" y="5"/>
                  <a:pt x="128" y="12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43"/>
                  <a:pt x="123" y="48"/>
                  <a:pt x="116" y="48"/>
                </a:cubicBezTo>
                <a:moveTo>
                  <a:pt x="56" y="48"/>
                </a:moveTo>
                <a:cubicBezTo>
                  <a:pt x="49" y="48"/>
                  <a:pt x="44" y="43"/>
                  <a:pt x="44" y="36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5"/>
                  <a:pt x="49" y="0"/>
                  <a:pt x="56" y="0"/>
                </a:cubicBezTo>
                <a:cubicBezTo>
                  <a:pt x="63" y="0"/>
                  <a:pt x="68" y="5"/>
                  <a:pt x="68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43"/>
                  <a:pt x="63" y="48"/>
                  <a:pt x="56" y="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9" name="Google Shape;2659;p13"/>
          <p:cNvSpPr/>
          <p:nvPr/>
        </p:nvSpPr>
        <p:spPr>
          <a:xfrm>
            <a:off x="536575" y="4475162"/>
            <a:ext cx="361950" cy="400050"/>
          </a:xfrm>
          <a:custGeom>
            <a:rect b="b" l="l" r="r" t="t"/>
            <a:pathLst>
              <a:path extrusionOk="0" h="256" w="232">
                <a:moveTo>
                  <a:pt x="22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49"/>
                  <a:pt x="43" y="60"/>
                  <a:pt x="56" y="60"/>
                </a:cubicBezTo>
                <a:cubicBezTo>
                  <a:pt x="69" y="60"/>
                  <a:pt x="80" y="49"/>
                  <a:pt x="80" y="36"/>
                </a:cubicBezTo>
                <a:cubicBezTo>
                  <a:pt x="80" y="24"/>
                  <a:pt x="80" y="24"/>
                  <a:pt x="80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49"/>
                  <a:pt x="103" y="60"/>
                  <a:pt x="116" y="60"/>
                </a:cubicBezTo>
                <a:cubicBezTo>
                  <a:pt x="129" y="60"/>
                  <a:pt x="140" y="49"/>
                  <a:pt x="140" y="36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52" y="24"/>
                  <a:pt x="152" y="24"/>
                  <a:pt x="152" y="2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49"/>
                  <a:pt x="163" y="60"/>
                  <a:pt x="176" y="60"/>
                </a:cubicBezTo>
                <a:cubicBezTo>
                  <a:pt x="189" y="60"/>
                  <a:pt x="200" y="49"/>
                  <a:pt x="200" y="36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27" y="24"/>
                  <a:pt x="232" y="29"/>
                  <a:pt x="232" y="36"/>
                </a:cubicBezTo>
                <a:cubicBezTo>
                  <a:pt x="232" y="244"/>
                  <a:pt x="232" y="244"/>
                  <a:pt x="232" y="244"/>
                </a:cubicBezTo>
                <a:cubicBezTo>
                  <a:pt x="232" y="251"/>
                  <a:pt x="227" y="256"/>
                  <a:pt x="220" y="256"/>
                </a:cubicBezTo>
                <a:moveTo>
                  <a:pt x="188" y="92"/>
                </a:moveTo>
                <a:cubicBezTo>
                  <a:pt x="44" y="92"/>
                  <a:pt x="44" y="92"/>
                  <a:pt x="44" y="92"/>
                </a:cubicBezTo>
                <a:cubicBezTo>
                  <a:pt x="37" y="92"/>
                  <a:pt x="32" y="97"/>
                  <a:pt x="32" y="104"/>
                </a:cubicBezTo>
                <a:cubicBezTo>
                  <a:pt x="32" y="111"/>
                  <a:pt x="37" y="116"/>
                  <a:pt x="44" y="116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95" y="116"/>
                  <a:pt x="200" y="111"/>
                  <a:pt x="200" y="104"/>
                </a:cubicBezTo>
                <a:cubicBezTo>
                  <a:pt x="200" y="97"/>
                  <a:pt x="195" y="92"/>
                  <a:pt x="188" y="92"/>
                </a:cubicBezTo>
                <a:moveTo>
                  <a:pt x="188" y="144"/>
                </a:moveTo>
                <a:cubicBezTo>
                  <a:pt x="44" y="144"/>
                  <a:pt x="44" y="144"/>
                  <a:pt x="44" y="144"/>
                </a:cubicBezTo>
                <a:cubicBezTo>
                  <a:pt x="37" y="144"/>
                  <a:pt x="32" y="149"/>
                  <a:pt x="32" y="156"/>
                </a:cubicBezTo>
                <a:cubicBezTo>
                  <a:pt x="32" y="163"/>
                  <a:pt x="37" y="168"/>
                  <a:pt x="44" y="168"/>
                </a:cubicBezTo>
                <a:cubicBezTo>
                  <a:pt x="188" y="168"/>
                  <a:pt x="188" y="168"/>
                  <a:pt x="188" y="168"/>
                </a:cubicBezTo>
                <a:cubicBezTo>
                  <a:pt x="195" y="168"/>
                  <a:pt x="200" y="163"/>
                  <a:pt x="200" y="156"/>
                </a:cubicBezTo>
                <a:cubicBezTo>
                  <a:pt x="200" y="149"/>
                  <a:pt x="195" y="144"/>
                  <a:pt x="188" y="144"/>
                </a:cubicBezTo>
                <a:moveTo>
                  <a:pt x="190" y="196"/>
                </a:moveTo>
                <a:cubicBezTo>
                  <a:pt x="42" y="196"/>
                  <a:pt x="42" y="196"/>
                  <a:pt x="42" y="196"/>
                </a:cubicBezTo>
                <a:cubicBezTo>
                  <a:pt x="36" y="196"/>
                  <a:pt x="32" y="200"/>
                  <a:pt x="32" y="206"/>
                </a:cubicBezTo>
                <a:cubicBezTo>
                  <a:pt x="32" y="212"/>
                  <a:pt x="36" y="216"/>
                  <a:pt x="42" y="216"/>
                </a:cubicBezTo>
                <a:cubicBezTo>
                  <a:pt x="190" y="216"/>
                  <a:pt x="190" y="216"/>
                  <a:pt x="190" y="216"/>
                </a:cubicBezTo>
                <a:cubicBezTo>
                  <a:pt x="196" y="216"/>
                  <a:pt x="200" y="212"/>
                  <a:pt x="200" y="206"/>
                </a:cubicBezTo>
                <a:cubicBezTo>
                  <a:pt x="200" y="200"/>
                  <a:pt x="196" y="196"/>
                  <a:pt x="190" y="196"/>
                </a:cubicBezTo>
                <a:moveTo>
                  <a:pt x="176" y="48"/>
                </a:moveTo>
                <a:cubicBezTo>
                  <a:pt x="169" y="48"/>
                  <a:pt x="164" y="43"/>
                  <a:pt x="164" y="36"/>
                </a:cubicBezTo>
                <a:cubicBezTo>
                  <a:pt x="164" y="12"/>
                  <a:pt x="164" y="12"/>
                  <a:pt x="164" y="12"/>
                </a:cubicBezTo>
                <a:cubicBezTo>
                  <a:pt x="164" y="5"/>
                  <a:pt x="169" y="0"/>
                  <a:pt x="176" y="0"/>
                </a:cubicBezTo>
                <a:cubicBezTo>
                  <a:pt x="183" y="0"/>
                  <a:pt x="188" y="5"/>
                  <a:pt x="188" y="12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88" y="43"/>
                  <a:pt x="183" y="48"/>
                  <a:pt x="176" y="48"/>
                </a:cubicBezTo>
                <a:moveTo>
                  <a:pt x="116" y="48"/>
                </a:moveTo>
                <a:cubicBezTo>
                  <a:pt x="109" y="48"/>
                  <a:pt x="104" y="43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23" y="0"/>
                  <a:pt x="128" y="5"/>
                  <a:pt x="128" y="12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43"/>
                  <a:pt x="123" y="48"/>
                  <a:pt x="116" y="48"/>
                </a:cubicBezTo>
                <a:moveTo>
                  <a:pt x="56" y="48"/>
                </a:moveTo>
                <a:cubicBezTo>
                  <a:pt x="49" y="48"/>
                  <a:pt x="44" y="43"/>
                  <a:pt x="44" y="36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5"/>
                  <a:pt x="49" y="0"/>
                  <a:pt x="56" y="0"/>
                </a:cubicBezTo>
                <a:cubicBezTo>
                  <a:pt x="63" y="0"/>
                  <a:pt x="68" y="5"/>
                  <a:pt x="68" y="12"/>
                </a:cubicBezTo>
                <a:cubicBezTo>
                  <a:pt x="68" y="36"/>
                  <a:pt x="68" y="36"/>
                  <a:pt x="68" y="36"/>
                </a:cubicBezTo>
                <a:cubicBezTo>
                  <a:pt x="68" y="43"/>
                  <a:pt x="63" y="48"/>
                  <a:pt x="56" y="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0" name="Google Shape;2660;p13"/>
          <p:cNvSpPr/>
          <p:nvPr/>
        </p:nvSpPr>
        <p:spPr>
          <a:xfrm>
            <a:off x="8288338" y="3773487"/>
            <a:ext cx="276225" cy="400050"/>
          </a:xfrm>
          <a:custGeom>
            <a:rect b="b" l="l" r="r" t="t"/>
            <a:pathLst>
              <a:path extrusionOk="0" h="256" w="176">
                <a:moveTo>
                  <a:pt x="176" y="116"/>
                </a:moveTo>
                <a:cubicBezTo>
                  <a:pt x="176" y="161"/>
                  <a:pt x="143" y="197"/>
                  <a:pt x="100" y="203"/>
                </a:cubicBezTo>
                <a:cubicBezTo>
                  <a:pt x="100" y="232"/>
                  <a:pt x="100" y="232"/>
                  <a:pt x="100" y="232"/>
                </a:cubicBezTo>
                <a:cubicBezTo>
                  <a:pt x="140" y="232"/>
                  <a:pt x="140" y="232"/>
                  <a:pt x="140" y="232"/>
                </a:cubicBezTo>
                <a:cubicBezTo>
                  <a:pt x="147" y="232"/>
                  <a:pt x="152" y="237"/>
                  <a:pt x="152" y="244"/>
                </a:cubicBezTo>
                <a:cubicBezTo>
                  <a:pt x="152" y="251"/>
                  <a:pt x="147" y="256"/>
                  <a:pt x="140" y="256"/>
                </a:cubicBezTo>
                <a:cubicBezTo>
                  <a:pt x="88" y="256"/>
                  <a:pt x="88" y="256"/>
                  <a:pt x="88" y="256"/>
                </a:cubicBezTo>
                <a:cubicBezTo>
                  <a:pt x="36" y="256"/>
                  <a:pt x="36" y="256"/>
                  <a:pt x="36" y="256"/>
                </a:cubicBezTo>
                <a:cubicBezTo>
                  <a:pt x="29" y="256"/>
                  <a:pt x="24" y="251"/>
                  <a:pt x="24" y="244"/>
                </a:cubicBezTo>
                <a:cubicBezTo>
                  <a:pt x="24" y="237"/>
                  <a:pt x="29" y="232"/>
                  <a:pt x="36" y="232"/>
                </a:cubicBezTo>
                <a:cubicBezTo>
                  <a:pt x="76" y="232"/>
                  <a:pt x="76" y="232"/>
                  <a:pt x="76" y="232"/>
                </a:cubicBezTo>
                <a:cubicBezTo>
                  <a:pt x="76" y="203"/>
                  <a:pt x="76" y="203"/>
                  <a:pt x="76" y="203"/>
                </a:cubicBezTo>
                <a:cubicBezTo>
                  <a:pt x="33" y="197"/>
                  <a:pt x="0" y="161"/>
                  <a:pt x="0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9"/>
                  <a:pt x="5" y="104"/>
                  <a:pt x="12" y="104"/>
                </a:cubicBezTo>
                <a:cubicBezTo>
                  <a:pt x="19" y="104"/>
                  <a:pt x="24" y="109"/>
                  <a:pt x="24" y="116"/>
                </a:cubicBezTo>
                <a:cubicBezTo>
                  <a:pt x="24" y="151"/>
                  <a:pt x="53" y="180"/>
                  <a:pt x="88" y="180"/>
                </a:cubicBezTo>
                <a:cubicBezTo>
                  <a:pt x="123" y="180"/>
                  <a:pt x="152" y="151"/>
                  <a:pt x="152" y="116"/>
                </a:cubicBezTo>
                <a:cubicBezTo>
                  <a:pt x="152" y="109"/>
                  <a:pt x="157" y="104"/>
                  <a:pt x="164" y="104"/>
                </a:cubicBezTo>
                <a:cubicBezTo>
                  <a:pt x="171" y="104"/>
                  <a:pt x="176" y="109"/>
                  <a:pt x="176" y="116"/>
                </a:cubicBezTo>
                <a:cubicBezTo>
                  <a:pt x="176" y="116"/>
                  <a:pt x="176" y="116"/>
                  <a:pt x="176" y="116"/>
                </a:cubicBezTo>
                <a:cubicBezTo>
                  <a:pt x="176" y="116"/>
                  <a:pt x="176" y="116"/>
                  <a:pt x="176" y="116"/>
                </a:cubicBezTo>
                <a:moveTo>
                  <a:pt x="88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61" y="160"/>
                  <a:pt x="40" y="139"/>
                  <a:pt x="40" y="112"/>
                </a:cubicBezTo>
                <a:cubicBezTo>
                  <a:pt x="40" y="48"/>
                  <a:pt x="40" y="48"/>
                  <a:pt x="40" y="48"/>
                </a:cubicBezTo>
                <a:cubicBezTo>
                  <a:pt x="40" y="21"/>
                  <a:pt x="61" y="0"/>
                  <a:pt x="88" y="0"/>
                </a:cubicBezTo>
                <a:cubicBezTo>
                  <a:pt x="115" y="0"/>
                  <a:pt x="136" y="21"/>
                  <a:pt x="136" y="48"/>
                </a:cubicBezTo>
                <a:cubicBezTo>
                  <a:pt x="136" y="112"/>
                  <a:pt x="136" y="112"/>
                  <a:pt x="136" y="112"/>
                </a:cubicBezTo>
                <a:cubicBezTo>
                  <a:pt x="136" y="139"/>
                  <a:pt x="115" y="160"/>
                  <a:pt x="88" y="16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1" name="Google Shape;2661;p13"/>
          <p:cNvSpPr/>
          <p:nvPr/>
        </p:nvSpPr>
        <p:spPr>
          <a:xfrm>
            <a:off x="7553325" y="3773487"/>
            <a:ext cx="344488" cy="400050"/>
          </a:xfrm>
          <a:custGeom>
            <a:rect b="b" l="l" r="r" t="t"/>
            <a:pathLst>
              <a:path extrusionOk="0" h="256" w="220">
                <a:moveTo>
                  <a:pt x="217" y="65"/>
                </a:moveTo>
                <a:cubicBezTo>
                  <a:pt x="217" y="65"/>
                  <a:pt x="217" y="65"/>
                  <a:pt x="217" y="65"/>
                </a:cubicBezTo>
                <a:cubicBezTo>
                  <a:pt x="9" y="202"/>
                  <a:pt x="9" y="202"/>
                  <a:pt x="9" y="202"/>
                </a:cubicBezTo>
                <a:cubicBezTo>
                  <a:pt x="9" y="202"/>
                  <a:pt x="9" y="202"/>
                  <a:pt x="9" y="202"/>
                </a:cubicBezTo>
                <a:cubicBezTo>
                  <a:pt x="9" y="202"/>
                  <a:pt x="9" y="202"/>
                  <a:pt x="9" y="202"/>
                </a:cubicBezTo>
                <a:cubicBezTo>
                  <a:pt x="9" y="202"/>
                  <a:pt x="9" y="202"/>
                  <a:pt x="9" y="202"/>
                </a:cubicBezTo>
                <a:cubicBezTo>
                  <a:pt x="8" y="202"/>
                  <a:pt x="7" y="203"/>
                  <a:pt x="6" y="203"/>
                </a:cubicBezTo>
                <a:cubicBezTo>
                  <a:pt x="2" y="203"/>
                  <a:pt x="0" y="200"/>
                  <a:pt x="0" y="197"/>
                </a:cubicBezTo>
                <a:cubicBezTo>
                  <a:pt x="0" y="195"/>
                  <a:pt x="1" y="193"/>
                  <a:pt x="2" y="192"/>
                </a:cubicBezTo>
                <a:cubicBezTo>
                  <a:pt x="211" y="55"/>
                  <a:pt x="211" y="55"/>
                  <a:pt x="211" y="55"/>
                </a:cubicBezTo>
                <a:cubicBezTo>
                  <a:pt x="211" y="55"/>
                  <a:pt x="211" y="55"/>
                  <a:pt x="211" y="55"/>
                </a:cubicBezTo>
                <a:cubicBezTo>
                  <a:pt x="211" y="55"/>
                  <a:pt x="211" y="55"/>
                  <a:pt x="211" y="55"/>
                </a:cubicBezTo>
                <a:cubicBezTo>
                  <a:pt x="211" y="55"/>
                  <a:pt x="211" y="55"/>
                  <a:pt x="211" y="55"/>
                </a:cubicBezTo>
                <a:cubicBezTo>
                  <a:pt x="212" y="55"/>
                  <a:pt x="213" y="54"/>
                  <a:pt x="214" y="54"/>
                </a:cubicBezTo>
                <a:cubicBezTo>
                  <a:pt x="217" y="54"/>
                  <a:pt x="220" y="57"/>
                  <a:pt x="220" y="60"/>
                </a:cubicBezTo>
                <a:cubicBezTo>
                  <a:pt x="220" y="63"/>
                  <a:pt x="219" y="64"/>
                  <a:pt x="217" y="65"/>
                </a:cubicBezTo>
                <a:moveTo>
                  <a:pt x="62" y="112"/>
                </a:moveTo>
                <a:cubicBezTo>
                  <a:pt x="62" y="48"/>
                  <a:pt x="62" y="48"/>
                  <a:pt x="62" y="48"/>
                </a:cubicBezTo>
                <a:cubicBezTo>
                  <a:pt x="62" y="21"/>
                  <a:pt x="83" y="0"/>
                  <a:pt x="110" y="0"/>
                </a:cubicBezTo>
                <a:cubicBezTo>
                  <a:pt x="137" y="0"/>
                  <a:pt x="158" y="21"/>
                  <a:pt x="158" y="48"/>
                </a:cubicBezTo>
                <a:cubicBezTo>
                  <a:pt x="158" y="76"/>
                  <a:pt x="158" y="76"/>
                  <a:pt x="158" y="76"/>
                </a:cubicBezTo>
                <a:cubicBezTo>
                  <a:pt x="68" y="135"/>
                  <a:pt x="68" y="135"/>
                  <a:pt x="68" y="135"/>
                </a:cubicBezTo>
                <a:cubicBezTo>
                  <a:pt x="64" y="128"/>
                  <a:pt x="62" y="120"/>
                  <a:pt x="62" y="112"/>
                </a:cubicBezTo>
                <a:moveTo>
                  <a:pt x="22" y="116"/>
                </a:moveTo>
                <a:cubicBezTo>
                  <a:pt x="22" y="116"/>
                  <a:pt x="22" y="116"/>
                  <a:pt x="22" y="116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22" y="109"/>
                  <a:pt x="27" y="104"/>
                  <a:pt x="34" y="104"/>
                </a:cubicBezTo>
                <a:cubicBezTo>
                  <a:pt x="41" y="104"/>
                  <a:pt x="46" y="109"/>
                  <a:pt x="46" y="116"/>
                </a:cubicBezTo>
                <a:cubicBezTo>
                  <a:pt x="46" y="126"/>
                  <a:pt x="48" y="136"/>
                  <a:pt x="53" y="144"/>
                </a:cubicBezTo>
                <a:cubicBezTo>
                  <a:pt x="33" y="158"/>
                  <a:pt x="33" y="158"/>
                  <a:pt x="33" y="158"/>
                </a:cubicBezTo>
                <a:cubicBezTo>
                  <a:pt x="26" y="145"/>
                  <a:pt x="22" y="131"/>
                  <a:pt x="22" y="116"/>
                </a:cubicBezTo>
                <a:moveTo>
                  <a:pt x="97" y="158"/>
                </a:moveTo>
                <a:cubicBezTo>
                  <a:pt x="157" y="119"/>
                  <a:pt x="157" y="119"/>
                  <a:pt x="157" y="119"/>
                </a:cubicBezTo>
                <a:cubicBezTo>
                  <a:pt x="154" y="142"/>
                  <a:pt x="134" y="160"/>
                  <a:pt x="110" y="160"/>
                </a:cubicBezTo>
                <a:cubicBezTo>
                  <a:pt x="106" y="160"/>
                  <a:pt x="101" y="159"/>
                  <a:pt x="97" y="158"/>
                </a:cubicBezTo>
                <a:moveTo>
                  <a:pt x="58" y="232"/>
                </a:moveTo>
                <a:cubicBezTo>
                  <a:pt x="98" y="232"/>
                  <a:pt x="98" y="232"/>
                  <a:pt x="98" y="232"/>
                </a:cubicBezTo>
                <a:cubicBezTo>
                  <a:pt x="98" y="203"/>
                  <a:pt x="98" y="203"/>
                  <a:pt x="98" y="203"/>
                </a:cubicBezTo>
                <a:cubicBezTo>
                  <a:pt x="82" y="201"/>
                  <a:pt x="68" y="195"/>
                  <a:pt x="56" y="185"/>
                </a:cubicBezTo>
                <a:cubicBezTo>
                  <a:pt x="78" y="171"/>
                  <a:pt x="78" y="171"/>
                  <a:pt x="78" y="171"/>
                </a:cubicBezTo>
                <a:cubicBezTo>
                  <a:pt x="87" y="177"/>
                  <a:pt x="98" y="180"/>
                  <a:pt x="110" y="180"/>
                </a:cubicBezTo>
                <a:cubicBezTo>
                  <a:pt x="110" y="180"/>
                  <a:pt x="110" y="180"/>
                  <a:pt x="111" y="180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112" y="180"/>
                  <a:pt x="114" y="180"/>
                  <a:pt x="116" y="180"/>
                </a:cubicBezTo>
                <a:cubicBezTo>
                  <a:pt x="117" y="180"/>
                  <a:pt x="118" y="179"/>
                  <a:pt x="119" y="179"/>
                </a:cubicBezTo>
                <a:cubicBezTo>
                  <a:pt x="150" y="175"/>
                  <a:pt x="174" y="148"/>
                  <a:pt x="174" y="116"/>
                </a:cubicBezTo>
                <a:cubicBezTo>
                  <a:pt x="174" y="109"/>
                  <a:pt x="179" y="104"/>
                  <a:pt x="186" y="104"/>
                </a:cubicBezTo>
                <a:cubicBezTo>
                  <a:pt x="193" y="104"/>
                  <a:pt x="198" y="109"/>
                  <a:pt x="198" y="116"/>
                </a:cubicBezTo>
                <a:cubicBezTo>
                  <a:pt x="198" y="116"/>
                  <a:pt x="198" y="116"/>
                  <a:pt x="198" y="116"/>
                </a:cubicBezTo>
                <a:cubicBezTo>
                  <a:pt x="198" y="116"/>
                  <a:pt x="198" y="116"/>
                  <a:pt x="198" y="116"/>
                </a:cubicBezTo>
                <a:cubicBezTo>
                  <a:pt x="198" y="161"/>
                  <a:pt x="165" y="197"/>
                  <a:pt x="122" y="203"/>
                </a:cubicBezTo>
                <a:cubicBezTo>
                  <a:pt x="122" y="232"/>
                  <a:pt x="122" y="232"/>
                  <a:pt x="122" y="232"/>
                </a:cubicBezTo>
                <a:cubicBezTo>
                  <a:pt x="162" y="232"/>
                  <a:pt x="162" y="232"/>
                  <a:pt x="162" y="232"/>
                </a:cubicBezTo>
                <a:cubicBezTo>
                  <a:pt x="169" y="232"/>
                  <a:pt x="174" y="237"/>
                  <a:pt x="174" y="244"/>
                </a:cubicBezTo>
                <a:cubicBezTo>
                  <a:pt x="174" y="251"/>
                  <a:pt x="169" y="256"/>
                  <a:pt x="162" y="256"/>
                </a:cubicBezTo>
                <a:cubicBezTo>
                  <a:pt x="121" y="256"/>
                  <a:pt x="121" y="256"/>
                  <a:pt x="121" y="256"/>
                </a:cubicBezTo>
                <a:cubicBezTo>
                  <a:pt x="58" y="256"/>
                  <a:pt x="58" y="256"/>
                  <a:pt x="58" y="256"/>
                </a:cubicBezTo>
                <a:cubicBezTo>
                  <a:pt x="51" y="256"/>
                  <a:pt x="46" y="251"/>
                  <a:pt x="46" y="244"/>
                </a:cubicBezTo>
                <a:cubicBezTo>
                  <a:pt x="46" y="237"/>
                  <a:pt x="51" y="232"/>
                  <a:pt x="58" y="2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2" name="Google Shape;2662;p13"/>
          <p:cNvSpPr/>
          <p:nvPr/>
        </p:nvSpPr>
        <p:spPr>
          <a:xfrm>
            <a:off x="6880225" y="3805237"/>
            <a:ext cx="288925" cy="344487"/>
          </a:xfrm>
          <a:custGeom>
            <a:rect b="b" l="l" r="r" t="t"/>
            <a:pathLst>
              <a:path extrusionOk="0" h="220" w="184">
                <a:moveTo>
                  <a:pt x="172" y="184"/>
                </a:move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55"/>
                  <a:pt x="24" y="148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37"/>
                  <a:pt x="49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35" y="12"/>
                  <a:pt x="160" y="37"/>
                  <a:pt x="160" y="68"/>
                </a:cubicBezTo>
                <a:cubicBezTo>
                  <a:pt x="160" y="148"/>
                  <a:pt x="160" y="148"/>
                  <a:pt x="160" y="148"/>
                </a:cubicBezTo>
                <a:cubicBezTo>
                  <a:pt x="160" y="155"/>
                  <a:pt x="165" y="160"/>
                  <a:pt x="172" y="160"/>
                </a:cubicBezTo>
                <a:cubicBezTo>
                  <a:pt x="179" y="160"/>
                  <a:pt x="184" y="165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moveTo>
                  <a:pt x="92" y="220"/>
                </a:moveTo>
                <a:cubicBezTo>
                  <a:pt x="79" y="220"/>
                  <a:pt x="68" y="209"/>
                  <a:pt x="68" y="196"/>
                </a:cubicBezTo>
                <a:cubicBezTo>
                  <a:pt x="116" y="196"/>
                  <a:pt x="116" y="196"/>
                  <a:pt x="116" y="196"/>
                </a:cubicBezTo>
                <a:cubicBezTo>
                  <a:pt x="116" y="209"/>
                  <a:pt x="105" y="220"/>
                  <a:pt x="92" y="2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3" name="Google Shape;2663;p13"/>
          <p:cNvSpPr/>
          <p:nvPr/>
        </p:nvSpPr>
        <p:spPr>
          <a:xfrm>
            <a:off x="6242050" y="3879850"/>
            <a:ext cx="163513" cy="193675"/>
          </a:xfrm>
          <a:custGeom>
            <a:rect b="b" l="l" r="r" t="t"/>
            <a:pathLst>
              <a:path extrusionOk="0" h="124" w="104">
                <a:moveTo>
                  <a:pt x="104" y="76"/>
                </a:moveTo>
                <a:cubicBezTo>
                  <a:pt x="104" y="83"/>
                  <a:pt x="99" y="88"/>
                  <a:pt x="92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74"/>
                  <a:pt x="1" y="71"/>
                  <a:pt x="2" y="70"/>
                </a:cubicBezTo>
                <a:cubicBezTo>
                  <a:pt x="42" y="6"/>
                  <a:pt x="42" y="6"/>
                  <a:pt x="42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4" y="2"/>
                  <a:pt x="48" y="0"/>
                  <a:pt x="52" y="0"/>
                </a:cubicBezTo>
                <a:cubicBezTo>
                  <a:pt x="56" y="0"/>
                  <a:pt x="60" y="2"/>
                  <a:pt x="62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03" y="71"/>
                  <a:pt x="104" y="74"/>
                  <a:pt x="104" y="76"/>
                </a:cubicBezTo>
                <a:moveTo>
                  <a:pt x="12" y="100"/>
                </a:moveTo>
                <a:cubicBezTo>
                  <a:pt x="92" y="100"/>
                  <a:pt x="92" y="100"/>
                  <a:pt x="92" y="100"/>
                </a:cubicBezTo>
                <a:cubicBezTo>
                  <a:pt x="99" y="100"/>
                  <a:pt x="104" y="105"/>
                  <a:pt x="104" y="112"/>
                </a:cubicBezTo>
                <a:cubicBezTo>
                  <a:pt x="104" y="119"/>
                  <a:pt x="99" y="124"/>
                  <a:pt x="92" y="124"/>
                </a:cubicBezTo>
                <a:cubicBezTo>
                  <a:pt x="12" y="124"/>
                  <a:pt x="12" y="124"/>
                  <a:pt x="12" y="124"/>
                </a:cubicBezTo>
                <a:cubicBezTo>
                  <a:pt x="5" y="124"/>
                  <a:pt x="0" y="119"/>
                  <a:pt x="0" y="112"/>
                </a:cubicBezTo>
                <a:cubicBezTo>
                  <a:pt x="0" y="105"/>
                  <a:pt x="5" y="100"/>
                  <a:pt x="12" y="10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4" name="Google Shape;2664;p13"/>
          <p:cNvSpPr/>
          <p:nvPr/>
        </p:nvSpPr>
        <p:spPr>
          <a:xfrm>
            <a:off x="5548313" y="3892550"/>
            <a:ext cx="149225" cy="163512"/>
          </a:xfrm>
          <a:custGeom>
            <a:rect b="b" l="l" r="r" t="t"/>
            <a:pathLst>
              <a:path extrusionOk="0" h="104" w="96">
                <a:moveTo>
                  <a:pt x="0" y="12"/>
                </a:move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5" y="104"/>
                  <a:pt x="12" y="104"/>
                </a:cubicBezTo>
                <a:cubicBezTo>
                  <a:pt x="14" y="104"/>
                  <a:pt x="17" y="103"/>
                  <a:pt x="18" y="102"/>
                </a:cubicBezTo>
                <a:cubicBezTo>
                  <a:pt x="72" y="69"/>
                  <a:pt x="72" y="69"/>
                  <a:pt x="72" y="69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9"/>
                  <a:pt x="77" y="104"/>
                  <a:pt x="84" y="104"/>
                </a:cubicBezTo>
                <a:cubicBezTo>
                  <a:pt x="91" y="104"/>
                  <a:pt x="96" y="99"/>
                  <a:pt x="96" y="9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cubicBezTo>
                  <a:pt x="77" y="0"/>
                  <a:pt x="72" y="5"/>
                  <a:pt x="72" y="12"/>
                </a:cubicBezTo>
                <a:cubicBezTo>
                  <a:pt x="72" y="35"/>
                  <a:pt x="72" y="35"/>
                  <a:pt x="72" y="35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1"/>
                  <a:pt x="14" y="0"/>
                  <a:pt x="12" y="0"/>
                </a:cubicBezTo>
                <a:cubicBezTo>
                  <a:pt x="5" y="0"/>
                  <a:pt x="0" y="5"/>
                  <a:pt x="0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5" name="Google Shape;2665;p13"/>
          <p:cNvSpPr/>
          <p:nvPr/>
        </p:nvSpPr>
        <p:spPr>
          <a:xfrm>
            <a:off x="4846638" y="3892550"/>
            <a:ext cx="150813" cy="163512"/>
          </a:xfrm>
          <a:custGeom>
            <a:rect b="b" l="l" r="r" t="t"/>
            <a:pathLst>
              <a:path extrusionOk="0" h="104" w="96">
                <a:moveTo>
                  <a:pt x="96" y="12"/>
                </a:moveTo>
                <a:cubicBezTo>
                  <a:pt x="96" y="92"/>
                  <a:pt x="96" y="92"/>
                  <a:pt x="96" y="92"/>
                </a:cubicBezTo>
                <a:cubicBezTo>
                  <a:pt x="96" y="99"/>
                  <a:pt x="91" y="104"/>
                  <a:pt x="84" y="104"/>
                </a:cubicBezTo>
                <a:cubicBezTo>
                  <a:pt x="82" y="104"/>
                  <a:pt x="79" y="103"/>
                  <a:pt x="78" y="102"/>
                </a:cubicBezTo>
                <a:cubicBezTo>
                  <a:pt x="24" y="69"/>
                  <a:pt x="24" y="69"/>
                  <a:pt x="24" y="69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9"/>
                  <a:pt x="19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35"/>
                  <a:pt x="24" y="35"/>
                  <a:pt x="24" y="35"/>
                </a:cubicBezTo>
                <a:cubicBezTo>
                  <a:pt x="78" y="2"/>
                  <a:pt x="78" y="2"/>
                  <a:pt x="78" y="2"/>
                </a:cubicBezTo>
                <a:cubicBezTo>
                  <a:pt x="79" y="1"/>
                  <a:pt x="82" y="0"/>
                  <a:pt x="84" y="0"/>
                </a:cubicBezTo>
                <a:cubicBezTo>
                  <a:pt x="91" y="0"/>
                  <a:pt x="96" y="5"/>
                  <a:pt x="96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6" name="Google Shape;2666;p13"/>
          <p:cNvSpPr/>
          <p:nvPr/>
        </p:nvSpPr>
        <p:spPr>
          <a:xfrm>
            <a:off x="4102100" y="3892550"/>
            <a:ext cx="238125" cy="163512"/>
          </a:xfrm>
          <a:custGeom>
            <a:rect b="b" l="l" r="r" t="t"/>
            <a:pathLst>
              <a:path extrusionOk="0" h="104" w="152">
                <a:moveTo>
                  <a:pt x="0" y="12"/>
                </a:moveTo>
                <a:cubicBezTo>
                  <a:pt x="0" y="92"/>
                  <a:pt x="0" y="92"/>
                  <a:pt x="0" y="92"/>
                </a:cubicBezTo>
                <a:cubicBezTo>
                  <a:pt x="0" y="99"/>
                  <a:pt x="5" y="104"/>
                  <a:pt x="12" y="104"/>
                </a:cubicBezTo>
                <a:cubicBezTo>
                  <a:pt x="14" y="104"/>
                  <a:pt x="17" y="103"/>
                  <a:pt x="18" y="102"/>
                </a:cubicBezTo>
                <a:cubicBezTo>
                  <a:pt x="64" y="74"/>
                  <a:pt x="64" y="74"/>
                  <a:pt x="64" y="74"/>
                </a:cubicBezTo>
                <a:cubicBezTo>
                  <a:pt x="64" y="92"/>
                  <a:pt x="64" y="92"/>
                  <a:pt x="64" y="92"/>
                </a:cubicBezTo>
                <a:cubicBezTo>
                  <a:pt x="64" y="99"/>
                  <a:pt x="69" y="104"/>
                  <a:pt x="76" y="104"/>
                </a:cubicBezTo>
                <a:cubicBezTo>
                  <a:pt x="78" y="104"/>
                  <a:pt x="81" y="103"/>
                  <a:pt x="82" y="102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46" y="62"/>
                  <a:pt x="146" y="62"/>
                  <a:pt x="146" y="62"/>
                </a:cubicBezTo>
                <a:cubicBezTo>
                  <a:pt x="150" y="60"/>
                  <a:pt x="152" y="56"/>
                  <a:pt x="152" y="52"/>
                </a:cubicBezTo>
                <a:cubicBezTo>
                  <a:pt x="152" y="48"/>
                  <a:pt x="150" y="44"/>
                  <a:pt x="146" y="42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8" y="0"/>
                  <a:pt x="76" y="0"/>
                </a:cubicBezTo>
                <a:cubicBezTo>
                  <a:pt x="69" y="0"/>
                  <a:pt x="64" y="5"/>
                  <a:pt x="64" y="12"/>
                </a:cubicBezTo>
                <a:cubicBezTo>
                  <a:pt x="64" y="30"/>
                  <a:pt x="64" y="30"/>
                  <a:pt x="64" y="30"/>
                </a:cubicBezTo>
                <a:cubicBezTo>
                  <a:pt x="18" y="2"/>
                  <a:pt x="18" y="2"/>
                  <a:pt x="18" y="2"/>
                </a:cubicBezTo>
                <a:cubicBezTo>
                  <a:pt x="17" y="1"/>
                  <a:pt x="14" y="0"/>
                  <a:pt x="12" y="0"/>
                </a:cubicBezTo>
                <a:cubicBezTo>
                  <a:pt x="5" y="0"/>
                  <a:pt x="0" y="5"/>
                  <a:pt x="0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7" name="Google Shape;2667;p13"/>
          <p:cNvSpPr/>
          <p:nvPr/>
        </p:nvSpPr>
        <p:spPr>
          <a:xfrm>
            <a:off x="3402013" y="3892550"/>
            <a:ext cx="238125" cy="163512"/>
          </a:xfrm>
          <a:custGeom>
            <a:rect b="b" l="l" r="r" t="t"/>
            <a:pathLst>
              <a:path extrusionOk="0" h="104" w="152">
                <a:moveTo>
                  <a:pt x="152" y="12"/>
                </a:moveTo>
                <a:cubicBezTo>
                  <a:pt x="152" y="92"/>
                  <a:pt x="152" y="92"/>
                  <a:pt x="152" y="92"/>
                </a:cubicBezTo>
                <a:cubicBezTo>
                  <a:pt x="152" y="99"/>
                  <a:pt x="147" y="104"/>
                  <a:pt x="140" y="104"/>
                </a:cubicBezTo>
                <a:cubicBezTo>
                  <a:pt x="138" y="104"/>
                  <a:pt x="135" y="103"/>
                  <a:pt x="134" y="102"/>
                </a:cubicBezTo>
                <a:cubicBezTo>
                  <a:pt x="88" y="74"/>
                  <a:pt x="88" y="74"/>
                  <a:pt x="88" y="74"/>
                </a:cubicBezTo>
                <a:cubicBezTo>
                  <a:pt x="88" y="92"/>
                  <a:pt x="88" y="92"/>
                  <a:pt x="88" y="92"/>
                </a:cubicBezTo>
                <a:cubicBezTo>
                  <a:pt x="88" y="99"/>
                  <a:pt x="83" y="104"/>
                  <a:pt x="76" y="104"/>
                </a:cubicBezTo>
                <a:cubicBezTo>
                  <a:pt x="74" y="104"/>
                  <a:pt x="71" y="103"/>
                  <a:pt x="70" y="102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6" y="62"/>
                  <a:pt x="6" y="62"/>
                  <a:pt x="6" y="62"/>
                </a:cubicBezTo>
                <a:cubicBezTo>
                  <a:pt x="2" y="60"/>
                  <a:pt x="0" y="56"/>
                  <a:pt x="0" y="52"/>
                </a:cubicBezTo>
                <a:cubicBezTo>
                  <a:pt x="0" y="48"/>
                  <a:pt x="2" y="44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70" y="2"/>
                  <a:pt x="70" y="2"/>
                  <a:pt x="70" y="2"/>
                </a:cubicBezTo>
                <a:cubicBezTo>
                  <a:pt x="71" y="1"/>
                  <a:pt x="74" y="0"/>
                  <a:pt x="76" y="0"/>
                </a:cubicBezTo>
                <a:cubicBezTo>
                  <a:pt x="83" y="0"/>
                  <a:pt x="88" y="5"/>
                  <a:pt x="88" y="12"/>
                </a:cubicBezTo>
                <a:cubicBezTo>
                  <a:pt x="88" y="30"/>
                  <a:pt x="88" y="30"/>
                  <a:pt x="88" y="30"/>
                </a:cubicBezTo>
                <a:cubicBezTo>
                  <a:pt x="134" y="2"/>
                  <a:pt x="134" y="2"/>
                  <a:pt x="134" y="2"/>
                </a:cubicBezTo>
                <a:cubicBezTo>
                  <a:pt x="135" y="1"/>
                  <a:pt x="138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8" name="Google Shape;2668;p13"/>
          <p:cNvSpPr/>
          <p:nvPr/>
        </p:nvSpPr>
        <p:spPr>
          <a:xfrm>
            <a:off x="2763838" y="3892550"/>
            <a:ext cx="112713" cy="163512"/>
          </a:xfrm>
          <a:custGeom>
            <a:rect b="b" l="l" r="r" t="t"/>
            <a:pathLst>
              <a:path extrusionOk="0" h="104" w="72">
                <a:moveTo>
                  <a:pt x="60" y="104"/>
                </a:moveTo>
                <a:cubicBezTo>
                  <a:pt x="53" y="104"/>
                  <a:pt x="48" y="99"/>
                  <a:pt x="48" y="9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5"/>
                  <a:pt x="53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92"/>
                  <a:pt x="72" y="92"/>
                  <a:pt x="72" y="92"/>
                </a:cubicBezTo>
                <a:cubicBezTo>
                  <a:pt x="72" y="99"/>
                  <a:pt x="67" y="104"/>
                  <a:pt x="60" y="104"/>
                </a:cubicBezTo>
                <a:moveTo>
                  <a:pt x="12" y="104"/>
                </a:move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9"/>
                  <a:pt x="19" y="104"/>
                  <a:pt x="12" y="10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9" name="Google Shape;2669;p13"/>
          <p:cNvSpPr/>
          <p:nvPr/>
        </p:nvSpPr>
        <p:spPr>
          <a:xfrm>
            <a:off x="2032000" y="3886200"/>
            <a:ext cx="174625" cy="174625"/>
          </a:xfrm>
          <a:custGeom>
            <a:rect b="b" l="l" r="r" t="t"/>
            <a:pathLst>
              <a:path extrusionOk="0" h="112" w="112">
                <a:moveTo>
                  <a:pt x="100" y="112"/>
                </a:moveTo>
                <a:cubicBezTo>
                  <a:pt x="12" y="112"/>
                  <a:pt x="12" y="112"/>
                  <a:pt x="12" y="112"/>
                </a:cubicBezTo>
                <a:cubicBezTo>
                  <a:pt x="5" y="112"/>
                  <a:pt x="0" y="107"/>
                  <a:pt x="0" y="10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07"/>
                  <a:pt x="107" y="112"/>
                  <a:pt x="100" y="1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0" name="Google Shape;2670;p13"/>
          <p:cNvSpPr/>
          <p:nvPr/>
        </p:nvSpPr>
        <p:spPr>
          <a:xfrm>
            <a:off x="1330325" y="3886200"/>
            <a:ext cx="176213" cy="17462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1" name="Google Shape;2671;p13"/>
          <p:cNvSpPr/>
          <p:nvPr/>
        </p:nvSpPr>
        <p:spPr>
          <a:xfrm>
            <a:off x="630238" y="3873500"/>
            <a:ext cx="174625" cy="200025"/>
          </a:xfrm>
          <a:custGeom>
            <a:rect b="b" l="l" r="r" t="t"/>
            <a:pathLst>
              <a:path extrusionOk="0" h="128" w="112">
                <a:moveTo>
                  <a:pt x="112" y="64"/>
                </a:moveTo>
                <a:cubicBezTo>
                  <a:pt x="112" y="68"/>
                  <a:pt x="110" y="72"/>
                  <a:pt x="106" y="74"/>
                </a:cubicBezTo>
                <a:cubicBezTo>
                  <a:pt x="18" y="126"/>
                  <a:pt x="18" y="126"/>
                  <a:pt x="18" y="126"/>
                </a:cubicBezTo>
                <a:cubicBezTo>
                  <a:pt x="18" y="126"/>
                  <a:pt x="18" y="126"/>
                  <a:pt x="18" y="126"/>
                </a:cubicBezTo>
                <a:cubicBezTo>
                  <a:pt x="18" y="126"/>
                  <a:pt x="18" y="126"/>
                  <a:pt x="18" y="126"/>
                </a:cubicBezTo>
                <a:cubicBezTo>
                  <a:pt x="16" y="127"/>
                  <a:pt x="14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6" y="1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10" y="56"/>
                  <a:pt x="112" y="60"/>
                  <a:pt x="112" y="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2" name="Google Shape;2672;p13"/>
          <p:cNvSpPr/>
          <p:nvPr/>
        </p:nvSpPr>
        <p:spPr>
          <a:xfrm>
            <a:off x="8226425" y="3071812"/>
            <a:ext cx="400050" cy="401637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48" y="172"/>
                </a:moveTo>
                <a:cubicBezTo>
                  <a:pt x="72" y="172"/>
                  <a:pt x="72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208"/>
                  <a:pt x="84" y="208"/>
                  <a:pt x="84" y="208"/>
                </a:cubicBezTo>
                <a:cubicBezTo>
                  <a:pt x="84" y="215"/>
                  <a:pt x="79" y="220"/>
                  <a:pt x="72" y="220"/>
                </a:cubicBezTo>
                <a:cubicBezTo>
                  <a:pt x="48" y="220"/>
                  <a:pt x="48" y="220"/>
                  <a:pt x="48" y="220"/>
                </a:cubicBezTo>
                <a:cubicBezTo>
                  <a:pt x="41" y="220"/>
                  <a:pt x="36" y="215"/>
                  <a:pt x="36" y="208"/>
                </a:cubicBezTo>
                <a:cubicBezTo>
                  <a:pt x="36" y="184"/>
                  <a:pt x="36" y="184"/>
                  <a:pt x="36" y="184"/>
                </a:cubicBezTo>
                <a:cubicBezTo>
                  <a:pt x="36" y="177"/>
                  <a:pt x="41" y="172"/>
                  <a:pt x="48" y="172"/>
                </a:cubicBezTo>
                <a:moveTo>
                  <a:pt x="116" y="64"/>
                </a:moveTo>
                <a:cubicBezTo>
                  <a:pt x="140" y="64"/>
                  <a:pt x="140" y="64"/>
                  <a:pt x="140" y="64"/>
                </a:cubicBezTo>
                <a:cubicBezTo>
                  <a:pt x="147" y="64"/>
                  <a:pt x="152" y="69"/>
                  <a:pt x="152" y="76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152" y="215"/>
                  <a:pt x="147" y="220"/>
                  <a:pt x="140" y="220"/>
                </a:cubicBezTo>
                <a:cubicBezTo>
                  <a:pt x="116" y="220"/>
                  <a:pt x="116" y="220"/>
                  <a:pt x="116" y="220"/>
                </a:cubicBezTo>
                <a:cubicBezTo>
                  <a:pt x="109" y="220"/>
                  <a:pt x="104" y="215"/>
                  <a:pt x="104" y="208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104" y="69"/>
                  <a:pt x="109" y="64"/>
                  <a:pt x="116" y="64"/>
                </a:cubicBezTo>
                <a:moveTo>
                  <a:pt x="184" y="112"/>
                </a:moveTo>
                <a:cubicBezTo>
                  <a:pt x="208" y="112"/>
                  <a:pt x="208" y="112"/>
                  <a:pt x="208" y="112"/>
                </a:cubicBezTo>
                <a:cubicBezTo>
                  <a:pt x="215" y="112"/>
                  <a:pt x="220" y="117"/>
                  <a:pt x="220" y="124"/>
                </a:cubicBezTo>
                <a:cubicBezTo>
                  <a:pt x="220" y="208"/>
                  <a:pt x="220" y="208"/>
                  <a:pt x="220" y="208"/>
                </a:cubicBezTo>
                <a:cubicBezTo>
                  <a:pt x="220" y="215"/>
                  <a:pt x="215" y="220"/>
                  <a:pt x="208" y="220"/>
                </a:cubicBezTo>
                <a:cubicBezTo>
                  <a:pt x="184" y="220"/>
                  <a:pt x="184" y="220"/>
                  <a:pt x="184" y="220"/>
                </a:cubicBezTo>
                <a:cubicBezTo>
                  <a:pt x="177" y="220"/>
                  <a:pt x="172" y="215"/>
                  <a:pt x="172" y="208"/>
                </a:cubicBezTo>
                <a:cubicBezTo>
                  <a:pt x="172" y="124"/>
                  <a:pt x="172" y="124"/>
                  <a:pt x="172" y="124"/>
                </a:cubicBezTo>
                <a:cubicBezTo>
                  <a:pt x="172" y="117"/>
                  <a:pt x="177" y="112"/>
                  <a:pt x="184" y="1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3" name="Google Shape;2673;p13"/>
          <p:cNvSpPr/>
          <p:nvPr/>
        </p:nvSpPr>
        <p:spPr>
          <a:xfrm>
            <a:off x="7524750" y="3071812"/>
            <a:ext cx="401638" cy="401637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42" y="130"/>
                </a:moveTo>
                <a:cubicBezTo>
                  <a:pt x="42" y="130"/>
                  <a:pt x="42" y="130"/>
                  <a:pt x="42" y="13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76" y="109"/>
                  <a:pt x="78" y="108"/>
                  <a:pt x="80" y="108"/>
                </a:cubicBezTo>
                <a:cubicBezTo>
                  <a:pt x="82" y="108"/>
                  <a:pt x="85" y="109"/>
                  <a:pt x="87" y="110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201" y="102"/>
                  <a:pt x="201" y="102"/>
                  <a:pt x="201" y="102"/>
                </a:cubicBezTo>
                <a:cubicBezTo>
                  <a:pt x="203" y="101"/>
                  <a:pt x="205" y="100"/>
                  <a:pt x="208" y="100"/>
                </a:cubicBezTo>
                <a:cubicBezTo>
                  <a:pt x="215" y="100"/>
                  <a:pt x="220" y="105"/>
                  <a:pt x="220" y="112"/>
                </a:cubicBezTo>
                <a:cubicBezTo>
                  <a:pt x="220" y="116"/>
                  <a:pt x="218" y="120"/>
                  <a:pt x="215" y="122"/>
                </a:cubicBezTo>
                <a:cubicBezTo>
                  <a:pt x="215" y="122"/>
                  <a:pt x="215" y="122"/>
                  <a:pt x="215" y="122"/>
                </a:cubicBezTo>
                <a:cubicBezTo>
                  <a:pt x="147" y="170"/>
                  <a:pt x="147" y="170"/>
                  <a:pt x="147" y="170"/>
                </a:cubicBezTo>
                <a:cubicBezTo>
                  <a:pt x="147" y="170"/>
                  <a:pt x="147" y="170"/>
                  <a:pt x="147" y="170"/>
                </a:cubicBezTo>
                <a:cubicBezTo>
                  <a:pt x="145" y="171"/>
                  <a:pt x="143" y="172"/>
                  <a:pt x="140" y="172"/>
                </a:cubicBezTo>
                <a:cubicBezTo>
                  <a:pt x="137" y="172"/>
                  <a:pt x="135" y="171"/>
                  <a:pt x="133" y="170"/>
                </a:cubicBezTo>
                <a:cubicBezTo>
                  <a:pt x="80" y="134"/>
                  <a:pt x="80" y="134"/>
                  <a:pt x="80" y="134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3" y="151"/>
                  <a:pt x="51" y="152"/>
                  <a:pt x="48" y="152"/>
                </a:cubicBezTo>
                <a:cubicBezTo>
                  <a:pt x="41" y="152"/>
                  <a:pt x="36" y="147"/>
                  <a:pt x="36" y="140"/>
                </a:cubicBezTo>
                <a:cubicBezTo>
                  <a:pt x="36" y="136"/>
                  <a:pt x="38" y="132"/>
                  <a:pt x="42" y="13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4" name="Google Shape;2674;p13"/>
          <p:cNvSpPr/>
          <p:nvPr/>
        </p:nvSpPr>
        <p:spPr>
          <a:xfrm>
            <a:off x="6824663" y="3103562"/>
            <a:ext cx="400050" cy="338137"/>
          </a:xfrm>
          <a:custGeom>
            <a:rect b="b" l="l" r="r" t="t"/>
            <a:pathLst>
              <a:path extrusionOk="0" h="216" w="256">
                <a:moveTo>
                  <a:pt x="244" y="216"/>
                </a:move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164"/>
                  <a:pt x="24" y="164"/>
                  <a:pt x="24" y="164"/>
                </a:cubicBezTo>
                <a:cubicBezTo>
                  <a:pt x="24" y="192"/>
                  <a:pt x="24" y="192"/>
                  <a:pt x="24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moveTo>
                  <a:pt x="216" y="180"/>
                </a:moveTo>
                <a:cubicBezTo>
                  <a:pt x="192" y="180"/>
                  <a:pt x="192" y="180"/>
                  <a:pt x="192" y="180"/>
                </a:cubicBezTo>
                <a:cubicBezTo>
                  <a:pt x="185" y="180"/>
                  <a:pt x="180" y="175"/>
                  <a:pt x="180" y="168"/>
                </a:cubicBezTo>
                <a:cubicBezTo>
                  <a:pt x="180" y="84"/>
                  <a:pt x="180" y="84"/>
                  <a:pt x="180" y="84"/>
                </a:cubicBezTo>
                <a:cubicBezTo>
                  <a:pt x="180" y="77"/>
                  <a:pt x="185" y="72"/>
                  <a:pt x="192" y="72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23" y="72"/>
                  <a:pt x="228" y="77"/>
                  <a:pt x="228" y="84"/>
                </a:cubicBezTo>
                <a:cubicBezTo>
                  <a:pt x="228" y="168"/>
                  <a:pt x="228" y="168"/>
                  <a:pt x="228" y="168"/>
                </a:cubicBezTo>
                <a:cubicBezTo>
                  <a:pt x="228" y="175"/>
                  <a:pt x="223" y="180"/>
                  <a:pt x="216" y="180"/>
                </a:cubicBezTo>
                <a:moveTo>
                  <a:pt x="148" y="180"/>
                </a:moveTo>
                <a:cubicBezTo>
                  <a:pt x="124" y="180"/>
                  <a:pt x="124" y="180"/>
                  <a:pt x="124" y="180"/>
                </a:cubicBezTo>
                <a:cubicBezTo>
                  <a:pt x="117" y="180"/>
                  <a:pt x="112" y="175"/>
                  <a:pt x="112" y="168"/>
                </a:cubicBezTo>
                <a:cubicBezTo>
                  <a:pt x="112" y="36"/>
                  <a:pt x="112" y="36"/>
                  <a:pt x="112" y="36"/>
                </a:cubicBezTo>
                <a:cubicBezTo>
                  <a:pt x="112" y="29"/>
                  <a:pt x="117" y="24"/>
                  <a:pt x="124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55" y="24"/>
                  <a:pt x="160" y="29"/>
                  <a:pt x="160" y="36"/>
                </a:cubicBezTo>
                <a:cubicBezTo>
                  <a:pt x="160" y="168"/>
                  <a:pt x="160" y="168"/>
                  <a:pt x="160" y="168"/>
                </a:cubicBezTo>
                <a:cubicBezTo>
                  <a:pt x="160" y="175"/>
                  <a:pt x="155" y="180"/>
                  <a:pt x="148" y="180"/>
                </a:cubicBezTo>
                <a:moveTo>
                  <a:pt x="80" y="180"/>
                </a:moveTo>
                <a:cubicBezTo>
                  <a:pt x="56" y="180"/>
                  <a:pt x="56" y="180"/>
                  <a:pt x="56" y="180"/>
                </a:cubicBezTo>
                <a:cubicBezTo>
                  <a:pt x="49" y="180"/>
                  <a:pt x="44" y="175"/>
                  <a:pt x="44" y="168"/>
                </a:cubicBezTo>
                <a:cubicBezTo>
                  <a:pt x="44" y="144"/>
                  <a:pt x="44" y="144"/>
                  <a:pt x="44" y="144"/>
                </a:cubicBezTo>
                <a:cubicBezTo>
                  <a:pt x="44" y="137"/>
                  <a:pt x="49" y="132"/>
                  <a:pt x="56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7" y="132"/>
                  <a:pt x="92" y="137"/>
                  <a:pt x="92" y="144"/>
                </a:cubicBezTo>
                <a:cubicBezTo>
                  <a:pt x="92" y="168"/>
                  <a:pt x="92" y="168"/>
                  <a:pt x="92" y="168"/>
                </a:cubicBezTo>
                <a:cubicBezTo>
                  <a:pt x="92" y="175"/>
                  <a:pt x="87" y="180"/>
                  <a:pt x="80" y="18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5" name="Google Shape;2675;p13"/>
          <p:cNvSpPr/>
          <p:nvPr/>
        </p:nvSpPr>
        <p:spPr>
          <a:xfrm>
            <a:off x="6122988" y="3103562"/>
            <a:ext cx="401638" cy="338137"/>
          </a:xfrm>
          <a:custGeom>
            <a:rect b="b" l="l" r="r" t="t"/>
            <a:pathLst>
              <a:path extrusionOk="0" h="216" w="256">
                <a:moveTo>
                  <a:pt x="251" y="74"/>
                </a:moveTo>
                <a:cubicBezTo>
                  <a:pt x="251" y="74"/>
                  <a:pt x="251" y="74"/>
                  <a:pt x="251" y="74"/>
                </a:cubicBezTo>
                <a:cubicBezTo>
                  <a:pt x="251" y="74"/>
                  <a:pt x="251" y="74"/>
                  <a:pt x="251" y="74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5" y="147"/>
                  <a:pt x="143" y="148"/>
                  <a:pt x="140" y="148"/>
                </a:cubicBezTo>
                <a:cubicBezTo>
                  <a:pt x="138" y="148"/>
                  <a:pt x="135" y="147"/>
                  <a:pt x="133" y="146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133" y="146"/>
                  <a:pt x="133" y="146"/>
                  <a:pt x="133" y="146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24" y="143"/>
                  <a:pt x="24" y="143"/>
                  <a:pt x="24" y="143"/>
                </a:cubicBezTo>
                <a:cubicBezTo>
                  <a:pt x="24" y="192"/>
                  <a:pt x="24" y="192"/>
                  <a:pt x="24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115"/>
                  <a:pt x="24" y="115"/>
                  <a:pt x="24" y="115"/>
                </a:cubicBezTo>
                <a:cubicBezTo>
                  <a:pt x="74" y="86"/>
                  <a:pt x="74" y="86"/>
                  <a:pt x="74" y="86"/>
                </a:cubicBezTo>
                <a:cubicBezTo>
                  <a:pt x="74" y="86"/>
                  <a:pt x="74" y="86"/>
                  <a:pt x="74" y="86"/>
                </a:cubicBezTo>
                <a:cubicBezTo>
                  <a:pt x="76" y="85"/>
                  <a:pt x="78" y="84"/>
                  <a:pt x="80" y="84"/>
                </a:cubicBezTo>
                <a:cubicBezTo>
                  <a:pt x="82" y="84"/>
                  <a:pt x="85" y="85"/>
                  <a:pt x="87" y="86"/>
                </a:cubicBezTo>
                <a:cubicBezTo>
                  <a:pt x="87" y="86"/>
                  <a:pt x="87" y="86"/>
                  <a:pt x="87" y="86"/>
                </a:cubicBezTo>
                <a:cubicBezTo>
                  <a:pt x="87" y="86"/>
                  <a:pt x="87" y="86"/>
                  <a:pt x="87" y="86"/>
                </a:cubicBezTo>
                <a:cubicBezTo>
                  <a:pt x="87" y="86"/>
                  <a:pt x="87" y="86"/>
                  <a:pt x="87" y="86"/>
                </a:cubicBezTo>
                <a:cubicBezTo>
                  <a:pt x="140" y="121"/>
                  <a:pt x="140" y="121"/>
                  <a:pt x="140" y="121"/>
                </a:cubicBezTo>
                <a:cubicBezTo>
                  <a:pt x="237" y="54"/>
                  <a:pt x="237" y="54"/>
                  <a:pt x="237" y="54"/>
                </a:cubicBezTo>
                <a:cubicBezTo>
                  <a:pt x="237" y="54"/>
                  <a:pt x="237" y="54"/>
                  <a:pt x="237" y="54"/>
                </a:cubicBezTo>
                <a:cubicBezTo>
                  <a:pt x="239" y="53"/>
                  <a:pt x="241" y="52"/>
                  <a:pt x="244" y="52"/>
                </a:cubicBezTo>
                <a:cubicBezTo>
                  <a:pt x="251" y="52"/>
                  <a:pt x="256" y="57"/>
                  <a:pt x="256" y="64"/>
                </a:cubicBezTo>
                <a:cubicBezTo>
                  <a:pt x="256" y="68"/>
                  <a:pt x="254" y="72"/>
                  <a:pt x="251" y="7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6" name="Google Shape;2676;p13"/>
          <p:cNvSpPr/>
          <p:nvPr/>
        </p:nvSpPr>
        <p:spPr>
          <a:xfrm>
            <a:off x="5422900" y="3071812"/>
            <a:ext cx="400050" cy="401637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54" y="54"/>
                </a:moveTo>
                <a:cubicBezTo>
                  <a:pt x="128" y="128"/>
                  <a:pt x="128" y="128"/>
                  <a:pt x="128" y="128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99" y="24"/>
                  <a:pt x="73" y="36"/>
                  <a:pt x="54" y="5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7" name="Google Shape;2677;p13"/>
          <p:cNvSpPr/>
          <p:nvPr/>
        </p:nvSpPr>
        <p:spPr>
          <a:xfrm>
            <a:off x="4722813" y="3071812"/>
            <a:ext cx="400050" cy="401637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24" y="128"/>
                </a:moveTo>
                <a:cubicBezTo>
                  <a:pt x="128" y="128"/>
                  <a:pt x="128" y="128"/>
                  <a:pt x="128" y="128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8" name="Google Shape;2678;p13"/>
          <p:cNvSpPr/>
          <p:nvPr/>
        </p:nvSpPr>
        <p:spPr>
          <a:xfrm>
            <a:off x="4021138" y="3071812"/>
            <a:ext cx="400050" cy="401637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24" y="128"/>
                </a:moveTo>
                <a:cubicBezTo>
                  <a:pt x="24" y="157"/>
                  <a:pt x="36" y="183"/>
                  <a:pt x="54" y="202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9" name="Google Shape;2679;p13"/>
          <p:cNvSpPr/>
          <p:nvPr/>
        </p:nvSpPr>
        <p:spPr>
          <a:xfrm>
            <a:off x="3321050" y="3071812"/>
            <a:ext cx="400050" cy="401637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24" y="128"/>
                </a:moveTo>
                <a:cubicBezTo>
                  <a:pt x="24" y="185"/>
                  <a:pt x="71" y="232"/>
                  <a:pt x="128" y="232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0" name="Google Shape;2680;p13"/>
          <p:cNvSpPr/>
          <p:nvPr/>
        </p:nvSpPr>
        <p:spPr>
          <a:xfrm>
            <a:off x="2619375" y="3071812"/>
            <a:ext cx="401638" cy="401637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24" y="128"/>
                </a:moveTo>
                <a:cubicBezTo>
                  <a:pt x="24" y="185"/>
                  <a:pt x="71" y="232"/>
                  <a:pt x="128" y="232"/>
                </a:cubicBezTo>
                <a:cubicBezTo>
                  <a:pt x="157" y="232"/>
                  <a:pt x="183" y="220"/>
                  <a:pt x="202" y="202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1" name="Google Shape;2681;p13"/>
          <p:cNvSpPr/>
          <p:nvPr/>
        </p:nvSpPr>
        <p:spPr>
          <a:xfrm>
            <a:off x="1919288" y="3071812"/>
            <a:ext cx="400050" cy="401637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24" y="128"/>
                </a:move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128" y="128"/>
                  <a:pt x="128" y="128"/>
                  <a:pt x="128" y="128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2" name="Google Shape;2682;p13"/>
          <p:cNvSpPr/>
          <p:nvPr/>
        </p:nvSpPr>
        <p:spPr>
          <a:xfrm>
            <a:off x="1223963" y="3071812"/>
            <a:ext cx="401638" cy="401637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202" y="54"/>
                </a:moveTo>
                <a:cubicBezTo>
                  <a:pt x="128" y="128"/>
                  <a:pt x="128" y="128"/>
                  <a:pt x="128" y="128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99"/>
                  <a:pt x="220" y="73"/>
                  <a:pt x="202" y="5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3" name="Google Shape;2683;p13"/>
          <p:cNvSpPr/>
          <p:nvPr/>
        </p:nvSpPr>
        <p:spPr>
          <a:xfrm>
            <a:off x="517525" y="3071812"/>
            <a:ext cx="400050" cy="401637"/>
          </a:xfrm>
          <a:custGeom>
            <a:rect b="b" l="l" r="r" t="t"/>
            <a:pathLst>
              <a:path extrusionOk="0" h="256" w="256">
                <a:moveTo>
                  <a:pt x="140" y="116"/>
                </a:moveTo>
                <a:cubicBezTo>
                  <a:pt x="140" y="0"/>
                  <a:pt x="140" y="0"/>
                  <a:pt x="140" y="0"/>
                </a:cubicBezTo>
                <a:cubicBezTo>
                  <a:pt x="204" y="0"/>
                  <a:pt x="256" y="52"/>
                  <a:pt x="256" y="116"/>
                </a:cubicBezTo>
                <a:lnTo>
                  <a:pt x="140" y="116"/>
                </a:lnTo>
                <a:close/>
                <a:moveTo>
                  <a:pt x="116" y="256"/>
                </a:moveTo>
                <a:cubicBezTo>
                  <a:pt x="52" y="256"/>
                  <a:pt x="0" y="204"/>
                  <a:pt x="0" y="140"/>
                </a:cubicBezTo>
                <a:cubicBezTo>
                  <a:pt x="0" y="76"/>
                  <a:pt x="52" y="24"/>
                  <a:pt x="116" y="24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232" y="140"/>
                  <a:pt x="232" y="140"/>
                  <a:pt x="232" y="140"/>
                </a:cubicBezTo>
                <a:cubicBezTo>
                  <a:pt x="232" y="204"/>
                  <a:pt x="180" y="256"/>
                  <a:pt x="116" y="2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4" name="Google Shape;2684;p13"/>
          <p:cNvSpPr/>
          <p:nvPr/>
        </p:nvSpPr>
        <p:spPr>
          <a:xfrm>
            <a:off x="8245475" y="2371725"/>
            <a:ext cx="381000" cy="400050"/>
          </a:xfrm>
          <a:custGeom>
            <a:rect b="b" l="l" r="r" t="t"/>
            <a:pathLst>
              <a:path extrusionOk="0" h="256" w="244">
                <a:moveTo>
                  <a:pt x="244" y="128"/>
                </a:moveTo>
                <a:cubicBezTo>
                  <a:pt x="244" y="128"/>
                  <a:pt x="244" y="128"/>
                  <a:pt x="244" y="128"/>
                </a:cubicBezTo>
                <a:moveTo>
                  <a:pt x="116" y="256"/>
                </a:moveTo>
                <a:cubicBezTo>
                  <a:pt x="116" y="256"/>
                  <a:pt x="116" y="256"/>
                  <a:pt x="116" y="256"/>
                </a:cubicBezTo>
                <a:cubicBezTo>
                  <a:pt x="52" y="256"/>
                  <a:pt x="0" y="204"/>
                  <a:pt x="0" y="140"/>
                </a:cubicBezTo>
                <a:cubicBezTo>
                  <a:pt x="0" y="92"/>
                  <a:pt x="30" y="50"/>
                  <a:pt x="7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3" y="32"/>
                  <a:pt x="75" y="32"/>
                  <a:pt x="76" y="32"/>
                </a:cubicBezTo>
                <a:cubicBezTo>
                  <a:pt x="83" y="32"/>
                  <a:pt x="88" y="37"/>
                  <a:pt x="88" y="44"/>
                </a:cubicBezTo>
                <a:cubicBezTo>
                  <a:pt x="88" y="49"/>
                  <a:pt x="85" y="54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47" y="69"/>
                  <a:pt x="24" y="102"/>
                  <a:pt x="24" y="140"/>
                </a:cubicBezTo>
                <a:cubicBezTo>
                  <a:pt x="24" y="191"/>
                  <a:pt x="65" y="232"/>
                  <a:pt x="116" y="232"/>
                </a:cubicBezTo>
                <a:cubicBezTo>
                  <a:pt x="167" y="232"/>
                  <a:pt x="208" y="191"/>
                  <a:pt x="208" y="140"/>
                </a:cubicBezTo>
                <a:cubicBezTo>
                  <a:pt x="208" y="102"/>
                  <a:pt x="185" y="69"/>
                  <a:pt x="152" y="55"/>
                </a:cubicBezTo>
                <a:cubicBezTo>
                  <a:pt x="152" y="55"/>
                  <a:pt x="152" y="55"/>
                  <a:pt x="152" y="55"/>
                </a:cubicBezTo>
                <a:cubicBezTo>
                  <a:pt x="147" y="54"/>
                  <a:pt x="144" y="49"/>
                  <a:pt x="144" y="44"/>
                </a:cubicBezTo>
                <a:cubicBezTo>
                  <a:pt x="144" y="37"/>
                  <a:pt x="149" y="32"/>
                  <a:pt x="156" y="32"/>
                </a:cubicBezTo>
                <a:cubicBezTo>
                  <a:pt x="157" y="32"/>
                  <a:pt x="159" y="32"/>
                  <a:pt x="160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202" y="50"/>
                  <a:pt x="232" y="92"/>
                  <a:pt x="232" y="140"/>
                </a:cubicBezTo>
                <a:cubicBezTo>
                  <a:pt x="232" y="204"/>
                  <a:pt x="180" y="256"/>
                  <a:pt x="116" y="256"/>
                </a:cubicBezTo>
                <a:moveTo>
                  <a:pt x="116" y="132"/>
                </a:moveTo>
                <a:cubicBezTo>
                  <a:pt x="109" y="132"/>
                  <a:pt x="104" y="127"/>
                  <a:pt x="104" y="120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23" y="0"/>
                  <a:pt x="128" y="5"/>
                  <a:pt x="128" y="12"/>
                </a:cubicBezTo>
                <a:cubicBezTo>
                  <a:pt x="128" y="48"/>
                  <a:pt x="128" y="48"/>
                  <a:pt x="128" y="48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8" y="127"/>
                  <a:pt x="123" y="132"/>
                  <a:pt x="116" y="1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5" name="Google Shape;2685;p13"/>
          <p:cNvSpPr/>
          <p:nvPr/>
        </p:nvSpPr>
        <p:spPr>
          <a:xfrm>
            <a:off x="7524750" y="2384425"/>
            <a:ext cx="401638" cy="381000"/>
          </a:xfrm>
          <a:custGeom>
            <a:rect b="b" l="l" r="r" t="t"/>
            <a:pathLst>
              <a:path extrusionOk="0" h="244" w="256">
                <a:moveTo>
                  <a:pt x="246" y="76"/>
                </a:moveTo>
                <a:cubicBezTo>
                  <a:pt x="233" y="46"/>
                  <a:pt x="210" y="23"/>
                  <a:pt x="180" y="10"/>
                </a:cubicBezTo>
                <a:cubicBezTo>
                  <a:pt x="188" y="4"/>
                  <a:pt x="198" y="0"/>
                  <a:pt x="209" y="0"/>
                </a:cubicBezTo>
                <a:cubicBezTo>
                  <a:pt x="235" y="0"/>
                  <a:pt x="256" y="21"/>
                  <a:pt x="256" y="47"/>
                </a:cubicBezTo>
                <a:cubicBezTo>
                  <a:pt x="256" y="58"/>
                  <a:pt x="252" y="68"/>
                  <a:pt x="246" y="76"/>
                </a:cubicBezTo>
                <a:moveTo>
                  <a:pt x="244" y="128"/>
                </a:moveTo>
                <a:cubicBezTo>
                  <a:pt x="244" y="159"/>
                  <a:pt x="232" y="187"/>
                  <a:pt x="212" y="208"/>
                </a:cubicBezTo>
                <a:cubicBezTo>
                  <a:pt x="229" y="224"/>
                  <a:pt x="229" y="224"/>
                  <a:pt x="229" y="224"/>
                </a:cubicBezTo>
                <a:cubicBezTo>
                  <a:pt x="231" y="226"/>
                  <a:pt x="232" y="229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217" y="244"/>
                  <a:pt x="214" y="243"/>
                  <a:pt x="212" y="241"/>
                </a:cubicBezTo>
                <a:cubicBezTo>
                  <a:pt x="194" y="223"/>
                  <a:pt x="194" y="223"/>
                  <a:pt x="194" y="223"/>
                </a:cubicBezTo>
                <a:cubicBezTo>
                  <a:pt x="176" y="236"/>
                  <a:pt x="153" y="244"/>
                  <a:pt x="128" y="244"/>
                </a:cubicBezTo>
                <a:cubicBezTo>
                  <a:pt x="103" y="244"/>
                  <a:pt x="81" y="236"/>
                  <a:pt x="62" y="223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2" y="243"/>
                  <a:pt x="39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29"/>
                  <a:pt x="25" y="226"/>
                  <a:pt x="28" y="224"/>
                </a:cubicBezTo>
                <a:cubicBezTo>
                  <a:pt x="44" y="207"/>
                  <a:pt x="44" y="207"/>
                  <a:pt x="44" y="207"/>
                </a:cubicBezTo>
                <a:cubicBezTo>
                  <a:pt x="24" y="187"/>
                  <a:pt x="12" y="159"/>
                  <a:pt x="12" y="128"/>
                </a:cubicBezTo>
                <a:cubicBezTo>
                  <a:pt x="12" y="64"/>
                  <a:pt x="64" y="12"/>
                  <a:pt x="128" y="12"/>
                </a:cubicBezTo>
                <a:cubicBezTo>
                  <a:pt x="192" y="12"/>
                  <a:pt x="244" y="64"/>
                  <a:pt x="244" y="128"/>
                </a:cubicBezTo>
                <a:moveTo>
                  <a:pt x="128" y="36"/>
                </a:moveTo>
                <a:cubicBezTo>
                  <a:pt x="77" y="36"/>
                  <a:pt x="36" y="77"/>
                  <a:pt x="36" y="128"/>
                </a:cubicBezTo>
                <a:cubicBezTo>
                  <a:pt x="36" y="179"/>
                  <a:pt x="77" y="220"/>
                  <a:pt x="128" y="220"/>
                </a:cubicBezTo>
                <a:cubicBezTo>
                  <a:pt x="179" y="220"/>
                  <a:pt x="220" y="179"/>
                  <a:pt x="220" y="128"/>
                </a:cubicBezTo>
                <a:cubicBezTo>
                  <a:pt x="220" y="77"/>
                  <a:pt x="179" y="36"/>
                  <a:pt x="128" y="36"/>
                </a:cubicBezTo>
                <a:moveTo>
                  <a:pt x="176" y="140"/>
                </a:moveTo>
                <a:cubicBezTo>
                  <a:pt x="128" y="140"/>
                  <a:pt x="128" y="140"/>
                  <a:pt x="128" y="140"/>
                </a:cubicBezTo>
                <a:cubicBezTo>
                  <a:pt x="121" y="140"/>
                  <a:pt x="116" y="135"/>
                  <a:pt x="116" y="128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6" y="57"/>
                  <a:pt x="121" y="52"/>
                  <a:pt x="128" y="52"/>
                </a:cubicBezTo>
                <a:cubicBezTo>
                  <a:pt x="135" y="52"/>
                  <a:pt x="140" y="57"/>
                  <a:pt x="140" y="64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76" y="116"/>
                  <a:pt x="176" y="116"/>
                  <a:pt x="176" y="116"/>
                </a:cubicBezTo>
                <a:cubicBezTo>
                  <a:pt x="183" y="116"/>
                  <a:pt x="188" y="121"/>
                  <a:pt x="188" y="128"/>
                </a:cubicBezTo>
                <a:cubicBezTo>
                  <a:pt x="188" y="135"/>
                  <a:pt x="183" y="140"/>
                  <a:pt x="176" y="140"/>
                </a:cubicBezTo>
                <a:moveTo>
                  <a:pt x="10" y="78"/>
                </a:moveTo>
                <a:cubicBezTo>
                  <a:pt x="4" y="69"/>
                  <a:pt x="0" y="59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59" y="0"/>
                  <a:pt x="69" y="4"/>
                  <a:pt x="78" y="10"/>
                </a:cubicBezTo>
                <a:cubicBezTo>
                  <a:pt x="47" y="23"/>
                  <a:pt x="23" y="47"/>
                  <a:pt x="10" y="7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6" name="Google Shape;2686;p13"/>
          <p:cNvSpPr/>
          <p:nvPr/>
        </p:nvSpPr>
        <p:spPr>
          <a:xfrm>
            <a:off x="6824663" y="2371725"/>
            <a:ext cx="400050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1" y="140"/>
                  <a:pt x="116" y="135"/>
                  <a:pt x="116" y="128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6" y="49"/>
                  <a:pt x="121" y="44"/>
                  <a:pt x="128" y="44"/>
                </a:cubicBezTo>
                <a:cubicBezTo>
                  <a:pt x="135" y="44"/>
                  <a:pt x="140" y="49"/>
                  <a:pt x="140" y="5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7" name="Google Shape;2687;p13"/>
          <p:cNvSpPr/>
          <p:nvPr/>
        </p:nvSpPr>
        <p:spPr>
          <a:xfrm>
            <a:off x="6122988" y="2371725"/>
            <a:ext cx="401638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55"/>
                  <a:pt x="34" y="179"/>
                  <a:pt x="51" y="198"/>
                </a:cubicBezTo>
                <a:cubicBezTo>
                  <a:pt x="66" y="190"/>
                  <a:pt x="61" y="196"/>
                  <a:pt x="80" y="188"/>
                </a:cubicBezTo>
                <a:cubicBezTo>
                  <a:pt x="100" y="180"/>
                  <a:pt x="105" y="177"/>
                  <a:pt x="105" y="177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5" y="158"/>
                  <a:pt x="98" y="152"/>
                  <a:pt x="95" y="134"/>
                </a:cubicBezTo>
                <a:cubicBezTo>
                  <a:pt x="91" y="136"/>
                  <a:pt x="89" y="129"/>
                  <a:pt x="89" y="125"/>
                </a:cubicBezTo>
                <a:cubicBezTo>
                  <a:pt x="89" y="120"/>
                  <a:pt x="86" y="107"/>
                  <a:pt x="92" y="108"/>
                </a:cubicBezTo>
                <a:cubicBezTo>
                  <a:pt x="91" y="99"/>
                  <a:pt x="90" y="92"/>
                  <a:pt x="90" y="87"/>
                </a:cubicBezTo>
                <a:cubicBezTo>
                  <a:pt x="92" y="73"/>
                  <a:pt x="106" y="57"/>
                  <a:pt x="128" y="56"/>
                </a:cubicBezTo>
                <a:cubicBezTo>
                  <a:pt x="154" y="57"/>
                  <a:pt x="164" y="73"/>
                  <a:pt x="166" y="87"/>
                </a:cubicBezTo>
                <a:cubicBezTo>
                  <a:pt x="166" y="92"/>
                  <a:pt x="165" y="99"/>
                  <a:pt x="164" y="108"/>
                </a:cubicBezTo>
                <a:cubicBezTo>
                  <a:pt x="170" y="107"/>
                  <a:pt x="167" y="120"/>
                  <a:pt x="167" y="124"/>
                </a:cubicBezTo>
                <a:cubicBezTo>
                  <a:pt x="167" y="129"/>
                  <a:pt x="165" y="136"/>
                  <a:pt x="161" y="134"/>
                </a:cubicBezTo>
                <a:cubicBezTo>
                  <a:pt x="158" y="152"/>
                  <a:pt x="151" y="158"/>
                  <a:pt x="151" y="158"/>
                </a:cubicBezTo>
                <a:cubicBezTo>
                  <a:pt x="151" y="177"/>
                  <a:pt x="151" y="177"/>
                  <a:pt x="151" y="177"/>
                </a:cubicBezTo>
                <a:cubicBezTo>
                  <a:pt x="151" y="177"/>
                  <a:pt x="156" y="180"/>
                  <a:pt x="176" y="188"/>
                </a:cubicBezTo>
                <a:cubicBezTo>
                  <a:pt x="195" y="196"/>
                  <a:pt x="190" y="190"/>
                  <a:pt x="205" y="198"/>
                </a:cubicBezTo>
                <a:cubicBezTo>
                  <a:pt x="222" y="179"/>
                  <a:pt x="232" y="155"/>
                  <a:pt x="232" y="128"/>
                </a:cubicBezTo>
                <a:cubicBezTo>
                  <a:pt x="232" y="71"/>
                  <a:pt x="185" y="24"/>
                  <a:pt x="128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8" name="Google Shape;2688;p13"/>
          <p:cNvSpPr/>
          <p:nvPr/>
        </p:nvSpPr>
        <p:spPr>
          <a:xfrm>
            <a:off x="5422900" y="2484437"/>
            <a:ext cx="400050" cy="280987"/>
          </a:xfrm>
          <a:custGeom>
            <a:rect b="b" l="l" r="r" t="t"/>
            <a:pathLst>
              <a:path extrusionOk="0" h="180" w="256">
                <a:moveTo>
                  <a:pt x="256" y="172"/>
                </a:moveTo>
                <a:cubicBezTo>
                  <a:pt x="256" y="172"/>
                  <a:pt x="256" y="172"/>
                  <a:pt x="256" y="172"/>
                </a:cubicBezTo>
                <a:cubicBezTo>
                  <a:pt x="256" y="176"/>
                  <a:pt x="252" y="180"/>
                  <a:pt x="248" y="180"/>
                </a:cubicBezTo>
                <a:cubicBezTo>
                  <a:pt x="188" y="180"/>
                  <a:pt x="188" y="180"/>
                  <a:pt x="188" y="180"/>
                </a:cubicBezTo>
                <a:cubicBezTo>
                  <a:pt x="193" y="179"/>
                  <a:pt x="196" y="175"/>
                  <a:pt x="196" y="170"/>
                </a:cubicBezTo>
                <a:cubicBezTo>
                  <a:pt x="196" y="170"/>
                  <a:pt x="196" y="170"/>
                  <a:pt x="196" y="170"/>
                </a:cubicBezTo>
                <a:cubicBezTo>
                  <a:pt x="196" y="170"/>
                  <a:pt x="196" y="170"/>
                  <a:pt x="196" y="170"/>
                </a:cubicBezTo>
                <a:cubicBezTo>
                  <a:pt x="196" y="170"/>
                  <a:pt x="196" y="134"/>
                  <a:pt x="170" y="121"/>
                </a:cubicBezTo>
                <a:cubicBezTo>
                  <a:pt x="158" y="116"/>
                  <a:pt x="158" y="117"/>
                  <a:pt x="152" y="115"/>
                </a:cubicBezTo>
                <a:cubicBezTo>
                  <a:pt x="152" y="100"/>
                  <a:pt x="152" y="100"/>
                  <a:pt x="152" y="100"/>
                </a:cubicBezTo>
                <a:cubicBezTo>
                  <a:pt x="152" y="100"/>
                  <a:pt x="146" y="95"/>
                  <a:pt x="144" y="80"/>
                </a:cubicBezTo>
                <a:cubicBezTo>
                  <a:pt x="140" y="81"/>
                  <a:pt x="139" y="76"/>
                  <a:pt x="139" y="72"/>
                </a:cubicBezTo>
                <a:cubicBezTo>
                  <a:pt x="139" y="69"/>
                  <a:pt x="137" y="58"/>
                  <a:pt x="141" y="59"/>
                </a:cubicBezTo>
                <a:cubicBezTo>
                  <a:pt x="140" y="52"/>
                  <a:pt x="140" y="45"/>
                  <a:pt x="140" y="42"/>
                </a:cubicBezTo>
                <a:cubicBezTo>
                  <a:pt x="141" y="30"/>
                  <a:pt x="153" y="17"/>
                  <a:pt x="171" y="16"/>
                </a:cubicBezTo>
                <a:cubicBezTo>
                  <a:pt x="192" y="17"/>
                  <a:pt x="200" y="30"/>
                  <a:pt x="202" y="42"/>
                </a:cubicBezTo>
                <a:cubicBezTo>
                  <a:pt x="202" y="45"/>
                  <a:pt x="201" y="52"/>
                  <a:pt x="200" y="59"/>
                </a:cubicBezTo>
                <a:cubicBezTo>
                  <a:pt x="205" y="58"/>
                  <a:pt x="203" y="69"/>
                  <a:pt x="203" y="72"/>
                </a:cubicBezTo>
                <a:cubicBezTo>
                  <a:pt x="202" y="76"/>
                  <a:pt x="201" y="81"/>
                  <a:pt x="197" y="80"/>
                </a:cubicBezTo>
                <a:cubicBezTo>
                  <a:pt x="195" y="95"/>
                  <a:pt x="189" y="100"/>
                  <a:pt x="189" y="100"/>
                </a:cubicBezTo>
                <a:cubicBezTo>
                  <a:pt x="189" y="115"/>
                  <a:pt x="189" y="115"/>
                  <a:pt x="189" y="115"/>
                </a:cubicBezTo>
                <a:cubicBezTo>
                  <a:pt x="189" y="115"/>
                  <a:pt x="193" y="117"/>
                  <a:pt x="210" y="124"/>
                </a:cubicBezTo>
                <a:cubicBezTo>
                  <a:pt x="226" y="131"/>
                  <a:pt x="221" y="126"/>
                  <a:pt x="234" y="133"/>
                </a:cubicBezTo>
                <a:cubicBezTo>
                  <a:pt x="256" y="143"/>
                  <a:pt x="256" y="172"/>
                  <a:pt x="256" y="172"/>
                </a:cubicBezTo>
                <a:close/>
                <a:moveTo>
                  <a:pt x="136" y="119"/>
                </a:moveTo>
                <a:cubicBezTo>
                  <a:pt x="154" y="126"/>
                  <a:pt x="149" y="121"/>
                  <a:pt x="163" y="128"/>
                </a:cubicBezTo>
                <a:cubicBezTo>
                  <a:pt x="187" y="139"/>
                  <a:pt x="187" y="171"/>
                  <a:pt x="187" y="171"/>
                </a:cubicBezTo>
                <a:cubicBezTo>
                  <a:pt x="187" y="171"/>
                  <a:pt x="187" y="171"/>
                  <a:pt x="187" y="171"/>
                </a:cubicBezTo>
                <a:cubicBezTo>
                  <a:pt x="187" y="171"/>
                  <a:pt x="187" y="171"/>
                  <a:pt x="187" y="171"/>
                </a:cubicBezTo>
                <a:cubicBezTo>
                  <a:pt x="187" y="176"/>
                  <a:pt x="183" y="180"/>
                  <a:pt x="178" y="180"/>
                </a:cubicBezTo>
                <a:cubicBezTo>
                  <a:pt x="9" y="180"/>
                  <a:pt x="9" y="180"/>
                  <a:pt x="9" y="180"/>
                </a:cubicBezTo>
                <a:cubicBezTo>
                  <a:pt x="4" y="180"/>
                  <a:pt x="0" y="176"/>
                  <a:pt x="0" y="171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71"/>
                  <a:pt x="0" y="139"/>
                  <a:pt x="23" y="128"/>
                </a:cubicBezTo>
                <a:cubicBezTo>
                  <a:pt x="38" y="121"/>
                  <a:pt x="32" y="127"/>
                  <a:pt x="50" y="119"/>
                </a:cubicBezTo>
                <a:cubicBezTo>
                  <a:pt x="69" y="112"/>
                  <a:pt x="73" y="109"/>
                  <a:pt x="73" y="109"/>
                </a:cubicBezTo>
                <a:cubicBezTo>
                  <a:pt x="73" y="92"/>
                  <a:pt x="73" y="92"/>
                  <a:pt x="73" y="92"/>
                </a:cubicBezTo>
                <a:cubicBezTo>
                  <a:pt x="73" y="92"/>
                  <a:pt x="66" y="87"/>
                  <a:pt x="64" y="70"/>
                </a:cubicBezTo>
                <a:cubicBezTo>
                  <a:pt x="60" y="72"/>
                  <a:pt x="58" y="65"/>
                  <a:pt x="58" y="62"/>
                </a:cubicBezTo>
                <a:cubicBezTo>
                  <a:pt x="58" y="58"/>
                  <a:pt x="56" y="46"/>
                  <a:pt x="61" y="47"/>
                </a:cubicBezTo>
                <a:cubicBezTo>
                  <a:pt x="60" y="39"/>
                  <a:pt x="59" y="32"/>
                  <a:pt x="60" y="28"/>
                </a:cubicBezTo>
                <a:cubicBezTo>
                  <a:pt x="61" y="15"/>
                  <a:pt x="74" y="1"/>
                  <a:pt x="93" y="0"/>
                </a:cubicBezTo>
                <a:cubicBezTo>
                  <a:pt x="117" y="1"/>
                  <a:pt x="126" y="15"/>
                  <a:pt x="127" y="28"/>
                </a:cubicBezTo>
                <a:cubicBezTo>
                  <a:pt x="128" y="32"/>
                  <a:pt x="127" y="39"/>
                  <a:pt x="126" y="47"/>
                </a:cubicBezTo>
                <a:cubicBezTo>
                  <a:pt x="131" y="46"/>
                  <a:pt x="129" y="58"/>
                  <a:pt x="128" y="62"/>
                </a:cubicBezTo>
                <a:cubicBezTo>
                  <a:pt x="128" y="65"/>
                  <a:pt x="127" y="72"/>
                  <a:pt x="123" y="70"/>
                </a:cubicBezTo>
                <a:cubicBezTo>
                  <a:pt x="120" y="87"/>
                  <a:pt x="114" y="92"/>
                  <a:pt x="114" y="92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8" y="111"/>
                  <a:pt x="136" y="11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9" name="Google Shape;2689;p13"/>
          <p:cNvSpPr/>
          <p:nvPr/>
        </p:nvSpPr>
        <p:spPr>
          <a:xfrm>
            <a:off x="4722813" y="2378075"/>
            <a:ext cx="400050" cy="387350"/>
          </a:xfrm>
          <a:custGeom>
            <a:rect b="b" l="l" r="r" t="t"/>
            <a:pathLst>
              <a:path extrusionOk="0" h="248" w="256">
                <a:moveTo>
                  <a:pt x="252" y="216"/>
                </a:moveTo>
                <a:cubicBezTo>
                  <a:pt x="252" y="216"/>
                  <a:pt x="252" y="216"/>
                  <a:pt x="252" y="216"/>
                </a:cubicBezTo>
                <a:cubicBezTo>
                  <a:pt x="224" y="244"/>
                  <a:pt x="224" y="244"/>
                  <a:pt x="224" y="244"/>
                </a:cubicBezTo>
                <a:cubicBezTo>
                  <a:pt x="222" y="247"/>
                  <a:pt x="219" y="248"/>
                  <a:pt x="216" y="248"/>
                </a:cubicBezTo>
                <a:cubicBezTo>
                  <a:pt x="209" y="248"/>
                  <a:pt x="204" y="243"/>
                  <a:pt x="204" y="236"/>
                </a:cubicBezTo>
                <a:cubicBezTo>
                  <a:pt x="204" y="233"/>
                  <a:pt x="205" y="230"/>
                  <a:pt x="208" y="228"/>
                </a:cubicBezTo>
                <a:cubicBezTo>
                  <a:pt x="215" y="220"/>
                  <a:pt x="215" y="220"/>
                  <a:pt x="215" y="22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3" y="220"/>
                  <a:pt x="148" y="215"/>
                  <a:pt x="148" y="208"/>
                </a:cubicBezTo>
                <a:cubicBezTo>
                  <a:pt x="148" y="201"/>
                  <a:pt x="153" y="196"/>
                  <a:pt x="160" y="196"/>
                </a:cubicBezTo>
                <a:cubicBezTo>
                  <a:pt x="215" y="196"/>
                  <a:pt x="215" y="196"/>
                  <a:pt x="215" y="196"/>
                </a:cubicBezTo>
                <a:cubicBezTo>
                  <a:pt x="208" y="188"/>
                  <a:pt x="208" y="188"/>
                  <a:pt x="208" y="188"/>
                </a:cubicBezTo>
                <a:cubicBezTo>
                  <a:pt x="205" y="186"/>
                  <a:pt x="204" y="183"/>
                  <a:pt x="204" y="180"/>
                </a:cubicBezTo>
                <a:cubicBezTo>
                  <a:pt x="204" y="173"/>
                  <a:pt x="209" y="168"/>
                  <a:pt x="216" y="168"/>
                </a:cubicBezTo>
                <a:cubicBezTo>
                  <a:pt x="219" y="168"/>
                  <a:pt x="222" y="169"/>
                  <a:pt x="224" y="172"/>
                </a:cubicBezTo>
                <a:cubicBezTo>
                  <a:pt x="252" y="200"/>
                  <a:pt x="252" y="200"/>
                  <a:pt x="252" y="200"/>
                </a:cubicBezTo>
                <a:cubicBezTo>
                  <a:pt x="255" y="202"/>
                  <a:pt x="256" y="205"/>
                  <a:pt x="256" y="208"/>
                </a:cubicBezTo>
                <a:cubicBezTo>
                  <a:pt x="256" y="211"/>
                  <a:pt x="255" y="214"/>
                  <a:pt x="252" y="216"/>
                </a:cubicBezTo>
                <a:moveTo>
                  <a:pt x="192" y="184"/>
                </a:moveTo>
                <a:cubicBezTo>
                  <a:pt x="160" y="184"/>
                  <a:pt x="160" y="184"/>
                  <a:pt x="160" y="184"/>
                </a:cubicBezTo>
                <a:cubicBezTo>
                  <a:pt x="147" y="184"/>
                  <a:pt x="136" y="195"/>
                  <a:pt x="136" y="208"/>
                </a:cubicBezTo>
                <a:cubicBezTo>
                  <a:pt x="136" y="221"/>
                  <a:pt x="147" y="232"/>
                  <a:pt x="160" y="232"/>
                </a:cubicBezTo>
                <a:cubicBezTo>
                  <a:pt x="192" y="232"/>
                  <a:pt x="192" y="232"/>
                  <a:pt x="192" y="232"/>
                </a:cubicBezTo>
                <a:cubicBezTo>
                  <a:pt x="192" y="233"/>
                  <a:pt x="192" y="235"/>
                  <a:pt x="192" y="236"/>
                </a:cubicBezTo>
                <a:cubicBezTo>
                  <a:pt x="192" y="240"/>
                  <a:pt x="193" y="244"/>
                  <a:pt x="195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192"/>
                  <a:pt x="32" y="176"/>
                </a:cubicBezTo>
                <a:cubicBezTo>
                  <a:pt x="52" y="166"/>
                  <a:pt x="44" y="174"/>
                  <a:pt x="69" y="164"/>
                </a:cubicBezTo>
                <a:cubicBezTo>
                  <a:pt x="94" y="154"/>
                  <a:pt x="100" y="150"/>
                  <a:pt x="100" y="150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1" y="119"/>
                  <a:pt x="88" y="97"/>
                </a:cubicBezTo>
                <a:cubicBezTo>
                  <a:pt x="82" y="99"/>
                  <a:pt x="80" y="90"/>
                  <a:pt x="80" y="85"/>
                </a:cubicBezTo>
                <a:cubicBezTo>
                  <a:pt x="80" y="80"/>
                  <a:pt x="77" y="63"/>
                  <a:pt x="84" y="65"/>
                </a:cubicBezTo>
                <a:cubicBezTo>
                  <a:pt x="82" y="54"/>
                  <a:pt x="81" y="44"/>
                  <a:pt x="82" y="39"/>
                </a:cubicBezTo>
                <a:cubicBezTo>
                  <a:pt x="83" y="21"/>
                  <a:pt x="101" y="1"/>
                  <a:pt x="128" y="0"/>
                </a:cubicBezTo>
                <a:cubicBezTo>
                  <a:pt x="160" y="1"/>
                  <a:pt x="173" y="21"/>
                  <a:pt x="175" y="39"/>
                </a:cubicBezTo>
                <a:cubicBezTo>
                  <a:pt x="175" y="44"/>
                  <a:pt x="174" y="54"/>
                  <a:pt x="172" y="65"/>
                </a:cubicBezTo>
                <a:cubicBezTo>
                  <a:pt x="180" y="63"/>
                  <a:pt x="177" y="80"/>
                  <a:pt x="176" y="85"/>
                </a:cubicBezTo>
                <a:cubicBezTo>
                  <a:pt x="176" y="90"/>
                  <a:pt x="174" y="99"/>
                  <a:pt x="168" y="97"/>
                </a:cubicBezTo>
                <a:cubicBezTo>
                  <a:pt x="165" y="119"/>
                  <a:pt x="156" y="126"/>
                  <a:pt x="156" y="126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6" y="150"/>
                  <a:pt x="162" y="153"/>
                  <a:pt x="187" y="164"/>
                </a:cubicBezTo>
                <a:cubicBezTo>
                  <a:pt x="190" y="165"/>
                  <a:pt x="193" y="166"/>
                  <a:pt x="196" y="167"/>
                </a:cubicBezTo>
                <a:cubicBezTo>
                  <a:pt x="193" y="171"/>
                  <a:pt x="192" y="175"/>
                  <a:pt x="192" y="180"/>
                </a:cubicBezTo>
                <a:cubicBezTo>
                  <a:pt x="192" y="181"/>
                  <a:pt x="192" y="183"/>
                  <a:pt x="192" y="184"/>
                </a:cubicBezTo>
                <a:moveTo>
                  <a:pt x="256" y="236"/>
                </a:moveTo>
                <a:cubicBezTo>
                  <a:pt x="256" y="236"/>
                  <a:pt x="256" y="236"/>
                  <a:pt x="256" y="236"/>
                </a:cubicBezTo>
                <a:cubicBezTo>
                  <a:pt x="256" y="236"/>
                  <a:pt x="256" y="236"/>
                  <a:pt x="256" y="236"/>
                </a:cubicBezTo>
                <a:cubicBezTo>
                  <a:pt x="256" y="243"/>
                  <a:pt x="251" y="248"/>
                  <a:pt x="244" y="248"/>
                </a:cubicBezTo>
                <a:cubicBezTo>
                  <a:pt x="238" y="248"/>
                  <a:pt x="238" y="248"/>
                  <a:pt x="238" y="248"/>
                </a:cubicBezTo>
                <a:cubicBezTo>
                  <a:pt x="256" y="230"/>
                  <a:pt x="256" y="230"/>
                  <a:pt x="256" y="230"/>
                </a:cubicBezTo>
                <a:cubicBezTo>
                  <a:pt x="256" y="234"/>
                  <a:pt x="256" y="236"/>
                  <a:pt x="256" y="23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0" name="Google Shape;2690;p13"/>
          <p:cNvSpPr/>
          <p:nvPr/>
        </p:nvSpPr>
        <p:spPr>
          <a:xfrm>
            <a:off x="4021138" y="2378075"/>
            <a:ext cx="400050" cy="387350"/>
          </a:xfrm>
          <a:custGeom>
            <a:rect b="b" l="l" r="r" t="t"/>
            <a:pathLst>
              <a:path extrusionOk="0" h="248" w="256">
                <a:moveTo>
                  <a:pt x="244" y="220"/>
                </a:moveTo>
                <a:cubicBezTo>
                  <a:pt x="189" y="220"/>
                  <a:pt x="189" y="220"/>
                  <a:pt x="189" y="220"/>
                </a:cubicBezTo>
                <a:cubicBezTo>
                  <a:pt x="196" y="228"/>
                  <a:pt x="196" y="228"/>
                  <a:pt x="196" y="228"/>
                </a:cubicBezTo>
                <a:cubicBezTo>
                  <a:pt x="199" y="230"/>
                  <a:pt x="200" y="233"/>
                  <a:pt x="200" y="236"/>
                </a:cubicBezTo>
                <a:cubicBezTo>
                  <a:pt x="200" y="243"/>
                  <a:pt x="195" y="248"/>
                  <a:pt x="188" y="248"/>
                </a:cubicBezTo>
                <a:cubicBezTo>
                  <a:pt x="185" y="248"/>
                  <a:pt x="182" y="247"/>
                  <a:pt x="180" y="244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49" y="214"/>
                  <a:pt x="148" y="211"/>
                  <a:pt x="148" y="208"/>
                </a:cubicBezTo>
                <a:cubicBezTo>
                  <a:pt x="148" y="205"/>
                  <a:pt x="149" y="202"/>
                  <a:pt x="152" y="200"/>
                </a:cubicBezTo>
                <a:cubicBezTo>
                  <a:pt x="180" y="172"/>
                  <a:pt x="180" y="172"/>
                  <a:pt x="180" y="172"/>
                </a:cubicBezTo>
                <a:cubicBezTo>
                  <a:pt x="182" y="169"/>
                  <a:pt x="185" y="168"/>
                  <a:pt x="188" y="168"/>
                </a:cubicBezTo>
                <a:cubicBezTo>
                  <a:pt x="195" y="168"/>
                  <a:pt x="200" y="173"/>
                  <a:pt x="200" y="180"/>
                </a:cubicBezTo>
                <a:cubicBezTo>
                  <a:pt x="200" y="183"/>
                  <a:pt x="199" y="186"/>
                  <a:pt x="196" y="188"/>
                </a:cubicBezTo>
                <a:cubicBezTo>
                  <a:pt x="189" y="196"/>
                  <a:pt x="189" y="196"/>
                  <a:pt x="189" y="196"/>
                </a:cubicBezTo>
                <a:cubicBezTo>
                  <a:pt x="244" y="196"/>
                  <a:pt x="244" y="196"/>
                  <a:pt x="244" y="196"/>
                </a:cubicBezTo>
                <a:cubicBezTo>
                  <a:pt x="251" y="196"/>
                  <a:pt x="256" y="201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212" y="180"/>
                </a:moveTo>
                <a:cubicBezTo>
                  <a:pt x="212" y="177"/>
                  <a:pt x="211" y="174"/>
                  <a:pt x="210" y="171"/>
                </a:cubicBezTo>
                <a:cubicBezTo>
                  <a:pt x="213" y="171"/>
                  <a:pt x="217" y="173"/>
                  <a:pt x="224" y="176"/>
                </a:cubicBezTo>
                <a:cubicBezTo>
                  <a:pt x="228" y="178"/>
                  <a:pt x="232" y="181"/>
                  <a:pt x="235" y="184"/>
                </a:cubicBezTo>
                <a:cubicBezTo>
                  <a:pt x="212" y="184"/>
                  <a:pt x="212" y="184"/>
                  <a:pt x="212" y="184"/>
                </a:cubicBezTo>
                <a:cubicBezTo>
                  <a:pt x="212" y="183"/>
                  <a:pt x="212" y="181"/>
                  <a:pt x="212" y="180"/>
                </a:cubicBezTo>
                <a:moveTo>
                  <a:pt x="168" y="97"/>
                </a:moveTo>
                <a:cubicBezTo>
                  <a:pt x="165" y="119"/>
                  <a:pt x="156" y="126"/>
                  <a:pt x="156" y="126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6" y="150"/>
                  <a:pt x="160" y="152"/>
                  <a:pt x="176" y="159"/>
                </a:cubicBezTo>
                <a:cubicBezTo>
                  <a:pt x="174" y="160"/>
                  <a:pt x="173" y="162"/>
                  <a:pt x="171" y="163"/>
                </a:cubicBezTo>
                <a:cubicBezTo>
                  <a:pt x="171" y="163"/>
                  <a:pt x="171" y="163"/>
                  <a:pt x="171" y="163"/>
                </a:cubicBezTo>
                <a:cubicBezTo>
                  <a:pt x="143" y="191"/>
                  <a:pt x="143" y="191"/>
                  <a:pt x="143" y="191"/>
                </a:cubicBezTo>
                <a:cubicBezTo>
                  <a:pt x="139" y="195"/>
                  <a:pt x="136" y="201"/>
                  <a:pt x="136" y="208"/>
                </a:cubicBezTo>
                <a:cubicBezTo>
                  <a:pt x="136" y="215"/>
                  <a:pt x="139" y="221"/>
                  <a:pt x="143" y="225"/>
                </a:cubicBezTo>
                <a:cubicBezTo>
                  <a:pt x="166" y="248"/>
                  <a:pt x="166" y="248"/>
                  <a:pt x="166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192"/>
                  <a:pt x="32" y="176"/>
                </a:cubicBezTo>
                <a:cubicBezTo>
                  <a:pt x="52" y="166"/>
                  <a:pt x="44" y="174"/>
                  <a:pt x="69" y="164"/>
                </a:cubicBezTo>
                <a:cubicBezTo>
                  <a:pt x="94" y="154"/>
                  <a:pt x="100" y="150"/>
                  <a:pt x="100" y="150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1" y="119"/>
                  <a:pt x="88" y="97"/>
                </a:cubicBezTo>
                <a:cubicBezTo>
                  <a:pt x="82" y="99"/>
                  <a:pt x="80" y="90"/>
                  <a:pt x="80" y="85"/>
                </a:cubicBezTo>
                <a:cubicBezTo>
                  <a:pt x="80" y="80"/>
                  <a:pt x="77" y="63"/>
                  <a:pt x="84" y="65"/>
                </a:cubicBezTo>
                <a:cubicBezTo>
                  <a:pt x="82" y="54"/>
                  <a:pt x="81" y="44"/>
                  <a:pt x="82" y="39"/>
                </a:cubicBezTo>
                <a:cubicBezTo>
                  <a:pt x="83" y="21"/>
                  <a:pt x="101" y="1"/>
                  <a:pt x="128" y="0"/>
                </a:cubicBezTo>
                <a:cubicBezTo>
                  <a:pt x="160" y="1"/>
                  <a:pt x="173" y="21"/>
                  <a:pt x="175" y="39"/>
                </a:cubicBezTo>
                <a:cubicBezTo>
                  <a:pt x="175" y="44"/>
                  <a:pt x="174" y="54"/>
                  <a:pt x="172" y="65"/>
                </a:cubicBezTo>
                <a:cubicBezTo>
                  <a:pt x="180" y="63"/>
                  <a:pt x="177" y="80"/>
                  <a:pt x="176" y="85"/>
                </a:cubicBezTo>
                <a:cubicBezTo>
                  <a:pt x="176" y="90"/>
                  <a:pt x="174" y="99"/>
                  <a:pt x="168" y="97"/>
                </a:cubicBezTo>
                <a:moveTo>
                  <a:pt x="212" y="232"/>
                </a:moveTo>
                <a:cubicBezTo>
                  <a:pt x="244" y="232"/>
                  <a:pt x="244" y="232"/>
                  <a:pt x="244" y="232"/>
                </a:cubicBezTo>
                <a:cubicBezTo>
                  <a:pt x="248" y="232"/>
                  <a:pt x="252" y="231"/>
                  <a:pt x="256" y="229"/>
                </a:cubicBezTo>
                <a:cubicBezTo>
                  <a:pt x="256" y="233"/>
                  <a:pt x="256" y="236"/>
                  <a:pt x="256" y="236"/>
                </a:cubicBezTo>
                <a:cubicBezTo>
                  <a:pt x="256" y="236"/>
                  <a:pt x="256" y="236"/>
                  <a:pt x="256" y="236"/>
                </a:cubicBezTo>
                <a:cubicBezTo>
                  <a:pt x="256" y="236"/>
                  <a:pt x="256" y="236"/>
                  <a:pt x="256" y="236"/>
                </a:cubicBezTo>
                <a:cubicBezTo>
                  <a:pt x="256" y="243"/>
                  <a:pt x="251" y="248"/>
                  <a:pt x="244" y="248"/>
                </a:cubicBezTo>
                <a:cubicBezTo>
                  <a:pt x="209" y="248"/>
                  <a:pt x="209" y="248"/>
                  <a:pt x="209" y="248"/>
                </a:cubicBezTo>
                <a:cubicBezTo>
                  <a:pt x="211" y="244"/>
                  <a:pt x="212" y="240"/>
                  <a:pt x="212" y="236"/>
                </a:cubicBezTo>
                <a:cubicBezTo>
                  <a:pt x="212" y="235"/>
                  <a:pt x="212" y="233"/>
                  <a:pt x="212" y="2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1" name="Google Shape;2691;p13"/>
          <p:cNvSpPr/>
          <p:nvPr/>
        </p:nvSpPr>
        <p:spPr>
          <a:xfrm>
            <a:off x="3321050" y="2378075"/>
            <a:ext cx="400050" cy="387350"/>
          </a:xfrm>
          <a:custGeom>
            <a:rect b="b" l="l" r="r" t="t"/>
            <a:pathLst>
              <a:path extrusionOk="0" h="248" w="256">
                <a:moveTo>
                  <a:pt x="237" y="212"/>
                </a:moveTo>
                <a:cubicBezTo>
                  <a:pt x="252" y="228"/>
                  <a:pt x="252" y="228"/>
                  <a:pt x="252" y="228"/>
                </a:cubicBezTo>
                <a:cubicBezTo>
                  <a:pt x="255" y="230"/>
                  <a:pt x="256" y="233"/>
                  <a:pt x="256" y="236"/>
                </a:cubicBezTo>
                <a:cubicBezTo>
                  <a:pt x="256" y="243"/>
                  <a:pt x="251" y="248"/>
                  <a:pt x="244" y="248"/>
                </a:cubicBezTo>
                <a:cubicBezTo>
                  <a:pt x="241" y="248"/>
                  <a:pt x="238" y="247"/>
                  <a:pt x="236" y="244"/>
                </a:cubicBezTo>
                <a:cubicBezTo>
                  <a:pt x="220" y="229"/>
                  <a:pt x="220" y="229"/>
                  <a:pt x="220" y="229"/>
                </a:cubicBezTo>
                <a:cubicBezTo>
                  <a:pt x="204" y="244"/>
                  <a:pt x="204" y="244"/>
                  <a:pt x="204" y="244"/>
                </a:cubicBezTo>
                <a:cubicBezTo>
                  <a:pt x="202" y="247"/>
                  <a:pt x="199" y="248"/>
                  <a:pt x="196" y="248"/>
                </a:cubicBezTo>
                <a:cubicBezTo>
                  <a:pt x="189" y="248"/>
                  <a:pt x="184" y="243"/>
                  <a:pt x="184" y="236"/>
                </a:cubicBezTo>
                <a:cubicBezTo>
                  <a:pt x="184" y="233"/>
                  <a:pt x="185" y="230"/>
                  <a:pt x="188" y="228"/>
                </a:cubicBezTo>
                <a:cubicBezTo>
                  <a:pt x="203" y="212"/>
                  <a:pt x="203" y="212"/>
                  <a:pt x="203" y="212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185" y="194"/>
                  <a:pt x="184" y="191"/>
                  <a:pt x="184" y="188"/>
                </a:cubicBezTo>
                <a:cubicBezTo>
                  <a:pt x="184" y="181"/>
                  <a:pt x="189" y="176"/>
                  <a:pt x="196" y="176"/>
                </a:cubicBezTo>
                <a:cubicBezTo>
                  <a:pt x="199" y="176"/>
                  <a:pt x="202" y="177"/>
                  <a:pt x="204" y="180"/>
                </a:cubicBezTo>
                <a:cubicBezTo>
                  <a:pt x="220" y="195"/>
                  <a:pt x="220" y="195"/>
                  <a:pt x="220" y="195"/>
                </a:cubicBezTo>
                <a:cubicBezTo>
                  <a:pt x="236" y="180"/>
                  <a:pt x="236" y="180"/>
                  <a:pt x="236" y="180"/>
                </a:cubicBezTo>
                <a:cubicBezTo>
                  <a:pt x="238" y="177"/>
                  <a:pt x="241" y="176"/>
                  <a:pt x="244" y="176"/>
                </a:cubicBezTo>
                <a:cubicBezTo>
                  <a:pt x="251" y="176"/>
                  <a:pt x="256" y="181"/>
                  <a:pt x="256" y="188"/>
                </a:cubicBezTo>
                <a:cubicBezTo>
                  <a:pt x="256" y="191"/>
                  <a:pt x="255" y="194"/>
                  <a:pt x="252" y="196"/>
                </a:cubicBezTo>
                <a:lnTo>
                  <a:pt x="237" y="212"/>
                </a:lnTo>
                <a:close/>
                <a:moveTo>
                  <a:pt x="172" y="188"/>
                </a:moveTo>
                <a:cubicBezTo>
                  <a:pt x="172" y="195"/>
                  <a:pt x="175" y="201"/>
                  <a:pt x="179" y="205"/>
                </a:cubicBezTo>
                <a:cubicBezTo>
                  <a:pt x="179" y="205"/>
                  <a:pt x="179" y="205"/>
                  <a:pt x="179" y="205"/>
                </a:cubicBezTo>
                <a:cubicBezTo>
                  <a:pt x="186" y="212"/>
                  <a:pt x="186" y="212"/>
                  <a:pt x="186" y="212"/>
                </a:cubicBezTo>
                <a:cubicBezTo>
                  <a:pt x="179" y="219"/>
                  <a:pt x="179" y="219"/>
                  <a:pt x="179" y="219"/>
                </a:cubicBezTo>
                <a:cubicBezTo>
                  <a:pt x="175" y="223"/>
                  <a:pt x="172" y="229"/>
                  <a:pt x="172" y="236"/>
                </a:cubicBezTo>
                <a:cubicBezTo>
                  <a:pt x="172" y="240"/>
                  <a:pt x="173" y="244"/>
                  <a:pt x="175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192"/>
                  <a:pt x="32" y="176"/>
                </a:cubicBezTo>
                <a:cubicBezTo>
                  <a:pt x="52" y="166"/>
                  <a:pt x="44" y="174"/>
                  <a:pt x="69" y="164"/>
                </a:cubicBezTo>
                <a:cubicBezTo>
                  <a:pt x="94" y="154"/>
                  <a:pt x="100" y="150"/>
                  <a:pt x="100" y="150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1" y="119"/>
                  <a:pt x="88" y="97"/>
                </a:cubicBezTo>
                <a:cubicBezTo>
                  <a:pt x="82" y="99"/>
                  <a:pt x="80" y="90"/>
                  <a:pt x="80" y="85"/>
                </a:cubicBezTo>
                <a:cubicBezTo>
                  <a:pt x="80" y="80"/>
                  <a:pt x="77" y="63"/>
                  <a:pt x="84" y="65"/>
                </a:cubicBezTo>
                <a:cubicBezTo>
                  <a:pt x="82" y="54"/>
                  <a:pt x="81" y="44"/>
                  <a:pt x="82" y="39"/>
                </a:cubicBezTo>
                <a:cubicBezTo>
                  <a:pt x="83" y="21"/>
                  <a:pt x="101" y="1"/>
                  <a:pt x="128" y="0"/>
                </a:cubicBezTo>
                <a:cubicBezTo>
                  <a:pt x="160" y="1"/>
                  <a:pt x="173" y="21"/>
                  <a:pt x="175" y="39"/>
                </a:cubicBezTo>
                <a:cubicBezTo>
                  <a:pt x="175" y="44"/>
                  <a:pt x="174" y="54"/>
                  <a:pt x="172" y="65"/>
                </a:cubicBezTo>
                <a:cubicBezTo>
                  <a:pt x="180" y="63"/>
                  <a:pt x="177" y="80"/>
                  <a:pt x="176" y="85"/>
                </a:cubicBezTo>
                <a:cubicBezTo>
                  <a:pt x="176" y="90"/>
                  <a:pt x="174" y="99"/>
                  <a:pt x="168" y="97"/>
                </a:cubicBezTo>
                <a:cubicBezTo>
                  <a:pt x="165" y="119"/>
                  <a:pt x="156" y="126"/>
                  <a:pt x="156" y="126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6" y="150"/>
                  <a:pt x="162" y="153"/>
                  <a:pt x="187" y="164"/>
                </a:cubicBezTo>
                <a:cubicBezTo>
                  <a:pt x="188" y="164"/>
                  <a:pt x="189" y="165"/>
                  <a:pt x="190" y="165"/>
                </a:cubicBezTo>
                <a:cubicBezTo>
                  <a:pt x="180" y="168"/>
                  <a:pt x="172" y="177"/>
                  <a:pt x="172" y="18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2" name="Google Shape;2692;p13"/>
          <p:cNvSpPr/>
          <p:nvPr/>
        </p:nvSpPr>
        <p:spPr>
          <a:xfrm>
            <a:off x="2619375" y="2378075"/>
            <a:ext cx="401638" cy="387350"/>
          </a:xfrm>
          <a:custGeom>
            <a:rect b="b" l="l" r="r" t="t"/>
            <a:pathLst>
              <a:path extrusionOk="0" h="248" w="256">
                <a:moveTo>
                  <a:pt x="220" y="236"/>
                </a:moveTo>
                <a:cubicBezTo>
                  <a:pt x="218" y="239"/>
                  <a:pt x="215" y="240"/>
                  <a:pt x="212" y="240"/>
                </a:cubicBezTo>
                <a:cubicBezTo>
                  <a:pt x="209" y="240"/>
                  <a:pt x="206" y="239"/>
                  <a:pt x="204" y="236"/>
                </a:cubicBezTo>
                <a:cubicBezTo>
                  <a:pt x="188" y="220"/>
                  <a:pt x="188" y="220"/>
                  <a:pt x="188" y="220"/>
                </a:cubicBezTo>
                <a:cubicBezTo>
                  <a:pt x="185" y="218"/>
                  <a:pt x="184" y="215"/>
                  <a:pt x="184" y="212"/>
                </a:cubicBezTo>
                <a:cubicBezTo>
                  <a:pt x="184" y="205"/>
                  <a:pt x="189" y="200"/>
                  <a:pt x="196" y="200"/>
                </a:cubicBezTo>
                <a:cubicBezTo>
                  <a:pt x="199" y="200"/>
                  <a:pt x="202" y="201"/>
                  <a:pt x="204" y="204"/>
                </a:cubicBezTo>
                <a:cubicBezTo>
                  <a:pt x="212" y="211"/>
                  <a:pt x="212" y="211"/>
                  <a:pt x="212" y="211"/>
                </a:cubicBezTo>
                <a:cubicBezTo>
                  <a:pt x="236" y="188"/>
                  <a:pt x="236" y="188"/>
                  <a:pt x="236" y="188"/>
                </a:cubicBezTo>
                <a:cubicBezTo>
                  <a:pt x="238" y="185"/>
                  <a:pt x="241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199"/>
                  <a:pt x="255" y="202"/>
                  <a:pt x="252" y="204"/>
                </a:cubicBezTo>
                <a:lnTo>
                  <a:pt x="220" y="236"/>
                </a:lnTo>
                <a:close/>
                <a:moveTo>
                  <a:pt x="212" y="194"/>
                </a:moveTo>
                <a:cubicBezTo>
                  <a:pt x="208" y="190"/>
                  <a:pt x="202" y="188"/>
                  <a:pt x="196" y="188"/>
                </a:cubicBezTo>
                <a:cubicBezTo>
                  <a:pt x="183" y="188"/>
                  <a:pt x="172" y="199"/>
                  <a:pt x="172" y="212"/>
                </a:cubicBezTo>
                <a:cubicBezTo>
                  <a:pt x="172" y="219"/>
                  <a:pt x="175" y="225"/>
                  <a:pt x="179" y="229"/>
                </a:cubicBezTo>
                <a:cubicBezTo>
                  <a:pt x="195" y="245"/>
                  <a:pt x="195" y="245"/>
                  <a:pt x="195" y="245"/>
                </a:cubicBezTo>
                <a:cubicBezTo>
                  <a:pt x="196" y="246"/>
                  <a:pt x="197" y="247"/>
                  <a:pt x="199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192"/>
                  <a:pt x="32" y="176"/>
                </a:cubicBezTo>
                <a:cubicBezTo>
                  <a:pt x="52" y="166"/>
                  <a:pt x="44" y="174"/>
                  <a:pt x="69" y="164"/>
                </a:cubicBezTo>
                <a:cubicBezTo>
                  <a:pt x="94" y="154"/>
                  <a:pt x="100" y="150"/>
                  <a:pt x="100" y="150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1" y="119"/>
                  <a:pt x="88" y="97"/>
                </a:cubicBezTo>
                <a:cubicBezTo>
                  <a:pt x="82" y="99"/>
                  <a:pt x="80" y="90"/>
                  <a:pt x="80" y="85"/>
                </a:cubicBezTo>
                <a:cubicBezTo>
                  <a:pt x="80" y="80"/>
                  <a:pt x="77" y="63"/>
                  <a:pt x="84" y="65"/>
                </a:cubicBezTo>
                <a:cubicBezTo>
                  <a:pt x="82" y="54"/>
                  <a:pt x="81" y="44"/>
                  <a:pt x="82" y="39"/>
                </a:cubicBezTo>
                <a:cubicBezTo>
                  <a:pt x="83" y="21"/>
                  <a:pt x="101" y="1"/>
                  <a:pt x="128" y="0"/>
                </a:cubicBezTo>
                <a:cubicBezTo>
                  <a:pt x="160" y="1"/>
                  <a:pt x="173" y="21"/>
                  <a:pt x="175" y="39"/>
                </a:cubicBezTo>
                <a:cubicBezTo>
                  <a:pt x="175" y="44"/>
                  <a:pt x="174" y="54"/>
                  <a:pt x="172" y="65"/>
                </a:cubicBezTo>
                <a:cubicBezTo>
                  <a:pt x="180" y="63"/>
                  <a:pt x="177" y="80"/>
                  <a:pt x="176" y="85"/>
                </a:cubicBezTo>
                <a:cubicBezTo>
                  <a:pt x="176" y="90"/>
                  <a:pt x="174" y="99"/>
                  <a:pt x="168" y="97"/>
                </a:cubicBezTo>
                <a:cubicBezTo>
                  <a:pt x="165" y="119"/>
                  <a:pt x="156" y="126"/>
                  <a:pt x="156" y="126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6" y="150"/>
                  <a:pt x="162" y="153"/>
                  <a:pt x="187" y="164"/>
                </a:cubicBezTo>
                <a:cubicBezTo>
                  <a:pt x="212" y="174"/>
                  <a:pt x="204" y="166"/>
                  <a:pt x="224" y="176"/>
                </a:cubicBezTo>
                <a:cubicBezTo>
                  <a:pt x="225" y="177"/>
                  <a:pt x="226" y="178"/>
                  <a:pt x="228" y="179"/>
                </a:cubicBezTo>
                <a:cubicBezTo>
                  <a:pt x="227" y="179"/>
                  <a:pt x="227" y="179"/>
                  <a:pt x="227" y="179"/>
                </a:cubicBezTo>
                <a:lnTo>
                  <a:pt x="212" y="194"/>
                </a:lnTo>
                <a:close/>
                <a:moveTo>
                  <a:pt x="254" y="220"/>
                </a:moveTo>
                <a:cubicBezTo>
                  <a:pt x="256" y="229"/>
                  <a:pt x="256" y="236"/>
                  <a:pt x="256" y="236"/>
                </a:cubicBezTo>
                <a:cubicBezTo>
                  <a:pt x="256" y="236"/>
                  <a:pt x="256" y="236"/>
                  <a:pt x="256" y="236"/>
                </a:cubicBezTo>
                <a:cubicBezTo>
                  <a:pt x="256" y="236"/>
                  <a:pt x="256" y="236"/>
                  <a:pt x="256" y="236"/>
                </a:cubicBezTo>
                <a:cubicBezTo>
                  <a:pt x="256" y="243"/>
                  <a:pt x="251" y="248"/>
                  <a:pt x="244" y="248"/>
                </a:cubicBezTo>
                <a:cubicBezTo>
                  <a:pt x="225" y="248"/>
                  <a:pt x="225" y="248"/>
                  <a:pt x="225" y="248"/>
                </a:cubicBezTo>
                <a:cubicBezTo>
                  <a:pt x="227" y="247"/>
                  <a:pt x="228" y="246"/>
                  <a:pt x="229" y="245"/>
                </a:cubicBezTo>
                <a:lnTo>
                  <a:pt x="254" y="2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3" name="Google Shape;2693;p13"/>
          <p:cNvSpPr/>
          <p:nvPr/>
        </p:nvSpPr>
        <p:spPr>
          <a:xfrm>
            <a:off x="1919288" y="2378075"/>
            <a:ext cx="400050" cy="387350"/>
          </a:xfrm>
          <a:custGeom>
            <a:rect b="b" l="l" r="r" t="t"/>
            <a:pathLst>
              <a:path extrusionOk="0" h="248" w="256">
                <a:moveTo>
                  <a:pt x="256" y="236"/>
                </a:moveTo>
                <a:cubicBezTo>
                  <a:pt x="256" y="236"/>
                  <a:pt x="256" y="236"/>
                  <a:pt x="256" y="236"/>
                </a:cubicBez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192"/>
                  <a:pt x="32" y="176"/>
                </a:cubicBezTo>
                <a:cubicBezTo>
                  <a:pt x="52" y="166"/>
                  <a:pt x="44" y="174"/>
                  <a:pt x="69" y="164"/>
                </a:cubicBezTo>
                <a:cubicBezTo>
                  <a:pt x="94" y="154"/>
                  <a:pt x="100" y="150"/>
                  <a:pt x="100" y="150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1" y="119"/>
                  <a:pt x="88" y="97"/>
                </a:cubicBezTo>
                <a:cubicBezTo>
                  <a:pt x="82" y="99"/>
                  <a:pt x="80" y="90"/>
                  <a:pt x="80" y="85"/>
                </a:cubicBezTo>
                <a:cubicBezTo>
                  <a:pt x="80" y="80"/>
                  <a:pt x="77" y="63"/>
                  <a:pt x="84" y="65"/>
                </a:cubicBezTo>
                <a:cubicBezTo>
                  <a:pt x="82" y="54"/>
                  <a:pt x="81" y="44"/>
                  <a:pt x="82" y="39"/>
                </a:cubicBezTo>
                <a:cubicBezTo>
                  <a:pt x="83" y="21"/>
                  <a:pt x="101" y="1"/>
                  <a:pt x="128" y="0"/>
                </a:cubicBezTo>
                <a:cubicBezTo>
                  <a:pt x="160" y="1"/>
                  <a:pt x="173" y="21"/>
                  <a:pt x="175" y="39"/>
                </a:cubicBezTo>
                <a:cubicBezTo>
                  <a:pt x="175" y="44"/>
                  <a:pt x="174" y="54"/>
                  <a:pt x="172" y="65"/>
                </a:cubicBezTo>
                <a:cubicBezTo>
                  <a:pt x="180" y="63"/>
                  <a:pt x="177" y="80"/>
                  <a:pt x="176" y="85"/>
                </a:cubicBezTo>
                <a:cubicBezTo>
                  <a:pt x="176" y="90"/>
                  <a:pt x="174" y="99"/>
                  <a:pt x="168" y="97"/>
                </a:cubicBezTo>
                <a:cubicBezTo>
                  <a:pt x="165" y="119"/>
                  <a:pt x="156" y="126"/>
                  <a:pt x="156" y="126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6" y="150"/>
                  <a:pt x="162" y="153"/>
                  <a:pt x="187" y="164"/>
                </a:cubicBezTo>
                <a:cubicBezTo>
                  <a:pt x="212" y="174"/>
                  <a:pt x="204" y="166"/>
                  <a:pt x="224" y="176"/>
                </a:cubicBezTo>
                <a:cubicBezTo>
                  <a:pt x="230" y="179"/>
                  <a:pt x="235" y="183"/>
                  <a:pt x="239" y="188"/>
                </a:cubicBezTo>
                <a:cubicBezTo>
                  <a:pt x="192" y="188"/>
                  <a:pt x="192" y="188"/>
                  <a:pt x="192" y="188"/>
                </a:cubicBezTo>
                <a:cubicBezTo>
                  <a:pt x="179" y="188"/>
                  <a:pt x="168" y="199"/>
                  <a:pt x="168" y="212"/>
                </a:cubicBezTo>
                <a:cubicBezTo>
                  <a:pt x="168" y="225"/>
                  <a:pt x="179" y="236"/>
                  <a:pt x="192" y="236"/>
                </a:cubicBezTo>
                <a:cubicBezTo>
                  <a:pt x="240" y="236"/>
                  <a:pt x="240" y="236"/>
                  <a:pt x="240" y="236"/>
                </a:cubicBezTo>
                <a:cubicBezTo>
                  <a:pt x="246" y="236"/>
                  <a:pt x="251" y="234"/>
                  <a:pt x="256" y="230"/>
                </a:cubicBezTo>
                <a:cubicBezTo>
                  <a:pt x="256" y="234"/>
                  <a:pt x="256" y="236"/>
                  <a:pt x="256" y="236"/>
                </a:cubicBezTo>
                <a:close/>
                <a:moveTo>
                  <a:pt x="240" y="224"/>
                </a:moveTo>
                <a:cubicBezTo>
                  <a:pt x="192" y="224"/>
                  <a:pt x="192" y="224"/>
                  <a:pt x="192" y="224"/>
                </a:cubicBezTo>
                <a:cubicBezTo>
                  <a:pt x="185" y="224"/>
                  <a:pt x="180" y="219"/>
                  <a:pt x="180" y="212"/>
                </a:cubicBezTo>
                <a:cubicBezTo>
                  <a:pt x="180" y="205"/>
                  <a:pt x="185" y="200"/>
                  <a:pt x="192" y="200"/>
                </a:cubicBezTo>
                <a:cubicBezTo>
                  <a:pt x="240" y="200"/>
                  <a:pt x="240" y="200"/>
                  <a:pt x="240" y="200"/>
                </a:cubicBezTo>
                <a:cubicBezTo>
                  <a:pt x="247" y="200"/>
                  <a:pt x="252" y="205"/>
                  <a:pt x="252" y="212"/>
                </a:cubicBezTo>
                <a:cubicBezTo>
                  <a:pt x="252" y="219"/>
                  <a:pt x="247" y="224"/>
                  <a:pt x="240" y="2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4" name="Google Shape;2694;p13"/>
          <p:cNvSpPr/>
          <p:nvPr/>
        </p:nvSpPr>
        <p:spPr>
          <a:xfrm>
            <a:off x="1217613" y="2378075"/>
            <a:ext cx="401638" cy="387350"/>
          </a:xfrm>
          <a:custGeom>
            <a:rect b="b" l="l" r="r" t="t"/>
            <a:pathLst>
              <a:path extrusionOk="0" h="248" w="256">
                <a:moveTo>
                  <a:pt x="256" y="236"/>
                </a:moveTo>
                <a:cubicBezTo>
                  <a:pt x="256" y="236"/>
                  <a:pt x="256" y="236"/>
                  <a:pt x="256" y="236"/>
                </a:cubicBezTo>
                <a:cubicBezTo>
                  <a:pt x="256" y="243"/>
                  <a:pt x="251" y="248"/>
                  <a:pt x="244" y="248"/>
                </a:cubicBezTo>
                <a:cubicBezTo>
                  <a:pt x="237" y="248"/>
                  <a:pt x="237" y="248"/>
                  <a:pt x="237" y="248"/>
                </a:cubicBezTo>
                <a:cubicBezTo>
                  <a:pt x="239" y="244"/>
                  <a:pt x="240" y="240"/>
                  <a:pt x="240" y="236"/>
                </a:cubicBezTo>
                <a:cubicBezTo>
                  <a:pt x="246" y="236"/>
                  <a:pt x="251" y="234"/>
                  <a:pt x="256" y="230"/>
                </a:cubicBezTo>
                <a:cubicBezTo>
                  <a:pt x="256" y="234"/>
                  <a:pt x="256" y="236"/>
                  <a:pt x="256" y="236"/>
                </a:cubicBezTo>
                <a:close/>
                <a:moveTo>
                  <a:pt x="240" y="224"/>
                </a:moveTo>
                <a:cubicBezTo>
                  <a:pt x="228" y="224"/>
                  <a:pt x="228" y="224"/>
                  <a:pt x="228" y="224"/>
                </a:cubicBezTo>
                <a:cubicBezTo>
                  <a:pt x="228" y="236"/>
                  <a:pt x="228" y="236"/>
                  <a:pt x="228" y="236"/>
                </a:cubicBezTo>
                <a:cubicBezTo>
                  <a:pt x="228" y="243"/>
                  <a:pt x="223" y="248"/>
                  <a:pt x="216" y="248"/>
                </a:cubicBezTo>
                <a:cubicBezTo>
                  <a:pt x="209" y="248"/>
                  <a:pt x="204" y="243"/>
                  <a:pt x="204" y="236"/>
                </a:cubicBezTo>
                <a:cubicBezTo>
                  <a:pt x="204" y="224"/>
                  <a:pt x="204" y="224"/>
                  <a:pt x="204" y="224"/>
                </a:cubicBezTo>
                <a:cubicBezTo>
                  <a:pt x="192" y="224"/>
                  <a:pt x="192" y="224"/>
                  <a:pt x="192" y="224"/>
                </a:cubicBezTo>
                <a:cubicBezTo>
                  <a:pt x="185" y="224"/>
                  <a:pt x="180" y="219"/>
                  <a:pt x="180" y="212"/>
                </a:cubicBezTo>
                <a:cubicBezTo>
                  <a:pt x="180" y="205"/>
                  <a:pt x="185" y="200"/>
                  <a:pt x="192" y="200"/>
                </a:cubicBezTo>
                <a:cubicBezTo>
                  <a:pt x="204" y="200"/>
                  <a:pt x="204" y="200"/>
                  <a:pt x="204" y="200"/>
                </a:cubicBezTo>
                <a:cubicBezTo>
                  <a:pt x="204" y="188"/>
                  <a:pt x="204" y="188"/>
                  <a:pt x="204" y="188"/>
                </a:cubicBezTo>
                <a:cubicBezTo>
                  <a:pt x="204" y="181"/>
                  <a:pt x="209" y="176"/>
                  <a:pt x="216" y="176"/>
                </a:cubicBezTo>
                <a:cubicBezTo>
                  <a:pt x="223" y="176"/>
                  <a:pt x="228" y="181"/>
                  <a:pt x="228" y="188"/>
                </a:cubicBezTo>
                <a:cubicBezTo>
                  <a:pt x="228" y="200"/>
                  <a:pt x="228" y="200"/>
                  <a:pt x="228" y="200"/>
                </a:cubicBezTo>
                <a:cubicBezTo>
                  <a:pt x="240" y="200"/>
                  <a:pt x="240" y="200"/>
                  <a:pt x="240" y="200"/>
                </a:cubicBezTo>
                <a:cubicBezTo>
                  <a:pt x="247" y="200"/>
                  <a:pt x="252" y="205"/>
                  <a:pt x="252" y="212"/>
                </a:cubicBezTo>
                <a:cubicBezTo>
                  <a:pt x="252" y="219"/>
                  <a:pt x="247" y="224"/>
                  <a:pt x="240" y="224"/>
                </a:cubicBezTo>
                <a:moveTo>
                  <a:pt x="192" y="188"/>
                </a:moveTo>
                <a:cubicBezTo>
                  <a:pt x="179" y="188"/>
                  <a:pt x="168" y="199"/>
                  <a:pt x="168" y="212"/>
                </a:cubicBezTo>
                <a:cubicBezTo>
                  <a:pt x="168" y="225"/>
                  <a:pt x="179" y="236"/>
                  <a:pt x="192" y="236"/>
                </a:cubicBezTo>
                <a:cubicBezTo>
                  <a:pt x="192" y="240"/>
                  <a:pt x="193" y="244"/>
                  <a:pt x="195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192"/>
                  <a:pt x="32" y="176"/>
                </a:cubicBezTo>
                <a:cubicBezTo>
                  <a:pt x="52" y="166"/>
                  <a:pt x="44" y="174"/>
                  <a:pt x="69" y="164"/>
                </a:cubicBezTo>
                <a:cubicBezTo>
                  <a:pt x="94" y="154"/>
                  <a:pt x="100" y="150"/>
                  <a:pt x="100" y="150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1" y="119"/>
                  <a:pt x="88" y="97"/>
                </a:cubicBezTo>
                <a:cubicBezTo>
                  <a:pt x="82" y="99"/>
                  <a:pt x="80" y="90"/>
                  <a:pt x="80" y="85"/>
                </a:cubicBezTo>
                <a:cubicBezTo>
                  <a:pt x="80" y="80"/>
                  <a:pt x="77" y="63"/>
                  <a:pt x="84" y="65"/>
                </a:cubicBezTo>
                <a:cubicBezTo>
                  <a:pt x="82" y="54"/>
                  <a:pt x="81" y="44"/>
                  <a:pt x="82" y="39"/>
                </a:cubicBezTo>
                <a:cubicBezTo>
                  <a:pt x="83" y="21"/>
                  <a:pt x="101" y="1"/>
                  <a:pt x="128" y="0"/>
                </a:cubicBezTo>
                <a:cubicBezTo>
                  <a:pt x="160" y="1"/>
                  <a:pt x="173" y="21"/>
                  <a:pt x="175" y="39"/>
                </a:cubicBezTo>
                <a:cubicBezTo>
                  <a:pt x="175" y="44"/>
                  <a:pt x="174" y="54"/>
                  <a:pt x="172" y="65"/>
                </a:cubicBezTo>
                <a:cubicBezTo>
                  <a:pt x="180" y="63"/>
                  <a:pt x="177" y="80"/>
                  <a:pt x="176" y="85"/>
                </a:cubicBezTo>
                <a:cubicBezTo>
                  <a:pt x="176" y="90"/>
                  <a:pt x="174" y="99"/>
                  <a:pt x="168" y="97"/>
                </a:cubicBezTo>
                <a:cubicBezTo>
                  <a:pt x="165" y="119"/>
                  <a:pt x="156" y="126"/>
                  <a:pt x="156" y="126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6" y="150"/>
                  <a:pt x="162" y="153"/>
                  <a:pt x="187" y="164"/>
                </a:cubicBezTo>
                <a:cubicBezTo>
                  <a:pt x="194" y="167"/>
                  <a:pt x="198" y="168"/>
                  <a:pt x="202" y="169"/>
                </a:cubicBezTo>
                <a:cubicBezTo>
                  <a:pt x="196" y="173"/>
                  <a:pt x="192" y="180"/>
                  <a:pt x="192" y="18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5" name="Google Shape;2695;p13"/>
          <p:cNvSpPr/>
          <p:nvPr/>
        </p:nvSpPr>
        <p:spPr>
          <a:xfrm>
            <a:off x="517525" y="2378075"/>
            <a:ext cx="400050" cy="387350"/>
          </a:xfrm>
          <a:custGeom>
            <a:rect b="b" l="l" r="r" t="t"/>
            <a:pathLst>
              <a:path extrusionOk="0" h="248" w="256">
                <a:moveTo>
                  <a:pt x="256" y="236"/>
                </a:moveTo>
                <a:cubicBezTo>
                  <a:pt x="256" y="236"/>
                  <a:pt x="256" y="236"/>
                  <a:pt x="256" y="236"/>
                </a:cubicBez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36"/>
                  <a:pt x="0" y="192"/>
                  <a:pt x="32" y="176"/>
                </a:cubicBezTo>
                <a:cubicBezTo>
                  <a:pt x="52" y="166"/>
                  <a:pt x="44" y="174"/>
                  <a:pt x="69" y="164"/>
                </a:cubicBezTo>
                <a:cubicBezTo>
                  <a:pt x="94" y="154"/>
                  <a:pt x="100" y="150"/>
                  <a:pt x="100" y="150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7"/>
                  <a:pt x="91" y="119"/>
                  <a:pt x="88" y="97"/>
                </a:cubicBezTo>
                <a:cubicBezTo>
                  <a:pt x="82" y="99"/>
                  <a:pt x="80" y="90"/>
                  <a:pt x="80" y="85"/>
                </a:cubicBezTo>
                <a:cubicBezTo>
                  <a:pt x="80" y="80"/>
                  <a:pt x="77" y="63"/>
                  <a:pt x="84" y="65"/>
                </a:cubicBezTo>
                <a:cubicBezTo>
                  <a:pt x="82" y="54"/>
                  <a:pt x="81" y="44"/>
                  <a:pt x="82" y="39"/>
                </a:cubicBezTo>
                <a:cubicBezTo>
                  <a:pt x="83" y="21"/>
                  <a:pt x="101" y="1"/>
                  <a:pt x="128" y="0"/>
                </a:cubicBezTo>
                <a:cubicBezTo>
                  <a:pt x="160" y="1"/>
                  <a:pt x="173" y="21"/>
                  <a:pt x="175" y="39"/>
                </a:cubicBezTo>
                <a:cubicBezTo>
                  <a:pt x="175" y="44"/>
                  <a:pt x="174" y="54"/>
                  <a:pt x="172" y="65"/>
                </a:cubicBezTo>
                <a:cubicBezTo>
                  <a:pt x="180" y="63"/>
                  <a:pt x="177" y="80"/>
                  <a:pt x="176" y="85"/>
                </a:cubicBezTo>
                <a:cubicBezTo>
                  <a:pt x="176" y="90"/>
                  <a:pt x="174" y="99"/>
                  <a:pt x="168" y="97"/>
                </a:cubicBezTo>
                <a:cubicBezTo>
                  <a:pt x="165" y="119"/>
                  <a:pt x="156" y="126"/>
                  <a:pt x="156" y="126"/>
                </a:cubicBezTo>
                <a:cubicBezTo>
                  <a:pt x="156" y="150"/>
                  <a:pt x="156" y="150"/>
                  <a:pt x="156" y="150"/>
                </a:cubicBezTo>
                <a:cubicBezTo>
                  <a:pt x="156" y="150"/>
                  <a:pt x="162" y="153"/>
                  <a:pt x="187" y="164"/>
                </a:cubicBezTo>
                <a:cubicBezTo>
                  <a:pt x="212" y="174"/>
                  <a:pt x="204" y="166"/>
                  <a:pt x="224" y="176"/>
                </a:cubicBezTo>
                <a:cubicBezTo>
                  <a:pt x="256" y="192"/>
                  <a:pt x="256" y="236"/>
                  <a:pt x="256" y="2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6" name="Google Shape;2696;p13"/>
          <p:cNvSpPr/>
          <p:nvPr/>
        </p:nvSpPr>
        <p:spPr>
          <a:xfrm>
            <a:off x="8226425" y="1695450"/>
            <a:ext cx="400050" cy="350837"/>
          </a:xfrm>
          <a:custGeom>
            <a:rect b="b" l="l" r="r" t="t"/>
            <a:pathLst>
              <a:path extrusionOk="0" h="224" w="256">
                <a:moveTo>
                  <a:pt x="184" y="0"/>
                </a:moveTo>
                <a:cubicBezTo>
                  <a:pt x="165" y="0"/>
                  <a:pt x="149" y="7"/>
                  <a:pt x="136" y="21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36" y="21"/>
                  <a:pt x="136" y="21"/>
                  <a:pt x="136" y="21"/>
                </a:cubicBezTo>
                <a:cubicBezTo>
                  <a:pt x="128" y="30"/>
                  <a:pt x="128" y="30"/>
                  <a:pt x="128" y="30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07" y="7"/>
                  <a:pt x="91" y="0"/>
                  <a:pt x="72" y="0"/>
                </a:cubicBezTo>
                <a:cubicBezTo>
                  <a:pt x="53" y="0"/>
                  <a:pt x="35" y="7"/>
                  <a:pt x="21" y="21"/>
                </a:cubicBezTo>
                <a:cubicBezTo>
                  <a:pt x="7" y="35"/>
                  <a:pt x="0" y="53"/>
                  <a:pt x="0" y="72"/>
                </a:cubicBezTo>
                <a:cubicBezTo>
                  <a:pt x="0" y="91"/>
                  <a:pt x="7" y="109"/>
                  <a:pt x="21" y="123"/>
                </a:cubicBezTo>
                <a:cubicBezTo>
                  <a:pt x="117" y="219"/>
                  <a:pt x="117" y="219"/>
                  <a:pt x="117" y="219"/>
                </a:cubicBezTo>
                <a:cubicBezTo>
                  <a:pt x="120" y="222"/>
                  <a:pt x="124" y="224"/>
                  <a:pt x="128" y="224"/>
                </a:cubicBezTo>
                <a:cubicBezTo>
                  <a:pt x="132" y="224"/>
                  <a:pt x="136" y="222"/>
                  <a:pt x="139" y="219"/>
                </a:cubicBezTo>
                <a:cubicBezTo>
                  <a:pt x="235" y="123"/>
                  <a:pt x="235" y="123"/>
                  <a:pt x="235" y="123"/>
                </a:cubicBezTo>
                <a:cubicBezTo>
                  <a:pt x="249" y="109"/>
                  <a:pt x="256" y="91"/>
                  <a:pt x="256" y="72"/>
                </a:cubicBezTo>
                <a:cubicBezTo>
                  <a:pt x="256" y="53"/>
                  <a:pt x="249" y="35"/>
                  <a:pt x="235" y="21"/>
                </a:cubicBezTo>
                <a:cubicBezTo>
                  <a:pt x="221" y="7"/>
                  <a:pt x="203" y="0"/>
                  <a:pt x="184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7" name="Google Shape;2697;p13"/>
          <p:cNvSpPr/>
          <p:nvPr/>
        </p:nvSpPr>
        <p:spPr>
          <a:xfrm>
            <a:off x="7537450" y="1689100"/>
            <a:ext cx="388938" cy="363537"/>
          </a:xfrm>
          <a:custGeom>
            <a:rect b="b" l="l" r="r" t="t"/>
            <a:pathLst>
              <a:path extrusionOk="0" h="232" w="248">
                <a:moveTo>
                  <a:pt x="216" y="66"/>
                </a:moveTo>
                <a:cubicBezTo>
                  <a:pt x="176" y="36"/>
                  <a:pt x="176" y="36"/>
                  <a:pt x="176" y="36"/>
                </a:cubicBezTo>
                <a:cubicBezTo>
                  <a:pt x="176" y="119"/>
                  <a:pt x="176" y="119"/>
                  <a:pt x="176" y="119"/>
                </a:cubicBezTo>
                <a:cubicBezTo>
                  <a:pt x="167" y="122"/>
                  <a:pt x="159" y="127"/>
                  <a:pt x="152" y="134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132" y="176"/>
                  <a:pt x="132" y="176"/>
                  <a:pt x="132" y="176"/>
                </a:cubicBezTo>
                <a:cubicBezTo>
                  <a:pt x="132" y="177"/>
                  <a:pt x="132" y="179"/>
                  <a:pt x="132" y="180"/>
                </a:cubicBezTo>
                <a:cubicBezTo>
                  <a:pt x="132" y="187"/>
                  <a:pt x="133" y="194"/>
                  <a:pt x="136" y="201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0" y="231"/>
                  <a:pt x="78" y="232"/>
                  <a:pt x="76" y="232"/>
                </a:cubicBezTo>
                <a:cubicBezTo>
                  <a:pt x="73" y="232"/>
                  <a:pt x="71" y="231"/>
                  <a:pt x="69" y="230"/>
                </a:cubicBezTo>
                <a:cubicBezTo>
                  <a:pt x="5" y="182"/>
                  <a:pt x="5" y="182"/>
                  <a:pt x="5" y="182"/>
                </a:cubicBezTo>
                <a:cubicBezTo>
                  <a:pt x="2" y="180"/>
                  <a:pt x="0" y="176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7" y="1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77" y="46"/>
                  <a:pt x="77" y="46"/>
                  <a:pt x="77" y="46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2" y="0"/>
                  <a:pt x="164" y="0"/>
                </a:cubicBezTo>
                <a:cubicBezTo>
                  <a:pt x="167" y="0"/>
                  <a:pt x="169" y="1"/>
                  <a:pt x="171" y="3"/>
                </a:cubicBezTo>
                <a:cubicBezTo>
                  <a:pt x="171" y="3"/>
                  <a:pt x="171" y="3"/>
                  <a:pt x="171" y="3"/>
                </a:cubicBezTo>
                <a:cubicBezTo>
                  <a:pt x="234" y="50"/>
                  <a:pt x="234" y="50"/>
                  <a:pt x="234" y="50"/>
                </a:cubicBezTo>
                <a:cubicBezTo>
                  <a:pt x="235" y="50"/>
                  <a:pt x="235" y="50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8" y="53"/>
                  <a:pt x="240" y="56"/>
                  <a:pt x="240" y="60"/>
                </a:cubicBezTo>
                <a:cubicBezTo>
                  <a:pt x="240" y="134"/>
                  <a:pt x="240" y="134"/>
                  <a:pt x="240" y="134"/>
                </a:cubicBezTo>
                <a:cubicBezTo>
                  <a:pt x="233" y="127"/>
                  <a:pt x="225" y="122"/>
                  <a:pt x="216" y="119"/>
                </a:cubicBezTo>
                <a:lnTo>
                  <a:pt x="216" y="66"/>
                </a:lnTo>
                <a:close/>
                <a:moveTo>
                  <a:pt x="64" y="66"/>
                </a:moveTo>
                <a:cubicBezTo>
                  <a:pt x="24" y="36"/>
                  <a:pt x="24" y="36"/>
                  <a:pt x="24" y="36"/>
                </a:cubicBezTo>
                <a:cubicBezTo>
                  <a:pt x="24" y="166"/>
                  <a:pt x="24" y="166"/>
                  <a:pt x="24" y="166"/>
                </a:cubicBezTo>
                <a:cubicBezTo>
                  <a:pt x="64" y="196"/>
                  <a:pt x="64" y="196"/>
                  <a:pt x="64" y="196"/>
                </a:cubicBezTo>
                <a:lnTo>
                  <a:pt x="64" y="66"/>
                </a:lnTo>
                <a:close/>
                <a:moveTo>
                  <a:pt x="196" y="128"/>
                </a:moveTo>
                <a:cubicBezTo>
                  <a:pt x="225" y="128"/>
                  <a:pt x="248" y="151"/>
                  <a:pt x="248" y="180"/>
                </a:cubicBezTo>
                <a:cubicBezTo>
                  <a:pt x="248" y="209"/>
                  <a:pt x="225" y="232"/>
                  <a:pt x="196" y="232"/>
                </a:cubicBezTo>
                <a:cubicBezTo>
                  <a:pt x="167" y="232"/>
                  <a:pt x="144" y="209"/>
                  <a:pt x="144" y="180"/>
                </a:cubicBezTo>
                <a:cubicBezTo>
                  <a:pt x="144" y="151"/>
                  <a:pt x="167" y="128"/>
                  <a:pt x="196" y="128"/>
                </a:cubicBezTo>
                <a:moveTo>
                  <a:pt x="172" y="188"/>
                </a:moveTo>
                <a:cubicBezTo>
                  <a:pt x="169" y="190"/>
                  <a:pt x="168" y="193"/>
                  <a:pt x="168" y="196"/>
                </a:cubicBezTo>
                <a:cubicBezTo>
                  <a:pt x="168" y="203"/>
                  <a:pt x="173" y="208"/>
                  <a:pt x="180" y="208"/>
                </a:cubicBezTo>
                <a:cubicBezTo>
                  <a:pt x="183" y="208"/>
                  <a:pt x="186" y="207"/>
                  <a:pt x="188" y="204"/>
                </a:cubicBezTo>
                <a:cubicBezTo>
                  <a:pt x="196" y="197"/>
                  <a:pt x="196" y="197"/>
                  <a:pt x="196" y="197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206" y="207"/>
                  <a:pt x="209" y="208"/>
                  <a:pt x="212" y="208"/>
                </a:cubicBezTo>
                <a:cubicBezTo>
                  <a:pt x="219" y="208"/>
                  <a:pt x="224" y="203"/>
                  <a:pt x="224" y="196"/>
                </a:cubicBezTo>
                <a:cubicBezTo>
                  <a:pt x="224" y="193"/>
                  <a:pt x="223" y="190"/>
                  <a:pt x="220" y="188"/>
                </a:cubicBezTo>
                <a:cubicBezTo>
                  <a:pt x="213" y="180"/>
                  <a:pt x="213" y="180"/>
                  <a:pt x="213" y="180"/>
                </a:cubicBezTo>
                <a:cubicBezTo>
                  <a:pt x="220" y="172"/>
                  <a:pt x="220" y="172"/>
                  <a:pt x="220" y="172"/>
                </a:cubicBezTo>
                <a:cubicBezTo>
                  <a:pt x="223" y="170"/>
                  <a:pt x="224" y="167"/>
                  <a:pt x="224" y="164"/>
                </a:cubicBezTo>
                <a:cubicBezTo>
                  <a:pt x="224" y="157"/>
                  <a:pt x="219" y="152"/>
                  <a:pt x="212" y="152"/>
                </a:cubicBezTo>
                <a:cubicBezTo>
                  <a:pt x="209" y="152"/>
                  <a:pt x="206" y="153"/>
                  <a:pt x="204" y="156"/>
                </a:cubicBezTo>
                <a:cubicBezTo>
                  <a:pt x="196" y="163"/>
                  <a:pt x="196" y="163"/>
                  <a:pt x="196" y="163"/>
                </a:cubicBezTo>
                <a:cubicBezTo>
                  <a:pt x="188" y="156"/>
                  <a:pt x="188" y="156"/>
                  <a:pt x="188" y="156"/>
                </a:cubicBezTo>
                <a:cubicBezTo>
                  <a:pt x="186" y="153"/>
                  <a:pt x="183" y="152"/>
                  <a:pt x="180" y="152"/>
                </a:cubicBezTo>
                <a:cubicBezTo>
                  <a:pt x="173" y="152"/>
                  <a:pt x="168" y="157"/>
                  <a:pt x="168" y="164"/>
                </a:cubicBezTo>
                <a:cubicBezTo>
                  <a:pt x="168" y="167"/>
                  <a:pt x="169" y="170"/>
                  <a:pt x="172" y="172"/>
                </a:cubicBezTo>
                <a:cubicBezTo>
                  <a:pt x="179" y="180"/>
                  <a:pt x="179" y="180"/>
                  <a:pt x="179" y="180"/>
                </a:cubicBezTo>
                <a:lnTo>
                  <a:pt x="172" y="18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8" name="Google Shape;2698;p13"/>
          <p:cNvSpPr/>
          <p:nvPr/>
        </p:nvSpPr>
        <p:spPr>
          <a:xfrm>
            <a:off x="6837363" y="1689100"/>
            <a:ext cx="387350" cy="363537"/>
          </a:xfrm>
          <a:custGeom>
            <a:rect b="b" l="l" r="r" t="t"/>
            <a:pathLst>
              <a:path extrusionOk="0" h="232" w="248">
                <a:moveTo>
                  <a:pt x="216" y="66"/>
                </a:moveTo>
                <a:cubicBezTo>
                  <a:pt x="176" y="36"/>
                  <a:pt x="176" y="36"/>
                  <a:pt x="176" y="36"/>
                </a:cubicBezTo>
                <a:cubicBezTo>
                  <a:pt x="176" y="119"/>
                  <a:pt x="176" y="119"/>
                  <a:pt x="176" y="119"/>
                </a:cubicBezTo>
                <a:cubicBezTo>
                  <a:pt x="167" y="122"/>
                  <a:pt x="159" y="127"/>
                  <a:pt x="152" y="134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132" y="176"/>
                  <a:pt x="132" y="176"/>
                  <a:pt x="132" y="176"/>
                </a:cubicBezTo>
                <a:cubicBezTo>
                  <a:pt x="132" y="177"/>
                  <a:pt x="132" y="179"/>
                  <a:pt x="132" y="180"/>
                </a:cubicBezTo>
                <a:cubicBezTo>
                  <a:pt x="132" y="187"/>
                  <a:pt x="133" y="194"/>
                  <a:pt x="136" y="201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0" y="231"/>
                  <a:pt x="78" y="232"/>
                  <a:pt x="76" y="232"/>
                </a:cubicBezTo>
                <a:cubicBezTo>
                  <a:pt x="73" y="232"/>
                  <a:pt x="71" y="231"/>
                  <a:pt x="69" y="230"/>
                </a:cubicBezTo>
                <a:cubicBezTo>
                  <a:pt x="5" y="182"/>
                  <a:pt x="5" y="182"/>
                  <a:pt x="5" y="182"/>
                </a:cubicBezTo>
                <a:cubicBezTo>
                  <a:pt x="2" y="180"/>
                  <a:pt x="0" y="176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7" y="1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77" y="46"/>
                  <a:pt x="77" y="46"/>
                  <a:pt x="77" y="46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2" y="0"/>
                  <a:pt x="164" y="0"/>
                </a:cubicBezTo>
                <a:cubicBezTo>
                  <a:pt x="167" y="0"/>
                  <a:pt x="169" y="1"/>
                  <a:pt x="171" y="3"/>
                </a:cubicBezTo>
                <a:cubicBezTo>
                  <a:pt x="171" y="3"/>
                  <a:pt x="171" y="3"/>
                  <a:pt x="171" y="3"/>
                </a:cubicBezTo>
                <a:cubicBezTo>
                  <a:pt x="234" y="50"/>
                  <a:pt x="234" y="50"/>
                  <a:pt x="234" y="50"/>
                </a:cubicBezTo>
                <a:cubicBezTo>
                  <a:pt x="235" y="50"/>
                  <a:pt x="235" y="50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8" y="53"/>
                  <a:pt x="240" y="56"/>
                  <a:pt x="240" y="60"/>
                </a:cubicBezTo>
                <a:cubicBezTo>
                  <a:pt x="240" y="134"/>
                  <a:pt x="240" y="134"/>
                  <a:pt x="240" y="134"/>
                </a:cubicBezTo>
                <a:cubicBezTo>
                  <a:pt x="233" y="127"/>
                  <a:pt x="225" y="122"/>
                  <a:pt x="216" y="119"/>
                </a:cubicBezTo>
                <a:lnTo>
                  <a:pt x="216" y="66"/>
                </a:lnTo>
                <a:close/>
                <a:moveTo>
                  <a:pt x="64" y="66"/>
                </a:moveTo>
                <a:cubicBezTo>
                  <a:pt x="24" y="36"/>
                  <a:pt x="24" y="36"/>
                  <a:pt x="24" y="36"/>
                </a:cubicBezTo>
                <a:cubicBezTo>
                  <a:pt x="24" y="166"/>
                  <a:pt x="24" y="166"/>
                  <a:pt x="24" y="166"/>
                </a:cubicBezTo>
                <a:cubicBezTo>
                  <a:pt x="64" y="196"/>
                  <a:pt x="64" y="196"/>
                  <a:pt x="64" y="196"/>
                </a:cubicBezTo>
                <a:lnTo>
                  <a:pt x="64" y="66"/>
                </a:lnTo>
                <a:close/>
                <a:moveTo>
                  <a:pt x="196" y="128"/>
                </a:moveTo>
                <a:cubicBezTo>
                  <a:pt x="225" y="128"/>
                  <a:pt x="248" y="151"/>
                  <a:pt x="248" y="180"/>
                </a:cubicBezTo>
                <a:cubicBezTo>
                  <a:pt x="248" y="209"/>
                  <a:pt x="225" y="232"/>
                  <a:pt x="196" y="232"/>
                </a:cubicBezTo>
                <a:cubicBezTo>
                  <a:pt x="167" y="232"/>
                  <a:pt x="144" y="209"/>
                  <a:pt x="144" y="180"/>
                </a:cubicBezTo>
                <a:cubicBezTo>
                  <a:pt x="144" y="151"/>
                  <a:pt x="167" y="128"/>
                  <a:pt x="196" y="128"/>
                </a:cubicBezTo>
                <a:moveTo>
                  <a:pt x="164" y="192"/>
                </a:moveTo>
                <a:cubicBezTo>
                  <a:pt x="180" y="208"/>
                  <a:pt x="180" y="208"/>
                  <a:pt x="180" y="208"/>
                </a:cubicBezTo>
                <a:cubicBezTo>
                  <a:pt x="182" y="211"/>
                  <a:pt x="185" y="212"/>
                  <a:pt x="188" y="212"/>
                </a:cubicBezTo>
                <a:cubicBezTo>
                  <a:pt x="191" y="212"/>
                  <a:pt x="194" y="211"/>
                  <a:pt x="196" y="208"/>
                </a:cubicBezTo>
                <a:cubicBezTo>
                  <a:pt x="228" y="176"/>
                  <a:pt x="228" y="176"/>
                  <a:pt x="228" y="176"/>
                </a:cubicBezTo>
                <a:cubicBezTo>
                  <a:pt x="231" y="174"/>
                  <a:pt x="232" y="171"/>
                  <a:pt x="232" y="168"/>
                </a:cubicBezTo>
                <a:cubicBezTo>
                  <a:pt x="232" y="161"/>
                  <a:pt x="227" y="156"/>
                  <a:pt x="220" y="156"/>
                </a:cubicBezTo>
                <a:cubicBezTo>
                  <a:pt x="217" y="156"/>
                  <a:pt x="214" y="157"/>
                  <a:pt x="212" y="160"/>
                </a:cubicBezTo>
                <a:cubicBezTo>
                  <a:pt x="188" y="183"/>
                  <a:pt x="188" y="183"/>
                  <a:pt x="188" y="183"/>
                </a:cubicBezTo>
                <a:cubicBezTo>
                  <a:pt x="180" y="176"/>
                  <a:pt x="180" y="176"/>
                  <a:pt x="180" y="176"/>
                </a:cubicBezTo>
                <a:cubicBezTo>
                  <a:pt x="178" y="173"/>
                  <a:pt x="175" y="172"/>
                  <a:pt x="172" y="172"/>
                </a:cubicBezTo>
                <a:cubicBezTo>
                  <a:pt x="165" y="172"/>
                  <a:pt x="160" y="177"/>
                  <a:pt x="160" y="184"/>
                </a:cubicBezTo>
                <a:cubicBezTo>
                  <a:pt x="160" y="187"/>
                  <a:pt x="161" y="190"/>
                  <a:pt x="164" y="1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9" name="Google Shape;2699;p13"/>
          <p:cNvSpPr/>
          <p:nvPr/>
        </p:nvSpPr>
        <p:spPr>
          <a:xfrm>
            <a:off x="6135688" y="1689100"/>
            <a:ext cx="388938" cy="363537"/>
          </a:xfrm>
          <a:custGeom>
            <a:rect b="b" l="l" r="r" t="t"/>
            <a:pathLst>
              <a:path extrusionOk="0" h="232" w="248">
                <a:moveTo>
                  <a:pt x="216" y="66"/>
                </a:moveTo>
                <a:cubicBezTo>
                  <a:pt x="176" y="36"/>
                  <a:pt x="176" y="36"/>
                  <a:pt x="176" y="36"/>
                </a:cubicBezTo>
                <a:cubicBezTo>
                  <a:pt x="176" y="119"/>
                  <a:pt x="176" y="119"/>
                  <a:pt x="176" y="119"/>
                </a:cubicBezTo>
                <a:cubicBezTo>
                  <a:pt x="167" y="122"/>
                  <a:pt x="159" y="127"/>
                  <a:pt x="152" y="134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132" y="176"/>
                  <a:pt x="132" y="176"/>
                  <a:pt x="132" y="176"/>
                </a:cubicBezTo>
                <a:cubicBezTo>
                  <a:pt x="132" y="177"/>
                  <a:pt x="132" y="179"/>
                  <a:pt x="132" y="180"/>
                </a:cubicBezTo>
                <a:cubicBezTo>
                  <a:pt x="132" y="187"/>
                  <a:pt x="133" y="194"/>
                  <a:pt x="136" y="201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0" y="231"/>
                  <a:pt x="78" y="232"/>
                  <a:pt x="76" y="232"/>
                </a:cubicBezTo>
                <a:cubicBezTo>
                  <a:pt x="73" y="232"/>
                  <a:pt x="71" y="231"/>
                  <a:pt x="69" y="230"/>
                </a:cubicBezTo>
                <a:cubicBezTo>
                  <a:pt x="5" y="182"/>
                  <a:pt x="5" y="182"/>
                  <a:pt x="5" y="182"/>
                </a:cubicBezTo>
                <a:cubicBezTo>
                  <a:pt x="2" y="180"/>
                  <a:pt x="0" y="176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7" y="1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77" y="46"/>
                  <a:pt x="77" y="46"/>
                  <a:pt x="77" y="46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2" y="0"/>
                  <a:pt x="164" y="0"/>
                </a:cubicBezTo>
                <a:cubicBezTo>
                  <a:pt x="167" y="0"/>
                  <a:pt x="169" y="1"/>
                  <a:pt x="171" y="3"/>
                </a:cubicBezTo>
                <a:cubicBezTo>
                  <a:pt x="171" y="3"/>
                  <a:pt x="171" y="3"/>
                  <a:pt x="171" y="3"/>
                </a:cubicBezTo>
                <a:cubicBezTo>
                  <a:pt x="234" y="50"/>
                  <a:pt x="234" y="50"/>
                  <a:pt x="234" y="50"/>
                </a:cubicBezTo>
                <a:cubicBezTo>
                  <a:pt x="235" y="50"/>
                  <a:pt x="235" y="50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8" y="53"/>
                  <a:pt x="240" y="56"/>
                  <a:pt x="240" y="60"/>
                </a:cubicBezTo>
                <a:cubicBezTo>
                  <a:pt x="240" y="134"/>
                  <a:pt x="240" y="134"/>
                  <a:pt x="240" y="134"/>
                </a:cubicBezTo>
                <a:cubicBezTo>
                  <a:pt x="233" y="127"/>
                  <a:pt x="225" y="122"/>
                  <a:pt x="216" y="119"/>
                </a:cubicBezTo>
                <a:lnTo>
                  <a:pt x="216" y="66"/>
                </a:lnTo>
                <a:close/>
                <a:moveTo>
                  <a:pt x="64" y="66"/>
                </a:moveTo>
                <a:cubicBezTo>
                  <a:pt x="24" y="36"/>
                  <a:pt x="24" y="36"/>
                  <a:pt x="24" y="36"/>
                </a:cubicBezTo>
                <a:cubicBezTo>
                  <a:pt x="24" y="166"/>
                  <a:pt x="24" y="166"/>
                  <a:pt x="24" y="166"/>
                </a:cubicBezTo>
                <a:cubicBezTo>
                  <a:pt x="64" y="196"/>
                  <a:pt x="64" y="196"/>
                  <a:pt x="64" y="196"/>
                </a:cubicBezTo>
                <a:lnTo>
                  <a:pt x="64" y="66"/>
                </a:lnTo>
                <a:close/>
                <a:moveTo>
                  <a:pt x="196" y="128"/>
                </a:moveTo>
                <a:cubicBezTo>
                  <a:pt x="225" y="128"/>
                  <a:pt x="248" y="151"/>
                  <a:pt x="248" y="180"/>
                </a:cubicBezTo>
                <a:cubicBezTo>
                  <a:pt x="248" y="209"/>
                  <a:pt x="225" y="232"/>
                  <a:pt x="196" y="232"/>
                </a:cubicBezTo>
                <a:cubicBezTo>
                  <a:pt x="167" y="232"/>
                  <a:pt x="144" y="209"/>
                  <a:pt x="144" y="180"/>
                </a:cubicBezTo>
                <a:cubicBezTo>
                  <a:pt x="144" y="151"/>
                  <a:pt x="167" y="128"/>
                  <a:pt x="196" y="128"/>
                </a:cubicBezTo>
                <a:moveTo>
                  <a:pt x="172" y="192"/>
                </a:moveTo>
                <a:cubicBezTo>
                  <a:pt x="220" y="192"/>
                  <a:pt x="220" y="192"/>
                  <a:pt x="220" y="192"/>
                </a:cubicBezTo>
                <a:cubicBezTo>
                  <a:pt x="227" y="192"/>
                  <a:pt x="232" y="187"/>
                  <a:pt x="232" y="180"/>
                </a:cubicBezTo>
                <a:cubicBezTo>
                  <a:pt x="232" y="173"/>
                  <a:pt x="227" y="168"/>
                  <a:pt x="220" y="16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5" y="168"/>
                  <a:pt x="160" y="173"/>
                  <a:pt x="160" y="180"/>
                </a:cubicBezTo>
                <a:cubicBezTo>
                  <a:pt x="160" y="187"/>
                  <a:pt x="165" y="192"/>
                  <a:pt x="172" y="1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0" name="Google Shape;2700;p13"/>
          <p:cNvSpPr/>
          <p:nvPr/>
        </p:nvSpPr>
        <p:spPr>
          <a:xfrm>
            <a:off x="5435600" y="1689100"/>
            <a:ext cx="387350" cy="363537"/>
          </a:xfrm>
          <a:custGeom>
            <a:rect b="b" l="l" r="r" t="t"/>
            <a:pathLst>
              <a:path extrusionOk="0" h="232" w="248">
                <a:moveTo>
                  <a:pt x="216" y="66"/>
                </a:moveTo>
                <a:cubicBezTo>
                  <a:pt x="176" y="36"/>
                  <a:pt x="176" y="36"/>
                  <a:pt x="176" y="36"/>
                </a:cubicBezTo>
                <a:cubicBezTo>
                  <a:pt x="176" y="119"/>
                  <a:pt x="176" y="119"/>
                  <a:pt x="176" y="119"/>
                </a:cubicBezTo>
                <a:cubicBezTo>
                  <a:pt x="167" y="122"/>
                  <a:pt x="159" y="127"/>
                  <a:pt x="152" y="134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132" y="176"/>
                  <a:pt x="132" y="176"/>
                  <a:pt x="132" y="176"/>
                </a:cubicBezTo>
                <a:cubicBezTo>
                  <a:pt x="132" y="177"/>
                  <a:pt x="132" y="179"/>
                  <a:pt x="132" y="180"/>
                </a:cubicBezTo>
                <a:cubicBezTo>
                  <a:pt x="132" y="187"/>
                  <a:pt x="133" y="194"/>
                  <a:pt x="136" y="201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0" y="231"/>
                  <a:pt x="78" y="232"/>
                  <a:pt x="76" y="232"/>
                </a:cubicBezTo>
                <a:cubicBezTo>
                  <a:pt x="73" y="232"/>
                  <a:pt x="71" y="231"/>
                  <a:pt x="69" y="230"/>
                </a:cubicBezTo>
                <a:cubicBezTo>
                  <a:pt x="5" y="182"/>
                  <a:pt x="5" y="182"/>
                  <a:pt x="5" y="182"/>
                </a:cubicBezTo>
                <a:cubicBezTo>
                  <a:pt x="2" y="180"/>
                  <a:pt x="0" y="176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7" y="1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77" y="46"/>
                  <a:pt x="77" y="46"/>
                  <a:pt x="77" y="46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2" y="0"/>
                  <a:pt x="164" y="0"/>
                </a:cubicBezTo>
                <a:cubicBezTo>
                  <a:pt x="167" y="0"/>
                  <a:pt x="169" y="1"/>
                  <a:pt x="171" y="3"/>
                </a:cubicBezTo>
                <a:cubicBezTo>
                  <a:pt x="171" y="3"/>
                  <a:pt x="171" y="3"/>
                  <a:pt x="171" y="3"/>
                </a:cubicBezTo>
                <a:cubicBezTo>
                  <a:pt x="234" y="50"/>
                  <a:pt x="234" y="50"/>
                  <a:pt x="234" y="50"/>
                </a:cubicBezTo>
                <a:cubicBezTo>
                  <a:pt x="235" y="50"/>
                  <a:pt x="235" y="50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8" y="53"/>
                  <a:pt x="240" y="56"/>
                  <a:pt x="240" y="60"/>
                </a:cubicBezTo>
                <a:cubicBezTo>
                  <a:pt x="240" y="134"/>
                  <a:pt x="240" y="134"/>
                  <a:pt x="240" y="134"/>
                </a:cubicBezTo>
                <a:cubicBezTo>
                  <a:pt x="233" y="127"/>
                  <a:pt x="225" y="122"/>
                  <a:pt x="216" y="119"/>
                </a:cubicBezTo>
                <a:lnTo>
                  <a:pt x="216" y="66"/>
                </a:lnTo>
                <a:close/>
                <a:moveTo>
                  <a:pt x="64" y="66"/>
                </a:moveTo>
                <a:cubicBezTo>
                  <a:pt x="24" y="36"/>
                  <a:pt x="24" y="36"/>
                  <a:pt x="24" y="36"/>
                </a:cubicBezTo>
                <a:cubicBezTo>
                  <a:pt x="24" y="166"/>
                  <a:pt x="24" y="166"/>
                  <a:pt x="24" y="166"/>
                </a:cubicBezTo>
                <a:cubicBezTo>
                  <a:pt x="64" y="196"/>
                  <a:pt x="64" y="196"/>
                  <a:pt x="64" y="196"/>
                </a:cubicBezTo>
                <a:lnTo>
                  <a:pt x="64" y="66"/>
                </a:lnTo>
                <a:close/>
                <a:moveTo>
                  <a:pt x="196" y="128"/>
                </a:moveTo>
                <a:cubicBezTo>
                  <a:pt x="225" y="128"/>
                  <a:pt x="248" y="151"/>
                  <a:pt x="248" y="180"/>
                </a:cubicBezTo>
                <a:cubicBezTo>
                  <a:pt x="248" y="209"/>
                  <a:pt x="225" y="232"/>
                  <a:pt x="196" y="232"/>
                </a:cubicBezTo>
                <a:cubicBezTo>
                  <a:pt x="167" y="232"/>
                  <a:pt x="144" y="209"/>
                  <a:pt x="144" y="180"/>
                </a:cubicBezTo>
                <a:cubicBezTo>
                  <a:pt x="144" y="151"/>
                  <a:pt x="167" y="128"/>
                  <a:pt x="196" y="128"/>
                </a:cubicBezTo>
                <a:moveTo>
                  <a:pt x="172" y="192"/>
                </a:moveTo>
                <a:cubicBezTo>
                  <a:pt x="184" y="192"/>
                  <a:pt x="184" y="192"/>
                  <a:pt x="184" y="192"/>
                </a:cubicBezTo>
                <a:cubicBezTo>
                  <a:pt x="184" y="204"/>
                  <a:pt x="184" y="204"/>
                  <a:pt x="184" y="204"/>
                </a:cubicBezTo>
                <a:cubicBezTo>
                  <a:pt x="184" y="211"/>
                  <a:pt x="189" y="216"/>
                  <a:pt x="196" y="216"/>
                </a:cubicBezTo>
                <a:cubicBezTo>
                  <a:pt x="203" y="216"/>
                  <a:pt x="208" y="211"/>
                  <a:pt x="208" y="204"/>
                </a:cubicBezTo>
                <a:cubicBezTo>
                  <a:pt x="208" y="192"/>
                  <a:pt x="208" y="192"/>
                  <a:pt x="208" y="192"/>
                </a:cubicBezTo>
                <a:cubicBezTo>
                  <a:pt x="220" y="192"/>
                  <a:pt x="220" y="192"/>
                  <a:pt x="220" y="192"/>
                </a:cubicBezTo>
                <a:cubicBezTo>
                  <a:pt x="227" y="192"/>
                  <a:pt x="232" y="187"/>
                  <a:pt x="232" y="180"/>
                </a:cubicBezTo>
                <a:cubicBezTo>
                  <a:pt x="232" y="173"/>
                  <a:pt x="227" y="168"/>
                  <a:pt x="220" y="168"/>
                </a:cubicBezTo>
                <a:cubicBezTo>
                  <a:pt x="208" y="168"/>
                  <a:pt x="208" y="168"/>
                  <a:pt x="208" y="168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49"/>
                  <a:pt x="203" y="144"/>
                  <a:pt x="196" y="144"/>
                </a:cubicBezTo>
                <a:cubicBezTo>
                  <a:pt x="189" y="144"/>
                  <a:pt x="184" y="149"/>
                  <a:pt x="184" y="156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65" y="168"/>
                  <a:pt x="160" y="173"/>
                  <a:pt x="160" y="180"/>
                </a:cubicBezTo>
                <a:cubicBezTo>
                  <a:pt x="160" y="187"/>
                  <a:pt x="165" y="192"/>
                  <a:pt x="172" y="1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1" name="Google Shape;2701;p13"/>
          <p:cNvSpPr/>
          <p:nvPr/>
        </p:nvSpPr>
        <p:spPr>
          <a:xfrm>
            <a:off x="4733925" y="1689100"/>
            <a:ext cx="376238" cy="363537"/>
          </a:xfrm>
          <a:custGeom>
            <a:rect b="b" l="l" r="r" t="t"/>
            <a:pathLst>
              <a:path extrusionOk="0" h="232" w="240">
                <a:moveTo>
                  <a:pt x="240" y="220"/>
                </a:moveTo>
                <a:cubicBezTo>
                  <a:pt x="240" y="227"/>
                  <a:pt x="235" y="232"/>
                  <a:pt x="228" y="232"/>
                </a:cubicBezTo>
                <a:cubicBezTo>
                  <a:pt x="225" y="232"/>
                  <a:pt x="223" y="231"/>
                  <a:pt x="221" y="230"/>
                </a:cubicBezTo>
                <a:cubicBezTo>
                  <a:pt x="221" y="230"/>
                  <a:pt x="221" y="230"/>
                  <a:pt x="221" y="230"/>
                </a:cubicBezTo>
                <a:cubicBezTo>
                  <a:pt x="163" y="186"/>
                  <a:pt x="163" y="186"/>
                  <a:pt x="163" y="186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2" y="230"/>
                  <a:pt x="82" y="230"/>
                  <a:pt x="82" y="230"/>
                </a:cubicBezTo>
                <a:cubicBezTo>
                  <a:pt x="80" y="231"/>
                  <a:pt x="78" y="232"/>
                  <a:pt x="76" y="232"/>
                </a:cubicBezTo>
                <a:cubicBezTo>
                  <a:pt x="73" y="232"/>
                  <a:pt x="71" y="231"/>
                  <a:pt x="69" y="230"/>
                </a:cubicBezTo>
                <a:cubicBezTo>
                  <a:pt x="5" y="182"/>
                  <a:pt x="5" y="182"/>
                  <a:pt x="5" y="182"/>
                </a:cubicBezTo>
                <a:cubicBezTo>
                  <a:pt x="2" y="180"/>
                  <a:pt x="0" y="176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7" y="1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77" y="46"/>
                  <a:pt x="77" y="46"/>
                  <a:pt x="77" y="46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60" y="1"/>
                  <a:pt x="162" y="0"/>
                  <a:pt x="164" y="0"/>
                </a:cubicBezTo>
                <a:cubicBezTo>
                  <a:pt x="167" y="0"/>
                  <a:pt x="169" y="1"/>
                  <a:pt x="171" y="3"/>
                </a:cubicBezTo>
                <a:cubicBezTo>
                  <a:pt x="171" y="3"/>
                  <a:pt x="171" y="3"/>
                  <a:pt x="171" y="3"/>
                </a:cubicBezTo>
                <a:cubicBezTo>
                  <a:pt x="234" y="50"/>
                  <a:pt x="234" y="50"/>
                  <a:pt x="234" y="50"/>
                </a:cubicBezTo>
                <a:cubicBezTo>
                  <a:pt x="235" y="50"/>
                  <a:pt x="235" y="50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5" y="51"/>
                  <a:pt x="235" y="51"/>
                  <a:pt x="235" y="51"/>
                </a:cubicBezTo>
                <a:cubicBezTo>
                  <a:pt x="238" y="53"/>
                  <a:pt x="240" y="56"/>
                  <a:pt x="240" y="60"/>
                </a:cubicBezTo>
                <a:lnTo>
                  <a:pt x="240" y="220"/>
                </a:lnTo>
                <a:close/>
                <a:moveTo>
                  <a:pt x="64" y="196"/>
                </a:moveTo>
                <a:cubicBezTo>
                  <a:pt x="64" y="66"/>
                  <a:pt x="64" y="66"/>
                  <a:pt x="64" y="6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166"/>
                  <a:pt x="24" y="166"/>
                  <a:pt x="24" y="166"/>
                </a:cubicBezTo>
                <a:lnTo>
                  <a:pt x="64" y="196"/>
                </a:lnTo>
                <a:close/>
                <a:moveTo>
                  <a:pt x="152" y="32"/>
                </a:moveTo>
                <a:cubicBezTo>
                  <a:pt x="88" y="67"/>
                  <a:pt x="88" y="67"/>
                  <a:pt x="88" y="67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152" y="165"/>
                  <a:pt x="152" y="165"/>
                  <a:pt x="152" y="165"/>
                </a:cubicBezTo>
                <a:lnTo>
                  <a:pt x="152" y="32"/>
                </a:lnTo>
                <a:close/>
                <a:moveTo>
                  <a:pt x="216" y="66"/>
                </a:moveTo>
                <a:cubicBezTo>
                  <a:pt x="176" y="36"/>
                  <a:pt x="176" y="36"/>
                  <a:pt x="176" y="36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216" y="196"/>
                  <a:pt x="216" y="196"/>
                  <a:pt x="216" y="196"/>
                </a:cubicBezTo>
                <a:lnTo>
                  <a:pt x="216" y="6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2" name="Google Shape;2702;p13"/>
          <p:cNvSpPr/>
          <p:nvPr/>
        </p:nvSpPr>
        <p:spPr>
          <a:xfrm>
            <a:off x="4021138" y="1670050"/>
            <a:ext cx="400050" cy="401637"/>
          </a:xfrm>
          <a:custGeom>
            <a:rect b="b" l="l" r="r" t="t"/>
            <a:pathLst>
              <a:path extrusionOk="0" h="256" w="256">
                <a:moveTo>
                  <a:pt x="244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05" y="140"/>
                  <a:pt x="200" y="135"/>
                  <a:pt x="200" y="128"/>
                </a:cubicBezTo>
                <a:cubicBezTo>
                  <a:pt x="200" y="121"/>
                  <a:pt x="205" y="116"/>
                  <a:pt x="212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224" y="48"/>
                </a:moveTo>
                <a:cubicBezTo>
                  <a:pt x="203" y="70"/>
                  <a:pt x="203" y="70"/>
                  <a:pt x="203" y="70"/>
                </a:cubicBezTo>
                <a:cubicBezTo>
                  <a:pt x="196" y="76"/>
                  <a:pt x="196" y="76"/>
                  <a:pt x="196" y="76"/>
                </a:cubicBezTo>
                <a:cubicBezTo>
                  <a:pt x="196" y="76"/>
                  <a:pt x="196" y="76"/>
                  <a:pt x="196" y="76"/>
                </a:cubicBezTo>
                <a:cubicBezTo>
                  <a:pt x="194" y="79"/>
                  <a:pt x="191" y="80"/>
                  <a:pt x="188" y="80"/>
                </a:cubicBezTo>
                <a:cubicBezTo>
                  <a:pt x="181" y="80"/>
                  <a:pt x="176" y="75"/>
                  <a:pt x="176" y="68"/>
                </a:cubicBezTo>
                <a:cubicBezTo>
                  <a:pt x="176" y="65"/>
                  <a:pt x="177" y="62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6" y="53"/>
                  <a:pt x="186" y="53"/>
                  <a:pt x="186" y="53"/>
                </a:cubicBezTo>
                <a:cubicBezTo>
                  <a:pt x="208" y="32"/>
                  <a:pt x="208" y="32"/>
                  <a:pt x="208" y="32"/>
                </a:cubicBezTo>
                <a:cubicBezTo>
                  <a:pt x="210" y="29"/>
                  <a:pt x="213" y="28"/>
                  <a:pt x="216" y="28"/>
                </a:cubicBezTo>
                <a:cubicBezTo>
                  <a:pt x="223" y="28"/>
                  <a:pt x="228" y="33"/>
                  <a:pt x="228" y="40"/>
                </a:cubicBezTo>
                <a:cubicBezTo>
                  <a:pt x="228" y="43"/>
                  <a:pt x="227" y="46"/>
                  <a:pt x="224" y="48"/>
                </a:cubicBezTo>
                <a:moveTo>
                  <a:pt x="128" y="176"/>
                </a:moveTo>
                <a:cubicBezTo>
                  <a:pt x="110" y="176"/>
                  <a:pt x="95" y="166"/>
                  <a:pt x="86" y="152"/>
                </a:cubicBezTo>
                <a:cubicBezTo>
                  <a:pt x="82" y="140"/>
                  <a:pt x="82" y="140"/>
                  <a:pt x="82" y="140"/>
                </a:cubicBezTo>
                <a:cubicBezTo>
                  <a:pt x="81" y="136"/>
                  <a:pt x="80" y="132"/>
                  <a:pt x="80" y="128"/>
                </a:cubicBezTo>
                <a:cubicBezTo>
                  <a:pt x="80" y="101"/>
                  <a:pt x="101" y="80"/>
                  <a:pt x="128" y="80"/>
                </a:cubicBezTo>
                <a:cubicBezTo>
                  <a:pt x="155" y="80"/>
                  <a:pt x="176" y="101"/>
                  <a:pt x="176" y="128"/>
                </a:cubicBezTo>
                <a:cubicBezTo>
                  <a:pt x="176" y="155"/>
                  <a:pt x="155" y="176"/>
                  <a:pt x="128" y="176"/>
                </a:cubicBezTo>
                <a:moveTo>
                  <a:pt x="128" y="104"/>
                </a:moveTo>
                <a:cubicBezTo>
                  <a:pt x="115" y="104"/>
                  <a:pt x="104" y="115"/>
                  <a:pt x="104" y="128"/>
                </a:cubicBezTo>
                <a:cubicBezTo>
                  <a:pt x="104" y="141"/>
                  <a:pt x="115" y="152"/>
                  <a:pt x="128" y="152"/>
                </a:cubicBezTo>
                <a:cubicBezTo>
                  <a:pt x="141" y="152"/>
                  <a:pt x="152" y="141"/>
                  <a:pt x="152" y="128"/>
                </a:cubicBezTo>
                <a:cubicBezTo>
                  <a:pt x="152" y="115"/>
                  <a:pt x="141" y="104"/>
                  <a:pt x="128" y="104"/>
                </a:cubicBezTo>
                <a:moveTo>
                  <a:pt x="128" y="56"/>
                </a:moveTo>
                <a:cubicBezTo>
                  <a:pt x="121" y="56"/>
                  <a:pt x="116" y="51"/>
                  <a:pt x="116" y="4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51"/>
                  <a:pt x="135" y="56"/>
                  <a:pt x="128" y="56"/>
                </a:cubicBezTo>
                <a:moveTo>
                  <a:pt x="76" y="196"/>
                </a:moveTo>
                <a:cubicBezTo>
                  <a:pt x="76" y="196"/>
                  <a:pt x="76" y="196"/>
                  <a:pt x="76" y="196"/>
                </a:cubicBezTo>
                <a:cubicBezTo>
                  <a:pt x="70" y="203"/>
                  <a:pt x="70" y="203"/>
                  <a:pt x="70" y="203"/>
                </a:cubicBezTo>
                <a:cubicBezTo>
                  <a:pt x="48" y="224"/>
                  <a:pt x="48" y="224"/>
                  <a:pt x="48" y="224"/>
                </a:cubicBezTo>
                <a:cubicBezTo>
                  <a:pt x="46" y="227"/>
                  <a:pt x="43" y="228"/>
                  <a:pt x="40" y="228"/>
                </a:cubicBezTo>
                <a:cubicBezTo>
                  <a:pt x="33" y="228"/>
                  <a:pt x="28" y="223"/>
                  <a:pt x="28" y="216"/>
                </a:cubicBezTo>
                <a:cubicBezTo>
                  <a:pt x="28" y="213"/>
                  <a:pt x="29" y="210"/>
                  <a:pt x="32" y="208"/>
                </a:cubicBezTo>
                <a:cubicBezTo>
                  <a:pt x="53" y="186"/>
                  <a:pt x="53" y="186"/>
                  <a:pt x="53" y="186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77"/>
                  <a:pt x="65" y="176"/>
                  <a:pt x="68" y="176"/>
                </a:cubicBezTo>
                <a:cubicBezTo>
                  <a:pt x="75" y="176"/>
                  <a:pt x="80" y="181"/>
                  <a:pt x="80" y="188"/>
                </a:cubicBezTo>
                <a:cubicBezTo>
                  <a:pt x="80" y="191"/>
                  <a:pt x="79" y="194"/>
                  <a:pt x="76" y="196"/>
                </a:cubicBezTo>
                <a:moveTo>
                  <a:pt x="68" y="80"/>
                </a:moveTo>
                <a:cubicBezTo>
                  <a:pt x="65" y="80"/>
                  <a:pt x="62" y="79"/>
                  <a:pt x="60" y="76"/>
                </a:cubicBezTo>
                <a:cubicBezTo>
                  <a:pt x="60" y="76"/>
                  <a:pt x="60" y="76"/>
                  <a:pt x="60" y="76"/>
                </a:cubicBezTo>
                <a:cubicBezTo>
                  <a:pt x="53" y="70"/>
                  <a:pt x="53" y="70"/>
                  <a:pt x="53" y="70"/>
                </a:cubicBezTo>
                <a:cubicBezTo>
                  <a:pt x="32" y="48"/>
                  <a:pt x="32" y="48"/>
                  <a:pt x="32" y="48"/>
                </a:cubicBezTo>
                <a:cubicBezTo>
                  <a:pt x="29" y="46"/>
                  <a:pt x="28" y="43"/>
                  <a:pt x="28" y="40"/>
                </a:cubicBezTo>
                <a:cubicBezTo>
                  <a:pt x="28" y="33"/>
                  <a:pt x="33" y="28"/>
                  <a:pt x="40" y="28"/>
                </a:cubicBezTo>
                <a:cubicBezTo>
                  <a:pt x="43" y="28"/>
                  <a:pt x="46" y="29"/>
                  <a:pt x="48" y="32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2"/>
                  <a:pt x="80" y="65"/>
                  <a:pt x="80" y="68"/>
                </a:cubicBezTo>
                <a:cubicBezTo>
                  <a:pt x="80" y="75"/>
                  <a:pt x="75" y="80"/>
                  <a:pt x="68" y="80"/>
                </a:cubicBezTo>
                <a:moveTo>
                  <a:pt x="44" y="116"/>
                </a:moveTo>
                <a:cubicBezTo>
                  <a:pt x="51" y="116"/>
                  <a:pt x="56" y="121"/>
                  <a:pt x="56" y="128"/>
                </a:cubicBezTo>
                <a:cubicBezTo>
                  <a:pt x="56" y="135"/>
                  <a:pt x="51" y="140"/>
                  <a:pt x="44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lnTo>
                  <a:pt x="44" y="116"/>
                </a:lnTo>
                <a:close/>
                <a:moveTo>
                  <a:pt x="128" y="200"/>
                </a:moveTo>
                <a:cubicBezTo>
                  <a:pt x="135" y="200"/>
                  <a:pt x="140" y="205"/>
                  <a:pt x="140" y="212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6" y="205"/>
                  <a:pt x="121" y="200"/>
                  <a:pt x="128" y="200"/>
                </a:cubicBezTo>
                <a:moveTo>
                  <a:pt x="188" y="176"/>
                </a:moveTo>
                <a:cubicBezTo>
                  <a:pt x="191" y="176"/>
                  <a:pt x="194" y="177"/>
                  <a:pt x="196" y="180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224" y="208"/>
                  <a:pt x="224" y="208"/>
                  <a:pt x="224" y="208"/>
                </a:cubicBezTo>
                <a:cubicBezTo>
                  <a:pt x="227" y="210"/>
                  <a:pt x="228" y="213"/>
                  <a:pt x="228" y="216"/>
                </a:cubicBezTo>
                <a:cubicBezTo>
                  <a:pt x="228" y="223"/>
                  <a:pt x="223" y="228"/>
                  <a:pt x="216" y="228"/>
                </a:cubicBezTo>
                <a:cubicBezTo>
                  <a:pt x="213" y="228"/>
                  <a:pt x="210" y="227"/>
                  <a:pt x="208" y="224"/>
                </a:cubicBezTo>
                <a:cubicBezTo>
                  <a:pt x="186" y="203"/>
                  <a:pt x="186" y="203"/>
                  <a:pt x="186" y="203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77" y="194"/>
                  <a:pt x="176" y="191"/>
                  <a:pt x="176" y="188"/>
                </a:cubicBezTo>
                <a:cubicBezTo>
                  <a:pt x="176" y="181"/>
                  <a:pt x="181" y="176"/>
                  <a:pt x="188" y="17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3" name="Google Shape;2703;p13"/>
          <p:cNvSpPr/>
          <p:nvPr/>
        </p:nvSpPr>
        <p:spPr>
          <a:xfrm>
            <a:off x="3357563" y="1708150"/>
            <a:ext cx="325438" cy="325437"/>
          </a:xfrm>
          <a:custGeom>
            <a:rect b="b" l="l" r="r" t="t"/>
            <a:pathLst>
              <a:path extrusionOk="0" h="208" w="208">
                <a:moveTo>
                  <a:pt x="196" y="116"/>
                </a:moveTo>
                <a:cubicBezTo>
                  <a:pt x="188" y="116"/>
                  <a:pt x="188" y="116"/>
                  <a:pt x="188" y="116"/>
                </a:cubicBezTo>
                <a:cubicBezTo>
                  <a:pt x="181" y="116"/>
                  <a:pt x="176" y="111"/>
                  <a:pt x="176" y="104"/>
                </a:cubicBezTo>
                <a:cubicBezTo>
                  <a:pt x="176" y="97"/>
                  <a:pt x="181" y="92"/>
                  <a:pt x="188" y="92"/>
                </a:cubicBezTo>
                <a:cubicBezTo>
                  <a:pt x="196" y="92"/>
                  <a:pt x="196" y="92"/>
                  <a:pt x="196" y="92"/>
                </a:cubicBezTo>
                <a:cubicBezTo>
                  <a:pt x="203" y="92"/>
                  <a:pt x="208" y="97"/>
                  <a:pt x="208" y="104"/>
                </a:cubicBezTo>
                <a:cubicBezTo>
                  <a:pt x="208" y="111"/>
                  <a:pt x="203" y="116"/>
                  <a:pt x="196" y="116"/>
                </a:cubicBezTo>
                <a:moveTo>
                  <a:pt x="180" y="44"/>
                </a:moveTo>
                <a:cubicBezTo>
                  <a:pt x="172" y="52"/>
                  <a:pt x="172" y="52"/>
                  <a:pt x="172" y="52"/>
                </a:cubicBezTo>
                <a:cubicBezTo>
                  <a:pt x="172" y="52"/>
                  <a:pt x="172" y="52"/>
                  <a:pt x="172" y="52"/>
                </a:cubicBezTo>
                <a:cubicBezTo>
                  <a:pt x="170" y="55"/>
                  <a:pt x="167" y="56"/>
                  <a:pt x="164" y="56"/>
                </a:cubicBezTo>
                <a:cubicBezTo>
                  <a:pt x="157" y="56"/>
                  <a:pt x="152" y="51"/>
                  <a:pt x="152" y="44"/>
                </a:cubicBezTo>
                <a:cubicBezTo>
                  <a:pt x="152" y="41"/>
                  <a:pt x="153" y="38"/>
                  <a:pt x="156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164" y="28"/>
                  <a:pt x="164" y="28"/>
                  <a:pt x="164" y="28"/>
                </a:cubicBezTo>
                <a:cubicBezTo>
                  <a:pt x="164" y="28"/>
                  <a:pt x="164" y="28"/>
                  <a:pt x="164" y="28"/>
                </a:cubicBezTo>
                <a:cubicBezTo>
                  <a:pt x="166" y="25"/>
                  <a:pt x="169" y="24"/>
                  <a:pt x="172" y="24"/>
                </a:cubicBezTo>
                <a:cubicBezTo>
                  <a:pt x="179" y="24"/>
                  <a:pt x="184" y="29"/>
                  <a:pt x="184" y="36"/>
                </a:cubicBezTo>
                <a:cubicBezTo>
                  <a:pt x="184" y="39"/>
                  <a:pt x="183" y="42"/>
                  <a:pt x="180" y="44"/>
                </a:cubicBezTo>
                <a:close/>
                <a:moveTo>
                  <a:pt x="104" y="152"/>
                </a:moveTo>
                <a:cubicBezTo>
                  <a:pt x="86" y="152"/>
                  <a:pt x="71" y="142"/>
                  <a:pt x="62" y="128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7" y="112"/>
                  <a:pt x="56" y="108"/>
                  <a:pt x="56" y="104"/>
                </a:cubicBezTo>
                <a:cubicBezTo>
                  <a:pt x="56" y="77"/>
                  <a:pt x="77" y="56"/>
                  <a:pt x="104" y="56"/>
                </a:cubicBezTo>
                <a:cubicBezTo>
                  <a:pt x="131" y="56"/>
                  <a:pt x="152" y="77"/>
                  <a:pt x="152" y="104"/>
                </a:cubicBezTo>
                <a:cubicBezTo>
                  <a:pt x="152" y="131"/>
                  <a:pt x="131" y="152"/>
                  <a:pt x="104" y="152"/>
                </a:cubicBezTo>
                <a:moveTo>
                  <a:pt x="104" y="80"/>
                </a:moveTo>
                <a:cubicBezTo>
                  <a:pt x="91" y="80"/>
                  <a:pt x="80" y="91"/>
                  <a:pt x="80" y="104"/>
                </a:cubicBezTo>
                <a:cubicBezTo>
                  <a:pt x="80" y="117"/>
                  <a:pt x="91" y="128"/>
                  <a:pt x="104" y="128"/>
                </a:cubicBezTo>
                <a:cubicBezTo>
                  <a:pt x="117" y="128"/>
                  <a:pt x="128" y="117"/>
                  <a:pt x="128" y="104"/>
                </a:cubicBezTo>
                <a:cubicBezTo>
                  <a:pt x="128" y="91"/>
                  <a:pt x="117" y="80"/>
                  <a:pt x="104" y="80"/>
                </a:cubicBezTo>
                <a:moveTo>
                  <a:pt x="104" y="32"/>
                </a:moveTo>
                <a:cubicBezTo>
                  <a:pt x="97" y="32"/>
                  <a:pt x="92" y="27"/>
                  <a:pt x="92" y="20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5"/>
                  <a:pt x="97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16" y="27"/>
                  <a:pt x="111" y="32"/>
                  <a:pt x="104" y="32"/>
                </a:cubicBezTo>
                <a:moveTo>
                  <a:pt x="44" y="56"/>
                </a:moveTo>
                <a:cubicBezTo>
                  <a:pt x="41" y="56"/>
                  <a:pt x="38" y="55"/>
                  <a:pt x="36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5" y="42"/>
                  <a:pt x="24" y="39"/>
                  <a:pt x="24" y="36"/>
                </a:cubicBezTo>
                <a:cubicBezTo>
                  <a:pt x="24" y="29"/>
                  <a:pt x="29" y="24"/>
                  <a:pt x="36" y="24"/>
                </a:cubicBezTo>
                <a:cubicBezTo>
                  <a:pt x="39" y="24"/>
                  <a:pt x="42" y="25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5" y="38"/>
                  <a:pt x="56" y="41"/>
                  <a:pt x="56" y="44"/>
                </a:cubicBezTo>
                <a:cubicBezTo>
                  <a:pt x="56" y="51"/>
                  <a:pt x="51" y="56"/>
                  <a:pt x="44" y="56"/>
                </a:cubicBezTo>
                <a:moveTo>
                  <a:pt x="32" y="104"/>
                </a:moveTo>
                <a:cubicBezTo>
                  <a:pt x="32" y="111"/>
                  <a:pt x="27" y="116"/>
                  <a:pt x="20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5" y="116"/>
                  <a:pt x="0" y="111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20" y="92"/>
                  <a:pt x="20" y="92"/>
                  <a:pt x="20" y="92"/>
                </a:cubicBezTo>
                <a:cubicBezTo>
                  <a:pt x="27" y="92"/>
                  <a:pt x="32" y="97"/>
                  <a:pt x="32" y="104"/>
                </a:cubicBezTo>
                <a:moveTo>
                  <a:pt x="36" y="156"/>
                </a:moveTo>
                <a:cubicBezTo>
                  <a:pt x="38" y="153"/>
                  <a:pt x="41" y="152"/>
                  <a:pt x="44" y="152"/>
                </a:cubicBezTo>
                <a:cubicBezTo>
                  <a:pt x="51" y="152"/>
                  <a:pt x="56" y="157"/>
                  <a:pt x="56" y="164"/>
                </a:cubicBezTo>
                <a:cubicBezTo>
                  <a:pt x="56" y="167"/>
                  <a:pt x="55" y="170"/>
                  <a:pt x="52" y="172"/>
                </a:cubicBezTo>
                <a:cubicBezTo>
                  <a:pt x="44" y="180"/>
                  <a:pt x="44" y="180"/>
                  <a:pt x="44" y="180"/>
                </a:cubicBezTo>
                <a:cubicBezTo>
                  <a:pt x="42" y="183"/>
                  <a:pt x="39" y="184"/>
                  <a:pt x="36" y="184"/>
                </a:cubicBezTo>
                <a:cubicBezTo>
                  <a:pt x="29" y="184"/>
                  <a:pt x="24" y="179"/>
                  <a:pt x="24" y="172"/>
                </a:cubicBezTo>
                <a:cubicBezTo>
                  <a:pt x="24" y="169"/>
                  <a:pt x="25" y="166"/>
                  <a:pt x="28" y="164"/>
                </a:cubicBezTo>
                <a:lnTo>
                  <a:pt x="36" y="156"/>
                </a:lnTo>
                <a:close/>
                <a:moveTo>
                  <a:pt x="104" y="176"/>
                </a:moveTo>
                <a:cubicBezTo>
                  <a:pt x="111" y="176"/>
                  <a:pt x="116" y="181"/>
                  <a:pt x="116" y="188"/>
                </a:cubicBezTo>
                <a:cubicBezTo>
                  <a:pt x="116" y="196"/>
                  <a:pt x="116" y="196"/>
                  <a:pt x="116" y="196"/>
                </a:cubicBezTo>
                <a:cubicBezTo>
                  <a:pt x="116" y="203"/>
                  <a:pt x="111" y="208"/>
                  <a:pt x="104" y="208"/>
                </a:cubicBezTo>
                <a:cubicBezTo>
                  <a:pt x="97" y="208"/>
                  <a:pt x="92" y="203"/>
                  <a:pt x="92" y="196"/>
                </a:cubicBezTo>
                <a:cubicBezTo>
                  <a:pt x="92" y="188"/>
                  <a:pt x="92" y="188"/>
                  <a:pt x="92" y="188"/>
                </a:cubicBezTo>
                <a:cubicBezTo>
                  <a:pt x="92" y="181"/>
                  <a:pt x="97" y="176"/>
                  <a:pt x="104" y="176"/>
                </a:cubicBezTo>
                <a:moveTo>
                  <a:pt x="164" y="152"/>
                </a:moveTo>
                <a:cubicBezTo>
                  <a:pt x="167" y="152"/>
                  <a:pt x="170" y="153"/>
                  <a:pt x="172" y="156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cubicBezTo>
                  <a:pt x="169" y="184"/>
                  <a:pt x="166" y="183"/>
                  <a:pt x="164" y="180"/>
                </a:cubicBezTo>
                <a:cubicBezTo>
                  <a:pt x="156" y="172"/>
                  <a:pt x="156" y="172"/>
                  <a:pt x="156" y="172"/>
                </a:cubicBezTo>
                <a:cubicBezTo>
                  <a:pt x="153" y="170"/>
                  <a:pt x="152" y="167"/>
                  <a:pt x="152" y="164"/>
                </a:cubicBezTo>
                <a:cubicBezTo>
                  <a:pt x="152" y="157"/>
                  <a:pt x="157" y="152"/>
                  <a:pt x="164" y="1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4" name="Google Shape;2704;p13"/>
          <p:cNvSpPr/>
          <p:nvPr/>
        </p:nvSpPr>
        <p:spPr>
          <a:xfrm>
            <a:off x="2619375" y="1670050"/>
            <a:ext cx="401638" cy="401637"/>
          </a:xfrm>
          <a:custGeom>
            <a:rect b="b" l="l" r="r" t="t"/>
            <a:pathLst>
              <a:path extrusionOk="0" h="256" w="256">
                <a:moveTo>
                  <a:pt x="244" y="208"/>
                </a:moveTo>
                <a:cubicBezTo>
                  <a:pt x="204" y="208"/>
                  <a:pt x="204" y="208"/>
                  <a:pt x="204" y="208"/>
                </a:cubicBezTo>
                <a:cubicBezTo>
                  <a:pt x="204" y="148"/>
                  <a:pt x="204" y="148"/>
                  <a:pt x="204" y="148"/>
                </a:cubicBezTo>
                <a:cubicBezTo>
                  <a:pt x="232" y="148"/>
                  <a:pt x="232" y="148"/>
                  <a:pt x="232" y="148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88" y="36"/>
                  <a:pt x="88" y="36"/>
                  <a:pt x="88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5"/>
                  <a:pt x="69" y="0"/>
                  <a:pt x="7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92" y="60"/>
                </a:moveTo>
                <a:cubicBezTo>
                  <a:pt x="192" y="244"/>
                  <a:pt x="192" y="244"/>
                  <a:pt x="192" y="244"/>
                </a:cubicBezTo>
                <a:cubicBezTo>
                  <a:pt x="192" y="251"/>
                  <a:pt x="187" y="256"/>
                  <a:pt x="18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3"/>
                  <a:pt x="5" y="48"/>
                  <a:pt x="12" y="48"/>
                </a:cubicBezTo>
                <a:cubicBezTo>
                  <a:pt x="180" y="48"/>
                  <a:pt x="180" y="48"/>
                  <a:pt x="180" y="48"/>
                </a:cubicBezTo>
                <a:cubicBezTo>
                  <a:pt x="187" y="48"/>
                  <a:pt x="192" y="53"/>
                  <a:pt x="192" y="60"/>
                </a:cubicBezTo>
                <a:moveTo>
                  <a:pt x="168" y="72"/>
                </a:moveTo>
                <a:cubicBezTo>
                  <a:pt x="24" y="72"/>
                  <a:pt x="24" y="72"/>
                  <a:pt x="24" y="72"/>
                </a:cubicBezTo>
                <a:cubicBezTo>
                  <a:pt x="24" y="196"/>
                  <a:pt x="24" y="196"/>
                  <a:pt x="24" y="196"/>
                </a:cubicBezTo>
                <a:cubicBezTo>
                  <a:pt x="168" y="196"/>
                  <a:pt x="168" y="196"/>
                  <a:pt x="168" y="196"/>
                </a:cubicBezTo>
                <a:lnTo>
                  <a:pt x="168" y="7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5" name="Google Shape;2705;p13"/>
          <p:cNvSpPr/>
          <p:nvPr/>
        </p:nvSpPr>
        <p:spPr>
          <a:xfrm>
            <a:off x="1968500" y="1708150"/>
            <a:ext cx="301625" cy="325437"/>
          </a:xfrm>
          <a:custGeom>
            <a:rect b="b" l="l" r="r" t="t"/>
            <a:pathLst>
              <a:path extrusionOk="0" h="208" w="192">
                <a:moveTo>
                  <a:pt x="180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7" y="0"/>
                  <a:pt x="192" y="5"/>
                  <a:pt x="192" y="12"/>
                </a:cubicBezTo>
                <a:cubicBezTo>
                  <a:pt x="192" y="196"/>
                  <a:pt x="192" y="196"/>
                  <a:pt x="192" y="196"/>
                </a:cubicBezTo>
                <a:cubicBezTo>
                  <a:pt x="192" y="203"/>
                  <a:pt x="187" y="208"/>
                  <a:pt x="180" y="208"/>
                </a:cubicBezTo>
                <a:moveTo>
                  <a:pt x="168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68" y="148"/>
                  <a:pt x="168" y="148"/>
                  <a:pt x="168" y="148"/>
                </a:cubicBezTo>
                <a:lnTo>
                  <a:pt x="168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6" name="Google Shape;2706;p13"/>
          <p:cNvSpPr/>
          <p:nvPr/>
        </p:nvSpPr>
        <p:spPr>
          <a:xfrm>
            <a:off x="1230313" y="1682750"/>
            <a:ext cx="376238" cy="376237"/>
          </a:xfrm>
          <a:custGeom>
            <a:rect b="b" l="l" r="r" t="t"/>
            <a:pathLst>
              <a:path extrusionOk="0" h="240" w="240">
                <a:moveTo>
                  <a:pt x="240" y="192"/>
                </a:moveTo>
                <a:cubicBezTo>
                  <a:pt x="240" y="197"/>
                  <a:pt x="237" y="202"/>
                  <a:pt x="232" y="203"/>
                </a:cubicBezTo>
                <a:cubicBezTo>
                  <a:pt x="232" y="217"/>
                  <a:pt x="232" y="217"/>
                  <a:pt x="232" y="217"/>
                </a:cubicBezTo>
                <a:cubicBezTo>
                  <a:pt x="237" y="218"/>
                  <a:pt x="240" y="223"/>
                  <a:pt x="240" y="228"/>
                </a:cubicBezTo>
                <a:cubicBezTo>
                  <a:pt x="240" y="235"/>
                  <a:pt x="235" y="240"/>
                  <a:pt x="228" y="240"/>
                </a:cubicBezTo>
                <a:cubicBezTo>
                  <a:pt x="223" y="240"/>
                  <a:pt x="218" y="237"/>
                  <a:pt x="217" y="232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202" y="237"/>
                  <a:pt x="197" y="240"/>
                  <a:pt x="192" y="240"/>
                </a:cubicBezTo>
                <a:cubicBezTo>
                  <a:pt x="187" y="240"/>
                  <a:pt x="182" y="237"/>
                  <a:pt x="181" y="232"/>
                </a:cubicBezTo>
                <a:cubicBezTo>
                  <a:pt x="167" y="232"/>
                  <a:pt x="167" y="232"/>
                  <a:pt x="167" y="232"/>
                </a:cubicBezTo>
                <a:cubicBezTo>
                  <a:pt x="166" y="237"/>
                  <a:pt x="161" y="240"/>
                  <a:pt x="156" y="240"/>
                </a:cubicBezTo>
                <a:cubicBezTo>
                  <a:pt x="151" y="240"/>
                  <a:pt x="146" y="237"/>
                  <a:pt x="145" y="232"/>
                </a:cubicBezTo>
                <a:cubicBezTo>
                  <a:pt x="131" y="232"/>
                  <a:pt x="131" y="232"/>
                  <a:pt x="131" y="232"/>
                </a:cubicBezTo>
                <a:cubicBezTo>
                  <a:pt x="130" y="237"/>
                  <a:pt x="125" y="240"/>
                  <a:pt x="120" y="240"/>
                </a:cubicBezTo>
                <a:cubicBezTo>
                  <a:pt x="115" y="240"/>
                  <a:pt x="110" y="237"/>
                  <a:pt x="109" y="232"/>
                </a:cubicBezTo>
                <a:cubicBezTo>
                  <a:pt x="95" y="232"/>
                  <a:pt x="95" y="232"/>
                  <a:pt x="95" y="232"/>
                </a:cubicBezTo>
                <a:cubicBezTo>
                  <a:pt x="94" y="237"/>
                  <a:pt x="89" y="240"/>
                  <a:pt x="84" y="240"/>
                </a:cubicBezTo>
                <a:cubicBezTo>
                  <a:pt x="79" y="240"/>
                  <a:pt x="74" y="237"/>
                  <a:pt x="73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8" y="237"/>
                  <a:pt x="53" y="240"/>
                  <a:pt x="48" y="240"/>
                </a:cubicBezTo>
                <a:cubicBezTo>
                  <a:pt x="43" y="240"/>
                  <a:pt x="38" y="237"/>
                  <a:pt x="37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2" y="237"/>
                  <a:pt x="17" y="240"/>
                  <a:pt x="12" y="240"/>
                </a:cubicBezTo>
                <a:cubicBezTo>
                  <a:pt x="5" y="240"/>
                  <a:pt x="0" y="235"/>
                  <a:pt x="0" y="228"/>
                </a:cubicBezTo>
                <a:cubicBezTo>
                  <a:pt x="0" y="223"/>
                  <a:pt x="3" y="218"/>
                  <a:pt x="8" y="217"/>
                </a:cubicBezTo>
                <a:cubicBezTo>
                  <a:pt x="8" y="203"/>
                  <a:pt x="8" y="203"/>
                  <a:pt x="8" y="203"/>
                </a:cubicBezTo>
                <a:cubicBezTo>
                  <a:pt x="3" y="202"/>
                  <a:pt x="0" y="197"/>
                  <a:pt x="0" y="192"/>
                </a:cubicBezTo>
                <a:cubicBezTo>
                  <a:pt x="0" y="187"/>
                  <a:pt x="3" y="182"/>
                  <a:pt x="8" y="181"/>
                </a:cubicBezTo>
                <a:cubicBezTo>
                  <a:pt x="8" y="167"/>
                  <a:pt x="8" y="167"/>
                  <a:pt x="8" y="167"/>
                </a:cubicBezTo>
                <a:cubicBezTo>
                  <a:pt x="3" y="166"/>
                  <a:pt x="0" y="161"/>
                  <a:pt x="0" y="156"/>
                </a:cubicBezTo>
                <a:cubicBezTo>
                  <a:pt x="0" y="151"/>
                  <a:pt x="3" y="146"/>
                  <a:pt x="8" y="145"/>
                </a:cubicBezTo>
                <a:cubicBezTo>
                  <a:pt x="8" y="131"/>
                  <a:pt x="8" y="131"/>
                  <a:pt x="8" y="131"/>
                </a:cubicBezTo>
                <a:cubicBezTo>
                  <a:pt x="3" y="130"/>
                  <a:pt x="0" y="125"/>
                  <a:pt x="0" y="120"/>
                </a:cubicBezTo>
                <a:cubicBezTo>
                  <a:pt x="0" y="115"/>
                  <a:pt x="3" y="110"/>
                  <a:pt x="8" y="109"/>
                </a:cubicBezTo>
                <a:cubicBezTo>
                  <a:pt x="8" y="95"/>
                  <a:pt x="8" y="95"/>
                  <a:pt x="8" y="95"/>
                </a:cubicBezTo>
                <a:cubicBezTo>
                  <a:pt x="3" y="94"/>
                  <a:pt x="0" y="89"/>
                  <a:pt x="0" y="84"/>
                </a:cubicBezTo>
                <a:cubicBezTo>
                  <a:pt x="0" y="79"/>
                  <a:pt x="3" y="74"/>
                  <a:pt x="8" y="73"/>
                </a:cubicBezTo>
                <a:cubicBezTo>
                  <a:pt x="8" y="59"/>
                  <a:pt x="8" y="59"/>
                  <a:pt x="8" y="59"/>
                </a:cubicBezTo>
                <a:cubicBezTo>
                  <a:pt x="3" y="58"/>
                  <a:pt x="0" y="53"/>
                  <a:pt x="0" y="48"/>
                </a:cubicBezTo>
                <a:cubicBezTo>
                  <a:pt x="0" y="43"/>
                  <a:pt x="3" y="38"/>
                  <a:pt x="8" y="37"/>
                </a:cubicBezTo>
                <a:cubicBezTo>
                  <a:pt x="8" y="23"/>
                  <a:pt x="8" y="23"/>
                  <a:pt x="8" y="23"/>
                </a:cubicBezTo>
                <a:cubicBezTo>
                  <a:pt x="3" y="22"/>
                  <a:pt x="0" y="17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7" y="0"/>
                  <a:pt x="22" y="3"/>
                  <a:pt x="23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8" y="3"/>
                  <a:pt x="43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4" y="3"/>
                  <a:pt x="79" y="0"/>
                  <a:pt x="84" y="0"/>
                </a:cubicBezTo>
                <a:cubicBezTo>
                  <a:pt x="89" y="0"/>
                  <a:pt x="94" y="3"/>
                  <a:pt x="95" y="8"/>
                </a:cubicBezTo>
                <a:cubicBezTo>
                  <a:pt x="109" y="8"/>
                  <a:pt x="109" y="8"/>
                  <a:pt x="109" y="8"/>
                </a:cubicBezTo>
                <a:cubicBezTo>
                  <a:pt x="110" y="3"/>
                  <a:pt x="115" y="0"/>
                  <a:pt x="120" y="0"/>
                </a:cubicBezTo>
                <a:cubicBezTo>
                  <a:pt x="125" y="0"/>
                  <a:pt x="130" y="3"/>
                  <a:pt x="131" y="8"/>
                </a:cubicBezTo>
                <a:cubicBezTo>
                  <a:pt x="145" y="8"/>
                  <a:pt x="145" y="8"/>
                  <a:pt x="145" y="8"/>
                </a:cubicBezTo>
                <a:cubicBezTo>
                  <a:pt x="146" y="3"/>
                  <a:pt x="151" y="0"/>
                  <a:pt x="156" y="0"/>
                </a:cubicBezTo>
                <a:cubicBezTo>
                  <a:pt x="161" y="0"/>
                  <a:pt x="166" y="3"/>
                  <a:pt x="167" y="8"/>
                </a:cubicBezTo>
                <a:cubicBezTo>
                  <a:pt x="181" y="8"/>
                  <a:pt x="181" y="8"/>
                  <a:pt x="181" y="8"/>
                </a:cubicBezTo>
                <a:cubicBezTo>
                  <a:pt x="182" y="3"/>
                  <a:pt x="187" y="0"/>
                  <a:pt x="192" y="0"/>
                </a:cubicBezTo>
                <a:cubicBezTo>
                  <a:pt x="197" y="0"/>
                  <a:pt x="202" y="3"/>
                  <a:pt x="203" y="8"/>
                </a:cubicBezTo>
                <a:cubicBezTo>
                  <a:pt x="217" y="8"/>
                  <a:pt x="217" y="8"/>
                  <a:pt x="217" y="8"/>
                </a:cubicBezTo>
                <a:cubicBezTo>
                  <a:pt x="218" y="3"/>
                  <a:pt x="223" y="0"/>
                  <a:pt x="228" y="0"/>
                </a:cubicBezTo>
                <a:cubicBezTo>
                  <a:pt x="235" y="0"/>
                  <a:pt x="240" y="5"/>
                  <a:pt x="240" y="12"/>
                </a:cubicBezTo>
                <a:cubicBezTo>
                  <a:pt x="240" y="17"/>
                  <a:pt x="237" y="22"/>
                  <a:pt x="232" y="23"/>
                </a:cubicBezTo>
                <a:cubicBezTo>
                  <a:pt x="232" y="37"/>
                  <a:pt x="232" y="37"/>
                  <a:pt x="232" y="37"/>
                </a:cubicBezTo>
                <a:cubicBezTo>
                  <a:pt x="237" y="38"/>
                  <a:pt x="240" y="43"/>
                  <a:pt x="240" y="48"/>
                </a:cubicBezTo>
                <a:cubicBezTo>
                  <a:pt x="240" y="53"/>
                  <a:pt x="237" y="58"/>
                  <a:pt x="232" y="59"/>
                </a:cubicBezTo>
                <a:cubicBezTo>
                  <a:pt x="232" y="73"/>
                  <a:pt x="232" y="73"/>
                  <a:pt x="232" y="73"/>
                </a:cubicBezTo>
                <a:cubicBezTo>
                  <a:pt x="237" y="74"/>
                  <a:pt x="240" y="79"/>
                  <a:pt x="240" y="84"/>
                </a:cubicBezTo>
                <a:cubicBezTo>
                  <a:pt x="240" y="89"/>
                  <a:pt x="237" y="94"/>
                  <a:pt x="232" y="95"/>
                </a:cubicBezTo>
                <a:cubicBezTo>
                  <a:pt x="232" y="109"/>
                  <a:pt x="232" y="109"/>
                  <a:pt x="232" y="109"/>
                </a:cubicBezTo>
                <a:cubicBezTo>
                  <a:pt x="237" y="110"/>
                  <a:pt x="240" y="115"/>
                  <a:pt x="240" y="120"/>
                </a:cubicBezTo>
                <a:cubicBezTo>
                  <a:pt x="240" y="125"/>
                  <a:pt x="237" y="130"/>
                  <a:pt x="232" y="131"/>
                </a:cubicBezTo>
                <a:cubicBezTo>
                  <a:pt x="232" y="145"/>
                  <a:pt x="232" y="145"/>
                  <a:pt x="232" y="145"/>
                </a:cubicBezTo>
                <a:cubicBezTo>
                  <a:pt x="237" y="146"/>
                  <a:pt x="240" y="151"/>
                  <a:pt x="240" y="156"/>
                </a:cubicBezTo>
                <a:cubicBezTo>
                  <a:pt x="240" y="161"/>
                  <a:pt x="237" y="166"/>
                  <a:pt x="232" y="167"/>
                </a:cubicBezTo>
                <a:cubicBezTo>
                  <a:pt x="232" y="181"/>
                  <a:pt x="232" y="181"/>
                  <a:pt x="232" y="181"/>
                </a:cubicBezTo>
                <a:cubicBezTo>
                  <a:pt x="237" y="182"/>
                  <a:pt x="240" y="187"/>
                  <a:pt x="240" y="192"/>
                </a:cubicBezTo>
                <a:moveTo>
                  <a:pt x="208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32"/>
                </a:lnTo>
                <a:close/>
                <a:moveTo>
                  <a:pt x="104" y="160"/>
                </a:moveTo>
                <a:cubicBezTo>
                  <a:pt x="160" y="92"/>
                  <a:pt x="160" y="92"/>
                  <a:pt x="160" y="92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44" y="196"/>
                  <a:pt x="44" y="196"/>
                  <a:pt x="44" y="196"/>
                </a:cubicBezTo>
                <a:cubicBezTo>
                  <a:pt x="92" y="148"/>
                  <a:pt x="92" y="148"/>
                  <a:pt x="92" y="148"/>
                </a:cubicBezTo>
                <a:lnTo>
                  <a:pt x="104" y="160"/>
                </a:lnTo>
                <a:close/>
                <a:moveTo>
                  <a:pt x="80" y="104"/>
                </a:moveTo>
                <a:cubicBezTo>
                  <a:pt x="67" y="104"/>
                  <a:pt x="56" y="93"/>
                  <a:pt x="56" y="80"/>
                </a:cubicBezTo>
                <a:cubicBezTo>
                  <a:pt x="56" y="67"/>
                  <a:pt x="67" y="56"/>
                  <a:pt x="80" y="56"/>
                </a:cubicBezTo>
                <a:cubicBezTo>
                  <a:pt x="93" y="56"/>
                  <a:pt x="104" y="67"/>
                  <a:pt x="104" y="80"/>
                </a:cubicBezTo>
                <a:cubicBezTo>
                  <a:pt x="104" y="93"/>
                  <a:pt x="93" y="104"/>
                  <a:pt x="80" y="10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7" name="Google Shape;2707;p13"/>
          <p:cNvSpPr/>
          <p:nvPr/>
        </p:nvSpPr>
        <p:spPr>
          <a:xfrm>
            <a:off x="530225" y="1682750"/>
            <a:ext cx="374650" cy="376237"/>
          </a:xfrm>
          <a:custGeom>
            <a:rect b="b" l="l" r="r" t="t"/>
            <a:pathLst>
              <a:path extrusionOk="0" h="240" w="240">
                <a:moveTo>
                  <a:pt x="240" y="192"/>
                </a:moveTo>
                <a:cubicBezTo>
                  <a:pt x="240" y="197"/>
                  <a:pt x="237" y="202"/>
                  <a:pt x="232" y="203"/>
                </a:cubicBezTo>
                <a:cubicBezTo>
                  <a:pt x="232" y="217"/>
                  <a:pt x="232" y="217"/>
                  <a:pt x="232" y="217"/>
                </a:cubicBezTo>
                <a:cubicBezTo>
                  <a:pt x="237" y="218"/>
                  <a:pt x="240" y="223"/>
                  <a:pt x="240" y="228"/>
                </a:cubicBezTo>
                <a:cubicBezTo>
                  <a:pt x="240" y="235"/>
                  <a:pt x="235" y="240"/>
                  <a:pt x="228" y="240"/>
                </a:cubicBezTo>
                <a:cubicBezTo>
                  <a:pt x="223" y="240"/>
                  <a:pt x="218" y="237"/>
                  <a:pt x="217" y="232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202" y="237"/>
                  <a:pt x="197" y="240"/>
                  <a:pt x="192" y="240"/>
                </a:cubicBezTo>
                <a:cubicBezTo>
                  <a:pt x="187" y="240"/>
                  <a:pt x="182" y="237"/>
                  <a:pt x="181" y="232"/>
                </a:cubicBezTo>
                <a:cubicBezTo>
                  <a:pt x="167" y="232"/>
                  <a:pt x="167" y="232"/>
                  <a:pt x="167" y="232"/>
                </a:cubicBezTo>
                <a:cubicBezTo>
                  <a:pt x="166" y="237"/>
                  <a:pt x="161" y="240"/>
                  <a:pt x="156" y="240"/>
                </a:cubicBezTo>
                <a:cubicBezTo>
                  <a:pt x="151" y="240"/>
                  <a:pt x="146" y="237"/>
                  <a:pt x="145" y="232"/>
                </a:cubicBezTo>
                <a:cubicBezTo>
                  <a:pt x="131" y="232"/>
                  <a:pt x="131" y="232"/>
                  <a:pt x="131" y="232"/>
                </a:cubicBezTo>
                <a:cubicBezTo>
                  <a:pt x="130" y="237"/>
                  <a:pt x="125" y="240"/>
                  <a:pt x="120" y="240"/>
                </a:cubicBezTo>
                <a:cubicBezTo>
                  <a:pt x="115" y="240"/>
                  <a:pt x="110" y="237"/>
                  <a:pt x="109" y="232"/>
                </a:cubicBezTo>
                <a:cubicBezTo>
                  <a:pt x="95" y="232"/>
                  <a:pt x="95" y="232"/>
                  <a:pt x="95" y="232"/>
                </a:cubicBezTo>
                <a:cubicBezTo>
                  <a:pt x="94" y="237"/>
                  <a:pt x="89" y="240"/>
                  <a:pt x="84" y="240"/>
                </a:cubicBezTo>
                <a:cubicBezTo>
                  <a:pt x="79" y="240"/>
                  <a:pt x="74" y="237"/>
                  <a:pt x="73" y="232"/>
                </a:cubicBezTo>
                <a:cubicBezTo>
                  <a:pt x="59" y="232"/>
                  <a:pt x="59" y="232"/>
                  <a:pt x="59" y="232"/>
                </a:cubicBezTo>
                <a:cubicBezTo>
                  <a:pt x="58" y="237"/>
                  <a:pt x="53" y="240"/>
                  <a:pt x="48" y="240"/>
                </a:cubicBezTo>
                <a:cubicBezTo>
                  <a:pt x="43" y="240"/>
                  <a:pt x="38" y="237"/>
                  <a:pt x="37" y="232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22" y="237"/>
                  <a:pt x="17" y="240"/>
                  <a:pt x="12" y="240"/>
                </a:cubicBezTo>
                <a:cubicBezTo>
                  <a:pt x="5" y="240"/>
                  <a:pt x="0" y="235"/>
                  <a:pt x="0" y="228"/>
                </a:cubicBezTo>
                <a:cubicBezTo>
                  <a:pt x="0" y="223"/>
                  <a:pt x="3" y="218"/>
                  <a:pt x="8" y="217"/>
                </a:cubicBezTo>
                <a:cubicBezTo>
                  <a:pt x="8" y="203"/>
                  <a:pt x="8" y="203"/>
                  <a:pt x="8" y="203"/>
                </a:cubicBezTo>
                <a:cubicBezTo>
                  <a:pt x="3" y="202"/>
                  <a:pt x="0" y="197"/>
                  <a:pt x="0" y="192"/>
                </a:cubicBezTo>
                <a:cubicBezTo>
                  <a:pt x="0" y="187"/>
                  <a:pt x="3" y="182"/>
                  <a:pt x="8" y="181"/>
                </a:cubicBezTo>
                <a:cubicBezTo>
                  <a:pt x="8" y="167"/>
                  <a:pt x="8" y="167"/>
                  <a:pt x="8" y="167"/>
                </a:cubicBezTo>
                <a:cubicBezTo>
                  <a:pt x="3" y="166"/>
                  <a:pt x="0" y="161"/>
                  <a:pt x="0" y="156"/>
                </a:cubicBezTo>
                <a:cubicBezTo>
                  <a:pt x="0" y="151"/>
                  <a:pt x="3" y="146"/>
                  <a:pt x="8" y="145"/>
                </a:cubicBezTo>
                <a:cubicBezTo>
                  <a:pt x="8" y="131"/>
                  <a:pt x="8" y="131"/>
                  <a:pt x="8" y="131"/>
                </a:cubicBezTo>
                <a:cubicBezTo>
                  <a:pt x="3" y="130"/>
                  <a:pt x="0" y="125"/>
                  <a:pt x="0" y="120"/>
                </a:cubicBezTo>
                <a:cubicBezTo>
                  <a:pt x="0" y="115"/>
                  <a:pt x="3" y="110"/>
                  <a:pt x="8" y="109"/>
                </a:cubicBezTo>
                <a:cubicBezTo>
                  <a:pt x="8" y="95"/>
                  <a:pt x="8" y="95"/>
                  <a:pt x="8" y="95"/>
                </a:cubicBezTo>
                <a:cubicBezTo>
                  <a:pt x="3" y="94"/>
                  <a:pt x="0" y="89"/>
                  <a:pt x="0" y="84"/>
                </a:cubicBezTo>
                <a:cubicBezTo>
                  <a:pt x="0" y="79"/>
                  <a:pt x="3" y="74"/>
                  <a:pt x="8" y="73"/>
                </a:cubicBezTo>
                <a:cubicBezTo>
                  <a:pt x="8" y="59"/>
                  <a:pt x="8" y="59"/>
                  <a:pt x="8" y="59"/>
                </a:cubicBezTo>
                <a:cubicBezTo>
                  <a:pt x="3" y="58"/>
                  <a:pt x="0" y="53"/>
                  <a:pt x="0" y="48"/>
                </a:cubicBezTo>
                <a:cubicBezTo>
                  <a:pt x="0" y="43"/>
                  <a:pt x="3" y="38"/>
                  <a:pt x="8" y="37"/>
                </a:cubicBezTo>
                <a:cubicBezTo>
                  <a:pt x="8" y="23"/>
                  <a:pt x="8" y="23"/>
                  <a:pt x="8" y="23"/>
                </a:cubicBezTo>
                <a:cubicBezTo>
                  <a:pt x="3" y="22"/>
                  <a:pt x="0" y="17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7" y="0"/>
                  <a:pt x="22" y="3"/>
                  <a:pt x="23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8" y="3"/>
                  <a:pt x="43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4" y="3"/>
                  <a:pt x="79" y="0"/>
                  <a:pt x="84" y="0"/>
                </a:cubicBezTo>
                <a:cubicBezTo>
                  <a:pt x="89" y="0"/>
                  <a:pt x="94" y="3"/>
                  <a:pt x="95" y="8"/>
                </a:cubicBezTo>
                <a:cubicBezTo>
                  <a:pt x="109" y="8"/>
                  <a:pt x="109" y="8"/>
                  <a:pt x="109" y="8"/>
                </a:cubicBezTo>
                <a:cubicBezTo>
                  <a:pt x="110" y="3"/>
                  <a:pt x="115" y="0"/>
                  <a:pt x="120" y="0"/>
                </a:cubicBezTo>
                <a:cubicBezTo>
                  <a:pt x="125" y="0"/>
                  <a:pt x="130" y="3"/>
                  <a:pt x="131" y="8"/>
                </a:cubicBezTo>
                <a:cubicBezTo>
                  <a:pt x="145" y="8"/>
                  <a:pt x="145" y="8"/>
                  <a:pt x="145" y="8"/>
                </a:cubicBezTo>
                <a:cubicBezTo>
                  <a:pt x="146" y="3"/>
                  <a:pt x="151" y="0"/>
                  <a:pt x="156" y="0"/>
                </a:cubicBezTo>
                <a:cubicBezTo>
                  <a:pt x="161" y="0"/>
                  <a:pt x="166" y="3"/>
                  <a:pt x="167" y="8"/>
                </a:cubicBezTo>
                <a:cubicBezTo>
                  <a:pt x="181" y="8"/>
                  <a:pt x="181" y="8"/>
                  <a:pt x="181" y="8"/>
                </a:cubicBezTo>
                <a:cubicBezTo>
                  <a:pt x="182" y="3"/>
                  <a:pt x="187" y="0"/>
                  <a:pt x="192" y="0"/>
                </a:cubicBezTo>
                <a:cubicBezTo>
                  <a:pt x="197" y="0"/>
                  <a:pt x="202" y="3"/>
                  <a:pt x="203" y="8"/>
                </a:cubicBezTo>
                <a:cubicBezTo>
                  <a:pt x="217" y="8"/>
                  <a:pt x="217" y="8"/>
                  <a:pt x="217" y="8"/>
                </a:cubicBezTo>
                <a:cubicBezTo>
                  <a:pt x="218" y="3"/>
                  <a:pt x="223" y="0"/>
                  <a:pt x="228" y="0"/>
                </a:cubicBezTo>
                <a:cubicBezTo>
                  <a:pt x="235" y="0"/>
                  <a:pt x="240" y="5"/>
                  <a:pt x="240" y="12"/>
                </a:cubicBezTo>
                <a:cubicBezTo>
                  <a:pt x="240" y="17"/>
                  <a:pt x="237" y="22"/>
                  <a:pt x="232" y="23"/>
                </a:cubicBezTo>
                <a:cubicBezTo>
                  <a:pt x="232" y="37"/>
                  <a:pt x="232" y="37"/>
                  <a:pt x="232" y="37"/>
                </a:cubicBezTo>
                <a:cubicBezTo>
                  <a:pt x="237" y="38"/>
                  <a:pt x="240" y="43"/>
                  <a:pt x="240" y="48"/>
                </a:cubicBezTo>
                <a:cubicBezTo>
                  <a:pt x="240" y="53"/>
                  <a:pt x="237" y="58"/>
                  <a:pt x="232" y="59"/>
                </a:cubicBezTo>
                <a:cubicBezTo>
                  <a:pt x="232" y="73"/>
                  <a:pt x="232" y="73"/>
                  <a:pt x="232" y="73"/>
                </a:cubicBezTo>
                <a:cubicBezTo>
                  <a:pt x="237" y="74"/>
                  <a:pt x="240" y="79"/>
                  <a:pt x="240" y="84"/>
                </a:cubicBezTo>
                <a:cubicBezTo>
                  <a:pt x="240" y="89"/>
                  <a:pt x="237" y="94"/>
                  <a:pt x="232" y="95"/>
                </a:cubicBezTo>
                <a:cubicBezTo>
                  <a:pt x="232" y="109"/>
                  <a:pt x="232" y="109"/>
                  <a:pt x="232" y="109"/>
                </a:cubicBezTo>
                <a:cubicBezTo>
                  <a:pt x="237" y="110"/>
                  <a:pt x="240" y="115"/>
                  <a:pt x="240" y="120"/>
                </a:cubicBezTo>
                <a:cubicBezTo>
                  <a:pt x="240" y="125"/>
                  <a:pt x="237" y="130"/>
                  <a:pt x="232" y="131"/>
                </a:cubicBezTo>
                <a:cubicBezTo>
                  <a:pt x="232" y="145"/>
                  <a:pt x="232" y="145"/>
                  <a:pt x="232" y="145"/>
                </a:cubicBezTo>
                <a:cubicBezTo>
                  <a:pt x="237" y="146"/>
                  <a:pt x="240" y="151"/>
                  <a:pt x="240" y="156"/>
                </a:cubicBezTo>
                <a:cubicBezTo>
                  <a:pt x="240" y="161"/>
                  <a:pt x="237" y="166"/>
                  <a:pt x="232" y="167"/>
                </a:cubicBezTo>
                <a:cubicBezTo>
                  <a:pt x="232" y="181"/>
                  <a:pt x="232" y="181"/>
                  <a:pt x="232" y="181"/>
                </a:cubicBezTo>
                <a:cubicBezTo>
                  <a:pt x="237" y="182"/>
                  <a:pt x="240" y="187"/>
                  <a:pt x="240" y="192"/>
                </a:cubicBezTo>
                <a:moveTo>
                  <a:pt x="208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8" name="Google Shape;2708;p13"/>
          <p:cNvSpPr/>
          <p:nvPr/>
        </p:nvSpPr>
        <p:spPr>
          <a:xfrm>
            <a:off x="8226425" y="969962"/>
            <a:ext cx="400050" cy="400050"/>
          </a:xfrm>
          <a:custGeom>
            <a:rect b="b" l="l" r="r" t="t"/>
            <a:pathLst>
              <a:path extrusionOk="0" h="256" w="256">
                <a:moveTo>
                  <a:pt x="256" y="232"/>
                </a:moveTo>
                <a:cubicBezTo>
                  <a:pt x="256" y="245"/>
                  <a:pt x="245" y="256"/>
                  <a:pt x="232" y="256"/>
                </a:cubicBezTo>
                <a:cubicBezTo>
                  <a:pt x="225" y="256"/>
                  <a:pt x="219" y="253"/>
                  <a:pt x="215" y="249"/>
                </a:cubicBezTo>
                <a:cubicBezTo>
                  <a:pt x="145" y="179"/>
                  <a:pt x="145" y="179"/>
                  <a:pt x="145" y="179"/>
                </a:cubicBezTo>
                <a:cubicBezTo>
                  <a:pt x="130" y="187"/>
                  <a:pt x="114" y="192"/>
                  <a:pt x="96" y="192"/>
                </a:cubicBezTo>
                <a:cubicBezTo>
                  <a:pt x="43" y="192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ubicBezTo>
                  <a:pt x="149" y="0"/>
                  <a:pt x="192" y="43"/>
                  <a:pt x="192" y="96"/>
                </a:cubicBezTo>
                <a:cubicBezTo>
                  <a:pt x="192" y="114"/>
                  <a:pt x="187" y="130"/>
                  <a:pt x="179" y="145"/>
                </a:cubicBezTo>
                <a:cubicBezTo>
                  <a:pt x="249" y="215"/>
                  <a:pt x="249" y="215"/>
                  <a:pt x="249" y="215"/>
                </a:cubicBezTo>
                <a:cubicBezTo>
                  <a:pt x="253" y="219"/>
                  <a:pt x="256" y="225"/>
                  <a:pt x="256" y="232"/>
                </a:cubicBezTo>
                <a:moveTo>
                  <a:pt x="96" y="24"/>
                </a:moveTo>
                <a:cubicBezTo>
                  <a:pt x="56" y="24"/>
                  <a:pt x="24" y="56"/>
                  <a:pt x="24" y="96"/>
                </a:cubicBezTo>
                <a:cubicBezTo>
                  <a:pt x="24" y="136"/>
                  <a:pt x="56" y="168"/>
                  <a:pt x="96" y="168"/>
                </a:cubicBezTo>
                <a:cubicBezTo>
                  <a:pt x="136" y="168"/>
                  <a:pt x="168" y="136"/>
                  <a:pt x="168" y="96"/>
                </a:cubicBezTo>
                <a:cubicBezTo>
                  <a:pt x="168" y="56"/>
                  <a:pt x="136" y="24"/>
                  <a:pt x="96" y="24"/>
                </a:cubicBezTo>
                <a:moveTo>
                  <a:pt x="136" y="108"/>
                </a:moveTo>
                <a:cubicBezTo>
                  <a:pt x="56" y="108"/>
                  <a:pt x="56" y="108"/>
                  <a:pt x="56" y="108"/>
                </a:cubicBezTo>
                <a:cubicBezTo>
                  <a:pt x="49" y="108"/>
                  <a:pt x="44" y="103"/>
                  <a:pt x="44" y="96"/>
                </a:cubicBezTo>
                <a:cubicBezTo>
                  <a:pt x="44" y="89"/>
                  <a:pt x="49" y="84"/>
                  <a:pt x="56" y="8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43" y="84"/>
                  <a:pt x="148" y="89"/>
                  <a:pt x="148" y="96"/>
                </a:cubicBezTo>
                <a:cubicBezTo>
                  <a:pt x="148" y="103"/>
                  <a:pt x="143" y="108"/>
                  <a:pt x="136" y="10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9" name="Google Shape;2709;p13"/>
          <p:cNvSpPr/>
          <p:nvPr/>
        </p:nvSpPr>
        <p:spPr>
          <a:xfrm>
            <a:off x="7524750" y="969962"/>
            <a:ext cx="401638" cy="400050"/>
          </a:xfrm>
          <a:custGeom>
            <a:rect b="b" l="l" r="r" t="t"/>
            <a:pathLst>
              <a:path extrusionOk="0" h="256" w="256">
                <a:moveTo>
                  <a:pt x="256" y="232"/>
                </a:moveTo>
                <a:cubicBezTo>
                  <a:pt x="256" y="245"/>
                  <a:pt x="245" y="256"/>
                  <a:pt x="232" y="256"/>
                </a:cubicBezTo>
                <a:cubicBezTo>
                  <a:pt x="225" y="256"/>
                  <a:pt x="219" y="253"/>
                  <a:pt x="215" y="249"/>
                </a:cubicBezTo>
                <a:cubicBezTo>
                  <a:pt x="145" y="179"/>
                  <a:pt x="145" y="179"/>
                  <a:pt x="145" y="179"/>
                </a:cubicBezTo>
                <a:cubicBezTo>
                  <a:pt x="130" y="187"/>
                  <a:pt x="114" y="192"/>
                  <a:pt x="96" y="192"/>
                </a:cubicBezTo>
                <a:cubicBezTo>
                  <a:pt x="43" y="192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ubicBezTo>
                  <a:pt x="149" y="0"/>
                  <a:pt x="192" y="43"/>
                  <a:pt x="192" y="96"/>
                </a:cubicBezTo>
                <a:cubicBezTo>
                  <a:pt x="192" y="114"/>
                  <a:pt x="187" y="130"/>
                  <a:pt x="179" y="145"/>
                </a:cubicBezTo>
                <a:cubicBezTo>
                  <a:pt x="249" y="215"/>
                  <a:pt x="249" y="215"/>
                  <a:pt x="249" y="215"/>
                </a:cubicBezTo>
                <a:cubicBezTo>
                  <a:pt x="253" y="219"/>
                  <a:pt x="256" y="225"/>
                  <a:pt x="256" y="232"/>
                </a:cubicBezTo>
                <a:moveTo>
                  <a:pt x="96" y="24"/>
                </a:moveTo>
                <a:cubicBezTo>
                  <a:pt x="56" y="24"/>
                  <a:pt x="24" y="56"/>
                  <a:pt x="24" y="96"/>
                </a:cubicBezTo>
                <a:cubicBezTo>
                  <a:pt x="24" y="136"/>
                  <a:pt x="56" y="168"/>
                  <a:pt x="96" y="168"/>
                </a:cubicBezTo>
                <a:cubicBezTo>
                  <a:pt x="136" y="168"/>
                  <a:pt x="168" y="136"/>
                  <a:pt x="168" y="96"/>
                </a:cubicBezTo>
                <a:cubicBezTo>
                  <a:pt x="168" y="56"/>
                  <a:pt x="136" y="24"/>
                  <a:pt x="96" y="24"/>
                </a:cubicBezTo>
                <a:moveTo>
                  <a:pt x="136" y="108"/>
                </a:moveTo>
                <a:cubicBezTo>
                  <a:pt x="108" y="108"/>
                  <a:pt x="108" y="108"/>
                  <a:pt x="108" y="108"/>
                </a:cubicBezTo>
                <a:cubicBezTo>
                  <a:pt x="108" y="136"/>
                  <a:pt x="108" y="136"/>
                  <a:pt x="108" y="136"/>
                </a:cubicBezTo>
                <a:cubicBezTo>
                  <a:pt x="108" y="143"/>
                  <a:pt x="103" y="148"/>
                  <a:pt x="96" y="148"/>
                </a:cubicBezTo>
                <a:cubicBezTo>
                  <a:pt x="89" y="148"/>
                  <a:pt x="84" y="143"/>
                  <a:pt x="84" y="136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56" y="108"/>
                  <a:pt x="56" y="108"/>
                  <a:pt x="56" y="108"/>
                </a:cubicBezTo>
                <a:cubicBezTo>
                  <a:pt x="49" y="108"/>
                  <a:pt x="44" y="103"/>
                  <a:pt x="44" y="96"/>
                </a:cubicBezTo>
                <a:cubicBezTo>
                  <a:pt x="44" y="89"/>
                  <a:pt x="49" y="84"/>
                  <a:pt x="56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56"/>
                  <a:pt x="84" y="56"/>
                  <a:pt x="84" y="56"/>
                </a:cubicBezTo>
                <a:cubicBezTo>
                  <a:pt x="84" y="49"/>
                  <a:pt x="89" y="44"/>
                  <a:pt x="96" y="44"/>
                </a:cubicBezTo>
                <a:cubicBezTo>
                  <a:pt x="103" y="44"/>
                  <a:pt x="108" y="49"/>
                  <a:pt x="108" y="56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43" y="84"/>
                  <a:pt x="148" y="89"/>
                  <a:pt x="148" y="96"/>
                </a:cubicBezTo>
                <a:cubicBezTo>
                  <a:pt x="148" y="103"/>
                  <a:pt x="143" y="108"/>
                  <a:pt x="136" y="10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0" name="Google Shape;2710;p13"/>
          <p:cNvSpPr/>
          <p:nvPr/>
        </p:nvSpPr>
        <p:spPr>
          <a:xfrm>
            <a:off x="6824663" y="969962"/>
            <a:ext cx="400050" cy="400050"/>
          </a:xfrm>
          <a:custGeom>
            <a:rect b="b" l="l" r="r" t="t"/>
            <a:pathLst>
              <a:path extrusionOk="0" h="256" w="256">
                <a:moveTo>
                  <a:pt x="249" y="215"/>
                </a:moveTo>
                <a:cubicBezTo>
                  <a:pt x="253" y="219"/>
                  <a:pt x="256" y="225"/>
                  <a:pt x="256" y="232"/>
                </a:cubicBezTo>
                <a:cubicBezTo>
                  <a:pt x="256" y="245"/>
                  <a:pt x="245" y="256"/>
                  <a:pt x="232" y="256"/>
                </a:cubicBezTo>
                <a:cubicBezTo>
                  <a:pt x="225" y="256"/>
                  <a:pt x="219" y="253"/>
                  <a:pt x="215" y="249"/>
                </a:cubicBezTo>
                <a:cubicBezTo>
                  <a:pt x="145" y="179"/>
                  <a:pt x="145" y="179"/>
                  <a:pt x="145" y="179"/>
                </a:cubicBezTo>
                <a:cubicBezTo>
                  <a:pt x="130" y="187"/>
                  <a:pt x="114" y="192"/>
                  <a:pt x="96" y="192"/>
                </a:cubicBezTo>
                <a:cubicBezTo>
                  <a:pt x="43" y="192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ubicBezTo>
                  <a:pt x="149" y="0"/>
                  <a:pt x="192" y="43"/>
                  <a:pt x="192" y="96"/>
                </a:cubicBezTo>
                <a:cubicBezTo>
                  <a:pt x="192" y="114"/>
                  <a:pt x="187" y="130"/>
                  <a:pt x="179" y="145"/>
                </a:cubicBezTo>
                <a:lnTo>
                  <a:pt x="249" y="215"/>
                </a:lnTo>
                <a:close/>
                <a:moveTo>
                  <a:pt x="96" y="24"/>
                </a:moveTo>
                <a:cubicBezTo>
                  <a:pt x="56" y="24"/>
                  <a:pt x="24" y="56"/>
                  <a:pt x="24" y="96"/>
                </a:cubicBezTo>
                <a:cubicBezTo>
                  <a:pt x="24" y="136"/>
                  <a:pt x="56" y="168"/>
                  <a:pt x="96" y="168"/>
                </a:cubicBezTo>
                <a:cubicBezTo>
                  <a:pt x="136" y="168"/>
                  <a:pt x="168" y="136"/>
                  <a:pt x="168" y="96"/>
                </a:cubicBezTo>
                <a:cubicBezTo>
                  <a:pt x="168" y="56"/>
                  <a:pt x="136" y="24"/>
                  <a:pt x="96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1" name="Google Shape;2711;p13"/>
          <p:cNvSpPr/>
          <p:nvPr/>
        </p:nvSpPr>
        <p:spPr>
          <a:xfrm>
            <a:off x="6122988" y="969962"/>
            <a:ext cx="401638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8" y="137"/>
                </a:moveTo>
                <a:cubicBezTo>
                  <a:pt x="188" y="137"/>
                  <a:pt x="188" y="137"/>
                  <a:pt x="188" y="137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6" y="175"/>
                  <a:pt x="143" y="176"/>
                  <a:pt x="140" y="176"/>
                </a:cubicBezTo>
                <a:cubicBezTo>
                  <a:pt x="133" y="176"/>
                  <a:pt x="128" y="171"/>
                  <a:pt x="128" y="164"/>
                </a:cubicBezTo>
                <a:cubicBezTo>
                  <a:pt x="128" y="160"/>
                  <a:pt x="130" y="157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0" y="99"/>
                  <a:pt x="128" y="96"/>
                  <a:pt x="128" y="92"/>
                </a:cubicBezTo>
                <a:cubicBezTo>
                  <a:pt x="128" y="85"/>
                  <a:pt x="133" y="80"/>
                  <a:pt x="140" y="80"/>
                </a:cubicBezTo>
                <a:cubicBezTo>
                  <a:pt x="143" y="80"/>
                  <a:pt x="146" y="81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90" y="121"/>
                  <a:pt x="192" y="124"/>
                  <a:pt x="192" y="128"/>
                </a:cubicBezTo>
                <a:cubicBezTo>
                  <a:pt x="192" y="132"/>
                  <a:pt x="190" y="135"/>
                  <a:pt x="188" y="13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2" name="Google Shape;2712;p13"/>
          <p:cNvSpPr/>
          <p:nvPr/>
        </p:nvSpPr>
        <p:spPr>
          <a:xfrm>
            <a:off x="5422900" y="969962"/>
            <a:ext cx="400050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07" y="140"/>
                  <a:pt x="107" y="140"/>
                  <a:pt x="107" y="14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6" y="157"/>
                  <a:pt x="128" y="160"/>
                  <a:pt x="128" y="164"/>
                </a:cubicBezTo>
                <a:cubicBezTo>
                  <a:pt x="128" y="171"/>
                  <a:pt x="123" y="176"/>
                  <a:pt x="116" y="176"/>
                </a:cubicBezTo>
                <a:cubicBezTo>
                  <a:pt x="113" y="176"/>
                  <a:pt x="110" y="175"/>
                  <a:pt x="108" y="173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6" y="135"/>
                  <a:pt x="64" y="132"/>
                  <a:pt x="64" y="128"/>
                </a:cubicBezTo>
                <a:cubicBezTo>
                  <a:pt x="64" y="124"/>
                  <a:pt x="66" y="121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0" y="81"/>
                  <a:pt x="113" y="80"/>
                  <a:pt x="116" y="80"/>
                </a:cubicBezTo>
                <a:cubicBezTo>
                  <a:pt x="123" y="80"/>
                  <a:pt x="128" y="85"/>
                  <a:pt x="128" y="92"/>
                </a:cubicBezTo>
                <a:cubicBezTo>
                  <a:pt x="128" y="96"/>
                  <a:pt x="126" y="99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3" name="Google Shape;2713;p13"/>
          <p:cNvSpPr/>
          <p:nvPr/>
        </p:nvSpPr>
        <p:spPr>
          <a:xfrm>
            <a:off x="4722813" y="969962"/>
            <a:ext cx="400050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4" y="128"/>
                </a:moveTo>
                <a:cubicBezTo>
                  <a:pt x="160" y="128"/>
                  <a:pt x="157" y="126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9" y="126"/>
                  <a:pt x="96" y="128"/>
                  <a:pt x="92" y="128"/>
                </a:cubicBezTo>
                <a:cubicBezTo>
                  <a:pt x="85" y="128"/>
                  <a:pt x="80" y="123"/>
                  <a:pt x="80" y="116"/>
                </a:cubicBezTo>
                <a:cubicBezTo>
                  <a:pt x="80" y="113"/>
                  <a:pt x="81" y="110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66"/>
                  <a:pt x="124" y="64"/>
                  <a:pt x="128" y="64"/>
                </a:cubicBezTo>
                <a:cubicBezTo>
                  <a:pt x="132" y="64"/>
                  <a:pt x="135" y="66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5" y="110"/>
                  <a:pt x="176" y="113"/>
                  <a:pt x="176" y="116"/>
                </a:cubicBezTo>
                <a:cubicBezTo>
                  <a:pt x="176" y="123"/>
                  <a:pt x="171" y="128"/>
                  <a:pt x="164" y="1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4" name="Google Shape;2714;p13"/>
          <p:cNvSpPr/>
          <p:nvPr/>
        </p:nvSpPr>
        <p:spPr>
          <a:xfrm>
            <a:off x="4021138" y="969962"/>
            <a:ext cx="400050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73" y="148"/>
                </a:moveTo>
                <a:cubicBezTo>
                  <a:pt x="137" y="188"/>
                  <a:pt x="137" y="188"/>
                  <a:pt x="137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5" y="190"/>
                  <a:pt x="132" y="192"/>
                  <a:pt x="128" y="192"/>
                </a:cubicBezTo>
                <a:cubicBezTo>
                  <a:pt x="124" y="192"/>
                  <a:pt x="121" y="190"/>
                  <a:pt x="119" y="188"/>
                </a:cubicBezTo>
                <a:cubicBezTo>
                  <a:pt x="119" y="188"/>
                  <a:pt x="119" y="188"/>
                  <a:pt x="119" y="18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1" y="146"/>
                  <a:pt x="80" y="143"/>
                  <a:pt x="80" y="140"/>
                </a:cubicBezTo>
                <a:cubicBezTo>
                  <a:pt x="80" y="133"/>
                  <a:pt x="85" y="128"/>
                  <a:pt x="92" y="128"/>
                </a:cubicBezTo>
                <a:cubicBezTo>
                  <a:pt x="96" y="128"/>
                  <a:pt x="99" y="130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7" y="130"/>
                  <a:pt x="160" y="128"/>
                  <a:pt x="164" y="128"/>
                </a:cubicBezTo>
                <a:cubicBezTo>
                  <a:pt x="171" y="128"/>
                  <a:pt x="176" y="133"/>
                  <a:pt x="176" y="140"/>
                </a:cubicBezTo>
                <a:cubicBezTo>
                  <a:pt x="176" y="143"/>
                  <a:pt x="175" y="146"/>
                  <a:pt x="173" y="1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5" name="Google Shape;2715;p13"/>
          <p:cNvSpPr/>
          <p:nvPr/>
        </p:nvSpPr>
        <p:spPr>
          <a:xfrm>
            <a:off x="3321050" y="969962"/>
            <a:ext cx="400050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24" y="128"/>
                </a:moveTo>
                <a:cubicBezTo>
                  <a:pt x="24" y="185"/>
                  <a:pt x="71" y="232"/>
                  <a:pt x="128" y="232"/>
                </a:cubicBezTo>
                <a:cubicBezTo>
                  <a:pt x="152" y="232"/>
                  <a:pt x="175" y="224"/>
                  <a:pt x="193" y="209"/>
                </a:cubicBezTo>
                <a:cubicBezTo>
                  <a:pt x="47" y="63"/>
                  <a:pt x="47" y="63"/>
                  <a:pt x="47" y="63"/>
                </a:cubicBezTo>
                <a:cubicBezTo>
                  <a:pt x="32" y="81"/>
                  <a:pt x="24" y="104"/>
                  <a:pt x="24" y="128"/>
                </a:cubicBezTo>
                <a:moveTo>
                  <a:pt x="128" y="24"/>
                </a:moveTo>
                <a:cubicBezTo>
                  <a:pt x="104" y="24"/>
                  <a:pt x="81" y="32"/>
                  <a:pt x="63" y="47"/>
                </a:cubicBezTo>
                <a:cubicBezTo>
                  <a:pt x="209" y="193"/>
                  <a:pt x="209" y="193"/>
                  <a:pt x="209" y="193"/>
                </a:cubicBezTo>
                <a:cubicBezTo>
                  <a:pt x="224" y="175"/>
                  <a:pt x="232" y="152"/>
                  <a:pt x="232" y="128"/>
                </a:cubicBezTo>
                <a:cubicBezTo>
                  <a:pt x="232" y="71"/>
                  <a:pt x="185" y="24"/>
                  <a:pt x="128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6" name="Google Shape;2716;p13"/>
          <p:cNvSpPr/>
          <p:nvPr/>
        </p:nvSpPr>
        <p:spPr>
          <a:xfrm>
            <a:off x="2619375" y="969962"/>
            <a:ext cx="401638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72" y="184"/>
                </a:moveTo>
                <a:cubicBezTo>
                  <a:pt x="169" y="184"/>
                  <a:pt x="166" y="183"/>
                  <a:pt x="164" y="180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0" y="183"/>
                  <a:pt x="87" y="184"/>
                  <a:pt x="84" y="184"/>
                </a:cubicBezTo>
                <a:cubicBezTo>
                  <a:pt x="77" y="184"/>
                  <a:pt x="72" y="179"/>
                  <a:pt x="72" y="172"/>
                </a:cubicBezTo>
                <a:cubicBezTo>
                  <a:pt x="72" y="169"/>
                  <a:pt x="73" y="166"/>
                  <a:pt x="76" y="164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76" y="92"/>
                  <a:pt x="76" y="92"/>
                  <a:pt x="76" y="92"/>
                </a:cubicBezTo>
                <a:cubicBezTo>
                  <a:pt x="73" y="90"/>
                  <a:pt x="72" y="87"/>
                  <a:pt x="72" y="84"/>
                </a:cubicBezTo>
                <a:cubicBezTo>
                  <a:pt x="72" y="77"/>
                  <a:pt x="77" y="72"/>
                  <a:pt x="84" y="72"/>
                </a:cubicBezTo>
                <a:cubicBezTo>
                  <a:pt x="87" y="72"/>
                  <a:pt x="90" y="73"/>
                  <a:pt x="92" y="7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6" y="73"/>
                  <a:pt x="169" y="72"/>
                  <a:pt x="172" y="72"/>
                </a:cubicBezTo>
                <a:cubicBezTo>
                  <a:pt x="179" y="72"/>
                  <a:pt x="184" y="77"/>
                  <a:pt x="184" y="84"/>
                </a:cubicBezTo>
                <a:cubicBezTo>
                  <a:pt x="184" y="87"/>
                  <a:pt x="183" y="90"/>
                  <a:pt x="180" y="92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7" name="Google Shape;2717;p13"/>
          <p:cNvSpPr/>
          <p:nvPr/>
        </p:nvSpPr>
        <p:spPr>
          <a:xfrm>
            <a:off x="1919288" y="969962"/>
            <a:ext cx="400050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4" y="104"/>
                </a:moveTo>
                <a:cubicBezTo>
                  <a:pt x="120" y="168"/>
                  <a:pt x="120" y="168"/>
                  <a:pt x="120" y="168"/>
                </a:cubicBezTo>
                <a:cubicBezTo>
                  <a:pt x="118" y="171"/>
                  <a:pt x="115" y="172"/>
                  <a:pt x="112" y="172"/>
                </a:cubicBezTo>
                <a:cubicBezTo>
                  <a:pt x="109" y="172"/>
                  <a:pt x="106" y="171"/>
                  <a:pt x="104" y="168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5" y="130"/>
                  <a:pt x="64" y="127"/>
                  <a:pt x="64" y="124"/>
                </a:cubicBezTo>
                <a:cubicBezTo>
                  <a:pt x="64" y="117"/>
                  <a:pt x="69" y="112"/>
                  <a:pt x="76" y="112"/>
                </a:cubicBezTo>
                <a:cubicBezTo>
                  <a:pt x="79" y="112"/>
                  <a:pt x="82" y="113"/>
                  <a:pt x="84" y="116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5"/>
                  <a:pt x="173" y="84"/>
                  <a:pt x="176" y="84"/>
                </a:cubicBezTo>
                <a:cubicBezTo>
                  <a:pt x="183" y="84"/>
                  <a:pt x="188" y="89"/>
                  <a:pt x="188" y="96"/>
                </a:cubicBezTo>
                <a:cubicBezTo>
                  <a:pt x="188" y="99"/>
                  <a:pt x="187" y="102"/>
                  <a:pt x="184" y="104"/>
                </a:cubicBezTo>
                <a:moveTo>
                  <a:pt x="184" y="84"/>
                </a:moveTo>
                <a:cubicBezTo>
                  <a:pt x="184" y="84"/>
                  <a:pt x="184" y="84"/>
                  <a:pt x="184" y="84"/>
                </a:cubicBezTo>
                <a:cubicBezTo>
                  <a:pt x="184" y="84"/>
                  <a:pt x="184" y="84"/>
                  <a:pt x="184" y="84"/>
                </a:cubicBezTo>
                <a:close/>
                <a:moveTo>
                  <a:pt x="84" y="184"/>
                </a:moveTo>
                <a:cubicBezTo>
                  <a:pt x="84" y="184"/>
                  <a:pt x="84" y="184"/>
                  <a:pt x="84" y="184"/>
                </a:cubicBezTo>
                <a:moveTo>
                  <a:pt x="172" y="184"/>
                </a:moveTo>
                <a:cubicBezTo>
                  <a:pt x="172" y="184"/>
                  <a:pt x="172" y="184"/>
                  <a:pt x="172" y="184"/>
                </a:cubicBezTo>
                <a:cubicBezTo>
                  <a:pt x="172" y="184"/>
                  <a:pt x="172" y="184"/>
                  <a:pt x="172" y="184"/>
                </a:cubicBezTo>
                <a:close/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8" name="Google Shape;2718;p13"/>
          <p:cNvSpPr/>
          <p:nvPr/>
        </p:nvSpPr>
        <p:spPr>
          <a:xfrm>
            <a:off x="1217613" y="969962"/>
            <a:ext cx="401638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04" y="116"/>
                  <a:pt x="104" y="116"/>
                  <a:pt x="104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9" name="Google Shape;2719;p13"/>
          <p:cNvSpPr/>
          <p:nvPr/>
        </p:nvSpPr>
        <p:spPr>
          <a:xfrm>
            <a:off x="517525" y="969962"/>
            <a:ext cx="400050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0" name="Google Shape;2720;p13"/>
          <p:cNvSpPr/>
          <p:nvPr/>
        </p:nvSpPr>
        <p:spPr>
          <a:xfrm>
            <a:off x="8226425" y="268288"/>
            <a:ext cx="400050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200" y="53"/>
                </a:moveTo>
                <a:cubicBezTo>
                  <a:pt x="199" y="53"/>
                  <a:pt x="199" y="53"/>
                  <a:pt x="198" y="53"/>
                </a:cubicBezTo>
                <a:cubicBezTo>
                  <a:pt x="198" y="53"/>
                  <a:pt x="198" y="52"/>
                  <a:pt x="198" y="52"/>
                </a:cubicBezTo>
                <a:cubicBezTo>
                  <a:pt x="198" y="52"/>
                  <a:pt x="198" y="52"/>
                  <a:pt x="198" y="51"/>
                </a:cubicBezTo>
                <a:cubicBezTo>
                  <a:pt x="198" y="51"/>
                  <a:pt x="197" y="51"/>
                  <a:pt x="197" y="50"/>
                </a:cubicBezTo>
                <a:cubicBezTo>
                  <a:pt x="197" y="50"/>
                  <a:pt x="197" y="50"/>
                  <a:pt x="197" y="50"/>
                </a:cubicBezTo>
                <a:cubicBezTo>
                  <a:pt x="197" y="51"/>
                  <a:pt x="197" y="51"/>
                  <a:pt x="197" y="51"/>
                </a:cubicBezTo>
                <a:cubicBezTo>
                  <a:pt x="197" y="51"/>
                  <a:pt x="197" y="51"/>
                  <a:pt x="197" y="52"/>
                </a:cubicBezTo>
                <a:cubicBezTo>
                  <a:pt x="197" y="52"/>
                  <a:pt x="197" y="53"/>
                  <a:pt x="197" y="53"/>
                </a:cubicBezTo>
                <a:cubicBezTo>
                  <a:pt x="197" y="54"/>
                  <a:pt x="197" y="54"/>
                  <a:pt x="198" y="54"/>
                </a:cubicBezTo>
                <a:cubicBezTo>
                  <a:pt x="198" y="55"/>
                  <a:pt x="198" y="55"/>
                  <a:pt x="197" y="55"/>
                </a:cubicBezTo>
                <a:cubicBezTo>
                  <a:pt x="197" y="55"/>
                  <a:pt x="197" y="56"/>
                  <a:pt x="197" y="56"/>
                </a:cubicBezTo>
                <a:cubicBezTo>
                  <a:pt x="197" y="56"/>
                  <a:pt x="197" y="57"/>
                  <a:pt x="196" y="57"/>
                </a:cubicBezTo>
                <a:cubicBezTo>
                  <a:pt x="196" y="57"/>
                  <a:pt x="196" y="57"/>
                  <a:pt x="195" y="57"/>
                </a:cubicBezTo>
                <a:cubicBezTo>
                  <a:pt x="196" y="58"/>
                  <a:pt x="196" y="58"/>
                  <a:pt x="196" y="58"/>
                </a:cubicBezTo>
                <a:cubicBezTo>
                  <a:pt x="195" y="58"/>
                  <a:pt x="195" y="58"/>
                  <a:pt x="195" y="58"/>
                </a:cubicBezTo>
                <a:cubicBezTo>
                  <a:pt x="195" y="58"/>
                  <a:pt x="194" y="58"/>
                  <a:pt x="194" y="58"/>
                </a:cubicBezTo>
                <a:cubicBezTo>
                  <a:pt x="194" y="58"/>
                  <a:pt x="193" y="58"/>
                  <a:pt x="193" y="58"/>
                </a:cubicBezTo>
                <a:cubicBezTo>
                  <a:pt x="193" y="59"/>
                  <a:pt x="194" y="59"/>
                  <a:pt x="195" y="59"/>
                </a:cubicBezTo>
                <a:cubicBezTo>
                  <a:pt x="195" y="59"/>
                  <a:pt x="195" y="59"/>
                  <a:pt x="195" y="59"/>
                </a:cubicBezTo>
                <a:cubicBezTo>
                  <a:pt x="196" y="59"/>
                  <a:pt x="196" y="59"/>
                  <a:pt x="196" y="59"/>
                </a:cubicBezTo>
                <a:cubicBezTo>
                  <a:pt x="197" y="58"/>
                  <a:pt x="197" y="58"/>
                  <a:pt x="198" y="58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9" y="57"/>
                  <a:pt x="199" y="57"/>
                  <a:pt x="199" y="57"/>
                </a:cubicBezTo>
                <a:cubicBezTo>
                  <a:pt x="199" y="56"/>
                  <a:pt x="199" y="56"/>
                  <a:pt x="199" y="56"/>
                </a:cubicBezTo>
                <a:cubicBezTo>
                  <a:pt x="199" y="55"/>
                  <a:pt x="199" y="55"/>
                  <a:pt x="199" y="55"/>
                </a:cubicBezTo>
                <a:cubicBezTo>
                  <a:pt x="199" y="54"/>
                  <a:pt x="200" y="54"/>
                  <a:pt x="201" y="54"/>
                </a:cubicBezTo>
                <a:cubicBezTo>
                  <a:pt x="201" y="54"/>
                  <a:pt x="200" y="53"/>
                  <a:pt x="200" y="53"/>
                </a:cubicBezTo>
                <a:cubicBezTo>
                  <a:pt x="200" y="53"/>
                  <a:pt x="200" y="53"/>
                  <a:pt x="200" y="53"/>
                </a:cubicBezTo>
                <a:moveTo>
                  <a:pt x="203" y="56"/>
                </a:moveTo>
                <a:cubicBezTo>
                  <a:pt x="203" y="56"/>
                  <a:pt x="203" y="56"/>
                  <a:pt x="202" y="5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202" y="56"/>
                  <a:pt x="203" y="56"/>
                  <a:pt x="203" y="56"/>
                </a:cubicBezTo>
                <a:cubicBezTo>
                  <a:pt x="202" y="55"/>
                  <a:pt x="202" y="55"/>
                  <a:pt x="202" y="55"/>
                </a:cubicBezTo>
                <a:cubicBezTo>
                  <a:pt x="202" y="55"/>
                  <a:pt x="202" y="56"/>
                  <a:pt x="202" y="56"/>
                </a:cubicBezTo>
                <a:cubicBezTo>
                  <a:pt x="202" y="57"/>
                  <a:pt x="203" y="57"/>
                  <a:pt x="203" y="56"/>
                </a:cubicBezTo>
                <a:cubicBezTo>
                  <a:pt x="203" y="56"/>
                  <a:pt x="203" y="56"/>
                  <a:pt x="203" y="56"/>
                </a:cubicBezTo>
                <a:moveTo>
                  <a:pt x="231" y="143"/>
                </a:moveTo>
                <a:cubicBezTo>
                  <a:pt x="231" y="141"/>
                  <a:pt x="231" y="138"/>
                  <a:pt x="232" y="136"/>
                </a:cubicBezTo>
                <a:cubicBezTo>
                  <a:pt x="232" y="136"/>
                  <a:pt x="232" y="136"/>
                  <a:pt x="232" y="136"/>
                </a:cubicBezTo>
                <a:cubicBezTo>
                  <a:pt x="231" y="136"/>
                  <a:pt x="231" y="136"/>
                  <a:pt x="231" y="136"/>
                </a:cubicBezTo>
                <a:cubicBezTo>
                  <a:pt x="231" y="135"/>
                  <a:pt x="231" y="136"/>
                  <a:pt x="230" y="136"/>
                </a:cubicBezTo>
                <a:cubicBezTo>
                  <a:pt x="230" y="136"/>
                  <a:pt x="230" y="136"/>
                  <a:pt x="230" y="136"/>
                </a:cubicBezTo>
                <a:cubicBezTo>
                  <a:pt x="230" y="135"/>
                  <a:pt x="230" y="135"/>
                  <a:pt x="230" y="135"/>
                </a:cubicBezTo>
                <a:cubicBezTo>
                  <a:pt x="229" y="135"/>
                  <a:pt x="229" y="135"/>
                  <a:pt x="229" y="135"/>
                </a:cubicBezTo>
                <a:cubicBezTo>
                  <a:pt x="229" y="135"/>
                  <a:pt x="229" y="135"/>
                  <a:pt x="229" y="136"/>
                </a:cubicBezTo>
                <a:cubicBezTo>
                  <a:pt x="229" y="136"/>
                  <a:pt x="229" y="136"/>
                  <a:pt x="229" y="136"/>
                </a:cubicBezTo>
                <a:cubicBezTo>
                  <a:pt x="228" y="137"/>
                  <a:pt x="227" y="139"/>
                  <a:pt x="228" y="140"/>
                </a:cubicBezTo>
                <a:cubicBezTo>
                  <a:pt x="228" y="140"/>
                  <a:pt x="228" y="140"/>
                  <a:pt x="229" y="140"/>
                </a:cubicBezTo>
                <a:cubicBezTo>
                  <a:pt x="229" y="140"/>
                  <a:pt x="229" y="140"/>
                  <a:pt x="229" y="141"/>
                </a:cubicBezTo>
                <a:cubicBezTo>
                  <a:pt x="229" y="140"/>
                  <a:pt x="229" y="140"/>
                  <a:pt x="229" y="140"/>
                </a:cubicBezTo>
                <a:cubicBezTo>
                  <a:pt x="229" y="142"/>
                  <a:pt x="229" y="143"/>
                  <a:pt x="231" y="142"/>
                </a:cubicBezTo>
                <a:cubicBezTo>
                  <a:pt x="231" y="143"/>
                  <a:pt x="231" y="143"/>
                  <a:pt x="231" y="143"/>
                </a:cubicBezTo>
                <a:moveTo>
                  <a:pt x="28" y="153"/>
                </a:moveTo>
                <a:cubicBezTo>
                  <a:pt x="28" y="152"/>
                  <a:pt x="27" y="152"/>
                  <a:pt x="28" y="151"/>
                </a:cubicBezTo>
                <a:cubicBezTo>
                  <a:pt x="28" y="151"/>
                  <a:pt x="29" y="151"/>
                  <a:pt x="29" y="151"/>
                </a:cubicBezTo>
                <a:cubicBezTo>
                  <a:pt x="29" y="151"/>
                  <a:pt x="29" y="151"/>
                  <a:pt x="29" y="152"/>
                </a:cubicBezTo>
                <a:cubicBezTo>
                  <a:pt x="29" y="152"/>
                  <a:pt x="29" y="151"/>
                  <a:pt x="29" y="151"/>
                </a:cubicBezTo>
                <a:cubicBezTo>
                  <a:pt x="29" y="151"/>
                  <a:pt x="29" y="151"/>
                  <a:pt x="29" y="151"/>
                </a:cubicBezTo>
                <a:cubicBezTo>
                  <a:pt x="30" y="151"/>
                  <a:pt x="31" y="151"/>
                  <a:pt x="31" y="151"/>
                </a:cubicBezTo>
                <a:cubicBezTo>
                  <a:pt x="31" y="150"/>
                  <a:pt x="30" y="150"/>
                  <a:pt x="30" y="150"/>
                </a:cubicBezTo>
                <a:cubicBezTo>
                  <a:pt x="30" y="149"/>
                  <a:pt x="31" y="150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49"/>
                  <a:pt x="31" y="149"/>
                  <a:pt x="31" y="149"/>
                </a:cubicBezTo>
                <a:cubicBezTo>
                  <a:pt x="31" y="149"/>
                  <a:pt x="30" y="149"/>
                  <a:pt x="30" y="149"/>
                </a:cubicBezTo>
                <a:cubicBezTo>
                  <a:pt x="30" y="149"/>
                  <a:pt x="30" y="149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28" y="149"/>
                  <a:pt x="28" y="149"/>
                  <a:pt x="28" y="150"/>
                </a:cubicBezTo>
                <a:cubicBezTo>
                  <a:pt x="28" y="150"/>
                  <a:pt x="28" y="150"/>
                  <a:pt x="28" y="150"/>
                </a:cubicBezTo>
                <a:cubicBezTo>
                  <a:pt x="28" y="150"/>
                  <a:pt x="28" y="151"/>
                  <a:pt x="27" y="151"/>
                </a:cubicBezTo>
                <a:cubicBezTo>
                  <a:pt x="27" y="151"/>
                  <a:pt x="27" y="151"/>
                  <a:pt x="27" y="151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27" y="150"/>
                  <a:pt x="27" y="150"/>
                  <a:pt x="26" y="150"/>
                </a:cubicBezTo>
                <a:cubicBezTo>
                  <a:pt x="26" y="150"/>
                  <a:pt x="26" y="150"/>
                  <a:pt x="26" y="150"/>
                </a:cubicBezTo>
                <a:cubicBezTo>
                  <a:pt x="27" y="151"/>
                  <a:pt x="27" y="152"/>
                  <a:pt x="27" y="153"/>
                </a:cubicBezTo>
                <a:cubicBezTo>
                  <a:pt x="27" y="153"/>
                  <a:pt x="27" y="153"/>
                  <a:pt x="28" y="153"/>
                </a:cubicBezTo>
                <a:moveTo>
                  <a:pt x="32" y="112"/>
                </a:moveTo>
                <a:cubicBezTo>
                  <a:pt x="32" y="112"/>
                  <a:pt x="32" y="112"/>
                  <a:pt x="32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2" y="112"/>
                  <a:pt x="32" y="112"/>
                  <a:pt x="32" y="112"/>
                </a:cubicBezTo>
                <a:moveTo>
                  <a:pt x="30" y="94"/>
                </a:moveTo>
                <a:cubicBezTo>
                  <a:pt x="30" y="94"/>
                  <a:pt x="30" y="94"/>
                  <a:pt x="30" y="94"/>
                </a:cubicBezTo>
                <a:cubicBezTo>
                  <a:pt x="30" y="94"/>
                  <a:pt x="30" y="93"/>
                  <a:pt x="30" y="93"/>
                </a:cubicBezTo>
                <a:cubicBezTo>
                  <a:pt x="30" y="93"/>
                  <a:pt x="30" y="94"/>
                  <a:pt x="30" y="94"/>
                </a:cubicBezTo>
                <a:moveTo>
                  <a:pt x="59" y="53"/>
                </a:moveTo>
                <a:cubicBezTo>
                  <a:pt x="59" y="53"/>
                  <a:pt x="59" y="53"/>
                  <a:pt x="59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8" y="53"/>
                  <a:pt x="59" y="53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3"/>
                  <a:pt x="58" y="53"/>
                  <a:pt x="58" y="53"/>
                </a:cubicBezTo>
                <a:cubicBezTo>
                  <a:pt x="58" y="53"/>
                  <a:pt x="58" y="53"/>
                  <a:pt x="59" y="52"/>
                </a:cubicBezTo>
                <a:cubicBezTo>
                  <a:pt x="58" y="52"/>
                  <a:pt x="57" y="52"/>
                  <a:pt x="57" y="52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7" y="52"/>
                  <a:pt x="57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7" y="52"/>
                  <a:pt x="57" y="52"/>
                  <a:pt x="56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8" y="53"/>
                  <a:pt x="58" y="53"/>
                </a:cubicBezTo>
                <a:cubicBezTo>
                  <a:pt x="58" y="53"/>
                  <a:pt x="59" y="53"/>
                  <a:pt x="59" y="53"/>
                </a:cubicBezTo>
                <a:cubicBezTo>
                  <a:pt x="59" y="53"/>
                  <a:pt x="59" y="53"/>
                  <a:pt x="59" y="53"/>
                </a:cubicBezTo>
                <a:cubicBezTo>
                  <a:pt x="59" y="53"/>
                  <a:pt x="59" y="53"/>
                  <a:pt x="59" y="53"/>
                </a:cubicBezTo>
                <a:moveTo>
                  <a:pt x="54" y="55"/>
                </a:moveTo>
                <a:cubicBezTo>
                  <a:pt x="54" y="55"/>
                  <a:pt x="54" y="55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4" y="55"/>
                  <a:pt x="54" y="55"/>
                  <a:pt x="54" y="55"/>
                </a:cubicBezTo>
                <a:moveTo>
                  <a:pt x="83" y="34"/>
                </a:moveTo>
                <a:cubicBezTo>
                  <a:pt x="83" y="34"/>
                  <a:pt x="83" y="34"/>
                  <a:pt x="83" y="34"/>
                </a:cubicBezTo>
                <a:cubicBezTo>
                  <a:pt x="83" y="35"/>
                  <a:pt x="84" y="35"/>
                  <a:pt x="84" y="35"/>
                </a:cubicBezTo>
                <a:cubicBezTo>
                  <a:pt x="84" y="35"/>
                  <a:pt x="83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5"/>
                  <a:pt x="83" y="34"/>
                  <a:pt x="83" y="34"/>
                </a:cubicBezTo>
                <a:cubicBezTo>
                  <a:pt x="83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2" y="35"/>
                  <a:pt x="82" y="36"/>
                  <a:pt x="81" y="36"/>
                </a:cubicBezTo>
                <a:cubicBezTo>
                  <a:pt x="81" y="36"/>
                  <a:pt x="81" y="36"/>
                  <a:pt x="81" y="36"/>
                </a:cubicBezTo>
                <a:cubicBezTo>
                  <a:pt x="81" y="36"/>
                  <a:pt x="82" y="36"/>
                  <a:pt x="82" y="36"/>
                </a:cubicBezTo>
                <a:cubicBezTo>
                  <a:pt x="82" y="36"/>
                  <a:pt x="82" y="35"/>
                  <a:pt x="82" y="35"/>
                </a:cubicBezTo>
                <a:cubicBezTo>
                  <a:pt x="82" y="35"/>
                  <a:pt x="82" y="35"/>
                  <a:pt x="82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5"/>
                  <a:pt x="83" y="36"/>
                  <a:pt x="83" y="36"/>
                </a:cubicBezTo>
                <a:cubicBezTo>
                  <a:pt x="84" y="36"/>
                  <a:pt x="84" y="36"/>
                  <a:pt x="84" y="36"/>
                </a:cubicBezTo>
                <a:cubicBezTo>
                  <a:pt x="84" y="36"/>
                  <a:pt x="84" y="37"/>
                  <a:pt x="84" y="37"/>
                </a:cubicBezTo>
                <a:cubicBezTo>
                  <a:pt x="84" y="37"/>
                  <a:pt x="84" y="36"/>
                  <a:pt x="84" y="36"/>
                </a:cubicBezTo>
                <a:cubicBezTo>
                  <a:pt x="83" y="36"/>
                  <a:pt x="83" y="37"/>
                  <a:pt x="83" y="37"/>
                </a:cubicBezTo>
                <a:cubicBezTo>
                  <a:pt x="83" y="37"/>
                  <a:pt x="83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7"/>
                  <a:pt x="82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2" y="37"/>
                  <a:pt x="82" y="37"/>
                </a:cubicBezTo>
                <a:cubicBezTo>
                  <a:pt x="82" y="37"/>
                  <a:pt x="83" y="38"/>
                  <a:pt x="83" y="38"/>
                </a:cubicBezTo>
                <a:cubicBezTo>
                  <a:pt x="83" y="37"/>
                  <a:pt x="83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5" y="38"/>
                  <a:pt x="85" y="37"/>
                  <a:pt x="85" y="37"/>
                </a:cubicBezTo>
                <a:cubicBezTo>
                  <a:pt x="85" y="37"/>
                  <a:pt x="86" y="37"/>
                  <a:pt x="86" y="38"/>
                </a:cubicBezTo>
                <a:cubicBezTo>
                  <a:pt x="86" y="38"/>
                  <a:pt x="86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4" y="38"/>
                  <a:pt x="83" y="38"/>
                  <a:pt x="83" y="38"/>
                </a:cubicBezTo>
                <a:cubicBezTo>
                  <a:pt x="83" y="38"/>
                  <a:pt x="83" y="38"/>
                  <a:pt x="83" y="38"/>
                </a:cubicBezTo>
                <a:cubicBezTo>
                  <a:pt x="83" y="38"/>
                  <a:pt x="84" y="39"/>
                  <a:pt x="84" y="39"/>
                </a:cubicBezTo>
                <a:cubicBezTo>
                  <a:pt x="84" y="39"/>
                  <a:pt x="83" y="39"/>
                  <a:pt x="83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5" y="39"/>
                  <a:pt x="85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6" y="39"/>
                  <a:pt x="87" y="40"/>
                  <a:pt x="86" y="40"/>
                </a:cubicBezTo>
                <a:cubicBezTo>
                  <a:pt x="86" y="40"/>
                  <a:pt x="86" y="40"/>
                  <a:pt x="86" y="40"/>
                </a:cubicBezTo>
                <a:cubicBezTo>
                  <a:pt x="86" y="40"/>
                  <a:pt x="86" y="40"/>
                  <a:pt x="86" y="40"/>
                </a:cubicBezTo>
                <a:cubicBezTo>
                  <a:pt x="85" y="40"/>
                  <a:pt x="85" y="41"/>
                  <a:pt x="85" y="41"/>
                </a:cubicBezTo>
                <a:cubicBezTo>
                  <a:pt x="85" y="41"/>
                  <a:pt x="85" y="41"/>
                  <a:pt x="85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3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41"/>
                  <a:pt x="84" y="41"/>
                  <a:pt x="84" y="41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3" y="40"/>
                  <a:pt x="83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41"/>
                  <a:pt x="82" y="41"/>
                  <a:pt x="82" y="41"/>
                </a:cubicBezTo>
                <a:cubicBezTo>
                  <a:pt x="82" y="41"/>
                  <a:pt x="83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41"/>
                  <a:pt x="82" y="41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3"/>
                  <a:pt x="80" y="43"/>
                  <a:pt x="81" y="43"/>
                </a:cubicBezTo>
                <a:cubicBezTo>
                  <a:pt x="81" y="43"/>
                  <a:pt x="81" y="43"/>
                  <a:pt x="81" y="43"/>
                </a:cubicBezTo>
                <a:cubicBezTo>
                  <a:pt x="81" y="43"/>
                  <a:pt x="81" y="43"/>
                  <a:pt x="82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3" y="42"/>
                  <a:pt x="83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3"/>
                  <a:pt x="83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3" y="43"/>
                  <a:pt x="84" y="43"/>
                  <a:pt x="84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4"/>
                  <a:pt x="84" y="43"/>
                  <a:pt x="85" y="43"/>
                </a:cubicBezTo>
                <a:cubicBezTo>
                  <a:pt x="85" y="43"/>
                  <a:pt x="85" y="43"/>
                  <a:pt x="86" y="43"/>
                </a:cubicBezTo>
                <a:cubicBezTo>
                  <a:pt x="86" y="44"/>
                  <a:pt x="86" y="43"/>
                  <a:pt x="87" y="43"/>
                </a:cubicBezTo>
                <a:cubicBezTo>
                  <a:pt x="87" y="43"/>
                  <a:pt x="87" y="44"/>
                  <a:pt x="87" y="43"/>
                </a:cubicBezTo>
                <a:cubicBezTo>
                  <a:pt x="87" y="43"/>
                  <a:pt x="87" y="43"/>
                  <a:pt x="87" y="43"/>
                </a:cubicBezTo>
                <a:cubicBezTo>
                  <a:pt x="87" y="43"/>
                  <a:pt x="87" y="43"/>
                  <a:pt x="87" y="43"/>
                </a:cubicBezTo>
                <a:cubicBezTo>
                  <a:pt x="87" y="43"/>
                  <a:pt x="87" y="43"/>
                  <a:pt x="87" y="43"/>
                </a:cubicBezTo>
                <a:cubicBezTo>
                  <a:pt x="87" y="44"/>
                  <a:pt x="87" y="44"/>
                  <a:pt x="87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4"/>
                  <a:pt x="88" y="44"/>
                  <a:pt x="88" y="45"/>
                </a:cubicBezTo>
                <a:cubicBezTo>
                  <a:pt x="88" y="45"/>
                  <a:pt x="88" y="44"/>
                  <a:pt x="88" y="44"/>
                </a:cubicBezTo>
                <a:cubicBezTo>
                  <a:pt x="88" y="44"/>
                  <a:pt x="88" y="44"/>
                  <a:pt x="89" y="44"/>
                </a:cubicBezTo>
                <a:cubicBezTo>
                  <a:pt x="89" y="44"/>
                  <a:pt x="89" y="44"/>
                  <a:pt x="89" y="44"/>
                </a:cubicBezTo>
                <a:cubicBezTo>
                  <a:pt x="89" y="44"/>
                  <a:pt x="89" y="44"/>
                  <a:pt x="89" y="45"/>
                </a:cubicBezTo>
                <a:cubicBezTo>
                  <a:pt x="89" y="45"/>
                  <a:pt x="89" y="45"/>
                  <a:pt x="89" y="45"/>
                </a:cubicBezTo>
                <a:cubicBezTo>
                  <a:pt x="89" y="45"/>
                  <a:pt x="89" y="45"/>
                  <a:pt x="89" y="45"/>
                </a:cubicBezTo>
                <a:cubicBezTo>
                  <a:pt x="89" y="45"/>
                  <a:pt x="89" y="45"/>
                  <a:pt x="89" y="45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6"/>
                  <a:pt x="91" y="46"/>
                  <a:pt x="90" y="46"/>
                </a:cubicBezTo>
                <a:cubicBezTo>
                  <a:pt x="90" y="46"/>
                  <a:pt x="90" y="46"/>
                  <a:pt x="90" y="46"/>
                </a:cubicBezTo>
                <a:cubicBezTo>
                  <a:pt x="90" y="46"/>
                  <a:pt x="90" y="46"/>
                  <a:pt x="90" y="46"/>
                </a:cubicBezTo>
                <a:cubicBezTo>
                  <a:pt x="90" y="46"/>
                  <a:pt x="89" y="46"/>
                  <a:pt x="89" y="45"/>
                </a:cubicBezTo>
                <a:cubicBezTo>
                  <a:pt x="89" y="45"/>
                  <a:pt x="89" y="45"/>
                  <a:pt x="89" y="45"/>
                </a:cubicBezTo>
                <a:cubicBezTo>
                  <a:pt x="89" y="46"/>
                  <a:pt x="90" y="46"/>
                  <a:pt x="89" y="46"/>
                </a:cubicBezTo>
                <a:cubicBezTo>
                  <a:pt x="89" y="46"/>
                  <a:pt x="89" y="46"/>
                  <a:pt x="89" y="46"/>
                </a:cubicBezTo>
                <a:cubicBezTo>
                  <a:pt x="89" y="46"/>
                  <a:pt x="89" y="47"/>
                  <a:pt x="88" y="46"/>
                </a:cubicBezTo>
                <a:cubicBezTo>
                  <a:pt x="88" y="46"/>
                  <a:pt x="88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7" y="46"/>
                  <a:pt x="87" y="46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5" y="45"/>
                  <a:pt x="85" y="45"/>
                  <a:pt x="85" y="45"/>
                </a:cubicBezTo>
                <a:cubicBezTo>
                  <a:pt x="84" y="45"/>
                  <a:pt x="84" y="46"/>
                  <a:pt x="84" y="46"/>
                </a:cubicBezTo>
                <a:cubicBezTo>
                  <a:pt x="83" y="45"/>
                  <a:pt x="83" y="45"/>
                  <a:pt x="82" y="45"/>
                </a:cubicBezTo>
                <a:cubicBezTo>
                  <a:pt x="82" y="45"/>
                  <a:pt x="82" y="45"/>
                  <a:pt x="81" y="45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5"/>
                  <a:pt x="81" y="45"/>
                  <a:pt x="82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45"/>
                  <a:pt x="83" y="45"/>
                  <a:pt x="83" y="46"/>
                </a:cubicBezTo>
                <a:cubicBezTo>
                  <a:pt x="83" y="46"/>
                  <a:pt x="83" y="46"/>
                  <a:pt x="8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4" y="46"/>
                  <a:pt x="84" y="46"/>
                  <a:pt x="84" y="46"/>
                </a:cubicBezTo>
                <a:cubicBezTo>
                  <a:pt x="85" y="46"/>
                  <a:pt x="85" y="45"/>
                  <a:pt x="85" y="45"/>
                </a:cubicBezTo>
                <a:cubicBezTo>
                  <a:pt x="85" y="45"/>
                  <a:pt x="85" y="46"/>
                  <a:pt x="85" y="46"/>
                </a:cubicBezTo>
                <a:cubicBezTo>
                  <a:pt x="85" y="46"/>
                  <a:pt x="85" y="46"/>
                  <a:pt x="85" y="46"/>
                </a:cubicBezTo>
                <a:cubicBezTo>
                  <a:pt x="85" y="46"/>
                  <a:pt x="85" y="47"/>
                  <a:pt x="85" y="47"/>
                </a:cubicBezTo>
                <a:cubicBezTo>
                  <a:pt x="85" y="47"/>
                  <a:pt x="84" y="47"/>
                  <a:pt x="84" y="47"/>
                </a:cubicBezTo>
                <a:cubicBezTo>
                  <a:pt x="84" y="47"/>
                  <a:pt x="84" y="47"/>
                  <a:pt x="84" y="47"/>
                </a:cubicBezTo>
                <a:cubicBezTo>
                  <a:pt x="84" y="47"/>
                  <a:pt x="83" y="47"/>
                  <a:pt x="83" y="47"/>
                </a:cubicBezTo>
                <a:cubicBezTo>
                  <a:pt x="83" y="47"/>
                  <a:pt x="83" y="47"/>
                  <a:pt x="83" y="47"/>
                </a:cubicBezTo>
                <a:cubicBezTo>
                  <a:pt x="84" y="48"/>
                  <a:pt x="83" y="48"/>
                  <a:pt x="83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3" y="49"/>
                  <a:pt x="83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5" y="48"/>
                  <a:pt x="8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8"/>
                  <a:pt x="85" y="48"/>
                  <a:pt x="86" y="48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5" y="49"/>
                  <a:pt x="85" y="49"/>
                </a:cubicBezTo>
                <a:cubicBezTo>
                  <a:pt x="85" y="49"/>
                  <a:pt x="84" y="49"/>
                  <a:pt x="84" y="49"/>
                </a:cubicBezTo>
                <a:cubicBezTo>
                  <a:pt x="84" y="49"/>
                  <a:pt x="84" y="49"/>
                  <a:pt x="84" y="49"/>
                </a:cubicBezTo>
                <a:cubicBezTo>
                  <a:pt x="84" y="49"/>
                  <a:pt x="84" y="49"/>
                  <a:pt x="84" y="49"/>
                </a:cubicBezTo>
                <a:cubicBezTo>
                  <a:pt x="84" y="49"/>
                  <a:pt x="84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6" y="49"/>
                  <a:pt x="86" y="48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7" y="48"/>
                  <a:pt x="87" y="47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47"/>
                  <a:pt x="87" y="47"/>
                  <a:pt x="87" y="48"/>
                </a:cubicBezTo>
                <a:cubicBezTo>
                  <a:pt x="87" y="48"/>
                  <a:pt x="88" y="47"/>
                  <a:pt x="88" y="47"/>
                </a:cubicBezTo>
                <a:cubicBezTo>
                  <a:pt x="88" y="47"/>
                  <a:pt x="89" y="47"/>
                  <a:pt x="89" y="47"/>
                </a:cubicBezTo>
                <a:cubicBezTo>
                  <a:pt x="89" y="47"/>
                  <a:pt x="89" y="47"/>
                  <a:pt x="90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90" y="47"/>
                  <a:pt x="90" y="47"/>
                  <a:pt x="90" y="46"/>
                </a:cubicBezTo>
                <a:cubicBezTo>
                  <a:pt x="91" y="47"/>
                  <a:pt x="91" y="47"/>
                  <a:pt x="91" y="47"/>
                </a:cubicBezTo>
                <a:cubicBezTo>
                  <a:pt x="91" y="47"/>
                  <a:pt x="90" y="47"/>
                  <a:pt x="90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90" y="47"/>
                  <a:pt x="90" y="47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90" y="48"/>
                  <a:pt x="90" y="48"/>
                </a:cubicBezTo>
                <a:cubicBezTo>
                  <a:pt x="90" y="48"/>
                  <a:pt x="89" y="48"/>
                  <a:pt x="89" y="48"/>
                </a:cubicBezTo>
                <a:cubicBezTo>
                  <a:pt x="89" y="49"/>
                  <a:pt x="89" y="49"/>
                  <a:pt x="90" y="49"/>
                </a:cubicBezTo>
                <a:cubicBezTo>
                  <a:pt x="90" y="49"/>
                  <a:pt x="90" y="49"/>
                  <a:pt x="90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89" y="49"/>
                  <a:pt x="89" y="49"/>
                  <a:pt x="89" y="49"/>
                </a:cubicBezTo>
                <a:cubicBezTo>
                  <a:pt x="89" y="49"/>
                  <a:pt x="89" y="50"/>
                  <a:pt x="89" y="50"/>
                </a:cubicBezTo>
                <a:cubicBezTo>
                  <a:pt x="89" y="50"/>
                  <a:pt x="89" y="50"/>
                  <a:pt x="88" y="50"/>
                </a:cubicBezTo>
                <a:cubicBezTo>
                  <a:pt x="89" y="50"/>
                  <a:pt x="89" y="50"/>
                  <a:pt x="89" y="50"/>
                </a:cubicBezTo>
                <a:cubicBezTo>
                  <a:pt x="89" y="50"/>
                  <a:pt x="89" y="50"/>
                  <a:pt x="89" y="50"/>
                </a:cubicBezTo>
                <a:cubicBezTo>
                  <a:pt x="89" y="50"/>
                  <a:pt x="89" y="51"/>
                  <a:pt x="89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88" y="51"/>
                  <a:pt x="88" y="51"/>
                  <a:pt x="88" y="51"/>
                </a:cubicBezTo>
                <a:cubicBezTo>
                  <a:pt x="88" y="51"/>
                  <a:pt x="87" y="52"/>
                  <a:pt x="87" y="52"/>
                </a:cubicBezTo>
                <a:cubicBezTo>
                  <a:pt x="87" y="52"/>
                  <a:pt x="87" y="52"/>
                  <a:pt x="87" y="52"/>
                </a:cubicBezTo>
                <a:cubicBezTo>
                  <a:pt x="87" y="52"/>
                  <a:pt x="87" y="52"/>
                  <a:pt x="87" y="52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3"/>
                  <a:pt x="86" y="53"/>
                  <a:pt x="85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4" y="53"/>
                  <a:pt x="85" y="53"/>
                  <a:pt x="85" y="53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3"/>
                  <a:pt x="84" y="54"/>
                  <a:pt x="84" y="53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4"/>
                  <a:pt x="84" y="54"/>
                  <a:pt x="83" y="54"/>
                </a:cubicBezTo>
                <a:cubicBezTo>
                  <a:pt x="83" y="54"/>
                  <a:pt x="83" y="54"/>
                  <a:pt x="83" y="54"/>
                </a:cubicBezTo>
                <a:cubicBezTo>
                  <a:pt x="83" y="54"/>
                  <a:pt x="83" y="54"/>
                  <a:pt x="82" y="54"/>
                </a:cubicBezTo>
                <a:cubicBezTo>
                  <a:pt x="82" y="54"/>
                  <a:pt x="82" y="54"/>
                  <a:pt x="81" y="53"/>
                </a:cubicBezTo>
                <a:cubicBezTo>
                  <a:pt x="81" y="53"/>
                  <a:pt x="81" y="53"/>
                  <a:pt x="81" y="53"/>
                </a:cubicBezTo>
                <a:cubicBezTo>
                  <a:pt x="81" y="54"/>
                  <a:pt x="81" y="54"/>
                  <a:pt x="81" y="54"/>
                </a:cubicBezTo>
                <a:cubicBezTo>
                  <a:pt x="81" y="54"/>
                  <a:pt x="82" y="54"/>
                  <a:pt x="82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3" y="54"/>
                  <a:pt x="82" y="55"/>
                  <a:pt x="82" y="55"/>
                </a:cubicBezTo>
                <a:cubicBezTo>
                  <a:pt x="82" y="55"/>
                  <a:pt x="82" y="55"/>
                  <a:pt x="82" y="55"/>
                </a:cubicBezTo>
                <a:cubicBezTo>
                  <a:pt x="82" y="55"/>
                  <a:pt x="82" y="55"/>
                  <a:pt x="81" y="55"/>
                </a:cubicBezTo>
                <a:cubicBezTo>
                  <a:pt x="81" y="56"/>
                  <a:pt x="82" y="56"/>
                  <a:pt x="81" y="56"/>
                </a:cubicBezTo>
                <a:cubicBezTo>
                  <a:pt x="81" y="56"/>
                  <a:pt x="81" y="56"/>
                  <a:pt x="81" y="56"/>
                </a:cubicBezTo>
                <a:cubicBezTo>
                  <a:pt x="81" y="56"/>
                  <a:pt x="81" y="57"/>
                  <a:pt x="81" y="57"/>
                </a:cubicBezTo>
                <a:cubicBezTo>
                  <a:pt x="81" y="57"/>
                  <a:pt x="81" y="57"/>
                  <a:pt x="81" y="57"/>
                </a:cubicBezTo>
                <a:cubicBezTo>
                  <a:pt x="81" y="57"/>
                  <a:pt x="81" y="57"/>
                  <a:pt x="81" y="57"/>
                </a:cubicBezTo>
                <a:cubicBezTo>
                  <a:pt x="81" y="57"/>
                  <a:pt x="81" y="57"/>
                  <a:pt x="81" y="57"/>
                </a:cubicBezTo>
                <a:cubicBezTo>
                  <a:pt x="81" y="57"/>
                  <a:pt x="81" y="57"/>
                  <a:pt x="81" y="58"/>
                </a:cubicBezTo>
                <a:cubicBezTo>
                  <a:pt x="81" y="58"/>
                  <a:pt x="81" y="58"/>
                  <a:pt x="81" y="58"/>
                </a:cubicBezTo>
                <a:cubicBezTo>
                  <a:pt x="81" y="58"/>
                  <a:pt x="81" y="58"/>
                  <a:pt x="81" y="59"/>
                </a:cubicBezTo>
                <a:cubicBezTo>
                  <a:pt x="81" y="59"/>
                  <a:pt x="81" y="59"/>
                  <a:pt x="80" y="59"/>
                </a:cubicBezTo>
                <a:cubicBezTo>
                  <a:pt x="80" y="59"/>
                  <a:pt x="80" y="59"/>
                  <a:pt x="80" y="59"/>
                </a:cubicBezTo>
                <a:cubicBezTo>
                  <a:pt x="80" y="59"/>
                  <a:pt x="79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79" y="59"/>
                  <a:pt x="79" y="59"/>
                </a:cubicBezTo>
                <a:cubicBezTo>
                  <a:pt x="79" y="60"/>
                  <a:pt x="79" y="60"/>
                  <a:pt x="79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79" y="60"/>
                  <a:pt x="78" y="60"/>
                  <a:pt x="78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0"/>
                  <a:pt x="78" y="61"/>
                  <a:pt x="77" y="61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61"/>
                  <a:pt x="77" y="61"/>
                  <a:pt x="77" y="61"/>
                </a:cubicBezTo>
                <a:cubicBezTo>
                  <a:pt x="77" y="61"/>
                  <a:pt x="77" y="61"/>
                  <a:pt x="77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60"/>
                  <a:pt x="77" y="59"/>
                </a:cubicBezTo>
                <a:cubicBezTo>
                  <a:pt x="77" y="60"/>
                  <a:pt x="77" y="60"/>
                  <a:pt x="77" y="59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6" y="60"/>
                  <a:pt x="76" y="60"/>
                </a:cubicBezTo>
                <a:cubicBezTo>
                  <a:pt x="76" y="60"/>
                  <a:pt x="76" y="60"/>
                  <a:pt x="76" y="61"/>
                </a:cubicBezTo>
                <a:cubicBezTo>
                  <a:pt x="76" y="61"/>
                  <a:pt x="77" y="61"/>
                  <a:pt x="76" y="61"/>
                </a:cubicBezTo>
                <a:cubicBezTo>
                  <a:pt x="76" y="61"/>
                  <a:pt x="76" y="61"/>
                  <a:pt x="76" y="61"/>
                </a:cubicBezTo>
                <a:cubicBezTo>
                  <a:pt x="76" y="61"/>
                  <a:pt x="76" y="61"/>
                  <a:pt x="76" y="62"/>
                </a:cubicBezTo>
                <a:cubicBezTo>
                  <a:pt x="76" y="62"/>
                  <a:pt x="76" y="62"/>
                  <a:pt x="75" y="62"/>
                </a:cubicBezTo>
                <a:cubicBezTo>
                  <a:pt x="75" y="62"/>
                  <a:pt x="75" y="62"/>
                  <a:pt x="75" y="62"/>
                </a:cubicBezTo>
                <a:cubicBezTo>
                  <a:pt x="75" y="62"/>
                  <a:pt x="75" y="62"/>
                  <a:pt x="75" y="61"/>
                </a:cubicBezTo>
                <a:cubicBezTo>
                  <a:pt x="75" y="61"/>
                  <a:pt x="75" y="61"/>
                  <a:pt x="75" y="61"/>
                </a:cubicBezTo>
                <a:cubicBezTo>
                  <a:pt x="75" y="61"/>
                  <a:pt x="75" y="61"/>
                  <a:pt x="75" y="61"/>
                </a:cubicBezTo>
                <a:cubicBezTo>
                  <a:pt x="75" y="61"/>
                  <a:pt x="75" y="62"/>
                  <a:pt x="75" y="62"/>
                </a:cubicBezTo>
                <a:cubicBezTo>
                  <a:pt x="75" y="62"/>
                  <a:pt x="75" y="62"/>
                  <a:pt x="75" y="62"/>
                </a:cubicBezTo>
                <a:cubicBezTo>
                  <a:pt x="75" y="62"/>
                  <a:pt x="75" y="62"/>
                  <a:pt x="75" y="62"/>
                </a:cubicBezTo>
                <a:cubicBezTo>
                  <a:pt x="75" y="62"/>
                  <a:pt x="75" y="62"/>
                  <a:pt x="75" y="62"/>
                </a:cubicBezTo>
                <a:cubicBezTo>
                  <a:pt x="75" y="62"/>
                  <a:pt x="75" y="62"/>
                  <a:pt x="75" y="62"/>
                </a:cubicBezTo>
                <a:cubicBezTo>
                  <a:pt x="75" y="62"/>
                  <a:pt x="75" y="62"/>
                  <a:pt x="75" y="62"/>
                </a:cubicBezTo>
                <a:cubicBezTo>
                  <a:pt x="74" y="62"/>
                  <a:pt x="75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5" y="62"/>
                </a:cubicBezTo>
                <a:cubicBezTo>
                  <a:pt x="75" y="62"/>
                  <a:pt x="75" y="63"/>
                  <a:pt x="75" y="63"/>
                </a:cubicBezTo>
                <a:cubicBezTo>
                  <a:pt x="74" y="63"/>
                  <a:pt x="74" y="63"/>
                  <a:pt x="74" y="63"/>
                </a:cubicBezTo>
                <a:cubicBezTo>
                  <a:pt x="74" y="63"/>
                  <a:pt x="74" y="63"/>
                  <a:pt x="73" y="63"/>
                </a:cubicBezTo>
                <a:cubicBezTo>
                  <a:pt x="73" y="63"/>
                  <a:pt x="73" y="63"/>
                  <a:pt x="73" y="63"/>
                </a:cubicBezTo>
                <a:cubicBezTo>
                  <a:pt x="73" y="64"/>
                  <a:pt x="74" y="63"/>
                  <a:pt x="74" y="64"/>
                </a:cubicBezTo>
                <a:cubicBezTo>
                  <a:pt x="74" y="64"/>
                  <a:pt x="74" y="64"/>
                  <a:pt x="74" y="64"/>
                </a:cubicBezTo>
                <a:cubicBezTo>
                  <a:pt x="74" y="64"/>
                  <a:pt x="74" y="64"/>
                  <a:pt x="74" y="64"/>
                </a:cubicBezTo>
                <a:cubicBezTo>
                  <a:pt x="74" y="64"/>
                  <a:pt x="74" y="64"/>
                  <a:pt x="74" y="64"/>
                </a:cubicBezTo>
                <a:cubicBezTo>
                  <a:pt x="74" y="64"/>
                  <a:pt x="74" y="64"/>
                  <a:pt x="74" y="64"/>
                </a:cubicBezTo>
                <a:cubicBezTo>
                  <a:pt x="74" y="64"/>
                  <a:pt x="74" y="64"/>
                  <a:pt x="74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5"/>
                  <a:pt x="74" y="65"/>
                  <a:pt x="73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3" y="65"/>
                  <a:pt x="73" y="65"/>
                  <a:pt x="74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5"/>
                  <a:pt x="74" y="66"/>
                  <a:pt x="74" y="66"/>
                </a:cubicBezTo>
                <a:cubicBezTo>
                  <a:pt x="74" y="66"/>
                  <a:pt x="75" y="66"/>
                  <a:pt x="75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3" y="66"/>
                  <a:pt x="73" y="66"/>
                  <a:pt x="73" y="66"/>
                </a:cubicBezTo>
                <a:cubicBezTo>
                  <a:pt x="73" y="66"/>
                  <a:pt x="73" y="66"/>
                  <a:pt x="73" y="66"/>
                </a:cubicBezTo>
                <a:cubicBezTo>
                  <a:pt x="73" y="66"/>
                  <a:pt x="73" y="66"/>
                  <a:pt x="73" y="66"/>
                </a:cubicBezTo>
                <a:cubicBezTo>
                  <a:pt x="73" y="66"/>
                  <a:pt x="73" y="66"/>
                  <a:pt x="74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66"/>
                  <a:pt x="74" y="66"/>
                  <a:pt x="74" y="66"/>
                </a:cubicBezTo>
                <a:cubicBezTo>
                  <a:pt x="74" y="66"/>
                  <a:pt x="74" y="66"/>
                  <a:pt x="74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3" y="67"/>
                  <a:pt x="74" y="67"/>
                  <a:pt x="74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3" y="67"/>
                  <a:pt x="73" y="67"/>
                  <a:pt x="74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8"/>
                  <a:pt x="73" y="67"/>
                  <a:pt x="73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3" y="68"/>
                  <a:pt x="73" y="68"/>
                  <a:pt x="73" y="68"/>
                </a:cubicBezTo>
                <a:cubicBezTo>
                  <a:pt x="72" y="68"/>
                  <a:pt x="72" y="69"/>
                  <a:pt x="72" y="69"/>
                </a:cubicBezTo>
                <a:cubicBezTo>
                  <a:pt x="72" y="69"/>
                  <a:pt x="72" y="69"/>
                  <a:pt x="72" y="69"/>
                </a:cubicBezTo>
                <a:cubicBezTo>
                  <a:pt x="72" y="69"/>
                  <a:pt x="73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9"/>
                  <a:pt x="72" y="69"/>
                  <a:pt x="72" y="69"/>
                </a:cubicBezTo>
                <a:cubicBezTo>
                  <a:pt x="72" y="69"/>
                  <a:pt x="72" y="69"/>
                  <a:pt x="73" y="70"/>
                </a:cubicBezTo>
                <a:cubicBezTo>
                  <a:pt x="73" y="70"/>
                  <a:pt x="73" y="70"/>
                  <a:pt x="73" y="70"/>
                </a:cubicBezTo>
                <a:cubicBezTo>
                  <a:pt x="73" y="70"/>
                  <a:pt x="73" y="71"/>
                  <a:pt x="73" y="71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3" y="72"/>
                </a:cubicBezTo>
                <a:cubicBezTo>
                  <a:pt x="73" y="72"/>
                  <a:pt x="73" y="72"/>
                  <a:pt x="73" y="72"/>
                </a:cubicBezTo>
                <a:cubicBezTo>
                  <a:pt x="72" y="72"/>
                  <a:pt x="73" y="72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2" y="73"/>
                </a:cubicBezTo>
                <a:cubicBezTo>
                  <a:pt x="72" y="73"/>
                  <a:pt x="72" y="73"/>
                  <a:pt x="73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73" y="73"/>
                  <a:pt x="72" y="74"/>
                  <a:pt x="71" y="74"/>
                </a:cubicBezTo>
                <a:cubicBezTo>
                  <a:pt x="71" y="74"/>
                  <a:pt x="72" y="74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2" y="74"/>
                  <a:pt x="73" y="74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2" y="74"/>
                  <a:pt x="72" y="74"/>
                  <a:pt x="71" y="74"/>
                </a:cubicBezTo>
                <a:cubicBezTo>
                  <a:pt x="71" y="74"/>
                  <a:pt x="71" y="74"/>
                  <a:pt x="71" y="74"/>
                </a:cubicBezTo>
                <a:cubicBezTo>
                  <a:pt x="70" y="74"/>
                  <a:pt x="70" y="75"/>
                  <a:pt x="70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69" y="75"/>
                  <a:pt x="69" y="75"/>
                  <a:pt x="69" y="75"/>
                </a:cubicBezTo>
                <a:cubicBezTo>
                  <a:pt x="69" y="75"/>
                  <a:pt x="70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70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9" y="74"/>
                  <a:pt x="69" y="74"/>
                  <a:pt x="69" y="74"/>
                </a:cubicBezTo>
                <a:cubicBezTo>
                  <a:pt x="68" y="74"/>
                  <a:pt x="69" y="74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8" y="74"/>
                  <a:pt x="68" y="74"/>
                  <a:pt x="68" y="74"/>
                </a:cubicBezTo>
                <a:cubicBezTo>
                  <a:pt x="68" y="74"/>
                  <a:pt x="68" y="73"/>
                  <a:pt x="68" y="73"/>
                </a:cubicBezTo>
                <a:cubicBezTo>
                  <a:pt x="68" y="73"/>
                  <a:pt x="69" y="73"/>
                  <a:pt x="69" y="73"/>
                </a:cubicBezTo>
                <a:cubicBezTo>
                  <a:pt x="69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8" y="73"/>
                  <a:pt x="67" y="73"/>
                  <a:pt x="67" y="73"/>
                </a:cubicBezTo>
                <a:cubicBezTo>
                  <a:pt x="67" y="73"/>
                  <a:pt x="68" y="73"/>
                  <a:pt x="68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8" y="73"/>
                  <a:pt x="68" y="72"/>
                  <a:pt x="67" y="72"/>
                </a:cubicBezTo>
                <a:cubicBezTo>
                  <a:pt x="67" y="72"/>
                  <a:pt x="67" y="73"/>
                  <a:pt x="67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67" y="73"/>
                  <a:pt x="67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5" y="73"/>
                </a:cubicBezTo>
                <a:cubicBezTo>
                  <a:pt x="65" y="73"/>
                  <a:pt x="65" y="74"/>
                  <a:pt x="65" y="74"/>
                </a:cubicBezTo>
                <a:cubicBezTo>
                  <a:pt x="65" y="74"/>
                  <a:pt x="65" y="74"/>
                  <a:pt x="65" y="74"/>
                </a:cubicBezTo>
                <a:cubicBezTo>
                  <a:pt x="65" y="74"/>
                  <a:pt x="65" y="74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4"/>
                  <a:pt x="65" y="74"/>
                  <a:pt x="65" y="73"/>
                </a:cubicBezTo>
                <a:cubicBezTo>
                  <a:pt x="65" y="73"/>
                  <a:pt x="64" y="73"/>
                  <a:pt x="64" y="73"/>
                </a:cubicBezTo>
                <a:cubicBezTo>
                  <a:pt x="64" y="73"/>
                  <a:pt x="64" y="73"/>
                  <a:pt x="64" y="73"/>
                </a:cubicBezTo>
                <a:cubicBezTo>
                  <a:pt x="64" y="73"/>
                  <a:pt x="64" y="73"/>
                  <a:pt x="64" y="73"/>
                </a:cubicBezTo>
                <a:cubicBezTo>
                  <a:pt x="64" y="73"/>
                  <a:pt x="64" y="73"/>
                  <a:pt x="64" y="73"/>
                </a:cubicBezTo>
                <a:cubicBezTo>
                  <a:pt x="64" y="73"/>
                  <a:pt x="64" y="73"/>
                  <a:pt x="64" y="73"/>
                </a:cubicBezTo>
                <a:cubicBezTo>
                  <a:pt x="64" y="73"/>
                  <a:pt x="63" y="73"/>
                  <a:pt x="63" y="73"/>
                </a:cubicBezTo>
                <a:cubicBezTo>
                  <a:pt x="63" y="73"/>
                  <a:pt x="63" y="72"/>
                  <a:pt x="63" y="72"/>
                </a:cubicBezTo>
                <a:cubicBezTo>
                  <a:pt x="63" y="72"/>
                  <a:pt x="63" y="72"/>
                  <a:pt x="63" y="72"/>
                </a:cubicBezTo>
                <a:cubicBezTo>
                  <a:pt x="63" y="72"/>
                  <a:pt x="63" y="72"/>
                  <a:pt x="63" y="72"/>
                </a:cubicBezTo>
                <a:cubicBezTo>
                  <a:pt x="63" y="73"/>
                  <a:pt x="63" y="72"/>
                  <a:pt x="63" y="72"/>
                </a:cubicBezTo>
                <a:cubicBezTo>
                  <a:pt x="63" y="72"/>
                  <a:pt x="63" y="73"/>
                  <a:pt x="63" y="73"/>
                </a:cubicBezTo>
                <a:cubicBezTo>
                  <a:pt x="62" y="73"/>
                  <a:pt x="62" y="73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2"/>
                  <a:pt x="63" y="72"/>
                  <a:pt x="62" y="71"/>
                </a:cubicBezTo>
                <a:cubicBezTo>
                  <a:pt x="62" y="72"/>
                  <a:pt x="62" y="72"/>
                  <a:pt x="61" y="72"/>
                </a:cubicBezTo>
                <a:cubicBezTo>
                  <a:pt x="62" y="72"/>
                  <a:pt x="62" y="72"/>
                  <a:pt x="62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62" y="71"/>
                  <a:pt x="62" y="71"/>
                  <a:pt x="62" y="72"/>
                </a:cubicBezTo>
                <a:cubicBezTo>
                  <a:pt x="61" y="71"/>
                  <a:pt x="61" y="71"/>
                  <a:pt x="61" y="71"/>
                </a:cubicBezTo>
                <a:cubicBezTo>
                  <a:pt x="61" y="71"/>
                  <a:pt x="61" y="71"/>
                  <a:pt x="61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62" y="71"/>
                  <a:pt x="62" y="71"/>
                  <a:pt x="62" y="71"/>
                </a:cubicBezTo>
                <a:cubicBezTo>
                  <a:pt x="61" y="71"/>
                  <a:pt x="61" y="71"/>
                  <a:pt x="61" y="71"/>
                </a:cubicBezTo>
                <a:cubicBezTo>
                  <a:pt x="61" y="71"/>
                  <a:pt x="61" y="71"/>
                  <a:pt x="60" y="71"/>
                </a:cubicBezTo>
                <a:cubicBezTo>
                  <a:pt x="60" y="71"/>
                  <a:pt x="60" y="71"/>
                  <a:pt x="60" y="70"/>
                </a:cubicBezTo>
                <a:cubicBezTo>
                  <a:pt x="60" y="70"/>
                  <a:pt x="60" y="70"/>
                  <a:pt x="61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1" y="69"/>
                  <a:pt x="61" y="69"/>
                  <a:pt x="61" y="69"/>
                </a:cubicBezTo>
                <a:cubicBezTo>
                  <a:pt x="60" y="69"/>
                  <a:pt x="60" y="70"/>
                  <a:pt x="60" y="70"/>
                </a:cubicBezTo>
                <a:cubicBezTo>
                  <a:pt x="60" y="70"/>
                  <a:pt x="60" y="70"/>
                  <a:pt x="60" y="70"/>
                </a:cubicBezTo>
                <a:cubicBezTo>
                  <a:pt x="60" y="70"/>
                  <a:pt x="60" y="70"/>
                  <a:pt x="60" y="69"/>
                </a:cubicBezTo>
                <a:cubicBezTo>
                  <a:pt x="60" y="69"/>
                  <a:pt x="60" y="69"/>
                  <a:pt x="60" y="69"/>
                </a:cubicBezTo>
                <a:cubicBezTo>
                  <a:pt x="60" y="69"/>
                  <a:pt x="60" y="70"/>
                  <a:pt x="60" y="70"/>
                </a:cubicBezTo>
                <a:cubicBezTo>
                  <a:pt x="59" y="69"/>
                  <a:pt x="60" y="69"/>
                  <a:pt x="60" y="69"/>
                </a:cubicBezTo>
                <a:cubicBezTo>
                  <a:pt x="60" y="69"/>
                  <a:pt x="60" y="69"/>
                  <a:pt x="59" y="69"/>
                </a:cubicBezTo>
                <a:cubicBezTo>
                  <a:pt x="59" y="69"/>
                  <a:pt x="59" y="69"/>
                  <a:pt x="59" y="69"/>
                </a:cubicBezTo>
                <a:cubicBezTo>
                  <a:pt x="59" y="69"/>
                  <a:pt x="59" y="69"/>
                  <a:pt x="59" y="69"/>
                </a:cubicBezTo>
                <a:cubicBezTo>
                  <a:pt x="59" y="68"/>
                  <a:pt x="59" y="68"/>
                  <a:pt x="6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8" y="68"/>
                  <a:pt x="58" y="67"/>
                  <a:pt x="58" y="67"/>
                </a:cubicBezTo>
                <a:cubicBezTo>
                  <a:pt x="58" y="67"/>
                  <a:pt x="58" y="67"/>
                  <a:pt x="59" y="67"/>
                </a:cubicBezTo>
                <a:cubicBezTo>
                  <a:pt x="59" y="67"/>
                  <a:pt x="59" y="67"/>
                  <a:pt x="60" y="67"/>
                </a:cubicBezTo>
                <a:cubicBezTo>
                  <a:pt x="60" y="67"/>
                  <a:pt x="60" y="67"/>
                  <a:pt x="60" y="67"/>
                </a:cubicBezTo>
                <a:cubicBezTo>
                  <a:pt x="60" y="67"/>
                  <a:pt x="60" y="67"/>
                  <a:pt x="60" y="66"/>
                </a:cubicBezTo>
                <a:cubicBezTo>
                  <a:pt x="60" y="67"/>
                  <a:pt x="60" y="67"/>
                  <a:pt x="60" y="67"/>
                </a:cubicBezTo>
                <a:cubicBezTo>
                  <a:pt x="59" y="67"/>
                  <a:pt x="59" y="67"/>
                  <a:pt x="59" y="67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67"/>
                  <a:pt x="58" y="67"/>
                  <a:pt x="58" y="67"/>
                </a:cubicBezTo>
                <a:cubicBezTo>
                  <a:pt x="58" y="67"/>
                  <a:pt x="59" y="67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6"/>
                  <a:pt x="60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1" y="66"/>
                  <a:pt x="61" y="66"/>
                </a:cubicBezTo>
                <a:cubicBezTo>
                  <a:pt x="61" y="66"/>
                  <a:pt x="60" y="66"/>
                  <a:pt x="60" y="66"/>
                </a:cubicBezTo>
                <a:cubicBezTo>
                  <a:pt x="60" y="66"/>
                  <a:pt x="60" y="66"/>
                  <a:pt x="60" y="65"/>
                </a:cubicBezTo>
                <a:cubicBezTo>
                  <a:pt x="60" y="65"/>
                  <a:pt x="60" y="66"/>
                  <a:pt x="59" y="66"/>
                </a:cubicBezTo>
                <a:cubicBezTo>
                  <a:pt x="59" y="65"/>
                  <a:pt x="59" y="65"/>
                  <a:pt x="59" y="65"/>
                </a:cubicBezTo>
                <a:cubicBezTo>
                  <a:pt x="59" y="65"/>
                  <a:pt x="59" y="65"/>
                  <a:pt x="59" y="65"/>
                </a:cubicBezTo>
                <a:cubicBezTo>
                  <a:pt x="59" y="65"/>
                  <a:pt x="59" y="65"/>
                  <a:pt x="59" y="65"/>
                </a:cubicBezTo>
                <a:cubicBezTo>
                  <a:pt x="59" y="65"/>
                  <a:pt x="59" y="65"/>
                  <a:pt x="59" y="65"/>
                </a:cubicBezTo>
                <a:cubicBezTo>
                  <a:pt x="59" y="65"/>
                  <a:pt x="59" y="65"/>
                  <a:pt x="59" y="65"/>
                </a:cubicBezTo>
                <a:cubicBezTo>
                  <a:pt x="59" y="65"/>
                  <a:pt x="59" y="66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59" y="66"/>
                  <a:pt x="59" y="66"/>
                  <a:pt x="58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58" y="66"/>
                  <a:pt x="58" y="67"/>
                  <a:pt x="58" y="67"/>
                </a:cubicBezTo>
                <a:cubicBezTo>
                  <a:pt x="58" y="67"/>
                  <a:pt x="57" y="67"/>
                  <a:pt x="57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67"/>
                  <a:pt x="57" y="67"/>
                  <a:pt x="57" y="66"/>
                </a:cubicBezTo>
                <a:cubicBezTo>
                  <a:pt x="57" y="66"/>
                  <a:pt x="57" y="66"/>
                  <a:pt x="58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5"/>
                  <a:pt x="57" y="65"/>
                  <a:pt x="57" y="65"/>
                </a:cubicBez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7" y="64"/>
                  <a:pt x="57" y="64"/>
                  <a:pt x="56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6" y="64"/>
                  <a:pt x="56" y="63"/>
                  <a:pt x="56" y="63"/>
                </a:cubicBezTo>
                <a:cubicBezTo>
                  <a:pt x="56" y="63"/>
                  <a:pt x="56" y="63"/>
                  <a:pt x="55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55" y="63"/>
                  <a:pt x="56" y="63"/>
                  <a:pt x="56" y="63"/>
                </a:cubicBezTo>
                <a:cubicBezTo>
                  <a:pt x="56" y="63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58" y="62"/>
                  <a:pt x="58" y="62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59" y="61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60" y="61"/>
                  <a:pt x="60" y="61"/>
                  <a:pt x="60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9" y="61"/>
                  <a:pt x="59" y="61"/>
                </a:cubicBezTo>
                <a:cubicBezTo>
                  <a:pt x="59" y="61"/>
                  <a:pt x="58" y="61"/>
                  <a:pt x="58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8" y="61"/>
                  <a:pt x="57" y="62"/>
                  <a:pt x="57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57" y="62"/>
                  <a:pt x="56" y="62"/>
                  <a:pt x="56" y="63"/>
                </a:cubicBezTo>
                <a:cubicBezTo>
                  <a:pt x="56" y="63"/>
                  <a:pt x="56" y="63"/>
                  <a:pt x="55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55" y="63"/>
                  <a:pt x="55" y="63"/>
                  <a:pt x="55" y="62"/>
                </a:cubicBezTo>
                <a:cubicBezTo>
                  <a:pt x="55" y="62"/>
                  <a:pt x="55" y="62"/>
                  <a:pt x="55" y="62"/>
                </a:cubicBezTo>
                <a:cubicBezTo>
                  <a:pt x="55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5" y="62"/>
                </a:cubicBezTo>
                <a:cubicBezTo>
                  <a:pt x="55" y="62"/>
                  <a:pt x="55" y="62"/>
                  <a:pt x="55" y="62"/>
                </a:cubicBezTo>
                <a:cubicBezTo>
                  <a:pt x="56" y="61"/>
                  <a:pt x="57" y="62"/>
                  <a:pt x="57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1"/>
                  <a:pt x="56" y="61"/>
                  <a:pt x="56" y="61"/>
                </a:cubicBezTo>
                <a:cubicBezTo>
                  <a:pt x="56" y="61"/>
                  <a:pt x="56" y="61"/>
                  <a:pt x="56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7" y="60"/>
                  <a:pt x="58" y="60"/>
                </a:cubicBezTo>
                <a:cubicBezTo>
                  <a:pt x="58" y="60"/>
                  <a:pt x="58" y="60"/>
                  <a:pt x="58" y="60"/>
                </a:cubicBezTo>
                <a:cubicBezTo>
                  <a:pt x="58" y="60"/>
                  <a:pt x="58" y="60"/>
                  <a:pt x="58" y="60"/>
                </a:cubicBezTo>
                <a:cubicBezTo>
                  <a:pt x="58" y="60"/>
                  <a:pt x="58" y="60"/>
                  <a:pt x="57" y="60"/>
                </a:cubicBezTo>
                <a:cubicBezTo>
                  <a:pt x="57" y="60"/>
                  <a:pt x="57" y="60"/>
                  <a:pt x="57" y="60"/>
                </a:cubicBezTo>
                <a:cubicBezTo>
                  <a:pt x="57" y="60"/>
                  <a:pt x="57" y="60"/>
                  <a:pt x="57" y="60"/>
                </a:cubicBezTo>
                <a:cubicBezTo>
                  <a:pt x="56" y="60"/>
                  <a:pt x="55" y="60"/>
                  <a:pt x="55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6" y="60"/>
                  <a:pt x="56" y="60"/>
                  <a:pt x="56" y="59"/>
                </a:cubicBezTo>
                <a:cubicBezTo>
                  <a:pt x="56" y="59"/>
                  <a:pt x="56" y="59"/>
                  <a:pt x="57" y="59"/>
                </a:cubicBezTo>
                <a:cubicBezTo>
                  <a:pt x="57" y="59"/>
                  <a:pt x="57" y="59"/>
                  <a:pt x="57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9" y="59"/>
                </a:cubicBezTo>
                <a:cubicBezTo>
                  <a:pt x="59" y="59"/>
                  <a:pt x="59" y="59"/>
                  <a:pt x="59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7" y="59"/>
                </a:cubicBezTo>
                <a:cubicBezTo>
                  <a:pt x="57" y="59"/>
                  <a:pt x="57" y="59"/>
                  <a:pt x="57" y="59"/>
                </a:cubicBezTo>
                <a:cubicBezTo>
                  <a:pt x="57" y="59"/>
                  <a:pt x="57" y="59"/>
                  <a:pt x="57" y="59"/>
                </a:cubicBezTo>
                <a:cubicBezTo>
                  <a:pt x="57" y="59"/>
                  <a:pt x="56" y="59"/>
                  <a:pt x="56" y="59"/>
                </a:cubicBezTo>
                <a:cubicBezTo>
                  <a:pt x="56" y="59"/>
                  <a:pt x="56" y="59"/>
                  <a:pt x="56" y="59"/>
                </a:cubicBezTo>
                <a:cubicBezTo>
                  <a:pt x="56" y="59"/>
                  <a:pt x="55" y="60"/>
                  <a:pt x="55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0"/>
                  <a:pt x="55" y="59"/>
                  <a:pt x="55" y="59"/>
                </a:cubicBezTo>
                <a:cubicBezTo>
                  <a:pt x="55" y="59"/>
                  <a:pt x="55" y="59"/>
                  <a:pt x="56" y="59"/>
                </a:cubicBezTo>
                <a:cubicBezTo>
                  <a:pt x="56" y="59"/>
                  <a:pt x="57" y="59"/>
                  <a:pt x="57" y="59"/>
                </a:cubicBezTo>
                <a:cubicBezTo>
                  <a:pt x="57" y="59"/>
                  <a:pt x="57" y="59"/>
                  <a:pt x="57" y="59"/>
                </a:cubicBezTo>
                <a:cubicBezTo>
                  <a:pt x="56" y="59"/>
                  <a:pt x="56" y="59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7" y="58"/>
                </a:cubicBezTo>
                <a:cubicBezTo>
                  <a:pt x="57" y="59"/>
                  <a:pt x="57" y="59"/>
                  <a:pt x="57" y="59"/>
                </a:cubicBezTo>
                <a:cubicBezTo>
                  <a:pt x="58" y="59"/>
                  <a:pt x="58" y="59"/>
                  <a:pt x="58" y="58"/>
                </a:cubicBezTo>
                <a:cubicBezTo>
                  <a:pt x="58" y="58"/>
                  <a:pt x="59" y="59"/>
                  <a:pt x="59" y="59"/>
                </a:cubicBezTo>
                <a:cubicBezTo>
                  <a:pt x="59" y="59"/>
                  <a:pt x="59" y="59"/>
                  <a:pt x="59" y="59"/>
                </a:cubicBezTo>
                <a:cubicBezTo>
                  <a:pt x="59" y="58"/>
                  <a:pt x="58" y="58"/>
                  <a:pt x="58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6" y="58"/>
                </a:cubicBezTo>
                <a:cubicBezTo>
                  <a:pt x="56" y="58"/>
                  <a:pt x="56" y="58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7"/>
                  <a:pt x="58" y="57"/>
                  <a:pt x="59" y="57"/>
                </a:cubicBezTo>
                <a:cubicBezTo>
                  <a:pt x="59" y="57"/>
                  <a:pt x="59" y="57"/>
                  <a:pt x="59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7"/>
                  <a:pt x="58" y="57"/>
                  <a:pt x="58" y="57"/>
                </a:cubicBezTo>
                <a:cubicBezTo>
                  <a:pt x="58" y="57"/>
                  <a:pt x="58" y="57"/>
                  <a:pt x="58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58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8" y="56"/>
                  <a:pt x="58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5"/>
                  <a:pt x="59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4"/>
                  <a:pt x="59" y="54"/>
                  <a:pt x="59" y="54"/>
                </a:cubicBezTo>
                <a:cubicBezTo>
                  <a:pt x="59" y="54"/>
                  <a:pt x="59" y="54"/>
                  <a:pt x="59" y="54"/>
                </a:cubicBezTo>
                <a:cubicBezTo>
                  <a:pt x="59" y="54"/>
                  <a:pt x="59" y="54"/>
                  <a:pt x="59" y="54"/>
                </a:cubicBezTo>
                <a:cubicBezTo>
                  <a:pt x="59" y="54"/>
                  <a:pt x="59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8" y="54"/>
                  <a:pt x="58" y="54"/>
                  <a:pt x="58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6" y="54"/>
                  <a:pt x="56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4"/>
                  <a:pt x="55" y="54"/>
                  <a:pt x="55" y="54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56" y="54"/>
                  <a:pt x="56" y="54"/>
                  <a:pt x="57" y="55"/>
                </a:cubicBezTo>
                <a:cubicBezTo>
                  <a:pt x="57" y="55"/>
                  <a:pt x="58" y="55"/>
                  <a:pt x="57" y="55"/>
                </a:cubicBezTo>
                <a:cubicBezTo>
                  <a:pt x="57" y="55"/>
                  <a:pt x="57" y="56"/>
                  <a:pt x="56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56"/>
                  <a:pt x="55" y="56"/>
                  <a:pt x="55" y="56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6"/>
                  <a:pt x="55" y="55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4" y="55"/>
                  <a:pt x="54" y="55"/>
                  <a:pt x="54" y="55"/>
                </a:cubicBezTo>
                <a:cubicBezTo>
                  <a:pt x="51" y="58"/>
                  <a:pt x="48" y="61"/>
                  <a:pt x="46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7" y="64"/>
                  <a:pt x="47" y="65"/>
                  <a:pt x="47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7" y="65"/>
                  <a:pt x="47" y="65"/>
                  <a:pt x="47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7" y="66"/>
                  <a:pt x="48" y="66"/>
                  <a:pt x="48" y="66"/>
                </a:cubicBezTo>
                <a:cubicBezTo>
                  <a:pt x="48" y="66"/>
                  <a:pt x="48" y="66"/>
                  <a:pt x="48" y="66"/>
                </a:cubicBezTo>
                <a:cubicBezTo>
                  <a:pt x="49" y="66"/>
                  <a:pt x="49" y="66"/>
                  <a:pt x="49" y="66"/>
                </a:cubicBezTo>
                <a:cubicBezTo>
                  <a:pt x="50" y="66"/>
                  <a:pt x="50" y="67"/>
                  <a:pt x="51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0" y="67"/>
                  <a:pt x="50" y="67"/>
                  <a:pt x="50" y="67"/>
                </a:cubicBezTo>
                <a:cubicBezTo>
                  <a:pt x="50" y="68"/>
                  <a:pt x="49" y="67"/>
                  <a:pt x="4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49" y="68"/>
                  <a:pt x="50" y="68"/>
                  <a:pt x="50" y="68"/>
                </a:cubicBezTo>
                <a:cubicBezTo>
                  <a:pt x="49" y="68"/>
                  <a:pt x="49" y="68"/>
                  <a:pt x="49" y="69"/>
                </a:cubicBezTo>
                <a:cubicBezTo>
                  <a:pt x="48" y="69"/>
                  <a:pt x="48" y="68"/>
                  <a:pt x="48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48" y="69"/>
                  <a:pt x="48" y="69"/>
                  <a:pt x="48" y="69"/>
                </a:cubicBezTo>
                <a:cubicBezTo>
                  <a:pt x="48" y="69"/>
                  <a:pt x="48" y="70"/>
                  <a:pt x="48" y="70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70"/>
                  <a:pt x="47" y="70"/>
                  <a:pt x="47" y="70"/>
                </a:cubicBezTo>
                <a:cubicBezTo>
                  <a:pt x="47" y="69"/>
                  <a:pt x="47" y="69"/>
                  <a:pt x="47" y="69"/>
                </a:cubicBezTo>
                <a:cubicBezTo>
                  <a:pt x="47" y="69"/>
                  <a:pt x="46" y="69"/>
                  <a:pt x="46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68"/>
                  <a:pt x="46" y="68"/>
                  <a:pt x="45" y="68"/>
                </a:cubicBezTo>
                <a:cubicBezTo>
                  <a:pt x="45" y="68"/>
                  <a:pt x="44" y="67"/>
                  <a:pt x="44" y="67"/>
                </a:cubicBezTo>
                <a:cubicBezTo>
                  <a:pt x="44" y="67"/>
                  <a:pt x="43" y="68"/>
                  <a:pt x="43" y="68"/>
                </a:cubicBezTo>
                <a:cubicBezTo>
                  <a:pt x="43" y="68"/>
                  <a:pt x="43" y="68"/>
                  <a:pt x="44" y="68"/>
                </a:cubicBezTo>
                <a:cubicBezTo>
                  <a:pt x="44" y="68"/>
                  <a:pt x="44" y="68"/>
                  <a:pt x="43" y="68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8"/>
                  <a:pt x="43" y="68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44" y="69"/>
                  <a:pt x="44" y="70"/>
                  <a:pt x="44" y="70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44" y="70"/>
                  <a:pt x="45" y="70"/>
                </a:cubicBezTo>
                <a:cubicBezTo>
                  <a:pt x="45" y="70"/>
                  <a:pt x="45" y="71"/>
                  <a:pt x="45" y="71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1"/>
                  <a:pt x="46" y="71"/>
                  <a:pt x="46" y="71"/>
                </a:cubicBezTo>
                <a:cubicBezTo>
                  <a:pt x="46" y="72"/>
                  <a:pt x="47" y="72"/>
                  <a:pt x="47" y="73"/>
                </a:cubicBezTo>
                <a:cubicBezTo>
                  <a:pt x="47" y="73"/>
                  <a:pt x="47" y="73"/>
                  <a:pt x="47" y="73"/>
                </a:cubicBezTo>
                <a:cubicBezTo>
                  <a:pt x="47" y="73"/>
                  <a:pt x="46" y="72"/>
                  <a:pt x="46" y="72"/>
                </a:cubicBezTo>
                <a:cubicBezTo>
                  <a:pt x="46" y="73"/>
                  <a:pt x="46" y="73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4"/>
                </a:cubicBezTo>
                <a:cubicBezTo>
                  <a:pt x="46" y="74"/>
                  <a:pt x="46" y="74"/>
                  <a:pt x="46" y="75"/>
                </a:cubicBezTo>
                <a:cubicBezTo>
                  <a:pt x="46" y="74"/>
                  <a:pt x="46" y="74"/>
                  <a:pt x="45" y="74"/>
                </a:cubicBezTo>
                <a:cubicBezTo>
                  <a:pt x="44" y="74"/>
                  <a:pt x="44" y="73"/>
                  <a:pt x="43" y="72"/>
                </a:cubicBezTo>
                <a:cubicBezTo>
                  <a:pt x="43" y="72"/>
                  <a:pt x="43" y="73"/>
                  <a:pt x="43" y="73"/>
                </a:cubicBezTo>
                <a:cubicBezTo>
                  <a:pt x="42" y="73"/>
                  <a:pt x="42" y="72"/>
                  <a:pt x="42" y="72"/>
                </a:cubicBezTo>
                <a:cubicBezTo>
                  <a:pt x="42" y="73"/>
                  <a:pt x="43" y="74"/>
                  <a:pt x="43" y="74"/>
                </a:cubicBezTo>
                <a:cubicBezTo>
                  <a:pt x="44" y="74"/>
                  <a:pt x="45" y="75"/>
                  <a:pt x="45" y="76"/>
                </a:cubicBezTo>
                <a:cubicBezTo>
                  <a:pt x="44" y="76"/>
                  <a:pt x="43" y="75"/>
                  <a:pt x="43" y="75"/>
                </a:cubicBezTo>
                <a:cubicBezTo>
                  <a:pt x="42" y="75"/>
                  <a:pt x="42" y="75"/>
                  <a:pt x="41" y="75"/>
                </a:cubicBezTo>
                <a:cubicBezTo>
                  <a:pt x="41" y="75"/>
                  <a:pt x="41" y="74"/>
                  <a:pt x="41" y="74"/>
                </a:cubicBezTo>
                <a:cubicBezTo>
                  <a:pt x="41" y="74"/>
                  <a:pt x="40" y="74"/>
                  <a:pt x="40" y="74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39" y="74"/>
                  <a:pt x="39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39" y="75"/>
                  <a:pt x="38" y="75"/>
                  <a:pt x="38" y="76"/>
                </a:cubicBezTo>
                <a:cubicBezTo>
                  <a:pt x="38" y="76"/>
                  <a:pt x="38" y="76"/>
                  <a:pt x="38" y="76"/>
                </a:cubicBezTo>
                <a:cubicBezTo>
                  <a:pt x="38" y="77"/>
                  <a:pt x="38" y="77"/>
                  <a:pt x="38" y="77"/>
                </a:cubicBezTo>
                <a:cubicBezTo>
                  <a:pt x="39" y="77"/>
                  <a:pt x="40" y="77"/>
                  <a:pt x="40" y="78"/>
                </a:cubicBezTo>
                <a:cubicBezTo>
                  <a:pt x="41" y="78"/>
                  <a:pt x="41" y="77"/>
                  <a:pt x="41" y="77"/>
                </a:cubicBezTo>
                <a:cubicBezTo>
                  <a:pt x="41" y="77"/>
                  <a:pt x="41" y="78"/>
                  <a:pt x="41" y="78"/>
                </a:cubicBezTo>
                <a:cubicBezTo>
                  <a:pt x="41" y="78"/>
                  <a:pt x="41" y="78"/>
                  <a:pt x="41" y="78"/>
                </a:cubicBezTo>
                <a:cubicBezTo>
                  <a:pt x="40" y="78"/>
                  <a:pt x="41" y="80"/>
                  <a:pt x="41" y="81"/>
                </a:cubicBezTo>
                <a:cubicBezTo>
                  <a:pt x="41" y="81"/>
                  <a:pt x="41" y="81"/>
                  <a:pt x="40" y="81"/>
                </a:cubicBezTo>
                <a:cubicBezTo>
                  <a:pt x="40" y="81"/>
                  <a:pt x="40" y="81"/>
                  <a:pt x="41" y="82"/>
                </a:cubicBezTo>
                <a:cubicBezTo>
                  <a:pt x="41" y="82"/>
                  <a:pt x="41" y="82"/>
                  <a:pt x="41" y="82"/>
                </a:cubicBezTo>
                <a:cubicBezTo>
                  <a:pt x="41" y="81"/>
                  <a:pt x="42" y="81"/>
                  <a:pt x="43" y="82"/>
                </a:cubicBezTo>
                <a:cubicBezTo>
                  <a:pt x="43" y="82"/>
                  <a:pt x="43" y="82"/>
                  <a:pt x="42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3" y="82"/>
                  <a:pt x="44" y="82"/>
                  <a:pt x="44" y="82"/>
                </a:cubicBezTo>
                <a:cubicBezTo>
                  <a:pt x="44" y="82"/>
                  <a:pt x="44" y="81"/>
                  <a:pt x="44" y="81"/>
                </a:cubicBezTo>
                <a:cubicBezTo>
                  <a:pt x="45" y="81"/>
                  <a:pt x="45" y="82"/>
                  <a:pt x="45" y="82"/>
                </a:cubicBezTo>
                <a:cubicBezTo>
                  <a:pt x="45" y="82"/>
                  <a:pt x="45" y="82"/>
                  <a:pt x="45" y="82"/>
                </a:cubicBezTo>
                <a:cubicBezTo>
                  <a:pt x="45" y="81"/>
                  <a:pt x="45" y="81"/>
                  <a:pt x="46" y="80"/>
                </a:cubicBezTo>
                <a:cubicBezTo>
                  <a:pt x="45" y="79"/>
                  <a:pt x="46" y="80"/>
                  <a:pt x="46" y="79"/>
                </a:cubicBezTo>
                <a:cubicBezTo>
                  <a:pt x="46" y="79"/>
                  <a:pt x="46" y="79"/>
                  <a:pt x="46" y="79"/>
                </a:cubicBezTo>
                <a:cubicBezTo>
                  <a:pt x="47" y="79"/>
                  <a:pt x="47" y="79"/>
                  <a:pt x="47" y="79"/>
                </a:cubicBezTo>
                <a:cubicBezTo>
                  <a:pt x="47" y="79"/>
                  <a:pt x="48" y="81"/>
                  <a:pt x="49" y="81"/>
                </a:cubicBezTo>
                <a:cubicBezTo>
                  <a:pt x="49" y="82"/>
                  <a:pt x="48" y="82"/>
                  <a:pt x="48" y="82"/>
                </a:cubicBezTo>
                <a:cubicBezTo>
                  <a:pt x="49" y="82"/>
                  <a:pt x="49" y="82"/>
                  <a:pt x="49" y="82"/>
                </a:cubicBezTo>
                <a:cubicBezTo>
                  <a:pt x="49" y="83"/>
                  <a:pt x="50" y="82"/>
                  <a:pt x="50" y="83"/>
                </a:cubicBezTo>
                <a:cubicBezTo>
                  <a:pt x="50" y="83"/>
                  <a:pt x="50" y="83"/>
                  <a:pt x="49" y="83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84"/>
                  <a:pt x="50" y="84"/>
                  <a:pt x="50" y="85"/>
                </a:cubicBezTo>
                <a:cubicBezTo>
                  <a:pt x="50" y="85"/>
                  <a:pt x="50" y="84"/>
                  <a:pt x="49" y="85"/>
                </a:cubicBezTo>
                <a:cubicBezTo>
                  <a:pt x="49" y="85"/>
                  <a:pt x="49" y="85"/>
                  <a:pt x="49" y="85"/>
                </a:cubicBezTo>
                <a:cubicBezTo>
                  <a:pt x="49" y="85"/>
                  <a:pt x="50" y="85"/>
                  <a:pt x="50" y="86"/>
                </a:cubicBezTo>
                <a:cubicBezTo>
                  <a:pt x="50" y="86"/>
                  <a:pt x="50" y="86"/>
                  <a:pt x="50" y="86"/>
                </a:cubicBezTo>
                <a:cubicBezTo>
                  <a:pt x="51" y="86"/>
                  <a:pt x="52" y="86"/>
                  <a:pt x="52" y="87"/>
                </a:cubicBezTo>
                <a:cubicBezTo>
                  <a:pt x="51" y="87"/>
                  <a:pt x="51" y="87"/>
                  <a:pt x="51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53" y="87"/>
                  <a:pt x="53" y="88"/>
                  <a:pt x="54" y="88"/>
                </a:cubicBezTo>
                <a:cubicBezTo>
                  <a:pt x="54" y="88"/>
                  <a:pt x="54" y="88"/>
                  <a:pt x="55" y="88"/>
                </a:cubicBezTo>
                <a:cubicBezTo>
                  <a:pt x="55" y="89"/>
                  <a:pt x="54" y="89"/>
                  <a:pt x="54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2" y="89"/>
                  <a:pt x="52" y="89"/>
                  <a:pt x="52" y="89"/>
                </a:cubicBezTo>
                <a:cubicBezTo>
                  <a:pt x="52" y="90"/>
                  <a:pt x="52" y="90"/>
                  <a:pt x="52" y="90"/>
                </a:cubicBezTo>
                <a:cubicBezTo>
                  <a:pt x="52" y="90"/>
                  <a:pt x="53" y="90"/>
                  <a:pt x="53" y="90"/>
                </a:cubicBezTo>
                <a:cubicBezTo>
                  <a:pt x="54" y="89"/>
                  <a:pt x="54" y="88"/>
                  <a:pt x="55" y="89"/>
                </a:cubicBezTo>
                <a:cubicBezTo>
                  <a:pt x="55" y="89"/>
                  <a:pt x="55" y="90"/>
                  <a:pt x="55" y="90"/>
                </a:cubicBezTo>
                <a:cubicBezTo>
                  <a:pt x="55" y="90"/>
                  <a:pt x="55" y="90"/>
                  <a:pt x="55" y="90"/>
                </a:cubicBezTo>
                <a:cubicBezTo>
                  <a:pt x="55" y="90"/>
                  <a:pt x="56" y="90"/>
                  <a:pt x="56" y="90"/>
                </a:cubicBezTo>
                <a:cubicBezTo>
                  <a:pt x="56" y="90"/>
                  <a:pt x="57" y="90"/>
                  <a:pt x="57" y="90"/>
                </a:cubicBezTo>
                <a:cubicBezTo>
                  <a:pt x="57" y="91"/>
                  <a:pt x="57" y="91"/>
                  <a:pt x="57" y="91"/>
                </a:cubicBezTo>
                <a:cubicBezTo>
                  <a:pt x="57" y="92"/>
                  <a:pt x="57" y="92"/>
                  <a:pt x="57" y="92"/>
                </a:cubicBezTo>
                <a:cubicBezTo>
                  <a:pt x="57" y="92"/>
                  <a:pt x="57" y="92"/>
                  <a:pt x="57" y="92"/>
                </a:cubicBezTo>
                <a:cubicBezTo>
                  <a:pt x="57" y="92"/>
                  <a:pt x="56" y="93"/>
                  <a:pt x="56" y="93"/>
                </a:cubicBezTo>
                <a:cubicBezTo>
                  <a:pt x="55" y="93"/>
                  <a:pt x="54" y="93"/>
                  <a:pt x="54" y="93"/>
                </a:cubicBezTo>
                <a:cubicBezTo>
                  <a:pt x="53" y="94"/>
                  <a:pt x="53" y="94"/>
                  <a:pt x="53" y="94"/>
                </a:cubicBezTo>
                <a:cubicBezTo>
                  <a:pt x="52" y="95"/>
                  <a:pt x="51" y="95"/>
                  <a:pt x="50" y="95"/>
                </a:cubicBezTo>
                <a:cubicBezTo>
                  <a:pt x="50" y="95"/>
                  <a:pt x="49" y="95"/>
                  <a:pt x="48" y="95"/>
                </a:cubicBezTo>
                <a:cubicBezTo>
                  <a:pt x="48" y="95"/>
                  <a:pt x="47" y="95"/>
                  <a:pt x="46" y="95"/>
                </a:cubicBezTo>
                <a:cubicBezTo>
                  <a:pt x="46" y="95"/>
                  <a:pt x="45" y="95"/>
                  <a:pt x="44" y="95"/>
                </a:cubicBezTo>
                <a:cubicBezTo>
                  <a:pt x="44" y="95"/>
                  <a:pt x="44" y="96"/>
                  <a:pt x="43" y="96"/>
                </a:cubicBezTo>
                <a:cubicBezTo>
                  <a:pt x="43" y="96"/>
                  <a:pt x="43" y="96"/>
                  <a:pt x="42" y="97"/>
                </a:cubicBezTo>
                <a:cubicBezTo>
                  <a:pt x="41" y="97"/>
                  <a:pt x="40" y="99"/>
                  <a:pt x="39" y="100"/>
                </a:cubicBezTo>
                <a:cubicBezTo>
                  <a:pt x="40" y="100"/>
                  <a:pt x="40" y="99"/>
                  <a:pt x="41" y="98"/>
                </a:cubicBezTo>
                <a:cubicBezTo>
                  <a:pt x="42" y="98"/>
                  <a:pt x="43" y="97"/>
                  <a:pt x="44" y="97"/>
                </a:cubicBezTo>
                <a:cubicBezTo>
                  <a:pt x="45" y="96"/>
                  <a:pt x="47" y="96"/>
                  <a:pt x="47" y="97"/>
                </a:cubicBezTo>
                <a:cubicBezTo>
                  <a:pt x="47" y="98"/>
                  <a:pt x="46" y="98"/>
                  <a:pt x="46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98"/>
                  <a:pt x="45" y="98"/>
                  <a:pt x="44" y="98"/>
                </a:cubicBezTo>
                <a:cubicBezTo>
                  <a:pt x="44" y="98"/>
                  <a:pt x="44" y="98"/>
                  <a:pt x="44" y="98"/>
                </a:cubicBezTo>
                <a:cubicBezTo>
                  <a:pt x="45" y="98"/>
                  <a:pt x="45" y="98"/>
                  <a:pt x="45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6" y="99"/>
                  <a:pt x="46" y="99"/>
                </a:cubicBezTo>
                <a:cubicBezTo>
                  <a:pt x="46" y="99"/>
                  <a:pt x="46" y="99"/>
                  <a:pt x="46" y="100"/>
                </a:cubicBezTo>
                <a:cubicBezTo>
                  <a:pt x="46" y="100"/>
                  <a:pt x="46" y="100"/>
                  <a:pt x="46" y="100"/>
                </a:cubicBezTo>
                <a:cubicBezTo>
                  <a:pt x="46" y="100"/>
                  <a:pt x="46" y="100"/>
                  <a:pt x="46" y="100"/>
                </a:cubicBezTo>
                <a:cubicBezTo>
                  <a:pt x="46" y="100"/>
                  <a:pt x="46" y="100"/>
                  <a:pt x="46" y="100"/>
                </a:cubicBezTo>
                <a:cubicBezTo>
                  <a:pt x="46" y="101"/>
                  <a:pt x="47" y="101"/>
                  <a:pt x="48" y="101"/>
                </a:cubicBezTo>
                <a:cubicBezTo>
                  <a:pt x="48" y="101"/>
                  <a:pt x="48" y="101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7" y="101"/>
                  <a:pt x="47" y="101"/>
                  <a:pt x="48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8" y="101"/>
                  <a:pt x="48" y="102"/>
                  <a:pt x="48" y="102"/>
                </a:cubicBezTo>
                <a:cubicBezTo>
                  <a:pt x="48" y="102"/>
                  <a:pt x="49" y="101"/>
                  <a:pt x="49" y="102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9" y="102"/>
                  <a:pt x="49" y="102"/>
                  <a:pt x="49" y="102"/>
                </a:cubicBezTo>
                <a:cubicBezTo>
                  <a:pt x="49" y="102"/>
                  <a:pt x="49" y="101"/>
                  <a:pt x="50" y="101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1" y="102"/>
                  <a:pt x="51" y="102"/>
                  <a:pt x="51" y="102"/>
                </a:cubicBezTo>
                <a:cubicBezTo>
                  <a:pt x="50" y="102"/>
                  <a:pt x="51" y="102"/>
                  <a:pt x="50" y="102"/>
                </a:cubicBezTo>
                <a:cubicBezTo>
                  <a:pt x="50" y="102"/>
                  <a:pt x="50" y="102"/>
                  <a:pt x="50" y="102"/>
                </a:cubicBezTo>
                <a:cubicBezTo>
                  <a:pt x="50" y="102"/>
                  <a:pt x="50" y="102"/>
                  <a:pt x="50" y="103"/>
                </a:cubicBezTo>
                <a:cubicBezTo>
                  <a:pt x="50" y="103"/>
                  <a:pt x="50" y="102"/>
                  <a:pt x="50" y="102"/>
                </a:cubicBezTo>
                <a:cubicBezTo>
                  <a:pt x="50" y="103"/>
                  <a:pt x="50" y="103"/>
                  <a:pt x="50" y="103"/>
                </a:cubicBezTo>
                <a:cubicBezTo>
                  <a:pt x="49" y="103"/>
                  <a:pt x="49" y="103"/>
                  <a:pt x="48" y="103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8" y="103"/>
                  <a:pt x="48" y="103"/>
                  <a:pt x="48" y="103"/>
                </a:cubicBezTo>
                <a:cubicBezTo>
                  <a:pt x="48" y="103"/>
                  <a:pt x="48" y="103"/>
                  <a:pt x="47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7" y="104"/>
                  <a:pt x="46" y="104"/>
                  <a:pt x="46" y="104"/>
                </a:cubicBezTo>
                <a:cubicBezTo>
                  <a:pt x="46" y="104"/>
                  <a:pt x="46" y="104"/>
                  <a:pt x="46" y="104"/>
                </a:cubicBezTo>
                <a:cubicBezTo>
                  <a:pt x="46" y="105"/>
                  <a:pt x="46" y="105"/>
                  <a:pt x="46" y="105"/>
                </a:cubicBezTo>
                <a:cubicBezTo>
                  <a:pt x="46" y="105"/>
                  <a:pt x="46" y="105"/>
                  <a:pt x="46" y="105"/>
                </a:cubicBezTo>
                <a:cubicBezTo>
                  <a:pt x="46" y="105"/>
                  <a:pt x="46" y="105"/>
                  <a:pt x="46" y="105"/>
                </a:cubicBezTo>
                <a:cubicBezTo>
                  <a:pt x="45" y="105"/>
                  <a:pt x="45" y="105"/>
                  <a:pt x="45" y="105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45" y="105"/>
                  <a:pt x="45" y="105"/>
                  <a:pt x="45" y="105"/>
                </a:cubicBezTo>
                <a:cubicBezTo>
                  <a:pt x="45" y="104"/>
                  <a:pt x="45" y="104"/>
                  <a:pt x="45" y="103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5" y="103"/>
                  <a:pt x="45" y="103"/>
                  <a:pt x="45" y="104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5" y="103"/>
                  <a:pt x="47" y="102"/>
                  <a:pt x="47" y="102"/>
                </a:cubicBezTo>
                <a:cubicBezTo>
                  <a:pt x="47" y="102"/>
                  <a:pt x="47" y="102"/>
                  <a:pt x="47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7" y="102"/>
                  <a:pt x="47" y="102"/>
                  <a:pt x="47" y="102"/>
                </a:cubicBezTo>
                <a:cubicBezTo>
                  <a:pt x="47" y="102"/>
                  <a:pt x="48" y="102"/>
                  <a:pt x="48" y="102"/>
                </a:cubicBezTo>
                <a:cubicBezTo>
                  <a:pt x="48" y="102"/>
                  <a:pt x="48" y="102"/>
                  <a:pt x="48" y="102"/>
                </a:cubicBezTo>
                <a:cubicBezTo>
                  <a:pt x="47" y="102"/>
                  <a:pt x="47" y="102"/>
                  <a:pt x="46" y="102"/>
                </a:cubicBezTo>
                <a:cubicBezTo>
                  <a:pt x="46" y="102"/>
                  <a:pt x="46" y="102"/>
                  <a:pt x="46" y="102"/>
                </a:cubicBezTo>
                <a:cubicBezTo>
                  <a:pt x="47" y="102"/>
                  <a:pt x="47" y="102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7" y="102"/>
                  <a:pt x="47" y="102"/>
                  <a:pt x="47" y="102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7" y="101"/>
                  <a:pt x="47" y="101"/>
                  <a:pt x="47" y="102"/>
                </a:cubicBezTo>
                <a:cubicBezTo>
                  <a:pt x="47" y="102"/>
                  <a:pt x="46" y="102"/>
                  <a:pt x="46" y="102"/>
                </a:cubicBezTo>
                <a:cubicBezTo>
                  <a:pt x="46" y="102"/>
                  <a:pt x="46" y="102"/>
                  <a:pt x="45" y="102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45" y="102"/>
                  <a:pt x="45" y="103"/>
                  <a:pt x="44" y="103"/>
                </a:cubicBezTo>
                <a:cubicBezTo>
                  <a:pt x="44" y="102"/>
                  <a:pt x="44" y="102"/>
                  <a:pt x="44" y="103"/>
                </a:cubicBezTo>
                <a:cubicBezTo>
                  <a:pt x="44" y="103"/>
                  <a:pt x="44" y="102"/>
                  <a:pt x="44" y="102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4" y="103"/>
                  <a:pt x="44" y="103"/>
                  <a:pt x="44" y="103"/>
                </a:cubicBezTo>
                <a:cubicBezTo>
                  <a:pt x="44" y="103"/>
                  <a:pt x="43" y="103"/>
                  <a:pt x="43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3" y="103"/>
                  <a:pt x="43" y="103"/>
                  <a:pt x="43" y="103"/>
                </a:cubicBezTo>
                <a:cubicBezTo>
                  <a:pt x="43" y="103"/>
                  <a:pt x="43" y="104"/>
                  <a:pt x="43" y="104"/>
                </a:cubicBezTo>
                <a:cubicBezTo>
                  <a:pt x="43" y="104"/>
                  <a:pt x="42" y="103"/>
                  <a:pt x="42" y="103"/>
                </a:cubicBezTo>
                <a:cubicBezTo>
                  <a:pt x="42" y="103"/>
                  <a:pt x="42" y="104"/>
                  <a:pt x="42" y="104"/>
                </a:cubicBezTo>
                <a:cubicBezTo>
                  <a:pt x="42" y="104"/>
                  <a:pt x="42" y="104"/>
                  <a:pt x="42" y="104"/>
                </a:cubicBezTo>
                <a:cubicBezTo>
                  <a:pt x="42" y="104"/>
                  <a:pt x="42" y="104"/>
                  <a:pt x="42" y="104"/>
                </a:cubicBezTo>
                <a:cubicBezTo>
                  <a:pt x="42" y="104"/>
                  <a:pt x="42" y="104"/>
                  <a:pt x="42" y="104"/>
                </a:cubicBezTo>
                <a:cubicBezTo>
                  <a:pt x="42" y="104"/>
                  <a:pt x="42" y="103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4"/>
                  <a:pt x="41" y="104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4"/>
                  <a:pt x="41" y="104"/>
                  <a:pt x="40" y="105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0" y="105"/>
                  <a:pt x="40" y="104"/>
                  <a:pt x="40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40" y="105"/>
                  <a:pt x="40" y="105"/>
                  <a:pt x="40" y="105"/>
                </a:cubicBezTo>
                <a:cubicBezTo>
                  <a:pt x="40" y="105"/>
                  <a:pt x="39" y="106"/>
                  <a:pt x="39" y="106"/>
                </a:cubicBezTo>
                <a:cubicBezTo>
                  <a:pt x="39" y="106"/>
                  <a:pt x="39" y="106"/>
                  <a:pt x="40" y="106"/>
                </a:cubicBezTo>
                <a:cubicBezTo>
                  <a:pt x="40" y="106"/>
                  <a:pt x="40" y="106"/>
                  <a:pt x="40" y="106"/>
                </a:cubicBezTo>
                <a:cubicBezTo>
                  <a:pt x="39" y="106"/>
                  <a:pt x="39" y="106"/>
                  <a:pt x="39" y="107"/>
                </a:cubicBezTo>
                <a:cubicBezTo>
                  <a:pt x="39" y="107"/>
                  <a:pt x="40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0" y="108"/>
                  <a:pt x="40" y="108"/>
                </a:cubicBezTo>
                <a:cubicBezTo>
                  <a:pt x="40" y="107"/>
                  <a:pt x="40" y="107"/>
                  <a:pt x="39" y="10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08"/>
                  <a:pt x="39" y="107"/>
                  <a:pt x="39" y="107"/>
                </a:cubicBezTo>
                <a:cubicBezTo>
                  <a:pt x="39" y="107"/>
                  <a:pt x="39" y="107"/>
                  <a:pt x="39" y="107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7" y="108"/>
                  <a:pt x="36" y="108"/>
                  <a:pt x="36" y="109"/>
                </a:cubicBezTo>
                <a:cubicBezTo>
                  <a:pt x="36" y="109"/>
                  <a:pt x="36" y="108"/>
                  <a:pt x="36" y="108"/>
                </a:cubicBezTo>
                <a:cubicBezTo>
                  <a:pt x="36" y="108"/>
                  <a:pt x="36" y="109"/>
                  <a:pt x="36" y="109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109"/>
                  <a:pt x="35" y="109"/>
                  <a:pt x="36" y="109"/>
                </a:cubicBezTo>
                <a:cubicBezTo>
                  <a:pt x="36" y="110"/>
                  <a:pt x="35" y="110"/>
                  <a:pt x="35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35" y="111"/>
                  <a:pt x="34" y="111"/>
                  <a:pt x="34" y="111"/>
                </a:cubicBezTo>
                <a:cubicBezTo>
                  <a:pt x="34" y="111"/>
                  <a:pt x="34" y="111"/>
                  <a:pt x="34" y="111"/>
                </a:cubicBezTo>
                <a:cubicBezTo>
                  <a:pt x="35" y="111"/>
                  <a:pt x="35" y="111"/>
                  <a:pt x="35" y="111"/>
                </a:cubicBezTo>
                <a:cubicBezTo>
                  <a:pt x="34" y="111"/>
                  <a:pt x="34" y="111"/>
                  <a:pt x="34" y="110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34" y="111"/>
                  <a:pt x="34" y="111"/>
                  <a:pt x="34" y="111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4" y="113"/>
                  <a:pt x="33" y="113"/>
                  <a:pt x="33" y="114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3" y="114"/>
                  <a:pt x="33" y="113"/>
                </a:cubicBezTo>
                <a:cubicBezTo>
                  <a:pt x="33" y="113"/>
                  <a:pt x="34" y="113"/>
                  <a:pt x="34" y="113"/>
                </a:cubicBezTo>
                <a:cubicBezTo>
                  <a:pt x="34" y="112"/>
                  <a:pt x="34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2"/>
                  <a:pt x="34" y="112"/>
                  <a:pt x="34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1"/>
                  <a:pt x="33" y="111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0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3" y="111"/>
                  <a:pt x="33" y="111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3" y="112"/>
                  <a:pt x="32" y="112"/>
                  <a:pt x="32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2" y="112"/>
                  <a:pt x="32" y="112"/>
                  <a:pt x="32" y="112"/>
                </a:cubicBezTo>
                <a:cubicBezTo>
                  <a:pt x="32" y="112"/>
                  <a:pt x="33" y="112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2" y="113"/>
                  <a:pt x="32" y="113"/>
                </a:cubicBezTo>
                <a:cubicBezTo>
                  <a:pt x="32" y="113"/>
                  <a:pt x="33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3"/>
                  <a:pt x="32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3"/>
                  <a:pt x="33" y="113"/>
                </a:cubicBezTo>
                <a:cubicBezTo>
                  <a:pt x="33" y="113"/>
                  <a:pt x="33" y="114"/>
                  <a:pt x="33" y="114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2" y="114"/>
                  <a:pt x="32" y="113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114"/>
                  <a:pt x="32" y="114"/>
                  <a:pt x="32" y="114"/>
                </a:cubicBezTo>
                <a:cubicBezTo>
                  <a:pt x="32" y="114"/>
                  <a:pt x="33" y="114"/>
                  <a:pt x="33" y="114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3" y="114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4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2" y="115"/>
                  <a:pt x="32" y="115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32" y="115"/>
                  <a:pt x="32" y="115"/>
                  <a:pt x="32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4" y="115"/>
                  <a:pt x="34" y="115"/>
                  <a:pt x="34" y="116"/>
                </a:cubicBezTo>
                <a:cubicBezTo>
                  <a:pt x="34" y="116"/>
                  <a:pt x="34" y="116"/>
                  <a:pt x="34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32" y="116"/>
                  <a:pt x="33" y="116"/>
                  <a:pt x="33" y="116"/>
                </a:cubicBezTo>
                <a:cubicBezTo>
                  <a:pt x="33" y="116"/>
                  <a:pt x="33" y="116"/>
                  <a:pt x="33" y="116"/>
                </a:cubicBezTo>
                <a:cubicBezTo>
                  <a:pt x="33" y="116"/>
                  <a:pt x="33" y="116"/>
                  <a:pt x="32" y="117"/>
                </a:cubicBezTo>
                <a:cubicBezTo>
                  <a:pt x="32" y="116"/>
                  <a:pt x="32" y="116"/>
                  <a:pt x="32" y="116"/>
                </a:cubicBezTo>
                <a:cubicBezTo>
                  <a:pt x="32" y="116"/>
                  <a:pt x="32" y="116"/>
                  <a:pt x="32" y="117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2" y="117"/>
                  <a:pt x="33" y="116"/>
                  <a:pt x="33" y="116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3" y="117"/>
                  <a:pt x="33" y="117"/>
                  <a:pt x="33" y="117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1" y="117"/>
                  <a:pt x="31" y="118"/>
                  <a:pt x="31" y="118"/>
                </a:cubicBezTo>
                <a:cubicBezTo>
                  <a:pt x="31" y="118"/>
                  <a:pt x="30" y="118"/>
                  <a:pt x="30" y="118"/>
                </a:cubicBezTo>
                <a:cubicBezTo>
                  <a:pt x="30" y="118"/>
                  <a:pt x="30" y="119"/>
                  <a:pt x="29" y="119"/>
                </a:cubicBezTo>
                <a:cubicBezTo>
                  <a:pt x="29" y="120"/>
                  <a:pt x="28" y="120"/>
                  <a:pt x="28" y="120"/>
                </a:cubicBezTo>
                <a:cubicBezTo>
                  <a:pt x="28" y="120"/>
                  <a:pt x="27" y="121"/>
                  <a:pt x="27" y="121"/>
                </a:cubicBezTo>
                <a:cubicBezTo>
                  <a:pt x="27" y="121"/>
                  <a:pt x="27" y="122"/>
                  <a:pt x="27" y="122"/>
                </a:cubicBezTo>
                <a:cubicBezTo>
                  <a:pt x="27" y="123"/>
                  <a:pt x="28" y="124"/>
                  <a:pt x="28" y="125"/>
                </a:cubicBezTo>
                <a:cubicBezTo>
                  <a:pt x="28" y="125"/>
                  <a:pt x="28" y="126"/>
                  <a:pt x="28" y="126"/>
                </a:cubicBezTo>
                <a:cubicBezTo>
                  <a:pt x="28" y="126"/>
                  <a:pt x="28" y="127"/>
                  <a:pt x="28" y="127"/>
                </a:cubicBezTo>
                <a:cubicBezTo>
                  <a:pt x="29" y="128"/>
                  <a:pt x="28" y="129"/>
                  <a:pt x="28" y="129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28" y="129"/>
                  <a:pt x="28" y="129"/>
                  <a:pt x="28" y="129"/>
                </a:cubicBezTo>
                <a:cubicBezTo>
                  <a:pt x="28" y="129"/>
                  <a:pt x="28" y="129"/>
                  <a:pt x="27" y="129"/>
                </a:cubicBezTo>
                <a:cubicBezTo>
                  <a:pt x="27" y="129"/>
                  <a:pt x="27" y="128"/>
                  <a:pt x="27" y="128"/>
                </a:cubicBezTo>
                <a:cubicBezTo>
                  <a:pt x="26" y="128"/>
                  <a:pt x="27" y="128"/>
                  <a:pt x="26" y="128"/>
                </a:cubicBezTo>
                <a:cubicBezTo>
                  <a:pt x="26" y="128"/>
                  <a:pt x="26" y="127"/>
                  <a:pt x="26" y="127"/>
                </a:cubicBezTo>
                <a:cubicBezTo>
                  <a:pt x="26" y="127"/>
                  <a:pt x="26" y="127"/>
                  <a:pt x="26" y="127"/>
                </a:cubicBezTo>
                <a:cubicBezTo>
                  <a:pt x="26" y="127"/>
                  <a:pt x="26" y="127"/>
                  <a:pt x="26" y="127"/>
                </a:cubicBezTo>
                <a:cubicBezTo>
                  <a:pt x="26" y="127"/>
                  <a:pt x="26" y="126"/>
                  <a:pt x="25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26"/>
                  <a:pt x="25" y="126"/>
                  <a:pt x="25" y="126"/>
                </a:cubicBezTo>
                <a:cubicBezTo>
                  <a:pt x="25" y="126"/>
                  <a:pt x="25" y="126"/>
                  <a:pt x="25" y="126"/>
                </a:cubicBezTo>
                <a:cubicBezTo>
                  <a:pt x="25" y="125"/>
                  <a:pt x="25" y="125"/>
                  <a:pt x="25" y="124"/>
                </a:cubicBezTo>
                <a:cubicBezTo>
                  <a:pt x="25" y="124"/>
                  <a:pt x="25" y="124"/>
                  <a:pt x="25" y="124"/>
                </a:cubicBezTo>
                <a:cubicBezTo>
                  <a:pt x="25" y="124"/>
                  <a:pt x="25" y="123"/>
                  <a:pt x="24" y="123"/>
                </a:cubicBezTo>
                <a:cubicBezTo>
                  <a:pt x="24" y="125"/>
                  <a:pt x="24" y="126"/>
                  <a:pt x="24" y="128"/>
                </a:cubicBezTo>
                <a:cubicBezTo>
                  <a:pt x="24" y="129"/>
                  <a:pt x="24" y="131"/>
                  <a:pt x="24" y="132"/>
                </a:cubicBezTo>
                <a:cubicBezTo>
                  <a:pt x="24" y="132"/>
                  <a:pt x="25" y="132"/>
                  <a:pt x="25" y="132"/>
                </a:cubicBezTo>
                <a:cubicBezTo>
                  <a:pt x="25" y="132"/>
                  <a:pt x="26" y="132"/>
                  <a:pt x="26" y="132"/>
                </a:cubicBezTo>
                <a:cubicBezTo>
                  <a:pt x="27" y="132"/>
                  <a:pt x="27" y="132"/>
                  <a:pt x="28" y="132"/>
                </a:cubicBezTo>
                <a:cubicBezTo>
                  <a:pt x="28" y="132"/>
                  <a:pt x="28" y="132"/>
                  <a:pt x="28" y="132"/>
                </a:cubicBezTo>
                <a:cubicBezTo>
                  <a:pt x="29" y="132"/>
                  <a:pt x="29" y="132"/>
                  <a:pt x="29" y="133"/>
                </a:cubicBezTo>
                <a:cubicBezTo>
                  <a:pt x="30" y="133"/>
                  <a:pt x="31" y="133"/>
                  <a:pt x="31" y="133"/>
                </a:cubicBezTo>
                <a:cubicBezTo>
                  <a:pt x="31" y="133"/>
                  <a:pt x="31" y="134"/>
                  <a:pt x="32" y="134"/>
                </a:cubicBezTo>
                <a:cubicBezTo>
                  <a:pt x="32" y="134"/>
                  <a:pt x="33" y="134"/>
                  <a:pt x="34" y="134"/>
                </a:cubicBezTo>
                <a:cubicBezTo>
                  <a:pt x="33" y="134"/>
                  <a:pt x="33" y="135"/>
                  <a:pt x="33" y="135"/>
                </a:cubicBezTo>
                <a:cubicBezTo>
                  <a:pt x="33" y="135"/>
                  <a:pt x="33" y="135"/>
                  <a:pt x="33" y="135"/>
                </a:cubicBezTo>
                <a:cubicBezTo>
                  <a:pt x="34" y="135"/>
                  <a:pt x="35" y="135"/>
                  <a:pt x="35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135"/>
                  <a:pt x="34" y="136"/>
                  <a:pt x="34" y="136"/>
                </a:cubicBezTo>
                <a:cubicBezTo>
                  <a:pt x="33" y="136"/>
                  <a:pt x="33" y="136"/>
                  <a:pt x="33" y="135"/>
                </a:cubicBezTo>
                <a:cubicBezTo>
                  <a:pt x="32" y="135"/>
                  <a:pt x="32" y="136"/>
                  <a:pt x="31" y="136"/>
                </a:cubicBezTo>
                <a:cubicBezTo>
                  <a:pt x="31" y="136"/>
                  <a:pt x="31" y="136"/>
                  <a:pt x="31" y="136"/>
                </a:cubicBezTo>
                <a:cubicBezTo>
                  <a:pt x="31" y="136"/>
                  <a:pt x="31" y="135"/>
                  <a:pt x="31" y="135"/>
                </a:cubicBezTo>
                <a:cubicBezTo>
                  <a:pt x="32" y="135"/>
                  <a:pt x="32" y="135"/>
                  <a:pt x="32" y="135"/>
                </a:cubicBezTo>
                <a:cubicBezTo>
                  <a:pt x="31" y="135"/>
                  <a:pt x="31" y="135"/>
                  <a:pt x="30" y="134"/>
                </a:cubicBezTo>
                <a:cubicBezTo>
                  <a:pt x="30" y="134"/>
                  <a:pt x="30" y="134"/>
                  <a:pt x="30" y="134"/>
                </a:cubicBezTo>
                <a:cubicBezTo>
                  <a:pt x="30" y="133"/>
                  <a:pt x="29" y="134"/>
                  <a:pt x="29" y="134"/>
                </a:cubicBezTo>
                <a:cubicBezTo>
                  <a:pt x="28" y="133"/>
                  <a:pt x="28" y="133"/>
                  <a:pt x="28" y="133"/>
                </a:cubicBezTo>
                <a:cubicBezTo>
                  <a:pt x="27" y="133"/>
                  <a:pt x="26" y="133"/>
                  <a:pt x="26" y="133"/>
                </a:cubicBezTo>
                <a:cubicBezTo>
                  <a:pt x="26" y="133"/>
                  <a:pt x="26" y="133"/>
                  <a:pt x="26" y="132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26" y="132"/>
                  <a:pt x="26" y="132"/>
                  <a:pt x="26" y="132"/>
                </a:cubicBezTo>
                <a:cubicBezTo>
                  <a:pt x="25" y="132"/>
                  <a:pt x="25" y="132"/>
                  <a:pt x="24" y="133"/>
                </a:cubicBezTo>
                <a:cubicBezTo>
                  <a:pt x="24" y="133"/>
                  <a:pt x="24" y="133"/>
                  <a:pt x="24" y="133"/>
                </a:cubicBezTo>
                <a:cubicBezTo>
                  <a:pt x="24" y="138"/>
                  <a:pt x="25" y="144"/>
                  <a:pt x="26" y="149"/>
                </a:cubicBezTo>
                <a:cubicBezTo>
                  <a:pt x="26" y="149"/>
                  <a:pt x="26" y="149"/>
                  <a:pt x="27" y="149"/>
                </a:cubicBezTo>
                <a:cubicBezTo>
                  <a:pt x="27" y="149"/>
                  <a:pt x="27" y="149"/>
                  <a:pt x="28" y="148"/>
                </a:cubicBezTo>
                <a:cubicBezTo>
                  <a:pt x="28" y="148"/>
                  <a:pt x="28" y="148"/>
                  <a:pt x="28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29" y="148"/>
                  <a:pt x="29" y="148"/>
                  <a:pt x="30" y="148"/>
                </a:cubicBezTo>
                <a:cubicBezTo>
                  <a:pt x="30" y="148"/>
                  <a:pt x="30" y="148"/>
                  <a:pt x="30" y="148"/>
                </a:cubicBezTo>
                <a:cubicBezTo>
                  <a:pt x="31" y="148"/>
                  <a:pt x="31" y="149"/>
                  <a:pt x="32" y="150"/>
                </a:cubicBezTo>
                <a:cubicBezTo>
                  <a:pt x="32" y="150"/>
                  <a:pt x="31" y="150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0"/>
                  <a:pt x="31" y="150"/>
                  <a:pt x="31" y="151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2" y="150"/>
                  <a:pt x="32" y="149"/>
                  <a:pt x="32" y="150"/>
                </a:cubicBezTo>
                <a:cubicBezTo>
                  <a:pt x="33" y="150"/>
                  <a:pt x="33" y="150"/>
                  <a:pt x="33" y="150"/>
                </a:cubicBezTo>
                <a:cubicBezTo>
                  <a:pt x="33" y="150"/>
                  <a:pt x="33" y="150"/>
                  <a:pt x="33" y="150"/>
                </a:cubicBezTo>
                <a:cubicBezTo>
                  <a:pt x="32" y="150"/>
                  <a:pt x="32" y="150"/>
                  <a:pt x="32" y="151"/>
                </a:cubicBezTo>
                <a:cubicBezTo>
                  <a:pt x="32" y="151"/>
                  <a:pt x="32" y="151"/>
                  <a:pt x="32" y="152"/>
                </a:cubicBezTo>
                <a:cubicBezTo>
                  <a:pt x="32" y="152"/>
                  <a:pt x="32" y="152"/>
                  <a:pt x="32" y="153"/>
                </a:cubicBezTo>
                <a:cubicBezTo>
                  <a:pt x="32" y="153"/>
                  <a:pt x="32" y="153"/>
                  <a:pt x="32" y="154"/>
                </a:cubicBezTo>
                <a:cubicBezTo>
                  <a:pt x="33" y="154"/>
                  <a:pt x="33" y="153"/>
                  <a:pt x="33" y="153"/>
                </a:cubicBezTo>
                <a:cubicBezTo>
                  <a:pt x="33" y="153"/>
                  <a:pt x="33" y="152"/>
                  <a:pt x="32" y="152"/>
                </a:cubicBezTo>
                <a:cubicBezTo>
                  <a:pt x="32" y="152"/>
                  <a:pt x="32" y="152"/>
                  <a:pt x="32" y="151"/>
                </a:cubicBezTo>
                <a:cubicBezTo>
                  <a:pt x="32" y="151"/>
                  <a:pt x="32" y="151"/>
                  <a:pt x="32" y="151"/>
                </a:cubicBezTo>
                <a:cubicBezTo>
                  <a:pt x="33" y="151"/>
                  <a:pt x="34" y="151"/>
                  <a:pt x="34" y="151"/>
                </a:cubicBezTo>
                <a:cubicBezTo>
                  <a:pt x="34" y="151"/>
                  <a:pt x="34" y="150"/>
                  <a:pt x="34" y="150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4" y="150"/>
                  <a:pt x="34" y="150"/>
                  <a:pt x="34" y="150"/>
                </a:cubicBezTo>
                <a:cubicBezTo>
                  <a:pt x="34" y="150"/>
                  <a:pt x="34" y="150"/>
                  <a:pt x="35" y="151"/>
                </a:cubicBezTo>
                <a:cubicBezTo>
                  <a:pt x="35" y="151"/>
                  <a:pt x="36" y="151"/>
                  <a:pt x="36" y="151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7" y="152"/>
                  <a:pt x="38" y="152"/>
                  <a:pt x="38" y="152"/>
                </a:cubicBezTo>
                <a:cubicBezTo>
                  <a:pt x="39" y="152"/>
                  <a:pt x="39" y="153"/>
                  <a:pt x="40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2" y="152"/>
                  <a:pt x="43" y="152"/>
                  <a:pt x="43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3" y="152"/>
                  <a:pt x="43" y="152"/>
                  <a:pt x="42" y="152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3" y="152"/>
                  <a:pt x="43" y="152"/>
                  <a:pt x="43" y="153"/>
                </a:cubicBezTo>
                <a:cubicBezTo>
                  <a:pt x="43" y="153"/>
                  <a:pt x="43" y="153"/>
                  <a:pt x="43" y="153"/>
                </a:cubicBezTo>
                <a:cubicBezTo>
                  <a:pt x="43" y="153"/>
                  <a:pt x="43" y="153"/>
                  <a:pt x="43" y="152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4" y="153"/>
                  <a:pt x="45" y="153"/>
                  <a:pt x="45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4" y="153"/>
                  <a:pt x="45" y="154"/>
                  <a:pt x="44" y="154"/>
                </a:cubicBezTo>
                <a:cubicBezTo>
                  <a:pt x="44" y="154"/>
                  <a:pt x="44" y="154"/>
                  <a:pt x="44" y="154"/>
                </a:cubicBezTo>
                <a:cubicBezTo>
                  <a:pt x="44" y="154"/>
                  <a:pt x="44" y="154"/>
                  <a:pt x="45" y="154"/>
                </a:cubicBezTo>
                <a:cubicBezTo>
                  <a:pt x="45" y="154"/>
                  <a:pt x="45" y="154"/>
                  <a:pt x="46" y="154"/>
                </a:cubicBezTo>
                <a:cubicBezTo>
                  <a:pt x="46" y="154"/>
                  <a:pt x="47" y="155"/>
                  <a:pt x="47" y="155"/>
                </a:cubicBezTo>
                <a:cubicBezTo>
                  <a:pt x="48" y="156"/>
                  <a:pt x="48" y="156"/>
                  <a:pt x="48" y="157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48" y="156"/>
                  <a:pt x="49" y="157"/>
                  <a:pt x="49" y="157"/>
                </a:cubicBezTo>
                <a:cubicBezTo>
                  <a:pt x="49" y="157"/>
                  <a:pt x="49" y="157"/>
                  <a:pt x="49" y="157"/>
                </a:cubicBezTo>
                <a:cubicBezTo>
                  <a:pt x="49" y="157"/>
                  <a:pt x="49" y="157"/>
                  <a:pt x="49" y="157"/>
                </a:cubicBezTo>
                <a:cubicBezTo>
                  <a:pt x="50" y="157"/>
                  <a:pt x="50" y="157"/>
                  <a:pt x="51" y="157"/>
                </a:cubicBezTo>
                <a:cubicBezTo>
                  <a:pt x="51" y="157"/>
                  <a:pt x="51" y="157"/>
                  <a:pt x="51" y="157"/>
                </a:cubicBezTo>
                <a:cubicBezTo>
                  <a:pt x="51" y="157"/>
                  <a:pt x="52" y="157"/>
                  <a:pt x="53" y="157"/>
                </a:cubicBezTo>
                <a:cubicBezTo>
                  <a:pt x="53" y="158"/>
                  <a:pt x="54" y="158"/>
                  <a:pt x="54" y="158"/>
                </a:cubicBezTo>
                <a:cubicBezTo>
                  <a:pt x="54" y="158"/>
                  <a:pt x="56" y="159"/>
                  <a:pt x="56" y="159"/>
                </a:cubicBezTo>
                <a:cubicBezTo>
                  <a:pt x="56" y="159"/>
                  <a:pt x="56" y="159"/>
                  <a:pt x="56" y="159"/>
                </a:cubicBezTo>
                <a:cubicBezTo>
                  <a:pt x="56" y="159"/>
                  <a:pt x="56" y="160"/>
                  <a:pt x="56" y="160"/>
                </a:cubicBezTo>
                <a:cubicBezTo>
                  <a:pt x="56" y="161"/>
                  <a:pt x="57" y="162"/>
                  <a:pt x="58" y="162"/>
                </a:cubicBezTo>
                <a:cubicBezTo>
                  <a:pt x="58" y="162"/>
                  <a:pt x="58" y="163"/>
                  <a:pt x="58" y="163"/>
                </a:cubicBezTo>
                <a:cubicBezTo>
                  <a:pt x="57" y="163"/>
                  <a:pt x="57" y="164"/>
                  <a:pt x="57" y="164"/>
                </a:cubicBezTo>
                <a:cubicBezTo>
                  <a:pt x="57" y="164"/>
                  <a:pt x="56" y="164"/>
                  <a:pt x="56" y="165"/>
                </a:cubicBezTo>
                <a:cubicBezTo>
                  <a:pt x="55" y="165"/>
                  <a:pt x="55" y="166"/>
                  <a:pt x="55" y="166"/>
                </a:cubicBezTo>
                <a:cubicBezTo>
                  <a:pt x="55" y="166"/>
                  <a:pt x="55" y="166"/>
                  <a:pt x="55" y="166"/>
                </a:cubicBezTo>
                <a:cubicBezTo>
                  <a:pt x="56" y="166"/>
                  <a:pt x="56" y="166"/>
                  <a:pt x="56" y="166"/>
                </a:cubicBezTo>
                <a:cubicBezTo>
                  <a:pt x="57" y="166"/>
                  <a:pt x="57" y="166"/>
                  <a:pt x="57" y="166"/>
                </a:cubicBezTo>
                <a:cubicBezTo>
                  <a:pt x="57" y="167"/>
                  <a:pt x="58" y="166"/>
                  <a:pt x="58" y="166"/>
                </a:cubicBezTo>
                <a:cubicBezTo>
                  <a:pt x="58" y="167"/>
                  <a:pt x="58" y="167"/>
                  <a:pt x="58" y="167"/>
                </a:cubicBezTo>
                <a:cubicBezTo>
                  <a:pt x="58" y="167"/>
                  <a:pt x="58" y="167"/>
                  <a:pt x="58" y="167"/>
                </a:cubicBezTo>
                <a:cubicBezTo>
                  <a:pt x="59" y="166"/>
                  <a:pt x="59" y="166"/>
                  <a:pt x="59" y="166"/>
                </a:cubicBezTo>
                <a:cubicBezTo>
                  <a:pt x="60" y="166"/>
                  <a:pt x="60" y="165"/>
                  <a:pt x="60" y="165"/>
                </a:cubicBezTo>
                <a:cubicBezTo>
                  <a:pt x="60" y="165"/>
                  <a:pt x="61" y="165"/>
                  <a:pt x="61" y="165"/>
                </a:cubicBezTo>
                <a:cubicBezTo>
                  <a:pt x="61" y="165"/>
                  <a:pt x="61" y="165"/>
                  <a:pt x="61" y="165"/>
                </a:cubicBezTo>
                <a:cubicBezTo>
                  <a:pt x="62" y="166"/>
                  <a:pt x="63" y="166"/>
                  <a:pt x="63" y="166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64" y="166"/>
                  <a:pt x="64" y="167"/>
                  <a:pt x="64" y="167"/>
                </a:cubicBezTo>
                <a:cubicBezTo>
                  <a:pt x="64" y="167"/>
                  <a:pt x="64" y="167"/>
                  <a:pt x="64" y="168"/>
                </a:cubicBezTo>
                <a:cubicBezTo>
                  <a:pt x="64" y="168"/>
                  <a:pt x="65" y="167"/>
                  <a:pt x="65" y="167"/>
                </a:cubicBezTo>
                <a:cubicBezTo>
                  <a:pt x="66" y="167"/>
                  <a:pt x="66" y="167"/>
                  <a:pt x="67" y="168"/>
                </a:cubicBezTo>
                <a:cubicBezTo>
                  <a:pt x="67" y="168"/>
                  <a:pt x="67" y="168"/>
                  <a:pt x="68" y="168"/>
                </a:cubicBezTo>
                <a:cubicBezTo>
                  <a:pt x="68" y="168"/>
                  <a:pt x="69" y="167"/>
                  <a:pt x="70" y="168"/>
                </a:cubicBezTo>
                <a:cubicBezTo>
                  <a:pt x="71" y="168"/>
                  <a:pt x="71" y="169"/>
                  <a:pt x="72" y="170"/>
                </a:cubicBezTo>
                <a:cubicBezTo>
                  <a:pt x="73" y="170"/>
                  <a:pt x="74" y="170"/>
                  <a:pt x="74" y="170"/>
                </a:cubicBezTo>
                <a:cubicBezTo>
                  <a:pt x="75" y="170"/>
                  <a:pt x="75" y="173"/>
                  <a:pt x="75" y="173"/>
                </a:cubicBezTo>
                <a:cubicBezTo>
                  <a:pt x="75" y="175"/>
                  <a:pt x="74" y="176"/>
                  <a:pt x="73" y="177"/>
                </a:cubicBezTo>
                <a:cubicBezTo>
                  <a:pt x="73" y="177"/>
                  <a:pt x="73" y="177"/>
                  <a:pt x="72" y="177"/>
                </a:cubicBezTo>
                <a:cubicBezTo>
                  <a:pt x="72" y="177"/>
                  <a:pt x="72" y="177"/>
                  <a:pt x="72" y="178"/>
                </a:cubicBezTo>
                <a:cubicBezTo>
                  <a:pt x="72" y="178"/>
                  <a:pt x="72" y="179"/>
                  <a:pt x="71" y="179"/>
                </a:cubicBezTo>
                <a:cubicBezTo>
                  <a:pt x="71" y="179"/>
                  <a:pt x="71" y="179"/>
                  <a:pt x="71" y="179"/>
                </a:cubicBezTo>
                <a:cubicBezTo>
                  <a:pt x="71" y="179"/>
                  <a:pt x="71" y="179"/>
                  <a:pt x="71" y="179"/>
                </a:cubicBezTo>
                <a:cubicBezTo>
                  <a:pt x="71" y="179"/>
                  <a:pt x="71" y="179"/>
                  <a:pt x="71" y="179"/>
                </a:cubicBezTo>
                <a:cubicBezTo>
                  <a:pt x="71" y="180"/>
                  <a:pt x="70" y="180"/>
                  <a:pt x="70" y="181"/>
                </a:cubicBezTo>
                <a:cubicBezTo>
                  <a:pt x="70" y="182"/>
                  <a:pt x="70" y="182"/>
                  <a:pt x="70" y="183"/>
                </a:cubicBezTo>
                <a:cubicBezTo>
                  <a:pt x="71" y="183"/>
                  <a:pt x="70" y="184"/>
                  <a:pt x="70" y="184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70" y="185"/>
                  <a:pt x="69" y="186"/>
                  <a:pt x="69" y="187"/>
                </a:cubicBezTo>
                <a:cubicBezTo>
                  <a:pt x="70" y="187"/>
                  <a:pt x="70" y="187"/>
                  <a:pt x="70" y="187"/>
                </a:cubicBezTo>
                <a:cubicBezTo>
                  <a:pt x="69" y="188"/>
                  <a:pt x="69" y="188"/>
                  <a:pt x="69" y="188"/>
                </a:cubicBezTo>
                <a:cubicBezTo>
                  <a:pt x="69" y="188"/>
                  <a:pt x="69" y="188"/>
                  <a:pt x="69" y="189"/>
                </a:cubicBezTo>
                <a:cubicBezTo>
                  <a:pt x="68" y="189"/>
                  <a:pt x="68" y="189"/>
                  <a:pt x="68" y="190"/>
                </a:cubicBezTo>
                <a:cubicBezTo>
                  <a:pt x="68" y="190"/>
                  <a:pt x="68" y="190"/>
                  <a:pt x="68" y="190"/>
                </a:cubicBezTo>
                <a:cubicBezTo>
                  <a:pt x="67" y="191"/>
                  <a:pt x="67" y="191"/>
                  <a:pt x="67" y="191"/>
                </a:cubicBezTo>
                <a:cubicBezTo>
                  <a:pt x="66" y="192"/>
                  <a:pt x="66" y="192"/>
                  <a:pt x="65" y="192"/>
                </a:cubicBezTo>
                <a:cubicBezTo>
                  <a:pt x="65" y="192"/>
                  <a:pt x="64" y="192"/>
                  <a:pt x="64" y="192"/>
                </a:cubicBezTo>
                <a:cubicBezTo>
                  <a:pt x="64" y="192"/>
                  <a:pt x="64" y="192"/>
                  <a:pt x="63" y="192"/>
                </a:cubicBezTo>
                <a:cubicBezTo>
                  <a:pt x="63" y="192"/>
                  <a:pt x="63" y="192"/>
                  <a:pt x="63" y="193"/>
                </a:cubicBezTo>
                <a:cubicBezTo>
                  <a:pt x="63" y="193"/>
                  <a:pt x="63" y="192"/>
                  <a:pt x="62" y="192"/>
                </a:cubicBezTo>
                <a:cubicBezTo>
                  <a:pt x="62" y="193"/>
                  <a:pt x="60" y="194"/>
                  <a:pt x="60" y="194"/>
                </a:cubicBezTo>
                <a:cubicBezTo>
                  <a:pt x="60" y="194"/>
                  <a:pt x="60" y="195"/>
                  <a:pt x="59" y="195"/>
                </a:cubicBezTo>
                <a:cubicBezTo>
                  <a:pt x="59" y="195"/>
                  <a:pt x="59" y="195"/>
                  <a:pt x="59" y="195"/>
                </a:cubicBezTo>
                <a:cubicBezTo>
                  <a:pt x="60" y="195"/>
                  <a:pt x="59" y="196"/>
                  <a:pt x="59" y="196"/>
                </a:cubicBezTo>
                <a:cubicBezTo>
                  <a:pt x="59" y="196"/>
                  <a:pt x="59" y="196"/>
                  <a:pt x="59" y="196"/>
                </a:cubicBezTo>
                <a:cubicBezTo>
                  <a:pt x="60" y="199"/>
                  <a:pt x="58" y="199"/>
                  <a:pt x="58" y="200"/>
                </a:cubicBezTo>
                <a:cubicBezTo>
                  <a:pt x="57" y="200"/>
                  <a:pt x="57" y="201"/>
                  <a:pt x="57" y="201"/>
                </a:cubicBezTo>
                <a:cubicBezTo>
                  <a:pt x="57" y="202"/>
                  <a:pt x="56" y="202"/>
                  <a:pt x="56" y="203"/>
                </a:cubicBezTo>
                <a:cubicBezTo>
                  <a:pt x="56" y="202"/>
                  <a:pt x="57" y="201"/>
                  <a:pt x="57" y="201"/>
                </a:cubicBezTo>
                <a:cubicBezTo>
                  <a:pt x="57" y="201"/>
                  <a:pt x="57" y="201"/>
                  <a:pt x="57" y="201"/>
                </a:cubicBezTo>
                <a:cubicBezTo>
                  <a:pt x="57" y="201"/>
                  <a:pt x="56" y="201"/>
                  <a:pt x="56" y="201"/>
                </a:cubicBezTo>
                <a:cubicBezTo>
                  <a:pt x="56" y="201"/>
                  <a:pt x="56" y="201"/>
                  <a:pt x="56" y="201"/>
                </a:cubicBezTo>
                <a:cubicBezTo>
                  <a:pt x="56" y="201"/>
                  <a:pt x="56" y="201"/>
                  <a:pt x="56" y="202"/>
                </a:cubicBezTo>
                <a:cubicBezTo>
                  <a:pt x="56" y="202"/>
                  <a:pt x="55" y="202"/>
                  <a:pt x="55" y="202"/>
                </a:cubicBezTo>
                <a:cubicBezTo>
                  <a:pt x="74" y="221"/>
                  <a:pt x="100" y="232"/>
                  <a:pt x="128" y="232"/>
                </a:cubicBezTo>
                <a:cubicBezTo>
                  <a:pt x="179" y="232"/>
                  <a:pt x="221" y="195"/>
                  <a:pt x="230" y="147"/>
                </a:cubicBezTo>
                <a:cubicBezTo>
                  <a:pt x="230" y="147"/>
                  <a:pt x="230" y="146"/>
                  <a:pt x="230" y="146"/>
                </a:cubicBezTo>
                <a:cubicBezTo>
                  <a:pt x="230" y="146"/>
                  <a:pt x="230" y="146"/>
                  <a:pt x="230" y="146"/>
                </a:cubicBezTo>
                <a:cubicBezTo>
                  <a:pt x="229" y="146"/>
                  <a:pt x="230" y="145"/>
                  <a:pt x="230" y="145"/>
                </a:cubicBezTo>
                <a:cubicBezTo>
                  <a:pt x="229" y="145"/>
                  <a:pt x="229" y="145"/>
                  <a:pt x="229" y="145"/>
                </a:cubicBezTo>
                <a:cubicBezTo>
                  <a:pt x="229" y="144"/>
                  <a:pt x="229" y="143"/>
                  <a:pt x="229" y="143"/>
                </a:cubicBezTo>
                <a:cubicBezTo>
                  <a:pt x="229" y="143"/>
                  <a:pt x="229" y="143"/>
                  <a:pt x="229" y="143"/>
                </a:cubicBezTo>
                <a:cubicBezTo>
                  <a:pt x="229" y="143"/>
                  <a:pt x="229" y="143"/>
                  <a:pt x="229" y="143"/>
                </a:cubicBezTo>
                <a:cubicBezTo>
                  <a:pt x="229" y="143"/>
                  <a:pt x="228" y="143"/>
                  <a:pt x="228" y="143"/>
                </a:cubicBezTo>
                <a:cubicBezTo>
                  <a:pt x="228" y="142"/>
                  <a:pt x="228" y="142"/>
                  <a:pt x="228" y="142"/>
                </a:cubicBezTo>
                <a:cubicBezTo>
                  <a:pt x="228" y="142"/>
                  <a:pt x="228" y="142"/>
                  <a:pt x="228" y="142"/>
                </a:cubicBezTo>
                <a:cubicBezTo>
                  <a:pt x="228" y="141"/>
                  <a:pt x="227" y="141"/>
                  <a:pt x="227" y="141"/>
                </a:cubicBezTo>
                <a:cubicBezTo>
                  <a:pt x="227" y="141"/>
                  <a:pt x="227" y="141"/>
                  <a:pt x="227" y="141"/>
                </a:cubicBezTo>
                <a:cubicBezTo>
                  <a:pt x="227" y="140"/>
                  <a:pt x="227" y="139"/>
                  <a:pt x="227" y="139"/>
                </a:cubicBezTo>
                <a:cubicBezTo>
                  <a:pt x="227" y="139"/>
                  <a:pt x="227" y="139"/>
                  <a:pt x="227" y="138"/>
                </a:cubicBezTo>
                <a:cubicBezTo>
                  <a:pt x="227" y="138"/>
                  <a:pt x="227" y="137"/>
                  <a:pt x="228" y="137"/>
                </a:cubicBezTo>
                <a:cubicBezTo>
                  <a:pt x="227" y="137"/>
                  <a:pt x="227" y="137"/>
                  <a:pt x="227" y="137"/>
                </a:cubicBezTo>
                <a:cubicBezTo>
                  <a:pt x="227" y="136"/>
                  <a:pt x="227" y="136"/>
                  <a:pt x="227" y="135"/>
                </a:cubicBezTo>
                <a:cubicBezTo>
                  <a:pt x="227" y="134"/>
                  <a:pt x="226" y="134"/>
                  <a:pt x="226" y="133"/>
                </a:cubicBezTo>
                <a:cubicBezTo>
                  <a:pt x="226" y="133"/>
                  <a:pt x="226" y="132"/>
                  <a:pt x="226" y="131"/>
                </a:cubicBezTo>
                <a:cubicBezTo>
                  <a:pt x="226" y="131"/>
                  <a:pt x="226" y="130"/>
                  <a:pt x="225" y="130"/>
                </a:cubicBezTo>
                <a:cubicBezTo>
                  <a:pt x="225" y="130"/>
                  <a:pt x="225" y="130"/>
                  <a:pt x="225" y="130"/>
                </a:cubicBezTo>
                <a:cubicBezTo>
                  <a:pt x="225" y="131"/>
                  <a:pt x="225" y="131"/>
                  <a:pt x="224" y="131"/>
                </a:cubicBezTo>
                <a:cubicBezTo>
                  <a:pt x="224" y="132"/>
                  <a:pt x="224" y="132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3" y="132"/>
                  <a:pt x="223" y="132"/>
                  <a:pt x="223" y="132"/>
                </a:cubicBezTo>
                <a:cubicBezTo>
                  <a:pt x="223" y="132"/>
                  <a:pt x="223" y="131"/>
                  <a:pt x="223" y="131"/>
                </a:cubicBezTo>
                <a:cubicBezTo>
                  <a:pt x="222" y="131"/>
                  <a:pt x="222" y="132"/>
                  <a:pt x="222" y="132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22" y="131"/>
                  <a:pt x="222" y="131"/>
                  <a:pt x="222" y="130"/>
                </a:cubicBezTo>
                <a:cubicBezTo>
                  <a:pt x="223" y="129"/>
                  <a:pt x="222" y="128"/>
                  <a:pt x="222" y="128"/>
                </a:cubicBezTo>
                <a:cubicBezTo>
                  <a:pt x="222" y="128"/>
                  <a:pt x="222" y="128"/>
                  <a:pt x="222" y="128"/>
                </a:cubicBezTo>
                <a:cubicBezTo>
                  <a:pt x="222" y="128"/>
                  <a:pt x="222" y="128"/>
                  <a:pt x="222" y="128"/>
                </a:cubicBezTo>
                <a:cubicBezTo>
                  <a:pt x="221" y="128"/>
                  <a:pt x="221" y="128"/>
                  <a:pt x="221" y="128"/>
                </a:cubicBezTo>
                <a:cubicBezTo>
                  <a:pt x="221" y="128"/>
                  <a:pt x="221" y="128"/>
                  <a:pt x="222" y="128"/>
                </a:cubicBezTo>
                <a:cubicBezTo>
                  <a:pt x="222" y="128"/>
                  <a:pt x="222" y="128"/>
                  <a:pt x="222" y="128"/>
                </a:cubicBezTo>
                <a:cubicBezTo>
                  <a:pt x="222" y="127"/>
                  <a:pt x="221" y="127"/>
                  <a:pt x="221" y="127"/>
                </a:cubicBezTo>
                <a:cubicBezTo>
                  <a:pt x="221" y="127"/>
                  <a:pt x="221" y="127"/>
                  <a:pt x="221" y="127"/>
                </a:cubicBezTo>
                <a:cubicBezTo>
                  <a:pt x="221" y="126"/>
                  <a:pt x="221" y="126"/>
                  <a:pt x="221" y="126"/>
                </a:cubicBezTo>
                <a:cubicBezTo>
                  <a:pt x="220" y="126"/>
                  <a:pt x="220" y="126"/>
                  <a:pt x="220" y="126"/>
                </a:cubicBezTo>
                <a:cubicBezTo>
                  <a:pt x="219" y="126"/>
                  <a:pt x="220" y="124"/>
                  <a:pt x="219" y="123"/>
                </a:cubicBezTo>
                <a:cubicBezTo>
                  <a:pt x="219" y="124"/>
                  <a:pt x="219" y="124"/>
                  <a:pt x="218" y="124"/>
                </a:cubicBezTo>
                <a:cubicBezTo>
                  <a:pt x="218" y="123"/>
                  <a:pt x="218" y="123"/>
                  <a:pt x="218" y="123"/>
                </a:cubicBezTo>
                <a:cubicBezTo>
                  <a:pt x="218" y="123"/>
                  <a:pt x="218" y="123"/>
                  <a:pt x="218" y="123"/>
                </a:cubicBezTo>
                <a:cubicBezTo>
                  <a:pt x="218" y="123"/>
                  <a:pt x="218" y="123"/>
                  <a:pt x="218" y="124"/>
                </a:cubicBezTo>
                <a:cubicBezTo>
                  <a:pt x="218" y="124"/>
                  <a:pt x="218" y="124"/>
                  <a:pt x="218" y="124"/>
                </a:cubicBezTo>
                <a:cubicBezTo>
                  <a:pt x="218" y="124"/>
                  <a:pt x="218" y="124"/>
                  <a:pt x="218" y="125"/>
                </a:cubicBezTo>
                <a:cubicBezTo>
                  <a:pt x="217" y="125"/>
                  <a:pt x="217" y="125"/>
                  <a:pt x="217" y="125"/>
                </a:cubicBezTo>
                <a:cubicBezTo>
                  <a:pt x="217" y="125"/>
                  <a:pt x="217" y="124"/>
                  <a:pt x="217" y="124"/>
                </a:cubicBezTo>
                <a:cubicBezTo>
                  <a:pt x="217" y="124"/>
                  <a:pt x="217" y="124"/>
                  <a:pt x="217" y="124"/>
                </a:cubicBezTo>
                <a:cubicBezTo>
                  <a:pt x="217" y="124"/>
                  <a:pt x="217" y="125"/>
                  <a:pt x="217" y="125"/>
                </a:cubicBezTo>
                <a:cubicBezTo>
                  <a:pt x="217" y="125"/>
                  <a:pt x="217" y="125"/>
                  <a:pt x="217" y="125"/>
                </a:cubicBezTo>
                <a:cubicBezTo>
                  <a:pt x="217" y="125"/>
                  <a:pt x="217" y="125"/>
                  <a:pt x="217" y="124"/>
                </a:cubicBezTo>
                <a:cubicBezTo>
                  <a:pt x="217" y="124"/>
                  <a:pt x="217" y="125"/>
                  <a:pt x="216" y="125"/>
                </a:cubicBezTo>
                <a:cubicBezTo>
                  <a:pt x="216" y="125"/>
                  <a:pt x="216" y="125"/>
                  <a:pt x="216" y="125"/>
                </a:cubicBezTo>
                <a:cubicBezTo>
                  <a:pt x="216" y="125"/>
                  <a:pt x="216" y="125"/>
                  <a:pt x="216" y="125"/>
                </a:cubicBezTo>
                <a:cubicBezTo>
                  <a:pt x="216" y="125"/>
                  <a:pt x="216" y="125"/>
                  <a:pt x="216" y="125"/>
                </a:cubicBezTo>
                <a:cubicBezTo>
                  <a:pt x="216" y="125"/>
                  <a:pt x="216" y="125"/>
                  <a:pt x="216" y="125"/>
                </a:cubicBezTo>
                <a:cubicBezTo>
                  <a:pt x="216" y="125"/>
                  <a:pt x="216" y="125"/>
                  <a:pt x="216" y="125"/>
                </a:cubicBezTo>
                <a:cubicBezTo>
                  <a:pt x="215" y="125"/>
                  <a:pt x="215" y="125"/>
                  <a:pt x="215" y="125"/>
                </a:cubicBezTo>
                <a:cubicBezTo>
                  <a:pt x="215" y="125"/>
                  <a:pt x="215" y="125"/>
                  <a:pt x="215" y="125"/>
                </a:cubicBezTo>
                <a:cubicBezTo>
                  <a:pt x="215" y="125"/>
                  <a:pt x="215" y="125"/>
                  <a:pt x="215" y="125"/>
                </a:cubicBezTo>
                <a:cubicBezTo>
                  <a:pt x="215" y="125"/>
                  <a:pt x="215" y="125"/>
                  <a:pt x="215" y="124"/>
                </a:cubicBezTo>
                <a:cubicBezTo>
                  <a:pt x="215" y="125"/>
                  <a:pt x="215" y="125"/>
                  <a:pt x="215" y="125"/>
                </a:cubicBezTo>
                <a:cubicBezTo>
                  <a:pt x="214" y="125"/>
                  <a:pt x="214" y="125"/>
                  <a:pt x="213" y="125"/>
                </a:cubicBezTo>
                <a:cubicBezTo>
                  <a:pt x="213" y="126"/>
                  <a:pt x="214" y="126"/>
                  <a:pt x="214" y="126"/>
                </a:cubicBezTo>
                <a:cubicBezTo>
                  <a:pt x="213" y="126"/>
                  <a:pt x="213" y="127"/>
                  <a:pt x="213" y="127"/>
                </a:cubicBezTo>
                <a:cubicBezTo>
                  <a:pt x="212" y="127"/>
                  <a:pt x="212" y="127"/>
                  <a:pt x="212" y="127"/>
                </a:cubicBezTo>
                <a:cubicBezTo>
                  <a:pt x="211" y="128"/>
                  <a:pt x="211" y="128"/>
                  <a:pt x="210" y="129"/>
                </a:cubicBezTo>
                <a:cubicBezTo>
                  <a:pt x="210" y="129"/>
                  <a:pt x="210" y="129"/>
                  <a:pt x="210" y="129"/>
                </a:cubicBezTo>
                <a:cubicBezTo>
                  <a:pt x="210" y="129"/>
                  <a:pt x="209" y="130"/>
                  <a:pt x="209" y="130"/>
                </a:cubicBezTo>
                <a:cubicBezTo>
                  <a:pt x="209" y="130"/>
                  <a:pt x="209" y="130"/>
                  <a:pt x="208" y="130"/>
                </a:cubicBezTo>
                <a:cubicBezTo>
                  <a:pt x="208" y="130"/>
                  <a:pt x="208" y="131"/>
                  <a:pt x="208" y="131"/>
                </a:cubicBezTo>
                <a:cubicBezTo>
                  <a:pt x="208" y="131"/>
                  <a:pt x="207" y="131"/>
                  <a:pt x="207" y="131"/>
                </a:cubicBezTo>
                <a:cubicBezTo>
                  <a:pt x="207" y="132"/>
                  <a:pt x="207" y="132"/>
                  <a:pt x="207" y="132"/>
                </a:cubicBezTo>
                <a:cubicBezTo>
                  <a:pt x="206" y="132"/>
                  <a:pt x="206" y="132"/>
                  <a:pt x="206" y="132"/>
                </a:cubicBezTo>
                <a:cubicBezTo>
                  <a:pt x="206" y="132"/>
                  <a:pt x="206" y="132"/>
                  <a:pt x="206" y="133"/>
                </a:cubicBezTo>
                <a:cubicBezTo>
                  <a:pt x="205" y="133"/>
                  <a:pt x="206" y="134"/>
                  <a:pt x="206" y="134"/>
                </a:cubicBezTo>
                <a:cubicBezTo>
                  <a:pt x="206" y="135"/>
                  <a:pt x="205" y="136"/>
                  <a:pt x="205" y="137"/>
                </a:cubicBezTo>
                <a:cubicBezTo>
                  <a:pt x="205" y="137"/>
                  <a:pt x="205" y="138"/>
                  <a:pt x="205" y="138"/>
                </a:cubicBezTo>
                <a:cubicBezTo>
                  <a:pt x="205" y="138"/>
                  <a:pt x="205" y="138"/>
                  <a:pt x="205" y="139"/>
                </a:cubicBezTo>
                <a:cubicBezTo>
                  <a:pt x="204" y="139"/>
                  <a:pt x="204" y="139"/>
                  <a:pt x="204" y="139"/>
                </a:cubicBezTo>
                <a:cubicBezTo>
                  <a:pt x="204" y="139"/>
                  <a:pt x="204" y="140"/>
                  <a:pt x="204" y="140"/>
                </a:cubicBezTo>
                <a:cubicBezTo>
                  <a:pt x="204" y="140"/>
                  <a:pt x="204" y="140"/>
                  <a:pt x="204" y="140"/>
                </a:cubicBezTo>
                <a:cubicBezTo>
                  <a:pt x="203" y="140"/>
                  <a:pt x="203" y="140"/>
                  <a:pt x="203" y="141"/>
                </a:cubicBezTo>
                <a:cubicBezTo>
                  <a:pt x="203" y="141"/>
                  <a:pt x="203" y="141"/>
                  <a:pt x="202" y="141"/>
                </a:cubicBezTo>
                <a:cubicBezTo>
                  <a:pt x="202" y="141"/>
                  <a:pt x="202" y="141"/>
                  <a:pt x="202" y="140"/>
                </a:cubicBezTo>
                <a:cubicBezTo>
                  <a:pt x="202" y="140"/>
                  <a:pt x="201" y="139"/>
                  <a:pt x="201" y="139"/>
                </a:cubicBezTo>
                <a:cubicBezTo>
                  <a:pt x="200" y="137"/>
                  <a:pt x="200" y="137"/>
                  <a:pt x="200" y="137"/>
                </a:cubicBezTo>
                <a:cubicBezTo>
                  <a:pt x="200" y="137"/>
                  <a:pt x="200" y="137"/>
                  <a:pt x="200" y="136"/>
                </a:cubicBezTo>
                <a:cubicBezTo>
                  <a:pt x="200" y="136"/>
                  <a:pt x="200" y="136"/>
                  <a:pt x="200" y="135"/>
                </a:cubicBezTo>
                <a:cubicBezTo>
                  <a:pt x="199" y="135"/>
                  <a:pt x="199" y="134"/>
                  <a:pt x="199" y="134"/>
                </a:cubicBezTo>
                <a:cubicBezTo>
                  <a:pt x="199" y="133"/>
                  <a:pt x="198" y="132"/>
                  <a:pt x="198" y="131"/>
                </a:cubicBezTo>
                <a:cubicBezTo>
                  <a:pt x="198" y="130"/>
                  <a:pt x="198" y="129"/>
                  <a:pt x="197" y="128"/>
                </a:cubicBezTo>
                <a:cubicBezTo>
                  <a:pt x="197" y="128"/>
                  <a:pt x="197" y="127"/>
                  <a:pt x="197" y="127"/>
                </a:cubicBezTo>
                <a:cubicBezTo>
                  <a:pt x="197" y="126"/>
                  <a:pt x="197" y="126"/>
                  <a:pt x="197" y="126"/>
                </a:cubicBezTo>
                <a:cubicBezTo>
                  <a:pt x="198" y="126"/>
                  <a:pt x="197" y="126"/>
                  <a:pt x="197" y="125"/>
                </a:cubicBezTo>
                <a:cubicBezTo>
                  <a:pt x="197" y="125"/>
                  <a:pt x="197" y="125"/>
                  <a:pt x="197" y="124"/>
                </a:cubicBezTo>
                <a:cubicBezTo>
                  <a:pt x="197" y="124"/>
                  <a:pt x="197" y="124"/>
                  <a:pt x="196" y="124"/>
                </a:cubicBezTo>
                <a:cubicBezTo>
                  <a:pt x="196" y="124"/>
                  <a:pt x="196" y="125"/>
                  <a:pt x="196" y="125"/>
                </a:cubicBezTo>
                <a:cubicBezTo>
                  <a:pt x="197" y="125"/>
                  <a:pt x="196" y="126"/>
                  <a:pt x="195" y="126"/>
                </a:cubicBezTo>
                <a:cubicBezTo>
                  <a:pt x="195" y="126"/>
                  <a:pt x="195" y="126"/>
                  <a:pt x="195" y="126"/>
                </a:cubicBezTo>
                <a:cubicBezTo>
                  <a:pt x="194" y="126"/>
                  <a:pt x="193" y="124"/>
                  <a:pt x="193" y="124"/>
                </a:cubicBezTo>
                <a:cubicBezTo>
                  <a:pt x="193" y="124"/>
                  <a:pt x="193" y="124"/>
                  <a:pt x="193" y="124"/>
                </a:cubicBezTo>
                <a:cubicBezTo>
                  <a:pt x="193" y="124"/>
                  <a:pt x="194" y="124"/>
                  <a:pt x="194" y="124"/>
                </a:cubicBezTo>
                <a:cubicBezTo>
                  <a:pt x="194" y="124"/>
                  <a:pt x="194" y="124"/>
                  <a:pt x="194" y="123"/>
                </a:cubicBezTo>
                <a:cubicBezTo>
                  <a:pt x="193" y="124"/>
                  <a:pt x="192" y="123"/>
                  <a:pt x="192" y="123"/>
                </a:cubicBezTo>
                <a:cubicBezTo>
                  <a:pt x="192" y="123"/>
                  <a:pt x="192" y="122"/>
                  <a:pt x="192" y="122"/>
                </a:cubicBezTo>
                <a:cubicBezTo>
                  <a:pt x="191" y="122"/>
                  <a:pt x="191" y="122"/>
                  <a:pt x="191" y="122"/>
                </a:cubicBezTo>
                <a:cubicBezTo>
                  <a:pt x="191" y="122"/>
                  <a:pt x="191" y="121"/>
                  <a:pt x="190" y="121"/>
                </a:cubicBezTo>
                <a:cubicBezTo>
                  <a:pt x="190" y="121"/>
                  <a:pt x="190" y="121"/>
                  <a:pt x="190" y="121"/>
                </a:cubicBezTo>
                <a:cubicBezTo>
                  <a:pt x="190" y="120"/>
                  <a:pt x="190" y="120"/>
                  <a:pt x="190" y="120"/>
                </a:cubicBezTo>
                <a:cubicBezTo>
                  <a:pt x="189" y="120"/>
                  <a:pt x="187" y="121"/>
                  <a:pt x="187" y="120"/>
                </a:cubicBezTo>
                <a:cubicBezTo>
                  <a:pt x="187" y="120"/>
                  <a:pt x="186" y="120"/>
                  <a:pt x="186" y="120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1"/>
                  <a:pt x="184" y="121"/>
                  <a:pt x="184" y="121"/>
                </a:cubicBezTo>
                <a:cubicBezTo>
                  <a:pt x="183" y="121"/>
                  <a:pt x="183" y="120"/>
                  <a:pt x="183" y="120"/>
                </a:cubicBezTo>
                <a:cubicBezTo>
                  <a:pt x="182" y="120"/>
                  <a:pt x="182" y="120"/>
                  <a:pt x="181" y="120"/>
                </a:cubicBezTo>
                <a:cubicBezTo>
                  <a:pt x="181" y="120"/>
                  <a:pt x="181" y="120"/>
                  <a:pt x="181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79" y="120"/>
                  <a:pt x="179" y="120"/>
                  <a:pt x="179" y="120"/>
                </a:cubicBezTo>
                <a:cubicBezTo>
                  <a:pt x="179" y="119"/>
                  <a:pt x="179" y="119"/>
                  <a:pt x="179" y="119"/>
                </a:cubicBezTo>
                <a:cubicBezTo>
                  <a:pt x="178" y="119"/>
                  <a:pt x="178" y="118"/>
                  <a:pt x="178" y="118"/>
                </a:cubicBezTo>
                <a:cubicBezTo>
                  <a:pt x="178" y="118"/>
                  <a:pt x="178" y="118"/>
                  <a:pt x="178" y="118"/>
                </a:cubicBezTo>
                <a:cubicBezTo>
                  <a:pt x="178" y="118"/>
                  <a:pt x="177" y="118"/>
                  <a:pt x="177" y="118"/>
                </a:cubicBezTo>
                <a:cubicBezTo>
                  <a:pt x="177" y="118"/>
                  <a:pt x="176" y="119"/>
                  <a:pt x="176" y="119"/>
                </a:cubicBezTo>
                <a:cubicBezTo>
                  <a:pt x="176" y="119"/>
                  <a:pt x="175" y="119"/>
                  <a:pt x="175" y="119"/>
                </a:cubicBezTo>
                <a:cubicBezTo>
                  <a:pt x="175" y="118"/>
                  <a:pt x="174" y="118"/>
                  <a:pt x="174" y="118"/>
                </a:cubicBezTo>
                <a:cubicBezTo>
                  <a:pt x="174" y="118"/>
                  <a:pt x="173" y="118"/>
                  <a:pt x="173" y="117"/>
                </a:cubicBezTo>
                <a:cubicBezTo>
                  <a:pt x="173" y="117"/>
                  <a:pt x="172" y="117"/>
                  <a:pt x="172" y="117"/>
                </a:cubicBezTo>
                <a:cubicBezTo>
                  <a:pt x="172" y="117"/>
                  <a:pt x="171" y="116"/>
                  <a:pt x="171" y="116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1" y="115"/>
                  <a:pt x="171" y="115"/>
                  <a:pt x="171" y="114"/>
                </a:cubicBezTo>
                <a:cubicBezTo>
                  <a:pt x="170" y="114"/>
                  <a:pt x="170" y="114"/>
                  <a:pt x="170" y="114"/>
                </a:cubicBezTo>
                <a:cubicBezTo>
                  <a:pt x="170" y="114"/>
                  <a:pt x="170" y="114"/>
                  <a:pt x="170" y="114"/>
                </a:cubicBezTo>
                <a:cubicBezTo>
                  <a:pt x="169" y="114"/>
                  <a:pt x="169" y="114"/>
                  <a:pt x="169" y="114"/>
                </a:cubicBezTo>
                <a:cubicBezTo>
                  <a:pt x="169" y="114"/>
                  <a:pt x="169" y="114"/>
                  <a:pt x="169" y="114"/>
                </a:cubicBezTo>
                <a:cubicBezTo>
                  <a:pt x="169" y="114"/>
                  <a:pt x="168" y="114"/>
                  <a:pt x="168" y="115"/>
                </a:cubicBezTo>
                <a:cubicBezTo>
                  <a:pt x="168" y="115"/>
                  <a:pt x="168" y="115"/>
                  <a:pt x="168" y="115"/>
                </a:cubicBezTo>
                <a:cubicBezTo>
                  <a:pt x="168" y="115"/>
                  <a:pt x="168" y="115"/>
                  <a:pt x="168" y="115"/>
                </a:cubicBezTo>
                <a:cubicBezTo>
                  <a:pt x="168" y="115"/>
                  <a:pt x="168" y="115"/>
                  <a:pt x="168" y="115"/>
                </a:cubicBezTo>
                <a:cubicBezTo>
                  <a:pt x="168" y="115"/>
                  <a:pt x="168" y="115"/>
                  <a:pt x="168" y="115"/>
                </a:cubicBezTo>
                <a:cubicBezTo>
                  <a:pt x="168" y="115"/>
                  <a:pt x="168" y="115"/>
                  <a:pt x="168" y="115"/>
                </a:cubicBezTo>
                <a:cubicBezTo>
                  <a:pt x="168" y="116"/>
                  <a:pt x="169" y="117"/>
                  <a:pt x="169" y="117"/>
                </a:cubicBezTo>
                <a:cubicBezTo>
                  <a:pt x="169" y="117"/>
                  <a:pt x="169" y="117"/>
                  <a:pt x="170" y="118"/>
                </a:cubicBezTo>
                <a:cubicBezTo>
                  <a:pt x="170" y="118"/>
                  <a:pt x="169" y="118"/>
                  <a:pt x="170" y="118"/>
                </a:cubicBezTo>
                <a:cubicBezTo>
                  <a:pt x="170" y="118"/>
                  <a:pt x="170" y="118"/>
                  <a:pt x="171" y="118"/>
                </a:cubicBezTo>
                <a:cubicBezTo>
                  <a:pt x="171" y="119"/>
                  <a:pt x="171" y="119"/>
                  <a:pt x="170" y="119"/>
                </a:cubicBezTo>
                <a:cubicBezTo>
                  <a:pt x="170" y="119"/>
                  <a:pt x="171" y="119"/>
                  <a:pt x="171" y="119"/>
                </a:cubicBezTo>
                <a:cubicBezTo>
                  <a:pt x="170" y="119"/>
                  <a:pt x="171" y="120"/>
                  <a:pt x="171" y="120"/>
                </a:cubicBezTo>
                <a:cubicBezTo>
                  <a:pt x="171" y="120"/>
                  <a:pt x="171" y="120"/>
                  <a:pt x="171" y="120"/>
                </a:cubicBezTo>
                <a:cubicBezTo>
                  <a:pt x="171" y="120"/>
                  <a:pt x="171" y="121"/>
                  <a:pt x="171" y="121"/>
                </a:cubicBezTo>
                <a:cubicBezTo>
                  <a:pt x="172" y="121"/>
                  <a:pt x="172" y="121"/>
                  <a:pt x="172" y="121"/>
                </a:cubicBezTo>
                <a:cubicBezTo>
                  <a:pt x="171" y="120"/>
                  <a:pt x="172" y="120"/>
                  <a:pt x="172" y="119"/>
                </a:cubicBezTo>
                <a:cubicBezTo>
                  <a:pt x="172" y="119"/>
                  <a:pt x="172" y="119"/>
                  <a:pt x="172" y="119"/>
                </a:cubicBezTo>
                <a:cubicBezTo>
                  <a:pt x="172" y="120"/>
                  <a:pt x="172" y="119"/>
                  <a:pt x="172" y="120"/>
                </a:cubicBezTo>
                <a:cubicBezTo>
                  <a:pt x="172" y="120"/>
                  <a:pt x="172" y="121"/>
                  <a:pt x="172" y="121"/>
                </a:cubicBezTo>
                <a:cubicBezTo>
                  <a:pt x="172" y="121"/>
                  <a:pt x="172" y="121"/>
                  <a:pt x="172" y="122"/>
                </a:cubicBezTo>
                <a:cubicBezTo>
                  <a:pt x="172" y="122"/>
                  <a:pt x="172" y="122"/>
                  <a:pt x="172" y="122"/>
                </a:cubicBezTo>
                <a:cubicBezTo>
                  <a:pt x="173" y="122"/>
                  <a:pt x="173" y="122"/>
                  <a:pt x="173" y="122"/>
                </a:cubicBezTo>
                <a:cubicBezTo>
                  <a:pt x="173" y="122"/>
                  <a:pt x="173" y="122"/>
                  <a:pt x="173" y="122"/>
                </a:cubicBezTo>
                <a:cubicBezTo>
                  <a:pt x="174" y="122"/>
                  <a:pt x="175" y="122"/>
                  <a:pt x="175" y="122"/>
                </a:cubicBezTo>
                <a:cubicBezTo>
                  <a:pt x="175" y="122"/>
                  <a:pt x="175" y="122"/>
                  <a:pt x="175" y="122"/>
                </a:cubicBezTo>
                <a:cubicBezTo>
                  <a:pt x="175" y="122"/>
                  <a:pt x="175" y="122"/>
                  <a:pt x="176" y="122"/>
                </a:cubicBezTo>
                <a:cubicBezTo>
                  <a:pt x="176" y="122"/>
                  <a:pt x="176" y="122"/>
                  <a:pt x="176" y="121"/>
                </a:cubicBezTo>
                <a:cubicBezTo>
                  <a:pt x="176" y="121"/>
                  <a:pt x="176" y="121"/>
                  <a:pt x="176" y="121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78" y="120"/>
                  <a:pt x="178" y="119"/>
                  <a:pt x="178" y="119"/>
                </a:cubicBezTo>
                <a:cubicBezTo>
                  <a:pt x="178" y="119"/>
                  <a:pt x="178" y="119"/>
                  <a:pt x="178" y="119"/>
                </a:cubicBezTo>
                <a:cubicBezTo>
                  <a:pt x="178" y="120"/>
                  <a:pt x="178" y="120"/>
                  <a:pt x="178" y="120"/>
                </a:cubicBezTo>
                <a:cubicBezTo>
                  <a:pt x="178" y="120"/>
                  <a:pt x="178" y="120"/>
                  <a:pt x="178" y="120"/>
                </a:cubicBezTo>
                <a:cubicBezTo>
                  <a:pt x="178" y="120"/>
                  <a:pt x="178" y="121"/>
                  <a:pt x="178" y="121"/>
                </a:cubicBezTo>
                <a:cubicBezTo>
                  <a:pt x="178" y="121"/>
                  <a:pt x="179" y="122"/>
                  <a:pt x="179" y="122"/>
                </a:cubicBezTo>
                <a:cubicBezTo>
                  <a:pt x="179" y="122"/>
                  <a:pt x="180" y="122"/>
                  <a:pt x="180" y="123"/>
                </a:cubicBezTo>
                <a:cubicBezTo>
                  <a:pt x="180" y="123"/>
                  <a:pt x="180" y="122"/>
                  <a:pt x="181" y="123"/>
                </a:cubicBezTo>
                <a:cubicBezTo>
                  <a:pt x="181" y="123"/>
                  <a:pt x="181" y="123"/>
                  <a:pt x="181" y="124"/>
                </a:cubicBezTo>
                <a:cubicBezTo>
                  <a:pt x="181" y="124"/>
                  <a:pt x="182" y="124"/>
                  <a:pt x="182" y="124"/>
                </a:cubicBezTo>
                <a:cubicBezTo>
                  <a:pt x="182" y="124"/>
                  <a:pt x="182" y="125"/>
                  <a:pt x="181" y="125"/>
                </a:cubicBezTo>
                <a:cubicBezTo>
                  <a:pt x="181" y="125"/>
                  <a:pt x="181" y="125"/>
                  <a:pt x="181" y="125"/>
                </a:cubicBezTo>
                <a:cubicBezTo>
                  <a:pt x="181" y="126"/>
                  <a:pt x="181" y="126"/>
                  <a:pt x="180" y="126"/>
                </a:cubicBezTo>
                <a:cubicBezTo>
                  <a:pt x="180" y="126"/>
                  <a:pt x="180" y="126"/>
                  <a:pt x="180" y="126"/>
                </a:cubicBezTo>
                <a:cubicBezTo>
                  <a:pt x="180" y="127"/>
                  <a:pt x="180" y="128"/>
                  <a:pt x="180" y="128"/>
                </a:cubicBezTo>
                <a:cubicBezTo>
                  <a:pt x="179" y="128"/>
                  <a:pt x="178" y="128"/>
                  <a:pt x="178" y="129"/>
                </a:cubicBezTo>
                <a:cubicBezTo>
                  <a:pt x="178" y="129"/>
                  <a:pt x="178" y="129"/>
                  <a:pt x="178" y="129"/>
                </a:cubicBezTo>
                <a:cubicBezTo>
                  <a:pt x="178" y="129"/>
                  <a:pt x="177" y="129"/>
                  <a:pt x="177" y="129"/>
                </a:cubicBezTo>
                <a:cubicBezTo>
                  <a:pt x="177" y="129"/>
                  <a:pt x="177" y="130"/>
                  <a:pt x="177" y="130"/>
                </a:cubicBezTo>
                <a:cubicBezTo>
                  <a:pt x="176" y="130"/>
                  <a:pt x="176" y="130"/>
                  <a:pt x="176" y="130"/>
                </a:cubicBezTo>
                <a:cubicBezTo>
                  <a:pt x="176" y="130"/>
                  <a:pt x="176" y="130"/>
                  <a:pt x="175" y="130"/>
                </a:cubicBezTo>
                <a:cubicBezTo>
                  <a:pt x="175" y="131"/>
                  <a:pt x="174" y="131"/>
                  <a:pt x="174" y="131"/>
                </a:cubicBezTo>
                <a:cubicBezTo>
                  <a:pt x="174" y="131"/>
                  <a:pt x="173" y="131"/>
                  <a:pt x="173" y="132"/>
                </a:cubicBezTo>
                <a:cubicBezTo>
                  <a:pt x="173" y="132"/>
                  <a:pt x="173" y="132"/>
                  <a:pt x="173" y="132"/>
                </a:cubicBezTo>
                <a:cubicBezTo>
                  <a:pt x="172" y="133"/>
                  <a:pt x="171" y="133"/>
                  <a:pt x="170" y="133"/>
                </a:cubicBezTo>
                <a:cubicBezTo>
                  <a:pt x="169" y="133"/>
                  <a:pt x="169" y="134"/>
                  <a:pt x="169" y="134"/>
                </a:cubicBezTo>
                <a:cubicBezTo>
                  <a:pt x="169" y="134"/>
                  <a:pt x="168" y="134"/>
                  <a:pt x="168" y="134"/>
                </a:cubicBezTo>
                <a:cubicBezTo>
                  <a:pt x="168" y="134"/>
                  <a:pt x="167" y="134"/>
                  <a:pt x="167" y="135"/>
                </a:cubicBezTo>
                <a:cubicBezTo>
                  <a:pt x="166" y="135"/>
                  <a:pt x="166" y="135"/>
                  <a:pt x="166" y="135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164" y="136"/>
                  <a:pt x="163" y="136"/>
                  <a:pt x="163" y="135"/>
                </a:cubicBezTo>
                <a:cubicBezTo>
                  <a:pt x="163" y="134"/>
                  <a:pt x="163" y="134"/>
                  <a:pt x="163" y="134"/>
                </a:cubicBezTo>
                <a:cubicBezTo>
                  <a:pt x="162" y="134"/>
                  <a:pt x="162" y="133"/>
                  <a:pt x="162" y="132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2" y="131"/>
                  <a:pt x="162" y="131"/>
                  <a:pt x="162" y="131"/>
                </a:cubicBezTo>
                <a:cubicBezTo>
                  <a:pt x="162" y="130"/>
                  <a:pt x="161" y="130"/>
                  <a:pt x="161" y="129"/>
                </a:cubicBezTo>
                <a:cubicBezTo>
                  <a:pt x="161" y="129"/>
                  <a:pt x="161" y="129"/>
                  <a:pt x="161" y="129"/>
                </a:cubicBezTo>
                <a:cubicBezTo>
                  <a:pt x="160" y="128"/>
                  <a:pt x="160" y="128"/>
                  <a:pt x="160" y="127"/>
                </a:cubicBezTo>
                <a:cubicBezTo>
                  <a:pt x="159" y="127"/>
                  <a:pt x="159" y="127"/>
                  <a:pt x="158" y="126"/>
                </a:cubicBezTo>
                <a:cubicBezTo>
                  <a:pt x="158" y="126"/>
                  <a:pt x="158" y="126"/>
                  <a:pt x="158" y="125"/>
                </a:cubicBezTo>
                <a:cubicBezTo>
                  <a:pt x="158" y="125"/>
                  <a:pt x="158" y="124"/>
                  <a:pt x="158" y="123"/>
                </a:cubicBezTo>
                <a:cubicBezTo>
                  <a:pt x="157" y="123"/>
                  <a:pt x="157" y="123"/>
                  <a:pt x="157" y="122"/>
                </a:cubicBezTo>
                <a:cubicBezTo>
                  <a:pt x="156" y="122"/>
                  <a:pt x="156" y="122"/>
                  <a:pt x="156" y="121"/>
                </a:cubicBezTo>
                <a:cubicBezTo>
                  <a:pt x="156" y="120"/>
                  <a:pt x="155" y="120"/>
                  <a:pt x="155" y="119"/>
                </a:cubicBezTo>
                <a:cubicBezTo>
                  <a:pt x="154" y="119"/>
                  <a:pt x="154" y="118"/>
                  <a:pt x="154" y="118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3" y="116"/>
                  <a:pt x="153" y="116"/>
                  <a:pt x="153" y="115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53" y="114"/>
                  <a:pt x="152" y="114"/>
                  <a:pt x="152" y="113"/>
                </a:cubicBezTo>
                <a:cubicBezTo>
                  <a:pt x="152" y="112"/>
                  <a:pt x="152" y="112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0"/>
                  <a:pt x="153" y="109"/>
                  <a:pt x="154" y="109"/>
                </a:cubicBezTo>
                <a:cubicBezTo>
                  <a:pt x="154" y="108"/>
                  <a:pt x="154" y="108"/>
                  <a:pt x="154" y="107"/>
                </a:cubicBezTo>
                <a:cubicBezTo>
                  <a:pt x="154" y="107"/>
                  <a:pt x="154" y="107"/>
                  <a:pt x="154" y="107"/>
                </a:cubicBezTo>
                <a:cubicBezTo>
                  <a:pt x="154" y="107"/>
                  <a:pt x="154" y="106"/>
                  <a:pt x="154" y="106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4" y="106"/>
                  <a:pt x="154" y="106"/>
                  <a:pt x="154" y="106"/>
                </a:cubicBezTo>
                <a:cubicBezTo>
                  <a:pt x="154" y="106"/>
                  <a:pt x="154" y="106"/>
                  <a:pt x="153" y="106"/>
                </a:cubicBezTo>
                <a:cubicBezTo>
                  <a:pt x="153" y="106"/>
                  <a:pt x="153" y="106"/>
                  <a:pt x="152" y="106"/>
                </a:cubicBezTo>
                <a:cubicBezTo>
                  <a:pt x="152" y="106"/>
                  <a:pt x="152" y="106"/>
                  <a:pt x="152" y="106"/>
                </a:cubicBezTo>
                <a:cubicBezTo>
                  <a:pt x="151" y="106"/>
                  <a:pt x="151" y="107"/>
                  <a:pt x="150" y="107"/>
                </a:cubicBezTo>
                <a:cubicBezTo>
                  <a:pt x="150" y="106"/>
                  <a:pt x="150" y="106"/>
                  <a:pt x="149" y="106"/>
                </a:cubicBezTo>
                <a:cubicBezTo>
                  <a:pt x="149" y="106"/>
                  <a:pt x="148" y="105"/>
                  <a:pt x="148" y="106"/>
                </a:cubicBezTo>
                <a:cubicBezTo>
                  <a:pt x="148" y="106"/>
                  <a:pt x="148" y="106"/>
                  <a:pt x="148" y="106"/>
                </a:cubicBezTo>
                <a:cubicBezTo>
                  <a:pt x="148" y="106"/>
                  <a:pt x="148" y="106"/>
                  <a:pt x="147" y="106"/>
                </a:cubicBezTo>
                <a:cubicBezTo>
                  <a:pt x="147" y="106"/>
                  <a:pt x="147" y="106"/>
                  <a:pt x="146" y="106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46" y="106"/>
                  <a:pt x="146" y="106"/>
                  <a:pt x="146" y="106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5" y="105"/>
                  <a:pt x="145" y="105"/>
                  <a:pt x="145" y="105"/>
                </a:cubicBezTo>
                <a:cubicBezTo>
                  <a:pt x="145" y="105"/>
                  <a:pt x="145" y="105"/>
                  <a:pt x="145" y="105"/>
                </a:cubicBezTo>
                <a:cubicBezTo>
                  <a:pt x="145" y="105"/>
                  <a:pt x="144" y="105"/>
                  <a:pt x="144" y="105"/>
                </a:cubicBezTo>
                <a:cubicBezTo>
                  <a:pt x="144" y="105"/>
                  <a:pt x="144" y="105"/>
                  <a:pt x="144" y="105"/>
                </a:cubicBezTo>
                <a:cubicBezTo>
                  <a:pt x="144" y="105"/>
                  <a:pt x="144" y="105"/>
                  <a:pt x="144" y="105"/>
                </a:cubicBezTo>
                <a:cubicBezTo>
                  <a:pt x="144" y="105"/>
                  <a:pt x="144" y="105"/>
                  <a:pt x="144" y="105"/>
                </a:cubicBezTo>
                <a:cubicBezTo>
                  <a:pt x="144" y="105"/>
                  <a:pt x="144" y="105"/>
                  <a:pt x="144" y="105"/>
                </a:cubicBezTo>
                <a:cubicBezTo>
                  <a:pt x="144" y="104"/>
                  <a:pt x="144" y="104"/>
                  <a:pt x="144" y="104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3" y="104"/>
                  <a:pt x="143" y="104"/>
                  <a:pt x="143" y="104"/>
                </a:cubicBezTo>
                <a:cubicBezTo>
                  <a:pt x="143" y="103"/>
                  <a:pt x="143" y="103"/>
                  <a:pt x="143" y="103"/>
                </a:cubicBezTo>
                <a:cubicBezTo>
                  <a:pt x="143" y="103"/>
                  <a:pt x="143" y="103"/>
                  <a:pt x="143" y="103"/>
                </a:cubicBezTo>
                <a:cubicBezTo>
                  <a:pt x="144" y="103"/>
                  <a:pt x="144" y="103"/>
                  <a:pt x="143" y="103"/>
                </a:cubicBezTo>
                <a:cubicBezTo>
                  <a:pt x="143" y="103"/>
                  <a:pt x="143" y="103"/>
                  <a:pt x="143" y="103"/>
                </a:cubicBezTo>
                <a:cubicBezTo>
                  <a:pt x="143" y="103"/>
                  <a:pt x="144" y="103"/>
                  <a:pt x="144" y="103"/>
                </a:cubicBezTo>
                <a:cubicBezTo>
                  <a:pt x="144" y="103"/>
                  <a:pt x="144" y="103"/>
                  <a:pt x="144" y="103"/>
                </a:cubicBezTo>
                <a:cubicBezTo>
                  <a:pt x="143" y="103"/>
                  <a:pt x="143" y="103"/>
                  <a:pt x="143" y="103"/>
                </a:cubicBezTo>
                <a:cubicBezTo>
                  <a:pt x="143" y="102"/>
                  <a:pt x="143" y="102"/>
                  <a:pt x="143" y="102"/>
                </a:cubicBezTo>
                <a:cubicBezTo>
                  <a:pt x="143" y="102"/>
                  <a:pt x="143" y="102"/>
                  <a:pt x="143" y="102"/>
                </a:cubicBezTo>
                <a:cubicBezTo>
                  <a:pt x="143" y="102"/>
                  <a:pt x="143" y="102"/>
                  <a:pt x="143" y="102"/>
                </a:cubicBezTo>
                <a:cubicBezTo>
                  <a:pt x="143" y="102"/>
                  <a:pt x="143" y="102"/>
                  <a:pt x="144" y="102"/>
                </a:cubicBezTo>
                <a:cubicBezTo>
                  <a:pt x="144" y="102"/>
                  <a:pt x="144" y="102"/>
                  <a:pt x="144" y="102"/>
                </a:cubicBezTo>
                <a:cubicBezTo>
                  <a:pt x="143" y="102"/>
                  <a:pt x="143" y="102"/>
                  <a:pt x="143" y="102"/>
                </a:cubicBezTo>
                <a:cubicBezTo>
                  <a:pt x="143" y="102"/>
                  <a:pt x="143" y="101"/>
                  <a:pt x="143" y="101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43" y="101"/>
                  <a:pt x="144" y="101"/>
                  <a:pt x="144" y="100"/>
                </a:cubicBezTo>
                <a:cubicBezTo>
                  <a:pt x="144" y="101"/>
                  <a:pt x="144" y="101"/>
                  <a:pt x="145" y="101"/>
                </a:cubicBezTo>
                <a:cubicBezTo>
                  <a:pt x="145" y="101"/>
                  <a:pt x="145" y="101"/>
                  <a:pt x="145" y="101"/>
                </a:cubicBezTo>
                <a:cubicBezTo>
                  <a:pt x="145" y="101"/>
                  <a:pt x="144" y="101"/>
                  <a:pt x="144" y="101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5" y="100"/>
                  <a:pt x="145" y="100"/>
                  <a:pt x="145" y="100"/>
                </a:cubicBezTo>
                <a:cubicBezTo>
                  <a:pt x="145" y="101"/>
                  <a:pt x="145" y="101"/>
                  <a:pt x="145" y="101"/>
                </a:cubicBezTo>
                <a:cubicBezTo>
                  <a:pt x="145" y="101"/>
                  <a:pt x="146" y="101"/>
                  <a:pt x="146" y="101"/>
                </a:cubicBezTo>
                <a:cubicBezTo>
                  <a:pt x="146" y="101"/>
                  <a:pt x="146" y="101"/>
                  <a:pt x="146" y="101"/>
                </a:cubicBezTo>
                <a:cubicBezTo>
                  <a:pt x="146" y="101"/>
                  <a:pt x="146" y="101"/>
                  <a:pt x="146" y="101"/>
                </a:cubicBezTo>
                <a:cubicBezTo>
                  <a:pt x="146" y="100"/>
                  <a:pt x="146" y="100"/>
                  <a:pt x="146" y="100"/>
                </a:cubicBezTo>
                <a:cubicBezTo>
                  <a:pt x="146" y="100"/>
                  <a:pt x="146" y="100"/>
                  <a:pt x="146" y="100"/>
                </a:cubicBezTo>
                <a:cubicBezTo>
                  <a:pt x="146" y="100"/>
                  <a:pt x="147" y="100"/>
                  <a:pt x="147" y="100"/>
                </a:cubicBezTo>
                <a:cubicBezTo>
                  <a:pt x="147" y="100"/>
                  <a:pt x="147" y="100"/>
                  <a:pt x="147" y="100"/>
                </a:cubicBezTo>
                <a:cubicBezTo>
                  <a:pt x="147" y="100"/>
                  <a:pt x="147" y="100"/>
                  <a:pt x="146" y="100"/>
                </a:cubicBezTo>
                <a:cubicBezTo>
                  <a:pt x="146" y="100"/>
                  <a:pt x="146" y="100"/>
                  <a:pt x="146" y="100"/>
                </a:cubicBezTo>
                <a:cubicBezTo>
                  <a:pt x="146" y="100"/>
                  <a:pt x="146" y="100"/>
                  <a:pt x="146" y="99"/>
                </a:cubicBezTo>
                <a:cubicBezTo>
                  <a:pt x="146" y="99"/>
                  <a:pt x="147" y="100"/>
                  <a:pt x="147" y="100"/>
                </a:cubicBezTo>
                <a:cubicBezTo>
                  <a:pt x="147" y="100"/>
                  <a:pt x="147" y="99"/>
                  <a:pt x="147" y="99"/>
                </a:cubicBezTo>
                <a:cubicBezTo>
                  <a:pt x="148" y="100"/>
                  <a:pt x="148" y="100"/>
                  <a:pt x="149" y="100"/>
                </a:cubicBezTo>
                <a:cubicBezTo>
                  <a:pt x="149" y="99"/>
                  <a:pt x="149" y="99"/>
                  <a:pt x="149" y="99"/>
                </a:cubicBezTo>
                <a:cubicBezTo>
                  <a:pt x="149" y="99"/>
                  <a:pt x="150" y="99"/>
                  <a:pt x="151" y="98"/>
                </a:cubicBezTo>
                <a:cubicBezTo>
                  <a:pt x="152" y="98"/>
                  <a:pt x="152" y="99"/>
                  <a:pt x="153" y="98"/>
                </a:cubicBezTo>
                <a:cubicBezTo>
                  <a:pt x="153" y="98"/>
                  <a:pt x="153" y="99"/>
                  <a:pt x="153" y="99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4" y="99"/>
                  <a:pt x="154" y="99"/>
                  <a:pt x="155" y="99"/>
                </a:cubicBezTo>
                <a:cubicBezTo>
                  <a:pt x="155" y="99"/>
                  <a:pt x="155" y="100"/>
                  <a:pt x="156" y="100"/>
                </a:cubicBezTo>
                <a:cubicBezTo>
                  <a:pt x="156" y="100"/>
                  <a:pt x="157" y="100"/>
                  <a:pt x="157" y="100"/>
                </a:cubicBezTo>
                <a:cubicBezTo>
                  <a:pt x="157" y="100"/>
                  <a:pt x="158" y="100"/>
                  <a:pt x="158" y="100"/>
                </a:cubicBezTo>
                <a:cubicBezTo>
                  <a:pt x="158" y="100"/>
                  <a:pt x="159" y="100"/>
                  <a:pt x="159" y="100"/>
                </a:cubicBezTo>
                <a:cubicBezTo>
                  <a:pt x="160" y="100"/>
                  <a:pt x="161" y="99"/>
                  <a:pt x="161" y="98"/>
                </a:cubicBezTo>
                <a:cubicBezTo>
                  <a:pt x="161" y="98"/>
                  <a:pt x="160" y="98"/>
                  <a:pt x="160" y="97"/>
                </a:cubicBezTo>
                <a:cubicBezTo>
                  <a:pt x="160" y="97"/>
                  <a:pt x="159" y="97"/>
                  <a:pt x="159" y="97"/>
                </a:cubicBezTo>
                <a:cubicBezTo>
                  <a:pt x="159" y="96"/>
                  <a:pt x="159" y="96"/>
                  <a:pt x="159" y="96"/>
                </a:cubicBezTo>
                <a:cubicBezTo>
                  <a:pt x="159" y="96"/>
                  <a:pt x="158" y="96"/>
                  <a:pt x="158" y="96"/>
                </a:cubicBezTo>
                <a:cubicBezTo>
                  <a:pt x="158" y="95"/>
                  <a:pt x="158" y="95"/>
                  <a:pt x="157" y="95"/>
                </a:cubicBezTo>
                <a:cubicBezTo>
                  <a:pt x="157" y="95"/>
                  <a:pt x="157" y="95"/>
                  <a:pt x="157" y="95"/>
                </a:cubicBezTo>
                <a:cubicBezTo>
                  <a:pt x="156" y="95"/>
                  <a:pt x="156" y="94"/>
                  <a:pt x="156" y="94"/>
                </a:cubicBezTo>
                <a:cubicBezTo>
                  <a:pt x="156" y="94"/>
                  <a:pt x="156" y="94"/>
                  <a:pt x="156" y="94"/>
                </a:cubicBezTo>
                <a:cubicBezTo>
                  <a:pt x="156" y="94"/>
                  <a:pt x="155" y="94"/>
                  <a:pt x="155" y="94"/>
                </a:cubicBezTo>
                <a:cubicBezTo>
                  <a:pt x="155" y="94"/>
                  <a:pt x="156" y="94"/>
                  <a:pt x="156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7" y="93"/>
                  <a:pt x="157" y="93"/>
                  <a:pt x="157" y="92"/>
                </a:cubicBezTo>
                <a:cubicBezTo>
                  <a:pt x="157" y="92"/>
                  <a:pt x="156" y="92"/>
                  <a:pt x="156" y="92"/>
                </a:cubicBezTo>
                <a:cubicBezTo>
                  <a:pt x="156" y="92"/>
                  <a:pt x="156" y="92"/>
                  <a:pt x="156" y="92"/>
                </a:cubicBezTo>
                <a:cubicBezTo>
                  <a:pt x="157" y="92"/>
                  <a:pt x="157" y="91"/>
                  <a:pt x="158" y="91"/>
                </a:cubicBezTo>
                <a:cubicBezTo>
                  <a:pt x="158" y="91"/>
                  <a:pt x="158" y="91"/>
                  <a:pt x="158" y="91"/>
                </a:cubicBezTo>
                <a:cubicBezTo>
                  <a:pt x="157" y="91"/>
                  <a:pt x="157" y="91"/>
                  <a:pt x="157" y="91"/>
                </a:cubicBezTo>
                <a:cubicBezTo>
                  <a:pt x="157" y="91"/>
                  <a:pt x="157" y="91"/>
                  <a:pt x="157" y="91"/>
                </a:cubicBezTo>
                <a:cubicBezTo>
                  <a:pt x="156" y="91"/>
                  <a:pt x="156" y="91"/>
                  <a:pt x="156" y="91"/>
                </a:cubicBezTo>
                <a:cubicBezTo>
                  <a:pt x="156" y="91"/>
                  <a:pt x="156" y="91"/>
                  <a:pt x="155" y="91"/>
                </a:cubicBezTo>
                <a:cubicBezTo>
                  <a:pt x="155" y="92"/>
                  <a:pt x="154" y="92"/>
                  <a:pt x="154" y="92"/>
                </a:cubicBezTo>
                <a:cubicBezTo>
                  <a:pt x="154" y="92"/>
                  <a:pt x="154" y="92"/>
                  <a:pt x="154" y="92"/>
                </a:cubicBezTo>
                <a:cubicBezTo>
                  <a:pt x="153" y="92"/>
                  <a:pt x="153" y="92"/>
                  <a:pt x="153" y="92"/>
                </a:cubicBezTo>
                <a:cubicBezTo>
                  <a:pt x="153" y="92"/>
                  <a:pt x="153" y="92"/>
                  <a:pt x="153" y="92"/>
                </a:cubicBezTo>
                <a:cubicBezTo>
                  <a:pt x="153" y="92"/>
                  <a:pt x="153" y="92"/>
                  <a:pt x="153" y="92"/>
                </a:cubicBezTo>
                <a:cubicBezTo>
                  <a:pt x="153" y="92"/>
                  <a:pt x="153" y="92"/>
                  <a:pt x="153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3"/>
                  <a:pt x="153" y="93"/>
                  <a:pt x="153" y="94"/>
                </a:cubicBezTo>
                <a:cubicBezTo>
                  <a:pt x="153" y="94"/>
                  <a:pt x="154" y="94"/>
                  <a:pt x="154" y="94"/>
                </a:cubicBezTo>
                <a:cubicBezTo>
                  <a:pt x="154" y="94"/>
                  <a:pt x="154" y="94"/>
                  <a:pt x="155" y="94"/>
                </a:cubicBezTo>
                <a:cubicBezTo>
                  <a:pt x="155" y="94"/>
                  <a:pt x="154" y="94"/>
                  <a:pt x="154" y="94"/>
                </a:cubicBezTo>
                <a:cubicBezTo>
                  <a:pt x="154" y="94"/>
                  <a:pt x="154" y="94"/>
                  <a:pt x="154" y="94"/>
                </a:cubicBezTo>
                <a:cubicBezTo>
                  <a:pt x="154" y="94"/>
                  <a:pt x="154" y="94"/>
                  <a:pt x="153" y="94"/>
                </a:cubicBezTo>
                <a:cubicBezTo>
                  <a:pt x="153" y="94"/>
                  <a:pt x="153" y="94"/>
                  <a:pt x="153" y="94"/>
                </a:cubicBezTo>
                <a:cubicBezTo>
                  <a:pt x="153" y="94"/>
                  <a:pt x="153" y="94"/>
                  <a:pt x="152" y="94"/>
                </a:cubicBezTo>
                <a:cubicBezTo>
                  <a:pt x="152" y="95"/>
                  <a:pt x="152" y="95"/>
                  <a:pt x="151" y="95"/>
                </a:cubicBezTo>
                <a:cubicBezTo>
                  <a:pt x="151" y="95"/>
                  <a:pt x="151" y="95"/>
                  <a:pt x="151" y="95"/>
                </a:cubicBezTo>
                <a:cubicBezTo>
                  <a:pt x="151" y="94"/>
                  <a:pt x="151" y="94"/>
                  <a:pt x="150" y="94"/>
                </a:cubicBezTo>
                <a:cubicBezTo>
                  <a:pt x="150" y="94"/>
                  <a:pt x="150" y="94"/>
                  <a:pt x="150" y="94"/>
                </a:cubicBezTo>
                <a:cubicBezTo>
                  <a:pt x="150" y="93"/>
                  <a:pt x="151" y="93"/>
                  <a:pt x="151" y="93"/>
                </a:cubicBezTo>
                <a:cubicBezTo>
                  <a:pt x="151" y="93"/>
                  <a:pt x="151" y="93"/>
                  <a:pt x="151" y="92"/>
                </a:cubicBezTo>
                <a:cubicBezTo>
                  <a:pt x="150" y="92"/>
                  <a:pt x="150" y="93"/>
                  <a:pt x="149" y="92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49" y="92"/>
                  <a:pt x="149" y="92"/>
                  <a:pt x="150" y="92"/>
                </a:cubicBezTo>
                <a:cubicBezTo>
                  <a:pt x="150" y="92"/>
                  <a:pt x="150" y="92"/>
                  <a:pt x="150" y="92"/>
                </a:cubicBezTo>
                <a:cubicBezTo>
                  <a:pt x="149" y="92"/>
                  <a:pt x="149" y="92"/>
                  <a:pt x="149" y="91"/>
                </a:cubicBezTo>
                <a:cubicBezTo>
                  <a:pt x="149" y="91"/>
                  <a:pt x="149" y="92"/>
                  <a:pt x="149" y="92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48" y="92"/>
                  <a:pt x="148" y="92"/>
                  <a:pt x="147" y="93"/>
                </a:cubicBezTo>
                <a:cubicBezTo>
                  <a:pt x="147" y="93"/>
                  <a:pt x="146" y="93"/>
                  <a:pt x="147" y="93"/>
                </a:cubicBezTo>
                <a:cubicBezTo>
                  <a:pt x="147" y="94"/>
                  <a:pt x="147" y="94"/>
                  <a:pt x="147" y="94"/>
                </a:cubicBezTo>
                <a:cubicBezTo>
                  <a:pt x="147" y="94"/>
                  <a:pt x="147" y="94"/>
                  <a:pt x="146" y="94"/>
                </a:cubicBezTo>
                <a:cubicBezTo>
                  <a:pt x="146" y="94"/>
                  <a:pt x="145" y="95"/>
                  <a:pt x="145" y="96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5" y="96"/>
                  <a:pt x="145" y="96"/>
                  <a:pt x="145" y="97"/>
                </a:cubicBezTo>
                <a:cubicBezTo>
                  <a:pt x="145" y="97"/>
                  <a:pt x="145" y="97"/>
                  <a:pt x="145" y="97"/>
                </a:cubicBezTo>
                <a:cubicBezTo>
                  <a:pt x="144" y="97"/>
                  <a:pt x="144" y="98"/>
                  <a:pt x="144" y="98"/>
                </a:cubicBezTo>
                <a:cubicBezTo>
                  <a:pt x="144" y="98"/>
                  <a:pt x="144" y="98"/>
                  <a:pt x="144" y="98"/>
                </a:cubicBezTo>
                <a:cubicBezTo>
                  <a:pt x="144" y="98"/>
                  <a:pt x="145" y="99"/>
                  <a:pt x="145" y="99"/>
                </a:cubicBezTo>
                <a:cubicBezTo>
                  <a:pt x="145" y="99"/>
                  <a:pt x="146" y="99"/>
                  <a:pt x="146" y="99"/>
                </a:cubicBezTo>
                <a:cubicBezTo>
                  <a:pt x="146" y="100"/>
                  <a:pt x="146" y="100"/>
                  <a:pt x="146" y="100"/>
                </a:cubicBezTo>
                <a:cubicBezTo>
                  <a:pt x="145" y="100"/>
                  <a:pt x="145" y="100"/>
                  <a:pt x="145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100"/>
                  <a:pt x="143" y="100"/>
                  <a:pt x="143" y="101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43" y="101"/>
                  <a:pt x="143" y="101"/>
                  <a:pt x="143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100"/>
                  <a:pt x="143" y="100"/>
                  <a:pt x="142" y="100"/>
                </a:cubicBezTo>
                <a:cubicBezTo>
                  <a:pt x="142" y="100"/>
                  <a:pt x="142" y="100"/>
                  <a:pt x="142" y="100"/>
                </a:cubicBezTo>
                <a:cubicBezTo>
                  <a:pt x="142" y="100"/>
                  <a:pt x="141" y="100"/>
                  <a:pt x="141" y="100"/>
                </a:cubicBezTo>
                <a:cubicBezTo>
                  <a:pt x="141" y="100"/>
                  <a:pt x="141" y="100"/>
                  <a:pt x="141" y="100"/>
                </a:cubicBezTo>
                <a:cubicBezTo>
                  <a:pt x="141" y="100"/>
                  <a:pt x="141" y="100"/>
                  <a:pt x="140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40" y="101"/>
                  <a:pt x="139" y="101"/>
                  <a:pt x="139" y="101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39" y="101"/>
                  <a:pt x="139" y="101"/>
                  <a:pt x="140" y="101"/>
                </a:cubicBezTo>
                <a:cubicBezTo>
                  <a:pt x="140" y="101"/>
                  <a:pt x="140" y="101"/>
                  <a:pt x="140" y="101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39" y="101"/>
                  <a:pt x="139" y="100"/>
                  <a:pt x="139" y="100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139" y="100"/>
                  <a:pt x="139" y="100"/>
                  <a:pt x="139" y="100"/>
                </a:cubicBezTo>
                <a:cubicBezTo>
                  <a:pt x="139" y="100"/>
                  <a:pt x="138" y="100"/>
                  <a:pt x="138" y="101"/>
                </a:cubicBezTo>
                <a:cubicBezTo>
                  <a:pt x="138" y="101"/>
                  <a:pt x="138" y="101"/>
                  <a:pt x="138" y="101"/>
                </a:cubicBezTo>
                <a:cubicBezTo>
                  <a:pt x="138" y="101"/>
                  <a:pt x="138" y="101"/>
                  <a:pt x="138" y="101"/>
                </a:cubicBezTo>
                <a:cubicBezTo>
                  <a:pt x="138" y="102"/>
                  <a:pt x="139" y="102"/>
                  <a:pt x="139" y="102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9" y="102"/>
                  <a:pt x="139" y="102"/>
                  <a:pt x="139" y="103"/>
                </a:cubicBezTo>
                <a:cubicBezTo>
                  <a:pt x="139" y="103"/>
                  <a:pt x="138" y="103"/>
                  <a:pt x="138" y="103"/>
                </a:cubicBezTo>
                <a:cubicBezTo>
                  <a:pt x="138" y="103"/>
                  <a:pt x="138" y="103"/>
                  <a:pt x="138" y="103"/>
                </a:cubicBezTo>
                <a:cubicBezTo>
                  <a:pt x="139" y="103"/>
                  <a:pt x="140" y="104"/>
                  <a:pt x="140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104"/>
                  <a:pt x="140" y="104"/>
                  <a:pt x="139" y="104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39" y="105"/>
                  <a:pt x="139" y="105"/>
                  <a:pt x="138" y="105"/>
                </a:cubicBezTo>
                <a:cubicBezTo>
                  <a:pt x="138" y="105"/>
                  <a:pt x="138" y="105"/>
                  <a:pt x="138" y="105"/>
                </a:cubicBezTo>
                <a:cubicBezTo>
                  <a:pt x="139" y="105"/>
                  <a:pt x="139" y="105"/>
                  <a:pt x="139" y="106"/>
                </a:cubicBezTo>
                <a:cubicBezTo>
                  <a:pt x="139" y="106"/>
                  <a:pt x="138" y="106"/>
                  <a:pt x="138" y="106"/>
                </a:cubicBezTo>
                <a:cubicBezTo>
                  <a:pt x="138" y="106"/>
                  <a:pt x="138" y="106"/>
                  <a:pt x="138" y="106"/>
                </a:cubicBezTo>
                <a:cubicBezTo>
                  <a:pt x="138" y="106"/>
                  <a:pt x="138" y="106"/>
                  <a:pt x="138" y="106"/>
                </a:cubicBezTo>
                <a:cubicBezTo>
                  <a:pt x="138" y="106"/>
                  <a:pt x="138" y="105"/>
                  <a:pt x="138" y="105"/>
                </a:cubicBezTo>
                <a:cubicBezTo>
                  <a:pt x="138" y="105"/>
                  <a:pt x="138" y="105"/>
                  <a:pt x="137" y="106"/>
                </a:cubicBezTo>
                <a:cubicBezTo>
                  <a:pt x="137" y="105"/>
                  <a:pt x="137" y="105"/>
                  <a:pt x="137" y="105"/>
                </a:cubicBezTo>
                <a:cubicBezTo>
                  <a:pt x="137" y="105"/>
                  <a:pt x="137" y="105"/>
                  <a:pt x="137" y="105"/>
                </a:cubicBezTo>
                <a:cubicBezTo>
                  <a:pt x="137" y="105"/>
                  <a:pt x="137" y="104"/>
                  <a:pt x="137" y="104"/>
                </a:cubicBezTo>
                <a:cubicBezTo>
                  <a:pt x="137" y="104"/>
                  <a:pt x="137" y="104"/>
                  <a:pt x="137" y="104"/>
                </a:cubicBezTo>
                <a:cubicBezTo>
                  <a:pt x="137" y="104"/>
                  <a:pt x="138" y="104"/>
                  <a:pt x="138" y="104"/>
                </a:cubicBezTo>
                <a:cubicBezTo>
                  <a:pt x="138" y="104"/>
                  <a:pt x="139" y="104"/>
                  <a:pt x="139" y="104"/>
                </a:cubicBezTo>
                <a:cubicBezTo>
                  <a:pt x="139" y="104"/>
                  <a:pt x="139" y="104"/>
                  <a:pt x="139" y="104"/>
                </a:cubicBezTo>
                <a:cubicBezTo>
                  <a:pt x="139" y="104"/>
                  <a:pt x="138" y="103"/>
                  <a:pt x="138" y="103"/>
                </a:cubicBezTo>
                <a:cubicBezTo>
                  <a:pt x="138" y="103"/>
                  <a:pt x="137" y="103"/>
                  <a:pt x="137" y="103"/>
                </a:cubicBezTo>
                <a:cubicBezTo>
                  <a:pt x="137" y="103"/>
                  <a:pt x="136" y="103"/>
                  <a:pt x="136" y="103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6" y="103"/>
                  <a:pt x="137" y="103"/>
                  <a:pt x="137" y="103"/>
                </a:cubicBezTo>
                <a:cubicBezTo>
                  <a:pt x="137" y="103"/>
                  <a:pt x="137" y="103"/>
                  <a:pt x="137" y="103"/>
                </a:cubicBezTo>
                <a:cubicBezTo>
                  <a:pt x="137" y="103"/>
                  <a:pt x="137" y="103"/>
                  <a:pt x="137" y="102"/>
                </a:cubicBezTo>
                <a:cubicBezTo>
                  <a:pt x="136" y="103"/>
                  <a:pt x="136" y="102"/>
                  <a:pt x="135" y="102"/>
                </a:cubicBezTo>
                <a:cubicBezTo>
                  <a:pt x="135" y="102"/>
                  <a:pt x="135" y="102"/>
                  <a:pt x="135" y="101"/>
                </a:cubicBezTo>
                <a:cubicBezTo>
                  <a:pt x="135" y="101"/>
                  <a:pt x="135" y="101"/>
                  <a:pt x="135" y="101"/>
                </a:cubicBezTo>
                <a:cubicBezTo>
                  <a:pt x="135" y="101"/>
                  <a:pt x="135" y="101"/>
                  <a:pt x="135" y="101"/>
                </a:cubicBezTo>
                <a:cubicBezTo>
                  <a:pt x="135" y="101"/>
                  <a:pt x="135" y="101"/>
                  <a:pt x="135" y="100"/>
                </a:cubicBezTo>
                <a:cubicBezTo>
                  <a:pt x="135" y="100"/>
                  <a:pt x="135" y="100"/>
                  <a:pt x="135" y="100"/>
                </a:cubicBezTo>
                <a:cubicBezTo>
                  <a:pt x="135" y="100"/>
                  <a:pt x="135" y="99"/>
                  <a:pt x="135" y="99"/>
                </a:cubicBezTo>
                <a:cubicBezTo>
                  <a:pt x="135" y="99"/>
                  <a:pt x="135" y="99"/>
                  <a:pt x="135" y="99"/>
                </a:cubicBezTo>
                <a:cubicBezTo>
                  <a:pt x="135" y="99"/>
                  <a:pt x="135" y="99"/>
                  <a:pt x="134" y="99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4" y="98"/>
                  <a:pt x="133" y="98"/>
                  <a:pt x="132" y="97"/>
                </a:cubicBezTo>
                <a:cubicBezTo>
                  <a:pt x="132" y="97"/>
                  <a:pt x="132" y="97"/>
                  <a:pt x="132" y="97"/>
                </a:cubicBezTo>
                <a:cubicBezTo>
                  <a:pt x="132" y="97"/>
                  <a:pt x="131" y="96"/>
                  <a:pt x="131" y="96"/>
                </a:cubicBezTo>
                <a:cubicBezTo>
                  <a:pt x="131" y="96"/>
                  <a:pt x="131" y="96"/>
                  <a:pt x="131" y="96"/>
                </a:cubicBezTo>
                <a:cubicBezTo>
                  <a:pt x="130" y="96"/>
                  <a:pt x="130" y="96"/>
                  <a:pt x="130" y="95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29" y="95"/>
                  <a:pt x="130" y="94"/>
                  <a:pt x="129" y="94"/>
                </a:cubicBezTo>
                <a:cubicBezTo>
                  <a:pt x="129" y="94"/>
                  <a:pt x="129" y="94"/>
                  <a:pt x="129" y="94"/>
                </a:cubicBezTo>
                <a:cubicBezTo>
                  <a:pt x="128" y="94"/>
                  <a:pt x="128" y="94"/>
                  <a:pt x="128" y="95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28" y="94"/>
                  <a:pt x="128" y="93"/>
                  <a:pt x="128" y="93"/>
                </a:cubicBezTo>
                <a:cubicBezTo>
                  <a:pt x="128" y="93"/>
                  <a:pt x="128" y="93"/>
                  <a:pt x="128" y="93"/>
                </a:cubicBezTo>
                <a:cubicBezTo>
                  <a:pt x="128" y="93"/>
                  <a:pt x="128" y="93"/>
                  <a:pt x="127" y="93"/>
                </a:cubicBezTo>
                <a:cubicBezTo>
                  <a:pt x="127" y="93"/>
                  <a:pt x="127" y="93"/>
                  <a:pt x="127" y="93"/>
                </a:cubicBezTo>
                <a:cubicBezTo>
                  <a:pt x="127" y="93"/>
                  <a:pt x="127" y="94"/>
                  <a:pt x="126" y="94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26" y="94"/>
                  <a:pt x="127" y="94"/>
                  <a:pt x="127" y="94"/>
                </a:cubicBezTo>
                <a:cubicBezTo>
                  <a:pt x="127" y="95"/>
                  <a:pt x="126" y="95"/>
                  <a:pt x="126" y="95"/>
                </a:cubicBezTo>
                <a:cubicBezTo>
                  <a:pt x="127" y="95"/>
                  <a:pt x="127" y="96"/>
                  <a:pt x="127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8" y="97"/>
                  <a:pt x="128" y="97"/>
                  <a:pt x="128" y="97"/>
                </a:cubicBezTo>
                <a:cubicBezTo>
                  <a:pt x="128" y="98"/>
                  <a:pt x="129" y="98"/>
                  <a:pt x="129" y="98"/>
                </a:cubicBezTo>
                <a:cubicBezTo>
                  <a:pt x="130" y="99"/>
                  <a:pt x="131" y="98"/>
                  <a:pt x="131" y="99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2" y="100"/>
                  <a:pt x="133" y="100"/>
                  <a:pt x="134" y="101"/>
                </a:cubicBezTo>
                <a:cubicBezTo>
                  <a:pt x="134" y="101"/>
                  <a:pt x="134" y="101"/>
                  <a:pt x="133" y="102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33" y="101"/>
                  <a:pt x="133" y="101"/>
                  <a:pt x="133" y="101"/>
                </a:cubicBezTo>
                <a:cubicBezTo>
                  <a:pt x="133" y="101"/>
                  <a:pt x="132" y="101"/>
                  <a:pt x="132" y="101"/>
                </a:cubicBezTo>
                <a:cubicBezTo>
                  <a:pt x="132" y="100"/>
                  <a:pt x="131" y="101"/>
                  <a:pt x="131" y="102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2" y="102"/>
                  <a:pt x="132" y="102"/>
                  <a:pt x="132" y="103"/>
                </a:cubicBezTo>
                <a:cubicBezTo>
                  <a:pt x="132" y="103"/>
                  <a:pt x="132" y="103"/>
                  <a:pt x="132" y="103"/>
                </a:cubicBezTo>
                <a:cubicBezTo>
                  <a:pt x="132" y="103"/>
                  <a:pt x="132" y="103"/>
                  <a:pt x="131" y="103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04"/>
                  <a:pt x="131" y="104"/>
                  <a:pt x="131" y="104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31" y="104"/>
                  <a:pt x="131" y="103"/>
                  <a:pt x="131" y="103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03"/>
                  <a:pt x="131" y="103"/>
                  <a:pt x="131" y="103"/>
                </a:cubicBezTo>
                <a:cubicBezTo>
                  <a:pt x="131" y="103"/>
                  <a:pt x="130" y="101"/>
                  <a:pt x="130" y="101"/>
                </a:cubicBezTo>
                <a:cubicBezTo>
                  <a:pt x="130" y="101"/>
                  <a:pt x="130" y="101"/>
                  <a:pt x="130" y="101"/>
                </a:cubicBezTo>
                <a:cubicBezTo>
                  <a:pt x="130" y="101"/>
                  <a:pt x="130" y="101"/>
                  <a:pt x="129" y="101"/>
                </a:cubicBezTo>
                <a:cubicBezTo>
                  <a:pt x="129" y="101"/>
                  <a:pt x="130" y="101"/>
                  <a:pt x="129" y="101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9" y="100"/>
                  <a:pt x="129" y="100"/>
                  <a:pt x="128" y="100"/>
                </a:cubicBezTo>
                <a:cubicBezTo>
                  <a:pt x="128" y="99"/>
                  <a:pt x="128" y="100"/>
                  <a:pt x="127" y="99"/>
                </a:cubicBezTo>
                <a:cubicBezTo>
                  <a:pt x="126" y="99"/>
                  <a:pt x="126" y="98"/>
                  <a:pt x="125" y="98"/>
                </a:cubicBezTo>
                <a:cubicBezTo>
                  <a:pt x="124" y="97"/>
                  <a:pt x="124" y="96"/>
                  <a:pt x="123" y="95"/>
                </a:cubicBezTo>
                <a:cubicBezTo>
                  <a:pt x="123" y="95"/>
                  <a:pt x="122" y="95"/>
                  <a:pt x="122" y="95"/>
                </a:cubicBezTo>
                <a:cubicBezTo>
                  <a:pt x="122" y="95"/>
                  <a:pt x="121" y="96"/>
                  <a:pt x="121" y="96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20" y="96"/>
                  <a:pt x="120" y="97"/>
                  <a:pt x="119" y="97"/>
                </a:cubicBezTo>
                <a:cubicBezTo>
                  <a:pt x="118" y="97"/>
                  <a:pt x="118" y="97"/>
                  <a:pt x="118" y="97"/>
                </a:cubicBezTo>
                <a:cubicBezTo>
                  <a:pt x="118" y="96"/>
                  <a:pt x="118" y="97"/>
                  <a:pt x="117" y="97"/>
                </a:cubicBezTo>
                <a:cubicBezTo>
                  <a:pt x="117" y="97"/>
                  <a:pt x="117" y="96"/>
                  <a:pt x="116" y="97"/>
                </a:cubicBezTo>
                <a:cubicBezTo>
                  <a:pt x="115" y="97"/>
                  <a:pt x="116" y="98"/>
                  <a:pt x="116" y="99"/>
                </a:cubicBezTo>
                <a:cubicBezTo>
                  <a:pt x="115" y="99"/>
                  <a:pt x="115" y="99"/>
                  <a:pt x="115" y="99"/>
                </a:cubicBezTo>
                <a:cubicBezTo>
                  <a:pt x="115" y="99"/>
                  <a:pt x="114" y="99"/>
                  <a:pt x="114" y="99"/>
                </a:cubicBezTo>
                <a:cubicBezTo>
                  <a:pt x="114" y="100"/>
                  <a:pt x="113" y="99"/>
                  <a:pt x="113" y="100"/>
                </a:cubicBezTo>
                <a:cubicBezTo>
                  <a:pt x="113" y="100"/>
                  <a:pt x="113" y="100"/>
                  <a:pt x="113" y="100"/>
                </a:cubicBezTo>
                <a:cubicBezTo>
                  <a:pt x="113" y="100"/>
                  <a:pt x="113" y="100"/>
                  <a:pt x="113" y="100"/>
                </a:cubicBezTo>
                <a:cubicBezTo>
                  <a:pt x="112" y="100"/>
                  <a:pt x="112" y="101"/>
                  <a:pt x="112" y="102"/>
                </a:cubicBezTo>
                <a:cubicBezTo>
                  <a:pt x="112" y="102"/>
                  <a:pt x="112" y="102"/>
                  <a:pt x="112" y="103"/>
                </a:cubicBezTo>
                <a:cubicBezTo>
                  <a:pt x="112" y="103"/>
                  <a:pt x="112" y="103"/>
                  <a:pt x="112" y="103"/>
                </a:cubicBezTo>
                <a:cubicBezTo>
                  <a:pt x="112" y="103"/>
                  <a:pt x="112" y="103"/>
                  <a:pt x="112" y="103"/>
                </a:cubicBezTo>
                <a:cubicBezTo>
                  <a:pt x="112" y="103"/>
                  <a:pt x="111" y="104"/>
                  <a:pt x="111" y="104"/>
                </a:cubicBezTo>
                <a:cubicBezTo>
                  <a:pt x="111" y="104"/>
                  <a:pt x="111" y="104"/>
                  <a:pt x="111" y="105"/>
                </a:cubicBezTo>
                <a:cubicBezTo>
                  <a:pt x="111" y="105"/>
                  <a:pt x="110" y="105"/>
                  <a:pt x="110" y="105"/>
                </a:cubicBezTo>
                <a:cubicBezTo>
                  <a:pt x="110" y="105"/>
                  <a:pt x="110" y="105"/>
                  <a:pt x="109" y="106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09" y="106"/>
                  <a:pt x="109" y="106"/>
                  <a:pt x="109" y="106"/>
                </a:cubicBezTo>
                <a:cubicBezTo>
                  <a:pt x="108" y="106"/>
                  <a:pt x="107" y="106"/>
                  <a:pt x="107" y="106"/>
                </a:cubicBezTo>
                <a:cubicBezTo>
                  <a:pt x="107" y="106"/>
                  <a:pt x="107" y="106"/>
                  <a:pt x="106" y="106"/>
                </a:cubicBezTo>
                <a:cubicBezTo>
                  <a:pt x="106" y="106"/>
                  <a:pt x="106" y="106"/>
                  <a:pt x="106" y="107"/>
                </a:cubicBezTo>
                <a:cubicBezTo>
                  <a:pt x="106" y="107"/>
                  <a:pt x="106" y="107"/>
                  <a:pt x="106" y="107"/>
                </a:cubicBezTo>
                <a:cubicBezTo>
                  <a:pt x="106" y="107"/>
                  <a:pt x="106" y="106"/>
                  <a:pt x="106" y="106"/>
                </a:cubicBezTo>
                <a:cubicBezTo>
                  <a:pt x="106" y="106"/>
                  <a:pt x="106" y="106"/>
                  <a:pt x="106" y="106"/>
                </a:cubicBezTo>
                <a:cubicBezTo>
                  <a:pt x="106" y="107"/>
                  <a:pt x="106" y="107"/>
                  <a:pt x="106" y="107"/>
                </a:cubicBezTo>
                <a:cubicBezTo>
                  <a:pt x="105" y="107"/>
                  <a:pt x="105" y="106"/>
                  <a:pt x="105" y="106"/>
                </a:cubicBezTo>
                <a:cubicBezTo>
                  <a:pt x="105" y="106"/>
                  <a:pt x="105" y="106"/>
                  <a:pt x="104" y="106"/>
                </a:cubicBezTo>
                <a:cubicBezTo>
                  <a:pt x="104" y="105"/>
                  <a:pt x="104" y="105"/>
                  <a:pt x="103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1" y="105"/>
                  <a:pt x="102" y="105"/>
                  <a:pt x="102" y="105"/>
                </a:cubicBezTo>
                <a:cubicBezTo>
                  <a:pt x="102" y="104"/>
                  <a:pt x="102" y="104"/>
                  <a:pt x="102" y="104"/>
                </a:cubicBezTo>
                <a:cubicBezTo>
                  <a:pt x="102" y="104"/>
                  <a:pt x="102" y="104"/>
                  <a:pt x="102" y="104"/>
                </a:cubicBezTo>
                <a:cubicBezTo>
                  <a:pt x="102" y="104"/>
                  <a:pt x="102" y="104"/>
                  <a:pt x="102" y="103"/>
                </a:cubicBezTo>
                <a:cubicBezTo>
                  <a:pt x="102" y="103"/>
                  <a:pt x="102" y="103"/>
                  <a:pt x="102" y="103"/>
                </a:cubicBezTo>
                <a:cubicBezTo>
                  <a:pt x="102" y="103"/>
                  <a:pt x="101" y="103"/>
                  <a:pt x="101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1" y="103"/>
                  <a:pt x="101" y="103"/>
                  <a:pt x="102" y="103"/>
                </a:cubicBezTo>
                <a:cubicBezTo>
                  <a:pt x="102" y="103"/>
                  <a:pt x="102" y="103"/>
                  <a:pt x="101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1" y="103"/>
                  <a:pt x="101" y="103"/>
                  <a:pt x="101" y="103"/>
                </a:cubicBezTo>
                <a:cubicBezTo>
                  <a:pt x="101" y="103"/>
                  <a:pt x="101" y="102"/>
                  <a:pt x="101" y="102"/>
                </a:cubicBezTo>
                <a:cubicBezTo>
                  <a:pt x="102" y="102"/>
                  <a:pt x="102" y="100"/>
                  <a:pt x="102" y="99"/>
                </a:cubicBezTo>
                <a:cubicBezTo>
                  <a:pt x="102" y="99"/>
                  <a:pt x="102" y="98"/>
                  <a:pt x="102" y="98"/>
                </a:cubicBezTo>
                <a:cubicBezTo>
                  <a:pt x="102" y="98"/>
                  <a:pt x="102" y="97"/>
                  <a:pt x="101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1" y="97"/>
                  <a:pt x="102" y="97"/>
                  <a:pt x="102" y="97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3" y="96"/>
                  <a:pt x="103" y="96"/>
                  <a:pt x="104" y="96"/>
                </a:cubicBezTo>
                <a:cubicBezTo>
                  <a:pt x="104" y="96"/>
                  <a:pt x="105" y="96"/>
                  <a:pt x="105" y="96"/>
                </a:cubicBezTo>
                <a:cubicBezTo>
                  <a:pt x="105" y="96"/>
                  <a:pt x="106" y="96"/>
                  <a:pt x="106" y="96"/>
                </a:cubicBezTo>
                <a:cubicBezTo>
                  <a:pt x="107" y="96"/>
                  <a:pt x="108" y="97"/>
                  <a:pt x="109" y="96"/>
                </a:cubicBezTo>
                <a:cubicBezTo>
                  <a:pt x="109" y="96"/>
                  <a:pt x="109" y="97"/>
                  <a:pt x="110" y="97"/>
                </a:cubicBezTo>
                <a:cubicBezTo>
                  <a:pt x="110" y="96"/>
                  <a:pt x="110" y="95"/>
                  <a:pt x="110" y="95"/>
                </a:cubicBezTo>
                <a:cubicBezTo>
                  <a:pt x="111" y="95"/>
                  <a:pt x="111" y="95"/>
                  <a:pt x="111" y="95"/>
                </a:cubicBezTo>
                <a:cubicBezTo>
                  <a:pt x="111" y="95"/>
                  <a:pt x="111" y="95"/>
                  <a:pt x="111" y="95"/>
                </a:cubicBezTo>
                <a:cubicBezTo>
                  <a:pt x="111" y="95"/>
                  <a:pt x="111" y="95"/>
                  <a:pt x="110" y="95"/>
                </a:cubicBezTo>
                <a:cubicBezTo>
                  <a:pt x="110" y="94"/>
                  <a:pt x="111" y="94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1" y="94"/>
                  <a:pt x="111" y="94"/>
                  <a:pt x="111" y="94"/>
                </a:cubicBezTo>
                <a:cubicBezTo>
                  <a:pt x="111" y="94"/>
                  <a:pt x="111" y="93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0" y="92"/>
                  <a:pt x="111" y="92"/>
                  <a:pt x="110" y="92"/>
                </a:cubicBezTo>
                <a:cubicBezTo>
                  <a:pt x="110" y="92"/>
                  <a:pt x="110" y="92"/>
                  <a:pt x="110" y="91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09" y="91"/>
                  <a:pt x="109" y="91"/>
                  <a:pt x="109" y="91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09" y="90"/>
                  <a:pt x="109" y="91"/>
                  <a:pt x="109" y="91"/>
                </a:cubicBezTo>
                <a:cubicBezTo>
                  <a:pt x="108" y="90"/>
                  <a:pt x="108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7" y="90"/>
                  <a:pt x="107" y="90"/>
                  <a:pt x="107" y="89"/>
                </a:cubicBezTo>
                <a:cubicBezTo>
                  <a:pt x="107" y="89"/>
                  <a:pt x="107" y="89"/>
                  <a:pt x="107" y="89"/>
                </a:cubicBezTo>
                <a:cubicBezTo>
                  <a:pt x="107" y="89"/>
                  <a:pt x="107" y="89"/>
                  <a:pt x="107" y="89"/>
                </a:cubicBezTo>
                <a:cubicBezTo>
                  <a:pt x="107" y="89"/>
                  <a:pt x="107" y="89"/>
                  <a:pt x="106" y="89"/>
                </a:cubicBezTo>
                <a:cubicBezTo>
                  <a:pt x="106" y="89"/>
                  <a:pt x="106" y="89"/>
                  <a:pt x="106" y="89"/>
                </a:cubicBezTo>
                <a:cubicBezTo>
                  <a:pt x="107" y="89"/>
                  <a:pt x="107" y="89"/>
                  <a:pt x="107" y="89"/>
                </a:cubicBezTo>
                <a:cubicBezTo>
                  <a:pt x="107" y="89"/>
                  <a:pt x="107" y="89"/>
                  <a:pt x="107" y="89"/>
                </a:cubicBezTo>
                <a:cubicBezTo>
                  <a:pt x="107" y="89"/>
                  <a:pt x="108" y="89"/>
                  <a:pt x="108" y="89"/>
                </a:cubicBezTo>
                <a:cubicBezTo>
                  <a:pt x="108" y="89"/>
                  <a:pt x="108" y="89"/>
                  <a:pt x="108" y="89"/>
                </a:cubicBezTo>
                <a:cubicBezTo>
                  <a:pt x="108" y="89"/>
                  <a:pt x="108" y="88"/>
                  <a:pt x="108" y="88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09" y="89"/>
                  <a:pt x="110" y="89"/>
                  <a:pt x="110" y="89"/>
                </a:cubicBezTo>
                <a:cubicBezTo>
                  <a:pt x="110" y="89"/>
                  <a:pt x="110" y="89"/>
                  <a:pt x="110" y="89"/>
                </a:cubicBezTo>
                <a:cubicBezTo>
                  <a:pt x="110" y="89"/>
                  <a:pt x="110" y="89"/>
                  <a:pt x="110" y="89"/>
                </a:cubicBezTo>
                <a:cubicBezTo>
                  <a:pt x="110" y="89"/>
                  <a:pt x="110" y="88"/>
                  <a:pt x="110" y="88"/>
                </a:cubicBezTo>
                <a:cubicBezTo>
                  <a:pt x="110" y="88"/>
                  <a:pt x="110" y="88"/>
                  <a:pt x="110" y="87"/>
                </a:cubicBezTo>
                <a:cubicBezTo>
                  <a:pt x="110" y="87"/>
                  <a:pt x="110" y="87"/>
                  <a:pt x="111" y="87"/>
                </a:cubicBezTo>
                <a:cubicBezTo>
                  <a:pt x="111" y="87"/>
                  <a:pt x="111" y="88"/>
                  <a:pt x="111" y="88"/>
                </a:cubicBezTo>
                <a:cubicBezTo>
                  <a:pt x="111" y="87"/>
                  <a:pt x="112" y="88"/>
                  <a:pt x="112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87"/>
                  <a:pt x="112" y="87"/>
                  <a:pt x="112" y="87"/>
                </a:cubicBezTo>
                <a:cubicBezTo>
                  <a:pt x="112" y="87"/>
                  <a:pt x="113" y="87"/>
                  <a:pt x="114" y="87"/>
                </a:cubicBezTo>
                <a:cubicBezTo>
                  <a:pt x="114" y="86"/>
                  <a:pt x="114" y="86"/>
                  <a:pt x="114" y="85"/>
                </a:cubicBezTo>
                <a:cubicBezTo>
                  <a:pt x="114" y="85"/>
                  <a:pt x="114" y="85"/>
                  <a:pt x="114" y="85"/>
                </a:cubicBezTo>
                <a:cubicBezTo>
                  <a:pt x="115" y="85"/>
                  <a:pt x="115" y="85"/>
                  <a:pt x="115" y="85"/>
                </a:cubicBezTo>
                <a:cubicBezTo>
                  <a:pt x="115" y="85"/>
                  <a:pt x="115" y="85"/>
                  <a:pt x="116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116" y="84"/>
                  <a:pt x="117" y="84"/>
                  <a:pt x="117" y="84"/>
                </a:cubicBezTo>
                <a:cubicBezTo>
                  <a:pt x="117" y="83"/>
                  <a:pt x="117" y="83"/>
                  <a:pt x="117" y="82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8" y="82"/>
                  <a:pt x="118" y="82"/>
                  <a:pt x="118" y="83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8" y="83"/>
                  <a:pt x="118" y="83"/>
                  <a:pt x="118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19" y="83"/>
                  <a:pt x="119" y="83"/>
                  <a:pt x="118" y="83"/>
                </a:cubicBezTo>
                <a:cubicBezTo>
                  <a:pt x="118" y="83"/>
                  <a:pt x="119" y="83"/>
                  <a:pt x="119" y="82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9" y="82"/>
                  <a:pt x="119" y="81"/>
                  <a:pt x="120" y="82"/>
                </a:cubicBezTo>
                <a:cubicBezTo>
                  <a:pt x="120" y="82"/>
                  <a:pt x="120" y="82"/>
                  <a:pt x="120" y="82"/>
                </a:cubicBezTo>
                <a:cubicBezTo>
                  <a:pt x="120" y="82"/>
                  <a:pt x="120" y="82"/>
                  <a:pt x="120" y="82"/>
                </a:cubicBezTo>
                <a:cubicBezTo>
                  <a:pt x="120" y="82"/>
                  <a:pt x="120" y="82"/>
                  <a:pt x="120" y="82"/>
                </a:cubicBezTo>
                <a:cubicBezTo>
                  <a:pt x="120" y="82"/>
                  <a:pt x="120" y="82"/>
                  <a:pt x="120" y="81"/>
                </a:cubicBezTo>
                <a:cubicBezTo>
                  <a:pt x="120" y="81"/>
                  <a:pt x="120" y="81"/>
                  <a:pt x="120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2"/>
                </a:cubicBezTo>
                <a:cubicBezTo>
                  <a:pt x="121" y="82"/>
                  <a:pt x="121" y="82"/>
                  <a:pt x="122" y="8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2"/>
                  <a:pt x="122" y="82"/>
                  <a:pt x="122" y="81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22" y="81"/>
                  <a:pt x="123" y="81"/>
                </a:cubicBezTo>
                <a:cubicBezTo>
                  <a:pt x="123" y="81"/>
                  <a:pt x="122" y="81"/>
                  <a:pt x="122" y="81"/>
                </a:cubicBezTo>
                <a:cubicBezTo>
                  <a:pt x="122" y="81"/>
                  <a:pt x="122" y="81"/>
                  <a:pt x="122" y="81"/>
                </a:cubicBezTo>
                <a:cubicBezTo>
                  <a:pt x="122" y="81"/>
                  <a:pt x="122" y="81"/>
                  <a:pt x="122" y="80"/>
                </a:cubicBezTo>
                <a:cubicBezTo>
                  <a:pt x="122" y="80"/>
                  <a:pt x="122" y="80"/>
                  <a:pt x="122" y="80"/>
                </a:cubicBezTo>
                <a:cubicBezTo>
                  <a:pt x="122" y="80"/>
                  <a:pt x="122" y="80"/>
                  <a:pt x="122" y="80"/>
                </a:cubicBezTo>
                <a:cubicBezTo>
                  <a:pt x="122" y="80"/>
                  <a:pt x="122" y="80"/>
                  <a:pt x="122" y="80"/>
                </a:cubicBezTo>
                <a:cubicBezTo>
                  <a:pt x="122" y="80"/>
                  <a:pt x="122" y="80"/>
                  <a:pt x="122" y="80"/>
                </a:cubicBezTo>
                <a:cubicBezTo>
                  <a:pt x="122" y="80"/>
                  <a:pt x="122" y="79"/>
                  <a:pt x="122" y="79"/>
                </a:cubicBezTo>
                <a:cubicBezTo>
                  <a:pt x="122" y="79"/>
                  <a:pt x="122" y="79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1" y="78"/>
                  <a:pt x="121" y="78"/>
                </a:cubicBezTo>
                <a:cubicBezTo>
                  <a:pt x="121" y="78"/>
                  <a:pt x="122" y="78"/>
                  <a:pt x="122" y="78"/>
                </a:cubicBezTo>
                <a:cubicBezTo>
                  <a:pt x="122" y="77"/>
                  <a:pt x="121" y="77"/>
                  <a:pt x="122" y="77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2" y="77"/>
                  <a:pt x="122" y="76"/>
                  <a:pt x="123" y="76"/>
                </a:cubicBezTo>
                <a:cubicBezTo>
                  <a:pt x="123" y="76"/>
                  <a:pt x="123" y="76"/>
                  <a:pt x="123" y="77"/>
                </a:cubicBezTo>
                <a:cubicBezTo>
                  <a:pt x="123" y="76"/>
                  <a:pt x="123" y="76"/>
                  <a:pt x="123" y="76"/>
                </a:cubicBezTo>
                <a:cubicBezTo>
                  <a:pt x="123" y="76"/>
                  <a:pt x="123" y="76"/>
                  <a:pt x="123" y="76"/>
                </a:cubicBezTo>
                <a:cubicBezTo>
                  <a:pt x="123" y="76"/>
                  <a:pt x="124" y="76"/>
                  <a:pt x="124" y="76"/>
                </a:cubicBezTo>
                <a:cubicBezTo>
                  <a:pt x="124" y="76"/>
                  <a:pt x="124" y="76"/>
                  <a:pt x="124" y="76"/>
                </a:cubicBezTo>
                <a:cubicBezTo>
                  <a:pt x="124" y="76"/>
                  <a:pt x="124" y="77"/>
                  <a:pt x="125" y="77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24" y="78"/>
                  <a:pt x="123" y="78"/>
                  <a:pt x="123" y="78"/>
                </a:cubicBezTo>
                <a:cubicBezTo>
                  <a:pt x="123" y="78"/>
                  <a:pt x="123" y="78"/>
                  <a:pt x="123" y="78"/>
                </a:cubicBez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4" y="79"/>
                  <a:pt x="124" y="80"/>
                </a:cubicBezTo>
                <a:cubicBezTo>
                  <a:pt x="124" y="80"/>
                  <a:pt x="124" y="80"/>
                  <a:pt x="124" y="80"/>
                </a:cubicBezTo>
                <a:cubicBezTo>
                  <a:pt x="124" y="80"/>
                  <a:pt x="124" y="80"/>
                  <a:pt x="124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80"/>
                  <a:pt x="125" y="80"/>
                  <a:pt x="125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5" y="81"/>
                  <a:pt x="125" y="81"/>
                  <a:pt x="125" y="81"/>
                </a:cubicBezTo>
                <a:cubicBezTo>
                  <a:pt x="125" y="80"/>
                  <a:pt x="127" y="80"/>
                  <a:pt x="127" y="80"/>
                </a:cubicBezTo>
                <a:cubicBezTo>
                  <a:pt x="127" y="81"/>
                  <a:pt x="128" y="80"/>
                  <a:pt x="128" y="80"/>
                </a:cubicBezTo>
                <a:cubicBezTo>
                  <a:pt x="128" y="81"/>
                  <a:pt x="128" y="81"/>
                  <a:pt x="128" y="81"/>
                </a:cubicBezTo>
                <a:cubicBezTo>
                  <a:pt x="128" y="81"/>
                  <a:pt x="129" y="81"/>
                  <a:pt x="129" y="81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30" y="81"/>
                  <a:pt x="131" y="80"/>
                  <a:pt x="132" y="79"/>
                </a:cubicBezTo>
                <a:cubicBezTo>
                  <a:pt x="133" y="79"/>
                  <a:pt x="133" y="79"/>
                  <a:pt x="133" y="80"/>
                </a:cubicBezTo>
                <a:cubicBezTo>
                  <a:pt x="134" y="80"/>
                  <a:pt x="134" y="80"/>
                  <a:pt x="134" y="80"/>
                </a:cubicBezTo>
                <a:cubicBezTo>
                  <a:pt x="134" y="80"/>
                  <a:pt x="135" y="80"/>
                  <a:pt x="135" y="80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6" y="79"/>
                  <a:pt x="136" y="79"/>
                  <a:pt x="137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8"/>
                  <a:pt x="137" y="79"/>
                  <a:pt x="137" y="78"/>
                </a:cubicBezTo>
                <a:cubicBezTo>
                  <a:pt x="137" y="78"/>
                  <a:pt x="136" y="77"/>
                  <a:pt x="137" y="76"/>
                </a:cubicBezTo>
                <a:cubicBezTo>
                  <a:pt x="137" y="76"/>
                  <a:pt x="137" y="76"/>
                  <a:pt x="137" y="76"/>
                </a:cubicBezTo>
                <a:cubicBezTo>
                  <a:pt x="137" y="76"/>
                  <a:pt x="137" y="75"/>
                  <a:pt x="137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8" y="75"/>
                  <a:pt x="138" y="75"/>
                  <a:pt x="138" y="75"/>
                </a:cubicBezTo>
                <a:cubicBezTo>
                  <a:pt x="138" y="75"/>
                  <a:pt x="138" y="75"/>
                  <a:pt x="138" y="75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39" y="75"/>
                  <a:pt x="139" y="75"/>
                  <a:pt x="139" y="76"/>
                </a:cubicBezTo>
                <a:cubicBezTo>
                  <a:pt x="140" y="76"/>
                  <a:pt x="140" y="76"/>
                  <a:pt x="140" y="75"/>
                </a:cubicBezTo>
                <a:cubicBezTo>
                  <a:pt x="140" y="75"/>
                  <a:pt x="140" y="74"/>
                  <a:pt x="141" y="74"/>
                </a:cubicBezTo>
                <a:cubicBezTo>
                  <a:pt x="141" y="74"/>
                  <a:pt x="140" y="73"/>
                  <a:pt x="140" y="73"/>
                </a:cubicBezTo>
                <a:cubicBezTo>
                  <a:pt x="140" y="74"/>
                  <a:pt x="140" y="74"/>
                  <a:pt x="140" y="74"/>
                </a:cubicBezTo>
                <a:cubicBezTo>
                  <a:pt x="140" y="74"/>
                  <a:pt x="140" y="74"/>
                  <a:pt x="140" y="74"/>
                </a:cubicBezTo>
                <a:cubicBezTo>
                  <a:pt x="140" y="73"/>
                  <a:pt x="140" y="73"/>
                  <a:pt x="140" y="73"/>
                </a:cubicBezTo>
                <a:cubicBezTo>
                  <a:pt x="140" y="73"/>
                  <a:pt x="140" y="73"/>
                  <a:pt x="139" y="73"/>
                </a:cubicBezTo>
                <a:cubicBezTo>
                  <a:pt x="139" y="73"/>
                  <a:pt x="139" y="73"/>
                  <a:pt x="139" y="72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1" y="72"/>
                  <a:pt x="141" y="72"/>
                  <a:pt x="141" y="72"/>
                </a:cubicBezTo>
                <a:cubicBezTo>
                  <a:pt x="141" y="72"/>
                  <a:pt x="141" y="71"/>
                  <a:pt x="141" y="71"/>
                </a:cubicBezTo>
                <a:cubicBezTo>
                  <a:pt x="141" y="71"/>
                  <a:pt x="141" y="72"/>
                  <a:pt x="142" y="72"/>
                </a:cubicBezTo>
                <a:cubicBezTo>
                  <a:pt x="142" y="71"/>
                  <a:pt x="142" y="71"/>
                  <a:pt x="142" y="71"/>
                </a:cubicBezTo>
                <a:cubicBezTo>
                  <a:pt x="142" y="71"/>
                  <a:pt x="142" y="71"/>
                  <a:pt x="143" y="71"/>
                </a:cubicBezTo>
                <a:cubicBezTo>
                  <a:pt x="143" y="72"/>
                  <a:pt x="144" y="72"/>
                  <a:pt x="144" y="72"/>
                </a:cubicBezTo>
                <a:cubicBezTo>
                  <a:pt x="145" y="72"/>
                  <a:pt x="145" y="71"/>
                  <a:pt x="145" y="71"/>
                </a:cubicBezTo>
                <a:cubicBezTo>
                  <a:pt x="145" y="71"/>
                  <a:pt x="145" y="71"/>
                  <a:pt x="145" y="72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5" y="71"/>
                  <a:pt x="145" y="71"/>
                  <a:pt x="145" y="71"/>
                </a:cubicBezTo>
                <a:cubicBezTo>
                  <a:pt x="145" y="71"/>
                  <a:pt x="145" y="71"/>
                  <a:pt x="146" y="71"/>
                </a:cubicBezTo>
                <a:cubicBezTo>
                  <a:pt x="146" y="71"/>
                  <a:pt x="146" y="71"/>
                  <a:pt x="146" y="70"/>
                </a:cubicBezTo>
                <a:cubicBezTo>
                  <a:pt x="146" y="71"/>
                  <a:pt x="147" y="71"/>
                  <a:pt x="147" y="71"/>
                </a:cubicBezTo>
                <a:cubicBezTo>
                  <a:pt x="147" y="71"/>
                  <a:pt x="147" y="71"/>
                  <a:pt x="147" y="71"/>
                </a:cubicBezTo>
                <a:cubicBezTo>
                  <a:pt x="147" y="70"/>
                  <a:pt x="146" y="71"/>
                  <a:pt x="145" y="70"/>
                </a:cubicBezTo>
                <a:cubicBezTo>
                  <a:pt x="145" y="70"/>
                  <a:pt x="145" y="69"/>
                  <a:pt x="145" y="69"/>
                </a:cubicBezTo>
                <a:cubicBezTo>
                  <a:pt x="145" y="69"/>
                  <a:pt x="145" y="69"/>
                  <a:pt x="145" y="69"/>
                </a:cubicBezTo>
                <a:cubicBezTo>
                  <a:pt x="145" y="69"/>
                  <a:pt x="144" y="70"/>
                  <a:pt x="144" y="70"/>
                </a:cubicBezTo>
                <a:cubicBezTo>
                  <a:pt x="144" y="70"/>
                  <a:pt x="144" y="70"/>
                  <a:pt x="144" y="70"/>
                </a:cubicBezTo>
                <a:cubicBezTo>
                  <a:pt x="144" y="70"/>
                  <a:pt x="144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3" y="70"/>
                  <a:pt x="143" y="70"/>
                  <a:pt x="143" y="70"/>
                </a:cubicBezTo>
                <a:cubicBezTo>
                  <a:pt x="143" y="70"/>
                  <a:pt x="142" y="70"/>
                  <a:pt x="142" y="70"/>
                </a:cubicBezTo>
                <a:cubicBezTo>
                  <a:pt x="142" y="70"/>
                  <a:pt x="142" y="70"/>
                  <a:pt x="142" y="70"/>
                </a:cubicBezTo>
                <a:cubicBezTo>
                  <a:pt x="142" y="70"/>
                  <a:pt x="142" y="70"/>
                  <a:pt x="142" y="70"/>
                </a:cubicBezTo>
                <a:cubicBezTo>
                  <a:pt x="142" y="70"/>
                  <a:pt x="141" y="70"/>
                  <a:pt x="141" y="70"/>
                </a:cubicBezTo>
                <a:cubicBezTo>
                  <a:pt x="141" y="70"/>
                  <a:pt x="141" y="70"/>
                  <a:pt x="141" y="70"/>
                </a:cubicBezTo>
                <a:cubicBezTo>
                  <a:pt x="141" y="70"/>
                  <a:pt x="141" y="70"/>
                  <a:pt x="141" y="71"/>
                </a:cubicBezTo>
                <a:cubicBezTo>
                  <a:pt x="140" y="71"/>
                  <a:pt x="140" y="71"/>
                  <a:pt x="140" y="71"/>
                </a:cubicBezTo>
                <a:cubicBezTo>
                  <a:pt x="140" y="71"/>
                  <a:pt x="140" y="71"/>
                  <a:pt x="140" y="71"/>
                </a:cubicBezTo>
                <a:cubicBezTo>
                  <a:pt x="140" y="71"/>
                  <a:pt x="139" y="71"/>
                  <a:pt x="139" y="71"/>
                </a:cubicBezTo>
                <a:cubicBezTo>
                  <a:pt x="139" y="71"/>
                  <a:pt x="139" y="71"/>
                  <a:pt x="139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38" y="70"/>
                  <a:pt x="138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8" y="70"/>
                  <a:pt x="138" y="70"/>
                  <a:pt x="138" y="70"/>
                </a:cubicBezTo>
                <a:cubicBezTo>
                  <a:pt x="137" y="70"/>
                  <a:pt x="137" y="69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37" y="68"/>
                  <a:pt x="137" y="67"/>
                  <a:pt x="137" y="67"/>
                </a:cubicBezTo>
                <a:cubicBezTo>
                  <a:pt x="137" y="67"/>
                  <a:pt x="137" y="67"/>
                  <a:pt x="137" y="66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137" y="66"/>
                  <a:pt x="137" y="65"/>
                  <a:pt x="137" y="65"/>
                </a:cubicBezTo>
                <a:cubicBezTo>
                  <a:pt x="137" y="65"/>
                  <a:pt x="137" y="65"/>
                  <a:pt x="137" y="65"/>
                </a:cubicBezTo>
                <a:cubicBezTo>
                  <a:pt x="137" y="65"/>
                  <a:pt x="138" y="65"/>
                  <a:pt x="138" y="65"/>
                </a:cubicBezTo>
                <a:cubicBezTo>
                  <a:pt x="138" y="65"/>
                  <a:pt x="138" y="64"/>
                  <a:pt x="138" y="64"/>
                </a:cubicBezTo>
                <a:cubicBezTo>
                  <a:pt x="138" y="64"/>
                  <a:pt x="138" y="64"/>
                  <a:pt x="138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39" y="64"/>
                  <a:pt x="139" y="64"/>
                </a:cubicBezTo>
                <a:cubicBezTo>
                  <a:pt x="139" y="64"/>
                  <a:pt x="141" y="62"/>
                  <a:pt x="141" y="62"/>
                </a:cubicBezTo>
                <a:cubicBezTo>
                  <a:pt x="141" y="62"/>
                  <a:pt x="141" y="62"/>
                  <a:pt x="142" y="62"/>
                </a:cubicBezTo>
                <a:cubicBezTo>
                  <a:pt x="142" y="62"/>
                  <a:pt x="142" y="62"/>
                  <a:pt x="142" y="61"/>
                </a:cubicBezTo>
                <a:cubicBezTo>
                  <a:pt x="142" y="61"/>
                  <a:pt x="141" y="61"/>
                  <a:pt x="141" y="61"/>
                </a:cubicBezTo>
                <a:cubicBezTo>
                  <a:pt x="141" y="61"/>
                  <a:pt x="142" y="61"/>
                  <a:pt x="141" y="61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1" y="60"/>
                  <a:pt x="141" y="60"/>
                  <a:pt x="140" y="60"/>
                </a:cubicBezTo>
                <a:cubicBezTo>
                  <a:pt x="140" y="60"/>
                  <a:pt x="139" y="60"/>
                  <a:pt x="139" y="60"/>
                </a:cubicBezTo>
                <a:cubicBezTo>
                  <a:pt x="139" y="60"/>
                  <a:pt x="139" y="60"/>
                  <a:pt x="138" y="60"/>
                </a:cubicBezTo>
                <a:cubicBezTo>
                  <a:pt x="138" y="60"/>
                  <a:pt x="138" y="60"/>
                  <a:pt x="138" y="61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37" y="62"/>
                  <a:pt x="137" y="62"/>
                  <a:pt x="136" y="62"/>
                </a:cubicBezTo>
                <a:cubicBezTo>
                  <a:pt x="136" y="62"/>
                  <a:pt x="136" y="62"/>
                  <a:pt x="137" y="62"/>
                </a:cubicBezTo>
                <a:cubicBezTo>
                  <a:pt x="137" y="62"/>
                  <a:pt x="137" y="62"/>
                  <a:pt x="137" y="63"/>
                </a:cubicBezTo>
                <a:cubicBezTo>
                  <a:pt x="137" y="63"/>
                  <a:pt x="137" y="63"/>
                  <a:pt x="137" y="63"/>
                </a:cubicBezTo>
                <a:cubicBezTo>
                  <a:pt x="137" y="63"/>
                  <a:pt x="136" y="63"/>
                  <a:pt x="136" y="64"/>
                </a:cubicBezTo>
                <a:cubicBezTo>
                  <a:pt x="136" y="64"/>
                  <a:pt x="135" y="64"/>
                  <a:pt x="135" y="64"/>
                </a:cubicBezTo>
                <a:cubicBezTo>
                  <a:pt x="135" y="64"/>
                  <a:pt x="135" y="64"/>
                  <a:pt x="135" y="64"/>
                </a:cubicBezTo>
                <a:cubicBezTo>
                  <a:pt x="134" y="64"/>
                  <a:pt x="134" y="65"/>
                  <a:pt x="134" y="65"/>
                </a:cubicBezTo>
                <a:cubicBezTo>
                  <a:pt x="134" y="65"/>
                  <a:pt x="134" y="65"/>
                  <a:pt x="133" y="66"/>
                </a:cubicBezTo>
                <a:cubicBezTo>
                  <a:pt x="133" y="66"/>
                  <a:pt x="133" y="66"/>
                  <a:pt x="133" y="66"/>
                </a:cubicBezTo>
                <a:cubicBezTo>
                  <a:pt x="133" y="66"/>
                  <a:pt x="133" y="66"/>
                  <a:pt x="133" y="66"/>
                </a:cubicBezTo>
                <a:cubicBezTo>
                  <a:pt x="133" y="66"/>
                  <a:pt x="133" y="66"/>
                  <a:pt x="133" y="66"/>
                </a:cubicBezTo>
                <a:cubicBezTo>
                  <a:pt x="133" y="66"/>
                  <a:pt x="132" y="66"/>
                  <a:pt x="132" y="66"/>
                </a:cubicBezTo>
                <a:cubicBezTo>
                  <a:pt x="132" y="67"/>
                  <a:pt x="133" y="67"/>
                  <a:pt x="132" y="68"/>
                </a:cubicBezTo>
                <a:cubicBezTo>
                  <a:pt x="132" y="68"/>
                  <a:pt x="132" y="68"/>
                  <a:pt x="132" y="68"/>
                </a:cubicBezTo>
                <a:cubicBezTo>
                  <a:pt x="132" y="68"/>
                  <a:pt x="132" y="69"/>
                  <a:pt x="132" y="69"/>
                </a:cubicBezTo>
                <a:cubicBezTo>
                  <a:pt x="132" y="69"/>
                  <a:pt x="132" y="69"/>
                  <a:pt x="132" y="69"/>
                </a:cubicBezTo>
                <a:cubicBezTo>
                  <a:pt x="132" y="69"/>
                  <a:pt x="133" y="69"/>
                  <a:pt x="133" y="69"/>
                </a:cubicBezTo>
                <a:cubicBezTo>
                  <a:pt x="133" y="69"/>
                  <a:pt x="133" y="69"/>
                  <a:pt x="133" y="69"/>
                </a:cubicBezTo>
                <a:cubicBezTo>
                  <a:pt x="133" y="70"/>
                  <a:pt x="133" y="70"/>
                  <a:pt x="134" y="70"/>
                </a:cubicBezTo>
                <a:cubicBezTo>
                  <a:pt x="134" y="71"/>
                  <a:pt x="134" y="71"/>
                  <a:pt x="134" y="71"/>
                </a:cubicBezTo>
                <a:cubicBezTo>
                  <a:pt x="134" y="71"/>
                  <a:pt x="134" y="71"/>
                  <a:pt x="134" y="71"/>
                </a:cubicBezTo>
                <a:cubicBezTo>
                  <a:pt x="134" y="71"/>
                  <a:pt x="133" y="72"/>
                  <a:pt x="133" y="72"/>
                </a:cubicBezTo>
                <a:cubicBezTo>
                  <a:pt x="133" y="71"/>
                  <a:pt x="131" y="71"/>
                  <a:pt x="131" y="71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2" y="71"/>
                  <a:pt x="132" y="72"/>
                  <a:pt x="132" y="72"/>
                </a:cubicBezTo>
                <a:cubicBezTo>
                  <a:pt x="133" y="72"/>
                  <a:pt x="133" y="71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34" y="72"/>
                  <a:pt x="134" y="72"/>
                  <a:pt x="134" y="72"/>
                </a:cubicBezTo>
                <a:cubicBezTo>
                  <a:pt x="134" y="72"/>
                  <a:pt x="133" y="72"/>
                  <a:pt x="133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2" y="72"/>
                  <a:pt x="133" y="73"/>
                  <a:pt x="132" y="73"/>
                </a:cubicBezTo>
                <a:cubicBezTo>
                  <a:pt x="132" y="73"/>
                  <a:pt x="132" y="73"/>
                  <a:pt x="132" y="73"/>
                </a:cubicBezTo>
                <a:cubicBezTo>
                  <a:pt x="132" y="73"/>
                  <a:pt x="131" y="73"/>
                  <a:pt x="131" y="73"/>
                </a:cubicBezTo>
                <a:cubicBezTo>
                  <a:pt x="131" y="73"/>
                  <a:pt x="132" y="74"/>
                  <a:pt x="132" y="74"/>
                </a:cubicBezTo>
                <a:cubicBezTo>
                  <a:pt x="131" y="74"/>
                  <a:pt x="131" y="74"/>
                  <a:pt x="131" y="74"/>
                </a:cubicBezTo>
                <a:cubicBezTo>
                  <a:pt x="131" y="74"/>
                  <a:pt x="131" y="74"/>
                  <a:pt x="131" y="74"/>
                </a:cubicBezTo>
                <a:cubicBezTo>
                  <a:pt x="131" y="74"/>
                  <a:pt x="131" y="74"/>
                  <a:pt x="131" y="75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31" y="75"/>
                  <a:pt x="131" y="75"/>
                  <a:pt x="131" y="75"/>
                </a:cubicBezTo>
                <a:cubicBezTo>
                  <a:pt x="131" y="76"/>
                  <a:pt x="131" y="76"/>
                  <a:pt x="131" y="76"/>
                </a:cubicBezTo>
                <a:cubicBezTo>
                  <a:pt x="131" y="76"/>
                  <a:pt x="131" y="77"/>
                  <a:pt x="130" y="77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30" y="77"/>
                  <a:pt x="130" y="77"/>
                  <a:pt x="130" y="77"/>
                </a:cubicBezTo>
                <a:cubicBezTo>
                  <a:pt x="130" y="77"/>
                  <a:pt x="130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77"/>
                  <a:pt x="129" y="78"/>
                  <a:pt x="129" y="78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29" y="78"/>
                  <a:pt x="128" y="78"/>
                </a:cubicBezTo>
                <a:cubicBezTo>
                  <a:pt x="128" y="78"/>
                  <a:pt x="128" y="78"/>
                  <a:pt x="127" y="78"/>
                </a:cubicBezTo>
                <a:cubicBezTo>
                  <a:pt x="127" y="78"/>
                  <a:pt x="127" y="78"/>
                  <a:pt x="127" y="78"/>
                </a:cubicBezTo>
                <a:cubicBezTo>
                  <a:pt x="127" y="78"/>
                  <a:pt x="127" y="77"/>
                  <a:pt x="127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6"/>
                  <a:pt x="127" y="76"/>
                </a:cubicBezTo>
                <a:cubicBezTo>
                  <a:pt x="127" y="76"/>
                  <a:pt x="126" y="76"/>
                  <a:pt x="126" y="75"/>
                </a:cubicBezTo>
                <a:cubicBezTo>
                  <a:pt x="126" y="75"/>
                  <a:pt x="126" y="75"/>
                  <a:pt x="126" y="75"/>
                </a:cubicBezTo>
                <a:cubicBezTo>
                  <a:pt x="126" y="75"/>
                  <a:pt x="126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4"/>
                  <a:pt x="125" y="74"/>
                </a:cubicBezTo>
                <a:cubicBezTo>
                  <a:pt x="125" y="74"/>
                  <a:pt x="125" y="73"/>
                  <a:pt x="125" y="73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5" y="73"/>
                  <a:pt x="125" y="73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4" y="72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4" y="72"/>
                  <a:pt x="123" y="72"/>
                  <a:pt x="123" y="72"/>
                </a:cubicBezTo>
                <a:cubicBezTo>
                  <a:pt x="123" y="72"/>
                  <a:pt x="123" y="73"/>
                  <a:pt x="123" y="73"/>
                </a:cubicBezTo>
                <a:cubicBezTo>
                  <a:pt x="122" y="73"/>
                  <a:pt x="122" y="73"/>
                  <a:pt x="121" y="74"/>
                </a:cubicBezTo>
                <a:cubicBezTo>
                  <a:pt x="121" y="74"/>
                  <a:pt x="120" y="74"/>
                  <a:pt x="120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73"/>
                  <a:pt x="118" y="72"/>
                  <a:pt x="118" y="72"/>
                </a:cubicBezTo>
                <a:cubicBezTo>
                  <a:pt x="118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3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2"/>
                  <a:pt x="119" y="71"/>
                  <a:pt x="119" y="71"/>
                </a:cubicBezTo>
                <a:cubicBezTo>
                  <a:pt x="119" y="71"/>
                  <a:pt x="119" y="72"/>
                  <a:pt x="119" y="72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2"/>
                  <a:pt x="119" y="72"/>
                </a:cubicBezTo>
                <a:cubicBezTo>
                  <a:pt x="119" y="72"/>
                  <a:pt x="118" y="72"/>
                  <a:pt x="118" y="72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18" y="72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71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1"/>
                  <a:pt x="118" y="71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1"/>
                  <a:pt x="119" y="70"/>
                  <a:pt x="119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8" y="70"/>
                  <a:pt x="118" y="69"/>
                  <a:pt x="118" y="69"/>
                </a:cubicBezTo>
                <a:cubicBezTo>
                  <a:pt x="118" y="70"/>
                  <a:pt x="118" y="69"/>
                  <a:pt x="118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69"/>
                  <a:pt x="118" y="68"/>
                  <a:pt x="118" y="68"/>
                </a:cubicBezTo>
                <a:cubicBezTo>
                  <a:pt x="118" y="68"/>
                  <a:pt x="118" y="68"/>
                  <a:pt x="118" y="67"/>
                </a:cubicBezTo>
                <a:cubicBezTo>
                  <a:pt x="118" y="67"/>
                  <a:pt x="119" y="67"/>
                  <a:pt x="119" y="67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19" y="67"/>
                  <a:pt x="118" y="67"/>
                  <a:pt x="118" y="67"/>
                </a:cubicBezTo>
                <a:cubicBezTo>
                  <a:pt x="118" y="67"/>
                  <a:pt x="118" y="67"/>
                  <a:pt x="118" y="67"/>
                </a:cubicBezTo>
                <a:cubicBezTo>
                  <a:pt x="119" y="67"/>
                  <a:pt x="119" y="66"/>
                  <a:pt x="119" y="66"/>
                </a:cubicBezTo>
                <a:cubicBezTo>
                  <a:pt x="120" y="66"/>
                  <a:pt x="120" y="66"/>
                  <a:pt x="120" y="66"/>
                </a:cubicBezTo>
                <a:cubicBezTo>
                  <a:pt x="120" y="66"/>
                  <a:pt x="121" y="66"/>
                  <a:pt x="121" y="66"/>
                </a:cubicBezTo>
                <a:cubicBezTo>
                  <a:pt x="121" y="66"/>
                  <a:pt x="120" y="66"/>
                  <a:pt x="120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5"/>
                  <a:pt x="121" y="65"/>
                  <a:pt x="122" y="65"/>
                </a:cubicBezTo>
                <a:cubicBezTo>
                  <a:pt x="122" y="65"/>
                  <a:pt x="122" y="64"/>
                  <a:pt x="123" y="64"/>
                </a:cubicBezTo>
                <a:cubicBezTo>
                  <a:pt x="123" y="64"/>
                  <a:pt x="123" y="65"/>
                  <a:pt x="123" y="65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3" y="64"/>
                  <a:pt x="123" y="64"/>
                  <a:pt x="123" y="64"/>
                </a:cubicBezTo>
                <a:cubicBezTo>
                  <a:pt x="123" y="64"/>
                  <a:pt x="124" y="64"/>
                  <a:pt x="124" y="63"/>
                </a:cubicBezTo>
                <a:cubicBezTo>
                  <a:pt x="124" y="63"/>
                  <a:pt x="124" y="63"/>
                  <a:pt x="125" y="62"/>
                </a:cubicBezTo>
                <a:cubicBezTo>
                  <a:pt x="125" y="62"/>
                  <a:pt x="125" y="63"/>
                  <a:pt x="125" y="62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5" y="62"/>
                  <a:pt x="125" y="62"/>
                  <a:pt x="125" y="62"/>
                </a:cubicBezTo>
                <a:cubicBezTo>
                  <a:pt x="126" y="62"/>
                  <a:pt x="126" y="61"/>
                  <a:pt x="126" y="61"/>
                </a:cubicBezTo>
                <a:cubicBezTo>
                  <a:pt x="126" y="61"/>
                  <a:pt x="126" y="61"/>
                  <a:pt x="127" y="61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7" y="61"/>
                  <a:pt x="126" y="61"/>
                  <a:pt x="126" y="61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0"/>
                  <a:pt x="127" y="59"/>
                  <a:pt x="127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8" y="59"/>
                  <a:pt x="128" y="59"/>
                  <a:pt x="127" y="59"/>
                </a:cubicBezTo>
                <a:cubicBezTo>
                  <a:pt x="127" y="58"/>
                  <a:pt x="128" y="58"/>
                  <a:pt x="128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28" y="58"/>
                  <a:pt x="128" y="58"/>
                  <a:pt x="128" y="58"/>
                </a:cubicBezTo>
                <a:cubicBezTo>
                  <a:pt x="128" y="57"/>
                  <a:pt x="129" y="57"/>
                  <a:pt x="129" y="57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29" y="57"/>
                  <a:pt x="129" y="57"/>
                  <a:pt x="129" y="56"/>
                </a:cubicBezTo>
                <a:cubicBezTo>
                  <a:pt x="130" y="56"/>
                  <a:pt x="130" y="57"/>
                  <a:pt x="130" y="57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0" y="56"/>
                  <a:pt x="131" y="55"/>
                  <a:pt x="131" y="55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6"/>
                  <a:pt x="131" y="55"/>
                </a:cubicBezTo>
                <a:cubicBezTo>
                  <a:pt x="131" y="55"/>
                  <a:pt x="131" y="55"/>
                  <a:pt x="131" y="55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2" y="55"/>
                  <a:pt x="132" y="55"/>
                  <a:pt x="132" y="55"/>
                </a:cubicBezTo>
                <a:cubicBezTo>
                  <a:pt x="132" y="55"/>
                  <a:pt x="132" y="55"/>
                  <a:pt x="132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54"/>
                  <a:pt x="132" y="54"/>
                  <a:pt x="133" y="54"/>
                </a:cubicBezTo>
                <a:cubicBezTo>
                  <a:pt x="133" y="53"/>
                  <a:pt x="133" y="54"/>
                  <a:pt x="133" y="53"/>
                </a:cubicBezTo>
                <a:cubicBezTo>
                  <a:pt x="133" y="53"/>
                  <a:pt x="134" y="53"/>
                  <a:pt x="134" y="53"/>
                </a:cubicBezTo>
                <a:cubicBezTo>
                  <a:pt x="134" y="53"/>
                  <a:pt x="134" y="53"/>
                  <a:pt x="135" y="53"/>
                </a:cubicBezTo>
                <a:cubicBezTo>
                  <a:pt x="135" y="53"/>
                  <a:pt x="135" y="52"/>
                  <a:pt x="136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6" y="52"/>
                  <a:pt x="136" y="53"/>
                  <a:pt x="136" y="53"/>
                </a:cubicBezTo>
                <a:cubicBezTo>
                  <a:pt x="136" y="53"/>
                  <a:pt x="136" y="52"/>
                  <a:pt x="136" y="52"/>
                </a:cubicBezTo>
                <a:cubicBezTo>
                  <a:pt x="137" y="52"/>
                  <a:pt x="137" y="52"/>
                  <a:pt x="137" y="51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7" y="52"/>
                  <a:pt x="137" y="52"/>
                  <a:pt x="138" y="52"/>
                </a:cubicBezTo>
                <a:cubicBezTo>
                  <a:pt x="138" y="50"/>
                  <a:pt x="138" y="51"/>
                  <a:pt x="139" y="51"/>
                </a:cubicBezTo>
                <a:cubicBezTo>
                  <a:pt x="139" y="51"/>
                  <a:pt x="140" y="51"/>
                  <a:pt x="140" y="50"/>
                </a:cubicBezTo>
                <a:cubicBezTo>
                  <a:pt x="140" y="50"/>
                  <a:pt x="140" y="50"/>
                  <a:pt x="140" y="50"/>
                </a:cubicBezTo>
                <a:cubicBezTo>
                  <a:pt x="141" y="50"/>
                  <a:pt x="141" y="49"/>
                  <a:pt x="142" y="50"/>
                </a:cubicBezTo>
                <a:cubicBezTo>
                  <a:pt x="142" y="50"/>
                  <a:pt x="141" y="50"/>
                  <a:pt x="141" y="51"/>
                </a:cubicBezTo>
                <a:cubicBezTo>
                  <a:pt x="141" y="51"/>
                  <a:pt x="141" y="51"/>
                  <a:pt x="142" y="51"/>
                </a:cubicBezTo>
                <a:cubicBezTo>
                  <a:pt x="142" y="51"/>
                  <a:pt x="143" y="50"/>
                  <a:pt x="143" y="49"/>
                </a:cubicBezTo>
                <a:cubicBezTo>
                  <a:pt x="143" y="50"/>
                  <a:pt x="143" y="50"/>
                  <a:pt x="143" y="51"/>
                </a:cubicBezTo>
                <a:cubicBezTo>
                  <a:pt x="144" y="50"/>
                  <a:pt x="144" y="50"/>
                  <a:pt x="144" y="49"/>
                </a:cubicBezTo>
                <a:cubicBezTo>
                  <a:pt x="144" y="49"/>
                  <a:pt x="145" y="49"/>
                  <a:pt x="145" y="49"/>
                </a:cubicBezTo>
                <a:cubicBezTo>
                  <a:pt x="145" y="50"/>
                  <a:pt x="145" y="50"/>
                  <a:pt x="145" y="51"/>
                </a:cubicBezTo>
                <a:cubicBezTo>
                  <a:pt x="145" y="51"/>
                  <a:pt x="145" y="51"/>
                  <a:pt x="145" y="51"/>
                </a:cubicBezTo>
                <a:cubicBezTo>
                  <a:pt x="145" y="50"/>
                  <a:pt x="145" y="50"/>
                  <a:pt x="146" y="50"/>
                </a:cubicBezTo>
                <a:cubicBezTo>
                  <a:pt x="146" y="50"/>
                  <a:pt x="146" y="50"/>
                  <a:pt x="147" y="50"/>
                </a:cubicBezTo>
                <a:cubicBezTo>
                  <a:pt x="147" y="50"/>
                  <a:pt x="147" y="50"/>
                  <a:pt x="148" y="50"/>
                </a:cubicBezTo>
                <a:cubicBezTo>
                  <a:pt x="148" y="50"/>
                  <a:pt x="148" y="50"/>
                  <a:pt x="148" y="50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47" y="51"/>
                  <a:pt x="147" y="51"/>
                  <a:pt x="146" y="51"/>
                </a:cubicBezTo>
                <a:cubicBezTo>
                  <a:pt x="146" y="52"/>
                  <a:pt x="146" y="52"/>
                  <a:pt x="147" y="52"/>
                </a:cubicBezTo>
                <a:cubicBezTo>
                  <a:pt x="147" y="52"/>
                  <a:pt x="148" y="52"/>
                  <a:pt x="148" y="52"/>
                </a:cubicBezTo>
                <a:cubicBezTo>
                  <a:pt x="148" y="52"/>
                  <a:pt x="149" y="52"/>
                  <a:pt x="149" y="52"/>
                </a:cubicBezTo>
                <a:cubicBezTo>
                  <a:pt x="149" y="52"/>
                  <a:pt x="149" y="52"/>
                  <a:pt x="150" y="52"/>
                </a:cubicBezTo>
                <a:cubicBezTo>
                  <a:pt x="150" y="52"/>
                  <a:pt x="150" y="53"/>
                  <a:pt x="151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2" y="53"/>
                  <a:pt x="153" y="53"/>
                  <a:pt x="153" y="53"/>
                </a:cubicBezTo>
                <a:cubicBezTo>
                  <a:pt x="154" y="53"/>
                  <a:pt x="154" y="53"/>
                  <a:pt x="155" y="54"/>
                </a:cubicBezTo>
                <a:cubicBezTo>
                  <a:pt x="155" y="54"/>
                  <a:pt x="155" y="54"/>
                  <a:pt x="156" y="54"/>
                </a:cubicBezTo>
                <a:cubicBezTo>
                  <a:pt x="156" y="54"/>
                  <a:pt x="157" y="55"/>
                  <a:pt x="157" y="55"/>
                </a:cubicBezTo>
                <a:cubicBezTo>
                  <a:pt x="158" y="55"/>
                  <a:pt x="158" y="55"/>
                  <a:pt x="159" y="55"/>
                </a:cubicBezTo>
                <a:cubicBezTo>
                  <a:pt x="159" y="56"/>
                  <a:pt x="160" y="56"/>
                  <a:pt x="160" y="56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60" y="58"/>
                  <a:pt x="160" y="58"/>
                  <a:pt x="159" y="59"/>
                </a:cubicBezTo>
                <a:cubicBezTo>
                  <a:pt x="157" y="60"/>
                  <a:pt x="154" y="59"/>
                  <a:pt x="152" y="58"/>
                </a:cubicBezTo>
                <a:cubicBezTo>
                  <a:pt x="152" y="58"/>
                  <a:pt x="151" y="58"/>
                  <a:pt x="151" y="58"/>
                </a:cubicBezTo>
                <a:cubicBezTo>
                  <a:pt x="151" y="58"/>
                  <a:pt x="151" y="57"/>
                  <a:pt x="150" y="57"/>
                </a:cubicBezTo>
                <a:cubicBezTo>
                  <a:pt x="150" y="58"/>
                  <a:pt x="151" y="58"/>
                  <a:pt x="151" y="59"/>
                </a:cubicBezTo>
                <a:cubicBezTo>
                  <a:pt x="151" y="59"/>
                  <a:pt x="152" y="59"/>
                  <a:pt x="152" y="59"/>
                </a:cubicBezTo>
                <a:cubicBezTo>
                  <a:pt x="153" y="60"/>
                  <a:pt x="153" y="60"/>
                  <a:pt x="152" y="60"/>
                </a:cubicBezTo>
                <a:cubicBezTo>
                  <a:pt x="152" y="61"/>
                  <a:pt x="153" y="62"/>
                  <a:pt x="153" y="63"/>
                </a:cubicBezTo>
                <a:cubicBezTo>
                  <a:pt x="153" y="63"/>
                  <a:pt x="154" y="63"/>
                  <a:pt x="154" y="63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6" y="64"/>
                  <a:pt x="157" y="64"/>
                  <a:pt x="156" y="63"/>
                </a:cubicBezTo>
                <a:cubicBezTo>
                  <a:pt x="156" y="63"/>
                  <a:pt x="156" y="63"/>
                  <a:pt x="156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5" y="61"/>
                  <a:pt x="155" y="61"/>
                  <a:pt x="155" y="61"/>
                </a:cubicBezTo>
                <a:cubicBezTo>
                  <a:pt x="156" y="62"/>
                  <a:pt x="157" y="62"/>
                  <a:pt x="158" y="62"/>
                </a:cubicBezTo>
                <a:cubicBezTo>
                  <a:pt x="158" y="62"/>
                  <a:pt x="158" y="62"/>
                  <a:pt x="159" y="62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60" y="61"/>
                  <a:pt x="159" y="61"/>
                  <a:pt x="159" y="60"/>
                </a:cubicBezTo>
                <a:cubicBezTo>
                  <a:pt x="159" y="59"/>
                  <a:pt x="161" y="60"/>
                  <a:pt x="161" y="59"/>
                </a:cubicBezTo>
                <a:cubicBezTo>
                  <a:pt x="162" y="58"/>
                  <a:pt x="163" y="59"/>
                  <a:pt x="163" y="59"/>
                </a:cubicBezTo>
                <a:cubicBezTo>
                  <a:pt x="163" y="59"/>
                  <a:pt x="163" y="59"/>
                  <a:pt x="163" y="59"/>
                </a:cubicBezTo>
                <a:cubicBezTo>
                  <a:pt x="163" y="59"/>
                  <a:pt x="164" y="59"/>
                  <a:pt x="164" y="59"/>
                </a:cubicBezTo>
                <a:cubicBezTo>
                  <a:pt x="164" y="58"/>
                  <a:pt x="164" y="58"/>
                  <a:pt x="164" y="57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63" y="56"/>
                  <a:pt x="164" y="56"/>
                  <a:pt x="164" y="56"/>
                </a:cubicBezTo>
                <a:cubicBezTo>
                  <a:pt x="164" y="55"/>
                  <a:pt x="163" y="55"/>
                  <a:pt x="163" y="54"/>
                </a:cubicBezTo>
                <a:cubicBezTo>
                  <a:pt x="164" y="54"/>
                  <a:pt x="164" y="55"/>
                  <a:pt x="164" y="55"/>
                </a:cubicBezTo>
                <a:cubicBezTo>
                  <a:pt x="164" y="55"/>
                  <a:pt x="165" y="55"/>
                  <a:pt x="165" y="54"/>
                </a:cubicBezTo>
                <a:cubicBezTo>
                  <a:pt x="166" y="55"/>
                  <a:pt x="166" y="56"/>
                  <a:pt x="166" y="56"/>
                </a:cubicBezTo>
                <a:cubicBezTo>
                  <a:pt x="166" y="56"/>
                  <a:pt x="165" y="56"/>
                  <a:pt x="164" y="57"/>
                </a:cubicBezTo>
                <a:cubicBezTo>
                  <a:pt x="165" y="57"/>
                  <a:pt x="166" y="58"/>
                  <a:pt x="167" y="58"/>
                </a:cubicBezTo>
                <a:cubicBezTo>
                  <a:pt x="167" y="58"/>
                  <a:pt x="167" y="58"/>
                  <a:pt x="168" y="58"/>
                </a:cubicBezTo>
                <a:cubicBezTo>
                  <a:pt x="168" y="57"/>
                  <a:pt x="168" y="57"/>
                  <a:pt x="168" y="56"/>
                </a:cubicBezTo>
                <a:cubicBezTo>
                  <a:pt x="168" y="56"/>
                  <a:pt x="169" y="56"/>
                  <a:pt x="169" y="56"/>
                </a:cubicBezTo>
                <a:cubicBezTo>
                  <a:pt x="170" y="56"/>
                  <a:pt x="171" y="55"/>
                  <a:pt x="171" y="55"/>
                </a:cubicBezTo>
                <a:cubicBezTo>
                  <a:pt x="172" y="55"/>
                  <a:pt x="173" y="55"/>
                  <a:pt x="173" y="54"/>
                </a:cubicBezTo>
                <a:cubicBezTo>
                  <a:pt x="173" y="54"/>
                  <a:pt x="173" y="55"/>
                  <a:pt x="173" y="55"/>
                </a:cubicBezTo>
                <a:cubicBezTo>
                  <a:pt x="173" y="55"/>
                  <a:pt x="173" y="55"/>
                  <a:pt x="173" y="55"/>
                </a:cubicBezTo>
                <a:cubicBezTo>
                  <a:pt x="174" y="55"/>
                  <a:pt x="173" y="54"/>
                  <a:pt x="175" y="54"/>
                </a:cubicBezTo>
                <a:cubicBezTo>
                  <a:pt x="175" y="54"/>
                  <a:pt x="175" y="54"/>
                  <a:pt x="175" y="55"/>
                </a:cubicBezTo>
                <a:cubicBezTo>
                  <a:pt x="175" y="55"/>
                  <a:pt x="175" y="55"/>
                  <a:pt x="174" y="55"/>
                </a:cubicBezTo>
                <a:cubicBezTo>
                  <a:pt x="174" y="55"/>
                  <a:pt x="174" y="55"/>
                  <a:pt x="174" y="55"/>
                </a:cubicBezTo>
                <a:cubicBezTo>
                  <a:pt x="175" y="55"/>
                  <a:pt x="175" y="55"/>
                  <a:pt x="176" y="55"/>
                </a:cubicBezTo>
                <a:cubicBezTo>
                  <a:pt x="176" y="55"/>
                  <a:pt x="176" y="55"/>
                  <a:pt x="176" y="55"/>
                </a:cubicBezTo>
                <a:cubicBezTo>
                  <a:pt x="176" y="55"/>
                  <a:pt x="176" y="55"/>
                  <a:pt x="177" y="54"/>
                </a:cubicBezTo>
                <a:cubicBezTo>
                  <a:pt x="177" y="54"/>
                  <a:pt x="178" y="54"/>
                  <a:pt x="178" y="54"/>
                </a:cubicBezTo>
                <a:cubicBezTo>
                  <a:pt x="178" y="54"/>
                  <a:pt x="179" y="55"/>
                  <a:pt x="179" y="54"/>
                </a:cubicBezTo>
                <a:cubicBezTo>
                  <a:pt x="179" y="54"/>
                  <a:pt x="179" y="54"/>
                  <a:pt x="180" y="54"/>
                </a:cubicBezTo>
                <a:cubicBezTo>
                  <a:pt x="180" y="54"/>
                  <a:pt x="181" y="54"/>
                  <a:pt x="181" y="54"/>
                </a:cubicBezTo>
                <a:cubicBezTo>
                  <a:pt x="181" y="54"/>
                  <a:pt x="181" y="54"/>
                  <a:pt x="181" y="54"/>
                </a:cubicBezTo>
                <a:cubicBezTo>
                  <a:pt x="181" y="55"/>
                  <a:pt x="181" y="55"/>
                  <a:pt x="182" y="55"/>
                </a:cubicBezTo>
                <a:cubicBezTo>
                  <a:pt x="182" y="55"/>
                  <a:pt x="182" y="54"/>
                  <a:pt x="182" y="54"/>
                </a:cubicBezTo>
                <a:cubicBezTo>
                  <a:pt x="183" y="54"/>
                  <a:pt x="183" y="54"/>
                  <a:pt x="183" y="53"/>
                </a:cubicBezTo>
                <a:cubicBezTo>
                  <a:pt x="183" y="53"/>
                  <a:pt x="183" y="53"/>
                  <a:pt x="183" y="52"/>
                </a:cubicBezTo>
                <a:cubicBezTo>
                  <a:pt x="183" y="52"/>
                  <a:pt x="183" y="52"/>
                  <a:pt x="183" y="52"/>
                </a:cubicBezTo>
                <a:cubicBezTo>
                  <a:pt x="183" y="52"/>
                  <a:pt x="183" y="52"/>
                  <a:pt x="183" y="52"/>
                </a:cubicBezTo>
                <a:cubicBezTo>
                  <a:pt x="184" y="52"/>
                  <a:pt x="185" y="52"/>
                  <a:pt x="186" y="52"/>
                </a:cubicBezTo>
                <a:cubicBezTo>
                  <a:pt x="188" y="53"/>
                  <a:pt x="190" y="54"/>
                  <a:pt x="192" y="55"/>
                </a:cubicBezTo>
                <a:cubicBezTo>
                  <a:pt x="192" y="55"/>
                  <a:pt x="192" y="55"/>
                  <a:pt x="192" y="55"/>
                </a:cubicBezTo>
                <a:cubicBezTo>
                  <a:pt x="192" y="55"/>
                  <a:pt x="193" y="54"/>
                  <a:pt x="193" y="54"/>
                </a:cubicBezTo>
                <a:cubicBezTo>
                  <a:pt x="192" y="54"/>
                  <a:pt x="192" y="54"/>
                  <a:pt x="192" y="53"/>
                </a:cubicBezTo>
                <a:cubicBezTo>
                  <a:pt x="191" y="53"/>
                  <a:pt x="192" y="53"/>
                  <a:pt x="192" y="52"/>
                </a:cubicBezTo>
                <a:cubicBezTo>
                  <a:pt x="191" y="52"/>
                  <a:pt x="190" y="52"/>
                  <a:pt x="190" y="52"/>
                </a:cubicBezTo>
                <a:cubicBezTo>
                  <a:pt x="190" y="51"/>
                  <a:pt x="191" y="51"/>
                  <a:pt x="191" y="50"/>
                </a:cubicBezTo>
                <a:cubicBezTo>
                  <a:pt x="190" y="50"/>
                  <a:pt x="190" y="50"/>
                  <a:pt x="190" y="50"/>
                </a:cubicBezTo>
                <a:cubicBezTo>
                  <a:pt x="190" y="49"/>
                  <a:pt x="191" y="48"/>
                  <a:pt x="192" y="48"/>
                </a:cubicBezTo>
                <a:cubicBezTo>
                  <a:pt x="192" y="47"/>
                  <a:pt x="192" y="47"/>
                  <a:pt x="192" y="47"/>
                </a:cubicBezTo>
                <a:cubicBezTo>
                  <a:pt x="192" y="47"/>
                  <a:pt x="192" y="47"/>
                  <a:pt x="192" y="46"/>
                </a:cubicBezTo>
                <a:cubicBezTo>
                  <a:pt x="189" y="44"/>
                  <a:pt x="186" y="42"/>
                  <a:pt x="183" y="40"/>
                </a:cubicBezTo>
                <a:cubicBezTo>
                  <a:pt x="183" y="40"/>
                  <a:pt x="183" y="40"/>
                  <a:pt x="183" y="40"/>
                </a:cubicBezTo>
                <a:cubicBezTo>
                  <a:pt x="183" y="40"/>
                  <a:pt x="183" y="40"/>
                  <a:pt x="183" y="40"/>
                </a:cubicBezTo>
                <a:cubicBezTo>
                  <a:pt x="183" y="40"/>
                  <a:pt x="183" y="41"/>
                  <a:pt x="183" y="41"/>
                </a:cubicBezTo>
                <a:cubicBezTo>
                  <a:pt x="182" y="41"/>
                  <a:pt x="182" y="41"/>
                  <a:pt x="182" y="41"/>
                </a:cubicBezTo>
                <a:cubicBezTo>
                  <a:pt x="182" y="41"/>
                  <a:pt x="181" y="41"/>
                  <a:pt x="181" y="41"/>
                </a:cubicBezTo>
                <a:cubicBezTo>
                  <a:pt x="181" y="41"/>
                  <a:pt x="181" y="41"/>
                  <a:pt x="181" y="41"/>
                </a:cubicBezTo>
                <a:cubicBezTo>
                  <a:pt x="181" y="41"/>
                  <a:pt x="180" y="41"/>
                  <a:pt x="181" y="41"/>
                </a:cubicBezTo>
                <a:cubicBezTo>
                  <a:pt x="181" y="41"/>
                  <a:pt x="181" y="42"/>
                  <a:pt x="181" y="42"/>
                </a:cubicBezTo>
                <a:cubicBezTo>
                  <a:pt x="181" y="42"/>
                  <a:pt x="181" y="42"/>
                  <a:pt x="181" y="42"/>
                </a:cubicBezTo>
                <a:cubicBezTo>
                  <a:pt x="181" y="42"/>
                  <a:pt x="180" y="42"/>
                  <a:pt x="180" y="42"/>
                </a:cubicBezTo>
                <a:cubicBezTo>
                  <a:pt x="180" y="42"/>
                  <a:pt x="180" y="42"/>
                  <a:pt x="179" y="42"/>
                </a:cubicBezTo>
                <a:cubicBezTo>
                  <a:pt x="179" y="42"/>
                  <a:pt x="179" y="42"/>
                  <a:pt x="179" y="42"/>
                </a:cubicBezTo>
                <a:cubicBezTo>
                  <a:pt x="179" y="42"/>
                  <a:pt x="179" y="42"/>
                  <a:pt x="179" y="43"/>
                </a:cubicBezTo>
                <a:cubicBezTo>
                  <a:pt x="179" y="43"/>
                  <a:pt x="179" y="43"/>
                  <a:pt x="180" y="43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79" y="43"/>
                  <a:pt x="179" y="44"/>
                  <a:pt x="179" y="44"/>
                </a:cubicBezTo>
                <a:cubicBezTo>
                  <a:pt x="178" y="44"/>
                  <a:pt x="178" y="44"/>
                  <a:pt x="177" y="44"/>
                </a:cubicBezTo>
                <a:cubicBezTo>
                  <a:pt x="176" y="43"/>
                  <a:pt x="176" y="44"/>
                  <a:pt x="175" y="43"/>
                </a:cubicBezTo>
                <a:cubicBezTo>
                  <a:pt x="175" y="43"/>
                  <a:pt x="175" y="43"/>
                  <a:pt x="175" y="43"/>
                </a:cubicBezTo>
                <a:cubicBezTo>
                  <a:pt x="176" y="43"/>
                  <a:pt x="176" y="42"/>
                  <a:pt x="177" y="42"/>
                </a:cubicBezTo>
                <a:cubicBezTo>
                  <a:pt x="177" y="42"/>
                  <a:pt x="177" y="42"/>
                  <a:pt x="177" y="42"/>
                </a:cubicBezTo>
                <a:cubicBezTo>
                  <a:pt x="177" y="42"/>
                  <a:pt x="177" y="42"/>
                  <a:pt x="177" y="42"/>
                </a:cubicBezTo>
                <a:cubicBezTo>
                  <a:pt x="177" y="42"/>
                  <a:pt x="177" y="42"/>
                  <a:pt x="177" y="42"/>
                </a:cubicBezTo>
                <a:cubicBezTo>
                  <a:pt x="177" y="41"/>
                  <a:pt x="178" y="41"/>
                  <a:pt x="178" y="41"/>
                </a:cubicBezTo>
                <a:cubicBezTo>
                  <a:pt x="178" y="41"/>
                  <a:pt x="178" y="41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40"/>
                  <a:pt x="179" y="40"/>
                  <a:pt x="179" y="39"/>
                </a:cubicBezTo>
                <a:cubicBezTo>
                  <a:pt x="179" y="39"/>
                  <a:pt x="179" y="40"/>
                  <a:pt x="179" y="40"/>
                </a:cubicBezTo>
                <a:cubicBezTo>
                  <a:pt x="180" y="39"/>
                  <a:pt x="180" y="39"/>
                  <a:pt x="181" y="38"/>
                </a:cubicBezTo>
                <a:cubicBezTo>
                  <a:pt x="165" y="29"/>
                  <a:pt x="147" y="24"/>
                  <a:pt x="128" y="24"/>
                </a:cubicBezTo>
                <a:cubicBezTo>
                  <a:pt x="112" y="24"/>
                  <a:pt x="97" y="28"/>
                  <a:pt x="83" y="34"/>
                </a:cubicBezTo>
                <a:moveTo>
                  <a:pt x="84" y="39"/>
                </a:move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cubicBezTo>
                  <a:pt x="84" y="39"/>
                  <a:pt x="84" y="39"/>
                  <a:pt x="84" y="39"/>
                </a:cubicBezTo>
                <a:moveTo>
                  <a:pt x="174" y="99"/>
                </a:moveTo>
                <a:cubicBezTo>
                  <a:pt x="174" y="99"/>
                  <a:pt x="174" y="99"/>
                  <a:pt x="173" y="99"/>
                </a:cubicBezTo>
                <a:cubicBezTo>
                  <a:pt x="173" y="99"/>
                  <a:pt x="173" y="98"/>
                  <a:pt x="173" y="98"/>
                </a:cubicBezTo>
                <a:cubicBezTo>
                  <a:pt x="174" y="98"/>
                  <a:pt x="174" y="98"/>
                  <a:pt x="174" y="97"/>
                </a:cubicBezTo>
                <a:cubicBezTo>
                  <a:pt x="174" y="97"/>
                  <a:pt x="173" y="97"/>
                  <a:pt x="173" y="97"/>
                </a:cubicBezTo>
                <a:cubicBezTo>
                  <a:pt x="173" y="97"/>
                  <a:pt x="173" y="97"/>
                  <a:pt x="172" y="97"/>
                </a:cubicBezTo>
                <a:cubicBezTo>
                  <a:pt x="172" y="97"/>
                  <a:pt x="172" y="97"/>
                  <a:pt x="172" y="97"/>
                </a:cubicBezTo>
                <a:cubicBezTo>
                  <a:pt x="172" y="96"/>
                  <a:pt x="172" y="96"/>
                  <a:pt x="172" y="95"/>
                </a:cubicBezTo>
                <a:cubicBezTo>
                  <a:pt x="171" y="95"/>
                  <a:pt x="171" y="95"/>
                  <a:pt x="171" y="95"/>
                </a:cubicBezTo>
                <a:cubicBezTo>
                  <a:pt x="171" y="95"/>
                  <a:pt x="171" y="95"/>
                  <a:pt x="171" y="95"/>
                </a:cubicBezTo>
                <a:cubicBezTo>
                  <a:pt x="171" y="95"/>
                  <a:pt x="171" y="95"/>
                  <a:pt x="171" y="95"/>
                </a:cubicBezTo>
                <a:cubicBezTo>
                  <a:pt x="171" y="95"/>
                  <a:pt x="172" y="95"/>
                  <a:pt x="172" y="95"/>
                </a:cubicBezTo>
                <a:cubicBezTo>
                  <a:pt x="172" y="95"/>
                  <a:pt x="172" y="95"/>
                  <a:pt x="172" y="95"/>
                </a:cubicBezTo>
                <a:cubicBezTo>
                  <a:pt x="172" y="95"/>
                  <a:pt x="172" y="94"/>
                  <a:pt x="172" y="94"/>
                </a:cubicBezTo>
                <a:cubicBezTo>
                  <a:pt x="172" y="94"/>
                  <a:pt x="172" y="94"/>
                  <a:pt x="172" y="94"/>
                </a:cubicBezTo>
                <a:cubicBezTo>
                  <a:pt x="172" y="94"/>
                  <a:pt x="172" y="94"/>
                  <a:pt x="172" y="94"/>
                </a:cubicBezTo>
                <a:cubicBezTo>
                  <a:pt x="172" y="94"/>
                  <a:pt x="172" y="93"/>
                  <a:pt x="173" y="93"/>
                </a:cubicBezTo>
                <a:cubicBezTo>
                  <a:pt x="173" y="93"/>
                  <a:pt x="174" y="94"/>
                  <a:pt x="174" y="94"/>
                </a:cubicBezTo>
                <a:cubicBezTo>
                  <a:pt x="174" y="94"/>
                  <a:pt x="174" y="94"/>
                  <a:pt x="174" y="94"/>
                </a:cubicBezTo>
                <a:cubicBezTo>
                  <a:pt x="174" y="93"/>
                  <a:pt x="174" y="93"/>
                  <a:pt x="174" y="93"/>
                </a:cubicBezTo>
                <a:cubicBezTo>
                  <a:pt x="174" y="93"/>
                  <a:pt x="174" y="92"/>
                  <a:pt x="174" y="92"/>
                </a:cubicBezTo>
                <a:cubicBezTo>
                  <a:pt x="174" y="92"/>
                  <a:pt x="174" y="92"/>
                  <a:pt x="174" y="92"/>
                </a:cubicBezTo>
                <a:cubicBezTo>
                  <a:pt x="174" y="92"/>
                  <a:pt x="174" y="91"/>
                  <a:pt x="174" y="91"/>
                </a:cubicBezTo>
                <a:cubicBezTo>
                  <a:pt x="174" y="91"/>
                  <a:pt x="174" y="91"/>
                  <a:pt x="173" y="91"/>
                </a:cubicBezTo>
                <a:cubicBezTo>
                  <a:pt x="173" y="91"/>
                  <a:pt x="173" y="91"/>
                  <a:pt x="173" y="91"/>
                </a:cubicBezTo>
                <a:cubicBezTo>
                  <a:pt x="173" y="91"/>
                  <a:pt x="172" y="91"/>
                  <a:pt x="172" y="91"/>
                </a:cubicBezTo>
                <a:cubicBezTo>
                  <a:pt x="171" y="91"/>
                  <a:pt x="171" y="92"/>
                  <a:pt x="170" y="92"/>
                </a:cubicBezTo>
                <a:cubicBezTo>
                  <a:pt x="170" y="92"/>
                  <a:pt x="170" y="92"/>
                  <a:pt x="170" y="92"/>
                </a:cubicBezTo>
                <a:cubicBezTo>
                  <a:pt x="170" y="92"/>
                  <a:pt x="169" y="92"/>
                  <a:pt x="169" y="92"/>
                </a:cubicBezTo>
                <a:cubicBezTo>
                  <a:pt x="169" y="93"/>
                  <a:pt x="169" y="93"/>
                  <a:pt x="169" y="93"/>
                </a:cubicBezTo>
                <a:cubicBezTo>
                  <a:pt x="169" y="93"/>
                  <a:pt x="169" y="93"/>
                  <a:pt x="169" y="93"/>
                </a:cubicBezTo>
                <a:cubicBezTo>
                  <a:pt x="169" y="93"/>
                  <a:pt x="168" y="93"/>
                  <a:pt x="168" y="93"/>
                </a:cubicBezTo>
                <a:cubicBezTo>
                  <a:pt x="168" y="93"/>
                  <a:pt x="168" y="93"/>
                  <a:pt x="168" y="93"/>
                </a:cubicBezTo>
                <a:cubicBezTo>
                  <a:pt x="168" y="93"/>
                  <a:pt x="167" y="94"/>
                  <a:pt x="167" y="94"/>
                </a:cubicBezTo>
                <a:cubicBezTo>
                  <a:pt x="167" y="94"/>
                  <a:pt x="167" y="94"/>
                  <a:pt x="167" y="95"/>
                </a:cubicBezTo>
                <a:cubicBezTo>
                  <a:pt x="167" y="95"/>
                  <a:pt x="167" y="95"/>
                  <a:pt x="167" y="95"/>
                </a:cubicBezTo>
                <a:cubicBezTo>
                  <a:pt x="167" y="95"/>
                  <a:pt x="167" y="95"/>
                  <a:pt x="167" y="95"/>
                </a:cubicBezTo>
                <a:cubicBezTo>
                  <a:pt x="167" y="95"/>
                  <a:pt x="168" y="96"/>
                  <a:pt x="168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68" y="96"/>
                  <a:pt x="168" y="96"/>
                  <a:pt x="168" y="96"/>
                </a:cubicBezTo>
                <a:cubicBezTo>
                  <a:pt x="168" y="96"/>
                  <a:pt x="167" y="97"/>
                  <a:pt x="168" y="97"/>
                </a:cubicBezTo>
                <a:cubicBezTo>
                  <a:pt x="168" y="97"/>
                  <a:pt x="168" y="97"/>
                  <a:pt x="168" y="97"/>
                </a:cubicBezTo>
                <a:cubicBezTo>
                  <a:pt x="168" y="97"/>
                  <a:pt x="168" y="97"/>
                  <a:pt x="168" y="97"/>
                </a:cubicBezTo>
                <a:cubicBezTo>
                  <a:pt x="168" y="98"/>
                  <a:pt x="168" y="98"/>
                  <a:pt x="169" y="98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69" y="99"/>
                  <a:pt x="169" y="99"/>
                  <a:pt x="169" y="99"/>
                </a:cubicBezTo>
                <a:cubicBezTo>
                  <a:pt x="170" y="99"/>
                  <a:pt x="170" y="99"/>
                  <a:pt x="170" y="100"/>
                </a:cubicBezTo>
                <a:cubicBezTo>
                  <a:pt x="170" y="100"/>
                  <a:pt x="170" y="100"/>
                  <a:pt x="170" y="100"/>
                </a:cubicBezTo>
                <a:cubicBezTo>
                  <a:pt x="170" y="100"/>
                  <a:pt x="171" y="100"/>
                  <a:pt x="171" y="101"/>
                </a:cubicBezTo>
                <a:cubicBezTo>
                  <a:pt x="171" y="101"/>
                  <a:pt x="171" y="101"/>
                  <a:pt x="171" y="101"/>
                </a:cubicBezTo>
                <a:cubicBezTo>
                  <a:pt x="171" y="101"/>
                  <a:pt x="171" y="101"/>
                  <a:pt x="171" y="101"/>
                </a:cubicBezTo>
                <a:cubicBezTo>
                  <a:pt x="170" y="100"/>
                  <a:pt x="170" y="101"/>
                  <a:pt x="170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70" y="102"/>
                </a:cubicBezTo>
                <a:cubicBezTo>
                  <a:pt x="170" y="102"/>
                  <a:pt x="170" y="102"/>
                  <a:pt x="169" y="102"/>
                </a:cubicBezTo>
                <a:cubicBezTo>
                  <a:pt x="169" y="102"/>
                  <a:pt x="169" y="102"/>
                  <a:pt x="169" y="102"/>
                </a:cubicBezTo>
                <a:cubicBezTo>
                  <a:pt x="169" y="103"/>
                  <a:pt x="169" y="104"/>
                  <a:pt x="169" y="105"/>
                </a:cubicBezTo>
                <a:cubicBezTo>
                  <a:pt x="170" y="105"/>
                  <a:pt x="170" y="105"/>
                  <a:pt x="171" y="105"/>
                </a:cubicBezTo>
                <a:cubicBezTo>
                  <a:pt x="171" y="106"/>
                  <a:pt x="173" y="106"/>
                  <a:pt x="174" y="106"/>
                </a:cubicBezTo>
                <a:cubicBezTo>
                  <a:pt x="174" y="106"/>
                  <a:pt x="175" y="106"/>
                  <a:pt x="175" y="106"/>
                </a:cubicBezTo>
                <a:cubicBezTo>
                  <a:pt x="175" y="105"/>
                  <a:pt x="175" y="104"/>
                  <a:pt x="175" y="104"/>
                </a:cubicBezTo>
                <a:cubicBezTo>
                  <a:pt x="175" y="104"/>
                  <a:pt x="175" y="104"/>
                  <a:pt x="175" y="103"/>
                </a:cubicBezTo>
                <a:cubicBezTo>
                  <a:pt x="175" y="103"/>
                  <a:pt x="175" y="103"/>
                  <a:pt x="175" y="103"/>
                </a:cubicBezTo>
                <a:cubicBezTo>
                  <a:pt x="175" y="102"/>
                  <a:pt x="175" y="102"/>
                  <a:pt x="175" y="102"/>
                </a:cubicBezTo>
                <a:cubicBezTo>
                  <a:pt x="175" y="102"/>
                  <a:pt x="174" y="102"/>
                  <a:pt x="174" y="102"/>
                </a:cubicBezTo>
                <a:cubicBezTo>
                  <a:pt x="174" y="102"/>
                  <a:pt x="174" y="102"/>
                  <a:pt x="174" y="102"/>
                </a:cubicBezTo>
                <a:cubicBezTo>
                  <a:pt x="174" y="102"/>
                  <a:pt x="174" y="102"/>
                  <a:pt x="174" y="102"/>
                </a:cubicBezTo>
                <a:cubicBezTo>
                  <a:pt x="175" y="102"/>
                  <a:pt x="175" y="102"/>
                  <a:pt x="175" y="102"/>
                </a:cubicBezTo>
                <a:cubicBezTo>
                  <a:pt x="175" y="102"/>
                  <a:pt x="175" y="102"/>
                  <a:pt x="175" y="102"/>
                </a:cubicBezTo>
                <a:cubicBezTo>
                  <a:pt x="175" y="102"/>
                  <a:pt x="175" y="102"/>
                  <a:pt x="175" y="102"/>
                </a:cubicBezTo>
                <a:cubicBezTo>
                  <a:pt x="175" y="101"/>
                  <a:pt x="175" y="101"/>
                  <a:pt x="175" y="101"/>
                </a:cubicBezTo>
                <a:cubicBezTo>
                  <a:pt x="175" y="101"/>
                  <a:pt x="175" y="101"/>
                  <a:pt x="175" y="101"/>
                </a:cubicBezTo>
                <a:cubicBezTo>
                  <a:pt x="174" y="101"/>
                  <a:pt x="174" y="101"/>
                  <a:pt x="174" y="101"/>
                </a:cubicBezTo>
                <a:cubicBezTo>
                  <a:pt x="174" y="101"/>
                  <a:pt x="174" y="100"/>
                  <a:pt x="174" y="100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74" y="100"/>
                  <a:pt x="175" y="100"/>
                  <a:pt x="175" y="100"/>
                </a:cubicBezTo>
                <a:cubicBezTo>
                  <a:pt x="175" y="100"/>
                  <a:pt x="175" y="100"/>
                  <a:pt x="175" y="100"/>
                </a:cubicBezTo>
                <a:cubicBezTo>
                  <a:pt x="175" y="100"/>
                  <a:pt x="175" y="100"/>
                  <a:pt x="175" y="100"/>
                </a:cubicBezTo>
                <a:cubicBezTo>
                  <a:pt x="175" y="100"/>
                  <a:pt x="175" y="100"/>
                  <a:pt x="175" y="100"/>
                </a:cubicBezTo>
                <a:cubicBezTo>
                  <a:pt x="175" y="100"/>
                  <a:pt x="175" y="100"/>
                  <a:pt x="175" y="100"/>
                </a:cubicBezTo>
                <a:cubicBezTo>
                  <a:pt x="175" y="100"/>
                  <a:pt x="175" y="100"/>
                  <a:pt x="175" y="100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6" y="99"/>
                  <a:pt x="176" y="99"/>
                  <a:pt x="175" y="99"/>
                </a:cubicBezTo>
                <a:cubicBezTo>
                  <a:pt x="175" y="99"/>
                  <a:pt x="175" y="98"/>
                  <a:pt x="175" y="98"/>
                </a:cubicBezTo>
                <a:cubicBezTo>
                  <a:pt x="175" y="98"/>
                  <a:pt x="174" y="98"/>
                  <a:pt x="174" y="98"/>
                </a:cubicBezTo>
                <a:cubicBezTo>
                  <a:pt x="174" y="99"/>
                  <a:pt x="174" y="99"/>
                  <a:pt x="174" y="100"/>
                </a:cubicBezTo>
                <a:cubicBezTo>
                  <a:pt x="174" y="99"/>
                  <a:pt x="174" y="99"/>
                  <a:pt x="174" y="99"/>
                </a:cubicBezTo>
                <a:cubicBezTo>
                  <a:pt x="174" y="99"/>
                  <a:pt x="174" y="99"/>
                  <a:pt x="174" y="99"/>
                </a:cubicBezTo>
                <a:cubicBezTo>
                  <a:pt x="174" y="99"/>
                  <a:pt x="174" y="99"/>
                  <a:pt x="174" y="99"/>
                </a:cubicBezTo>
                <a:moveTo>
                  <a:pt x="143" y="99"/>
                </a:moveTo>
                <a:cubicBezTo>
                  <a:pt x="143" y="99"/>
                  <a:pt x="143" y="99"/>
                  <a:pt x="143" y="99"/>
                </a:cubicBezTo>
                <a:cubicBezTo>
                  <a:pt x="143" y="99"/>
                  <a:pt x="143" y="99"/>
                  <a:pt x="143" y="99"/>
                </a:cubicBezTo>
                <a:cubicBezTo>
                  <a:pt x="143" y="99"/>
                  <a:pt x="143" y="99"/>
                  <a:pt x="143" y="99"/>
                </a:cubicBezTo>
                <a:cubicBezTo>
                  <a:pt x="143" y="99"/>
                  <a:pt x="143" y="99"/>
                  <a:pt x="143" y="99"/>
                </a:cubicBezTo>
                <a:cubicBezTo>
                  <a:pt x="143" y="99"/>
                  <a:pt x="143" y="99"/>
                  <a:pt x="143" y="99"/>
                </a:cubicBezTo>
                <a:moveTo>
                  <a:pt x="177" y="44"/>
                </a:moveTo>
                <a:cubicBezTo>
                  <a:pt x="178" y="44"/>
                  <a:pt x="178" y="44"/>
                  <a:pt x="178" y="44"/>
                </a:cubicBezTo>
                <a:cubicBezTo>
                  <a:pt x="178" y="46"/>
                  <a:pt x="177" y="45"/>
                  <a:pt x="177" y="47"/>
                </a:cubicBezTo>
                <a:cubicBezTo>
                  <a:pt x="177" y="48"/>
                  <a:pt x="177" y="49"/>
                  <a:pt x="178" y="49"/>
                </a:cubicBezTo>
                <a:cubicBezTo>
                  <a:pt x="178" y="49"/>
                  <a:pt x="179" y="49"/>
                  <a:pt x="179" y="50"/>
                </a:cubicBezTo>
                <a:cubicBezTo>
                  <a:pt x="178" y="50"/>
                  <a:pt x="178" y="50"/>
                  <a:pt x="177" y="50"/>
                </a:cubicBezTo>
                <a:cubicBezTo>
                  <a:pt x="177" y="50"/>
                  <a:pt x="177" y="50"/>
                  <a:pt x="176" y="50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6" y="49"/>
                </a:cubicBezTo>
                <a:cubicBezTo>
                  <a:pt x="175" y="49"/>
                  <a:pt x="174" y="48"/>
                  <a:pt x="174" y="48"/>
                </a:cubicBezTo>
                <a:cubicBezTo>
                  <a:pt x="173" y="48"/>
                  <a:pt x="173" y="48"/>
                  <a:pt x="172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47"/>
                  <a:pt x="172" y="47"/>
                  <a:pt x="172" y="47"/>
                </a:cubicBezTo>
                <a:cubicBezTo>
                  <a:pt x="173" y="47"/>
                  <a:pt x="173" y="47"/>
                  <a:pt x="173" y="47"/>
                </a:cubicBezTo>
                <a:cubicBezTo>
                  <a:pt x="174" y="47"/>
                  <a:pt x="174" y="46"/>
                  <a:pt x="174" y="46"/>
                </a:cubicBezTo>
                <a:cubicBezTo>
                  <a:pt x="174" y="46"/>
                  <a:pt x="174" y="46"/>
                  <a:pt x="173" y="45"/>
                </a:cubicBezTo>
                <a:cubicBezTo>
                  <a:pt x="173" y="45"/>
                  <a:pt x="174" y="45"/>
                  <a:pt x="174" y="45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5" y="44"/>
                  <a:pt x="175" y="44"/>
                  <a:pt x="175" y="44"/>
                </a:cubicBezTo>
                <a:cubicBezTo>
                  <a:pt x="176" y="44"/>
                  <a:pt x="177" y="44"/>
                  <a:pt x="177" y="44"/>
                </a:cubicBezTo>
                <a:moveTo>
                  <a:pt x="143" y="29"/>
                </a:moveTo>
                <a:cubicBezTo>
                  <a:pt x="142" y="29"/>
                  <a:pt x="142" y="29"/>
                  <a:pt x="142" y="30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0" y="30"/>
                  <a:pt x="140" y="30"/>
                  <a:pt x="140" y="30"/>
                </a:cubicBezTo>
                <a:cubicBezTo>
                  <a:pt x="139" y="30"/>
                  <a:pt x="138" y="30"/>
                  <a:pt x="137" y="30"/>
                </a:cubicBezTo>
                <a:cubicBezTo>
                  <a:pt x="137" y="30"/>
                  <a:pt x="137" y="30"/>
                  <a:pt x="137" y="30"/>
                </a:cubicBezTo>
                <a:cubicBezTo>
                  <a:pt x="137" y="29"/>
                  <a:pt x="137" y="29"/>
                  <a:pt x="138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6" y="28"/>
                  <a:pt x="134" y="29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4" y="28"/>
                  <a:pt x="134" y="28"/>
                  <a:pt x="134" y="27"/>
                </a:cubicBezTo>
                <a:cubicBezTo>
                  <a:pt x="135" y="27"/>
                  <a:pt x="135" y="27"/>
                  <a:pt x="135" y="26"/>
                </a:cubicBezTo>
                <a:cubicBezTo>
                  <a:pt x="135" y="26"/>
                  <a:pt x="136" y="27"/>
                  <a:pt x="136" y="27"/>
                </a:cubicBezTo>
                <a:cubicBezTo>
                  <a:pt x="137" y="28"/>
                  <a:pt x="137" y="27"/>
                  <a:pt x="138" y="28"/>
                </a:cubicBezTo>
                <a:cubicBezTo>
                  <a:pt x="138" y="28"/>
                  <a:pt x="138" y="27"/>
                  <a:pt x="138" y="27"/>
                </a:cubicBezTo>
                <a:cubicBezTo>
                  <a:pt x="139" y="27"/>
                  <a:pt x="139" y="27"/>
                  <a:pt x="139" y="26"/>
                </a:cubicBezTo>
                <a:cubicBezTo>
                  <a:pt x="139" y="27"/>
                  <a:pt x="139" y="27"/>
                  <a:pt x="139" y="28"/>
                </a:cubicBezTo>
                <a:cubicBezTo>
                  <a:pt x="139" y="28"/>
                  <a:pt x="139" y="28"/>
                  <a:pt x="139" y="28"/>
                </a:cubicBezTo>
                <a:cubicBezTo>
                  <a:pt x="140" y="27"/>
                  <a:pt x="140" y="27"/>
                  <a:pt x="141" y="27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41" y="27"/>
                  <a:pt x="141" y="27"/>
                  <a:pt x="141" y="27"/>
                </a:cubicBezTo>
                <a:cubicBezTo>
                  <a:pt x="142" y="27"/>
                  <a:pt x="142" y="27"/>
                  <a:pt x="143" y="27"/>
                </a:cubicBezTo>
                <a:cubicBezTo>
                  <a:pt x="143" y="27"/>
                  <a:pt x="143" y="28"/>
                  <a:pt x="144" y="28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4" y="28"/>
                  <a:pt x="144" y="28"/>
                </a:cubicBezTo>
                <a:lnTo>
                  <a:pt x="143" y="29"/>
                </a:lnTo>
                <a:close/>
                <a:moveTo>
                  <a:pt x="134" y="30"/>
                </a:moveTo>
                <a:cubicBezTo>
                  <a:pt x="135" y="30"/>
                  <a:pt x="135" y="30"/>
                  <a:pt x="135" y="30"/>
                </a:cubicBezTo>
                <a:cubicBezTo>
                  <a:pt x="136" y="30"/>
                  <a:pt x="136" y="31"/>
                  <a:pt x="136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5" y="31"/>
                  <a:pt x="135" y="32"/>
                  <a:pt x="135" y="32"/>
                </a:cubicBezTo>
                <a:cubicBezTo>
                  <a:pt x="134" y="32"/>
                  <a:pt x="134" y="33"/>
                  <a:pt x="134" y="33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3" y="34"/>
                  <a:pt x="133" y="34"/>
                  <a:pt x="133" y="34"/>
                </a:cubicBezTo>
                <a:cubicBezTo>
                  <a:pt x="132" y="35"/>
                  <a:pt x="132" y="35"/>
                  <a:pt x="132" y="36"/>
                </a:cubicBezTo>
                <a:cubicBezTo>
                  <a:pt x="132" y="36"/>
                  <a:pt x="132" y="36"/>
                  <a:pt x="132" y="36"/>
                </a:cubicBezTo>
                <a:cubicBezTo>
                  <a:pt x="131" y="36"/>
                  <a:pt x="129" y="35"/>
                  <a:pt x="129" y="35"/>
                </a:cubicBezTo>
                <a:cubicBezTo>
                  <a:pt x="129" y="35"/>
                  <a:pt x="129" y="35"/>
                  <a:pt x="129" y="35"/>
                </a:cubicBezTo>
                <a:cubicBezTo>
                  <a:pt x="129" y="34"/>
                  <a:pt x="129" y="34"/>
                  <a:pt x="129" y="34"/>
                </a:cubicBezTo>
                <a:cubicBezTo>
                  <a:pt x="130" y="34"/>
                  <a:pt x="131" y="34"/>
                  <a:pt x="132" y="34"/>
                </a:cubicBezTo>
                <a:cubicBezTo>
                  <a:pt x="131" y="34"/>
                  <a:pt x="131" y="33"/>
                  <a:pt x="131" y="33"/>
                </a:cubicBezTo>
                <a:cubicBezTo>
                  <a:pt x="130" y="33"/>
                  <a:pt x="130" y="34"/>
                  <a:pt x="129" y="34"/>
                </a:cubicBezTo>
                <a:cubicBezTo>
                  <a:pt x="128" y="34"/>
                  <a:pt x="128" y="33"/>
                  <a:pt x="128" y="33"/>
                </a:cubicBezTo>
                <a:cubicBezTo>
                  <a:pt x="128" y="33"/>
                  <a:pt x="128" y="33"/>
                  <a:pt x="128" y="33"/>
                </a:cubicBezTo>
                <a:cubicBezTo>
                  <a:pt x="129" y="33"/>
                  <a:pt x="131" y="33"/>
                  <a:pt x="131" y="32"/>
                </a:cubicBezTo>
                <a:cubicBezTo>
                  <a:pt x="131" y="32"/>
                  <a:pt x="131" y="32"/>
                  <a:pt x="131" y="32"/>
                </a:cubicBezTo>
                <a:cubicBezTo>
                  <a:pt x="131" y="32"/>
                  <a:pt x="130" y="31"/>
                  <a:pt x="130" y="31"/>
                </a:cubicBezTo>
                <a:cubicBezTo>
                  <a:pt x="129" y="31"/>
                  <a:pt x="129" y="32"/>
                  <a:pt x="128" y="32"/>
                </a:cubicBezTo>
                <a:cubicBezTo>
                  <a:pt x="127" y="33"/>
                  <a:pt x="126" y="31"/>
                  <a:pt x="126" y="31"/>
                </a:cubicBezTo>
                <a:cubicBezTo>
                  <a:pt x="126" y="31"/>
                  <a:pt x="126" y="31"/>
                  <a:pt x="127" y="30"/>
                </a:cubicBezTo>
                <a:cubicBezTo>
                  <a:pt x="127" y="30"/>
                  <a:pt x="126" y="30"/>
                  <a:pt x="126" y="30"/>
                </a:cubicBezTo>
                <a:cubicBezTo>
                  <a:pt x="126" y="30"/>
                  <a:pt x="126" y="30"/>
                  <a:pt x="125" y="30"/>
                </a:cubicBezTo>
                <a:cubicBezTo>
                  <a:pt x="125" y="30"/>
                  <a:pt x="125" y="29"/>
                  <a:pt x="125" y="29"/>
                </a:cubicBezTo>
                <a:cubicBezTo>
                  <a:pt x="125" y="29"/>
                  <a:pt x="125" y="29"/>
                  <a:pt x="126" y="29"/>
                </a:cubicBezTo>
                <a:cubicBezTo>
                  <a:pt x="126" y="29"/>
                  <a:pt x="126" y="29"/>
                  <a:pt x="127" y="29"/>
                </a:cubicBezTo>
                <a:cubicBezTo>
                  <a:pt x="127" y="29"/>
                  <a:pt x="127" y="28"/>
                  <a:pt x="128" y="28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30"/>
                  <a:pt x="129" y="30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29" y="28"/>
                  <a:pt x="129" y="28"/>
                  <a:pt x="129" y="29"/>
                </a:cubicBezTo>
                <a:cubicBezTo>
                  <a:pt x="130" y="29"/>
                  <a:pt x="130" y="30"/>
                  <a:pt x="131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30"/>
                  <a:pt x="130" y="29"/>
                  <a:pt x="131" y="28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31" y="28"/>
                  <a:pt x="132" y="28"/>
                  <a:pt x="132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8"/>
                  <a:pt x="133" y="28"/>
                  <a:pt x="133" y="28"/>
                </a:cubicBezTo>
                <a:cubicBezTo>
                  <a:pt x="133" y="29"/>
                  <a:pt x="133" y="29"/>
                  <a:pt x="133" y="29"/>
                </a:cubicBezTo>
                <a:cubicBezTo>
                  <a:pt x="133" y="30"/>
                  <a:pt x="133" y="30"/>
                  <a:pt x="133" y="30"/>
                </a:cubicBezTo>
                <a:cubicBezTo>
                  <a:pt x="133" y="29"/>
                  <a:pt x="133" y="29"/>
                  <a:pt x="134" y="29"/>
                </a:cubicBezTo>
                <a:cubicBezTo>
                  <a:pt x="134" y="29"/>
                  <a:pt x="134" y="30"/>
                  <a:pt x="134" y="30"/>
                </a:cubicBezTo>
                <a:moveTo>
                  <a:pt x="112" y="85"/>
                </a:moveTo>
                <a:cubicBezTo>
                  <a:pt x="112" y="85"/>
                  <a:pt x="112" y="85"/>
                  <a:pt x="112" y="85"/>
                </a:cubicBezTo>
                <a:cubicBezTo>
                  <a:pt x="113" y="85"/>
                  <a:pt x="114" y="85"/>
                  <a:pt x="114" y="85"/>
                </a:cubicBezTo>
                <a:cubicBezTo>
                  <a:pt x="114" y="85"/>
                  <a:pt x="114" y="85"/>
                  <a:pt x="114" y="85"/>
                </a:cubicBezTo>
                <a:cubicBezTo>
                  <a:pt x="114" y="85"/>
                  <a:pt x="114" y="85"/>
                  <a:pt x="114" y="85"/>
                </a:cubicBezTo>
                <a:cubicBezTo>
                  <a:pt x="113" y="85"/>
                  <a:pt x="113" y="85"/>
                  <a:pt x="113" y="85"/>
                </a:cubicBezTo>
                <a:cubicBezTo>
                  <a:pt x="113" y="85"/>
                  <a:pt x="113" y="86"/>
                  <a:pt x="112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111" y="86"/>
                  <a:pt x="111" y="86"/>
                  <a:pt x="111" y="86"/>
                </a:cubicBezTo>
                <a:cubicBezTo>
                  <a:pt x="111" y="86"/>
                  <a:pt x="111" y="86"/>
                  <a:pt x="111" y="86"/>
                </a:cubicBezTo>
                <a:cubicBezTo>
                  <a:pt x="110" y="86"/>
                  <a:pt x="110" y="86"/>
                  <a:pt x="110" y="86"/>
                </a:cubicBezTo>
                <a:cubicBezTo>
                  <a:pt x="110" y="86"/>
                  <a:pt x="110" y="86"/>
                  <a:pt x="110" y="86"/>
                </a:cubicBezTo>
                <a:cubicBezTo>
                  <a:pt x="109" y="86"/>
                  <a:pt x="109" y="86"/>
                  <a:pt x="108" y="86"/>
                </a:cubicBezTo>
                <a:cubicBezTo>
                  <a:pt x="108" y="87"/>
                  <a:pt x="108" y="86"/>
                  <a:pt x="107" y="86"/>
                </a:cubicBezTo>
                <a:cubicBezTo>
                  <a:pt x="107" y="86"/>
                  <a:pt x="107" y="86"/>
                  <a:pt x="107" y="86"/>
                </a:cubicBezTo>
                <a:cubicBezTo>
                  <a:pt x="106" y="86"/>
                  <a:pt x="106" y="87"/>
                  <a:pt x="106" y="87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6" y="87"/>
                  <a:pt x="105" y="87"/>
                  <a:pt x="105" y="87"/>
                </a:cubicBezTo>
                <a:cubicBezTo>
                  <a:pt x="105" y="87"/>
                  <a:pt x="105" y="87"/>
                  <a:pt x="105" y="86"/>
                </a:cubicBezTo>
                <a:cubicBezTo>
                  <a:pt x="106" y="86"/>
                  <a:pt x="107" y="86"/>
                  <a:pt x="107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08" y="85"/>
                  <a:pt x="109" y="84"/>
                  <a:pt x="109" y="84"/>
                </a:cubicBezTo>
                <a:cubicBezTo>
                  <a:pt x="109" y="84"/>
                  <a:pt x="108" y="85"/>
                  <a:pt x="108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08" y="84"/>
                  <a:pt x="107" y="84"/>
                  <a:pt x="107" y="84"/>
                </a:cubicBezTo>
                <a:cubicBezTo>
                  <a:pt x="107" y="84"/>
                  <a:pt x="107" y="84"/>
                  <a:pt x="106" y="84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6" y="84"/>
                  <a:pt x="106" y="84"/>
                  <a:pt x="106" y="84"/>
                </a:cubicBezTo>
                <a:cubicBezTo>
                  <a:pt x="106" y="84"/>
                  <a:pt x="107" y="84"/>
                  <a:pt x="107" y="83"/>
                </a:cubicBezTo>
                <a:cubicBezTo>
                  <a:pt x="107" y="83"/>
                  <a:pt x="107" y="83"/>
                  <a:pt x="107" y="82"/>
                </a:cubicBezTo>
                <a:cubicBezTo>
                  <a:pt x="107" y="82"/>
                  <a:pt x="107" y="82"/>
                  <a:pt x="107" y="82"/>
                </a:cubicBezTo>
                <a:cubicBezTo>
                  <a:pt x="107" y="82"/>
                  <a:pt x="107" y="82"/>
                  <a:pt x="107" y="82"/>
                </a:cubicBezTo>
                <a:cubicBezTo>
                  <a:pt x="107" y="82"/>
                  <a:pt x="107" y="82"/>
                  <a:pt x="107" y="82"/>
                </a:cubicBezTo>
                <a:cubicBezTo>
                  <a:pt x="107" y="82"/>
                  <a:pt x="108" y="82"/>
                  <a:pt x="109" y="82"/>
                </a:cubicBezTo>
                <a:cubicBezTo>
                  <a:pt x="109" y="82"/>
                  <a:pt x="109" y="82"/>
                  <a:pt x="109" y="82"/>
                </a:cubicBezTo>
                <a:cubicBezTo>
                  <a:pt x="108" y="81"/>
                  <a:pt x="109" y="81"/>
                  <a:pt x="109" y="80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8" y="80"/>
                  <a:pt x="108" y="80"/>
                  <a:pt x="108" y="80"/>
                </a:cubicBezTo>
                <a:cubicBezTo>
                  <a:pt x="108" y="80"/>
                  <a:pt x="108" y="79"/>
                  <a:pt x="108" y="79"/>
                </a:cubicBezTo>
                <a:cubicBezTo>
                  <a:pt x="108" y="79"/>
                  <a:pt x="108" y="79"/>
                  <a:pt x="107" y="79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106" y="79"/>
                  <a:pt x="106" y="79"/>
                  <a:pt x="106" y="79"/>
                </a:cubicBezTo>
                <a:cubicBezTo>
                  <a:pt x="106" y="79"/>
                  <a:pt x="107" y="78"/>
                  <a:pt x="107" y="78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6" y="78"/>
                  <a:pt x="107" y="78"/>
                  <a:pt x="107" y="77"/>
                </a:cubicBezTo>
                <a:cubicBezTo>
                  <a:pt x="107" y="77"/>
                  <a:pt x="107" y="77"/>
                  <a:pt x="107" y="77"/>
                </a:cubicBezTo>
                <a:cubicBezTo>
                  <a:pt x="106" y="77"/>
                  <a:pt x="106" y="77"/>
                  <a:pt x="106" y="77"/>
                </a:cubicBezTo>
                <a:cubicBezTo>
                  <a:pt x="106" y="77"/>
                  <a:pt x="106" y="77"/>
                  <a:pt x="106" y="78"/>
                </a:cubicBezTo>
                <a:cubicBezTo>
                  <a:pt x="106" y="78"/>
                  <a:pt x="106" y="78"/>
                  <a:pt x="106" y="78"/>
                </a:cubicBezTo>
                <a:cubicBezTo>
                  <a:pt x="105" y="77"/>
                  <a:pt x="106" y="77"/>
                  <a:pt x="106" y="76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105" y="76"/>
                  <a:pt x="105" y="76"/>
                  <a:pt x="105" y="77"/>
                </a:cubicBezTo>
                <a:cubicBezTo>
                  <a:pt x="105" y="77"/>
                  <a:pt x="105" y="77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5" y="75"/>
                  <a:pt x="106" y="75"/>
                  <a:pt x="106" y="75"/>
                </a:cubicBezTo>
                <a:cubicBezTo>
                  <a:pt x="106" y="75"/>
                  <a:pt x="105" y="75"/>
                  <a:pt x="105" y="75"/>
                </a:cubicBezTo>
                <a:cubicBezTo>
                  <a:pt x="105" y="74"/>
                  <a:pt x="105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6" y="73"/>
                  <a:pt x="107" y="73"/>
                  <a:pt x="107" y="73"/>
                </a:cubicBezTo>
                <a:cubicBezTo>
                  <a:pt x="107" y="73"/>
                  <a:pt x="108" y="73"/>
                  <a:pt x="108" y="73"/>
                </a:cubicBezTo>
                <a:cubicBezTo>
                  <a:pt x="108" y="73"/>
                  <a:pt x="109" y="73"/>
                  <a:pt x="108" y="73"/>
                </a:cubicBezTo>
                <a:cubicBezTo>
                  <a:pt x="108" y="74"/>
                  <a:pt x="107" y="74"/>
                  <a:pt x="107" y="75"/>
                </a:cubicBezTo>
                <a:cubicBezTo>
                  <a:pt x="107" y="75"/>
                  <a:pt x="107" y="75"/>
                  <a:pt x="107" y="75"/>
                </a:cubicBezTo>
                <a:cubicBezTo>
                  <a:pt x="108" y="75"/>
                  <a:pt x="109" y="74"/>
                  <a:pt x="110" y="75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09" y="76"/>
                  <a:pt x="109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9" y="77"/>
                  <a:pt x="109" y="77"/>
                  <a:pt x="109" y="77"/>
                </a:cubicBezTo>
                <a:cubicBezTo>
                  <a:pt x="109" y="77"/>
                  <a:pt x="108" y="77"/>
                  <a:pt x="108" y="77"/>
                </a:cubicBezTo>
                <a:cubicBezTo>
                  <a:pt x="108" y="77"/>
                  <a:pt x="108" y="77"/>
                  <a:pt x="108" y="77"/>
                </a:cubicBezTo>
                <a:cubicBezTo>
                  <a:pt x="108" y="78"/>
                  <a:pt x="108" y="77"/>
                  <a:pt x="109" y="77"/>
                </a:cubicBezTo>
                <a:cubicBezTo>
                  <a:pt x="109" y="77"/>
                  <a:pt x="110" y="78"/>
                  <a:pt x="110" y="78"/>
                </a:cubicBezTo>
                <a:cubicBezTo>
                  <a:pt x="110" y="79"/>
                  <a:pt x="110" y="79"/>
                  <a:pt x="110" y="79"/>
                </a:cubicBezTo>
                <a:cubicBezTo>
                  <a:pt x="111" y="80"/>
                  <a:pt x="111" y="79"/>
                  <a:pt x="111" y="80"/>
                </a:cubicBezTo>
                <a:cubicBezTo>
                  <a:pt x="111" y="80"/>
                  <a:pt x="111" y="80"/>
                  <a:pt x="112" y="80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82"/>
                  <a:pt x="113" y="82"/>
                  <a:pt x="112" y="82"/>
                </a:cubicBezTo>
                <a:cubicBezTo>
                  <a:pt x="112" y="82"/>
                  <a:pt x="112" y="83"/>
                  <a:pt x="112" y="83"/>
                </a:cubicBezTo>
                <a:cubicBezTo>
                  <a:pt x="113" y="82"/>
                  <a:pt x="114" y="82"/>
                  <a:pt x="114" y="83"/>
                </a:cubicBezTo>
                <a:cubicBezTo>
                  <a:pt x="114" y="83"/>
                  <a:pt x="114" y="83"/>
                  <a:pt x="114" y="83"/>
                </a:cubicBezTo>
                <a:cubicBezTo>
                  <a:pt x="114" y="84"/>
                  <a:pt x="113" y="84"/>
                  <a:pt x="112" y="85"/>
                </a:cubicBezTo>
                <a:moveTo>
                  <a:pt x="106" y="78"/>
                </a:moveTo>
                <a:cubicBezTo>
                  <a:pt x="106" y="78"/>
                  <a:pt x="106" y="78"/>
                  <a:pt x="106" y="78"/>
                </a:cubicBezTo>
                <a:cubicBezTo>
                  <a:pt x="106" y="78"/>
                  <a:pt x="106" y="78"/>
                  <a:pt x="105" y="78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5" y="78"/>
                  <a:pt x="105" y="78"/>
                  <a:pt x="106" y="78"/>
                </a:cubicBezTo>
                <a:moveTo>
                  <a:pt x="105" y="80"/>
                </a:moveTo>
                <a:cubicBezTo>
                  <a:pt x="105" y="80"/>
                  <a:pt x="105" y="81"/>
                  <a:pt x="104" y="81"/>
                </a:cubicBezTo>
                <a:cubicBezTo>
                  <a:pt x="105" y="81"/>
                  <a:pt x="105" y="82"/>
                  <a:pt x="105" y="82"/>
                </a:cubicBezTo>
                <a:cubicBezTo>
                  <a:pt x="105" y="83"/>
                  <a:pt x="105" y="83"/>
                  <a:pt x="105" y="83"/>
                </a:cubicBezTo>
                <a:cubicBezTo>
                  <a:pt x="104" y="83"/>
                  <a:pt x="104" y="83"/>
                  <a:pt x="104" y="83"/>
                </a:cubicBezTo>
                <a:cubicBezTo>
                  <a:pt x="104" y="83"/>
                  <a:pt x="104" y="83"/>
                  <a:pt x="104" y="84"/>
                </a:cubicBezTo>
                <a:cubicBezTo>
                  <a:pt x="104" y="84"/>
                  <a:pt x="103" y="84"/>
                  <a:pt x="103" y="84"/>
                </a:cubicBezTo>
                <a:cubicBezTo>
                  <a:pt x="103" y="84"/>
                  <a:pt x="102" y="84"/>
                  <a:pt x="102" y="84"/>
                </a:cubicBezTo>
                <a:cubicBezTo>
                  <a:pt x="102" y="84"/>
                  <a:pt x="102" y="84"/>
                  <a:pt x="102" y="84"/>
                </a:cubicBezTo>
                <a:cubicBezTo>
                  <a:pt x="101" y="84"/>
                  <a:pt x="101" y="85"/>
                  <a:pt x="101" y="85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84"/>
                  <a:pt x="100" y="84"/>
                  <a:pt x="100" y="84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0" y="83"/>
                  <a:pt x="100" y="83"/>
                  <a:pt x="101" y="83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01" y="83"/>
                  <a:pt x="101" y="82"/>
                  <a:pt x="101" y="82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01" y="82"/>
                  <a:pt x="101" y="82"/>
                  <a:pt x="102" y="82"/>
                </a:cubicBezTo>
                <a:cubicBezTo>
                  <a:pt x="102" y="82"/>
                  <a:pt x="102" y="82"/>
                  <a:pt x="102" y="82"/>
                </a:cubicBezTo>
                <a:cubicBezTo>
                  <a:pt x="101" y="82"/>
                  <a:pt x="100" y="82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1" y="81"/>
                </a:cubicBezTo>
                <a:cubicBezTo>
                  <a:pt x="100" y="81"/>
                  <a:pt x="101" y="81"/>
                  <a:pt x="101" y="81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100" y="80"/>
                  <a:pt x="100" y="80"/>
                  <a:pt x="100" y="80"/>
                </a:cubicBezTo>
                <a:cubicBezTo>
                  <a:pt x="101" y="80"/>
                  <a:pt x="101" y="80"/>
                  <a:pt x="102" y="80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02" y="80"/>
                  <a:pt x="102" y="80"/>
                  <a:pt x="102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02" y="79"/>
                  <a:pt x="102" y="79"/>
                  <a:pt x="103" y="78"/>
                </a:cubicBezTo>
                <a:cubicBezTo>
                  <a:pt x="103" y="79"/>
                  <a:pt x="103" y="79"/>
                  <a:pt x="103" y="79"/>
                </a:cubicBezTo>
                <a:cubicBezTo>
                  <a:pt x="104" y="79"/>
                  <a:pt x="105" y="78"/>
                  <a:pt x="105" y="79"/>
                </a:cubicBezTo>
                <a:cubicBezTo>
                  <a:pt x="105" y="79"/>
                  <a:pt x="105" y="80"/>
                  <a:pt x="105" y="80"/>
                </a:cubicBezTo>
                <a:moveTo>
                  <a:pt x="100" y="113"/>
                </a:moveTo>
                <a:cubicBezTo>
                  <a:pt x="101" y="112"/>
                  <a:pt x="101" y="112"/>
                  <a:pt x="101" y="112"/>
                </a:cubicBezTo>
                <a:cubicBezTo>
                  <a:pt x="101" y="112"/>
                  <a:pt x="101" y="111"/>
                  <a:pt x="101" y="111"/>
                </a:cubicBezTo>
                <a:cubicBezTo>
                  <a:pt x="101" y="111"/>
                  <a:pt x="102" y="110"/>
                  <a:pt x="102" y="110"/>
                </a:cubicBezTo>
                <a:cubicBezTo>
                  <a:pt x="103" y="110"/>
                  <a:pt x="104" y="110"/>
                  <a:pt x="104" y="109"/>
                </a:cubicBezTo>
                <a:cubicBezTo>
                  <a:pt x="104" y="109"/>
                  <a:pt x="105" y="107"/>
                  <a:pt x="105" y="107"/>
                </a:cubicBezTo>
                <a:cubicBezTo>
                  <a:pt x="105" y="107"/>
                  <a:pt x="105" y="107"/>
                  <a:pt x="105" y="107"/>
                </a:cubicBezTo>
                <a:cubicBezTo>
                  <a:pt x="106" y="107"/>
                  <a:pt x="106" y="108"/>
                  <a:pt x="107" y="108"/>
                </a:cubicBezTo>
                <a:cubicBezTo>
                  <a:pt x="107" y="108"/>
                  <a:pt x="108" y="107"/>
                  <a:pt x="109" y="107"/>
                </a:cubicBezTo>
                <a:cubicBezTo>
                  <a:pt x="109" y="108"/>
                  <a:pt x="109" y="108"/>
                  <a:pt x="110" y="108"/>
                </a:cubicBezTo>
                <a:cubicBezTo>
                  <a:pt x="110" y="108"/>
                  <a:pt x="110" y="107"/>
                  <a:pt x="111" y="107"/>
                </a:cubicBezTo>
                <a:cubicBezTo>
                  <a:pt x="111" y="107"/>
                  <a:pt x="111" y="107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6"/>
                  <a:pt x="113" y="106"/>
                </a:cubicBezTo>
                <a:cubicBezTo>
                  <a:pt x="113" y="106"/>
                  <a:pt x="114" y="106"/>
                  <a:pt x="115" y="106"/>
                </a:cubicBezTo>
                <a:cubicBezTo>
                  <a:pt x="115" y="106"/>
                  <a:pt x="115" y="106"/>
                  <a:pt x="115" y="106"/>
                </a:cubicBezTo>
                <a:cubicBezTo>
                  <a:pt x="115" y="106"/>
                  <a:pt x="116" y="106"/>
                  <a:pt x="116" y="106"/>
                </a:cubicBezTo>
                <a:cubicBezTo>
                  <a:pt x="116" y="106"/>
                  <a:pt x="116" y="106"/>
                  <a:pt x="116" y="105"/>
                </a:cubicBezTo>
                <a:cubicBezTo>
                  <a:pt x="117" y="105"/>
                  <a:pt x="118" y="106"/>
                  <a:pt x="118" y="106"/>
                </a:cubicBezTo>
                <a:cubicBezTo>
                  <a:pt x="119" y="106"/>
                  <a:pt x="119" y="105"/>
                  <a:pt x="119" y="105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5"/>
                  <a:pt x="120" y="105"/>
                  <a:pt x="121" y="105"/>
                </a:cubicBezTo>
                <a:cubicBezTo>
                  <a:pt x="121" y="105"/>
                  <a:pt x="121" y="106"/>
                  <a:pt x="121" y="106"/>
                </a:cubicBezTo>
                <a:cubicBezTo>
                  <a:pt x="122" y="106"/>
                  <a:pt x="123" y="105"/>
                  <a:pt x="123" y="105"/>
                </a:cubicBezTo>
                <a:cubicBezTo>
                  <a:pt x="123" y="105"/>
                  <a:pt x="123" y="105"/>
                  <a:pt x="123" y="105"/>
                </a:cubicBezTo>
                <a:cubicBezTo>
                  <a:pt x="123" y="105"/>
                  <a:pt x="124" y="105"/>
                  <a:pt x="124" y="105"/>
                </a:cubicBezTo>
                <a:cubicBezTo>
                  <a:pt x="124" y="105"/>
                  <a:pt x="124" y="105"/>
                  <a:pt x="124" y="106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105"/>
                  <a:pt x="125" y="105"/>
                  <a:pt x="125" y="105"/>
                </a:cubicBezTo>
                <a:cubicBezTo>
                  <a:pt x="125" y="106"/>
                  <a:pt x="123" y="106"/>
                  <a:pt x="125" y="107"/>
                </a:cubicBezTo>
                <a:cubicBezTo>
                  <a:pt x="125" y="107"/>
                  <a:pt x="125" y="107"/>
                  <a:pt x="125" y="108"/>
                </a:cubicBezTo>
                <a:cubicBezTo>
                  <a:pt x="125" y="108"/>
                  <a:pt x="124" y="109"/>
                  <a:pt x="124" y="109"/>
                </a:cubicBezTo>
                <a:cubicBezTo>
                  <a:pt x="124" y="109"/>
                  <a:pt x="124" y="110"/>
                  <a:pt x="124" y="110"/>
                </a:cubicBezTo>
                <a:cubicBezTo>
                  <a:pt x="125" y="110"/>
                  <a:pt x="125" y="110"/>
                  <a:pt x="125" y="110"/>
                </a:cubicBezTo>
                <a:cubicBezTo>
                  <a:pt x="125" y="110"/>
                  <a:pt x="125" y="110"/>
                  <a:pt x="125" y="110"/>
                </a:cubicBezTo>
                <a:cubicBezTo>
                  <a:pt x="126" y="110"/>
                  <a:pt x="126" y="111"/>
                  <a:pt x="127" y="111"/>
                </a:cubicBezTo>
                <a:cubicBezTo>
                  <a:pt x="127" y="111"/>
                  <a:pt x="127" y="111"/>
                  <a:pt x="128" y="111"/>
                </a:cubicBezTo>
                <a:cubicBezTo>
                  <a:pt x="128" y="111"/>
                  <a:pt x="128" y="111"/>
                  <a:pt x="129" y="111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29" y="111"/>
                  <a:pt x="129" y="111"/>
                  <a:pt x="129" y="111"/>
                </a:cubicBezTo>
                <a:cubicBezTo>
                  <a:pt x="130" y="112"/>
                  <a:pt x="130" y="113"/>
                  <a:pt x="130" y="113"/>
                </a:cubicBezTo>
                <a:cubicBezTo>
                  <a:pt x="131" y="113"/>
                  <a:pt x="132" y="113"/>
                  <a:pt x="133" y="113"/>
                </a:cubicBezTo>
                <a:cubicBezTo>
                  <a:pt x="133" y="113"/>
                  <a:pt x="134" y="114"/>
                  <a:pt x="134" y="114"/>
                </a:cubicBezTo>
                <a:cubicBezTo>
                  <a:pt x="134" y="114"/>
                  <a:pt x="135" y="114"/>
                  <a:pt x="135" y="114"/>
                </a:cubicBezTo>
                <a:cubicBezTo>
                  <a:pt x="136" y="113"/>
                  <a:pt x="135" y="113"/>
                  <a:pt x="135" y="112"/>
                </a:cubicBezTo>
                <a:cubicBezTo>
                  <a:pt x="136" y="111"/>
                  <a:pt x="137" y="111"/>
                  <a:pt x="139" y="111"/>
                </a:cubicBezTo>
                <a:cubicBezTo>
                  <a:pt x="139" y="111"/>
                  <a:pt x="139" y="112"/>
                  <a:pt x="139" y="112"/>
                </a:cubicBezTo>
                <a:cubicBezTo>
                  <a:pt x="139" y="112"/>
                  <a:pt x="140" y="112"/>
                  <a:pt x="140" y="112"/>
                </a:cubicBezTo>
                <a:cubicBezTo>
                  <a:pt x="141" y="112"/>
                  <a:pt x="141" y="112"/>
                  <a:pt x="141" y="112"/>
                </a:cubicBezTo>
                <a:cubicBezTo>
                  <a:pt x="141" y="112"/>
                  <a:pt x="141" y="112"/>
                  <a:pt x="141" y="113"/>
                </a:cubicBezTo>
                <a:cubicBezTo>
                  <a:pt x="143" y="113"/>
                  <a:pt x="143" y="113"/>
                  <a:pt x="143" y="113"/>
                </a:cubicBezTo>
                <a:cubicBezTo>
                  <a:pt x="143" y="113"/>
                  <a:pt x="144" y="113"/>
                  <a:pt x="144" y="113"/>
                </a:cubicBezTo>
                <a:cubicBezTo>
                  <a:pt x="144" y="113"/>
                  <a:pt x="145" y="113"/>
                  <a:pt x="145" y="113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6" y="113"/>
                  <a:pt x="146" y="114"/>
                  <a:pt x="146" y="113"/>
                </a:cubicBezTo>
                <a:cubicBezTo>
                  <a:pt x="146" y="113"/>
                  <a:pt x="146" y="113"/>
                  <a:pt x="147" y="113"/>
                </a:cubicBezTo>
                <a:cubicBezTo>
                  <a:pt x="147" y="113"/>
                  <a:pt x="148" y="112"/>
                  <a:pt x="149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50" y="113"/>
                  <a:pt x="150" y="113"/>
                  <a:pt x="151" y="113"/>
                </a:cubicBezTo>
                <a:cubicBezTo>
                  <a:pt x="151" y="113"/>
                  <a:pt x="151" y="113"/>
                  <a:pt x="152" y="113"/>
                </a:cubicBezTo>
                <a:cubicBezTo>
                  <a:pt x="152" y="114"/>
                  <a:pt x="152" y="114"/>
                  <a:pt x="153" y="115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1" y="117"/>
                  <a:pt x="150" y="116"/>
                  <a:pt x="150" y="115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50" y="116"/>
                  <a:pt x="151" y="116"/>
                  <a:pt x="151" y="117"/>
                </a:cubicBezTo>
                <a:cubicBezTo>
                  <a:pt x="151" y="118"/>
                  <a:pt x="151" y="118"/>
                  <a:pt x="152" y="119"/>
                </a:cubicBezTo>
                <a:cubicBezTo>
                  <a:pt x="152" y="120"/>
                  <a:pt x="153" y="121"/>
                  <a:pt x="153" y="121"/>
                </a:cubicBezTo>
                <a:cubicBezTo>
                  <a:pt x="153" y="122"/>
                  <a:pt x="153" y="122"/>
                  <a:pt x="154" y="122"/>
                </a:cubicBezTo>
                <a:cubicBezTo>
                  <a:pt x="154" y="122"/>
                  <a:pt x="154" y="122"/>
                  <a:pt x="153" y="122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4" y="123"/>
                  <a:pt x="154" y="124"/>
                  <a:pt x="154" y="124"/>
                </a:cubicBezTo>
                <a:cubicBezTo>
                  <a:pt x="155" y="124"/>
                  <a:pt x="155" y="125"/>
                  <a:pt x="155" y="125"/>
                </a:cubicBezTo>
                <a:cubicBezTo>
                  <a:pt x="156" y="126"/>
                  <a:pt x="155" y="128"/>
                  <a:pt x="156" y="128"/>
                </a:cubicBezTo>
                <a:cubicBezTo>
                  <a:pt x="156" y="129"/>
                  <a:pt x="157" y="129"/>
                  <a:pt x="157" y="129"/>
                </a:cubicBezTo>
                <a:cubicBezTo>
                  <a:pt x="158" y="130"/>
                  <a:pt x="158" y="132"/>
                  <a:pt x="159" y="133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59" y="133"/>
                  <a:pt x="159" y="132"/>
                  <a:pt x="159" y="132"/>
                </a:cubicBezTo>
                <a:cubicBezTo>
                  <a:pt x="159" y="132"/>
                  <a:pt x="159" y="133"/>
                  <a:pt x="159" y="133"/>
                </a:cubicBezTo>
                <a:cubicBezTo>
                  <a:pt x="159" y="133"/>
                  <a:pt x="160" y="133"/>
                  <a:pt x="160" y="133"/>
                </a:cubicBezTo>
                <a:cubicBezTo>
                  <a:pt x="160" y="133"/>
                  <a:pt x="160" y="134"/>
                  <a:pt x="161" y="134"/>
                </a:cubicBezTo>
                <a:cubicBezTo>
                  <a:pt x="161" y="134"/>
                  <a:pt x="161" y="134"/>
                  <a:pt x="161" y="134"/>
                </a:cubicBezTo>
                <a:cubicBezTo>
                  <a:pt x="161" y="134"/>
                  <a:pt x="161" y="135"/>
                  <a:pt x="162" y="135"/>
                </a:cubicBezTo>
                <a:cubicBezTo>
                  <a:pt x="162" y="135"/>
                  <a:pt x="163" y="136"/>
                  <a:pt x="163" y="136"/>
                </a:cubicBezTo>
                <a:cubicBezTo>
                  <a:pt x="163" y="136"/>
                  <a:pt x="162" y="137"/>
                  <a:pt x="162" y="137"/>
                </a:cubicBezTo>
                <a:cubicBezTo>
                  <a:pt x="162" y="137"/>
                  <a:pt x="162" y="137"/>
                  <a:pt x="162" y="137"/>
                </a:cubicBezTo>
                <a:cubicBezTo>
                  <a:pt x="162" y="137"/>
                  <a:pt x="162" y="137"/>
                  <a:pt x="162" y="137"/>
                </a:cubicBezTo>
                <a:cubicBezTo>
                  <a:pt x="162" y="137"/>
                  <a:pt x="162" y="137"/>
                  <a:pt x="163" y="137"/>
                </a:cubicBezTo>
                <a:cubicBezTo>
                  <a:pt x="163" y="137"/>
                  <a:pt x="163" y="138"/>
                  <a:pt x="164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5" y="138"/>
                  <a:pt x="165" y="138"/>
                  <a:pt x="166" y="138"/>
                </a:cubicBezTo>
                <a:cubicBezTo>
                  <a:pt x="166" y="138"/>
                  <a:pt x="166" y="138"/>
                  <a:pt x="166" y="138"/>
                </a:cubicBezTo>
                <a:cubicBezTo>
                  <a:pt x="167" y="138"/>
                  <a:pt x="167" y="138"/>
                  <a:pt x="167" y="137"/>
                </a:cubicBezTo>
                <a:cubicBezTo>
                  <a:pt x="167" y="137"/>
                  <a:pt x="167" y="137"/>
                  <a:pt x="167" y="137"/>
                </a:cubicBezTo>
                <a:cubicBezTo>
                  <a:pt x="168" y="137"/>
                  <a:pt x="168" y="137"/>
                  <a:pt x="168" y="138"/>
                </a:cubicBezTo>
                <a:cubicBezTo>
                  <a:pt x="168" y="137"/>
                  <a:pt x="169" y="137"/>
                  <a:pt x="169" y="137"/>
                </a:cubicBezTo>
                <a:cubicBezTo>
                  <a:pt x="169" y="137"/>
                  <a:pt x="169" y="137"/>
                  <a:pt x="170" y="137"/>
                </a:cubicBezTo>
                <a:cubicBezTo>
                  <a:pt x="170" y="137"/>
                  <a:pt x="171" y="137"/>
                  <a:pt x="171" y="136"/>
                </a:cubicBezTo>
                <a:cubicBezTo>
                  <a:pt x="171" y="137"/>
                  <a:pt x="172" y="137"/>
                  <a:pt x="172" y="137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2" y="137"/>
                  <a:pt x="172" y="137"/>
                  <a:pt x="172" y="137"/>
                </a:cubicBezTo>
                <a:cubicBezTo>
                  <a:pt x="172" y="138"/>
                  <a:pt x="172" y="138"/>
                  <a:pt x="172" y="138"/>
                </a:cubicBezTo>
                <a:cubicBezTo>
                  <a:pt x="172" y="138"/>
                  <a:pt x="171" y="138"/>
                  <a:pt x="171" y="139"/>
                </a:cubicBezTo>
                <a:cubicBezTo>
                  <a:pt x="171" y="139"/>
                  <a:pt x="171" y="139"/>
                  <a:pt x="171" y="140"/>
                </a:cubicBezTo>
                <a:cubicBezTo>
                  <a:pt x="171" y="140"/>
                  <a:pt x="171" y="140"/>
                  <a:pt x="171" y="141"/>
                </a:cubicBezTo>
                <a:cubicBezTo>
                  <a:pt x="170" y="141"/>
                  <a:pt x="170" y="141"/>
                  <a:pt x="170" y="141"/>
                </a:cubicBezTo>
                <a:cubicBezTo>
                  <a:pt x="170" y="141"/>
                  <a:pt x="170" y="141"/>
                  <a:pt x="170" y="142"/>
                </a:cubicBezTo>
                <a:cubicBezTo>
                  <a:pt x="170" y="142"/>
                  <a:pt x="170" y="142"/>
                  <a:pt x="169" y="143"/>
                </a:cubicBezTo>
                <a:cubicBezTo>
                  <a:pt x="169" y="143"/>
                  <a:pt x="169" y="143"/>
                  <a:pt x="169" y="144"/>
                </a:cubicBezTo>
                <a:cubicBezTo>
                  <a:pt x="169" y="145"/>
                  <a:pt x="168" y="145"/>
                  <a:pt x="167" y="146"/>
                </a:cubicBezTo>
                <a:cubicBezTo>
                  <a:pt x="167" y="147"/>
                  <a:pt x="166" y="147"/>
                  <a:pt x="166" y="148"/>
                </a:cubicBezTo>
                <a:cubicBezTo>
                  <a:pt x="165" y="148"/>
                  <a:pt x="164" y="149"/>
                  <a:pt x="163" y="150"/>
                </a:cubicBezTo>
                <a:cubicBezTo>
                  <a:pt x="162" y="151"/>
                  <a:pt x="161" y="151"/>
                  <a:pt x="161" y="152"/>
                </a:cubicBezTo>
                <a:cubicBezTo>
                  <a:pt x="161" y="153"/>
                  <a:pt x="161" y="153"/>
                  <a:pt x="161" y="153"/>
                </a:cubicBezTo>
                <a:cubicBezTo>
                  <a:pt x="160" y="153"/>
                  <a:pt x="160" y="153"/>
                  <a:pt x="160" y="153"/>
                </a:cubicBezTo>
                <a:cubicBezTo>
                  <a:pt x="160" y="154"/>
                  <a:pt x="159" y="154"/>
                  <a:pt x="159" y="154"/>
                </a:cubicBezTo>
                <a:cubicBezTo>
                  <a:pt x="159" y="155"/>
                  <a:pt x="158" y="155"/>
                  <a:pt x="158" y="155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58" y="156"/>
                  <a:pt x="157" y="158"/>
                  <a:pt x="157" y="158"/>
                </a:cubicBezTo>
                <a:cubicBezTo>
                  <a:pt x="158" y="158"/>
                  <a:pt x="158" y="159"/>
                  <a:pt x="158" y="159"/>
                </a:cubicBezTo>
                <a:cubicBezTo>
                  <a:pt x="158" y="159"/>
                  <a:pt x="158" y="159"/>
                  <a:pt x="158" y="160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61"/>
                  <a:pt x="158" y="162"/>
                  <a:pt x="158" y="162"/>
                </a:cubicBezTo>
                <a:cubicBezTo>
                  <a:pt x="159" y="163"/>
                  <a:pt x="159" y="163"/>
                  <a:pt x="159" y="163"/>
                </a:cubicBezTo>
                <a:cubicBezTo>
                  <a:pt x="159" y="163"/>
                  <a:pt x="159" y="164"/>
                  <a:pt x="159" y="164"/>
                </a:cubicBezTo>
                <a:cubicBezTo>
                  <a:pt x="159" y="164"/>
                  <a:pt x="159" y="165"/>
                  <a:pt x="159" y="165"/>
                </a:cubicBezTo>
                <a:cubicBezTo>
                  <a:pt x="159" y="166"/>
                  <a:pt x="159" y="166"/>
                  <a:pt x="159" y="166"/>
                </a:cubicBezTo>
                <a:cubicBezTo>
                  <a:pt x="159" y="166"/>
                  <a:pt x="159" y="167"/>
                  <a:pt x="159" y="168"/>
                </a:cubicBezTo>
                <a:cubicBezTo>
                  <a:pt x="160" y="168"/>
                  <a:pt x="160" y="168"/>
                  <a:pt x="160" y="168"/>
                </a:cubicBezTo>
                <a:cubicBezTo>
                  <a:pt x="160" y="168"/>
                  <a:pt x="160" y="168"/>
                  <a:pt x="160" y="168"/>
                </a:cubicBezTo>
                <a:cubicBezTo>
                  <a:pt x="160" y="168"/>
                  <a:pt x="160" y="168"/>
                  <a:pt x="159" y="168"/>
                </a:cubicBezTo>
                <a:cubicBezTo>
                  <a:pt x="159" y="168"/>
                  <a:pt x="159" y="169"/>
                  <a:pt x="159" y="169"/>
                </a:cubicBezTo>
                <a:cubicBezTo>
                  <a:pt x="159" y="169"/>
                  <a:pt x="159" y="170"/>
                  <a:pt x="158" y="170"/>
                </a:cubicBezTo>
                <a:cubicBezTo>
                  <a:pt x="157" y="171"/>
                  <a:pt x="156" y="171"/>
                  <a:pt x="156" y="171"/>
                </a:cubicBezTo>
                <a:cubicBezTo>
                  <a:pt x="155" y="172"/>
                  <a:pt x="155" y="173"/>
                  <a:pt x="154" y="173"/>
                </a:cubicBezTo>
                <a:cubicBezTo>
                  <a:pt x="153" y="173"/>
                  <a:pt x="153" y="174"/>
                  <a:pt x="153" y="174"/>
                </a:cubicBezTo>
                <a:cubicBezTo>
                  <a:pt x="153" y="175"/>
                  <a:pt x="153" y="175"/>
                  <a:pt x="153" y="175"/>
                </a:cubicBezTo>
                <a:cubicBezTo>
                  <a:pt x="153" y="175"/>
                  <a:pt x="153" y="175"/>
                  <a:pt x="153" y="175"/>
                </a:cubicBezTo>
                <a:cubicBezTo>
                  <a:pt x="153" y="176"/>
                  <a:pt x="153" y="176"/>
                  <a:pt x="153" y="177"/>
                </a:cubicBezTo>
                <a:cubicBezTo>
                  <a:pt x="153" y="177"/>
                  <a:pt x="153" y="177"/>
                  <a:pt x="153" y="177"/>
                </a:cubicBezTo>
                <a:cubicBezTo>
                  <a:pt x="153" y="177"/>
                  <a:pt x="154" y="178"/>
                  <a:pt x="153" y="178"/>
                </a:cubicBezTo>
                <a:cubicBezTo>
                  <a:pt x="153" y="179"/>
                  <a:pt x="153" y="179"/>
                  <a:pt x="153" y="179"/>
                </a:cubicBezTo>
                <a:cubicBezTo>
                  <a:pt x="153" y="179"/>
                  <a:pt x="153" y="179"/>
                  <a:pt x="153" y="179"/>
                </a:cubicBezTo>
                <a:cubicBezTo>
                  <a:pt x="153" y="179"/>
                  <a:pt x="153" y="179"/>
                  <a:pt x="153" y="179"/>
                </a:cubicBezTo>
                <a:cubicBezTo>
                  <a:pt x="153" y="180"/>
                  <a:pt x="152" y="180"/>
                  <a:pt x="151" y="181"/>
                </a:cubicBezTo>
                <a:cubicBezTo>
                  <a:pt x="150" y="181"/>
                  <a:pt x="150" y="181"/>
                  <a:pt x="150" y="182"/>
                </a:cubicBezTo>
                <a:cubicBezTo>
                  <a:pt x="150" y="182"/>
                  <a:pt x="150" y="182"/>
                  <a:pt x="150" y="182"/>
                </a:cubicBezTo>
                <a:cubicBezTo>
                  <a:pt x="150" y="182"/>
                  <a:pt x="150" y="182"/>
                  <a:pt x="150" y="182"/>
                </a:cubicBezTo>
                <a:cubicBezTo>
                  <a:pt x="151" y="183"/>
                  <a:pt x="150" y="184"/>
                  <a:pt x="150" y="184"/>
                </a:cubicBezTo>
                <a:cubicBezTo>
                  <a:pt x="150" y="184"/>
                  <a:pt x="150" y="184"/>
                  <a:pt x="150" y="184"/>
                </a:cubicBezTo>
                <a:cubicBezTo>
                  <a:pt x="150" y="184"/>
                  <a:pt x="150" y="185"/>
                  <a:pt x="150" y="185"/>
                </a:cubicBezTo>
                <a:cubicBezTo>
                  <a:pt x="150" y="185"/>
                  <a:pt x="149" y="186"/>
                  <a:pt x="149" y="186"/>
                </a:cubicBezTo>
                <a:cubicBezTo>
                  <a:pt x="147" y="188"/>
                  <a:pt x="146" y="189"/>
                  <a:pt x="144" y="191"/>
                </a:cubicBezTo>
                <a:cubicBezTo>
                  <a:pt x="144" y="191"/>
                  <a:pt x="144" y="191"/>
                  <a:pt x="144" y="191"/>
                </a:cubicBezTo>
                <a:cubicBezTo>
                  <a:pt x="143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0" y="192"/>
                  <a:pt x="140" y="192"/>
                  <a:pt x="139" y="192"/>
                </a:cubicBezTo>
                <a:cubicBezTo>
                  <a:pt x="139" y="192"/>
                  <a:pt x="139" y="192"/>
                  <a:pt x="139" y="192"/>
                </a:cubicBezTo>
                <a:cubicBezTo>
                  <a:pt x="139" y="192"/>
                  <a:pt x="138" y="192"/>
                  <a:pt x="138" y="192"/>
                </a:cubicBezTo>
                <a:cubicBezTo>
                  <a:pt x="138" y="192"/>
                  <a:pt x="137" y="192"/>
                  <a:pt x="137" y="192"/>
                </a:cubicBezTo>
                <a:cubicBezTo>
                  <a:pt x="137" y="193"/>
                  <a:pt x="136" y="192"/>
                  <a:pt x="136" y="192"/>
                </a:cubicBezTo>
                <a:cubicBezTo>
                  <a:pt x="136" y="193"/>
                  <a:pt x="135" y="193"/>
                  <a:pt x="135" y="193"/>
                </a:cubicBezTo>
                <a:cubicBezTo>
                  <a:pt x="135" y="193"/>
                  <a:pt x="135" y="193"/>
                  <a:pt x="135" y="193"/>
                </a:cubicBezTo>
                <a:cubicBezTo>
                  <a:pt x="134" y="193"/>
                  <a:pt x="134" y="192"/>
                  <a:pt x="134" y="192"/>
                </a:cubicBezTo>
                <a:cubicBezTo>
                  <a:pt x="134" y="192"/>
                  <a:pt x="134" y="192"/>
                  <a:pt x="134" y="192"/>
                </a:cubicBezTo>
                <a:cubicBezTo>
                  <a:pt x="134" y="192"/>
                  <a:pt x="134" y="192"/>
                  <a:pt x="134" y="192"/>
                </a:cubicBezTo>
                <a:cubicBezTo>
                  <a:pt x="134" y="192"/>
                  <a:pt x="134" y="192"/>
                  <a:pt x="134" y="192"/>
                </a:cubicBezTo>
                <a:cubicBezTo>
                  <a:pt x="134" y="192"/>
                  <a:pt x="134" y="192"/>
                  <a:pt x="134" y="192"/>
                </a:cubicBezTo>
                <a:cubicBezTo>
                  <a:pt x="134" y="192"/>
                  <a:pt x="133" y="192"/>
                  <a:pt x="133" y="192"/>
                </a:cubicBezTo>
                <a:cubicBezTo>
                  <a:pt x="133" y="192"/>
                  <a:pt x="133" y="192"/>
                  <a:pt x="133" y="192"/>
                </a:cubicBezTo>
                <a:cubicBezTo>
                  <a:pt x="133" y="192"/>
                  <a:pt x="133" y="192"/>
                  <a:pt x="134" y="192"/>
                </a:cubicBezTo>
                <a:cubicBezTo>
                  <a:pt x="133" y="191"/>
                  <a:pt x="133" y="191"/>
                  <a:pt x="133" y="190"/>
                </a:cubicBezTo>
                <a:cubicBezTo>
                  <a:pt x="133" y="190"/>
                  <a:pt x="133" y="190"/>
                  <a:pt x="133" y="190"/>
                </a:cubicBezTo>
                <a:cubicBezTo>
                  <a:pt x="134" y="189"/>
                  <a:pt x="133" y="188"/>
                  <a:pt x="132" y="188"/>
                </a:cubicBezTo>
                <a:cubicBezTo>
                  <a:pt x="132" y="187"/>
                  <a:pt x="132" y="186"/>
                  <a:pt x="131" y="185"/>
                </a:cubicBezTo>
                <a:cubicBezTo>
                  <a:pt x="131" y="185"/>
                  <a:pt x="130" y="184"/>
                  <a:pt x="130" y="184"/>
                </a:cubicBezTo>
                <a:cubicBezTo>
                  <a:pt x="130" y="183"/>
                  <a:pt x="130" y="183"/>
                  <a:pt x="130" y="182"/>
                </a:cubicBezTo>
                <a:cubicBezTo>
                  <a:pt x="130" y="182"/>
                  <a:pt x="130" y="182"/>
                  <a:pt x="130" y="182"/>
                </a:cubicBezTo>
                <a:cubicBezTo>
                  <a:pt x="130" y="182"/>
                  <a:pt x="129" y="181"/>
                  <a:pt x="129" y="181"/>
                </a:cubicBezTo>
                <a:cubicBezTo>
                  <a:pt x="129" y="181"/>
                  <a:pt x="129" y="181"/>
                  <a:pt x="129" y="180"/>
                </a:cubicBezTo>
                <a:cubicBezTo>
                  <a:pt x="129" y="180"/>
                  <a:pt x="129" y="180"/>
                  <a:pt x="129" y="180"/>
                </a:cubicBezTo>
                <a:cubicBezTo>
                  <a:pt x="129" y="179"/>
                  <a:pt x="129" y="179"/>
                  <a:pt x="129" y="178"/>
                </a:cubicBezTo>
                <a:cubicBezTo>
                  <a:pt x="129" y="177"/>
                  <a:pt x="128" y="176"/>
                  <a:pt x="128" y="176"/>
                </a:cubicBezTo>
                <a:cubicBezTo>
                  <a:pt x="128" y="175"/>
                  <a:pt x="127" y="174"/>
                  <a:pt x="127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1"/>
                  <a:pt x="126" y="170"/>
                  <a:pt x="126" y="169"/>
                </a:cubicBezTo>
                <a:cubicBezTo>
                  <a:pt x="126" y="169"/>
                  <a:pt x="126" y="167"/>
                  <a:pt x="127" y="166"/>
                </a:cubicBezTo>
                <a:cubicBezTo>
                  <a:pt x="127" y="166"/>
                  <a:pt x="127" y="166"/>
                  <a:pt x="127" y="166"/>
                </a:cubicBezTo>
                <a:cubicBezTo>
                  <a:pt x="127" y="166"/>
                  <a:pt x="127" y="166"/>
                  <a:pt x="127" y="166"/>
                </a:cubicBezTo>
                <a:cubicBezTo>
                  <a:pt x="127" y="165"/>
                  <a:pt x="127" y="165"/>
                  <a:pt x="128" y="165"/>
                </a:cubicBezTo>
                <a:cubicBezTo>
                  <a:pt x="128" y="165"/>
                  <a:pt x="128" y="164"/>
                  <a:pt x="128" y="164"/>
                </a:cubicBezTo>
                <a:cubicBezTo>
                  <a:pt x="128" y="164"/>
                  <a:pt x="128" y="163"/>
                  <a:pt x="128" y="163"/>
                </a:cubicBezTo>
                <a:cubicBezTo>
                  <a:pt x="128" y="162"/>
                  <a:pt x="127" y="161"/>
                  <a:pt x="128" y="161"/>
                </a:cubicBezTo>
                <a:cubicBezTo>
                  <a:pt x="128" y="160"/>
                  <a:pt x="127" y="160"/>
                  <a:pt x="127" y="159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27" y="158"/>
                  <a:pt x="127" y="158"/>
                  <a:pt x="126" y="158"/>
                </a:cubicBezTo>
                <a:cubicBezTo>
                  <a:pt x="126" y="157"/>
                  <a:pt x="126" y="157"/>
                  <a:pt x="126" y="157"/>
                </a:cubicBezTo>
                <a:cubicBezTo>
                  <a:pt x="126" y="157"/>
                  <a:pt x="126" y="156"/>
                  <a:pt x="126" y="156"/>
                </a:cubicBezTo>
                <a:cubicBezTo>
                  <a:pt x="125" y="155"/>
                  <a:pt x="125" y="155"/>
                  <a:pt x="124" y="155"/>
                </a:cubicBezTo>
                <a:cubicBezTo>
                  <a:pt x="124" y="154"/>
                  <a:pt x="124" y="154"/>
                  <a:pt x="124" y="154"/>
                </a:cubicBezTo>
                <a:cubicBezTo>
                  <a:pt x="124" y="154"/>
                  <a:pt x="124" y="154"/>
                  <a:pt x="124" y="154"/>
                </a:cubicBezTo>
                <a:cubicBezTo>
                  <a:pt x="124" y="153"/>
                  <a:pt x="123" y="153"/>
                  <a:pt x="123" y="153"/>
                </a:cubicBezTo>
                <a:cubicBezTo>
                  <a:pt x="123" y="153"/>
                  <a:pt x="123" y="153"/>
                  <a:pt x="123" y="153"/>
                </a:cubicBezTo>
                <a:cubicBezTo>
                  <a:pt x="123" y="153"/>
                  <a:pt x="123" y="153"/>
                  <a:pt x="123" y="153"/>
                </a:cubicBezTo>
                <a:cubicBezTo>
                  <a:pt x="123" y="153"/>
                  <a:pt x="123" y="152"/>
                  <a:pt x="123" y="152"/>
                </a:cubicBezTo>
                <a:cubicBezTo>
                  <a:pt x="123" y="152"/>
                  <a:pt x="123" y="152"/>
                  <a:pt x="123" y="152"/>
                </a:cubicBezTo>
                <a:cubicBezTo>
                  <a:pt x="122" y="152"/>
                  <a:pt x="122" y="152"/>
                  <a:pt x="122" y="152"/>
                </a:cubicBezTo>
                <a:cubicBezTo>
                  <a:pt x="123" y="151"/>
                  <a:pt x="123" y="151"/>
                  <a:pt x="123" y="150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23" y="150"/>
                  <a:pt x="123" y="150"/>
                  <a:pt x="123" y="150"/>
                </a:cubicBezTo>
                <a:cubicBezTo>
                  <a:pt x="123" y="150"/>
                  <a:pt x="123" y="150"/>
                  <a:pt x="123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3" y="149"/>
                  <a:pt x="123" y="148"/>
                  <a:pt x="124" y="148"/>
                </a:cubicBezTo>
                <a:cubicBezTo>
                  <a:pt x="124" y="148"/>
                  <a:pt x="123" y="148"/>
                  <a:pt x="123" y="148"/>
                </a:cubicBezTo>
                <a:cubicBezTo>
                  <a:pt x="123" y="148"/>
                  <a:pt x="124" y="147"/>
                  <a:pt x="124" y="147"/>
                </a:cubicBezTo>
                <a:cubicBezTo>
                  <a:pt x="124" y="147"/>
                  <a:pt x="123" y="147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3" y="146"/>
                  <a:pt x="123" y="146"/>
                  <a:pt x="123" y="146"/>
                </a:cubicBezTo>
                <a:cubicBezTo>
                  <a:pt x="122" y="146"/>
                  <a:pt x="123" y="146"/>
                  <a:pt x="122" y="145"/>
                </a:cubicBezTo>
                <a:cubicBezTo>
                  <a:pt x="122" y="145"/>
                  <a:pt x="122" y="145"/>
                  <a:pt x="122" y="145"/>
                </a:cubicBezTo>
                <a:cubicBezTo>
                  <a:pt x="122" y="145"/>
                  <a:pt x="122" y="145"/>
                  <a:pt x="122" y="145"/>
                </a:cubicBezTo>
                <a:cubicBezTo>
                  <a:pt x="121" y="145"/>
                  <a:pt x="121" y="145"/>
                  <a:pt x="120" y="145"/>
                </a:cubicBezTo>
                <a:cubicBezTo>
                  <a:pt x="120" y="146"/>
                  <a:pt x="118" y="145"/>
                  <a:pt x="118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8" y="144"/>
                  <a:pt x="118" y="144"/>
                  <a:pt x="118" y="144"/>
                </a:cubicBezTo>
                <a:cubicBezTo>
                  <a:pt x="118" y="143"/>
                  <a:pt x="117" y="143"/>
                  <a:pt x="116" y="143"/>
                </a:cubicBezTo>
                <a:cubicBezTo>
                  <a:pt x="116" y="143"/>
                  <a:pt x="116" y="143"/>
                  <a:pt x="116" y="143"/>
                </a:cubicBezTo>
                <a:cubicBezTo>
                  <a:pt x="115" y="143"/>
                  <a:pt x="114" y="143"/>
                  <a:pt x="114" y="143"/>
                </a:cubicBezTo>
                <a:cubicBezTo>
                  <a:pt x="113" y="143"/>
                  <a:pt x="113" y="144"/>
                  <a:pt x="113" y="144"/>
                </a:cubicBezTo>
                <a:cubicBezTo>
                  <a:pt x="113" y="144"/>
                  <a:pt x="112" y="144"/>
                  <a:pt x="112" y="144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09" y="145"/>
                  <a:pt x="109" y="144"/>
                  <a:pt x="108" y="144"/>
                </a:cubicBezTo>
                <a:cubicBezTo>
                  <a:pt x="108" y="144"/>
                  <a:pt x="108" y="144"/>
                  <a:pt x="108" y="145"/>
                </a:cubicBezTo>
                <a:cubicBezTo>
                  <a:pt x="108" y="145"/>
                  <a:pt x="108" y="144"/>
                  <a:pt x="107" y="144"/>
                </a:cubicBezTo>
                <a:cubicBezTo>
                  <a:pt x="107" y="144"/>
                  <a:pt x="106" y="144"/>
                  <a:pt x="106" y="144"/>
                </a:cubicBezTo>
                <a:cubicBezTo>
                  <a:pt x="105" y="145"/>
                  <a:pt x="105" y="145"/>
                  <a:pt x="105" y="145"/>
                </a:cubicBezTo>
                <a:cubicBezTo>
                  <a:pt x="104" y="145"/>
                  <a:pt x="104" y="145"/>
                  <a:pt x="103" y="145"/>
                </a:cubicBezTo>
                <a:cubicBezTo>
                  <a:pt x="103" y="146"/>
                  <a:pt x="102" y="145"/>
                  <a:pt x="102" y="145"/>
                </a:cubicBezTo>
                <a:cubicBezTo>
                  <a:pt x="101" y="144"/>
                  <a:pt x="101" y="144"/>
                  <a:pt x="100" y="143"/>
                </a:cubicBezTo>
                <a:cubicBezTo>
                  <a:pt x="100" y="143"/>
                  <a:pt x="99" y="143"/>
                  <a:pt x="99" y="143"/>
                </a:cubicBezTo>
                <a:cubicBezTo>
                  <a:pt x="98" y="143"/>
                  <a:pt x="98" y="142"/>
                  <a:pt x="98" y="142"/>
                </a:cubicBezTo>
                <a:cubicBezTo>
                  <a:pt x="98" y="142"/>
                  <a:pt x="98" y="142"/>
                  <a:pt x="98" y="142"/>
                </a:cubicBezTo>
                <a:cubicBezTo>
                  <a:pt x="97" y="141"/>
                  <a:pt x="97" y="141"/>
                  <a:pt x="97" y="141"/>
                </a:cubicBezTo>
                <a:cubicBezTo>
                  <a:pt x="97" y="141"/>
                  <a:pt x="97" y="141"/>
                  <a:pt x="97" y="141"/>
                </a:cubicBezTo>
                <a:cubicBezTo>
                  <a:pt x="97" y="141"/>
                  <a:pt x="97" y="141"/>
                  <a:pt x="97" y="141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7" y="140"/>
                  <a:pt x="97" y="140"/>
                  <a:pt x="97" y="140"/>
                </a:cubicBezTo>
                <a:cubicBezTo>
                  <a:pt x="97" y="140"/>
                  <a:pt x="96" y="140"/>
                  <a:pt x="96" y="139"/>
                </a:cubicBezTo>
                <a:cubicBezTo>
                  <a:pt x="96" y="139"/>
                  <a:pt x="96" y="139"/>
                  <a:pt x="96" y="139"/>
                </a:cubicBezTo>
                <a:cubicBezTo>
                  <a:pt x="96" y="139"/>
                  <a:pt x="95" y="139"/>
                  <a:pt x="95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8"/>
                  <a:pt x="95" y="138"/>
                  <a:pt x="94" y="138"/>
                </a:cubicBezTo>
                <a:cubicBezTo>
                  <a:pt x="94" y="138"/>
                  <a:pt x="94" y="138"/>
                  <a:pt x="94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6"/>
                  <a:pt x="94" y="137"/>
                  <a:pt x="93" y="137"/>
                </a:cubicBezTo>
                <a:cubicBezTo>
                  <a:pt x="93" y="137"/>
                  <a:pt x="93" y="136"/>
                  <a:pt x="93" y="136"/>
                </a:cubicBezTo>
                <a:cubicBezTo>
                  <a:pt x="93" y="136"/>
                  <a:pt x="93" y="136"/>
                  <a:pt x="93" y="136"/>
                </a:cubicBezTo>
                <a:cubicBezTo>
                  <a:pt x="93" y="136"/>
                  <a:pt x="93" y="136"/>
                  <a:pt x="92" y="136"/>
                </a:cubicBezTo>
                <a:cubicBezTo>
                  <a:pt x="92" y="135"/>
                  <a:pt x="92" y="135"/>
                  <a:pt x="92" y="135"/>
                </a:cubicBezTo>
                <a:cubicBezTo>
                  <a:pt x="93" y="135"/>
                  <a:pt x="93" y="135"/>
                  <a:pt x="93" y="135"/>
                </a:cubicBezTo>
                <a:cubicBezTo>
                  <a:pt x="93" y="135"/>
                  <a:pt x="93" y="134"/>
                  <a:pt x="93" y="134"/>
                </a:cubicBezTo>
                <a:cubicBezTo>
                  <a:pt x="92" y="134"/>
                  <a:pt x="92" y="133"/>
                  <a:pt x="92" y="133"/>
                </a:cubicBezTo>
                <a:cubicBezTo>
                  <a:pt x="92" y="133"/>
                  <a:pt x="92" y="133"/>
                  <a:pt x="92" y="133"/>
                </a:cubicBezTo>
                <a:cubicBezTo>
                  <a:pt x="92" y="133"/>
                  <a:pt x="93" y="132"/>
                  <a:pt x="93" y="132"/>
                </a:cubicBezTo>
                <a:cubicBezTo>
                  <a:pt x="93" y="131"/>
                  <a:pt x="93" y="131"/>
                  <a:pt x="93" y="131"/>
                </a:cubicBezTo>
                <a:cubicBezTo>
                  <a:pt x="93" y="130"/>
                  <a:pt x="94" y="128"/>
                  <a:pt x="93" y="128"/>
                </a:cubicBezTo>
                <a:cubicBezTo>
                  <a:pt x="93" y="127"/>
                  <a:pt x="93" y="126"/>
                  <a:pt x="92" y="126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5"/>
                  <a:pt x="92" y="125"/>
                  <a:pt x="92" y="124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3" y="123"/>
                  <a:pt x="93" y="123"/>
                  <a:pt x="94" y="122"/>
                </a:cubicBezTo>
                <a:cubicBezTo>
                  <a:pt x="94" y="122"/>
                  <a:pt x="94" y="121"/>
                  <a:pt x="95" y="121"/>
                </a:cubicBezTo>
                <a:cubicBezTo>
                  <a:pt x="95" y="121"/>
                  <a:pt x="95" y="121"/>
                  <a:pt x="95" y="121"/>
                </a:cubicBezTo>
                <a:cubicBezTo>
                  <a:pt x="95" y="120"/>
                  <a:pt x="95" y="120"/>
                  <a:pt x="95" y="119"/>
                </a:cubicBezTo>
                <a:cubicBezTo>
                  <a:pt x="95" y="119"/>
                  <a:pt x="96" y="119"/>
                  <a:pt x="96" y="119"/>
                </a:cubicBezTo>
                <a:cubicBezTo>
                  <a:pt x="96" y="118"/>
                  <a:pt x="96" y="117"/>
                  <a:pt x="97" y="117"/>
                </a:cubicBezTo>
                <a:cubicBezTo>
                  <a:pt x="97" y="117"/>
                  <a:pt x="98" y="117"/>
                  <a:pt x="98" y="117"/>
                </a:cubicBezTo>
                <a:cubicBezTo>
                  <a:pt x="99" y="117"/>
                  <a:pt x="100" y="115"/>
                  <a:pt x="100" y="115"/>
                </a:cubicBezTo>
                <a:cubicBezTo>
                  <a:pt x="101" y="114"/>
                  <a:pt x="100" y="114"/>
                  <a:pt x="100" y="113"/>
                </a:cubicBezTo>
                <a:moveTo>
                  <a:pt x="95" y="62"/>
                </a:moveTo>
                <a:cubicBezTo>
                  <a:pt x="95" y="62"/>
                  <a:pt x="95" y="62"/>
                  <a:pt x="95" y="62"/>
                </a:cubicBezTo>
                <a:cubicBezTo>
                  <a:pt x="95" y="63"/>
                  <a:pt x="95" y="63"/>
                  <a:pt x="94" y="63"/>
                </a:cubicBezTo>
                <a:cubicBezTo>
                  <a:pt x="94" y="63"/>
                  <a:pt x="93" y="63"/>
                  <a:pt x="93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1" y="64"/>
                  <a:pt x="91" y="65"/>
                  <a:pt x="90" y="65"/>
                </a:cubicBezTo>
                <a:cubicBezTo>
                  <a:pt x="90" y="64"/>
                  <a:pt x="89" y="64"/>
                  <a:pt x="89" y="64"/>
                </a:cubicBezTo>
                <a:cubicBezTo>
                  <a:pt x="89" y="64"/>
                  <a:pt x="88" y="64"/>
                  <a:pt x="88" y="64"/>
                </a:cubicBezTo>
                <a:cubicBezTo>
                  <a:pt x="88" y="64"/>
                  <a:pt x="86" y="64"/>
                  <a:pt x="86" y="64"/>
                </a:cubicBezTo>
                <a:cubicBezTo>
                  <a:pt x="86" y="63"/>
                  <a:pt x="87" y="63"/>
                  <a:pt x="87" y="63"/>
                </a:cubicBezTo>
                <a:cubicBezTo>
                  <a:pt x="86" y="63"/>
                  <a:pt x="86" y="62"/>
                  <a:pt x="86" y="62"/>
                </a:cubicBezTo>
                <a:cubicBezTo>
                  <a:pt x="86" y="62"/>
                  <a:pt x="85" y="62"/>
                  <a:pt x="85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4" y="62"/>
                  <a:pt x="84" y="62"/>
                  <a:pt x="84" y="62"/>
                </a:cubicBezTo>
                <a:cubicBezTo>
                  <a:pt x="85" y="62"/>
                  <a:pt x="86" y="62"/>
                  <a:pt x="87" y="61"/>
                </a:cubicBezTo>
                <a:cubicBezTo>
                  <a:pt x="87" y="61"/>
                  <a:pt x="87" y="61"/>
                  <a:pt x="87" y="61"/>
                </a:cubicBezTo>
                <a:cubicBezTo>
                  <a:pt x="87" y="61"/>
                  <a:pt x="87" y="61"/>
                  <a:pt x="87" y="61"/>
                </a:cubicBezTo>
                <a:cubicBezTo>
                  <a:pt x="86" y="61"/>
                  <a:pt x="86" y="61"/>
                  <a:pt x="86" y="60"/>
                </a:cubicBezTo>
                <a:cubicBezTo>
                  <a:pt x="85" y="60"/>
                  <a:pt x="84" y="61"/>
                  <a:pt x="84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0"/>
                  <a:pt x="85" y="60"/>
                  <a:pt x="85" y="60"/>
                </a:cubicBezTo>
                <a:cubicBezTo>
                  <a:pt x="85" y="60"/>
                  <a:pt x="85" y="60"/>
                  <a:pt x="85" y="60"/>
                </a:cubicBezTo>
                <a:cubicBezTo>
                  <a:pt x="85" y="60"/>
                  <a:pt x="85" y="60"/>
                  <a:pt x="84" y="60"/>
                </a:cubicBezTo>
                <a:cubicBezTo>
                  <a:pt x="85" y="59"/>
                  <a:pt x="85" y="60"/>
                  <a:pt x="86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6" y="59"/>
                  <a:pt x="86" y="59"/>
                  <a:pt x="85" y="59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59"/>
                  <a:pt x="86" y="59"/>
                  <a:pt x="86" y="59"/>
                </a:cubicBezTo>
                <a:cubicBezTo>
                  <a:pt x="86" y="59"/>
                  <a:pt x="87" y="59"/>
                  <a:pt x="87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61"/>
                  <a:pt x="87" y="61"/>
                  <a:pt x="87" y="61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0"/>
                  <a:pt x="88" y="60"/>
                  <a:pt x="88" y="60"/>
                </a:cubicBezTo>
                <a:cubicBezTo>
                  <a:pt x="88" y="60"/>
                  <a:pt x="88" y="60"/>
                  <a:pt x="88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90" y="60"/>
                  <a:pt x="90" y="60"/>
                  <a:pt x="90" y="60"/>
                </a:cubicBezTo>
                <a:cubicBezTo>
                  <a:pt x="90" y="60"/>
                  <a:pt x="90" y="60"/>
                  <a:pt x="90" y="60"/>
                </a:cubicBezTo>
                <a:cubicBezTo>
                  <a:pt x="90" y="60"/>
                  <a:pt x="90" y="60"/>
                  <a:pt x="90" y="60"/>
                </a:cubicBezTo>
                <a:cubicBezTo>
                  <a:pt x="90" y="59"/>
                  <a:pt x="90" y="59"/>
                  <a:pt x="90" y="59"/>
                </a:cubicBezTo>
                <a:cubicBezTo>
                  <a:pt x="90" y="60"/>
                  <a:pt x="91" y="60"/>
                  <a:pt x="91" y="60"/>
                </a:cubicBezTo>
                <a:cubicBezTo>
                  <a:pt x="91" y="60"/>
                  <a:pt x="91" y="60"/>
                  <a:pt x="91" y="59"/>
                </a:cubicBezTo>
                <a:cubicBezTo>
                  <a:pt x="92" y="59"/>
                  <a:pt x="92" y="60"/>
                  <a:pt x="93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3" y="59"/>
                  <a:pt x="93" y="59"/>
                  <a:pt x="94" y="59"/>
                </a:cubicBezTo>
                <a:cubicBezTo>
                  <a:pt x="94" y="59"/>
                  <a:pt x="94" y="59"/>
                  <a:pt x="95" y="59"/>
                </a:cubicBezTo>
                <a:cubicBezTo>
                  <a:pt x="95" y="59"/>
                  <a:pt x="95" y="60"/>
                  <a:pt x="95" y="60"/>
                </a:cubicBezTo>
                <a:cubicBezTo>
                  <a:pt x="95" y="60"/>
                  <a:pt x="95" y="60"/>
                  <a:pt x="95" y="60"/>
                </a:cubicBezTo>
                <a:cubicBezTo>
                  <a:pt x="95" y="60"/>
                  <a:pt x="95" y="60"/>
                  <a:pt x="95" y="60"/>
                </a:cubicBezTo>
                <a:cubicBezTo>
                  <a:pt x="95" y="60"/>
                  <a:pt x="96" y="60"/>
                  <a:pt x="96" y="60"/>
                </a:cubicBezTo>
                <a:cubicBezTo>
                  <a:pt x="96" y="61"/>
                  <a:pt x="96" y="62"/>
                  <a:pt x="96" y="62"/>
                </a:cubicBezTo>
                <a:cubicBezTo>
                  <a:pt x="96" y="62"/>
                  <a:pt x="96" y="62"/>
                  <a:pt x="95" y="62"/>
                </a:cubicBezTo>
                <a:moveTo>
                  <a:pt x="122" y="146"/>
                </a:moveTo>
                <a:cubicBezTo>
                  <a:pt x="122" y="147"/>
                  <a:pt x="122" y="147"/>
                  <a:pt x="122" y="147"/>
                </a:cubicBezTo>
                <a:cubicBezTo>
                  <a:pt x="122" y="147"/>
                  <a:pt x="122" y="147"/>
                  <a:pt x="122" y="147"/>
                </a:cubicBezTo>
                <a:cubicBezTo>
                  <a:pt x="122" y="147"/>
                  <a:pt x="122" y="147"/>
                  <a:pt x="122" y="147"/>
                </a:cubicBezTo>
                <a:cubicBezTo>
                  <a:pt x="122" y="147"/>
                  <a:pt x="122" y="146"/>
                  <a:pt x="122" y="146"/>
                </a:cubicBezTo>
                <a:cubicBezTo>
                  <a:pt x="122" y="146"/>
                  <a:pt x="122" y="146"/>
                  <a:pt x="122" y="146"/>
                </a:cubicBezTo>
                <a:moveTo>
                  <a:pt x="163" y="176"/>
                </a:moveTo>
                <a:cubicBezTo>
                  <a:pt x="163" y="176"/>
                  <a:pt x="163" y="176"/>
                  <a:pt x="163" y="176"/>
                </a:cubicBezTo>
                <a:cubicBezTo>
                  <a:pt x="163" y="176"/>
                  <a:pt x="164" y="174"/>
                  <a:pt x="164" y="174"/>
                </a:cubicBezTo>
                <a:cubicBezTo>
                  <a:pt x="164" y="173"/>
                  <a:pt x="164" y="173"/>
                  <a:pt x="164" y="173"/>
                </a:cubicBezTo>
                <a:cubicBezTo>
                  <a:pt x="164" y="173"/>
                  <a:pt x="164" y="173"/>
                  <a:pt x="164" y="173"/>
                </a:cubicBezTo>
                <a:cubicBezTo>
                  <a:pt x="164" y="172"/>
                  <a:pt x="163" y="172"/>
                  <a:pt x="163" y="171"/>
                </a:cubicBezTo>
                <a:cubicBezTo>
                  <a:pt x="164" y="171"/>
                  <a:pt x="164" y="170"/>
                  <a:pt x="164" y="170"/>
                </a:cubicBezTo>
                <a:cubicBezTo>
                  <a:pt x="164" y="170"/>
                  <a:pt x="164" y="170"/>
                  <a:pt x="164" y="170"/>
                </a:cubicBezTo>
                <a:cubicBezTo>
                  <a:pt x="165" y="170"/>
                  <a:pt x="165" y="169"/>
                  <a:pt x="165" y="169"/>
                </a:cubicBezTo>
                <a:cubicBezTo>
                  <a:pt x="165" y="169"/>
                  <a:pt x="165" y="170"/>
                  <a:pt x="165" y="169"/>
                </a:cubicBezTo>
                <a:cubicBezTo>
                  <a:pt x="165" y="169"/>
                  <a:pt x="165" y="169"/>
                  <a:pt x="165" y="169"/>
                </a:cubicBezTo>
                <a:cubicBezTo>
                  <a:pt x="166" y="169"/>
                  <a:pt x="166" y="169"/>
                  <a:pt x="166" y="169"/>
                </a:cubicBezTo>
                <a:cubicBezTo>
                  <a:pt x="166" y="169"/>
                  <a:pt x="166" y="169"/>
                  <a:pt x="166" y="169"/>
                </a:cubicBezTo>
                <a:cubicBezTo>
                  <a:pt x="166" y="169"/>
                  <a:pt x="167" y="169"/>
                  <a:pt x="167" y="169"/>
                </a:cubicBezTo>
                <a:cubicBezTo>
                  <a:pt x="167" y="169"/>
                  <a:pt x="167" y="169"/>
                  <a:pt x="167" y="169"/>
                </a:cubicBezTo>
                <a:cubicBezTo>
                  <a:pt x="167" y="169"/>
                  <a:pt x="167" y="169"/>
                  <a:pt x="167" y="169"/>
                </a:cubicBezTo>
                <a:cubicBezTo>
                  <a:pt x="167" y="168"/>
                  <a:pt x="167" y="168"/>
                  <a:pt x="167" y="168"/>
                </a:cubicBezTo>
                <a:cubicBezTo>
                  <a:pt x="167" y="168"/>
                  <a:pt x="167" y="168"/>
                  <a:pt x="167" y="168"/>
                </a:cubicBezTo>
                <a:cubicBezTo>
                  <a:pt x="167" y="168"/>
                  <a:pt x="167" y="168"/>
                  <a:pt x="167" y="168"/>
                </a:cubicBezTo>
                <a:cubicBezTo>
                  <a:pt x="167" y="168"/>
                  <a:pt x="167" y="168"/>
                  <a:pt x="168" y="168"/>
                </a:cubicBezTo>
                <a:cubicBezTo>
                  <a:pt x="168" y="168"/>
                  <a:pt x="168" y="168"/>
                  <a:pt x="168" y="168"/>
                </a:cubicBezTo>
                <a:cubicBezTo>
                  <a:pt x="168" y="168"/>
                  <a:pt x="168" y="168"/>
                  <a:pt x="168" y="167"/>
                </a:cubicBezTo>
                <a:cubicBezTo>
                  <a:pt x="168" y="167"/>
                  <a:pt x="168" y="167"/>
                  <a:pt x="168" y="167"/>
                </a:cubicBezTo>
                <a:cubicBezTo>
                  <a:pt x="168" y="167"/>
                  <a:pt x="168" y="167"/>
                  <a:pt x="168" y="167"/>
                </a:cubicBezTo>
                <a:cubicBezTo>
                  <a:pt x="168" y="167"/>
                  <a:pt x="168" y="167"/>
                  <a:pt x="168" y="167"/>
                </a:cubicBezTo>
                <a:cubicBezTo>
                  <a:pt x="168" y="167"/>
                  <a:pt x="168" y="167"/>
                  <a:pt x="168" y="166"/>
                </a:cubicBezTo>
                <a:cubicBezTo>
                  <a:pt x="168" y="166"/>
                  <a:pt x="168" y="166"/>
                  <a:pt x="168" y="166"/>
                </a:cubicBezTo>
                <a:cubicBezTo>
                  <a:pt x="168" y="167"/>
                  <a:pt x="168" y="167"/>
                  <a:pt x="168" y="167"/>
                </a:cubicBezTo>
                <a:cubicBezTo>
                  <a:pt x="169" y="167"/>
                  <a:pt x="169" y="167"/>
                  <a:pt x="169" y="166"/>
                </a:cubicBezTo>
                <a:cubicBezTo>
                  <a:pt x="169" y="166"/>
                  <a:pt x="169" y="166"/>
                  <a:pt x="169" y="165"/>
                </a:cubicBezTo>
                <a:cubicBezTo>
                  <a:pt x="169" y="165"/>
                  <a:pt x="169" y="165"/>
                  <a:pt x="170" y="165"/>
                </a:cubicBezTo>
                <a:cubicBezTo>
                  <a:pt x="170" y="165"/>
                  <a:pt x="170" y="165"/>
                  <a:pt x="170" y="166"/>
                </a:cubicBezTo>
                <a:cubicBezTo>
                  <a:pt x="171" y="166"/>
                  <a:pt x="170" y="167"/>
                  <a:pt x="171" y="168"/>
                </a:cubicBezTo>
                <a:cubicBezTo>
                  <a:pt x="171" y="168"/>
                  <a:pt x="171" y="168"/>
                  <a:pt x="171" y="169"/>
                </a:cubicBezTo>
                <a:cubicBezTo>
                  <a:pt x="171" y="169"/>
                  <a:pt x="171" y="169"/>
                  <a:pt x="171" y="169"/>
                </a:cubicBezTo>
                <a:cubicBezTo>
                  <a:pt x="170" y="169"/>
                  <a:pt x="170" y="169"/>
                  <a:pt x="170" y="169"/>
                </a:cubicBezTo>
                <a:cubicBezTo>
                  <a:pt x="170" y="169"/>
                  <a:pt x="170" y="169"/>
                  <a:pt x="170" y="169"/>
                </a:cubicBezTo>
                <a:cubicBezTo>
                  <a:pt x="170" y="169"/>
                  <a:pt x="170" y="169"/>
                  <a:pt x="170" y="169"/>
                </a:cubicBezTo>
                <a:cubicBezTo>
                  <a:pt x="170" y="169"/>
                  <a:pt x="170" y="170"/>
                  <a:pt x="170" y="170"/>
                </a:cubicBezTo>
                <a:cubicBezTo>
                  <a:pt x="170" y="170"/>
                  <a:pt x="170" y="170"/>
                  <a:pt x="170" y="171"/>
                </a:cubicBezTo>
                <a:cubicBezTo>
                  <a:pt x="170" y="171"/>
                  <a:pt x="170" y="172"/>
                  <a:pt x="170" y="172"/>
                </a:cubicBezTo>
                <a:cubicBezTo>
                  <a:pt x="169" y="174"/>
                  <a:pt x="168" y="176"/>
                  <a:pt x="168" y="178"/>
                </a:cubicBezTo>
                <a:cubicBezTo>
                  <a:pt x="168" y="179"/>
                  <a:pt x="167" y="180"/>
                  <a:pt x="167" y="181"/>
                </a:cubicBezTo>
                <a:cubicBezTo>
                  <a:pt x="167" y="181"/>
                  <a:pt x="166" y="181"/>
                  <a:pt x="166" y="181"/>
                </a:cubicBezTo>
                <a:cubicBezTo>
                  <a:pt x="165" y="181"/>
                  <a:pt x="165" y="181"/>
                  <a:pt x="165" y="181"/>
                </a:cubicBezTo>
                <a:cubicBezTo>
                  <a:pt x="164" y="181"/>
                  <a:pt x="164" y="181"/>
                  <a:pt x="163" y="180"/>
                </a:cubicBezTo>
                <a:cubicBezTo>
                  <a:pt x="163" y="180"/>
                  <a:pt x="163" y="180"/>
                  <a:pt x="163" y="180"/>
                </a:cubicBezTo>
                <a:cubicBezTo>
                  <a:pt x="163" y="180"/>
                  <a:pt x="163" y="179"/>
                  <a:pt x="163" y="179"/>
                </a:cubicBezTo>
                <a:cubicBezTo>
                  <a:pt x="163" y="179"/>
                  <a:pt x="163" y="179"/>
                  <a:pt x="163" y="178"/>
                </a:cubicBezTo>
                <a:cubicBezTo>
                  <a:pt x="163" y="178"/>
                  <a:pt x="163" y="178"/>
                  <a:pt x="163" y="177"/>
                </a:cubicBezTo>
                <a:cubicBezTo>
                  <a:pt x="162" y="177"/>
                  <a:pt x="163" y="176"/>
                  <a:pt x="163" y="176"/>
                </a:cubicBezTo>
                <a:moveTo>
                  <a:pt x="152" y="108"/>
                </a:moveTo>
                <a:cubicBezTo>
                  <a:pt x="151" y="108"/>
                  <a:pt x="151" y="108"/>
                  <a:pt x="151" y="108"/>
                </a:cubicBezTo>
                <a:cubicBezTo>
                  <a:pt x="151" y="108"/>
                  <a:pt x="151" y="108"/>
                  <a:pt x="150" y="108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50" y="108"/>
                  <a:pt x="150" y="107"/>
                  <a:pt x="150" y="107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151" y="107"/>
                  <a:pt x="152" y="107"/>
                  <a:pt x="152" y="107"/>
                </a:cubicBezTo>
                <a:cubicBezTo>
                  <a:pt x="152" y="107"/>
                  <a:pt x="152" y="107"/>
                  <a:pt x="152" y="108"/>
                </a:cubicBezTo>
                <a:cubicBezTo>
                  <a:pt x="152" y="108"/>
                  <a:pt x="152" y="108"/>
                  <a:pt x="152" y="108"/>
                </a:cubicBezTo>
                <a:moveTo>
                  <a:pt x="141" y="108"/>
                </a:moveTo>
                <a:cubicBezTo>
                  <a:pt x="141" y="108"/>
                  <a:pt x="141" y="108"/>
                  <a:pt x="141" y="108"/>
                </a:cubicBezTo>
                <a:cubicBezTo>
                  <a:pt x="140" y="108"/>
                  <a:pt x="140" y="108"/>
                  <a:pt x="139" y="108"/>
                </a:cubicBezTo>
                <a:cubicBezTo>
                  <a:pt x="139" y="107"/>
                  <a:pt x="139" y="107"/>
                  <a:pt x="140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1" y="107"/>
                  <a:pt x="141" y="107"/>
                  <a:pt x="141" y="107"/>
                </a:cubicBezTo>
                <a:cubicBezTo>
                  <a:pt x="141" y="108"/>
                  <a:pt x="142" y="108"/>
                  <a:pt x="142" y="108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2" y="108"/>
                  <a:pt x="143" y="108"/>
                  <a:pt x="143" y="108"/>
                </a:cubicBezTo>
                <a:cubicBezTo>
                  <a:pt x="143" y="108"/>
                  <a:pt x="143" y="108"/>
                  <a:pt x="143" y="108"/>
                </a:cubicBezTo>
                <a:cubicBezTo>
                  <a:pt x="142" y="108"/>
                  <a:pt x="141" y="108"/>
                  <a:pt x="141" y="108"/>
                </a:cubicBezTo>
                <a:moveTo>
                  <a:pt x="130" y="105"/>
                </a:moveTo>
                <a:cubicBezTo>
                  <a:pt x="130" y="105"/>
                  <a:pt x="130" y="106"/>
                  <a:pt x="129" y="106"/>
                </a:cubicBezTo>
                <a:cubicBezTo>
                  <a:pt x="129" y="105"/>
                  <a:pt x="128" y="105"/>
                  <a:pt x="127" y="105"/>
                </a:cubicBezTo>
                <a:cubicBezTo>
                  <a:pt x="127" y="105"/>
                  <a:pt x="127" y="105"/>
                  <a:pt x="127" y="104"/>
                </a:cubicBezTo>
                <a:cubicBezTo>
                  <a:pt x="127" y="104"/>
                  <a:pt x="127" y="104"/>
                  <a:pt x="128" y="104"/>
                </a:cubicBezTo>
                <a:cubicBezTo>
                  <a:pt x="128" y="104"/>
                  <a:pt x="129" y="104"/>
                  <a:pt x="129" y="104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30" y="104"/>
                  <a:pt x="130" y="105"/>
                  <a:pt x="130" y="105"/>
                </a:cubicBezTo>
                <a:cubicBezTo>
                  <a:pt x="130" y="105"/>
                  <a:pt x="130" y="105"/>
                  <a:pt x="130" y="105"/>
                </a:cubicBezTo>
                <a:moveTo>
                  <a:pt x="123" y="102"/>
                </a:moveTo>
                <a:cubicBezTo>
                  <a:pt x="123" y="102"/>
                  <a:pt x="123" y="102"/>
                  <a:pt x="12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2" y="102"/>
                  <a:pt x="122" y="103"/>
                  <a:pt x="122" y="103"/>
                </a:cubicBezTo>
                <a:cubicBezTo>
                  <a:pt x="121" y="102"/>
                  <a:pt x="122" y="102"/>
                  <a:pt x="122" y="101"/>
                </a:cubicBezTo>
                <a:cubicBezTo>
                  <a:pt x="122" y="101"/>
                  <a:pt x="122" y="100"/>
                  <a:pt x="122" y="100"/>
                </a:cubicBezTo>
                <a:cubicBezTo>
                  <a:pt x="122" y="100"/>
                  <a:pt x="122" y="100"/>
                  <a:pt x="122" y="100"/>
                </a:cubicBezTo>
                <a:cubicBezTo>
                  <a:pt x="122" y="100"/>
                  <a:pt x="122" y="100"/>
                  <a:pt x="123" y="100"/>
                </a:cubicBezTo>
                <a:cubicBezTo>
                  <a:pt x="123" y="100"/>
                  <a:pt x="124" y="100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3" y="101"/>
                  <a:pt x="123" y="101"/>
                  <a:pt x="123" y="102"/>
                </a:cubicBezTo>
                <a:moveTo>
                  <a:pt x="123" y="99"/>
                </a:moveTo>
                <a:cubicBezTo>
                  <a:pt x="123" y="99"/>
                  <a:pt x="123" y="99"/>
                  <a:pt x="123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122" y="98"/>
                  <a:pt x="123" y="97"/>
                  <a:pt x="123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7"/>
                  <a:pt x="123" y="97"/>
                  <a:pt x="123" y="97"/>
                </a:cubicBezTo>
                <a:cubicBezTo>
                  <a:pt x="123" y="98"/>
                  <a:pt x="123" y="99"/>
                  <a:pt x="123" y="99"/>
                </a:cubicBezTo>
                <a:cubicBezTo>
                  <a:pt x="123" y="99"/>
                  <a:pt x="123" y="99"/>
                  <a:pt x="123" y="99"/>
                </a:cubicBezTo>
                <a:moveTo>
                  <a:pt x="87" y="43"/>
                </a:moveTo>
                <a:cubicBezTo>
                  <a:pt x="87" y="43"/>
                  <a:pt x="87" y="43"/>
                  <a:pt x="87" y="43"/>
                </a:cubicBezTo>
                <a:cubicBezTo>
                  <a:pt x="87" y="43"/>
                  <a:pt x="87" y="43"/>
                  <a:pt x="87" y="43"/>
                </a:cubicBezTo>
                <a:cubicBezTo>
                  <a:pt x="87" y="43"/>
                  <a:pt x="86" y="43"/>
                  <a:pt x="86" y="43"/>
                </a:cubicBezTo>
                <a:cubicBezTo>
                  <a:pt x="86" y="43"/>
                  <a:pt x="85" y="43"/>
                  <a:pt x="84" y="43"/>
                </a:cubicBezTo>
                <a:cubicBezTo>
                  <a:pt x="84" y="43"/>
                  <a:pt x="84" y="43"/>
                  <a:pt x="84" y="42"/>
                </a:cubicBezTo>
                <a:cubicBezTo>
                  <a:pt x="84" y="42"/>
                  <a:pt x="85" y="42"/>
                  <a:pt x="85" y="42"/>
                </a:cubicBezTo>
                <a:cubicBezTo>
                  <a:pt x="86" y="42"/>
                  <a:pt x="86" y="42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6" y="42"/>
                  <a:pt x="86" y="43"/>
                </a:cubicBezTo>
                <a:cubicBezTo>
                  <a:pt x="87" y="43"/>
                  <a:pt x="87" y="43"/>
                  <a:pt x="87" y="43"/>
                </a:cubicBezTo>
                <a:cubicBezTo>
                  <a:pt x="87" y="43"/>
                  <a:pt x="87" y="43"/>
                  <a:pt x="87" y="43"/>
                </a:cubicBezTo>
                <a:moveTo>
                  <a:pt x="85" y="42"/>
                </a:move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84" y="42"/>
                  <a:pt x="85" y="42"/>
                  <a:pt x="85" y="42"/>
                </a:cubicBezTo>
                <a:cubicBezTo>
                  <a:pt x="85" y="42"/>
                  <a:pt x="86" y="41"/>
                  <a:pt x="86" y="41"/>
                </a:cubicBezTo>
                <a:cubicBezTo>
                  <a:pt x="86" y="41"/>
                  <a:pt x="86" y="41"/>
                  <a:pt x="86" y="41"/>
                </a:cubicBezTo>
                <a:cubicBezTo>
                  <a:pt x="86" y="42"/>
                  <a:pt x="86" y="42"/>
                  <a:pt x="85" y="42"/>
                </a:cubicBezTo>
                <a:moveTo>
                  <a:pt x="83" y="41"/>
                </a:moveTo>
                <a:cubicBezTo>
                  <a:pt x="83" y="41"/>
                  <a:pt x="84" y="41"/>
                  <a:pt x="84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3" y="42"/>
                  <a:pt x="83" y="42"/>
                </a:cubicBezTo>
                <a:cubicBezTo>
                  <a:pt x="83" y="42"/>
                  <a:pt x="83" y="41"/>
                  <a:pt x="83" y="41"/>
                </a:cubicBezTo>
                <a:moveTo>
                  <a:pt x="85" y="37"/>
                </a:moveTo>
                <a:cubicBezTo>
                  <a:pt x="85" y="37"/>
                  <a:pt x="85" y="36"/>
                  <a:pt x="85" y="36"/>
                </a:cubicBezTo>
                <a:cubicBezTo>
                  <a:pt x="85" y="36"/>
                  <a:pt x="84" y="36"/>
                  <a:pt x="84" y="36"/>
                </a:cubicBezTo>
                <a:cubicBezTo>
                  <a:pt x="84" y="36"/>
                  <a:pt x="85" y="36"/>
                  <a:pt x="85" y="35"/>
                </a:cubicBezTo>
                <a:cubicBezTo>
                  <a:pt x="85" y="36"/>
                  <a:pt x="85" y="36"/>
                  <a:pt x="86" y="36"/>
                </a:cubicBezTo>
                <a:cubicBezTo>
                  <a:pt x="86" y="36"/>
                  <a:pt x="86" y="36"/>
                  <a:pt x="86" y="36"/>
                </a:cubicBezTo>
                <a:cubicBezTo>
                  <a:pt x="86" y="36"/>
                  <a:pt x="86" y="36"/>
                  <a:pt x="86" y="36"/>
                </a:cubicBezTo>
                <a:cubicBezTo>
                  <a:pt x="86" y="36"/>
                  <a:pt x="85" y="37"/>
                  <a:pt x="85" y="37"/>
                </a:cubicBezTo>
                <a:moveTo>
                  <a:pt x="84" y="37"/>
                </a:move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5" y="37"/>
                  <a:pt x="85" y="37"/>
                  <a:pt x="84" y="37"/>
                </a:cubicBezTo>
                <a:moveTo>
                  <a:pt x="84" y="37"/>
                </a:move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cubicBezTo>
                  <a:pt x="84" y="37"/>
                  <a:pt x="84" y="37"/>
                  <a:pt x="84" y="37"/>
                </a:cubicBezTo>
                <a:moveTo>
                  <a:pt x="85" y="39"/>
                </a:moveTo>
                <a:cubicBezTo>
                  <a:pt x="85" y="39"/>
                  <a:pt x="84" y="39"/>
                  <a:pt x="84" y="39"/>
                </a:cubicBezTo>
                <a:cubicBezTo>
                  <a:pt x="84" y="39"/>
                  <a:pt x="84" y="38"/>
                  <a:pt x="85" y="38"/>
                </a:cubicBezTo>
                <a:cubicBezTo>
                  <a:pt x="85" y="38"/>
                  <a:pt x="85" y="38"/>
                  <a:pt x="85" y="38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moveTo>
                  <a:pt x="86" y="47"/>
                </a:moveTo>
                <a:cubicBezTo>
                  <a:pt x="86" y="47"/>
                  <a:pt x="86" y="47"/>
                  <a:pt x="86" y="47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7"/>
                  <a:pt x="85" y="47"/>
                  <a:pt x="8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48"/>
                  <a:pt x="85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48"/>
                  <a:pt x="84" y="47"/>
                  <a:pt x="84" y="47"/>
                </a:cubicBezTo>
                <a:cubicBezTo>
                  <a:pt x="84" y="47"/>
                  <a:pt x="85" y="47"/>
                  <a:pt x="85" y="47"/>
                </a:cubicBezTo>
                <a:cubicBezTo>
                  <a:pt x="85" y="47"/>
                  <a:pt x="85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7"/>
                </a:cubicBezTo>
                <a:cubicBezTo>
                  <a:pt x="86" y="47"/>
                  <a:pt x="86" y="47"/>
                  <a:pt x="86" y="47"/>
                </a:cubicBezTo>
                <a:moveTo>
                  <a:pt x="66" y="74"/>
                </a:moveTo>
                <a:cubicBezTo>
                  <a:pt x="66" y="74"/>
                  <a:pt x="67" y="73"/>
                  <a:pt x="67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67" y="73"/>
                  <a:pt x="67" y="73"/>
                  <a:pt x="67" y="73"/>
                </a:cubicBezTo>
                <a:cubicBezTo>
                  <a:pt x="67" y="74"/>
                  <a:pt x="67" y="74"/>
                  <a:pt x="66" y="74"/>
                </a:cubicBezTo>
                <a:cubicBezTo>
                  <a:pt x="66" y="74"/>
                  <a:pt x="66" y="74"/>
                  <a:pt x="66" y="74"/>
                </a:cubicBezTo>
                <a:moveTo>
                  <a:pt x="59" y="100"/>
                </a:moveTo>
                <a:cubicBezTo>
                  <a:pt x="59" y="100"/>
                  <a:pt x="59" y="100"/>
                  <a:pt x="59" y="100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9" y="100"/>
                  <a:pt x="59" y="100"/>
                  <a:pt x="59" y="100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99"/>
                  <a:pt x="59" y="99"/>
                  <a:pt x="59" y="99"/>
                </a:cubicBezTo>
                <a:cubicBezTo>
                  <a:pt x="58" y="99"/>
                  <a:pt x="58" y="99"/>
                  <a:pt x="57" y="100"/>
                </a:cubicBezTo>
                <a:cubicBezTo>
                  <a:pt x="57" y="100"/>
                  <a:pt x="57" y="100"/>
                  <a:pt x="57" y="100"/>
                </a:cubicBezTo>
                <a:cubicBezTo>
                  <a:pt x="57" y="100"/>
                  <a:pt x="57" y="100"/>
                  <a:pt x="57" y="100"/>
                </a:cubicBezTo>
                <a:cubicBezTo>
                  <a:pt x="57" y="100"/>
                  <a:pt x="58" y="99"/>
                  <a:pt x="58" y="99"/>
                </a:cubicBezTo>
                <a:cubicBezTo>
                  <a:pt x="58" y="99"/>
                  <a:pt x="58" y="99"/>
                  <a:pt x="58" y="99"/>
                </a:cubicBezTo>
                <a:cubicBezTo>
                  <a:pt x="58" y="99"/>
                  <a:pt x="58" y="99"/>
                  <a:pt x="57" y="99"/>
                </a:cubicBezTo>
                <a:cubicBezTo>
                  <a:pt x="57" y="99"/>
                  <a:pt x="57" y="99"/>
                  <a:pt x="57" y="99"/>
                </a:cubicBezTo>
                <a:cubicBezTo>
                  <a:pt x="57" y="99"/>
                  <a:pt x="57" y="99"/>
                  <a:pt x="57" y="99"/>
                </a:cubicBezTo>
                <a:cubicBezTo>
                  <a:pt x="57" y="99"/>
                  <a:pt x="57" y="99"/>
                  <a:pt x="57" y="99"/>
                </a:cubicBezTo>
                <a:cubicBezTo>
                  <a:pt x="57" y="99"/>
                  <a:pt x="57" y="99"/>
                  <a:pt x="57" y="99"/>
                </a:cubicBezTo>
                <a:cubicBezTo>
                  <a:pt x="57" y="99"/>
                  <a:pt x="57" y="99"/>
                  <a:pt x="57" y="99"/>
                </a:cubicBezTo>
                <a:cubicBezTo>
                  <a:pt x="56" y="99"/>
                  <a:pt x="56" y="99"/>
                  <a:pt x="56" y="99"/>
                </a:cubicBezTo>
                <a:cubicBezTo>
                  <a:pt x="55" y="99"/>
                  <a:pt x="55" y="99"/>
                  <a:pt x="54" y="99"/>
                </a:cubicBezTo>
                <a:cubicBezTo>
                  <a:pt x="54" y="99"/>
                  <a:pt x="53" y="99"/>
                  <a:pt x="53" y="99"/>
                </a:cubicBezTo>
                <a:cubicBezTo>
                  <a:pt x="53" y="99"/>
                  <a:pt x="53" y="99"/>
                  <a:pt x="53" y="98"/>
                </a:cubicBezTo>
                <a:cubicBezTo>
                  <a:pt x="53" y="98"/>
                  <a:pt x="54" y="98"/>
                  <a:pt x="54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4" y="97"/>
                  <a:pt x="54" y="97"/>
                  <a:pt x="54" y="97"/>
                </a:cubicBezTo>
                <a:cubicBezTo>
                  <a:pt x="54" y="97"/>
                  <a:pt x="54" y="97"/>
                  <a:pt x="55" y="97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95"/>
                  <a:pt x="55" y="94"/>
                  <a:pt x="56" y="93"/>
                </a:cubicBezTo>
                <a:cubicBezTo>
                  <a:pt x="56" y="93"/>
                  <a:pt x="57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3"/>
                  <a:pt x="57" y="93"/>
                  <a:pt x="57" y="93"/>
                </a:cubicBezTo>
                <a:cubicBezTo>
                  <a:pt x="57" y="94"/>
                  <a:pt x="56" y="95"/>
                  <a:pt x="56" y="96"/>
                </a:cubicBezTo>
                <a:cubicBezTo>
                  <a:pt x="56" y="96"/>
                  <a:pt x="56" y="95"/>
                  <a:pt x="57" y="95"/>
                </a:cubicBezTo>
                <a:cubicBezTo>
                  <a:pt x="57" y="95"/>
                  <a:pt x="57" y="95"/>
                  <a:pt x="57" y="95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96"/>
                  <a:pt x="57" y="96"/>
                  <a:pt x="57" y="96"/>
                </a:cubicBezTo>
                <a:cubicBezTo>
                  <a:pt x="57" y="96"/>
                  <a:pt x="58" y="97"/>
                  <a:pt x="58" y="96"/>
                </a:cubicBezTo>
                <a:cubicBezTo>
                  <a:pt x="58" y="96"/>
                  <a:pt x="58" y="96"/>
                  <a:pt x="58" y="96"/>
                </a:cubicBezTo>
                <a:cubicBezTo>
                  <a:pt x="59" y="96"/>
                  <a:pt x="59" y="96"/>
                  <a:pt x="60" y="96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7"/>
                  <a:pt x="59" y="97"/>
                  <a:pt x="59" y="98"/>
                </a:cubicBezTo>
                <a:cubicBezTo>
                  <a:pt x="59" y="98"/>
                  <a:pt x="60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8"/>
                  <a:pt x="60" y="98"/>
                  <a:pt x="60" y="98"/>
                </a:cubicBezTo>
                <a:cubicBezTo>
                  <a:pt x="60" y="98"/>
                  <a:pt x="60" y="98"/>
                  <a:pt x="59" y="98"/>
                </a:cubicBezTo>
                <a:cubicBezTo>
                  <a:pt x="59" y="98"/>
                  <a:pt x="59" y="98"/>
                  <a:pt x="59" y="98"/>
                </a:cubicBezTo>
                <a:cubicBezTo>
                  <a:pt x="59" y="98"/>
                  <a:pt x="59" y="99"/>
                  <a:pt x="59" y="99"/>
                </a:cubicBezTo>
                <a:cubicBezTo>
                  <a:pt x="59" y="99"/>
                  <a:pt x="59" y="99"/>
                  <a:pt x="59" y="99"/>
                </a:cubicBezTo>
                <a:cubicBezTo>
                  <a:pt x="60" y="99"/>
                  <a:pt x="60" y="99"/>
                  <a:pt x="60" y="98"/>
                </a:cubicBezTo>
                <a:cubicBezTo>
                  <a:pt x="60" y="98"/>
                  <a:pt x="60" y="98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100"/>
                  <a:pt x="60" y="100"/>
                </a:cubicBezTo>
                <a:cubicBezTo>
                  <a:pt x="60" y="100"/>
                  <a:pt x="60" y="100"/>
                  <a:pt x="59" y="100"/>
                </a:cubicBezTo>
                <a:moveTo>
                  <a:pt x="59" y="166"/>
                </a:moveTo>
                <a:cubicBezTo>
                  <a:pt x="59" y="166"/>
                  <a:pt x="58" y="166"/>
                  <a:pt x="57" y="166"/>
                </a:cubicBezTo>
                <a:cubicBezTo>
                  <a:pt x="57" y="166"/>
                  <a:pt x="57" y="165"/>
                  <a:pt x="57" y="164"/>
                </a:cubicBezTo>
                <a:cubicBezTo>
                  <a:pt x="58" y="164"/>
                  <a:pt x="59" y="164"/>
                  <a:pt x="59" y="165"/>
                </a:cubicBezTo>
                <a:cubicBezTo>
                  <a:pt x="59" y="165"/>
                  <a:pt x="59" y="166"/>
                  <a:pt x="59" y="166"/>
                </a:cubicBezTo>
                <a:moveTo>
                  <a:pt x="58" y="54"/>
                </a:moveTo>
                <a:cubicBezTo>
                  <a:pt x="59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4"/>
                </a:cubicBezTo>
                <a:moveTo>
                  <a:pt x="50" y="101"/>
                </a:moveTo>
                <a:cubicBezTo>
                  <a:pt x="50" y="101"/>
                  <a:pt x="51" y="100"/>
                  <a:pt x="51" y="10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52" y="100"/>
                  <a:pt x="51" y="101"/>
                  <a:pt x="51" y="101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1" y="101"/>
                  <a:pt x="52" y="100"/>
                  <a:pt x="52" y="101"/>
                </a:cubicBezTo>
                <a:cubicBezTo>
                  <a:pt x="52" y="102"/>
                  <a:pt x="51" y="102"/>
                  <a:pt x="50" y="101"/>
                </a:cubicBezTo>
                <a:moveTo>
                  <a:pt x="44" y="138"/>
                </a:moveTo>
                <a:cubicBezTo>
                  <a:pt x="44" y="138"/>
                  <a:pt x="44" y="138"/>
                  <a:pt x="43" y="138"/>
                </a:cubicBezTo>
                <a:cubicBezTo>
                  <a:pt x="43" y="138"/>
                  <a:pt x="43" y="138"/>
                  <a:pt x="43" y="137"/>
                </a:cubicBezTo>
                <a:cubicBezTo>
                  <a:pt x="43" y="137"/>
                  <a:pt x="43" y="137"/>
                  <a:pt x="43" y="137"/>
                </a:cubicBezTo>
                <a:cubicBezTo>
                  <a:pt x="44" y="137"/>
                  <a:pt x="45" y="137"/>
                  <a:pt x="45" y="137"/>
                </a:cubicBezTo>
                <a:cubicBezTo>
                  <a:pt x="45" y="138"/>
                  <a:pt x="45" y="138"/>
                  <a:pt x="44" y="138"/>
                </a:cubicBezTo>
                <a:moveTo>
                  <a:pt x="44" y="152"/>
                </a:moveTo>
                <a:cubicBezTo>
                  <a:pt x="44" y="152"/>
                  <a:pt x="44" y="152"/>
                  <a:pt x="44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44" y="152"/>
                  <a:pt x="45" y="152"/>
                  <a:pt x="44" y="152"/>
                </a:cubicBezTo>
                <a:cubicBezTo>
                  <a:pt x="44" y="152"/>
                  <a:pt x="44" y="152"/>
                  <a:pt x="43" y="152"/>
                </a:cubicBezTo>
                <a:cubicBezTo>
                  <a:pt x="43" y="152"/>
                  <a:pt x="43" y="152"/>
                  <a:pt x="43" y="152"/>
                </a:cubicBezTo>
                <a:cubicBezTo>
                  <a:pt x="43" y="152"/>
                  <a:pt x="44" y="152"/>
                  <a:pt x="44" y="152"/>
                </a:cubicBezTo>
                <a:cubicBezTo>
                  <a:pt x="44" y="152"/>
                  <a:pt x="44" y="152"/>
                  <a:pt x="44" y="152"/>
                </a:cubicBezTo>
                <a:moveTo>
                  <a:pt x="41" y="137"/>
                </a:moveTo>
                <a:cubicBezTo>
                  <a:pt x="41" y="137"/>
                  <a:pt x="40" y="137"/>
                  <a:pt x="40" y="137"/>
                </a:cubicBezTo>
                <a:cubicBezTo>
                  <a:pt x="40" y="137"/>
                  <a:pt x="40" y="138"/>
                  <a:pt x="40" y="138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39" y="138"/>
                  <a:pt x="39" y="138"/>
                  <a:pt x="38" y="138"/>
                </a:cubicBezTo>
                <a:cubicBezTo>
                  <a:pt x="38" y="138"/>
                  <a:pt x="38" y="138"/>
                  <a:pt x="38" y="138"/>
                </a:cubicBezTo>
                <a:cubicBezTo>
                  <a:pt x="37" y="138"/>
                  <a:pt x="37" y="138"/>
                  <a:pt x="37" y="138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38"/>
                  <a:pt x="36" y="138"/>
                  <a:pt x="35" y="138"/>
                </a:cubicBezTo>
                <a:cubicBezTo>
                  <a:pt x="35" y="138"/>
                  <a:pt x="35" y="138"/>
                  <a:pt x="35" y="137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6" y="137"/>
                  <a:pt x="37" y="137"/>
                  <a:pt x="37" y="137"/>
                </a:cubicBezTo>
                <a:cubicBezTo>
                  <a:pt x="37" y="137"/>
                  <a:pt x="37" y="137"/>
                  <a:pt x="37" y="137"/>
                </a:cubicBezTo>
                <a:cubicBezTo>
                  <a:pt x="37" y="137"/>
                  <a:pt x="37" y="137"/>
                  <a:pt x="37" y="136"/>
                </a:cubicBezTo>
                <a:cubicBezTo>
                  <a:pt x="37" y="136"/>
                  <a:pt x="36" y="136"/>
                  <a:pt x="36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6" y="136"/>
                  <a:pt x="36" y="136"/>
                  <a:pt x="36" y="136"/>
                </a:cubicBezTo>
                <a:cubicBezTo>
                  <a:pt x="37" y="136"/>
                  <a:pt x="37" y="136"/>
                  <a:pt x="38" y="136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36"/>
                  <a:pt x="39" y="136"/>
                  <a:pt x="39" y="136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39" y="136"/>
                  <a:pt x="40" y="136"/>
                  <a:pt x="40" y="136"/>
                </a:cubicBezTo>
                <a:cubicBezTo>
                  <a:pt x="40" y="137"/>
                  <a:pt x="42" y="137"/>
                  <a:pt x="42" y="137"/>
                </a:cubicBezTo>
                <a:cubicBezTo>
                  <a:pt x="42" y="137"/>
                  <a:pt x="42" y="138"/>
                  <a:pt x="42" y="138"/>
                </a:cubicBezTo>
                <a:cubicBezTo>
                  <a:pt x="41" y="138"/>
                  <a:pt x="41" y="137"/>
                  <a:pt x="41" y="137"/>
                </a:cubicBezTo>
                <a:moveTo>
                  <a:pt x="34" y="115"/>
                </a:moveTo>
                <a:cubicBezTo>
                  <a:pt x="34" y="115"/>
                  <a:pt x="34" y="115"/>
                  <a:pt x="34" y="115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4" y="115"/>
                  <a:pt x="34" y="115"/>
                  <a:pt x="34" y="115"/>
                </a:cubicBezTo>
                <a:moveTo>
                  <a:pt x="33" y="115"/>
                </a:moveTo>
                <a:cubicBezTo>
                  <a:pt x="33" y="115"/>
                  <a:pt x="34" y="115"/>
                  <a:pt x="34" y="115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3" y="115"/>
                  <a:pt x="33" y="115"/>
                  <a:pt x="33" y="115"/>
                </a:cubicBezTo>
                <a:moveTo>
                  <a:pt x="33" y="115"/>
                </a:moveTo>
                <a:cubicBezTo>
                  <a:pt x="33" y="115"/>
                  <a:pt x="33" y="115"/>
                  <a:pt x="33" y="115"/>
                </a:cubicBezTo>
                <a:cubicBezTo>
                  <a:pt x="33" y="115"/>
                  <a:pt x="33" y="115"/>
                  <a:pt x="33" y="115"/>
                </a:cubicBezTo>
                <a:close/>
                <a:moveTo>
                  <a:pt x="32" y="138"/>
                </a:moveTo>
                <a:cubicBezTo>
                  <a:pt x="32" y="138"/>
                  <a:pt x="32" y="138"/>
                  <a:pt x="32" y="138"/>
                </a:cubicBezTo>
                <a:cubicBezTo>
                  <a:pt x="31" y="138"/>
                  <a:pt x="30" y="138"/>
                  <a:pt x="30" y="138"/>
                </a:cubicBezTo>
                <a:cubicBezTo>
                  <a:pt x="30" y="137"/>
                  <a:pt x="31" y="137"/>
                  <a:pt x="31" y="137"/>
                </a:cubicBezTo>
                <a:cubicBezTo>
                  <a:pt x="31" y="137"/>
                  <a:pt x="32" y="138"/>
                  <a:pt x="33" y="138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32" y="138"/>
                  <a:pt x="32" y="138"/>
                  <a:pt x="32" y="138"/>
                </a:cubicBezTo>
                <a:moveTo>
                  <a:pt x="206" y="140"/>
                </a:moveTo>
                <a:cubicBezTo>
                  <a:pt x="206" y="140"/>
                  <a:pt x="206" y="139"/>
                  <a:pt x="206" y="139"/>
                </a:cubicBezTo>
                <a:cubicBezTo>
                  <a:pt x="206" y="140"/>
                  <a:pt x="207" y="140"/>
                  <a:pt x="207" y="141"/>
                </a:cubicBezTo>
                <a:cubicBezTo>
                  <a:pt x="207" y="141"/>
                  <a:pt x="207" y="141"/>
                  <a:pt x="207" y="141"/>
                </a:cubicBezTo>
                <a:cubicBezTo>
                  <a:pt x="207" y="141"/>
                  <a:pt x="208" y="142"/>
                  <a:pt x="208" y="142"/>
                </a:cubicBezTo>
                <a:cubicBezTo>
                  <a:pt x="208" y="143"/>
                  <a:pt x="207" y="144"/>
                  <a:pt x="206" y="143"/>
                </a:cubicBezTo>
                <a:cubicBezTo>
                  <a:pt x="206" y="143"/>
                  <a:pt x="205" y="143"/>
                  <a:pt x="205" y="142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05" y="141"/>
                  <a:pt x="205" y="141"/>
                  <a:pt x="205" y="140"/>
                </a:cubicBezTo>
                <a:cubicBezTo>
                  <a:pt x="205" y="140"/>
                  <a:pt x="205" y="140"/>
                  <a:pt x="205" y="140"/>
                </a:cubicBezTo>
                <a:cubicBezTo>
                  <a:pt x="205" y="140"/>
                  <a:pt x="205" y="140"/>
                  <a:pt x="205" y="140"/>
                </a:cubicBezTo>
                <a:cubicBezTo>
                  <a:pt x="205" y="140"/>
                  <a:pt x="205" y="140"/>
                  <a:pt x="206" y="140"/>
                </a:cubicBezTo>
                <a:moveTo>
                  <a:pt x="123" y="75"/>
                </a:moveTo>
                <a:cubicBezTo>
                  <a:pt x="123" y="75"/>
                  <a:pt x="123" y="75"/>
                  <a:pt x="123" y="75"/>
                </a:cubicBezTo>
                <a:cubicBezTo>
                  <a:pt x="124" y="75"/>
                  <a:pt x="124" y="75"/>
                  <a:pt x="124" y="74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4" y="75"/>
                  <a:pt x="124" y="75"/>
                  <a:pt x="124" y="75"/>
                </a:cubicBezTo>
                <a:cubicBezTo>
                  <a:pt x="124" y="75"/>
                  <a:pt x="124" y="75"/>
                  <a:pt x="124" y="76"/>
                </a:cubicBezTo>
                <a:cubicBezTo>
                  <a:pt x="123" y="76"/>
                  <a:pt x="123" y="76"/>
                  <a:pt x="122" y="76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22" y="76"/>
                  <a:pt x="122" y="76"/>
                  <a:pt x="122" y="75"/>
                </a:cubicBezTo>
                <a:cubicBezTo>
                  <a:pt x="122" y="75"/>
                  <a:pt x="123" y="75"/>
                  <a:pt x="123" y="75"/>
                </a:cubicBezTo>
                <a:moveTo>
                  <a:pt x="126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8"/>
                  <a:pt x="126" y="77"/>
                  <a:pt x="126" y="77"/>
                </a:cubicBezTo>
                <a:cubicBezTo>
                  <a:pt x="126" y="77"/>
                  <a:pt x="126" y="77"/>
                  <a:pt x="127" y="77"/>
                </a:cubicBezTo>
                <a:cubicBezTo>
                  <a:pt x="127" y="78"/>
                  <a:pt x="127" y="78"/>
                  <a:pt x="126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78"/>
                  <a:pt x="126" y="78"/>
                  <a:pt x="127" y="78"/>
                </a:cubicBezTo>
                <a:cubicBezTo>
                  <a:pt x="127" y="79"/>
                  <a:pt x="127" y="78"/>
                  <a:pt x="126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26" y="79"/>
                  <a:pt x="126" y="79"/>
                  <a:pt x="126" y="79"/>
                </a:cubicBezTo>
                <a:cubicBezTo>
                  <a:pt x="126" y="79"/>
                  <a:pt x="125" y="79"/>
                  <a:pt x="125" y="79"/>
                </a:cubicBezTo>
                <a:cubicBezTo>
                  <a:pt x="125" y="78"/>
                  <a:pt x="125" y="78"/>
                  <a:pt x="126" y="77"/>
                </a:cubicBezTo>
                <a:cubicBezTo>
                  <a:pt x="126" y="77"/>
                  <a:pt x="126" y="77"/>
                  <a:pt x="126" y="78"/>
                </a:cubicBezTo>
                <a:moveTo>
                  <a:pt x="40" y="107"/>
                </a:move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moveTo>
                  <a:pt x="40" y="107"/>
                </a:moveTo>
                <a:cubicBezTo>
                  <a:pt x="40" y="107"/>
                  <a:pt x="40" y="107"/>
                  <a:pt x="40" y="107"/>
                </a:cubicBezTo>
                <a:cubicBezTo>
                  <a:pt x="40" y="107"/>
                  <a:pt x="40" y="107"/>
                  <a:pt x="40" y="107"/>
                </a:cubicBezTo>
                <a:close/>
                <a:moveTo>
                  <a:pt x="33" y="114"/>
                </a:move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3" y="114"/>
                  <a:pt x="33" y="114"/>
                </a:cubicBezTo>
                <a:moveTo>
                  <a:pt x="33" y="115"/>
                </a:move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3" y="114"/>
                  <a:pt x="33" y="115"/>
                </a:cubicBezTo>
                <a:close/>
                <a:moveTo>
                  <a:pt x="33" y="114"/>
                </a:move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3" y="114"/>
                  <a:pt x="33" y="114"/>
                </a:cubicBezTo>
                <a:close/>
                <a:moveTo>
                  <a:pt x="33" y="114"/>
                </a:moveTo>
                <a:cubicBezTo>
                  <a:pt x="33" y="114"/>
                  <a:pt x="33" y="114"/>
                  <a:pt x="33" y="114"/>
                </a:cubicBezTo>
                <a:cubicBezTo>
                  <a:pt x="33" y="114"/>
                  <a:pt x="33" y="114"/>
                  <a:pt x="33" y="1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1" name="Google Shape;2721;p13"/>
          <p:cNvSpPr/>
          <p:nvPr/>
        </p:nvSpPr>
        <p:spPr>
          <a:xfrm>
            <a:off x="7524750" y="268288"/>
            <a:ext cx="401638" cy="400050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00" y="152"/>
                </a:moveTo>
                <a:cubicBezTo>
                  <a:pt x="64" y="64"/>
                  <a:pt x="64" y="64"/>
                  <a:pt x="64" y="64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92" y="192"/>
                  <a:pt x="192" y="192"/>
                  <a:pt x="192" y="192"/>
                </a:cubicBezTo>
                <a:lnTo>
                  <a:pt x="100" y="152"/>
                </a:lnTo>
                <a:close/>
                <a:moveTo>
                  <a:pt x="128" y="116"/>
                </a:moveTo>
                <a:cubicBezTo>
                  <a:pt x="121" y="116"/>
                  <a:pt x="116" y="121"/>
                  <a:pt x="116" y="128"/>
                </a:cubicBezTo>
                <a:cubicBezTo>
                  <a:pt x="116" y="135"/>
                  <a:pt x="121" y="140"/>
                  <a:pt x="128" y="140"/>
                </a:cubicBezTo>
                <a:cubicBezTo>
                  <a:pt x="135" y="140"/>
                  <a:pt x="140" y="135"/>
                  <a:pt x="140" y="128"/>
                </a:cubicBezTo>
                <a:cubicBezTo>
                  <a:pt x="140" y="121"/>
                  <a:pt x="135" y="116"/>
                  <a:pt x="128" y="11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2" name="Google Shape;2722;p13"/>
          <p:cNvSpPr/>
          <p:nvPr/>
        </p:nvSpPr>
        <p:spPr>
          <a:xfrm>
            <a:off x="6824663" y="268288"/>
            <a:ext cx="400050" cy="400050"/>
          </a:xfrm>
          <a:custGeom>
            <a:rect b="b" l="l" r="r" t="t"/>
            <a:pathLst>
              <a:path extrusionOk="0" h="256" w="256">
                <a:moveTo>
                  <a:pt x="244" y="140"/>
                </a:moveTo>
                <a:cubicBezTo>
                  <a:pt x="231" y="140"/>
                  <a:pt x="231" y="140"/>
                  <a:pt x="231" y="140"/>
                </a:cubicBezTo>
                <a:cubicBezTo>
                  <a:pt x="226" y="188"/>
                  <a:pt x="188" y="226"/>
                  <a:pt x="140" y="231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31"/>
                  <a:pt x="116" y="231"/>
                  <a:pt x="116" y="231"/>
                </a:cubicBezTo>
                <a:cubicBezTo>
                  <a:pt x="68" y="226"/>
                  <a:pt x="30" y="188"/>
                  <a:pt x="25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30" y="68"/>
                  <a:pt x="68" y="30"/>
                  <a:pt x="116" y="25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88" y="30"/>
                  <a:pt x="226" y="68"/>
                  <a:pt x="231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184" y="116"/>
                </a:moveTo>
                <a:cubicBezTo>
                  <a:pt x="207" y="116"/>
                  <a:pt x="207" y="116"/>
                  <a:pt x="207" y="116"/>
                </a:cubicBezTo>
                <a:cubicBezTo>
                  <a:pt x="202" y="81"/>
                  <a:pt x="175" y="54"/>
                  <a:pt x="140" y="49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9"/>
                  <a:pt x="135" y="84"/>
                  <a:pt x="128" y="84"/>
                </a:cubicBezTo>
                <a:cubicBezTo>
                  <a:pt x="121" y="84"/>
                  <a:pt x="116" y="79"/>
                  <a:pt x="116" y="72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81" y="54"/>
                  <a:pt x="54" y="81"/>
                  <a:pt x="49" y="116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9" y="116"/>
                  <a:pt x="84" y="121"/>
                  <a:pt x="84" y="128"/>
                </a:cubicBezTo>
                <a:cubicBezTo>
                  <a:pt x="84" y="135"/>
                  <a:pt x="79" y="140"/>
                  <a:pt x="72" y="140"/>
                </a:cubicBezTo>
                <a:cubicBezTo>
                  <a:pt x="49" y="140"/>
                  <a:pt x="49" y="140"/>
                  <a:pt x="49" y="140"/>
                </a:cubicBezTo>
                <a:cubicBezTo>
                  <a:pt x="54" y="175"/>
                  <a:pt x="81" y="202"/>
                  <a:pt x="116" y="207"/>
                </a:cubicBezTo>
                <a:cubicBezTo>
                  <a:pt x="116" y="184"/>
                  <a:pt x="116" y="184"/>
                  <a:pt x="116" y="184"/>
                </a:cubicBezTo>
                <a:cubicBezTo>
                  <a:pt x="116" y="177"/>
                  <a:pt x="121" y="172"/>
                  <a:pt x="128" y="172"/>
                </a:cubicBezTo>
                <a:cubicBezTo>
                  <a:pt x="135" y="172"/>
                  <a:pt x="140" y="177"/>
                  <a:pt x="140" y="184"/>
                </a:cubicBezTo>
                <a:cubicBezTo>
                  <a:pt x="140" y="207"/>
                  <a:pt x="140" y="207"/>
                  <a:pt x="140" y="207"/>
                </a:cubicBezTo>
                <a:cubicBezTo>
                  <a:pt x="175" y="202"/>
                  <a:pt x="202" y="175"/>
                  <a:pt x="207" y="140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177" y="140"/>
                  <a:pt x="172" y="135"/>
                  <a:pt x="172" y="128"/>
                </a:cubicBezTo>
                <a:cubicBezTo>
                  <a:pt x="172" y="121"/>
                  <a:pt x="177" y="116"/>
                  <a:pt x="184" y="116"/>
                </a:cubicBezTo>
                <a:moveTo>
                  <a:pt x="128" y="140"/>
                </a:moveTo>
                <a:cubicBezTo>
                  <a:pt x="121" y="140"/>
                  <a:pt x="116" y="135"/>
                  <a:pt x="116" y="128"/>
                </a:cubicBezTo>
                <a:cubicBezTo>
                  <a:pt x="116" y="121"/>
                  <a:pt x="121" y="116"/>
                  <a:pt x="128" y="116"/>
                </a:cubicBezTo>
                <a:cubicBezTo>
                  <a:pt x="135" y="116"/>
                  <a:pt x="140" y="121"/>
                  <a:pt x="140" y="128"/>
                </a:cubicBezTo>
                <a:cubicBezTo>
                  <a:pt x="140" y="135"/>
                  <a:pt x="135" y="140"/>
                  <a:pt x="128" y="14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3" name="Google Shape;2723;p13"/>
          <p:cNvSpPr/>
          <p:nvPr/>
        </p:nvSpPr>
        <p:spPr>
          <a:xfrm>
            <a:off x="6173788" y="268288"/>
            <a:ext cx="300038" cy="400050"/>
          </a:xfrm>
          <a:custGeom>
            <a:rect b="b" l="l" r="r" t="t"/>
            <a:pathLst>
              <a:path extrusionOk="0" h="256" w="192">
                <a:moveTo>
                  <a:pt x="96" y="256"/>
                </a:moveTo>
                <a:cubicBezTo>
                  <a:pt x="96" y="256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ubicBezTo>
                  <a:pt x="149" y="0"/>
                  <a:pt x="192" y="43"/>
                  <a:pt x="192" y="96"/>
                </a:cubicBezTo>
                <a:cubicBezTo>
                  <a:pt x="192" y="149"/>
                  <a:pt x="96" y="256"/>
                  <a:pt x="96" y="256"/>
                </a:cubicBezTo>
                <a:moveTo>
                  <a:pt x="96" y="32"/>
                </a:moveTo>
                <a:cubicBezTo>
                  <a:pt x="61" y="32"/>
                  <a:pt x="32" y="61"/>
                  <a:pt x="32" y="96"/>
                </a:cubicBezTo>
                <a:cubicBezTo>
                  <a:pt x="32" y="131"/>
                  <a:pt x="61" y="160"/>
                  <a:pt x="96" y="160"/>
                </a:cubicBezTo>
                <a:cubicBezTo>
                  <a:pt x="131" y="160"/>
                  <a:pt x="160" y="131"/>
                  <a:pt x="160" y="96"/>
                </a:cubicBezTo>
                <a:cubicBezTo>
                  <a:pt x="160" y="61"/>
                  <a:pt x="131" y="32"/>
                  <a:pt x="96" y="32"/>
                </a:cubicBezTo>
                <a:moveTo>
                  <a:pt x="128" y="108"/>
                </a:moveTo>
                <a:cubicBezTo>
                  <a:pt x="64" y="108"/>
                  <a:pt x="64" y="108"/>
                  <a:pt x="64" y="108"/>
                </a:cubicBezTo>
                <a:cubicBezTo>
                  <a:pt x="57" y="108"/>
                  <a:pt x="52" y="103"/>
                  <a:pt x="52" y="96"/>
                </a:cubicBezTo>
                <a:cubicBezTo>
                  <a:pt x="52" y="89"/>
                  <a:pt x="57" y="84"/>
                  <a:pt x="64" y="84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35" y="84"/>
                  <a:pt x="140" y="89"/>
                  <a:pt x="140" y="96"/>
                </a:cubicBezTo>
                <a:cubicBezTo>
                  <a:pt x="140" y="103"/>
                  <a:pt x="135" y="108"/>
                  <a:pt x="128" y="10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4" name="Google Shape;2724;p13"/>
          <p:cNvSpPr/>
          <p:nvPr/>
        </p:nvSpPr>
        <p:spPr>
          <a:xfrm>
            <a:off x="5473700" y="268288"/>
            <a:ext cx="300038" cy="400050"/>
          </a:xfrm>
          <a:custGeom>
            <a:rect b="b" l="l" r="r" t="t"/>
            <a:pathLst>
              <a:path extrusionOk="0" h="256" w="192">
                <a:moveTo>
                  <a:pt x="96" y="256"/>
                </a:moveTo>
                <a:cubicBezTo>
                  <a:pt x="96" y="256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ubicBezTo>
                  <a:pt x="149" y="0"/>
                  <a:pt x="192" y="43"/>
                  <a:pt x="192" y="96"/>
                </a:cubicBezTo>
                <a:cubicBezTo>
                  <a:pt x="192" y="149"/>
                  <a:pt x="96" y="256"/>
                  <a:pt x="96" y="256"/>
                </a:cubicBezTo>
                <a:moveTo>
                  <a:pt x="96" y="32"/>
                </a:moveTo>
                <a:cubicBezTo>
                  <a:pt x="61" y="32"/>
                  <a:pt x="32" y="61"/>
                  <a:pt x="32" y="96"/>
                </a:cubicBezTo>
                <a:cubicBezTo>
                  <a:pt x="32" y="131"/>
                  <a:pt x="61" y="160"/>
                  <a:pt x="96" y="160"/>
                </a:cubicBezTo>
                <a:cubicBezTo>
                  <a:pt x="131" y="160"/>
                  <a:pt x="160" y="131"/>
                  <a:pt x="160" y="96"/>
                </a:cubicBezTo>
                <a:cubicBezTo>
                  <a:pt x="160" y="61"/>
                  <a:pt x="131" y="32"/>
                  <a:pt x="96" y="32"/>
                </a:cubicBezTo>
                <a:moveTo>
                  <a:pt x="128" y="108"/>
                </a:moveTo>
                <a:cubicBezTo>
                  <a:pt x="108" y="108"/>
                  <a:pt x="108" y="108"/>
                  <a:pt x="108" y="108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08" y="135"/>
                  <a:pt x="103" y="140"/>
                  <a:pt x="96" y="140"/>
                </a:cubicBezTo>
                <a:cubicBezTo>
                  <a:pt x="89" y="140"/>
                  <a:pt x="84" y="135"/>
                  <a:pt x="84" y="12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4" y="108"/>
                  <a:pt x="64" y="108"/>
                  <a:pt x="64" y="108"/>
                </a:cubicBezTo>
                <a:cubicBezTo>
                  <a:pt x="57" y="108"/>
                  <a:pt x="52" y="103"/>
                  <a:pt x="52" y="96"/>
                </a:cubicBezTo>
                <a:cubicBezTo>
                  <a:pt x="52" y="89"/>
                  <a:pt x="57" y="84"/>
                  <a:pt x="64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84" y="64"/>
                  <a:pt x="84" y="64"/>
                  <a:pt x="84" y="64"/>
                </a:cubicBezTo>
                <a:cubicBezTo>
                  <a:pt x="84" y="57"/>
                  <a:pt x="89" y="52"/>
                  <a:pt x="96" y="52"/>
                </a:cubicBezTo>
                <a:cubicBezTo>
                  <a:pt x="103" y="52"/>
                  <a:pt x="108" y="57"/>
                  <a:pt x="108" y="64"/>
                </a:cubicBezTo>
                <a:cubicBezTo>
                  <a:pt x="108" y="84"/>
                  <a:pt x="108" y="84"/>
                  <a:pt x="108" y="84"/>
                </a:cubicBezTo>
                <a:cubicBezTo>
                  <a:pt x="128" y="84"/>
                  <a:pt x="128" y="84"/>
                  <a:pt x="128" y="84"/>
                </a:cubicBezTo>
                <a:cubicBezTo>
                  <a:pt x="135" y="84"/>
                  <a:pt x="140" y="89"/>
                  <a:pt x="140" y="96"/>
                </a:cubicBezTo>
                <a:cubicBezTo>
                  <a:pt x="140" y="103"/>
                  <a:pt x="135" y="108"/>
                  <a:pt x="128" y="10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5" name="Google Shape;2725;p13"/>
          <p:cNvSpPr/>
          <p:nvPr/>
        </p:nvSpPr>
        <p:spPr>
          <a:xfrm>
            <a:off x="4772025" y="268288"/>
            <a:ext cx="300038" cy="400050"/>
          </a:xfrm>
          <a:custGeom>
            <a:rect b="b" l="l" r="r" t="t"/>
            <a:pathLst>
              <a:path extrusionOk="0" h="256" w="192">
                <a:moveTo>
                  <a:pt x="96" y="256"/>
                </a:moveTo>
                <a:cubicBezTo>
                  <a:pt x="96" y="256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ubicBezTo>
                  <a:pt x="149" y="0"/>
                  <a:pt x="192" y="43"/>
                  <a:pt x="192" y="96"/>
                </a:cubicBezTo>
                <a:cubicBezTo>
                  <a:pt x="192" y="149"/>
                  <a:pt x="96" y="256"/>
                  <a:pt x="96" y="256"/>
                </a:cubicBezTo>
                <a:moveTo>
                  <a:pt x="96" y="32"/>
                </a:moveTo>
                <a:cubicBezTo>
                  <a:pt x="61" y="32"/>
                  <a:pt x="32" y="61"/>
                  <a:pt x="32" y="96"/>
                </a:cubicBezTo>
                <a:cubicBezTo>
                  <a:pt x="32" y="131"/>
                  <a:pt x="61" y="160"/>
                  <a:pt x="96" y="160"/>
                </a:cubicBezTo>
                <a:cubicBezTo>
                  <a:pt x="131" y="160"/>
                  <a:pt x="160" y="131"/>
                  <a:pt x="160" y="96"/>
                </a:cubicBezTo>
                <a:cubicBezTo>
                  <a:pt x="160" y="61"/>
                  <a:pt x="131" y="32"/>
                  <a:pt x="96" y="32"/>
                </a:cubicBezTo>
                <a:moveTo>
                  <a:pt x="96" y="128"/>
                </a:moveTo>
                <a:cubicBezTo>
                  <a:pt x="78" y="128"/>
                  <a:pt x="64" y="114"/>
                  <a:pt x="64" y="96"/>
                </a:cubicBezTo>
                <a:cubicBezTo>
                  <a:pt x="64" y="78"/>
                  <a:pt x="78" y="64"/>
                  <a:pt x="96" y="64"/>
                </a:cubicBezTo>
                <a:cubicBezTo>
                  <a:pt x="114" y="64"/>
                  <a:pt x="128" y="78"/>
                  <a:pt x="128" y="96"/>
                </a:cubicBezTo>
                <a:cubicBezTo>
                  <a:pt x="128" y="114"/>
                  <a:pt x="114" y="128"/>
                  <a:pt x="96" y="1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6" name="Google Shape;2726;p13"/>
          <p:cNvSpPr/>
          <p:nvPr/>
        </p:nvSpPr>
        <p:spPr>
          <a:xfrm>
            <a:off x="4071938" y="268288"/>
            <a:ext cx="300038" cy="400050"/>
          </a:xfrm>
          <a:custGeom>
            <a:rect b="b" l="l" r="r" t="t"/>
            <a:pathLst>
              <a:path extrusionOk="0" h="256" w="192">
                <a:moveTo>
                  <a:pt x="96" y="256"/>
                </a:moveTo>
                <a:cubicBezTo>
                  <a:pt x="96" y="256"/>
                  <a:pt x="0" y="149"/>
                  <a:pt x="0" y="96"/>
                </a:cubicBezTo>
                <a:cubicBezTo>
                  <a:pt x="0" y="43"/>
                  <a:pt x="43" y="0"/>
                  <a:pt x="96" y="0"/>
                </a:cubicBezTo>
                <a:cubicBezTo>
                  <a:pt x="149" y="0"/>
                  <a:pt x="192" y="43"/>
                  <a:pt x="192" y="96"/>
                </a:cubicBezTo>
                <a:cubicBezTo>
                  <a:pt x="192" y="149"/>
                  <a:pt x="96" y="256"/>
                  <a:pt x="96" y="256"/>
                </a:cubicBezTo>
                <a:moveTo>
                  <a:pt x="96" y="32"/>
                </a:moveTo>
                <a:cubicBezTo>
                  <a:pt x="61" y="32"/>
                  <a:pt x="32" y="61"/>
                  <a:pt x="32" y="96"/>
                </a:cubicBezTo>
                <a:cubicBezTo>
                  <a:pt x="32" y="131"/>
                  <a:pt x="61" y="160"/>
                  <a:pt x="96" y="160"/>
                </a:cubicBezTo>
                <a:cubicBezTo>
                  <a:pt x="131" y="160"/>
                  <a:pt x="160" y="131"/>
                  <a:pt x="160" y="96"/>
                </a:cubicBezTo>
                <a:cubicBezTo>
                  <a:pt x="160" y="61"/>
                  <a:pt x="131" y="32"/>
                  <a:pt x="96" y="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7" name="Google Shape;2727;p13"/>
          <p:cNvSpPr/>
          <p:nvPr/>
        </p:nvSpPr>
        <p:spPr>
          <a:xfrm>
            <a:off x="3321050" y="325437"/>
            <a:ext cx="400050" cy="342900"/>
          </a:xfrm>
          <a:custGeom>
            <a:rect b="b" l="l" r="r" t="t"/>
            <a:pathLst>
              <a:path extrusionOk="0" h="220" w="256">
                <a:moveTo>
                  <a:pt x="196" y="176"/>
                </a:moveTo>
                <a:cubicBezTo>
                  <a:pt x="189" y="176"/>
                  <a:pt x="184" y="171"/>
                  <a:pt x="184" y="164"/>
                </a:cubicBezTo>
                <a:cubicBezTo>
                  <a:pt x="184" y="157"/>
                  <a:pt x="189" y="152"/>
                  <a:pt x="196" y="152"/>
                </a:cubicBezTo>
                <a:cubicBezTo>
                  <a:pt x="216" y="152"/>
                  <a:pt x="232" y="136"/>
                  <a:pt x="232" y="116"/>
                </a:cubicBezTo>
                <a:cubicBezTo>
                  <a:pt x="232" y="105"/>
                  <a:pt x="227" y="96"/>
                  <a:pt x="220" y="89"/>
                </a:cubicBezTo>
                <a:cubicBezTo>
                  <a:pt x="219" y="88"/>
                  <a:pt x="218" y="88"/>
                  <a:pt x="217" y="87"/>
                </a:cubicBezTo>
                <a:cubicBezTo>
                  <a:pt x="217" y="87"/>
                  <a:pt x="217" y="87"/>
                  <a:pt x="217" y="87"/>
                </a:cubicBezTo>
                <a:cubicBezTo>
                  <a:pt x="217" y="86"/>
                  <a:pt x="216" y="86"/>
                  <a:pt x="215" y="85"/>
                </a:cubicBezTo>
                <a:cubicBezTo>
                  <a:pt x="215" y="85"/>
                  <a:pt x="215" y="85"/>
                  <a:pt x="215" y="85"/>
                </a:cubicBezTo>
                <a:cubicBezTo>
                  <a:pt x="214" y="85"/>
                  <a:pt x="213" y="84"/>
                  <a:pt x="212" y="84"/>
                </a:cubicBezTo>
                <a:cubicBezTo>
                  <a:pt x="212" y="84"/>
                  <a:pt x="212" y="84"/>
                  <a:pt x="211" y="84"/>
                </a:cubicBezTo>
                <a:cubicBezTo>
                  <a:pt x="211" y="83"/>
                  <a:pt x="210" y="83"/>
                  <a:pt x="209" y="83"/>
                </a:cubicBezTo>
                <a:cubicBezTo>
                  <a:pt x="209" y="82"/>
                  <a:pt x="209" y="82"/>
                  <a:pt x="208" y="82"/>
                </a:cubicBezTo>
                <a:cubicBezTo>
                  <a:pt x="208" y="82"/>
                  <a:pt x="207" y="82"/>
                  <a:pt x="206" y="81"/>
                </a:cubicBezTo>
                <a:cubicBezTo>
                  <a:pt x="206" y="81"/>
                  <a:pt x="205" y="81"/>
                  <a:pt x="205" y="81"/>
                </a:cubicBezTo>
                <a:cubicBezTo>
                  <a:pt x="204" y="81"/>
                  <a:pt x="204" y="81"/>
                  <a:pt x="203" y="81"/>
                </a:cubicBezTo>
                <a:cubicBezTo>
                  <a:pt x="202" y="81"/>
                  <a:pt x="202" y="80"/>
                  <a:pt x="201" y="8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98" y="80"/>
                  <a:pt x="197" y="80"/>
                  <a:pt x="196" y="80"/>
                </a:cubicBezTo>
                <a:cubicBezTo>
                  <a:pt x="196" y="80"/>
                  <a:pt x="195" y="80"/>
                  <a:pt x="195" y="80"/>
                </a:cubicBezTo>
                <a:cubicBezTo>
                  <a:pt x="195" y="78"/>
                  <a:pt x="194" y="76"/>
                  <a:pt x="194" y="74"/>
                </a:cubicBezTo>
                <a:cubicBezTo>
                  <a:pt x="193" y="74"/>
                  <a:pt x="193" y="73"/>
                  <a:pt x="193" y="73"/>
                </a:cubicBezTo>
                <a:cubicBezTo>
                  <a:pt x="193" y="71"/>
                  <a:pt x="192" y="70"/>
                  <a:pt x="192" y="68"/>
                </a:cubicBezTo>
                <a:cubicBezTo>
                  <a:pt x="191" y="68"/>
                  <a:pt x="191" y="67"/>
                  <a:pt x="191" y="67"/>
                </a:cubicBezTo>
                <a:cubicBezTo>
                  <a:pt x="190" y="65"/>
                  <a:pt x="190" y="64"/>
                  <a:pt x="189" y="62"/>
                </a:cubicBezTo>
                <a:cubicBezTo>
                  <a:pt x="189" y="62"/>
                  <a:pt x="189" y="62"/>
                  <a:pt x="189" y="61"/>
                </a:cubicBezTo>
                <a:cubicBezTo>
                  <a:pt x="188" y="60"/>
                  <a:pt x="187" y="58"/>
                  <a:pt x="186" y="57"/>
                </a:cubicBezTo>
                <a:cubicBezTo>
                  <a:pt x="174" y="37"/>
                  <a:pt x="153" y="24"/>
                  <a:pt x="128" y="24"/>
                </a:cubicBezTo>
                <a:cubicBezTo>
                  <a:pt x="103" y="24"/>
                  <a:pt x="82" y="37"/>
                  <a:pt x="70" y="57"/>
                </a:cubicBezTo>
                <a:cubicBezTo>
                  <a:pt x="69" y="58"/>
                  <a:pt x="68" y="60"/>
                  <a:pt x="67" y="61"/>
                </a:cubicBezTo>
                <a:cubicBezTo>
                  <a:pt x="67" y="62"/>
                  <a:pt x="67" y="62"/>
                  <a:pt x="67" y="62"/>
                </a:cubicBezTo>
                <a:cubicBezTo>
                  <a:pt x="66" y="64"/>
                  <a:pt x="66" y="65"/>
                  <a:pt x="65" y="67"/>
                </a:cubicBezTo>
                <a:cubicBezTo>
                  <a:pt x="65" y="67"/>
                  <a:pt x="65" y="68"/>
                  <a:pt x="64" y="68"/>
                </a:cubicBezTo>
                <a:cubicBezTo>
                  <a:pt x="64" y="70"/>
                  <a:pt x="63" y="71"/>
                  <a:pt x="63" y="73"/>
                </a:cubicBezTo>
                <a:cubicBezTo>
                  <a:pt x="63" y="73"/>
                  <a:pt x="63" y="74"/>
                  <a:pt x="62" y="74"/>
                </a:cubicBezTo>
                <a:cubicBezTo>
                  <a:pt x="62" y="76"/>
                  <a:pt x="61" y="78"/>
                  <a:pt x="61" y="80"/>
                </a:cubicBezTo>
                <a:cubicBezTo>
                  <a:pt x="61" y="80"/>
                  <a:pt x="60" y="80"/>
                  <a:pt x="60" y="80"/>
                </a:cubicBezTo>
                <a:cubicBezTo>
                  <a:pt x="59" y="80"/>
                  <a:pt x="58" y="80"/>
                  <a:pt x="56" y="80"/>
                </a:cubicBezTo>
                <a:cubicBezTo>
                  <a:pt x="56" y="80"/>
                  <a:pt x="56" y="80"/>
                  <a:pt x="55" y="80"/>
                </a:cubicBezTo>
                <a:cubicBezTo>
                  <a:pt x="54" y="80"/>
                  <a:pt x="54" y="81"/>
                  <a:pt x="53" y="81"/>
                </a:cubicBezTo>
                <a:cubicBezTo>
                  <a:pt x="52" y="81"/>
                  <a:pt x="52" y="81"/>
                  <a:pt x="51" y="81"/>
                </a:cubicBezTo>
                <a:cubicBezTo>
                  <a:pt x="51" y="81"/>
                  <a:pt x="50" y="81"/>
                  <a:pt x="50" y="81"/>
                </a:cubicBezTo>
                <a:cubicBezTo>
                  <a:pt x="49" y="82"/>
                  <a:pt x="48" y="82"/>
                  <a:pt x="48" y="82"/>
                </a:cubicBezTo>
                <a:cubicBezTo>
                  <a:pt x="47" y="82"/>
                  <a:pt x="47" y="82"/>
                  <a:pt x="47" y="83"/>
                </a:cubicBezTo>
                <a:cubicBezTo>
                  <a:pt x="46" y="83"/>
                  <a:pt x="45" y="83"/>
                  <a:pt x="45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3" y="84"/>
                  <a:pt x="42" y="85"/>
                  <a:pt x="41" y="85"/>
                </a:cubicBezTo>
                <a:cubicBezTo>
                  <a:pt x="41" y="85"/>
                  <a:pt x="41" y="85"/>
                  <a:pt x="41" y="85"/>
                </a:cubicBezTo>
                <a:cubicBezTo>
                  <a:pt x="40" y="86"/>
                  <a:pt x="39" y="86"/>
                  <a:pt x="39" y="87"/>
                </a:cubicBezTo>
                <a:cubicBezTo>
                  <a:pt x="39" y="87"/>
                  <a:pt x="39" y="87"/>
                  <a:pt x="39" y="87"/>
                </a:cubicBezTo>
                <a:cubicBezTo>
                  <a:pt x="38" y="88"/>
                  <a:pt x="37" y="88"/>
                  <a:pt x="36" y="89"/>
                </a:cubicBezTo>
                <a:cubicBezTo>
                  <a:pt x="29" y="96"/>
                  <a:pt x="24" y="105"/>
                  <a:pt x="24" y="116"/>
                </a:cubicBezTo>
                <a:cubicBezTo>
                  <a:pt x="24" y="136"/>
                  <a:pt x="40" y="152"/>
                  <a:pt x="60" y="152"/>
                </a:cubicBezTo>
                <a:cubicBezTo>
                  <a:pt x="67" y="152"/>
                  <a:pt x="72" y="157"/>
                  <a:pt x="72" y="164"/>
                </a:cubicBezTo>
                <a:cubicBezTo>
                  <a:pt x="72" y="171"/>
                  <a:pt x="67" y="176"/>
                  <a:pt x="60" y="176"/>
                </a:cubicBezTo>
                <a:cubicBezTo>
                  <a:pt x="27" y="176"/>
                  <a:pt x="0" y="149"/>
                  <a:pt x="0" y="116"/>
                </a:cubicBezTo>
                <a:cubicBezTo>
                  <a:pt x="0" y="89"/>
                  <a:pt x="18" y="66"/>
                  <a:pt x="42" y="59"/>
                </a:cubicBezTo>
                <a:cubicBezTo>
                  <a:pt x="56" y="24"/>
                  <a:pt x="89" y="0"/>
                  <a:pt x="128" y="0"/>
                </a:cubicBezTo>
                <a:cubicBezTo>
                  <a:pt x="167" y="0"/>
                  <a:pt x="200" y="24"/>
                  <a:pt x="214" y="59"/>
                </a:cubicBezTo>
                <a:cubicBezTo>
                  <a:pt x="238" y="66"/>
                  <a:pt x="256" y="89"/>
                  <a:pt x="256" y="116"/>
                </a:cubicBezTo>
                <a:cubicBezTo>
                  <a:pt x="256" y="149"/>
                  <a:pt x="229" y="176"/>
                  <a:pt x="196" y="176"/>
                </a:cubicBezTo>
                <a:moveTo>
                  <a:pt x="83" y="14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21" y="106"/>
                  <a:pt x="124" y="104"/>
                  <a:pt x="128" y="104"/>
                </a:cubicBezTo>
                <a:cubicBezTo>
                  <a:pt x="132" y="104"/>
                  <a:pt x="135" y="106"/>
                  <a:pt x="137" y="108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73" y="148"/>
                  <a:pt x="173" y="148"/>
                  <a:pt x="173" y="148"/>
                </a:cubicBezTo>
                <a:cubicBezTo>
                  <a:pt x="173" y="148"/>
                  <a:pt x="173" y="148"/>
                  <a:pt x="173" y="148"/>
                </a:cubicBezTo>
                <a:cubicBezTo>
                  <a:pt x="175" y="150"/>
                  <a:pt x="176" y="153"/>
                  <a:pt x="176" y="156"/>
                </a:cubicBezTo>
                <a:cubicBezTo>
                  <a:pt x="176" y="163"/>
                  <a:pt x="171" y="168"/>
                  <a:pt x="164" y="168"/>
                </a:cubicBezTo>
                <a:cubicBezTo>
                  <a:pt x="160" y="168"/>
                  <a:pt x="157" y="166"/>
                  <a:pt x="155" y="164"/>
                </a:cubicBezTo>
                <a:cubicBezTo>
                  <a:pt x="155" y="164"/>
                  <a:pt x="155" y="164"/>
                  <a:pt x="155" y="164"/>
                </a:cubicBezTo>
                <a:cubicBezTo>
                  <a:pt x="140" y="147"/>
                  <a:pt x="140" y="147"/>
                  <a:pt x="140" y="147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40" y="215"/>
                  <a:pt x="135" y="220"/>
                  <a:pt x="128" y="220"/>
                </a:cubicBezTo>
                <a:cubicBezTo>
                  <a:pt x="121" y="220"/>
                  <a:pt x="116" y="215"/>
                  <a:pt x="116" y="208"/>
                </a:cubicBezTo>
                <a:cubicBezTo>
                  <a:pt x="116" y="147"/>
                  <a:pt x="116" y="147"/>
                  <a:pt x="116" y="147"/>
                </a:cubicBezTo>
                <a:cubicBezTo>
                  <a:pt x="101" y="164"/>
                  <a:pt x="101" y="164"/>
                  <a:pt x="101" y="164"/>
                </a:cubicBezTo>
                <a:cubicBezTo>
                  <a:pt x="101" y="164"/>
                  <a:pt x="101" y="164"/>
                  <a:pt x="101" y="164"/>
                </a:cubicBezTo>
                <a:cubicBezTo>
                  <a:pt x="99" y="166"/>
                  <a:pt x="96" y="168"/>
                  <a:pt x="92" y="168"/>
                </a:cubicBezTo>
                <a:cubicBezTo>
                  <a:pt x="85" y="168"/>
                  <a:pt x="80" y="163"/>
                  <a:pt x="80" y="156"/>
                </a:cubicBezTo>
                <a:cubicBezTo>
                  <a:pt x="80" y="153"/>
                  <a:pt x="81" y="150"/>
                  <a:pt x="83" y="1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8" name="Google Shape;2728;p13"/>
          <p:cNvSpPr/>
          <p:nvPr/>
        </p:nvSpPr>
        <p:spPr>
          <a:xfrm>
            <a:off x="2619375" y="325437"/>
            <a:ext cx="401638" cy="342900"/>
          </a:xfrm>
          <a:custGeom>
            <a:rect b="b" l="l" r="r" t="t"/>
            <a:pathLst>
              <a:path extrusionOk="0" h="220" w="256">
                <a:moveTo>
                  <a:pt x="196" y="176"/>
                </a:moveTo>
                <a:cubicBezTo>
                  <a:pt x="189" y="176"/>
                  <a:pt x="184" y="171"/>
                  <a:pt x="184" y="164"/>
                </a:cubicBezTo>
                <a:cubicBezTo>
                  <a:pt x="184" y="157"/>
                  <a:pt x="189" y="152"/>
                  <a:pt x="196" y="152"/>
                </a:cubicBezTo>
                <a:cubicBezTo>
                  <a:pt x="216" y="152"/>
                  <a:pt x="232" y="136"/>
                  <a:pt x="232" y="116"/>
                </a:cubicBezTo>
                <a:cubicBezTo>
                  <a:pt x="232" y="105"/>
                  <a:pt x="227" y="96"/>
                  <a:pt x="220" y="89"/>
                </a:cubicBezTo>
                <a:cubicBezTo>
                  <a:pt x="219" y="88"/>
                  <a:pt x="218" y="88"/>
                  <a:pt x="217" y="87"/>
                </a:cubicBezTo>
                <a:cubicBezTo>
                  <a:pt x="217" y="87"/>
                  <a:pt x="217" y="87"/>
                  <a:pt x="217" y="87"/>
                </a:cubicBezTo>
                <a:cubicBezTo>
                  <a:pt x="217" y="86"/>
                  <a:pt x="216" y="86"/>
                  <a:pt x="215" y="85"/>
                </a:cubicBezTo>
                <a:cubicBezTo>
                  <a:pt x="215" y="85"/>
                  <a:pt x="215" y="85"/>
                  <a:pt x="215" y="85"/>
                </a:cubicBezTo>
                <a:cubicBezTo>
                  <a:pt x="214" y="85"/>
                  <a:pt x="213" y="84"/>
                  <a:pt x="212" y="84"/>
                </a:cubicBezTo>
                <a:cubicBezTo>
                  <a:pt x="212" y="84"/>
                  <a:pt x="212" y="84"/>
                  <a:pt x="211" y="84"/>
                </a:cubicBezTo>
                <a:cubicBezTo>
                  <a:pt x="211" y="83"/>
                  <a:pt x="210" y="83"/>
                  <a:pt x="209" y="83"/>
                </a:cubicBezTo>
                <a:cubicBezTo>
                  <a:pt x="209" y="82"/>
                  <a:pt x="209" y="82"/>
                  <a:pt x="208" y="82"/>
                </a:cubicBezTo>
                <a:cubicBezTo>
                  <a:pt x="208" y="82"/>
                  <a:pt x="207" y="82"/>
                  <a:pt x="206" y="81"/>
                </a:cubicBezTo>
                <a:cubicBezTo>
                  <a:pt x="206" y="81"/>
                  <a:pt x="205" y="81"/>
                  <a:pt x="205" y="81"/>
                </a:cubicBezTo>
                <a:cubicBezTo>
                  <a:pt x="204" y="81"/>
                  <a:pt x="204" y="81"/>
                  <a:pt x="203" y="81"/>
                </a:cubicBezTo>
                <a:cubicBezTo>
                  <a:pt x="202" y="81"/>
                  <a:pt x="202" y="80"/>
                  <a:pt x="201" y="8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98" y="80"/>
                  <a:pt x="197" y="80"/>
                  <a:pt x="196" y="80"/>
                </a:cubicBezTo>
                <a:cubicBezTo>
                  <a:pt x="196" y="80"/>
                  <a:pt x="195" y="80"/>
                  <a:pt x="195" y="80"/>
                </a:cubicBezTo>
                <a:cubicBezTo>
                  <a:pt x="195" y="78"/>
                  <a:pt x="194" y="76"/>
                  <a:pt x="194" y="74"/>
                </a:cubicBezTo>
                <a:cubicBezTo>
                  <a:pt x="193" y="74"/>
                  <a:pt x="193" y="73"/>
                  <a:pt x="193" y="73"/>
                </a:cubicBezTo>
                <a:cubicBezTo>
                  <a:pt x="193" y="71"/>
                  <a:pt x="192" y="70"/>
                  <a:pt x="192" y="68"/>
                </a:cubicBezTo>
                <a:cubicBezTo>
                  <a:pt x="191" y="68"/>
                  <a:pt x="191" y="67"/>
                  <a:pt x="191" y="67"/>
                </a:cubicBezTo>
                <a:cubicBezTo>
                  <a:pt x="190" y="65"/>
                  <a:pt x="190" y="64"/>
                  <a:pt x="189" y="62"/>
                </a:cubicBezTo>
                <a:cubicBezTo>
                  <a:pt x="189" y="62"/>
                  <a:pt x="189" y="62"/>
                  <a:pt x="189" y="61"/>
                </a:cubicBezTo>
                <a:cubicBezTo>
                  <a:pt x="188" y="60"/>
                  <a:pt x="187" y="58"/>
                  <a:pt x="186" y="57"/>
                </a:cubicBezTo>
                <a:cubicBezTo>
                  <a:pt x="174" y="37"/>
                  <a:pt x="153" y="24"/>
                  <a:pt x="128" y="24"/>
                </a:cubicBezTo>
                <a:cubicBezTo>
                  <a:pt x="103" y="24"/>
                  <a:pt x="82" y="37"/>
                  <a:pt x="70" y="57"/>
                </a:cubicBezTo>
                <a:cubicBezTo>
                  <a:pt x="69" y="58"/>
                  <a:pt x="68" y="60"/>
                  <a:pt x="67" y="61"/>
                </a:cubicBezTo>
                <a:cubicBezTo>
                  <a:pt x="67" y="62"/>
                  <a:pt x="67" y="62"/>
                  <a:pt x="67" y="62"/>
                </a:cubicBezTo>
                <a:cubicBezTo>
                  <a:pt x="66" y="64"/>
                  <a:pt x="66" y="65"/>
                  <a:pt x="65" y="67"/>
                </a:cubicBezTo>
                <a:cubicBezTo>
                  <a:pt x="65" y="67"/>
                  <a:pt x="65" y="68"/>
                  <a:pt x="64" y="68"/>
                </a:cubicBezTo>
                <a:cubicBezTo>
                  <a:pt x="64" y="70"/>
                  <a:pt x="63" y="71"/>
                  <a:pt x="63" y="73"/>
                </a:cubicBezTo>
                <a:cubicBezTo>
                  <a:pt x="63" y="73"/>
                  <a:pt x="63" y="74"/>
                  <a:pt x="62" y="74"/>
                </a:cubicBezTo>
                <a:cubicBezTo>
                  <a:pt x="62" y="76"/>
                  <a:pt x="61" y="78"/>
                  <a:pt x="61" y="80"/>
                </a:cubicBezTo>
                <a:cubicBezTo>
                  <a:pt x="61" y="80"/>
                  <a:pt x="60" y="80"/>
                  <a:pt x="60" y="80"/>
                </a:cubicBezTo>
                <a:cubicBezTo>
                  <a:pt x="59" y="80"/>
                  <a:pt x="58" y="80"/>
                  <a:pt x="56" y="80"/>
                </a:cubicBezTo>
                <a:cubicBezTo>
                  <a:pt x="56" y="80"/>
                  <a:pt x="56" y="80"/>
                  <a:pt x="55" y="80"/>
                </a:cubicBezTo>
                <a:cubicBezTo>
                  <a:pt x="54" y="80"/>
                  <a:pt x="54" y="81"/>
                  <a:pt x="53" y="81"/>
                </a:cubicBezTo>
                <a:cubicBezTo>
                  <a:pt x="52" y="81"/>
                  <a:pt x="52" y="81"/>
                  <a:pt x="51" y="81"/>
                </a:cubicBezTo>
                <a:cubicBezTo>
                  <a:pt x="51" y="81"/>
                  <a:pt x="50" y="81"/>
                  <a:pt x="50" y="81"/>
                </a:cubicBezTo>
                <a:cubicBezTo>
                  <a:pt x="49" y="82"/>
                  <a:pt x="48" y="82"/>
                  <a:pt x="48" y="82"/>
                </a:cubicBezTo>
                <a:cubicBezTo>
                  <a:pt x="47" y="82"/>
                  <a:pt x="47" y="82"/>
                  <a:pt x="47" y="83"/>
                </a:cubicBezTo>
                <a:cubicBezTo>
                  <a:pt x="46" y="83"/>
                  <a:pt x="45" y="83"/>
                  <a:pt x="45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3" y="84"/>
                  <a:pt x="42" y="85"/>
                  <a:pt x="41" y="85"/>
                </a:cubicBezTo>
                <a:cubicBezTo>
                  <a:pt x="41" y="85"/>
                  <a:pt x="41" y="85"/>
                  <a:pt x="41" y="85"/>
                </a:cubicBezTo>
                <a:cubicBezTo>
                  <a:pt x="40" y="86"/>
                  <a:pt x="39" y="86"/>
                  <a:pt x="39" y="87"/>
                </a:cubicBezTo>
                <a:cubicBezTo>
                  <a:pt x="39" y="87"/>
                  <a:pt x="39" y="87"/>
                  <a:pt x="39" y="87"/>
                </a:cubicBezTo>
                <a:cubicBezTo>
                  <a:pt x="38" y="88"/>
                  <a:pt x="37" y="88"/>
                  <a:pt x="36" y="89"/>
                </a:cubicBezTo>
                <a:cubicBezTo>
                  <a:pt x="29" y="96"/>
                  <a:pt x="24" y="105"/>
                  <a:pt x="24" y="116"/>
                </a:cubicBezTo>
                <a:cubicBezTo>
                  <a:pt x="24" y="136"/>
                  <a:pt x="40" y="152"/>
                  <a:pt x="60" y="152"/>
                </a:cubicBezTo>
                <a:cubicBezTo>
                  <a:pt x="67" y="152"/>
                  <a:pt x="72" y="157"/>
                  <a:pt x="72" y="164"/>
                </a:cubicBezTo>
                <a:cubicBezTo>
                  <a:pt x="72" y="171"/>
                  <a:pt x="67" y="176"/>
                  <a:pt x="60" y="176"/>
                </a:cubicBezTo>
                <a:cubicBezTo>
                  <a:pt x="27" y="176"/>
                  <a:pt x="0" y="149"/>
                  <a:pt x="0" y="116"/>
                </a:cubicBezTo>
                <a:cubicBezTo>
                  <a:pt x="0" y="89"/>
                  <a:pt x="18" y="66"/>
                  <a:pt x="42" y="59"/>
                </a:cubicBezTo>
                <a:cubicBezTo>
                  <a:pt x="56" y="24"/>
                  <a:pt x="89" y="0"/>
                  <a:pt x="128" y="0"/>
                </a:cubicBezTo>
                <a:cubicBezTo>
                  <a:pt x="167" y="0"/>
                  <a:pt x="200" y="24"/>
                  <a:pt x="214" y="59"/>
                </a:cubicBezTo>
                <a:cubicBezTo>
                  <a:pt x="238" y="66"/>
                  <a:pt x="256" y="89"/>
                  <a:pt x="256" y="116"/>
                </a:cubicBezTo>
                <a:cubicBezTo>
                  <a:pt x="256" y="149"/>
                  <a:pt x="229" y="176"/>
                  <a:pt x="196" y="176"/>
                </a:cubicBezTo>
                <a:moveTo>
                  <a:pt x="92" y="156"/>
                </a:moveTo>
                <a:cubicBezTo>
                  <a:pt x="96" y="156"/>
                  <a:pt x="99" y="158"/>
                  <a:pt x="101" y="160"/>
                </a:cubicBezTo>
                <a:cubicBezTo>
                  <a:pt x="101" y="160"/>
                  <a:pt x="101" y="160"/>
                  <a:pt x="101" y="160"/>
                </a:cubicBezTo>
                <a:cubicBezTo>
                  <a:pt x="116" y="177"/>
                  <a:pt x="116" y="177"/>
                  <a:pt x="116" y="177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09"/>
                  <a:pt x="121" y="104"/>
                  <a:pt x="128" y="104"/>
                </a:cubicBezTo>
                <a:cubicBezTo>
                  <a:pt x="135" y="104"/>
                  <a:pt x="140" y="109"/>
                  <a:pt x="140" y="116"/>
                </a:cubicBezTo>
                <a:cubicBezTo>
                  <a:pt x="140" y="177"/>
                  <a:pt x="140" y="177"/>
                  <a:pt x="140" y="177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5" y="160"/>
                  <a:pt x="155" y="160"/>
                  <a:pt x="155" y="160"/>
                </a:cubicBezTo>
                <a:cubicBezTo>
                  <a:pt x="157" y="158"/>
                  <a:pt x="160" y="156"/>
                  <a:pt x="164" y="156"/>
                </a:cubicBezTo>
                <a:cubicBezTo>
                  <a:pt x="171" y="156"/>
                  <a:pt x="176" y="161"/>
                  <a:pt x="176" y="168"/>
                </a:cubicBezTo>
                <a:cubicBezTo>
                  <a:pt x="176" y="171"/>
                  <a:pt x="175" y="174"/>
                  <a:pt x="173" y="176"/>
                </a:cubicBezTo>
                <a:cubicBezTo>
                  <a:pt x="173" y="176"/>
                  <a:pt x="173" y="176"/>
                  <a:pt x="173" y="176"/>
                </a:cubicBezTo>
                <a:cubicBezTo>
                  <a:pt x="137" y="216"/>
                  <a:pt x="137" y="216"/>
                  <a:pt x="137" y="216"/>
                </a:cubicBezTo>
                <a:cubicBezTo>
                  <a:pt x="137" y="216"/>
                  <a:pt x="137" y="216"/>
                  <a:pt x="137" y="216"/>
                </a:cubicBezTo>
                <a:cubicBezTo>
                  <a:pt x="135" y="218"/>
                  <a:pt x="132" y="220"/>
                  <a:pt x="128" y="220"/>
                </a:cubicBezTo>
                <a:cubicBezTo>
                  <a:pt x="124" y="220"/>
                  <a:pt x="121" y="218"/>
                  <a:pt x="119" y="21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83" y="176"/>
                  <a:pt x="83" y="176"/>
                  <a:pt x="83" y="176"/>
                </a:cubicBezTo>
                <a:cubicBezTo>
                  <a:pt x="83" y="176"/>
                  <a:pt x="83" y="176"/>
                  <a:pt x="83" y="176"/>
                </a:cubicBezTo>
                <a:cubicBezTo>
                  <a:pt x="81" y="174"/>
                  <a:pt x="80" y="171"/>
                  <a:pt x="80" y="168"/>
                </a:cubicBezTo>
                <a:cubicBezTo>
                  <a:pt x="80" y="161"/>
                  <a:pt x="85" y="156"/>
                  <a:pt x="92" y="1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9" name="Google Shape;2729;p13"/>
          <p:cNvSpPr/>
          <p:nvPr/>
        </p:nvSpPr>
        <p:spPr>
          <a:xfrm>
            <a:off x="1919288" y="325437"/>
            <a:ext cx="400050" cy="325437"/>
          </a:xfrm>
          <a:custGeom>
            <a:rect b="b" l="l" r="r" t="t"/>
            <a:pathLst>
              <a:path extrusionOk="0" h="208" w="256">
                <a:moveTo>
                  <a:pt x="196" y="176"/>
                </a:moveTo>
                <a:cubicBezTo>
                  <a:pt x="189" y="176"/>
                  <a:pt x="184" y="171"/>
                  <a:pt x="184" y="164"/>
                </a:cubicBezTo>
                <a:cubicBezTo>
                  <a:pt x="184" y="157"/>
                  <a:pt x="189" y="152"/>
                  <a:pt x="196" y="152"/>
                </a:cubicBezTo>
                <a:cubicBezTo>
                  <a:pt x="216" y="152"/>
                  <a:pt x="232" y="136"/>
                  <a:pt x="232" y="116"/>
                </a:cubicBezTo>
                <a:cubicBezTo>
                  <a:pt x="232" y="105"/>
                  <a:pt x="227" y="96"/>
                  <a:pt x="220" y="89"/>
                </a:cubicBezTo>
                <a:cubicBezTo>
                  <a:pt x="219" y="88"/>
                  <a:pt x="218" y="88"/>
                  <a:pt x="217" y="87"/>
                </a:cubicBezTo>
                <a:cubicBezTo>
                  <a:pt x="217" y="87"/>
                  <a:pt x="217" y="87"/>
                  <a:pt x="217" y="87"/>
                </a:cubicBezTo>
                <a:cubicBezTo>
                  <a:pt x="217" y="86"/>
                  <a:pt x="216" y="86"/>
                  <a:pt x="215" y="85"/>
                </a:cubicBezTo>
                <a:cubicBezTo>
                  <a:pt x="215" y="85"/>
                  <a:pt x="215" y="85"/>
                  <a:pt x="215" y="85"/>
                </a:cubicBezTo>
                <a:cubicBezTo>
                  <a:pt x="214" y="85"/>
                  <a:pt x="213" y="84"/>
                  <a:pt x="212" y="84"/>
                </a:cubicBezTo>
                <a:cubicBezTo>
                  <a:pt x="212" y="84"/>
                  <a:pt x="212" y="84"/>
                  <a:pt x="211" y="84"/>
                </a:cubicBezTo>
                <a:cubicBezTo>
                  <a:pt x="211" y="83"/>
                  <a:pt x="210" y="83"/>
                  <a:pt x="209" y="83"/>
                </a:cubicBezTo>
                <a:cubicBezTo>
                  <a:pt x="209" y="82"/>
                  <a:pt x="209" y="82"/>
                  <a:pt x="208" y="82"/>
                </a:cubicBezTo>
                <a:cubicBezTo>
                  <a:pt x="208" y="82"/>
                  <a:pt x="207" y="82"/>
                  <a:pt x="206" y="81"/>
                </a:cubicBezTo>
                <a:cubicBezTo>
                  <a:pt x="206" y="81"/>
                  <a:pt x="205" y="81"/>
                  <a:pt x="205" y="81"/>
                </a:cubicBezTo>
                <a:cubicBezTo>
                  <a:pt x="204" y="81"/>
                  <a:pt x="204" y="81"/>
                  <a:pt x="203" y="81"/>
                </a:cubicBezTo>
                <a:cubicBezTo>
                  <a:pt x="202" y="81"/>
                  <a:pt x="202" y="80"/>
                  <a:pt x="201" y="8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98" y="80"/>
                  <a:pt x="197" y="80"/>
                  <a:pt x="196" y="80"/>
                </a:cubicBezTo>
                <a:cubicBezTo>
                  <a:pt x="196" y="80"/>
                  <a:pt x="195" y="80"/>
                  <a:pt x="195" y="80"/>
                </a:cubicBezTo>
                <a:cubicBezTo>
                  <a:pt x="195" y="78"/>
                  <a:pt x="194" y="76"/>
                  <a:pt x="194" y="74"/>
                </a:cubicBezTo>
                <a:cubicBezTo>
                  <a:pt x="193" y="74"/>
                  <a:pt x="193" y="73"/>
                  <a:pt x="193" y="73"/>
                </a:cubicBezTo>
                <a:cubicBezTo>
                  <a:pt x="193" y="71"/>
                  <a:pt x="192" y="70"/>
                  <a:pt x="192" y="68"/>
                </a:cubicBezTo>
                <a:cubicBezTo>
                  <a:pt x="191" y="68"/>
                  <a:pt x="191" y="67"/>
                  <a:pt x="191" y="67"/>
                </a:cubicBezTo>
                <a:cubicBezTo>
                  <a:pt x="190" y="65"/>
                  <a:pt x="190" y="64"/>
                  <a:pt x="189" y="62"/>
                </a:cubicBezTo>
                <a:cubicBezTo>
                  <a:pt x="189" y="62"/>
                  <a:pt x="189" y="62"/>
                  <a:pt x="189" y="61"/>
                </a:cubicBezTo>
                <a:cubicBezTo>
                  <a:pt x="188" y="60"/>
                  <a:pt x="187" y="58"/>
                  <a:pt x="186" y="57"/>
                </a:cubicBezTo>
                <a:cubicBezTo>
                  <a:pt x="174" y="37"/>
                  <a:pt x="153" y="24"/>
                  <a:pt x="128" y="24"/>
                </a:cubicBezTo>
                <a:cubicBezTo>
                  <a:pt x="103" y="24"/>
                  <a:pt x="82" y="37"/>
                  <a:pt x="70" y="57"/>
                </a:cubicBezTo>
                <a:cubicBezTo>
                  <a:pt x="69" y="58"/>
                  <a:pt x="68" y="60"/>
                  <a:pt x="67" y="61"/>
                </a:cubicBezTo>
                <a:cubicBezTo>
                  <a:pt x="67" y="62"/>
                  <a:pt x="67" y="62"/>
                  <a:pt x="67" y="62"/>
                </a:cubicBezTo>
                <a:cubicBezTo>
                  <a:pt x="66" y="64"/>
                  <a:pt x="66" y="65"/>
                  <a:pt x="65" y="67"/>
                </a:cubicBezTo>
                <a:cubicBezTo>
                  <a:pt x="65" y="67"/>
                  <a:pt x="65" y="68"/>
                  <a:pt x="64" y="68"/>
                </a:cubicBezTo>
                <a:cubicBezTo>
                  <a:pt x="64" y="70"/>
                  <a:pt x="63" y="71"/>
                  <a:pt x="63" y="73"/>
                </a:cubicBezTo>
                <a:cubicBezTo>
                  <a:pt x="63" y="73"/>
                  <a:pt x="63" y="74"/>
                  <a:pt x="62" y="74"/>
                </a:cubicBezTo>
                <a:cubicBezTo>
                  <a:pt x="62" y="76"/>
                  <a:pt x="61" y="78"/>
                  <a:pt x="61" y="80"/>
                </a:cubicBezTo>
                <a:cubicBezTo>
                  <a:pt x="61" y="80"/>
                  <a:pt x="60" y="80"/>
                  <a:pt x="60" y="80"/>
                </a:cubicBezTo>
                <a:cubicBezTo>
                  <a:pt x="59" y="80"/>
                  <a:pt x="58" y="80"/>
                  <a:pt x="56" y="80"/>
                </a:cubicBezTo>
                <a:cubicBezTo>
                  <a:pt x="56" y="80"/>
                  <a:pt x="56" y="80"/>
                  <a:pt x="55" y="80"/>
                </a:cubicBezTo>
                <a:cubicBezTo>
                  <a:pt x="54" y="80"/>
                  <a:pt x="54" y="81"/>
                  <a:pt x="53" y="81"/>
                </a:cubicBezTo>
                <a:cubicBezTo>
                  <a:pt x="52" y="81"/>
                  <a:pt x="52" y="81"/>
                  <a:pt x="51" y="81"/>
                </a:cubicBezTo>
                <a:cubicBezTo>
                  <a:pt x="51" y="81"/>
                  <a:pt x="50" y="81"/>
                  <a:pt x="50" y="81"/>
                </a:cubicBezTo>
                <a:cubicBezTo>
                  <a:pt x="49" y="82"/>
                  <a:pt x="48" y="82"/>
                  <a:pt x="48" y="82"/>
                </a:cubicBezTo>
                <a:cubicBezTo>
                  <a:pt x="47" y="82"/>
                  <a:pt x="47" y="82"/>
                  <a:pt x="47" y="83"/>
                </a:cubicBezTo>
                <a:cubicBezTo>
                  <a:pt x="46" y="83"/>
                  <a:pt x="45" y="83"/>
                  <a:pt x="45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3" y="84"/>
                  <a:pt x="42" y="85"/>
                  <a:pt x="41" y="85"/>
                </a:cubicBezTo>
                <a:cubicBezTo>
                  <a:pt x="41" y="85"/>
                  <a:pt x="41" y="85"/>
                  <a:pt x="41" y="85"/>
                </a:cubicBezTo>
                <a:cubicBezTo>
                  <a:pt x="40" y="86"/>
                  <a:pt x="39" y="86"/>
                  <a:pt x="39" y="87"/>
                </a:cubicBezTo>
                <a:cubicBezTo>
                  <a:pt x="39" y="87"/>
                  <a:pt x="39" y="87"/>
                  <a:pt x="39" y="87"/>
                </a:cubicBezTo>
                <a:cubicBezTo>
                  <a:pt x="38" y="88"/>
                  <a:pt x="37" y="88"/>
                  <a:pt x="36" y="89"/>
                </a:cubicBezTo>
                <a:cubicBezTo>
                  <a:pt x="29" y="96"/>
                  <a:pt x="24" y="105"/>
                  <a:pt x="24" y="116"/>
                </a:cubicBezTo>
                <a:cubicBezTo>
                  <a:pt x="24" y="136"/>
                  <a:pt x="40" y="152"/>
                  <a:pt x="60" y="152"/>
                </a:cubicBezTo>
                <a:cubicBezTo>
                  <a:pt x="67" y="152"/>
                  <a:pt x="72" y="157"/>
                  <a:pt x="72" y="164"/>
                </a:cubicBezTo>
                <a:cubicBezTo>
                  <a:pt x="72" y="171"/>
                  <a:pt x="67" y="176"/>
                  <a:pt x="60" y="176"/>
                </a:cubicBezTo>
                <a:cubicBezTo>
                  <a:pt x="27" y="176"/>
                  <a:pt x="0" y="149"/>
                  <a:pt x="0" y="116"/>
                </a:cubicBezTo>
                <a:cubicBezTo>
                  <a:pt x="0" y="89"/>
                  <a:pt x="18" y="66"/>
                  <a:pt x="42" y="59"/>
                </a:cubicBezTo>
                <a:cubicBezTo>
                  <a:pt x="56" y="24"/>
                  <a:pt x="89" y="0"/>
                  <a:pt x="128" y="0"/>
                </a:cubicBezTo>
                <a:cubicBezTo>
                  <a:pt x="167" y="0"/>
                  <a:pt x="200" y="24"/>
                  <a:pt x="214" y="59"/>
                </a:cubicBezTo>
                <a:cubicBezTo>
                  <a:pt x="238" y="66"/>
                  <a:pt x="256" y="89"/>
                  <a:pt x="256" y="116"/>
                </a:cubicBezTo>
                <a:cubicBezTo>
                  <a:pt x="256" y="149"/>
                  <a:pt x="229" y="176"/>
                  <a:pt x="196" y="176"/>
                </a:cubicBezTo>
                <a:moveTo>
                  <a:pt x="96" y="120"/>
                </a:moveTo>
                <a:cubicBezTo>
                  <a:pt x="99" y="120"/>
                  <a:pt x="102" y="121"/>
                  <a:pt x="104" y="124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152" y="124"/>
                  <a:pt x="152" y="124"/>
                  <a:pt x="152" y="124"/>
                </a:cubicBezTo>
                <a:cubicBezTo>
                  <a:pt x="154" y="121"/>
                  <a:pt x="157" y="120"/>
                  <a:pt x="160" y="120"/>
                </a:cubicBezTo>
                <a:cubicBezTo>
                  <a:pt x="167" y="120"/>
                  <a:pt x="172" y="125"/>
                  <a:pt x="172" y="132"/>
                </a:cubicBezTo>
                <a:cubicBezTo>
                  <a:pt x="172" y="135"/>
                  <a:pt x="171" y="138"/>
                  <a:pt x="168" y="140"/>
                </a:cubicBezTo>
                <a:cubicBezTo>
                  <a:pt x="145" y="164"/>
                  <a:pt x="145" y="164"/>
                  <a:pt x="145" y="164"/>
                </a:cubicBezTo>
                <a:cubicBezTo>
                  <a:pt x="168" y="188"/>
                  <a:pt x="168" y="188"/>
                  <a:pt x="168" y="188"/>
                </a:cubicBezTo>
                <a:cubicBezTo>
                  <a:pt x="171" y="190"/>
                  <a:pt x="172" y="193"/>
                  <a:pt x="172" y="196"/>
                </a:cubicBezTo>
                <a:cubicBezTo>
                  <a:pt x="172" y="203"/>
                  <a:pt x="167" y="208"/>
                  <a:pt x="160" y="208"/>
                </a:cubicBezTo>
                <a:cubicBezTo>
                  <a:pt x="157" y="208"/>
                  <a:pt x="154" y="207"/>
                  <a:pt x="152" y="204"/>
                </a:cubicBezTo>
                <a:cubicBezTo>
                  <a:pt x="128" y="181"/>
                  <a:pt x="128" y="181"/>
                  <a:pt x="128" y="181"/>
                </a:cubicBezTo>
                <a:cubicBezTo>
                  <a:pt x="104" y="204"/>
                  <a:pt x="104" y="204"/>
                  <a:pt x="104" y="204"/>
                </a:cubicBezTo>
                <a:cubicBezTo>
                  <a:pt x="102" y="207"/>
                  <a:pt x="99" y="208"/>
                  <a:pt x="96" y="208"/>
                </a:cubicBezTo>
                <a:cubicBezTo>
                  <a:pt x="89" y="208"/>
                  <a:pt x="84" y="203"/>
                  <a:pt x="84" y="196"/>
                </a:cubicBezTo>
                <a:cubicBezTo>
                  <a:pt x="84" y="193"/>
                  <a:pt x="85" y="190"/>
                  <a:pt x="88" y="188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88" y="140"/>
                  <a:pt x="88" y="140"/>
                  <a:pt x="88" y="140"/>
                </a:cubicBezTo>
                <a:cubicBezTo>
                  <a:pt x="85" y="138"/>
                  <a:pt x="84" y="135"/>
                  <a:pt x="84" y="132"/>
                </a:cubicBezTo>
                <a:cubicBezTo>
                  <a:pt x="84" y="125"/>
                  <a:pt x="89" y="120"/>
                  <a:pt x="96" y="1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0" name="Google Shape;2730;p13"/>
          <p:cNvSpPr/>
          <p:nvPr/>
        </p:nvSpPr>
        <p:spPr>
          <a:xfrm>
            <a:off x="1217613" y="325437"/>
            <a:ext cx="401638" cy="325437"/>
          </a:xfrm>
          <a:custGeom>
            <a:rect b="b" l="l" r="r" t="t"/>
            <a:pathLst>
              <a:path extrusionOk="0" h="208" w="256">
                <a:moveTo>
                  <a:pt x="196" y="176"/>
                </a:moveTo>
                <a:cubicBezTo>
                  <a:pt x="189" y="176"/>
                  <a:pt x="184" y="171"/>
                  <a:pt x="184" y="164"/>
                </a:cubicBezTo>
                <a:cubicBezTo>
                  <a:pt x="184" y="157"/>
                  <a:pt x="189" y="152"/>
                  <a:pt x="196" y="152"/>
                </a:cubicBezTo>
                <a:cubicBezTo>
                  <a:pt x="216" y="152"/>
                  <a:pt x="232" y="136"/>
                  <a:pt x="232" y="116"/>
                </a:cubicBezTo>
                <a:cubicBezTo>
                  <a:pt x="232" y="105"/>
                  <a:pt x="227" y="96"/>
                  <a:pt x="220" y="89"/>
                </a:cubicBezTo>
                <a:cubicBezTo>
                  <a:pt x="219" y="88"/>
                  <a:pt x="218" y="88"/>
                  <a:pt x="217" y="87"/>
                </a:cubicBezTo>
                <a:cubicBezTo>
                  <a:pt x="217" y="87"/>
                  <a:pt x="217" y="87"/>
                  <a:pt x="217" y="87"/>
                </a:cubicBezTo>
                <a:cubicBezTo>
                  <a:pt x="217" y="86"/>
                  <a:pt x="216" y="86"/>
                  <a:pt x="215" y="85"/>
                </a:cubicBezTo>
                <a:cubicBezTo>
                  <a:pt x="215" y="85"/>
                  <a:pt x="215" y="85"/>
                  <a:pt x="215" y="85"/>
                </a:cubicBezTo>
                <a:cubicBezTo>
                  <a:pt x="214" y="85"/>
                  <a:pt x="213" y="84"/>
                  <a:pt x="212" y="84"/>
                </a:cubicBezTo>
                <a:cubicBezTo>
                  <a:pt x="212" y="84"/>
                  <a:pt x="212" y="84"/>
                  <a:pt x="211" y="84"/>
                </a:cubicBezTo>
                <a:cubicBezTo>
                  <a:pt x="211" y="83"/>
                  <a:pt x="210" y="83"/>
                  <a:pt x="209" y="83"/>
                </a:cubicBezTo>
                <a:cubicBezTo>
                  <a:pt x="209" y="82"/>
                  <a:pt x="209" y="82"/>
                  <a:pt x="208" y="82"/>
                </a:cubicBezTo>
                <a:cubicBezTo>
                  <a:pt x="208" y="82"/>
                  <a:pt x="207" y="82"/>
                  <a:pt x="206" y="81"/>
                </a:cubicBezTo>
                <a:cubicBezTo>
                  <a:pt x="206" y="81"/>
                  <a:pt x="205" y="81"/>
                  <a:pt x="205" y="81"/>
                </a:cubicBezTo>
                <a:cubicBezTo>
                  <a:pt x="204" y="81"/>
                  <a:pt x="204" y="81"/>
                  <a:pt x="203" y="81"/>
                </a:cubicBezTo>
                <a:cubicBezTo>
                  <a:pt x="202" y="81"/>
                  <a:pt x="202" y="80"/>
                  <a:pt x="201" y="8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98" y="80"/>
                  <a:pt x="197" y="80"/>
                  <a:pt x="196" y="80"/>
                </a:cubicBezTo>
                <a:cubicBezTo>
                  <a:pt x="196" y="80"/>
                  <a:pt x="195" y="80"/>
                  <a:pt x="195" y="80"/>
                </a:cubicBezTo>
                <a:cubicBezTo>
                  <a:pt x="195" y="78"/>
                  <a:pt x="194" y="76"/>
                  <a:pt x="194" y="74"/>
                </a:cubicBezTo>
                <a:cubicBezTo>
                  <a:pt x="193" y="74"/>
                  <a:pt x="193" y="73"/>
                  <a:pt x="193" y="73"/>
                </a:cubicBezTo>
                <a:cubicBezTo>
                  <a:pt x="193" y="71"/>
                  <a:pt x="192" y="70"/>
                  <a:pt x="192" y="68"/>
                </a:cubicBezTo>
                <a:cubicBezTo>
                  <a:pt x="191" y="68"/>
                  <a:pt x="191" y="67"/>
                  <a:pt x="191" y="67"/>
                </a:cubicBezTo>
                <a:cubicBezTo>
                  <a:pt x="190" y="65"/>
                  <a:pt x="190" y="64"/>
                  <a:pt x="189" y="62"/>
                </a:cubicBezTo>
                <a:cubicBezTo>
                  <a:pt x="189" y="62"/>
                  <a:pt x="189" y="62"/>
                  <a:pt x="189" y="61"/>
                </a:cubicBezTo>
                <a:cubicBezTo>
                  <a:pt x="188" y="60"/>
                  <a:pt x="187" y="58"/>
                  <a:pt x="186" y="57"/>
                </a:cubicBezTo>
                <a:cubicBezTo>
                  <a:pt x="174" y="37"/>
                  <a:pt x="153" y="24"/>
                  <a:pt x="128" y="24"/>
                </a:cubicBezTo>
                <a:cubicBezTo>
                  <a:pt x="103" y="24"/>
                  <a:pt x="82" y="37"/>
                  <a:pt x="70" y="57"/>
                </a:cubicBezTo>
                <a:cubicBezTo>
                  <a:pt x="69" y="58"/>
                  <a:pt x="68" y="60"/>
                  <a:pt x="67" y="61"/>
                </a:cubicBezTo>
                <a:cubicBezTo>
                  <a:pt x="67" y="62"/>
                  <a:pt x="67" y="62"/>
                  <a:pt x="67" y="62"/>
                </a:cubicBezTo>
                <a:cubicBezTo>
                  <a:pt x="66" y="64"/>
                  <a:pt x="66" y="65"/>
                  <a:pt x="65" y="67"/>
                </a:cubicBezTo>
                <a:cubicBezTo>
                  <a:pt x="65" y="67"/>
                  <a:pt x="65" y="68"/>
                  <a:pt x="64" y="68"/>
                </a:cubicBezTo>
                <a:cubicBezTo>
                  <a:pt x="64" y="70"/>
                  <a:pt x="63" y="71"/>
                  <a:pt x="63" y="73"/>
                </a:cubicBezTo>
                <a:cubicBezTo>
                  <a:pt x="63" y="73"/>
                  <a:pt x="63" y="74"/>
                  <a:pt x="62" y="74"/>
                </a:cubicBezTo>
                <a:cubicBezTo>
                  <a:pt x="62" y="76"/>
                  <a:pt x="61" y="78"/>
                  <a:pt x="61" y="80"/>
                </a:cubicBezTo>
                <a:cubicBezTo>
                  <a:pt x="61" y="80"/>
                  <a:pt x="60" y="80"/>
                  <a:pt x="60" y="80"/>
                </a:cubicBezTo>
                <a:cubicBezTo>
                  <a:pt x="59" y="80"/>
                  <a:pt x="58" y="80"/>
                  <a:pt x="56" y="80"/>
                </a:cubicBezTo>
                <a:cubicBezTo>
                  <a:pt x="56" y="80"/>
                  <a:pt x="56" y="80"/>
                  <a:pt x="55" y="80"/>
                </a:cubicBezTo>
                <a:cubicBezTo>
                  <a:pt x="54" y="80"/>
                  <a:pt x="54" y="81"/>
                  <a:pt x="53" y="81"/>
                </a:cubicBezTo>
                <a:cubicBezTo>
                  <a:pt x="52" y="81"/>
                  <a:pt x="52" y="81"/>
                  <a:pt x="51" y="81"/>
                </a:cubicBezTo>
                <a:cubicBezTo>
                  <a:pt x="51" y="81"/>
                  <a:pt x="50" y="81"/>
                  <a:pt x="50" y="81"/>
                </a:cubicBezTo>
                <a:cubicBezTo>
                  <a:pt x="49" y="82"/>
                  <a:pt x="48" y="82"/>
                  <a:pt x="48" y="82"/>
                </a:cubicBezTo>
                <a:cubicBezTo>
                  <a:pt x="47" y="82"/>
                  <a:pt x="47" y="82"/>
                  <a:pt x="47" y="83"/>
                </a:cubicBezTo>
                <a:cubicBezTo>
                  <a:pt x="46" y="83"/>
                  <a:pt x="45" y="83"/>
                  <a:pt x="45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3" y="84"/>
                  <a:pt x="42" y="85"/>
                  <a:pt x="41" y="85"/>
                </a:cubicBezTo>
                <a:cubicBezTo>
                  <a:pt x="41" y="85"/>
                  <a:pt x="41" y="85"/>
                  <a:pt x="41" y="85"/>
                </a:cubicBezTo>
                <a:cubicBezTo>
                  <a:pt x="40" y="86"/>
                  <a:pt x="39" y="86"/>
                  <a:pt x="39" y="87"/>
                </a:cubicBezTo>
                <a:cubicBezTo>
                  <a:pt x="39" y="87"/>
                  <a:pt x="39" y="87"/>
                  <a:pt x="39" y="87"/>
                </a:cubicBezTo>
                <a:cubicBezTo>
                  <a:pt x="38" y="88"/>
                  <a:pt x="37" y="88"/>
                  <a:pt x="36" y="89"/>
                </a:cubicBezTo>
                <a:cubicBezTo>
                  <a:pt x="29" y="96"/>
                  <a:pt x="24" y="105"/>
                  <a:pt x="24" y="116"/>
                </a:cubicBezTo>
                <a:cubicBezTo>
                  <a:pt x="24" y="136"/>
                  <a:pt x="40" y="152"/>
                  <a:pt x="60" y="152"/>
                </a:cubicBezTo>
                <a:cubicBezTo>
                  <a:pt x="67" y="152"/>
                  <a:pt x="72" y="157"/>
                  <a:pt x="72" y="164"/>
                </a:cubicBezTo>
                <a:cubicBezTo>
                  <a:pt x="72" y="171"/>
                  <a:pt x="67" y="176"/>
                  <a:pt x="60" y="176"/>
                </a:cubicBezTo>
                <a:cubicBezTo>
                  <a:pt x="27" y="176"/>
                  <a:pt x="0" y="149"/>
                  <a:pt x="0" y="116"/>
                </a:cubicBezTo>
                <a:cubicBezTo>
                  <a:pt x="0" y="89"/>
                  <a:pt x="18" y="66"/>
                  <a:pt x="42" y="59"/>
                </a:cubicBezTo>
                <a:cubicBezTo>
                  <a:pt x="56" y="24"/>
                  <a:pt x="89" y="0"/>
                  <a:pt x="128" y="0"/>
                </a:cubicBezTo>
                <a:cubicBezTo>
                  <a:pt x="167" y="0"/>
                  <a:pt x="200" y="24"/>
                  <a:pt x="214" y="59"/>
                </a:cubicBezTo>
                <a:cubicBezTo>
                  <a:pt x="238" y="66"/>
                  <a:pt x="256" y="89"/>
                  <a:pt x="256" y="116"/>
                </a:cubicBezTo>
                <a:cubicBezTo>
                  <a:pt x="256" y="149"/>
                  <a:pt x="229" y="176"/>
                  <a:pt x="196" y="176"/>
                </a:cubicBezTo>
                <a:moveTo>
                  <a:pt x="96" y="152"/>
                </a:moveTo>
                <a:cubicBezTo>
                  <a:pt x="99" y="152"/>
                  <a:pt x="102" y="153"/>
                  <a:pt x="104" y="156"/>
                </a:cubicBezTo>
                <a:cubicBezTo>
                  <a:pt x="126" y="177"/>
                  <a:pt x="126" y="177"/>
                  <a:pt x="126" y="177"/>
                </a:cubicBezTo>
                <a:cubicBezTo>
                  <a:pt x="162" y="125"/>
                  <a:pt x="162" y="125"/>
                  <a:pt x="162" y="125"/>
                </a:cubicBezTo>
                <a:cubicBezTo>
                  <a:pt x="164" y="122"/>
                  <a:pt x="168" y="120"/>
                  <a:pt x="172" y="120"/>
                </a:cubicBezTo>
                <a:cubicBezTo>
                  <a:pt x="179" y="120"/>
                  <a:pt x="184" y="125"/>
                  <a:pt x="184" y="132"/>
                </a:cubicBezTo>
                <a:cubicBezTo>
                  <a:pt x="184" y="135"/>
                  <a:pt x="183" y="137"/>
                  <a:pt x="182" y="139"/>
                </a:cubicBezTo>
                <a:cubicBezTo>
                  <a:pt x="138" y="203"/>
                  <a:pt x="138" y="203"/>
                  <a:pt x="138" y="203"/>
                </a:cubicBezTo>
                <a:cubicBezTo>
                  <a:pt x="136" y="206"/>
                  <a:pt x="132" y="208"/>
                  <a:pt x="128" y="208"/>
                </a:cubicBezTo>
                <a:cubicBezTo>
                  <a:pt x="125" y="208"/>
                  <a:pt x="122" y="207"/>
                  <a:pt x="120" y="204"/>
                </a:cubicBezTo>
                <a:cubicBezTo>
                  <a:pt x="88" y="172"/>
                  <a:pt x="88" y="172"/>
                  <a:pt x="88" y="172"/>
                </a:cubicBezTo>
                <a:cubicBezTo>
                  <a:pt x="85" y="170"/>
                  <a:pt x="84" y="167"/>
                  <a:pt x="84" y="164"/>
                </a:cubicBezTo>
                <a:cubicBezTo>
                  <a:pt x="84" y="157"/>
                  <a:pt x="89" y="152"/>
                  <a:pt x="96" y="1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1" name="Google Shape;2731;p13"/>
          <p:cNvSpPr/>
          <p:nvPr/>
        </p:nvSpPr>
        <p:spPr>
          <a:xfrm>
            <a:off x="517525" y="325437"/>
            <a:ext cx="400050" cy="274637"/>
          </a:xfrm>
          <a:custGeom>
            <a:rect b="b" l="l" r="r" t="t"/>
            <a:pathLst>
              <a:path extrusionOk="0" h="176" w="256">
                <a:moveTo>
                  <a:pt x="196" y="176"/>
                </a:moveTo>
                <a:cubicBezTo>
                  <a:pt x="60" y="176"/>
                  <a:pt x="60" y="176"/>
                  <a:pt x="60" y="176"/>
                </a:cubicBezTo>
                <a:cubicBezTo>
                  <a:pt x="27" y="176"/>
                  <a:pt x="0" y="149"/>
                  <a:pt x="0" y="116"/>
                </a:cubicBezTo>
                <a:cubicBezTo>
                  <a:pt x="0" y="89"/>
                  <a:pt x="18" y="66"/>
                  <a:pt x="42" y="59"/>
                </a:cubicBezTo>
                <a:cubicBezTo>
                  <a:pt x="56" y="24"/>
                  <a:pt x="89" y="0"/>
                  <a:pt x="128" y="0"/>
                </a:cubicBezTo>
                <a:cubicBezTo>
                  <a:pt x="167" y="0"/>
                  <a:pt x="200" y="24"/>
                  <a:pt x="214" y="59"/>
                </a:cubicBezTo>
                <a:cubicBezTo>
                  <a:pt x="238" y="66"/>
                  <a:pt x="256" y="89"/>
                  <a:pt x="256" y="116"/>
                </a:cubicBezTo>
                <a:cubicBezTo>
                  <a:pt x="256" y="149"/>
                  <a:pt x="229" y="176"/>
                  <a:pt x="196" y="176"/>
                </a:cubicBezTo>
                <a:moveTo>
                  <a:pt x="220" y="89"/>
                </a:moveTo>
                <a:cubicBezTo>
                  <a:pt x="219" y="88"/>
                  <a:pt x="218" y="88"/>
                  <a:pt x="217" y="87"/>
                </a:cubicBezTo>
                <a:cubicBezTo>
                  <a:pt x="217" y="87"/>
                  <a:pt x="217" y="87"/>
                  <a:pt x="217" y="87"/>
                </a:cubicBezTo>
                <a:cubicBezTo>
                  <a:pt x="217" y="86"/>
                  <a:pt x="216" y="86"/>
                  <a:pt x="215" y="85"/>
                </a:cubicBezTo>
                <a:cubicBezTo>
                  <a:pt x="215" y="85"/>
                  <a:pt x="215" y="85"/>
                  <a:pt x="215" y="85"/>
                </a:cubicBezTo>
                <a:cubicBezTo>
                  <a:pt x="214" y="85"/>
                  <a:pt x="213" y="84"/>
                  <a:pt x="212" y="84"/>
                </a:cubicBezTo>
                <a:cubicBezTo>
                  <a:pt x="212" y="84"/>
                  <a:pt x="212" y="84"/>
                  <a:pt x="211" y="84"/>
                </a:cubicBezTo>
                <a:cubicBezTo>
                  <a:pt x="211" y="83"/>
                  <a:pt x="210" y="83"/>
                  <a:pt x="209" y="83"/>
                </a:cubicBezTo>
                <a:cubicBezTo>
                  <a:pt x="209" y="82"/>
                  <a:pt x="209" y="82"/>
                  <a:pt x="208" y="82"/>
                </a:cubicBezTo>
                <a:cubicBezTo>
                  <a:pt x="208" y="82"/>
                  <a:pt x="207" y="82"/>
                  <a:pt x="206" y="81"/>
                </a:cubicBezTo>
                <a:cubicBezTo>
                  <a:pt x="206" y="81"/>
                  <a:pt x="205" y="81"/>
                  <a:pt x="205" y="81"/>
                </a:cubicBezTo>
                <a:cubicBezTo>
                  <a:pt x="204" y="81"/>
                  <a:pt x="204" y="81"/>
                  <a:pt x="203" y="81"/>
                </a:cubicBezTo>
                <a:cubicBezTo>
                  <a:pt x="202" y="81"/>
                  <a:pt x="202" y="80"/>
                  <a:pt x="201" y="8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98" y="80"/>
                  <a:pt x="197" y="80"/>
                  <a:pt x="196" y="80"/>
                </a:cubicBezTo>
                <a:cubicBezTo>
                  <a:pt x="196" y="80"/>
                  <a:pt x="195" y="80"/>
                  <a:pt x="195" y="80"/>
                </a:cubicBezTo>
                <a:cubicBezTo>
                  <a:pt x="195" y="78"/>
                  <a:pt x="194" y="76"/>
                  <a:pt x="194" y="74"/>
                </a:cubicBezTo>
                <a:cubicBezTo>
                  <a:pt x="193" y="74"/>
                  <a:pt x="193" y="73"/>
                  <a:pt x="193" y="73"/>
                </a:cubicBezTo>
                <a:cubicBezTo>
                  <a:pt x="193" y="71"/>
                  <a:pt x="192" y="70"/>
                  <a:pt x="192" y="68"/>
                </a:cubicBezTo>
                <a:cubicBezTo>
                  <a:pt x="191" y="68"/>
                  <a:pt x="191" y="67"/>
                  <a:pt x="191" y="67"/>
                </a:cubicBezTo>
                <a:cubicBezTo>
                  <a:pt x="190" y="65"/>
                  <a:pt x="190" y="64"/>
                  <a:pt x="189" y="62"/>
                </a:cubicBezTo>
                <a:cubicBezTo>
                  <a:pt x="189" y="62"/>
                  <a:pt x="189" y="62"/>
                  <a:pt x="189" y="61"/>
                </a:cubicBezTo>
                <a:cubicBezTo>
                  <a:pt x="188" y="60"/>
                  <a:pt x="187" y="58"/>
                  <a:pt x="186" y="57"/>
                </a:cubicBezTo>
                <a:cubicBezTo>
                  <a:pt x="174" y="37"/>
                  <a:pt x="153" y="24"/>
                  <a:pt x="128" y="24"/>
                </a:cubicBezTo>
                <a:cubicBezTo>
                  <a:pt x="103" y="24"/>
                  <a:pt x="82" y="37"/>
                  <a:pt x="70" y="57"/>
                </a:cubicBezTo>
                <a:cubicBezTo>
                  <a:pt x="69" y="58"/>
                  <a:pt x="68" y="60"/>
                  <a:pt x="67" y="61"/>
                </a:cubicBezTo>
                <a:cubicBezTo>
                  <a:pt x="67" y="62"/>
                  <a:pt x="67" y="62"/>
                  <a:pt x="67" y="62"/>
                </a:cubicBezTo>
                <a:cubicBezTo>
                  <a:pt x="66" y="64"/>
                  <a:pt x="66" y="65"/>
                  <a:pt x="65" y="67"/>
                </a:cubicBezTo>
                <a:cubicBezTo>
                  <a:pt x="65" y="67"/>
                  <a:pt x="65" y="68"/>
                  <a:pt x="64" y="68"/>
                </a:cubicBezTo>
                <a:cubicBezTo>
                  <a:pt x="64" y="70"/>
                  <a:pt x="63" y="71"/>
                  <a:pt x="63" y="73"/>
                </a:cubicBezTo>
                <a:cubicBezTo>
                  <a:pt x="63" y="73"/>
                  <a:pt x="63" y="74"/>
                  <a:pt x="62" y="74"/>
                </a:cubicBezTo>
                <a:cubicBezTo>
                  <a:pt x="62" y="76"/>
                  <a:pt x="61" y="78"/>
                  <a:pt x="61" y="80"/>
                </a:cubicBezTo>
                <a:cubicBezTo>
                  <a:pt x="61" y="80"/>
                  <a:pt x="60" y="80"/>
                  <a:pt x="60" y="80"/>
                </a:cubicBezTo>
                <a:cubicBezTo>
                  <a:pt x="59" y="80"/>
                  <a:pt x="58" y="80"/>
                  <a:pt x="56" y="80"/>
                </a:cubicBezTo>
                <a:cubicBezTo>
                  <a:pt x="56" y="80"/>
                  <a:pt x="56" y="80"/>
                  <a:pt x="55" y="80"/>
                </a:cubicBezTo>
                <a:cubicBezTo>
                  <a:pt x="54" y="80"/>
                  <a:pt x="54" y="81"/>
                  <a:pt x="53" y="81"/>
                </a:cubicBezTo>
                <a:cubicBezTo>
                  <a:pt x="52" y="81"/>
                  <a:pt x="52" y="81"/>
                  <a:pt x="51" y="81"/>
                </a:cubicBezTo>
                <a:cubicBezTo>
                  <a:pt x="51" y="81"/>
                  <a:pt x="50" y="81"/>
                  <a:pt x="50" y="81"/>
                </a:cubicBezTo>
                <a:cubicBezTo>
                  <a:pt x="49" y="82"/>
                  <a:pt x="48" y="82"/>
                  <a:pt x="48" y="82"/>
                </a:cubicBezTo>
                <a:cubicBezTo>
                  <a:pt x="47" y="82"/>
                  <a:pt x="47" y="82"/>
                  <a:pt x="47" y="83"/>
                </a:cubicBezTo>
                <a:cubicBezTo>
                  <a:pt x="46" y="83"/>
                  <a:pt x="45" y="83"/>
                  <a:pt x="45" y="84"/>
                </a:cubicBezTo>
                <a:cubicBezTo>
                  <a:pt x="44" y="84"/>
                  <a:pt x="44" y="84"/>
                  <a:pt x="44" y="84"/>
                </a:cubicBezTo>
                <a:cubicBezTo>
                  <a:pt x="43" y="84"/>
                  <a:pt x="42" y="85"/>
                  <a:pt x="41" y="85"/>
                </a:cubicBezTo>
                <a:cubicBezTo>
                  <a:pt x="41" y="85"/>
                  <a:pt x="41" y="85"/>
                  <a:pt x="41" y="85"/>
                </a:cubicBezTo>
                <a:cubicBezTo>
                  <a:pt x="40" y="86"/>
                  <a:pt x="39" y="86"/>
                  <a:pt x="39" y="87"/>
                </a:cubicBezTo>
                <a:cubicBezTo>
                  <a:pt x="39" y="87"/>
                  <a:pt x="39" y="87"/>
                  <a:pt x="39" y="87"/>
                </a:cubicBezTo>
                <a:cubicBezTo>
                  <a:pt x="38" y="88"/>
                  <a:pt x="37" y="88"/>
                  <a:pt x="36" y="89"/>
                </a:cubicBezTo>
                <a:cubicBezTo>
                  <a:pt x="29" y="96"/>
                  <a:pt x="24" y="105"/>
                  <a:pt x="24" y="116"/>
                </a:cubicBezTo>
                <a:cubicBezTo>
                  <a:pt x="24" y="136"/>
                  <a:pt x="40" y="152"/>
                  <a:pt x="60" y="152"/>
                </a:cubicBezTo>
                <a:cubicBezTo>
                  <a:pt x="196" y="152"/>
                  <a:pt x="196" y="152"/>
                  <a:pt x="196" y="152"/>
                </a:cubicBezTo>
                <a:cubicBezTo>
                  <a:pt x="216" y="152"/>
                  <a:pt x="232" y="136"/>
                  <a:pt x="232" y="116"/>
                </a:cubicBezTo>
                <a:cubicBezTo>
                  <a:pt x="232" y="105"/>
                  <a:pt x="227" y="96"/>
                  <a:pt x="220" y="8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35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14"/>
          <p:cNvSpPr/>
          <p:nvPr/>
        </p:nvSpPr>
        <p:spPr>
          <a:xfrm>
            <a:off x="8297863" y="4623593"/>
            <a:ext cx="409575" cy="192088"/>
          </a:xfrm>
          <a:custGeom>
            <a:rect b="b" l="l" r="r" t="t"/>
            <a:pathLst>
              <a:path extrusionOk="0" h="120" w="256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20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208" y="36"/>
                  <a:pt x="208" y="36"/>
                  <a:pt x="208" y="36"/>
                </a:cubicBezTo>
                <a:lnTo>
                  <a:pt x="208" y="8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7" name="Google Shape;2737;p14"/>
          <p:cNvSpPr/>
          <p:nvPr/>
        </p:nvSpPr>
        <p:spPr>
          <a:xfrm>
            <a:off x="7583488" y="4623593"/>
            <a:ext cx="407988" cy="192088"/>
          </a:xfrm>
          <a:custGeom>
            <a:rect b="b" l="l" r="r" t="t"/>
            <a:pathLst>
              <a:path extrusionOk="0" h="120" w="256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148" y="84"/>
                </a:moveTo>
                <a:cubicBezTo>
                  <a:pt x="148" y="84"/>
                  <a:pt x="148" y="84"/>
                  <a:pt x="148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148" y="36"/>
                  <a:pt x="148" y="36"/>
                  <a:pt x="148" y="36"/>
                </a:cubicBezTo>
                <a:lnTo>
                  <a:pt x="148" y="8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8" name="Google Shape;2738;p14"/>
          <p:cNvSpPr/>
          <p:nvPr/>
        </p:nvSpPr>
        <p:spPr>
          <a:xfrm>
            <a:off x="6867525" y="4623593"/>
            <a:ext cx="409575" cy="192088"/>
          </a:xfrm>
          <a:custGeom>
            <a:rect b="b" l="l" r="r" t="t"/>
            <a:pathLst>
              <a:path extrusionOk="0" h="120" w="256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16" y="24"/>
                  <a:pt x="216" y="24"/>
                  <a:pt x="216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8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88" y="36"/>
                  <a:pt x="88" y="36"/>
                  <a:pt x="88" y="36"/>
                </a:cubicBezTo>
                <a:lnTo>
                  <a:pt x="88" y="8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9" name="Google Shape;2739;p14"/>
          <p:cNvSpPr/>
          <p:nvPr/>
        </p:nvSpPr>
        <p:spPr>
          <a:xfrm>
            <a:off x="6153150" y="4623593"/>
            <a:ext cx="407988" cy="192088"/>
          </a:xfrm>
          <a:custGeom>
            <a:rect b="b" l="l" r="r" t="t"/>
            <a:pathLst>
              <a:path extrusionOk="0" h="120" w="256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0" name="Google Shape;2740;p14"/>
          <p:cNvSpPr/>
          <p:nvPr/>
        </p:nvSpPr>
        <p:spPr>
          <a:xfrm>
            <a:off x="5437188" y="4528343"/>
            <a:ext cx="409575" cy="388938"/>
          </a:xfrm>
          <a:custGeom>
            <a:rect b="b" l="l" r="r" t="t"/>
            <a:pathLst>
              <a:path extrusionOk="0" h="244" w="256">
                <a:moveTo>
                  <a:pt x="251" y="106"/>
                </a:moveTo>
                <a:cubicBezTo>
                  <a:pt x="251" y="106"/>
                  <a:pt x="251" y="106"/>
                  <a:pt x="251" y="106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211" y="228"/>
                  <a:pt x="211" y="228"/>
                  <a:pt x="211" y="228"/>
                </a:cubicBezTo>
                <a:cubicBezTo>
                  <a:pt x="212" y="229"/>
                  <a:pt x="212" y="231"/>
                  <a:pt x="212" y="232"/>
                </a:cubicBezTo>
                <a:cubicBezTo>
                  <a:pt x="212" y="239"/>
                  <a:pt x="207" y="244"/>
                  <a:pt x="200" y="244"/>
                </a:cubicBezTo>
                <a:cubicBezTo>
                  <a:pt x="197" y="244"/>
                  <a:pt x="195" y="243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1" y="243"/>
                  <a:pt x="59" y="244"/>
                  <a:pt x="56" y="244"/>
                </a:cubicBezTo>
                <a:cubicBezTo>
                  <a:pt x="49" y="244"/>
                  <a:pt x="44" y="239"/>
                  <a:pt x="44" y="232"/>
                </a:cubicBezTo>
                <a:cubicBezTo>
                  <a:pt x="44" y="231"/>
                  <a:pt x="44" y="229"/>
                  <a:pt x="45" y="228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4"/>
                  <a:pt x="0" y="100"/>
                  <a:pt x="0" y="96"/>
                </a:cubicBezTo>
                <a:cubicBezTo>
                  <a:pt x="0" y="89"/>
                  <a:pt x="5" y="84"/>
                  <a:pt x="1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4"/>
                  <a:pt x="123" y="0"/>
                  <a:pt x="128" y="0"/>
                </a:cubicBezTo>
                <a:cubicBezTo>
                  <a:pt x="133" y="0"/>
                  <a:pt x="138" y="4"/>
                  <a:pt x="139" y="8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244" y="84"/>
                  <a:pt x="244" y="84"/>
                  <a:pt x="244" y="84"/>
                </a:cubicBezTo>
                <a:cubicBezTo>
                  <a:pt x="251" y="84"/>
                  <a:pt x="256" y="89"/>
                  <a:pt x="256" y="96"/>
                </a:cubicBezTo>
                <a:cubicBezTo>
                  <a:pt x="256" y="100"/>
                  <a:pt x="254" y="104"/>
                  <a:pt x="251" y="10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1" name="Google Shape;2741;p14"/>
          <p:cNvSpPr/>
          <p:nvPr/>
        </p:nvSpPr>
        <p:spPr>
          <a:xfrm>
            <a:off x="4722813" y="4528343"/>
            <a:ext cx="401638" cy="388938"/>
          </a:xfrm>
          <a:custGeom>
            <a:rect b="b" l="l" r="r" t="t"/>
            <a:pathLst>
              <a:path extrusionOk="0" h="244" w="252">
                <a:moveTo>
                  <a:pt x="240" y="144"/>
                </a:moveTo>
                <a:cubicBezTo>
                  <a:pt x="236" y="144"/>
                  <a:pt x="236" y="144"/>
                  <a:pt x="236" y="144"/>
                </a:cubicBezTo>
                <a:cubicBezTo>
                  <a:pt x="232" y="144"/>
                  <a:pt x="232" y="144"/>
                  <a:pt x="232" y="144"/>
                </a:cubicBezTo>
                <a:cubicBezTo>
                  <a:pt x="232" y="164"/>
                  <a:pt x="232" y="164"/>
                  <a:pt x="232" y="164"/>
                </a:cubicBezTo>
                <a:cubicBezTo>
                  <a:pt x="232" y="165"/>
                  <a:pt x="232" y="166"/>
                  <a:pt x="232" y="166"/>
                </a:cubicBezTo>
                <a:cubicBezTo>
                  <a:pt x="232" y="167"/>
                  <a:pt x="231" y="167"/>
                  <a:pt x="231" y="168"/>
                </a:cubicBezTo>
                <a:cubicBezTo>
                  <a:pt x="231" y="168"/>
                  <a:pt x="231" y="168"/>
                  <a:pt x="231" y="169"/>
                </a:cubicBezTo>
                <a:cubicBezTo>
                  <a:pt x="231" y="169"/>
                  <a:pt x="231" y="170"/>
                  <a:pt x="230" y="170"/>
                </a:cubicBezTo>
                <a:cubicBezTo>
                  <a:pt x="230" y="170"/>
                  <a:pt x="230" y="170"/>
                  <a:pt x="230" y="171"/>
                </a:cubicBezTo>
                <a:cubicBezTo>
                  <a:pt x="230" y="171"/>
                  <a:pt x="229" y="172"/>
                  <a:pt x="229" y="172"/>
                </a:cubicBezTo>
                <a:cubicBezTo>
                  <a:pt x="229" y="172"/>
                  <a:pt x="229" y="172"/>
                  <a:pt x="228" y="172"/>
                </a:cubicBezTo>
                <a:cubicBezTo>
                  <a:pt x="226" y="175"/>
                  <a:pt x="223" y="176"/>
                  <a:pt x="220" y="176"/>
                </a:cubicBezTo>
                <a:cubicBezTo>
                  <a:pt x="220" y="176"/>
                  <a:pt x="220" y="176"/>
                  <a:pt x="220" y="176"/>
                </a:cubicBezTo>
                <a:cubicBezTo>
                  <a:pt x="217" y="176"/>
                  <a:pt x="214" y="175"/>
                  <a:pt x="212" y="172"/>
                </a:cubicBezTo>
                <a:cubicBezTo>
                  <a:pt x="183" y="144"/>
                  <a:pt x="183" y="144"/>
                  <a:pt x="183" y="144"/>
                </a:cubicBezTo>
                <a:cubicBezTo>
                  <a:pt x="182" y="144"/>
                  <a:pt x="182" y="144"/>
                  <a:pt x="182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65" y="144"/>
                  <a:pt x="60" y="139"/>
                  <a:pt x="60" y="13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7" y="0"/>
                  <a:pt x="252" y="5"/>
                  <a:pt x="252" y="12"/>
                </a:cubicBezTo>
                <a:cubicBezTo>
                  <a:pt x="252" y="132"/>
                  <a:pt x="252" y="132"/>
                  <a:pt x="252" y="132"/>
                </a:cubicBezTo>
                <a:cubicBezTo>
                  <a:pt x="252" y="139"/>
                  <a:pt x="247" y="144"/>
                  <a:pt x="240" y="144"/>
                </a:cubicBezTo>
                <a:moveTo>
                  <a:pt x="178" y="156"/>
                </a:moveTo>
                <a:cubicBezTo>
                  <a:pt x="203" y="181"/>
                  <a:pt x="203" y="181"/>
                  <a:pt x="203" y="181"/>
                </a:cubicBezTo>
                <a:cubicBezTo>
                  <a:pt x="203" y="181"/>
                  <a:pt x="203" y="181"/>
                  <a:pt x="203" y="181"/>
                </a:cubicBezTo>
                <a:cubicBezTo>
                  <a:pt x="208" y="185"/>
                  <a:pt x="214" y="188"/>
                  <a:pt x="220" y="188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20" y="203"/>
                  <a:pt x="215" y="208"/>
                  <a:pt x="208" y="208"/>
                </a:cubicBezTo>
                <a:cubicBezTo>
                  <a:pt x="124" y="208"/>
                  <a:pt x="124" y="208"/>
                  <a:pt x="124" y="208"/>
                </a:cubicBezTo>
                <a:cubicBezTo>
                  <a:pt x="96" y="208"/>
                  <a:pt x="96" y="208"/>
                  <a:pt x="96" y="208"/>
                </a:cubicBezTo>
                <a:cubicBezTo>
                  <a:pt x="84" y="208"/>
                  <a:pt x="84" y="208"/>
                  <a:pt x="84" y="208"/>
                </a:cubicBezTo>
                <a:cubicBezTo>
                  <a:pt x="81" y="208"/>
                  <a:pt x="81" y="208"/>
                  <a:pt x="81" y="208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6" y="243"/>
                  <a:pt x="43" y="244"/>
                  <a:pt x="40" y="244"/>
                </a:cubicBezTo>
                <a:cubicBezTo>
                  <a:pt x="40" y="244"/>
                  <a:pt x="40" y="244"/>
                  <a:pt x="40" y="244"/>
                </a:cubicBezTo>
                <a:cubicBezTo>
                  <a:pt x="37" y="244"/>
                  <a:pt x="34" y="243"/>
                  <a:pt x="32" y="240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31" y="240"/>
                  <a:pt x="30" y="239"/>
                  <a:pt x="30" y="239"/>
                </a:cubicBezTo>
                <a:cubicBezTo>
                  <a:pt x="30" y="238"/>
                  <a:pt x="30" y="238"/>
                  <a:pt x="30" y="238"/>
                </a:cubicBezTo>
                <a:cubicBezTo>
                  <a:pt x="29" y="238"/>
                  <a:pt x="29" y="237"/>
                  <a:pt x="29" y="237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35"/>
                  <a:pt x="28" y="235"/>
                  <a:pt x="28" y="234"/>
                </a:cubicBezTo>
                <a:cubicBezTo>
                  <a:pt x="28" y="234"/>
                  <a:pt x="28" y="233"/>
                  <a:pt x="28" y="232"/>
                </a:cubicBezTo>
                <a:cubicBezTo>
                  <a:pt x="28" y="208"/>
                  <a:pt x="28" y="208"/>
                  <a:pt x="28" y="208"/>
                </a:cubicBezTo>
                <a:cubicBezTo>
                  <a:pt x="26" y="208"/>
                  <a:pt x="26" y="208"/>
                  <a:pt x="2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3"/>
                  <a:pt x="5" y="48"/>
                  <a:pt x="12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45"/>
                  <a:pt x="59" y="156"/>
                  <a:pt x="72" y="156"/>
                </a:cubicBezTo>
                <a:lnTo>
                  <a:pt x="178" y="15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2" name="Google Shape;2742;p14"/>
          <p:cNvSpPr/>
          <p:nvPr/>
        </p:nvSpPr>
        <p:spPr>
          <a:xfrm>
            <a:off x="4006850" y="4534693"/>
            <a:ext cx="407988" cy="369888"/>
          </a:xfrm>
          <a:custGeom>
            <a:rect b="b" l="l" r="r" t="t"/>
            <a:pathLst>
              <a:path extrusionOk="0" h="232" w="256">
                <a:moveTo>
                  <a:pt x="244" y="196"/>
                </a:moveTo>
                <a:cubicBezTo>
                  <a:pt x="188" y="196"/>
                  <a:pt x="188" y="196"/>
                  <a:pt x="188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3" name="Google Shape;2743;p14"/>
          <p:cNvSpPr/>
          <p:nvPr/>
        </p:nvSpPr>
        <p:spPr>
          <a:xfrm>
            <a:off x="3290888" y="4534693"/>
            <a:ext cx="409575" cy="369888"/>
          </a:xfrm>
          <a:custGeom>
            <a:rect b="b" l="l" r="r" t="t"/>
            <a:pathLst>
              <a:path extrusionOk="0" h="232" w="256">
                <a:moveTo>
                  <a:pt x="244" y="196"/>
                </a:moveTo>
                <a:cubicBezTo>
                  <a:pt x="144" y="196"/>
                  <a:pt x="144" y="196"/>
                  <a:pt x="144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4" name="Google Shape;2744;p14"/>
          <p:cNvSpPr/>
          <p:nvPr/>
        </p:nvSpPr>
        <p:spPr>
          <a:xfrm>
            <a:off x="2576513" y="4534693"/>
            <a:ext cx="407988" cy="369888"/>
          </a:xfrm>
          <a:custGeom>
            <a:rect b="b" l="l" r="r" t="t"/>
            <a:pathLst>
              <a:path extrusionOk="0" h="232" w="256">
                <a:moveTo>
                  <a:pt x="244" y="196"/>
                </a:move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2" y="191"/>
                  <a:pt x="52" y="191"/>
                  <a:pt x="52" y="191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232" y="172"/>
                  <a:pt x="232" y="172"/>
                  <a:pt x="232" y="17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5" name="Google Shape;2745;p14"/>
          <p:cNvSpPr/>
          <p:nvPr/>
        </p:nvSpPr>
        <p:spPr>
          <a:xfrm>
            <a:off x="1860550" y="4520406"/>
            <a:ext cx="409575" cy="401638"/>
          </a:xfrm>
          <a:custGeom>
            <a:rect b="b" l="l" r="r" t="t"/>
            <a:pathLst>
              <a:path extrusionOk="0" h="251" w="256">
                <a:moveTo>
                  <a:pt x="227" y="103"/>
                </a:moveTo>
                <a:cubicBezTo>
                  <a:pt x="223" y="106"/>
                  <a:pt x="222" y="124"/>
                  <a:pt x="245" y="135"/>
                </a:cubicBezTo>
                <a:cubicBezTo>
                  <a:pt x="245" y="135"/>
                  <a:pt x="213" y="140"/>
                  <a:pt x="192" y="114"/>
                </a:cubicBezTo>
                <a:cubicBezTo>
                  <a:pt x="187" y="114"/>
                  <a:pt x="181" y="116"/>
                  <a:pt x="176" y="116"/>
                </a:cubicBezTo>
                <a:cubicBezTo>
                  <a:pt x="131" y="116"/>
                  <a:pt x="104" y="90"/>
                  <a:pt x="104" y="58"/>
                </a:cubicBezTo>
                <a:cubicBezTo>
                  <a:pt x="104" y="26"/>
                  <a:pt x="131" y="0"/>
                  <a:pt x="176" y="0"/>
                </a:cubicBezTo>
                <a:cubicBezTo>
                  <a:pt x="221" y="0"/>
                  <a:pt x="256" y="26"/>
                  <a:pt x="256" y="58"/>
                </a:cubicBezTo>
                <a:cubicBezTo>
                  <a:pt x="256" y="76"/>
                  <a:pt x="245" y="93"/>
                  <a:pt x="227" y="103"/>
                </a:cubicBezTo>
                <a:moveTo>
                  <a:pt x="89" y="64"/>
                </a:moveTo>
                <a:cubicBezTo>
                  <a:pt x="91" y="99"/>
                  <a:pt x="122" y="129"/>
                  <a:pt x="170" y="132"/>
                </a:cubicBezTo>
                <a:cubicBezTo>
                  <a:pt x="176" y="133"/>
                  <a:pt x="181" y="131"/>
                  <a:pt x="186" y="130"/>
                </a:cubicBezTo>
                <a:cubicBezTo>
                  <a:pt x="186" y="130"/>
                  <a:pt x="186" y="130"/>
                  <a:pt x="186" y="130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202" y="144"/>
                  <a:pt x="219" y="147"/>
                  <a:pt x="229" y="147"/>
                </a:cubicBezTo>
                <a:cubicBezTo>
                  <a:pt x="219" y="186"/>
                  <a:pt x="180" y="215"/>
                  <a:pt x="122" y="215"/>
                </a:cubicBezTo>
                <a:cubicBezTo>
                  <a:pt x="114" y="215"/>
                  <a:pt x="106" y="212"/>
                  <a:pt x="98" y="211"/>
                </a:cubicBezTo>
                <a:cubicBezTo>
                  <a:pt x="66" y="251"/>
                  <a:pt x="16" y="244"/>
                  <a:pt x="16" y="244"/>
                </a:cubicBezTo>
                <a:cubicBezTo>
                  <a:pt x="51" y="227"/>
                  <a:pt x="51" y="199"/>
                  <a:pt x="44" y="195"/>
                </a:cubicBezTo>
                <a:cubicBezTo>
                  <a:pt x="17" y="179"/>
                  <a:pt x="0" y="154"/>
                  <a:pt x="0" y="126"/>
                </a:cubicBezTo>
                <a:cubicBezTo>
                  <a:pt x="0" y="84"/>
                  <a:pt x="39" y="49"/>
                  <a:pt x="93" y="40"/>
                </a:cubicBezTo>
                <a:cubicBezTo>
                  <a:pt x="90" y="47"/>
                  <a:pt x="89" y="55"/>
                  <a:pt x="89" y="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6" name="Google Shape;2746;p14"/>
          <p:cNvSpPr/>
          <p:nvPr/>
        </p:nvSpPr>
        <p:spPr>
          <a:xfrm>
            <a:off x="1146175" y="4541043"/>
            <a:ext cx="407988" cy="376238"/>
          </a:xfrm>
          <a:custGeom>
            <a:rect b="b" l="l" r="r" t="t"/>
            <a:pathLst>
              <a:path extrusionOk="0" h="236" w="256">
                <a:moveTo>
                  <a:pt x="135" y="196"/>
                </a:move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7" name="Google Shape;2747;p14"/>
          <p:cNvSpPr/>
          <p:nvPr/>
        </p:nvSpPr>
        <p:spPr>
          <a:xfrm>
            <a:off x="430213" y="4541043"/>
            <a:ext cx="409575" cy="376238"/>
          </a:xfrm>
          <a:custGeom>
            <a:rect b="b" l="l" r="r" t="t"/>
            <a:pathLst>
              <a:path extrusionOk="0" h="236" w="256">
                <a:moveTo>
                  <a:pt x="135" y="0"/>
                </a:move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8" name="Google Shape;2748;p14"/>
          <p:cNvSpPr/>
          <p:nvPr/>
        </p:nvSpPr>
        <p:spPr>
          <a:xfrm>
            <a:off x="8302625" y="3812381"/>
            <a:ext cx="401638" cy="363538"/>
          </a:xfrm>
          <a:custGeom>
            <a:rect b="b" l="l" r="r" t="t"/>
            <a:pathLst>
              <a:path extrusionOk="0" h="228" w="252">
                <a:moveTo>
                  <a:pt x="238" y="69"/>
                </a:moveTo>
                <a:cubicBezTo>
                  <a:pt x="209" y="41"/>
                  <a:pt x="169" y="24"/>
                  <a:pt x="126" y="24"/>
                </a:cubicBezTo>
                <a:cubicBezTo>
                  <a:pt x="83" y="24"/>
                  <a:pt x="43" y="41"/>
                  <a:pt x="14" y="69"/>
                </a:cubicBezTo>
                <a:cubicBezTo>
                  <a:pt x="0" y="50"/>
                  <a:pt x="0" y="50"/>
                  <a:pt x="0" y="50"/>
                </a:cubicBezTo>
                <a:cubicBezTo>
                  <a:pt x="32" y="19"/>
                  <a:pt x="77" y="0"/>
                  <a:pt x="126" y="0"/>
                </a:cubicBezTo>
                <a:cubicBezTo>
                  <a:pt x="175" y="0"/>
                  <a:pt x="220" y="19"/>
                  <a:pt x="252" y="50"/>
                </a:cubicBezTo>
                <a:lnTo>
                  <a:pt x="238" y="69"/>
                </a:lnTo>
                <a:close/>
                <a:moveTo>
                  <a:pt x="126" y="60"/>
                </a:moveTo>
                <a:cubicBezTo>
                  <a:pt x="161" y="60"/>
                  <a:pt x="193" y="75"/>
                  <a:pt x="215" y="98"/>
                </a:cubicBezTo>
                <a:cubicBezTo>
                  <a:pt x="200" y="117"/>
                  <a:pt x="200" y="117"/>
                  <a:pt x="200" y="117"/>
                </a:cubicBezTo>
                <a:cubicBezTo>
                  <a:pt x="182" y="97"/>
                  <a:pt x="156" y="84"/>
                  <a:pt x="126" y="84"/>
                </a:cubicBezTo>
                <a:cubicBezTo>
                  <a:pt x="96" y="84"/>
                  <a:pt x="70" y="97"/>
                  <a:pt x="52" y="117"/>
                </a:cubicBezTo>
                <a:cubicBezTo>
                  <a:pt x="37" y="98"/>
                  <a:pt x="37" y="98"/>
                  <a:pt x="37" y="98"/>
                </a:cubicBezTo>
                <a:cubicBezTo>
                  <a:pt x="59" y="75"/>
                  <a:pt x="91" y="60"/>
                  <a:pt x="126" y="60"/>
                </a:cubicBezTo>
                <a:moveTo>
                  <a:pt x="126" y="120"/>
                </a:moveTo>
                <a:cubicBezTo>
                  <a:pt x="147" y="120"/>
                  <a:pt x="166" y="131"/>
                  <a:pt x="178" y="147"/>
                </a:cubicBezTo>
                <a:cubicBezTo>
                  <a:pt x="165" y="164"/>
                  <a:pt x="165" y="164"/>
                  <a:pt x="165" y="164"/>
                </a:cubicBezTo>
                <a:cubicBezTo>
                  <a:pt x="156" y="152"/>
                  <a:pt x="142" y="144"/>
                  <a:pt x="126" y="144"/>
                </a:cubicBezTo>
                <a:cubicBezTo>
                  <a:pt x="110" y="144"/>
                  <a:pt x="96" y="152"/>
                  <a:pt x="87" y="164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86" y="131"/>
                  <a:pt x="105" y="120"/>
                  <a:pt x="126" y="120"/>
                </a:cubicBezTo>
                <a:moveTo>
                  <a:pt x="126" y="180"/>
                </a:moveTo>
                <a:cubicBezTo>
                  <a:pt x="139" y="180"/>
                  <a:pt x="150" y="191"/>
                  <a:pt x="150" y="204"/>
                </a:cubicBezTo>
                <a:cubicBezTo>
                  <a:pt x="150" y="217"/>
                  <a:pt x="139" y="228"/>
                  <a:pt x="126" y="228"/>
                </a:cubicBezTo>
                <a:cubicBezTo>
                  <a:pt x="113" y="228"/>
                  <a:pt x="102" y="217"/>
                  <a:pt x="102" y="204"/>
                </a:cubicBezTo>
                <a:cubicBezTo>
                  <a:pt x="102" y="191"/>
                  <a:pt x="113" y="180"/>
                  <a:pt x="126" y="18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9" name="Google Shape;2749;p14"/>
          <p:cNvSpPr/>
          <p:nvPr/>
        </p:nvSpPr>
        <p:spPr>
          <a:xfrm>
            <a:off x="7645400" y="3907631"/>
            <a:ext cx="284163" cy="268288"/>
          </a:xfrm>
          <a:custGeom>
            <a:rect b="b" l="l" r="r" t="t"/>
            <a:pathLst>
              <a:path extrusionOk="0" h="168" w="178">
                <a:moveTo>
                  <a:pt x="89" y="0"/>
                </a:moveTo>
                <a:cubicBezTo>
                  <a:pt x="124" y="0"/>
                  <a:pt x="156" y="15"/>
                  <a:pt x="178" y="38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45" y="37"/>
                  <a:pt x="119" y="24"/>
                  <a:pt x="89" y="24"/>
                </a:cubicBezTo>
                <a:cubicBezTo>
                  <a:pt x="59" y="24"/>
                  <a:pt x="33" y="37"/>
                  <a:pt x="15" y="57"/>
                </a:cubicBezTo>
                <a:cubicBezTo>
                  <a:pt x="0" y="38"/>
                  <a:pt x="0" y="38"/>
                  <a:pt x="0" y="38"/>
                </a:cubicBezTo>
                <a:cubicBezTo>
                  <a:pt x="22" y="15"/>
                  <a:pt x="54" y="0"/>
                  <a:pt x="89" y="0"/>
                </a:cubicBezTo>
                <a:moveTo>
                  <a:pt x="89" y="60"/>
                </a:moveTo>
                <a:cubicBezTo>
                  <a:pt x="110" y="60"/>
                  <a:pt x="129" y="71"/>
                  <a:pt x="141" y="87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19" y="92"/>
                  <a:pt x="105" y="84"/>
                  <a:pt x="89" y="84"/>
                </a:cubicBezTo>
                <a:cubicBezTo>
                  <a:pt x="73" y="84"/>
                  <a:pt x="59" y="92"/>
                  <a:pt x="50" y="104"/>
                </a:cubicBezTo>
                <a:cubicBezTo>
                  <a:pt x="37" y="87"/>
                  <a:pt x="37" y="87"/>
                  <a:pt x="37" y="87"/>
                </a:cubicBezTo>
                <a:cubicBezTo>
                  <a:pt x="49" y="71"/>
                  <a:pt x="68" y="60"/>
                  <a:pt x="89" y="60"/>
                </a:cubicBezTo>
                <a:moveTo>
                  <a:pt x="89" y="120"/>
                </a:moveTo>
                <a:cubicBezTo>
                  <a:pt x="102" y="120"/>
                  <a:pt x="113" y="131"/>
                  <a:pt x="113" y="144"/>
                </a:cubicBezTo>
                <a:cubicBezTo>
                  <a:pt x="113" y="157"/>
                  <a:pt x="102" y="168"/>
                  <a:pt x="89" y="168"/>
                </a:cubicBezTo>
                <a:cubicBezTo>
                  <a:pt x="76" y="168"/>
                  <a:pt x="65" y="157"/>
                  <a:pt x="65" y="144"/>
                </a:cubicBezTo>
                <a:cubicBezTo>
                  <a:pt x="65" y="131"/>
                  <a:pt x="76" y="120"/>
                  <a:pt x="89" y="1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0" name="Google Shape;2750;p14"/>
          <p:cNvSpPr/>
          <p:nvPr/>
        </p:nvSpPr>
        <p:spPr>
          <a:xfrm>
            <a:off x="6989763" y="4002881"/>
            <a:ext cx="165100" cy="173038"/>
          </a:xfrm>
          <a:custGeom>
            <a:rect b="b" l="l" r="r" t="t"/>
            <a:pathLst>
              <a:path extrusionOk="0" h="108" w="104">
                <a:moveTo>
                  <a:pt x="52" y="0"/>
                </a:moveTo>
                <a:cubicBezTo>
                  <a:pt x="73" y="0"/>
                  <a:pt x="92" y="11"/>
                  <a:pt x="104" y="27"/>
                </a:cubicBezTo>
                <a:cubicBezTo>
                  <a:pt x="91" y="44"/>
                  <a:pt x="91" y="44"/>
                  <a:pt x="91" y="44"/>
                </a:cubicBezTo>
                <a:cubicBezTo>
                  <a:pt x="82" y="32"/>
                  <a:pt x="68" y="24"/>
                  <a:pt x="52" y="24"/>
                </a:cubicBezTo>
                <a:cubicBezTo>
                  <a:pt x="36" y="24"/>
                  <a:pt x="22" y="32"/>
                  <a:pt x="13" y="44"/>
                </a:cubicBezTo>
                <a:cubicBezTo>
                  <a:pt x="0" y="27"/>
                  <a:pt x="0" y="27"/>
                  <a:pt x="0" y="27"/>
                </a:cubicBezTo>
                <a:cubicBezTo>
                  <a:pt x="12" y="11"/>
                  <a:pt x="31" y="0"/>
                  <a:pt x="52" y="0"/>
                </a:cubicBezTo>
                <a:moveTo>
                  <a:pt x="52" y="60"/>
                </a:moveTo>
                <a:cubicBezTo>
                  <a:pt x="65" y="60"/>
                  <a:pt x="76" y="71"/>
                  <a:pt x="76" y="84"/>
                </a:cubicBezTo>
                <a:cubicBezTo>
                  <a:pt x="76" y="97"/>
                  <a:pt x="65" y="108"/>
                  <a:pt x="52" y="108"/>
                </a:cubicBezTo>
                <a:cubicBezTo>
                  <a:pt x="39" y="108"/>
                  <a:pt x="28" y="97"/>
                  <a:pt x="28" y="84"/>
                </a:cubicBezTo>
                <a:cubicBezTo>
                  <a:pt x="28" y="71"/>
                  <a:pt x="39" y="60"/>
                  <a:pt x="52" y="6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1" name="Google Shape;2751;p14"/>
          <p:cNvSpPr/>
          <p:nvPr/>
        </p:nvSpPr>
        <p:spPr>
          <a:xfrm>
            <a:off x="6151563" y="3880643"/>
            <a:ext cx="409575" cy="239713"/>
          </a:xfrm>
          <a:custGeom>
            <a:rect b="b" l="l" r="r" t="t"/>
            <a:pathLst>
              <a:path extrusionOk="0" h="150" w="257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92" y="144"/>
                  <a:pt x="80" y="139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9" y="118"/>
                  <a:pt x="119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69"/>
                  <a:pt x="177" y="66"/>
                  <a:pt x="176" y="63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221" y="37"/>
                  <a:pt x="224" y="39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97"/>
                </a:moveTo>
                <a:cubicBezTo>
                  <a:pt x="127" y="97"/>
                  <a:pt x="126" y="97"/>
                  <a:pt x="124" y="97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0" y="89"/>
                  <a:pt x="141" y="97"/>
                  <a:pt x="129" y="97"/>
                </a:cubicBezTo>
                <a:moveTo>
                  <a:pt x="234" y="12"/>
                </a:moveTo>
                <a:cubicBezTo>
                  <a:pt x="26" y="148"/>
                  <a:pt x="26" y="148"/>
                  <a:pt x="26" y="148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5" y="149"/>
                  <a:pt x="24" y="149"/>
                  <a:pt x="23" y="149"/>
                </a:cubicBezTo>
                <a:cubicBezTo>
                  <a:pt x="20" y="149"/>
                  <a:pt x="17" y="146"/>
                  <a:pt x="17" y="143"/>
                </a:cubicBezTo>
                <a:cubicBezTo>
                  <a:pt x="17" y="141"/>
                  <a:pt x="18" y="139"/>
                  <a:pt x="20" y="138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9" y="1"/>
                  <a:pt x="230" y="1"/>
                  <a:pt x="231" y="1"/>
                </a:cubicBezTo>
                <a:cubicBezTo>
                  <a:pt x="234" y="1"/>
                  <a:pt x="237" y="4"/>
                  <a:pt x="237" y="7"/>
                </a:cubicBezTo>
                <a:cubicBezTo>
                  <a:pt x="237" y="9"/>
                  <a:pt x="236" y="11"/>
                  <a:pt x="234" y="12"/>
                </a:cubicBezTo>
                <a:close/>
                <a:moveTo>
                  <a:pt x="129" y="49"/>
                </a:moveTo>
                <a:cubicBezTo>
                  <a:pt x="131" y="49"/>
                  <a:pt x="133" y="49"/>
                  <a:pt x="136" y="5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7" y="58"/>
                  <a:pt x="117" y="49"/>
                  <a:pt x="129" y="49"/>
                </a:cubicBezTo>
                <a:moveTo>
                  <a:pt x="158" y="35"/>
                </a:moveTo>
                <a:cubicBezTo>
                  <a:pt x="150" y="29"/>
                  <a:pt x="140" y="25"/>
                  <a:pt x="129" y="25"/>
                </a:cubicBezTo>
                <a:cubicBezTo>
                  <a:pt x="102" y="25"/>
                  <a:pt x="81" y="46"/>
                  <a:pt x="81" y="73"/>
                </a:cubicBezTo>
                <a:cubicBezTo>
                  <a:pt x="81" y="77"/>
                  <a:pt x="82" y="81"/>
                  <a:pt x="83" y="85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6" y="113"/>
                  <a:pt x="34" y="111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66" y="6"/>
                  <a:pt x="177" y="10"/>
                  <a:pt x="187" y="16"/>
                </a:cubicBezTo>
                <a:cubicBezTo>
                  <a:pt x="185" y="17"/>
                  <a:pt x="185" y="17"/>
                  <a:pt x="185" y="17"/>
                </a:cubicBezTo>
                <a:lnTo>
                  <a:pt x="158" y="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2" name="Google Shape;2752;p14"/>
          <p:cNvSpPr/>
          <p:nvPr/>
        </p:nvSpPr>
        <p:spPr>
          <a:xfrm>
            <a:off x="5435600" y="3880643"/>
            <a:ext cx="411163" cy="239713"/>
          </a:xfrm>
          <a:custGeom>
            <a:rect b="b" l="l" r="r" t="t"/>
            <a:pathLst>
              <a:path extrusionOk="0" h="150" w="257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77" y="141"/>
                  <a:pt x="53" y="126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81" y="9"/>
                  <a:pt x="205" y="24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25"/>
                </a:moveTo>
                <a:cubicBezTo>
                  <a:pt x="102" y="25"/>
                  <a:pt x="81" y="46"/>
                  <a:pt x="81" y="73"/>
                </a:cubicBezTo>
                <a:cubicBezTo>
                  <a:pt x="81" y="100"/>
                  <a:pt x="102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46"/>
                  <a:pt x="156" y="25"/>
                  <a:pt x="129" y="25"/>
                </a:cubicBezTo>
                <a:moveTo>
                  <a:pt x="129" y="97"/>
                </a:moveTo>
                <a:cubicBezTo>
                  <a:pt x="116" y="97"/>
                  <a:pt x="105" y="86"/>
                  <a:pt x="105" y="73"/>
                </a:cubicBezTo>
                <a:cubicBezTo>
                  <a:pt x="105" y="60"/>
                  <a:pt x="116" y="49"/>
                  <a:pt x="129" y="49"/>
                </a:cubicBezTo>
                <a:cubicBezTo>
                  <a:pt x="142" y="49"/>
                  <a:pt x="153" y="60"/>
                  <a:pt x="153" y="73"/>
                </a:cubicBezTo>
                <a:cubicBezTo>
                  <a:pt x="153" y="86"/>
                  <a:pt x="142" y="97"/>
                  <a:pt x="129" y="9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3" name="Google Shape;2753;p14"/>
          <p:cNvSpPr/>
          <p:nvPr/>
        </p:nvSpPr>
        <p:spPr>
          <a:xfrm>
            <a:off x="4722813" y="3813968"/>
            <a:ext cx="407988" cy="379413"/>
          </a:xfrm>
          <a:custGeom>
            <a:rect b="b" l="l" r="r" t="t"/>
            <a:pathLst>
              <a:path extrusionOk="0" h="238" w="256">
                <a:moveTo>
                  <a:pt x="210" y="238"/>
                </a:moveTo>
                <a:cubicBezTo>
                  <a:pt x="199" y="226"/>
                  <a:pt x="199" y="226"/>
                  <a:pt x="199" y="226"/>
                </a:cubicBezTo>
                <a:cubicBezTo>
                  <a:pt x="224" y="198"/>
                  <a:pt x="240" y="160"/>
                  <a:pt x="240" y="119"/>
                </a:cubicBezTo>
                <a:cubicBezTo>
                  <a:pt x="240" y="78"/>
                  <a:pt x="224" y="40"/>
                  <a:pt x="199" y="12"/>
                </a:cubicBezTo>
                <a:cubicBezTo>
                  <a:pt x="210" y="0"/>
                  <a:pt x="210" y="0"/>
                  <a:pt x="210" y="0"/>
                </a:cubicBezTo>
                <a:cubicBezTo>
                  <a:pt x="239" y="32"/>
                  <a:pt x="256" y="73"/>
                  <a:pt x="256" y="119"/>
                </a:cubicBezTo>
                <a:cubicBezTo>
                  <a:pt x="256" y="165"/>
                  <a:pt x="239" y="206"/>
                  <a:pt x="210" y="238"/>
                </a:cubicBezTo>
                <a:moveTo>
                  <a:pt x="179" y="206"/>
                </a:moveTo>
                <a:cubicBezTo>
                  <a:pt x="167" y="195"/>
                  <a:pt x="167" y="195"/>
                  <a:pt x="167" y="195"/>
                </a:cubicBezTo>
                <a:cubicBezTo>
                  <a:pt x="185" y="175"/>
                  <a:pt x="196" y="148"/>
                  <a:pt x="196" y="119"/>
                </a:cubicBezTo>
                <a:cubicBezTo>
                  <a:pt x="196" y="90"/>
                  <a:pt x="185" y="63"/>
                  <a:pt x="167" y="43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99" y="55"/>
                  <a:pt x="212" y="85"/>
                  <a:pt x="212" y="119"/>
                </a:cubicBezTo>
                <a:cubicBezTo>
                  <a:pt x="212" y="153"/>
                  <a:pt x="199" y="183"/>
                  <a:pt x="179" y="206"/>
                </a:cubicBezTo>
                <a:moveTo>
                  <a:pt x="148" y="175"/>
                </a:moveTo>
                <a:cubicBezTo>
                  <a:pt x="136" y="164"/>
                  <a:pt x="136" y="164"/>
                  <a:pt x="136" y="164"/>
                </a:cubicBezTo>
                <a:cubicBezTo>
                  <a:pt x="146" y="152"/>
                  <a:pt x="152" y="136"/>
                  <a:pt x="152" y="119"/>
                </a:cubicBezTo>
                <a:cubicBezTo>
                  <a:pt x="152" y="102"/>
                  <a:pt x="146" y="86"/>
                  <a:pt x="136" y="74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60" y="78"/>
                  <a:pt x="168" y="98"/>
                  <a:pt x="168" y="119"/>
                </a:cubicBezTo>
                <a:cubicBezTo>
                  <a:pt x="168" y="140"/>
                  <a:pt x="160" y="160"/>
                  <a:pt x="148" y="175"/>
                </a:cubicBezTo>
                <a:moveTo>
                  <a:pt x="100" y="183"/>
                </a:moveTo>
                <a:cubicBezTo>
                  <a:pt x="97" y="183"/>
                  <a:pt x="95" y="182"/>
                  <a:pt x="93" y="181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5" y="151"/>
                  <a:pt x="0" y="146"/>
                  <a:pt x="0" y="13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2"/>
                  <a:pt x="5" y="87"/>
                  <a:pt x="12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5" y="52"/>
                  <a:pt x="97" y="51"/>
                  <a:pt x="100" y="51"/>
                </a:cubicBezTo>
                <a:cubicBezTo>
                  <a:pt x="107" y="51"/>
                  <a:pt x="112" y="56"/>
                  <a:pt x="112" y="63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8"/>
                  <a:pt x="107" y="183"/>
                  <a:pt x="100" y="18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4" name="Google Shape;2754;p14"/>
          <p:cNvSpPr/>
          <p:nvPr/>
        </p:nvSpPr>
        <p:spPr>
          <a:xfrm>
            <a:off x="4006850" y="3864768"/>
            <a:ext cx="338138" cy="277813"/>
          </a:xfrm>
          <a:custGeom>
            <a:rect b="b" l="l" r="r" t="t"/>
            <a:pathLst>
              <a:path extrusionOk="0" h="174" w="212">
                <a:moveTo>
                  <a:pt x="179" y="174"/>
                </a:moveTo>
                <a:cubicBezTo>
                  <a:pt x="167" y="163"/>
                  <a:pt x="167" y="163"/>
                  <a:pt x="167" y="163"/>
                </a:cubicBezTo>
                <a:cubicBezTo>
                  <a:pt x="185" y="143"/>
                  <a:pt x="196" y="116"/>
                  <a:pt x="196" y="87"/>
                </a:cubicBezTo>
                <a:cubicBezTo>
                  <a:pt x="196" y="58"/>
                  <a:pt x="185" y="31"/>
                  <a:pt x="167" y="11"/>
                </a:cubicBezTo>
                <a:cubicBezTo>
                  <a:pt x="179" y="0"/>
                  <a:pt x="179" y="0"/>
                  <a:pt x="179" y="0"/>
                </a:cubicBezTo>
                <a:cubicBezTo>
                  <a:pt x="199" y="23"/>
                  <a:pt x="212" y="53"/>
                  <a:pt x="212" y="87"/>
                </a:cubicBezTo>
                <a:cubicBezTo>
                  <a:pt x="212" y="121"/>
                  <a:pt x="199" y="151"/>
                  <a:pt x="179" y="174"/>
                </a:cubicBezTo>
                <a:moveTo>
                  <a:pt x="148" y="143"/>
                </a:moveTo>
                <a:cubicBezTo>
                  <a:pt x="136" y="132"/>
                  <a:pt x="136" y="132"/>
                  <a:pt x="136" y="132"/>
                </a:cubicBezTo>
                <a:cubicBezTo>
                  <a:pt x="146" y="120"/>
                  <a:pt x="152" y="104"/>
                  <a:pt x="152" y="87"/>
                </a:cubicBezTo>
                <a:cubicBezTo>
                  <a:pt x="152" y="70"/>
                  <a:pt x="146" y="54"/>
                  <a:pt x="136" y="42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60" y="46"/>
                  <a:pt x="168" y="66"/>
                  <a:pt x="168" y="87"/>
                </a:cubicBezTo>
                <a:cubicBezTo>
                  <a:pt x="168" y="108"/>
                  <a:pt x="160" y="128"/>
                  <a:pt x="148" y="143"/>
                </a:cubicBezTo>
                <a:moveTo>
                  <a:pt x="100" y="151"/>
                </a:moveTo>
                <a:cubicBezTo>
                  <a:pt x="97" y="151"/>
                  <a:pt x="95" y="150"/>
                  <a:pt x="93" y="149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12" y="119"/>
                  <a:pt x="12" y="119"/>
                  <a:pt x="12" y="119"/>
                </a:cubicBezTo>
                <a:cubicBezTo>
                  <a:pt x="5" y="119"/>
                  <a:pt x="0" y="114"/>
                  <a:pt x="0" y="10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0"/>
                  <a:pt x="5" y="55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5" y="20"/>
                  <a:pt x="97" y="19"/>
                  <a:pt x="100" y="19"/>
                </a:cubicBezTo>
                <a:cubicBezTo>
                  <a:pt x="107" y="19"/>
                  <a:pt x="112" y="24"/>
                  <a:pt x="112" y="31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46"/>
                  <a:pt x="107" y="151"/>
                  <a:pt x="100" y="15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5" name="Google Shape;2755;p14"/>
          <p:cNvSpPr/>
          <p:nvPr/>
        </p:nvSpPr>
        <p:spPr>
          <a:xfrm>
            <a:off x="3290888" y="3894931"/>
            <a:ext cx="268288" cy="211138"/>
          </a:xfrm>
          <a:custGeom>
            <a:rect b="b" l="l" r="r" t="t"/>
            <a:pathLst>
              <a:path extrusionOk="0" h="132" w="168">
                <a:moveTo>
                  <a:pt x="148" y="124"/>
                </a:moveTo>
                <a:cubicBezTo>
                  <a:pt x="136" y="113"/>
                  <a:pt x="136" y="113"/>
                  <a:pt x="136" y="113"/>
                </a:cubicBezTo>
                <a:cubicBezTo>
                  <a:pt x="146" y="101"/>
                  <a:pt x="152" y="85"/>
                  <a:pt x="152" y="68"/>
                </a:cubicBezTo>
                <a:cubicBezTo>
                  <a:pt x="152" y="51"/>
                  <a:pt x="146" y="35"/>
                  <a:pt x="136" y="23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60" y="27"/>
                  <a:pt x="168" y="47"/>
                  <a:pt x="168" y="68"/>
                </a:cubicBezTo>
                <a:cubicBezTo>
                  <a:pt x="168" y="89"/>
                  <a:pt x="160" y="109"/>
                  <a:pt x="148" y="124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6" name="Google Shape;2756;p14"/>
          <p:cNvSpPr/>
          <p:nvPr/>
        </p:nvSpPr>
        <p:spPr>
          <a:xfrm>
            <a:off x="2614613" y="3894931"/>
            <a:ext cx="331788" cy="211138"/>
          </a:xfrm>
          <a:custGeom>
            <a:rect b="b" l="l" r="r" t="t"/>
            <a:pathLst>
              <a:path extrusionOk="0" h="132" w="208">
                <a:moveTo>
                  <a:pt x="204" y="52"/>
                </a:moveTo>
                <a:cubicBezTo>
                  <a:pt x="189" y="68"/>
                  <a:pt x="189" y="68"/>
                  <a:pt x="189" y="68"/>
                </a:cubicBezTo>
                <a:cubicBezTo>
                  <a:pt x="204" y="84"/>
                  <a:pt x="204" y="84"/>
                  <a:pt x="204" y="84"/>
                </a:cubicBezTo>
                <a:cubicBezTo>
                  <a:pt x="207" y="86"/>
                  <a:pt x="208" y="89"/>
                  <a:pt x="208" y="92"/>
                </a:cubicBezTo>
                <a:cubicBezTo>
                  <a:pt x="208" y="99"/>
                  <a:pt x="203" y="104"/>
                  <a:pt x="196" y="104"/>
                </a:cubicBezTo>
                <a:cubicBezTo>
                  <a:pt x="193" y="104"/>
                  <a:pt x="190" y="103"/>
                  <a:pt x="188" y="100"/>
                </a:cubicBezTo>
                <a:cubicBezTo>
                  <a:pt x="172" y="85"/>
                  <a:pt x="172" y="85"/>
                  <a:pt x="172" y="85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4" y="103"/>
                  <a:pt x="151" y="104"/>
                  <a:pt x="148" y="104"/>
                </a:cubicBezTo>
                <a:cubicBezTo>
                  <a:pt x="141" y="104"/>
                  <a:pt x="136" y="99"/>
                  <a:pt x="136" y="92"/>
                </a:cubicBezTo>
                <a:cubicBezTo>
                  <a:pt x="136" y="89"/>
                  <a:pt x="137" y="86"/>
                  <a:pt x="140" y="84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7" y="50"/>
                  <a:pt x="136" y="47"/>
                  <a:pt x="136" y="44"/>
                </a:cubicBezTo>
                <a:cubicBezTo>
                  <a:pt x="136" y="37"/>
                  <a:pt x="141" y="32"/>
                  <a:pt x="148" y="32"/>
                </a:cubicBezTo>
                <a:cubicBezTo>
                  <a:pt x="151" y="32"/>
                  <a:pt x="154" y="33"/>
                  <a:pt x="156" y="36"/>
                </a:cubicBezTo>
                <a:cubicBezTo>
                  <a:pt x="172" y="51"/>
                  <a:pt x="172" y="51"/>
                  <a:pt x="172" y="51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90" y="33"/>
                  <a:pt x="193" y="32"/>
                  <a:pt x="196" y="32"/>
                </a:cubicBezTo>
                <a:cubicBezTo>
                  <a:pt x="203" y="32"/>
                  <a:pt x="208" y="37"/>
                  <a:pt x="208" y="44"/>
                </a:cubicBezTo>
                <a:cubicBezTo>
                  <a:pt x="208" y="47"/>
                  <a:pt x="207" y="50"/>
                  <a:pt x="204" y="52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7" name="Google Shape;2757;p14"/>
          <p:cNvSpPr/>
          <p:nvPr/>
        </p:nvSpPr>
        <p:spPr>
          <a:xfrm>
            <a:off x="1898650" y="3894931"/>
            <a:ext cx="333375" cy="211138"/>
          </a:xfrm>
          <a:custGeom>
            <a:rect b="b" l="l" r="r" t="t"/>
            <a:pathLst>
              <a:path extrusionOk="0" h="132" w="208">
                <a:moveTo>
                  <a:pt x="196" y="80"/>
                </a:move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8" name="Google Shape;2758;p14"/>
          <p:cNvSpPr/>
          <p:nvPr/>
        </p:nvSpPr>
        <p:spPr>
          <a:xfrm>
            <a:off x="1184275" y="3894931"/>
            <a:ext cx="331788" cy="211138"/>
          </a:xfrm>
          <a:custGeom>
            <a:rect b="b" l="l" r="r" t="t"/>
            <a:pathLst>
              <a:path extrusionOk="0" h="132" w="208">
                <a:moveTo>
                  <a:pt x="196" y="80"/>
                </a:moveTo>
                <a:cubicBezTo>
                  <a:pt x="184" y="80"/>
                  <a:pt x="184" y="80"/>
                  <a:pt x="184" y="80"/>
                </a:cubicBezTo>
                <a:cubicBezTo>
                  <a:pt x="184" y="92"/>
                  <a:pt x="184" y="92"/>
                  <a:pt x="184" y="92"/>
                </a:cubicBezTo>
                <a:cubicBezTo>
                  <a:pt x="184" y="99"/>
                  <a:pt x="179" y="104"/>
                  <a:pt x="172" y="104"/>
                </a:cubicBezTo>
                <a:cubicBezTo>
                  <a:pt x="165" y="104"/>
                  <a:pt x="160" y="99"/>
                  <a:pt x="160" y="92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7"/>
                  <a:pt x="165" y="32"/>
                  <a:pt x="172" y="32"/>
                </a:cubicBezTo>
                <a:cubicBezTo>
                  <a:pt x="179" y="32"/>
                  <a:pt x="184" y="37"/>
                  <a:pt x="184" y="44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9" name="Google Shape;2759;p14"/>
          <p:cNvSpPr/>
          <p:nvPr/>
        </p:nvSpPr>
        <p:spPr>
          <a:xfrm>
            <a:off x="509588" y="3894931"/>
            <a:ext cx="255588" cy="211138"/>
          </a:xfrm>
          <a:custGeom>
            <a:rect b="b" l="l" r="r" t="t"/>
            <a:pathLst>
              <a:path extrusionOk="0" h="132" w="160">
                <a:moveTo>
                  <a:pt x="157" y="21"/>
                </a:moveTo>
                <a:cubicBezTo>
                  <a:pt x="9" y="122"/>
                  <a:pt x="9" y="122"/>
                  <a:pt x="9" y="122"/>
                </a:cubicBezTo>
                <a:cubicBezTo>
                  <a:pt x="8" y="122"/>
                  <a:pt x="7" y="123"/>
                  <a:pt x="6" y="123"/>
                </a:cubicBezTo>
                <a:cubicBezTo>
                  <a:pt x="2" y="123"/>
                  <a:pt x="0" y="120"/>
                  <a:pt x="0" y="117"/>
                </a:cubicBezTo>
                <a:cubicBezTo>
                  <a:pt x="0" y="115"/>
                  <a:pt x="1" y="113"/>
                  <a:pt x="2" y="112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2" y="11"/>
                  <a:pt x="153" y="10"/>
                  <a:pt x="154" y="10"/>
                </a:cubicBezTo>
                <a:cubicBezTo>
                  <a:pt x="157" y="10"/>
                  <a:pt x="160" y="13"/>
                  <a:pt x="160" y="16"/>
                </a:cubicBezTo>
                <a:cubicBezTo>
                  <a:pt x="160" y="18"/>
                  <a:pt x="159" y="20"/>
                  <a:pt x="157" y="21"/>
                </a:cubicBezTo>
                <a:moveTo>
                  <a:pt x="18" y="48"/>
                </a:moveTo>
                <a:cubicBezTo>
                  <a:pt x="18" y="41"/>
                  <a:pt x="23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3" y="1"/>
                  <a:pt x="115" y="0"/>
                  <a:pt x="118" y="0"/>
                </a:cubicBezTo>
                <a:cubicBezTo>
                  <a:pt x="124" y="0"/>
                  <a:pt x="129" y="5"/>
                  <a:pt x="130" y="11"/>
                </a:cubicBezTo>
                <a:cubicBezTo>
                  <a:pt x="18" y="87"/>
                  <a:pt x="18" y="87"/>
                  <a:pt x="18" y="87"/>
                </a:cubicBezTo>
                <a:lnTo>
                  <a:pt x="18" y="48"/>
                </a:lnTo>
                <a:close/>
                <a:moveTo>
                  <a:pt x="130" y="76"/>
                </a:moveTo>
                <a:cubicBezTo>
                  <a:pt x="130" y="88"/>
                  <a:pt x="130" y="88"/>
                  <a:pt x="130" y="88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7"/>
                  <a:pt x="125" y="132"/>
                  <a:pt x="118" y="132"/>
                </a:cubicBezTo>
                <a:cubicBezTo>
                  <a:pt x="115" y="132"/>
                  <a:pt x="113" y="131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130" y="54"/>
                  <a:pt x="130" y="54"/>
                  <a:pt x="130" y="54"/>
                </a:cubicBezTo>
                <a:lnTo>
                  <a:pt x="130" y="7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0" name="Google Shape;2760;p14"/>
          <p:cNvSpPr/>
          <p:nvPr/>
        </p:nvSpPr>
        <p:spPr>
          <a:xfrm>
            <a:off x="8297863" y="3083718"/>
            <a:ext cx="409575" cy="409575"/>
          </a:xfrm>
          <a:custGeom>
            <a:rect b="b" l="l" r="r" t="t"/>
            <a:pathLst>
              <a:path extrusionOk="0" h="256" w="256">
                <a:moveTo>
                  <a:pt x="244" y="196"/>
                </a:moveTo>
                <a:cubicBezTo>
                  <a:pt x="204" y="196"/>
                  <a:pt x="204" y="196"/>
                  <a:pt x="204" y="196"/>
                </a:cubicBezTo>
                <a:cubicBezTo>
                  <a:pt x="204" y="184"/>
                  <a:pt x="204" y="184"/>
                  <a:pt x="204" y="184"/>
                </a:cubicBezTo>
                <a:cubicBezTo>
                  <a:pt x="204" y="180"/>
                  <a:pt x="204" y="180"/>
                  <a:pt x="204" y="18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8"/>
                  <a:pt x="204" y="148"/>
                  <a:pt x="204" y="148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2" y="196"/>
                  <a:pt x="52" y="196"/>
                  <a:pt x="52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36" y="84"/>
                </a:moveTo>
                <a:cubicBezTo>
                  <a:pt x="29" y="84"/>
                  <a:pt x="24" y="89"/>
                  <a:pt x="24" y="96"/>
                </a:cubicBezTo>
                <a:cubicBezTo>
                  <a:pt x="24" y="103"/>
                  <a:pt x="29" y="108"/>
                  <a:pt x="36" y="108"/>
                </a:cubicBezTo>
                <a:cubicBezTo>
                  <a:pt x="43" y="108"/>
                  <a:pt x="48" y="103"/>
                  <a:pt x="48" y="96"/>
                </a:cubicBezTo>
                <a:cubicBezTo>
                  <a:pt x="48" y="89"/>
                  <a:pt x="43" y="84"/>
                  <a:pt x="36" y="84"/>
                </a:cubicBezTo>
                <a:moveTo>
                  <a:pt x="19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36"/>
                  <a:pt x="64" y="36"/>
                  <a:pt x="64" y="36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10"/>
                  <a:pt x="64" y="9"/>
                  <a:pt x="65" y="7"/>
                </a:cubicBezTo>
                <a:cubicBezTo>
                  <a:pt x="67" y="3"/>
                  <a:pt x="71" y="0"/>
                  <a:pt x="76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0" y="0"/>
                  <a:pt x="180" y="0"/>
                  <a:pt x="181" y="0"/>
                </a:cubicBezTo>
                <a:cubicBezTo>
                  <a:pt x="181" y="0"/>
                  <a:pt x="182" y="0"/>
                  <a:pt x="182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1"/>
                  <a:pt x="185" y="1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7" y="2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9" y="4"/>
                  <a:pt x="189" y="5"/>
                  <a:pt x="190" y="5"/>
                </a:cubicBezTo>
                <a:cubicBezTo>
                  <a:pt x="190" y="5"/>
                  <a:pt x="190" y="5"/>
                  <a:pt x="190" y="5"/>
                </a:cubicBezTo>
                <a:cubicBezTo>
                  <a:pt x="191" y="7"/>
                  <a:pt x="192" y="9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lnTo>
                  <a:pt x="192" y="48"/>
                </a:lnTo>
                <a:close/>
                <a:moveTo>
                  <a:pt x="192" y="17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92" y="236"/>
                  <a:pt x="192" y="236"/>
                  <a:pt x="192" y="236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51"/>
                  <a:pt x="187" y="256"/>
                  <a:pt x="180" y="256"/>
                </a:cubicBezTo>
                <a:cubicBezTo>
                  <a:pt x="76" y="256"/>
                  <a:pt x="76" y="256"/>
                  <a:pt x="76" y="256"/>
                </a:cubicBezTo>
                <a:cubicBezTo>
                  <a:pt x="69" y="256"/>
                  <a:pt x="64" y="251"/>
                  <a:pt x="64" y="244"/>
                </a:cubicBezTo>
                <a:cubicBezTo>
                  <a:pt x="64" y="236"/>
                  <a:pt x="64" y="236"/>
                  <a:pt x="64" y="236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192" y="148"/>
                  <a:pt x="192" y="148"/>
                  <a:pt x="192" y="148"/>
                </a:cubicBezTo>
                <a:lnTo>
                  <a:pt x="192" y="172"/>
                </a:lnTo>
                <a:close/>
                <a:moveTo>
                  <a:pt x="168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168" y="184"/>
                  <a:pt x="168" y="184"/>
                  <a:pt x="168" y="184"/>
                </a:cubicBezTo>
                <a:lnTo>
                  <a:pt x="168" y="172"/>
                </a:lnTo>
                <a:close/>
                <a:moveTo>
                  <a:pt x="168" y="196"/>
                </a:moveTo>
                <a:cubicBezTo>
                  <a:pt x="88" y="196"/>
                  <a:pt x="88" y="196"/>
                  <a:pt x="88" y="196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168" y="208"/>
                  <a:pt x="168" y="208"/>
                  <a:pt x="168" y="208"/>
                </a:cubicBezTo>
                <a:lnTo>
                  <a:pt x="168" y="196"/>
                </a:lnTo>
                <a:close/>
                <a:moveTo>
                  <a:pt x="168" y="220"/>
                </a:moveTo>
                <a:cubicBezTo>
                  <a:pt x="88" y="220"/>
                  <a:pt x="88" y="220"/>
                  <a:pt x="88" y="220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168" y="232"/>
                  <a:pt x="168" y="232"/>
                  <a:pt x="168" y="232"/>
                </a:cubicBezTo>
                <a:lnTo>
                  <a:pt x="168" y="2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1" name="Google Shape;2761;p14"/>
          <p:cNvSpPr/>
          <p:nvPr/>
        </p:nvSpPr>
        <p:spPr>
          <a:xfrm>
            <a:off x="7583488" y="3102768"/>
            <a:ext cx="407988" cy="369888"/>
          </a:xfrm>
          <a:custGeom>
            <a:rect b="b" l="l" r="r" t="t"/>
            <a:pathLst>
              <a:path extrusionOk="0" h="232" w="256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7" y="61"/>
                  <a:pt x="93" y="64"/>
                  <a:pt x="100" y="64"/>
                </a:cubicBezTo>
                <a:cubicBezTo>
                  <a:pt x="101" y="64"/>
                  <a:pt x="103" y="64"/>
                  <a:pt x="104" y="6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109"/>
                  <a:pt x="115" y="120"/>
                  <a:pt x="128" y="120"/>
                </a:cubicBezTo>
                <a:cubicBezTo>
                  <a:pt x="141" y="120"/>
                  <a:pt x="152" y="109"/>
                  <a:pt x="152" y="96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3" y="64"/>
                  <a:pt x="155" y="64"/>
                  <a:pt x="156" y="64"/>
                </a:cubicBezTo>
                <a:cubicBezTo>
                  <a:pt x="163" y="64"/>
                  <a:pt x="169" y="61"/>
                  <a:pt x="174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103"/>
                  <a:pt x="135" y="108"/>
                  <a:pt x="128" y="108"/>
                </a:cubicBezTo>
                <a:cubicBezTo>
                  <a:pt x="121" y="108"/>
                  <a:pt x="116" y="103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2" name="Google Shape;2762;p14"/>
          <p:cNvSpPr/>
          <p:nvPr/>
        </p:nvSpPr>
        <p:spPr>
          <a:xfrm>
            <a:off x="6867525" y="3102768"/>
            <a:ext cx="409575" cy="369888"/>
          </a:xfrm>
          <a:custGeom>
            <a:rect b="b" l="l" r="r" t="t"/>
            <a:pathLst>
              <a:path extrusionOk="0" h="232" w="256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79" y="56"/>
                  <a:pt x="79" y="56"/>
                  <a:pt x="79" y="56"/>
                </a:cubicBezTo>
                <a:cubicBezTo>
                  <a:pt x="77" y="60"/>
                  <a:pt x="76" y="64"/>
                  <a:pt x="76" y="68"/>
                </a:cubicBezTo>
                <a:cubicBezTo>
                  <a:pt x="76" y="75"/>
                  <a:pt x="79" y="81"/>
                  <a:pt x="83" y="85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5" y="117"/>
                  <a:pt x="121" y="120"/>
                  <a:pt x="128" y="120"/>
                </a:cubicBezTo>
                <a:cubicBezTo>
                  <a:pt x="135" y="120"/>
                  <a:pt x="141" y="117"/>
                  <a:pt x="145" y="113"/>
                </a:cubicBezTo>
                <a:cubicBezTo>
                  <a:pt x="173" y="85"/>
                  <a:pt x="173" y="85"/>
                  <a:pt x="173" y="85"/>
                </a:cubicBezTo>
                <a:cubicBezTo>
                  <a:pt x="177" y="81"/>
                  <a:pt x="180" y="75"/>
                  <a:pt x="180" y="68"/>
                </a:cubicBezTo>
                <a:cubicBezTo>
                  <a:pt x="180" y="64"/>
                  <a:pt x="179" y="60"/>
                  <a:pt x="177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36" y="104"/>
                </a:moveTo>
                <a:cubicBezTo>
                  <a:pt x="134" y="107"/>
                  <a:pt x="131" y="108"/>
                  <a:pt x="128" y="108"/>
                </a:cubicBezTo>
                <a:cubicBezTo>
                  <a:pt x="125" y="108"/>
                  <a:pt x="122" y="107"/>
                  <a:pt x="120" y="104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4"/>
                  <a:pt x="88" y="71"/>
                  <a:pt x="88" y="68"/>
                </a:cubicBezTo>
                <a:cubicBezTo>
                  <a:pt x="88" y="61"/>
                  <a:pt x="93" y="56"/>
                  <a:pt x="100" y="56"/>
                </a:cubicBezTo>
                <a:cubicBezTo>
                  <a:pt x="103" y="56"/>
                  <a:pt x="106" y="57"/>
                  <a:pt x="108" y="60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50" y="57"/>
                  <a:pt x="153" y="56"/>
                  <a:pt x="156" y="56"/>
                </a:cubicBezTo>
                <a:cubicBezTo>
                  <a:pt x="163" y="56"/>
                  <a:pt x="168" y="61"/>
                  <a:pt x="168" y="68"/>
                </a:cubicBezTo>
                <a:cubicBezTo>
                  <a:pt x="168" y="71"/>
                  <a:pt x="167" y="74"/>
                  <a:pt x="164" y="76"/>
                </a:cubicBezTo>
                <a:lnTo>
                  <a:pt x="136" y="104"/>
                </a:lnTo>
                <a:close/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3" name="Google Shape;2763;p14"/>
          <p:cNvSpPr/>
          <p:nvPr/>
        </p:nvSpPr>
        <p:spPr>
          <a:xfrm>
            <a:off x="6153150" y="3147218"/>
            <a:ext cx="407988" cy="280988"/>
          </a:xfrm>
          <a:custGeom>
            <a:rect b="b" l="l" r="r" t="t"/>
            <a:pathLst>
              <a:path extrusionOk="0" h="176" w="256">
                <a:moveTo>
                  <a:pt x="174" y="79"/>
                </a:moveTo>
                <a:cubicBezTo>
                  <a:pt x="252" y="3"/>
                  <a:pt x="252" y="3"/>
                  <a:pt x="252" y="3"/>
                </a:cubicBezTo>
                <a:cubicBezTo>
                  <a:pt x="255" y="6"/>
                  <a:pt x="256" y="9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67"/>
                  <a:pt x="255" y="170"/>
                  <a:pt x="253" y="172"/>
                </a:cubicBezTo>
                <a:lnTo>
                  <a:pt x="174" y="79"/>
                </a:lnTo>
                <a:close/>
                <a:moveTo>
                  <a:pt x="4" y="3"/>
                </a:moveTo>
                <a:cubicBezTo>
                  <a:pt x="6" y="1"/>
                  <a:pt x="9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47" y="0"/>
                  <a:pt x="250" y="1"/>
                  <a:pt x="252" y="3"/>
                </a:cubicBezTo>
                <a:cubicBezTo>
                  <a:pt x="128" y="100"/>
                  <a:pt x="128" y="100"/>
                  <a:pt x="128" y="100"/>
                </a:cubicBezTo>
                <a:lnTo>
                  <a:pt x="4" y="3"/>
                </a:lnTo>
                <a:close/>
                <a:moveTo>
                  <a:pt x="3" y="172"/>
                </a:moveTo>
                <a:cubicBezTo>
                  <a:pt x="1" y="170"/>
                  <a:pt x="0" y="167"/>
                  <a:pt x="0" y="16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3"/>
                </a:cubicBezTo>
                <a:cubicBezTo>
                  <a:pt x="82" y="79"/>
                  <a:pt x="82" y="79"/>
                  <a:pt x="82" y="79"/>
                </a:cubicBezTo>
                <a:lnTo>
                  <a:pt x="3" y="172"/>
                </a:lnTo>
                <a:close/>
                <a:moveTo>
                  <a:pt x="128" y="124"/>
                </a:moveTo>
                <a:cubicBezTo>
                  <a:pt x="161" y="92"/>
                  <a:pt x="161" y="92"/>
                  <a:pt x="161" y="92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50" y="175"/>
                  <a:pt x="247" y="176"/>
                  <a:pt x="24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9" y="176"/>
                  <a:pt x="6" y="175"/>
                  <a:pt x="4" y="173"/>
                </a:cubicBezTo>
                <a:cubicBezTo>
                  <a:pt x="95" y="92"/>
                  <a:pt x="95" y="92"/>
                  <a:pt x="95" y="92"/>
                </a:cubicBezTo>
                <a:lnTo>
                  <a:pt x="128" y="1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4" name="Google Shape;2764;p14"/>
          <p:cNvSpPr/>
          <p:nvPr/>
        </p:nvSpPr>
        <p:spPr>
          <a:xfrm>
            <a:off x="5437188" y="3109118"/>
            <a:ext cx="409575" cy="357188"/>
          </a:xfrm>
          <a:custGeom>
            <a:rect b="b" l="l" r="r" t="t"/>
            <a:pathLst>
              <a:path extrusionOk="0" h="224" w="256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1" y="95"/>
                </a:moveTo>
                <a:cubicBezTo>
                  <a:pt x="96" y="91"/>
                  <a:pt x="104" y="91"/>
                  <a:pt x="108" y="9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52" y="91"/>
                  <a:pt x="160" y="91"/>
                  <a:pt x="165" y="95"/>
                </a:cubicBezTo>
                <a:cubicBezTo>
                  <a:pt x="169" y="100"/>
                  <a:pt x="169" y="108"/>
                  <a:pt x="165" y="112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165" y="152"/>
                  <a:pt x="165" y="152"/>
                  <a:pt x="165" y="152"/>
                </a:cubicBezTo>
                <a:cubicBezTo>
                  <a:pt x="169" y="156"/>
                  <a:pt x="169" y="164"/>
                  <a:pt x="165" y="169"/>
                </a:cubicBezTo>
                <a:cubicBezTo>
                  <a:pt x="160" y="173"/>
                  <a:pt x="152" y="173"/>
                  <a:pt x="148" y="169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04" y="173"/>
                  <a:pt x="96" y="173"/>
                  <a:pt x="91" y="169"/>
                </a:cubicBezTo>
                <a:cubicBezTo>
                  <a:pt x="87" y="164"/>
                  <a:pt x="87" y="156"/>
                  <a:pt x="91" y="15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7" y="108"/>
                  <a:pt x="87" y="100"/>
                  <a:pt x="91" y="9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5" name="Google Shape;2765;p14"/>
          <p:cNvSpPr/>
          <p:nvPr/>
        </p:nvSpPr>
        <p:spPr>
          <a:xfrm>
            <a:off x="4722813" y="3109118"/>
            <a:ext cx="407988" cy="357188"/>
          </a:xfrm>
          <a:custGeom>
            <a:rect b="b" l="l" r="r" t="t"/>
            <a:pathLst>
              <a:path extrusionOk="0" h="224" w="256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2" y="120"/>
                </a:moveTo>
                <a:cubicBezTo>
                  <a:pt x="95" y="120"/>
                  <a:pt x="98" y="121"/>
                  <a:pt x="100" y="124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8" y="97"/>
                  <a:pt x="161" y="96"/>
                  <a:pt x="164" y="96"/>
                </a:cubicBezTo>
                <a:cubicBezTo>
                  <a:pt x="171" y="96"/>
                  <a:pt x="176" y="101"/>
                  <a:pt x="176" y="108"/>
                </a:cubicBezTo>
                <a:cubicBezTo>
                  <a:pt x="176" y="111"/>
                  <a:pt x="175" y="114"/>
                  <a:pt x="172" y="116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2" y="167"/>
                  <a:pt x="119" y="168"/>
                  <a:pt x="116" y="168"/>
                </a:cubicBezTo>
                <a:cubicBezTo>
                  <a:pt x="113" y="168"/>
                  <a:pt x="110" y="167"/>
                  <a:pt x="108" y="164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1" y="138"/>
                  <a:pt x="80" y="135"/>
                  <a:pt x="80" y="132"/>
                </a:cubicBezTo>
                <a:cubicBezTo>
                  <a:pt x="80" y="125"/>
                  <a:pt x="85" y="120"/>
                  <a:pt x="92" y="1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6" name="Google Shape;2766;p14"/>
          <p:cNvSpPr/>
          <p:nvPr/>
        </p:nvSpPr>
        <p:spPr>
          <a:xfrm>
            <a:off x="4006850" y="3109118"/>
            <a:ext cx="407988" cy="357188"/>
          </a:xfrm>
          <a:custGeom>
            <a:rect b="b" l="l" r="r" t="t"/>
            <a:pathLst>
              <a:path extrusionOk="0" h="224" w="256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7" name="Google Shape;2767;p14"/>
          <p:cNvSpPr/>
          <p:nvPr/>
        </p:nvSpPr>
        <p:spPr>
          <a:xfrm>
            <a:off x="3290888" y="3109118"/>
            <a:ext cx="409575" cy="357188"/>
          </a:xfrm>
          <a:custGeom>
            <a:rect b="b" l="l" r="r" t="t"/>
            <a:pathLst>
              <a:path extrusionOk="0" h="224" w="256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6" y="85"/>
                  <a:pt x="121" y="80"/>
                  <a:pt x="128" y="80"/>
                </a:cubicBezTo>
                <a:cubicBezTo>
                  <a:pt x="135" y="80"/>
                  <a:pt x="140" y="85"/>
                  <a:pt x="140" y="9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0" y="179"/>
                  <a:pt x="135" y="184"/>
                  <a:pt x="128" y="184"/>
                </a:cubicBezTo>
                <a:cubicBezTo>
                  <a:pt x="121" y="184"/>
                  <a:pt x="116" y="179"/>
                  <a:pt x="116" y="172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8" name="Google Shape;2768;p14"/>
          <p:cNvSpPr/>
          <p:nvPr/>
        </p:nvSpPr>
        <p:spPr>
          <a:xfrm>
            <a:off x="2576513" y="3109118"/>
            <a:ext cx="407988" cy="357188"/>
          </a:xfrm>
          <a:custGeom>
            <a:rect b="b" l="l" r="r" t="t"/>
            <a:pathLst>
              <a:path extrusionOk="0" h="224" w="256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7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40" y="96"/>
                  <a:pt x="240" y="96"/>
                  <a:pt x="240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9" name="Google Shape;2769;p14"/>
          <p:cNvSpPr/>
          <p:nvPr/>
        </p:nvSpPr>
        <p:spPr>
          <a:xfrm>
            <a:off x="1860550" y="3109118"/>
            <a:ext cx="409575" cy="357188"/>
          </a:xfrm>
          <a:custGeom>
            <a:rect b="b" l="l" r="r" t="t"/>
            <a:pathLst>
              <a:path extrusionOk="0" h="224" w="256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38" y="108"/>
                  <a:pt x="238" y="108"/>
                  <a:pt x="238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1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38" y="96"/>
                  <a:pt x="238" y="96"/>
                  <a:pt x="238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0" name="Google Shape;2770;p14"/>
          <p:cNvSpPr/>
          <p:nvPr/>
        </p:nvSpPr>
        <p:spPr>
          <a:xfrm>
            <a:off x="1146175" y="3109118"/>
            <a:ext cx="407988" cy="357188"/>
          </a:xfrm>
          <a:custGeom>
            <a:rect b="b" l="l" r="r" t="t"/>
            <a:pathLst>
              <a:path extrusionOk="0" h="224" w="256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72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241" y="96"/>
                  <a:pt x="241" y="96"/>
                  <a:pt x="241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1" name="Google Shape;2771;p14"/>
          <p:cNvSpPr/>
          <p:nvPr/>
        </p:nvSpPr>
        <p:spPr>
          <a:xfrm>
            <a:off x="430213" y="3109118"/>
            <a:ext cx="409575" cy="357188"/>
          </a:xfrm>
          <a:custGeom>
            <a:rect b="b" l="l" r="r" t="t"/>
            <a:pathLst>
              <a:path extrusionOk="0" h="224" w="256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2" name="Google Shape;2772;p14"/>
          <p:cNvSpPr/>
          <p:nvPr/>
        </p:nvSpPr>
        <p:spPr>
          <a:xfrm>
            <a:off x="8291513" y="2509043"/>
            <a:ext cx="422275" cy="127000"/>
          </a:xfrm>
          <a:custGeom>
            <a:rect b="b" l="l" r="r" t="t"/>
            <a:pathLst>
              <a:path extrusionOk="0" h="80" w="264">
                <a:moveTo>
                  <a:pt x="259" y="19"/>
                </a:moveTo>
                <a:cubicBezTo>
                  <a:pt x="255" y="18"/>
                  <a:pt x="248" y="35"/>
                  <a:pt x="231" y="35"/>
                </a:cubicBezTo>
                <a:cubicBezTo>
                  <a:pt x="210" y="35"/>
                  <a:pt x="201" y="0"/>
                  <a:pt x="168" y="0"/>
                </a:cubicBezTo>
                <a:cubicBezTo>
                  <a:pt x="142" y="0"/>
                  <a:pt x="134" y="20"/>
                  <a:pt x="132" y="20"/>
                </a:cubicBezTo>
                <a:cubicBezTo>
                  <a:pt x="130" y="20"/>
                  <a:pt x="122" y="0"/>
                  <a:pt x="96" y="0"/>
                </a:cubicBezTo>
                <a:cubicBezTo>
                  <a:pt x="63" y="0"/>
                  <a:pt x="54" y="35"/>
                  <a:pt x="33" y="35"/>
                </a:cubicBezTo>
                <a:cubicBezTo>
                  <a:pt x="16" y="35"/>
                  <a:pt x="9" y="18"/>
                  <a:pt x="5" y="19"/>
                </a:cubicBezTo>
                <a:cubicBezTo>
                  <a:pt x="0" y="20"/>
                  <a:pt x="13" y="80"/>
                  <a:pt x="70" y="80"/>
                </a:cubicBezTo>
                <a:cubicBezTo>
                  <a:pt x="107" y="80"/>
                  <a:pt x="129" y="51"/>
                  <a:pt x="132" y="51"/>
                </a:cubicBezTo>
                <a:cubicBezTo>
                  <a:pt x="135" y="51"/>
                  <a:pt x="157" y="80"/>
                  <a:pt x="194" y="80"/>
                </a:cubicBezTo>
                <a:cubicBezTo>
                  <a:pt x="251" y="80"/>
                  <a:pt x="264" y="20"/>
                  <a:pt x="259" y="1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3" name="Google Shape;2773;p14"/>
          <p:cNvSpPr/>
          <p:nvPr/>
        </p:nvSpPr>
        <p:spPr>
          <a:xfrm>
            <a:off x="7583488" y="2451893"/>
            <a:ext cx="407988" cy="241300"/>
          </a:xfrm>
          <a:custGeom>
            <a:rect b="b" l="l" r="r" t="t"/>
            <a:pathLst>
              <a:path extrusionOk="0" h="152" w="256">
                <a:moveTo>
                  <a:pt x="24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77" y="88"/>
                  <a:pt x="72" y="83"/>
                  <a:pt x="72" y="76"/>
                </a:cubicBezTo>
                <a:cubicBezTo>
                  <a:pt x="72" y="69"/>
                  <a:pt x="77" y="64"/>
                  <a:pt x="84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77" y="24"/>
                  <a:pt x="72" y="19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36" y="152"/>
                </a:moveTo>
                <a:cubicBezTo>
                  <a:pt x="36" y="152"/>
                  <a:pt x="36" y="152"/>
                  <a:pt x="36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43" y="128"/>
                  <a:pt x="48" y="133"/>
                  <a:pt x="48" y="140"/>
                </a:cubicBezTo>
                <a:cubicBezTo>
                  <a:pt x="48" y="147"/>
                  <a:pt x="43" y="152"/>
                  <a:pt x="36" y="152"/>
                </a:cubicBezTo>
                <a:moveTo>
                  <a:pt x="36" y="88"/>
                </a:moveTo>
                <a:cubicBezTo>
                  <a:pt x="36" y="88"/>
                  <a:pt x="36" y="88"/>
                  <a:pt x="36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43" y="64"/>
                  <a:pt x="48" y="69"/>
                  <a:pt x="48" y="76"/>
                </a:cubicBezTo>
                <a:cubicBezTo>
                  <a:pt x="48" y="83"/>
                  <a:pt x="43" y="88"/>
                  <a:pt x="36" y="88"/>
                </a:cubicBezTo>
                <a:moveTo>
                  <a:pt x="36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3" y="0"/>
                  <a:pt x="48" y="5"/>
                  <a:pt x="48" y="12"/>
                </a:cubicBezTo>
                <a:cubicBezTo>
                  <a:pt x="48" y="19"/>
                  <a:pt x="43" y="24"/>
                  <a:pt x="36" y="24"/>
                </a:cubicBezTo>
                <a:moveTo>
                  <a:pt x="84" y="152"/>
                </a:moveTo>
                <a:cubicBezTo>
                  <a:pt x="77" y="152"/>
                  <a:pt x="72" y="147"/>
                  <a:pt x="72" y="140"/>
                </a:cubicBezTo>
                <a:cubicBezTo>
                  <a:pt x="72" y="133"/>
                  <a:pt x="77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lnTo>
                  <a:pt x="84" y="1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4" name="Google Shape;2774;p14"/>
          <p:cNvSpPr/>
          <p:nvPr/>
        </p:nvSpPr>
        <p:spPr>
          <a:xfrm>
            <a:off x="6867525" y="2451893"/>
            <a:ext cx="409575" cy="241300"/>
          </a:xfrm>
          <a:custGeom>
            <a:rect b="b" l="l" r="r" t="t"/>
            <a:pathLst>
              <a:path extrusionOk="0" h="152" w="256"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5" name="Google Shape;2775;p14"/>
          <p:cNvSpPr/>
          <p:nvPr/>
        </p:nvSpPr>
        <p:spPr>
          <a:xfrm>
            <a:off x="6197600" y="2534443"/>
            <a:ext cx="319088" cy="76200"/>
          </a:xfrm>
          <a:custGeom>
            <a:rect b="b" l="l" r="r" t="t"/>
            <a:pathLst>
              <a:path extrusionOk="0" h="48" w="200">
                <a:moveTo>
                  <a:pt x="176" y="48"/>
                </a:moveTo>
                <a:cubicBezTo>
                  <a:pt x="163" y="48"/>
                  <a:pt x="152" y="37"/>
                  <a:pt x="152" y="24"/>
                </a:cubicBezTo>
                <a:cubicBezTo>
                  <a:pt x="152" y="11"/>
                  <a:pt x="163" y="0"/>
                  <a:pt x="176" y="0"/>
                </a:cubicBezTo>
                <a:cubicBezTo>
                  <a:pt x="189" y="0"/>
                  <a:pt x="200" y="11"/>
                  <a:pt x="200" y="24"/>
                </a:cubicBezTo>
                <a:cubicBezTo>
                  <a:pt x="200" y="37"/>
                  <a:pt x="189" y="48"/>
                  <a:pt x="176" y="48"/>
                </a:cubicBezTo>
                <a:moveTo>
                  <a:pt x="100" y="48"/>
                </a:moveTo>
                <a:cubicBezTo>
                  <a:pt x="87" y="48"/>
                  <a:pt x="76" y="37"/>
                  <a:pt x="76" y="24"/>
                </a:cubicBezTo>
                <a:cubicBezTo>
                  <a:pt x="76" y="11"/>
                  <a:pt x="87" y="0"/>
                  <a:pt x="100" y="0"/>
                </a:cubicBezTo>
                <a:cubicBezTo>
                  <a:pt x="113" y="0"/>
                  <a:pt x="124" y="11"/>
                  <a:pt x="124" y="24"/>
                </a:cubicBezTo>
                <a:cubicBezTo>
                  <a:pt x="124" y="37"/>
                  <a:pt x="113" y="48"/>
                  <a:pt x="100" y="48"/>
                </a:cubicBezTo>
                <a:moveTo>
                  <a:pt x="24" y="48"/>
                </a:moveTo>
                <a:cubicBezTo>
                  <a:pt x="11" y="48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6" name="Google Shape;2776;p14"/>
          <p:cNvSpPr/>
          <p:nvPr/>
        </p:nvSpPr>
        <p:spPr>
          <a:xfrm>
            <a:off x="5565775" y="2437606"/>
            <a:ext cx="152400" cy="269875"/>
          </a:xfrm>
          <a:custGeom>
            <a:rect b="b" l="l" r="r" t="t"/>
            <a:pathLst>
              <a:path extrusionOk="0" h="168" w="96">
                <a:moveTo>
                  <a:pt x="4" y="21"/>
                </a:moveTo>
                <a:cubicBezTo>
                  <a:pt x="67" y="84"/>
                  <a:pt x="67" y="84"/>
                  <a:pt x="67" y="84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1" y="150"/>
                  <a:pt x="0" y="153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5" y="168"/>
                  <a:pt x="18" y="167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5" y="90"/>
                  <a:pt x="96" y="87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1"/>
                  <a:pt x="95" y="77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6"/>
                  <a:pt x="2" y="19"/>
                  <a:pt x="4" y="2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7" name="Google Shape;2777;p14"/>
          <p:cNvSpPr/>
          <p:nvPr/>
        </p:nvSpPr>
        <p:spPr>
          <a:xfrm>
            <a:off x="4849813" y="2437606"/>
            <a:ext cx="153988" cy="269875"/>
          </a:xfrm>
          <a:custGeom>
            <a:rect b="b" l="l" r="r" t="t"/>
            <a:pathLst>
              <a:path extrusionOk="0" h="168" w="96">
                <a:moveTo>
                  <a:pt x="92" y="21"/>
                </a:moveTo>
                <a:cubicBezTo>
                  <a:pt x="29" y="84"/>
                  <a:pt x="29" y="84"/>
                  <a:pt x="29" y="84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5" y="150"/>
                  <a:pt x="96" y="153"/>
                  <a:pt x="96" y="156"/>
                </a:cubicBezTo>
                <a:cubicBezTo>
                  <a:pt x="96" y="163"/>
                  <a:pt x="91" y="168"/>
                  <a:pt x="84" y="168"/>
                </a:cubicBezTo>
                <a:cubicBezTo>
                  <a:pt x="81" y="168"/>
                  <a:pt x="78" y="167"/>
                  <a:pt x="76" y="165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1" y="90"/>
                  <a:pt x="0" y="87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1"/>
                  <a:pt x="1" y="77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8" y="1"/>
                  <a:pt x="81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16"/>
                  <a:pt x="94" y="19"/>
                  <a:pt x="92" y="2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8" name="Google Shape;2778;p14"/>
          <p:cNvSpPr/>
          <p:nvPr/>
        </p:nvSpPr>
        <p:spPr>
          <a:xfrm>
            <a:off x="4076700" y="2496343"/>
            <a:ext cx="268288" cy="152400"/>
          </a:xfrm>
          <a:custGeom>
            <a:rect b="b" l="l" r="r" t="t"/>
            <a:pathLst>
              <a:path extrusionOk="0" h="96" w="168">
                <a:moveTo>
                  <a:pt x="21" y="92"/>
                </a:moveTo>
                <a:cubicBezTo>
                  <a:pt x="84" y="29"/>
                  <a:pt x="84" y="29"/>
                  <a:pt x="84" y="29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50" y="95"/>
                  <a:pt x="153" y="96"/>
                  <a:pt x="156" y="96"/>
                </a:cubicBezTo>
                <a:cubicBezTo>
                  <a:pt x="163" y="96"/>
                  <a:pt x="168" y="91"/>
                  <a:pt x="168" y="84"/>
                </a:cubicBezTo>
                <a:cubicBezTo>
                  <a:pt x="168" y="81"/>
                  <a:pt x="167" y="78"/>
                  <a:pt x="165" y="76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93" y="4"/>
                  <a:pt x="93" y="4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0" y="1"/>
                  <a:pt x="8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0"/>
                  <a:pt x="77" y="1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8"/>
                  <a:pt x="0" y="81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16" y="96"/>
                  <a:pt x="19" y="94"/>
                  <a:pt x="21" y="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9" name="Google Shape;2779;p14"/>
          <p:cNvSpPr/>
          <p:nvPr/>
        </p:nvSpPr>
        <p:spPr>
          <a:xfrm>
            <a:off x="3362325" y="2496343"/>
            <a:ext cx="268288" cy="152400"/>
          </a:xfrm>
          <a:custGeom>
            <a:rect b="b" l="l" r="r" t="t"/>
            <a:pathLst>
              <a:path extrusionOk="0" h="96" w="168">
                <a:moveTo>
                  <a:pt x="21" y="4"/>
                </a:moveTo>
                <a:cubicBezTo>
                  <a:pt x="84" y="67"/>
                  <a:pt x="84" y="67"/>
                  <a:pt x="84" y="67"/>
                </a:cubicBezTo>
                <a:cubicBezTo>
                  <a:pt x="148" y="3"/>
                  <a:pt x="148" y="3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5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0" y="95"/>
                  <a:pt x="87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1" y="96"/>
                  <a:pt x="77" y="95"/>
                  <a:pt x="75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6" y="0"/>
                  <a:pt x="19" y="2"/>
                  <a:pt x="21" y="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0" name="Google Shape;2780;p14"/>
          <p:cNvSpPr/>
          <p:nvPr/>
        </p:nvSpPr>
        <p:spPr>
          <a:xfrm>
            <a:off x="2671763" y="2464593"/>
            <a:ext cx="217488" cy="215900"/>
          </a:xfrm>
          <a:custGeom>
            <a:rect b="b" l="l" r="r" t="t"/>
            <a:pathLst>
              <a:path extrusionOk="0" h="136" w="136">
                <a:moveTo>
                  <a:pt x="132" y="20"/>
                </a:moveTo>
                <a:cubicBezTo>
                  <a:pt x="85" y="68"/>
                  <a:pt x="85" y="68"/>
                  <a:pt x="85" y="68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5" y="118"/>
                  <a:pt x="136" y="121"/>
                  <a:pt x="136" y="124"/>
                </a:cubicBezTo>
                <a:cubicBezTo>
                  <a:pt x="136" y="131"/>
                  <a:pt x="131" y="136"/>
                  <a:pt x="124" y="136"/>
                </a:cubicBezTo>
                <a:cubicBezTo>
                  <a:pt x="121" y="136"/>
                  <a:pt x="118" y="135"/>
                  <a:pt x="116" y="132"/>
                </a:cubicBezTo>
                <a:cubicBezTo>
                  <a:pt x="68" y="85"/>
                  <a:pt x="68" y="85"/>
                  <a:pt x="68" y="85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18" y="135"/>
                  <a:pt x="15" y="136"/>
                  <a:pt x="12" y="136"/>
                </a:cubicBezTo>
                <a:cubicBezTo>
                  <a:pt x="5" y="136"/>
                  <a:pt x="0" y="131"/>
                  <a:pt x="0" y="124"/>
                </a:cubicBezTo>
                <a:cubicBezTo>
                  <a:pt x="0" y="121"/>
                  <a:pt x="1" y="118"/>
                  <a:pt x="4" y="116"/>
                </a:cubicBezTo>
                <a:cubicBezTo>
                  <a:pt x="51" y="68"/>
                  <a:pt x="51" y="68"/>
                  <a:pt x="51" y="68"/>
                </a:cubicBezTo>
                <a:cubicBezTo>
                  <a:pt x="4" y="20"/>
                  <a:pt x="4" y="20"/>
                  <a:pt x="4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4"/>
                </a:cubicBezTo>
                <a:cubicBezTo>
                  <a:pt x="68" y="51"/>
                  <a:pt x="68" y="51"/>
                  <a:pt x="68" y="51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15"/>
                  <a:pt x="135" y="18"/>
                  <a:pt x="132" y="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1" name="Google Shape;2781;p14"/>
          <p:cNvSpPr/>
          <p:nvPr/>
        </p:nvSpPr>
        <p:spPr>
          <a:xfrm>
            <a:off x="1930400" y="2483643"/>
            <a:ext cx="268288" cy="184150"/>
          </a:xfrm>
          <a:custGeom>
            <a:rect b="b" l="l" r="r" t="t"/>
            <a:pathLst>
              <a:path extrusionOk="0" h="116" w="168">
                <a:moveTo>
                  <a:pt x="164" y="20"/>
                </a:moveTo>
                <a:cubicBezTo>
                  <a:pt x="164" y="20"/>
                  <a:pt x="164" y="20"/>
                  <a:pt x="164" y="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0" y="115"/>
                  <a:pt x="67" y="116"/>
                  <a:pt x="64" y="116"/>
                </a:cubicBezTo>
                <a:cubicBezTo>
                  <a:pt x="61" y="116"/>
                  <a:pt x="58" y="115"/>
                  <a:pt x="56" y="112"/>
                </a:cubicBezTo>
                <a:cubicBezTo>
                  <a:pt x="4" y="60"/>
                  <a:pt x="4" y="60"/>
                  <a:pt x="4" y="60"/>
                </a:cubicBezTo>
                <a:cubicBezTo>
                  <a:pt x="1" y="58"/>
                  <a:pt x="0" y="55"/>
                  <a:pt x="0" y="52"/>
                </a:cubicBezTo>
                <a:cubicBezTo>
                  <a:pt x="0" y="45"/>
                  <a:pt x="5" y="40"/>
                  <a:pt x="12" y="40"/>
                </a:cubicBezTo>
                <a:cubicBezTo>
                  <a:pt x="15" y="40"/>
                  <a:pt x="18" y="41"/>
                  <a:pt x="20" y="44"/>
                </a:cubicBezTo>
                <a:cubicBezTo>
                  <a:pt x="64" y="87"/>
                  <a:pt x="64" y="87"/>
                  <a:pt x="64" y="87"/>
                </a:cubicBezTo>
                <a:cubicBezTo>
                  <a:pt x="148" y="4"/>
                  <a:pt x="148" y="4"/>
                  <a:pt x="148" y="4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4" y="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2" name="Google Shape;2782;p14"/>
          <p:cNvSpPr/>
          <p:nvPr/>
        </p:nvSpPr>
        <p:spPr>
          <a:xfrm>
            <a:off x="1203325" y="2553493"/>
            <a:ext cx="293688" cy="38100"/>
          </a:xfrm>
          <a:custGeom>
            <a:rect b="b" l="l" r="r" t="t"/>
            <a:pathLst>
              <a:path extrusionOk="0" h="24" w="184">
                <a:moveTo>
                  <a:pt x="172" y="24"/>
                </a:moveTo>
                <a:cubicBezTo>
                  <a:pt x="104" y="24"/>
                  <a:pt x="104" y="24"/>
                  <a:pt x="104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9" y="0"/>
                  <a:pt x="184" y="5"/>
                  <a:pt x="184" y="12"/>
                </a:cubicBezTo>
                <a:cubicBezTo>
                  <a:pt x="184" y="19"/>
                  <a:pt x="179" y="24"/>
                  <a:pt x="172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3" name="Google Shape;2783;p14"/>
          <p:cNvSpPr/>
          <p:nvPr/>
        </p:nvSpPr>
        <p:spPr>
          <a:xfrm>
            <a:off x="487363" y="2424906"/>
            <a:ext cx="293688" cy="295275"/>
          </a:xfrm>
          <a:custGeom>
            <a:rect b="b" l="l" r="r" t="t"/>
            <a:pathLst>
              <a:path extrusionOk="0" h="184" w="184">
                <a:moveTo>
                  <a:pt x="172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4" y="179"/>
                  <a:pt x="99" y="184"/>
                  <a:pt x="92" y="184"/>
                </a:cubicBezTo>
                <a:cubicBezTo>
                  <a:pt x="85" y="184"/>
                  <a:pt x="80" y="179"/>
                  <a:pt x="80" y="172"/>
                </a:cubicBezTo>
                <a:cubicBezTo>
                  <a:pt x="80" y="104"/>
                  <a:pt x="80" y="104"/>
                  <a:pt x="8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9" y="80"/>
                  <a:pt x="184" y="85"/>
                  <a:pt x="184" y="92"/>
                </a:cubicBezTo>
                <a:cubicBezTo>
                  <a:pt x="184" y="99"/>
                  <a:pt x="179" y="104"/>
                  <a:pt x="172" y="10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4" name="Google Shape;2784;p14"/>
          <p:cNvSpPr/>
          <p:nvPr/>
        </p:nvSpPr>
        <p:spPr>
          <a:xfrm>
            <a:off x="8426450" y="1651793"/>
            <a:ext cx="153988" cy="346075"/>
          </a:xfrm>
          <a:custGeom>
            <a:rect b="b" l="l" r="r" t="t"/>
            <a:pathLst>
              <a:path extrusionOk="0" h="216" w="96">
                <a:moveTo>
                  <a:pt x="48" y="168"/>
                </a:moveTo>
                <a:cubicBezTo>
                  <a:pt x="0" y="216"/>
                  <a:pt x="0" y="216"/>
                  <a:pt x="0" y="21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216"/>
                  <a:pt x="96" y="216"/>
                  <a:pt x="96" y="216"/>
                </a:cubicBezTo>
                <a:lnTo>
                  <a:pt x="48" y="16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5" name="Google Shape;2785;p14"/>
          <p:cNvSpPr/>
          <p:nvPr/>
        </p:nvSpPr>
        <p:spPr>
          <a:xfrm>
            <a:off x="7583488" y="1651793"/>
            <a:ext cx="407988" cy="409575"/>
          </a:xfrm>
          <a:custGeom>
            <a:rect b="b" l="l" r="r" t="t"/>
            <a:pathLst>
              <a:path extrusionOk="0" h="256" w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68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cubicBezTo>
                  <a:pt x="116" y="226"/>
                  <a:pt x="116" y="226"/>
                  <a:pt x="116" y="226"/>
                </a:cubicBezTo>
                <a:lnTo>
                  <a:pt x="116" y="68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  <a:moveTo>
                  <a:pt x="159" y="85"/>
                </a:moveTo>
                <a:cubicBezTo>
                  <a:pt x="203" y="65"/>
                  <a:pt x="203" y="65"/>
                  <a:pt x="203" y="65"/>
                </a:cubicBezTo>
                <a:cubicBezTo>
                  <a:pt x="205" y="64"/>
                  <a:pt x="206" y="64"/>
                  <a:pt x="208" y="64"/>
                </a:cubicBezTo>
                <a:cubicBezTo>
                  <a:pt x="215" y="64"/>
                  <a:pt x="220" y="69"/>
                  <a:pt x="220" y="76"/>
                </a:cubicBezTo>
                <a:cubicBezTo>
                  <a:pt x="220" y="81"/>
                  <a:pt x="217" y="85"/>
                  <a:pt x="213" y="87"/>
                </a:cubicBezTo>
                <a:cubicBezTo>
                  <a:pt x="169" y="107"/>
                  <a:pt x="169" y="107"/>
                  <a:pt x="169" y="107"/>
                </a:cubicBezTo>
                <a:cubicBezTo>
                  <a:pt x="167" y="108"/>
                  <a:pt x="166" y="108"/>
                  <a:pt x="164" y="108"/>
                </a:cubicBezTo>
                <a:cubicBezTo>
                  <a:pt x="157" y="108"/>
                  <a:pt x="152" y="103"/>
                  <a:pt x="152" y="96"/>
                </a:cubicBezTo>
                <a:cubicBezTo>
                  <a:pt x="152" y="91"/>
                  <a:pt x="155" y="87"/>
                  <a:pt x="159" y="85"/>
                </a:cubicBezTo>
                <a:moveTo>
                  <a:pt x="159" y="129"/>
                </a:moveTo>
                <a:cubicBezTo>
                  <a:pt x="159" y="129"/>
                  <a:pt x="159" y="129"/>
                  <a:pt x="159" y="12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5" y="108"/>
                  <a:pt x="206" y="108"/>
                  <a:pt x="208" y="108"/>
                </a:cubicBezTo>
                <a:cubicBezTo>
                  <a:pt x="215" y="108"/>
                  <a:pt x="220" y="113"/>
                  <a:pt x="220" y="120"/>
                </a:cubicBezTo>
                <a:cubicBezTo>
                  <a:pt x="220" y="125"/>
                  <a:pt x="217" y="129"/>
                  <a:pt x="213" y="13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67" y="152"/>
                  <a:pt x="166" y="152"/>
                  <a:pt x="164" y="152"/>
                </a:cubicBezTo>
                <a:cubicBezTo>
                  <a:pt x="157" y="152"/>
                  <a:pt x="152" y="147"/>
                  <a:pt x="152" y="140"/>
                </a:cubicBezTo>
                <a:cubicBezTo>
                  <a:pt x="152" y="135"/>
                  <a:pt x="155" y="131"/>
                  <a:pt x="159" y="129"/>
                </a:cubicBezTo>
                <a:moveTo>
                  <a:pt x="159" y="173"/>
                </a:moveTo>
                <a:cubicBezTo>
                  <a:pt x="159" y="173"/>
                  <a:pt x="159" y="173"/>
                  <a:pt x="159" y="173"/>
                </a:cubicBezTo>
                <a:cubicBezTo>
                  <a:pt x="203" y="153"/>
                  <a:pt x="203" y="153"/>
                  <a:pt x="203" y="153"/>
                </a:cubicBezTo>
                <a:cubicBezTo>
                  <a:pt x="205" y="152"/>
                  <a:pt x="206" y="152"/>
                  <a:pt x="208" y="152"/>
                </a:cubicBezTo>
                <a:cubicBezTo>
                  <a:pt x="215" y="152"/>
                  <a:pt x="220" y="157"/>
                  <a:pt x="220" y="164"/>
                </a:cubicBezTo>
                <a:cubicBezTo>
                  <a:pt x="220" y="169"/>
                  <a:pt x="217" y="173"/>
                  <a:pt x="213" y="175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167" y="196"/>
                  <a:pt x="166" y="196"/>
                  <a:pt x="164" y="196"/>
                </a:cubicBezTo>
                <a:cubicBezTo>
                  <a:pt x="157" y="196"/>
                  <a:pt x="152" y="191"/>
                  <a:pt x="152" y="184"/>
                </a:cubicBezTo>
                <a:cubicBezTo>
                  <a:pt x="152" y="179"/>
                  <a:pt x="155" y="175"/>
                  <a:pt x="159" y="173"/>
                </a:cubicBezTo>
                <a:moveTo>
                  <a:pt x="48" y="64"/>
                </a:moveTo>
                <a:cubicBezTo>
                  <a:pt x="50" y="64"/>
                  <a:pt x="51" y="64"/>
                  <a:pt x="53" y="65"/>
                </a:cubicBezTo>
                <a:cubicBezTo>
                  <a:pt x="97" y="85"/>
                  <a:pt x="97" y="85"/>
                  <a:pt x="97" y="85"/>
                </a:cubicBezTo>
                <a:cubicBezTo>
                  <a:pt x="101" y="87"/>
                  <a:pt x="104" y="91"/>
                  <a:pt x="104" y="96"/>
                </a:cubicBezTo>
                <a:cubicBezTo>
                  <a:pt x="104" y="103"/>
                  <a:pt x="99" y="108"/>
                  <a:pt x="92" y="108"/>
                </a:cubicBezTo>
                <a:cubicBezTo>
                  <a:pt x="90" y="108"/>
                  <a:pt x="89" y="108"/>
                  <a:pt x="87" y="107"/>
                </a:cubicBezTo>
                <a:cubicBezTo>
                  <a:pt x="43" y="87"/>
                  <a:pt x="43" y="87"/>
                  <a:pt x="43" y="87"/>
                </a:cubicBezTo>
                <a:cubicBezTo>
                  <a:pt x="39" y="85"/>
                  <a:pt x="36" y="81"/>
                  <a:pt x="36" y="76"/>
                </a:cubicBezTo>
                <a:cubicBezTo>
                  <a:pt x="36" y="69"/>
                  <a:pt x="41" y="64"/>
                  <a:pt x="48" y="64"/>
                </a:cubicBezTo>
                <a:moveTo>
                  <a:pt x="48" y="108"/>
                </a:moveTo>
                <a:cubicBezTo>
                  <a:pt x="50" y="108"/>
                  <a:pt x="51" y="108"/>
                  <a:pt x="53" y="10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101" y="131"/>
                  <a:pt x="104" y="135"/>
                  <a:pt x="104" y="140"/>
                </a:cubicBezTo>
                <a:cubicBezTo>
                  <a:pt x="104" y="147"/>
                  <a:pt x="99" y="152"/>
                  <a:pt x="92" y="152"/>
                </a:cubicBezTo>
                <a:cubicBezTo>
                  <a:pt x="90" y="152"/>
                  <a:pt x="89" y="152"/>
                  <a:pt x="87" y="15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39" y="129"/>
                  <a:pt x="36" y="125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moveTo>
                  <a:pt x="48" y="152"/>
                </a:moveTo>
                <a:cubicBezTo>
                  <a:pt x="50" y="152"/>
                  <a:pt x="51" y="152"/>
                  <a:pt x="53" y="153"/>
                </a:cubicBezTo>
                <a:cubicBezTo>
                  <a:pt x="97" y="173"/>
                  <a:pt x="97" y="173"/>
                  <a:pt x="97" y="173"/>
                </a:cubicBezTo>
                <a:cubicBezTo>
                  <a:pt x="101" y="175"/>
                  <a:pt x="104" y="179"/>
                  <a:pt x="104" y="184"/>
                </a:cubicBezTo>
                <a:cubicBezTo>
                  <a:pt x="104" y="191"/>
                  <a:pt x="99" y="196"/>
                  <a:pt x="92" y="196"/>
                </a:cubicBezTo>
                <a:cubicBezTo>
                  <a:pt x="90" y="196"/>
                  <a:pt x="89" y="196"/>
                  <a:pt x="87" y="195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39" y="173"/>
                  <a:pt x="36" y="169"/>
                  <a:pt x="36" y="164"/>
                </a:cubicBezTo>
                <a:cubicBezTo>
                  <a:pt x="36" y="157"/>
                  <a:pt x="41" y="152"/>
                  <a:pt x="48" y="1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6" name="Google Shape;2786;p14"/>
          <p:cNvSpPr/>
          <p:nvPr/>
        </p:nvSpPr>
        <p:spPr>
          <a:xfrm>
            <a:off x="6867525" y="1651793"/>
            <a:ext cx="409575" cy="409575"/>
          </a:xfrm>
          <a:custGeom>
            <a:rect b="b" l="l" r="r" t="t"/>
            <a:pathLst>
              <a:path extrusionOk="0" h="256" w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226"/>
                </a:moveTo>
                <a:cubicBezTo>
                  <a:pt x="116" y="68"/>
                  <a:pt x="116" y="68"/>
                  <a:pt x="116" y="6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lnTo>
                  <a:pt x="116" y="226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7" name="Google Shape;2787;p14"/>
          <p:cNvSpPr/>
          <p:nvPr/>
        </p:nvSpPr>
        <p:spPr>
          <a:xfrm>
            <a:off x="6197600" y="1672431"/>
            <a:ext cx="319088" cy="369888"/>
          </a:xfrm>
          <a:custGeom>
            <a:rect b="b" l="l" r="r" t="t"/>
            <a:pathLst>
              <a:path extrusionOk="0" h="232" w="200">
                <a:moveTo>
                  <a:pt x="188" y="232"/>
                </a:moveTo>
                <a:cubicBezTo>
                  <a:pt x="176" y="232"/>
                  <a:pt x="176" y="232"/>
                  <a:pt x="176" y="232"/>
                </a:cubicBezTo>
                <a:cubicBezTo>
                  <a:pt x="176" y="0"/>
                  <a:pt x="176" y="0"/>
                  <a:pt x="17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24" y="220"/>
                </a:moveTo>
                <a:cubicBezTo>
                  <a:pt x="24" y="208"/>
                  <a:pt x="24" y="208"/>
                  <a:pt x="24" y="208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57" y="208"/>
                  <a:pt x="68" y="197"/>
                  <a:pt x="68" y="184"/>
                </a:cubicBezTo>
                <a:cubicBezTo>
                  <a:pt x="68" y="171"/>
                  <a:pt x="57" y="160"/>
                  <a:pt x="4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57" y="140"/>
                  <a:pt x="68" y="129"/>
                  <a:pt x="68" y="116"/>
                </a:cubicBezTo>
                <a:cubicBezTo>
                  <a:pt x="68" y="103"/>
                  <a:pt x="57" y="92"/>
                  <a:pt x="44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72"/>
                  <a:pt x="24" y="72"/>
                  <a:pt x="2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57" y="72"/>
                  <a:pt x="68" y="61"/>
                  <a:pt x="68" y="48"/>
                </a:cubicBezTo>
                <a:cubicBezTo>
                  <a:pt x="68" y="35"/>
                  <a:pt x="57" y="24"/>
                  <a:pt x="4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4" y="232"/>
                  <a:pt x="164" y="232"/>
                  <a:pt x="164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moveTo>
                  <a:pt x="56" y="48"/>
                </a:moveTo>
                <a:cubicBezTo>
                  <a:pt x="56" y="55"/>
                  <a:pt x="51" y="60"/>
                  <a:pt x="44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51" y="36"/>
                  <a:pt x="56" y="41"/>
                  <a:pt x="56" y="48"/>
                </a:cubicBezTo>
                <a:moveTo>
                  <a:pt x="1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51" y="104"/>
                  <a:pt x="56" y="109"/>
                  <a:pt x="56" y="116"/>
                </a:cubicBezTo>
                <a:cubicBezTo>
                  <a:pt x="56" y="123"/>
                  <a:pt x="51" y="128"/>
                  <a:pt x="44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09"/>
                  <a:pt x="5" y="104"/>
                  <a:pt x="12" y="104"/>
                </a:cubicBezTo>
                <a:moveTo>
                  <a:pt x="12" y="172"/>
                </a:moveTo>
                <a:cubicBezTo>
                  <a:pt x="44" y="172"/>
                  <a:pt x="44" y="172"/>
                  <a:pt x="44" y="172"/>
                </a:cubicBezTo>
                <a:cubicBezTo>
                  <a:pt x="51" y="172"/>
                  <a:pt x="56" y="177"/>
                  <a:pt x="56" y="184"/>
                </a:cubicBezTo>
                <a:cubicBezTo>
                  <a:pt x="56" y="191"/>
                  <a:pt x="51" y="196"/>
                  <a:pt x="44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77"/>
                  <a:pt x="5" y="172"/>
                  <a:pt x="12" y="1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8" name="Google Shape;2788;p14"/>
          <p:cNvSpPr/>
          <p:nvPr/>
        </p:nvSpPr>
        <p:spPr>
          <a:xfrm>
            <a:off x="5500688" y="1666081"/>
            <a:ext cx="346075" cy="395288"/>
          </a:xfrm>
          <a:custGeom>
            <a:rect b="b" l="l" r="r" t="t"/>
            <a:pathLst>
              <a:path extrusionOk="0" h="248" w="216">
                <a:moveTo>
                  <a:pt x="204" y="192"/>
                </a:moveTo>
                <a:cubicBezTo>
                  <a:pt x="201" y="192"/>
                  <a:pt x="198" y="191"/>
                  <a:pt x="196" y="188"/>
                </a:cubicBezTo>
                <a:cubicBezTo>
                  <a:pt x="188" y="181"/>
                  <a:pt x="188" y="181"/>
                  <a:pt x="188" y="181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43"/>
                  <a:pt x="183" y="248"/>
                  <a:pt x="176" y="248"/>
                </a:cubicBezTo>
                <a:cubicBezTo>
                  <a:pt x="169" y="248"/>
                  <a:pt x="164" y="243"/>
                  <a:pt x="164" y="236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56" y="188"/>
                  <a:pt x="156" y="188"/>
                  <a:pt x="156" y="188"/>
                </a:cubicBezTo>
                <a:cubicBezTo>
                  <a:pt x="154" y="191"/>
                  <a:pt x="151" y="192"/>
                  <a:pt x="148" y="192"/>
                </a:cubicBezTo>
                <a:cubicBezTo>
                  <a:pt x="141" y="192"/>
                  <a:pt x="136" y="187"/>
                  <a:pt x="136" y="180"/>
                </a:cubicBezTo>
                <a:cubicBezTo>
                  <a:pt x="136" y="177"/>
                  <a:pt x="137" y="174"/>
                  <a:pt x="140" y="172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0" y="141"/>
                  <a:pt x="173" y="140"/>
                  <a:pt x="176" y="140"/>
                </a:cubicBezTo>
                <a:cubicBezTo>
                  <a:pt x="179" y="140"/>
                  <a:pt x="182" y="141"/>
                  <a:pt x="184" y="144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5" y="174"/>
                  <a:pt x="216" y="177"/>
                  <a:pt x="216" y="180"/>
                </a:cubicBezTo>
                <a:cubicBezTo>
                  <a:pt x="216" y="187"/>
                  <a:pt x="211" y="192"/>
                  <a:pt x="204" y="192"/>
                </a:cubicBezTo>
                <a:moveTo>
                  <a:pt x="131" y="163"/>
                </a:moveTo>
                <a:cubicBezTo>
                  <a:pt x="127" y="167"/>
                  <a:pt x="124" y="173"/>
                  <a:pt x="124" y="180"/>
                </a:cubicBezTo>
                <a:cubicBezTo>
                  <a:pt x="124" y="193"/>
                  <a:pt x="135" y="204"/>
                  <a:pt x="148" y="204"/>
                </a:cubicBezTo>
                <a:cubicBezTo>
                  <a:pt x="149" y="204"/>
                  <a:pt x="151" y="204"/>
                  <a:pt x="152" y="204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9" y="128"/>
                  <a:pt x="163" y="131"/>
                  <a:pt x="159" y="135"/>
                </a:cubicBezTo>
                <a:lnTo>
                  <a:pt x="131" y="163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9" name="Google Shape;2789;p14"/>
          <p:cNvSpPr/>
          <p:nvPr/>
        </p:nvSpPr>
        <p:spPr>
          <a:xfrm>
            <a:off x="4786313" y="1666081"/>
            <a:ext cx="344488" cy="395288"/>
          </a:xfrm>
          <a:custGeom>
            <a:rect b="b" l="l" r="r" t="t"/>
            <a:pathLst>
              <a:path extrusionOk="0" h="248" w="216">
                <a:moveTo>
                  <a:pt x="212" y="216"/>
                </a:moveTo>
                <a:cubicBezTo>
                  <a:pt x="184" y="244"/>
                  <a:pt x="184" y="244"/>
                  <a:pt x="184" y="244"/>
                </a:cubicBezTo>
                <a:cubicBezTo>
                  <a:pt x="182" y="247"/>
                  <a:pt x="179" y="248"/>
                  <a:pt x="176" y="248"/>
                </a:cubicBezTo>
                <a:cubicBezTo>
                  <a:pt x="173" y="248"/>
                  <a:pt x="170" y="247"/>
                  <a:pt x="168" y="244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37" y="214"/>
                  <a:pt x="136" y="211"/>
                  <a:pt x="136" y="208"/>
                </a:cubicBezTo>
                <a:cubicBezTo>
                  <a:pt x="136" y="201"/>
                  <a:pt x="141" y="196"/>
                  <a:pt x="148" y="196"/>
                </a:cubicBezTo>
                <a:cubicBezTo>
                  <a:pt x="151" y="196"/>
                  <a:pt x="154" y="197"/>
                  <a:pt x="156" y="200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45"/>
                  <a:pt x="169" y="140"/>
                  <a:pt x="176" y="140"/>
                </a:cubicBezTo>
                <a:cubicBezTo>
                  <a:pt x="183" y="140"/>
                  <a:pt x="188" y="145"/>
                  <a:pt x="188" y="152"/>
                </a:cubicBezTo>
                <a:cubicBezTo>
                  <a:pt x="188" y="207"/>
                  <a:pt x="188" y="207"/>
                  <a:pt x="188" y="207"/>
                </a:cubicBezTo>
                <a:cubicBezTo>
                  <a:pt x="196" y="200"/>
                  <a:pt x="196" y="200"/>
                  <a:pt x="196" y="200"/>
                </a:cubicBezTo>
                <a:cubicBezTo>
                  <a:pt x="198" y="197"/>
                  <a:pt x="201" y="196"/>
                  <a:pt x="204" y="196"/>
                </a:cubicBezTo>
                <a:cubicBezTo>
                  <a:pt x="211" y="196"/>
                  <a:pt x="216" y="201"/>
                  <a:pt x="216" y="208"/>
                </a:cubicBezTo>
                <a:cubicBezTo>
                  <a:pt x="216" y="211"/>
                  <a:pt x="215" y="214"/>
                  <a:pt x="212" y="216"/>
                </a:cubicBezTo>
                <a:moveTo>
                  <a:pt x="152" y="152"/>
                </a:moveTo>
                <a:cubicBezTo>
                  <a:pt x="152" y="184"/>
                  <a:pt x="152" y="184"/>
                  <a:pt x="152" y="184"/>
                </a:cubicBezTo>
                <a:cubicBezTo>
                  <a:pt x="151" y="184"/>
                  <a:pt x="149" y="184"/>
                  <a:pt x="148" y="184"/>
                </a:cubicBezTo>
                <a:cubicBezTo>
                  <a:pt x="135" y="184"/>
                  <a:pt x="124" y="195"/>
                  <a:pt x="124" y="208"/>
                </a:cubicBezTo>
                <a:cubicBezTo>
                  <a:pt x="124" y="215"/>
                  <a:pt x="127" y="221"/>
                  <a:pt x="131" y="225"/>
                </a:cubicBezTo>
                <a:cubicBezTo>
                  <a:pt x="138" y="232"/>
                  <a:pt x="138" y="232"/>
                  <a:pt x="138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3" y="128"/>
                  <a:pt x="152" y="139"/>
                  <a:pt x="152" y="15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0" name="Google Shape;2790;p14"/>
          <p:cNvSpPr/>
          <p:nvPr/>
        </p:nvSpPr>
        <p:spPr>
          <a:xfrm>
            <a:off x="4070350" y="1666081"/>
            <a:ext cx="344488" cy="388938"/>
          </a:xfrm>
          <a:custGeom>
            <a:rect b="b" l="l" r="r" t="t"/>
            <a:pathLst>
              <a:path extrusionOk="0" h="244" w="216">
                <a:moveTo>
                  <a:pt x="212" y="192"/>
                </a:moveTo>
                <a:cubicBezTo>
                  <a:pt x="197" y="208"/>
                  <a:pt x="197" y="208"/>
                  <a:pt x="197" y="208"/>
                </a:cubicBezTo>
                <a:cubicBezTo>
                  <a:pt x="212" y="224"/>
                  <a:pt x="212" y="224"/>
                  <a:pt x="212" y="224"/>
                </a:cubicBezTo>
                <a:cubicBezTo>
                  <a:pt x="215" y="226"/>
                  <a:pt x="216" y="229"/>
                  <a:pt x="216" y="232"/>
                </a:cubicBezTo>
                <a:cubicBezTo>
                  <a:pt x="216" y="239"/>
                  <a:pt x="211" y="244"/>
                  <a:pt x="204" y="244"/>
                </a:cubicBezTo>
                <a:cubicBezTo>
                  <a:pt x="201" y="244"/>
                  <a:pt x="198" y="243"/>
                  <a:pt x="196" y="240"/>
                </a:cubicBezTo>
                <a:cubicBezTo>
                  <a:pt x="180" y="225"/>
                  <a:pt x="180" y="225"/>
                  <a:pt x="180" y="225"/>
                </a:cubicBezTo>
                <a:cubicBezTo>
                  <a:pt x="164" y="240"/>
                  <a:pt x="164" y="240"/>
                  <a:pt x="164" y="240"/>
                </a:cubicBezTo>
                <a:cubicBezTo>
                  <a:pt x="162" y="243"/>
                  <a:pt x="159" y="244"/>
                  <a:pt x="156" y="244"/>
                </a:cubicBezTo>
                <a:cubicBezTo>
                  <a:pt x="149" y="244"/>
                  <a:pt x="144" y="239"/>
                  <a:pt x="144" y="232"/>
                </a:cubicBezTo>
                <a:cubicBezTo>
                  <a:pt x="144" y="229"/>
                  <a:pt x="145" y="226"/>
                  <a:pt x="148" y="224"/>
                </a:cubicBezTo>
                <a:cubicBezTo>
                  <a:pt x="163" y="208"/>
                  <a:pt x="163" y="208"/>
                  <a:pt x="163" y="208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5" y="190"/>
                  <a:pt x="144" y="187"/>
                  <a:pt x="144" y="184"/>
                </a:cubicBezTo>
                <a:cubicBezTo>
                  <a:pt x="144" y="177"/>
                  <a:pt x="149" y="172"/>
                  <a:pt x="156" y="172"/>
                </a:cubicBezTo>
                <a:cubicBezTo>
                  <a:pt x="159" y="172"/>
                  <a:pt x="162" y="173"/>
                  <a:pt x="164" y="176"/>
                </a:cubicBezTo>
                <a:cubicBezTo>
                  <a:pt x="180" y="191"/>
                  <a:pt x="180" y="191"/>
                  <a:pt x="180" y="191"/>
                </a:cubicBezTo>
                <a:cubicBezTo>
                  <a:pt x="196" y="176"/>
                  <a:pt x="196" y="176"/>
                  <a:pt x="196" y="176"/>
                </a:cubicBezTo>
                <a:cubicBezTo>
                  <a:pt x="198" y="173"/>
                  <a:pt x="201" y="172"/>
                  <a:pt x="204" y="172"/>
                </a:cubicBezTo>
                <a:cubicBezTo>
                  <a:pt x="211" y="172"/>
                  <a:pt x="216" y="177"/>
                  <a:pt x="216" y="184"/>
                </a:cubicBezTo>
                <a:cubicBezTo>
                  <a:pt x="216" y="187"/>
                  <a:pt x="215" y="190"/>
                  <a:pt x="212" y="192"/>
                </a:cubicBezTo>
                <a:moveTo>
                  <a:pt x="176" y="170"/>
                </a:moveTo>
                <a:cubicBezTo>
                  <a:pt x="176" y="170"/>
                  <a:pt x="176" y="170"/>
                  <a:pt x="176" y="170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69" y="163"/>
                  <a:pt x="163" y="160"/>
                  <a:pt x="156" y="160"/>
                </a:cubicBezTo>
                <a:cubicBezTo>
                  <a:pt x="143" y="160"/>
                  <a:pt x="132" y="171"/>
                  <a:pt x="132" y="184"/>
                </a:cubicBezTo>
                <a:cubicBezTo>
                  <a:pt x="132" y="191"/>
                  <a:pt x="135" y="197"/>
                  <a:pt x="139" y="201"/>
                </a:cubicBezTo>
                <a:cubicBezTo>
                  <a:pt x="146" y="208"/>
                  <a:pt x="146" y="208"/>
                  <a:pt x="146" y="208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5" y="219"/>
                  <a:pt x="132" y="225"/>
                  <a:pt x="132" y="232"/>
                </a:cubicBezTo>
                <a:cubicBezTo>
                  <a:pt x="124" y="232"/>
                  <a:pt x="124" y="232"/>
                  <a:pt x="12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lnTo>
                  <a:pt x="176" y="17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1" name="Google Shape;2791;p14"/>
          <p:cNvSpPr/>
          <p:nvPr/>
        </p:nvSpPr>
        <p:spPr>
          <a:xfrm>
            <a:off x="3355975" y="1666081"/>
            <a:ext cx="344488" cy="376238"/>
          </a:xfrm>
          <a:custGeom>
            <a:rect b="b" l="l" r="r" t="t"/>
            <a:pathLst>
              <a:path extrusionOk="0" h="236" w="216">
                <a:moveTo>
                  <a:pt x="212" y="200"/>
                </a:moveTo>
                <a:cubicBezTo>
                  <a:pt x="180" y="232"/>
                  <a:pt x="180" y="232"/>
                  <a:pt x="180" y="232"/>
                </a:cubicBezTo>
                <a:cubicBezTo>
                  <a:pt x="178" y="235"/>
                  <a:pt x="175" y="236"/>
                  <a:pt x="172" y="236"/>
                </a:cubicBezTo>
                <a:cubicBezTo>
                  <a:pt x="169" y="236"/>
                  <a:pt x="166" y="235"/>
                  <a:pt x="164" y="232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5" y="214"/>
                  <a:pt x="144" y="211"/>
                  <a:pt x="144" y="208"/>
                </a:cubicBezTo>
                <a:cubicBezTo>
                  <a:pt x="144" y="201"/>
                  <a:pt x="149" y="196"/>
                  <a:pt x="156" y="196"/>
                </a:cubicBezTo>
                <a:cubicBezTo>
                  <a:pt x="159" y="196"/>
                  <a:pt x="162" y="197"/>
                  <a:pt x="164" y="200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8" y="181"/>
                  <a:pt x="201" y="180"/>
                  <a:pt x="204" y="180"/>
                </a:cubicBezTo>
                <a:cubicBezTo>
                  <a:pt x="211" y="180"/>
                  <a:pt x="216" y="185"/>
                  <a:pt x="216" y="192"/>
                </a:cubicBezTo>
                <a:cubicBezTo>
                  <a:pt x="216" y="195"/>
                  <a:pt x="215" y="198"/>
                  <a:pt x="212" y="200"/>
                </a:cubicBezTo>
                <a:moveTo>
                  <a:pt x="176" y="186"/>
                </a:moveTo>
                <a:cubicBezTo>
                  <a:pt x="172" y="190"/>
                  <a:pt x="172" y="190"/>
                  <a:pt x="172" y="190"/>
                </a:cubicBezTo>
                <a:cubicBezTo>
                  <a:pt x="168" y="186"/>
                  <a:pt x="162" y="184"/>
                  <a:pt x="156" y="184"/>
                </a:cubicBezTo>
                <a:cubicBezTo>
                  <a:pt x="143" y="184"/>
                  <a:pt x="132" y="195"/>
                  <a:pt x="132" y="208"/>
                </a:cubicBezTo>
                <a:cubicBezTo>
                  <a:pt x="132" y="215"/>
                  <a:pt x="135" y="221"/>
                  <a:pt x="139" y="225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04" y="232"/>
                  <a:pt x="104" y="232"/>
                  <a:pt x="10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4"/>
                  <a:pt x="176" y="164"/>
                  <a:pt x="176" y="164"/>
                </a:cubicBezTo>
                <a:lnTo>
                  <a:pt x="176" y="186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2" name="Google Shape;2792;p14"/>
          <p:cNvSpPr/>
          <p:nvPr/>
        </p:nvSpPr>
        <p:spPr>
          <a:xfrm>
            <a:off x="2640013" y="1666081"/>
            <a:ext cx="338138" cy="369888"/>
          </a:xfrm>
          <a:custGeom>
            <a:rect b="b" l="l" r="r" t="t"/>
            <a:pathLst>
              <a:path extrusionOk="0" h="232" w="212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76" y="160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52" y="184"/>
                  <a:pt x="152" y="184"/>
                  <a:pt x="152" y="184"/>
                </a:cubicBez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lnTo>
                  <a:pt x="176" y="16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3" name="Google Shape;2793;p14"/>
          <p:cNvSpPr/>
          <p:nvPr/>
        </p:nvSpPr>
        <p:spPr>
          <a:xfrm>
            <a:off x="1924050" y="1666081"/>
            <a:ext cx="339725" cy="388938"/>
          </a:xfrm>
          <a:custGeom>
            <a:rect b="b" l="l" r="r" t="t"/>
            <a:pathLst>
              <a:path extrusionOk="0" h="244" w="212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9"/>
                  <a:pt x="183" y="244"/>
                  <a:pt x="176" y="244"/>
                </a:cubicBezTo>
                <a:cubicBezTo>
                  <a:pt x="169" y="244"/>
                  <a:pt x="164" y="239"/>
                  <a:pt x="164" y="232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4" y="177"/>
                  <a:pt x="169" y="172"/>
                  <a:pt x="176" y="172"/>
                </a:cubicBezTo>
                <a:cubicBezTo>
                  <a:pt x="183" y="172"/>
                  <a:pt x="188" y="177"/>
                  <a:pt x="188" y="184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52" y="184"/>
                </a:move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63" y="160"/>
                  <a:pt x="152" y="171"/>
                  <a:pt x="152" y="184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4" name="Google Shape;2794;p14"/>
          <p:cNvSpPr/>
          <p:nvPr/>
        </p:nvSpPr>
        <p:spPr>
          <a:xfrm>
            <a:off x="1190625" y="1651793"/>
            <a:ext cx="319088" cy="409575"/>
          </a:xfrm>
          <a:custGeom>
            <a:rect b="b" l="l" r="r" t="t"/>
            <a:pathLst>
              <a:path extrusionOk="0" h="256" w="200">
                <a:moveTo>
                  <a:pt x="188" y="232"/>
                </a:move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81"/>
                  <a:pt x="111" y="92"/>
                  <a:pt x="124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24" y="80"/>
                </a:moveTo>
                <a:cubicBezTo>
                  <a:pt x="117" y="80"/>
                  <a:pt x="112" y="75"/>
                  <a:pt x="112" y="6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0"/>
                  <a:pt x="112" y="0"/>
                  <a:pt x="112" y="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48" y="80"/>
                  <a:pt x="148" y="80"/>
                  <a:pt x="148" y="80"/>
                </a:cubicBezTo>
                <a:lnTo>
                  <a:pt x="124" y="80"/>
                </a:lnTo>
                <a:close/>
                <a:moveTo>
                  <a:pt x="45" y="244"/>
                </a:moveTo>
                <a:cubicBezTo>
                  <a:pt x="56" y="244"/>
                  <a:pt x="56" y="244"/>
                  <a:pt x="56" y="244"/>
                </a:cubicBezTo>
                <a:cubicBezTo>
                  <a:pt x="132" y="244"/>
                  <a:pt x="132" y="244"/>
                  <a:pt x="13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24" y="256"/>
                  <a:pt x="24" y="256"/>
                  <a:pt x="24" y="256"/>
                </a:cubicBezTo>
                <a:cubicBezTo>
                  <a:pt x="11" y="256"/>
                  <a:pt x="0" y="245"/>
                  <a:pt x="0" y="2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2" y="220"/>
                  <a:pt x="12" y="220"/>
                  <a:pt x="12" y="220"/>
                </a:cubicBezTo>
                <a:cubicBezTo>
                  <a:pt x="12" y="233"/>
                  <a:pt x="23" y="244"/>
                  <a:pt x="36" y="244"/>
                </a:cubicBezTo>
                <a:lnTo>
                  <a:pt x="45" y="2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5" name="Google Shape;2795;p14"/>
          <p:cNvSpPr/>
          <p:nvPr/>
        </p:nvSpPr>
        <p:spPr>
          <a:xfrm>
            <a:off x="493713" y="1666081"/>
            <a:ext cx="280988" cy="369888"/>
          </a:xfrm>
          <a:custGeom>
            <a:rect b="b" l="l" r="r" t="t"/>
            <a:pathLst>
              <a:path extrusionOk="0" h="232" w="176">
                <a:moveTo>
                  <a:pt x="16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7"/>
                  <a:pt x="171" y="232"/>
                  <a:pt x="164" y="23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6" name="Google Shape;2796;p14"/>
          <p:cNvSpPr/>
          <p:nvPr/>
        </p:nvSpPr>
        <p:spPr>
          <a:xfrm>
            <a:off x="8297863" y="981868"/>
            <a:ext cx="409575" cy="363538"/>
          </a:xfrm>
          <a:custGeom>
            <a:rect b="b" l="l" r="r" t="t"/>
            <a:pathLst>
              <a:path extrusionOk="0" h="228" w="256">
                <a:moveTo>
                  <a:pt x="244" y="144"/>
                </a:moveTo>
                <a:cubicBezTo>
                  <a:pt x="237" y="144"/>
                  <a:pt x="231" y="147"/>
                  <a:pt x="227" y="151"/>
                </a:cubicBezTo>
                <a:cubicBezTo>
                  <a:pt x="220" y="158"/>
                  <a:pt x="220" y="158"/>
                  <a:pt x="220" y="158"/>
                </a:cubicBezTo>
                <a:cubicBezTo>
                  <a:pt x="213" y="151"/>
                  <a:pt x="213" y="151"/>
                  <a:pt x="213" y="151"/>
                </a:cubicBezTo>
                <a:cubicBezTo>
                  <a:pt x="209" y="147"/>
                  <a:pt x="203" y="144"/>
                  <a:pt x="196" y="144"/>
                </a:cubicBezTo>
                <a:cubicBezTo>
                  <a:pt x="183" y="144"/>
                  <a:pt x="172" y="155"/>
                  <a:pt x="172" y="168"/>
                </a:cubicBezTo>
                <a:cubicBezTo>
                  <a:pt x="172" y="175"/>
                  <a:pt x="175" y="181"/>
                  <a:pt x="179" y="185"/>
                </a:cubicBezTo>
                <a:cubicBezTo>
                  <a:pt x="186" y="192"/>
                  <a:pt x="186" y="192"/>
                  <a:pt x="186" y="192"/>
                </a:cubicBezTo>
                <a:cubicBezTo>
                  <a:pt x="179" y="199"/>
                  <a:pt x="179" y="199"/>
                  <a:pt x="179" y="199"/>
                </a:cubicBezTo>
                <a:cubicBezTo>
                  <a:pt x="179" y="199"/>
                  <a:pt x="179" y="200"/>
                  <a:pt x="178" y="200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2" y="145"/>
                  <a:pt x="248" y="144"/>
                  <a:pt x="244" y="144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8" y="208"/>
                </a:moveTo>
                <a:cubicBezTo>
                  <a:pt x="203" y="192"/>
                  <a:pt x="203" y="192"/>
                  <a:pt x="203" y="192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5" y="174"/>
                  <a:pt x="184" y="171"/>
                  <a:pt x="184" y="168"/>
                </a:cubicBezTo>
                <a:cubicBezTo>
                  <a:pt x="184" y="161"/>
                  <a:pt x="189" y="156"/>
                  <a:pt x="196" y="156"/>
                </a:cubicBezTo>
                <a:cubicBezTo>
                  <a:pt x="199" y="156"/>
                  <a:pt x="202" y="157"/>
                  <a:pt x="204" y="160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36" y="160"/>
                  <a:pt x="236" y="160"/>
                  <a:pt x="236" y="160"/>
                </a:cubicBezTo>
                <a:cubicBezTo>
                  <a:pt x="238" y="157"/>
                  <a:pt x="241" y="156"/>
                  <a:pt x="244" y="156"/>
                </a:cubicBezTo>
                <a:cubicBezTo>
                  <a:pt x="251" y="156"/>
                  <a:pt x="256" y="161"/>
                  <a:pt x="256" y="168"/>
                </a:cubicBezTo>
                <a:cubicBezTo>
                  <a:pt x="256" y="171"/>
                  <a:pt x="255" y="174"/>
                  <a:pt x="252" y="176"/>
                </a:cubicBezTo>
                <a:cubicBezTo>
                  <a:pt x="237" y="192"/>
                  <a:pt x="237" y="192"/>
                  <a:pt x="237" y="192"/>
                </a:cubicBezTo>
                <a:cubicBezTo>
                  <a:pt x="252" y="208"/>
                  <a:pt x="252" y="208"/>
                  <a:pt x="252" y="208"/>
                </a:cubicBezTo>
                <a:cubicBezTo>
                  <a:pt x="255" y="210"/>
                  <a:pt x="256" y="213"/>
                  <a:pt x="256" y="216"/>
                </a:cubicBezTo>
                <a:cubicBezTo>
                  <a:pt x="256" y="223"/>
                  <a:pt x="251" y="228"/>
                  <a:pt x="244" y="228"/>
                </a:cubicBezTo>
                <a:cubicBezTo>
                  <a:pt x="241" y="228"/>
                  <a:pt x="238" y="227"/>
                  <a:pt x="236" y="224"/>
                </a:cubicBezTo>
                <a:cubicBezTo>
                  <a:pt x="220" y="209"/>
                  <a:pt x="220" y="209"/>
                  <a:pt x="220" y="209"/>
                </a:cubicBezTo>
                <a:cubicBezTo>
                  <a:pt x="204" y="224"/>
                  <a:pt x="204" y="224"/>
                  <a:pt x="204" y="224"/>
                </a:cubicBezTo>
                <a:cubicBezTo>
                  <a:pt x="202" y="227"/>
                  <a:pt x="199" y="228"/>
                  <a:pt x="196" y="228"/>
                </a:cubicBezTo>
                <a:cubicBezTo>
                  <a:pt x="189" y="228"/>
                  <a:pt x="184" y="223"/>
                  <a:pt x="184" y="216"/>
                </a:cubicBezTo>
                <a:cubicBezTo>
                  <a:pt x="184" y="213"/>
                  <a:pt x="185" y="210"/>
                  <a:pt x="188" y="20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7" name="Google Shape;2797;p14"/>
          <p:cNvSpPr/>
          <p:nvPr/>
        </p:nvSpPr>
        <p:spPr>
          <a:xfrm>
            <a:off x="7583488" y="981868"/>
            <a:ext cx="407988" cy="350838"/>
          </a:xfrm>
          <a:custGeom>
            <a:rect b="b" l="l" r="r" t="t"/>
            <a:pathLst>
              <a:path extrusionOk="0" h="220" w="256">
                <a:moveTo>
                  <a:pt x="244" y="152"/>
                </a:moveTo>
                <a:cubicBezTo>
                  <a:pt x="237" y="152"/>
                  <a:pt x="231" y="155"/>
                  <a:pt x="227" y="159"/>
                </a:cubicBezTo>
                <a:cubicBezTo>
                  <a:pt x="212" y="174"/>
                  <a:pt x="212" y="174"/>
                  <a:pt x="212" y="174"/>
                </a:cubicBezTo>
                <a:cubicBezTo>
                  <a:pt x="208" y="170"/>
                  <a:pt x="202" y="168"/>
                  <a:pt x="196" y="168"/>
                </a:cubicBezTo>
                <a:cubicBezTo>
                  <a:pt x="183" y="168"/>
                  <a:pt x="172" y="179"/>
                  <a:pt x="172" y="192"/>
                </a:cubicBezTo>
                <a:cubicBezTo>
                  <a:pt x="172" y="195"/>
                  <a:pt x="173" y="197"/>
                  <a:pt x="173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55"/>
                  <a:pt x="256" y="155"/>
                  <a:pt x="256" y="155"/>
                </a:cubicBezTo>
                <a:cubicBezTo>
                  <a:pt x="252" y="153"/>
                  <a:pt x="248" y="152"/>
                  <a:pt x="244" y="152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6" y="180"/>
                </a:moveTo>
                <a:cubicBezTo>
                  <a:pt x="199" y="180"/>
                  <a:pt x="202" y="181"/>
                  <a:pt x="204" y="184"/>
                </a:cubicBezTo>
                <a:cubicBezTo>
                  <a:pt x="212" y="191"/>
                  <a:pt x="212" y="191"/>
                  <a:pt x="212" y="191"/>
                </a:cubicBezTo>
                <a:cubicBezTo>
                  <a:pt x="236" y="168"/>
                  <a:pt x="236" y="168"/>
                  <a:pt x="236" y="168"/>
                </a:cubicBezTo>
                <a:cubicBezTo>
                  <a:pt x="238" y="165"/>
                  <a:pt x="241" y="164"/>
                  <a:pt x="244" y="164"/>
                </a:cubicBezTo>
                <a:cubicBezTo>
                  <a:pt x="251" y="164"/>
                  <a:pt x="256" y="169"/>
                  <a:pt x="256" y="176"/>
                </a:cubicBezTo>
                <a:cubicBezTo>
                  <a:pt x="256" y="179"/>
                  <a:pt x="255" y="182"/>
                  <a:pt x="252" y="184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218" y="219"/>
                  <a:pt x="215" y="220"/>
                  <a:pt x="212" y="220"/>
                </a:cubicBezTo>
                <a:cubicBezTo>
                  <a:pt x="209" y="220"/>
                  <a:pt x="206" y="219"/>
                  <a:pt x="204" y="216"/>
                </a:cubicBezTo>
                <a:cubicBezTo>
                  <a:pt x="188" y="200"/>
                  <a:pt x="188" y="200"/>
                  <a:pt x="188" y="200"/>
                </a:cubicBezTo>
                <a:cubicBezTo>
                  <a:pt x="185" y="198"/>
                  <a:pt x="184" y="195"/>
                  <a:pt x="184" y="192"/>
                </a:cubicBezTo>
                <a:cubicBezTo>
                  <a:pt x="184" y="185"/>
                  <a:pt x="189" y="180"/>
                  <a:pt x="196" y="18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8" name="Google Shape;2798;p14"/>
          <p:cNvSpPr/>
          <p:nvPr/>
        </p:nvSpPr>
        <p:spPr>
          <a:xfrm>
            <a:off x="6867525" y="981868"/>
            <a:ext cx="409575" cy="325438"/>
          </a:xfrm>
          <a:custGeom>
            <a:rect b="b" l="l" r="r" t="t"/>
            <a:pathLst>
              <a:path extrusionOk="0" h="204" w="256">
                <a:moveTo>
                  <a:pt x="240" y="168"/>
                </a:moveTo>
                <a:cubicBezTo>
                  <a:pt x="192" y="168"/>
                  <a:pt x="192" y="168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9" name="Google Shape;2799;p14"/>
          <p:cNvSpPr/>
          <p:nvPr/>
        </p:nvSpPr>
        <p:spPr>
          <a:xfrm>
            <a:off x="6153150" y="981868"/>
            <a:ext cx="407988" cy="363538"/>
          </a:xfrm>
          <a:custGeom>
            <a:rect b="b" l="l" r="r" t="t"/>
            <a:pathLst>
              <a:path extrusionOk="0" h="228" w="256">
                <a:moveTo>
                  <a:pt x="240" y="168"/>
                </a:moveTo>
                <a:cubicBezTo>
                  <a:pt x="240" y="155"/>
                  <a:pt x="229" y="144"/>
                  <a:pt x="216" y="144"/>
                </a:cubicBezTo>
                <a:cubicBezTo>
                  <a:pt x="203" y="144"/>
                  <a:pt x="192" y="155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04" y="180"/>
                  <a:pt x="204" y="180"/>
                  <a:pt x="204" y="180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4" y="161"/>
                  <a:pt x="209" y="156"/>
                  <a:pt x="216" y="156"/>
                </a:cubicBezTo>
                <a:cubicBezTo>
                  <a:pt x="223" y="156"/>
                  <a:pt x="228" y="161"/>
                  <a:pt x="228" y="168"/>
                </a:cubicBezTo>
                <a:cubicBezTo>
                  <a:pt x="228" y="180"/>
                  <a:pt x="228" y="180"/>
                  <a:pt x="228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16"/>
                  <a:pt x="228" y="216"/>
                  <a:pt x="228" y="216"/>
                </a:cubicBezTo>
                <a:cubicBezTo>
                  <a:pt x="228" y="223"/>
                  <a:pt x="223" y="228"/>
                  <a:pt x="216" y="228"/>
                </a:cubicBezTo>
                <a:cubicBezTo>
                  <a:pt x="209" y="228"/>
                  <a:pt x="204" y="223"/>
                  <a:pt x="204" y="216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0" name="Google Shape;2800;p14"/>
          <p:cNvSpPr/>
          <p:nvPr/>
        </p:nvSpPr>
        <p:spPr>
          <a:xfrm>
            <a:off x="5437188" y="981868"/>
            <a:ext cx="409575" cy="319088"/>
          </a:xfrm>
          <a:custGeom>
            <a:rect b="b" l="l" r="r" t="t"/>
            <a:pathLst>
              <a:path extrusionOk="0" h="200" w="256">
                <a:moveTo>
                  <a:pt x="244" y="200"/>
                </a:move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6" y="195"/>
                  <a:pt x="251" y="200"/>
                  <a:pt x="244" y="200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1" name="Google Shape;2801;p14"/>
          <p:cNvSpPr/>
          <p:nvPr/>
        </p:nvSpPr>
        <p:spPr>
          <a:xfrm>
            <a:off x="4722813" y="937418"/>
            <a:ext cx="407988" cy="407988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49" y="168"/>
                  <a:pt x="144" y="163"/>
                  <a:pt x="144" y="156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5" y="167"/>
                  <a:pt x="103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3" y="88"/>
                  <a:pt x="105" y="89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3"/>
                  <a:pt x="149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2" name="Google Shape;2802;p14"/>
          <p:cNvSpPr/>
          <p:nvPr/>
        </p:nvSpPr>
        <p:spPr>
          <a:xfrm>
            <a:off x="4006850" y="937418"/>
            <a:ext cx="407988" cy="407988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53" y="168"/>
                  <a:pt x="151" y="167"/>
                  <a:pt x="149" y="166"/>
                </a:cubicBezTo>
                <a:cubicBezTo>
                  <a:pt x="149" y="166"/>
                  <a:pt x="149" y="166"/>
                  <a:pt x="149" y="166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2" y="163"/>
                  <a:pt x="107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7" y="88"/>
                  <a:pt x="112" y="93"/>
                  <a:pt x="112" y="100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51" y="89"/>
                  <a:pt x="153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3" name="Google Shape;2803;p14"/>
          <p:cNvSpPr/>
          <p:nvPr/>
        </p:nvSpPr>
        <p:spPr>
          <a:xfrm>
            <a:off x="3290888" y="937418"/>
            <a:ext cx="409575" cy="407988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2" y="138"/>
                </a:moveTo>
                <a:cubicBezTo>
                  <a:pt x="143" y="165"/>
                  <a:pt x="143" y="165"/>
                  <a:pt x="143" y="165"/>
                </a:cubicBezTo>
                <a:cubicBezTo>
                  <a:pt x="141" y="167"/>
                  <a:pt x="139" y="168"/>
                  <a:pt x="136" y="168"/>
                </a:cubicBezTo>
                <a:cubicBezTo>
                  <a:pt x="129" y="168"/>
                  <a:pt x="124" y="163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5" y="167"/>
                  <a:pt x="83" y="168"/>
                  <a:pt x="80" y="168"/>
                </a:cubicBezTo>
                <a:cubicBezTo>
                  <a:pt x="73" y="168"/>
                  <a:pt x="68" y="163"/>
                  <a:pt x="68" y="156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93"/>
                  <a:pt x="73" y="88"/>
                  <a:pt x="80" y="88"/>
                </a:cubicBezTo>
                <a:cubicBezTo>
                  <a:pt x="83" y="88"/>
                  <a:pt x="85" y="89"/>
                  <a:pt x="87" y="91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93"/>
                  <a:pt x="129" y="88"/>
                  <a:pt x="136" y="88"/>
                </a:cubicBezTo>
                <a:cubicBezTo>
                  <a:pt x="139" y="88"/>
                  <a:pt x="141" y="89"/>
                  <a:pt x="143" y="91"/>
                </a:cubicBezTo>
                <a:cubicBezTo>
                  <a:pt x="182" y="118"/>
                  <a:pt x="182" y="118"/>
                  <a:pt x="182" y="118"/>
                </a:cubicBezTo>
                <a:cubicBezTo>
                  <a:pt x="186" y="120"/>
                  <a:pt x="188" y="124"/>
                  <a:pt x="188" y="128"/>
                </a:cubicBezTo>
                <a:cubicBezTo>
                  <a:pt x="188" y="132"/>
                  <a:pt x="186" y="136"/>
                  <a:pt x="182" y="13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4" name="Google Shape;2804;p14"/>
          <p:cNvSpPr/>
          <p:nvPr/>
        </p:nvSpPr>
        <p:spPr>
          <a:xfrm>
            <a:off x="2576513" y="937418"/>
            <a:ext cx="407988" cy="407988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  <a:cubicBezTo>
                  <a:pt x="57" y="0"/>
                  <a:pt x="0" y="57"/>
                  <a:pt x="0" y="128"/>
                </a:cubicBezTo>
                <a:cubicBezTo>
                  <a:pt x="0" y="199"/>
                  <a:pt x="57" y="256"/>
                  <a:pt x="128" y="256"/>
                </a:cubicBezTo>
                <a:moveTo>
                  <a:pt x="128" y="24"/>
                </a:moveTo>
                <a:cubicBezTo>
                  <a:pt x="185" y="24"/>
                  <a:pt x="232" y="71"/>
                  <a:pt x="232" y="128"/>
                </a:cubicBezTo>
                <a:cubicBezTo>
                  <a:pt x="232" y="185"/>
                  <a:pt x="185" y="232"/>
                  <a:pt x="128" y="232"/>
                </a:cubicBezTo>
                <a:cubicBezTo>
                  <a:pt x="71" y="232"/>
                  <a:pt x="24" y="185"/>
                  <a:pt x="24" y="128"/>
                </a:cubicBezTo>
                <a:cubicBezTo>
                  <a:pt x="24" y="71"/>
                  <a:pt x="71" y="24"/>
                  <a:pt x="128" y="24"/>
                </a:cubicBezTo>
                <a:moveTo>
                  <a:pt x="74" y="138"/>
                </a:moveTo>
                <a:cubicBezTo>
                  <a:pt x="113" y="165"/>
                  <a:pt x="113" y="165"/>
                  <a:pt x="113" y="165"/>
                </a:cubicBezTo>
                <a:cubicBezTo>
                  <a:pt x="115" y="167"/>
                  <a:pt x="117" y="168"/>
                  <a:pt x="120" y="168"/>
                </a:cubicBezTo>
                <a:cubicBezTo>
                  <a:pt x="127" y="168"/>
                  <a:pt x="132" y="163"/>
                  <a:pt x="132" y="156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69" y="165"/>
                  <a:pt x="169" y="165"/>
                  <a:pt x="169" y="165"/>
                </a:cubicBezTo>
                <a:cubicBezTo>
                  <a:pt x="171" y="167"/>
                  <a:pt x="173" y="168"/>
                  <a:pt x="176" y="168"/>
                </a:cubicBezTo>
                <a:cubicBezTo>
                  <a:pt x="183" y="168"/>
                  <a:pt x="188" y="163"/>
                  <a:pt x="188" y="156"/>
                </a:cubicBezTo>
                <a:cubicBezTo>
                  <a:pt x="188" y="156"/>
                  <a:pt x="188" y="156"/>
                  <a:pt x="188" y="156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93"/>
                  <a:pt x="183" y="88"/>
                  <a:pt x="176" y="88"/>
                </a:cubicBezTo>
                <a:cubicBezTo>
                  <a:pt x="173" y="88"/>
                  <a:pt x="171" y="89"/>
                  <a:pt x="169" y="91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93"/>
                  <a:pt x="127" y="88"/>
                  <a:pt x="120" y="88"/>
                </a:cubicBezTo>
                <a:cubicBezTo>
                  <a:pt x="117" y="88"/>
                  <a:pt x="115" y="89"/>
                  <a:pt x="113" y="91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0" y="120"/>
                  <a:pt x="68" y="124"/>
                  <a:pt x="68" y="128"/>
                </a:cubicBezTo>
                <a:cubicBezTo>
                  <a:pt x="68" y="132"/>
                  <a:pt x="70" y="136"/>
                  <a:pt x="74" y="13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5" name="Google Shape;2805;p14"/>
          <p:cNvSpPr/>
          <p:nvPr/>
        </p:nvSpPr>
        <p:spPr>
          <a:xfrm>
            <a:off x="1860550" y="937418"/>
            <a:ext cx="409575" cy="407988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4" y="160"/>
                </a:moveTo>
                <a:cubicBezTo>
                  <a:pt x="164" y="167"/>
                  <a:pt x="159" y="172"/>
                  <a:pt x="152" y="172"/>
                </a:cubicBezTo>
                <a:cubicBezTo>
                  <a:pt x="145" y="172"/>
                  <a:pt x="140" y="167"/>
                  <a:pt x="14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89"/>
                  <a:pt x="145" y="84"/>
                  <a:pt x="152" y="84"/>
                </a:cubicBezTo>
                <a:cubicBezTo>
                  <a:pt x="159" y="84"/>
                  <a:pt x="164" y="89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60"/>
                  <a:pt x="164" y="160"/>
                  <a:pt x="164" y="160"/>
                </a:cubicBezTo>
                <a:moveTo>
                  <a:pt x="116" y="160"/>
                </a:moveTo>
                <a:cubicBezTo>
                  <a:pt x="116" y="167"/>
                  <a:pt x="111" y="172"/>
                  <a:pt x="104" y="172"/>
                </a:cubicBezTo>
                <a:cubicBezTo>
                  <a:pt x="97" y="172"/>
                  <a:pt x="92" y="167"/>
                  <a:pt x="92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89"/>
                  <a:pt x="97" y="84"/>
                  <a:pt x="104" y="84"/>
                </a:cubicBezTo>
                <a:cubicBezTo>
                  <a:pt x="111" y="84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6" y="160"/>
                  <a:pt x="116" y="160"/>
                  <a:pt x="116" y="16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6" name="Google Shape;2806;p14"/>
          <p:cNvSpPr/>
          <p:nvPr/>
        </p:nvSpPr>
        <p:spPr>
          <a:xfrm>
            <a:off x="1146175" y="937418"/>
            <a:ext cx="407988" cy="407988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0" y="172"/>
                </a:moveTo>
                <a:cubicBezTo>
                  <a:pt x="96" y="172"/>
                  <a:pt x="96" y="172"/>
                  <a:pt x="96" y="172"/>
                </a:cubicBezTo>
                <a:cubicBezTo>
                  <a:pt x="89" y="172"/>
                  <a:pt x="84" y="167"/>
                  <a:pt x="84" y="160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89"/>
                  <a:pt x="89" y="84"/>
                  <a:pt x="96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7" y="84"/>
                  <a:pt x="172" y="89"/>
                  <a:pt x="172" y="96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2" y="167"/>
                  <a:pt x="167" y="172"/>
                  <a:pt x="160" y="1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7" name="Google Shape;2807;p14"/>
          <p:cNvSpPr/>
          <p:nvPr/>
        </p:nvSpPr>
        <p:spPr>
          <a:xfrm>
            <a:off x="430213" y="937418"/>
            <a:ext cx="409575" cy="407988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6" y="138"/>
                </a:move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1" y="179"/>
                  <a:pt x="101" y="179"/>
                </a:cubicBezTo>
                <a:cubicBezTo>
                  <a:pt x="101" y="179"/>
                  <a:pt x="101" y="179"/>
                  <a:pt x="101" y="179"/>
                </a:cubicBezTo>
                <a:cubicBezTo>
                  <a:pt x="100" y="179"/>
                  <a:pt x="100" y="179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6" y="180"/>
                  <a:pt x="96" y="180"/>
                </a:cubicBezTo>
                <a:cubicBezTo>
                  <a:pt x="89" y="180"/>
                  <a:pt x="84" y="175"/>
                  <a:pt x="84" y="16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1"/>
                  <a:pt x="89" y="76"/>
                  <a:pt x="96" y="76"/>
                </a:cubicBezTo>
                <a:cubicBezTo>
                  <a:pt x="99" y="76"/>
                  <a:pt x="101" y="77"/>
                  <a:pt x="103" y="7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70" y="120"/>
                  <a:pt x="172" y="124"/>
                  <a:pt x="172" y="128"/>
                </a:cubicBezTo>
                <a:cubicBezTo>
                  <a:pt x="172" y="132"/>
                  <a:pt x="170" y="136"/>
                  <a:pt x="166" y="13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8" name="Google Shape;2808;p14"/>
          <p:cNvSpPr/>
          <p:nvPr/>
        </p:nvSpPr>
        <p:spPr>
          <a:xfrm>
            <a:off x="8297863" y="221456"/>
            <a:ext cx="409575" cy="409575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9" name="Google Shape;2809;p14"/>
          <p:cNvSpPr/>
          <p:nvPr/>
        </p:nvSpPr>
        <p:spPr>
          <a:xfrm>
            <a:off x="7583488" y="221456"/>
            <a:ext cx="407988" cy="409575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0" name="Google Shape;2810;p14"/>
          <p:cNvSpPr/>
          <p:nvPr/>
        </p:nvSpPr>
        <p:spPr>
          <a:xfrm>
            <a:off x="6873875" y="234156"/>
            <a:ext cx="396875" cy="384175"/>
          </a:xfrm>
          <a:custGeom>
            <a:rect b="b" l="l" r="r" t="t"/>
            <a:pathLst>
              <a:path extrusionOk="0" h="240" w="248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70" y="32"/>
                  <a:pt x="70" y="32"/>
                  <a:pt x="7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52" y="52"/>
                </a:moveTo>
                <a:cubicBezTo>
                  <a:pt x="149" y="52"/>
                  <a:pt x="146" y="51"/>
                  <a:pt x="144" y="48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3"/>
                  <a:pt x="131" y="108"/>
                  <a:pt x="124" y="108"/>
                </a:cubicBezTo>
                <a:cubicBezTo>
                  <a:pt x="117" y="108"/>
                  <a:pt x="112" y="103"/>
                  <a:pt x="112" y="96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2" y="51"/>
                  <a:pt x="99" y="52"/>
                  <a:pt x="96" y="52"/>
                </a:cubicBezTo>
                <a:cubicBezTo>
                  <a:pt x="89" y="52"/>
                  <a:pt x="84" y="47"/>
                  <a:pt x="84" y="40"/>
                </a:cubicBezTo>
                <a:cubicBezTo>
                  <a:pt x="84" y="37"/>
                  <a:pt x="85" y="34"/>
                  <a:pt x="88" y="32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27" y="0"/>
                  <a:pt x="130" y="1"/>
                  <a:pt x="132" y="4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3" y="34"/>
                  <a:pt x="164" y="37"/>
                  <a:pt x="164" y="40"/>
                </a:cubicBezTo>
                <a:cubicBezTo>
                  <a:pt x="164" y="47"/>
                  <a:pt x="159" y="52"/>
                  <a:pt x="152" y="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1" name="Google Shape;2811;p14"/>
          <p:cNvSpPr/>
          <p:nvPr/>
        </p:nvSpPr>
        <p:spPr>
          <a:xfrm>
            <a:off x="6159500" y="234156"/>
            <a:ext cx="395288" cy="384175"/>
          </a:xfrm>
          <a:custGeom>
            <a:rect b="b" l="l" r="r" t="t"/>
            <a:pathLst>
              <a:path extrusionOk="0" h="240" w="248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64" y="68"/>
                </a:moveTo>
                <a:cubicBezTo>
                  <a:pt x="164" y="71"/>
                  <a:pt x="163" y="74"/>
                  <a:pt x="160" y="7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0" y="107"/>
                  <a:pt x="127" y="108"/>
                  <a:pt x="124" y="108"/>
                </a:cubicBezTo>
                <a:cubicBezTo>
                  <a:pt x="121" y="108"/>
                  <a:pt x="118" y="107"/>
                  <a:pt x="116" y="104"/>
                </a:cubicBezTo>
                <a:cubicBezTo>
                  <a:pt x="88" y="76"/>
                  <a:pt x="88" y="76"/>
                  <a:pt x="88" y="76"/>
                </a:cubicBezTo>
                <a:cubicBezTo>
                  <a:pt x="85" y="74"/>
                  <a:pt x="84" y="71"/>
                  <a:pt x="84" y="68"/>
                </a:cubicBezTo>
                <a:cubicBezTo>
                  <a:pt x="84" y="61"/>
                  <a:pt x="89" y="56"/>
                  <a:pt x="96" y="56"/>
                </a:cubicBezTo>
                <a:cubicBezTo>
                  <a:pt x="99" y="56"/>
                  <a:pt x="102" y="57"/>
                  <a:pt x="104" y="60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57"/>
                  <a:pt x="149" y="56"/>
                  <a:pt x="152" y="56"/>
                </a:cubicBezTo>
                <a:cubicBezTo>
                  <a:pt x="159" y="56"/>
                  <a:pt x="164" y="61"/>
                  <a:pt x="164" y="6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2" name="Google Shape;2812;p14"/>
          <p:cNvSpPr/>
          <p:nvPr/>
        </p:nvSpPr>
        <p:spPr>
          <a:xfrm>
            <a:off x="5443538" y="259556"/>
            <a:ext cx="396875" cy="358775"/>
          </a:xfrm>
          <a:custGeom>
            <a:rect b="b" l="l" r="r" t="t"/>
            <a:pathLst>
              <a:path extrusionOk="0" h="224" w="248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48"/>
                </a:moveTo>
                <a:cubicBezTo>
                  <a:pt x="103" y="48"/>
                  <a:pt x="106" y="49"/>
                  <a:pt x="108" y="52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49"/>
                  <a:pt x="145" y="48"/>
                  <a:pt x="148" y="48"/>
                </a:cubicBezTo>
                <a:cubicBezTo>
                  <a:pt x="155" y="48"/>
                  <a:pt x="160" y="53"/>
                  <a:pt x="160" y="60"/>
                </a:cubicBezTo>
                <a:cubicBezTo>
                  <a:pt x="160" y="63"/>
                  <a:pt x="159" y="66"/>
                  <a:pt x="156" y="68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9" y="102"/>
                  <a:pt x="160" y="105"/>
                  <a:pt x="160" y="108"/>
                </a:cubicBezTo>
                <a:cubicBezTo>
                  <a:pt x="160" y="115"/>
                  <a:pt x="155" y="120"/>
                  <a:pt x="148" y="120"/>
                </a:cubicBezTo>
                <a:cubicBezTo>
                  <a:pt x="145" y="120"/>
                  <a:pt x="142" y="119"/>
                  <a:pt x="140" y="116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6" y="119"/>
                  <a:pt x="103" y="120"/>
                  <a:pt x="100" y="120"/>
                </a:cubicBezTo>
                <a:cubicBezTo>
                  <a:pt x="93" y="120"/>
                  <a:pt x="88" y="115"/>
                  <a:pt x="88" y="108"/>
                </a:cubicBezTo>
                <a:cubicBezTo>
                  <a:pt x="88" y="105"/>
                  <a:pt x="89" y="102"/>
                  <a:pt x="92" y="10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92" y="68"/>
                  <a:pt x="92" y="68"/>
                  <a:pt x="92" y="68"/>
                </a:cubicBezTo>
                <a:cubicBezTo>
                  <a:pt x="89" y="66"/>
                  <a:pt x="88" y="63"/>
                  <a:pt x="88" y="60"/>
                </a:cubicBezTo>
                <a:cubicBezTo>
                  <a:pt x="88" y="53"/>
                  <a:pt x="93" y="48"/>
                  <a:pt x="100" y="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3" name="Google Shape;2813;p14"/>
          <p:cNvSpPr/>
          <p:nvPr/>
        </p:nvSpPr>
        <p:spPr>
          <a:xfrm>
            <a:off x="4729163" y="259556"/>
            <a:ext cx="395288" cy="358775"/>
          </a:xfrm>
          <a:custGeom>
            <a:rect b="b" l="l" r="r" t="t"/>
            <a:pathLst>
              <a:path extrusionOk="0" h="224" w="248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03" y="72"/>
                  <a:pt x="106" y="73"/>
                  <a:pt x="108" y="76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42" y="57"/>
                  <a:pt x="145" y="56"/>
                  <a:pt x="148" y="56"/>
                </a:cubicBezTo>
                <a:cubicBezTo>
                  <a:pt x="155" y="56"/>
                  <a:pt x="160" y="61"/>
                  <a:pt x="160" y="68"/>
                </a:cubicBezTo>
                <a:cubicBezTo>
                  <a:pt x="160" y="71"/>
                  <a:pt x="159" y="74"/>
                  <a:pt x="156" y="76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2" y="111"/>
                  <a:pt x="119" y="112"/>
                  <a:pt x="116" y="112"/>
                </a:cubicBezTo>
                <a:cubicBezTo>
                  <a:pt x="113" y="112"/>
                  <a:pt x="110" y="111"/>
                  <a:pt x="108" y="108"/>
                </a:cubicBezTo>
                <a:cubicBezTo>
                  <a:pt x="92" y="92"/>
                  <a:pt x="92" y="92"/>
                  <a:pt x="92" y="92"/>
                </a:cubicBezTo>
                <a:cubicBezTo>
                  <a:pt x="89" y="90"/>
                  <a:pt x="88" y="87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4" name="Google Shape;2814;p14"/>
          <p:cNvSpPr/>
          <p:nvPr/>
        </p:nvSpPr>
        <p:spPr>
          <a:xfrm>
            <a:off x="4013200" y="259556"/>
            <a:ext cx="395288" cy="358775"/>
          </a:xfrm>
          <a:custGeom>
            <a:rect b="b" l="l" r="r" t="t"/>
            <a:pathLst>
              <a:path extrusionOk="0" h="224" w="248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5" name="Google Shape;2815;p14"/>
          <p:cNvSpPr/>
          <p:nvPr/>
        </p:nvSpPr>
        <p:spPr>
          <a:xfrm>
            <a:off x="3297238" y="259556"/>
            <a:ext cx="396875" cy="358775"/>
          </a:xfrm>
          <a:custGeom>
            <a:rect b="b" l="l" r="r" t="t"/>
            <a:pathLst>
              <a:path extrusionOk="0" h="224" w="248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53"/>
                  <a:pt x="117" y="48"/>
                  <a:pt x="124" y="48"/>
                </a:cubicBezTo>
                <a:cubicBezTo>
                  <a:pt x="131" y="48"/>
                  <a:pt x="136" y="53"/>
                  <a:pt x="136" y="60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115"/>
                  <a:pt x="131" y="120"/>
                  <a:pt x="124" y="120"/>
                </a:cubicBezTo>
                <a:cubicBezTo>
                  <a:pt x="117" y="120"/>
                  <a:pt x="112" y="115"/>
                  <a:pt x="112" y="108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6" name="Google Shape;2816;p14"/>
          <p:cNvSpPr/>
          <p:nvPr/>
        </p:nvSpPr>
        <p:spPr>
          <a:xfrm>
            <a:off x="2582863" y="259556"/>
            <a:ext cx="395288" cy="358775"/>
          </a:xfrm>
          <a:custGeom>
            <a:rect b="b" l="l" r="r" t="t"/>
            <a:pathLst>
              <a:path extrusionOk="0" h="224" w="248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7" name="Google Shape;2817;p14"/>
          <p:cNvSpPr/>
          <p:nvPr/>
        </p:nvSpPr>
        <p:spPr>
          <a:xfrm>
            <a:off x="1860550" y="297656"/>
            <a:ext cx="409575" cy="255588"/>
          </a:xfrm>
          <a:custGeom>
            <a:rect b="b" l="l" r="r" t="t"/>
            <a:pathLst>
              <a:path extrusionOk="0" h="160" w="256">
                <a:moveTo>
                  <a:pt x="24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8"/>
                  <a:pt x="0" y="128"/>
                  <a:pt x="0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56" y="128"/>
                  <a:pt x="256" y="128"/>
                  <a:pt x="256" y="12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100" y="148"/>
                </a:moveTo>
                <a:cubicBezTo>
                  <a:pt x="156" y="148"/>
                  <a:pt x="156" y="148"/>
                  <a:pt x="156" y="148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00" y="140"/>
                  <a:pt x="100" y="140"/>
                  <a:pt x="100" y="140"/>
                </a:cubicBezTo>
                <a:lnTo>
                  <a:pt x="100" y="148"/>
                </a:lnTo>
                <a:close/>
                <a:moveTo>
                  <a:pt x="216" y="16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216" y="120"/>
                  <a:pt x="216" y="120"/>
                  <a:pt x="216" y="120"/>
                </a:cubicBezTo>
                <a:lnTo>
                  <a:pt x="216" y="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8" name="Google Shape;2818;p14"/>
          <p:cNvSpPr/>
          <p:nvPr/>
        </p:nvSpPr>
        <p:spPr>
          <a:xfrm>
            <a:off x="1190625" y="240506"/>
            <a:ext cx="319088" cy="369888"/>
          </a:xfrm>
          <a:custGeom>
            <a:rect b="b" l="l" r="r" t="t"/>
            <a:pathLst>
              <a:path extrusionOk="0" h="232" w="200">
                <a:moveTo>
                  <a:pt x="188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00" y="224"/>
                </a:moveTo>
                <a:cubicBezTo>
                  <a:pt x="104" y="224"/>
                  <a:pt x="108" y="220"/>
                  <a:pt x="108" y="216"/>
                </a:cubicBezTo>
                <a:cubicBezTo>
                  <a:pt x="108" y="212"/>
                  <a:pt x="104" y="208"/>
                  <a:pt x="100" y="208"/>
                </a:cubicBezTo>
                <a:cubicBezTo>
                  <a:pt x="96" y="208"/>
                  <a:pt x="92" y="212"/>
                  <a:pt x="92" y="216"/>
                </a:cubicBezTo>
                <a:cubicBezTo>
                  <a:pt x="92" y="220"/>
                  <a:pt x="96" y="224"/>
                  <a:pt x="100" y="224"/>
                </a:cubicBezTo>
                <a:moveTo>
                  <a:pt x="176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176" y="200"/>
                  <a:pt x="176" y="200"/>
                  <a:pt x="176" y="200"/>
                </a:cubicBezTo>
                <a:lnTo>
                  <a:pt x="176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9" name="Google Shape;2819;p14"/>
          <p:cNvSpPr/>
          <p:nvPr/>
        </p:nvSpPr>
        <p:spPr>
          <a:xfrm>
            <a:off x="525463" y="240506"/>
            <a:ext cx="217488" cy="369888"/>
          </a:xfrm>
          <a:custGeom>
            <a:rect b="b" l="l" r="r" t="t"/>
            <a:pathLst>
              <a:path extrusionOk="0" h="232" w="136">
                <a:moveTo>
                  <a:pt x="12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6" y="227"/>
                  <a:pt x="131" y="232"/>
                  <a:pt x="124" y="232"/>
                </a:cubicBezTo>
                <a:moveTo>
                  <a:pt x="68" y="220"/>
                </a:moveTo>
                <a:cubicBezTo>
                  <a:pt x="72" y="220"/>
                  <a:pt x="76" y="216"/>
                  <a:pt x="76" y="212"/>
                </a:cubicBezTo>
                <a:cubicBezTo>
                  <a:pt x="76" y="208"/>
                  <a:pt x="72" y="204"/>
                  <a:pt x="68" y="204"/>
                </a:cubicBezTo>
                <a:cubicBezTo>
                  <a:pt x="64" y="204"/>
                  <a:pt x="60" y="208"/>
                  <a:pt x="60" y="212"/>
                </a:cubicBezTo>
                <a:cubicBezTo>
                  <a:pt x="60" y="216"/>
                  <a:pt x="64" y="220"/>
                  <a:pt x="68" y="220"/>
                </a:cubicBezTo>
                <a:moveTo>
                  <a:pt x="124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20" y="192"/>
                  <a:pt x="120" y="192"/>
                  <a:pt x="120" y="192"/>
                </a:cubicBezTo>
                <a:cubicBezTo>
                  <a:pt x="124" y="192"/>
                  <a:pt x="124" y="192"/>
                  <a:pt x="124" y="192"/>
                </a:cubicBezTo>
                <a:lnTo>
                  <a:pt x="124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823" name="Shape 2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4" name="Google Shape;2824;p15"/>
          <p:cNvSpPr/>
          <p:nvPr/>
        </p:nvSpPr>
        <p:spPr>
          <a:xfrm>
            <a:off x="8370888" y="4550569"/>
            <a:ext cx="415925" cy="415925"/>
          </a:xfrm>
          <a:custGeom>
            <a:rect b="b" l="l" r="r" t="t"/>
            <a:pathLst>
              <a:path extrusionOk="0" h="256" w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5" name="Google Shape;2825;p15"/>
          <p:cNvSpPr/>
          <p:nvPr/>
        </p:nvSpPr>
        <p:spPr>
          <a:xfrm>
            <a:off x="7642226" y="4550569"/>
            <a:ext cx="415925" cy="415925"/>
          </a:xfrm>
          <a:custGeom>
            <a:rect b="b" l="l" r="r" t="t"/>
            <a:pathLst>
              <a:path extrusionOk="0" h="256" w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6" name="Google Shape;2826;p15"/>
          <p:cNvSpPr/>
          <p:nvPr/>
        </p:nvSpPr>
        <p:spPr>
          <a:xfrm>
            <a:off x="6913563" y="4595019"/>
            <a:ext cx="415925" cy="325438"/>
          </a:xfrm>
          <a:custGeom>
            <a:rect b="b" l="l" r="r" t="t"/>
            <a:pathLst>
              <a:path extrusionOk="0" h="200" w="256">
                <a:moveTo>
                  <a:pt x="244" y="112"/>
                </a:move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7" name="Google Shape;2827;p15"/>
          <p:cNvSpPr/>
          <p:nvPr/>
        </p:nvSpPr>
        <p:spPr>
          <a:xfrm>
            <a:off x="6184901" y="4595019"/>
            <a:ext cx="415925" cy="325438"/>
          </a:xfrm>
          <a:custGeom>
            <a:rect b="b" l="l" r="r" t="t"/>
            <a:pathLst>
              <a:path extrusionOk="0" h="200" w="256">
                <a:moveTo>
                  <a:pt x="244" y="112"/>
                </a:moveTo>
                <a:cubicBezTo>
                  <a:pt x="220" y="112"/>
                  <a:pt x="220" y="112"/>
                  <a:pt x="220" y="112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0" y="143"/>
                  <a:pt x="215" y="148"/>
                  <a:pt x="208" y="148"/>
                </a:cubicBezTo>
                <a:cubicBezTo>
                  <a:pt x="201" y="148"/>
                  <a:pt x="196" y="143"/>
                  <a:pt x="196" y="136"/>
                </a:cubicBezTo>
                <a:cubicBezTo>
                  <a:pt x="196" y="112"/>
                  <a:pt x="196" y="112"/>
                  <a:pt x="196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196" y="88"/>
                  <a:pt x="196" y="88"/>
                  <a:pt x="196" y="88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196" y="57"/>
                  <a:pt x="201" y="52"/>
                  <a:pt x="208" y="52"/>
                </a:cubicBezTo>
                <a:cubicBezTo>
                  <a:pt x="215" y="52"/>
                  <a:pt x="220" y="57"/>
                  <a:pt x="220" y="64"/>
                </a:cubicBezTo>
                <a:cubicBezTo>
                  <a:pt x="220" y="88"/>
                  <a:pt x="220" y="88"/>
                  <a:pt x="220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8" name="Google Shape;2828;p15"/>
          <p:cNvSpPr/>
          <p:nvPr/>
        </p:nvSpPr>
        <p:spPr>
          <a:xfrm>
            <a:off x="5548313" y="4550569"/>
            <a:ext cx="233363" cy="415925"/>
          </a:xfrm>
          <a:custGeom>
            <a:rect b="b" l="l" r="r" t="t"/>
            <a:pathLst>
              <a:path extrusionOk="0" h="256" w="144">
                <a:moveTo>
                  <a:pt x="140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3" y="178"/>
                  <a:pt x="144" y="181"/>
                  <a:pt x="144" y="184"/>
                </a:cubicBezTo>
                <a:cubicBezTo>
                  <a:pt x="144" y="187"/>
                  <a:pt x="143" y="190"/>
                  <a:pt x="140" y="19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78" y="255"/>
                  <a:pt x="75" y="256"/>
                  <a:pt x="72" y="256"/>
                </a:cubicBezTo>
                <a:cubicBezTo>
                  <a:pt x="65" y="256"/>
                  <a:pt x="60" y="251"/>
                  <a:pt x="60" y="244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8" y="203"/>
                  <a:pt x="15" y="204"/>
                  <a:pt x="12" y="204"/>
                </a:cubicBezTo>
                <a:cubicBezTo>
                  <a:pt x="5" y="204"/>
                  <a:pt x="0" y="199"/>
                  <a:pt x="0" y="192"/>
                </a:cubicBezTo>
                <a:cubicBezTo>
                  <a:pt x="0" y="189"/>
                  <a:pt x="1" y="186"/>
                  <a:pt x="4" y="184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0"/>
                  <a:pt x="0" y="67"/>
                  <a:pt x="0" y="64"/>
                </a:cubicBezTo>
                <a:cubicBezTo>
                  <a:pt x="0" y="57"/>
                  <a:pt x="5" y="52"/>
                  <a:pt x="12" y="52"/>
                </a:cubicBezTo>
                <a:cubicBezTo>
                  <a:pt x="15" y="52"/>
                  <a:pt x="18" y="53"/>
                  <a:pt x="20" y="56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75" y="0"/>
                  <a:pt x="78" y="1"/>
                  <a:pt x="80" y="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3" y="66"/>
                  <a:pt x="144" y="69"/>
                  <a:pt x="144" y="72"/>
                </a:cubicBezTo>
                <a:cubicBezTo>
                  <a:pt x="144" y="75"/>
                  <a:pt x="143" y="78"/>
                  <a:pt x="140" y="80"/>
                </a:cubicBezTo>
                <a:moveTo>
                  <a:pt x="84" y="215"/>
                </a:moveTo>
                <a:cubicBezTo>
                  <a:pt x="115" y="184"/>
                  <a:pt x="115" y="184"/>
                  <a:pt x="115" y="184"/>
                </a:cubicBezTo>
                <a:cubicBezTo>
                  <a:pt x="84" y="153"/>
                  <a:pt x="84" y="153"/>
                  <a:pt x="84" y="153"/>
                </a:cubicBezTo>
                <a:lnTo>
                  <a:pt x="84" y="215"/>
                </a:lnTo>
                <a:close/>
                <a:moveTo>
                  <a:pt x="84" y="41"/>
                </a:moveTo>
                <a:cubicBezTo>
                  <a:pt x="84" y="103"/>
                  <a:pt x="84" y="103"/>
                  <a:pt x="84" y="103"/>
                </a:cubicBezTo>
                <a:cubicBezTo>
                  <a:pt x="115" y="72"/>
                  <a:pt x="115" y="72"/>
                  <a:pt x="115" y="72"/>
                </a:cubicBezTo>
                <a:lnTo>
                  <a:pt x="84" y="4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9" name="Google Shape;2829;p15"/>
          <p:cNvSpPr/>
          <p:nvPr/>
        </p:nvSpPr>
        <p:spPr>
          <a:xfrm>
            <a:off x="4779963" y="4601369"/>
            <a:ext cx="312738" cy="312738"/>
          </a:xfrm>
          <a:custGeom>
            <a:rect b="b" l="l" r="r" t="t"/>
            <a:pathLst>
              <a:path extrusionOk="0" h="192" w="192">
                <a:moveTo>
                  <a:pt x="152" y="141"/>
                </a:moveTo>
                <a:cubicBezTo>
                  <a:pt x="127" y="166"/>
                  <a:pt x="89" y="168"/>
                  <a:pt x="61" y="147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17" y="192"/>
                  <a:pt x="9" y="192"/>
                  <a:pt x="5" y="187"/>
                </a:cubicBezTo>
                <a:cubicBezTo>
                  <a:pt x="0" y="183"/>
                  <a:pt x="0" y="175"/>
                  <a:pt x="5" y="170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24" y="103"/>
                  <a:pt x="26" y="65"/>
                  <a:pt x="51" y="40"/>
                </a:cubicBezTo>
                <a:cubicBezTo>
                  <a:pt x="75" y="16"/>
                  <a:pt x="75" y="16"/>
                  <a:pt x="75" y="16"/>
                </a:cubicBezTo>
                <a:cubicBezTo>
                  <a:pt x="92" y="33"/>
                  <a:pt x="92" y="33"/>
                  <a:pt x="92" y="33"/>
                </a:cubicBezTo>
                <a:cubicBezTo>
                  <a:pt x="120" y="5"/>
                  <a:pt x="120" y="5"/>
                  <a:pt x="120" y="5"/>
                </a:cubicBezTo>
                <a:cubicBezTo>
                  <a:pt x="125" y="0"/>
                  <a:pt x="132" y="0"/>
                  <a:pt x="137" y="5"/>
                </a:cubicBezTo>
                <a:cubicBezTo>
                  <a:pt x="141" y="9"/>
                  <a:pt x="141" y="17"/>
                  <a:pt x="137" y="22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5" y="51"/>
                  <a:pt x="183" y="51"/>
                  <a:pt x="187" y="55"/>
                </a:cubicBezTo>
                <a:cubicBezTo>
                  <a:pt x="192" y="60"/>
                  <a:pt x="192" y="67"/>
                  <a:pt x="187" y="72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76" y="117"/>
                  <a:pt x="176" y="117"/>
                  <a:pt x="176" y="117"/>
                </a:cubicBezTo>
                <a:lnTo>
                  <a:pt x="152" y="14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0" name="Google Shape;2830;p15"/>
          <p:cNvSpPr/>
          <p:nvPr/>
        </p:nvSpPr>
        <p:spPr>
          <a:xfrm>
            <a:off x="4014788" y="4564857"/>
            <a:ext cx="385763" cy="387350"/>
          </a:xfrm>
          <a:custGeom>
            <a:rect b="b" l="l" r="r" t="t"/>
            <a:pathLst>
              <a:path extrusionOk="0" h="238" w="238">
                <a:moveTo>
                  <a:pt x="30" y="211"/>
                </a:moveTo>
                <a:cubicBezTo>
                  <a:pt x="27" y="208"/>
                  <a:pt x="27" y="208"/>
                  <a:pt x="27" y="208"/>
                </a:cubicBezTo>
                <a:cubicBezTo>
                  <a:pt x="0" y="181"/>
                  <a:pt x="0" y="136"/>
                  <a:pt x="27" y="109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36" y="0"/>
                  <a:pt x="181" y="0"/>
                  <a:pt x="208" y="27"/>
                </a:cubicBezTo>
                <a:cubicBezTo>
                  <a:pt x="211" y="30"/>
                  <a:pt x="211" y="30"/>
                  <a:pt x="211" y="30"/>
                </a:cubicBezTo>
                <a:cubicBezTo>
                  <a:pt x="238" y="57"/>
                  <a:pt x="238" y="102"/>
                  <a:pt x="211" y="129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02" y="238"/>
                  <a:pt x="57" y="238"/>
                  <a:pt x="30" y="211"/>
                </a:cubicBezTo>
                <a:moveTo>
                  <a:pt x="153" y="153"/>
                </a:moveTo>
                <a:cubicBezTo>
                  <a:pt x="85" y="85"/>
                  <a:pt x="85" y="85"/>
                  <a:pt x="85" y="85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26" y="144"/>
                  <a:pt x="26" y="173"/>
                  <a:pt x="44" y="191"/>
                </a:cubicBezTo>
                <a:cubicBezTo>
                  <a:pt x="47" y="194"/>
                  <a:pt x="47" y="194"/>
                  <a:pt x="47" y="194"/>
                </a:cubicBezTo>
                <a:cubicBezTo>
                  <a:pt x="65" y="212"/>
                  <a:pt x="94" y="212"/>
                  <a:pt x="112" y="194"/>
                </a:cubicBezTo>
                <a:lnTo>
                  <a:pt x="153" y="1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1" name="Google Shape;2831;p15"/>
          <p:cNvSpPr/>
          <p:nvPr/>
        </p:nvSpPr>
        <p:spPr>
          <a:xfrm>
            <a:off x="3349626" y="4574382"/>
            <a:ext cx="260350" cy="366713"/>
          </a:xfrm>
          <a:custGeom>
            <a:rect b="b" l="l" r="r" t="t"/>
            <a:pathLst>
              <a:path extrusionOk="0" h="225" w="160">
                <a:moveTo>
                  <a:pt x="80" y="225"/>
                </a:moveTo>
                <a:cubicBezTo>
                  <a:pt x="37" y="225"/>
                  <a:pt x="0" y="189"/>
                  <a:pt x="0" y="143"/>
                </a:cubicBezTo>
                <a:cubicBezTo>
                  <a:pt x="0" y="101"/>
                  <a:pt x="78" y="0"/>
                  <a:pt x="78" y="0"/>
                </a:cubicBezTo>
                <a:cubicBezTo>
                  <a:pt x="78" y="0"/>
                  <a:pt x="160" y="99"/>
                  <a:pt x="160" y="143"/>
                </a:cubicBezTo>
                <a:cubicBezTo>
                  <a:pt x="160" y="188"/>
                  <a:pt x="122" y="225"/>
                  <a:pt x="80" y="22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2" name="Google Shape;2832;p15"/>
          <p:cNvSpPr/>
          <p:nvPr/>
        </p:nvSpPr>
        <p:spPr>
          <a:xfrm>
            <a:off x="2543176" y="4575969"/>
            <a:ext cx="415925" cy="365125"/>
          </a:xfrm>
          <a:custGeom>
            <a:rect b="b" l="l" r="r" t="t"/>
            <a:pathLst>
              <a:path extrusionOk="0" h="224" w="256">
                <a:moveTo>
                  <a:pt x="249" y="123"/>
                </a:moveTo>
                <a:cubicBezTo>
                  <a:pt x="249" y="123"/>
                  <a:pt x="249" y="123"/>
                  <a:pt x="249" y="123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1" y="172"/>
                  <a:pt x="130" y="172"/>
                  <a:pt x="128" y="172"/>
                </a:cubicBezTo>
                <a:cubicBezTo>
                  <a:pt x="126" y="172"/>
                  <a:pt x="125" y="172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23"/>
                  <a:pt x="7" y="123"/>
                  <a:pt x="7" y="123"/>
                </a:cubicBezTo>
                <a:cubicBezTo>
                  <a:pt x="3" y="121"/>
                  <a:pt x="0" y="117"/>
                  <a:pt x="0" y="112"/>
                </a:cubicBezTo>
                <a:cubicBezTo>
                  <a:pt x="0" y="105"/>
                  <a:pt x="5" y="100"/>
                  <a:pt x="12" y="100"/>
                </a:cubicBezTo>
                <a:cubicBezTo>
                  <a:pt x="14" y="100"/>
                  <a:pt x="15" y="100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41" y="100"/>
                  <a:pt x="242" y="100"/>
                  <a:pt x="244" y="100"/>
                </a:cubicBezTo>
                <a:cubicBezTo>
                  <a:pt x="251" y="100"/>
                  <a:pt x="256" y="105"/>
                  <a:pt x="256" y="112"/>
                </a:cubicBezTo>
                <a:cubicBezTo>
                  <a:pt x="256" y="117"/>
                  <a:pt x="253" y="121"/>
                  <a:pt x="249" y="123"/>
                </a:cubicBezTo>
                <a:moveTo>
                  <a:pt x="249" y="71"/>
                </a:moveTo>
                <a:cubicBezTo>
                  <a:pt x="249" y="71"/>
                  <a:pt x="249" y="71"/>
                  <a:pt x="249" y="71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1" y="120"/>
                  <a:pt x="130" y="120"/>
                  <a:pt x="128" y="120"/>
                </a:cubicBezTo>
                <a:cubicBezTo>
                  <a:pt x="126" y="120"/>
                  <a:pt x="125" y="120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3" y="69"/>
                  <a:pt x="0" y="65"/>
                  <a:pt x="0" y="60"/>
                </a:cubicBezTo>
                <a:cubicBezTo>
                  <a:pt x="0" y="55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5" y="0"/>
                  <a:pt x="126" y="0"/>
                  <a:pt x="128" y="0"/>
                </a:cubicBezTo>
                <a:cubicBezTo>
                  <a:pt x="130" y="0"/>
                  <a:pt x="131" y="0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53" y="51"/>
                  <a:pt x="256" y="55"/>
                  <a:pt x="256" y="60"/>
                </a:cubicBezTo>
                <a:cubicBezTo>
                  <a:pt x="256" y="65"/>
                  <a:pt x="253" y="69"/>
                  <a:pt x="249" y="71"/>
                </a:cubicBezTo>
                <a:moveTo>
                  <a:pt x="12" y="152"/>
                </a:moveTo>
                <a:cubicBezTo>
                  <a:pt x="14" y="152"/>
                  <a:pt x="15" y="152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28" y="199"/>
                  <a:pt x="128" y="199"/>
                  <a:pt x="128" y="199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41" y="152"/>
                  <a:pt x="242" y="152"/>
                  <a:pt x="244" y="152"/>
                </a:cubicBezTo>
                <a:cubicBezTo>
                  <a:pt x="251" y="152"/>
                  <a:pt x="256" y="157"/>
                  <a:pt x="256" y="164"/>
                </a:cubicBezTo>
                <a:cubicBezTo>
                  <a:pt x="256" y="169"/>
                  <a:pt x="253" y="173"/>
                  <a:pt x="249" y="175"/>
                </a:cubicBezTo>
                <a:cubicBezTo>
                  <a:pt x="249" y="175"/>
                  <a:pt x="249" y="175"/>
                  <a:pt x="249" y="175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1" y="224"/>
                  <a:pt x="130" y="224"/>
                  <a:pt x="128" y="224"/>
                </a:cubicBezTo>
                <a:cubicBezTo>
                  <a:pt x="126" y="224"/>
                  <a:pt x="125" y="224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7" y="175"/>
                  <a:pt x="7" y="175"/>
                  <a:pt x="7" y="175"/>
                </a:cubicBezTo>
                <a:cubicBezTo>
                  <a:pt x="7" y="175"/>
                  <a:pt x="7" y="175"/>
                  <a:pt x="7" y="175"/>
                </a:cubicBezTo>
                <a:cubicBezTo>
                  <a:pt x="3" y="173"/>
                  <a:pt x="0" y="169"/>
                  <a:pt x="0" y="164"/>
                </a:cubicBezTo>
                <a:cubicBezTo>
                  <a:pt x="0" y="157"/>
                  <a:pt x="5" y="152"/>
                  <a:pt x="12" y="1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3" name="Google Shape;2833;p15"/>
          <p:cNvSpPr/>
          <p:nvPr/>
        </p:nvSpPr>
        <p:spPr>
          <a:xfrm>
            <a:off x="1814513" y="4550569"/>
            <a:ext cx="415925" cy="415925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204"/>
                </a:moveTo>
                <a:cubicBezTo>
                  <a:pt x="86" y="204"/>
                  <a:pt x="52" y="170"/>
                  <a:pt x="52" y="128"/>
                </a:cubicBezTo>
                <a:cubicBezTo>
                  <a:pt x="52" y="86"/>
                  <a:pt x="86" y="52"/>
                  <a:pt x="128" y="52"/>
                </a:cubicBezTo>
                <a:cubicBezTo>
                  <a:pt x="170" y="52"/>
                  <a:pt x="204" y="86"/>
                  <a:pt x="204" y="128"/>
                </a:cubicBezTo>
                <a:cubicBezTo>
                  <a:pt x="204" y="170"/>
                  <a:pt x="170" y="204"/>
                  <a:pt x="128" y="204"/>
                </a:cubicBezTo>
                <a:moveTo>
                  <a:pt x="128" y="76"/>
                </a:moveTo>
                <a:cubicBezTo>
                  <a:pt x="99" y="76"/>
                  <a:pt x="76" y="99"/>
                  <a:pt x="76" y="128"/>
                </a:cubicBezTo>
                <a:cubicBezTo>
                  <a:pt x="76" y="157"/>
                  <a:pt x="99" y="180"/>
                  <a:pt x="128" y="180"/>
                </a:cubicBezTo>
                <a:cubicBezTo>
                  <a:pt x="157" y="180"/>
                  <a:pt x="180" y="157"/>
                  <a:pt x="180" y="128"/>
                </a:cubicBezTo>
                <a:cubicBezTo>
                  <a:pt x="180" y="99"/>
                  <a:pt x="157" y="76"/>
                  <a:pt x="128" y="76"/>
                </a:cubicBezTo>
                <a:moveTo>
                  <a:pt x="128" y="152"/>
                </a:moveTo>
                <a:cubicBezTo>
                  <a:pt x="115" y="152"/>
                  <a:pt x="104" y="141"/>
                  <a:pt x="104" y="128"/>
                </a:cubicBezTo>
                <a:cubicBezTo>
                  <a:pt x="104" y="115"/>
                  <a:pt x="115" y="104"/>
                  <a:pt x="128" y="104"/>
                </a:cubicBezTo>
                <a:cubicBezTo>
                  <a:pt x="141" y="104"/>
                  <a:pt x="152" y="115"/>
                  <a:pt x="152" y="128"/>
                </a:cubicBezTo>
                <a:cubicBezTo>
                  <a:pt x="152" y="141"/>
                  <a:pt x="141" y="152"/>
                  <a:pt x="128" y="1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4" name="Google Shape;2834;p15"/>
          <p:cNvSpPr/>
          <p:nvPr/>
        </p:nvSpPr>
        <p:spPr>
          <a:xfrm>
            <a:off x="1085851" y="4550569"/>
            <a:ext cx="415925" cy="415925"/>
          </a:xfrm>
          <a:custGeom>
            <a:rect b="b" l="l" r="r" t="t"/>
            <a:pathLst>
              <a:path extrusionOk="0" h="256" w="256">
                <a:moveTo>
                  <a:pt x="244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05" y="140"/>
                  <a:pt x="200" y="135"/>
                  <a:pt x="200" y="128"/>
                </a:cubicBezTo>
                <a:cubicBezTo>
                  <a:pt x="200" y="121"/>
                  <a:pt x="205" y="116"/>
                  <a:pt x="212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220" y="52"/>
                </a:moveTo>
                <a:cubicBezTo>
                  <a:pt x="196" y="76"/>
                  <a:pt x="196" y="76"/>
                  <a:pt x="196" y="76"/>
                </a:cubicBezTo>
                <a:cubicBezTo>
                  <a:pt x="194" y="79"/>
                  <a:pt x="191" y="80"/>
                  <a:pt x="188" y="80"/>
                </a:cubicBezTo>
                <a:cubicBezTo>
                  <a:pt x="181" y="80"/>
                  <a:pt x="176" y="75"/>
                  <a:pt x="176" y="68"/>
                </a:cubicBezTo>
                <a:cubicBezTo>
                  <a:pt x="176" y="65"/>
                  <a:pt x="177" y="62"/>
                  <a:pt x="180" y="60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06" y="33"/>
                  <a:pt x="209" y="32"/>
                  <a:pt x="212" y="32"/>
                </a:cubicBezTo>
                <a:cubicBezTo>
                  <a:pt x="219" y="32"/>
                  <a:pt x="224" y="37"/>
                  <a:pt x="224" y="44"/>
                </a:cubicBezTo>
                <a:cubicBezTo>
                  <a:pt x="224" y="47"/>
                  <a:pt x="223" y="50"/>
                  <a:pt x="220" y="52"/>
                </a:cubicBezTo>
                <a:moveTo>
                  <a:pt x="128" y="256"/>
                </a:moveTo>
                <a:cubicBezTo>
                  <a:pt x="121" y="256"/>
                  <a:pt x="116" y="251"/>
                  <a:pt x="116" y="244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6" y="205"/>
                  <a:pt x="121" y="200"/>
                  <a:pt x="128" y="200"/>
                </a:cubicBezTo>
                <a:cubicBezTo>
                  <a:pt x="135" y="200"/>
                  <a:pt x="140" y="205"/>
                  <a:pt x="140" y="212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moveTo>
                  <a:pt x="128" y="56"/>
                </a:moveTo>
                <a:cubicBezTo>
                  <a:pt x="121" y="56"/>
                  <a:pt x="116" y="51"/>
                  <a:pt x="116" y="4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51"/>
                  <a:pt x="135" y="56"/>
                  <a:pt x="128" y="56"/>
                </a:cubicBezTo>
                <a:moveTo>
                  <a:pt x="76" y="196"/>
                </a:moveTo>
                <a:cubicBezTo>
                  <a:pt x="52" y="220"/>
                  <a:pt x="52" y="220"/>
                  <a:pt x="52" y="220"/>
                </a:cubicBezTo>
                <a:cubicBezTo>
                  <a:pt x="50" y="223"/>
                  <a:pt x="47" y="224"/>
                  <a:pt x="44" y="224"/>
                </a:cubicBezTo>
                <a:cubicBezTo>
                  <a:pt x="37" y="224"/>
                  <a:pt x="32" y="219"/>
                  <a:pt x="32" y="212"/>
                </a:cubicBezTo>
                <a:cubicBezTo>
                  <a:pt x="32" y="209"/>
                  <a:pt x="33" y="206"/>
                  <a:pt x="36" y="204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77"/>
                  <a:pt x="65" y="176"/>
                  <a:pt x="68" y="176"/>
                </a:cubicBezTo>
                <a:cubicBezTo>
                  <a:pt x="75" y="176"/>
                  <a:pt x="80" y="181"/>
                  <a:pt x="80" y="188"/>
                </a:cubicBezTo>
                <a:cubicBezTo>
                  <a:pt x="80" y="191"/>
                  <a:pt x="79" y="194"/>
                  <a:pt x="76" y="196"/>
                </a:cubicBezTo>
                <a:moveTo>
                  <a:pt x="68" y="80"/>
                </a:moveTo>
                <a:cubicBezTo>
                  <a:pt x="65" y="80"/>
                  <a:pt x="62" y="79"/>
                  <a:pt x="60" y="76"/>
                </a:cubicBezTo>
                <a:cubicBezTo>
                  <a:pt x="36" y="52"/>
                  <a:pt x="36" y="52"/>
                  <a:pt x="36" y="52"/>
                </a:cubicBezTo>
                <a:cubicBezTo>
                  <a:pt x="33" y="50"/>
                  <a:pt x="32" y="47"/>
                  <a:pt x="32" y="44"/>
                </a:cubicBezTo>
                <a:cubicBezTo>
                  <a:pt x="32" y="37"/>
                  <a:pt x="37" y="32"/>
                  <a:pt x="44" y="32"/>
                </a:cubicBezTo>
                <a:cubicBezTo>
                  <a:pt x="47" y="32"/>
                  <a:pt x="50" y="33"/>
                  <a:pt x="52" y="36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2"/>
                  <a:pt x="80" y="65"/>
                  <a:pt x="80" y="68"/>
                </a:cubicBezTo>
                <a:cubicBezTo>
                  <a:pt x="80" y="75"/>
                  <a:pt x="75" y="80"/>
                  <a:pt x="68" y="80"/>
                </a:cubicBezTo>
                <a:moveTo>
                  <a:pt x="56" y="128"/>
                </a:moveTo>
                <a:cubicBezTo>
                  <a:pt x="56" y="135"/>
                  <a:pt x="51" y="140"/>
                  <a:pt x="44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51" y="116"/>
                  <a:pt x="56" y="121"/>
                  <a:pt x="56" y="128"/>
                </a:cubicBezTo>
                <a:moveTo>
                  <a:pt x="188" y="176"/>
                </a:moveTo>
                <a:cubicBezTo>
                  <a:pt x="191" y="176"/>
                  <a:pt x="194" y="177"/>
                  <a:pt x="196" y="18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3" y="206"/>
                  <a:pt x="224" y="209"/>
                  <a:pt x="224" y="212"/>
                </a:cubicBezTo>
                <a:cubicBezTo>
                  <a:pt x="224" y="219"/>
                  <a:pt x="219" y="224"/>
                  <a:pt x="212" y="224"/>
                </a:cubicBezTo>
                <a:cubicBezTo>
                  <a:pt x="209" y="224"/>
                  <a:pt x="206" y="223"/>
                  <a:pt x="204" y="220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77" y="194"/>
                  <a:pt x="176" y="191"/>
                  <a:pt x="176" y="188"/>
                </a:cubicBezTo>
                <a:cubicBezTo>
                  <a:pt x="176" y="181"/>
                  <a:pt x="181" y="176"/>
                  <a:pt x="188" y="17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5" name="Google Shape;2835;p15"/>
          <p:cNvSpPr/>
          <p:nvPr/>
        </p:nvSpPr>
        <p:spPr>
          <a:xfrm>
            <a:off x="357188" y="4550569"/>
            <a:ext cx="415925" cy="415925"/>
          </a:xfrm>
          <a:custGeom>
            <a:rect b="b" l="l" r="r" t="t"/>
            <a:pathLst>
              <a:path extrusionOk="0" h="256" w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184"/>
                </a:moveTo>
                <a:cubicBezTo>
                  <a:pt x="96" y="184"/>
                  <a:pt x="106" y="149"/>
                  <a:pt x="106" y="149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50" y="149"/>
                  <a:pt x="150" y="149"/>
                  <a:pt x="150" y="149"/>
                </a:cubicBezTo>
                <a:cubicBezTo>
                  <a:pt x="160" y="184"/>
                  <a:pt x="128" y="184"/>
                  <a:pt x="128" y="18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6" name="Google Shape;2836;p15"/>
          <p:cNvSpPr/>
          <p:nvPr/>
        </p:nvSpPr>
        <p:spPr>
          <a:xfrm>
            <a:off x="8370888" y="3821907"/>
            <a:ext cx="415925" cy="415925"/>
          </a:xfrm>
          <a:custGeom>
            <a:rect b="b" l="l" r="r" t="t"/>
            <a:pathLst>
              <a:path extrusionOk="0" h="256" w="256">
                <a:moveTo>
                  <a:pt x="212" y="256"/>
                </a:moveTo>
                <a:cubicBezTo>
                  <a:pt x="212" y="139"/>
                  <a:pt x="117" y="44"/>
                  <a:pt x="0" y="44"/>
                </a:cubicBezTo>
                <a:cubicBezTo>
                  <a:pt x="0" y="0"/>
                  <a:pt x="0" y="0"/>
                  <a:pt x="0" y="0"/>
                </a:cubicBezTo>
                <a:cubicBezTo>
                  <a:pt x="141" y="0"/>
                  <a:pt x="256" y="115"/>
                  <a:pt x="256" y="256"/>
                </a:cubicBezTo>
                <a:lnTo>
                  <a:pt x="212" y="256"/>
                </a:lnTo>
                <a:close/>
                <a:moveTo>
                  <a:pt x="164" y="256"/>
                </a:moveTo>
                <a:cubicBezTo>
                  <a:pt x="120" y="256"/>
                  <a:pt x="120" y="256"/>
                  <a:pt x="120" y="256"/>
                </a:cubicBezTo>
                <a:cubicBezTo>
                  <a:pt x="120" y="190"/>
                  <a:pt x="66" y="136"/>
                  <a:pt x="0" y="136"/>
                </a:cubicBezTo>
                <a:cubicBezTo>
                  <a:pt x="0" y="92"/>
                  <a:pt x="0" y="92"/>
                  <a:pt x="0" y="92"/>
                </a:cubicBezTo>
                <a:cubicBezTo>
                  <a:pt x="91" y="92"/>
                  <a:pt x="164" y="165"/>
                  <a:pt x="164" y="256"/>
                </a:cubicBezTo>
                <a:moveTo>
                  <a:pt x="32" y="192"/>
                </a:moveTo>
                <a:cubicBezTo>
                  <a:pt x="50" y="192"/>
                  <a:pt x="64" y="206"/>
                  <a:pt x="64" y="224"/>
                </a:cubicBezTo>
                <a:cubicBezTo>
                  <a:pt x="64" y="242"/>
                  <a:pt x="50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206"/>
                  <a:pt x="14" y="192"/>
                  <a:pt x="32" y="1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7" name="Google Shape;2837;p15"/>
          <p:cNvSpPr/>
          <p:nvPr/>
        </p:nvSpPr>
        <p:spPr>
          <a:xfrm>
            <a:off x="7661276" y="3840957"/>
            <a:ext cx="377825" cy="377825"/>
          </a:xfrm>
          <a:custGeom>
            <a:rect b="b" l="l" r="r" t="t"/>
            <a:pathLst>
              <a:path extrusionOk="0" h="232" w="232">
                <a:moveTo>
                  <a:pt x="220" y="84"/>
                </a:moveTo>
                <a:cubicBezTo>
                  <a:pt x="180" y="84"/>
                  <a:pt x="180" y="84"/>
                  <a:pt x="180" y="84"/>
                </a:cubicBezTo>
                <a:cubicBezTo>
                  <a:pt x="165" y="148"/>
                  <a:pt x="165" y="148"/>
                  <a:pt x="165" y="148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203" y="148"/>
                  <a:pt x="208" y="153"/>
                  <a:pt x="208" y="160"/>
                </a:cubicBezTo>
                <a:cubicBezTo>
                  <a:pt x="208" y="167"/>
                  <a:pt x="203" y="172"/>
                  <a:pt x="196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6" y="228"/>
                  <a:pt x="142" y="232"/>
                  <a:pt x="136" y="232"/>
                </a:cubicBezTo>
                <a:cubicBezTo>
                  <a:pt x="129" y="232"/>
                  <a:pt x="124" y="227"/>
                  <a:pt x="124" y="220"/>
                </a:cubicBezTo>
                <a:cubicBezTo>
                  <a:pt x="124" y="219"/>
                  <a:pt x="124" y="218"/>
                  <a:pt x="124" y="217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8" y="228"/>
                  <a:pt x="54" y="232"/>
                  <a:pt x="48" y="232"/>
                </a:cubicBezTo>
                <a:cubicBezTo>
                  <a:pt x="41" y="232"/>
                  <a:pt x="36" y="227"/>
                  <a:pt x="36" y="220"/>
                </a:cubicBezTo>
                <a:cubicBezTo>
                  <a:pt x="36" y="219"/>
                  <a:pt x="36" y="218"/>
                  <a:pt x="36" y="217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5" y="172"/>
                  <a:pt x="0" y="167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29" y="84"/>
                  <a:pt x="24" y="79"/>
                  <a:pt x="24" y="72"/>
                </a:cubicBezTo>
                <a:cubicBezTo>
                  <a:pt x="24" y="65"/>
                  <a:pt x="29" y="60"/>
                  <a:pt x="36" y="60"/>
                </a:cubicBezTo>
                <a:cubicBezTo>
                  <a:pt x="73" y="60"/>
                  <a:pt x="73" y="60"/>
                  <a:pt x="73" y="60"/>
                </a:cubicBezTo>
                <a:cubicBezTo>
                  <a:pt x="84" y="9"/>
                  <a:pt x="84" y="9"/>
                  <a:pt x="84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6" y="4"/>
                  <a:pt x="90" y="0"/>
                  <a:pt x="96" y="0"/>
                </a:cubicBezTo>
                <a:cubicBezTo>
                  <a:pt x="103" y="0"/>
                  <a:pt x="108" y="5"/>
                  <a:pt x="108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97" y="60"/>
                  <a:pt x="97" y="60"/>
                  <a:pt x="97" y="60"/>
                </a:cubicBezTo>
                <a:cubicBezTo>
                  <a:pt x="161" y="60"/>
                  <a:pt x="161" y="60"/>
                  <a:pt x="161" y="60"/>
                </a:cubicBezTo>
                <a:cubicBezTo>
                  <a:pt x="172" y="9"/>
                  <a:pt x="172" y="9"/>
                  <a:pt x="172" y="9"/>
                </a:cubicBezTo>
                <a:cubicBezTo>
                  <a:pt x="172" y="9"/>
                  <a:pt x="172" y="9"/>
                  <a:pt x="172" y="9"/>
                </a:cubicBezTo>
                <a:cubicBezTo>
                  <a:pt x="174" y="4"/>
                  <a:pt x="178" y="0"/>
                  <a:pt x="184" y="0"/>
                </a:cubicBezTo>
                <a:cubicBezTo>
                  <a:pt x="191" y="0"/>
                  <a:pt x="196" y="5"/>
                  <a:pt x="196" y="12"/>
                </a:cubicBezTo>
                <a:cubicBezTo>
                  <a:pt x="196" y="13"/>
                  <a:pt x="196" y="14"/>
                  <a:pt x="196" y="15"/>
                </a:cubicBezTo>
                <a:cubicBezTo>
                  <a:pt x="185" y="60"/>
                  <a:pt x="185" y="60"/>
                  <a:pt x="185" y="60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27" y="60"/>
                  <a:pt x="232" y="65"/>
                  <a:pt x="232" y="72"/>
                </a:cubicBezTo>
                <a:cubicBezTo>
                  <a:pt x="232" y="79"/>
                  <a:pt x="227" y="84"/>
                  <a:pt x="220" y="84"/>
                </a:cubicBezTo>
                <a:moveTo>
                  <a:pt x="92" y="84"/>
                </a:moveTo>
                <a:cubicBezTo>
                  <a:pt x="77" y="148"/>
                  <a:pt x="77" y="148"/>
                  <a:pt x="77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55" y="84"/>
                  <a:pt x="155" y="84"/>
                  <a:pt x="155" y="84"/>
                </a:cubicBezTo>
                <a:lnTo>
                  <a:pt x="92" y="8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8" name="Google Shape;2838;p15"/>
          <p:cNvSpPr/>
          <p:nvPr/>
        </p:nvSpPr>
        <p:spPr>
          <a:xfrm>
            <a:off x="6913563" y="3860007"/>
            <a:ext cx="415925" cy="338138"/>
          </a:xfrm>
          <a:custGeom>
            <a:rect b="b" l="l" r="r" t="t"/>
            <a:pathLst>
              <a:path extrusionOk="0" h="208" w="256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8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84" y="184"/>
                  <a:pt x="84" y="184"/>
                  <a:pt x="84" y="184"/>
                </a:cubicBezTo>
                <a:lnTo>
                  <a:pt x="84" y="24"/>
                </a:lnTo>
                <a:close/>
                <a:moveTo>
                  <a:pt x="96" y="184"/>
                </a:moveTo>
                <a:cubicBezTo>
                  <a:pt x="160" y="184"/>
                  <a:pt x="160" y="184"/>
                  <a:pt x="160" y="18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84"/>
                </a:lnTo>
                <a:close/>
                <a:moveTo>
                  <a:pt x="232" y="24"/>
                </a:moveTo>
                <a:cubicBezTo>
                  <a:pt x="172" y="24"/>
                  <a:pt x="172" y="24"/>
                  <a:pt x="172" y="2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232" y="184"/>
                  <a:pt x="232" y="184"/>
                  <a:pt x="232" y="184"/>
                </a:cubicBezTo>
                <a:lnTo>
                  <a:pt x="232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9" name="Google Shape;2839;p15"/>
          <p:cNvSpPr/>
          <p:nvPr/>
        </p:nvSpPr>
        <p:spPr>
          <a:xfrm>
            <a:off x="6197601" y="3831432"/>
            <a:ext cx="398463" cy="400050"/>
          </a:xfrm>
          <a:custGeom>
            <a:rect b="b" l="l" r="r" t="t"/>
            <a:pathLst>
              <a:path extrusionOk="0" h="246" w="245">
                <a:moveTo>
                  <a:pt x="241" y="39"/>
                </a:moveTo>
                <a:cubicBezTo>
                  <a:pt x="215" y="64"/>
                  <a:pt x="215" y="64"/>
                  <a:pt x="215" y="64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207" y="5"/>
                  <a:pt x="207" y="5"/>
                  <a:pt x="207" y="5"/>
                </a:cubicBezTo>
                <a:cubicBezTo>
                  <a:pt x="212" y="0"/>
                  <a:pt x="219" y="0"/>
                  <a:pt x="224" y="5"/>
                </a:cubicBezTo>
                <a:cubicBezTo>
                  <a:pt x="241" y="22"/>
                  <a:pt x="241" y="22"/>
                  <a:pt x="241" y="22"/>
                </a:cubicBezTo>
                <a:cubicBezTo>
                  <a:pt x="245" y="27"/>
                  <a:pt x="245" y="34"/>
                  <a:pt x="241" y="39"/>
                </a:cubicBezTo>
                <a:moveTo>
                  <a:pt x="63" y="148"/>
                </a:moveTo>
                <a:cubicBezTo>
                  <a:pt x="97" y="182"/>
                  <a:pt x="97" y="182"/>
                  <a:pt x="97" y="182"/>
                </a:cubicBezTo>
                <a:cubicBezTo>
                  <a:pt x="52" y="193"/>
                  <a:pt x="52" y="193"/>
                  <a:pt x="52" y="193"/>
                </a:cubicBezTo>
                <a:lnTo>
                  <a:pt x="63" y="148"/>
                </a:lnTo>
                <a:close/>
                <a:moveTo>
                  <a:pt x="207" y="73"/>
                </a:moveTo>
                <a:cubicBezTo>
                  <a:pt x="106" y="174"/>
                  <a:pt x="106" y="174"/>
                  <a:pt x="106" y="174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173" y="39"/>
                  <a:pt x="173" y="39"/>
                  <a:pt x="173" y="39"/>
                </a:cubicBezTo>
                <a:lnTo>
                  <a:pt x="207" y="73"/>
                </a:lnTo>
                <a:close/>
                <a:moveTo>
                  <a:pt x="24" y="38"/>
                </a:moveTo>
                <a:cubicBezTo>
                  <a:pt x="24" y="222"/>
                  <a:pt x="24" y="222"/>
                  <a:pt x="24" y="222"/>
                </a:cubicBezTo>
                <a:cubicBezTo>
                  <a:pt x="208" y="222"/>
                  <a:pt x="208" y="222"/>
                  <a:pt x="208" y="222"/>
                </a:cubicBezTo>
                <a:cubicBezTo>
                  <a:pt x="208" y="89"/>
                  <a:pt x="208" y="89"/>
                  <a:pt x="208" y="89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234"/>
                  <a:pt x="232" y="234"/>
                  <a:pt x="232" y="234"/>
                </a:cubicBezTo>
                <a:cubicBezTo>
                  <a:pt x="232" y="241"/>
                  <a:pt x="227" y="246"/>
                  <a:pt x="220" y="246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5" y="246"/>
                  <a:pt x="0" y="241"/>
                  <a:pt x="0" y="2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9"/>
                  <a:pt x="5" y="14"/>
                  <a:pt x="12" y="14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57" y="38"/>
                  <a:pt x="157" y="38"/>
                  <a:pt x="157" y="38"/>
                </a:cubicBezTo>
                <a:lnTo>
                  <a:pt x="24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0" name="Google Shape;2840;p15"/>
          <p:cNvSpPr/>
          <p:nvPr/>
        </p:nvSpPr>
        <p:spPr>
          <a:xfrm>
            <a:off x="5456238" y="3831432"/>
            <a:ext cx="415925" cy="393700"/>
          </a:xfrm>
          <a:custGeom>
            <a:rect b="b" l="l" r="r" t="t"/>
            <a:pathLst>
              <a:path extrusionOk="0" h="242" w="256">
                <a:moveTo>
                  <a:pt x="244" y="242"/>
                </a:moveTo>
                <a:cubicBezTo>
                  <a:pt x="12" y="242"/>
                  <a:pt x="12" y="242"/>
                  <a:pt x="12" y="242"/>
                </a:cubicBezTo>
                <a:cubicBezTo>
                  <a:pt x="5" y="242"/>
                  <a:pt x="0" y="237"/>
                  <a:pt x="0" y="230"/>
                </a:cubicBezTo>
                <a:cubicBezTo>
                  <a:pt x="0" y="223"/>
                  <a:pt x="5" y="218"/>
                  <a:pt x="12" y="218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51" y="218"/>
                  <a:pt x="256" y="223"/>
                  <a:pt x="256" y="230"/>
                </a:cubicBezTo>
                <a:cubicBezTo>
                  <a:pt x="256" y="237"/>
                  <a:pt x="251" y="242"/>
                  <a:pt x="244" y="242"/>
                </a:cubicBezTo>
                <a:moveTo>
                  <a:pt x="195" y="64"/>
                </a:moveTo>
                <a:cubicBezTo>
                  <a:pt x="162" y="30"/>
                  <a:pt x="162" y="30"/>
                  <a:pt x="162" y="30"/>
                </a:cubicBezTo>
                <a:cubicBezTo>
                  <a:pt x="187" y="5"/>
                  <a:pt x="187" y="5"/>
                  <a:pt x="187" y="5"/>
                </a:cubicBezTo>
                <a:cubicBezTo>
                  <a:pt x="192" y="0"/>
                  <a:pt x="199" y="0"/>
                  <a:pt x="204" y="5"/>
                </a:cubicBezTo>
                <a:cubicBezTo>
                  <a:pt x="221" y="22"/>
                  <a:pt x="221" y="22"/>
                  <a:pt x="221" y="22"/>
                </a:cubicBezTo>
                <a:cubicBezTo>
                  <a:pt x="225" y="27"/>
                  <a:pt x="225" y="34"/>
                  <a:pt x="221" y="39"/>
                </a:cubicBezTo>
                <a:lnTo>
                  <a:pt x="195" y="64"/>
                </a:lnTo>
                <a:close/>
                <a:moveTo>
                  <a:pt x="86" y="174"/>
                </a:moveTo>
                <a:cubicBezTo>
                  <a:pt x="52" y="140"/>
                  <a:pt x="52" y="140"/>
                  <a:pt x="52" y="140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87" y="73"/>
                  <a:pt x="187" y="73"/>
                  <a:pt x="187" y="73"/>
                </a:cubicBezTo>
                <a:lnTo>
                  <a:pt x="86" y="174"/>
                </a:lnTo>
                <a:close/>
                <a:moveTo>
                  <a:pt x="32" y="193"/>
                </a:moveTo>
                <a:cubicBezTo>
                  <a:pt x="43" y="148"/>
                  <a:pt x="43" y="148"/>
                  <a:pt x="43" y="148"/>
                </a:cubicBezTo>
                <a:cubicBezTo>
                  <a:pt x="77" y="182"/>
                  <a:pt x="77" y="182"/>
                  <a:pt x="77" y="182"/>
                </a:cubicBezTo>
                <a:lnTo>
                  <a:pt x="32" y="19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1" name="Google Shape;2841;p15"/>
          <p:cNvSpPr/>
          <p:nvPr/>
        </p:nvSpPr>
        <p:spPr>
          <a:xfrm>
            <a:off x="4779963" y="3869532"/>
            <a:ext cx="314325" cy="314325"/>
          </a:xfrm>
          <a:custGeom>
            <a:rect b="b" l="l" r="r" t="t"/>
            <a:pathLst>
              <a:path extrusionOk="0" h="193" w="193">
                <a:moveTo>
                  <a:pt x="20" y="140"/>
                </a:moveTo>
                <a:cubicBezTo>
                  <a:pt x="121" y="39"/>
                  <a:pt x="121" y="39"/>
                  <a:pt x="121" y="39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54" y="174"/>
                  <a:pt x="54" y="174"/>
                  <a:pt x="54" y="174"/>
                </a:cubicBezTo>
                <a:lnTo>
                  <a:pt x="20" y="140"/>
                </a:lnTo>
                <a:close/>
                <a:moveTo>
                  <a:pt x="155" y="5"/>
                </a:moveTo>
                <a:cubicBezTo>
                  <a:pt x="160" y="0"/>
                  <a:pt x="167" y="0"/>
                  <a:pt x="172" y="5"/>
                </a:cubicBezTo>
                <a:cubicBezTo>
                  <a:pt x="189" y="22"/>
                  <a:pt x="189" y="22"/>
                  <a:pt x="189" y="22"/>
                </a:cubicBezTo>
                <a:cubicBezTo>
                  <a:pt x="193" y="27"/>
                  <a:pt x="193" y="34"/>
                  <a:pt x="189" y="39"/>
                </a:cubicBezTo>
                <a:cubicBezTo>
                  <a:pt x="163" y="64"/>
                  <a:pt x="163" y="64"/>
                  <a:pt x="163" y="64"/>
                </a:cubicBezTo>
                <a:cubicBezTo>
                  <a:pt x="130" y="30"/>
                  <a:pt x="130" y="30"/>
                  <a:pt x="130" y="30"/>
                </a:cubicBezTo>
                <a:lnTo>
                  <a:pt x="155" y="5"/>
                </a:lnTo>
                <a:close/>
                <a:moveTo>
                  <a:pt x="0" y="193"/>
                </a:moveTo>
                <a:cubicBezTo>
                  <a:pt x="11" y="148"/>
                  <a:pt x="11" y="148"/>
                  <a:pt x="11" y="148"/>
                </a:cubicBezTo>
                <a:cubicBezTo>
                  <a:pt x="45" y="182"/>
                  <a:pt x="45" y="182"/>
                  <a:pt x="45" y="182"/>
                </a:cubicBezTo>
                <a:lnTo>
                  <a:pt x="0" y="19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2" name="Google Shape;2842;p15"/>
          <p:cNvSpPr/>
          <p:nvPr/>
        </p:nvSpPr>
        <p:spPr>
          <a:xfrm>
            <a:off x="3998913" y="3821907"/>
            <a:ext cx="417513" cy="415925"/>
          </a:xfrm>
          <a:custGeom>
            <a:rect b="b" l="l" r="r" t="t"/>
            <a:pathLst>
              <a:path extrusionOk="0" h="256" w="256">
                <a:moveTo>
                  <a:pt x="252" y="20"/>
                </a:moveTo>
                <a:cubicBezTo>
                  <a:pt x="213" y="60"/>
                  <a:pt x="213" y="60"/>
                  <a:pt x="213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9" y="60"/>
                  <a:pt x="244" y="65"/>
                  <a:pt x="244" y="72"/>
                </a:cubicBezTo>
                <a:cubicBezTo>
                  <a:pt x="244" y="79"/>
                  <a:pt x="239" y="84"/>
                  <a:pt x="232" y="84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2" y="17"/>
                  <a:pt x="177" y="12"/>
                  <a:pt x="184" y="12"/>
                </a:cubicBezTo>
                <a:cubicBezTo>
                  <a:pt x="191" y="12"/>
                  <a:pt x="196" y="17"/>
                  <a:pt x="196" y="2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72" y="244"/>
                </a:moveTo>
                <a:cubicBezTo>
                  <a:pt x="65" y="244"/>
                  <a:pt x="60" y="239"/>
                  <a:pt x="60" y="23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20" y="252"/>
                  <a:pt x="20" y="252"/>
                  <a:pt x="20" y="252"/>
                </a:cubicBezTo>
                <a:cubicBezTo>
                  <a:pt x="18" y="255"/>
                  <a:pt x="15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41"/>
                  <a:pt x="1" y="238"/>
                  <a:pt x="4" y="236"/>
                </a:cubicBezTo>
                <a:cubicBezTo>
                  <a:pt x="43" y="196"/>
                  <a:pt x="43" y="196"/>
                  <a:pt x="43" y="196"/>
                </a:cubicBezTo>
                <a:cubicBezTo>
                  <a:pt x="24" y="196"/>
                  <a:pt x="24" y="196"/>
                  <a:pt x="24" y="196"/>
                </a:cubicBezTo>
                <a:cubicBezTo>
                  <a:pt x="17" y="196"/>
                  <a:pt x="12" y="191"/>
                  <a:pt x="12" y="184"/>
                </a:cubicBezTo>
                <a:cubicBezTo>
                  <a:pt x="12" y="177"/>
                  <a:pt x="17" y="172"/>
                  <a:pt x="24" y="172"/>
                </a:cubicBezTo>
                <a:cubicBezTo>
                  <a:pt x="72" y="172"/>
                  <a:pt x="72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232"/>
                  <a:pt x="84" y="232"/>
                  <a:pt x="84" y="232"/>
                </a:cubicBezTo>
                <a:cubicBezTo>
                  <a:pt x="84" y="239"/>
                  <a:pt x="79" y="244"/>
                  <a:pt x="72" y="24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3" name="Google Shape;2843;p15"/>
          <p:cNvSpPr/>
          <p:nvPr/>
        </p:nvSpPr>
        <p:spPr>
          <a:xfrm>
            <a:off x="3271838" y="3821907"/>
            <a:ext cx="415925" cy="415925"/>
          </a:xfrm>
          <a:custGeom>
            <a:rect b="b" l="l" r="r" t="t"/>
            <a:pathLst>
              <a:path extrusionOk="0" h="256" w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92" y="80"/>
                  <a:pt x="192" y="80"/>
                  <a:pt x="192" y="80"/>
                </a:cubicBezTo>
                <a:cubicBezTo>
                  <a:pt x="190" y="83"/>
                  <a:pt x="187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69"/>
                  <a:pt x="173" y="66"/>
                  <a:pt x="176" y="64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41" y="232"/>
                </a:move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6" y="173"/>
                  <a:pt x="69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187"/>
                  <a:pt x="83" y="190"/>
                  <a:pt x="80" y="192"/>
                </a:cubicBezTo>
                <a:lnTo>
                  <a:pt x="41" y="2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4" name="Google Shape;2844;p15"/>
          <p:cNvSpPr/>
          <p:nvPr/>
        </p:nvSpPr>
        <p:spPr>
          <a:xfrm>
            <a:off x="2562226" y="3840957"/>
            <a:ext cx="377825" cy="377825"/>
          </a:xfrm>
          <a:custGeom>
            <a:rect b="b" l="l" r="r" t="t"/>
            <a:pathLst>
              <a:path extrusionOk="0" h="232" w="232">
                <a:moveTo>
                  <a:pt x="228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4"/>
                  <a:pt x="212" y="4"/>
                  <a:pt x="212" y="4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8" y="20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4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5" name="Google Shape;2845;p15"/>
          <p:cNvSpPr/>
          <p:nvPr/>
        </p:nvSpPr>
        <p:spPr>
          <a:xfrm>
            <a:off x="1833563" y="3840957"/>
            <a:ext cx="377825" cy="377825"/>
          </a:xfrm>
          <a:custGeom>
            <a:rect b="b" l="l" r="r" t="t"/>
            <a:pathLst>
              <a:path extrusionOk="0" h="232" w="232">
                <a:moveTo>
                  <a:pt x="232" y="60"/>
                </a:move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2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lnTo>
                  <a:pt x="232" y="60"/>
                </a:lnTo>
                <a:close/>
                <a:moveTo>
                  <a:pt x="100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0" y="1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6" name="Google Shape;2846;p15"/>
          <p:cNvSpPr/>
          <p:nvPr/>
        </p:nvSpPr>
        <p:spPr>
          <a:xfrm>
            <a:off x="1085851" y="3821907"/>
            <a:ext cx="415925" cy="415925"/>
          </a:xfrm>
          <a:custGeom>
            <a:rect b="b" l="l" r="r" t="t"/>
            <a:pathLst>
              <a:path extrusionOk="0" h="256" w="256">
                <a:moveTo>
                  <a:pt x="222" y="154"/>
                </a:moveTo>
                <a:cubicBezTo>
                  <a:pt x="220" y="162"/>
                  <a:pt x="217" y="169"/>
                  <a:pt x="213" y="176"/>
                </a:cubicBezTo>
                <a:cubicBezTo>
                  <a:pt x="213" y="177"/>
                  <a:pt x="234" y="203"/>
                  <a:pt x="221" y="215"/>
                </a:cubicBezTo>
                <a:cubicBezTo>
                  <a:pt x="215" y="222"/>
                  <a:pt x="215" y="222"/>
                  <a:pt x="215" y="222"/>
                </a:cubicBezTo>
                <a:cubicBezTo>
                  <a:pt x="205" y="231"/>
                  <a:pt x="182" y="216"/>
                  <a:pt x="176" y="212"/>
                </a:cubicBezTo>
                <a:cubicBezTo>
                  <a:pt x="169" y="217"/>
                  <a:pt x="161" y="220"/>
                  <a:pt x="152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4" y="222"/>
                  <a:pt x="150" y="256"/>
                  <a:pt x="131" y="256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11" y="256"/>
                  <a:pt x="103" y="227"/>
                  <a:pt x="102" y="221"/>
                </a:cubicBezTo>
                <a:cubicBezTo>
                  <a:pt x="94" y="219"/>
                  <a:pt x="86" y="216"/>
                  <a:pt x="79" y="211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80" y="213"/>
                  <a:pt x="53" y="234"/>
                  <a:pt x="40" y="221"/>
                </a:cubicBezTo>
                <a:cubicBezTo>
                  <a:pt x="35" y="216"/>
                  <a:pt x="35" y="216"/>
                  <a:pt x="35" y="216"/>
                </a:cubicBezTo>
                <a:cubicBezTo>
                  <a:pt x="25" y="206"/>
                  <a:pt x="41" y="180"/>
                  <a:pt x="44" y="175"/>
                </a:cubicBezTo>
                <a:cubicBezTo>
                  <a:pt x="40" y="169"/>
                  <a:pt x="37" y="162"/>
                  <a:pt x="35" y="154"/>
                </a:cubicBezTo>
                <a:cubicBezTo>
                  <a:pt x="29" y="153"/>
                  <a:pt x="0" y="145"/>
                  <a:pt x="0" y="131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08"/>
                  <a:pt x="28" y="103"/>
                  <a:pt x="35" y="102"/>
                </a:cubicBezTo>
                <a:cubicBezTo>
                  <a:pt x="37" y="94"/>
                  <a:pt x="40" y="87"/>
                  <a:pt x="44" y="80"/>
                </a:cubicBezTo>
                <a:cubicBezTo>
                  <a:pt x="41" y="76"/>
                  <a:pt x="24" y="50"/>
                  <a:pt x="34" y="40"/>
                </a:cubicBezTo>
                <a:cubicBezTo>
                  <a:pt x="40" y="35"/>
                  <a:pt x="40" y="35"/>
                  <a:pt x="40" y="35"/>
                </a:cubicBezTo>
                <a:cubicBezTo>
                  <a:pt x="51" y="23"/>
                  <a:pt x="75" y="39"/>
                  <a:pt x="80" y="43"/>
                </a:cubicBezTo>
                <a:cubicBezTo>
                  <a:pt x="87" y="39"/>
                  <a:pt x="94" y="36"/>
                  <a:pt x="102" y="34"/>
                </a:cubicBezTo>
                <a:cubicBezTo>
                  <a:pt x="104" y="27"/>
                  <a:pt x="112" y="0"/>
                  <a:pt x="12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47" y="0"/>
                  <a:pt x="153" y="26"/>
                  <a:pt x="154" y="34"/>
                </a:cubicBezTo>
                <a:cubicBezTo>
                  <a:pt x="162" y="36"/>
                  <a:pt x="169" y="39"/>
                  <a:pt x="176" y="43"/>
                </a:cubicBezTo>
                <a:cubicBezTo>
                  <a:pt x="182" y="39"/>
                  <a:pt x="206" y="24"/>
                  <a:pt x="216" y="34"/>
                </a:cubicBezTo>
                <a:cubicBezTo>
                  <a:pt x="222" y="40"/>
                  <a:pt x="222" y="40"/>
                  <a:pt x="222" y="40"/>
                </a:cubicBezTo>
                <a:cubicBezTo>
                  <a:pt x="233" y="51"/>
                  <a:pt x="217" y="74"/>
                  <a:pt x="213" y="80"/>
                </a:cubicBezTo>
                <a:cubicBezTo>
                  <a:pt x="217" y="87"/>
                  <a:pt x="220" y="94"/>
                  <a:pt x="222" y="102"/>
                </a:cubicBezTo>
                <a:cubicBezTo>
                  <a:pt x="224" y="102"/>
                  <a:pt x="256" y="107"/>
                  <a:pt x="256" y="125"/>
                </a:cubicBezTo>
                <a:cubicBezTo>
                  <a:pt x="256" y="131"/>
                  <a:pt x="256" y="131"/>
                  <a:pt x="256" y="131"/>
                </a:cubicBezTo>
                <a:cubicBezTo>
                  <a:pt x="256" y="144"/>
                  <a:pt x="229" y="152"/>
                  <a:pt x="222" y="154"/>
                </a:cubicBezTo>
                <a:moveTo>
                  <a:pt x="128" y="56"/>
                </a:moveTo>
                <a:cubicBezTo>
                  <a:pt x="88" y="56"/>
                  <a:pt x="56" y="88"/>
                  <a:pt x="56" y="128"/>
                </a:cubicBezTo>
                <a:cubicBezTo>
                  <a:pt x="56" y="168"/>
                  <a:pt x="88" y="200"/>
                  <a:pt x="128" y="200"/>
                </a:cubicBezTo>
                <a:cubicBezTo>
                  <a:pt x="168" y="200"/>
                  <a:pt x="200" y="168"/>
                  <a:pt x="200" y="128"/>
                </a:cubicBezTo>
                <a:cubicBezTo>
                  <a:pt x="200" y="88"/>
                  <a:pt x="168" y="56"/>
                  <a:pt x="128" y="56"/>
                </a:cubicBezTo>
                <a:moveTo>
                  <a:pt x="128" y="176"/>
                </a:moveTo>
                <a:cubicBezTo>
                  <a:pt x="101" y="176"/>
                  <a:pt x="80" y="155"/>
                  <a:pt x="80" y="128"/>
                </a:cubicBezTo>
                <a:cubicBezTo>
                  <a:pt x="80" y="101"/>
                  <a:pt x="101" y="80"/>
                  <a:pt x="128" y="80"/>
                </a:cubicBezTo>
                <a:cubicBezTo>
                  <a:pt x="155" y="80"/>
                  <a:pt x="176" y="101"/>
                  <a:pt x="176" y="128"/>
                </a:cubicBezTo>
                <a:cubicBezTo>
                  <a:pt x="176" y="155"/>
                  <a:pt x="155" y="176"/>
                  <a:pt x="128" y="176"/>
                </a:cubicBezTo>
                <a:moveTo>
                  <a:pt x="128" y="104"/>
                </a:moveTo>
                <a:cubicBezTo>
                  <a:pt x="115" y="104"/>
                  <a:pt x="104" y="115"/>
                  <a:pt x="104" y="128"/>
                </a:cubicBezTo>
                <a:cubicBezTo>
                  <a:pt x="104" y="141"/>
                  <a:pt x="115" y="152"/>
                  <a:pt x="128" y="152"/>
                </a:cubicBezTo>
                <a:cubicBezTo>
                  <a:pt x="141" y="152"/>
                  <a:pt x="152" y="141"/>
                  <a:pt x="152" y="128"/>
                </a:cubicBezTo>
                <a:cubicBezTo>
                  <a:pt x="152" y="115"/>
                  <a:pt x="141" y="104"/>
                  <a:pt x="128" y="10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7" name="Google Shape;2847;p15"/>
          <p:cNvSpPr/>
          <p:nvPr/>
        </p:nvSpPr>
        <p:spPr>
          <a:xfrm>
            <a:off x="357188" y="3860007"/>
            <a:ext cx="415925" cy="344488"/>
          </a:xfrm>
          <a:custGeom>
            <a:rect b="b" l="l" r="r" t="t"/>
            <a:pathLst>
              <a:path extrusionOk="0" h="212" w="256">
                <a:moveTo>
                  <a:pt x="256" y="200"/>
                </a:moveTo>
                <a:cubicBezTo>
                  <a:pt x="256" y="207"/>
                  <a:pt x="251" y="212"/>
                  <a:pt x="244" y="212"/>
                </a:cubicBezTo>
                <a:cubicBezTo>
                  <a:pt x="244" y="212"/>
                  <a:pt x="244" y="212"/>
                  <a:pt x="244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5" y="212"/>
                  <a:pt x="0" y="207"/>
                  <a:pt x="0" y="200"/>
                </a:cubicBezTo>
                <a:cubicBezTo>
                  <a:pt x="0" y="198"/>
                  <a:pt x="1" y="195"/>
                  <a:pt x="2" y="193"/>
                </a:cubicBezTo>
                <a:cubicBezTo>
                  <a:pt x="2" y="193"/>
                  <a:pt x="2" y="193"/>
                  <a:pt x="2" y="193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2"/>
                  <a:pt x="124" y="0"/>
                  <a:pt x="128" y="0"/>
                </a:cubicBezTo>
                <a:cubicBezTo>
                  <a:pt x="132" y="0"/>
                  <a:pt x="136" y="2"/>
                  <a:pt x="138" y="6"/>
                </a:cubicBezTo>
                <a:cubicBezTo>
                  <a:pt x="138" y="6"/>
                  <a:pt x="138" y="6"/>
                  <a:pt x="138" y="6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5" y="196"/>
                  <a:pt x="256" y="198"/>
                  <a:pt x="256" y="200"/>
                </a:cubicBezTo>
                <a:moveTo>
                  <a:pt x="144" y="68"/>
                </a:moveTo>
                <a:cubicBezTo>
                  <a:pt x="144" y="59"/>
                  <a:pt x="137" y="52"/>
                  <a:pt x="128" y="52"/>
                </a:cubicBezTo>
                <a:cubicBezTo>
                  <a:pt x="119" y="52"/>
                  <a:pt x="112" y="59"/>
                  <a:pt x="112" y="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37"/>
                  <a:pt x="119" y="144"/>
                  <a:pt x="128" y="144"/>
                </a:cubicBezTo>
                <a:cubicBezTo>
                  <a:pt x="137" y="144"/>
                  <a:pt x="144" y="137"/>
                  <a:pt x="144" y="128"/>
                </a:cubicBezTo>
                <a:lnTo>
                  <a:pt x="144" y="68"/>
                </a:lnTo>
                <a:close/>
                <a:moveTo>
                  <a:pt x="128" y="156"/>
                </a:moveTo>
                <a:cubicBezTo>
                  <a:pt x="119" y="156"/>
                  <a:pt x="112" y="163"/>
                  <a:pt x="112" y="172"/>
                </a:cubicBezTo>
                <a:cubicBezTo>
                  <a:pt x="112" y="181"/>
                  <a:pt x="119" y="188"/>
                  <a:pt x="128" y="188"/>
                </a:cubicBezTo>
                <a:cubicBezTo>
                  <a:pt x="137" y="188"/>
                  <a:pt x="144" y="181"/>
                  <a:pt x="144" y="172"/>
                </a:cubicBezTo>
                <a:cubicBezTo>
                  <a:pt x="144" y="163"/>
                  <a:pt x="137" y="156"/>
                  <a:pt x="128" y="1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8" name="Google Shape;2848;p15"/>
          <p:cNvSpPr/>
          <p:nvPr/>
        </p:nvSpPr>
        <p:spPr>
          <a:xfrm>
            <a:off x="8370888" y="3091657"/>
            <a:ext cx="415925" cy="417513"/>
          </a:xfrm>
          <a:custGeom>
            <a:rect b="b" l="l" r="r" t="t"/>
            <a:pathLst>
              <a:path extrusionOk="0" h="256" w="256">
                <a:moveTo>
                  <a:pt x="244" y="92"/>
                </a:moveTo>
                <a:cubicBezTo>
                  <a:pt x="232" y="92"/>
                  <a:pt x="232" y="92"/>
                  <a:pt x="232" y="92"/>
                </a:cubicBezTo>
                <a:cubicBezTo>
                  <a:pt x="225" y="92"/>
                  <a:pt x="225" y="92"/>
                  <a:pt x="225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  <a:moveTo>
                  <a:pt x="12" y="164"/>
                </a:moveTo>
                <a:cubicBezTo>
                  <a:pt x="64" y="164"/>
                  <a:pt x="64" y="164"/>
                  <a:pt x="64" y="164"/>
                </a:cubicBezTo>
                <a:cubicBezTo>
                  <a:pt x="71" y="164"/>
                  <a:pt x="76" y="169"/>
                  <a:pt x="76" y="176"/>
                </a:cubicBezTo>
                <a:cubicBezTo>
                  <a:pt x="76" y="183"/>
                  <a:pt x="71" y="188"/>
                  <a:pt x="64" y="188"/>
                </a:cubicBezTo>
                <a:cubicBezTo>
                  <a:pt x="43" y="188"/>
                  <a:pt x="43" y="188"/>
                  <a:pt x="43" y="188"/>
                </a:cubicBezTo>
                <a:cubicBezTo>
                  <a:pt x="62" y="215"/>
                  <a:pt x="93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85" y="256"/>
                  <a:pt x="47" y="235"/>
                  <a:pt x="24" y="202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4" y="231"/>
                  <a:pt x="19" y="236"/>
                  <a:pt x="12" y="236"/>
                </a:cubicBezTo>
                <a:cubicBezTo>
                  <a:pt x="5" y="236"/>
                  <a:pt x="0" y="231"/>
                  <a:pt x="0" y="224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69"/>
                  <a:pt x="5" y="164"/>
                  <a:pt x="12" y="1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9" name="Google Shape;2849;p15"/>
          <p:cNvSpPr/>
          <p:nvPr/>
        </p:nvSpPr>
        <p:spPr>
          <a:xfrm>
            <a:off x="7642226" y="3091657"/>
            <a:ext cx="415925" cy="417513"/>
          </a:xfrm>
          <a:custGeom>
            <a:rect b="b" l="l" r="r" t="t"/>
            <a:pathLst>
              <a:path extrusionOk="0" h="256" w="256">
                <a:moveTo>
                  <a:pt x="244" y="92"/>
                </a:move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0" name="Google Shape;2850;p15"/>
          <p:cNvSpPr/>
          <p:nvPr/>
        </p:nvSpPr>
        <p:spPr>
          <a:xfrm>
            <a:off x="6913563" y="3131344"/>
            <a:ext cx="415925" cy="293688"/>
          </a:xfrm>
          <a:custGeom>
            <a:rect b="b" l="l" r="r" t="t"/>
            <a:pathLst>
              <a:path extrusionOk="0" h="180" w="256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1" name="Google Shape;2851;p15"/>
          <p:cNvSpPr/>
          <p:nvPr/>
        </p:nvSpPr>
        <p:spPr>
          <a:xfrm>
            <a:off x="6184901" y="3177382"/>
            <a:ext cx="415925" cy="292100"/>
          </a:xfrm>
          <a:custGeom>
            <a:rect b="b" l="l" r="r" t="t"/>
            <a:pathLst>
              <a:path extrusionOk="0" h="180" w="256">
                <a:moveTo>
                  <a:pt x="224" y="104"/>
                </a:moveTo>
                <a:cubicBezTo>
                  <a:pt x="222" y="101"/>
                  <a:pt x="219" y="100"/>
                  <a:pt x="216" y="100"/>
                </a:cubicBezTo>
                <a:cubicBezTo>
                  <a:pt x="209" y="100"/>
                  <a:pt x="204" y="105"/>
                  <a:pt x="204" y="112"/>
                </a:cubicBezTo>
                <a:cubicBezTo>
                  <a:pt x="204" y="115"/>
                  <a:pt x="205" y="118"/>
                  <a:pt x="208" y="120"/>
                </a:cubicBezTo>
                <a:cubicBezTo>
                  <a:pt x="215" y="128"/>
                  <a:pt x="215" y="128"/>
                  <a:pt x="215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185" y="128"/>
                  <a:pt x="185" y="128"/>
                  <a:pt x="185" y="128"/>
                </a:cubicBezTo>
                <a:cubicBezTo>
                  <a:pt x="60" y="4"/>
                  <a:pt x="60" y="4"/>
                  <a:pt x="60" y="4"/>
                </a:cubicBezTo>
                <a:cubicBezTo>
                  <a:pt x="58" y="1"/>
                  <a:pt x="55" y="0"/>
                  <a:pt x="5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1"/>
                  <a:pt x="177" y="152"/>
                  <a:pt x="180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5" y="162"/>
                  <a:pt x="204" y="165"/>
                  <a:pt x="204" y="168"/>
                </a:cubicBezTo>
                <a:cubicBezTo>
                  <a:pt x="204" y="175"/>
                  <a:pt x="209" y="180"/>
                  <a:pt x="216" y="180"/>
                </a:cubicBezTo>
                <a:cubicBezTo>
                  <a:pt x="219" y="180"/>
                  <a:pt x="222" y="179"/>
                  <a:pt x="224" y="176"/>
                </a:cubicBezTo>
                <a:cubicBezTo>
                  <a:pt x="252" y="148"/>
                  <a:pt x="252" y="148"/>
                  <a:pt x="252" y="148"/>
                </a:cubicBezTo>
                <a:cubicBezTo>
                  <a:pt x="255" y="146"/>
                  <a:pt x="256" y="143"/>
                  <a:pt x="256" y="140"/>
                </a:cubicBezTo>
                <a:cubicBezTo>
                  <a:pt x="256" y="137"/>
                  <a:pt x="255" y="134"/>
                  <a:pt x="252" y="132"/>
                </a:cubicBezTo>
                <a:lnTo>
                  <a:pt x="224" y="10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2" name="Google Shape;2852;p15"/>
          <p:cNvSpPr/>
          <p:nvPr/>
        </p:nvSpPr>
        <p:spPr>
          <a:xfrm>
            <a:off x="5456238" y="3131344"/>
            <a:ext cx="415925" cy="338138"/>
          </a:xfrm>
          <a:custGeom>
            <a:rect b="b" l="l" r="r" t="t"/>
            <a:pathLst>
              <a:path extrusionOk="0" h="208" w="256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  <a:moveTo>
                  <a:pt x="91" y="96"/>
                </a:moveTo>
                <a:cubicBezTo>
                  <a:pt x="47" y="52"/>
                  <a:pt x="47" y="52"/>
                  <a:pt x="47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5" y="52"/>
                  <a:pt x="0" y="47"/>
                  <a:pt x="0" y="40"/>
                </a:cubicBezTo>
                <a:cubicBezTo>
                  <a:pt x="0" y="33"/>
                  <a:pt x="5" y="28"/>
                  <a:pt x="1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5" y="28"/>
                  <a:pt x="58" y="29"/>
                  <a:pt x="60" y="32"/>
                </a:cubicBezTo>
                <a:cubicBezTo>
                  <a:pt x="108" y="79"/>
                  <a:pt x="108" y="79"/>
                  <a:pt x="108" y="79"/>
                </a:cubicBezTo>
                <a:lnTo>
                  <a:pt x="91" y="96"/>
                </a:lnTo>
                <a:close/>
                <a:moveTo>
                  <a:pt x="185" y="156"/>
                </a:moveTo>
                <a:cubicBezTo>
                  <a:pt x="196" y="156"/>
                  <a:pt x="196" y="156"/>
                  <a:pt x="196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08" y="148"/>
                  <a:pt x="208" y="148"/>
                  <a:pt x="208" y="148"/>
                </a:cubicBezTo>
                <a:cubicBezTo>
                  <a:pt x="205" y="146"/>
                  <a:pt x="204" y="143"/>
                  <a:pt x="204" y="140"/>
                </a:cubicBezTo>
                <a:cubicBezTo>
                  <a:pt x="204" y="133"/>
                  <a:pt x="209" y="128"/>
                  <a:pt x="216" y="128"/>
                </a:cubicBezTo>
                <a:cubicBezTo>
                  <a:pt x="219" y="128"/>
                  <a:pt x="222" y="129"/>
                  <a:pt x="225" y="131"/>
                </a:cubicBezTo>
                <a:cubicBezTo>
                  <a:pt x="253" y="159"/>
                  <a:pt x="253" y="159"/>
                  <a:pt x="253" y="159"/>
                </a:cubicBezTo>
                <a:cubicBezTo>
                  <a:pt x="255" y="162"/>
                  <a:pt x="256" y="165"/>
                  <a:pt x="256" y="168"/>
                </a:cubicBezTo>
                <a:cubicBezTo>
                  <a:pt x="256" y="171"/>
                  <a:pt x="255" y="174"/>
                  <a:pt x="253" y="17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2" y="207"/>
                  <a:pt x="219" y="208"/>
                  <a:pt x="216" y="208"/>
                </a:cubicBezTo>
                <a:cubicBezTo>
                  <a:pt x="209" y="208"/>
                  <a:pt x="204" y="203"/>
                  <a:pt x="204" y="196"/>
                </a:cubicBezTo>
                <a:cubicBezTo>
                  <a:pt x="204" y="193"/>
                  <a:pt x="205" y="190"/>
                  <a:pt x="208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77" y="180"/>
                  <a:pt x="174" y="179"/>
                  <a:pt x="172" y="176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41" y="112"/>
                  <a:pt x="141" y="112"/>
                  <a:pt x="141" y="112"/>
                </a:cubicBezTo>
                <a:lnTo>
                  <a:pt x="185" y="15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3" name="Google Shape;2853;p15"/>
          <p:cNvSpPr/>
          <p:nvPr/>
        </p:nvSpPr>
        <p:spPr>
          <a:xfrm>
            <a:off x="4748213" y="3112294"/>
            <a:ext cx="376238" cy="377825"/>
          </a:xfrm>
          <a:custGeom>
            <a:rect b="b" l="l" r="r" t="t"/>
            <a:pathLst>
              <a:path extrusionOk="0" h="232" w="232">
                <a:moveTo>
                  <a:pt x="229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9" y="20"/>
                </a:cubicBezTo>
                <a:close/>
                <a:moveTo>
                  <a:pt x="140" y="128"/>
                </a:moveTo>
                <a:cubicBezTo>
                  <a:pt x="188" y="128"/>
                  <a:pt x="188" y="128"/>
                  <a:pt x="188" y="128"/>
                </a:cubicBezTo>
                <a:cubicBezTo>
                  <a:pt x="195" y="128"/>
                  <a:pt x="200" y="133"/>
                  <a:pt x="200" y="140"/>
                </a:cubicBezTo>
                <a:cubicBezTo>
                  <a:pt x="200" y="147"/>
                  <a:pt x="195" y="152"/>
                  <a:pt x="188" y="152"/>
                </a:cubicBezTo>
                <a:cubicBezTo>
                  <a:pt x="169" y="152"/>
                  <a:pt x="169" y="152"/>
                  <a:pt x="169" y="15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31" y="214"/>
                  <a:pt x="232" y="217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217" y="232"/>
                  <a:pt x="214" y="231"/>
                  <a:pt x="212" y="229"/>
                </a:cubicBezTo>
                <a:cubicBezTo>
                  <a:pt x="212" y="229"/>
                  <a:pt x="212" y="229"/>
                  <a:pt x="212" y="229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95"/>
                  <a:pt x="147" y="200"/>
                  <a:pt x="140" y="200"/>
                </a:cubicBezTo>
                <a:cubicBezTo>
                  <a:pt x="133" y="200"/>
                  <a:pt x="128" y="195"/>
                  <a:pt x="128" y="188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3" y="212"/>
                </a:cubicBezTo>
                <a:cubicBezTo>
                  <a:pt x="3" y="212"/>
                  <a:pt x="3" y="212"/>
                  <a:pt x="3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  <a:moveTo>
                  <a:pt x="9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37" y="104"/>
                  <a:pt x="32" y="99"/>
                  <a:pt x="32" y="92"/>
                </a:cubicBezTo>
                <a:cubicBezTo>
                  <a:pt x="32" y="85"/>
                  <a:pt x="37" y="80"/>
                  <a:pt x="4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37"/>
                  <a:pt x="85" y="32"/>
                  <a:pt x="92" y="32"/>
                </a:cubicBezTo>
                <a:cubicBezTo>
                  <a:pt x="99" y="32"/>
                  <a:pt x="104" y="37"/>
                  <a:pt x="104" y="44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4" name="Google Shape;2854;p15"/>
          <p:cNvSpPr/>
          <p:nvPr/>
        </p:nvSpPr>
        <p:spPr>
          <a:xfrm>
            <a:off x="4019551" y="3112294"/>
            <a:ext cx="376238" cy="377825"/>
          </a:xfrm>
          <a:custGeom>
            <a:rect b="b" l="l" r="r" t="t"/>
            <a:pathLst>
              <a:path extrusionOk="0" h="232" w="232">
                <a:moveTo>
                  <a:pt x="220" y="232"/>
                </a:moveTo>
                <a:cubicBezTo>
                  <a:pt x="172" y="232"/>
                  <a:pt x="172" y="232"/>
                  <a:pt x="172" y="232"/>
                </a:cubicBezTo>
                <a:cubicBezTo>
                  <a:pt x="165" y="232"/>
                  <a:pt x="160" y="227"/>
                  <a:pt x="160" y="220"/>
                </a:cubicBezTo>
                <a:cubicBezTo>
                  <a:pt x="160" y="213"/>
                  <a:pt x="165" y="208"/>
                  <a:pt x="172" y="208"/>
                </a:cubicBezTo>
                <a:cubicBezTo>
                  <a:pt x="191" y="208"/>
                  <a:pt x="191" y="208"/>
                  <a:pt x="191" y="20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29" y="146"/>
                  <a:pt x="128" y="143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143" y="128"/>
                  <a:pt x="146" y="129"/>
                  <a:pt x="148" y="131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65"/>
                  <a:pt x="213" y="160"/>
                  <a:pt x="220" y="160"/>
                </a:cubicBezTo>
                <a:cubicBezTo>
                  <a:pt x="227" y="160"/>
                  <a:pt x="232" y="165"/>
                  <a:pt x="232" y="172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72"/>
                </a:move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moveTo>
                  <a:pt x="101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1" y="148"/>
                </a:cubicBezTo>
                <a:close/>
                <a:moveTo>
                  <a:pt x="92" y="104"/>
                </a:moveTo>
                <a:cubicBezTo>
                  <a:pt x="89" y="104"/>
                  <a:pt x="86" y="103"/>
                  <a:pt x="84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6"/>
                  <a:pt x="104" y="89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5" name="Google Shape;2855;p15"/>
          <p:cNvSpPr/>
          <p:nvPr/>
        </p:nvSpPr>
        <p:spPr>
          <a:xfrm>
            <a:off x="3271838" y="3091657"/>
            <a:ext cx="415925" cy="417513"/>
          </a:xfrm>
          <a:custGeom>
            <a:rect b="b" l="l" r="r" t="t"/>
            <a:pathLst>
              <a:path extrusionOk="0" h="256" w="256">
                <a:moveTo>
                  <a:pt x="256" y="128"/>
                </a:moveTo>
                <a:cubicBezTo>
                  <a:pt x="256" y="132"/>
                  <a:pt x="254" y="135"/>
                  <a:pt x="252" y="137"/>
                </a:cubicBezTo>
                <a:cubicBezTo>
                  <a:pt x="212" y="173"/>
                  <a:pt x="212" y="173"/>
                  <a:pt x="212" y="173"/>
                </a:cubicBezTo>
                <a:cubicBezTo>
                  <a:pt x="210" y="175"/>
                  <a:pt x="207" y="176"/>
                  <a:pt x="204" y="176"/>
                </a:cubicBezTo>
                <a:cubicBezTo>
                  <a:pt x="197" y="176"/>
                  <a:pt x="192" y="171"/>
                  <a:pt x="192" y="164"/>
                </a:cubicBezTo>
                <a:cubicBezTo>
                  <a:pt x="192" y="160"/>
                  <a:pt x="194" y="157"/>
                  <a:pt x="196" y="155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7" y="194"/>
                  <a:pt x="160" y="192"/>
                  <a:pt x="164" y="192"/>
                </a:cubicBezTo>
                <a:cubicBezTo>
                  <a:pt x="171" y="192"/>
                  <a:pt x="176" y="197"/>
                  <a:pt x="176" y="204"/>
                </a:cubicBezTo>
                <a:cubicBezTo>
                  <a:pt x="176" y="207"/>
                  <a:pt x="175" y="210"/>
                  <a:pt x="173" y="212"/>
                </a:cubicBezTo>
                <a:cubicBezTo>
                  <a:pt x="137" y="252"/>
                  <a:pt x="137" y="252"/>
                  <a:pt x="137" y="252"/>
                </a:cubicBezTo>
                <a:cubicBezTo>
                  <a:pt x="135" y="254"/>
                  <a:pt x="132" y="256"/>
                  <a:pt x="128" y="256"/>
                </a:cubicBezTo>
                <a:cubicBezTo>
                  <a:pt x="124" y="256"/>
                  <a:pt x="121" y="254"/>
                  <a:pt x="119" y="252"/>
                </a:cubicBezTo>
                <a:cubicBezTo>
                  <a:pt x="83" y="212"/>
                  <a:pt x="83" y="212"/>
                  <a:pt x="83" y="212"/>
                </a:cubicBezTo>
                <a:cubicBezTo>
                  <a:pt x="81" y="210"/>
                  <a:pt x="80" y="207"/>
                  <a:pt x="80" y="204"/>
                </a:cubicBezTo>
                <a:cubicBezTo>
                  <a:pt x="80" y="197"/>
                  <a:pt x="85" y="192"/>
                  <a:pt x="92" y="192"/>
                </a:cubicBezTo>
                <a:cubicBezTo>
                  <a:pt x="96" y="192"/>
                  <a:pt x="99" y="194"/>
                  <a:pt x="101" y="196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2" y="157"/>
                  <a:pt x="64" y="160"/>
                  <a:pt x="64" y="164"/>
                </a:cubicBezTo>
                <a:cubicBezTo>
                  <a:pt x="64" y="171"/>
                  <a:pt x="59" y="176"/>
                  <a:pt x="52" y="176"/>
                </a:cubicBezTo>
                <a:cubicBezTo>
                  <a:pt x="49" y="176"/>
                  <a:pt x="46" y="175"/>
                  <a:pt x="44" y="173"/>
                </a:cubicBezTo>
                <a:cubicBezTo>
                  <a:pt x="4" y="137"/>
                  <a:pt x="4" y="137"/>
                  <a:pt x="4" y="137"/>
                </a:cubicBezTo>
                <a:cubicBezTo>
                  <a:pt x="2" y="135"/>
                  <a:pt x="0" y="132"/>
                  <a:pt x="0" y="128"/>
                </a:cubicBezTo>
                <a:cubicBezTo>
                  <a:pt x="0" y="124"/>
                  <a:pt x="2" y="121"/>
                  <a:pt x="4" y="119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1"/>
                  <a:pt x="49" y="80"/>
                  <a:pt x="52" y="80"/>
                </a:cubicBezTo>
                <a:cubicBezTo>
                  <a:pt x="59" y="80"/>
                  <a:pt x="64" y="85"/>
                  <a:pt x="64" y="92"/>
                </a:cubicBezTo>
                <a:cubicBezTo>
                  <a:pt x="64" y="96"/>
                  <a:pt x="62" y="99"/>
                  <a:pt x="60" y="101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99" y="62"/>
                  <a:pt x="96" y="64"/>
                  <a:pt x="92" y="64"/>
                </a:cubicBezTo>
                <a:cubicBezTo>
                  <a:pt x="85" y="64"/>
                  <a:pt x="80" y="59"/>
                  <a:pt x="80" y="52"/>
                </a:cubicBezTo>
                <a:cubicBezTo>
                  <a:pt x="80" y="49"/>
                  <a:pt x="81" y="46"/>
                  <a:pt x="83" y="44"/>
                </a:cubicBezTo>
                <a:cubicBezTo>
                  <a:pt x="119" y="4"/>
                  <a:pt x="119" y="4"/>
                  <a:pt x="119" y="4"/>
                </a:cubicBezTo>
                <a:cubicBezTo>
                  <a:pt x="121" y="2"/>
                  <a:pt x="124" y="0"/>
                  <a:pt x="128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5" y="46"/>
                  <a:pt x="176" y="49"/>
                  <a:pt x="176" y="52"/>
                </a:cubicBezTo>
                <a:cubicBezTo>
                  <a:pt x="176" y="59"/>
                  <a:pt x="171" y="64"/>
                  <a:pt x="164" y="64"/>
                </a:cubicBezTo>
                <a:cubicBezTo>
                  <a:pt x="160" y="64"/>
                  <a:pt x="157" y="62"/>
                  <a:pt x="155" y="60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4" y="99"/>
                  <a:pt x="192" y="96"/>
                  <a:pt x="192" y="92"/>
                </a:cubicBezTo>
                <a:cubicBezTo>
                  <a:pt x="192" y="85"/>
                  <a:pt x="197" y="80"/>
                  <a:pt x="204" y="80"/>
                </a:cubicBezTo>
                <a:cubicBezTo>
                  <a:pt x="207" y="80"/>
                  <a:pt x="210" y="81"/>
                  <a:pt x="212" y="83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4" y="121"/>
                  <a:pt x="256" y="124"/>
                  <a:pt x="256" y="1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6" name="Google Shape;2856;p15"/>
          <p:cNvSpPr/>
          <p:nvPr/>
        </p:nvSpPr>
        <p:spPr>
          <a:xfrm>
            <a:off x="2543176" y="3221832"/>
            <a:ext cx="415925" cy="157163"/>
          </a:xfrm>
          <a:custGeom>
            <a:rect b="b" l="l" r="r" t="t"/>
            <a:pathLst>
              <a:path extrusionOk="0" h="96" w="256">
                <a:moveTo>
                  <a:pt x="256" y="48"/>
                </a:moveTo>
                <a:cubicBezTo>
                  <a:pt x="256" y="52"/>
                  <a:pt x="254" y="55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60" y="75"/>
                  <a:pt x="60" y="75"/>
                  <a:pt x="60" y="75"/>
                </a:cubicBezTo>
                <a:cubicBezTo>
                  <a:pt x="62" y="77"/>
                  <a:pt x="64" y="80"/>
                  <a:pt x="64" y="84"/>
                </a:cubicBezTo>
                <a:cubicBezTo>
                  <a:pt x="64" y="91"/>
                  <a:pt x="59" y="96"/>
                  <a:pt x="52" y="96"/>
                </a:cubicBezTo>
                <a:cubicBezTo>
                  <a:pt x="49" y="96"/>
                  <a:pt x="46" y="95"/>
                  <a:pt x="44" y="93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5"/>
                  <a:pt x="0" y="52"/>
                  <a:pt x="0" y="48"/>
                </a:cubicBezTo>
                <a:cubicBezTo>
                  <a:pt x="0" y="44"/>
                  <a:pt x="2" y="41"/>
                  <a:pt x="4" y="39"/>
                </a:cubicBezTo>
                <a:cubicBezTo>
                  <a:pt x="44" y="3"/>
                  <a:pt x="44" y="3"/>
                  <a:pt x="44" y="3"/>
                </a:cubicBezTo>
                <a:cubicBezTo>
                  <a:pt x="46" y="1"/>
                  <a:pt x="49" y="0"/>
                  <a:pt x="52" y="0"/>
                </a:cubicBezTo>
                <a:cubicBezTo>
                  <a:pt x="59" y="0"/>
                  <a:pt x="64" y="5"/>
                  <a:pt x="64" y="12"/>
                </a:cubicBezTo>
                <a:cubicBezTo>
                  <a:pt x="64" y="16"/>
                  <a:pt x="62" y="19"/>
                  <a:pt x="60" y="21"/>
                </a:cubicBezTo>
                <a:cubicBezTo>
                  <a:pt x="43" y="36"/>
                  <a:pt x="43" y="36"/>
                  <a:pt x="43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7" name="Google Shape;2857;p15"/>
          <p:cNvSpPr/>
          <p:nvPr/>
        </p:nvSpPr>
        <p:spPr>
          <a:xfrm>
            <a:off x="1944688" y="3091657"/>
            <a:ext cx="155575" cy="417513"/>
          </a:xfrm>
          <a:custGeom>
            <a:rect b="b" l="l" r="r" t="t"/>
            <a:pathLst>
              <a:path extrusionOk="0" h="256" w="96"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7" y="194"/>
                  <a:pt x="80" y="192"/>
                  <a:pt x="84" y="192"/>
                </a:cubicBezTo>
                <a:cubicBezTo>
                  <a:pt x="91" y="192"/>
                  <a:pt x="96" y="197"/>
                  <a:pt x="96" y="204"/>
                </a:cubicBezTo>
                <a:cubicBezTo>
                  <a:pt x="96" y="207"/>
                  <a:pt x="95" y="210"/>
                  <a:pt x="93" y="212"/>
                </a:cubicBezTo>
                <a:cubicBezTo>
                  <a:pt x="57" y="252"/>
                  <a:pt x="57" y="252"/>
                  <a:pt x="57" y="252"/>
                </a:cubicBezTo>
                <a:cubicBezTo>
                  <a:pt x="55" y="254"/>
                  <a:pt x="52" y="256"/>
                  <a:pt x="48" y="256"/>
                </a:cubicBezTo>
                <a:cubicBezTo>
                  <a:pt x="44" y="256"/>
                  <a:pt x="41" y="254"/>
                  <a:pt x="39" y="252"/>
                </a:cubicBezTo>
                <a:cubicBezTo>
                  <a:pt x="3" y="212"/>
                  <a:pt x="3" y="212"/>
                  <a:pt x="3" y="212"/>
                </a:cubicBezTo>
                <a:cubicBezTo>
                  <a:pt x="1" y="210"/>
                  <a:pt x="0" y="207"/>
                  <a:pt x="0" y="204"/>
                </a:cubicBezTo>
                <a:cubicBezTo>
                  <a:pt x="0" y="197"/>
                  <a:pt x="5" y="192"/>
                  <a:pt x="12" y="192"/>
                </a:cubicBezTo>
                <a:cubicBezTo>
                  <a:pt x="16" y="192"/>
                  <a:pt x="19" y="194"/>
                  <a:pt x="21" y="196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8" name="Google Shape;2858;p15"/>
          <p:cNvSpPr/>
          <p:nvPr/>
        </p:nvSpPr>
        <p:spPr>
          <a:xfrm>
            <a:off x="1131888" y="3091657"/>
            <a:ext cx="323850" cy="417513"/>
          </a:xfrm>
          <a:custGeom>
            <a:rect b="b" l="l" r="r" t="t"/>
            <a:pathLst>
              <a:path extrusionOk="0" h="256" w="200">
                <a:moveTo>
                  <a:pt x="197" y="212"/>
                </a:moveTo>
                <a:cubicBezTo>
                  <a:pt x="197" y="212"/>
                  <a:pt x="197" y="212"/>
                  <a:pt x="197" y="21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59" y="254"/>
                  <a:pt x="156" y="256"/>
                  <a:pt x="152" y="256"/>
                </a:cubicBezTo>
                <a:cubicBezTo>
                  <a:pt x="148" y="256"/>
                  <a:pt x="145" y="254"/>
                  <a:pt x="143" y="252"/>
                </a:cubicBezTo>
                <a:cubicBezTo>
                  <a:pt x="143" y="252"/>
                  <a:pt x="143" y="252"/>
                  <a:pt x="143" y="25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5" y="210"/>
                  <a:pt x="104" y="207"/>
                  <a:pt x="104" y="204"/>
                </a:cubicBezTo>
                <a:cubicBezTo>
                  <a:pt x="104" y="197"/>
                  <a:pt x="109" y="192"/>
                  <a:pt x="116" y="192"/>
                </a:cubicBezTo>
                <a:cubicBezTo>
                  <a:pt x="120" y="192"/>
                  <a:pt x="123" y="194"/>
                  <a:pt x="125" y="196"/>
                </a:cubicBezTo>
                <a:cubicBezTo>
                  <a:pt x="125" y="196"/>
                  <a:pt x="125" y="196"/>
                  <a:pt x="125" y="196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9" y="0"/>
                  <a:pt x="164" y="5"/>
                  <a:pt x="164" y="12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213"/>
                  <a:pt x="164" y="213"/>
                  <a:pt x="164" y="213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81" y="194"/>
                  <a:pt x="184" y="192"/>
                  <a:pt x="188" y="192"/>
                </a:cubicBezTo>
                <a:cubicBezTo>
                  <a:pt x="195" y="192"/>
                  <a:pt x="200" y="197"/>
                  <a:pt x="200" y="204"/>
                </a:cubicBezTo>
                <a:cubicBezTo>
                  <a:pt x="200" y="207"/>
                  <a:pt x="199" y="210"/>
                  <a:pt x="197" y="212"/>
                </a:cubicBezTo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60" y="251"/>
                  <a:pt x="55" y="256"/>
                  <a:pt x="48" y="256"/>
                </a:cubicBezTo>
                <a:cubicBezTo>
                  <a:pt x="41" y="256"/>
                  <a:pt x="36" y="251"/>
                  <a:pt x="36" y="244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9" name="Google Shape;2859;p15"/>
          <p:cNvSpPr/>
          <p:nvPr/>
        </p:nvSpPr>
        <p:spPr>
          <a:xfrm>
            <a:off x="357188" y="3137694"/>
            <a:ext cx="415925" cy="325438"/>
          </a:xfrm>
          <a:custGeom>
            <a:rect b="b" l="l" r="r" t="t"/>
            <a:pathLst>
              <a:path extrusionOk="0" h="200" w="256">
                <a:moveTo>
                  <a:pt x="252" y="57"/>
                </a:moveTo>
                <a:cubicBezTo>
                  <a:pt x="252" y="57"/>
                  <a:pt x="252" y="57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  <a:cubicBezTo>
                  <a:pt x="256" y="52"/>
                  <a:pt x="254" y="55"/>
                  <a:pt x="252" y="57"/>
                </a:cubicBezTo>
                <a:moveTo>
                  <a:pt x="4" y="143"/>
                </a:moveTo>
                <a:cubicBezTo>
                  <a:pt x="4" y="143"/>
                  <a:pt x="4" y="143"/>
                  <a:pt x="4" y="143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6" y="105"/>
                  <a:pt x="49" y="104"/>
                  <a:pt x="52" y="104"/>
                </a:cubicBezTo>
                <a:cubicBezTo>
                  <a:pt x="59" y="104"/>
                  <a:pt x="64" y="109"/>
                  <a:pt x="64" y="116"/>
                </a:cubicBezTo>
                <a:cubicBezTo>
                  <a:pt x="64" y="120"/>
                  <a:pt x="62" y="123"/>
                  <a:pt x="60" y="12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44" y="140"/>
                  <a:pt x="244" y="140"/>
                  <a:pt x="244" y="140"/>
                </a:cubicBezTo>
                <a:cubicBezTo>
                  <a:pt x="251" y="140"/>
                  <a:pt x="256" y="145"/>
                  <a:pt x="256" y="152"/>
                </a:cubicBezTo>
                <a:cubicBezTo>
                  <a:pt x="256" y="159"/>
                  <a:pt x="251" y="164"/>
                  <a:pt x="244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2" y="181"/>
                  <a:pt x="64" y="184"/>
                  <a:pt x="64" y="188"/>
                </a:cubicBezTo>
                <a:cubicBezTo>
                  <a:pt x="64" y="195"/>
                  <a:pt x="59" y="200"/>
                  <a:pt x="52" y="200"/>
                </a:cubicBezTo>
                <a:cubicBezTo>
                  <a:pt x="49" y="200"/>
                  <a:pt x="46" y="199"/>
                  <a:pt x="44" y="197"/>
                </a:cubicBezTo>
                <a:cubicBezTo>
                  <a:pt x="44" y="197"/>
                  <a:pt x="44" y="197"/>
                  <a:pt x="44" y="197"/>
                </a:cubicBezTo>
                <a:cubicBezTo>
                  <a:pt x="4" y="161"/>
                  <a:pt x="4" y="161"/>
                  <a:pt x="4" y="161"/>
                </a:cubicBezTo>
                <a:cubicBezTo>
                  <a:pt x="4" y="161"/>
                  <a:pt x="4" y="161"/>
                  <a:pt x="4" y="161"/>
                </a:cubicBezTo>
                <a:cubicBezTo>
                  <a:pt x="2" y="159"/>
                  <a:pt x="0" y="156"/>
                  <a:pt x="0" y="152"/>
                </a:cubicBezTo>
                <a:cubicBezTo>
                  <a:pt x="0" y="148"/>
                  <a:pt x="2" y="145"/>
                  <a:pt x="4" y="14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0" name="Google Shape;2860;p15"/>
          <p:cNvSpPr/>
          <p:nvPr/>
        </p:nvSpPr>
        <p:spPr>
          <a:xfrm>
            <a:off x="8435976" y="2362994"/>
            <a:ext cx="285750" cy="417513"/>
          </a:xfrm>
          <a:custGeom>
            <a:rect b="b" l="l" r="r" t="t"/>
            <a:pathLst>
              <a:path extrusionOk="0" h="256" w="176">
                <a:moveTo>
                  <a:pt x="16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moveTo>
                  <a:pt x="124" y="64"/>
                </a:moveTo>
                <a:cubicBezTo>
                  <a:pt x="120" y="64"/>
                  <a:pt x="117" y="62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0" y="123"/>
                  <a:pt x="95" y="128"/>
                  <a:pt x="88" y="128"/>
                </a:cubicBezTo>
                <a:cubicBezTo>
                  <a:pt x="81" y="128"/>
                  <a:pt x="76" y="123"/>
                  <a:pt x="76" y="116"/>
                </a:cubicBezTo>
                <a:cubicBezTo>
                  <a:pt x="76" y="43"/>
                  <a:pt x="76" y="43"/>
                  <a:pt x="76" y="43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9" y="62"/>
                  <a:pt x="56" y="64"/>
                  <a:pt x="52" y="64"/>
                </a:cubicBezTo>
                <a:cubicBezTo>
                  <a:pt x="45" y="64"/>
                  <a:pt x="40" y="59"/>
                  <a:pt x="40" y="52"/>
                </a:cubicBezTo>
                <a:cubicBezTo>
                  <a:pt x="40" y="49"/>
                  <a:pt x="41" y="46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81" y="2"/>
                  <a:pt x="84" y="0"/>
                  <a:pt x="88" y="0"/>
                </a:cubicBezTo>
                <a:cubicBezTo>
                  <a:pt x="92" y="0"/>
                  <a:pt x="95" y="2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5" y="46"/>
                  <a:pt x="136" y="49"/>
                  <a:pt x="136" y="52"/>
                </a:cubicBezTo>
                <a:cubicBezTo>
                  <a:pt x="136" y="59"/>
                  <a:pt x="131" y="64"/>
                  <a:pt x="124" y="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1" name="Google Shape;2861;p15"/>
          <p:cNvSpPr/>
          <p:nvPr/>
        </p:nvSpPr>
        <p:spPr>
          <a:xfrm>
            <a:off x="7680326" y="2402682"/>
            <a:ext cx="339725" cy="338138"/>
          </a:xfrm>
          <a:custGeom>
            <a:rect b="b" l="l" r="r" t="t"/>
            <a:pathLst>
              <a:path extrusionOk="0" h="208" w="208">
                <a:moveTo>
                  <a:pt x="196" y="72"/>
                </a:moveTo>
                <a:cubicBezTo>
                  <a:pt x="196" y="72"/>
                  <a:pt x="196" y="72"/>
                  <a:pt x="196" y="72"/>
                </a:cubicBezTo>
                <a:cubicBezTo>
                  <a:pt x="189" y="72"/>
                  <a:pt x="184" y="67"/>
                  <a:pt x="184" y="60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103"/>
                  <a:pt x="119" y="104"/>
                  <a:pt x="116" y="104"/>
                </a:cubicBezTo>
                <a:cubicBezTo>
                  <a:pt x="109" y="104"/>
                  <a:pt x="104" y="99"/>
                  <a:pt x="104" y="92"/>
                </a:cubicBezTo>
                <a:cubicBezTo>
                  <a:pt x="104" y="89"/>
                  <a:pt x="105" y="86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67" y="24"/>
                  <a:pt x="167" y="24"/>
                  <a:pt x="167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41" y="24"/>
                  <a:pt x="136" y="19"/>
                  <a:pt x="136" y="12"/>
                </a:cubicBezTo>
                <a:cubicBezTo>
                  <a:pt x="136" y="5"/>
                  <a:pt x="141" y="0"/>
                  <a:pt x="148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203" y="0"/>
                  <a:pt x="208" y="5"/>
                  <a:pt x="208" y="12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08" y="67"/>
                  <a:pt x="203" y="72"/>
                  <a:pt x="196" y="72"/>
                </a:cubicBezTo>
                <a:moveTo>
                  <a:pt x="100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84" y="81"/>
                  <a:pt x="184" y="81"/>
                  <a:pt x="184" y="81"/>
                </a:cubicBezTo>
                <a:cubicBezTo>
                  <a:pt x="188" y="83"/>
                  <a:pt x="192" y="84"/>
                  <a:pt x="196" y="84"/>
                </a:cubicBezTo>
                <a:cubicBezTo>
                  <a:pt x="200" y="84"/>
                  <a:pt x="204" y="83"/>
                  <a:pt x="208" y="81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203"/>
                  <a:pt x="203" y="208"/>
                  <a:pt x="19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5" y="4"/>
                  <a:pt x="124" y="8"/>
                  <a:pt x="124" y="12"/>
                </a:cubicBezTo>
                <a:cubicBezTo>
                  <a:pt x="124" y="16"/>
                  <a:pt x="125" y="20"/>
                  <a:pt x="127" y="24"/>
                </a:cubicBezTo>
                <a:lnTo>
                  <a:pt x="100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2" name="Google Shape;2862;p15"/>
          <p:cNvSpPr/>
          <p:nvPr/>
        </p:nvSpPr>
        <p:spPr>
          <a:xfrm>
            <a:off x="6913563" y="2362994"/>
            <a:ext cx="415925" cy="417513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3" name="Google Shape;2863;p15"/>
          <p:cNvSpPr/>
          <p:nvPr/>
        </p:nvSpPr>
        <p:spPr>
          <a:xfrm>
            <a:off x="6184901" y="2362994"/>
            <a:ext cx="415925" cy="417513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4" name="Google Shape;2864;p15"/>
          <p:cNvSpPr/>
          <p:nvPr/>
        </p:nvSpPr>
        <p:spPr>
          <a:xfrm>
            <a:off x="5456238" y="2362994"/>
            <a:ext cx="415925" cy="417513"/>
          </a:xfrm>
          <a:custGeom>
            <a:rect b="b" l="l" r="r" t="t"/>
            <a:pathLst>
              <a:path extrusionOk="0" h="256" w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220" y="220"/>
                </a:moveTo>
                <a:cubicBezTo>
                  <a:pt x="36" y="220"/>
                  <a:pt x="36" y="220"/>
                  <a:pt x="36" y="220"/>
                </a:cubicBezTo>
                <a:cubicBezTo>
                  <a:pt x="36" y="36"/>
                  <a:pt x="36" y="36"/>
                  <a:pt x="36" y="36"/>
                </a:cubicBezTo>
                <a:cubicBezTo>
                  <a:pt x="220" y="36"/>
                  <a:pt x="220" y="36"/>
                  <a:pt x="220" y="36"/>
                </a:cubicBezTo>
                <a:lnTo>
                  <a:pt x="220" y="220"/>
                </a:lnTo>
                <a:close/>
                <a:moveTo>
                  <a:pt x="196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60"/>
                </a:lnTo>
                <a:close/>
                <a:moveTo>
                  <a:pt x="60" y="232"/>
                </a:move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lnTo>
                  <a:pt x="60" y="2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5" name="Google Shape;2865;p15"/>
          <p:cNvSpPr/>
          <p:nvPr/>
        </p:nvSpPr>
        <p:spPr>
          <a:xfrm>
            <a:off x="4727576" y="2362994"/>
            <a:ext cx="417513" cy="417513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52" y="36"/>
                </a:moveTo>
                <a:cubicBezTo>
                  <a:pt x="96" y="36"/>
                  <a:pt x="96" y="36"/>
                  <a:pt x="96" y="36"/>
                </a:cubicBezTo>
                <a:cubicBezTo>
                  <a:pt x="103" y="36"/>
                  <a:pt x="108" y="41"/>
                  <a:pt x="108" y="48"/>
                </a:cubicBezTo>
                <a:cubicBezTo>
                  <a:pt x="108" y="55"/>
                  <a:pt x="103" y="60"/>
                  <a:pt x="9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103"/>
                  <a:pt x="55" y="108"/>
                  <a:pt x="48" y="108"/>
                </a:cubicBezTo>
                <a:cubicBezTo>
                  <a:pt x="41" y="108"/>
                  <a:pt x="36" y="103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36"/>
                  <a:pt x="36" y="36"/>
                  <a:pt x="36" y="36"/>
                </a:cubicBezTo>
                <a:lnTo>
                  <a:pt x="52" y="36"/>
                </a:lnTo>
                <a:close/>
                <a:moveTo>
                  <a:pt x="36" y="160"/>
                </a:moveTo>
                <a:cubicBezTo>
                  <a:pt x="36" y="160"/>
                  <a:pt x="36" y="160"/>
                  <a:pt x="36" y="160"/>
                </a:cubicBezTo>
                <a:cubicBezTo>
                  <a:pt x="36" y="153"/>
                  <a:pt x="41" y="148"/>
                  <a:pt x="48" y="148"/>
                </a:cubicBezTo>
                <a:cubicBezTo>
                  <a:pt x="55" y="148"/>
                  <a:pt x="60" y="153"/>
                  <a:pt x="60" y="1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103" y="196"/>
                  <a:pt x="108" y="201"/>
                  <a:pt x="108" y="208"/>
                </a:cubicBezTo>
                <a:cubicBezTo>
                  <a:pt x="108" y="215"/>
                  <a:pt x="103" y="220"/>
                  <a:pt x="96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04"/>
                  <a:pt x="36" y="204"/>
                  <a:pt x="36" y="204"/>
                </a:cubicBezTo>
                <a:lnTo>
                  <a:pt x="36" y="160"/>
                </a:lnTo>
                <a:close/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20" y="36"/>
                  <a:pt x="220" y="36"/>
                  <a:pt x="220" y="36"/>
                </a:cubicBezTo>
                <a:cubicBezTo>
                  <a:pt x="220" y="52"/>
                  <a:pt x="220" y="52"/>
                  <a:pt x="220" y="52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103"/>
                  <a:pt x="215" y="108"/>
                  <a:pt x="208" y="108"/>
                </a:cubicBezTo>
                <a:cubicBezTo>
                  <a:pt x="201" y="108"/>
                  <a:pt x="196" y="103"/>
                  <a:pt x="196" y="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3" y="60"/>
                  <a:pt x="148" y="55"/>
                  <a:pt x="148" y="48"/>
                </a:cubicBezTo>
                <a:cubicBezTo>
                  <a:pt x="148" y="41"/>
                  <a:pt x="153" y="36"/>
                  <a:pt x="160" y="36"/>
                </a:cubicBezTo>
                <a:moveTo>
                  <a:pt x="160" y="196"/>
                </a:moveTo>
                <a:cubicBezTo>
                  <a:pt x="160" y="196"/>
                  <a:pt x="160" y="196"/>
                  <a:pt x="160" y="196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60"/>
                  <a:pt x="196" y="160"/>
                  <a:pt x="196" y="160"/>
                </a:cubicBezTo>
                <a:cubicBezTo>
                  <a:pt x="196" y="153"/>
                  <a:pt x="201" y="148"/>
                  <a:pt x="208" y="148"/>
                </a:cubicBezTo>
                <a:cubicBezTo>
                  <a:pt x="215" y="148"/>
                  <a:pt x="220" y="153"/>
                  <a:pt x="220" y="160"/>
                </a:cubicBezTo>
                <a:cubicBezTo>
                  <a:pt x="220" y="160"/>
                  <a:pt x="220" y="160"/>
                  <a:pt x="220" y="16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04" y="220"/>
                  <a:pt x="204" y="220"/>
                  <a:pt x="204" y="22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3" y="220"/>
                  <a:pt x="148" y="215"/>
                  <a:pt x="148" y="208"/>
                </a:cubicBezTo>
                <a:cubicBezTo>
                  <a:pt x="148" y="201"/>
                  <a:pt x="153" y="196"/>
                  <a:pt x="160" y="19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6" name="Google Shape;2866;p15"/>
          <p:cNvSpPr/>
          <p:nvPr/>
        </p:nvSpPr>
        <p:spPr>
          <a:xfrm>
            <a:off x="3998913" y="2362994"/>
            <a:ext cx="417513" cy="417513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2" y="84"/>
                </a:moveTo>
                <a:cubicBezTo>
                  <a:pt x="72" y="77"/>
                  <a:pt x="77" y="72"/>
                  <a:pt x="84" y="72"/>
                </a:cubicBezTo>
                <a:cubicBezTo>
                  <a:pt x="87" y="72"/>
                  <a:pt x="90" y="73"/>
                  <a:pt x="92" y="7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6" y="73"/>
                  <a:pt x="169" y="72"/>
                  <a:pt x="172" y="72"/>
                </a:cubicBezTo>
                <a:cubicBezTo>
                  <a:pt x="179" y="72"/>
                  <a:pt x="184" y="77"/>
                  <a:pt x="184" y="84"/>
                </a:cubicBezTo>
                <a:cubicBezTo>
                  <a:pt x="184" y="87"/>
                  <a:pt x="183" y="90"/>
                  <a:pt x="180" y="92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cubicBezTo>
                  <a:pt x="169" y="184"/>
                  <a:pt x="166" y="183"/>
                  <a:pt x="164" y="180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0" y="183"/>
                  <a:pt x="87" y="184"/>
                  <a:pt x="84" y="184"/>
                </a:cubicBezTo>
                <a:cubicBezTo>
                  <a:pt x="77" y="184"/>
                  <a:pt x="72" y="179"/>
                  <a:pt x="72" y="172"/>
                </a:cubicBezTo>
                <a:cubicBezTo>
                  <a:pt x="72" y="169"/>
                  <a:pt x="73" y="166"/>
                  <a:pt x="76" y="164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76" y="92"/>
                  <a:pt x="76" y="92"/>
                  <a:pt x="76" y="92"/>
                </a:cubicBezTo>
                <a:cubicBezTo>
                  <a:pt x="73" y="90"/>
                  <a:pt x="72" y="87"/>
                  <a:pt x="72" y="8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7" name="Google Shape;2867;p15"/>
          <p:cNvSpPr/>
          <p:nvPr/>
        </p:nvSpPr>
        <p:spPr>
          <a:xfrm>
            <a:off x="3271838" y="2362994"/>
            <a:ext cx="415925" cy="417513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2"/>
                </a:moveTo>
                <a:cubicBezTo>
                  <a:pt x="79" y="112"/>
                  <a:pt x="82" y="113"/>
                  <a:pt x="84" y="116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5"/>
                  <a:pt x="173" y="84"/>
                  <a:pt x="176" y="84"/>
                </a:cubicBezTo>
                <a:cubicBezTo>
                  <a:pt x="183" y="84"/>
                  <a:pt x="188" y="89"/>
                  <a:pt x="188" y="96"/>
                </a:cubicBezTo>
                <a:cubicBezTo>
                  <a:pt x="188" y="99"/>
                  <a:pt x="187" y="102"/>
                  <a:pt x="184" y="10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18" y="171"/>
                  <a:pt x="115" y="172"/>
                  <a:pt x="112" y="172"/>
                </a:cubicBezTo>
                <a:cubicBezTo>
                  <a:pt x="109" y="172"/>
                  <a:pt x="106" y="171"/>
                  <a:pt x="104" y="168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5" y="130"/>
                  <a:pt x="64" y="127"/>
                  <a:pt x="64" y="124"/>
                </a:cubicBezTo>
                <a:cubicBezTo>
                  <a:pt x="64" y="117"/>
                  <a:pt x="69" y="112"/>
                  <a:pt x="76" y="112"/>
                </a:cubicBezTo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moveTo>
                  <a:pt x="184" y="84"/>
                </a:moveTo>
                <a:cubicBezTo>
                  <a:pt x="184" y="84"/>
                  <a:pt x="184" y="84"/>
                  <a:pt x="184" y="84"/>
                </a:cubicBezTo>
                <a:cubicBezTo>
                  <a:pt x="184" y="84"/>
                  <a:pt x="184" y="84"/>
                  <a:pt x="184" y="8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8" name="Google Shape;2868;p15"/>
          <p:cNvSpPr/>
          <p:nvPr/>
        </p:nvSpPr>
        <p:spPr>
          <a:xfrm>
            <a:off x="2543176" y="2362994"/>
            <a:ext cx="415925" cy="417513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04" y="116"/>
                  <a:pt x="104" y="116"/>
                  <a:pt x="104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9" name="Google Shape;2869;p15"/>
          <p:cNvSpPr/>
          <p:nvPr/>
        </p:nvSpPr>
        <p:spPr>
          <a:xfrm>
            <a:off x="1814513" y="2362994"/>
            <a:ext cx="415925" cy="417513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0" name="Google Shape;2870;p15"/>
          <p:cNvSpPr/>
          <p:nvPr/>
        </p:nvSpPr>
        <p:spPr>
          <a:xfrm>
            <a:off x="1104901" y="2383632"/>
            <a:ext cx="377825" cy="376238"/>
          </a:xfrm>
          <a:custGeom>
            <a:rect b="b" l="l" r="r" t="t"/>
            <a:pathLst>
              <a:path extrusionOk="0" h="232" w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1" name="Google Shape;2871;p15"/>
          <p:cNvSpPr/>
          <p:nvPr/>
        </p:nvSpPr>
        <p:spPr>
          <a:xfrm>
            <a:off x="376238" y="2383632"/>
            <a:ext cx="377825" cy="376238"/>
          </a:xfrm>
          <a:custGeom>
            <a:rect b="b" l="l" r="r" t="t"/>
            <a:pathLst>
              <a:path extrusionOk="0" h="232" w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08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152"/>
                </a:lnTo>
                <a:close/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208" y="24"/>
                </a:moveTo>
                <a:cubicBezTo>
                  <a:pt x="152" y="24"/>
                  <a:pt x="152" y="24"/>
                  <a:pt x="152" y="24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208" y="80"/>
                  <a:pt x="208" y="80"/>
                  <a:pt x="208" y="80"/>
                </a:cubicBezTo>
                <a:lnTo>
                  <a:pt x="208" y="24"/>
                </a:lnTo>
                <a:close/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80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80" y="208"/>
                  <a:pt x="80" y="208"/>
                  <a:pt x="80" y="208"/>
                </a:cubicBezTo>
                <a:lnTo>
                  <a:pt x="80" y="152"/>
                </a:lnTo>
                <a:close/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  <a:moveTo>
                  <a:pt x="8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80"/>
                  <a:pt x="24" y="80"/>
                  <a:pt x="24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2" name="Google Shape;2872;p15"/>
          <p:cNvSpPr/>
          <p:nvPr/>
        </p:nvSpPr>
        <p:spPr>
          <a:xfrm>
            <a:off x="8408988" y="1634332"/>
            <a:ext cx="338138" cy="417513"/>
          </a:xfrm>
          <a:custGeom>
            <a:rect b="b" l="l" r="r" t="t"/>
            <a:pathLst>
              <a:path extrusionOk="0" h="256" w="208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79"/>
                  <a:pt x="171" y="84"/>
                  <a:pt x="164" y="84"/>
                </a:cubicBezTo>
                <a:cubicBezTo>
                  <a:pt x="157" y="84"/>
                  <a:pt x="152" y="79"/>
                  <a:pt x="152" y="72"/>
                </a:cubicBez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104" y="152"/>
                </a:move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3" name="Google Shape;2873;p15"/>
          <p:cNvSpPr/>
          <p:nvPr/>
        </p:nvSpPr>
        <p:spPr>
          <a:xfrm>
            <a:off x="7688263" y="1634332"/>
            <a:ext cx="338138" cy="417513"/>
          </a:xfrm>
          <a:custGeom>
            <a:rect b="b" l="l" r="r" t="t"/>
            <a:pathLst>
              <a:path extrusionOk="0" h="256" w="208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92" y="197"/>
                </a:move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moveTo>
                  <a:pt x="152" y="72"/>
                </a:move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lnTo>
                  <a:pt x="152" y="7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4" name="Google Shape;2874;p15"/>
          <p:cNvSpPr/>
          <p:nvPr/>
        </p:nvSpPr>
        <p:spPr>
          <a:xfrm>
            <a:off x="6913563" y="1634332"/>
            <a:ext cx="415925" cy="358775"/>
          </a:xfrm>
          <a:custGeom>
            <a:rect b="b" l="l" r="r" t="t"/>
            <a:pathLst>
              <a:path extrusionOk="0" h="220" w="256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5" name="Google Shape;2875;p15"/>
          <p:cNvSpPr/>
          <p:nvPr/>
        </p:nvSpPr>
        <p:spPr>
          <a:xfrm>
            <a:off x="6184901" y="1634332"/>
            <a:ext cx="415925" cy="358775"/>
          </a:xfrm>
          <a:custGeom>
            <a:rect b="b" l="l" r="r" t="t"/>
            <a:pathLst>
              <a:path extrusionOk="0" h="220" w="256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68" y="88"/>
                </a:moveTo>
                <a:cubicBezTo>
                  <a:pt x="168" y="91"/>
                  <a:pt x="167" y="94"/>
                  <a:pt x="164" y="96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4" y="127"/>
                  <a:pt x="131" y="128"/>
                  <a:pt x="128" y="128"/>
                </a:cubicBezTo>
                <a:cubicBezTo>
                  <a:pt x="125" y="128"/>
                  <a:pt x="122" y="127"/>
                  <a:pt x="120" y="124"/>
                </a:cubicBezTo>
                <a:cubicBezTo>
                  <a:pt x="92" y="96"/>
                  <a:pt x="92" y="96"/>
                  <a:pt x="92" y="96"/>
                </a:cubicBezTo>
                <a:cubicBezTo>
                  <a:pt x="89" y="94"/>
                  <a:pt x="88" y="91"/>
                  <a:pt x="88" y="88"/>
                </a:cubicBezTo>
                <a:cubicBezTo>
                  <a:pt x="88" y="81"/>
                  <a:pt x="93" y="76"/>
                  <a:pt x="100" y="76"/>
                </a:cubicBezTo>
                <a:cubicBezTo>
                  <a:pt x="103" y="76"/>
                  <a:pt x="106" y="77"/>
                  <a:pt x="108" y="80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0" y="77"/>
                  <a:pt x="153" y="76"/>
                  <a:pt x="156" y="76"/>
                </a:cubicBezTo>
                <a:cubicBezTo>
                  <a:pt x="163" y="76"/>
                  <a:pt x="168" y="81"/>
                  <a:pt x="168" y="8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6" name="Google Shape;2876;p15"/>
          <p:cNvSpPr/>
          <p:nvPr/>
        </p:nvSpPr>
        <p:spPr>
          <a:xfrm>
            <a:off x="5456238" y="1693069"/>
            <a:ext cx="415925" cy="300038"/>
          </a:xfrm>
          <a:custGeom>
            <a:rect b="b" l="l" r="r" t="t"/>
            <a:pathLst>
              <a:path extrusionOk="0" h="184" w="256">
                <a:moveTo>
                  <a:pt x="256" y="172"/>
                </a:moveTo>
                <a:cubicBezTo>
                  <a:pt x="256" y="179"/>
                  <a:pt x="251" y="184"/>
                  <a:pt x="24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4"/>
                  <a:pt x="0" y="93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3"/>
                  <a:pt x="39" y="0"/>
                  <a:pt x="4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7" y="0"/>
                  <a:pt x="221" y="3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6" y="93"/>
                  <a:pt x="256" y="94"/>
                  <a:pt x="256" y="96"/>
                </a:cubicBezTo>
                <a:lnTo>
                  <a:pt x="256" y="172"/>
                </a:lnTo>
                <a:close/>
                <a:moveTo>
                  <a:pt x="204" y="24"/>
                </a:moveTo>
                <a:cubicBezTo>
                  <a:pt x="52" y="24"/>
                  <a:pt x="52" y="24"/>
                  <a:pt x="52" y="24"/>
                </a:cubicBezTo>
                <a:cubicBezTo>
                  <a:pt x="29" y="84"/>
                  <a:pt x="29" y="84"/>
                  <a:pt x="29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5" y="84"/>
                  <a:pt x="80" y="89"/>
                  <a:pt x="80" y="9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76" y="108"/>
                  <a:pt x="176" y="108"/>
                  <a:pt x="176" y="108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9"/>
                  <a:pt x="181" y="84"/>
                  <a:pt x="188" y="84"/>
                </a:cubicBezTo>
                <a:cubicBezTo>
                  <a:pt x="227" y="84"/>
                  <a:pt x="227" y="84"/>
                  <a:pt x="227" y="84"/>
                </a:cubicBezTo>
                <a:lnTo>
                  <a:pt x="204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7" name="Google Shape;2877;p15"/>
          <p:cNvSpPr/>
          <p:nvPr/>
        </p:nvSpPr>
        <p:spPr>
          <a:xfrm>
            <a:off x="4727576" y="1712119"/>
            <a:ext cx="417513" cy="260350"/>
          </a:xfrm>
          <a:custGeom>
            <a:rect b="b" l="l" r="r" t="t"/>
            <a:pathLst>
              <a:path extrusionOk="0" h="160" w="256">
                <a:moveTo>
                  <a:pt x="244" y="160"/>
                </a:moveTo>
                <a:cubicBezTo>
                  <a:pt x="237" y="160"/>
                  <a:pt x="232" y="155"/>
                  <a:pt x="232" y="148"/>
                </a:cubicBezTo>
                <a:cubicBezTo>
                  <a:pt x="232" y="140"/>
                  <a:pt x="232" y="140"/>
                  <a:pt x="232" y="140"/>
                </a:cubicBezTo>
                <a:cubicBezTo>
                  <a:pt x="232" y="100"/>
                  <a:pt x="232" y="100"/>
                  <a:pt x="232" y="100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68"/>
                  <a:pt x="232" y="68"/>
                  <a:pt x="232" y="68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2" y="12"/>
                  <a:pt x="232" y="12"/>
                  <a:pt x="232" y="12"/>
                </a:cubicBezTo>
                <a:cubicBezTo>
                  <a:pt x="232" y="5"/>
                  <a:pt x="237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0"/>
                  <a:pt x="256" y="20"/>
                  <a:pt x="256" y="2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56" y="140"/>
                  <a:pt x="256" y="140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208" y="136"/>
                </a:moveTo>
                <a:cubicBezTo>
                  <a:pt x="201" y="136"/>
                  <a:pt x="196" y="131"/>
                  <a:pt x="196" y="124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29"/>
                  <a:pt x="201" y="24"/>
                  <a:pt x="208" y="24"/>
                </a:cubicBezTo>
                <a:cubicBezTo>
                  <a:pt x="215" y="24"/>
                  <a:pt x="220" y="29"/>
                  <a:pt x="220" y="36"/>
                </a:cubicBezTo>
                <a:cubicBezTo>
                  <a:pt x="220" y="44"/>
                  <a:pt x="220" y="44"/>
                  <a:pt x="220" y="44"/>
                </a:cubicBezTo>
                <a:cubicBezTo>
                  <a:pt x="220" y="116"/>
                  <a:pt x="220" y="116"/>
                  <a:pt x="220" y="116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31"/>
                  <a:pt x="215" y="136"/>
                  <a:pt x="208" y="136"/>
                </a:cubicBezTo>
                <a:moveTo>
                  <a:pt x="172" y="136"/>
                </a:moveTo>
                <a:cubicBezTo>
                  <a:pt x="84" y="136"/>
                  <a:pt x="84" y="136"/>
                  <a:pt x="84" y="136"/>
                </a:cubicBezTo>
                <a:cubicBezTo>
                  <a:pt x="77" y="136"/>
                  <a:pt x="72" y="131"/>
                  <a:pt x="72" y="12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9"/>
                  <a:pt x="77" y="24"/>
                  <a:pt x="84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9" y="24"/>
                  <a:pt x="184" y="29"/>
                  <a:pt x="184" y="36"/>
                </a:cubicBezTo>
                <a:cubicBezTo>
                  <a:pt x="184" y="124"/>
                  <a:pt x="184" y="124"/>
                  <a:pt x="184" y="124"/>
                </a:cubicBezTo>
                <a:cubicBezTo>
                  <a:pt x="184" y="131"/>
                  <a:pt x="179" y="136"/>
                  <a:pt x="172" y="136"/>
                </a:cubicBezTo>
                <a:moveTo>
                  <a:pt x="16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48"/>
                </a:lnTo>
                <a:close/>
                <a:moveTo>
                  <a:pt x="48" y="136"/>
                </a:moveTo>
                <a:cubicBezTo>
                  <a:pt x="41" y="136"/>
                  <a:pt x="36" y="131"/>
                  <a:pt x="36" y="124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29"/>
                  <a:pt x="41" y="24"/>
                  <a:pt x="48" y="24"/>
                </a:cubicBezTo>
                <a:cubicBezTo>
                  <a:pt x="55" y="24"/>
                  <a:pt x="60" y="29"/>
                  <a:pt x="60" y="36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31"/>
                  <a:pt x="55" y="136"/>
                  <a:pt x="48" y="136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8" name="Google Shape;2878;p15"/>
          <p:cNvSpPr/>
          <p:nvPr/>
        </p:nvSpPr>
        <p:spPr>
          <a:xfrm>
            <a:off x="3998913" y="1751807"/>
            <a:ext cx="417513" cy="182563"/>
          </a:xfrm>
          <a:custGeom>
            <a:rect b="b" l="l" r="r" t="t"/>
            <a:pathLst>
              <a:path extrusionOk="0" h="112" w="256">
                <a:moveTo>
                  <a:pt x="20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25" y="112"/>
                  <a:pt x="0" y="87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68"/>
                  <a:pt x="108" y="79"/>
                  <a:pt x="102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48" y="79"/>
                  <a:pt x="144" y="68"/>
                  <a:pt x="144" y="56"/>
                </a:cubicBezTo>
                <a:cubicBezTo>
                  <a:pt x="144" y="25"/>
                  <a:pt x="169" y="0"/>
                  <a:pt x="200" y="0"/>
                </a:cubicBezTo>
                <a:cubicBezTo>
                  <a:pt x="231" y="0"/>
                  <a:pt x="256" y="25"/>
                  <a:pt x="256" y="56"/>
                </a:cubicBezTo>
                <a:cubicBezTo>
                  <a:pt x="256" y="87"/>
                  <a:pt x="231" y="112"/>
                  <a:pt x="200" y="112"/>
                </a:cubicBezTo>
                <a:moveTo>
                  <a:pt x="88" y="56"/>
                </a:moveTo>
                <a:cubicBezTo>
                  <a:pt x="88" y="38"/>
                  <a:pt x="74" y="24"/>
                  <a:pt x="56" y="24"/>
                </a:cubicBezTo>
                <a:cubicBezTo>
                  <a:pt x="38" y="24"/>
                  <a:pt x="24" y="38"/>
                  <a:pt x="24" y="56"/>
                </a:cubicBezTo>
                <a:cubicBezTo>
                  <a:pt x="24" y="74"/>
                  <a:pt x="38" y="88"/>
                  <a:pt x="56" y="88"/>
                </a:cubicBezTo>
                <a:cubicBezTo>
                  <a:pt x="74" y="88"/>
                  <a:pt x="88" y="74"/>
                  <a:pt x="88" y="56"/>
                </a:cubicBezTo>
                <a:moveTo>
                  <a:pt x="200" y="24"/>
                </a:moveTo>
                <a:cubicBezTo>
                  <a:pt x="182" y="24"/>
                  <a:pt x="168" y="38"/>
                  <a:pt x="168" y="56"/>
                </a:cubicBezTo>
                <a:cubicBezTo>
                  <a:pt x="168" y="74"/>
                  <a:pt x="182" y="88"/>
                  <a:pt x="200" y="88"/>
                </a:cubicBezTo>
                <a:cubicBezTo>
                  <a:pt x="218" y="88"/>
                  <a:pt x="232" y="74"/>
                  <a:pt x="232" y="56"/>
                </a:cubicBezTo>
                <a:cubicBezTo>
                  <a:pt x="232" y="38"/>
                  <a:pt x="218" y="24"/>
                  <a:pt x="200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9" name="Google Shape;2879;p15"/>
          <p:cNvSpPr/>
          <p:nvPr/>
        </p:nvSpPr>
        <p:spPr>
          <a:xfrm>
            <a:off x="3271838" y="1699419"/>
            <a:ext cx="415925" cy="287338"/>
          </a:xfrm>
          <a:custGeom>
            <a:rect b="b" l="l" r="r" t="t"/>
            <a:pathLst>
              <a:path extrusionOk="0" h="176" w="256">
                <a:moveTo>
                  <a:pt x="244" y="176"/>
                </a:moveTo>
                <a:cubicBezTo>
                  <a:pt x="12" y="176"/>
                  <a:pt x="12" y="176"/>
                  <a:pt x="12" y="176"/>
                </a:cubicBezTo>
                <a:cubicBezTo>
                  <a:pt x="5" y="176"/>
                  <a:pt x="0" y="171"/>
                  <a:pt x="0" y="164"/>
                </a:cubicBezTo>
                <a:cubicBezTo>
                  <a:pt x="0" y="72"/>
                  <a:pt x="0" y="72"/>
                  <a:pt x="0" y="72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24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24" y="140"/>
                  <a:pt x="24" y="140"/>
                  <a:pt x="24" y="140"/>
                </a:cubicBezTo>
                <a:lnTo>
                  <a:pt x="24" y="152"/>
                </a:lnTo>
                <a:close/>
                <a:moveTo>
                  <a:pt x="144" y="116"/>
                </a:moveTo>
                <a:cubicBezTo>
                  <a:pt x="24" y="116"/>
                  <a:pt x="24" y="116"/>
                  <a:pt x="24" y="116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16"/>
                </a:lnTo>
                <a:close/>
                <a:moveTo>
                  <a:pt x="0" y="12"/>
                </a:move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1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0" name="Google Shape;2880;p15"/>
          <p:cNvSpPr/>
          <p:nvPr/>
        </p:nvSpPr>
        <p:spPr>
          <a:xfrm>
            <a:off x="2543176" y="1640682"/>
            <a:ext cx="415925" cy="396875"/>
          </a:xfrm>
          <a:custGeom>
            <a:rect b="b" l="l" r="r" t="t"/>
            <a:pathLst>
              <a:path extrusionOk="0" h="244" w="256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1" name="Google Shape;2881;p15"/>
          <p:cNvSpPr/>
          <p:nvPr/>
        </p:nvSpPr>
        <p:spPr>
          <a:xfrm>
            <a:off x="1814513" y="1654969"/>
            <a:ext cx="415925" cy="376238"/>
          </a:xfrm>
          <a:custGeom>
            <a:rect b="b" l="l" r="r" t="t"/>
            <a:pathLst>
              <a:path extrusionOk="0" h="232" w="256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4" y="60"/>
                  <a:pt x="224" y="60"/>
                  <a:pt x="224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44" y="232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60"/>
                  <a:pt x="44" y="60"/>
                  <a:pt x="44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2" y="136"/>
                  <a:pt x="212" y="136"/>
                  <a:pt x="212" y="136"/>
                </a:cubicBezTo>
                <a:cubicBezTo>
                  <a:pt x="212" y="232"/>
                  <a:pt x="212" y="232"/>
                  <a:pt x="212" y="232"/>
                </a:cubicBezTo>
                <a:lnTo>
                  <a:pt x="44" y="232"/>
                </a:lnTo>
                <a:close/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0" y="220"/>
                </a:move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2" name="Google Shape;2882;p15"/>
          <p:cNvSpPr/>
          <p:nvPr/>
        </p:nvSpPr>
        <p:spPr>
          <a:xfrm>
            <a:off x="1131888" y="1667669"/>
            <a:ext cx="323850" cy="350838"/>
          </a:xfrm>
          <a:custGeom>
            <a:rect b="b" l="l" r="r" t="t"/>
            <a:pathLst>
              <a:path extrusionOk="0" h="216" w="200">
                <a:moveTo>
                  <a:pt x="197" y="104"/>
                </a:moveTo>
                <a:cubicBezTo>
                  <a:pt x="197" y="104"/>
                  <a:pt x="197" y="104"/>
                  <a:pt x="197" y="104"/>
                </a:cubicBezTo>
                <a:cubicBezTo>
                  <a:pt x="196" y="105"/>
                  <a:pt x="196" y="105"/>
                  <a:pt x="196" y="105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7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3" y="0"/>
                  <a:pt x="106" y="1"/>
                  <a:pt x="109" y="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9" y="90"/>
                  <a:pt x="200" y="93"/>
                  <a:pt x="200" y="96"/>
                </a:cubicBezTo>
                <a:cubicBezTo>
                  <a:pt x="200" y="99"/>
                  <a:pt x="199" y="102"/>
                  <a:pt x="197" y="104"/>
                </a:cubicBezTo>
                <a:moveTo>
                  <a:pt x="88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1" y="24"/>
                  <a:pt x="94" y="25"/>
                  <a:pt x="97" y="28"/>
                </a:cubicBezTo>
                <a:cubicBezTo>
                  <a:pt x="188" y="115"/>
                  <a:pt x="188" y="115"/>
                  <a:pt x="188" y="115"/>
                </a:cubicBezTo>
                <a:cubicBezTo>
                  <a:pt x="190" y="117"/>
                  <a:pt x="191" y="119"/>
                  <a:pt x="192" y="122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92" y="122"/>
                  <a:pt x="192" y="122"/>
                  <a:pt x="192" y="123"/>
                </a:cubicBezTo>
                <a:cubicBezTo>
                  <a:pt x="192" y="123"/>
                  <a:pt x="192" y="123"/>
                  <a:pt x="192" y="123"/>
                </a:cubicBezTo>
                <a:cubicBezTo>
                  <a:pt x="192" y="123"/>
                  <a:pt x="192" y="123"/>
                  <a:pt x="192" y="124"/>
                </a:cubicBezTo>
                <a:cubicBezTo>
                  <a:pt x="192" y="124"/>
                  <a:pt x="192" y="124"/>
                  <a:pt x="192" y="124"/>
                </a:cubicBezTo>
                <a:cubicBezTo>
                  <a:pt x="192" y="127"/>
                  <a:pt x="191" y="130"/>
                  <a:pt x="189" y="132"/>
                </a:cubicBezTo>
                <a:cubicBezTo>
                  <a:pt x="189" y="132"/>
                  <a:pt x="189" y="132"/>
                  <a:pt x="189" y="13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19" y="214"/>
                  <a:pt x="116" y="216"/>
                  <a:pt x="112" y="216"/>
                </a:cubicBezTo>
                <a:cubicBezTo>
                  <a:pt x="112" y="216"/>
                  <a:pt x="111" y="216"/>
                  <a:pt x="111" y="216"/>
                </a:cubicBezTo>
                <a:cubicBezTo>
                  <a:pt x="111" y="216"/>
                  <a:pt x="110" y="216"/>
                  <a:pt x="110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8" y="215"/>
                  <a:pt x="106" y="214"/>
                  <a:pt x="104" y="213"/>
                </a:cubicBezTo>
                <a:cubicBezTo>
                  <a:pt x="104" y="213"/>
                  <a:pt x="104" y="213"/>
                  <a:pt x="104" y="213"/>
                </a:cubicBezTo>
                <a:cubicBezTo>
                  <a:pt x="4" y="121"/>
                  <a:pt x="4" y="121"/>
                  <a:pt x="4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19"/>
                  <a:pt x="0" y="116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lnTo>
                  <a:pt x="88" y="24"/>
                </a:lnTo>
                <a:close/>
                <a:moveTo>
                  <a:pt x="32" y="72"/>
                </a:moveTo>
                <a:cubicBezTo>
                  <a:pt x="41" y="72"/>
                  <a:pt x="48" y="65"/>
                  <a:pt x="48" y="56"/>
                </a:cubicBezTo>
                <a:cubicBezTo>
                  <a:pt x="48" y="47"/>
                  <a:pt x="41" y="40"/>
                  <a:pt x="32" y="40"/>
                </a:cubicBezTo>
                <a:cubicBezTo>
                  <a:pt x="23" y="40"/>
                  <a:pt x="16" y="47"/>
                  <a:pt x="16" y="56"/>
                </a:cubicBezTo>
                <a:cubicBezTo>
                  <a:pt x="16" y="65"/>
                  <a:pt x="23" y="72"/>
                  <a:pt x="32" y="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3" name="Google Shape;2883;p15"/>
          <p:cNvSpPr/>
          <p:nvPr/>
        </p:nvSpPr>
        <p:spPr>
          <a:xfrm>
            <a:off x="409576" y="1686719"/>
            <a:ext cx="312738" cy="312738"/>
          </a:xfrm>
          <a:custGeom>
            <a:rect b="b" l="l" r="r" t="t"/>
            <a:pathLst>
              <a:path extrusionOk="0" h="192" w="192">
                <a:moveTo>
                  <a:pt x="192" y="98"/>
                </a:moveTo>
                <a:cubicBezTo>
                  <a:pt x="192" y="98"/>
                  <a:pt x="192" y="98"/>
                  <a:pt x="192" y="98"/>
                </a:cubicBezTo>
                <a:cubicBezTo>
                  <a:pt x="192" y="98"/>
                  <a:pt x="192" y="98"/>
                  <a:pt x="192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99"/>
                  <a:pt x="192" y="99"/>
                  <a:pt x="192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103"/>
                  <a:pt x="191" y="106"/>
                  <a:pt x="189" y="108"/>
                </a:cubicBezTo>
                <a:cubicBezTo>
                  <a:pt x="189" y="108"/>
                  <a:pt x="189" y="108"/>
                  <a:pt x="189" y="10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19" y="190"/>
                  <a:pt x="116" y="192"/>
                  <a:pt x="112" y="192"/>
                </a:cubicBezTo>
                <a:cubicBezTo>
                  <a:pt x="112" y="192"/>
                  <a:pt x="111" y="192"/>
                  <a:pt x="111" y="192"/>
                </a:cubicBezTo>
                <a:cubicBezTo>
                  <a:pt x="111" y="192"/>
                  <a:pt x="110" y="192"/>
                  <a:pt x="110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08" y="191"/>
                  <a:pt x="106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5"/>
                  <a:pt x="0" y="92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4" y="1"/>
                  <a:pt x="97" y="4"/>
                </a:cubicBezTo>
                <a:cubicBezTo>
                  <a:pt x="188" y="91"/>
                  <a:pt x="188" y="91"/>
                  <a:pt x="188" y="91"/>
                </a:cubicBezTo>
                <a:cubicBezTo>
                  <a:pt x="190" y="93"/>
                  <a:pt x="191" y="95"/>
                  <a:pt x="192" y="98"/>
                </a:cubicBezTo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8"/>
                  <a:pt x="32" y="48"/>
                </a:cubicBezTo>
                <a:cubicBezTo>
                  <a:pt x="41" y="48"/>
                  <a:pt x="48" y="41"/>
                  <a:pt x="48" y="32"/>
                </a:cubicBezTo>
                <a:cubicBezTo>
                  <a:pt x="48" y="23"/>
                  <a:pt x="41" y="16"/>
                  <a:pt x="32" y="1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4" name="Google Shape;2884;p15"/>
          <p:cNvSpPr/>
          <p:nvPr/>
        </p:nvSpPr>
        <p:spPr>
          <a:xfrm>
            <a:off x="8370888" y="939007"/>
            <a:ext cx="415925" cy="350838"/>
          </a:xfrm>
          <a:custGeom>
            <a:rect b="b" l="l" r="r" t="t"/>
            <a:pathLst>
              <a:path extrusionOk="0" h="216" w="25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92"/>
                </a:moveTo>
                <a:cubicBezTo>
                  <a:pt x="221" y="84"/>
                  <a:pt x="221" y="84"/>
                  <a:pt x="221" y="84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31" y="74"/>
                  <a:pt x="232" y="71"/>
                  <a:pt x="232" y="68"/>
                </a:cubicBezTo>
                <a:cubicBezTo>
                  <a:pt x="232" y="61"/>
                  <a:pt x="227" y="56"/>
                  <a:pt x="220" y="56"/>
                </a:cubicBezTo>
                <a:cubicBezTo>
                  <a:pt x="217" y="56"/>
                  <a:pt x="214" y="57"/>
                  <a:pt x="212" y="60"/>
                </a:cubicBezTo>
                <a:cubicBezTo>
                  <a:pt x="204" y="67"/>
                  <a:pt x="204" y="67"/>
                  <a:pt x="204" y="67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94" y="57"/>
                  <a:pt x="191" y="56"/>
                  <a:pt x="188" y="56"/>
                </a:cubicBezTo>
                <a:cubicBezTo>
                  <a:pt x="181" y="56"/>
                  <a:pt x="176" y="61"/>
                  <a:pt x="176" y="68"/>
                </a:cubicBezTo>
                <a:cubicBezTo>
                  <a:pt x="176" y="71"/>
                  <a:pt x="177" y="74"/>
                  <a:pt x="180" y="76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77" y="94"/>
                  <a:pt x="176" y="97"/>
                  <a:pt x="176" y="100"/>
                </a:cubicBezTo>
                <a:cubicBezTo>
                  <a:pt x="176" y="107"/>
                  <a:pt x="181" y="112"/>
                  <a:pt x="188" y="112"/>
                </a:cubicBezTo>
                <a:cubicBezTo>
                  <a:pt x="191" y="112"/>
                  <a:pt x="194" y="111"/>
                  <a:pt x="196" y="108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12" y="108"/>
                  <a:pt x="212" y="108"/>
                  <a:pt x="212" y="108"/>
                </a:cubicBezTo>
                <a:cubicBezTo>
                  <a:pt x="214" y="111"/>
                  <a:pt x="217" y="112"/>
                  <a:pt x="220" y="112"/>
                </a:cubicBezTo>
                <a:cubicBezTo>
                  <a:pt x="227" y="112"/>
                  <a:pt x="232" y="107"/>
                  <a:pt x="232" y="100"/>
                </a:cubicBezTo>
                <a:cubicBezTo>
                  <a:pt x="232" y="97"/>
                  <a:pt x="231" y="94"/>
                  <a:pt x="228" y="9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5" name="Google Shape;2885;p15"/>
          <p:cNvSpPr/>
          <p:nvPr/>
        </p:nvSpPr>
        <p:spPr>
          <a:xfrm>
            <a:off x="7642226" y="939007"/>
            <a:ext cx="415925" cy="350838"/>
          </a:xfrm>
          <a:custGeom>
            <a:rect b="b" l="l" r="r" t="t"/>
            <a:pathLst>
              <a:path extrusionOk="0" h="216" w="25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60"/>
                </a:moveTo>
                <a:cubicBezTo>
                  <a:pt x="225" y="60"/>
                  <a:pt x="222" y="61"/>
                  <a:pt x="220" y="64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6" y="77"/>
                  <a:pt x="183" y="76"/>
                  <a:pt x="180" y="76"/>
                </a:cubicBezTo>
                <a:cubicBezTo>
                  <a:pt x="173" y="76"/>
                  <a:pt x="168" y="81"/>
                  <a:pt x="168" y="88"/>
                </a:cubicBezTo>
                <a:cubicBezTo>
                  <a:pt x="168" y="91"/>
                  <a:pt x="169" y="94"/>
                  <a:pt x="172" y="96"/>
                </a:cubicBezTo>
                <a:cubicBezTo>
                  <a:pt x="188" y="112"/>
                  <a:pt x="188" y="112"/>
                  <a:pt x="188" y="112"/>
                </a:cubicBezTo>
                <a:cubicBezTo>
                  <a:pt x="190" y="115"/>
                  <a:pt x="193" y="116"/>
                  <a:pt x="196" y="116"/>
                </a:cubicBezTo>
                <a:cubicBezTo>
                  <a:pt x="199" y="116"/>
                  <a:pt x="202" y="115"/>
                  <a:pt x="204" y="112"/>
                </a:cubicBezTo>
                <a:cubicBezTo>
                  <a:pt x="236" y="80"/>
                  <a:pt x="236" y="80"/>
                  <a:pt x="236" y="80"/>
                </a:cubicBezTo>
                <a:cubicBezTo>
                  <a:pt x="239" y="78"/>
                  <a:pt x="240" y="75"/>
                  <a:pt x="240" y="72"/>
                </a:cubicBezTo>
                <a:cubicBezTo>
                  <a:pt x="240" y="65"/>
                  <a:pt x="235" y="60"/>
                  <a:pt x="228" y="60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6" name="Google Shape;2886;p15"/>
          <p:cNvSpPr/>
          <p:nvPr/>
        </p:nvSpPr>
        <p:spPr>
          <a:xfrm>
            <a:off x="6913563" y="939007"/>
            <a:ext cx="415925" cy="350838"/>
          </a:xfrm>
          <a:custGeom>
            <a:rect b="b" l="l" r="r" t="t"/>
            <a:pathLst>
              <a:path extrusionOk="0" h="216" w="25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7" name="Google Shape;2887;p15"/>
          <p:cNvSpPr/>
          <p:nvPr/>
        </p:nvSpPr>
        <p:spPr>
          <a:xfrm>
            <a:off x="6184901" y="939007"/>
            <a:ext cx="415925" cy="350838"/>
          </a:xfrm>
          <a:custGeom>
            <a:rect b="b" l="l" r="r" t="t"/>
            <a:pathLst>
              <a:path extrusionOk="0" h="216" w="25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6" y="53"/>
                  <a:pt x="211" y="48"/>
                  <a:pt x="204" y="48"/>
                </a:cubicBezTo>
                <a:cubicBezTo>
                  <a:pt x="197" y="48"/>
                  <a:pt x="192" y="53"/>
                  <a:pt x="192" y="60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08"/>
                  <a:pt x="192" y="108"/>
                  <a:pt x="192" y="108"/>
                </a:cubicBezTo>
                <a:cubicBezTo>
                  <a:pt x="192" y="115"/>
                  <a:pt x="197" y="120"/>
                  <a:pt x="204" y="120"/>
                </a:cubicBezTo>
                <a:cubicBezTo>
                  <a:pt x="211" y="120"/>
                  <a:pt x="216" y="115"/>
                  <a:pt x="216" y="108"/>
                </a:cubicBezTo>
                <a:cubicBezTo>
                  <a:pt x="216" y="96"/>
                  <a:pt x="216" y="96"/>
                  <a:pt x="216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8" name="Google Shape;2888;p15"/>
          <p:cNvSpPr/>
          <p:nvPr/>
        </p:nvSpPr>
        <p:spPr>
          <a:xfrm>
            <a:off x="5456238" y="939007"/>
            <a:ext cx="415925" cy="350838"/>
          </a:xfrm>
          <a:custGeom>
            <a:rect b="b" l="l" r="r" t="t"/>
            <a:pathLst>
              <a:path extrusionOk="0" h="216" w="256">
                <a:moveTo>
                  <a:pt x="256" y="90"/>
                </a:moveTo>
                <a:cubicBezTo>
                  <a:pt x="256" y="91"/>
                  <a:pt x="256" y="91"/>
                  <a:pt x="256" y="91"/>
                </a:cubicBezTo>
                <a:cubicBezTo>
                  <a:pt x="256" y="91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9"/>
                  <a:pt x="251" y="104"/>
                  <a:pt x="244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51" y="80"/>
                  <a:pt x="255" y="85"/>
                  <a:pt x="256" y="90"/>
                </a:cubicBezTo>
                <a:cubicBezTo>
                  <a:pt x="256" y="90"/>
                  <a:pt x="256" y="90"/>
                  <a:pt x="256" y="90"/>
                </a:cubicBezTo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  <a:moveTo>
                  <a:pt x="140" y="116"/>
                </a:move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lnTo>
                  <a:pt x="140" y="116"/>
                </a:lnTo>
                <a:close/>
                <a:moveTo>
                  <a:pt x="188" y="116"/>
                </a:moveTo>
                <a:cubicBezTo>
                  <a:pt x="188" y="109"/>
                  <a:pt x="183" y="104"/>
                  <a:pt x="176" y="104"/>
                </a:cubicBezTo>
                <a:cubicBezTo>
                  <a:pt x="169" y="104"/>
                  <a:pt x="164" y="109"/>
                  <a:pt x="164" y="11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lnTo>
                  <a:pt x="188" y="116"/>
                </a:ln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68" y="68"/>
                  <a:pt x="168" y="68"/>
                  <a:pt x="168" y="68"/>
                </a:cubicBezTo>
                <a:lnTo>
                  <a:pt x="142" y="18"/>
                </a:lnTo>
                <a:close/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9" name="Google Shape;2889;p15"/>
          <p:cNvSpPr/>
          <p:nvPr/>
        </p:nvSpPr>
        <p:spPr>
          <a:xfrm>
            <a:off x="4767263" y="905669"/>
            <a:ext cx="338138" cy="415925"/>
          </a:xfrm>
          <a:custGeom>
            <a:rect b="b" l="l" r="r" t="t"/>
            <a:pathLst>
              <a:path extrusionOk="0" h="256" w="208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32"/>
                  <a:pt x="0" y="232"/>
                  <a:pt x="0" y="232"/>
                </a:cubicBezTo>
                <a:cubicBezTo>
                  <a:pt x="208" y="232"/>
                  <a:pt x="208" y="232"/>
                  <a:pt x="208" y="232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0" y="72"/>
                </a:moveTo>
                <a:cubicBezTo>
                  <a:pt x="0" y="65"/>
                  <a:pt x="5" y="60"/>
                  <a:pt x="12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27"/>
                  <a:pt x="71" y="0"/>
                  <a:pt x="104" y="0"/>
                </a:cubicBezTo>
                <a:cubicBezTo>
                  <a:pt x="137" y="0"/>
                  <a:pt x="164" y="27"/>
                  <a:pt x="164" y="60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203" y="60"/>
                  <a:pt x="208" y="65"/>
                  <a:pt x="208" y="72"/>
                </a:cubicBezTo>
                <a:cubicBezTo>
                  <a:pt x="208" y="220"/>
                  <a:pt x="208" y="220"/>
                  <a:pt x="208" y="220"/>
                </a:cubicBezTo>
                <a:cubicBezTo>
                  <a:pt x="0" y="220"/>
                  <a:pt x="0" y="220"/>
                  <a:pt x="0" y="220"/>
                </a:cubicBezTo>
                <a:lnTo>
                  <a:pt x="0" y="72"/>
                </a:lnTo>
                <a:close/>
                <a:moveTo>
                  <a:pt x="140" y="60"/>
                </a:moveTo>
                <a:cubicBezTo>
                  <a:pt x="140" y="40"/>
                  <a:pt x="124" y="24"/>
                  <a:pt x="104" y="24"/>
                </a:cubicBezTo>
                <a:cubicBezTo>
                  <a:pt x="84" y="24"/>
                  <a:pt x="68" y="40"/>
                  <a:pt x="68" y="60"/>
                </a:cubicBezTo>
                <a:lnTo>
                  <a:pt x="140" y="6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0" name="Google Shape;2890;p15"/>
          <p:cNvSpPr/>
          <p:nvPr/>
        </p:nvSpPr>
        <p:spPr>
          <a:xfrm>
            <a:off x="3998913" y="924719"/>
            <a:ext cx="417513" cy="377825"/>
          </a:xfrm>
          <a:custGeom>
            <a:rect b="b" l="l" r="r" t="t"/>
            <a:pathLst>
              <a:path extrusionOk="0" h="232" w="256">
                <a:moveTo>
                  <a:pt x="256" y="96"/>
                </a:moveTo>
                <a:cubicBezTo>
                  <a:pt x="256" y="114"/>
                  <a:pt x="242" y="128"/>
                  <a:pt x="224" y="128"/>
                </a:cubicBezTo>
                <a:cubicBezTo>
                  <a:pt x="206" y="128"/>
                  <a:pt x="192" y="114"/>
                  <a:pt x="192" y="96"/>
                </a:cubicBezTo>
                <a:cubicBezTo>
                  <a:pt x="192" y="114"/>
                  <a:pt x="178" y="128"/>
                  <a:pt x="160" y="128"/>
                </a:cubicBezTo>
                <a:cubicBezTo>
                  <a:pt x="142" y="128"/>
                  <a:pt x="128" y="114"/>
                  <a:pt x="128" y="96"/>
                </a:cubicBezTo>
                <a:cubicBezTo>
                  <a:pt x="128" y="114"/>
                  <a:pt x="114" y="128"/>
                  <a:pt x="96" y="128"/>
                </a:cubicBezTo>
                <a:cubicBezTo>
                  <a:pt x="78" y="128"/>
                  <a:pt x="64" y="114"/>
                  <a:pt x="64" y="96"/>
                </a:cubicBezTo>
                <a:cubicBezTo>
                  <a:pt x="64" y="114"/>
                  <a:pt x="50" y="128"/>
                  <a:pt x="32" y="128"/>
                </a:cubicBezTo>
                <a:cubicBezTo>
                  <a:pt x="14" y="128"/>
                  <a:pt x="0" y="114"/>
                  <a:pt x="0" y="9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4" y="36"/>
                  <a:pt x="234" y="36"/>
                  <a:pt x="234" y="36"/>
                </a:cubicBezTo>
                <a:lnTo>
                  <a:pt x="256" y="96"/>
                </a:lnTo>
                <a:close/>
                <a:moveTo>
                  <a:pt x="21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33" y="24"/>
                  <a:pt x="28" y="19"/>
                  <a:pt x="28" y="12"/>
                </a:cubicBezTo>
                <a:cubicBezTo>
                  <a:pt x="28" y="5"/>
                  <a:pt x="33" y="0"/>
                  <a:pt x="4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23" y="0"/>
                  <a:pt x="228" y="5"/>
                  <a:pt x="228" y="12"/>
                </a:cubicBezTo>
                <a:cubicBezTo>
                  <a:pt x="228" y="19"/>
                  <a:pt x="223" y="24"/>
                  <a:pt x="216" y="24"/>
                </a:cubicBezTo>
                <a:moveTo>
                  <a:pt x="36" y="140"/>
                </a:move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8" y="140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1" y="139"/>
                  <a:pt x="42" y="139"/>
                </a:cubicBezTo>
                <a:cubicBezTo>
                  <a:pt x="44" y="138"/>
                  <a:pt x="46" y="138"/>
                  <a:pt x="48" y="137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8" y="196"/>
                  <a:pt x="48" y="196"/>
                  <a:pt x="48" y="19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10" y="138"/>
                  <a:pt x="212" y="138"/>
                  <a:pt x="214" y="139"/>
                </a:cubicBezTo>
                <a:cubicBezTo>
                  <a:pt x="215" y="139"/>
                  <a:pt x="215" y="139"/>
                  <a:pt x="216" y="139"/>
                </a:cubicBezTo>
                <a:cubicBezTo>
                  <a:pt x="216" y="139"/>
                  <a:pt x="216" y="139"/>
                  <a:pt x="217" y="139"/>
                </a:cubicBezTo>
                <a:cubicBezTo>
                  <a:pt x="218" y="140"/>
                  <a:pt x="219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1" y="140"/>
                  <a:pt x="223" y="140"/>
                  <a:pt x="224" y="140"/>
                </a:cubicBezTo>
                <a:cubicBezTo>
                  <a:pt x="227" y="140"/>
                  <a:pt x="229" y="140"/>
                  <a:pt x="232" y="139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7" y="140"/>
                  <a:pt x="29" y="140"/>
                  <a:pt x="32" y="140"/>
                </a:cubicBezTo>
                <a:cubicBezTo>
                  <a:pt x="33" y="140"/>
                  <a:pt x="35" y="140"/>
                  <a:pt x="36" y="14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1" name="Google Shape;2891;p15"/>
          <p:cNvSpPr/>
          <p:nvPr/>
        </p:nvSpPr>
        <p:spPr>
          <a:xfrm>
            <a:off x="3271838" y="912019"/>
            <a:ext cx="415925" cy="371475"/>
          </a:xfrm>
          <a:custGeom>
            <a:rect b="b" l="l" r="r" t="t"/>
            <a:pathLst>
              <a:path extrusionOk="0" h="228" w="256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32" y="36"/>
                </a:moveTo>
                <a:cubicBezTo>
                  <a:pt x="232" y="36"/>
                  <a:pt x="232" y="36"/>
                  <a:pt x="232" y="36"/>
                </a:cubicBezTo>
                <a:cubicBezTo>
                  <a:pt x="232" y="29"/>
                  <a:pt x="227" y="24"/>
                  <a:pt x="220" y="24"/>
                </a:cubicBezTo>
                <a:cubicBezTo>
                  <a:pt x="217" y="24"/>
                  <a:pt x="214" y="25"/>
                  <a:pt x="212" y="28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94" y="25"/>
                  <a:pt x="191" y="24"/>
                  <a:pt x="188" y="24"/>
                </a:cubicBezTo>
                <a:cubicBezTo>
                  <a:pt x="181" y="24"/>
                  <a:pt x="176" y="29"/>
                  <a:pt x="176" y="36"/>
                </a:cubicBezTo>
                <a:cubicBezTo>
                  <a:pt x="176" y="39"/>
                  <a:pt x="177" y="42"/>
                  <a:pt x="180" y="44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77" y="62"/>
                  <a:pt x="176" y="65"/>
                  <a:pt x="176" y="68"/>
                </a:cubicBezTo>
                <a:cubicBezTo>
                  <a:pt x="176" y="75"/>
                  <a:pt x="181" y="80"/>
                  <a:pt x="188" y="80"/>
                </a:cubicBezTo>
                <a:cubicBezTo>
                  <a:pt x="191" y="80"/>
                  <a:pt x="194" y="79"/>
                  <a:pt x="196" y="76"/>
                </a:cubicBezTo>
                <a:cubicBezTo>
                  <a:pt x="204" y="69"/>
                  <a:pt x="204" y="69"/>
                  <a:pt x="204" y="69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4" y="79"/>
                  <a:pt x="217" y="80"/>
                  <a:pt x="220" y="80"/>
                </a:cubicBezTo>
                <a:cubicBezTo>
                  <a:pt x="227" y="80"/>
                  <a:pt x="232" y="75"/>
                  <a:pt x="232" y="68"/>
                </a:cubicBezTo>
                <a:cubicBezTo>
                  <a:pt x="232" y="65"/>
                  <a:pt x="231" y="62"/>
                  <a:pt x="228" y="60"/>
                </a:cubicBezTo>
                <a:cubicBezTo>
                  <a:pt x="221" y="52"/>
                  <a:pt x="221" y="52"/>
                  <a:pt x="221" y="52"/>
                </a:cubicBezTo>
                <a:cubicBezTo>
                  <a:pt x="228" y="44"/>
                  <a:pt x="228" y="44"/>
                  <a:pt x="228" y="44"/>
                </a:cubicBezTo>
                <a:cubicBezTo>
                  <a:pt x="231" y="42"/>
                  <a:pt x="232" y="39"/>
                  <a:pt x="232" y="36"/>
                </a:cubicBezTo>
                <a:cubicBezTo>
                  <a:pt x="232" y="36"/>
                  <a:pt x="232" y="36"/>
                  <a:pt x="232" y="36"/>
                </a:cubicBezTo>
                <a:close/>
                <a:moveTo>
                  <a:pt x="232" y="72"/>
                </a:moveTo>
                <a:cubicBezTo>
                  <a:pt x="232" y="72"/>
                  <a:pt x="232" y="72"/>
                  <a:pt x="232" y="72"/>
                </a:cubicBezTo>
                <a:close/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2" name="Google Shape;2892;p15"/>
          <p:cNvSpPr/>
          <p:nvPr/>
        </p:nvSpPr>
        <p:spPr>
          <a:xfrm>
            <a:off x="2543176" y="912019"/>
            <a:ext cx="415925" cy="371475"/>
          </a:xfrm>
          <a:custGeom>
            <a:rect b="b" l="l" r="r" t="t"/>
            <a:pathLst>
              <a:path extrusionOk="0" h="228" w="256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28"/>
                </a:moveTo>
                <a:cubicBezTo>
                  <a:pt x="225" y="28"/>
                  <a:pt x="222" y="29"/>
                  <a:pt x="220" y="32"/>
                </a:cubicBezTo>
                <a:cubicBezTo>
                  <a:pt x="196" y="55"/>
                  <a:pt x="196" y="55"/>
                  <a:pt x="196" y="55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86" y="45"/>
                  <a:pt x="183" y="44"/>
                  <a:pt x="180" y="44"/>
                </a:cubicBezTo>
                <a:cubicBezTo>
                  <a:pt x="173" y="44"/>
                  <a:pt x="168" y="49"/>
                  <a:pt x="168" y="56"/>
                </a:cubicBezTo>
                <a:cubicBezTo>
                  <a:pt x="168" y="59"/>
                  <a:pt x="169" y="62"/>
                  <a:pt x="172" y="64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0" y="83"/>
                  <a:pt x="193" y="84"/>
                  <a:pt x="196" y="84"/>
                </a:cubicBezTo>
                <a:cubicBezTo>
                  <a:pt x="199" y="84"/>
                  <a:pt x="202" y="83"/>
                  <a:pt x="204" y="80"/>
                </a:cubicBezTo>
                <a:cubicBezTo>
                  <a:pt x="236" y="48"/>
                  <a:pt x="236" y="48"/>
                  <a:pt x="236" y="48"/>
                </a:cubicBezTo>
                <a:cubicBezTo>
                  <a:pt x="239" y="46"/>
                  <a:pt x="240" y="43"/>
                  <a:pt x="240" y="40"/>
                </a:cubicBezTo>
                <a:cubicBezTo>
                  <a:pt x="240" y="33"/>
                  <a:pt x="235" y="28"/>
                  <a:pt x="228" y="28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3" name="Google Shape;2893;p15"/>
          <p:cNvSpPr/>
          <p:nvPr/>
        </p:nvSpPr>
        <p:spPr>
          <a:xfrm>
            <a:off x="1814513" y="912019"/>
            <a:ext cx="415925" cy="371475"/>
          </a:xfrm>
          <a:custGeom>
            <a:rect b="b" l="l" r="r" t="t"/>
            <a:pathLst>
              <a:path extrusionOk="0" h="228" w="256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4" name="Google Shape;2894;p15"/>
          <p:cNvSpPr/>
          <p:nvPr/>
        </p:nvSpPr>
        <p:spPr>
          <a:xfrm>
            <a:off x="1085851" y="912019"/>
            <a:ext cx="415925" cy="371475"/>
          </a:xfrm>
          <a:custGeom>
            <a:rect b="b" l="l" r="r" t="t"/>
            <a:pathLst>
              <a:path extrusionOk="0" h="228" w="256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216" y="40"/>
                  <a:pt x="216" y="40"/>
                  <a:pt x="216" y="40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16" y="21"/>
                  <a:pt x="211" y="16"/>
                  <a:pt x="204" y="16"/>
                </a:cubicBezTo>
                <a:cubicBezTo>
                  <a:pt x="197" y="16"/>
                  <a:pt x="192" y="21"/>
                  <a:pt x="192" y="28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83"/>
                  <a:pt x="197" y="88"/>
                  <a:pt x="204" y="88"/>
                </a:cubicBezTo>
                <a:cubicBezTo>
                  <a:pt x="211" y="88"/>
                  <a:pt x="216" y="83"/>
                  <a:pt x="216" y="76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5" name="Google Shape;2895;p15"/>
          <p:cNvSpPr/>
          <p:nvPr/>
        </p:nvSpPr>
        <p:spPr>
          <a:xfrm>
            <a:off x="357188" y="951707"/>
            <a:ext cx="415925" cy="331788"/>
          </a:xfrm>
          <a:custGeom>
            <a:rect b="b" l="l" r="r" t="t"/>
            <a:pathLst>
              <a:path extrusionOk="0" h="204" w="256">
                <a:moveTo>
                  <a:pt x="255" y="45"/>
                </a:moveTo>
                <a:cubicBezTo>
                  <a:pt x="255" y="45"/>
                  <a:pt x="255" y="45"/>
                  <a:pt x="255" y="4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7" y="129"/>
                  <a:pt x="213" y="132"/>
                  <a:pt x="209" y="13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37" y="156"/>
                  <a:pt x="248" y="167"/>
                  <a:pt x="248" y="180"/>
                </a:cubicBezTo>
                <a:cubicBezTo>
                  <a:pt x="248" y="193"/>
                  <a:pt x="237" y="204"/>
                  <a:pt x="224" y="204"/>
                </a:cubicBezTo>
                <a:cubicBezTo>
                  <a:pt x="211" y="204"/>
                  <a:pt x="200" y="193"/>
                  <a:pt x="200" y="180"/>
                </a:cubicBezTo>
                <a:cubicBezTo>
                  <a:pt x="88" y="180"/>
                  <a:pt x="88" y="180"/>
                  <a:pt x="88" y="180"/>
                </a:cubicBezTo>
                <a:cubicBezTo>
                  <a:pt x="88" y="193"/>
                  <a:pt x="77" y="204"/>
                  <a:pt x="64" y="204"/>
                </a:cubicBezTo>
                <a:cubicBezTo>
                  <a:pt x="51" y="204"/>
                  <a:pt x="40" y="193"/>
                  <a:pt x="40" y="180"/>
                </a:cubicBezTo>
                <a:cubicBezTo>
                  <a:pt x="40" y="167"/>
                  <a:pt x="51" y="156"/>
                  <a:pt x="64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39" y="24"/>
                  <a:pt x="39" y="24"/>
                  <a:pt x="39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28"/>
                  <a:pt x="66" y="28"/>
                  <a:pt x="66" y="28"/>
                </a:cubicBezTo>
                <a:cubicBezTo>
                  <a:pt x="244" y="28"/>
                  <a:pt x="244" y="28"/>
                  <a:pt x="244" y="28"/>
                </a:cubicBezTo>
                <a:cubicBezTo>
                  <a:pt x="251" y="28"/>
                  <a:pt x="256" y="33"/>
                  <a:pt x="256" y="40"/>
                </a:cubicBezTo>
                <a:cubicBezTo>
                  <a:pt x="256" y="42"/>
                  <a:pt x="256" y="43"/>
                  <a:pt x="255" y="45"/>
                </a:cubicBezTo>
                <a:moveTo>
                  <a:pt x="75" y="52"/>
                </a:moveTo>
                <a:cubicBezTo>
                  <a:pt x="97" y="115"/>
                  <a:pt x="97" y="115"/>
                  <a:pt x="97" y="115"/>
                </a:cubicBezTo>
                <a:cubicBezTo>
                  <a:pt x="200" y="109"/>
                  <a:pt x="200" y="109"/>
                  <a:pt x="200" y="109"/>
                </a:cubicBezTo>
                <a:cubicBezTo>
                  <a:pt x="225" y="52"/>
                  <a:pt x="225" y="52"/>
                  <a:pt x="225" y="52"/>
                </a:cubicBezTo>
                <a:lnTo>
                  <a:pt x="75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6" name="Google Shape;2896;p15"/>
          <p:cNvSpPr/>
          <p:nvPr/>
        </p:nvSpPr>
        <p:spPr>
          <a:xfrm>
            <a:off x="8370888" y="216694"/>
            <a:ext cx="415925" cy="338138"/>
          </a:xfrm>
          <a:custGeom>
            <a:rect b="b" l="l" r="r" t="t"/>
            <a:pathLst>
              <a:path extrusionOk="0" h="208" w="256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7" name="Google Shape;2897;p15"/>
          <p:cNvSpPr/>
          <p:nvPr/>
        </p:nvSpPr>
        <p:spPr>
          <a:xfrm>
            <a:off x="7642226" y="177007"/>
            <a:ext cx="403225" cy="415925"/>
          </a:xfrm>
          <a:custGeom>
            <a:rect b="b" l="l" r="r" t="t"/>
            <a:pathLst>
              <a:path extrusionOk="0" h="256" w="248">
                <a:moveTo>
                  <a:pt x="248" y="196"/>
                </a:moveTo>
                <a:cubicBezTo>
                  <a:pt x="248" y="209"/>
                  <a:pt x="228" y="220"/>
                  <a:pt x="204" y="220"/>
                </a:cubicBezTo>
                <a:cubicBezTo>
                  <a:pt x="180" y="220"/>
                  <a:pt x="160" y="209"/>
                  <a:pt x="160" y="196"/>
                </a:cubicBezTo>
                <a:cubicBezTo>
                  <a:pt x="160" y="183"/>
                  <a:pt x="180" y="172"/>
                  <a:pt x="204" y="172"/>
                </a:cubicBezTo>
                <a:cubicBezTo>
                  <a:pt x="211" y="172"/>
                  <a:pt x="218" y="173"/>
                  <a:pt x="224" y="175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8" y="245"/>
                  <a:pt x="68" y="256"/>
                  <a:pt x="44" y="256"/>
                </a:cubicBezTo>
                <a:cubicBezTo>
                  <a:pt x="20" y="256"/>
                  <a:pt x="0" y="245"/>
                  <a:pt x="0" y="232"/>
                </a:cubicBezTo>
                <a:cubicBezTo>
                  <a:pt x="0" y="219"/>
                  <a:pt x="20" y="208"/>
                  <a:pt x="44" y="208"/>
                </a:cubicBezTo>
                <a:cubicBezTo>
                  <a:pt x="51" y="208"/>
                  <a:pt x="58" y="209"/>
                  <a:pt x="64" y="211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39"/>
                  <a:pt x="76" y="36"/>
                  <a:pt x="76" y="36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48" y="192"/>
                  <a:pt x="248" y="192"/>
                  <a:pt x="248" y="192"/>
                </a:cubicBezTo>
                <a:lnTo>
                  <a:pt x="248" y="19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8" name="Google Shape;2898;p15"/>
          <p:cNvSpPr/>
          <p:nvPr/>
        </p:nvSpPr>
        <p:spPr>
          <a:xfrm>
            <a:off x="6985001" y="294482"/>
            <a:ext cx="273050" cy="247650"/>
          </a:xfrm>
          <a:custGeom>
            <a:rect b="b" l="l" r="r" t="t"/>
            <a:pathLst>
              <a:path extrusionOk="0" h="152" w="168">
                <a:moveTo>
                  <a:pt x="156" y="152"/>
                </a:moveTo>
                <a:cubicBezTo>
                  <a:pt x="149" y="152"/>
                  <a:pt x="144" y="147"/>
                  <a:pt x="144" y="14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49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40"/>
                  <a:pt x="168" y="140"/>
                  <a:pt x="168" y="140"/>
                </a:cubicBezTo>
                <a:cubicBezTo>
                  <a:pt x="168" y="147"/>
                  <a:pt x="163" y="152"/>
                  <a:pt x="156" y="152"/>
                </a:cubicBezTo>
                <a:moveTo>
                  <a:pt x="108" y="152"/>
                </a:moveTo>
                <a:cubicBezTo>
                  <a:pt x="101" y="152"/>
                  <a:pt x="96" y="147"/>
                  <a:pt x="96" y="140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7"/>
                  <a:pt x="101" y="32"/>
                  <a:pt x="108" y="32"/>
                </a:cubicBezTo>
                <a:cubicBezTo>
                  <a:pt x="115" y="32"/>
                  <a:pt x="120" y="37"/>
                  <a:pt x="120" y="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7"/>
                  <a:pt x="115" y="152"/>
                  <a:pt x="108" y="152"/>
                </a:cubicBezTo>
                <a:moveTo>
                  <a:pt x="60" y="152"/>
                </a:moveTo>
                <a:cubicBezTo>
                  <a:pt x="53" y="152"/>
                  <a:pt x="48" y="147"/>
                  <a:pt x="48" y="140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67" y="64"/>
                  <a:pt x="72" y="69"/>
                  <a:pt x="72" y="76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7"/>
                  <a:pt x="67" y="152"/>
                  <a:pt x="60" y="152"/>
                </a:cubicBezTo>
                <a:moveTo>
                  <a:pt x="12" y="152"/>
                </a:moveTo>
                <a:cubicBezTo>
                  <a:pt x="5" y="152"/>
                  <a:pt x="0" y="147"/>
                  <a:pt x="0" y="14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7"/>
                  <a:pt x="19" y="152"/>
                  <a:pt x="12" y="1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9" name="Google Shape;2899;p15"/>
          <p:cNvSpPr/>
          <p:nvPr/>
        </p:nvSpPr>
        <p:spPr>
          <a:xfrm>
            <a:off x="6184901" y="229394"/>
            <a:ext cx="415925" cy="312738"/>
          </a:xfrm>
          <a:custGeom>
            <a:rect b="b" l="l" r="r" t="t"/>
            <a:pathLst>
              <a:path extrusionOk="0" h="192" w="256">
                <a:moveTo>
                  <a:pt x="252" y="105"/>
                </a:moveTo>
                <a:cubicBezTo>
                  <a:pt x="252" y="105"/>
                  <a:pt x="252" y="105"/>
                  <a:pt x="252" y="105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2" y="155"/>
                  <a:pt x="199" y="156"/>
                  <a:pt x="196" y="156"/>
                </a:cubicBezTo>
                <a:cubicBezTo>
                  <a:pt x="189" y="156"/>
                  <a:pt x="184" y="151"/>
                  <a:pt x="184" y="144"/>
                </a:cubicBezTo>
                <a:cubicBezTo>
                  <a:pt x="184" y="141"/>
                  <a:pt x="185" y="138"/>
                  <a:pt x="188" y="136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227" y="96"/>
                  <a:pt x="227" y="96"/>
                  <a:pt x="227" y="96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5" y="54"/>
                  <a:pt x="184" y="51"/>
                  <a:pt x="184" y="48"/>
                </a:cubicBezTo>
                <a:cubicBezTo>
                  <a:pt x="184" y="41"/>
                  <a:pt x="189" y="36"/>
                  <a:pt x="196" y="36"/>
                </a:cubicBezTo>
                <a:cubicBezTo>
                  <a:pt x="199" y="36"/>
                  <a:pt x="202" y="37"/>
                  <a:pt x="205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52" y="87"/>
                  <a:pt x="252" y="87"/>
                  <a:pt x="252" y="87"/>
                </a:cubicBezTo>
                <a:cubicBezTo>
                  <a:pt x="254" y="89"/>
                  <a:pt x="256" y="92"/>
                  <a:pt x="256" y="96"/>
                </a:cubicBezTo>
                <a:cubicBezTo>
                  <a:pt x="256" y="99"/>
                  <a:pt x="255" y="102"/>
                  <a:pt x="252" y="105"/>
                </a:cubicBezTo>
                <a:moveTo>
                  <a:pt x="107" y="184"/>
                </a:moveTo>
                <a:cubicBezTo>
                  <a:pt x="106" y="189"/>
                  <a:pt x="101" y="192"/>
                  <a:pt x="96" y="192"/>
                </a:cubicBezTo>
                <a:cubicBezTo>
                  <a:pt x="89" y="192"/>
                  <a:pt x="84" y="187"/>
                  <a:pt x="84" y="180"/>
                </a:cubicBezTo>
                <a:cubicBezTo>
                  <a:pt x="84" y="178"/>
                  <a:pt x="84" y="177"/>
                  <a:pt x="85" y="17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3"/>
                  <a:pt x="155" y="0"/>
                  <a:pt x="160" y="0"/>
                </a:cubicBezTo>
                <a:cubicBezTo>
                  <a:pt x="167" y="0"/>
                  <a:pt x="172" y="5"/>
                  <a:pt x="172" y="12"/>
                </a:cubicBezTo>
                <a:cubicBezTo>
                  <a:pt x="172" y="14"/>
                  <a:pt x="172" y="15"/>
                  <a:pt x="171" y="16"/>
                </a:cubicBezTo>
                <a:lnTo>
                  <a:pt x="107" y="184"/>
                </a:lnTo>
                <a:close/>
                <a:moveTo>
                  <a:pt x="68" y="57"/>
                </a:moveTo>
                <a:cubicBezTo>
                  <a:pt x="29" y="96"/>
                  <a:pt x="29" y="96"/>
                  <a:pt x="29" y="9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71" y="138"/>
                  <a:pt x="72" y="141"/>
                  <a:pt x="72" y="144"/>
                </a:cubicBezTo>
                <a:cubicBezTo>
                  <a:pt x="72" y="151"/>
                  <a:pt x="67" y="156"/>
                  <a:pt x="60" y="156"/>
                </a:cubicBezTo>
                <a:cubicBezTo>
                  <a:pt x="57" y="156"/>
                  <a:pt x="54" y="155"/>
                  <a:pt x="52" y="153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" y="102"/>
                  <a:pt x="0" y="99"/>
                  <a:pt x="0" y="96"/>
                </a:cubicBezTo>
                <a:cubicBezTo>
                  <a:pt x="0" y="92"/>
                  <a:pt x="2" y="89"/>
                  <a:pt x="4" y="87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37"/>
                  <a:pt x="57" y="36"/>
                  <a:pt x="60" y="36"/>
                </a:cubicBezTo>
                <a:cubicBezTo>
                  <a:pt x="67" y="36"/>
                  <a:pt x="72" y="41"/>
                  <a:pt x="72" y="48"/>
                </a:cubicBezTo>
                <a:cubicBezTo>
                  <a:pt x="72" y="51"/>
                  <a:pt x="71" y="54"/>
                  <a:pt x="68" y="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0" name="Google Shape;2900;p15"/>
          <p:cNvSpPr/>
          <p:nvPr/>
        </p:nvSpPr>
        <p:spPr>
          <a:xfrm>
            <a:off x="5461001" y="181769"/>
            <a:ext cx="404813" cy="406400"/>
          </a:xfrm>
          <a:custGeom>
            <a:rect b="b" l="l" r="r" t="t"/>
            <a:pathLst>
              <a:path extrusionOk="0" h="250" w="249">
                <a:moveTo>
                  <a:pt x="231" y="86"/>
                </a:moveTo>
                <a:cubicBezTo>
                  <a:pt x="198" y="119"/>
                  <a:pt x="198" y="119"/>
                  <a:pt x="198" y="119"/>
                </a:cubicBezTo>
                <a:cubicBezTo>
                  <a:pt x="185" y="131"/>
                  <a:pt x="168" y="136"/>
                  <a:pt x="152" y="131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0" y="103"/>
                  <a:pt x="180" y="103"/>
                  <a:pt x="181" y="10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23" y="60"/>
                  <a:pt x="223" y="45"/>
                  <a:pt x="214" y="35"/>
                </a:cubicBezTo>
                <a:cubicBezTo>
                  <a:pt x="205" y="26"/>
                  <a:pt x="190" y="26"/>
                  <a:pt x="181" y="35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14" y="82"/>
                  <a:pt x="118" y="64"/>
                  <a:pt x="131" y="52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83" y="0"/>
                  <a:pt x="212" y="0"/>
                  <a:pt x="231" y="19"/>
                </a:cubicBezTo>
                <a:cubicBezTo>
                  <a:pt x="249" y="37"/>
                  <a:pt x="249" y="67"/>
                  <a:pt x="231" y="86"/>
                </a:cubicBezTo>
                <a:moveTo>
                  <a:pt x="94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1" y="176"/>
                  <a:pt x="88" y="177"/>
                  <a:pt x="85" y="177"/>
                </a:cubicBezTo>
                <a:cubicBezTo>
                  <a:pt x="78" y="177"/>
                  <a:pt x="73" y="172"/>
                  <a:pt x="73" y="165"/>
                </a:cubicBezTo>
                <a:cubicBezTo>
                  <a:pt x="73" y="162"/>
                  <a:pt x="75" y="158"/>
                  <a:pt x="77" y="156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5"/>
                  <a:pt x="162" y="73"/>
                  <a:pt x="165" y="73"/>
                </a:cubicBezTo>
                <a:cubicBezTo>
                  <a:pt x="172" y="73"/>
                  <a:pt x="177" y="78"/>
                  <a:pt x="177" y="85"/>
                </a:cubicBezTo>
                <a:cubicBezTo>
                  <a:pt x="177" y="88"/>
                  <a:pt x="176" y="91"/>
                  <a:pt x="174" y="93"/>
                </a:cubicBezTo>
                <a:cubicBezTo>
                  <a:pt x="174" y="93"/>
                  <a:pt x="174" y="93"/>
                  <a:pt x="174" y="93"/>
                </a:cubicBezTo>
                <a:lnTo>
                  <a:pt x="94" y="173"/>
                </a:lnTo>
                <a:close/>
                <a:moveTo>
                  <a:pt x="69" y="147"/>
                </a:moveTo>
                <a:cubicBezTo>
                  <a:pt x="35" y="181"/>
                  <a:pt x="35" y="181"/>
                  <a:pt x="35" y="181"/>
                </a:cubicBezTo>
                <a:cubicBezTo>
                  <a:pt x="26" y="190"/>
                  <a:pt x="26" y="205"/>
                  <a:pt x="35" y="214"/>
                </a:cubicBezTo>
                <a:cubicBezTo>
                  <a:pt x="45" y="224"/>
                  <a:pt x="60" y="224"/>
                  <a:pt x="69" y="214"/>
                </a:cubicBezTo>
                <a:cubicBezTo>
                  <a:pt x="102" y="181"/>
                  <a:pt x="102" y="181"/>
                  <a:pt x="102" y="181"/>
                </a:cubicBezTo>
                <a:cubicBezTo>
                  <a:pt x="102" y="181"/>
                  <a:pt x="103" y="180"/>
                  <a:pt x="103" y="180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5" y="168"/>
                  <a:pt x="131" y="185"/>
                  <a:pt x="119" y="198"/>
                </a:cubicBezTo>
                <a:cubicBezTo>
                  <a:pt x="86" y="231"/>
                  <a:pt x="86" y="231"/>
                  <a:pt x="86" y="231"/>
                </a:cubicBezTo>
                <a:cubicBezTo>
                  <a:pt x="67" y="250"/>
                  <a:pt x="37" y="250"/>
                  <a:pt x="19" y="231"/>
                </a:cubicBezTo>
                <a:cubicBezTo>
                  <a:pt x="0" y="213"/>
                  <a:pt x="0" y="183"/>
                  <a:pt x="19" y="164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5" y="118"/>
                  <a:pt x="82" y="114"/>
                  <a:pt x="98" y="118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7"/>
                  <a:pt x="69" y="147"/>
                  <a:pt x="69" y="14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1" name="Google Shape;2901;p15"/>
          <p:cNvSpPr/>
          <p:nvPr/>
        </p:nvSpPr>
        <p:spPr>
          <a:xfrm>
            <a:off x="4779963" y="196057"/>
            <a:ext cx="312738" cy="377825"/>
          </a:xfrm>
          <a:custGeom>
            <a:rect b="b" l="l" r="r" t="t"/>
            <a:pathLst>
              <a:path extrusionOk="0" h="232" w="192">
                <a:moveTo>
                  <a:pt x="0" y="36"/>
                </a:moveTo>
                <a:cubicBezTo>
                  <a:pt x="0" y="29"/>
                  <a:pt x="5" y="24"/>
                  <a:pt x="12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5" y="0"/>
                  <a:pt x="120" y="5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7" y="24"/>
                  <a:pt x="192" y="29"/>
                  <a:pt x="192" y="36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0" y="72"/>
                </a:moveTo>
                <a:cubicBezTo>
                  <a:pt x="180" y="96"/>
                  <a:pt x="180" y="96"/>
                  <a:pt x="180" y="96"/>
                </a:cubicBezTo>
                <a:cubicBezTo>
                  <a:pt x="180" y="220"/>
                  <a:pt x="180" y="220"/>
                  <a:pt x="180" y="220"/>
                </a:cubicBezTo>
                <a:cubicBezTo>
                  <a:pt x="180" y="227"/>
                  <a:pt x="175" y="232"/>
                  <a:pt x="168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7" y="232"/>
                  <a:pt x="12" y="227"/>
                  <a:pt x="12" y="220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60"/>
                  <a:pt x="12" y="60"/>
                  <a:pt x="12" y="60"/>
                </a:cubicBezTo>
                <a:cubicBezTo>
                  <a:pt x="180" y="60"/>
                  <a:pt x="180" y="60"/>
                  <a:pt x="180" y="60"/>
                </a:cubicBezTo>
                <a:lnTo>
                  <a:pt x="180" y="72"/>
                </a:lnTo>
                <a:close/>
                <a:moveTo>
                  <a:pt x="60" y="96"/>
                </a:moveTo>
                <a:cubicBezTo>
                  <a:pt x="60" y="89"/>
                  <a:pt x="55" y="84"/>
                  <a:pt x="48" y="84"/>
                </a:cubicBezTo>
                <a:cubicBezTo>
                  <a:pt x="41" y="84"/>
                  <a:pt x="36" y="89"/>
                  <a:pt x="36" y="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203"/>
                  <a:pt x="41" y="208"/>
                  <a:pt x="48" y="208"/>
                </a:cubicBezTo>
                <a:cubicBezTo>
                  <a:pt x="55" y="208"/>
                  <a:pt x="60" y="203"/>
                  <a:pt x="60" y="196"/>
                </a:cubicBezTo>
                <a:lnTo>
                  <a:pt x="60" y="96"/>
                </a:lnTo>
                <a:close/>
                <a:moveTo>
                  <a:pt x="108" y="96"/>
                </a:moveTo>
                <a:cubicBezTo>
                  <a:pt x="108" y="89"/>
                  <a:pt x="103" y="84"/>
                  <a:pt x="96" y="84"/>
                </a:cubicBezTo>
                <a:cubicBezTo>
                  <a:pt x="89" y="84"/>
                  <a:pt x="84" y="89"/>
                  <a:pt x="84" y="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203"/>
                  <a:pt x="89" y="208"/>
                  <a:pt x="96" y="208"/>
                </a:cubicBezTo>
                <a:cubicBezTo>
                  <a:pt x="103" y="208"/>
                  <a:pt x="108" y="203"/>
                  <a:pt x="108" y="196"/>
                </a:cubicBezTo>
                <a:lnTo>
                  <a:pt x="108" y="96"/>
                </a:lnTo>
                <a:close/>
                <a:moveTo>
                  <a:pt x="156" y="96"/>
                </a:moveTo>
                <a:cubicBezTo>
                  <a:pt x="156" y="89"/>
                  <a:pt x="151" y="84"/>
                  <a:pt x="144" y="84"/>
                </a:cubicBezTo>
                <a:cubicBezTo>
                  <a:pt x="137" y="84"/>
                  <a:pt x="132" y="89"/>
                  <a:pt x="132" y="96"/>
                </a:cubicBezTo>
                <a:cubicBezTo>
                  <a:pt x="132" y="196"/>
                  <a:pt x="132" y="196"/>
                  <a:pt x="132" y="196"/>
                </a:cubicBezTo>
                <a:cubicBezTo>
                  <a:pt x="132" y="203"/>
                  <a:pt x="137" y="208"/>
                  <a:pt x="144" y="208"/>
                </a:cubicBezTo>
                <a:cubicBezTo>
                  <a:pt x="151" y="208"/>
                  <a:pt x="156" y="203"/>
                  <a:pt x="156" y="196"/>
                </a:cubicBezTo>
                <a:lnTo>
                  <a:pt x="156" y="9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2" name="Google Shape;2902;p15"/>
          <p:cNvSpPr/>
          <p:nvPr/>
        </p:nvSpPr>
        <p:spPr>
          <a:xfrm>
            <a:off x="4025901" y="177007"/>
            <a:ext cx="363538" cy="415925"/>
          </a:xfrm>
          <a:custGeom>
            <a:rect b="b" l="l" r="r" t="t"/>
            <a:pathLst>
              <a:path extrusionOk="0" h="256" w="224">
                <a:moveTo>
                  <a:pt x="212" y="132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1" y="132"/>
                  <a:pt x="176" y="127"/>
                  <a:pt x="176" y="12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5"/>
                  <a:pt x="181" y="60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9" y="60"/>
                  <a:pt x="224" y="65"/>
                  <a:pt x="224" y="7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24" y="127"/>
                  <a:pt x="219" y="132"/>
                  <a:pt x="212" y="132"/>
                </a:cubicBezTo>
                <a:moveTo>
                  <a:pt x="188" y="12"/>
                </a:moveTo>
                <a:cubicBezTo>
                  <a:pt x="188" y="5"/>
                  <a:pt x="193" y="0"/>
                  <a:pt x="200" y="0"/>
                </a:cubicBezTo>
                <a:cubicBezTo>
                  <a:pt x="207" y="0"/>
                  <a:pt x="212" y="5"/>
                  <a:pt x="212" y="12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188" y="48"/>
                  <a:pt x="188" y="48"/>
                  <a:pt x="188" y="48"/>
                </a:cubicBezTo>
                <a:lnTo>
                  <a:pt x="188" y="12"/>
                </a:lnTo>
                <a:close/>
                <a:moveTo>
                  <a:pt x="124" y="196"/>
                </a:moveTo>
                <a:cubicBezTo>
                  <a:pt x="100" y="196"/>
                  <a:pt x="100" y="196"/>
                  <a:pt x="100" y="196"/>
                </a:cubicBezTo>
                <a:cubicBezTo>
                  <a:pt x="93" y="196"/>
                  <a:pt x="88" y="191"/>
                  <a:pt x="88" y="18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29"/>
                  <a:pt x="93" y="124"/>
                  <a:pt x="100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31" y="124"/>
                  <a:pt x="136" y="129"/>
                  <a:pt x="136" y="136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6" y="191"/>
                  <a:pt x="131" y="196"/>
                  <a:pt x="124" y="196"/>
                </a:cubicBezTo>
                <a:moveTo>
                  <a:pt x="100" y="12"/>
                </a:moveTo>
                <a:cubicBezTo>
                  <a:pt x="100" y="5"/>
                  <a:pt x="105" y="0"/>
                  <a:pt x="112" y="0"/>
                </a:cubicBezTo>
                <a:cubicBezTo>
                  <a:pt x="119" y="0"/>
                  <a:pt x="124" y="5"/>
                  <a:pt x="124" y="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"/>
                </a:lnTo>
                <a:close/>
                <a:moveTo>
                  <a:pt x="36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5" y="164"/>
                  <a:pt x="0" y="159"/>
                  <a:pt x="0" y="15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43" y="92"/>
                  <a:pt x="48" y="97"/>
                  <a:pt x="48" y="10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9"/>
                  <a:pt x="43" y="164"/>
                  <a:pt x="36" y="164"/>
                </a:cubicBezTo>
                <a:moveTo>
                  <a:pt x="12" y="12"/>
                </a:moveTo>
                <a:cubicBezTo>
                  <a:pt x="12" y="5"/>
                  <a:pt x="17" y="0"/>
                  <a:pt x="24" y="0"/>
                </a:cubicBezTo>
                <a:cubicBezTo>
                  <a:pt x="31" y="0"/>
                  <a:pt x="36" y="5"/>
                  <a:pt x="36" y="12"/>
                </a:cubicBezTo>
                <a:cubicBezTo>
                  <a:pt x="36" y="80"/>
                  <a:pt x="36" y="80"/>
                  <a:pt x="36" y="80"/>
                </a:cubicBezTo>
                <a:cubicBezTo>
                  <a:pt x="12" y="80"/>
                  <a:pt x="12" y="80"/>
                  <a:pt x="12" y="80"/>
                </a:cubicBezTo>
                <a:lnTo>
                  <a:pt x="12" y="12"/>
                </a:lnTo>
                <a:close/>
                <a:moveTo>
                  <a:pt x="36" y="244"/>
                </a:moveTo>
                <a:cubicBezTo>
                  <a:pt x="36" y="251"/>
                  <a:pt x="31" y="256"/>
                  <a:pt x="24" y="256"/>
                </a:cubicBezTo>
                <a:cubicBezTo>
                  <a:pt x="17" y="256"/>
                  <a:pt x="12" y="251"/>
                  <a:pt x="12" y="244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36" y="176"/>
                  <a:pt x="36" y="176"/>
                  <a:pt x="36" y="176"/>
                </a:cubicBezTo>
                <a:lnTo>
                  <a:pt x="36" y="244"/>
                </a:lnTo>
                <a:close/>
                <a:moveTo>
                  <a:pt x="124" y="244"/>
                </a:moveTo>
                <a:cubicBezTo>
                  <a:pt x="124" y="251"/>
                  <a:pt x="119" y="256"/>
                  <a:pt x="112" y="256"/>
                </a:cubicBezTo>
                <a:cubicBezTo>
                  <a:pt x="105" y="256"/>
                  <a:pt x="100" y="251"/>
                  <a:pt x="100" y="244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24" y="208"/>
                  <a:pt x="124" y="208"/>
                  <a:pt x="124" y="208"/>
                </a:cubicBezTo>
                <a:lnTo>
                  <a:pt x="124" y="244"/>
                </a:lnTo>
                <a:close/>
                <a:moveTo>
                  <a:pt x="212" y="244"/>
                </a:moveTo>
                <a:cubicBezTo>
                  <a:pt x="212" y="251"/>
                  <a:pt x="207" y="256"/>
                  <a:pt x="200" y="256"/>
                </a:cubicBezTo>
                <a:cubicBezTo>
                  <a:pt x="193" y="256"/>
                  <a:pt x="188" y="251"/>
                  <a:pt x="188" y="2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212" y="144"/>
                  <a:pt x="212" y="144"/>
                  <a:pt x="212" y="144"/>
                </a:cubicBezTo>
                <a:lnTo>
                  <a:pt x="212" y="2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3" name="Google Shape;2903;p15"/>
          <p:cNvSpPr/>
          <p:nvPr/>
        </p:nvSpPr>
        <p:spPr>
          <a:xfrm>
            <a:off x="3440113" y="223044"/>
            <a:ext cx="77788" cy="325438"/>
          </a:xfrm>
          <a:custGeom>
            <a:rect b="b" l="l" r="r" t="t"/>
            <a:pathLst>
              <a:path extrusionOk="0" h="200" w="48">
                <a:moveTo>
                  <a:pt x="0" y="176"/>
                </a:moveTo>
                <a:cubicBezTo>
                  <a:pt x="0" y="163"/>
                  <a:pt x="11" y="152"/>
                  <a:pt x="24" y="152"/>
                </a:cubicBezTo>
                <a:cubicBezTo>
                  <a:pt x="37" y="152"/>
                  <a:pt x="48" y="163"/>
                  <a:pt x="48" y="176"/>
                </a:cubicBezTo>
                <a:cubicBezTo>
                  <a:pt x="48" y="189"/>
                  <a:pt x="37" y="200"/>
                  <a:pt x="24" y="200"/>
                </a:cubicBezTo>
                <a:cubicBezTo>
                  <a:pt x="11" y="200"/>
                  <a:pt x="0" y="189"/>
                  <a:pt x="0" y="176"/>
                </a:cubicBezTo>
                <a:moveTo>
                  <a:pt x="0" y="100"/>
                </a:moveTo>
                <a:cubicBezTo>
                  <a:pt x="0" y="87"/>
                  <a:pt x="11" y="76"/>
                  <a:pt x="24" y="76"/>
                </a:cubicBezTo>
                <a:cubicBezTo>
                  <a:pt x="37" y="76"/>
                  <a:pt x="48" y="87"/>
                  <a:pt x="48" y="100"/>
                </a:cubicBezTo>
                <a:cubicBezTo>
                  <a:pt x="48" y="113"/>
                  <a:pt x="37" y="124"/>
                  <a:pt x="24" y="124"/>
                </a:cubicBezTo>
                <a:cubicBezTo>
                  <a:pt x="11" y="124"/>
                  <a:pt x="0" y="113"/>
                  <a:pt x="0" y="100"/>
                </a:cubicBezTo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  <a:cubicBezTo>
                  <a:pt x="11" y="48"/>
                  <a:pt x="0" y="37"/>
                  <a:pt x="0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4" name="Google Shape;2904;p15"/>
          <p:cNvSpPr/>
          <p:nvPr/>
        </p:nvSpPr>
        <p:spPr>
          <a:xfrm>
            <a:off x="2543176" y="208757"/>
            <a:ext cx="415925" cy="352425"/>
          </a:xfrm>
          <a:custGeom>
            <a:rect b="b" l="l" r="r" t="t"/>
            <a:pathLst>
              <a:path extrusionOk="0" h="216" w="25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8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cubicBezTo>
                  <a:pt x="176" y="88"/>
                  <a:pt x="176" y="88"/>
                  <a:pt x="176" y="88"/>
                </a:cubicBezTo>
                <a:lnTo>
                  <a:pt x="84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24" y="192"/>
                  <a:pt x="124" y="192"/>
                  <a:pt x="124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5" name="Google Shape;2905;p15"/>
          <p:cNvSpPr/>
          <p:nvPr/>
        </p:nvSpPr>
        <p:spPr>
          <a:xfrm>
            <a:off x="1814513" y="208757"/>
            <a:ext cx="415925" cy="352425"/>
          </a:xfrm>
          <a:custGeom>
            <a:rect b="b" l="l" r="r" t="t"/>
            <a:pathLst>
              <a:path extrusionOk="0" h="216" w="25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72" y="88"/>
                </a:moveTo>
                <a:cubicBezTo>
                  <a:pt x="172" y="88"/>
                  <a:pt x="172" y="88"/>
                  <a:pt x="17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lnTo>
                  <a:pt x="172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6" name="Google Shape;2906;p15"/>
          <p:cNvSpPr/>
          <p:nvPr/>
        </p:nvSpPr>
        <p:spPr>
          <a:xfrm>
            <a:off x="1085851" y="208757"/>
            <a:ext cx="415925" cy="352425"/>
          </a:xfrm>
          <a:custGeom>
            <a:rect b="b" l="l" r="r" t="t"/>
            <a:pathLst>
              <a:path extrusionOk="0" h="216" w="25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12" y="192"/>
                </a:moveTo>
                <a:cubicBezTo>
                  <a:pt x="80" y="192"/>
                  <a:pt x="80" y="192"/>
                  <a:pt x="80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7" name="Google Shape;2907;p15"/>
          <p:cNvSpPr/>
          <p:nvPr/>
        </p:nvSpPr>
        <p:spPr>
          <a:xfrm>
            <a:off x="357188" y="208757"/>
            <a:ext cx="415925" cy="352425"/>
          </a:xfrm>
          <a:custGeom>
            <a:rect b="b" l="l" r="r" t="t"/>
            <a:pathLst>
              <a:path extrusionOk="0" h="216" w="256">
                <a:moveTo>
                  <a:pt x="244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92"/>
                </a:move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91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2" name="Google Shape;2912;p16"/>
          <p:cNvSpPr/>
          <p:nvPr/>
        </p:nvSpPr>
        <p:spPr>
          <a:xfrm>
            <a:off x="8442325" y="2574132"/>
            <a:ext cx="427038" cy="420688"/>
          </a:xfrm>
          <a:custGeom>
            <a:rect b="b" l="l" r="r" t="t"/>
            <a:pathLst>
              <a:path extrusionOk="0" h="256" w="260">
                <a:moveTo>
                  <a:pt x="254" y="123"/>
                </a:moveTo>
                <a:cubicBezTo>
                  <a:pt x="244" y="168"/>
                  <a:pt x="207" y="196"/>
                  <a:pt x="160" y="196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2" y="256"/>
                  <a:pt x="122" y="256"/>
                  <a:pt x="122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53" y="256"/>
                  <a:pt x="53" y="256"/>
                  <a:pt x="53" y="256"/>
                </a:cubicBezTo>
                <a:cubicBezTo>
                  <a:pt x="31" y="256"/>
                  <a:pt x="31" y="256"/>
                  <a:pt x="31" y="256"/>
                </a:cubicBezTo>
                <a:cubicBezTo>
                  <a:pt x="36" y="234"/>
                  <a:pt x="36" y="234"/>
                  <a:pt x="36" y="234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22" y="216"/>
                  <a:pt x="22" y="216"/>
                  <a:pt x="2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5" y="194"/>
                  <a:pt x="5" y="194"/>
                  <a:pt x="5" y="194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8" y="0"/>
                  <a:pt x="199" y="9"/>
                  <a:pt x="211" y="25"/>
                </a:cubicBezTo>
                <a:cubicBezTo>
                  <a:pt x="216" y="31"/>
                  <a:pt x="221" y="39"/>
                  <a:pt x="223" y="49"/>
                </a:cubicBezTo>
                <a:cubicBezTo>
                  <a:pt x="231" y="53"/>
                  <a:pt x="237" y="59"/>
                  <a:pt x="242" y="65"/>
                </a:cubicBezTo>
                <a:cubicBezTo>
                  <a:pt x="251" y="76"/>
                  <a:pt x="260" y="95"/>
                  <a:pt x="254" y="123"/>
                </a:cubicBezTo>
                <a:moveTo>
                  <a:pt x="207" y="61"/>
                </a:moveTo>
                <a:cubicBezTo>
                  <a:pt x="206" y="54"/>
                  <a:pt x="204" y="47"/>
                  <a:pt x="201" y="42"/>
                </a:cubicBezTo>
                <a:cubicBezTo>
                  <a:pt x="192" y="25"/>
                  <a:pt x="173" y="18"/>
                  <a:pt x="156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22" y="198"/>
                  <a:pt x="22" y="198"/>
                  <a:pt x="22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63" y="198"/>
                  <a:pt x="63" y="198"/>
                  <a:pt x="63" y="198"/>
                </a:cubicBezTo>
                <a:cubicBezTo>
                  <a:pt x="77" y="198"/>
                  <a:pt x="77" y="198"/>
                  <a:pt x="77" y="198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52" y="138"/>
                  <a:pt x="172" y="130"/>
                  <a:pt x="186" y="115"/>
                </a:cubicBezTo>
                <a:cubicBezTo>
                  <a:pt x="195" y="106"/>
                  <a:pt x="202" y="94"/>
                  <a:pt x="205" y="79"/>
                </a:cubicBezTo>
                <a:cubicBezTo>
                  <a:pt x="207" y="73"/>
                  <a:pt x="207" y="67"/>
                  <a:pt x="207" y="61"/>
                </a:cubicBezTo>
                <a:moveTo>
                  <a:pt x="225" y="72"/>
                </a:moveTo>
                <a:cubicBezTo>
                  <a:pt x="224" y="76"/>
                  <a:pt x="224" y="79"/>
                  <a:pt x="223" y="83"/>
                </a:cubicBezTo>
                <a:cubicBezTo>
                  <a:pt x="213" y="127"/>
                  <a:pt x="176" y="156"/>
                  <a:pt x="129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1" y="216"/>
                  <a:pt x="91" y="216"/>
                  <a:pt x="91" y="216"/>
                </a:cubicBezTo>
                <a:cubicBezTo>
                  <a:pt x="77" y="216"/>
                  <a:pt x="77" y="216"/>
                  <a:pt x="77" y="216"/>
                </a:cubicBezTo>
                <a:cubicBezTo>
                  <a:pt x="59" y="216"/>
                  <a:pt x="59" y="216"/>
                  <a:pt x="59" y="216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21" y="179"/>
                  <a:pt x="121" y="179"/>
                  <a:pt x="121" y="179"/>
                </a:cubicBezTo>
                <a:cubicBezTo>
                  <a:pt x="160" y="179"/>
                  <a:pt x="160" y="179"/>
                  <a:pt x="160" y="179"/>
                </a:cubicBezTo>
                <a:cubicBezTo>
                  <a:pt x="197" y="179"/>
                  <a:pt x="228" y="157"/>
                  <a:pt x="236" y="119"/>
                </a:cubicBezTo>
                <a:cubicBezTo>
                  <a:pt x="241" y="98"/>
                  <a:pt x="235" y="82"/>
                  <a:pt x="225" y="72"/>
                </a:cubicBezTo>
                <a:moveTo>
                  <a:pt x="145" y="95"/>
                </a:moveTo>
                <a:cubicBezTo>
                  <a:pt x="143" y="96"/>
                  <a:pt x="141" y="98"/>
                  <a:pt x="140" y="99"/>
                </a:cubicBezTo>
                <a:cubicBezTo>
                  <a:pt x="135" y="102"/>
                  <a:pt x="129" y="104"/>
                  <a:pt x="123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41" y="54"/>
                  <a:pt x="145" y="56"/>
                  <a:pt x="148" y="58"/>
                </a:cubicBezTo>
                <a:cubicBezTo>
                  <a:pt x="154" y="62"/>
                  <a:pt x="157" y="70"/>
                  <a:pt x="154" y="79"/>
                </a:cubicBezTo>
                <a:cubicBezTo>
                  <a:pt x="153" y="85"/>
                  <a:pt x="149" y="91"/>
                  <a:pt x="145" y="95"/>
                </a:cubicBezTo>
                <a:moveTo>
                  <a:pt x="137" y="72"/>
                </a:moveTo>
                <a:cubicBezTo>
                  <a:pt x="137" y="72"/>
                  <a:pt x="137" y="72"/>
                  <a:pt x="136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9" y="86"/>
                  <a:pt x="135" y="81"/>
                  <a:pt x="137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73"/>
                  <a:pt x="137" y="73"/>
                  <a:pt x="137" y="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3" name="Google Shape;2913;p16"/>
          <p:cNvSpPr/>
          <p:nvPr/>
        </p:nvSpPr>
        <p:spPr>
          <a:xfrm>
            <a:off x="7705725" y="2586832"/>
            <a:ext cx="420688" cy="401638"/>
          </a:xfrm>
          <a:custGeom>
            <a:rect b="b" l="l" r="r" t="t"/>
            <a:pathLst>
              <a:path extrusionOk="0" h="244" w="256">
                <a:moveTo>
                  <a:pt x="199" y="244"/>
                </a:moveTo>
                <a:cubicBezTo>
                  <a:pt x="199" y="155"/>
                  <a:pt x="199" y="155"/>
                  <a:pt x="199" y="155"/>
                </a:cubicBezTo>
                <a:cubicBezTo>
                  <a:pt x="199" y="137"/>
                  <a:pt x="194" y="119"/>
                  <a:pt x="172" y="119"/>
                </a:cubicBezTo>
                <a:cubicBezTo>
                  <a:pt x="151" y="119"/>
                  <a:pt x="142" y="137"/>
                  <a:pt x="142" y="156"/>
                </a:cubicBezTo>
                <a:cubicBezTo>
                  <a:pt x="142" y="244"/>
                  <a:pt x="142" y="244"/>
                  <a:pt x="142" y="244"/>
                </a:cubicBezTo>
                <a:cubicBezTo>
                  <a:pt x="85" y="244"/>
                  <a:pt x="85" y="244"/>
                  <a:pt x="85" y="244"/>
                </a:cubicBezTo>
                <a:cubicBezTo>
                  <a:pt x="85" y="81"/>
                  <a:pt x="85" y="81"/>
                  <a:pt x="85" y="81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57" y="84"/>
                  <a:pt x="170" y="76"/>
                  <a:pt x="194" y="76"/>
                </a:cubicBezTo>
                <a:cubicBezTo>
                  <a:pt x="217" y="76"/>
                  <a:pt x="256" y="87"/>
                  <a:pt x="256" y="152"/>
                </a:cubicBezTo>
                <a:cubicBezTo>
                  <a:pt x="256" y="244"/>
                  <a:pt x="256" y="244"/>
                  <a:pt x="256" y="244"/>
                </a:cubicBezTo>
                <a:lnTo>
                  <a:pt x="199" y="244"/>
                </a:lnTo>
                <a:close/>
                <a:moveTo>
                  <a:pt x="32" y="57"/>
                </a:moveTo>
                <a:cubicBezTo>
                  <a:pt x="14" y="57"/>
                  <a:pt x="0" y="45"/>
                  <a:pt x="0" y="29"/>
                </a:cubicBezTo>
                <a:cubicBezTo>
                  <a:pt x="0" y="13"/>
                  <a:pt x="14" y="0"/>
                  <a:pt x="32" y="0"/>
                </a:cubicBezTo>
                <a:cubicBezTo>
                  <a:pt x="50" y="0"/>
                  <a:pt x="64" y="13"/>
                  <a:pt x="64" y="29"/>
                </a:cubicBezTo>
                <a:cubicBezTo>
                  <a:pt x="64" y="45"/>
                  <a:pt x="50" y="57"/>
                  <a:pt x="32" y="57"/>
                </a:cubicBezTo>
                <a:moveTo>
                  <a:pt x="60" y="244"/>
                </a:moveTo>
                <a:cubicBezTo>
                  <a:pt x="3" y="244"/>
                  <a:pt x="3" y="244"/>
                  <a:pt x="3" y="244"/>
                </a:cubicBezTo>
                <a:cubicBezTo>
                  <a:pt x="3" y="81"/>
                  <a:pt x="3" y="81"/>
                  <a:pt x="3" y="81"/>
                </a:cubicBezTo>
                <a:cubicBezTo>
                  <a:pt x="60" y="81"/>
                  <a:pt x="60" y="81"/>
                  <a:pt x="60" y="81"/>
                </a:cubicBezTo>
                <a:lnTo>
                  <a:pt x="60" y="2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4" name="Google Shape;2914;p16"/>
          <p:cNvSpPr/>
          <p:nvPr/>
        </p:nvSpPr>
        <p:spPr>
          <a:xfrm>
            <a:off x="6969125" y="2574132"/>
            <a:ext cx="420688" cy="420688"/>
          </a:xfrm>
          <a:custGeom>
            <a:rect b="b" l="l" r="r" t="t"/>
            <a:pathLst>
              <a:path extrusionOk="0" h="256" w="256">
                <a:moveTo>
                  <a:pt x="198" y="235"/>
                </a:moveTo>
                <a:cubicBezTo>
                  <a:pt x="180" y="205"/>
                  <a:pt x="146" y="185"/>
                  <a:pt x="107" y="185"/>
                </a:cubicBezTo>
                <a:cubicBezTo>
                  <a:pt x="78" y="185"/>
                  <a:pt x="52" y="196"/>
                  <a:pt x="33" y="214"/>
                </a:cubicBezTo>
                <a:cubicBezTo>
                  <a:pt x="12" y="191"/>
                  <a:pt x="0" y="161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73"/>
                  <a:pt x="233" y="212"/>
                  <a:pt x="198" y="235"/>
                </a:cubicBezTo>
                <a:moveTo>
                  <a:pt x="65" y="163"/>
                </a:moveTo>
                <a:cubicBezTo>
                  <a:pt x="66" y="163"/>
                  <a:pt x="66" y="163"/>
                  <a:pt x="66" y="163"/>
                </a:cubicBezTo>
                <a:cubicBezTo>
                  <a:pt x="66" y="163"/>
                  <a:pt x="134" y="145"/>
                  <a:pt x="178" y="178"/>
                </a:cubicBezTo>
                <a:cubicBezTo>
                  <a:pt x="178" y="178"/>
                  <a:pt x="182" y="181"/>
                  <a:pt x="187" y="178"/>
                </a:cubicBezTo>
                <a:cubicBezTo>
                  <a:pt x="189" y="176"/>
                  <a:pt x="190" y="175"/>
                  <a:pt x="190" y="170"/>
                </a:cubicBezTo>
                <a:cubicBezTo>
                  <a:pt x="190" y="170"/>
                  <a:pt x="190" y="167"/>
                  <a:pt x="187" y="164"/>
                </a:cubicBezTo>
                <a:cubicBezTo>
                  <a:pt x="137" y="130"/>
                  <a:pt x="67" y="146"/>
                  <a:pt x="64" y="146"/>
                </a:cubicBezTo>
                <a:cubicBezTo>
                  <a:pt x="57" y="149"/>
                  <a:pt x="57" y="154"/>
                  <a:pt x="57" y="154"/>
                </a:cubicBezTo>
                <a:cubicBezTo>
                  <a:pt x="57" y="158"/>
                  <a:pt x="60" y="163"/>
                  <a:pt x="65" y="163"/>
                </a:cubicBezTo>
                <a:moveTo>
                  <a:pt x="60" y="127"/>
                </a:moveTo>
                <a:cubicBezTo>
                  <a:pt x="64" y="126"/>
                  <a:pt x="64" y="126"/>
                  <a:pt x="64" y="126"/>
                </a:cubicBezTo>
                <a:cubicBezTo>
                  <a:pt x="72" y="124"/>
                  <a:pt x="137" y="108"/>
                  <a:pt x="192" y="141"/>
                </a:cubicBezTo>
                <a:cubicBezTo>
                  <a:pt x="194" y="142"/>
                  <a:pt x="196" y="143"/>
                  <a:pt x="197" y="143"/>
                </a:cubicBezTo>
                <a:cubicBezTo>
                  <a:pt x="203" y="143"/>
                  <a:pt x="208" y="137"/>
                  <a:pt x="208" y="131"/>
                </a:cubicBezTo>
                <a:cubicBezTo>
                  <a:pt x="208" y="127"/>
                  <a:pt x="205" y="123"/>
                  <a:pt x="202" y="121"/>
                </a:cubicBezTo>
                <a:cubicBezTo>
                  <a:pt x="202" y="121"/>
                  <a:pt x="202" y="121"/>
                  <a:pt x="202" y="121"/>
                </a:cubicBezTo>
                <a:cubicBezTo>
                  <a:pt x="135" y="83"/>
                  <a:pt x="63" y="106"/>
                  <a:pt x="58" y="107"/>
                </a:cubicBezTo>
                <a:cubicBezTo>
                  <a:pt x="54" y="108"/>
                  <a:pt x="51" y="112"/>
                  <a:pt x="51" y="116"/>
                </a:cubicBezTo>
                <a:cubicBezTo>
                  <a:pt x="51" y="122"/>
                  <a:pt x="55" y="127"/>
                  <a:pt x="60" y="127"/>
                </a:cubicBezTo>
                <a:moveTo>
                  <a:pt x="220" y="82"/>
                </a:moveTo>
                <a:cubicBezTo>
                  <a:pt x="149" y="38"/>
                  <a:pt x="56" y="61"/>
                  <a:pt x="52" y="62"/>
                </a:cubicBezTo>
                <a:cubicBezTo>
                  <a:pt x="45" y="63"/>
                  <a:pt x="42" y="68"/>
                  <a:pt x="42" y="74"/>
                </a:cubicBezTo>
                <a:cubicBezTo>
                  <a:pt x="42" y="81"/>
                  <a:pt x="48" y="86"/>
                  <a:pt x="54" y="86"/>
                </a:cubicBezTo>
                <a:cubicBezTo>
                  <a:pt x="55" y="86"/>
                  <a:pt x="56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8" y="85"/>
                  <a:pt x="145" y="63"/>
                  <a:pt x="207" y="102"/>
                </a:cubicBezTo>
                <a:cubicBezTo>
                  <a:pt x="211" y="104"/>
                  <a:pt x="214" y="104"/>
                  <a:pt x="214" y="104"/>
                </a:cubicBezTo>
                <a:cubicBezTo>
                  <a:pt x="221" y="104"/>
                  <a:pt x="226" y="99"/>
                  <a:pt x="226" y="92"/>
                </a:cubicBezTo>
                <a:cubicBezTo>
                  <a:pt x="226" y="88"/>
                  <a:pt x="224" y="84"/>
                  <a:pt x="220" y="82"/>
                </a:cubicBezTo>
                <a:moveTo>
                  <a:pt x="157" y="252"/>
                </a:moveTo>
                <a:cubicBezTo>
                  <a:pt x="146" y="255"/>
                  <a:pt x="140" y="256"/>
                  <a:pt x="128" y="256"/>
                </a:cubicBezTo>
                <a:cubicBezTo>
                  <a:pt x="104" y="256"/>
                  <a:pt x="85" y="251"/>
                  <a:pt x="66" y="240"/>
                </a:cubicBezTo>
                <a:cubicBezTo>
                  <a:pt x="77" y="228"/>
                  <a:pt x="90" y="223"/>
                  <a:pt x="107" y="223"/>
                </a:cubicBezTo>
                <a:cubicBezTo>
                  <a:pt x="130" y="223"/>
                  <a:pt x="148" y="234"/>
                  <a:pt x="157" y="2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5" name="Google Shape;2915;p16"/>
          <p:cNvSpPr/>
          <p:nvPr/>
        </p:nvSpPr>
        <p:spPr>
          <a:xfrm>
            <a:off x="6232525" y="2639219"/>
            <a:ext cx="422275" cy="290513"/>
          </a:xfrm>
          <a:custGeom>
            <a:rect b="b" l="l" r="r" t="t"/>
            <a:pathLst>
              <a:path extrusionOk="0" h="176" w="256">
                <a:moveTo>
                  <a:pt x="217" y="0"/>
                </a:moveTo>
                <a:cubicBezTo>
                  <a:pt x="133" y="0"/>
                  <a:pt x="133" y="0"/>
                  <a:pt x="13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24" y="0"/>
                  <a:pt x="0" y="15"/>
                  <a:pt x="0" y="36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63"/>
                  <a:pt x="24" y="176"/>
                  <a:pt x="46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217" y="176"/>
                  <a:pt x="217" y="176"/>
                  <a:pt x="217" y="176"/>
                </a:cubicBezTo>
                <a:cubicBezTo>
                  <a:pt x="238" y="176"/>
                  <a:pt x="256" y="163"/>
                  <a:pt x="256" y="142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15"/>
                  <a:pt x="238" y="0"/>
                  <a:pt x="217" y="0"/>
                </a:cubicBezTo>
                <a:moveTo>
                  <a:pt x="111" y="129"/>
                </a:moveTo>
                <a:cubicBezTo>
                  <a:pt x="111" y="48"/>
                  <a:pt x="111" y="48"/>
                  <a:pt x="111" y="48"/>
                </a:cubicBezTo>
                <a:cubicBezTo>
                  <a:pt x="167" y="89"/>
                  <a:pt x="167" y="89"/>
                  <a:pt x="167" y="89"/>
                </a:cubicBezTo>
                <a:lnTo>
                  <a:pt x="111" y="1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6" name="Google Shape;2916;p16"/>
          <p:cNvSpPr/>
          <p:nvPr/>
        </p:nvSpPr>
        <p:spPr>
          <a:xfrm>
            <a:off x="5480050" y="2547144"/>
            <a:ext cx="444500" cy="427038"/>
          </a:xfrm>
          <a:custGeom>
            <a:rect b="b" l="l" r="r" t="t"/>
            <a:pathLst>
              <a:path extrusionOk="0" h="259" w="270">
                <a:moveTo>
                  <a:pt x="231" y="164"/>
                </a:moveTo>
                <a:cubicBezTo>
                  <a:pt x="216" y="187"/>
                  <a:pt x="195" y="214"/>
                  <a:pt x="176" y="229"/>
                </a:cubicBezTo>
                <a:cubicBezTo>
                  <a:pt x="163" y="241"/>
                  <a:pt x="138" y="259"/>
                  <a:pt x="119" y="256"/>
                </a:cubicBezTo>
                <a:cubicBezTo>
                  <a:pt x="68" y="247"/>
                  <a:pt x="79" y="124"/>
                  <a:pt x="45" y="96"/>
                </a:cubicBezTo>
                <a:cubicBezTo>
                  <a:pt x="30" y="92"/>
                  <a:pt x="22" y="115"/>
                  <a:pt x="14" y="101"/>
                </a:cubicBezTo>
                <a:cubicBezTo>
                  <a:pt x="0" y="90"/>
                  <a:pt x="27" y="71"/>
                  <a:pt x="40" y="60"/>
                </a:cubicBezTo>
                <a:cubicBezTo>
                  <a:pt x="56" y="46"/>
                  <a:pt x="76" y="26"/>
                  <a:pt x="98" y="35"/>
                </a:cubicBezTo>
                <a:cubicBezTo>
                  <a:pt x="140" y="51"/>
                  <a:pt x="110" y="153"/>
                  <a:pt x="150" y="175"/>
                </a:cubicBezTo>
                <a:cubicBezTo>
                  <a:pt x="171" y="158"/>
                  <a:pt x="194" y="130"/>
                  <a:pt x="190" y="96"/>
                </a:cubicBezTo>
                <a:cubicBezTo>
                  <a:pt x="186" y="85"/>
                  <a:pt x="166" y="88"/>
                  <a:pt x="155" y="91"/>
                </a:cubicBezTo>
                <a:cubicBezTo>
                  <a:pt x="155" y="39"/>
                  <a:pt x="257" y="0"/>
                  <a:pt x="266" y="70"/>
                </a:cubicBezTo>
                <a:cubicBezTo>
                  <a:pt x="270" y="113"/>
                  <a:pt x="231" y="164"/>
                  <a:pt x="231" y="1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7" name="Google Shape;2917;p16"/>
          <p:cNvSpPr/>
          <p:nvPr/>
        </p:nvSpPr>
        <p:spPr>
          <a:xfrm>
            <a:off x="4760912" y="2605882"/>
            <a:ext cx="420688" cy="361950"/>
          </a:xfrm>
          <a:custGeom>
            <a:rect b="b" l="l" r="r" t="t"/>
            <a:pathLst>
              <a:path extrusionOk="0" h="220" w="256">
                <a:moveTo>
                  <a:pt x="216" y="55"/>
                </a:moveTo>
                <a:cubicBezTo>
                  <a:pt x="216" y="94"/>
                  <a:pt x="216" y="94"/>
                  <a:pt x="216" y="94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200" y="55"/>
                  <a:pt x="200" y="55"/>
                  <a:pt x="200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0" y="0"/>
                  <a:pt x="200" y="0"/>
                  <a:pt x="20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55"/>
                  <a:pt x="256" y="55"/>
                  <a:pt x="256" y="55"/>
                </a:cubicBezTo>
                <a:lnTo>
                  <a:pt x="216" y="55"/>
                </a:lnTo>
                <a:close/>
                <a:moveTo>
                  <a:pt x="105" y="16"/>
                </a:moveTo>
                <a:cubicBezTo>
                  <a:pt x="120" y="24"/>
                  <a:pt x="128" y="36"/>
                  <a:pt x="128" y="53"/>
                </a:cubicBezTo>
                <a:cubicBezTo>
                  <a:pt x="128" y="67"/>
                  <a:pt x="119" y="78"/>
                  <a:pt x="108" y="87"/>
                </a:cubicBezTo>
                <a:cubicBezTo>
                  <a:pt x="97" y="95"/>
                  <a:pt x="95" y="98"/>
                  <a:pt x="95" y="106"/>
                </a:cubicBezTo>
                <a:cubicBezTo>
                  <a:pt x="95" y="112"/>
                  <a:pt x="107" y="122"/>
                  <a:pt x="113" y="126"/>
                </a:cubicBezTo>
                <a:cubicBezTo>
                  <a:pt x="131" y="139"/>
                  <a:pt x="136" y="150"/>
                  <a:pt x="136" y="169"/>
                </a:cubicBezTo>
                <a:cubicBezTo>
                  <a:pt x="136" y="193"/>
                  <a:pt x="113" y="220"/>
                  <a:pt x="70" y="220"/>
                </a:cubicBezTo>
                <a:cubicBezTo>
                  <a:pt x="33" y="220"/>
                  <a:pt x="0" y="202"/>
                  <a:pt x="0" y="178"/>
                </a:cubicBezTo>
                <a:cubicBezTo>
                  <a:pt x="0" y="154"/>
                  <a:pt x="30" y="130"/>
                  <a:pt x="67" y="130"/>
                </a:cubicBezTo>
                <a:cubicBezTo>
                  <a:pt x="71" y="130"/>
                  <a:pt x="75" y="130"/>
                  <a:pt x="79" y="130"/>
                </a:cubicBezTo>
                <a:cubicBezTo>
                  <a:pt x="74" y="125"/>
                  <a:pt x="70" y="119"/>
                  <a:pt x="70" y="112"/>
                </a:cubicBezTo>
                <a:cubicBezTo>
                  <a:pt x="70" y="107"/>
                  <a:pt x="71" y="103"/>
                  <a:pt x="73" y="99"/>
                </a:cubicBezTo>
                <a:cubicBezTo>
                  <a:pt x="71" y="99"/>
                  <a:pt x="69" y="99"/>
                  <a:pt x="67" y="99"/>
                </a:cubicBezTo>
                <a:cubicBezTo>
                  <a:pt x="36" y="99"/>
                  <a:pt x="16" y="77"/>
                  <a:pt x="16" y="50"/>
                </a:cubicBezTo>
                <a:cubicBezTo>
                  <a:pt x="16" y="24"/>
                  <a:pt x="44" y="0"/>
                  <a:pt x="7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27" y="16"/>
                  <a:pt x="127" y="16"/>
                  <a:pt x="127" y="16"/>
                </a:cubicBezTo>
                <a:lnTo>
                  <a:pt x="105" y="16"/>
                </a:lnTo>
                <a:close/>
                <a:moveTo>
                  <a:pt x="74" y="137"/>
                </a:moveTo>
                <a:cubicBezTo>
                  <a:pt x="49" y="136"/>
                  <a:pt x="25" y="152"/>
                  <a:pt x="25" y="171"/>
                </a:cubicBezTo>
                <a:cubicBezTo>
                  <a:pt x="25" y="190"/>
                  <a:pt x="44" y="205"/>
                  <a:pt x="70" y="205"/>
                </a:cubicBezTo>
                <a:cubicBezTo>
                  <a:pt x="106" y="205"/>
                  <a:pt x="119" y="191"/>
                  <a:pt x="119" y="172"/>
                </a:cubicBezTo>
                <a:cubicBezTo>
                  <a:pt x="119" y="170"/>
                  <a:pt x="119" y="167"/>
                  <a:pt x="118" y="165"/>
                </a:cubicBezTo>
                <a:cubicBezTo>
                  <a:pt x="115" y="154"/>
                  <a:pt x="105" y="149"/>
                  <a:pt x="91" y="139"/>
                </a:cubicBezTo>
                <a:cubicBezTo>
                  <a:pt x="86" y="138"/>
                  <a:pt x="81" y="137"/>
                  <a:pt x="74" y="137"/>
                </a:cubicBezTo>
                <a:moveTo>
                  <a:pt x="104" y="53"/>
                </a:moveTo>
                <a:cubicBezTo>
                  <a:pt x="101" y="31"/>
                  <a:pt x="83" y="13"/>
                  <a:pt x="66" y="12"/>
                </a:cubicBezTo>
                <a:cubicBezTo>
                  <a:pt x="49" y="12"/>
                  <a:pt x="37" y="29"/>
                  <a:pt x="40" y="51"/>
                </a:cubicBezTo>
                <a:cubicBezTo>
                  <a:pt x="43" y="74"/>
                  <a:pt x="59" y="92"/>
                  <a:pt x="77" y="93"/>
                </a:cubicBezTo>
                <a:cubicBezTo>
                  <a:pt x="94" y="94"/>
                  <a:pt x="107" y="76"/>
                  <a:pt x="104" y="5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8" name="Google Shape;2918;p16"/>
          <p:cNvSpPr/>
          <p:nvPr/>
        </p:nvSpPr>
        <p:spPr>
          <a:xfrm>
            <a:off x="4024312" y="2574132"/>
            <a:ext cx="420688" cy="420688"/>
          </a:xfrm>
          <a:custGeom>
            <a:rect b="b" l="l" r="r" t="t"/>
            <a:pathLst>
              <a:path extrusionOk="0" h="256" w="256">
                <a:moveTo>
                  <a:pt x="177" y="173"/>
                </a:moveTo>
                <a:cubicBezTo>
                  <a:pt x="173" y="179"/>
                  <a:pt x="166" y="184"/>
                  <a:pt x="158" y="187"/>
                </a:cubicBezTo>
                <a:cubicBezTo>
                  <a:pt x="150" y="190"/>
                  <a:pt x="139" y="192"/>
                  <a:pt x="128" y="192"/>
                </a:cubicBezTo>
                <a:cubicBezTo>
                  <a:pt x="114" y="192"/>
                  <a:pt x="103" y="190"/>
                  <a:pt x="94" y="185"/>
                </a:cubicBezTo>
                <a:cubicBezTo>
                  <a:pt x="87" y="182"/>
                  <a:pt x="82" y="177"/>
                  <a:pt x="78" y="172"/>
                </a:cubicBezTo>
                <a:cubicBezTo>
                  <a:pt x="74" y="166"/>
                  <a:pt x="72" y="160"/>
                  <a:pt x="72" y="155"/>
                </a:cubicBezTo>
                <a:cubicBezTo>
                  <a:pt x="72" y="152"/>
                  <a:pt x="73" y="149"/>
                  <a:pt x="76" y="146"/>
                </a:cubicBezTo>
                <a:cubicBezTo>
                  <a:pt x="79" y="144"/>
                  <a:pt x="82" y="143"/>
                  <a:pt x="86" y="143"/>
                </a:cubicBezTo>
                <a:cubicBezTo>
                  <a:pt x="89" y="143"/>
                  <a:pt x="92" y="144"/>
                  <a:pt x="94" y="146"/>
                </a:cubicBezTo>
                <a:cubicBezTo>
                  <a:pt x="97" y="147"/>
                  <a:pt x="98" y="150"/>
                  <a:pt x="100" y="154"/>
                </a:cubicBezTo>
                <a:cubicBezTo>
                  <a:pt x="102" y="157"/>
                  <a:pt x="103" y="160"/>
                  <a:pt x="105" y="163"/>
                </a:cubicBezTo>
                <a:cubicBezTo>
                  <a:pt x="107" y="165"/>
                  <a:pt x="110" y="167"/>
                  <a:pt x="113" y="169"/>
                </a:cubicBezTo>
                <a:cubicBezTo>
                  <a:pt x="117" y="170"/>
                  <a:pt x="122" y="171"/>
                  <a:pt x="127" y="171"/>
                </a:cubicBezTo>
                <a:cubicBezTo>
                  <a:pt x="135" y="171"/>
                  <a:pt x="142" y="170"/>
                  <a:pt x="147" y="166"/>
                </a:cubicBezTo>
                <a:cubicBezTo>
                  <a:pt x="151" y="163"/>
                  <a:pt x="154" y="160"/>
                  <a:pt x="154" y="155"/>
                </a:cubicBezTo>
                <a:cubicBezTo>
                  <a:pt x="154" y="151"/>
                  <a:pt x="152" y="148"/>
                  <a:pt x="150" y="146"/>
                </a:cubicBezTo>
                <a:cubicBezTo>
                  <a:pt x="147" y="144"/>
                  <a:pt x="144" y="142"/>
                  <a:pt x="140" y="141"/>
                </a:cubicBezTo>
                <a:cubicBezTo>
                  <a:pt x="135" y="139"/>
                  <a:pt x="130" y="138"/>
                  <a:pt x="122" y="137"/>
                </a:cubicBezTo>
                <a:cubicBezTo>
                  <a:pt x="112" y="135"/>
                  <a:pt x="104" y="132"/>
                  <a:pt x="97" y="129"/>
                </a:cubicBezTo>
                <a:cubicBezTo>
                  <a:pt x="90" y="127"/>
                  <a:pt x="85" y="123"/>
                  <a:pt x="81" y="118"/>
                </a:cubicBezTo>
                <a:cubicBezTo>
                  <a:pt x="77" y="113"/>
                  <a:pt x="75" y="107"/>
                  <a:pt x="75" y="99"/>
                </a:cubicBezTo>
                <a:cubicBezTo>
                  <a:pt x="75" y="92"/>
                  <a:pt x="77" y="86"/>
                  <a:pt x="81" y="81"/>
                </a:cubicBezTo>
                <a:cubicBezTo>
                  <a:pt x="85" y="75"/>
                  <a:pt x="92" y="71"/>
                  <a:pt x="100" y="68"/>
                </a:cubicBezTo>
                <a:cubicBezTo>
                  <a:pt x="108" y="66"/>
                  <a:pt x="117" y="64"/>
                  <a:pt x="128" y="64"/>
                </a:cubicBezTo>
                <a:cubicBezTo>
                  <a:pt x="136" y="64"/>
                  <a:pt x="144" y="65"/>
                  <a:pt x="150" y="67"/>
                </a:cubicBezTo>
                <a:cubicBezTo>
                  <a:pt x="156" y="69"/>
                  <a:pt x="162" y="71"/>
                  <a:pt x="166" y="74"/>
                </a:cubicBezTo>
                <a:cubicBezTo>
                  <a:pt x="170" y="78"/>
                  <a:pt x="173" y="81"/>
                  <a:pt x="175" y="85"/>
                </a:cubicBezTo>
                <a:cubicBezTo>
                  <a:pt x="177" y="88"/>
                  <a:pt x="178" y="92"/>
                  <a:pt x="178" y="95"/>
                </a:cubicBezTo>
                <a:cubicBezTo>
                  <a:pt x="178" y="98"/>
                  <a:pt x="177" y="101"/>
                  <a:pt x="174" y="104"/>
                </a:cubicBezTo>
                <a:cubicBezTo>
                  <a:pt x="171" y="107"/>
                  <a:pt x="168" y="108"/>
                  <a:pt x="164" y="108"/>
                </a:cubicBezTo>
                <a:cubicBezTo>
                  <a:pt x="161" y="108"/>
                  <a:pt x="158" y="107"/>
                  <a:pt x="156" y="105"/>
                </a:cubicBezTo>
                <a:cubicBezTo>
                  <a:pt x="154" y="104"/>
                  <a:pt x="152" y="101"/>
                  <a:pt x="150" y="98"/>
                </a:cubicBezTo>
                <a:cubicBezTo>
                  <a:pt x="148" y="94"/>
                  <a:pt x="145" y="90"/>
                  <a:pt x="142" y="88"/>
                </a:cubicBezTo>
                <a:cubicBezTo>
                  <a:pt x="139" y="86"/>
                  <a:pt x="133" y="84"/>
                  <a:pt x="126" y="84"/>
                </a:cubicBezTo>
                <a:cubicBezTo>
                  <a:pt x="119" y="84"/>
                  <a:pt x="113" y="86"/>
                  <a:pt x="109" y="88"/>
                </a:cubicBezTo>
                <a:cubicBezTo>
                  <a:pt x="105" y="91"/>
                  <a:pt x="103" y="94"/>
                  <a:pt x="103" y="97"/>
                </a:cubicBezTo>
                <a:cubicBezTo>
                  <a:pt x="103" y="99"/>
                  <a:pt x="104" y="101"/>
                  <a:pt x="105" y="102"/>
                </a:cubicBezTo>
                <a:cubicBezTo>
                  <a:pt x="107" y="104"/>
                  <a:pt x="109" y="105"/>
                  <a:pt x="111" y="107"/>
                </a:cubicBezTo>
                <a:cubicBezTo>
                  <a:pt x="113" y="108"/>
                  <a:pt x="116" y="109"/>
                  <a:pt x="119" y="109"/>
                </a:cubicBezTo>
                <a:cubicBezTo>
                  <a:pt x="121" y="110"/>
                  <a:pt x="126" y="111"/>
                  <a:pt x="132" y="113"/>
                </a:cubicBezTo>
                <a:cubicBezTo>
                  <a:pt x="140" y="114"/>
                  <a:pt x="147" y="116"/>
                  <a:pt x="153" y="118"/>
                </a:cubicBezTo>
                <a:cubicBezTo>
                  <a:pt x="159" y="120"/>
                  <a:pt x="165" y="122"/>
                  <a:pt x="169" y="125"/>
                </a:cubicBezTo>
                <a:cubicBezTo>
                  <a:pt x="174" y="128"/>
                  <a:pt x="178" y="132"/>
                  <a:pt x="180" y="136"/>
                </a:cubicBezTo>
                <a:cubicBezTo>
                  <a:pt x="183" y="141"/>
                  <a:pt x="184" y="146"/>
                  <a:pt x="184" y="152"/>
                </a:cubicBezTo>
                <a:cubicBezTo>
                  <a:pt x="184" y="160"/>
                  <a:pt x="182" y="167"/>
                  <a:pt x="177" y="173"/>
                </a:cubicBezTo>
                <a:moveTo>
                  <a:pt x="256" y="192"/>
                </a:moveTo>
                <a:cubicBezTo>
                  <a:pt x="256" y="227"/>
                  <a:pt x="227" y="256"/>
                  <a:pt x="192" y="256"/>
                </a:cubicBezTo>
                <a:cubicBezTo>
                  <a:pt x="175" y="256"/>
                  <a:pt x="159" y="249"/>
                  <a:pt x="148" y="238"/>
                </a:cubicBezTo>
                <a:cubicBezTo>
                  <a:pt x="141" y="239"/>
                  <a:pt x="135" y="240"/>
                  <a:pt x="128" y="240"/>
                </a:cubicBezTo>
                <a:cubicBezTo>
                  <a:pt x="66" y="240"/>
                  <a:pt x="16" y="190"/>
                  <a:pt x="16" y="128"/>
                </a:cubicBezTo>
                <a:cubicBezTo>
                  <a:pt x="16" y="121"/>
                  <a:pt x="17" y="115"/>
                  <a:pt x="18" y="108"/>
                </a:cubicBezTo>
                <a:cubicBezTo>
                  <a:pt x="7" y="97"/>
                  <a:pt x="0" y="81"/>
                  <a:pt x="0" y="64"/>
                </a:cubicBezTo>
                <a:cubicBezTo>
                  <a:pt x="0" y="29"/>
                  <a:pt x="29" y="0"/>
                  <a:pt x="64" y="0"/>
                </a:cubicBezTo>
                <a:cubicBezTo>
                  <a:pt x="81" y="0"/>
                  <a:pt x="97" y="7"/>
                  <a:pt x="108" y="18"/>
                </a:cubicBezTo>
                <a:cubicBezTo>
                  <a:pt x="115" y="17"/>
                  <a:pt x="121" y="16"/>
                  <a:pt x="128" y="16"/>
                </a:cubicBezTo>
                <a:cubicBezTo>
                  <a:pt x="190" y="16"/>
                  <a:pt x="240" y="66"/>
                  <a:pt x="240" y="128"/>
                </a:cubicBezTo>
                <a:cubicBezTo>
                  <a:pt x="240" y="135"/>
                  <a:pt x="239" y="141"/>
                  <a:pt x="238" y="148"/>
                </a:cubicBezTo>
                <a:cubicBezTo>
                  <a:pt x="249" y="159"/>
                  <a:pt x="256" y="175"/>
                  <a:pt x="256" y="19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9" name="Google Shape;2919;p16"/>
          <p:cNvSpPr/>
          <p:nvPr/>
        </p:nvSpPr>
        <p:spPr>
          <a:xfrm>
            <a:off x="3287712" y="2605882"/>
            <a:ext cx="420688" cy="355600"/>
          </a:xfrm>
          <a:custGeom>
            <a:rect b="b" l="l" r="r" t="t"/>
            <a:pathLst>
              <a:path extrusionOk="0" h="216" w="256">
                <a:moveTo>
                  <a:pt x="166" y="89"/>
                </a:moveTo>
                <a:cubicBezTo>
                  <a:pt x="134" y="56"/>
                  <a:pt x="134" y="56"/>
                  <a:pt x="134" y="56"/>
                </a:cubicBezTo>
                <a:cubicBezTo>
                  <a:pt x="125" y="47"/>
                  <a:pt x="111" y="47"/>
                  <a:pt x="102" y="56"/>
                </a:cubicBezTo>
                <a:cubicBezTo>
                  <a:pt x="93" y="65"/>
                  <a:pt x="93" y="65"/>
                  <a:pt x="93" y="65"/>
                </a:cubicBezTo>
                <a:cubicBezTo>
                  <a:pt x="83" y="57"/>
                  <a:pt x="71" y="52"/>
                  <a:pt x="58" y="52"/>
                </a:cubicBezTo>
                <a:cubicBezTo>
                  <a:pt x="26" y="52"/>
                  <a:pt x="0" y="78"/>
                  <a:pt x="0" y="110"/>
                </a:cubicBezTo>
                <a:cubicBezTo>
                  <a:pt x="0" y="141"/>
                  <a:pt x="26" y="167"/>
                  <a:pt x="58" y="167"/>
                </a:cubicBezTo>
                <a:cubicBezTo>
                  <a:pt x="61" y="167"/>
                  <a:pt x="63" y="166"/>
                  <a:pt x="65" y="16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256" y="93"/>
                  <a:pt x="256" y="93"/>
                  <a:pt x="256" y="93"/>
                </a:cubicBezTo>
                <a:cubicBezTo>
                  <a:pt x="256" y="0"/>
                  <a:pt x="256" y="0"/>
                  <a:pt x="256" y="0"/>
                </a:cubicBezTo>
                <a:lnTo>
                  <a:pt x="166" y="89"/>
                </a:lnTo>
                <a:close/>
                <a:moveTo>
                  <a:pt x="59" y="152"/>
                </a:moveTo>
                <a:cubicBezTo>
                  <a:pt x="59" y="152"/>
                  <a:pt x="58" y="152"/>
                  <a:pt x="58" y="152"/>
                </a:cubicBezTo>
                <a:cubicBezTo>
                  <a:pt x="34" y="152"/>
                  <a:pt x="15" y="133"/>
                  <a:pt x="15" y="110"/>
                </a:cubicBezTo>
                <a:cubicBezTo>
                  <a:pt x="15" y="86"/>
                  <a:pt x="34" y="67"/>
                  <a:pt x="58" y="67"/>
                </a:cubicBezTo>
                <a:cubicBezTo>
                  <a:pt x="68" y="67"/>
                  <a:pt x="76" y="70"/>
                  <a:pt x="83" y="75"/>
                </a:cubicBezTo>
                <a:cubicBezTo>
                  <a:pt x="94" y="83"/>
                  <a:pt x="102" y="95"/>
                  <a:pt x="102" y="110"/>
                </a:cubicBezTo>
                <a:cubicBezTo>
                  <a:pt x="102" y="133"/>
                  <a:pt x="83" y="152"/>
                  <a:pt x="59" y="152"/>
                </a:cubicBezTo>
                <a:moveTo>
                  <a:pt x="239" y="90"/>
                </a:moveTo>
                <a:cubicBezTo>
                  <a:pt x="194" y="132"/>
                  <a:pt x="194" y="132"/>
                  <a:pt x="194" y="132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93" y="157"/>
                  <a:pt x="102" y="149"/>
                  <a:pt x="108" y="139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239" y="35"/>
                  <a:pt x="239" y="35"/>
                  <a:pt x="239" y="35"/>
                </a:cubicBezTo>
                <a:lnTo>
                  <a:pt x="239" y="9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0" name="Google Shape;2920;p16"/>
          <p:cNvSpPr/>
          <p:nvPr/>
        </p:nvSpPr>
        <p:spPr>
          <a:xfrm>
            <a:off x="2551112" y="2593182"/>
            <a:ext cx="420688" cy="388938"/>
          </a:xfrm>
          <a:custGeom>
            <a:rect b="b" l="l" r="r" t="t"/>
            <a:pathLst>
              <a:path extrusionOk="0" h="245" w="265">
                <a:moveTo>
                  <a:pt x="133" y="46"/>
                </a:moveTo>
                <a:lnTo>
                  <a:pt x="188" y="0"/>
                </a:lnTo>
                <a:lnTo>
                  <a:pt x="265" y="51"/>
                </a:lnTo>
                <a:lnTo>
                  <a:pt x="212" y="93"/>
                </a:lnTo>
                <a:lnTo>
                  <a:pt x="133" y="46"/>
                </a:lnTo>
                <a:close/>
                <a:moveTo>
                  <a:pt x="265" y="136"/>
                </a:moveTo>
                <a:lnTo>
                  <a:pt x="188" y="187"/>
                </a:lnTo>
                <a:lnTo>
                  <a:pt x="133" y="142"/>
                </a:lnTo>
                <a:lnTo>
                  <a:pt x="212" y="93"/>
                </a:lnTo>
                <a:lnTo>
                  <a:pt x="265" y="136"/>
                </a:lnTo>
                <a:close/>
                <a:moveTo>
                  <a:pt x="78" y="187"/>
                </a:moveTo>
                <a:lnTo>
                  <a:pt x="0" y="136"/>
                </a:lnTo>
                <a:lnTo>
                  <a:pt x="54" y="93"/>
                </a:lnTo>
                <a:lnTo>
                  <a:pt x="133" y="142"/>
                </a:lnTo>
                <a:lnTo>
                  <a:pt x="78" y="187"/>
                </a:lnTo>
                <a:close/>
                <a:moveTo>
                  <a:pt x="0" y="51"/>
                </a:moveTo>
                <a:lnTo>
                  <a:pt x="78" y="0"/>
                </a:lnTo>
                <a:lnTo>
                  <a:pt x="133" y="46"/>
                </a:lnTo>
                <a:lnTo>
                  <a:pt x="54" y="93"/>
                </a:lnTo>
                <a:lnTo>
                  <a:pt x="0" y="51"/>
                </a:lnTo>
                <a:close/>
                <a:moveTo>
                  <a:pt x="133" y="151"/>
                </a:moveTo>
                <a:lnTo>
                  <a:pt x="188" y="196"/>
                </a:lnTo>
                <a:lnTo>
                  <a:pt x="212" y="181"/>
                </a:lnTo>
                <a:lnTo>
                  <a:pt x="212" y="198"/>
                </a:lnTo>
                <a:lnTo>
                  <a:pt x="133" y="245"/>
                </a:lnTo>
                <a:lnTo>
                  <a:pt x="55" y="198"/>
                </a:lnTo>
                <a:lnTo>
                  <a:pt x="55" y="181"/>
                </a:lnTo>
                <a:lnTo>
                  <a:pt x="78" y="196"/>
                </a:lnTo>
                <a:lnTo>
                  <a:pt x="133" y="1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1" name="Google Shape;2921;p16"/>
          <p:cNvSpPr/>
          <p:nvPr/>
        </p:nvSpPr>
        <p:spPr>
          <a:xfrm>
            <a:off x="1893887" y="2574132"/>
            <a:ext cx="263525" cy="420688"/>
          </a:xfrm>
          <a:custGeom>
            <a:rect b="b" l="l" r="r" t="t"/>
            <a:pathLst>
              <a:path extrusionOk="0" h="256" w="160">
                <a:moveTo>
                  <a:pt x="160" y="242"/>
                </a:moveTo>
                <a:cubicBezTo>
                  <a:pt x="149" y="247"/>
                  <a:pt x="139" y="251"/>
                  <a:pt x="131" y="253"/>
                </a:cubicBezTo>
                <a:cubicBezTo>
                  <a:pt x="122" y="255"/>
                  <a:pt x="112" y="256"/>
                  <a:pt x="102" y="256"/>
                </a:cubicBezTo>
                <a:cubicBezTo>
                  <a:pt x="90" y="256"/>
                  <a:pt x="83" y="255"/>
                  <a:pt x="74" y="252"/>
                </a:cubicBezTo>
                <a:cubicBezTo>
                  <a:pt x="66" y="249"/>
                  <a:pt x="58" y="244"/>
                  <a:pt x="52" y="239"/>
                </a:cubicBezTo>
                <a:cubicBezTo>
                  <a:pt x="45" y="234"/>
                  <a:pt x="41" y="228"/>
                  <a:pt x="38" y="222"/>
                </a:cubicBezTo>
                <a:cubicBezTo>
                  <a:pt x="36" y="215"/>
                  <a:pt x="35" y="206"/>
                  <a:pt x="35" y="1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69"/>
                  <a:pt x="0" y="69"/>
                  <a:pt x="0" y="69"/>
                </a:cubicBezTo>
                <a:cubicBezTo>
                  <a:pt x="10" y="65"/>
                  <a:pt x="22" y="61"/>
                  <a:pt x="29" y="55"/>
                </a:cubicBezTo>
                <a:cubicBezTo>
                  <a:pt x="36" y="48"/>
                  <a:pt x="42" y="41"/>
                  <a:pt x="46" y="33"/>
                </a:cubicBezTo>
                <a:cubicBezTo>
                  <a:pt x="50" y="24"/>
                  <a:pt x="53" y="13"/>
                  <a:pt x="55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1" y="171"/>
                  <a:pt x="91" y="171"/>
                  <a:pt x="91" y="171"/>
                </a:cubicBezTo>
                <a:cubicBezTo>
                  <a:pt x="91" y="185"/>
                  <a:pt x="91" y="194"/>
                  <a:pt x="93" y="198"/>
                </a:cubicBezTo>
                <a:cubicBezTo>
                  <a:pt x="94" y="202"/>
                  <a:pt x="98" y="207"/>
                  <a:pt x="102" y="209"/>
                </a:cubicBezTo>
                <a:cubicBezTo>
                  <a:pt x="108" y="213"/>
                  <a:pt x="114" y="214"/>
                  <a:pt x="122" y="214"/>
                </a:cubicBezTo>
                <a:cubicBezTo>
                  <a:pt x="135" y="214"/>
                  <a:pt x="147" y="210"/>
                  <a:pt x="160" y="202"/>
                </a:cubicBezTo>
                <a:lnTo>
                  <a:pt x="160" y="2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2" name="Google Shape;2922;p16"/>
          <p:cNvSpPr/>
          <p:nvPr/>
        </p:nvSpPr>
        <p:spPr>
          <a:xfrm>
            <a:off x="1079500" y="2574132"/>
            <a:ext cx="420688" cy="420688"/>
          </a:xfrm>
          <a:custGeom>
            <a:rect b="b" l="l" r="r" t="t"/>
            <a:pathLst>
              <a:path extrusionOk="0" h="256" w="256">
                <a:moveTo>
                  <a:pt x="224" y="256"/>
                </a:moveTo>
                <a:cubicBezTo>
                  <a:pt x="32" y="256"/>
                  <a:pt x="32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242" y="0"/>
                  <a:pt x="256" y="14"/>
                  <a:pt x="256" y="32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56" y="242"/>
                  <a:pt x="242" y="256"/>
                  <a:pt x="224" y="256"/>
                </a:cubicBezTo>
                <a:moveTo>
                  <a:pt x="128" y="78"/>
                </a:moveTo>
                <a:cubicBezTo>
                  <a:pt x="108" y="78"/>
                  <a:pt x="91" y="90"/>
                  <a:pt x="8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7"/>
                  <a:pt x="83" y="108"/>
                  <a:pt x="83" y="108"/>
                </a:cubicBezTo>
                <a:cubicBezTo>
                  <a:pt x="82" y="109"/>
                  <a:pt x="82" y="110"/>
                  <a:pt x="81" y="111"/>
                </a:cubicBezTo>
                <a:cubicBezTo>
                  <a:pt x="81" y="111"/>
                  <a:pt x="81" y="112"/>
                  <a:pt x="81" y="113"/>
                </a:cubicBezTo>
                <a:cubicBezTo>
                  <a:pt x="81" y="114"/>
                  <a:pt x="80" y="115"/>
                  <a:pt x="80" y="116"/>
                </a:cubicBezTo>
                <a:cubicBezTo>
                  <a:pt x="80" y="116"/>
                  <a:pt x="80" y="117"/>
                  <a:pt x="80" y="118"/>
                </a:cubicBezTo>
                <a:cubicBezTo>
                  <a:pt x="79" y="119"/>
                  <a:pt x="79" y="120"/>
                  <a:pt x="79" y="121"/>
                </a:cubicBezTo>
                <a:cubicBezTo>
                  <a:pt x="79" y="122"/>
                  <a:pt x="79" y="122"/>
                  <a:pt x="79" y="123"/>
                </a:cubicBezTo>
                <a:cubicBezTo>
                  <a:pt x="79" y="124"/>
                  <a:pt x="78" y="126"/>
                  <a:pt x="78" y="128"/>
                </a:cubicBezTo>
                <a:cubicBezTo>
                  <a:pt x="78" y="155"/>
                  <a:pt x="101" y="178"/>
                  <a:pt x="128" y="178"/>
                </a:cubicBezTo>
                <a:cubicBezTo>
                  <a:pt x="155" y="178"/>
                  <a:pt x="178" y="155"/>
                  <a:pt x="178" y="128"/>
                </a:cubicBezTo>
                <a:cubicBezTo>
                  <a:pt x="178" y="126"/>
                  <a:pt x="177" y="124"/>
                  <a:pt x="177" y="123"/>
                </a:cubicBezTo>
                <a:cubicBezTo>
                  <a:pt x="177" y="122"/>
                  <a:pt x="177" y="122"/>
                  <a:pt x="177" y="121"/>
                </a:cubicBezTo>
                <a:cubicBezTo>
                  <a:pt x="177" y="120"/>
                  <a:pt x="177" y="119"/>
                  <a:pt x="176" y="118"/>
                </a:cubicBezTo>
                <a:cubicBezTo>
                  <a:pt x="176" y="117"/>
                  <a:pt x="176" y="116"/>
                  <a:pt x="176" y="116"/>
                </a:cubicBezTo>
                <a:cubicBezTo>
                  <a:pt x="176" y="115"/>
                  <a:pt x="175" y="114"/>
                  <a:pt x="175" y="113"/>
                </a:cubicBezTo>
                <a:cubicBezTo>
                  <a:pt x="175" y="112"/>
                  <a:pt x="175" y="111"/>
                  <a:pt x="175" y="111"/>
                </a:cubicBezTo>
                <a:cubicBezTo>
                  <a:pt x="174" y="110"/>
                  <a:pt x="174" y="109"/>
                  <a:pt x="173" y="108"/>
                </a:cubicBezTo>
                <a:cubicBezTo>
                  <a:pt x="173" y="108"/>
                  <a:pt x="173" y="107"/>
                  <a:pt x="173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65" y="90"/>
                  <a:pt x="148" y="78"/>
                  <a:pt x="128" y="78"/>
                </a:cubicBezTo>
                <a:moveTo>
                  <a:pt x="227" y="42"/>
                </a:moveTo>
                <a:cubicBezTo>
                  <a:pt x="227" y="35"/>
                  <a:pt x="221" y="29"/>
                  <a:pt x="214" y="29"/>
                </a:cubicBezTo>
                <a:cubicBezTo>
                  <a:pt x="189" y="29"/>
                  <a:pt x="189" y="29"/>
                  <a:pt x="189" y="29"/>
                </a:cubicBezTo>
                <a:cubicBezTo>
                  <a:pt x="182" y="29"/>
                  <a:pt x="176" y="35"/>
                  <a:pt x="176" y="42"/>
                </a:cubicBezTo>
                <a:cubicBezTo>
                  <a:pt x="176" y="67"/>
                  <a:pt x="176" y="67"/>
                  <a:pt x="176" y="67"/>
                </a:cubicBezTo>
                <a:cubicBezTo>
                  <a:pt x="176" y="74"/>
                  <a:pt x="182" y="80"/>
                  <a:pt x="189" y="80"/>
                </a:cubicBezTo>
                <a:cubicBezTo>
                  <a:pt x="214" y="80"/>
                  <a:pt x="214" y="80"/>
                  <a:pt x="214" y="80"/>
                </a:cubicBezTo>
                <a:cubicBezTo>
                  <a:pt x="221" y="80"/>
                  <a:pt x="227" y="74"/>
                  <a:pt x="227" y="67"/>
                </a:cubicBezTo>
                <a:lnTo>
                  <a:pt x="227" y="42"/>
                </a:lnTo>
                <a:close/>
                <a:moveTo>
                  <a:pt x="227" y="107"/>
                </a:moveTo>
                <a:cubicBezTo>
                  <a:pt x="204" y="107"/>
                  <a:pt x="204" y="107"/>
                  <a:pt x="204" y="107"/>
                </a:cubicBezTo>
                <a:cubicBezTo>
                  <a:pt x="205" y="114"/>
                  <a:pt x="206" y="121"/>
                  <a:pt x="206" y="128"/>
                </a:cubicBezTo>
                <a:cubicBezTo>
                  <a:pt x="206" y="171"/>
                  <a:pt x="171" y="206"/>
                  <a:pt x="128" y="206"/>
                </a:cubicBezTo>
                <a:cubicBezTo>
                  <a:pt x="85" y="206"/>
                  <a:pt x="50" y="171"/>
                  <a:pt x="50" y="128"/>
                </a:cubicBezTo>
                <a:cubicBezTo>
                  <a:pt x="50" y="121"/>
                  <a:pt x="51" y="114"/>
                  <a:pt x="52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29" y="221"/>
                  <a:pt x="35" y="227"/>
                  <a:pt x="42" y="227"/>
                </a:cubicBezTo>
                <a:cubicBezTo>
                  <a:pt x="214" y="227"/>
                  <a:pt x="214" y="227"/>
                  <a:pt x="214" y="227"/>
                </a:cubicBezTo>
                <a:cubicBezTo>
                  <a:pt x="221" y="227"/>
                  <a:pt x="227" y="221"/>
                  <a:pt x="227" y="214"/>
                </a:cubicBezTo>
                <a:lnTo>
                  <a:pt x="227" y="10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3" name="Google Shape;2923;p16"/>
          <p:cNvSpPr/>
          <p:nvPr/>
        </p:nvSpPr>
        <p:spPr>
          <a:xfrm>
            <a:off x="342899" y="2612232"/>
            <a:ext cx="420688" cy="346075"/>
          </a:xfrm>
          <a:custGeom>
            <a:rect b="b" l="l" r="r" t="t"/>
            <a:pathLst>
              <a:path extrusionOk="0" h="210" w="256">
                <a:moveTo>
                  <a:pt x="174" y="0"/>
                </a:moveTo>
                <a:cubicBezTo>
                  <a:pt x="194" y="0"/>
                  <a:pt x="205" y="7"/>
                  <a:pt x="216" y="16"/>
                </a:cubicBezTo>
                <a:cubicBezTo>
                  <a:pt x="224" y="16"/>
                  <a:pt x="236" y="11"/>
                  <a:pt x="243" y="7"/>
                </a:cubicBezTo>
                <a:cubicBezTo>
                  <a:pt x="245" y="6"/>
                  <a:pt x="247" y="5"/>
                  <a:pt x="249" y="4"/>
                </a:cubicBezTo>
                <a:cubicBezTo>
                  <a:pt x="245" y="14"/>
                  <a:pt x="240" y="22"/>
                  <a:pt x="232" y="29"/>
                </a:cubicBezTo>
                <a:cubicBezTo>
                  <a:pt x="230" y="30"/>
                  <a:pt x="229" y="32"/>
                  <a:pt x="226" y="33"/>
                </a:cubicBezTo>
                <a:cubicBezTo>
                  <a:pt x="226" y="33"/>
                  <a:pt x="226" y="33"/>
                  <a:pt x="226" y="33"/>
                </a:cubicBezTo>
                <a:cubicBezTo>
                  <a:pt x="238" y="33"/>
                  <a:pt x="247" y="27"/>
                  <a:pt x="256" y="25"/>
                </a:cubicBezTo>
                <a:cubicBezTo>
                  <a:pt x="256" y="25"/>
                  <a:pt x="256" y="25"/>
                  <a:pt x="256" y="25"/>
                </a:cubicBezTo>
                <a:cubicBezTo>
                  <a:pt x="251" y="32"/>
                  <a:pt x="245" y="40"/>
                  <a:pt x="238" y="45"/>
                </a:cubicBezTo>
                <a:cubicBezTo>
                  <a:pt x="235" y="47"/>
                  <a:pt x="233" y="50"/>
                  <a:pt x="230" y="52"/>
                </a:cubicBezTo>
                <a:cubicBezTo>
                  <a:pt x="230" y="64"/>
                  <a:pt x="230" y="75"/>
                  <a:pt x="228" y="85"/>
                </a:cubicBezTo>
                <a:cubicBezTo>
                  <a:pt x="214" y="144"/>
                  <a:pt x="180" y="184"/>
                  <a:pt x="125" y="202"/>
                </a:cubicBezTo>
                <a:cubicBezTo>
                  <a:pt x="105" y="208"/>
                  <a:pt x="73" y="210"/>
                  <a:pt x="50" y="205"/>
                </a:cubicBezTo>
                <a:cubicBezTo>
                  <a:pt x="39" y="202"/>
                  <a:pt x="29" y="199"/>
                  <a:pt x="19" y="195"/>
                </a:cubicBezTo>
                <a:cubicBezTo>
                  <a:pt x="14" y="192"/>
                  <a:pt x="9" y="190"/>
                  <a:pt x="5" y="187"/>
                </a:cubicBezTo>
                <a:cubicBezTo>
                  <a:pt x="3" y="186"/>
                  <a:pt x="2" y="185"/>
                  <a:pt x="0" y="184"/>
                </a:cubicBezTo>
                <a:cubicBezTo>
                  <a:pt x="5" y="184"/>
                  <a:pt x="11" y="186"/>
                  <a:pt x="17" y="185"/>
                </a:cubicBezTo>
                <a:cubicBezTo>
                  <a:pt x="22" y="184"/>
                  <a:pt x="27" y="184"/>
                  <a:pt x="32" y="183"/>
                </a:cubicBezTo>
                <a:cubicBezTo>
                  <a:pt x="44" y="180"/>
                  <a:pt x="54" y="177"/>
                  <a:pt x="63" y="172"/>
                </a:cubicBezTo>
                <a:cubicBezTo>
                  <a:pt x="68" y="169"/>
                  <a:pt x="74" y="166"/>
                  <a:pt x="78" y="162"/>
                </a:cubicBezTo>
                <a:cubicBezTo>
                  <a:pt x="72" y="162"/>
                  <a:pt x="66" y="161"/>
                  <a:pt x="62" y="160"/>
                </a:cubicBezTo>
                <a:cubicBezTo>
                  <a:pt x="45" y="154"/>
                  <a:pt x="35" y="143"/>
                  <a:pt x="29" y="126"/>
                </a:cubicBezTo>
                <a:cubicBezTo>
                  <a:pt x="34" y="127"/>
                  <a:pt x="49" y="128"/>
                  <a:pt x="52" y="125"/>
                </a:cubicBezTo>
                <a:cubicBezTo>
                  <a:pt x="46" y="125"/>
                  <a:pt x="39" y="121"/>
                  <a:pt x="35" y="118"/>
                </a:cubicBezTo>
                <a:cubicBezTo>
                  <a:pt x="21" y="109"/>
                  <a:pt x="10" y="95"/>
                  <a:pt x="10" y="73"/>
                </a:cubicBezTo>
                <a:cubicBezTo>
                  <a:pt x="12" y="74"/>
                  <a:pt x="14" y="75"/>
                  <a:pt x="16" y="76"/>
                </a:cubicBezTo>
                <a:cubicBezTo>
                  <a:pt x="19" y="77"/>
                  <a:pt x="22" y="78"/>
                  <a:pt x="27" y="79"/>
                </a:cubicBezTo>
                <a:cubicBezTo>
                  <a:pt x="28" y="79"/>
                  <a:pt x="32" y="80"/>
                  <a:pt x="34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6"/>
                  <a:pt x="26" y="74"/>
                  <a:pt x="24" y="71"/>
                </a:cubicBezTo>
                <a:cubicBezTo>
                  <a:pt x="15" y="60"/>
                  <a:pt x="7" y="43"/>
                  <a:pt x="12" y="23"/>
                </a:cubicBezTo>
                <a:cubicBezTo>
                  <a:pt x="13" y="18"/>
                  <a:pt x="15" y="14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2"/>
                  <a:pt x="21" y="13"/>
                  <a:pt x="23" y="15"/>
                </a:cubicBezTo>
                <a:cubicBezTo>
                  <a:pt x="27" y="21"/>
                  <a:pt x="33" y="26"/>
                  <a:pt x="38" y="30"/>
                </a:cubicBezTo>
                <a:cubicBezTo>
                  <a:pt x="57" y="45"/>
                  <a:pt x="75" y="54"/>
                  <a:pt x="103" y="61"/>
                </a:cubicBezTo>
                <a:cubicBezTo>
                  <a:pt x="110" y="63"/>
                  <a:pt x="118" y="64"/>
                  <a:pt x="126" y="64"/>
                </a:cubicBezTo>
                <a:cubicBezTo>
                  <a:pt x="124" y="57"/>
                  <a:pt x="124" y="46"/>
                  <a:pt x="126" y="40"/>
                </a:cubicBezTo>
                <a:cubicBezTo>
                  <a:pt x="131" y="23"/>
                  <a:pt x="141" y="11"/>
                  <a:pt x="156" y="4"/>
                </a:cubicBezTo>
                <a:cubicBezTo>
                  <a:pt x="160" y="3"/>
                  <a:pt x="164" y="2"/>
                  <a:pt x="168" y="1"/>
                </a:cubicBezTo>
                <a:cubicBezTo>
                  <a:pt x="170" y="1"/>
                  <a:pt x="172" y="0"/>
                  <a:pt x="174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4" name="Google Shape;2924;p16"/>
          <p:cNvSpPr/>
          <p:nvPr/>
        </p:nvSpPr>
        <p:spPr>
          <a:xfrm>
            <a:off x="8442325" y="1835944"/>
            <a:ext cx="420688" cy="420688"/>
          </a:xfrm>
          <a:custGeom>
            <a:rect b="b" l="l" r="r" t="t"/>
            <a:pathLst>
              <a:path extrusionOk="0" h="256" w="256">
                <a:moveTo>
                  <a:pt x="236" y="256"/>
                </a:moveTo>
                <a:cubicBezTo>
                  <a:pt x="20" y="256"/>
                  <a:pt x="20" y="256"/>
                  <a:pt x="20" y="256"/>
                </a:cubicBezTo>
                <a:cubicBezTo>
                  <a:pt x="9" y="256"/>
                  <a:pt x="0" y="248"/>
                  <a:pt x="0" y="23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7" y="0"/>
                  <a:pt x="256" y="9"/>
                  <a:pt x="256" y="20"/>
                </a:cubicBezTo>
                <a:cubicBezTo>
                  <a:pt x="256" y="237"/>
                  <a:pt x="256" y="237"/>
                  <a:pt x="256" y="237"/>
                </a:cubicBezTo>
                <a:cubicBezTo>
                  <a:pt x="256" y="248"/>
                  <a:pt x="247" y="256"/>
                  <a:pt x="236" y="256"/>
                </a:cubicBezTo>
                <a:moveTo>
                  <a:pt x="109" y="49"/>
                </a:moveTo>
                <a:cubicBezTo>
                  <a:pt x="97" y="49"/>
                  <a:pt x="86" y="51"/>
                  <a:pt x="78" y="55"/>
                </a:cubicBezTo>
                <a:cubicBezTo>
                  <a:pt x="71" y="59"/>
                  <a:pt x="65" y="65"/>
                  <a:pt x="62" y="71"/>
                </a:cubicBezTo>
                <a:cubicBezTo>
                  <a:pt x="60" y="77"/>
                  <a:pt x="58" y="84"/>
                  <a:pt x="58" y="96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99" y="237"/>
                  <a:pt x="99" y="237"/>
                  <a:pt x="99" y="237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97"/>
                  <a:pt x="99" y="97"/>
                  <a:pt x="99" y="97"/>
                </a:cubicBezTo>
                <a:cubicBezTo>
                  <a:pt x="99" y="90"/>
                  <a:pt x="100" y="85"/>
                  <a:pt x="103" y="82"/>
                </a:cubicBezTo>
                <a:cubicBezTo>
                  <a:pt x="106" y="80"/>
                  <a:pt x="111" y="78"/>
                  <a:pt x="117" y="78"/>
                </a:cubicBezTo>
                <a:cubicBezTo>
                  <a:pt x="123" y="78"/>
                  <a:pt x="128" y="81"/>
                  <a:pt x="134" y="85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0" y="53"/>
                  <a:pt x="121" y="49"/>
                  <a:pt x="109" y="4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5" name="Google Shape;2925;p16"/>
          <p:cNvSpPr/>
          <p:nvPr/>
        </p:nvSpPr>
        <p:spPr>
          <a:xfrm>
            <a:off x="7824787" y="1832769"/>
            <a:ext cx="196850" cy="423863"/>
          </a:xfrm>
          <a:custGeom>
            <a:rect b="b" l="l" r="r" t="t"/>
            <a:pathLst>
              <a:path extrusionOk="0" h="258" w="120">
                <a:moveTo>
                  <a:pt x="120" y="2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90" y="40"/>
                  <a:pt x="82" y="52"/>
                </a:cubicBezTo>
                <a:cubicBezTo>
                  <a:pt x="78" y="58"/>
                  <a:pt x="80" y="77"/>
                  <a:pt x="8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17" y="106"/>
                  <a:pt x="114" y="116"/>
                  <a:pt x="11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258"/>
                  <a:pt x="80" y="258"/>
                  <a:pt x="80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19"/>
                  <a:pt x="24" y="172"/>
                  <a:pt x="24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90"/>
                  <a:pt x="0" y="90"/>
                  <a:pt x="0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61"/>
                  <a:pt x="25" y="32"/>
                  <a:pt x="40" y="17"/>
                </a:cubicBezTo>
                <a:cubicBezTo>
                  <a:pt x="56" y="0"/>
                  <a:pt x="72" y="2"/>
                  <a:pt x="120" y="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6" name="Google Shape;2926;p16"/>
          <p:cNvSpPr/>
          <p:nvPr/>
        </p:nvSpPr>
        <p:spPr>
          <a:xfrm>
            <a:off x="6969125" y="1835944"/>
            <a:ext cx="420688" cy="420688"/>
          </a:xfrm>
          <a:custGeom>
            <a:rect b="b" l="l" r="r" t="t"/>
            <a:pathLst>
              <a:path extrusionOk="0" h="256" w="256">
                <a:moveTo>
                  <a:pt x="128" y="0"/>
                </a:moveTo>
                <a:cubicBezTo>
                  <a:pt x="57" y="0"/>
                  <a:pt x="0" y="57"/>
                  <a:pt x="0" y="128"/>
                </a:cubicBezTo>
                <a:cubicBezTo>
                  <a:pt x="0" y="181"/>
                  <a:pt x="32" y="226"/>
                  <a:pt x="77" y="246"/>
                </a:cubicBezTo>
                <a:cubicBezTo>
                  <a:pt x="77" y="237"/>
                  <a:pt x="77" y="226"/>
                  <a:pt x="80" y="216"/>
                </a:cubicBezTo>
                <a:cubicBezTo>
                  <a:pt x="82" y="206"/>
                  <a:pt x="96" y="146"/>
                  <a:pt x="96" y="146"/>
                </a:cubicBezTo>
                <a:cubicBezTo>
                  <a:pt x="96" y="146"/>
                  <a:pt x="92" y="138"/>
                  <a:pt x="92" y="126"/>
                </a:cubicBezTo>
                <a:cubicBezTo>
                  <a:pt x="92" y="107"/>
                  <a:pt x="103" y="93"/>
                  <a:pt x="117" y="93"/>
                </a:cubicBezTo>
                <a:cubicBezTo>
                  <a:pt x="128" y="93"/>
                  <a:pt x="134" y="102"/>
                  <a:pt x="134" y="112"/>
                </a:cubicBezTo>
                <a:cubicBezTo>
                  <a:pt x="134" y="124"/>
                  <a:pt x="127" y="141"/>
                  <a:pt x="123" y="158"/>
                </a:cubicBezTo>
                <a:cubicBezTo>
                  <a:pt x="120" y="171"/>
                  <a:pt x="130" y="182"/>
                  <a:pt x="143" y="182"/>
                </a:cubicBezTo>
                <a:cubicBezTo>
                  <a:pt x="167" y="182"/>
                  <a:pt x="184" y="151"/>
                  <a:pt x="184" y="114"/>
                </a:cubicBezTo>
                <a:cubicBezTo>
                  <a:pt x="184" y="86"/>
                  <a:pt x="165" y="65"/>
                  <a:pt x="130" y="65"/>
                </a:cubicBezTo>
                <a:cubicBezTo>
                  <a:pt x="91" y="65"/>
                  <a:pt x="67" y="94"/>
                  <a:pt x="67" y="126"/>
                </a:cubicBezTo>
                <a:cubicBezTo>
                  <a:pt x="67" y="138"/>
                  <a:pt x="70" y="146"/>
                  <a:pt x="76" y="152"/>
                </a:cubicBezTo>
                <a:cubicBezTo>
                  <a:pt x="78" y="154"/>
                  <a:pt x="78" y="156"/>
                  <a:pt x="77" y="159"/>
                </a:cubicBezTo>
                <a:cubicBezTo>
                  <a:pt x="77" y="161"/>
                  <a:pt x="75" y="167"/>
                  <a:pt x="75" y="169"/>
                </a:cubicBezTo>
                <a:cubicBezTo>
                  <a:pt x="74" y="172"/>
                  <a:pt x="71" y="173"/>
                  <a:pt x="68" y="172"/>
                </a:cubicBezTo>
                <a:cubicBezTo>
                  <a:pt x="50" y="165"/>
                  <a:pt x="42" y="145"/>
                  <a:pt x="42" y="123"/>
                </a:cubicBezTo>
                <a:cubicBezTo>
                  <a:pt x="42" y="87"/>
                  <a:pt x="73" y="43"/>
                  <a:pt x="134" y="43"/>
                </a:cubicBezTo>
                <a:cubicBezTo>
                  <a:pt x="183" y="43"/>
                  <a:pt x="215" y="78"/>
                  <a:pt x="215" y="117"/>
                </a:cubicBezTo>
                <a:cubicBezTo>
                  <a:pt x="215" y="167"/>
                  <a:pt x="187" y="205"/>
                  <a:pt x="146" y="205"/>
                </a:cubicBezTo>
                <a:cubicBezTo>
                  <a:pt x="132" y="205"/>
                  <a:pt x="119" y="197"/>
                  <a:pt x="114" y="189"/>
                </a:cubicBezTo>
                <a:cubicBezTo>
                  <a:pt x="114" y="189"/>
                  <a:pt x="107" y="218"/>
                  <a:pt x="105" y="224"/>
                </a:cubicBezTo>
                <a:cubicBezTo>
                  <a:pt x="103" y="234"/>
                  <a:pt x="98" y="243"/>
                  <a:pt x="93" y="251"/>
                </a:cubicBezTo>
                <a:cubicBezTo>
                  <a:pt x="104" y="254"/>
                  <a:pt x="116" y="256"/>
                  <a:pt x="128" y="256"/>
                </a:cubicBez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7" name="Google Shape;2927;p16"/>
          <p:cNvSpPr/>
          <p:nvPr/>
        </p:nvSpPr>
        <p:spPr>
          <a:xfrm>
            <a:off x="6276975" y="1834357"/>
            <a:ext cx="323850" cy="428625"/>
          </a:xfrm>
          <a:custGeom>
            <a:rect b="b" l="l" r="r" t="t"/>
            <a:pathLst>
              <a:path extrusionOk="0" h="260" w="197">
                <a:moveTo>
                  <a:pt x="83" y="168"/>
                </a:moveTo>
                <a:cubicBezTo>
                  <a:pt x="80" y="176"/>
                  <a:pt x="78" y="185"/>
                  <a:pt x="76" y="193"/>
                </a:cubicBezTo>
                <a:cubicBezTo>
                  <a:pt x="74" y="202"/>
                  <a:pt x="72" y="210"/>
                  <a:pt x="69" y="218"/>
                </a:cubicBezTo>
                <a:cubicBezTo>
                  <a:pt x="64" y="231"/>
                  <a:pt x="57" y="243"/>
                  <a:pt x="49" y="253"/>
                </a:cubicBezTo>
                <a:cubicBezTo>
                  <a:pt x="43" y="260"/>
                  <a:pt x="44" y="257"/>
                  <a:pt x="42" y="257"/>
                </a:cubicBezTo>
                <a:cubicBezTo>
                  <a:pt x="41" y="256"/>
                  <a:pt x="41" y="255"/>
                  <a:pt x="41" y="253"/>
                </a:cubicBezTo>
                <a:cubicBezTo>
                  <a:pt x="39" y="243"/>
                  <a:pt x="40" y="231"/>
                  <a:pt x="41" y="220"/>
                </a:cubicBezTo>
                <a:cubicBezTo>
                  <a:pt x="41" y="207"/>
                  <a:pt x="44" y="196"/>
                  <a:pt x="47" y="185"/>
                </a:cubicBezTo>
                <a:cubicBezTo>
                  <a:pt x="51" y="165"/>
                  <a:pt x="56" y="144"/>
                  <a:pt x="61" y="124"/>
                </a:cubicBezTo>
                <a:cubicBezTo>
                  <a:pt x="61" y="122"/>
                  <a:pt x="62" y="120"/>
                  <a:pt x="62" y="119"/>
                </a:cubicBezTo>
                <a:cubicBezTo>
                  <a:pt x="60" y="113"/>
                  <a:pt x="58" y="108"/>
                  <a:pt x="57" y="102"/>
                </a:cubicBezTo>
                <a:cubicBezTo>
                  <a:pt x="57" y="95"/>
                  <a:pt x="57" y="89"/>
                  <a:pt x="59" y="83"/>
                </a:cubicBezTo>
                <a:cubicBezTo>
                  <a:pt x="62" y="72"/>
                  <a:pt x="68" y="63"/>
                  <a:pt x="78" y="59"/>
                </a:cubicBezTo>
                <a:cubicBezTo>
                  <a:pt x="84" y="57"/>
                  <a:pt x="91" y="58"/>
                  <a:pt x="95" y="61"/>
                </a:cubicBezTo>
                <a:cubicBezTo>
                  <a:pt x="99" y="63"/>
                  <a:pt x="102" y="67"/>
                  <a:pt x="104" y="73"/>
                </a:cubicBezTo>
                <a:cubicBezTo>
                  <a:pt x="105" y="79"/>
                  <a:pt x="104" y="87"/>
                  <a:pt x="103" y="92"/>
                </a:cubicBezTo>
                <a:cubicBezTo>
                  <a:pt x="100" y="104"/>
                  <a:pt x="97" y="113"/>
                  <a:pt x="94" y="125"/>
                </a:cubicBezTo>
                <a:cubicBezTo>
                  <a:pt x="92" y="131"/>
                  <a:pt x="90" y="137"/>
                  <a:pt x="92" y="143"/>
                </a:cubicBezTo>
                <a:cubicBezTo>
                  <a:pt x="93" y="149"/>
                  <a:pt x="96" y="153"/>
                  <a:pt x="100" y="156"/>
                </a:cubicBezTo>
                <a:cubicBezTo>
                  <a:pt x="105" y="159"/>
                  <a:pt x="110" y="161"/>
                  <a:pt x="117" y="160"/>
                </a:cubicBezTo>
                <a:cubicBezTo>
                  <a:pt x="129" y="160"/>
                  <a:pt x="137" y="152"/>
                  <a:pt x="143" y="145"/>
                </a:cubicBezTo>
                <a:cubicBezTo>
                  <a:pt x="152" y="133"/>
                  <a:pt x="158" y="117"/>
                  <a:pt x="160" y="98"/>
                </a:cubicBezTo>
                <a:cubicBezTo>
                  <a:pt x="160" y="92"/>
                  <a:pt x="161" y="85"/>
                  <a:pt x="160" y="78"/>
                </a:cubicBezTo>
                <a:cubicBezTo>
                  <a:pt x="160" y="65"/>
                  <a:pt x="156" y="55"/>
                  <a:pt x="149" y="47"/>
                </a:cubicBezTo>
                <a:cubicBezTo>
                  <a:pt x="143" y="39"/>
                  <a:pt x="135" y="33"/>
                  <a:pt x="124" y="30"/>
                </a:cubicBezTo>
                <a:cubicBezTo>
                  <a:pt x="114" y="26"/>
                  <a:pt x="99" y="25"/>
                  <a:pt x="87" y="27"/>
                </a:cubicBezTo>
                <a:cubicBezTo>
                  <a:pt x="63" y="31"/>
                  <a:pt x="47" y="44"/>
                  <a:pt x="37" y="62"/>
                </a:cubicBezTo>
                <a:cubicBezTo>
                  <a:pt x="32" y="72"/>
                  <a:pt x="29" y="83"/>
                  <a:pt x="29" y="97"/>
                </a:cubicBezTo>
                <a:cubicBezTo>
                  <a:pt x="29" y="107"/>
                  <a:pt x="32" y="115"/>
                  <a:pt x="36" y="122"/>
                </a:cubicBezTo>
                <a:cubicBezTo>
                  <a:pt x="37" y="124"/>
                  <a:pt x="39" y="125"/>
                  <a:pt x="40" y="128"/>
                </a:cubicBezTo>
                <a:cubicBezTo>
                  <a:pt x="42" y="131"/>
                  <a:pt x="40" y="136"/>
                  <a:pt x="39" y="139"/>
                </a:cubicBezTo>
                <a:cubicBezTo>
                  <a:pt x="38" y="143"/>
                  <a:pt x="38" y="149"/>
                  <a:pt x="33" y="149"/>
                </a:cubicBezTo>
                <a:cubicBezTo>
                  <a:pt x="31" y="149"/>
                  <a:pt x="28" y="148"/>
                  <a:pt x="27" y="147"/>
                </a:cubicBezTo>
                <a:cubicBezTo>
                  <a:pt x="14" y="140"/>
                  <a:pt x="6" y="127"/>
                  <a:pt x="2" y="110"/>
                </a:cubicBezTo>
                <a:cubicBezTo>
                  <a:pt x="0" y="99"/>
                  <a:pt x="0" y="87"/>
                  <a:pt x="2" y="77"/>
                </a:cubicBezTo>
                <a:cubicBezTo>
                  <a:pt x="4" y="68"/>
                  <a:pt x="8" y="59"/>
                  <a:pt x="12" y="51"/>
                </a:cubicBezTo>
                <a:cubicBezTo>
                  <a:pt x="20" y="36"/>
                  <a:pt x="32" y="24"/>
                  <a:pt x="46" y="16"/>
                </a:cubicBezTo>
                <a:cubicBezTo>
                  <a:pt x="58" y="9"/>
                  <a:pt x="70" y="5"/>
                  <a:pt x="86" y="2"/>
                </a:cubicBezTo>
                <a:cubicBezTo>
                  <a:pt x="91" y="2"/>
                  <a:pt x="96" y="1"/>
                  <a:pt x="102" y="1"/>
                </a:cubicBezTo>
                <a:cubicBezTo>
                  <a:pt x="118" y="0"/>
                  <a:pt x="133" y="4"/>
                  <a:pt x="145" y="9"/>
                </a:cubicBezTo>
                <a:cubicBezTo>
                  <a:pt x="157" y="15"/>
                  <a:pt x="166" y="22"/>
                  <a:pt x="175" y="31"/>
                </a:cubicBezTo>
                <a:cubicBezTo>
                  <a:pt x="183" y="40"/>
                  <a:pt x="189" y="50"/>
                  <a:pt x="193" y="64"/>
                </a:cubicBezTo>
                <a:cubicBezTo>
                  <a:pt x="195" y="71"/>
                  <a:pt x="197" y="78"/>
                  <a:pt x="197" y="87"/>
                </a:cubicBezTo>
                <a:cubicBezTo>
                  <a:pt x="197" y="95"/>
                  <a:pt x="195" y="103"/>
                  <a:pt x="194" y="110"/>
                </a:cubicBezTo>
                <a:cubicBezTo>
                  <a:pt x="189" y="139"/>
                  <a:pt x="176" y="162"/>
                  <a:pt x="155" y="175"/>
                </a:cubicBezTo>
                <a:cubicBezTo>
                  <a:pt x="151" y="178"/>
                  <a:pt x="145" y="181"/>
                  <a:pt x="138" y="183"/>
                </a:cubicBezTo>
                <a:cubicBezTo>
                  <a:pt x="131" y="185"/>
                  <a:pt x="124" y="186"/>
                  <a:pt x="116" y="186"/>
                </a:cubicBezTo>
                <a:cubicBezTo>
                  <a:pt x="108" y="185"/>
                  <a:pt x="101" y="183"/>
                  <a:pt x="96" y="180"/>
                </a:cubicBezTo>
                <a:cubicBezTo>
                  <a:pt x="90" y="177"/>
                  <a:pt x="86" y="173"/>
                  <a:pt x="83" y="16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8" name="Google Shape;2928;p16"/>
          <p:cNvSpPr/>
          <p:nvPr/>
        </p:nvSpPr>
        <p:spPr>
          <a:xfrm>
            <a:off x="5522912" y="1835944"/>
            <a:ext cx="361950" cy="420688"/>
          </a:xfrm>
          <a:custGeom>
            <a:rect b="b" l="l" r="r" t="t"/>
            <a:pathLst>
              <a:path extrusionOk="0" h="256" w="220">
                <a:moveTo>
                  <a:pt x="219" y="253"/>
                </a:moveTo>
                <a:cubicBezTo>
                  <a:pt x="218" y="255"/>
                  <a:pt x="216" y="256"/>
                  <a:pt x="214" y="256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9" y="184"/>
                  <a:pt x="173" y="180"/>
                  <a:pt x="173" y="176"/>
                </a:cubicBezTo>
                <a:cubicBezTo>
                  <a:pt x="173" y="172"/>
                  <a:pt x="169" y="168"/>
                  <a:pt x="165" y="168"/>
                </a:cubicBezTo>
                <a:cubicBezTo>
                  <a:pt x="126" y="192"/>
                  <a:pt x="126" y="192"/>
                  <a:pt x="126" y="192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4" y="152"/>
                  <a:pt x="157" y="148"/>
                  <a:pt x="157" y="144"/>
                </a:cubicBezTo>
                <a:cubicBezTo>
                  <a:pt x="157" y="140"/>
                  <a:pt x="154" y="136"/>
                  <a:pt x="149" y="136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2"/>
                  <a:pt x="122" y="128"/>
                  <a:pt x="118" y="128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98" y="128"/>
                  <a:pt x="94" y="132"/>
                  <a:pt x="94" y="136"/>
                </a:cubicBezTo>
                <a:cubicBezTo>
                  <a:pt x="94" y="187"/>
                  <a:pt x="94" y="187"/>
                  <a:pt x="94" y="187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59" y="176"/>
                  <a:pt x="55" y="180"/>
                  <a:pt x="55" y="184"/>
                </a:cubicBezTo>
                <a:cubicBezTo>
                  <a:pt x="55" y="188"/>
                  <a:pt x="59" y="192"/>
                  <a:pt x="63" y="192"/>
                </a:cubicBezTo>
                <a:cubicBezTo>
                  <a:pt x="94" y="203"/>
                  <a:pt x="94" y="203"/>
                  <a:pt x="94" y="203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4" y="256"/>
                  <a:pt x="2" y="255"/>
                  <a:pt x="1" y="253"/>
                </a:cubicBezTo>
                <a:cubicBezTo>
                  <a:pt x="0" y="252"/>
                  <a:pt x="0" y="250"/>
                  <a:pt x="1" y="248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1"/>
                  <a:pt x="108" y="0"/>
                  <a:pt x="110" y="0"/>
                </a:cubicBezTo>
                <a:cubicBezTo>
                  <a:pt x="112" y="0"/>
                  <a:pt x="115" y="1"/>
                  <a:pt x="115" y="4"/>
                </a:cubicBezTo>
                <a:cubicBezTo>
                  <a:pt x="219" y="248"/>
                  <a:pt x="219" y="248"/>
                  <a:pt x="219" y="248"/>
                </a:cubicBezTo>
                <a:cubicBezTo>
                  <a:pt x="220" y="250"/>
                  <a:pt x="220" y="252"/>
                  <a:pt x="219" y="25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9" name="Google Shape;2929;p16"/>
          <p:cNvSpPr/>
          <p:nvPr/>
        </p:nvSpPr>
        <p:spPr>
          <a:xfrm>
            <a:off x="4760912" y="1835944"/>
            <a:ext cx="420688" cy="420688"/>
          </a:xfrm>
          <a:custGeom>
            <a:rect b="b" l="l" r="r" t="t"/>
            <a:pathLst>
              <a:path extrusionOk="0" h="256" w="256">
                <a:moveTo>
                  <a:pt x="253" y="102"/>
                </a:moveTo>
                <a:cubicBezTo>
                  <a:pt x="252" y="94"/>
                  <a:pt x="249" y="86"/>
                  <a:pt x="246" y="78"/>
                </a:cubicBezTo>
                <a:cubicBezTo>
                  <a:pt x="243" y="71"/>
                  <a:pt x="239" y="63"/>
                  <a:pt x="234" y="56"/>
                </a:cubicBezTo>
                <a:cubicBezTo>
                  <a:pt x="230" y="50"/>
                  <a:pt x="224" y="43"/>
                  <a:pt x="219" y="37"/>
                </a:cubicBezTo>
                <a:cubicBezTo>
                  <a:pt x="213" y="32"/>
                  <a:pt x="206" y="26"/>
                  <a:pt x="200" y="22"/>
                </a:cubicBezTo>
                <a:cubicBezTo>
                  <a:pt x="193" y="17"/>
                  <a:pt x="185" y="13"/>
                  <a:pt x="178" y="10"/>
                </a:cubicBezTo>
                <a:cubicBezTo>
                  <a:pt x="170" y="7"/>
                  <a:pt x="162" y="4"/>
                  <a:pt x="154" y="3"/>
                </a:cubicBezTo>
                <a:cubicBezTo>
                  <a:pt x="145" y="1"/>
                  <a:pt x="137" y="0"/>
                  <a:pt x="128" y="0"/>
                </a:cubicBezTo>
                <a:cubicBezTo>
                  <a:pt x="119" y="0"/>
                  <a:pt x="111" y="1"/>
                  <a:pt x="102" y="3"/>
                </a:cubicBezTo>
                <a:cubicBezTo>
                  <a:pt x="94" y="4"/>
                  <a:pt x="86" y="7"/>
                  <a:pt x="78" y="10"/>
                </a:cubicBezTo>
                <a:cubicBezTo>
                  <a:pt x="71" y="13"/>
                  <a:pt x="63" y="17"/>
                  <a:pt x="56" y="22"/>
                </a:cubicBezTo>
                <a:cubicBezTo>
                  <a:pt x="50" y="26"/>
                  <a:pt x="43" y="32"/>
                  <a:pt x="37" y="37"/>
                </a:cubicBezTo>
                <a:cubicBezTo>
                  <a:pt x="32" y="43"/>
                  <a:pt x="26" y="50"/>
                  <a:pt x="22" y="56"/>
                </a:cubicBezTo>
                <a:cubicBezTo>
                  <a:pt x="17" y="63"/>
                  <a:pt x="13" y="71"/>
                  <a:pt x="10" y="78"/>
                </a:cubicBezTo>
                <a:cubicBezTo>
                  <a:pt x="7" y="86"/>
                  <a:pt x="4" y="94"/>
                  <a:pt x="3" y="102"/>
                </a:cubicBezTo>
                <a:cubicBezTo>
                  <a:pt x="1" y="111"/>
                  <a:pt x="0" y="119"/>
                  <a:pt x="0" y="128"/>
                </a:cubicBezTo>
                <a:cubicBezTo>
                  <a:pt x="0" y="137"/>
                  <a:pt x="1" y="145"/>
                  <a:pt x="3" y="154"/>
                </a:cubicBezTo>
                <a:cubicBezTo>
                  <a:pt x="4" y="162"/>
                  <a:pt x="7" y="170"/>
                  <a:pt x="10" y="178"/>
                </a:cubicBezTo>
                <a:cubicBezTo>
                  <a:pt x="13" y="185"/>
                  <a:pt x="17" y="193"/>
                  <a:pt x="22" y="200"/>
                </a:cubicBezTo>
                <a:cubicBezTo>
                  <a:pt x="26" y="206"/>
                  <a:pt x="32" y="213"/>
                  <a:pt x="37" y="219"/>
                </a:cubicBezTo>
                <a:cubicBezTo>
                  <a:pt x="43" y="224"/>
                  <a:pt x="50" y="230"/>
                  <a:pt x="56" y="234"/>
                </a:cubicBezTo>
                <a:cubicBezTo>
                  <a:pt x="63" y="239"/>
                  <a:pt x="71" y="243"/>
                  <a:pt x="78" y="246"/>
                </a:cubicBezTo>
                <a:cubicBezTo>
                  <a:pt x="86" y="249"/>
                  <a:pt x="94" y="252"/>
                  <a:pt x="102" y="253"/>
                </a:cubicBezTo>
                <a:cubicBezTo>
                  <a:pt x="111" y="255"/>
                  <a:pt x="119" y="256"/>
                  <a:pt x="128" y="256"/>
                </a:cubicBezTo>
                <a:cubicBezTo>
                  <a:pt x="137" y="256"/>
                  <a:pt x="145" y="255"/>
                  <a:pt x="154" y="253"/>
                </a:cubicBezTo>
                <a:cubicBezTo>
                  <a:pt x="162" y="252"/>
                  <a:pt x="170" y="249"/>
                  <a:pt x="178" y="246"/>
                </a:cubicBezTo>
                <a:cubicBezTo>
                  <a:pt x="185" y="243"/>
                  <a:pt x="193" y="239"/>
                  <a:pt x="200" y="234"/>
                </a:cubicBezTo>
                <a:cubicBezTo>
                  <a:pt x="206" y="230"/>
                  <a:pt x="213" y="224"/>
                  <a:pt x="219" y="219"/>
                </a:cubicBezTo>
                <a:cubicBezTo>
                  <a:pt x="224" y="213"/>
                  <a:pt x="230" y="206"/>
                  <a:pt x="234" y="200"/>
                </a:cubicBezTo>
                <a:cubicBezTo>
                  <a:pt x="239" y="193"/>
                  <a:pt x="243" y="185"/>
                  <a:pt x="246" y="178"/>
                </a:cubicBezTo>
                <a:cubicBezTo>
                  <a:pt x="249" y="170"/>
                  <a:pt x="252" y="162"/>
                  <a:pt x="253" y="154"/>
                </a:cubicBezTo>
                <a:cubicBezTo>
                  <a:pt x="255" y="145"/>
                  <a:pt x="256" y="137"/>
                  <a:pt x="256" y="128"/>
                </a:cubicBezTo>
                <a:cubicBezTo>
                  <a:pt x="256" y="119"/>
                  <a:pt x="255" y="111"/>
                  <a:pt x="253" y="102"/>
                </a:cubicBezTo>
                <a:moveTo>
                  <a:pt x="237" y="127"/>
                </a:moveTo>
                <a:cubicBezTo>
                  <a:pt x="236" y="127"/>
                  <a:pt x="199" y="119"/>
                  <a:pt x="161" y="123"/>
                </a:cubicBezTo>
                <a:cubicBezTo>
                  <a:pt x="160" y="121"/>
                  <a:pt x="160" y="120"/>
                  <a:pt x="159" y="118"/>
                </a:cubicBezTo>
                <a:cubicBezTo>
                  <a:pt x="157" y="112"/>
                  <a:pt x="154" y="107"/>
                  <a:pt x="152" y="102"/>
                </a:cubicBezTo>
                <a:cubicBezTo>
                  <a:pt x="195" y="84"/>
                  <a:pt x="212" y="59"/>
                  <a:pt x="212" y="59"/>
                </a:cubicBezTo>
                <a:cubicBezTo>
                  <a:pt x="228" y="77"/>
                  <a:pt x="237" y="101"/>
                  <a:pt x="237" y="127"/>
                </a:cubicBezTo>
                <a:moveTo>
                  <a:pt x="200" y="46"/>
                </a:moveTo>
                <a:cubicBezTo>
                  <a:pt x="200" y="46"/>
                  <a:pt x="184" y="70"/>
                  <a:pt x="143" y="86"/>
                </a:cubicBezTo>
                <a:cubicBezTo>
                  <a:pt x="124" y="51"/>
                  <a:pt x="104" y="24"/>
                  <a:pt x="102" y="22"/>
                </a:cubicBezTo>
                <a:cubicBezTo>
                  <a:pt x="111" y="20"/>
                  <a:pt x="119" y="19"/>
                  <a:pt x="128" y="19"/>
                </a:cubicBezTo>
                <a:cubicBezTo>
                  <a:pt x="156" y="19"/>
                  <a:pt x="181" y="29"/>
                  <a:pt x="200" y="46"/>
                </a:cubicBezTo>
                <a:moveTo>
                  <a:pt x="102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22"/>
                  <a:pt x="102" y="22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moveTo>
                  <a:pt x="81" y="29"/>
                </a:moveTo>
                <a:cubicBezTo>
                  <a:pt x="83" y="31"/>
                  <a:pt x="103" y="58"/>
                  <a:pt x="122" y="92"/>
                </a:cubicBezTo>
                <a:cubicBezTo>
                  <a:pt x="69" y="106"/>
                  <a:pt x="24" y="106"/>
                  <a:pt x="21" y="105"/>
                </a:cubicBezTo>
                <a:cubicBezTo>
                  <a:pt x="28" y="72"/>
                  <a:pt x="51" y="44"/>
                  <a:pt x="81" y="29"/>
                </a:cubicBezTo>
                <a:moveTo>
                  <a:pt x="19" y="128"/>
                </a:moveTo>
                <a:cubicBezTo>
                  <a:pt x="19" y="127"/>
                  <a:pt x="19" y="126"/>
                  <a:pt x="19" y="125"/>
                </a:cubicBezTo>
                <a:cubicBezTo>
                  <a:pt x="21" y="125"/>
                  <a:pt x="75" y="126"/>
                  <a:pt x="131" y="109"/>
                </a:cubicBezTo>
                <a:cubicBezTo>
                  <a:pt x="134" y="115"/>
                  <a:pt x="137" y="121"/>
                  <a:pt x="140" y="128"/>
                </a:cubicBezTo>
                <a:cubicBezTo>
                  <a:pt x="138" y="128"/>
                  <a:pt x="137" y="128"/>
                  <a:pt x="136" y="129"/>
                </a:cubicBezTo>
                <a:cubicBezTo>
                  <a:pt x="77" y="148"/>
                  <a:pt x="47" y="201"/>
                  <a:pt x="47" y="201"/>
                </a:cubicBezTo>
                <a:cubicBezTo>
                  <a:pt x="47" y="201"/>
                  <a:pt x="47" y="201"/>
                  <a:pt x="47" y="201"/>
                </a:cubicBezTo>
                <a:cubicBezTo>
                  <a:pt x="29" y="182"/>
                  <a:pt x="19" y="156"/>
                  <a:pt x="19" y="128"/>
                </a:cubicBezTo>
                <a:moveTo>
                  <a:pt x="128" y="237"/>
                </a:moveTo>
                <a:cubicBezTo>
                  <a:pt x="102" y="237"/>
                  <a:pt x="77" y="228"/>
                  <a:pt x="58" y="212"/>
                </a:cubicBezTo>
                <a:cubicBezTo>
                  <a:pt x="60" y="213"/>
                  <a:pt x="61" y="214"/>
                  <a:pt x="61" y="214"/>
                </a:cubicBezTo>
                <a:cubicBezTo>
                  <a:pt x="61" y="214"/>
                  <a:pt x="82" y="168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63" y="186"/>
                  <a:pt x="169" y="219"/>
                  <a:pt x="171" y="229"/>
                </a:cubicBezTo>
                <a:cubicBezTo>
                  <a:pt x="158" y="234"/>
                  <a:pt x="143" y="237"/>
                  <a:pt x="128" y="237"/>
                </a:cubicBezTo>
                <a:moveTo>
                  <a:pt x="189" y="219"/>
                </a:moveTo>
                <a:cubicBezTo>
                  <a:pt x="188" y="212"/>
                  <a:pt x="182" y="180"/>
                  <a:pt x="168" y="141"/>
                </a:cubicBezTo>
                <a:cubicBezTo>
                  <a:pt x="203" y="135"/>
                  <a:pt x="234" y="145"/>
                  <a:pt x="236" y="145"/>
                </a:cubicBezTo>
                <a:cubicBezTo>
                  <a:pt x="231" y="176"/>
                  <a:pt x="214" y="202"/>
                  <a:pt x="189" y="21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0" name="Google Shape;2930;p16"/>
          <p:cNvSpPr/>
          <p:nvPr/>
        </p:nvSpPr>
        <p:spPr>
          <a:xfrm>
            <a:off x="4024312" y="1915319"/>
            <a:ext cx="423863" cy="269875"/>
          </a:xfrm>
          <a:custGeom>
            <a:rect b="b" l="l" r="r" t="t"/>
            <a:pathLst>
              <a:path extrusionOk="0" h="164" w="258">
                <a:moveTo>
                  <a:pt x="168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68" y="32"/>
                  <a:pt x="168" y="32"/>
                  <a:pt x="168" y="32"/>
                </a:cubicBezTo>
                <a:lnTo>
                  <a:pt x="168" y="16"/>
                </a:lnTo>
                <a:close/>
                <a:moveTo>
                  <a:pt x="256" y="112"/>
                </a:moveTo>
                <a:cubicBezTo>
                  <a:pt x="173" y="112"/>
                  <a:pt x="173" y="112"/>
                  <a:pt x="173" y="112"/>
                </a:cubicBezTo>
                <a:cubicBezTo>
                  <a:pt x="174" y="133"/>
                  <a:pt x="184" y="140"/>
                  <a:pt x="201" y="140"/>
                </a:cubicBezTo>
                <a:cubicBezTo>
                  <a:pt x="214" y="140"/>
                  <a:pt x="224" y="136"/>
                  <a:pt x="226" y="129"/>
                </a:cubicBezTo>
                <a:cubicBezTo>
                  <a:pt x="252" y="129"/>
                  <a:pt x="252" y="129"/>
                  <a:pt x="252" y="129"/>
                </a:cubicBezTo>
                <a:cubicBezTo>
                  <a:pt x="243" y="156"/>
                  <a:pt x="226" y="164"/>
                  <a:pt x="200" y="164"/>
                </a:cubicBezTo>
                <a:cubicBezTo>
                  <a:pt x="164" y="164"/>
                  <a:pt x="141" y="139"/>
                  <a:pt x="141" y="103"/>
                </a:cubicBezTo>
                <a:cubicBezTo>
                  <a:pt x="141" y="68"/>
                  <a:pt x="165" y="42"/>
                  <a:pt x="200" y="42"/>
                </a:cubicBezTo>
                <a:cubicBezTo>
                  <a:pt x="239" y="42"/>
                  <a:pt x="258" y="77"/>
                  <a:pt x="256" y="112"/>
                </a:cubicBezTo>
                <a:moveTo>
                  <a:pt x="173" y="89"/>
                </a:moveTo>
                <a:cubicBezTo>
                  <a:pt x="224" y="89"/>
                  <a:pt x="224" y="89"/>
                  <a:pt x="224" y="89"/>
                </a:cubicBezTo>
                <a:cubicBezTo>
                  <a:pt x="222" y="73"/>
                  <a:pt x="215" y="66"/>
                  <a:pt x="199" y="66"/>
                </a:cubicBezTo>
                <a:cubicBezTo>
                  <a:pt x="179" y="66"/>
                  <a:pt x="173" y="80"/>
                  <a:pt x="173" y="89"/>
                </a:cubicBezTo>
                <a:moveTo>
                  <a:pt x="133" y="114"/>
                </a:moveTo>
                <a:cubicBezTo>
                  <a:pt x="133" y="147"/>
                  <a:pt x="106" y="161"/>
                  <a:pt x="77" y="16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0"/>
                  <a:pt x="0" y="0"/>
                  <a:pt x="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105" y="0"/>
                  <a:pt x="126" y="11"/>
                  <a:pt x="126" y="41"/>
                </a:cubicBezTo>
                <a:cubicBezTo>
                  <a:pt x="126" y="56"/>
                  <a:pt x="118" y="67"/>
                  <a:pt x="104" y="74"/>
                </a:cubicBezTo>
                <a:cubicBezTo>
                  <a:pt x="123" y="80"/>
                  <a:pt x="133" y="95"/>
                  <a:pt x="133" y="114"/>
                </a:cubicBezTo>
                <a:moveTo>
                  <a:pt x="65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64"/>
                  <a:pt x="32" y="64"/>
                  <a:pt x="3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80" y="64"/>
                  <a:pt x="89" y="59"/>
                  <a:pt x="89" y="45"/>
                </a:cubicBezTo>
                <a:cubicBezTo>
                  <a:pt x="89" y="30"/>
                  <a:pt x="77" y="27"/>
                  <a:pt x="65" y="27"/>
                </a:cubicBezTo>
                <a:moveTo>
                  <a:pt x="70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3" y="132"/>
                  <a:pt x="95" y="128"/>
                  <a:pt x="95" y="111"/>
                </a:cubicBezTo>
                <a:cubicBezTo>
                  <a:pt x="95" y="95"/>
                  <a:pt x="85" y="88"/>
                  <a:pt x="70" y="8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1" name="Google Shape;2931;p16"/>
          <p:cNvSpPr/>
          <p:nvPr/>
        </p:nvSpPr>
        <p:spPr>
          <a:xfrm>
            <a:off x="3287712" y="1835944"/>
            <a:ext cx="420688" cy="420688"/>
          </a:xfrm>
          <a:custGeom>
            <a:rect b="b" l="l" r="r" t="t"/>
            <a:pathLst>
              <a:path extrusionOk="0" h="265" w="265">
                <a:moveTo>
                  <a:pt x="0" y="227"/>
                </a:moveTo>
                <a:lnTo>
                  <a:pt x="107" y="243"/>
                </a:lnTo>
                <a:lnTo>
                  <a:pt x="107" y="140"/>
                </a:lnTo>
                <a:lnTo>
                  <a:pt x="0" y="140"/>
                </a:lnTo>
                <a:lnTo>
                  <a:pt x="0" y="227"/>
                </a:lnTo>
                <a:close/>
                <a:moveTo>
                  <a:pt x="0" y="125"/>
                </a:moveTo>
                <a:lnTo>
                  <a:pt x="107" y="125"/>
                </a:lnTo>
                <a:lnTo>
                  <a:pt x="107" y="23"/>
                </a:lnTo>
                <a:lnTo>
                  <a:pt x="0" y="38"/>
                </a:lnTo>
                <a:lnTo>
                  <a:pt x="0" y="125"/>
                </a:lnTo>
                <a:close/>
                <a:moveTo>
                  <a:pt x="121" y="245"/>
                </a:moveTo>
                <a:lnTo>
                  <a:pt x="265" y="265"/>
                </a:lnTo>
                <a:lnTo>
                  <a:pt x="265" y="140"/>
                </a:lnTo>
                <a:lnTo>
                  <a:pt x="121" y="140"/>
                </a:lnTo>
                <a:lnTo>
                  <a:pt x="121" y="245"/>
                </a:lnTo>
                <a:close/>
                <a:moveTo>
                  <a:pt x="121" y="21"/>
                </a:moveTo>
                <a:lnTo>
                  <a:pt x="121" y="125"/>
                </a:lnTo>
                <a:lnTo>
                  <a:pt x="265" y="125"/>
                </a:lnTo>
                <a:lnTo>
                  <a:pt x="265" y="0"/>
                </a:lnTo>
                <a:lnTo>
                  <a:pt x="121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2" name="Google Shape;2932;p16"/>
          <p:cNvSpPr/>
          <p:nvPr/>
        </p:nvSpPr>
        <p:spPr>
          <a:xfrm>
            <a:off x="2551112" y="1848644"/>
            <a:ext cx="420688" cy="401638"/>
          </a:xfrm>
          <a:custGeom>
            <a:rect b="b" l="l" r="r" t="t"/>
            <a:pathLst>
              <a:path extrusionOk="0" h="244" w="256">
                <a:moveTo>
                  <a:pt x="232" y="123"/>
                </a:moveTo>
                <a:cubicBezTo>
                  <a:pt x="232" y="123"/>
                  <a:pt x="232" y="123"/>
                  <a:pt x="232" y="123"/>
                </a:cubicBezTo>
                <a:cubicBezTo>
                  <a:pt x="232" y="123"/>
                  <a:pt x="232" y="123"/>
                  <a:pt x="232" y="123"/>
                </a:cubicBezTo>
                <a:cubicBezTo>
                  <a:pt x="216" y="131"/>
                  <a:pt x="200" y="135"/>
                  <a:pt x="187" y="135"/>
                </a:cubicBezTo>
                <a:cubicBezTo>
                  <a:pt x="166" y="135"/>
                  <a:pt x="149" y="127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7" y="34"/>
                  <a:pt x="184" y="46"/>
                  <a:pt x="210" y="46"/>
                </a:cubicBezTo>
                <a:cubicBezTo>
                  <a:pt x="223" y="46"/>
                  <a:pt x="239" y="43"/>
                  <a:pt x="256" y="35"/>
                </a:cubicBezTo>
                <a:lnTo>
                  <a:pt x="232" y="123"/>
                </a:lnTo>
                <a:close/>
                <a:moveTo>
                  <a:pt x="75" y="88"/>
                </a:moveTo>
                <a:cubicBezTo>
                  <a:pt x="74" y="88"/>
                  <a:pt x="74" y="88"/>
                  <a:pt x="74" y="88"/>
                </a:cubicBezTo>
                <a:cubicBezTo>
                  <a:pt x="62" y="88"/>
                  <a:pt x="47" y="91"/>
                  <a:pt x="29" y="99"/>
                </a:cubicBezTo>
                <a:cubicBezTo>
                  <a:pt x="52" y="11"/>
                  <a:pt x="52" y="11"/>
                  <a:pt x="52" y="11"/>
                </a:cubicBezTo>
                <a:cubicBezTo>
                  <a:pt x="70" y="3"/>
                  <a:pt x="85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4" y="0"/>
                  <a:pt x="110" y="1"/>
                  <a:pt x="116" y="2"/>
                </a:cubicBezTo>
                <a:cubicBezTo>
                  <a:pt x="128" y="6"/>
                  <a:pt x="145" y="17"/>
                  <a:pt x="145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0" y="35"/>
                  <a:pt x="125" y="88"/>
                  <a:pt x="121" y="105"/>
                </a:cubicBezTo>
                <a:cubicBezTo>
                  <a:pt x="108" y="96"/>
                  <a:pt x="94" y="88"/>
                  <a:pt x="75" y="88"/>
                </a:cubicBezTo>
                <a:moveTo>
                  <a:pt x="66" y="109"/>
                </a:moveTo>
                <a:cubicBezTo>
                  <a:pt x="68" y="109"/>
                  <a:pt x="69" y="109"/>
                  <a:pt x="71" y="109"/>
                </a:cubicBezTo>
                <a:cubicBezTo>
                  <a:pt x="84" y="109"/>
                  <a:pt x="96" y="114"/>
                  <a:pt x="105" y="119"/>
                </a:cubicBezTo>
                <a:cubicBezTo>
                  <a:pt x="109" y="121"/>
                  <a:pt x="113" y="124"/>
                  <a:pt x="116" y="126"/>
                </a:cubicBezTo>
                <a:cubicBezTo>
                  <a:pt x="113" y="138"/>
                  <a:pt x="96" y="198"/>
                  <a:pt x="92" y="216"/>
                </a:cubicBezTo>
                <a:cubicBezTo>
                  <a:pt x="78" y="207"/>
                  <a:pt x="65" y="199"/>
                  <a:pt x="45" y="199"/>
                </a:cubicBezTo>
                <a:cubicBezTo>
                  <a:pt x="32" y="199"/>
                  <a:pt x="18" y="202"/>
                  <a:pt x="0" y="209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6" y="120"/>
                  <a:pt x="29" y="119"/>
                  <a:pt x="32" y="118"/>
                </a:cubicBezTo>
                <a:cubicBezTo>
                  <a:pt x="40" y="114"/>
                  <a:pt x="53" y="111"/>
                  <a:pt x="66" y="109"/>
                </a:cubicBezTo>
                <a:moveTo>
                  <a:pt x="181" y="155"/>
                </a:moveTo>
                <a:cubicBezTo>
                  <a:pt x="194" y="155"/>
                  <a:pt x="209" y="153"/>
                  <a:pt x="226" y="146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184" y="241"/>
                  <a:pt x="168" y="244"/>
                  <a:pt x="155" y="244"/>
                </a:cubicBezTo>
                <a:cubicBezTo>
                  <a:pt x="134" y="244"/>
                  <a:pt x="107" y="226"/>
                  <a:pt x="107" y="226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7" y="143"/>
                  <a:pt x="154" y="155"/>
                  <a:pt x="181" y="15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3" name="Google Shape;2933;p16"/>
          <p:cNvSpPr/>
          <p:nvPr/>
        </p:nvSpPr>
        <p:spPr>
          <a:xfrm>
            <a:off x="1816100" y="1920082"/>
            <a:ext cx="420688" cy="400050"/>
          </a:xfrm>
          <a:custGeom>
            <a:rect b="b" l="l" r="r" t="t"/>
            <a:pathLst>
              <a:path extrusionOk="0" h="243" w="256">
                <a:moveTo>
                  <a:pt x="251" y="153"/>
                </a:moveTo>
                <a:cubicBezTo>
                  <a:pt x="222" y="153"/>
                  <a:pt x="222" y="153"/>
                  <a:pt x="222" y="153"/>
                </a:cubicBezTo>
                <a:cubicBezTo>
                  <a:pt x="221" y="151"/>
                  <a:pt x="221" y="150"/>
                  <a:pt x="220" y="148"/>
                </a:cubicBezTo>
                <a:cubicBezTo>
                  <a:pt x="219" y="147"/>
                  <a:pt x="217" y="143"/>
                  <a:pt x="214" y="137"/>
                </a:cubicBezTo>
                <a:cubicBezTo>
                  <a:pt x="210" y="130"/>
                  <a:pt x="205" y="119"/>
                  <a:pt x="199" y="107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4" y="107"/>
                  <a:pt x="256" y="110"/>
                  <a:pt x="256" y="113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6" y="150"/>
                  <a:pt x="254" y="153"/>
                  <a:pt x="251" y="153"/>
                </a:cubicBezTo>
                <a:moveTo>
                  <a:pt x="199" y="132"/>
                </a:moveTo>
                <a:cubicBezTo>
                  <a:pt x="200" y="132"/>
                  <a:pt x="200" y="133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5" y="143"/>
                  <a:pt x="209" y="150"/>
                  <a:pt x="210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4" y="160"/>
                  <a:pt x="207" y="166"/>
                  <a:pt x="203" y="168"/>
                </a:cubicBezTo>
                <a:cubicBezTo>
                  <a:pt x="199" y="169"/>
                  <a:pt x="196" y="171"/>
                  <a:pt x="190" y="168"/>
                </a:cubicBezTo>
                <a:cubicBezTo>
                  <a:pt x="184" y="165"/>
                  <a:pt x="153" y="94"/>
                  <a:pt x="146" y="75"/>
                </a:cubicBezTo>
                <a:cubicBezTo>
                  <a:pt x="138" y="56"/>
                  <a:pt x="114" y="7"/>
                  <a:pt x="122" y="3"/>
                </a:cubicBezTo>
                <a:cubicBezTo>
                  <a:pt x="127" y="0"/>
                  <a:pt x="147" y="39"/>
                  <a:pt x="161" y="63"/>
                </a:cubicBezTo>
                <a:cubicBezTo>
                  <a:pt x="170" y="76"/>
                  <a:pt x="183" y="101"/>
                  <a:pt x="194" y="122"/>
                </a:cubicBezTo>
                <a:cubicBezTo>
                  <a:pt x="194" y="122"/>
                  <a:pt x="195" y="123"/>
                  <a:pt x="195" y="123"/>
                </a:cubicBezTo>
                <a:cubicBezTo>
                  <a:pt x="195" y="124"/>
                  <a:pt x="196" y="125"/>
                  <a:pt x="196" y="126"/>
                </a:cubicBezTo>
                <a:cubicBezTo>
                  <a:pt x="196" y="126"/>
                  <a:pt x="196" y="126"/>
                  <a:pt x="197" y="126"/>
                </a:cubicBezTo>
                <a:cubicBezTo>
                  <a:pt x="197" y="127"/>
                  <a:pt x="197" y="128"/>
                  <a:pt x="198" y="129"/>
                </a:cubicBezTo>
                <a:cubicBezTo>
                  <a:pt x="198" y="129"/>
                  <a:pt x="198" y="130"/>
                  <a:pt x="199" y="130"/>
                </a:cubicBezTo>
                <a:cubicBezTo>
                  <a:pt x="199" y="131"/>
                  <a:pt x="199" y="131"/>
                  <a:pt x="199" y="132"/>
                </a:cubicBezTo>
                <a:moveTo>
                  <a:pt x="127" y="81"/>
                </a:moveTo>
                <a:cubicBezTo>
                  <a:pt x="105" y="119"/>
                  <a:pt x="105" y="119"/>
                  <a:pt x="105" y="119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4" y="208"/>
                  <a:pt x="50" y="209"/>
                  <a:pt x="47" y="208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7"/>
                  <a:pt x="28" y="194"/>
                  <a:pt x="30" y="19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3" y="63"/>
                  <a:pt x="107" y="62"/>
                  <a:pt x="109" y="6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8" y="74"/>
                  <a:pt x="129" y="78"/>
                  <a:pt x="127" y="81"/>
                </a:cubicBezTo>
                <a:moveTo>
                  <a:pt x="5" y="153"/>
                </a:moveTo>
                <a:cubicBezTo>
                  <a:pt x="2" y="153"/>
                  <a:pt x="0" y="150"/>
                  <a:pt x="0" y="14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0"/>
                  <a:pt x="2" y="107"/>
                  <a:pt x="5" y="107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39" y="153"/>
                  <a:pt x="39" y="153"/>
                  <a:pt x="39" y="153"/>
                </a:cubicBezTo>
                <a:lnTo>
                  <a:pt x="5" y="153"/>
                </a:lnTo>
                <a:close/>
                <a:moveTo>
                  <a:pt x="27" y="206"/>
                </a:moveTo>
                <a:cubicBezTo>
                  <a:pt x="42" y="215"/>
                  <a:pt x="42" y="215"/>
                  <a:pt x="42" y="215"/>
                </a:cubicBezTo>
                <a:cubicBezTo>
                  <a:pt x="45" y="216"/>
                  <a:pt x="45" y="219"/>
                  <a:pt x="43" y="221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20" y="236"/>
                  <a:pt x="18" y="235"/>
                  <a:pt x="19" y="232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5"/>
                  <a:pt x="24" y="204"/>
                  <a:pt x="27" y="206"/>
                </a:cubicBezTo>
                <a:moveTo>
                  <a:pt x="148" y="107"/>
                </a:moveTo>
                <a:cubicBezTo>
                  <a:pt x="157" y="128"/>
                  <a:pt x="164" y="143"/>
                  <a:pt x="169" y="153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24" y="107"/>
                  <a:pt x="124" y="107"/>
                  <a:pt x="124" y="107"/>
                </a:cubicBezTo>
                <a:lnTo>
                  <a:pt x="148" y="107"/>
                </a:lnTo>
                <a:close/>
                <a:moveTo>
                  <a:pt x="203" y="178"/>
                </a:moveTo>
                <a:cubicBezTo>
                  <a:pt x="212" y="173"/>
                  <a:pt x="212" y="173"/>
                  <a:pt x="212" y="173"/>
                </a:cubicBezTo>
                <a:cubicBezTo>
                  <a:pt x="215" y="171"/>
                  <a:pt x="219" y="173"/>
                  <a:pt x="221" y="176"/>
                </a:cubicBezTo>
                <a:cubicBezTo>
                  <a:pt x="228" y="190"/>
                  <a:pt x="228" y="190"/>
                  <a:pt x="228" y="190"/>
                </a:cubicBezTo>
                <a:cubicBezTo>
                  <a:pt x="230" y="193"/>
                  <a:pt x="229" y="197"/>
                  <a:pt x="226" y="199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16" y="205"/>
                  <a:pt x="212" y="204"/>
                  <a:pt x="211" y="201"/>
                </a:cubicBezTo>
                <a:cubicBezTo>
                  <a:pt x="201" y="186"/>
                  <a:pt x="201" y="186"/>
                  <a:pt x="201" y="186"/>
                </a:cubicBezTo>
                <a:cubicBezTo>
                  <a:pt x="199" y="183"/>
                  <a:pt x="200" y="179"/>
                  <a:pt x="203" y="178"/>
                </a:cubicBezTo>
                <a:moveTo>
                  <a:pt x="248" y="243"/>
                </a:moveTo>
                <a:cubicBezTo>
                  <a:pt x="246" y="237"/>
                  <a:pt x="231" y="236"/>
                  <a:pt x="225" y="227"/>
                </a:cubicBezTo>
                <a:cubicBezTo>
                  <a:pt x="218" y="218"/>
                  <a:pt x="224" y="213"/>
                  <a:pt x="226" y="210"/>
                </a:cubicBezTo>
                <a:cubicBezTo>
                  <a:pt x="253" y="195"/>
                  <a:pt x="248" y="243"/>
                  <a:pt x="248" y="24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4" name="Google Shape;2934;p16"/>
          <p:cNvSpPr/>
          <p:nvPr/>
        </p:nvSpPr>
        <p:spPr>
          <a:xfrm>
            <a:off x="1084262" y="1835944"/>
            <a:ext cx="388938" cy="422275"/>
          </a:xfrm>
          <a:custGeom>
            <a:rect b="b" l="l" r="r" t="t"/>
            <a:pathLst>
              <a:path extrusionOk="0" h="257" w="237">
                <a:moveTo>
                  <a:pt x="200" y="136"/>
                </a:moveTo>
                <a:cubicBezTo>
                  <a:pt x="200" y="175"/>
                  <a:pt x="237" y="188"/>
                  <a:pt x="237" y="188"/>
                </a:cubicBezTo>
                <a:cubicBezTo>
                  <a:pt x="237" y="189"/>
                  <a:pt x="231" y="206"/>
                  <a:pt x="218" y="224"/>
                </a:cubicBezTo>
                <a:cubicBezTo>
                  <a:pt x="206" y="240"/>
                  <a:pt x="195" y="255"/>
                  <a:pt x="176" y="256"/>
                </a:cubicBezTo>
                <a:cubicBezTo>
                  <a:pt x="157" y="256"/>
                  <a:pt x="152" y="246"/>
                  <a:pt x="130" y="246"/>
                </a:cubicBezTo>
                <a:cubicBezTo>
                  <a:pt x="109" y="246"/>
                  <a:pt x="103" y="255"/>
                  <a:pt x="85" y="256"/>
                </a:cubicBezTo>
                <a:cubicBezTo>
                  <a:pt x="67" y="257"/>
                  <a:pt x="54" y="239"/>
                  <a:pt x="42" y="224"/>
                </a:cubicBezTo>
                <a:cubicBezTo>
                  <a:pt x="18" y="192"/>
                  <a:pt x="0" y="134"/>
                  <a:pt x="25" y="95"/>
                </a:cubicBezTo>
                <a:cubicBezTo>
                  <a:pt x="37" y="75"/>
                  <a:pt x="58" y="63"/>
                  <a:pt x="81" y="62"/>
                </a:cubicBezTo>
                <a:cubicBezTo>
                  <a:pt x="99" y="62"/>
                  <a:pt x="116" y="74"/>
                  <a:pt x="127" y="74"/>
                </a:cubicBezTo>
                <a:cubicBezTo>
                  <a:pt x="138" y="74"/>
                  <a:pt x="158" y="60"/>
                  <a:pt x="179" y="62"/>
                </a:cubicBezTo>
                <a:cubicBezTo>
                  <a:pt x="188" y="62"/>
                  <a:pt x="214" y="65"/>
                  <a:pt x="230" y="87"/>
                </a:cubicBezTo>
                <a:cubicBezTo>
                  <a:pt x="229" y="88"/>
                  <a:pt x="200" y="104"/>
                  <a:pt x="200" y="136"/>
                </a:cubicBezTo>
                <a:moveTo>
                  <a:pt x="125" y="59"/>
                </a:moveTo>
                <a:cubicBezTo>
                  <a:pt x="123" y="44"/>
                  <a:pt x="130" y="29"/>
                  <a:pt x="139" y="19"/>
                </a:cubicBezTo>
                <a:cubicBezTo>
                  <a:pt x="149" y="9"/>
                  <a:pt x="166" y="0"/>
                  <a:pt x="180" y="0"/>
                </a:cubicBezTo>
                <a:cubicBezTo>
                  <a:pt x="182" y="15"/>
                  <a:pt x="175" y="30"/>
                  <a:pt x="165" y="41"/>
                </a:cubicBezTo>
                <a:cubicBezTo>
                  <a:pt x="156" y="52"/>
                  <a:pt x="140" y="60"/>
                  <a:pt x="125" y="5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5" name="Google Shape;2935;p16"/>
          <p:cNvSpPr/>
          <p:nvPr/>
        </p:nvSpPr>
        <p:spPr>
          <a:xfrm>
            <a:off x="388937" y="1835944"/>
            <a:ext cx="347663" cy="420688"/>
          </a:xfrm>
          <a:custGeom>
            <a:rect b="b" l="l" r="r" t="t"/>
            <a:pathLst>
              <a:path extrusionOk="0" h="256" w="212">
                <a:moveTo>
                  <a:pt x="197" y="174"/>
                </a:moveTo>
                <a:cubicBezTo>
                  <a:pt x="190" y="174"/>
                  <a:pt x="183" y="168"/>
                  <a:pt x="183" y="159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3" y="88"/>
                  <a:pt x="190" y="81"/>
                  <a:pt x="197" y="81"/>
                </a:cubicBezTo>
                <a:cubicBezTo>
                  <a:pt x="205" y="81"/>
                  <a:pt x="212" y="88"/>
                  <a:pt x="212" y="96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2" y="168"/>
                  <a:pt x="205" y="174"/>
                  <a:pt x="197" y="174"/>
                </a:cubicBezTo>
                <a:moveTo>
                  <a:pt x="158" y="206"/>
                </a:moveTo>
                <a:cubicBezTo>
                  <a:pt x="147" y="206"/>
                  <a:pt x="147" y="206"/>
                  <a:pt x="147" y="206"/>
                </a:cubicBezTo>
                <a:cubicBezTo>
                  <a:pt x="148" y="207"/>
                  <a:pt x="148" y="208"/>
                  <a:pt x="148" y="210"/>
                </a:cubicBezTo>
                <a:cubicBezTo>
                  <a:pt x="148" y="211"/>
                  <a:pt x="148" y="211"/>
                  <a:pt x="148" y="211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8" y="241"/>
                  <a:pt x="148" y="241"/>
                  <a:pt x="148" y="241"/>
                </a:cubicBezTo>
                <a:cubicBezTo>
                  <a:pt x="148" y="249"/>
                  <a:pt x="141" y="256"/>
                  <a:pt x="133" y="256"/>
                </a:cubicBezTo>
                <a:cubicBezTo>
                  <a:pt x="125" y="256"/>
                  <a:pt x="119" y="249"/>
                  <a:pt x="119" y="241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119" y="211"/>
                  <a:pt x="119" y="211"/>
                  <a:pt x="119" y="211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208"/>
                  <a:pt x="119" y="207"/>
                  <a:pt x="119" y="206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3" y="207"/>
                  <a:pt x="93" y="208"/>
                  <a:pt x="93" y="210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3" y="249"/>
                  <a:pt x="87" y="256"/>
                  <a:pt x="79" y="256"/>
                </a:cubicBezTo>
                <a:cubicBezTo>
                  <a:pt x="71" y="256"/>
                  <a:pt x="64" y="249"/>
                  <a:pt x="64" y="241"/>
                </a:cubicBezTo>
                <a:cubicBezTo>
                  <a:pt x="64" y="216"/>
                  <a:pt x="64" y="216"/>
                  <a:pt x="64" y="216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10"/>
                  <a:pt x="64" y="210"/>
                  <a:pt x="64" y="210"/>
                </a:cubicBezTo>
                <a:cubicBezTo>
                  <a:pt x="64" y="208"/>
                  <a:pt x="64" y="207"/>
                  <a:pt x="65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45" y="206"/>
                  <a:pt x="39" y="199"/>
                  <a:pt x="39" y="190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73" y="93"/>
                  <a:pt x="173" y="93"/>
                  <a:pt x="173" y="93"/>
                </a:cubicBezTo>
                <a:cubicBezTo>
                  <a:pt x="173" y="103"/>
                  <a:pt x="173" y="103"/>
                  <a:pt x="173" y="103"/>
                </a:cubicBezTo>
                <a:cubicBezTo>
                  <a:pt x="173" y="190"/>
                  <a:pt x="173" y="190"/>
                  <a:pt x="173" y="190"/>
                </a:cubicBezTo>
                <a:cubicBezTo>
                  <a:pt x="173" y="199"/>
                  <a:pt x="167" y="206"/>
                  <a:pt x="158" y="206"/>
                </a:cubicBezTo>
                <a:moveTo>
                  <a:pt x="73" y="21"/>
                </a:moveTo>
                <a:cubicBezTo>
                  <a:pt x="70" y="17"/>
                  <a:pt x="70" y="17"/>
                  <a:pt x="70" y="17"/>
                </a:cubicBezTo>
                <a:cubicBezTo>
                  <a:pt x="67" y="13"/>
                  <a:pt x="67" y="13"/>
                  <a:pt x="67" y="13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3"/>
                  <a:pt x="61" y="1"/>
                  <a:pt x="62" y="0"/>
                </a:cubicBezTo>
                <a:cubicBezTo>
                  <a:pt x="63" y="0"/>
                  <a:pt x="65" y="0"/>
                  <a:pt x="65" y="1"/>
                </a:cubicBezTo>
                <a:cubicBezTo>
                  <a:pt x="72" y="11"/>
                  <a:pt x="72" y="11"/>
                  <a:pt x="7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7" y="19"/>
                  <a:pt x="77" y="19"/>
                  <a:pt x="77" y="19"/>
                </a:cubicBezTo>
                <a:cubicBezTo>
                  <a:pt x="86" y="16"/>
                  <a:pt x="96" y="14"/>
                  <a:pt x="106" y="14"/>
                </a:cubicBezTo>
                <a:cubicBezTo>
                  <a:pt x="116" y="14"/>
                  <a:pt x="126" y="16"/>
                  <a:pt x="135" y="19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7" y="1"/>
                  <a:pt x="147" y="1"/>
                  <a:pt x="147" y="1"/>
                </a:cubicBezTo>
                <a:cubicBezTo>
                  <a:pt x="147" y="0"/>
                  <a:pt x="149" y="0"/>
                  <a:pt x="150" y="0"/>
                </a:cubicBezTo>
                <a:cubicBezTo>
                  <a:pt x="151" y="1"/>
                  <a:pt x="151" y="3"/>
                  <a:pt x="151" y="4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60" y="31"/>
                  <a:pt x="173" y="50"/>
                  <a:pt x="17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50"/>
                  <a:pt x="52" y="31"/>
                  <a:pt x="73" y="21"/>
                </a:cubicBezTo>
                <a:moveTo>
                  <a:pt x="135" y="51"/>
                </a:moveTo>
                <a:cubicBezTo>
                  <a:pt x="139" y="51"/>
                  <a:pt x="142" y="48"/>
                  <a:pt x="142" y="44"/>
                </a:cubicBezTo>
                <a:cubicBezTo>
                  <a:pt x="142" y="40"/>
                  <a:pt x="139" y="36"/>
                  <a:pt x="135" y="36"/>
                </a:cubicBezTo>
                <a:cubicBezTo>
                  <a:pt x="131" y="36"/>
                  <a:pt x="128" y="40"/>
                  <a:pt x="128" y="44"/>
                </a:cubicBezTo>
                <a:cubicBezTo>
                  <a:pt x="128" y="48"/>
                  <a:pt x="131" y="51"/>
                  <a:pt x="135" y="51"/>
                </a:cubicBezTo>
                <a:moveTo>
                  <a:pt x="77" y="51"/>
                </a:moveTo>
                <a:cubicBezTo>
                  <a:pt x="81" y="51"/>
                  <a:pt x="84" y="48"/>
                  <a:pt x="84" y="44"/>
                </a:cubicBezTo>
                <a:cubicBezTo>
                  <a:pt x="84" y="40"/>
                  <a:pt x="81" y="36"/>
                  <a:pt x="77" y="36"/>
                </a:cubicBezTo>
                <a:cubicBezTo>
                  <a:pt x="73" y="36"/>
                  <a:pt x="70" y="40"/>
                  <a:pt x="70" y="44"/>
                </a:cubicBezTo>
                <a:cubicBezTo>
                  <a:pt x="70" y="48"/>
                  <a:pt x="73" y="51"/>
                  <a:pt x="77" y="51"/>
                </a:cubicBezTo>
                <a:moveTo>
                  <a:pt x="15" y="174"/>
                </a:moveTo>
                <a:cubicBezTo>
                  <a:pt x="7" y="174"/>
                  <a:pt x="0" y="168"/>
                  <a:pt x="0" y="159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88"/>
                  <a:pt x="7" y="81"/>
                  <a:pt x="15" y="81"/>
                </a:cubicBezTo>
                <a:cubicBezTo>
                  <a:pt x="22" y="81"/>
                  <a:pt x="29" y="88"/>
                  <a:pt x="29" y="96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68"/>
                  <a:pt x="22" y="174"/>
                  <a:pt x="15" y="17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6" name="Google Shape;2936;p16"/>
          <p:cNvSpPr/>
          <p:nvPr/>
        </p:nvSpPr>
        <p:spPr>
          <a:xfrm>
            <a:off x="8442325" y="1131094"/>
            <a:ext cx="420688" cy="355600"/>
          </a:xfrm>
          <a:custGeom>
            <a:rect b="b" l="l" r="r" t="t"/>
            <a:pathLst>
              <a:path extrusionOk="0" h="216" w="256">
                <a:moveTo>
                  <a:pt x="10" y="216"/>
                </a:moveTo>
                <a:cubicBezTo>
                  <a:pt x="246" y="216"/>
                  <a:pt x="246" y="216"/>
                  <a:pt x="246" y="216"/>
                </a:cubicBezTo>
                <a:cubicBezTo>
                  <a:pt x="252" y="216"/>
                  <a:pt x="256" y="212"/>
                  <a:pt x="256" y="206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56" y="196"/>
                  <a:pt x="252" y="192"/>
                  <a:pt x="246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4" y="192"/>
                  <a:pt x="0" y="196"/>
                  <a:pt x="0" y="20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12"/>
                  <a:pt x="4" y="216"/>
                  <a:pt x="10" y="216"/>
                </a:cubicBezTo>
                <a:moveTo>
                  <a:pt x="48" y="180"/>
                </a:moveTo>
                <a:cubicBezTo>
                  <a:pt x="72" y="180"/>
                  <a:pt x="72" y="180"/>
                  <a:pt x="72" y="180"/>
                </a:cubicBezTo>
                <a:cubicBezTo>
                  <a:pt x="79" y="180"/>
                  <a:pt x="84" y="175"/>
                  <a:pt x="84" y="168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36" y="175"/>
                  <a:pt x="41" y="180"/>
                  <a:pt x="48" y="180"/>
                </a:cubicBezTo>
                <a:moveTo>
                  <a:pt x="116" y="180"/>
                </a:moveTo>
                <a:cubicBezTo>
                  <a:pt x="140" y="180"/>
                  <a:pt x="140" y="180"/>
                  <a:pt x="140" y="180"/>
                </a:cubicBezTo>
                <a:cubicBezTo>
                  <a:pt x="147" y="180"/>
                  <a:pt x="152" y="175"/>
                  <a:pt x="152" y="1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1"/>
                  <a:pt x="147" y="56"/>
                  <a:pt x="14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09" y="56"/>
                  <a:pt x="104" y="61"/>
                  <a:pt x="104" y="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75"/>
                  <a:pt x="109" y="180"/>
                  <a:pt x="116" y="180"/>
                </a:cubicBezTo>
                <a:moveTo>
                  <a:pt x="184" y="180"/>
                </a:moveTo>
                <a:cubicBezTo>
                  <a:pt x="208" y="180"/>
                  <a:pt x="208" y="180"/>
                  <a:pt x="208" y="180"/>
                </a:cubicBezTo>
                <a:cubicBezTo>
                  <a:pt x="215" y="180"/>
                  <a:pt x="220" y="175"/>
                  <a:pt x="220" y="168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17"/>
                  <a:pt x="215" y="112"/>
                  <a:pt x="208" y="112"/>
                </a:cubicBezTo>
                <a:cubicBezTo>
                  <a:pt x="184" y="112"/>
                  <a:pt x="184" y="112"/>
                  <a:pt x="184" y="112"/>
                </a:cubicBezTo>
                <a:cubicBezTo>
                  <a:pt x="177" y="112"/>
                  <a:pt x="172" y="117"/>
                  <a:pt x="172" y="124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2" y="175"/>
                  <a:pt x="177" y="180"/>
                  <a:pt x="184" y="18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7" name="Google Shape;2937;p16"/>
          <p:cNvSpPr/>
          <p:nvPr/>
        </p:nvSpPr>
        <p:spPr>
          <a:xfrm>
            <a:off x="7705725" y="1131094"/>
            <a:ext cx="420688" cy="355600"/>
          </a:xfrm>
          <a:custGeom>
            <a:rect b="b" l="l" r="r" t="t"/>
            <a:pathLst>
              <a:path extrusionOk="0" h="216" w="25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20" y="168"/>
                </a:moveTo>
                <a:cubicBezTo>
                  <a:pt x="220" y="175"/>
                  <a:pt x="215" y="180"/>
                  <a:pt x="208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53"/>
                  <a:pt x="177" y="48"/>
                  <a:pt x="184" y="48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215" y="48"/>
                  <a:pt x="220" y="53"/>
                  <a:pt x="220" y="60"/>
                </a:cubicBezTo>
                <a:cubicBezTo>
                  <a:pt x="220" y="144"/>
                  <a:pt x="220" y="144"/>
                  <a:pt x="220" y="144"/>
                </a:cubicBezTo>
                <a:lnTo>
                  <a:pt x="220" y="168"/>
                </a:lnTo>
                <a:close/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9" y="108"/>
                  <a:pt x="84" y="113"/>
                  <a:pt x="84" y="120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8" name="Google Shape;2938;p16"/>
          <p:cNvSpPr/>
          <p:nvPr/>
        </p:nvSpPr>
        <p:spPr>
          <a:xfrm>
            <a:off x="6969125" y="1131094"/>
            <a:ext cx="420688" cy="355600"/>
          </a:xfrm>
          <a:custGeom>
            <a:rect b="b" l="l" r="r" t="t"/>
            <a:pathLst>
              <a:path extrusionOk="0" h="216" w="25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08" y="180"/>
                </a:move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5"/>
                  <a:pt x="177" y="0"/>
                  <a:pt x="18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5" y="0"/>
                  <a:pt x="220" y="5"/>
                  <a:pt x="220" y="12"/>
                </a:cubicBezTo>
                <a:cubicBezTo>
                  <a:pt x="220" y="168"/>
                  <a:pt x="220" y="168"/>
                  <a:pt x="220" y="168"/>
                </a:cubicBezTo>
                <a:cubicBezTo>
                  <a:pt x="220" y="175"/>
                  <a:pt x="215" y="180"/>
                  <a:pt x="208" y="180"/>
                </a:cubicBezTo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1"/>
                  <a:pt x="109" y="56"/>
                  <a:pt x="11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7" y="56"/>
                  <a:pt x="152" y="61"/>
                  <a:pt x="152" y="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17"/>
                  <a:pt x="41" y="112"/>
                  <a:pt x="48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9" y="112"/>
                  <a:pt x="84" y="117"/>
                  <a:pt x="84" y="12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9" name="Google Shape;2939;p16"/>
          <p:cNvSpPr/>
          <p:nvPr/>
        </p:nvSpPr>
        <p:spPr>
          <a:xfrm>
            <a:off x="6272212" y="1170782"/>
            <a:ext cx="342900" cy="276225"/>
          </a:xfrm>
          <a:custGeom>
            <a:rect b="b" l="l" r="r" t="t"/>
            <a:pathLst>
              <a:path extrusionOk="0" h="168" w="208">
                <a:moveTo>
                  <a:pt x="198" y="168"/>
                </a:moveTo>
                <a:cubicBezTo>
                  <a:pt x="106" y="168"/>
                  <a:pt x="106" y="168"/>
                  <a:pt x="106" y="168"/>
                </a:cubicBezTo>
                <a:cubicBezTo>
                  <a:pt x="100" y="168"/>
                  <a:pt x="96" y="164"/>
                  <a:pt x="96" y="158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48"/>
                  <a:pt x="100" y="144"/>
                  <a:pt x="106" y="144"/>
                </a:cubicBezTo>
                <a:cubicBezTo>
                  <a:pt x="198" y="144"/>
                  <a:pt x="198" y="144"/>
                  <a:pt x="198" y="144"/>
                </a:cubicBezTo>
                <a:cubicBezTo>
                  <a:pt x="204" y="144"/>
                  <a:pt x="208" y="148"/>
                  <a:pt x="208" y="154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64"/>
                  <a:pt x="204" y="168"/>
                  <a:pt x="198" y="168"/>
                </a:cubicBezTo>
                <a:moveTo>
                  <a:pt x="92" y="93"/>
                </a:moveTo>
                <a:cubicBezTo>
                  <a:pt x="92" y="93"/>
                  <a:pt x="92" y="93"/>
                  <a:pt x="92" y="93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18" y="167"/>
                  <a:pt x="15" y="168"/>
                  <a:pt x="12" y="168"/>
                </a:cubicBezTo>
                <a:cubicBezTo>
                  <a:pt x="5" y="168"/>
                  <a:pt x="0" y="163"/>
                  <a:pt x="0" y="156"/>
                </a:cubicBezTo>
                <a:cubicBezTo>
                  <a:pt x="0" y="153"/>
                  <a:pt x="1" y="150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19"/>
                  <a:pt x="0" y="16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5" y="77"/>
                  <a:pt x="96" y="81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7"/>
                  <a:pt x="95" y="90"/>
                  <a:pt x="92" y="9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0" name="Google Shape;2940;p16"/>
          <p:cNvSpPr/>
          <p:nvPr/>
        </p:nvSpPr>
        <p:spPr>
          <a:xfrm>
            <a:off x="5497512" y="1191419"/>
            <a:ext cx="420688" cy="236538"/>
          </a:xfrm>
          <a:custGeom>
            <a:rect b="b" l="l" r="r" t="t"/>
            <a:pathLst>
              <a:path extrusionOk="0" h="144" w="256">
                <a:moveTo>
                  <a:pt x="24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17" y="24"/>
                  <a:pt x="112" y="19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244" y="120"/>
                </a:moveTo>
                <a:cubicBezTo>
                  <a:pt x="251" y="120"/>
                  <a:pt x="256" y="125"/>
                  <a:pt x="256" y="132"/>
                </a:cubicBezTo>
                <a:cubicBezTo>
                  <a:pt x="256" y="139"/>
                  <a:pt x="251" y="144"/>
                  <a:pt x="24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0" y="144"/>
                  <a:pt x="116" y="142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41" y="24"/>
                  <a:pt x="41" y="24"/>
                  <a:pt x="4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2" y="0"/>
                  <a:pt x="56" y="2"/>
                  <a:pt x="58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131" y="120"/>
                  <a:pt x="131" y="120"/>
                  <a:pt x="131" y="120"/>
                </a:cubicBezTo>
                <a:lnTo>
                  <a:pt x="244" y="1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1" name="Google Shape;2941;p16"/>
          <p:cNvSpPr/>
          <p:nvPr/>
        </p:nvSpPr>
        <p:spPr>
          <a:xfrm>
            <a:off x="4767262" y="1105694"/>
            <a:ext cx="407988" cy="407988"/>
          </a:xfrm>
          <a:custGeom>
            <a:rect b="b" l="l" r="r" t="t"/>
            <a:pathLst>
              <a:path extrusionOk="0" h="248" w="248">
                <a:moveTo>
                  <a:pt x="200" y="96"/>
                </a:moveTo>
                <a:cubicBezTo>
                  <a:pt x="176" y="96"/>
                  <a:pt x="176" y="96"/>
                  <a:pt x="176" y="96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27" y="152"/>
                  <a:pt x="248" y="173"/>
                  <a:pt x="248" y="200"/>
                </a:cubicBezTo>
                <a:cubicBezTo>
                  <a:pt x="248" y="227"/>
                  <a:pt x="227" y="248"/>
                  <a:pt x="200" y="248"/>
                </a:cubicBezTo>
                <a:cubicBezTo>
                  <a:pt x="173" y="248"/>
                  <a:pt x="152" y="227"/>
                  <a:pt x="152" y="200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200"/>
                  <a:pt x="96" y="200"/>
                  <a:pt x="96" y="200"/>
                </a:cubicBezTo>
                <a:cubicBezTo>
                  <a:pt x="96" y="227"/>
                  <a:pt x="75" y="248"/>
                  <a:pt x="48" y="248"/>
                </a:cubicBezTo>
                <a:cubicBezTo>
                  <a:pt x="21" y="248"/>
                  <a:pt x="0" y="227"/>
                  <a:pt x="0" y="200"/>
                </a:cubicBezTo>
                <a:cubicBezTo>
                  <a:pt x="0" y="173"/>
                  <a:pt x="21" y="152"/>
                  <a:pt x="48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96"/>
                  <a:pt x="72" y="96"/>
                  <a:pt x="72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72"/>
                  <a:pt x="96" y="72"/>
                  <a:pt x="96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21"/>
                  <a:pt x="173" y="0"/>
                  <a:pt x="200" y="0"/>
                </a:cubicBezTo>
                <a:cubicBezTo>
                  <a:pt x="227" y="0"/>
                  <a:pt x="248" y="21"/>
                  <a:pt x="248" y="48"/>
                </a:cubicBezTo>
                <a:cubicBezTo>
                  <a:pt x="248" y="75"/>
                  <a:pt x="227" y="96"/>
                  <a:pt x="200" y="96"/>
                </a:cubicBezTo>
                <a:moveTo>
                  <a:pt x="176" y="200"/>
                </a:moveTo>
                <a:cubicBezTo>
                  <a:pt x="176" y="213"/>
                  <a:pt x="187" y="224"/>
                  <a:pt x="200" y="224"/>
                </a:cubicBezTo>
                <a:cubicBezTo>
                  <a:pt x="213" y="224"/>
                  <a:pt x="224" y="213"/>
                  <a:pt x="224" y="200"/>
                </a:cubicBezTo>
                <a:cubicBezTo>
                  <a:pt x="224" y="188"/>
                  <a:pt x="215" y="178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176" y="176"/>
                  <a:pt x="176" y="176"/>
                  <a:pt x="176" y="176"/>
                </a:cubicBezTo>
                <a:lnTo>
                  <a:pt x="176" y="200"/>
                </a:lnTo>
                <a:close/>
                <a:moveTo>
                  <a:pt x="72" y="48"/>
                </a:move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ubicBezTo>
                  <a:pt x="72" y="72"/>
                  <a:pt x="72" y="72"/>
                  <a:pt x="72" y="72"/>
                </a:cubicBezTo>
                <a:lnTo>
                  <a:pt x="72" y="48"/>
                </a:lnTo>
                <a:close/>
                <a:moveTo>
                  <a:pt x="24" y="200"/>
                </a:moveTo>
                <a:cubicBezTo>
                  <a:pt x="24" y="213"/>
                  <a:pt x="35" y="224"/>
                  <a:pt x="48" y="224"/>
                </a:cubicBezTo>
                <a:cubicBezTo>
                  <a:pt x="61" y="224"/>
                  <a:pt x="72" y="213"/>
                  <a:pt x="72" y="200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35" y="176"/>
                  <a:pt x="24" y="187"/>
                  <a:pt x="24" y="200"/>
                </a:cubicBezTo>
                <a:moveTo>
                  <a:pt x="152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152" y="152"/>
                  <a:pt x="152" y="152"/>
                  <a:pt x="152" y="152"/>
                </a:cubicBezTo>
                <a:lnTo>
                  <a:pt x="152" y="96"/>
                </a:lnTo>
                <a:close/>
                <a:moveTo>
                  <a:pt x="200" y="24"/>
                </a:moveTo>
                <a:cubicBezTo>
                  <a:pt x="187" y="24"/>
                  <a:pt x="176" y="35"/>
                  <a:pt x="176" y="4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13" y="72"/>
                  <a:pt x="224" y="61"/>
                  <a:pt x="224" y="48"/>
                </a:cubicBezTo>
                <a:cubicBezTo>
                  <a:pt x="224" y="35"/>
                  <a:pt x="213" y="24"/>
                  <a:pt x="200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2" name="Google Shape;2942;p16"/>
          <p:cNvSpPr/>
          <p:nvPr/>
        </p:nvSpPr>
        <p:spPr>
          <a:xfrm>
            <a:off x="4024312" y="1204119"/>
            <a:ext cx="420688" cy="211138"/>
          </a:xfrm>
          <a:custGeom>
            <a:rect b="b" l="l" r="r" t="t"/>
            <a:pathLst>
              <a:path extrusionOk="0" h="128" w="256">
                <a:moveTo>
                  <a:pt x="244" y="56"/>
                </a:moveTo>
                <a:cubicBezTo>
                  <a:pt x="237" y="56"/>
                  <a:pt x="232" y="61"/>
                  <a:pt x="232" y="68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48" y="4"/>
                  <a:pt x="148" y="4"/>
                  <a:pt x="148" y="4"/>
                </a:cubicBezTo>
                <a:cubicBezTo>
                  <a:pt x="146" y="1"/>
                  <a:pt x="143" y="0"/>
                  <a:pt x="140" y="0"/>
                </a:cubicBezTo>
                <a:cubicBezTo>
                  <a:pt x="137" y="0"/>
                  <a:pt x="134" y="1"/>
                  <a:pt x="132" y="4"/>
                </a:cubicBezTo>
                <a:cubicBezTo>
                  <a:pt x="76" y="59"/>
                  <a:pt x="76" y="59"/>
                  <a:pt x="76" y="59"/>
                </a:cubicBezTo>
                <a:cubicBezTo>
                  <a:pt x="20" y="4"/>
                  <a:pt x="20" y="4"/>
                  <a:pt x="20" y="4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"/>
                  <a:pt x="1" y="18"/>
                  <a:pt x="4" y="20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7"/>
                  <a:pt x="73" y="88"/>
                  <a:pt x="76" y="88"/>
                </a:cubicBezTo>
                <a:cubicBezTo>
                  <a:pt x="79" y="88"/>
                  <a:pt x="82" y="87"/>
                  <a:pt x="84" y="84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215" y="104"/>
                  <a:pt x="215" y="104"/>
                  <a:pt x="215" y="104"/>
                </a:cubicBezTo>
                <a:cubicBezTo>
                  <a:pt x="196" y="104"/>
                  <a:pt x="196" y="104"/>
                  <a:pt x="196" y="104"/>
                </a:cubicBezTo>
                <a:cubicBezTo>
                  <a:pt x="189" y="104"/>
                  <a:pt x="184" y="109"/>
                  <a:pt x="184" y="116"/>
                </a:cubicBezTo>
                <a:cubicBezTo>
                  <a:pt x="184" y="123"/>
                  <a:pt x="189" y="128"/>
                  <a:pt x="196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23"/>
                  <a:pt x="256" y="116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61"/>
                  <a:pt x="251" y="56"/>
                  <a:pt x="244" y="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3" name="Google Shape;2943;p16"/>
          <p:cNvSpPr/>
          <p:nvPr/>
        </p:nvSpPr>
        <p:spPr>
          <a:xfrm>
            <a:off x="3287712" y="1204119"/>
            <a:ext cx="420688" cy="211138"/>
          </a:xfrm>
          <a:custGeom>
            <a:rect b="b" l="l" r="r" t="t"/>
            <a:pathLst>
              <a:path extrusionOk="0" h="128" w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6" y="127"/>
                  <a:pt x="143" y="128"/>
                  <a:pt x="140" y="128"/>
                </a:cubicBezTo>
                <a:cubicBezTo>
                  <a:pt x="137" y="128"/>
                  <a:pt x="134" y="127"/>
                  <a:pt x="132" y="124"/>
                </a:cubicBezTo>
                <a:cubicBezTo>
                  <a:pt x="76" y="69"/>
                  <a:pt x="76" y="69"/>
                  <a:pt x="76" y="6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7"/>
                  <a:pt x="15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13"/>
                  <a:pt x="1" y="110"/>
                  <a:pt x="4" y="108"/>
                </a:cubicBezTo>
                <a:cubicBezTo>
                  <a:pt x="68" y="44"/>
                  <a:pt x="68" y="44"/>
                  <a:pt x="68" y="44"/>
                </a:cubicBezTo>
                <a:cubicBezTo>
                  <a:pt x="70" y="41"/>
                  <a:pt x="73" y="40"/>
                  <a:pt x="76" y="40"/>
                </a:cubicBezTo>
                <a:cubicBezTo>
                  <a:pt x="79" y="40"/>
                  <a:pt x="82" y="41"/>
                  <a:pt x="84" y="44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4" name="Google Shape;2944;p16"/>
          <p:cNvSpPr/>
          <p:nvPr/>
        </p:nvSpPr>
        <p:spPr>
          <a:xfrm>
            <a:off x="2551112" y="1145382"/>
            <a:ext cx="420688" cy="328613"/>
          </a:xfrm>
          <a:custGeom>
            <a:rect b="b" l="l" r="r" t="t"/>
            <a:pathLst>
              <a:path extrusionOk="0" h="200" w="256"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5" y="182"/>
                  <a:pt x="96" y="185"/>
                  <a:pt x="96" y="188"/>
                </a:cubicBezTo>
                <a:cubicBezTo>
                  <a:pt x="96" y="195"/>
                  <a:pt x="91" y="200"/>
                  <a:pt x="84" y="200"/>
                </a:cubicBezTo>
                <a:cubicBezTo>
                  <a:pt x="81" y="200"/>
                  <a:pt x="78" y="199"/>
                  <a:pt x="76" y="196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5" y="166"/>
                  <a:pt x="44" y="163"/>
                  <a:pt x="44" y="160"/>
                </a:cubicBezTo>
                <a:cubicBezTo>
                  <a:pt x="44" y="157"/>
                  <a:pt x="45" y="154"/>
                  <a:pt x="48" y="15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8" y="121"/>
                  <a:pt x="81" y="120"/>
                  <a:pt x="84" y="120"/>
                </a:cubicBezTo>
                <a:cubicBezTo>
                  <a:pt x="91" y="120"/>
                  <a:pt x="96" y="125"/>
                  <a:pt x="96" y="132"/>
                </a:cubicBezTo>
                <a:cubicBezTo>
                  <a:pt x="96" y="135"/>
                  <a:pt x="95" y="138"/>
                  <a:pt x="92" y="140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211" y="148"/>
                  <a:pt x="232" y="127"/>
                  <a:pt x="232" y="100"/>
                </a:cubicBezTo>
                <a:cubicBezTo>
                  <a:pt x="232" y="72"/>
                  <a:pt x="232" y="72"/>
                  <a:pt x="232" y="72"/>
                </a:cubicBezTo>
                <a:cubicBezTo>
                  <a:pt x="232" y="65"/>
                  <a:pt x="237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24" y="172"/>
                  <a:pt x="184" y="172"/>
                </a:cubicBezTo>
                <a:moveTo>
                  <a:pt x="180" y="76"/>
                </a:moveTo>
                <a:cubicBezTo>
                  <a:pt x="178" y="79"/>
                  <a:pt x="175" y="80"/>
                  <a:pt x="172" y="80"/>
                </a:cubicBezTo>
                <a:cubicBezTo>
                  <a:pt x="165" y="80"/>
                  <a:pt x="160" y="75"/>
                  <a:pt x="160" y="68"/>
                </a:cubicBezTo>
                <a:cubicBezTo>
                  <a:pt x="160" y="65"/>
                  <a:pt x="161" y="62"/>
                  <a:pt x="164" y="60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45" y="52"/>
                  <a:pt x="24" y="73"/>
                  <a:pt x="24" y="100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32" y="28"/>
                  <a:pt x="72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1" y="18"/>
                  <a:pt x="160" y="15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175" y="0"/>
                  <a:pt x="178" y="1"/>
                  <a:pt x="180" y="4"/>
                </a:cubicBezTo>
                <a:cubicBezTo>
                  <a:pt x="208" y="32"/>
                  <a:pt x="208" y="32"/>
                  <a:pt x="208" y="32"/>
                </a:cubicBezTo>
                <a:cubicBezTo>
                  <a:pt x="211" y="34"/>
                  <a:pt x="212" y="37"/>
                  <a:pt x="212" y="40"/>
                </a:cubicBezTo>
                <a:cubicBezTo>
                  <a:pt x="212" y="43"/>
                  <a:pt x="211" y="46"/>
                  <a:pt x="208" y="48"/>
                </a:cubicBezTo>
                <a:lnTo>
                  <a:pt x="180" y="7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5" name="Google Shape;2945;p16"/>
          <p:cNvSpPr/>
          <p:nvPr/>
        </p:nvSpPr>
        <p:spPr>
          <a:xfrm>
            <a:off x="1816100" y="1099344"/>
            <a:ext cx="420688" cy="420688"/>
          </a:xfrm>
          <a:custGeom>
            <a:rect b="b" l="l" r="r" t="t"/>
            <a:pathLst>
              <a:path extrusionOk="0" h="256" w="256"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32" y="191"/>
                  <a:pt x="227" y="196"/>
                  <a:pt x="220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96" y="236"/>
                  <a:pt x="196" y="236"/>
                  <a:pt x="196" y="236"/>
                </a:cubicBezTo>
                <a:cubicBezTo>
                  <a:pt x="199" y="238"/>
                  <a:pt x="200" y="241"/>
                  <a:pt x="200" y="244"/>
                </a:cubicBezTo>
                <a:cubicBezTo>
                  <a:pt x="200" y="251"/>
                  <a:pt x="195" y="256"/>
                  <a:pt x="188" y="256"/>
                </a:cubicBezTo>
                <a:cubicBezTo>
                  <a:pt x="185" y="256"/>
                  <a:pt x="182" y="255"/>
                  <a:pt x="180" y="25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76" y="252"/>
                  <a:pt x="76" y="252"/>
                  <a:pt x="76" y="252"/>
                </a:cubicBezTo>
                <a:cubicBezTo>
                  <a:pt x="74" y="255"/>
                  <a:pt x="71" y="256"/>
                  <a:pt x="68" y="256"/>
                </a:cubicBezTo>
                <a:cubicBezTo>
                  <a:pt x="61" y="256"/>
                  <a:pt x="56" y="251"/>
                  <a:pt x="56" y="244"/>
                </a:cubicBezTo>
                <a:cubicBezTo>
                  <a:pt x="56" y="241"/>
                  <a:pt x="57" y="238"/>
                  <a:pt x="60" y="236"/>
                </a:cubicBezTo>
                <a:cubicBezTo>
                  <a:pt x="99" y="196"/>
                  <a:pt x="99" y="196"/>
                  <a:pt x="99" y="1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29" y="196"/>
                  <a:pt x="24" y="191"/>
                  <a:pt x="24" y="18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3"/>
                  <a:pt x="251" y="48"/>
                  <a:pt x="244" y="48"/>
                </a:cubicBezTo>
                <a:moveTo>
                  <a:pt x="208" y="104"/>
                </a:moveTo>
                <a:cubicBezTo>
                  <a:pt x="208" y="92"/>
                  <a:pt x="208" y="92"/>
                  <a:pt x="208" y="92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92"/>
                  <a:pt x="48" y="92"/>
                  <a:pt x="48" y="9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208" y="172"/>
                  <a:pt x="208" y="172"/>
                  <a:pt x="208" y="172"/>
                </a:cubicBezTo>
                <a:lnTo>
                  <a:pt x="208" y="10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6" name="Google Shape;2946;p16"/>
          <p:cNvSpPr/>
          <p:nvPr/>
        </p:nvSpPr>
        <p:spPr>
          <a:xfrm>
            <a:off x="1079500" y="1099344"/>
            <a:ext cx="420688" cy="420688"/>
          </a:xfrm>
          <a:custGeom>
            <a:rect b="b" l="l" r="r" t="t"/>
            <a:pathLst>
              <a:path extrusionOk="0" h="256" w="256">
                <a:moveTo>
                  <a:pt x="12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116" y="232"/>
                  <a:pt x="116" y="232"/>
                  <a:pt x="116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52" y="256"/>
                  <a:pt x="52" y="256"/>
                  <a:pt x="52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moveTo>
                  <a:pt x="132" y="176"/>
                </a:moveTo>
                <a:cubicBezTo>
                  <a:pt x="132" y="176"/>
                  <a:pt x="132" y="176"/>
                  <a:pt x="132" y="176"/>
                </a:cubicBezTo>
                <a:cubicBezTo>
                  <a:pt x="92" y="176"/>
                  <a:pt x="92" y="176"/>
                  <a:pt x="92" y="176"/>
                </a:cubicBezTo>
                <a:cubicBezTo>
                  <a:pt x="85" y="176"/>
                  <a:pt x="80" y="171"/>
                  <a:pt x="80" y="164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cubicBezTo>
                  <a:pt x="200" y="176"/>
                  <a:pt x="200" y="176"/>
                  <a:pt x="200" y="176"/>
                </a:cubicBezTo>
                <a:lnTo>
                  <a:pt x="132" y="176"/>
                </a:lnTo>
                <a:close/>
                <a:moveTo>
                  <a:pt x="232" y="152"/>
                </a:moveTo>
                <a:cubicBezTo>
                  <a:pt x="232" y="24"/>
                  <a:pt x="232" y="24"/>
                  <a:pt x="2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96" y="152"/>
                  <a:pt x="196" y="152"/>
                  <a:pt x="196" y="152"/>
                </a:cubicBezTo>
                <a:lnTo>
                  <a:pt x="232" y="1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7" name="Google Shape;2947;p16"/>
          <p:cNvSpPr/>
          <p:nvPr/>
        </p:nvSpPr>
        <p:spPr>
          <a:xfrm>
            <a:off x="342899" y="1099344"/>
            <a:ext cx="420688" cy="420688"/>
          </a:xfrm>
          <a:custGeom>
            <a:rect b="b" l="l" r="r" t="t"/>
            <a:pathLst>
              <a:path extrusionOk="0" h="256" w="256">
                <a:moveTo>
                  <a:pt x="244" y="176"/>
                </a:moveTo>
                <a:cubicBezTo>
                  <a:pt x="188" y="176"/>
                  <a:pt x="188" y="176"/>
                  <a:pt x="188" y="176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232" y="152"/>
                  <a:pt x="232" y="152"/>
                  <a:pt x="232" y="152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124" y="80"/>
                </a:moveTo>
                <a:cubicBezTo>
                  <a:pt x="124" y="80"/>
                  <a:pt x="124" y="80"/>
                  <a:pt x="124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6" y="80"/>
                  <a:pt x="56" y="80"/>
                  <a:pt x="56" y="80"/>
                </a:cubicBezTo>
                <a:lnTo>
                  <a:pt x="124" y="80"/>
                </a:lnTo>
                <a:close/>
                <a:moveTo>
                  <a:pt x="24" y="104"/>
                </a:move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60" y="104"/>
                  <a:pt x="60" y="104"/>
                  <a:pt x="60" y="104"/>
                </a:cubicBezTo>
                <a:lnTo>
                  <a:pt x="24" y="10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8" name="Google Shape;2948;p16"/>
          <p:cNvSpPr/>
          <p:nvPr/>
        </p:nvSpPr>
        <p:spPr>
          <a:xfrm>
            <a:off x="8453437" y="389732"/>
            <a:ext cx="401638" cy="355600"/>
          </a:xfrm>
          <a:custGeom>
            <a:rect b="b" l="l" r="r" t="t"/>
            <a:pathLst>
              <a:path extrusionOk="0" h="216" w="244">
                <a:moveTo>
                  <a:pt x="216" y="130"/>
                </a:moveTo>
                <a:cubicBezTo>
                  <a:pt x="136" y="210"/>
                  <a:pt x="136" y="210"/>
                  <a:pt x="136" y="210"/>
                </a:cubicBezTo>
                <a:cubicBezTo>
                  <a:pt x="132" y="214"/>
                  <a:pt x="124" y="214"/>
                  <a:pt x="119" y="210"/>
                </a:cubicBezTo>
                <a:cubicBezTo>
                  <a:pt x="115" y="205"/>
                  <a:pt x="115" y="197"/>
                  <a:pt x="119" y="193"/>
                </a:cubicBezTo>
                <a:cubicBezTo>
                  <a:pt x="199" y="113"/>
                  <a:pt x="199" y="113"/>
                  <a:pt x="199" y="113"/>
                </a:cubicBezTo>
                <a:cubicBezTo>
                  <a:pt x="217" y="95"/>
                  <a:pt x="217" y="64"/>
                  <a:pt x="199" y="45"/>
                </a:cubicBezTo>
                <a:cubicBezTo>
                  <a:pt x="180" y="27"/>
                  <a:pt x="149" y="27"/>
                  <a:pt x="131" y="45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26" y="150"/>
                  <a:pt x="26" y="167"/>
                  <a:pt x="37" y="178"/>
                </a:cubicBezTo>
                <a:cubicBezTo>
                  <a:pt x="48" y="189"/>
                  <a:pt x="66" y="189"/>
                  <a:pt x="77" y="178"/>
                </a:cubicBezTo>
                <a:cubicBezTo>
                  <a:pt x="165" y="91"/>
                  <a:pt x="165" y="91"/>
                  <a:pt x="165" y="91"/>
                </a:cubicBezTo>
                <a:cubicBezTo>
                  <a:pt x="168" y="88"/>
                  <a:pt x="168" y="83"/>
                  <a:pt x="165" y="79"/>
                </a:cubicBezTo>
                <a:cubicBezTo>
                  <a:pt x="161" y="76"/>
                  <a:pt x="156" y="76"/>
                  <a:pt x="153" y="7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5" y="158"/>
                  <a:pt x="67" y="158"/>
                  <a:pt x="63" y="153"/>
                </a:cubicBezTo>
                <a:cubicBezTo>
                  <a:pt x="58" y="148"/>
                  <a:pt x="58" y="141"/>
                  <a:pt x="63" y="136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49" y="50"/>
                  <a:pt x="169" y="50"/>
                  <a:pt x="182" y="62"/>
                </a:cubicBezTo>
                <a:cubicBezTo>
                  <a:pt x="194" y="75"/>
                  <a:pt x="194" y="95"/>
                  <a:pt x="182" y="108"/>
                </a:cubicBezTo>
                <a:cubicBezTo>
                  <a:pt x="94" y="195"/>
                  <a:pt x="94" y="195"/>
                  <a:pt x="94" y="195"/>
                </a:cubicBezTo>
                <a:cubicBezTo>
                  <a:pt x="74" y="216"/>
                  <a:pt x="41" y="216"/>
                  <a:pt x="20" y="195"/>
                </a:cubicBezTo>
                <a:cubicBezTo>
                  <a:pt x="0" y="175"/>
                  <a:pt x="0" y="142"/>
                  <a:pt x="20" y="122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42" y="0"/>
                  <a:pt x="187" y="0"/>
                  <a:pt x="216" y="28"/>
                </a:cubicBezTo>
                <a:cubicBezTo>
                  <a:pt x="244" y="57"/>
                  <a:pt x="244" y="102"/>
                  <a:pt x="216" y="13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9" name="Google Shape;2949;p16"/>
          <p:cNvSpPr/>
          <p:nvPr/>
        </p:nvSpPr>
        <p:spPr>
          <a:xfrm>
            <a:off x="7705725" y="361157"/>
            <a:ext cx="420688" cy="420688"/>
          </a:xfrm>
          <a:custGeom>
            <a:rect b="b" l="l" r="r" t="t"/>
            <a:pathLst>
              <a:path extrusionOk="0" h="256" w="256">
                <a:moveTo>
                  <a:pt x="255" y="16"/>
                </a:moveTo>
                <a:cubicBezTo>
                  <a:pt x="255" y="16"/>
                  <a:pt x="255" y="16"/>
                  <a:pt x="255" y="16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5" y="253"/>
                  <a:pt x="161" y="256"/>
                  <a:pt x="156" y="256"/>
                </a:cubicBezTo>
                <a:cubicBezTo>
                  <a:pt x="150" y="256"/>
                  <a:pt x="146" y="252"/>
                  <a:pt x="144" y="247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4" y="110"/>
                  <a:pt x="0" y="106"/>
                  <a:pt x="0" y="100"/>
                </a:cubicBezTo>
                <a:cubicBezTo>
                  <a:pt x="0" y="95"/>
                  <a:pt x="3" y="91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240" y="1"/>
                  <a:pt x="240" y="1"/>
                  <a:pt x="240" y="1"/>
                </a:cubicBezTo>
                <a:cubicBezTo>
                  <a:pt x="240" y="1"/>
                  <a:pt x="240" y="1"/>
                  <a:pt x="240" y="1"/>
                </a:cubicBezTo>
                <a:cubicBezTo>
                  <a:pt x="241" y="0"/>
                  <a:pt x="243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4"/>
                  <a:pt x="256" y="15"/>
                  <a:pt x="255" y="16"/>
                </a:cubicBezTo>
                <a:moveTo>
                  <a:pt x="53" y="97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17"/>
                  <a:pt x="139" y="121"/>
                  <a:pt x="140" y="125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223" y="33"/>
                  <a:pt x="223" y="33"/>
                  <a:pt x="223" y="33"/>
                </a:cubicBezTo>
                <a:lnTo>
                  <a:pt x="53" y="9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0" name="Google Shape;2950;p16"/>
          <p:cNvSpPr/>
          <p:nvPr/>
        </p:nvSpPr>
        <p:spPr>
          <a:xfrm>
            <a:off x="6969125" y="361157"/>
            <a:ext cx="420688" cy="420688"/>
          </a:xfrm>
          <a:custGeom>
            <a:rect b="b" l="l" r="r" t="t"/>
            <a:pathLst>
              <a:path extrusionOk="0" h="256" w="256">
                <a:moveTo>
                  <a:pt x="252" y="20"/>
                </a:moveTo>
                <a:cubicBezTo>
                  <a:pt x="220" y="53"/>
                  <a:pt x="220" y="53"/>
                  <a:pt x="220" y="53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44" y="196"/>
                  <a:pt x="244" y="196"/>
                  <a:pt x="244" y="196"/>
                </a:cubicBezTo>
                <a:cubicBezTo>
                  <a:pt x="251" y="196"/>
                  <a:pt x="256" y="201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51"/>
                  <a:pt x="215" y="256"/>
                  <a:pt x="208" y="256"/>
                </a:cubicBezTo>
                <a:cubicBezTo>
                  <a:pt x="201" y="256"/>
                  <a:pt x="196" y="251"/>
                  <a:pt x="196" y="244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46" y="220"/>
                  <a:pt x="46" y="220"/>
                  <a:pt x="46" y="220"/>
                </a:cubicBezTo>
                <a:cubicBezTo>
                  <a:pt x="40" y="220"/>
                  <a:pt x="36" y="216"/>
                  <a:pt x="36" y="210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6" y="60"/>
                  <a:pt x="36" y="60"/>
                  <a:pt x="36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5"/>
                  <a:pt x="41" y="0"/>
                  <a:pt x="48" y="0"/>
                </a:cubicBezTo>
                <a:cubicBezTo>
                  <a:pt x="55" y="0"/>
                  <a:pt x="60" y="5"/>
                  <a:pt x="60" y="12"/>
                </a:cubicBezTo>
                <a:cubicBezTo>
                  <a:pt x="60" y="36"/>
                  <a:pt x="60" y="36"/>
                  <a:pt x="60" y="36"/>
                </a:cubicBezTo>
                <a:cubicBezTo>
                  <a:pt x="203" y="36"/>
                  <a:pt x="203" y="36"/>
                  <a:pt x="203" y="36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60" y="60"/>
                </a:moveTo>
                <a:cubicBezTo>
                  <a:pt x="60" y="179"/>
                  <a:pt x="60" y="179"/>
                  <a:pt x="60" y="179"/>
                </a:cubicBezTo>
                <a:cubicBezTo>
                  <a:pt x="179" y="60"/>
                  <a:pt x="179" y="60"/>
                  <a:pt x="179" y="60"/>
                </a:cubicBezTo>
                <a:lnTo>
                  <a:pt x="60" y="60"/>
                </a:lnTo>
                <a:close/>
                <a:moveTo>
                  <a:pt x="196" y="77"/>
                </a:moveTo>
                <a:cubicBezTo>
                  <a:pt x="77" y="196"/>
                  <a:pt x="77" y="196"/>
                  <a:pt x="77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7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1" name="Google Shape;2951;p16"/>
          <p:cNvSpPr/>
          <p:nvPr/>
        </p:nvSpPr>
        <p:spPr>
          <a:xfrm>
            <a:off x="6232525" y="380207"/>
            <a:ext cx="422275" cy="382588"/>
          </a:xfrm>
          <a:custGeom>
            <a:rect b="b" l="l" r="r" t="t"/>
            <a:pathLst>
              <a:path extrusionOk="0" h="232" w="256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12" y="232"/>
                  <a:pt x="212" y="232"/>
                  <a:pt x="212" y="232"/>
                </a:cubicBezTo>
                <a:cubicBezTo>
                  <a:pt x="44" y="232"/>
                  <a:pt x="44" y="232"/>
                  <a:pt x="44" y="232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172" y="132"/>
                </a:moveTo>
                <a:cubicBezTo>
                  <a:pt x="140" y="132"/>
                  <a:pt x="140" y="132"/>
                  <a:pt x="140" y="132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93"/>
                  <a:pt x="135" y="88"/>
                  <a:pt x="128" y="88"/>
                </a:cubicBezTo>
                <a:cubicBezTo>
                  <a:pt x="121" y="88"/>
                  <a:pt x="116" y="93"/>
                  <a:pt x="116" y="100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7" y="132"/>
                  <a:pt x="72" y="137"/>
                  <a:pt x="72" y="144"/>
                </a:cubicBezTo>
                <a:cubicBezTo>
                  <a:pt x="72" y="151"/>
                  <a:pt x="77" y="156"/>
                  <a:pt x="84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16" y="195"/>
                  <a:pt x="121" y="200"/>
                  <a:pt x="128" y="200"/>
                </a:cubicBezTo>
                <a:cubicBezTo>
                  <a:pt x="135" y="200"/>
                  <a:pt x="140" y="195"/>
                  <a:pt x="140" y="188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9" y="156"/>
                  <a:pt x="184" y="151"/>
                  <a:pt x="184" y="144"/>
                </a:cubicBezTo>
                <a:cubicBezTo>
                  <a:pt x="184" y="137"/>
                  <a:pt x="179" y="132"/>
                  <a:pt x="172" y="1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2" name="Google Shape;2952;p16"/>
          <p:cNvSpPr/>
          <p:nvPr/>
        </p:nvSpPr>
        <p:spPr>
          <a:xfrm>
            <a:off x="5497512" y="361157"/>
            <a:ext cx="420688" cy="420688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" y="24"/>
                </a:moveTo>
                <a:cubicBezTo>
                  <a:pt x="24" y="227"/>
                  <a:pt x="24" y="227"/>
                  <a:pt x="24" y="227"/>
                </a:cubicBezTo>
                <a:cubicBezTo>
                  <a:pt x="28" y="217"/>
                  <a:pt x="34" y="205"/>
                  <a:pt x="47" y="199"/>
                </a:cubicBezTo>
                <a:cubicBezTo>
                  <a:pt x="64" y="190"/>
                  <a:pt x="57" y="197"/>
                  <a:pt x="78" y="188"/>
                </a:cubicBezTo>
                <a:cubicBezTo>
                  <a:pt x="99" y="180"/>
                  <a:pt x="104" y="176"/>
                  <a:pt x="104" y="17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97" y="150"/>
                  <a:pt x="94" y="131"/>
                </a:cubicBezTo>
                <a:cubicBezTo>
                  <a:pt x="89" y="132"/>
                  <a:pt x="88" y="125"/>
                  <a:pt x="87" y="121"/>
                </a:cubicBezTo>
                <a:cubicBezTo>
                  <a:pt x="87" y="116"/>
                  <a:pt x="85" y="102"/>
                  <a:pt x="91" y="103"/>
                </a:cubicBezTo>
                <a:cubicBezTo>
                  <a:pt x="89" y="94"/>
                  <a:pt x="88" y="86"/>
                  <a:pt x="89" y="81"/>
                </a:cubicBezTo>
                <a:cubicBezTo>
                  <a:pt x="90" y="66"/>
                  <a:pt x="105" y="49"/>
                  <a:pt x="128" y="48"/>
                </a:cubicBezTo>
                <a:cubicBezTo>
                  <a:pt x="155" y="49"/>
                  <a:pt x="166" y="66"/>
                  <a:pt x="167" y="81"/>
                </a:cubicBezTo>
                <a:cubicBezTo>
                  <a:pt x="168" y="86"/>
                  <a:pt x="167" y="94"/>
                  <a:pt x="166" y="103"/>
                </a:cubicBezTo>
                <a:cubicBezTo>
                  <a:pt x="172" y="102"/>
                  <a:pt x="169" y="116"/>
                  <a:pt x="169" y="121"/>
                </a:cubicBezTo>
                <a:cubicBezTo>
                  <a:pt x="168" y="125"/>
                  <a:pt x="167" y="132"/>
                  <a:pt x="162" y="131"/>
                </a:cubicBezTo>
                <a:cubicBezTo>
                  <a:pt x="159" y="150"/>
                  <a:pt x="152" y="156"/>
                  <a:pt x="152" y="15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2" y="176"/>
                  <a:pt x="157" y="179"/>
                  <a:pt x="178" y="188"/>
                </a:cubicBezTo>
                <a:cubicBezTo>
                  <a:pt x="199" y="197"/>
                  <a:pt x="192" y="190"/>
                  <a:pt x="209" y="199"/>
                </a:cubicBezTo>
                <a:cubicBezTo>
                  <a:pt x="222" y="205"/>
                  <a:pt x="228" y="217"/>
                  <a:pt x="232" y="227"/>
                </a:cubicBezTo>
                <a:cubicBezTo>
                  <a:pt x="232" y="24"/>
                  <a:pt x="232" y="24"/>
                  <a:pt x="232" y="24"/>
                </a:cubicBezTo>
                <a:lnTo>
                  <a:pt x="24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3" name="Google Shape;2953;p16"/>
          <p:cNvSpPr/>
          <p:nvPr/>
        </p:nvSpPr>
        <p:spPr>
          <a:xfrm>
            <a:off x="4760912" y="361157"/>
            <a:ext cx="420688" cy="420688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132" y="101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0" y="99"/>
                  <a:pt x="128" y="96"/>
                  <a:pt x="128" y="92"/>
                </a:cubicBezTo>
                <a:cubicBezTo>
                  <a:pt x="128" y="85"/>
                  <a:pt x="133" y="80"/>
                  <a:pt x="140" y="80"/>
                </a:cubicBezTo>
                <a:cubicBezTo>
                  <a:pt x="143" y="80"/>
                  <a:pt x="146" y="81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90" y="121"/>
                  <a:pt x="192" y="124"/>
                  <a:pt x="192" y="128"/>
                </a:cubicBezTo>
                <a:cubicBezTo>
                  <a:pt x="192" y="132"/>
                  <a:pt x="190" y="135"/>
                  <a:pt x="188" y="137"/>
                </a:cubicBezTo>
                <a:cubicBezTo>
                  <a:pt x="188" y="137"/>
                  <a:pt x="188" y="137"/>
                  <a:pt x="188" y="137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6" y="175"/>
                  <a:pt x="143" y="176"/>
                  <a:pt x="140" y="176"/>
                </a:cubicBezTo>
                <a:cubicBezTo>
                  <a:pt x="133" y="176"/>
                  <a:pt x="128" y="171"/>
                  <a:pt x="128" y="164"/>
                </a:cubicBezTo>
                <a:cubicBezTo>
                  <a:pt x="128" y="160"/>
                  <a:pt x="130" y="157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49" y="116"/>
                  <a:pt x="149" y="116"/>
                  <a:pt x="149" y="116"/>
                </a:cubicBezTo>
                <a:lnTo>
                  <a:pt x="132" y="101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4" name="Google Shape;2954;p16"/>
          <p:cNvSpPr/>
          <p:nvPr/>
        </p:nvSpPr>
        <p:spPr>
          <a:xfrm>
            <a:off x="4024312" y="361157"/>
            <a:ext cx="420688" cy="420688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92" y="128"/>
                </a:moveTo>
                <a:cubicBezTo>
                  <a:pt x="192" y="135"/>
                  <a:pt x="187" y="140"/>
                  <a:pt x="180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6" y="157"/>
                  <a:pt x="128" y="160"/>
                  <a:pt x="128" y="164"/>
                </a:cubicBezTo>
                <a:cubicBezTo>
                  <a:pt x="128" y="171"/>
                  <a:pt x="123" y="176"/>
                  <a:pt x="116" y="176"/>
                </a:cubicBezTo>
                <a:cubicBezTo>
                  <a:pt x="113" y="176"/>
                  <a:pt x="110" y="175"/>
                  <a:pt x="108" y="173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6" y="135"/>
                  <a:pt x="64" y="132"/>
                  <a:pt x="64" y="128"/>
                </a:cubicBezTo>
                <a:cubicBezTo>
                  <a:pt x="64" y="124"/>
                  <a:pt x="66" y="121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0" y="81"/>
                  <a:pt x="113" y="80"/>
                  <a:pt x="116" y="80"/>
                </a:cubicBezTo>
                <a:cubicBezTo>
                  <a:pt x="123" y="80"/>
                  <a:pt x="128" y="85"/>
                  <a:pt x="128" y="92"/>
                </a:cubicBezTo>
                <a:cubicBezTo>
                  <a:pt x="128" y="96"/>
                  <a:pt x="126" y="99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5" name="Google Shape;2955;p16"/>
          <p:cNvSpPr/>
          <p:nvPr/>
        </p:nvSpPr>
        <p:spPr>
          <a:xfrm>
            <a:off x="3287712" y="361157"/>
            <a:ext cx="420688" cy="420688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64" y="128"/>
                </a:moveTo>
                <a:cubicBezTo>
                  <a:pt x="160" y="128"/>
                  <a:pt x="157" y="126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9" y="126"/>
                  <a:pt x="96" y="128"/>
                  <a:pt x="92" y="128"/>
                </a:cubicBezTo>
                <a:cubicBezTo>
                  <a:pt x="85" y="128"/>
                  <a:pt x="80" y="123"/>
                  <a:pt x="80" y="116"/>
                </a:cubicBezTo>
                <a:cubicBezTo>
                  <a:pt x="80" y="113"/>
                  <a:pt x="81" y="110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66"/>
                  <a:pt x="124" y="64"/>
                  <a:pt x="128" y="64"/>
                </a:cubicBezTo>
                <a:cubicBezTo>
                  <a:pt x="132" y="64"/>
                  <a:pt x="135" y="66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5" y="110"/>
                  <a:pt x="176" y="113"/>
                  <a:pt x="176" y="116"/>
                </a:cubicBezTo>
                <a:cubicBezTo>
                  <a:pt x="176" y="123"/>
                  <a:pt x="171" y="128"/>
                  <a:pt x="164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6" name="Google Shape;2956;p16"/>
          <p:cNvSpPr/>
          <p:nvPr/>
        </p:nvSpPr>
        <p:spPr>
          <a:xfrm>
            <a:off x="2551112" y="361157"/>
            <a:ext cx="420688" cy="420688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73" y="148"/>
                </a:moveTo>
                <a:cubicBezTo>
                  <a:pt x="137" y="188"/>
                  <a:pt x="137" y="188"/>
                  <a:pt x="137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5" y="190"/>
                  <a:pt x="132" y="192"/>
                  <a:pt x="128" y="192"/>
                </a:cubicBezTo>
                <a:cubicBezTo>
                  <a:pt x="124" y="192"/>
                  <a:pt x="121" y="190"/>
                  <a:pt x="119" y="188"/>
                </a:cubicBezTo>
                <a:cubicBezTo>
                  <a:pt x="119" y="188"/>
                  <a:pt x="119" y="188"/>
                  <a:pt x="119" y="18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1" y="146"/>
                  <a:pt x="80" y="143"/>
                  <a:pt x="80" y="140"/>
                </a:cubicBezTo>
                <a:cubicBezTo>
                  <a:pt x="80" y="133"/>
                  <a:pt x="85" y="128"/>
                  <a:pt x="92" y="128"/>
                </a:cubicBezTo>
                <a:cubicBezTo>
                  <a:pt x="96" y="128"/>
                  <a:pt x="99" y="130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7" y="130"/>
                  <a:pt x="160" y="128"/>
                  <a:pt x="164" y="128"/>
                </a:cubicBezTo>
                <a:cubicBezTo>
                  <a:pt x="171" y="128"/>
                  <a:pt x="176" y="133"/>
                  <a:pt x="176" y="140"/>
                </a:cubicBezTo>
                <a:cubicBezTo>
                  <a:pt x="176" y="143"/>
                  <a:pt x="175" y="146"/>
                  <a:pt x="173" y="148"/>
                </a:cubicBezTo>
                <a:close/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7" name="Google Shape;2957;p16"/>
          <p:cNvSpPr/>
          <p:nvPr/>
        </p:nvSpPr>
        <p:spPr>
          <a:xfrm>
            <a:off x="1816100" y="361157"/>
            <a:ext cx="420688" cy="420688"/>
          </a:xfrm>
          <a:custGeom>
            <a:rect b="b" l="l" r="r" t="t"/>
            <a:pathLst>
              <a:path extrusionOk="0" h="256" w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56"/>
                </a:move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8" name="Google Shape;2958;p16"/>
          <p:cNvSpPr/>
          <p:nvPr/>
        </p:nvSpPr>
        <p:spPr>
          <a:xfrm>
            <a:off x="1079500" y="367507"/>
            <a:ext cx="420688" cy="407988"/>
          </a:xfrm>
          <a:custGeom>
            <a:rect b="b" l="l" r="r" t="t"/>
            <a:pathLst>
              <a:path extrusionOk="0" h="248" w="256">
                <a:moveTo>
                  <a:pt x="256" y="236"/>
                </a:move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109"/>
                  <a:pt x="58" y="120"/>
                  <a:pt x="71" y="120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90" y="120"/>
                  <a:pt x="200" y="109"/>
                  <a:pt x="200" y="96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00" y="60"/>
                  <a:pt x="200" y="60"/>
                  <a:pt x="200" y="60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0" y="0"/>
                  <a:pt x="200" y="0"/>
                  <a:pt x="200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1" y="0"/>
                  <a:pt x="214" y="1"/>
                  <a:pt x="216" y="4"/>
                </a:cubicBezTo>
                <a:cubicBezTo>
                  <a:pt x="252" y="40"/>
                  <a:pt x="252" y="40"/>
                  <a:pt x="252" y="40"/>
                </a:cubicBezTo>
                <a:cubicBezTo>
                  <a:pt x="255" y="42"/>
                  <a:pt x="256" y="45"/>
                  <a:pt x="256" y="48"/>
                </a:cubicBezTo>
                <a:lnTo>
                  <a:pt x="256" y="236"/>
                </a:lnTo>
                <a:close/>
                <a:moveTo>
                  <a:pt x="188" y="96"/>
                </a:moveTo>
                <a:cubicBezTo>
                  <a:pt x="188" y="103"/>
                  <a:pt x="183" y="108"/>
                  <a:pt x="176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5" y="108"/>
                  <a:pt x="60" y="103"/>
                  <a:pt x="60" y="96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0"/>
                  <a:pt x="60" y="0"/>
                  <a:pt x="6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72"/>
                  <a:pt x="188" y="72"/>
                  <a:pt x="188" y="72"/>
                </a:cubicBezTo>
                <a:lnTo>
                  <a:pt x="188" y="96"/>
                </a:lnTo>
                <a:close/>
                <a:moveTo>
                  <a:pt x="164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64" y="92"/>
                  <a:pt x="164" y="92"/>
                  <a:pt x="164" y="92"/>
                </a:cubicBezTo>
                <a:lnTo>
                  <a:pt x="164" y="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9" name="Google Shape;2959;p16"/>
          <p:cNvSpPr/>
          <p:nvPr/>
        </p:nvSpPr>
        <p:spPr>
          <a:xfrm>
            <a:off x="342899" y="419894"/>
            <a:ext cx="420688" cy="303213"/>
          </a:xfrm>
          <a:custGeom>
            <a:rect b="b" l="l" r="r" t="t"/>
            <a:pathLst>
              <a:path extrusionOk="0" h="184" w="256">
                <a:moveTo>
                  <a:pt x="244" y="184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29" y="184"/>
                  <a:pt x="229" y="184"/>
                  <a:pt x="229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89" y="131"/>
                  <a:pt x="185" y="128"/>
                  <a:pt x="180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1" y="128"/>
                  <a:pt x="67" y="131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9"/>
                  <a:pt x="251" y="184"/>
                  <a:pt x="244" y="184"/>
                </a:cubicBezTo>
                <a:moveTo>
                  <a:pt x="64" y="60"/>
                </a:moveTo>
                <a:cubicBezTo>
                  <a:pt x="55" y="60"/>
                  <a:pt x="48" y="67"/>
                  <a:pt x="48" y="76"/>
                </a:cubicBezTo>
                <a:cubicBezTo>
                  <a:pt x="48" y="85"/>
                  <a:pt x="55" y="92"/>
                  <a:pt x="64" y="92"/>
                </a:cubicBezTo>
                <a:cubicBezTo>
                  <a:pt x="73" y="92"/>
                  <a:pt x="80" y="85"/>
                  <a:pt x="80" y="76"/>
                </a:cubicBezTo>
                <a:cubicBezTo>
                  <a:pt x="80" y="67"/>
                  <a:pt x="73" y="60"/>
                  <a:pt x="64" y="60"/>
                </a:cubicBezTo>
                <a:moveTo>
                  <a:pt x="160" y="60"/>
                </a:moveTo>
                <a:cubicBezTo>
                  <a:pt x="96" y="60"/>
                  <a:pt x="96" y="60"/>
                  <a:pt x="96" y="60"/>
                </a:cubicBezTo>
                <a:cubicBezTo>
                  <a:pt x="96" y="92"/>
                  <a:pt x="96" y="92"/>
                  <a:pt x="96" y="92"/>
                </a:cubicBezTo>
                <a:cubicBezTo>
                  <a:pt x="160" y="92"/>
                  <a:pt x="160" y="92"/>
                  <a:pt x="160" y="92"/>
                </a:cubicBezTo>
                <a:lnTo>
                  <a:pt x="160" y="60"/>
                </a:lnTo>
                <a:close/>
                <a:moveTo>
                  <a:pt x="192" y="60"/>
                </a:moveTo>
                <a:cubicBezTo>
                  <a:pt x="183" y="60"/>
                  <a:pt x="176" y="67"/>
                  <a:pt x="176" y="76"/>
                </a:cubicBezTo>
                <a:cubicBezTo>
                  <a:pt x="176" y="85"/>
                  <a:pt x="183" y="92"/>
                  <a:pt x="192" y="92"/>
                </a:cubicBezTo>
                <a:cubicBezTo>
                  <a:pt x="201" y="92"/>
                  <a:pt x="208" y="85"/>
                  <a:pt x="208" y="76"/>
                </a:cubicBezTo>
                <a:cubicBezTo>
                  <a:pt x="208" y="67"/>
                  <a:pt x="201" y="60"/>
                  <a:pt x="192" y="60"/>
                </a:cubicBezTo>
                <a:moveTo>
                  <a:pt x="73" y="148"/>
                </a:moveTo>
                <a:cubicBezTo>
                  <a:pt x="74" y="143"/>
                  <a:pt x="79" y="140"/>
                  <a:pt x="84" y="140"/>
                </a:cubicBezTo>
                <a:cubicBezTo>
                  <a:pt x="172" y="140"/>
                  <a:pt x="172" y="140"/>
                  <a:pt x="172" y="140"/>
                </a:cubicBezTo>
                <a:cubicBezTo>
                  <a:pt x="177" y="140"/>
                  <a:pt x="182" y="143"/>
                  <a:pt x="183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195" y="184"/>
                  <a:pt x="195" y="184"/>
                  <a:pt x="195" y="18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70" y="184"/>
                  <a:pt x="170" y="184"/>
                  <a:pt x="170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73" y="148"/>
                  <a:pt x="73" y="148"/>
                  <a:pt x="73" y="1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60" name="Google Shape;2960;p16"/>
          <p:cNvGrpSpPr/>
          <p:nvPr/>
        </p:nvGrpSpPr>
        <p:grpSpPr>
          <a:xfrm>
            <a:off x="433387" y="3321844"/>
            <a:ext cx="493713" cy="490538"/>
            <a:chOff x="469900" y="379413"/>
            <a:chExt cx="493713" cy="490538"/>
          </a:xfrm>
        </p:grpSpPr>
        <p:sp>
          <p:nvSpPr>
            <p:cNvPr id="2961" name="Google Shape;2961;p16"/>
            <p:cNvSpPr/>
            <p:nvPr/>
          </p:nvSpPr>
          <p:spPr>
            <a:xfrm>
              <a:off x="495300" y="496888"/>
              <a:ext cx="468313" cy="142875"/>
            </a:xfrm>
            <a:custGeom>
              <a:rect b="b" l="l" r="r" t="t"/>
              <a:pathLst>
                <a:path extrusionOk="0" h="50" w="164">
                  <a:moveTo>
                    <a:pt x="34" y="0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5"/>
                    <a:pt x="29" y="26"/>
                    <a:pt x="28" y="27"/>
                  </a:cubicBezTo>
                  <a:cubicBezTo>
                    <a:pt x="27" y="29"/>
                    <a:pt x="26" y="31"/>
                    <a:pt x="26" y="3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4" y="15"/>
                    <a:pt x="10" y="9"/>
                  </a:cubicBezTo>
                  <a:cubicBezTo>
                    <a:pt x="16" y="3"/>
                    <a:pt x="24" y="0"/>
                    <a:pt x="3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2" name="Google Shape;2962;p16"/>
            <p:cNvSpPr/>
            <p:nvPr/>
          </p:nvSpPr>
          <p:spPr>
            <a:xfrm>
              <a:off x="469900" y="649288"/>
              <a:ext cx="125413" cy="42863"/>
            </a:xfrm>
            <a:custGeom>
              <a:rect b="b" l="l" r="r" t="t"/>
              <a:pathLst>
                <a:path extrusionOk="0" h="15" w="44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12" y="15"/>
                    <a:pt x="1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2" y="15"/>
                    <a:pt x="35" y="12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1"/>
                    <a:pt x="42" y="0"/>
                    <a:pt x="4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3" name="Google Shape;2963;p16"/>
            <p:cNvSpPr/>
            <p:nvPr/>
          </p:nvSpPr>
          <p:spPr>
            <a:xfrm>
              <a:off x="469900" y="700088"/>
              <a:ext cx="125413" cy="169863"/>
            </a:xfrm>
            <a:custGeom>
              <a:rect b="b" l="l" r="r" t="t"/>
              <a:pathLst>
                <a:path extrusionOk="0" h="59" w="44">
                  <a:moveTo>
                    <a:pt x="22" y="0"/>
                  </a:moveTo>
                  <a:cubicBezTo>
                    <a:pt x="27" y="19"/>
                    <a:pt x="44" y="29"/>
                    <a:pt x="44" y="39"/>
                  </a:cubicBezTo>
                  <a:cubicBezTo>
                    <a:pt x="44" y="49"/>
                    <a:pt x="38" y="59"/>
                    <a:pt x="22" y="59"/>
                  </a:cubicBezTo>
                  <a:cubicBezTo>
                    <a:pt x="6" y="59"/>
                    <a:pt x="0" y="49"/>
                    <a:pt x="0" y="39"/>
                  </a:cubicBezTo>
                  <a:cubicBezTo>
                    <a:pt x="0" y="29"/>
                    <a:pt x="17" y="19"/>
                    <a:pt x="2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4" name="Google Shape;2964;p16"/>
            <p:cNvSpPr/>
            <p:nvPr/>
          </p:nvSpPr>
          <p:spPr>
            <a:xfrm>
              <a:off x="590550" y="379413"/>
              <a:ext cx="284163" cy="131763"/>
            </a:xfrm>
            <a:custGeom>
              <a:rect b="b" l="l" r="r" t="t"/>
              <a:pathLst>
                <a:path extrusionOk="0" h="46" w="100">
                  <a:moveTo>
                    <a:pt x="61" y="8"/>
                  </a:moveTo>
                  <a:cubicBezTo>
                    <a:pt x="85" y="2"/>
                    <a:pt x="100" y="3"/>
                    <a:pt x="100" y="12"/>
                  </a:cubicBezTo>
                  <a:cubicBezTo>
                    <a:pt x="100" y="21"/>
                    <a:pt x="85" y="22"/>
                    <a:pt x="61" y="15"/>
                  </a:cubicBezTo>
                  <a:cubicBezTo>
                    <a:pt x="60" y="18"/>
                    <a:pt x="58" y="20"/>
                    <a:pt x="56" y="2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1" y="20"/>
                    <a:pt x="40" y="18"/>
                    <a:pt x="39" y="15"/>
                  </a:cubicBezTo>
                  <a:cubicBezTo>
                    <a:pt x="15" y="22"/>
                    <a:pt x="0" y="21"/>
                    <a:pt x="0" y="12"/>
                  </a:cubicBezTo>
                  <a:cubicBezTo>
                    <a:pt x="0" y="3"/>
                    <a:pt x="15" y="2"/>
                    <a:pt x="39" y="8"/>
                  </a:cubicBezTo>
                  <a:cubicBezTo>
                    <a:pt x="40" y="4"/>
                    <a:pt x="45" y="0"/>
                    <a:pt x="50" y="0"/>
                  </a:cubicBezTo>
                  <a:cubicBezTo>
                    <a:pt x="55" y="0"/>
                    <a:pt x="59" y="4"/>
                    <a:pt x="61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5" name="Google Shape;2965;p16"/>
            <p:cNvSpPr/>
            <p:nvPr/>
          </p:nvSpPr>
          <p:spPr>
            <a:xfrm>
              <a:off x="484188" y="760413"/>
              <a:ext cx="34925" cy="92075"/>
            </a:xfrm>
            <a:custGeom>
              <a:rect b="b" l="l" r="r" t="t"/>
              <a:pathLst>
                <a:path extrusionOk="0" h="32" w="12">
                  <a:moveTo>
                    <a:pt x="11" y="32"/>
                  </a:moveTo>
                  <a:cubicBezTo>
                    <a:pt x="3" y="30"/>
                    <a:pt x="0" y="24"/>
                    <a:pt x="0" y="18"/>
                  </a:cubicBezTo>
                  <a:cubicBezTo>
                    <a:pt x="0" y="13"/>
                    <a:pt x="7" y="8"/>
                    <a:pt x="12" y="0"/>
                  </a:cubicBezTo>
                  <a:cubicBezTo>
                    <a:pt x="7" y="7"/>
                    <a:pt x="2" y="13"/>
                    <a:pt x="3" y="19"/>
                  </a:cubicBezTo>
                  <a:cubicBezTo>
                    <a:pt x="4" y="24"/>
                    <a:pt x="7" y="29"/>
                    <a:pt x="11" y="3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66" name="Google Shape;2966;p16"/>
          <p:cNvSpPr/>
          <p:nvPr/>
        </p:nvSpPr>
        <p:spPr>
          <a:xfrm>
            <a:off x="1257300" y="3236119"/>
            <a:ext cx="623888" cy="547688"/>
          </a:xfrm>
          <a:custGeom>
            <a:rect b="b" l="l" r="r" t="t"/>
            <a:pathLst>
              <a:path extrusionOk="0" h="191" w="219">
                <a:moveTo>
                  <a:pt x="0" y="145"/>
                </a:moveTo>
                <a:cubicBezTo>
                  <a:pt x="0" y="145"/>
                  <a:pt x="13" y="191"/>
                  <a:pt x="48" y="191"/>
                </a:cubicBezTo>
                <a:cubicBezTo>
                  <a:pt x="83" y="191"/>
                  <a:pt x="101" y="191"/>
                  <a:pt x="145" y="191"/>
                </a:cubicBezTo>
                <a:cubicBezTo>
                  <a:pt x="188" y="191"/>
                  <a:pt x="216" y="150"/>
                  <a:pt x="217" y="146"/>
                </a:cubicBezTo>
                <a:cubicBezTo>
                  <a:pt x="219" y="141"/>
                  <a:pt x="217" y="145"/>
                  <a:pt x="217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12" y="0"/>
                </a:moveTo>
                <a:cubicBezTo>
                  <a:pt x="113" y="135"/>
                  <a:pt x="113" y="135"/>
                  <a:pt x="113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69" y="108"/>
                  <a:pt x="95" y="59"/>
                  <a:pt x="112" y="0"/>
                </a:cubicBezTo>
                <a:close/>
                <a:moveTo>
                  <a:pt x="124" y="28"/>
                </a:moveTo>
                <a:cubicBezTo>
                  <a:pt x="124" y="135"/>
                  <a:pt x="124" y="135"/>
                  <a:pt x="124" y="135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49" y="114"/>
                  <a:pt x="134" y="74"/>
                  <a:pt x="124" y="2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7" name="Google Shape;2967;p16"/>
          <p:cNvSpPr/>
          <p:nvPr/>
        </p:nvSpPr>
        <p:spPr>
          <a:xfrm>
            <a:off x="2117725" y="4106069"/>
            <a:ext cx="425450" cy="627063"/>
          </a:xfrm>
          <a:custGeom>
            <a:rect b="b" l="l" r="r" t="t"/>
            <a:pathLst>
              <a:path extrusionOk="0" h="219" w="149">
                <a:moveTo>
                  <a:pt x="134" y="211"/>
                </a:moveTo>
                <a:cubicBezTo>
                  <a:pt x="134" y="215"/>
                  <a:pt x="137" y="219"/>
                  <a:pt x="141" y="219"/>
                </a:cubicBezTo>
                <a:cubicBezTo>
                  <a:pt x="145" y="219"/>
                  <a:pt x="149" y="215"/>
                  <a:pt x="149" y="211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36"/>
                  <a:pt x="143" y="24"/>
                  <a:pt x="134" y="14"/>
                </a:cubicBezTo>
                <a:cubicBezTo>
                  <a:pt x="125" y="5"/>
                  <a:pt x="112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84" y="0"/>
                  <a:pt x="71" y="5"/>
                  <a:pt x="62" y="14"/>
                </a:cubicBezTo>
                <a:cubicBezTo>
                  <a:pt x="53" y="24"/>
                  <a:pt x="47" y="36"/>
                  <a:pt x="47" y="50"/>
                </a:cubicBezTo>
                <a:cubicBezTo>
                  <a:pt x="47" y="55"/>
                  <a:pt x="50" y="58"/>
                  <a:pt x="55" y="58"/>
                </a:cubicBezTo>
                <a:cubicBezTo>
                  <a:pt x="59" y="58"/>
                  <a:pt x="62" y="55"/>
                  <a:pt x="62" y="50"/>
                </a:cubicBezTo>
                <a:cubicBezTo>
                  <a:pt x="62" y="41"/>
                  <a:pt x="66" y="32"/>
                  <a:pt x="73" y="25"/>
                </a:cubicBezTo>
                <a:cubicBezTo>
                  <a:pt x="79" y="19"/>
                  <a:pt x="8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8" y="15"/>
                  <a:pt x="117" y="19"/>
                  <a:pt x="123" y="25"/>
                </a:cubicBezTo>
                <a:cubicBezTo>
                  <a:pt x="130" y="32"/>
                  <a:pt x="134" y="41"/>
                  <a:pt x="134" y="50"/>
                </a:cubicBezTo>
                <a:cubicBezTo>
                  <a:pt x="134" y="211"/>
                  <a:pt x="134" y="211"/>
                  <a:pt x="134" y="211"/>
                </a:cubicBezTo>
                <a:close/>
                <a:moveTo>
                  <a:pt x="55" y="63"/>
                </a:moveTo>
                <a:cubicBezTo>
                  <a:pt x="79" y="63"/>
                  <a:pt x="99" y="82"/>
                  <a:pt x="101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6" y="106"/>
                  <a:pt x="94" y="105"/>
                  <a:pt x="92" y="105"/>
                </a:cubicBezTo>
                <a:cubicBezTo>
                  <a:pt x="90" y="104"/>
                  <a:pt x="87" y="103"/>
                  <a:pt x="84" y="103"/>
                </a:cubicBezTo>
                <a:cubicBezTo>
                  <a:pt x="81" y="103"/>
                  <a:pt x="78" y="104"/>
                  <a:pt x="75" y="105"/>
                </a:cubicBezTo>
                <a:cubicBezTo>
                  <a:pt x="73" y="105"/>
                  <a:pt x="71" y="106"/>
                  <a:pt x="69" y="106"/>
                </a:cubicBezTo>
                <a:cubicBezTo>
                  <a:pt x="67" y="106"/>
                  <a:pt x="65" y="105"/>
                  <a:pt x="63" y="105"/>
                </a:cubicBezTo>
                <a:cubicBezTo>
                  <a:pt x="60" y="104"/>
                  <a:pt x="58" y="103"/>
                  <a:pt x="55" y="103"/>
                </a:cubicBezTo>
                <a:cubicBezTo>
                  <a:pt x="52" y="103"/>
                  <a:pt x="49" y="104"/>
                  <a:pt x="46" y="105"/>
                </a:cubicBezTo>
                <a:cubicBezTo>
                  <a:pt x="44" y="105"/>
                  <a:pt x="42" y="106"/>
                  <a:pt x="40" y="106"/>
                </a:cubicBezTo>
                <a:cubicBezTo>
                  <a:pt x="38" y="106"/>
                  <a:pt x="36" y="105"/>
                  <a:pt x="34" y="105"/>
                </a:cubicBezTo>
                <a:cubicBezTo>
                  <a:pt x="31" y="104"/>
                  <a:pt x="29" y="103"/>
                  <a:pt x="26" y="103"/>
                </a:cubicBezTo>
                <a:cubicBezTo>
                  <a:pt x="22" y="103"/>
                  <a:pt x="20" y="104"/>
                  <a:pt x="17" y="105"/>
                </a:cubicBezTo>
                <a:cubicBezTo>
                  <a:pt x="15" y="105"/>
                  <a:pt x="13" y="106"/>
                  <a:pt x="11" y="106"/>
                </a:cubicBezTo>
                <a:cubicBezTo>
                  <a:pt x="10" y="106"/>
                  <a:pt x="10" y="106"/>
                  <a:pt x="9" y="106"/>
                </a:cubicBezTo>
                <a:cubicBezTo>
                  <a:pt x="10" y="82"/>
                  <a:pt x="30" y="63"/>
                  <a:pt x="55" y="63"/>
                </a:cubicBezTo>
                <a:close/>
                <a:moveTo>
                  <a:pt x="100" y="114"/>
                </a:moveTo>
                <a:cubicBezTo>
                  <a:pt x="100" y="117"/>
                  <a:pt x="99" y="120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5" y="122"/>
                  <a:pt x="92" y="121"/>
                  <a:pt x="90" y="120"/>
                </a:cubicBezTo>
                <a:cubicBezTo>
                  <a:pt x="88" y="120"/>
                  <a:pt x="85" y="119"/>
                  <a:pt x="84" y="119"/>
                </a:cubicBezTo>
                <a:cubicBezTo>
                  <a:pt x="82" y="119"/>
                  <a:pt x="80" y="120"/>
                  <a:pt x="78" y="120"/>
                </a:cubicBezTo>
                <a:cubicBezTo>
                  <a:pt x="75" y="121"/>
                  <a:pt x="72" y="122"/>
                  <a:pt x="69" y="122"/>
                </a:cubicBezTo>
                <a:cubicBezTo>
                  <a:pt x="66" y="122"/>
                  <a:pt x="63" y="121"/>
                  <a:pt x="61" y="120"/>
                </a:cubicBezTo>
                <a:cubicBezTo>
                  <a:pt x="58" y="120"/>
                  <a:pt x="56" y="119"/>
                  <a:pt x="55" y="119"/>
                </a:cubicBezTo>
                <a:cubicBezTo>
                  <a:pt x="53" y="119"/>
                  <a:pt x="51" y="120"/>
                  <a:pt x="49" y="120"/>
                </a:cubicBezTo>
                <a:cubicBezTo>
                  <a:pt x="46" y="121"/>
                  <a:pt x="43" y="122"/>
                  <a:pt x="40" y="122"/>
                </a:cubicBezTo>
                <a:cubicBezTo>
                  <a:pt x="37" y="122"/>
                  <a:pt x="34" y="121"/>
                  <a:pt x="31" y="120"/>
                </a:cubicBezTo>
                <a:cubicBezTo>
                  <a:pt x="29" y="120"/>
                  <a:pt x="27" y="119"/>
                  <a:pt x="26" y="119"/>
                </a:cubicBezTo>
                <a:cubicBezTo>
                  <a:pt x="24" y="119"/>
                  <a:pt x="22" y="120"/>
                  <a:pt x="20" y="120"/>
                </a:cubicBezTo>
                <a:cubicBezTo>
                  <a:pt x="17" y="121"/>
                  <a:pt x="14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20"/>
                  <a:pt x="9" y="117"/>
                  <a:pt x="9" y="114"/>
                </a:cubicBezTo>
                <a:cubicBezTo>
                  <a:pt x="10" y="114"/>
                  <a:pt x="10" y="114"/>
                  <a:pt x="11" y="114"/>
                </a:cubicBezTo>
                <a:cubicBezTo>
                  <a:pt x="13" y="114"/>
                  <a:pt x="15" y="114"/>
                  <a:pt x="17" y="113"/>
                </a:cubicBezTo>
                <a:cubicBezTo>
                  <a:pt x="20" y="112"/>
                  <a:pt x="22" y="111"/>
                  <a:pt x="26" y="111"/>
                </a:cubicBezTo>
                <a:cubicBezTo>
                  <a:pt x="29" y="111"/>
                  <a:pt x="31" y="112"/>
                  <a:pt x="34" y="113"/>
                </a:cubicBezTo>
                <a:cubicBezTo>
                  <a:pt x="36" y="114"/>
                  <a:pt x="38" y="114"/>
                  <a:pt x="40" y="114"/>
                </a:cubicBezTo>
                <a:cubicBezTo>
                  <a:pt x="42" y="114"/>
                  <a:pt x="44" y="114"/>
                  <a:pt x="46" y="113"/>
                </a:cubicBezTo>
                <a:cubicBezTo>
                  <a:pt x="49" y="112"/>
                  <a:pt x="52" y="111"/>
                  <a:pt x="55" y="111"/>
                </a:cubicBezTo>
                <a:cubicBezTo>
                  <a:pt x="58" y="111"/>
                  <a:pt x="60" y="112"/>
                  <a:pt x="63" y="113"/>
                </a:cubicBezTo>
                <a:cubicBezTo>
                  <a:pt x="65" y="114"/>
                  <a:pt x="67" y="114"/>
                  <a:pt x="69" y="114"/>
                </a:cubicBezTo>
                <a:cubicBezTo>
                  <a:pt x="71" y="114"/>
                  <a:pt x="73" y="114"/>
                  <a:pt x="75" y="113"/>
                </a:cubicBezTo>
                <a:cubicBezTo>
                  <a:pt x="78" y="112"/>
                  <a:pt x="81" y="111"/>
                  <a:pt x="84" y="111"/>
                </a:cubicBezTo>
                <a:cubicBezTo>
                  <a:pt x="87" y="111"/>
                  <a:pt x="90" y="112"/>
                  <a:pt x="92" y="113"/>
                </a:cubicBezTo>
                <a:cubicBezTo>
                  <a:pt x="94" y="114"/>
                  <a:pt x="96" y="114"/>
                  <a:pt x="98" y="114"/>
                </a:cubicBezTo>
                <a:cubicBezTo>
                  <a:pt x="99" y="114"/>
                  <a:pt x="100" y="114"/>
                  <a:pt x="100" y="114"/>
                </a:cubicBezTo>
                <a:close/>
                <a:moveTo>
                  <a:pt x="16" y="139"/>
                </a:moveTo>
                <a:cubicBezTo>
                  <a:pt x="19" y="139"/>
                  <a:pt x="21" y="141"/>
                  <a:pt x="21" y="144"/>
                </a:cubicBezTo>
                <a:cubicBezTo>
                  <a:pt x="22" y="147"/>
                  <a:pt x="20" y="150"/>
                  <a:pt x="17" y="150"/>
                </a:cubicBezTo>
                <a:cubicBezTo>
                  <a:pt x="14" y="150"/>
                  <a:pt x="11" y="147"/>
                  <a:pt x="11" y="144"/>
                </a:cubicBezTo>
                <a:cubicBezTo>
                  <a:pt x="11" y="141"/>
                  <a:pt x="13" y="139"/>
                  <a:pt x="16" y="139"/>
                </a:cubicBezTo>
                <a:close/>
                <a:moveTo>
                  <a:pt x="10" y="152"/>
                </a:moveTo>
                <a:cubicBezTo>
                  <a:pt x="12" y="152"/>
                  <a:pt x="15" y="155"/>
                  <a:pt x="15" y="157"/>
                </a:cubicBezTo>
                <a:cubicBezTo>
                  <a:pt x="16" y="160"/>
                  <a:pt x="14" y="162"/>
                  <a:pt x="11" y="162"/>
                </a:cubicBezTo>
                <a:cubicBezTo>
                  <a:pt x="9" y="162"/>
                  <a:pt x="6" y="160"/>
                  <a:pt x="6" y="157"/>
                </a:cubicBezTo>
                <a:cubicBezTo>
                  <a:pt x="5" y="155"/>
                  <a:pt x="7" y="152"/>
                  <a:pt x="10" y="152"/>
                </a:cubicBezTo>
                <a:close/>
                <a:moveTo>
                  <a:pt x="5" y="165"/>
                </a:moveTo>
                <a:cubicBezTo>
                  <a:pt x="8" y="165"/>
                  <a:pt x="10" y="167"/>
                  <a:pt x="11" y="169"/>
                </a:cubicBezTo>
                <a:cubicBezTo>
                  <a:pt x="11" y="172"/>
                  <a:pt x="10" y="174"/>
                  <a:pt x="8" y="174"/>
                </a:cubicBezTo>
                <a:cubicBezTo>
                  <a:pt x="6" y="174"/>
                  <a:pt x="3" y="172"/>
                  <a:pt x="3" y="169"/>
                </a:cubicBezTo>
                <a:cubicBezTo>
                  <a:pt x="2" y="167"/>
                  <a:pt x="3" y="165"/>
                  <a:pt x="5" y="165"/>
                </a:cubicBezTo>
                <a:close/>
                <a:moveTo>
                  <a:pt x="3" y="176"/>
                </a:moveTo>
                <a:cubicBezTo>
                  <a:pt x="5" y="176"/>
                  <a:pt x="7" y="178"/>
                  <a:pt x="8" y="180"/>
                </a:cubicBezTo>
                <a:cubicBezTo>
                  <a:pt x="9" y="183"/>
                  <a:pt x="8" y="185"/>
                  <a:pt x="6" y="185"/>
                </a:cubicBezTo>
                <a:cubicBezTo>
                  <a:pt x="5" y="185"/>
                  <a:pt x="2" y="183"/>
                  <a:pt x="1" y="180"/>
                </a:cubicBezTo>
                <a:cubicBezTo>
                  <a:pt x="0" y="178"/>
                  <a:pt x="1" y="176"/>
                  <a:pt x="3" y="176"/>
                </a:cubicBezTo>
                <a:close/>
                <a:moveTo>
                  <a:pt x="93" y="139"/>
                </a:moveTo>
                <a:cubicBezTo>
                  <a:pt x="96" y="139"/>
                  <a:pt x="99" y="141"/>
                  <a:pt x="98" y="144"/>
                </a:cubicBezTo>
                <a:cubicBezTo>
                  <a:pt x="98" y="147"/>
                  <a:pt x="95" y="150"/>
                  <a:pt x="92" y="150"/>
                </a:cubicBezTo>
                <a:cubicBezTo>
                  <a:pt x="90" y="150"/>
                  <a:pt x="87" y="147"/>
                  <a:pt x="88" y="144"/>
                </a:cubicBezTo>
                <a:cubicBezTo>
                  <a:pt x="88" y="141"/>
                  <a:pt x="90" y="139"/>
                  <a:pt x="93" y="139"/>
                </a:cubicBezTo>
                <a:close/>
                <a:moveTo>
                  <a:pt x="100" y="152"/>
                </a:moveTo>
                <a:cubicBezTo>
                  <a:pt x="102" y="152"/>
                  <a:pt x="104" y="155"/>
                  <a:pt x="103" y="157"/>
                </a:cubicBezTo>
                <a:cubicBezTo>
                  <a:pt x="103" y="160"/>
                  <a:pt x="100" y="162"/>
                  <a:pt x="98" y="162"/>
                </a:cubicBezTo>
                <a:cubicBezTo>
                  <a:pt x="95" y="162"/>
                  <a:pt x="94" y="160"/>
                  <a:pt x="94" y="157"/>
                </a:cubicBezTo>
                <a:cubicBezTo>
                  <a:pt x="94" y="155"/>
                  <a:pt x="97" y="152"/>
                  <a:pt x="100" y="152"/>
                </a:cubicBezTo>
                <a:close/>
                <a:moveTo>
                  <a:pt x="104" y="165"/>
                </a:moveTo>
                <a:cubicBezTo>
                  <a:pt x="106" y="165"/>
                  <a:pt x="107" y="167"/>
                  <a:pt x="107" y="169"/>
                </a:cubicBezTo>
                <a:cubicBezTo>
                  <a:pt x="106" y="172"/>
                  <a:pt x="103" y="174"/>
                  <a:pt x="101" y="174"/>
                </a:cubicBezTo>
                <a:cubicBezTo>
                  <a:pt x="99" y="174"/>
                  <a:pt x="98" y="172"/>
                  <a:pt x="98" y="169"/>
                </a:cubicBezTo>
                <a:cubicBezTo>
                  <a:pt x="99" y="167"/>
                  <a:pt x="101" y="165"/>
                  <a:pt x="104" y="165"/>
                </a:cubicBezTo>
                <a:close/>
                <a:moveTo>
                  <a:pt x="106" y="176"/>
                </a:moveTo>
                <a:cubicBezTo>
                  <a:pt x="108" y="176"/>
                  <a:pt x="109" y="178"/>
                  <a:pt x="108" y="180"/>
                </a:cubicBezTo>
                <a:cubicBezTo>
                  <a:pt x="107" y="183"/>
                  <a:pt x="105" y="185"/>
                  <a:pt x="103" y="185"/>
                </a:cubicBezTo>
                <a:cubicBezTo>
                  <a:pt x="101" y="185"/>
                  <a:pt x="100" y="183"/>
                  <a:pt x="101" y="180"/>
                </a:cubicBezTo>
                <a:cubicBezTo>
                  <a:pt x="102" y="178"/>
                  <a:pt x="104" y="176"/>
                  <a:pt x="106" y="176"/>
                </a:cubicBezTo>
                <a:close/>
                <a:moveTo>
                  <a:pt x="36" y="137"/>
                </a:moveTo>
                <a:cubicBezTo>
                  <a:pt x="39" y="137"/>
                  <a:pt x="41" y="139"/>
                  <a:pt x="41" y="142"/>
                </a:cubicBezTo>
                <a:cubicBezTo>
                  <a:pt x="41" y="145"/>
                  <a:pt x="39" y="148"/>
                  <a:pt x="36" y="148"/>
                </a:cubicBezTo>
                <a:cubicBezTo>
                  <a:pt x="33" y="148"/>
                  <a:pt x="31" y="145"/>
                  <a:pt x="31" y="142"/>
                </a:cubicBezTo>
                <a:cubicBezTo>
                  <a:pt x="30" y="139"/>
                  <a:pt x="33" y="137"/>
                  <a:pt x="36" y="137"/>
                </a:cubicBezTo>
                <a:close/>
                <a:moveTo>
                  <a:pt x="33" y="149"/>
                </a:moveTo>
                <a:cubicBezTo>
                  <a:pt x="35" y="149"/>
                  <a:pt x="38" y="152"/>
                  <a:pt x="38" y="154"/>
                </a:cubicBezTo>
                <a:cubicBezTo>
                  <a:pt x="38" y="157"/>
                  <a:pt x="36" y="159"/>
                  <a:pt x="34" y="159"/>
                </a:cubicBezTo>
                <a:cubicBezTo>
                  <a:pt x="31" y="159"/>
                  <a:pt x="29" y="157"/>
                  <a:pt x="28" y="154"/>
                </a:cubicBezTo>
                <a:cubicBezTo>
                  <a:pt x="28" y="152"/>
                  <a:pt x="30" y="149"/>
                  <a:pt x="33" y="149"/>
                </a:cubicBezTo>
                <a:close/>
                <a:moveTo>
                  <a:pt x="30" y="162"/>
                </a:moveTo>
                <a:cubicBezTo>
                  <a:pt x="33" y="162"/>
                  <a:pt x="35" y="164"/>
                  <a:pt x="35" y="166"/>
                </a:cubicBezTo>
                <a:cubicBezTo>
                  <a:pt x="35" y="169"/>
                  <a:pt x="34" y="171"/>
                  <a:pt x="32" y="171"/>
                </a:cubicBezTo>
                <a:cubicBezTo>
                  <a:pt x="29" y="171"/>
                  <a:pt x="27" y="169"/>
                  <a:pt x="27" y="166"/>
                </a:cubicBezTo>
                <a:cubicBezTo>
                  <a:pt x="26" y="164"/>
                  <a:pt x="28" y="162"/>
                  <a:pt x="30" y="162"/>
                </a:cubicBezTo>
                <a:close/>
                <a:moveTo>
                  <a:pt x="29" y="174"/>
                </a:moveTo>
                <a:cubicBezTo>
                  <a:pt x="31" y="174"/>
                  <a:pt x="33" y="176"/>
                  <a:pt x="33" y="179"/>
                </a:cubicBezTo>
                <a:cubicBezTo>
                  <a:pt x="34" y="181"/>
                  <a:pt x="32" y="183"/>
                  <a:pt x="31" y="183"/>
                </a:cubicBezTo>
                <a:cubicBezTo>
                  <a:pt x="29" y="183"/>
                  <a:pt x="27" y="181"/>
                  <a:pt x="26" y="179"/>
                </a:cubicBezTo>
                <a:cubicBezTo>
                  <a:pt x="26" y="176"/>
                  <a:pt x="27" y="174"/>
                  <a:pt x="29" y="174"/>
                </a:cubicBezTo>
                <a:close/>
                <a:moveTo>
                  <a:pt x="55" y="137"/>
                </a:moveTo>
                <a:cubicBezTo>
                  <a:pt x="58" y="137"/>
                  <a:pt x="60" y="139"/>
                  <a:pt x="60" y="142"/>
                </a:cubicBezTo>
                <a:cubicBezTo>
                  <a:pt x="60" y="145"/>
                  <a:pt x="58" y="148"/>
                  <a:pt x="55" y="148"/>
                </a:cubicBezTo>
                <a:cubicBezTo>
                  <a:pt x="52" y="148"/>
                  <a:pt x="49" y="145"/>
                  <a:pt x="49" y="142"/>
                </a:cubicBezTo>
                <a:cubicBezTo>
                  <a:pt x="49" y="139"/>
                  <a:pt x="52" y="137"/>
                  <a:pt x="55" y="137"/>
                </a:cubicBezTo>
                <a:close/>
                <a:moveTo>
                  <a:pt x="55" y="149"/>
                </a:moveTo>
                <a:cubicBezTo>
                  <a:pt x="57" y="149"/>
                  <a:pt x="59" y="152"/>
                  <a:pt x="59" y="154"/>
                </a:cubicBezTo>
                <a:cubicBezTo>
                  <a:pt x="59" y="157"/>
                  <a:pt x="57" y="159"/>
                  <a:pt x="55" y="159"/>
                </a:cubicBezTo>
                <a:cubicBezTo>
                  <a:pt x="52" y="159"/>
                  <a:pt x="50" y="157"/>
                  <a:pt x="50" y="154"/>
                </a:cubicBezTo>
                <a:cubicBezTo>
                  <a:pt x="50" y="152"/>
                  <a:pt x="52" y="149"/>
                  <a:pt x="55" y="149"/>
                </a:cubicBezTo>
                <a:close/>
                <a:moveTo>
                  <a:pt x="55" y="162"/>
                </a:moveTo>
                <a:cubicBezTo>
                  <a:pt x="57" y="162"/>
                  <a:pt x="59" y="164"/>
                  <a:pt x="59" y="166"/>
                </a:cubicBezTo>
                <a:cubicBezTo>
                  <a:pt x="59" y="169"/>
                  <a:pt x="57" y="171"/>
                  <a:pt x="55" y="171"/>
                </a:cubicBezTo>
                <a:cubicBezTo>
                  <a:pt x="52" y="171"/>
                  <a:pt x="51" y="169"/>
                  <a:pt x="50" y="166"/>
                </a:cubicBezTo>
                <a:cubicBezTo>
                  <a:pt x="50" y="164"/>
                  <a:pt x="52" y="162"/>
                  <a:pt x="55" y="162"/>
                </a:cubicBezTo>
                <a:close/>
                <a:moveTo>
                  <a:pt x="55" y="174"/>
                </a:moveTo>
                <a:cubicBezTo>
                  <a:pt x="57" y="174"/>
                  <a:pt x="58" y="176"/>
                  <a:pt x="58" y="179"/>
                </a:cubicBezTo>
                <a:cubicBezTo>
                  <a:pt x="58" y="181"/>
                  <a:pt x="56" y="183"/>
                  <a:pt x="55" y="183"/>
                </a:cubicBezTo>
                <a:cubicBezTo>
                  <a:pt x="53" y="183"/>
                  <a:pt x="51" y="181"/>
                  <a:pt x="51" y="179"/>
                </a:cubicBezTo>
                <a:cubicBezTo>
                  <a:pt x="51" y="176"/>
                  <a:pt x="53" y="174"/>
                  <a:pt x="55" y="174"/>
                </a:cubicBezTo>
                <a:close/>
                <a:moveTo>
                  <a:pt x="73" y="137"/>
                </a:moveTo>
                <a:cubicBezTo>
                  <a:pt x="76" y="137"/>
                  <a:pt x="79" y="139"/>
                  <a:pt x="79" y="142"/>
                </a:cubicBezTo>
                <a:cubicBezTo>
                  <a:pt x="78" y="145"/>
                  <a:pt x="76" y="148"/>
                  <a:pt x="73" y="148"/>
                </a:cubicBezTo>
                <a:cubicBezTo>
                  <a:pt x="70" y="148"/>
                  <a:pt x="68" y="145"/>
                  <a:pt x="68" y="142"/>
                </a:cubicBezTo>
                <a:cubicBezTo>
                  <a:pt x="68" y="139"/>
                  <a:pt x="71" y="137"/>
                  <a:pt x="73" y="137"/>
                </a:cubicBezTo>
                <a:close/>
                <a:moveTo>
                  <a:pt x="76" y="149"/>
                </a:moveTo>
                <a:cubicBezTo>
                  <a:pt x="79" y="149"/>
                  <a:pt x="81" y="152"/>
                  <a:pt x="81" y="154"/>
                </a:cubicBezTo>
                <a:cubicBezTo>
                  <a:pt x="81" y="157"/>
                  <a:pt x="78" y="159"/>
                  <a:pt x="76" y="159"/>
                </a:cubicBezTo>
                <a:cubicBezTo>
                  <a:pt x="73" y="159"/>
                  <a:pt x="71" y="157"/>
                  <a:pt x="71" y="154"/>
                </a:cubicBezTo>
                <a:cubicBezTo>
                  <a:pt x="72" y="152"/>
                  <a:pt x="74" y="149"/>
                  <a:pt x="76" y="149"/>
                </a:cubicBezTo>
                <a:close/>
                <a:moveTo>
                  <a:pt x="79" y="162"/>
                </a:moveTo>
                <a:cubicBezTo>
                  <a:pt x="81" y="162"/>
                  <a:pt x="83" y="164"/>
                  <a:pt x="82" y="166"/>
                </a:cubicBezTo>
                <a:cubicBezTo>
                  <a:pt x="82" y="169"/>
                  <a:pt x="80" y="171"/>
                  <a:pt x="78" y="171"/>
                </a:cubicBezTo>
                <a:cubicBezTo>
                  <a:pt x="75" y="171"/>
                  <a:pt x="74" y="169"/>
                  <a:pt x="74" y="166"/>
                </a:cubicBezTo>
                <a:cubicBezTo>
                  <a:pt x="74" y="164"/>
                  <a:pt x="76" y="162"/>
                  <a:pt x="79" y="162"/>
                </a:cubicBezTo>
                <a:close/>
                <a:moveTo>
                  <a:pt x="80" y="174"/>
                </a:moveTo>
                <a:cubicBezTo>
                  <a:pt x="82" y="174"/>
                  <a:pt x="83" y="176"/>
                  <a:pt x="83" y="179"/>
                </a:cubicBezTo>
                <a:cubicBezTo>
                  <a:pt x="82" y="181"/>
                  <a:pt x="80" y="183"/>
                  <a:pt x="79" y="183"/>
                </a:cubicBezTo>
                <a:cubicBezTo>
                  <a:pt x="77" y="183"/>
                  <a:pt x="76" y="181"/>
                  <a:pt x="76" y="179"/>
                </a:cubicBezTo>
                <a:cubicBezTo>
                  <a:pt x="76" y="176"/>
                  <a:pt x="78" y="174"/>
                  <a:pt x="80" y="174"/>
                </a:cubicBezTo>
                <a:close/>
                <a:moveTo>
                  <a:pt x="107" y="187"/>
                </a:moveTo>
                <a:cubicBezTo>
                  <a:pt x="108" y="187"/>
                  <a:pt x="109" y="189"/>
                  <a:pt x="107" y="191"/>
                </a:cubicBezTo>
                <a:cubicBezTo>
                  <a:pt x="106" y="193"/>
                  <a:pt x="104" y="195"/>
                  <a:pt x="103" y="195"/>
                </a:cubicBezTo>
                <a:cubicBezTo>
                  <a:pt x="101" y="195"/>
                  <a:pt x="101" y="193"/>
                  <a:pt x="102" y="191"/>
                </a:cubicBezTo>
                <a:cubicBezTo>
                  <a:pt x="103" y="189"/>
                  <a:pt x="105" y="187"/>
                  <a:pt x="107" y="187"/>
                </a:cubicBezTo>
                <a:close/>
                <a:moveTo>
                  <a:pt x="81" y="187"/>
                </a:moveTo>
                <a:cubicBezTo>
                  <a:pt x="82" y="187"/>
                  <a:pt x="83" y="189"/>
                  <a:pt x="82" y="191"/>
                </a:cubicBezTo>
                <a:cubicBezTo>
                  <a:pt x="82" y="193"/>
                  <a:pt x="80" y="195"/>
                  <a:pt x="79" y="195"/>
                </a:cubicBezTo>
                <a:cubicBezTo>
                  <a:pt x="77" y="195"/>
                  <a:pt x="76" y="193"/>
                  <a:pt x="77" y="191"/>
                </a:cubicBezTo>
                <a:cubicBezTo>
                  <a:pt x="77" y="189"/>
                  <a:pt x="79" y="187"/>
                  <a:pt x="81" y="187"/>
                </a:cubicBezTo>
                <a:close/>
                <a:moveTo>
                  <a:pt x="55" y="187"/>
                </a:moveTo>
                <a:cubicBezTo>
                  <a:pt x="56" y="187"/>
                  <a:pt x="58" y="189"/>
                  <a:pt x="57" y="191"/>
                </a:cubicBezTo>
                <a:cubicBezTo>
                  <a:pt x="57" y="193"/>
                  <a:pt x="56" y="195"/>
                  <a:pt x="55" y="195"/>
                </a:cubicBezTo>
                <a:cubicBezTo>
                  <a:pt x="53" y="195"/>
                  <a:pt x="52" y="193"/>
                  <a:pt x="52" y="191"/>
                </a:cubicBezTo>
                <a:cubicBezTo>
                  <a:pt x="52" y="189"/>
                  <a:pt x="53" y="187"/>
                  <a:pt x="55" y="187"/>
                </a:cubicBezTo>
                <a:close/>
                <a:moveTo>
                  <a:pt x="29" y="187"/>
                </a:moveTo>
                <a:cubicBezTo>
                  <a:pt x="30" y="187"/>
                  <a:pt x="32" y="189"/>
                  <a:pt x="32" y="191"/>
                </a:cubicBezTo>
                <a:cubicBezTo>
                  <a:pt x="33" y="193"/>
                  <a:pt x="32" y="195"/>
                  <a:pt x="31" y="195"/>
                </a:cubicBezTo>
                <a:cubicBezTo>
                  <a:pt x="29" y="195"/>
                  <a:pt x="27" y="193"/>
                  <a:pt x="27" y="191"/>
                </a:cubicBezTo>
                <a:cubicBezTo>
                  <a:pt x="26" y="189"/>
                  <a:pt x="27" y="187"/>
                  <a:pt x="29" y="187"/>
                </a:cubicBezTo>
                <a:close/>
                <a:moveTo>
                  <a:pt x="85" y="124"/>
                </a:moveTo>
                <a:cubicBezTo>
                  <a:pt x="89" y="124"/>
                  <a:pt x="91" y="127"/>
                  <a:pt x="91" y="130"/>
                </a:cubicBezTo>
                <a:cubicBezTo>
                  <a:pt x="91" y="133"/>
                  <a:pt x="88" y="136"/>
                  <a:pt x="85" y="136"/>
                </a:cubicBezTo>
                <a:cubicBezTo>
                  <a:pt x="82" y="136"/>
                  <a:pt x="79" y="133"/>
                  <a:pt x="80" y="130"/>
                </a:cubicBezTo>
                <a:cubicBezTo>
                  <a:pt x="80" y="127"/>
                  <a:pt x="82" y="124"/>
                  <a:pt x="85" y="124"/>
                </a:cubicBezTo>
                <a:close/>
                <a:moveTo>
                  <a:pt x="3" y="187"/>
                </a:moveTo>
                <a:cubicBezTo>
                  <a:pt x="4" y="187"/>
                  <a:pt x="6" y="189"/>
                  <a:pt x="7" y="191"/>
                </a:cubicBezTo>
                <a:cubicBezTo>
                  <a:pt x="8" y="193"/>
                  <a:pt x="8" y="195"/>
                  <a:pt x="7" y="195"/>
                </a:cubicBezTo>
                <a:cubicBezTo>
                  <a:pt x="5" y="195"/>
                  <a:pt x="3" y="193"/>
                  <a:pt x="2" y="191"/>
                </a:cubicBezTo>
                <a:cubicBezTo>
                  <a:pt x="1" y="189"/>
                  <a:pt x="1" y="187"/>
                  <a:pt x="3" y="187"/>
                </a:cubicBezTo>
                <a:close/>
                <a:moveTo>
                  <a:pt x="24" y="124"/>
                </a:moveTo>
                <a:cubicBezTo>
                  <a:pt x="27" y="124"/>
                  <a:pt x="30" y="127"/>
                  <a:pt x="30" y="130"/>
                </a:cubicBezTo>
                <a:cubicBezTo>
                  <a:pt x="30" y="133"/>
                  <a:pt x="27" y="136"/>
                  <a:pt x="24" y="136"/>
                </a:cubicBezTo>
                <a:cubicBezTo>
                  <a:pt x="21" y="136"/>
                  <a:pt x="18" y="133"/>
                  <a:pt x="18" y="130"/>
                </a:cubicBezTo>
                <a:cubicBezTo>
                  <a:pt x="18" y="127"/>
                  <a:pt x="21" y="124"/>
                  <a:pt x="24" y="124"/>
                </a:cubicBezTo>
                <a:close/>
                <a:moveTo>
                  <a:pt x="39" y="124"/>
                </a:moveTo>
                <a:cubicBezTo>
                  <a:pt x="42" y="124"/>
                  <a:pt x="45" y="127"/>
                  <a:pt x="45" y="130"/>
                </a:cubicBezTo>
                <a:cubicBezTo>
                  <a:pt x="45" y="133"/>
                  <a:pt x="43" y="136"/>
                  <a:pt x="39" y="136"/>
                </a:cubicBezTo>
                <a:cubicBezTo>
                  <a:pt x="36" y="136"/>
                  <a:pt x="33" y="133"/>
                  <a:pt x="33" y="130"/>
                </a:cubicBezTo>
                <a:cubicBezTo>
                  <a:pt x="33" y="127"/>
                  <a:pt x="36" y="124"/>
                  <a:pt x="39" y="124"/>
                </a:cubicBezTo>
                <a:close/>
                <a:moveTo>
                  <a:pt x="55" y="124"/>
                </a:moveTo>
                <a:cubicBezTo>
                  <a:pt x="58" y="124"/>
                  <a:pt x="60" y="127"/>
                  <a:pt x="60" y="130"/>
                </a:cubicBezTo>
                <a:cubicBezTo>
                  <a:pt x="60" y="133"/>
                  <a:pt x="58" y="136"/>
                  <a:pt x="55" y="136"/>
                </a:cubicBezTo>
                <a:cubicBezTo>
                  <a:pt x="51" y="136"/>
                  <a:pt x="49" y="133"/>
                  <a:pt x="49" y="130"/>
                </a:cubicBezTo>
                <a:cubicBezTo>
                  <a:pt x="49" y="127"/>
                  <a:pt x="51" y="124"/>
                  <a:pt x="55" y="124"/>
                </a:cubicBezTo>
                <a:close/>
                <a:moveTo>
                  <a:pt x="70" y="124"/>
                </a:moveTo>
                <a:cubicBezTo>
                  <a:pt x="73" y="124"/>
                  <a:pt x="76" y="127"/>
                  <a:pt x="76" y="130"/>
                </a:cubicBezTo>
                <a:cubicBezTo>
                  <a:pt x="76" y="133"/>
                  <a:pt x="73" y="136"/>
                  <a:pt x="70" y="136"/>
                </a:cubicBezTo>
                <a:cubicBezTo>
                  <a:pt x="67" y="136"/>
                  <a:pt x="64" y="133"/>
                  <a:pt x="64" y="130"/>
                </a:cubicBezTo>
                <a:cubicBezTo>
                  <a:pt x="64" y="127"/>
                  <a:pt x="67" y="124"/>
                  <a:pt x="70" y="1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68" name="Google Shape;2968;p16"/>
          <p:cNvGrpSpPr/>
          <p:nvPr/>
        </p:nvGrpSpPr>
        <p:grpSpPr>
          <a:xfrm>
            <a:off x="8128000" y="4072731"/>
            <a:ext cx="552450" cy="709613"/>
            <a:chOff x="8164513" y="1130300"/>
            <a:chExt cx="552450" cy="709613"/>
          </a:xfrm>
        </p:grpSpPr>
        <p:sp>
          <p:nvSpPr>
            <p:cNvPr id="2969" name="Google Shape;2969;p16"/>
            <p:cNvSpPr/>
            <p:nvPr/>
          </p:nvSpPr>
          <p:spPr>
            <a:xfrm>
              <a:off x="8189913" y="1130300"/>
              <a:ext cx="504825" cy="334963"/>
            </a:xfrm>
            <a:custGeom>
              <a:rect b="b" l="l" r="r" t="t"/>
              <a:pathLst>
                <a:path extrusionOk="0" h="117" w="177">
                  <a:moveTo>
                    <a:pt x="166" y="111"/>
                  </a:moveTo>
                  <a:cubicBezTo>
                    <a:pt x="89" y="117"/>
                    <a:pt x="89" y="117"/>
                    <a:pt x="89" y="117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0" y="67"/>
                    <a:pt x="2" y="50"/>
                  </a:cubicBezTo>
                  <a:cubicBezTo>
                    <a:pt x="2" y="42"/>
                    <a:pt x="8" y="34"/>
                    <a:pt x="16" y="28"/>
                  </a:cubicBezTo>
                  <a:cubicBezTo>
                    <a:pt x="26" y="19"/>
                    <a:pt x="40" y="11"/>
                    <a:pt x="50" y="7"/>
                  </a:cubicBezTo>
                  <a:cubicBezTo>
                    <a:pt x="67" y="0"/>
                    <a:pt x="86" y="1"/>
                    <a:pt x="89" y="1"/>
                  </a:cubicBezTo>
                  <a:cubicBezTo>
                    <a:pt x="91" y="1"/>
                    <a:pt x="110" y="0"/>
                    <a:pt x="127" y="7"/>
                  </a:cubicBezTo>
                  <a:cubicBezTo>
                    <a:pt x="137" y="11"/>
                    <a:pt x="151" y="19"/>
                    <a:pt x="161" y="28"/>
                  </a:cubicBezTo>
                  <a:cubicBezTo>
                    <a:pt x="169" y="34"/>
                    <a:pt x="175" y="42"/>
                    <a:pt x="175" y="50"/>
                  </a:cubicBezTo>
                  <a:cubicBezTo>
                    <a:pt x="177" y="67"/>
                    <a:pt x="170" y="107"/>
                    <a:pt x="170" y="107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6" y="111"/>
                    <a:pt x="166" y="111"/>
                    <a:pt x="166" y="111"/>
                  </a:cubicBezTo>
                  <a:close/>
                  <a:moveTo>
                    <a:pt x="15" y="102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64" y="92"/>
                    <a:pt x="167" y="64"/>
                    <a:pt x="166" y="51"/>
                  </a:cubicBezTo>
                  <a:cubicBezTo>
                    <a:pt x="166" y="46"/>
                    <a:pt x="162" y="40"/>
                    <a:pt x="155" y="34"/>
                  </a:cubicBezTo>
                  <a:cubicBezTo>
                    <a:pt x="146" y="26"/>
                    <a:pt x="133" y="19"/>
                    <a:pt x="123" y="15"/>
                  </a:cubicBezTo>
                  <a:cubicBezTo>
                    <a:pt x="108" y="9"/>
                    <a:pt x="89" y="10"/>
                    <a:pt x="89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69" y="9"/>
                    <a:pt x="54" y="15"/>
                  </a:cubicBezTo>
                  <a:cubicBezTo>
                    <a:pt x="44" y="19"/>
                    <a:pt x="31" y="26"/>
                    <a:pt x="22" y="34"/>
                  </a:cubicBezTo>
                  <a:cubicBezTo>
                    <a:pt x="16" y="40"/>
                    <a:pt x="11" y="46"/>
                    <a:pt x="11" y="51"/>
                  </a:cubicBezTo>
                  <a:cubicBezTo>
                    <a:pt x="10" y="64"/>
                    <a:pt x="14" y="92"/>
                    <a:pt x="15" y="10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0" name="Google Shape;2970;p16"/>
            <p:cNvSpPr/>
            <p:nvPr/>
          </p:nvSpPr>
          <p:spPr>
            <a:xfrm>
              <a:off x="8164513" y="1408113"/>
              <a:ext cx="552450" cy="431800"/>
            </a:xfrm>
            <a:custGeom>
              <a:rect b="b" l="l" r="r" t="t"/>
              <a:pathLst>
                <a:path extrusionOk="0" h="151" w="194">
                  <a:moveTo>
                    <a:pt x="175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0" y="11"/>
                    <a:pt x="10" y="25"/>
                  </a:cubicBezTo>
                  <a:cubicBezTo>
                    <a:pt x="9" y="34"/>
                    <a:pt x="10" y="41"/>
                    <a:pt x="12" y="46"/>
                  </a:cubicBezTo>
                  <a:cubicBezTo>
                    <a:pt x="14" y="52"/>
                    <a:pt x="17" y="56"/>
                    <a:pt x="20" y="58"/>
                  </a:cubicBezTo>
                  <a:cubicBezTo>
                    <a:pt x="25" y="62"/>
                    <a:pt x="28" y="63"/>
                    <a:pt x="28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4" y="100"/>
                    <a:pt x="49" y="117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65" y="135"/>
                    <a:pt x="71" y="142"/>
                    <a:pt x="97" y="142"/>
                  </a:cubicBezTo>
                  <a:cubicBezTo>
                    <a:pt x="123" y="142"/>
                    <a:pt x="129" y="135"/>
                    <a:pt x="143" y="119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60" y="100"/>
                    <a:pt x="162" y="67"/>
                    <a:pt x="162" y="67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9" y="62"/>
                    <a:pt x="174" y="58"/>
                  </a:cubicBezTo>
                  <a:cubicBezTo>
                    <a:pt x="177" y="56"/>
                    <a:pt x="180" y="52"/>
                    <a:pt x="182" y="46"/>
                  </a:cubicBezTo>
                  <a:cubicBezTo>
                    <a:pt x="184" y="41"/>
                    <a:pt x="185" y="34"/>
                    <a:pt x="184" y="25"/>
                  </a:cubicBezTo>
                  <a:cubicBezTo>
                    <a:pt x="184" y="11"/>
                    <a:pt x="177" y="14"/>
                    <a:pt x="177" y="14"/>
                  </a:cubicBezTo>
                  <a:cubicBezTo>
                    <a:pt x="175" y="15"/>
                    <a:pt x="175" y="15"/>
                    <a:pt x="175" y="15"/>
                  </a:cubicBezTo>
                  <a:close/>
                  <a:moveTo>
                    <a:pt x="20" y="6"/>
                  </a:moveTo>
                  <a:cubicBezTo>
                    <a:pt x="174" y="6"/>
                    <a:pt x="174" y="6"/>
                    <a:pt x="174" y="6"/>
                  </a:cubicBezTo>
                  <a:cubicBezTo>
                    <a:pt x="179" y="4"/>
                    <a:pt x="193" y="0"/>
                    <a:pt x="193" y="25"/>
                  </a:cubicBezTo>
                  <a:cubicBezTo>
                    <a:pt x="194" y="35"/>
                    <a:pt x="192" y="42"/>
                    <a:pt x="190" y="49"/>
                  </a:cubicBezTo>
                  <a:cubicBezTo>
                    <a:pt x="188" y="57"/>
                    <a:pt x="184" y="62"/>
                    <a:pt x="180" y="65"/>
                  </a:cubicBezTo>
                  <a:cubicBezTo>
                    <a:pt x="176" y="68"/>
                    <a:pt x="173" y="70"/>
                    <a:pt x="171" y="71"/>
                  </a:cubicBezTo>
                  <a:cubicBezTo>
                    <a:pt x="170" y="80"/>
                    <a:pt x="165" y="107"/>
                    <a:pt x="151" y="123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34" y="143"/>
                    <a:pt x="127" y="151"/>
                    <a:pt x="97" y="151"/>
                  </a:cubicBezTo>
                  <a:cubicBezTo>
                    <a:pt x="67" y="151"/>
                    <a:pt x="60" y="143"/>
                    <a:pt x="44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29" y="107"/>
                    <a:pt x="24" y="80"/>
                    <a:pt x="23" y="71"/>
                  </a:cubicBezTo>
                  <a:cubicBezTo>
                    <a:pt x="21" y="70"/>
                    <a:pt x="18" y="68"/>
                    <a:pt x="14" y="65"/>
                  </a:cubicBezTo>
                  <a:cubicBezTo>
                    <a:pt x="11" y="62"/>
                    <a:pt x="6" y="57"/>
                    <a:pt x="4" y="49"/>
                  </a:cubicBezTo>
                  <a:cubicBezTo>
                    <a:pt x="2" y="42"/>
                    <a:pt x="0" y="35"/>
                    <a:pt x="1" y="25"/>
                  </a:cubicBezTo>
                  <a:cubicBezTo>
                    <a:pt x="1" y="0"/>
                    <a:pt x="15" y="4"/>
                    <a:pt x="20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1" name="Google Shape;2971;p16"/>
            <p:cNvSpPr/>
            <p:nvPr/>
          </p:nvSpPr>
          <p:spPr>
            <a:xfrm>
              <a:off x="8196263" y="1412875"/>
              <a:ext cx="495300" cy="157163"/>
            </a:xfrm>
            <a:custGeom>
              <a:rect b="b" l="l" r="r" t="t"/>
              <a:pathLst>
                <a:path extrusionOk="0" h="55" w="174">
                  <a:moveTo>
                    <a:pt x="87" y="23"/>
                  </a:moveTo>
                  <a:cubicBezTo>
                    <a:pt x="81" y="24"/>
                    <a:pt x="77" y="41"/>
                    <a:pt x="71" y="48"/>
                  </a:cubicBezTo>
                  <a:cubicBezTo>
                    <a:pt x="65" y="55"/>
                    <a:pt x="31" y="54"/>
                    <a:pt x="23" y="50"/>
                  </a:cubicBezTo>
                  <a:cubicBezTo>
                    <a:pt x="15" y="46"/>
                    <a:pt x="17" y="34"/>
                    <a:pt x="13" y="22"/>
                  </a:cubicBezTo>
                  <a:cubicBezTo>
                    <a:pt x="9" y="9"/>
                    <a:pt x="8" y="18"/>
                    <a:pt x="4" y="13"/>
                  </a:cubicBezTo>
                  <a:cubicBezTo>
                    <a:pt x="0" y="7"/>
                    <a:pt x="5" y="0"/>
                    <a:pt x="5" y="0"/>
                  </a:cubicBezTo>
                  <a:cubicBezTo>
                    <a:pt x="5" y="0"/>
                    <a:pt x="7" y="3"/>
                    <a:pt x="15" y="3"/>
                  </a:cubicBezTo>
                  <a:cubicBezTo>
                    <a:pt x="24" y="2"/>
                    <a:pt x="62" y="2"/>
                    <a:pt x="69" y="2"/>
                  </a:cubicBezTo>
                  <a:cubicBezTo>
                    <a:pt x="75" y="2"/>
                    <a:pt x="78" y="3"/>
                    <a:pt x="81" y="6"/>
                  </a:cubicBezTo>
                  <a:cubicBezTo>
                    <a:pt x="83" y="9"/>
                    <a:pt x="85" y="9"/>
                    <a:pt x="87" y="9"/>
                  </a:cubicBezTo>
                  <a:cubicBezTo>
                    <a:pt x="89" y="9"/>
                    <a:pt x="90" y="9"/>
                    <a:pt x="93" y="6"/>
                  </a:cubicBezTo>
                  <a:cubicBezTo>
                    <a:pt x="95" y="3"/>
                    <a:pt x="98" y="2"/>
                    <a:pt x="105" y="2"/>
                  </a:cubicBezTo>
                  <a:cubicBezTo>
                    <a:pt x="112" y="2"/>
                    <a:pt x="149" y="2"/>
                    <a:pt x="158" y="3"/>
                  </a:cubicBezTo>
                  <a:cubicBezTo>
                    <a:pt x="166" y="3"/>
                    <a:pt x="168" y="0"/>
                    <a:pt x="168" y="0"/>
                  </a:cubicBezTo>
                  <a:cubicBezTo>
                    <a:pt x="168" y="0"/>
                    <a:pt x="174" y="7"/>
                    <a:pt x="169" y="13"/>
                  </a:cubicBezTo>
                  <a:cubicBezTo>
                    <a:pt x="165" y="18"/>
                    <a:pt x="164" y="9"/>
                    <a:pt x="160" y="22"/>
                  </a:cubicBezTo>
                  <a:cubicBezTo>
                    <a:pt x="156" y="34"/>
                    <a:pt x="158" y="46"/>
                    <a:pt x="150" y="50"/>
                  </a:cubicBezTo>
                  <a:cubicBezTo>
                    <a:pt x="142" y="54"/>
                    <a:pt x="109" y="55"/>
                    <a:pt x="103" y="48"/>
                  </a:cubicBezTo>
                  <a:cubicBezTo>
                    <a:pt x="96" y="41"/>
                    <a:pt x="93" y="24"/>
                    <a:pt x="87" y="2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2" name="Google Shape;2972;p16"/>
            <p:cNvSpPr/>
            <p:nvPr/>
          </p:nvSpPr>
          <p:spPr>
            <a:xfrm>
              <a:off x="8232775" y="1241425"/>
              <a:ext cx="412750" cy="168275"/>
            </a:xfrm>
            <a:custGeom>
              <a:rect b="b" l="l" r="r" t="t"/>
              <a:pathLst>
                <a:path extrusionOk="0" h="59" w="145">
                  <a:moveTo>
                    <a:pt x="0" y="59"/>
                  </a:moveTo>
                  <a:cubicBezTo>
                    <a:pt x="0" y="59"/>
                    <a:pt x="3" y="44"/>
                    <a:pt x="10" y="36"/>
                  </a:cubicBezTo>
                  <a:cubicBezTo>
                    <a:pt x="13" y="34"/>
                    <a:pt x="16" y="32"/>
                    <a:pt x="21" y="30"/>
                  </a:cubicBezTo>
                  <a:cubicBezTo>
                    <a:pt x="26" y="28"/>
                    <a:pt x="33" y="26"/>
                    <a:pt x="42" y="25"/>
                  </a:cubicBezTo>
                  <a:cubicBezTo>
                    <a:pt x="57" y="23"/>
                    <a:pt x="67" y="23"/>
                    <a:pt x="74" y="23"/>
                  </a:cubicBezTo>
                  <a:cubicBezTo>
                    <a:pt x="75" y="23"/>
                    <a:pt x="76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8"/>
                    <a:pt x="78" y="30"/>
                    <a:pt x="76" y="31"/>
                  </a:cubicBezTo>
                  <a:cubicBezTo>
                    <a:pt x="85" y="30"/>
                    <a:pt x="98" y="27"/>
                    <a:pt x="110" y="22"/>
                  </a:cubicBezTo>
                  <a:cubicBezTo>
                    <a:pt x="120" y="17"/>
                    <a:pt x="128" y="12"/>
                    <a:pt x="132" y="6"/>
                  </a:cubicBezTo>
                  <a:cubicBezTo>
                    <a:pt x="134" y="2"/>
                    <a:pt x="136" y="0"/>
                    <a:pt x="136" y="0"/>
                  </a:cubicBezTo>
                  <a:cubicBezTo>
                    <a:pt x="137" y="1"/>
                    <a:pt x="137" y="3"/>
                    <a:pt x="136" y="6"/>
                  </a:cubicBezTo>
                  <a:cubicBezTo>
                    <a:pt x="135" y="15"/>
                    <a:pt x="131" y="36"/>
                    <a:pt x="145" y="4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26" y="43"/>
                    <a:pt x="130" y="20"/>
                    <a:pt x="132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27" y="18"/>
                    <a:pt x="118" y="25"/>
                    <a:pt x="107" y="30"/>
                  </a:cubicBezTo>
                  <a:cubicBezTo>
                    <a:pt x="94" y="36"/>
                    <a:pt x="78" y="39"/>
                    <a:pt x="69" y="40"/>
                  </a:cubicBezTo>
                  <a:cubicBezTo>
                    <a:pt x="64" y="40"/>
                    <a:pt x="62" y="39"/>
                    <a:pt x="62" y="38"/>
                  </a:cubicBezTo>
                  <a:cubicBezTo>
                    <a:pt x="62" y="35"/>
                    <a:pt x="63" y="33"/>
                    <a:pt x="65" y="31"/>
                  </a:cubicBezTo>
                  <a:cubicBezTo>
                    <a:pt x="59" y="31"/>
                    <a:pt x="50" y="32"/>
                    <a:pt x="39" y="33"/>
                  </a:cubicBezTo>
                  <a:cubicBezTo>
                    <a:pt x="30" y="35"/>
                    <a:pt x="23" y="36"/>
                    <a:pt x="18" y="38"/>
                  </a:cubicBezTo>
                  <a:cubicBezTo>
                    <a:pt x="14" y="40"/>
                    <a:pt x="11" y="42"/>
                    <a:pt x="8" y="44"/>
                  </a:cubicBezTo>
                  <a:cubicBezTo>
                    <a:pt x="6" y="47"/>
                    <a:pt x="4" y="55"/>
                    <a:pt x="4" y="55"/>
                  </a:cubicBezTo>
                  <a:cubicBezTo>
                    <a:pt x="0" y="59"/>
                    <a:pt x="0" y="59"/>
                    <a:pt x="0" y="59"/>
                  </a:cubicBezTo>
                  <a:close/>
                  <a:moveTo>
                    <a:pt x="68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lose/>
                  <a:moveTo>
                    <a:pt x="75" y="31"/>
                  </a:move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1"/>
                  </a:moveTo>
                  <a:cubicBezTo>
                    <a:pt x="75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lose/>
                  <a:moveTo>
                    <a:pt x="133" y="8"/>
                  </a:moveTo>
                  <a:cubicBezTo>
                    <a:pt x="133" y="8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73" name="Google Shape;2973;p16"/>
          <p:cNvSpPr/>
          <p:nvPr/>
        </p:nvSpPr>
        <p:spPr>
          <a:xfrm>
            <a:off x="2992437" y="3310731"/>
            <a:ext cx="558800" cy="481013"/>
          </a:xfrm>
          <a:custGeom>
            <a:rect b="b" l="l" r="r" t="t"/>
            <a:pathLst>
              <a:path extrusionOk="0" h="168" w="196">
                <a:moveTo>
                  <a:pt x="24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8"/>
                  <a:pt x="0" y="157"/>
                  <a:pt x="0" y="14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39"/>
                  <a:pt x="10" y="29"/>
                  <a:pt x="24" y="29"/>
                </a:cubicBezTo>
                <a:close/>
                <a:moveTo>
                  <a:pt x="52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5"/>
                  <a:pt x="67" y="10"/>
                  <a:pt x="71" y="6"/>
                </a:cubicBezTo>
                <a:cubicBezTo>
                  <a:pt x="75" y="2"/>
                  <a:pt x="80" y="0"/>
                  <a:pt x="85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7" y="0"/>
                  <a:pt x="121" y="2"/>
                  <a:pt x="125" y="6"/>
                </a:cubicBezTo>
                <a:cubicBezTo>
                  <a:pt x="129" y="10"/>
                  <a:pt x="131" y="15"/>
                  <a:pt x="131" y="2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29"/>
                  <a:pt x="52" y="29"/>
                  <a:pt x="52" y="29"/>
                </a:cubicBezTo>
                <a:close/>
                <a:moveTo>
                  <a:pt x="157" y="29"/>
                </a:moveTo>
                <a:cubicBezTo>
                  <a:pt x="173" y="29"/>
                  <a:pt x="173" y="29"/>
                  <a:pt x="173" y="29"/>
                </a:cubicBezTo>
                <a:cubicBezTo>
                  <a:pt x="186" y="29"/>
                  <a:pt x="196" y="39"/>
                  <a:pt x="196" y="52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6" y="157"/>
                  <a:pt x="186" y="168"/>
                  <a:pt x="173" y="168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29"/>
                  <a:pt x="157" y="29"/>
                  <a:pt x="157" y="29"/>
                </a:cubicBezTo>
                <a:close/>
                <a:moveTo>
                  <a:pt x="79" y="29"/>
                </a:moveTo>
                <a:cubicBezTo>
                  <a:pt x="118" y="29"/>
                  <a:pt x="118" y="29"/>
                  <a:pt x="118" y="29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8"/>
                  <a:pt x="117" y="17"/>
                  <a:pt x="116" y="16"/>
                </a:cubicBezTo>
                <a:cubicBezTo>
                  <a:pt x="114" y="14"/>
                  <a:pt x="113" y="14"/>
                  <a:pt x="111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3" y="14"/>
                  <a:pt x="82" y="14"/>
                  <a:pt x="80" y="16"/>
                </a:cubicBezTo>
                <a:cubicBezTo>
                  <a:pt x="79" y="17"/>
                  <a:pt x="79" y="18"/>
                  <a:pt x="79" y="20"/>
                </a:cubicBezTo>
                <a:lnTo>
                  <a:pt x="79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74" name="Google Shape;2974;p16"/>
          <p:cNvGrpSpPr/>
          <p:nvPr/>
        </p:nvGrpSpPr>
        <p:grpSpPr>
          <a:xfrm>
            <a:off x="7350125" y="4087019"/>
            <a:ext cx="423863" cy="660400"/>
            <a:chOff x="7386638" y="1144588"/>
            <a:chExt cx="423863" cy="660400"/>
          </a:xfrm>
        </p:grpSpPr>
        <p:sp>
          <p:nvSpPr>
            <p:cNvPr id="2975" name="Google Shape;2975;p16"/>
            <p:cNvSpPr/>
            <p:nvPr/>
          </p:nvSpPr>
          <p:spPr>
            <a:xfrm>
              <a:off x="7415213" y="1522413"/>
              <a:ext cx="179388" cy="282575"/>
            </a:xfrm>
            <a:custGeom>
              <a:rect b="b" l="l" r="r" t="t"/>
              <a:pathLst>
                <a:path extrusionOk="0" h="178" w="113">
                  <a:moveTo>
                    <a:pt x="73" y="5"/>
                  </a:moveTo>
                  <a:lnTo>
                    <a:pt x="50" y="0"/>
                  </a:lnTo>
                  <a:lnTo>
                    <a:pt x="0" y="157"/>
                  </a:lnTo>
                  <a:lnTo>
                    <a:pt x="55" y="103"/>
                  </a:lnTo>
                  <a:lnTo>
                    <a:pt x="68" y="178"/>
                  </a:lnTo>
                  <a:lnTo>
                    <a:pt x="113" y="41"/>
                  </a:lnTo>
                  <a:lnTo>
                    <a:pt x="106" y="23"/>
                  </a:lnTo>
                  <a:lnTo>
                    <a:pt x="73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6" name="Google Shape;2976;p16"/>
            <p:cNvSpPr/>
            <p:nvPr/>
          </p:nvSpPr>
          <p:spPr>
            <a:xfrm>
              <a:off x="7458075" y="1216025"/>
              <a:ext cx="279400" cy="277813"/>
            </a:xfrm>
            <a:custGeom>
              <a:rect b="b" l="l" r="r" t="t"/>
              <a:pathLst>
                <a:path extrusionOk="0" h="175" w="176">
                  <a:moveTo>
                    <a:pt x="90" y="5"/>
                  </a:moveTo>
                  <a:lnTo>
                    <a:pt x="12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40" y="23"/>
                  </a:lnTo>
                  <a:lnTo>
                    <a:pt x="165" y="41"/>
                  </a:lnTo>
                  <a:lnTo>
                    <a:pt x="167" y="41"/>
                  </a:lnTo>
                  <a:lnTo>
                    <a:pt x="167" y="43"/>
                  </a:lnTo>
                  <a:lnTo>
                    <a:pt x="167" y="70"/>
                  </a:lnTo>
                  <a:lnTo>
                    <a:pt x="176" y="101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58" y="124"/>
                  </a:lnTo>
                  <a:lnTo>
                    <a:pt x="145" y="153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16" y="160"/>
                  </a:lnTo>
                  <a:lnTo>
                    <a:pt x="88" y="173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61" y="160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30" y="151"/>
                  </a:lnTo>
                  <a:lnTo>
                    <a:pt x="20" y="124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11" y="7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37" y="23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90" y="5"/>
                  </a:lnTo>
                  <a:lnTo>
                    <a:pt x="90" y="5"/>
                  </a:lnTo>
                  <a:close/>
                  <a:moveTo>
                    <a:pt x="118" y="5"/>
                  </a:moveTo>
                  <a:lnTo>
                    <a:pt x="90" y="9"/>
                  </a:lnTo>
                  <a:lnTo>
                    <a:pt x="88" y="9"/>
                  </a:lnTo>
                  <a:lnTo>
                    <a:pt x="61" y="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16" y="4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5" y="97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34" y="148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88" y="169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42" y="151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72" y="101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4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18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7" name="Google Shape;2977;p16"/>
            <p:cNvSpPr/>
            <p:nvPr/>
          </p:nvSpPr>
          <p:spPr>
            <a:xfrm>
              <a:off x="7386638" y="1144588"/>
              <a:ext cx="423863" cy="660400"/>
            </a:xfrm>
            <a:custGeom>
              <a:rect b="b" l="l" r="r" t="t"/>
              <a:pathLst>
                <a:path extrusionOk="0" h="416" w="267">
                  <a:moveTo>
                    <a:pt x="135" y="7"/>
                  </a:moveTo>
                  <a:lnTo>
                    <a:pt x="183" y="2"/>
                  </a:lnTo>
                  <a:lnTo>
                    <a:pt x="212" y="36"/>
                  </a:lnTo>
                  <a:lnTo>
                    <a:pt x="253" y="63"/>
                  </a:lnTo>
                  <a:lnTo>
                    <a:pt x="253" y="108"/>
                  </a:lnTo>
                  <a:lnTo>
                    <a:pt x="267" y="155"/>
                  </a:lnTo>
                  <a:lnTo>
                    <a:pt x="239" y="189"/>
                  </a:lnTo>
                  <a:lnTo>
                    <a:pt x="219" y="234"/>
                  </a:lnTo>
                  <a:lnTo>
                    <a:pt x="194" y="240"/>
                  </a:lnTo>
                  <a:lnTo>
                    <a:pt x="244" y="395"/>
                  </a:lnTo>
                  <a:lnTo>
                    <a:pt x="188" y="341"/>
                  </a:lnTo>
                  <a:lnTo>
                    <a:pt x="174" y="416"/>
                  </a:lnTo>
                  <a:lnTo>
                    <a:pt x="124" y="261"/>
                  </a:lnTo>
                  <a:lnTo>
                    <a:pt x="91" y="243"/>
                  </a:lnTo>
                  <a:lnTo>
                    <a:pt x="45" y="232"/>
                  </a:lnTo>
                  <a:lnTo>
                    <a:pt x="29" y="189"/>
                  </a:lnTo>
                  <a:lnTo>
                    <a:pt x="0" y="149"/>
                  </a:lnTo>
                  <a:lnTo>
                    <a:pt x="14" y="108"/>
                  </a:lnTo>
                  <a:lnTo>
                    <a:pt x="18" y="58"/>
                  </a:lnTo>
                  <a:lnTo>
                    <a:pt x="56" y="36"/>
                  </a:lnTo>
                  <a:lnTo>
                    <a:pt x="90" y="0"/>
                  </a:lnTo>
                  <a:lnTo>
                    <a:pt x="135" y="7"/>
                  </a:lnTo>
                  <a:lnTo>
                    <a:pt x="135" y="7"/>
                  </a:lnTo>
                  <a:close/>
                  <a:moveTo>
                    <a:pt x="135" y="34"/>
                  </a:moveTo>
                  <a:lnTo>
                    <a:pt x="99" y="27"/>
                  </a:lnTo>
                  <a:lnTo>
                    <a:pt x="72" y="56"/>
                  </a:lnTo>
                  <a:lnTo>
                    <a:pt x="41" y="74"/>
                  </a:lnTo>
                  <a:lnTo>
                    <a:pt x="39" y="113"/>
                  </a:lnTo>
                  <a:lnTo>
                    <a:pt x="29" y="146"/>
                  </a:lnTo>
                  <a:lnTo>
                    <a:pt x="50" y="177"/>
                  </a:lnTo>
                  <a:lnTo>
                    <a:pt x="63" y="211"/>
                  </a:lnTo>
                  <a:lnTo>
                    <a:pt x="100" y="220"/>
                  </a:lnTo>
                  <a:lnTo>
                    <a:pt x="131" y="236"/>
                  </a:lnTo>
                  <a:lnTo>
                    <a:pt x="167" y="220"/>
                  </a:lnTo>
                  <a:lnTo>
                    <a:pt x="201" y="213"/>
                  </a:lnTo>
                  <a:lnTo>
                    <a:pt x="217" y="177"/>
                  </a:lnTo>
                  <a:lnTo>
                    <a:pt x="239" y="149"/>
                  </a:lnTo>
                  <a:lnTo>
                    <a:pt x="228" y="113"/>
                  </a:lnTo>
                  <a:lnTo>
                    <a:pt x="228" y="77"/>
                  </a:lnTo>
                  <a:lnTo>
                    <a:pt x="196" y="56"/>
                  </a:lnTo>
                  <a:lnTo>
                    <a:pt x="172" y="29"/>
                  </a:lnTo>
                  <a:lnTo>
                    <a:pt x="135" y="3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8" name="Google Shape;2978;p16"/>
            <p:cNvSpPr/>
            <p:nvPr/>
          </p:nvSpPr>
          <p:spPr>
            <a:xfrm>
              <a:off x="7491413" y="1250950"/>
              <a:ext cx="214313" cy="207963"/>
            </a:xfrm>
            <a:custGeom>
              <a:rect b="b" l="l" r="r" t="t"/>
              <a:pathLst>
                <a:path extrusionOk="0" h="131" w="135">
                  <a:moveTo>
                    <a:pt x="69" y="3"/>
                  </a:moveTo>
                  <a:lnTo>
                    <a:pt x="90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106" y="18"/>
                  </a:lnTo>
                  <a:lnTo>
                    <a:pt x="124" y="30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8" y="54"/>
                  </a:lnTo>
                  <a:lnTo>
                    <a:pt x="133" y="75"/>
                  </a:lnTo>
                  <a:lnTo>
                    <a:pt x="135" y="77"/>
                  </a:lnTo>
                  <a:lnTo>
                    <a:pt x="133" y="79"/>
                  </a:lnTo>
                  <a:lnTo>
                    <a:pt x="121" y="93"/>
                  </a:lnTo>
                  <a:lnTo>
                    <a:pt x="112" y="115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88" y="120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5" y="131"/>
                  </a:lnTo>
                  <a:lnTo>
                    <a:pt x="47" y="120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15" y="93"/>
                  </a:lnTo>
                  <a:lnTo>
                    <a:pt x="2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7" y="54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27"/>
                  </a:lnTo>
                  <a:lnTo>
                    <a:pt x="29" y="18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69" y="3"/>
                  </a:lnTo>
                  <a:lnTo>
                    <a:pt x="69" y="3"/>
                  </a:lnTo>
                  <a:close/>
                  <a:moveTo>
                    <a:pt x="88" y="9"/>
                  </a:moveTo>
                  <a:lnTo>
                    <a:pt x="69" y="12"/>
                  </a:lnTo>
                  <a:lnTo>
                    <a:pt x="67" y="12"/>
                  </a:lnTo>
                  <a:lnTo>
                    <a:pt x="49" y="9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18" y="3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1" y="73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9" y="108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67" y="122"/>
                  </a:lnTo>
                  <a:lnTo>
                    <a:pt x="85" y="113"/>
                  </a:lnTo>
                  <a:lnTo>
                    <a:pt x="86" y="111"/>
                  </a:lnTo>
                  <a:lnTo>
                    <a:pt x="104" y="110"/>
                  </a:lnTo>
                  <a:lnTo>
                    <a:pt x="112" y="90"/>
                  </a:lnTo>
                  <a:lnTo>
                    <a:pt x="113" y="90"/>
                  </a:lnTo>
                  <a:lnTo>
                    <a:pt x="124" y="75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19" y="3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88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79" name="Google Shape;2979;p16"/>
          <p:cNvGrpSpPr/>
          <p:nvPr/>
        </p:nvGrpSpPr>
        <p:grpSpPr>
          <a:xfrm>
            <a:off x="2114550" y="3264694"/>
            <a:ext cx="604837" cy="550863"/>
            <a:chOff x="2151063" y="322263"/>
            <a:chExt cx="604837" cy="550863"/>
          </a:xfrm>
        </p:grpSpPr>
        <p:sp>
          <p:nvSpPr>
            <p:cNvPr id="2980" name="Google Shape;2980;p16"/>
            <p:cNvSpPr/>
            <p:nvPr/>
          </p:nvSpPr>
          <p:spPr>
            <a:xfrm>
              <a:off x="2151063" y="465138"/>
              <a:ext cx="265113" cy="407988"/>
            </a:xfrm>
            <a:custGeom>
              <a:rect b="b" l="l" r="r" t="t"/>
              <a:pathLst>
                <a:path extrusionOk="0" h="142" w="93">
                  <a:moveTo>
                    <a:pt x="93" y="20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78" y="58"/>
                    <a:pt x="62" y="60"/>
                    <a:pt x="47" y="61"/>
                  </a:cubicBezTo>
                  <a:cubicBezTo>
                    <a:pt x="31" y="61"/>
                    <a:pt x="16" y="58"/>
                    <a:pt x="0" y="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21" y="0"/>
                    <a:pt x="47" y="0"/>
                  </a:cubicBezTo>
                  <a:cubicBezTo>
                    <a:pt x="72" y="0"/>
                    <a:pt x="93" y="9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lose/>
                  <a:moveTo>
                    <a:pt x="93" y="55"/>
                  </a:moveTo>
                  <a:cubicBezTo>
                    <a:pt x="78" y="60"/>
                    <a:pt x="62" y="63"/>
                    <a:pt x="47" y="63"/>
                  </a:cubicBezTo>
                  <a:cubicBezTo>
                    <a:pt x="31" y="63"/>
                    <a:pt x="16" y="61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9"/>
                    <a:pt x="31" y="71"/>
                    <a:pt x="47" y="71"/>
                  </a:cubicBezTo>
                  <a:cubicBezTo>
                    <a:pt x="62" y="71"/>
                    <a:pt x="78" y="68"/>
                    <a:pt x="93" y="63"/>
                  </a:cubicBezTo>
                  <a:cubicBezTo>
                    <a:pt x="93" y="55"/>
                    <a:pt x="93" y="55"/>
                    <a:pt x="93" y="55"/>
                  </a:cubicBezTo>
                  <a:close/>
                  <a:moveTo>
                    <a:pt x="93" y="66"/>
                  </a:moveTo>
                  <a:cubicBezTo>
                    <a:pt x="93" y="89"/>
                    <a:pt x="93" y="89"/>
                    <a:pt x="93" y="89"/>
                  </a:cubicBezTo>
                  <a:cubicBezTo>
                    <a:pt x="78" y="94"/>
                    <a:pt x="62" y="97"/>
                    <a:pt x="47" y="97"/>
                  </a:cubicBezTo>
                  <a:cubicBezTo>
                    <a:pt x="31" y="97"/>
                    <a:pt x="16" y="94"/>
                    <a:pt x="0" y="8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71"/>
                    <a:pt x="31" y="74"/>
                    <a:pt x="47" y="73"/>
                  </a:cubicBezTo>
                  <a:cubicBezTo>
                    <a:pt x="62" y="73"/>
                    <a:pt x="78" y="71"/>
                    <a:pt x="93" y="66"/>
                  </a:cubicBezTo>
                  <a:close/>
                  <a:moveTo>
                    <a:pt x="93" y="91"/>
                  </a:moveTo>
                  <a:cubicBezTo>
                    <a:pt x="78" y="96"/>
                    <a:pt x="62" y="99"/>
                    <a:pt x="47" y="99"/>
                  </a:cubicBezTo>
                  <a:cubicBezTo>
                    <a:pt x="31" y="99"/>
                    <a:pt x="16" y="97"/>
                    <a:pt x="0" y="9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6" y="105"/>
                    <a:pt x="31" y="107"/>
                    <a:pt x="47" y="107"/>
                  </a:cubicBezTo>
                  <a:cubicBezTo>
                    <a:pt x="62" y="107"/>
                    <a:pt x="78" y="104"/>
                    <a:pt x="93" y="99"/>
                  </a:cubicBezTo>
                  <a:cubicBezTo>
                    <a:pt x="93" y="91"/>
                    <a:pt x="93" y="91"/>
                    <a:pt x="93" y="91"/>
                  </a:cubicBezTo>
                  <a:close/>
                  <a:moveTo>
                    <a:pt x="93" y="102"/>
                  </a:moveTo>
                  <a:cubicBezTo>
                    <a:pt x="93" y="114"/>
                    <a:pt x="93" y="114"/>
                    <a:pt x="93" y="114"/>
                  </a:cubicBezTo>
                  <a:cubicBezTo>
                    <a:pt x="93" y="139"/>
                    <a:pt x="69" y="141"/>
                    <a:pt x="46" y="140"/>
                  </a:cubicBezTo>
                  <a:cubicBezTo>
                    <a:pt x="26" y="140"/>
                    <a:pt x="0" y="142"/>
                    <a:pt x="0" y="1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6" y="107"/>
                    <a:pt x="31" y="110"/>
                    <a:pt x="47" y="110"/>
                  </a:cubicBezTo>
                  <a:cubicBezTo>
                    <a:pt x="62" y="109"/>
                    <a:pt x="78" y="107"/>
                    <a:pt x="93" y="102"/>
                  </a:cubicBezTo>
                  <a:close/>
                  <a:moveTo>
                    <a:pt x="47" y="2"/>
                  </a:moveTo>
                  <a:cubicBezTo>
                    <a:pt x="24" y="2"/>
                    <a:pt x="6" y="10"/>
                    <a:pt x="6" y="20"/>
                  </a:cubicBezTo>
                  <a:cubicBezTo>
                    <a:pt x="6" y="29"/>
                    <a:pt x="24" y="37"/>
                    <a:pt x="47" y="37"/>
                  </a:cubicBezTo>
                  <a:cubicBezTo>
                    <a:pt x="69" y="37"/>
                    <a:pt x="88" y="29"/>
                    <a:pt x="88" y="20"/>
                  </a:cubicBezTo>
                  <a:cubicBezTo>
                    <a:pt x="88" y="10"/>
                    <a:pt x="69" y="2"/>
                    <a:pt x="47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1" name="Google Shape;2981;p16"/>
            <p:cNvSpPr/>
            <p:nvPr/>
          </p:nvSpPr>
          <p:spPr>
            <a:xfrm>
              <a:off x="2174875" y="477838"/>
              <a:ext cx="222250" cy="88900"/>
            </a:xfrm>
            <a:custGeom>
              <a:rect b="b" l="l" r="r" t="t"/>
              <a:pathLst>
                <a:path extrusionOk="0" h="31" w="78">
                  <a:moveTo>
                    <a:pt x="67" y="5"/>
                  </a:moveTo>
                  <a:cubicBezTo>
                    <a:pt x="60" y="2"/>
                    <a:pt x="50" y="0"/>
                    <a:pt x="39" y="0"/>
                  </a:cubicBezTo>
                  <a:cubicBezTo>
                    <a:pt x="28" y="0"/>
                    <a:pt x="18" y="2"/>
                    <a:pt x="10" y="5"/>
                  </a:cubicBezTo>
                  <a:cubicBezTo>
                    <a:pt x="4" y="8"/>
                    <a:pt x="0" y="12"/>
                    <a:pt x="0" y="16"/>
                  </a:cubicBezTo>
                  <a:cubicBezTo>
                    <a:pt x="0" y="20"/>
                    <a:pt x="4" y="24"/>
                    <a:pt x="10" y="26"/>
                  </a:cubicBezTo>
                  <a:cubicBezTo>
                    <a:pt x="18" y="30"/>
                    <a:pt x="28" y="31"/>
                    <a:pt x="39" y="31"/>
                  </a:cubicBezTo>
                  <a:cubicBezTo>
                    <a:pt x="50" y="31"/>
                    <a:pt x="60" y="30"/>
                    <a:pt x="67" y="26"/>
                  </a:cubicBezTo>
                  <a:cubicBezTo>
                    <a:pt x="74" y="24"/>
                    <a:pt x="78" y="20"/>
                    <a:pt x="78" y="16"/>
                  </a:cubicBezTo>
                  <a:cubicBezTo>
                    <a:pt x="78" y="12"/>
                    <a:pt x="74" y="8"/>
                    <a:pt x="67" y="5"/>
                  </a:cubicBezTo>
                  <a:close/>
                  <a:moveTo>
                    <a:pt x="66" y="11"/>
                  </a:moveTo>
                  <a:cubicBezTo>
                    <a:pt x="68" y="11"/>
                    <a:pt x="70" y="12"/>
                    <a:pt x="70" y="13"/>
                  </a:cubicBezTo>
                  <a:cubicBezTo>
                    <a:pt x="70" y="14"/>
                    <a:pt x="68" y="15"/>
                    <a:pt x="66" y="15"/>
                  </a:cubicBezTo>
                  <a:cubicBezTo>
                    <a:pt x="64" y="15"/>
                    <a:pt x="63" y="14"/>
                    <a:pt x="63" y="13"/>
                  </a:cubicBezTo>
                  <a:cubicBezTo>
                    <a:pt x="63" y="12"/>
                    <a:pt x="64" y="11"/>
                    <a:pt x="66" y="1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2" name="Google Shape;2982;p16"/>
            <p:cNvSpPr/>
            <p:nvPr/>
          </p:nvSpPr>
          <p:spPr>
            <a:xfrm>
              <a:off x="2368550" y="322263"/>
              <a:ext cx="387350" cy="334963"/>
            </a:xfrm>
            <a:custGeom>
              <a:rect b="b" l="l" r="r" t="t"/>
              <a:pathLst>
                <a:path extrusionOk="0" h="117" w="136">
                  <a:moveTo>
                    <a:pt x="66" y="4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8" y="6"/>
                    <a:pt x="98" y="6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32" y="9"/>
                    <a:pt x="136" y="27"/>
                    <a:pt x="136" y="47"/>
                  </a:cubicBezTo>
                  <a:cubicBezTo>
                    <a:pt x="135" y="61"/>
                    <a:pt x="132" y="77"/>
                    <a:pt x="125" y="91"/>
                  </a:cubicBezTo>
                  <a:cubicBezTo>
                    <a:pt x="115" y="107"/>
                    <a:pt x="95" y="117"/>
                    <a:pt x="79" y="107"/>
                  </a:cubicBezTo>
                  <a:cubicBezTo>
                    <a:pt x="69" y="100"/>
                    <a:pt x="62" y="88"/>
                    <a:pt x="62" y="70"/>
                  </a:cubicBezTo>
                  <a:cubicBezTo>
                    <a:pt x="62" y="67"/>
                    <a:pt x="66" y="64"/>
                    <a:pt x="66" y="70"/>
                  </a:cubicBezTo>
                  <a:cubicBezTo>
                    <a:pt x="69" y="113"/>
                    <a:pt x="104" y="116"/>
                    <a:pt x="121" y="87"/>
                  </a:cubicBezTo>
                  <a:cubicBezTo>
                    <a:pt x="127" y="74"/>
                    <a:pt x="129" y="60"/>
                    <a:pt x="129" y="47"/>
                  </a:cubicBezTo>
                  <a:cubicBezTo>
                    <a:pt x="129" y="30"/>
                    <a:pt x="125" y="15"/>
                    <a:pt x="98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5"/>
                    <a:pt x="97" y="15"/>
                    <a:pt x="97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5"/>
                    <a:pt x="87" y="37"/>
                    <a:pt x="81" y="36"/>
                  </a:cubicBezTo>
                  <a:cubicBezTo>
                    <a:pt x="76" y="35"/>
                    <a:pt x="71" y="35"/>
                    <a:pt x="66" y="34"/>
                  </a:cubicBezTo>
                  <a:cubicBezTo>
                    <a:pt x="64" y="34"/>
                    <a:pt x="62" y="34"/>
                    <a:pt x="59" y="33"/>
                  </a:cubicBezTo>
                  <a:cubicBezTo>
                    <a:pt x="57" y="34"/>
                    <a:pt x="54" y="34"/>
                    <a:pt x="51" y="34"/>
                  </a:cubicBezTo>
                  <a:cubicBezTo>
                    <a:pt x="48" y="34"/>
                    <a:pt x="46" y="33"/>
                    <a:pt x="44" y="31"/>
                  </a:cubicBezTo>
                  <a:cubicBezTo>
                    <a:pt x="43" y="30"/>
                    <a:pt x="42" y="29"/>
                    <a:pt x="40" y="28"/>
                  </a:cubicBezTo>
                  <a:cubicBezTo>
                    <a:pt x="39" y="28"/>
                    <a:pt x="38" y="27"/>
                    <a:pt x="36" y="28"/>
                  </a:cubicBezTo>
                  <a:cubicBezTo>
                    <a:pt x="34" y="29"/>
                    <a:pt x="32" y="28"/>
                    <a:pt x="31" y="27"/>
                  </a:cubicBezTo>
                  <a:cubicBezTo>
                    <a:pt x="27" y="27"/>
                    <a:pt x="17" y="29"/>
                    <a:pt x="8" y="50"/>
                  </a:cubicBezTo>
                  <a:cubicBezTo>
                    <a:pt x="7" y="52"/>
                    <a:pt x="4" y="53"/>
                    <a:pt x="2" y="52"/>
                  </a:cubicBezTo>
                  <a:cubicBezTo>
                    <a:pt x="0" y="51"/>
                    <a:pt x="0" y="49"/>
                    <a:pt x="0" y="47"/>
                  </a:cubicBezTo>
                  <a:cubicBezTo>
                    <a:pt x="12" y="20"/>
                    <a:pt x="24" y="21"/>
                    <a:pt x="28" y="20"/>
                  </a:cubicBezTo>
                  <a:cubicBezTo>
                    <a:pt x="29" y="18"/>
                    <a:pt x="30" y="17"/>
                    <a:pt x="32" y="16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8"/>
                    <a:pt x="35" y="6"/>
                    <a:pt x="38" y="6"/>
                  </a:cubicBezTo>
                  <a:cubicBezTo>
                    <a:pt x="45" y="4"/>
                    <a:pt x="52" y="2"/>
                    <a:pt x="59" y="0"/>
                  </a:cubicBezTo>
                  <a:cubicBezTo>
                    <a:pt x="62" y="0"/>
                    <a:pt x="64" y="1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88" y="15"/>
                  </a:moveTo>
                  <a:cubicBezTo>
                    <a:pt x="66" y="14"/>
                    <a:pt x="66" y="14"/>
                    <a:pt x="66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1" y="15"/>
                    <a:pt x="60" y="22"/>
                    <a:pt x="60" y="26"/>
                  </a:cubicBezTo>
                  <a:cubicBezTo>
                    <a:pt x="60" y="27"/>
                    <a:pt x="60" y="29"/>
                    <a:pt x="61" y="27"/>
                  </a:cubicBezTo>
                  <a:cubicBezTo>
                    <a:pt x="62" y="26"/>
                    <a:pt x="63" y="25"/>
                    <a:pt x="64" y="23"/>
                  </a:cubicBezTo>
                  <a:cubicBezTo>
                    <a:pt x="66" y="20"/>
                    <a:pt x="70" y="19"/>
                    <a:pt x="75" y="22"/>
                  </a:cubicBezTo>
                  <a:cubicBezTo>
                    <a:pt x="78" y="25"/>
                    <a:pt x="82" y="27"/>
                    <a:pt x="86" y="29"/>
                  </a:cubicBezTo>
                  <a:cubicBezTo>
                    <a:pt x="87" y="30"/>
                    <a:pt x="87" y="29"/>
                    <a:pt x="88" y="28"/>
                  </a:cubicBezTo>
                  <a:cubicBezTo>
                    <a:pt x="88" y="15"/>
                    <a:pt x="88" y="15"/>
                    <a:pt x="88" y="15"/>
                  </a:cubicBezTo>
                  <a:close/>
                  <a:moveTo>
                    <a:pt x="65" y="28"/>
                  </a:moveTo>
                  <a:cubicBezTo>
                    <a:pt x="65" y="29"/>
                    <a:pt x="65" y="29"/>
                    <a:pt x="66" y="30"/>
                  </a:cubicBezTo>
                  <a:cubicBezTo>
                    <a:pt x="70" y="31"/>
                    <a:pt x="74" y="32"/>
                    <a:pt x="78" y="32"/>
                  </a:cubicBezTo>
                  <a:cubicBezTo>
                    <a:pt x="79" y="32"/>
                    <a:pt x="88" y="33"/>
                    <a:pt x="84" y="30"/>
                  </a:cubicBezTo>
                  <a:cubicBezTo>
                    <a:pt x="79" y="27"/>
                    <a:pt x="68" y="20"/>
                    <a:pt x="65" y="2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83" name="Google Shape;2983;p16"/>
          <p:cNvGrpSpPr/>
          <p:nvPr/>
        </p:nvGrpSpPr>
        <p:grpSpPr>
          <a:xfrm>
            <a:off x="6389687" y="3234531"/>
            <a:ext cx="530225" cy="625476"/>
            <a:chOff x="6426200" y="292100"/>
            <a:chExt cx="530225" cy="625476"/>
          </a:xfrm>
        </p:grpSpPr>
        <p:sp>
          <p:nvSpPr>
            <p:cNvPr id="2984" name="Google Shape;2984;p16"/>
            <p:cNvSpPr/>
            <p:nvPr/>
          </p:nvSpPr>
          <p:spPr>
            <a:xfrm>
              <a:off x="6426200" y="500063"/>
              <a:ext cx="333375" cy="417513"/>
            </a:xfrm>
            <a:custGeom>
              <a:rect b="b" l="l" r="r" t="t"/>
              <a:pathLst>
                <a:path extrusionOk="0" h="146" w="117">
                  <a:moveTo>
                    <a:pt x="70" y="31"/>
                  </a:moveTo>
                  <a:cubicBezTo>
                    <a:pt x="97" y="36"/>
                    <a:pt x="117" y="59"/>
                    <a:pt x="117" y="88"/>
                  </a:cubicBezTo>
                  <a:cubicBezTo>
                    <a:pt x="117" y="120"/>
                    <a:pt x="91" y="146"/>
                    <a:pt x="59" y="146"/>
                  </a:cubicBezTo>
                  <a:cubicBezTo>
                    <a:pt x="26" y="146"/>
                    <a:pt x="0" y="120"/>
                    <a:pt x="0" y="88"/>
                  </a:cubicBezTo>
                  <a:cubicBezTo>
                    <a:pt x="0" y="59"/>
                    <a:pt x="21" y="36"/>
                    <a:pt x="47" y="3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70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5" name="Google Shape;2985;p16"/>
            <p:cNvSpPr/>
            <p:nvPr/>
          </p:nvSpPr>
          <p:spPr>
            <a:xfrm>
              <a:off x="6591300" y="292100"/>
              <a:ext cx="365125" cy="239713"/>
            </a:xfrm>
            <a:custGeom>
              <a:rect b="b" l="l" r="r" t="t"/>
              <a:pathLst>
                <a:path extrusionOk="0" h="84" w="128">
                  <a:moveTo>
                    <a:pt x="88" y="0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5"/>
                    <a:pt x="47" y="55"/>
                    <a:pt x="46" y="55"/>
                  </a:cubicBezTo>
                  <a:cubicBezTo>
                    <a:pt x="40" y="57"/>
                    <a:pt x="33" y="57"/>
                    <a:pt x="27" y="55"/>
                  </a:cubicBezTo>
                  <a:cubicBezTo>
                    <a:pt x="14" y="51"/>
                    <a:pt x="1" y="70"/>
                    <a:pt x="1" y="70"/>
                  </a:cubicBezTo>
                  <a:cubicBezTo>
                    <a:pt x="1" y="71"/>
                    <a:pt x="1" y="71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0" y="69"/>
                    <a:pt x="14" y="49"/>
                    <a:pt x="28" y="54"/>
                  </a:cubicBezTo>
                  <a:cubicBezTo>
                    <a:pt x="34" y="56"/>
                    <a:pt x="40" y="55"/>
                    <a:pt x="46" y="54"/>
                  </a:cubicBezTo>
                  <a:cubicBezTo>
                    <a:pt x="53" y="52"/>
                    <a:pt x="59" y="48"/>
                    <a:pt x="62" y="44"/>
                  </a:cubicBezTo>
                  <a:cubicBezTo>
                    <a:pt x="62" y="44"/>
                    <a:pt x="62" y="44"/>
                    <a:pt x="63" y="43"/>
                  </a:cubicBezTo>
                  <a:cubicBezTo>
                    <a:pt x="65" y="41"/>
                    <a:pt x="68" y="39"/>
                    <a:pt x="71" y="3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0"/>
                    <a:pt x="88" y="0"/>
                    <a:pt x="88" y="0"/>
                  </a:cubicBezTo>
                  <a:close/>
                  <a:moveTo>
                    <a:pt x="54" y="52"/>
                  </a:moveTo>
                  <a:cubicBezTo>
                    <a:pt x="80" y="42"/>
                    <a:pt x="80" y="42"/>
                    <a:pt x="80" y="42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69" y="40"/>
                    <a:pt x="66" y="42"/>
                    <a:pt x="64" y="44"/>
                  </a:cubicBezTo>
                  <a:cubicBezTo>
                    <a:pt x="64" y="45"/>
                    <a:pt x="63" y="45"/>
                    <a:pt x="63" y="45"/>
                  </a:cubicBezTo>
                  <a:cubicBezTo>
                    <a:pt x="61" y="48"/>
                    <a:pt x="58" y="50"/>
                    <a:pt x="54" y="5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86" name="Google Shape;2986;p16"/>
          <p:cNvGrpSpPr/>
          <p:nvPr/>
        </p:nvGrpSpPr>
        <p:grpSpPr>
          <a:xfrm>
            <a:off x="8062912" y="3320256"/>
            <a:ext cx="660400" cy="463550"/>
            <a:chOff x="8099425" y="377825"/>
            <a:chExt cx="660400" cy="463550"/>
          </a:xfrm>
        </p:grpSpPr>
        <p:sp>
          <p:nvSpPr>
            <p:cNvPr id="2987" name="Google Shape;2987;p16"/>
            <p:cNvSpPr/>
            <p:nvPr/>
          </p:nvSpPr>
          <p:spPr>
            <a:xfrm>
              <a:off x="8215313" y="798513"/>
              <a:ext cx="427038" cy="254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8" name="Google Shape;2988;p16"/>
            <p:cNvSpPr/>
            <p:nvPr/>
          </p:nvSpPr>
          <p:spPr>
            <a:xfrm>
              <a:off x="8215313" y="831850"/>
              <a:ext cx="427038" cy="95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9" name="Google Shape;2989;p16"/>
            <p:cNvSpPr/>
            <p:nvPr/>
          </p:nvSpPr>
          <p:spPr>
            <a:xfrm>
              <a:off x="8099425" y="377825"/>
              <a:ext cx="660400" cy="411163"/>
            </a:xfrm>
            <a:custGeom>
              <a:rect b="b" l="l" r="r" t="t"/>
              <a:pathLst>
                <a:path extrusionOk="0" h="144" w="232">
                  <a:moveTo>
                    <a:pt x="41" y="144"/>
                  </a:moveTo>
                  <a:cubicBezTo>
                    <a:pt x="191" y="144"/>
                    <a:pt x="191" y="144"/>
                    <a:pt x="191" y="144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7" y="96"/>
                    <a:pt x="228" y="96"/>
                  </a:cubicBezTo>
                  <a:cubicBezTo>
                    <a:pt x="230" y="96"/>
                    <a:pt x="232" y="95"/>
                    <a:pt x="232" y="92"/>
                  </a:cubicBezTo>
                  <a:cubicBezTo>
                    <a:pt x="232" y="90"/>
                    <a:pt x="230" y="88"/>
                    <a:pt x="228" y="88"/>
                  </a:cubicBezTo>
                  <a:cubicBezTo>
                    <a:pt x="225" y="88"/>
                    <a:pt x="224" y="90"/>
                    <a:pt x="224" y="92"/>
                  </a:cubicBezTo>
                  <a:cubicBezTo>
                    <a:pt x="224" y="93"/>
                    <a:pt x="224" y="94"/>
                    <a:pt x="224" y="95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8" y="62"/>
                    <a:pt x="190" y="61"/>
                    <a:pt x="190" y="59"/>
                  </a:cubicBezTo>
                  <a:cubicBezTo>
                    <a:pt x="190" y="57"/>
                    <a:pt x="188" y="55"/>
                    <a:pt x="186" y="55"/>
                  </a:cubicBezTo>
                  <a:cubicBezTo>
                    <a:pt x="183" y="55"/>
                    <a:pt x="182" y="57"/>
                    <a:pt x="182" y="59"/>
                  </a:cubicBezTo>
                  <a:cubicBezTo>
                    <a:pt x="182" y="60"/>
                    <a:pt x="183" y="62"/>
                    <a:pt x="184" y="62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1" y="11"/>
                    <a:pt x="122" y="9"/>
                    <a:pt x="122" y="7"/>
                  </a:cubicBezTo>
                  <a:cubicBezTo>
                    <a:pt x="122" y="3"/>
                    <a:pt x="119" y="0"/>
                    <a:pt x="116" y="0"/>
                  </a:cubicBezTo>
                  <a:cubicBezTo>
                    <a:pt x="112" y="0"/>
                    <a:pt x="110" y="3"/>
                    <a:pt x="110" y="7"/>
                  </a:cubicBezTo>
                  <a:cubicBezTo>
                    <a:pt x="110" y="9"/>
                    <a:pt x="111" y="11"/>
                    <a:pt x="114" y="12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1"/>
                    <a:pt x="55" y="60"/>
                    <a:pt x="55" y="59"/>
                  </a:cubicBezTo>
                  <a:cubicBezTo>
                    <a:pt x="55" y="57"/>
                    <a:pt x="54" y="55"/>
                    <a:pt x="51" y="55"/>
                  </a:cubicBezTo>
                  <a:cubicBezTo>
                    <a:pt x="49" y="55"/>
                    <a:pt x="47" y="57"/>
                    <a:pt x="47" y="59"/>
                  </a:cubicBezTo>
                  <a:cubicBezTo>
                    <a:pt x="47" y="61"/>
                    <a:pt x="49" y="62"/>
                    <a:pt x="51" y="63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8"/>
                    <a:pt x="8" y="87"/>
                  </a:cubicBezTo>
                  <a:cubicBezTo>
                    <a:pt x="8" y="84"/>
                    <a:pt x="7" y="83"/>
                    <a:pt x="4" y="83"/>
                  </a:cubicBezTo>
                  <a:cubicBezTo>
                    <a:pt x="2" y="83"/>
                    <a:pt x="0" y="84"/>
                    <a:pt x="0" y="87"/>
                  </a:cubicBezTo>
                  <a:cubicBezTo>
                    <a:pt x="0" y="89"/>
                    <a:pt x="2" y="90"/>
                    <a:pt x="4" y="90"/>
                  </a:cubicBezTo>
                  <a:cubicBezTo>
                    <a:pt x="5" y="90"/>
                    <a:pt x="5" y="90"/>
                    <a:pt x="6" y="90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117" y="104"/>
                  </a:moveTo>
                  <a:cubicBezTo>
                    <a:pt x="121" y="116"/>
                    <a:pt x="121" y="116"/>
                    <a:pt x="121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3" y="116"/>
                    <a:pt x="113" y="116"/>
                    <a:pt x="113" y="116"/>
                  </a:cubicBezTo>
                  <a:lnTo>
                    <a:pt x="117" y="10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90" name="Google Shape;2990;p16"/>
          <p:cNvGrpSpPr/>
          <p:nvPr/>
        </p:nvGrpSpPr>
        <p:grpSpPr>
          <a:xfrm>
            <a:off x="1246187" y="4152106"/>
            <a:ext cx="581026" cy="476251"/>
            <a:chOff x="1282700" y="1209675"/>
            <a:chExt cx="581026" cy="476251"/>
          </a:xfrm>
        </p:grpSpPr>
        <p:sp>
          <p:nvSpPr>
            <p:cNvPr id="2991" name="Google Shape;2991;p16"/>
            <p:cNvSpPr/>
            <p:nvPr/>
          </p:nvSpPr>
          <p:spPr>
            <a:xfrm>
              <a:off x="1282700" y="1309688"/>
              <a:ext cx="344488" cy="376238"/>
            </a:xfrm>
            <a:custGeom>
              <a:rect b="b" l="l" r="r" t="t"/>
              <a:pathLst>
                <a:path extrusionOk="0" h="131" w="121">
                  <a:moveTo>
                    <a:pt x="28" y="88"/>
                  </a:moveTo>
                  <a:cubicBezTo>
                    <a:pt x="21" y="88"/>
                    <a:pt x="14" y="90"/>
                    <a:pt x="9" y="9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9"/>
                    <a:pt x="90" y="26"/>
                    <a:pt x="97" y="27"/>
                  </a:cubicBezTo>
                  <a:cubicBezTo>
                    <a:pt x="100" y="27"/>
                    <a:pt x="101" y="28"/>
                    <a:pt x="101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23"/>
                    <a:pt x="82" y="130"/>
                    <a:pt x="92" y="131"/>
                  </a:cubicBezTo>
                  <a:cubicBezTo>
                    <a:pt x="104" y="131"/>
                    <a:pt x="115" y="124"/>
                    <a:pt x="118" y="115"/>
                  </a:cubicBezTo>
                  <a:cubicBezTo>
                    <a:pt x="121" y="105"/>
                    <a:pt x="115" y="97"/>
                    <a:pt x="104" y="97"/>
                  </a:cubicBezTo>
                  <a:cubicBezTo>
                    <a:pt x="97" y="96"/>
                    <a:pt x="90" y="99"/>
                    <a:pt x="84" y="10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8" y="18"/>
                    <a:pt x="109" y="14"/>
                  </a:cubicBezTo>
                  <a:cubicBezTo>
                    <a:pt x="110" y="9"/>
                    <a:pt x="105" y="9"/>
                    <a:pt x="105" y="9"/>
                  </a:cubicBezTo>
                  <a:cubicBezTo>
                    <a:pt x="105" y="9"/>
                    <a:pt x="42" y="2"/>
                    <a:pt x="36" y="1"/>
                  </a:cubicBezTo>
                  <a:cubicBezTo>
                    <a:pt x="30" y="0"/>
                    <a:pt x="30" y="5"/>
                    <a:pt x="30" y="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15"/>
                    <a:pt x="7" y="121"/>
                    <a:pt x="17" y="122"/>
                  </a:cubicBezTo>
                  <a:cubicBezTo>
                    <a:pt x="28" y="122"/>
                    <a:pt x="40" y="115"/>
                    <a:pt x="43" y="106"/>
                  </a:cubicBezTo>
                  <a:cubicBezTo>
                    <a:pt x="46" y="97"/>
                    <a:pt x="39" y="89"/>
                    <a:pt x="28" y="8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2" name="Google Shape;2992;p16"/>
            <p:cNvSpPr/>
            <p:nvPr/>
          </p:nvSpPr>
          <p:spPr>
            <a:xfrm>
              <a:off x="1735138" y="1290638"/>
              <a:ext cx="128588" cy="374650"/>
            </a:xfrm>
            <a:custGeom>
              <a:rect b="b" l="l" r="r" t="t"/>
              <a:pathLst>
                <a:path extrusionOk="0" h="131" w="45">
                  <a:moveTo>
                    <a:pt x="21" y="96"/>
                  </a:moveTo>
                  <a:cubicBezTo>
                    <a:pt x="29" y="95"/>
                    <a:pt x="36" y="97"/>
                    <a:pt x="41" y="10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1"/>
                  </a:cubicBezTo>
                  <a:cubicBezTo>
                    <a:pt x="45" y="120"/>
                    <a:pt x="36" y="128"/>
                    <a:pt x="24" y="129"/>
                  </a:cubicBezTo>
                  <a:cubicBezTo>
                    <a:pt x="12" y="131"/>
                    <a:pt x="2" y="124"/>
                    <a:pt x="1" y="115"/>
                  </a:cubicBezTo>
                  <a:cubicBezTo>
                    <a:pt x="0" y="105"/>
                    <a:pt x="9" y="97"/>
                    <a:pt x="21" y="9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3" name="Google Shape;2993;p16"/>
            <p:cNvSpPr/>
            <p:nvPr/>
          </p:nvSpPr>
          <p:spPr>
            <a:xfrm>
              <a:off x="1576388" y="1209675"/>
              <a:ext cx="212725" cy="349250"/>
            </a:xfrm>
            <a:custGeom>
              <a:rect b="b" l="l" r="r" t="t"/>
              <a:pathLst>
                <a:path extrusionOk="0" h="122" w="75">
                  <a:moveTo>
                    <a:pt x="44" y="4"/>
                  </a:moveTo>
                  <a:cubicBezTo>
                    <a:pt x="46" y="9"/>
                    <a:pt x="52" y="17"/>
                    <a:pt x="56" y="22"/>
                  </a:cubicBezTo>
                  <a:cubicBezTo>
                    <a:pt x="59" y="25"/>
                    <a:pt x="62" y="28"/>
                    <a:pt x="65" y="32"/>
                  </a:cubicBezTo>
                  <a:cubicBezTo>
                    <a:pt x="69" y="37"/>
                    <a:pt x="72" y="42"/>
                    <a:pt x="74" y="48"/>
                  </a:cubicBezTo>
                  <a:cubicBezTo>
                    <a:pt x="74" y="51"/>
                    <a:pt x="75" y="53"/>
                    <a:pt x="75" y="55"/>
                  </a:cubicBezTo>
                  <a:cubicBezTo>
                    <a:pt x="75" y="59"/>
                    <a:pt x="75" y="62"/>
                    <a:pt x="75" y="65"/>
                  </a:cubicBezTo>
                  <a:cubicBezTo>
                    <a:pt x="73" y="73"/>
                    <a:pt x="70" y="79"/>
                    <a:pt x="66" y="84"/>
                  </a:cubicBezTo>
                  <a:cubicBezTo>
                    <a:pt x="65" y="85"/>
                    <a:pt x="63" y="84"/>
                    <a:pt x="65" y="82"/>
                  </a:cubicBezTo>
                  <a:cubicBezTo>
                    <a:pt x="69" y="75"/>
                    <a:pt x="71" y="68"/>
                    <a:pt x="70" y="59"/>
                  </a:cubicBezTo>
                  <a:cubicBezTo>
                    <a:pt x="70" y="57"/>
                    <a:pt x="69" y="56"/>
                    <a:pt x="69" y="54"/>
                  </a:cubicBezTo>
                  <a:cubicBezTo>
                    <a:pt x="68" y="51"/>
                    <a:pt x="66" y="48"/>
                    <a:pt x="64" y="45"/>
                  </a:cubicBezTo>
                  <a:cubicBezTo>
                    <a:pt x="63" y="42"/>
                    <a:pt x="61" y="41"/>
                    <a:pt x="59" y="39"/>
                  </a:cubicBezTo>
                  <a:cubicBezTo>
                    <a:pt x="54" y="35"/>
                    <a:pt x="49" y="29"/>
                    <a:pt x="44" y="2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5"/>
                  </a:cubicBezTo>
                  <a:cubicBezTo>
                    <a:pt x="44" y="114"/>
                    <a:pt x="35" y="122"/>
                    <a:pt x="22" y="122"/>
                  </a:cubicBezTo>
                  <a:cubicBezTo>
                    <a:pt x="10" y="122"/>
                    <a:pt x="0" y="114"/>
                    <a:pt x="0" y="105"/>
                  </a:cubicBezTo>
                  <a:cubicBezTo>
                    <a:pt x="0" y="96"/>
                    <a:pt x="10" y="89"/>
                    <a:pt x="22" y="89"/>
                  </a:cubicBezTo>
                  <a:cubicBezTo>
                    <a:pt x="29" y="89"/>
                    <a:pt x="36" y="91"/>
                    <a:pt x="40" y="95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lnTo>
                    <a:pt x="44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94" name="Google Shape;2994;p16"/>
          <p:cNvGrpSpPr/>
          <p:nvPr/>
        </p:nvGrpSpPr>
        <p:grpSpPr>
          <a:xfrm>
            <a:off x="6435725" y="4134644"/>
            <a:ext cx="506413" cy="573087"/>
            <a:chOff x="6472238" y="1192213"/>
            <a:chExt cx="506413" cy="573087"/>
          </a:xfrm>
        </p:grpSpPr>
        <p:sp>
          <p:nvSpPr>
            <p:cNvPr id="2995" name="Google Shape;2995;p16"/>
            <p:cNvSpPr/>
            <p:nvPr/>
          </p:nvSpPr>
          <p:spPr>
            <a:xfrm>
              <a:off x="6472238" y="1358900"/>
              <a:ext cx="506413" cy="406400"/>
            </a:xfrm>
            <a:custGeom>
              <a:rect b="b" l="l" r="r" t="t"/>
              <a:pathLst>
                <a:path extrusionOk="0" h="142" w="178">
                  <a:moveTo>
                    <a:pt x="0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6"/>
                    <a:pt x="75" y="32"/>
                    <a:pt x="75" y="48"/>
                  </a:cubicBezTo>
                  <a:cubicBezTo>
                    <a:pt x="75" y="59"/>
                    <a:pt x="67" y="63"/>
                    <a:pt x="57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49" y="70"/>
                    <a:pt x="48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8"/>
                    <a:pt x="42" y="110"/>
                    <a:pt x="43" y="111"/>
                  </a:cubicBezTo>
                  <a:cubicBezTo>
                    <a:pt x="44" y="116"/>
                    <a:pt x="48" y="119"/>
                    <a:pt x="53" y="121"/>
                  </a:cubicBezTo>
                  <a:cubicBezTo>
                    <a:pt x="55" y="122"/>
                    <a:pt x="57" y="122"/>
                    <a:pt x="60" y="122"/>
                  </a:cubicBezTo>
                  <a:cubicBezTo>
                    <a:pt x="62" y="122"/>
                    <a:pt x="65" y="122"/>
                    <a:pt x="67" y="121"/>
                  </a:cubicBezTo>
                  <a:cubicBezTo>
                    <a:pt x="71" y="119"/>
                    <a:pt x="75" y="115"/>
                    <a:pt x="76" y="10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60"/>
                    <a:pt x="80" y="54"/>
                    <a:pt x="87" y="50"/>
                  </a:cubicBezTo>
                  <a:cubicBezTo>
                    <a:pt x="91" y="48"/>
                    <a:pt x="95" y="47"/>
                    <a:pt x="99" y="47"/>
                  </a:cubicBezTo>
                  <a:cubicBezTo>
                    <a:pt x="104" y="47"/>
                    <a:pt x="108" y="48"/>
                    <a:pt x="112" y="49"/>
                  </a:cubicBezTo>
                  <a:cubicBezTo>
                    <a:pt x="123" y="52"/>
                    <a:pt x="132" y="60"/>
                    <a:pt x="134" y="70"/>
                  </a:cubicBezTo>
                  <a:cubicBezTo>
                    <a:pt x="135" y="77"/>
                    <a:pt x="136" y="84"/>
                    <a:pt x="136" y="93"/>
                  </a:cubicBezTo>
                  <a:cubicBezTo>
                    <a:pt x="137" y="101"/>
                    <a:pt x="137" y="109"/>
                    <a:pt x="137" y="119"/>
                  </a:cubicBezTo>
                  <a:cubicBezTo>
                    <a:pt x="138" y="124"/>
                    <a:pt x="142" y="127"/>
                    <a:pt x="146" y="128"/>
                  </a:cubicBezTo>
                  <a:cubicBezTo>
                    <a:pt x="148" y="128"/>
                    <a:pt x="151" y="129"/>
                    <a:pt x="153" y="129"/>
                  </a:cubicBezTo>
                  <a:cubicBezTo>
                    <a:pt x="155" y="129"/>
                    <a:pt x="157" y="128"/>
                    <a:pt x="159" y="127"/>
                  </a:cubicBezTo>
                  <a:cubicBezTo>
                    <a:pt x="163" y="126"/>
                    <a:pt x="165" y="124"/>
                    <a:pt x="165" y="120"/>
                  </a:cubicBezTo>
                  <a:cubicBezTo>
                    <a:pt x="165" y="120"/>
                    <a:pt x="165" y="119"/>
                    <a:pt x="165" y="119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5" y="57"/>
                    <a:pt x="168" y="54"/>
                    <a:pt x="172" y="54"/>
                  </a:cubicBezTo>
                  <a:cubicBezTo>
                    <a:pt x="175" y="54"/>
                    <a:pt x="178" y="57"/>
                    <a:pt x="178" y="60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9"/>
                    <a:pt x="178" y="120"/>
                    <a:pt x="178" y="121"/>
                  </a:cubicBezTo>
                  <a:cubicBezTo>
                    <a:pt x="178" y="130"/>
                    <a:pt x="172" y="136"/>
                    <a:pt x="164" y="139"/>
                  </a:cubicBezTo>
                  <a:cubicBezTo>
                    <a:pt x="161" y="140"/>
                    <a:pt x="157" y="141"/>
                    <a:pt x="153" y="141"/>
                  </a:cubicBezTo>
                  <a:cubicBezTo>
                    <a:pt x="150" y="142"/>
                    <a:pt x="146" y="141"/>
                    <a:pt x="142" y="140"/>
                  </a:cubicBezTo>
                  <a:cubicBezTo>
                    <a:pt x="136" y="138"/>
                    <a:pt x="130" y="134"/>
                    <a:pt x="127" y="128"/>
                  </a:cubicBezTo>
                  <a:cubicBezTo>
                    <a:pt x="126" y="125"/>
                    <a:pt x="125" y="123"/>
                    <a:pt x="125" y="120"/>
                  </a:cubicBezTo>
                  <a:cubicBezTo>
                    <a:pt x="125" y="120"/>
                    <a:pt x="125" y="120"/>
                    <a:pt x="125" y="119"/>
                  </a:cubicBezTo>
                  <a:cubicBezTo>
                    <a:pt x="125" y="117"/>
                    <a:pt x="125" y="115"/>
                    <a:pt x="125" y="113"/>
                  </a:cubicBezTo>
                  <a:cubicBezTo>
                    <a:pt x="124" y="106"/>
                    <a:pt x="124" y="100"/>
                    <a:pt x="124" y="94"/>
                  </a:cubicBezTo>
                  <a:cubicBezTo>
                    <a:pt x="123" y="86"/>
                    <a:pt x="122" y="78"/>
                    <a:pt x="121" y="72"/>
                  </a:cubicBezTo>
                  <a:cubicBezTo>
                    <a:pt x="120" y="67"/>
                    <a:pt x="115" y="63"/>
                    <a:pt x="108" y="61"/>
                  </a:cubicBezTo>
                  <a:cubicBezTo>
                    <a:pt x="106" y="60"/>
                    <a:pt x="103" y="60"/>
                    <a:pt x="100" y="60"/>
                  </a:cubicBezTo>
                  <a:cubicBezTo>
                    <a:pt x="97" y="60"/>
                    <a:pt x="95" y="60"/>
                    <a:pt x="93" y="61"/>
                  </a:cubicBezTo>
                  <a:cubicBezTo>
                    <a:pt x="90" y="63"/>
                    <a:pt x="88" y="66"/>
                    <a:pt x="88" y="70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4"/>
                    <a:pt x="89" y="105"/>
                    <a:pt x="88" y="107"/>
                  </a:cubicBezTo>
                  <a:cubicBezTo>
                    <a:pt x="88" y="121"/>
                    <a:pt x="81" y="129"/>
                    <a:pt x="72" y="133"/>
                  </a:cubicBezTo>
                  <a:cubicBezTo>
                    <a:pt x="68" y="134"/>
                    <a:pt x="64" y="135"/>
                    <a:pt x="60" y="135"/>
                  </a:cubicBezTo>
                  <a:cubicBezTo>
                    <a:pt x="56" y="135"/>
                    <a:pt x="52" y="134"/>
                    <a:pt x="48" y="133"/>
                  </a:cubicBezTo>
                  <a:cubicBezTo>
                    <a:pt x="39" y="129"/>
                    <a:pt x="31" y="12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70"/>
                    <a:pt x="25" y="69"/>
                    <a:pt x="25" y="68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6" y="63"/>
                    <a:pt x="0" y="55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6" name="Google Shape;2996;p16"/>
            <p:cNvSpPr/>
            <p:nvPr/>
          </p:nvSpPr>
          <p:spPr>
            <a:xfrm>
              <a:off x="6500813" y="1192213"/>
              <a:ext cx="30163" cy="160338"/>
            </a:xfrm>
            <a:custGeom>
              <a:rect b="b" l="l" r="r" t="t"/>
              <a:pathLst>
                <a:path extrusionOk="0" h="56" w="1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7" name="Google Shape;2997;p16"/>
            <p:cNvSpPr/>
            <p:nvPr/>
          </p:nvSpPr>
          <p:spPr>
            <a:xfrm>
              <a:off x="6627813" y="1192213"/>
              <a:ext cx="28575" cy="160338"/>
            </a:xfrm>
            <a:custGeom>
              <a:rect b="b" l="l" r="r" t="t"/>
              <a:pathLst>
                <a:path extrusionOk="0" h="56" w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98" name="Google Shape;2998;p16"/>
          <p:cNvGrpSpPr/>
          <p:nvPr/>
        </p:nvGrpSpPr>
        <p:grpSpPr>
          <a:xfrm>
            <a:off x="4740275" y="4144169"/>
            <a:ext cx="503238" cy="527050"/>
            <a:chOff x="4776788" y="1201738"/>
            <a:chExt cx="503238" cy="527050"/>
          </a:xfrm>
        </p:grpSpPr>
        <p:sp>
          <p:nvSpPr>
            <p:cNvPr id="2999" name="Google Shape;2999;p16"/>
            <p:cNvSpPr/>
            <p:nvPr/>
          </p:nvSpPr>
          <p:spPr>
            <a:xfrm>
              <a:off x="4776788" y="1201738"/>
              <a:ext cx="312738" cy="527050"/>
            </a:xfrm>
            <a:custGeom>
              <a:rect b="b" l="l" r="r" t="t"/>
              <a:pathLst>
                <a:path extrusionOk="0" h="184" w="110">
                  <a:moveTo>
                    <a:pt x="5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80" y="0"/>
                    <a:pt x="101" y="20"/>
                    <a:pt x="101" y="46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5"/>
                    <a:pt x="7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32" y="7"/>
                    <a:pt x="14" y="25"/>
                    <a:pt x="14" y="4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20"/>
                    <a:pt x="29" y="0"/>
                    <a:pt x="55" y="0"/>
                  </a:cubicBezTo>
                  <a:close/>
                  <a:moveTo>
                    <a:pt x="6" y="173"/>
                  </a:moveTo>
                  <a:cubicBezTo>
                    <a:pt x="16" y="173"/>
                    <a:pt x="16" y="173"/>
                    <a:pt x="16" y="173"/>
                  </a:cubicBezTo>
                  <a:cubicBezTo>
                    <a:pt x="16" y="169"/>
                    <a:pt x="29" y="166"/>
                    <a:pt x="46" y="165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24" y="148"/>
                    <a:pt x="8" y="129"/>
                    <a:pt x="8" y="107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28"/>
                    <a:pt x="32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77" y="146"/>
                    <a:pt x="95" y="128"/>
                    <a:pt x="95" y="106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29"/>
                    <a:pt x="85" y="148"/>
                    <a:pt x="64" y="152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81" y="166"/>
                    <a:pt x="94" y="169"/>
                    <a:pt x="94" y="173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7" y="173"/>
                    <a:pt x="110" y="175"/>
                    <a:pt x="110" y="178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0" y="181"/>
                    <a:pt x="107" y="184"/>
                    <a:pt x="105" y="184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3" y="184"/>
                    <a:pt x="0" y="181"/>
                    <a:pt x="0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5"/>
                    <a:pt x="3" y="173"/>
                    <a:pt x="6" y="17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0" name="Google Shape;3000;p16"/>
            <p:cNvSpPr/>
            <p:nvPr/>
          </p:nvSpPr>
          <p:spPr>
            <a:xfrm>
              <a:off x="5124450" y="1355725"/>
              <a:ext cx="111125" cy="112713"/>
            </a:xfrm>
            <a:custGeom>
              <a:rect b="b" l="l" r="r" t="t"/>
              <a:pathLst>
                <a:path extrusionOk="0" h="39" w="39">
                  <a:moveTo>
                    <a:pt x="20" y="0"/>
                  </a:moveTo>
                  <a:cubicBezTo>
                    <a:pt x="29" y="0"/>
                    <a:pt x="37" y="7"/>
                    <a:pt x="3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7"/>
                    <a:pt x="10" y="0"/>
                    <a:pt x="20" y="0"/>
                  </a:cubicBezTo>
                  <a:close/>
                  <a:moveTo>
                    <a:pt x="39" y="23"/>
                  </a:moveTo>
                  <a:cubicBezTo>
                    <a:pt x="37" y="32"/>
                    <a:pt x="29" y="39"/>
                    <a:pt x="20" y="39"/>
                  </a:cubicBezTo>
                  <a:cubicBezTo>
                    <a:pt x="10" y="39"/>
                    <a:pt x="2" y="32"/>
                    <a:pt x="0" y="23"/>
                  </a:cubicBezTo>
                  <a:lnTo>
                    <a:pt x="39" y="2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1" name="Google Shape;3001;p16"/>
            <p:cNvSpPr/>
            <p:nvPr/>
          </p:nvSpPr>
          <p:spPr>
            <a:xfrm>
              <a:off x="5157788" y="1479550"/>
              <a:ext cx="42863" cy="193675"/>
            </a:xfrm>
            <a:custGeom>
              <a:rect b="b" l="l" r="r" t="t"/>
              <a:pathLst>
                <a:path extrusionOk="0" h="68" w="15">
                  <a:moveTo>
                    <a:pt x="15" y="0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62"/>
                    <a:pt x="12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16"/>
            <p:cNvSpPr/>
            <p:nvPr/>
          </p:nvSpPr>
          <p:spPr>
            <a:xfrm>
              <a:off x="4852988" y="1252538"/>
              <a:ext cx="157163" cy="327025"/>
            </a:xfrm>
            <a:custGeom>
              <a:rect b="b" l="l" r="r" t="t"/>
              <a:pathLst>
                <a:path extrusionOk="0" h="114" w="55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55" y="12"/>
                    <a:pt x="55" y="28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101"/>
                    <a:pt x="42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12" y="114"/>
                    <a:pt x="0" y="101"/>
                    <a:pt x="0" y="8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3" name="Google Shape;3003;p16"/>
            <p:cNvSpPr/>
            <p:nvPr/>
          </p:nvSpPr>
          <p:spPr>
            <a:xfrm>
              <a:off x="5078413" y="1241425"/>
              <a:ext cx="201613" cy="57150"/>
            </a:xfrm>
            <a:custGeom>
              <a:rect b="b" l="l" r="r" t="t"/>
              <a:pathLst>
                <a:path extrusionOk="0" h="20" w="71">
                  <a:moveTo>
                    <a:pt x="1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4" y="20"/>
                    <a:pt x="5" y="19"/>
                  </a:cubicBezTo>
                  <a:cubicBezTo>
                    <a:pt x="14" y="10"/>
                    <a:pt x="25" y="6"/>
                    <a:pt x="35" y="6"/>
                  </a:cubicBezTo>
                  <a:cubicBezTo>
                    <a:pt x="46" y="6"/>
                    <a:pt x="57" y="10"/>
                    <a:pt x="66" y="18"/>
                  </a:cubicBezTo>
                  <a:cubicBezTo>
                    <a:pt x="68" y="19"/>
                    <a:pt x="69" y="19"/>
                    <a:pt x="70" y="17"/>
                  </a:cubicBezTo>
                  <a:cubicBezTo>
                    <a:pt x="71" y="16"/>
                    <a:pt x="71" y="14"/>
                    <a:pt x="70" y="13"/>
                  </a:cubicBezTo>
                  <a:cubicBezTo>
                    <a:pt x="59" y="5"/>
                    <a:pt x="47" y="0"/>
                    <a:pt x="35" y="0"/>
                  </a:cubicBezTo>
                  <a:cubicBezTo>
                    <a:pt x="23" y="1"/>
                    <a:pt x="11" y="5"/>
                    <a:pt x="1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4" name="Google Shape;3004;p16"/>
            <p:cNvSpPr/>
            <p:nvPr/>
          </p:nvSpPr>
          <p:spPr>
            <a:xfrm>
              <a:off x="5097463" y="1276350"/>
              <a:ext cx="163513" cy="47625"/>
            </a:xfrm>
            <a:custGeom>
              <a:rect b="b" l="l" r="r" t="t"/>
              <a:pathLst>
                <a:path extrusionOk="0" h="17" w="57">
                  <a:moveTo>
                    <a:pt x="1" y="11"/>
                  </a:moveTo>
                  <a:cubicBezTo>
                    <a:pt x="0" y="13"/>
                    <a:pt x="0" y="14"/>
                    <a:pt x="1" y="16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11" y="9"/>
                    <a:pt x="20" y="6"/>
                    <a:pt x="28" y="6"/>
                  </a:cubicBezTo>
                  <a:cubicBezTo>
                    <a:pt x="36" y="6"/>
                    <a:pt x="45" y="9"/>
                    <a:pt x="52" y="16"/>
                  </a:cubicBezTo>
                  <a:cubicBezTo>
                    <a:pt x="53" y="17"/>
                    <a:pt x="55" y="16"/>
                    <a:pt x="56" y="15"/>
                  </a:cubicBezTo>
                  <a:cubicBezTo>
                    <a:pt x="57" y="14"/>
                    <a:pt x="57" y="12"/>
                    <a:pt x="56" y="11"/>
                  </a:cubicBezTo>
                  <a:cubicBezTo>
                    <a:pt x="47" y="4"/>
                    <a:pt x="38" y="0"/>
                    <a:pt x="28" y="0"/>
                  </a:cubicBezTo>
                  <a:cubicBezTo>
                    <a:pt x="18" y="0"/>
                    <a:pt x="8" y="4"/>
                    <a:pt x="1" y="1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5" name="Google Shape;3005;p16"/>
            <p:cNvSpPr/>
            <p:nvPr/>
          </p:nvSpPr>
          <p:spPr>
            <a:xfrm>
              <a:off x="5114925" y="1309688"/>
              <a:ext cx="128588" cy="41275"/>
            </a:xfrm>
            <a:custGeom>
              <a:rect b="b" l="l" r="r" t="t"/>
              <a:pathLst>
                <a:path extrusionOk="0" h="14" w="45">
                  <a:moveTo>
                    <a:pt x="1" y="9"/>
                  </a:moveTo>
                  <a:cubicBezTo>
                    <a:pt x="0" y="10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10" y="8"/>
                    <a:pt x="16" y="6"/>
                    <a:pt x="22" y="6"/>
                  </a:cubicBezTo>
                  <a:cubicBezTo>
                    <a:pt x="28" y="5"/>
                    <a:pt x="34" y="7"/>
                    <a:pt x="40" y="12"/>
                  </a:cubicBezTo>
                  <a:cubicBezTo>
                    <a:pt x="41" y="13"/>
                    <a:pt x="43" y="13"/>
                    <a:pt x="44" y="12"/>
                  </a:cubicBezTo>
                  <a:cubicBezTo>
                    <a:pt x="45" y="10"/>
                    <a:pt x="45" y="9"/>
                    <a:pt x="43" y="8"/>
                  </a:cubicBezTo>
                  <a:cubicBezTo>
                    <a:pt x="37" y="2"/>
                    <a:pt x="29" y="0"/>
                    <a:pt x="22" y="0"/>
                  </a:cubicBezTo>
                  <a:cubicBezTo>
                    <a:pt x="14" y="0"/>
                    <a:pt x="7" y="3"/>
                    <a:pt x="1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06" name="Google Shape;3006;p16"/>
          <p:cNvGrpSpPr/>
          <p:nvPr/>
        </p:nvGrpSpPr>
        <p:grpSpPr>
          <a:xfrm>
            <a:off x="3813175" y="4077494"/>
            <a:ext cx="615950" cy="604837"/>
            <a:chOff x="3849688" y="1135063"/>
            <a:chExt cx="615950" cy="604837"/>
          </a:xfrm>
        </p:grpSpPr>
        <p:sp>
          <p:nvSpPr>
            <p:cNvPr id="3007" name="Google Shape;3007;p16"/>
            <p:cNvSpPr/>
            <p:nvPr/>
          </p:nvSpPr>
          <p:spPr>
            <a:xfrm>
              <a:off x="4276725" y="1454150"/>
              <a:ext cx="66675" cy="285750"/>
            </a:xfrm>
            <a:custGeom>
              <a:rect b="b" l="l" r="r" t="t"/>
              <a:pathLst>
                <a:path extrusionOk="0" h="100" w="23">
                  <a:moveTo>
                    <a:pt x="20" y="4"/>
                  </a:move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0"/>
                    <a:pt x="12" y="100"/>
                  </a:cubicBezTo>
                  <a:cubicBezTo>
                    <a:pt x="15" y="100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16"/>
            <p:cNvSpPr/>
            <p:nvPr/>
          </p:nvSpPr>
          <p:spPr>
            <a:xfrm>
              <a:off x="3963988" y="1450975"/>
              <a:ext cx="65088" cy="288925"/>
            </a:xfrm>
            <a:custGeom>
              <a:rect b="b" l="l" r="r" t="t"/>
              <a:pathLst>
                <a:path extrusionOk="0" h="101" w="23">
                  <a:moveTo>
                    <a:pt x="20" y="4"/>
                  </a:moveTo>
                  <a:cubicBezTo>
                    <a:pt x="18" y="2"/>
                    <a:pt x="15" y="0"/>
                    <a:pt x="11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1"/>
                    <a:pt x="11" y="101"/>
                  </a:cubicBezTo>
                  <a:cubicBezTo>
                    <a:pt x="15" y="101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9" name="Google Shape;3009;p16"/>
            <p:cNvSpPr/>
            <p:nvPr/>
          </p:nvSpPr>
          <p:spPr>
            <a:xfrm>
              <a:off x="3849688" y="1135063"/>
              <a:ext cx="615950" cy="401638"/>
            </a:xfrm>
            <a:custGeom>
              <a:rect b="b" l="l" r="r" t="t"/>
              <a:pathLst>
                <a:path extrusionOk="0" h="140" w="216">
                  <a:moveTo>
                    <a:pt x="212" y="140"/>
                  </a:moveTo>
                  <a:cubicBezTo>
                    <a:pt x="216" y="110"/>
                    <a:pt x="208" y="85"/>
                    <a:pt x="194" y="62"/>
                  </a:cubicBezTo>
                  <a:cubicBezTo>
                    <a:pt x="192" y="59"/>
                    <a:pt x="189" y="55"/>
                    <a:pt x="187" y="52"/>
                  </a:cubicBezTo>
                  <a:cubicBezTo>
                    <a:pt x="188" y="48"/>
                    <a:pt x="185" y="41"/>
                    <a:pt x="177" y="34"/>
                  </a:cubicBezTo>
                  <a:cubicBezTo>
                    <a:pt x="136" y="4"/>
                    <a:pt x="98" y="0"/>
                    <a:pt x="58" y="22"/>
                  </a:cubicBezTo>
                  <a:cubicBezTo>
                    <a:pt x="53" y="25"/>
                    <a:pt x="34" y="34"/>
                    <a:pt x="34" y="44"/>
                  </a:cubicBezTo>
                  <a:cubicBezTo>
                    <a:pt x="33" y="45"/>
                    <a:pt x="32" y="47"/>
                    <a:pt x="30" y="48"/>
                  </a:cubicBezTo>
                  <a:cubicBezTo>
                    <a:pt x="9" y="70"/>
                    <a:pt x="0" y="101"/>
                    <a:pt x="1" y="138"/>
                  </a:cubicBezTo>
                  <a:cubicBezTo>
                    <a:pt x="3" y="136"/>
                    <a:pt x="4" y="134"/>
                    <a:pt x="6" y="132"/>
                  </a:cubicBezTo>
                  <a:cubicBezTo>
                    <a:pt x="9" y="128"/>
                    <a:pt x="12" y="126"/>
                    <a:pt x="15" y="124"/>
                  </a:cubicBezTo>
                  <a:cubicBezTo>
                    <a:pt x="15" y="93"/>
                    <a:pt x="26" y="70"/>
                    <a:pt x="43" y="54"/>
                  </a:cubicBezTo>
                  <a:cubicBezTo>
                    <a:pt x="50" y="55"/>
                    <a:pt x="58" y="47"/>
                    <a:pt x="64" y="44"/>
                  </a:cubicBezTo>
                  <a:cubicBezTo>
                    <a:pt x="96" y="25"/>
                    <a:pt x="128" y="28"/>
                    <a:pt x="160" y="50"/>
                  </a:cubicBezTo>
                  <a:cubicBezTo>
                    <a:pt x="164" y="53"/>
                    <a:pt x="167" y="54"/>
                    <a:pt x="170" y="56"/>
                  </a:cubicBezTo>
                  <a:cubicBezTo>
                    <a:pt x="185" y="71"/>
                    <a:pt x="196" y="94"/>
                    <a:pt x="197" y="125"/>
                  </a:cubicBezTo>
                  <a:cubicBezTo>
                    <a:pt x="201" y="127"/>
                    <a:pt x="204" y="130"/>
                    <a:pt x="207" y="133"/>
                  </a:cubicBezTo>
                  <a:cubicBezTo>
                    <a:pt x="209" y="135"/>
                    <a:pt x="210" y="137"/>
                    <a:pt x="212" y="14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0" name="Google Shape;3010;p16"/>
            <p:cNvSpPr/>
            <p:nvPr/>
          </p:nvSpPr>
          <p:spPr>
            <a:xfrm>
              <a:off x="4354513" y="1493838"/>
              <a:ext cx="104775" cy="214313"/>
            </a:xfrm>
            <a:custGeom>
              <a:rect b="b" l="l" r="r" t="t"/>
              <a:pathLst>
                <a:path extrusionOk="0" h="75" w="37">
                  <a:moveTo>
                    <a:pt x="27" y="11"/>
                  </a:moveTo>
                  <a:cubicBezTo>
                    <a:pt x="22" y="4"/>
                    <a:pt x="14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3" y="75"/>
                    <a:pt x="4" y="75"/>
                    <a:pt x="6" y="75"/>
                  </a:cubicBezTo>
                  <a:cubicBezTo>
                    <a:pt x="14" y="75"/>
                    <a:pt x="22" y="70"/>
                    <a:pt x="27" y="64"/>
                  </a:cubicBezTo>
                  <a:cubicBezTo>
                    <a:pt x="33" y="57"/>
                    <a:pt x="37" y="48"/>
                    <a:pt x="37" y="37"/>
                  </a:cubicBezTo>
                  <a:cubicBezTo>
                    <a:pt x="37" y="27"/>
                    <a:pt x="33" y="17"/>
                    <a:pt x="27" y="1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1" name="Google Shape;3011;p16"/>
            <p:cNvSpPr/>
            <p:nvPr/>
          </p:nvSpPr>
          <p:spPr>
            <a:xfrm>
              <a:off x="3849688" y="1487488"/>
              <a:ext cx="103188" cy="214313"/>
            </a:xfrm>
            <a:custGeom>
              <a:rect b="b" l="l" r="r" t="t"/>
              <a:pathLst>
                <a:path extrusionOk="0" h="75" w="36">
                  <a:moveTo>
                    <a:pt x="31" y="0"/>
                  </a:moveTo>
                  <a:cubicBezTo>
                    <a:pt x="22" y="0"/>
                    <a:pt x="14" y="4"/>
                    <a:pt x="9" y="11"/>
                  </a:cubicBezTo>
                  <a:cubicBezTo>
                    <a:pt x="3" y="18"/>
                    <a:pt x="0" y="27"/>
                    <a:pt x="0" y="38"/>
                  </a:cubicBezTo>
                  <a:cubicBezTo>
                    <a:pt x="0" y="48"/>
                    <a:pt x="3" y="58"/>
                    <a:pt x="9" y="64"/>
                  </a:cubicBezTo>
                  <a:cubicBezTo>
                    <a:pt x="14" y="71"/>
                    <a:pt x="22" y="75"/>
                    <a:pt x="31" y="75"/>
                  </a:cubicBezTo>
                  <a:cubicBezTo>
                    <a:pt x="32" y="75"/>
                    <a:pt x="33" y="75"/>
                    <a:pt x="34" y="75"/>
                  </a:cubicBezTo>
                  <a:cubicBezTo>
                    <a:pt x="34" y="75"/>
                    <a:pt x="35" y="75"/>
                    <a:pt x="36" y="75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12" name="Google Shape;3012;p16"/>
          <p:cNvGrpSpPr/>
          <p:nvPr/>
        </p:nvGrpSpPr>
        <p:grpSpPr>
          <a:xfrm>
            <a:off x="274637" y="4090194"/>
            <a:ext cx="669925" cy="671513"/>
            <a:chOff x="311150" y="1147763"/>
            <a:chExt cx="669925" cy="671513"/>
          </a:xfrm>
        </p:grpSpPr>
        <p:sp>
          <p:nvSpPr>
            <p:cNvPr id="3013" name="Google Shape;3013;p16"/>
            <p:cNvSpPr/>
            <p:nvPr/>
          </p:nvSpPr>
          <p:spPr>
            <a:xfrm>
              <a:off x="311150" y="1350963"/>
              <a:ext cx="323850" cy="468313"/>
            </a:xfrm>
            <a:custGeom>
              <a:rect b="b" l="l" r="r" t="t"/>
              <a:pathLst>
                <a:path extrusionOk="0" h="164" w="114">
                  <a:moveTo>
                    <a:pt x="114" y="164"/>
                  </a:moveTo>
                  <a:cubicBezTo>
                    <a:pt x="51" y="162"/>
                    <a:pt x="0" y="110"/>
                    <a:pt x="0" y="46"/>
                  </a:cubicBezTo>
                  <a:cubicBezTo>
                    <a:pt x="0" y="30"/>
                    <a:pt x="4" y="14"/>
                    <a:pt x="10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20"/>
                    <a:pt x="26" y="33"/>
                    <a:pt x="26" y="46"/>
                  </a:cubicBezTo>
                  <a:cubicBezTo>
                    <a:pt x="26" y="96"/>
                    <a:pt x="65" y="136"/>
                    <a:pt x="114" y="138"/>
                  </a:cubicBezTo>
                  <a:lnTo>
                    <a:pt x="114" y="16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16"/>
            <p:cNvSpPr/>
            <p:nvPr/>
          </p:nvSpPr>
          <p:spPr>
            <a:xfrm>
              <a:off x="641350" y="1147763"/>
              <a:ext cx="339725" cy="436563"/>
            </a:xfrm>
            <a:custGeom>
              <a:rect b="b" l="l" r="r" t="t"/>
              <a:pathLst>
                <a:path extrusionOk="0" h="153" w="119">
                  <a:moveTo>
                    <a:pt x="1" y="0"/>
                  </a:moveTo>
                  <a:cubicBezTo>
                    <a:pt x="66" y="0"/>
                    <a:pt x="119" y="53"/>
                    <a:pt x="119" y="117"/>
                  </a:cubicBezTo>
                  <a:cubicBezTo>
                    <a:pt x="119" y="130"/>
                    <a:pt x="117" y="142"/>
                    <a:pt x="113" y="153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36"/>
                    <a:pt x="93" y="127"/>
                    <a:pt x="93" y="117"/>
                  </a:cubicBezTo>
                  <a:cubicBezTo>
                    <a:pt x="93" y="67"/>
                    <a:pt x="52" y="26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5" name="Google Shape;3015;p16"/>
            <p:cNvSpPr/>
            <p:nvPr/>
          </p:nvSpPr>
          <p:spPr>
            <a:xfrm>
              <a:off x="601663" y="1439863"/>
              <a:ext cx="85725" cy="873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6" name="Google Shape;3016;p16"/>
            <p:cNvSpPr/>
            <p:nvPr/>
          </p:nvSpPr>
          <p:spPr>
            <a:xfrm>
              <a:off x="635000" y="1558925"/>
              <a:ext cx="328613" cy="260350"/>
            </a:xfrm>
            <a:custGeom>
              <a:rect b="b" l="l" r="r" t="t"/>
              <a:pathLst>
                <a:path extrusionOk="0" h="91" w="115">
                  <a:moveTo>
                    <a:pt x="115" y="9"/>
                  </a:moveTo>
                  <a:cubicBezTo>
                    <a:pt x="100" y="57"/>
                    <a:pt x="56" y="91"/>
                    <a:pt x="3" y="91"/>
                  </a:cubicBezTo>
                  <a:cubicBezTo>
                    <a:pt x="2" y="91"/>
                    <a:pt x="1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45" y="65"/>
                    <a:pt x="79" y="38"/>
                    <a:pt x="91" y="0"/>
                  </a:cubicBezTo>
                  <a:lnTo>
                    <a:pt x="115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7" name="Google Shape;3017;p16"/>
            <p:cNvSpPr/>
            <p:nvPr/>
          </p:nvSpPr>
          <p:spPr>
            <a:xfrm>
              <a:off x="339725" y="1147763"/>
              <a:ext cx="304800" cy="228600"/>
            </a:xfrm>
            <a:custGeom>
              <a:rect b="b" l="l" r="r" t="t"/>
              <a:pathLst>
                <a:path extrusionOk="0" h="80" w="107">
                  <a:moveTo>
                    <a:pt x="106" y="26"/>
                  </a:moveTo>
                  <a:cubicBezTo>
                    <a:pt x="70" y="26"/>
                    <a:pt x="38" y="4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8" y="29"/>
                    <a:pt x="59" y="1"/>
                    <a:pt x="107" y="0"/>
                  </a:cubicBezTo>
                  <a:lnTo>
                    <a:pt x="106" y="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8" name="Google Shape;3018;p16"/>
            <p:cNvSpPr/>
            <p:nvPr/>
          </p:nvSpPr>
          <p:spPr>
            <a:xfrm>
              <a:off x="647700" y="1241425"/>
              <a:ext cx="58738" cy="206375"/>
            </a:xfrm>
            <a:custGeom>
              <a:rect b="b" l="l" r="r" t="t"/>
              <a:pathLst>
                <a:path extrusionOk="0" h="72" w="21">
                  <a:moveTo>
                    <a:pt x="21" y="0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1"/>
                    <a:pt x="3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9" name="Google Shape;3019;p16"/>
            <p:cNvSpPr/>
            <p:nvPr/>
          </p:nvSpPr>
          <p:spPr>
            <a:xfrm>
              <a:off x="450850" y="1516063"/>
              <a:ext cx="176213" cy="127000"/>
            </a:xfrm>
            <a:custGeom>
              <a:rect b="b" l="l" r="r" t="t"/>
              <a:pathLst>
                <a:path extrusionOk="0" h="44" w="62">
                  <a:moveTo>
                    <a:pt x="0" y="44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1"/>
                    <a:pt x="61" y="1"/>
                    <a:pt x="62" y="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20" y="35"/>
                    <a:pt x="20" y="35"/>
                    <a:pt x="20" y="35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20" name="Google Shape;3020;p16"/>
          <p:cNvGrpSpPr/>
          <p:nvPr/>
        </p:nvGrpSpPr>
        <p:grpSpPr>
          <a:xfrm>
            <a:off x="5594350" y="4094956"/>
            <a:ext cx="576262" cy="619125"/>
            <a:chOff x="5630863" y="1152525"/>
            <a:chExt cx="576262" cy="619125"/>
          </a:xfrm>
        </p:grpSpPr>
        <p:sp>
          <p:nvSpPr>
            <p:cNvPr id="3021" name="Google Shape;3021;p16"/>
            <p:cNvSpPr/>
            <p:nvPr/>
          </p:nvSpPr>
          <p:spPr>
            <a:xfrm>
              <a:off x="5630863" y="1273175"/>
              <a:ext cx="300038" cy="498475"/>
            </a:xfrm>
            <a:custGeom>
              <a:rect b="b" l="l" r="r" t="t"/>
              <a:pathLst>
                <a:path extrusionOk="0" h="174" w="105">
                  <a:moveTo>
                    <a:pt x="53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90" y="1"/>
                    <a:pt x="99" y="48"/>
                    <a:pt x="104" y="94"/>
                  </a:cubicBezTo>
                  <a:cubicBezTo>
                    <a:pt x="105" y="106"/>
                    <a:pt x="102" y="104"/>
                    <a:pt x="99" y="95"/>
                  </a:cubicBezTo>
                  <a:cubicBezTo>
                    <a:pt x="93" y="76"/>
                    <a:pt x="88" y="59"/>
                    <a:pt x="82" y="41"/>
                  </a:cubicBezTo>
                  <a:cubicBezTo>
                    <a:pt x="78" y="28"/>
                    <a:pt x="78" y="31"/>
                    <a:pt x="78" y="40"/>
                  </a:cubicBezTo>
                  <a:cubicBezTo>
                    <a:pt x="79" y="82"/>
                    <a:pt x="78" y="124"/>
                    <a:pt x="78" y="165"/>
                  </a:cubicBezTo>
                  <a:cubicBezTo>
                    <a:pt x="78" y="174"/>
                    <a:pt x="75" y="171"/>
                    <a:pt x="73" y="164"/>
                  </a:cubicBezTo>
                  <a:cubicBezTo>
                    <a:pt x="66" y="142"/>
                    <a:pt x="60" y="119"/>
                    <a:pt x="53" y="96"/>
                  </a:cubicBezTo>
                  <a:cubicBezTo>
                    <a:pt x="53" y="96"/>
                    <a:pt x="52" y="95"/>
                    <a:pt x="52" y="96"/>
                  </a:cubicBezTo>
                  <a:cubicBezTo>
                    <a:pt x="46" y="119"/>
                    <a:pt x="39" y="142"/>
                    <a:pt x="32" y="164"/>
                  </a:cubicBezTo>
                  <a:cubicBezTo>
                    <a:pt x="31" y="171"/>
                    <a:pt x="27" y="174"/>
                    <a:pt x="27" y="165"/>
                  </a:cubicBezTo>
                  <a:cubicBezTo>
                    <a:pt x="27" y="124"/>
                    <a:pt x="27" y="82"/>
                    <a:pt x="27" y="40"/>
                  </a:cubicBezTo>
                  <a:cubicBezTo>
                    <a:pt x="28" y="31"/>
                    <a:pt x="27" y="28"/>
                    <a:pt x="23" y="41"/>
                  </a:cubicBezTo>
                  <a:cubicBezTo>
                    <a:pt x="18" y="58"/>
                    <a:pt x="12" y="75"/>
                    <a:pt x="7" y="93"/>
                  </a:cubicBezTo>
                  <a:cubicBezTo>
                    <a:pt x="3" y="104"/>
                    <a:pt x="0" y="108"/>
                    <a:pt x="1" y="91"/>
                  </a:cubicBezTo>
                  <a:cubicBezTo>
                    <a:pt x="6" y="46"/>
                    <a:pt x="15" y="1"/>
                    <a:pt x="31" y="0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2" name="Google Shape;3022;p16"/>
            <p:cNvSpPr/>
            <p:nvPr/>
          </p:nvSpPr>
          <p:spPr>
            <a:xfrm>
              <a:off x="5953125" y="1304925"/>
              <a:ext cx="254000" cy="446088"/>
            </a:xfrm>
            <a:custGeom>
              <a:rect b="b" l="l" r="r" t="t"/>
              <a:pathLst>
                <a:path extrusionOk="0" h="156" w="89">
                  <a:moveTo>
                    <a:pt x="55" y="1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5" y="1"/>
                    <a:pt x="24" y="0"/>
                    <a:pt x="18" y="9"/>
                  </a:cubicBezTo>
                  <a:cubicBezTo>
                    <a:pt x="9" y="21"/>
                    <a:pt x="0" y="45"/>
                    <a:pt x="4" y="52"/>
                  </a:cubicBezTo>
                  <a:cubicBezTo>
                    <a:pt x="6" y="56"/>
                    <a:pt x="10" y="45"/>
                    <a:pt x="25" y="13"/>
                  </a:cubicBezTo>
                  <a:cubicBezTo>
                    <a:pt x="26" y="12"/>
                    <a:pt x="26" y="11"/>
                    <a:pt x="27" y="13"/>
                  </a:cubicBezTo>
                  <a:cubicBezTo>
                    <a:pt x="29" y="18"/>
                    <a:pt x="34" y="34"/>
                    <a:pt x="34" y="40"/>
                  </a:cubicBezTo>
                  <a:cubicBezTo>
                    <a:pt x="34" y="49"/>
                    <a:pt x="21" y="72"/>
                    <a:pt x="13" y="86"/>
                  </a:cubicBezTo>
                  <a:cubicBezTo>
                    <a:pt x="9" y="94"/>
                    <a:pt x="8" y="93"/>
                    <a:pt x="16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4"/>
                    <a:pt x="27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2" y="156"/>
                    <a:pt x="35" y="154"/>
                    <a:pt x="35" y="15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7" y="154"/>
                    <a:pt x="59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4" y="156"/>
                    <a:pt x="66" y="154"/>
                    <a:pt x="66" y="15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81" y="93"/>
                    <a:pt x="80" y="94"/>
                    <a:pt x="75" y="86"/>
                  </a:cubicBezTo>
                  <a:cubicBezTo>
                    <a:pt x="68" y="72"/>
                    <a:pt x="55" y="49"/>
                    <a:pt x="55" y="40"/>
                  </a:cubicBezTo>
                  <a:cubicBezTo>
                    <a:pt x="55" y="35"/>
                    <a:pt x="59" y="21"/>
                    <a:pt x="61" y="14"/>
                  </a:cubicBezTo>
                  <a:cubicBezTo>
                    <a:pt x="62" y="11"/>
                    <a:pt x="63" y="12"/>
                    <a:pt x="64" y="14"/>
                  </a:cubicBezTo>
                  <a:cubicBezTo>
                    <a:pt x="78" y="46"/>
                    <a:pt x="82" y="56"/>
                    <a:pt x="85" y="52"/>
                  </a:cubicBezTo>
                  <a:cubicBezTo>
                    <a:pt x="89" y="45"/>
                    <a:pt x="80" y="21"/>
                    <a:pt x="71" y="9"/>
                  </a:cubicBezTo>
                  <a:cubicBezTo>
                    <a:pt x="65" y="0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3" name="Google Shape;3023;p16"/>
            <p:cNvSpPr/>
            <p:nvPr/>
          </p:nvSpPr>
          <p:spPr>
            <a:xfrm>
              <a:off x="5727700" y="1152525"/>
              <a:ext cx="106363" cy="1063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4" name="Google Shape;3024;p16"/>
            <p:cNvSpPr/>
            <p:nvPr/>
          </p:nvSpPr>
          <p:spPr>
            <a:xfrm>
              <a:off x="6038850" y="1212850"/>
              <a:ext cx="76200" cy="777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25" name="Google Shape;3025;p16"/>
          <p:cNvSpPr/>
          <p:nvPr/>
        </p:nvSpPr>
        <p:spPr>
          <a:xfrm>
            <a:off x="7207250" y="3210718"/>
            <a:ext cx="620713" cy="677863"/>
          </a:xfrm>
          <a:custGeom>
            <a:rect b="b" l="l" r="r" t="t"/>
            <a:pathLst>
              <a:path extrusionOk="0" h="237" w="218">
                <a:moveTo>
                  <a:pt x="27" y="118"/>
                </a:moveTo>
                <a:cubicBezTo>
                  <a:pt x="17" y="81"/>
                  <a:pt x="23" y="47"/>
                  <a:pt x="61" y="20"/>
                </a:cubicBezTo>
                <a:cubicBezTo>
                  <a:pt x="95" y="0"/>
                  <a:pt x="128" y="1"/>
                  <a:pt x="163" y="26"/>
                </a:cubicBezTo>
                <a:cubicBezTo>
                  <a:pt x="186" y="47"/>
                  <a:pt x="195" y="77"/>
                  <a:pt x="188" y="118"/>
                </a:cubicBezTo>
                <a:cubicBezTo>
                  <a:pt x="218" y="158"/>
                  <a:pt x="182" y="186"/>
                  <a:pt x="154" y="184"/>
                </a:cubicBezTo>
                <a:cubicBezTo>
                  <a:pt x="154" y="198"/>
                  <a:pt x="153" y="211"/>
                  <a:pt x="153" y="224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51" y="235"/>
                  <a:pt x="149" y="237"/>
                  <a:pt x="147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1" y="237"/>
                  <a:pt x="139" y="235"/>
                  <a:pt x="139" y="233"/>
                </a:cubicBezTo>
                <a:cubicBezTo>
                  <a:pt x="139" y="226"/>
                  <a:pt x="139" y="226"/>
                  <a:pt x="139" y="226"/>
                </a:cubicBezTo>
                <a:cubicBezTo>
                  <a:pt x="139" y="226"/>
                  <a:pt x="139" y="226"/>
                  <a:pt x="140" y="225"/>
                </a:cubicBezTo>
                <a:cubicBezTo>
                  <a:pt x="138" y="225"/>
                  <a:pt x="137" y="225"/>
                  <a:pt x="136" y="226"/>
                </a:cubicBezTo>
                <a:cubicBezTo>
                  <a:pt x="136" y="226"/>
                  <a:pt x="136" y="226"/>
                  <a:pt x="136" y="226"/>
                </a:cubicBezTo>
                <a:cubicBezTo>
                  <a:pt x="136" y="233"/>
                  <a:pt x="136" y="233"/>
                  <a:pt x="136" y="233"/>
                </a:cubicBezTo>
                <a:cubicBezTo>
                  <a:pt x="136" y="235"/>
                  <a:pt x="135" y="237"/>
                  <a:pt x="133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6" y="237"/>
                  <a:pt x="125" y="235"/>
                  <a:pt x="125" y="233"/>
                </a:cubicBezTo>
                <a:cubicBezTo>
                  <a:pt x="125" y="226"/>
                  <a:pt x="125" y="226"/>
                  <a:pt x="125" y="226"/>
                </a:cubicBezTo>
                <a:cubicBezTo>
                  <a:pt x="124" y="226"/>
                  <a:pt x="123" y="226"/>
                  <a:pt x="122" y="226"/>
                </a:cubicBezTo>
                <a:cubicBezTo>
                  <a:pt x="122" y="233"/>
                  <a:pt x="122" y="233"/>
                  <a:pt x="122" y="233"/>
                </a:cubicBezTo>
                <a:cubicBezTo>
                  <a:pt x="122" y="235"/>
                  <a:pt x="120" y="237"/>
                  <a:pt x="118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2" y="237"/>
                  <a:pt x="110" y="235"/>
                  <a:pt x="110" y="233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7"/>
                  <a:pt x="108" y="227"/>
                  <a:pt x="107" y="227"/>
                </a:cubicBezTo>
                <a:cubicBezTo>
                  <a:pt x="107" y="234"/>
                  <a:pt x="107" y="234"/>
                  <a:pt x="107" y="234"/>
                </a:cubicBezTo>
                <a:cubicBezTo>
                  <a:pt x="107" y="236"/>
                  <a:pt x="106" y="237"/>
                  <a:pt x="105" y="237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97" y="237"/>
                  <a:pt x="96" y="236"/>
                  <a:pt x="96" y="234"/>
                </a:cubicBezTo>
                <a:cubicBezTo>
                  <a:pt x="96" y="227"/>
                  <a:pt x="96" y="227"/>
                  <a:pt x="96" y="227"/>
                </a:cubicBezTo>
                <a:cubicBezTo>
                  <a:pt x="95" y="227"/>
                  <a:pt x="94" y="227"/>
                  <a:pt x="93" y="227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93" y="235"/>
                  <a:pt x="91" y="237"/>
                  <a:pt x="89" y="237"/>
                </a:cubicBezTo>
                <a:cubicBezTo>
                  <a:pt x="84" y="237"/>
                  <a:pt x="84" y="237"/>
                  <a:pt x="84" y="237"/>
                </a:cubicBezTo>
                <a:cubicBezTo>
                  <a:pt x="82" y="237"/>
                  <a:pt x="81" y="235"/>
                  <a:pt x="81" y="234"/>
                </a:cubicBezTo>
                <a:cubicBezTo>
                  <a:pt x="81" y="226"/>
                  <a:pt x="81" y="226"/>
                  <a:pt x="81" y="226"/>
                </a:cubicBezTo>
                <a:cubicBezTo>
                  <a:pt x="80" y="226"/>
                  <a:pt x="79" y="226"/>
                  <a:pt x="78" y="226"/>
                </a:cubicBezTo>
                <a:cubicBezTo>
                  <a:pt x="78" y="234"/>
                  <a:pt x="78" y="234"/>
                  <a:pt x="78" y="234"/>
                </a:cubicBezTo>
                <a:cubicBezTo>
                  <a:pt x="78" y="235"/>
                  <a:pt x="77" y="237"/>
                  <a:pt x="75" y="237"/>
                </a:cubicBezTo>
                <a:cubicBezTo>
                  <a:pt x="69" y="237"/>
                  <a:pt x="69" y="237"/>
                  <a:pt x="69" y="237"/>
                </a:cubicBezTo>
                <a:cubicBezTo>
                  <a:pt x="68" y="237"/>
                  <a:pt x="66" y="235"/>
                  <a:pt x="66" y="234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5" y="225"/>
                  <a:pt x="64" y="225"/>
                  <a:pt x="63" y="225"/>
                </a:cubicBezTo>
                <a:cubicBezTo>
                  <a:pt x="62" y="211"/>
                  <a:pt x="61" y="198"/>
                  <a:pt x="60" y="184"/>
                </a:cubicBezTo>
                <a:cubicBezTo>
                  <a:pt x="21" y="185"/>
                  <a:pt x="0" y="147"/>
                  <a:pt x="27" y="118"/>
                </a:cubicBezTo>
                <a:close/>
                <a:moveTo>
                  <a:pt x="69" y="118"/>
                </a:moveTo>
                <a:cubicBezTo>
                  <a:pt x="52" y="118"/>
                  <a:pt x="38" y="128"/>
                  <a:pt x="38" y="139"/>
                </a:cubicBezTo>
                <a:cubicBezTo>
                  <a:pt x="38" y="151"/>
                  <a:pt x="52" y="161"/>
                  <a:pt x="69" y="161"/>
                </a:cubicBezTo>
                <a:cubicBezTo>
                  <a:pt x="86" y="161"/>
                  <a:pt x="100" y="151"/>
                  <a:pt x="100" y="139"/>
                </a:cubicBezTo>
                <a:cubicBezTo>
                  <a:pt x="100" y="128"/>
                  <a:pt x="86" y="118"/>
                  <a:pt x="69" y="118"/>
                </a:cubicBezTo>
                <a:close/>
                <a:moveTo>
                  <a:pt x="146" y="117"/>
                </a:moveTo>
                <a:cubicBezTo>
                  <a:pt x="129" y="117"/>
                  <a:pt x="115" y="127"/>
                  <a:pt x="115" y="139"/>
                </a:cubicBezTo>
                <a:cubicBezTo>
                  <a:pt x="115" y="150"/>
                  <a:pt x="129" y="160"/>
                  <a:pt x="146" y="160"/>
                </a:cubicBezTo>
                <a:cubicBezTo>
                  <a:pt x="163" y="160"/>
                  <a:pt x="177" y="150"/>
                  <a:pt x="177" y="139"/>
                </a:cubicBezTo>
                <a:cubicBezTo>
                  <a:pt x="177" y="127"/>
                  <a:pt x="163" y="117"/>
                  <a:pt x="146" y="117"/>
                </a:cubicBezTo>
                <a:close/>
                <a:moveTo>
                  <a:pt x="107" y="176"/>
                </a:moveTo>
                <a:cubicBezTo>
                  <a:pt x="103" y="187"/>
                  <a:pt x="103" y="187"/>
                  <a:pt x="103" y="187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18" y="203"/>
                  <a:pt x="118" y="203"/>
                  <a:pt x="118" y="203"/>
                </a:cubicBezTo>
                <a:cubicBezTo>
                  <a:pt x="112" y="187"/>
                  <a:pt x="112" y="187"/>
                  <a:pt x="112" y="187"/>
                </a:cubicBezTo>
                <a:lnTo>
                  <a:pt x="107" y="17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026" name="Google Shape;3026;p16"/>
          <p:cNvGrpSpPr/>
          <p:nvPr/>
        </p:nvGrpSpPr>
        <p:grpSpPr>
          <a:xfrm>
            <a:off x="5532437" y="3367881"/>
            <a:ext cx="631825" cy="401638"/>
            <a:chOff x="5568950" y="425450"/>
            <a:chExt cx="631825" cy="401638"/>
          </a:xfrm>
        </p:grpSpPr>
        <p:sp>
          <p:nvSpPr>
            <p:cNvPr id="3027" name="Google Shape;3027;p16"/>
            <p:cNvSpPr/>
            <p:nvPr/>
          </p:nvSpPr>
          <p:spPr>
            <a:xfrm>
              <a:off x="5568950" y="425450"/>
              <a:ext cx="631825" cy="401638"/>
            </a:xfrm>
            <a:custGeom>
              <a:rect b="b" l="l" r="r" t="t"/>
              <a:pathLst>
                <a:path extrusionOk="0" h="140" w="222">
                  <a:moveTo>
                    <a:pt x="29" y="3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1"/>
                    <a:pt x="76" y="0"/>
                    <a:pt x="7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2" y="1"/>
                    <a:pt x="142" y="2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93" y="36"/>
                    <a:pt x="193" y="36"/>
                    <a:pt x="193" y="36"/>
                  </a:cubicBezTo>
                  <a:cubicBezTo>
                    <a:pt x="201" y="36"/>
                    <a:pt x="208" y="39"/>
                    <a:pt x="213" y="45"/>
                  </a:cubicBezTo>
                  <a:cubicBezTo>
                    <a:pt x="219" y="50"/>
                    <a:pt x="222" y="57"/>
                    <a:pt x="222" y="65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9"/>
                    <a:pt x="219" y="126"/>
                    <a:pt x="213" y="131"/>
                  </a:cubicBezTo>
                  <a:cubicBezTo>
                    <a:pt x="208" y="137"/>
                    <a:pt x="201" y="140"/>
                    <a:pt x="193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1" y="140"/>
                    <a:pt x="13" y="137"/>
                    <a:pt x="8" y="131"/>
                  </a:cubicBezTo>
                  <a:cubicBezTo>
                    <a:pt x="3" y="126"/>
                    <a:pt x="0" y="119"/>
                    <a:pt x="0" y="1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57"/>
                    <a:pt x="3" y="50"/>
                    <a:pt x="8" y="45"/>
                  </a:cubicBezTo>
                  <a:cubicBezTo>
                    <a:pt x="13" y="39"/>
                    <a:pt x="21" y="36"/>
                    <a:pt x="29" y="36"/>
                  </a:cubicBezTo>
                  <a:close/>
                  <a:moveTo>
                    <a:pt x="80" y="36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36"/>
                    <a:pt x="80" y="36"/>
                    <a:pt x="80" y="36"/>
                  </a:cubicBezTo>
                  <a:close/>
                  <a:moveTo>
                    <a:pt x="193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3" y="46"/>
                    <a:pt x="19" y="48"/>
                    <a:pt x="15" y="52"/>
                  </a:cubicBezTo>
                  <a:cubicBezTo>
                    <a:pt x="11" y="55"/>
                    <a:pt x="9" y="60"/>
                    <a:pt x="9" y="65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6"/>
                    <a:pt x="11" y="121"/>
                    <a:pt x="15" y="125"/>
                  </a:cubicBezTo>
                  <a:cubicBezTo>
                    <a:pt x="19" y="128"/>
                    <a:pt x="23" y="130"/>
                    <a:pt x="29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8" y="130"/>
                    <a:pt x="203" y="128"/>
                    <a:pt x="207" y="125"/>
                  </a:cubicBezTo>
                  <a:cubicBezTo>
                    <a:pt x="210" y="121"/>
                    <a:pt x="212" y="116"/>
                    <a:pt x="212" y="111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2" y="60"/>
                    <a:pt x="210" y="55"/>
                    <a:pt x="207" y="52"/>
                  </a:cubicBezTo>
                  <a:cubicBezTo>
                    <a:pt x="203" y="48"/>
                    <a:pt x="198" y="46"/>
                    <a:pt x="193" y="4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8" name="Google Shape;3028;p16"/>
            <p:cNvSpPr/>
            <p:nvPr/>
          </p:nvSpPr>
          <p:spPr>
            <a:xfrm>
              <a:off x="5795963" y="652463"/>
              <a:ext cx="177800" cy="50800"/>
            </a:xfrm>
            <a:custGeom>
              <a:rect b="b" l="l" r="r" t="t"/>
              <a:pathLst>
                <a:path extrusionOk="0" h="32" w="112">
                  <a:moveTo>
                    <a:pt x="0" y="0"/>
                  </a:moveTo>
                  <a:lnTo>
                    <a:pt x="112" y="0"/>
                  </a:lnTo>
                  <a:lnTo>
                    <a:pt x="11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9" y="9"/>
                  </a:moveTo>
                  <a:lnTo>
                    <a:pt x="29" y="23"/>
                  </a:lnTo>
                  <a:lnTo>
                    <a:pt x="81" y="23"/>
                  </a:lnTo>
                  <a:lnTo>
                    <a:pt x="81" y="9"/>
                  </a:lnTo>
                  <a:lnTo>
                    <a:pt x="29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9" name="Google Shape;3029;p16"/>
            <p:cNvSpPr/>
            <p:nvPr/>
          </p:nvSpPr>
          <p:spPr>
            <a:xfrm>
              <a:off x="5627688" y="609600"/>
              <a:ext cx="142875" cy="146050"/>
            </a:xfrm>
            <a:custGeom>
              <a:rect b="b" l="l" r="r" t="t"/>
              <a:pathLst>
                <a:path extrusionOk="0" h="51" w="50">
                  <a:moveTo>
                    <a:pt x="25" y="0"/>
                  </a:moveTo>
                  <a:cubicBezTo>
                    <a:pt x="39" y="0"/>
                    <a:pt x="50" y="12"/>
                    <a:pt x="50" y="26"/>
                  </a:cubicBezTo>
                  <a:cubicBezTo>
                    <a:pt x="50" y="39"/>
                    <a:pt x="39" y="51"/>
                    <a:pt x="25" y="51"/>
                  </a:cubicBez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lose/>
                  <a:moveTo>
                    <a:pt x="25" y="3"/>
                  </a:moveTo>
                  <a:cubicBezTo>
                    <a:pt x="12" y="3"/>
                    <a:pt x="2" y="13"/>
                    <a:pt x="2" y="26"/>
                  </a:cubicBezTo>
                  <a:cubicBezTo>
                    <a:pt x="2" y="38"/>
                    <a:pt x="12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0" name="Google Shape;3030;p16"/>
            <p:cNvSpPr/>
            <p:nvPr/>
          </p:nvSpPr>
          <p:spPr>
            <a:xfrm>
              <a:off x="5634038" y="617538"/>
              <a:ext cx="131763" cy="128588"/>
            </a:xfrm>
            <a:custGeom>
              <a:rect b="b" l="l" r="r" t="t"/>
              <a:pathLst>
                <a:path extrusionOk="0" h="45" w="46">
                  <a:moveTo>
                    <a:pt x="23" y="0"/>
                  </a:move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lose/>
                  <a:moveTo>
                    <a:pt x="23" y="4"/>
                  </a:moveTo>
                  <a:cubicBezTo>
                    <a:pt x="13" y="4"/>
                    <a:pt x="5" y="12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3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1" name="Google Shape;3031;p16"/>
            <p:cNvSpPr/>
            <p:nvPr/>
          </p:nvSpPr>
          <p:spPr>
            <a:xfrm>
              <a:off x="5648325" y="628650"/>
              <a:ext cx="103188" cy="106363"/>
            </a:xfrm>
            <a:custGeom>
              <a:rect b="b" l="l" r="r" t="t"/>
              <a:pathLst>
                <a:path extrusionOk="0" h="37" w="36">
                  <a:moveTo>
                    <a:pt x="18" y="0"/>
                  </a:moveTo>
                  <a:cubicBezTo>
                    <a:pt x="28" y="0"/>
                    <a:pt x="36" y="8"/>
                    <a:pt x="36" y="19"/>
                  </a:cubicBezTo>
                  <a:cubicBezTo>
                    <a:pt x="36" y="29"/>
                    <a:pt x="28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5" y="14"/>
                    <a:pt x="13" y="16"/>
                    <a:pt x="13" y="19"/>
                  </a:cubicBezTo>
                  <a:cubicBezTo>
                    <a:pt x="13" y="21"/>
                    <a:pt x="15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2" name="Google Shape;3032;p16"/>
            <p:cNvSpPr/>
            <p:nvPr/>
          </p:nvSpPr>
          <p:spPr>
            <a:xfrm>
              <a:off x="5999163" y="609600"/>
              <a:ext cx="144463" cy="146050"/>
            </a:xfrm>
            <a:custGeom>
              <a:rect b="b" l="l" r="r" t="t"/>
              <a:pathLst>
                <a:path extrusionOk="0" h="51" w="51">
                  <a:moveTo>
                    <a:pt x="25" y="0"/>
                  </a:moveTo>
                  <a:cubicBezTo>
                    <a:pt x="39" y="0"/>
                    <a:pt x="51" y="12"/>
                    <a:pt x="51" y="26"/>
                  </a:cubicBezTo>
                  <a:cubicBezTo>
                    <a:pt x="51" y="39"/>
                    <a:pt x="39" y="51"/>
                    <a:pt x="25" y="51"/>
                  </a:cubicBezTo>
                  <a:cubicBezTo>
                    <a:pt x="12" y="51"/>
                    <a:pt x="0" y="39"/>
                    <a:pt x="0" y="26"/>
                  </a:cubicBezTo>
                  <a:cubicBezTo>
                    <a:pt x="0" y="12"/>
                    <a:pt x="12" y="0"/>
                    <a:pt x="25" y="0"/>
                  </a:cubicBezTo>
                  <a:close/>
                  <a:moveTo>
                    <a:pt x="25" y="3"/>
                  </a:moveTo>
                  <a:cubicBezTo>
                    <a:pt x="13" y="3"/>
                    <a:pt x="3" y="13"/>
                    <a:pt x="3" y="26"/>
                  </a:cubicBezTo>
                  <a:cubicBezTo>
                    <a:pt x="3" y="38"/>
                    <a:pt x="13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3" name="Google Shape;3033;p16"/>
            <p:cNvSpPr/>
            <p:nvPr/>
          </p:nvSpPr>
          <p:spPr>
            <a:xfrm>
              <a:off x="6007100" y="617538"/>
              <a:ext cx="128588" cy="128588"/>
            </a:xfrm>
            <a:custGeom>
              <a:rect b="b" l="l" r="r" t="t"/>
              <a:pathLst>
                <a:path extrusionOk="0" h="45" w="45">
                  <a:moveTo>
                    <a:pt x="22" y="0"/>
                  </a:moveTo>
                  <a:cubicBezTo>
                    <a:pt x="35" y="0"/>
                    <a:pt x="45" y="10"/>
                    <a:pt x="45" y="23"/>
                  </a:cubicBezTo>
                  <a:cubicBezTo>
                    <a:pt x="45" y="35"/>
                    <a:pt x="35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3"/>
                  </a:cubicBezTo>
                  <a:cubicBezTo>
                    <a:pt x="4" y="33"/>
                    <a:pt x="12" y="41"/>
                    <a:pt x="22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2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4" name="Google Shape;3034;p16"/>
            <p:cNvSpPr/>
            <p:nvPr/>
          </p:nvSpPr>
          <p:spPr>
            <a:xfrm>
              <a:off x="6018213" y="628650"/>
              <a:ext cx="106363" cy="106363"/>
            </a:xfrm>
            <a:custGeom>
              <a:rect b="b" l="l" r="r" t="t"/>
              <a:pathLst>
                <a:path extrusionOk="0" h="37" w="37">
                  <a:moveTo>
                    <a:pt x="18" y="0"/>
                  </a:move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5" name="Google Shape;3035;p16"/>
            <p:cNvSpPr/>
            <p:nvPr/>
          </p:nvSpPr>
          <p:spPr>
            <a:xfrm>
              <a:off x="5835650" y="660400"/>
              <a:ext cx="95250" cy="34925"/>
            </a:xfrm>
            <a:custGeom>
              <a:rect b="b" l="l" r="r" t="t"/>
              <a:pathLst>
                <a:path extrusionOk="0" h="22" w="60">
                  <a:moveTo>
                    <a:pt x="4" y="0"/>
                  </a:move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54" y="7"/>
                  </a:moveTo>
                  <a:lnTo>
                    <a:pt x="8" y="7"/>
                  </a:lnTo>
                  <a:lnTo>
                    <a:pt x="8" y="15"/>
                  </a:lnTo>
                  <a:lnTo>
                    <a:pt x="54" y="15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6" name="Google Shape;3036;p16"/>
            <p:cNvSpPr/>
            <p:nvPr/>
          </p:nvSpPr>
          <p:spPr>
            <a:xfrm>
              <a:off x="5781675" y="592138"/>
              <a:ext cx="206375" cy="14288"/>
            </a:xfrm>
            <a:custGeom>
              <a:rect b="b" l="l" r="r" t="t"/>
              <a:pathLst>
                <a:path extrusionOk="0" h="9" w="130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130" y="0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130" y="9"/>
                  </a:lnTo>
                  <a:lnTo>
                    <a:pt x="130" y="0"/>
                  </a:lnTo>
                  <a:lnTo>
                    <a:pt x="130" y="0"/>
                  </a:lnTo>
                  <a:close/>
                  <a:moveTo>
                    <a:pt x="113" y="0"/>
                  </a:moveTo>
                  <a:lnTo>
                    <a:pt x="113" y="9"/>
                  </a:lnTo>
                  <a:lnTo>
                    <a:pt x="104" y="9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3" y="0"/>
                  </a:lnTo>
                  <a:close/>
                  <a:moveTo>
                    <a:pt x="95" y="0"/>
                  </a:moveTo>
                  <a:lnTo>
                    <a:pt x="95" y="9"/>
                  </a:lnTo>
                  <a:lnTo>
                    <a:pt x="86" y="9"/>
                  </a:lnTo>
                  <a:lnTo>
                    <a:pt x="86" y="0"/>
                  </a:lnTo>
                  <a:lnTo>
                    <a:pt x="95" y="0"/>
                  </a:lnTo>
                  <a:lnTo>
                    <a:pt x="95" y="0"/>
                  </a:lnTo>
                  <a:close/>
                  <a:moveTo>
                    <a:pt x="77" y="0"/>
                  </a:moveTo>
                  <a:lnTo>
                    <a:pt x="77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61" y="0"/>
                  </a:moveTo>
                  <a:lnTo>
                    <a:pt x="61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43" y="0"/>
                  </a:moveTo>
                  <a:lnTo>
                    <a:pt x="43" y="9"/>
                  </a:lnTo>
                  <a:lnTo>
                    <a:pt x="34" y="9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3" y="0"/>
                  </a:lnTo>
                  <a:close/>
                  <a:moveTo>
                    <a:pt x="25" y="0"/>
                  </a:moveTo>
                  <a:lnTo>
                    <a:pt x="25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37" name="Google Shape;3037;p16"/>
          <p:cNvSpPr/>
          <p:nvPr/>
        </p:nvSpPr>
        <p:spPr>
          <a:xfrm>
            <a:off x="3798887" y="3359944"/>
            <a:ext cx="641350" cy="417513"/>
          </a:xfrm>
          <a:custGeom>
            <a:rect b="b" l="l" r="r" t="t"/>
            <a:pathLst>
              <a:path extrusionOk="0" h="146" w="225">
                <a:moveTo>
                  <a:pt x="48" y="49"/>
                </a:moveTo>
                <a:cubicBezTo>
                  <a:pt x="56" y="49"/>
                  <a:pt x="63" y="51"/>
                  <a:pt x="69" y="54"/>
                </a:cubicBezTo>
                <a:cubicBezTo>
                  <a:pt x="79" y="36"/>
                  <a:pt x="79" y="36"/>
                  <a:pt x="79" y="36"/>
                </a:cubicBezTo>
                <a:cubicBezTo>
                  <a:pt x="74" y="17"/>
                  <a:pt x="74" y="17"/>
                  <a:pt x="74" y="17"/>
                </a:cubicBezTo>
                <a:cubicBezTo>
                  <a:pt x="69" y="18"/>
                  <a:pt x="63" y="18"/>
                  <a:pt x="60" y="16"/>
                </a:cubicBezTo>
                <a:cubicBezTo>
                  <a:pt x="56" y="13"/>
                  <a:pt x="57" y="6"/>
                  <a:pt x="63" y="7"/>
                </a:cubicBezTo>
                <a:cubicBezTo>
                  <a:pt x="77" y="6"/>
                  <a:pt x="93" y="8"/>
                  <a:pt x="93" y="8"/>
                </a:cubicBezTo>
                <a:cubicBezTo>
                  <a:pt x="93" y="8"/>
                  <a:pt x="87" y="14"/>
                  <a:pt x="81" y="15"/>
                </a:cubicBezTo>
                <a:cubicBezTo>
                  <a:pt x="81" y="16"/>
                  <a:pt x="79" y="16"/>
                  <a:pt x="78" y="16"/>
                </a:cubicBezTo>
                <a:cubicBezTo>
                  <a:pt x="83" y="33"/>
                  <a:pt x="83" y="33"/>
                  <a:pt x="83" y="33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0" y="22"/>
                  <a:pt x="148" y="14"/>
                  <a:pt x="146" y="7"/>
                </a:cubicBezTo>
                <a:cubicBezTo>
                  <a:pt x="143" y="7"/>
                  <a:pt x="141" y="7"/>
                  <a:pt x="138" y="8"/>
                </a:cubicBezTo>
                <a:cubicBezTo>
                  <a:pt x="135" y="8"/>
                  <a:pt x="132" y="9"/>
                  <a:pt x="129" y="11"/>
                </a:cubicBezTo>
                <a:cubicBezTo>
                  <a:pt x="127" y="12"/>
                  <a:pt x="125" y="11"/>
                  <a:pt x="125" y="9"/>
                </a:cubicBezTo>
                <a:cubicBezTo>
                  <a:pt x="124" y="7"/>
                  <a:pt x="124" y="5"/>
                  <a:pt x="126" y="4"/>
                </a:cubicBezTo>
                <a:cubicBezTo>
                  <a:pt x="129" y="3"/>
                  <a:pt x="133" y="1"/>
                  <a:pt x="137" y="1"/>
                </a:cubicBezTo>
                <a:cubicBezTo>
                  <a:pt x="140" y="0"/>
                  <a:pt x="144" y="0"/>
                  <a:pt x="148" y="0"/>
                </a:cubicBezTo>
                <a:cubicBezTo>
                  <a:pt x="150" y="1"/>
                  <a:pt x="151" y="2"/>
                  <a:pt x="151" y="4"/>
                </a:cubicBezTo>
                <a:cubicBezTo>
                  <a:pt x="151" y="5"/>
                  <a:pt x="151" y="5"/>
                  <a:pt x="151" y="6"/>
                </a:cubicBezTo>
                <a:cubicBezTo>
                  <a:pt x="153" y="16"/>
                  <a:pt x="157" y="32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2" y="48"/>
                  <a:pt x="162" y="50"/>
                  <a:pt x="163" y="52"/>
                </a:cubicBezTo>
                <a:cubicBezTo>
                  <a:pt x="167" y="50"/>
                  <a:pt x="172" y="49"/>
                  <a:pt x="177" y="49"/>
                </a:cubicBezTo>
                <a:cubicBezTo>
                  <a:pt x="190" y="49"/>
                  <a:pt x="202" y="55"/>
                  <a:pt x="211" y="64"/>
                </a:cubicBezTo>
                <a:cubicBezTo>
                  <a:pt x="220" y="72"/>
                  <a:pt x="225" y="84"/>
                  <a:pt x="225" y="98"/>
                </a:cubicBezTo>
                <a:cubicBezTo>
                  <a:pt x="225" y="111"/>
                  <a:pt x="220" y="123"/>
                  <a:pt x="211" y="132"/>
                </a:cubicBezTo>
                <a:cubicBezTo>
                  <a:pt x="202" y="140"/>
                  <a:pt x="190" y="146"/>
                  <a:pt x="177" y="146"/>
                </a:cubicBezTo>
                <a:cubicBezTo>
                  <a:pt x="164" y="146"/>
                  <a:pt x="152" y="140"/>
                  <a:pt x="143" y="132"/>
                </a:cubicBezTo>
                <a:cubicBezTo>
                  <a:pt x="134" y="123"/>
                  <a:pt x="129" y="111"/>
                  <a:pt x="129" y="98"/>
                </a:cubicBezTo>
                <a:cubicBezTo>
                  <a:pt x="129" y="88"/>
                  <a:pt x="132" y="79"/>
                  <a:pt x="136" y="71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17" y="96"/>
                  <a:pt x="118" y="99"/>
                  <a:pt x="118" y="102"/>
                </a:cubicBezTo>
                <a:cubicBezTo>
                  <a:pt x="118" y="106"/>
                  <a:pt x="116" y="110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1" y="115"/>
                  <a:pt x="107" y="117"/>
                  <a:pt x="103" y="117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98" y="117"/>
                  <a:pt x="96" y="116"/>
                  <a:pt x="94" y="114"/>
                </a:cubicBezTo>
                <a:cubicBezTo>
                  <a:pt x="91" y="121"/>
                  <a:pt x="87" y="127"/>
                  <a:pt x="82" y="132"/>
                </a:cubicBezTo>
                <a:cubicBezTo>
                  <a:pt x="74" y="140"/>
                  <a:pt x="62" y="146"/>
                  <a:pt x="48" y="146"/>
                </a:cubicBezTo>
                <a:cubicBezTo>
                  <a:pt x="35" y="146"/>
                  <a:pt x="23" y="140"/>
                  <a:pt x="14" y="132"/>
                </a:cubicBezTo>
                <a:cubicBezTo>
                  <a:pt x="6" y="123"/>
                  <a:pt x="0" y="111"/>
                  <a:pt x="0" y="98"/>
                </a:cubicBezTo>
                <a:cubicBezTo>
                  <a:pt x="0" y="84"/>
                  <a:pt x="6" y="72"/>
                  <a:pt x="14" y="64"/>
                </a:cubicBezTo>
                <a:cubicBezTo>
                  <a:pt x="23" y="55"/>
                  <a:pt x="35" y="49"/>
                  <a:pt x="48" y="49"/>
                </a:cubicBezTo>
                <a:close/>
                <a:moveTo>
                  <a:pt x="96" y="99"/>
                </a:moveTo>
                <a:cubicBezTo>
                  <a:pt x="98" y="100"/>
                  <a:pt x="98" y="100"/>
                  <a:pt x="98" y="100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97"/>
                  <a:pt x="97" y="98"/>
                  <a:pt x="96" y="98"/>
                </a:cubicBezTo>
                <a:cubicBezTo>
                  <a:pt x="96" y="99"/>
                  <a:pt x="96" y="99"/>
                  <a:pt x="96" y="99"/>
                </a:cubicBezTo>
                <a:close/>
                <a:moveTo>
                  <a:pt x="102" y="97"/>
                </a:moveTo>
                <a:cubicBezTo>
                  <a:pt x="102" y="97"/>
                  <a:pt x="102" y="97"/>
                  <a:pt x="102" y="97"/>
                </a:cubicBezTo>
                <a:cubicBezTo>
                  <a:pt x="103" y="97"/>
                  <a:pt x="104" y="98"/>
                  <a:pt x="105" y="98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5"/>
                  <a:pt x="104" y="95"/>
                  <a:pt x="102" y="95"/>
                </a:cubicBezTo>
                <a:cubicBezTo>
                  <a:pt x="102" y="95"/>
                  <a:pt x="102" y="95"/>
                  <a:pt x="101" y="95"/>
                </a:cubicBezTo>
                <a:cubicBezTo>
                  <a:pt x="102" y="97"/>
                  <a:pt x="102" y="97"/>
                  <a:pt x="102" y="97"/>
                </a:cubicBezTo>
                <a:close/>
                <a:moveTo>
                  <a:pt x="107" y="102"/>
                </a:moveTo>
                <a:cubicBezTo>
                  <a:pt x="107" y="105"/>
                  <a:pt x="105" y="106"/>
                  <a:pt x="103" y="107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5" y="109"/>
                  <a:pt x="106" y="108"/>
                  <a:pt x="108" y="107"/>
                </a:cubicBezTo>
                <a:cubicBezTo>
                  <a:pt x="109" y="106"/>
                  <a:pt x="110" y="104"/>
                  <a:pt x="110" y="102"/>
                </a:cubicBezTo>
                <a:cubicBezTo>
                  <a:pt x="110" y="101"/>
                  <a:pt x="110" y="101"/>
                  <a:pt x="109" y="100"/>
                </a:cubicBezTo>
                <a:cubicBezTo>
                  <a:pt x="107" y="102"/>
                  <a:pt x="107" y="102"/>
                  <a:pt x="107" y="102"/>
                </a:cubicBezTo>
                <a:close/>
                <a:moveTo>
                  <a:pt x="101" y="106"/>
                </a:move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99" y="105"/>
                  <a:pt x="99" y="105"/>
                  <a:pt x="98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4"/>
                  <a:pt x="96" y="105"/>
                  <a:pt x="96" y="105"/>
                </a:cubicBezTo>
                <a:cubicBezTo>
                  <a:pt x="96" y="106"/>
                  <a:pt x="97" y="107"/>
                  <a:pt x="97" y="107"/>
                </a:cubicBezTo>
                <a:cubicBezTo>
                  <a:pt x="98" y="108"/>
                  <a:pt x="99" y="109"/>
                  <a:pt x="101" y="109"/>
                </a:cubicBezTo>
                <a:cubicBezTo>
                  <a:pt x="101" y="106"/>
                  <a:pt x="101" y="106"/>
                  <a:pt x="101" y="106"/>
                </a:cubicBezTo>
                <a:close/>
                <a:moveTo>
                  <a:pt x="88" y="103"/>
                </a:moveTo>
                <a:cubicBezTo>
                  <a:pt x="66" y="102"/>
                  <a:pt x="66" y="102"/>
                  <a:pt x="66" y="102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6"/>
                  <a:pt x="88" y="105"/>
                  <a:pt x="88" y="103"/>
                </a:cubicBezTo>
                <a:close/>
                <a:moveTo>
                  <a:pt x="71" y="55"/>
                </a:moveTo>
                <a:cubicBezTo>
                  <a:pt x="75" y="57"/>
                  <a:pt x="79" y="60"/>
                  <a:pt x="82" y="64"/>
                </a:cubicBezTo>
                <a:cubicBezTo>
                  <a:pt x="86" y="67"/>
                  <a:pt x="88" y="70"/>
                  <a:pt x="91" y="74"/>
                </a:cubicBezTo>
                <a:cubicBezTo>
                  <a:pt x="80" y="39"/>
                  <a:pt x="80" y="39"/>
                  <a:pt x="80" y="39"/>
                </a:cubicBezTo>
                <a:cubicBezTo>
                  <a:pt x="71" y="55"/>
                  <a:pt x="71" y="55"/>
                  <a:pt x="71" y="55"/>
                </a:cubicBezTo>
                <a:close/>
                <a:moveTo>
                  <a:pt x="68" y="61"/>
                </a:moveTo>
                <a:cubicBezTo>
                  <a:pt x="61" y="73"/>
                  <a:pt x="61" y="73"/>
                  <a:pt x="61" y="73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lose/>
                <a:moveTo>
                  <a:pt x="54" y="82"/>
                </a:moveTo>
                <a:cubicBezTo>
                  <a:pt x="66" y="60"/>
                  <a:pt x="66" y="60"/>
                  <a:pt x="66" y="60"/>
                </a:cubicBezTo>
                <a:cubicBezTo>
                  <a:pt x="64" y="59"/>
                  <a:pt x="62" y="59"/>
                  <a:pt x="60" y="58"/>
                </a:cubicBezTo>
                <a:cubicBezTo>
                  <a:pt x="54" y="82"/>
                  <a:pt x="54" y="82"/>
                  <a:pt x="54" y="82"/>
                </a:cubicBezTo>
                <a:close/>
                <a:moveTo>
                  <a:pt x="217" y="88"/>
                </a:moveTo>
                <a:cubicBezTo>
                  <a:pt x="186" y="96"/>
                  <a:pt x="186" y="96"/>
                  <a:pt x="186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8" y="94"/>
                  <a:pt x="218" y="91"/>
                  <a:pt x="217" y="88"/>
                </a:cubicBezTo>
                <a:close/>
                <a:moveTo>
                  <a:pt x="185" y="101"/>
                </a:moveTo>
                <a:cubicBezTo>
                  <a:pt x="213" y="117"/>
                  <a:pt x="213" y="117"/>
                  <a:pt x="213" y="117"/>
                </a:cubicBezTo>
                <a:cubicBezTo>
                  <a:pt x="214" y="115"/>
                  <a:pt x="215" y="112"/>
                  <a:pt x="216" y="109"/>
                </a:cubicBezTo>
                <a:cubicBezTo>
                  <a:pt x="185" y="101"/>
                  <a:pt x="185" y="101"/>
                  <a:pt x="185" y="101"/>
                </a:cubicBezTo>
                <a:close/>
                <a:moveTo>
                  <a:pt x="212" y="119"/>
                </a:moveTo>
                <a:cubicBezTo>
                  <a:pt x="184" y="103"/>
                  <a:pt x="184" y="103"/>
                  <a:pt x="184" y="103"/>
                </a:cubicBezTo>
                <a:cubicBezTo>
                  <a:pt x="207" y="126"/>
                  <a:pt x="207" y="126"/>
                  <a:pt x="207" y="126"/>
                </a:cubicBezTo>
                <a:cubicBezTo>
                  <a:pt x="209" y="124"/>
                  <a:pt x="210" y="122"/>
                  <a:pt x="212" y="119"/>
                </a:cubicBezTo>
                <a:close/>
                <a:moveTo>
                  <a:pt x="180" y="106"/>
                </a:moveTo>
                <a:cubicBezTo>
                  <a:pt x="189" y="137"/>
                  <a:pt x="189" y="137"/>
                  <a:pt x="189" y="137"/>
                </a:cubicBezTo>
                <a:cubicBezTo>
                  <a:pt x="191" y="136"/>
                  <a:pt x="194" y="135"/>
                  <a:pt x="196" y="134"/>
                </a:cubicBezTo>
                <a:cubicBezTo>
                  <a:pt x="180" y="106"/>
                  <a:pt x="180" y="106"/>
                  <a:pt x="180" y="106"/>
                </a:cubicBezTo>
                <a:close/>
                <a:moveTo>
                  <a:pt x="186" y="138"/>
                </a:moveTo>
                <a:cubicBezTo>
                  <a:pt x="178" y="106"/>
                  <a:pt x="178" y="106"/>
                  <a:pt x="178" y="106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1" y="139"/>
                  <a:pt x="184" y="138"/>
                  <a:pt x="186" y="138"/>
                </a:cubicBezTo>
                <a:close/>
                <a:moveTo>
                  <a:pt x="173" y="106"/>
                </a:moveTo>
                <a:cubicBezTo>
                  <a:pt x="157" y="134"/>
                  <a:pt x="157" y="134"/>
                  <a:pt x="157" y="134"/>
                </a:cubicBezTo>
                <a:cubicBezTo>
                  <a:pt x="160" y="135"/>
                  <a:pt x="162" y="136"/>
                  <a:pt x="165" y="137"/>
                </a:cubicBezTo>
                <a:cubicBezTo>
                  <a:pt x="173" y="106"/>
                  <a:pt x="173" y="106"/>
                  <a:pt x="173" y="106"/>
                </a:cubicBezTo>
                <a:close/>
                <a:moveTo>
                  <a:pt x="155" y="133"/>
                </a:moveTo>
                <a:cubicBezTo>
                  <a:pt x="171" y="105"/>
                  <a:pt x="171" y="105"/>
                  <a:pt x="171" y="105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1" y="129"/>
                  <a:pt x="153" y="131"/>
                  <a:pt x="155" y="133"/>
                </a:cubicBezTo>
                <a:close/>
                <a:moveTo>
                  <a:pt x="169" y="101"/>
                </a:moveTo>
                <a:cubicBezTo>
                  <a:pt x="137" y="109"/>
                  <a:pt x="137" y="109"/>
                  <a:pt x="137" y="109"/>
                </a:cubicBezTo>
                <a:cubicBezTo>
                  <a:pt x="138" y="112"/>
                  <a:pt x="139" y="115"/>
                  <a:pt x="141" y="117"/>
                </a:cubicBezTo>
                <a:cubicBezTo>
                  <a:pt x="169" y="101"/>
                  <a:pt x="169" y="101"/>
                  <a:pt x="169" y="101"/>
                </a:cubicBezTo>
                <a:close/>
                <a:moveTo>
                  <a:pt x="137" y="107"/>
                </a:moveTo>
                <a:cubicBezTo>
                  <a:pt x="168" y="99"/>
                  <a:pt x="168" y="99"/>
                  <a:pt x="168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102"/>
                  <a:pt x="136" y="104"/>
                  <a:pt x="137" y="107"/>
                </a:cubicBezTo>
                <a:close/>
                <a:moveTo>
                  <a:pt x="169" y="94"/>
                </a:moveTo>
                <a:cubicBezTo>
                  <a:pt x="141" y="78"/>
                  <a:pt x="141" y="78"/>
                  <a:pt x="141" y="78"/>
                </a:cubicBezTo>
                <a:cubicBezTo>
                  <a:pt x="139" y="80"/>
                  <a:pt x="138" y="83"/>
                  <a:pt x="137" y="86"/>
                </a:cubicBezTo>
                <a:cubicBezTo>
                  <a:pt x="169" y="94"/>
                  <a:pt x="169" y="94"/>
                  <a:pt x="169" y="94"/>
                </a:cubicBezTo>
                <a:close/>
                <a:moveTo>
                  <a:pt x="142" y="76"/>
                </a:moveTo>
                <a:cubicBezTo>
                  <a:pt x="170" y="92"/>
                  <a:pt x="170" y="92"/>
                  <a:pt x="170" y="92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5" y="71"/>
                  <a:pt x="143" y="74"/>
                  <a:pt x="142" y="76"/>
                </a:cubicBezTo>
                <a:close/>
                <a:moveTo>
                  <a:pt x="168" y="70"/>
                </a:moveTo>
                <a:cubicBezTo>
                  <a:pt x="165" y="58"/>
                  <a:pt x="165" y="58"/>
                  <a:pt x="165" y="58"/>
                </a:cubicBezTo>
                <a:cubicBezTo>
                  <a:pt x="165" y="58"/>
                  <a:pt x="165" y="58"/>
                  <a:pt x="165" y="58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63"/>
                  <a:pt x="167" y="66"/>
                  <a:pt x="168" y="70"/>
                </a:cubicBezTo>
                <a:close/>
                <a:moveTo>
                  <a:pt x="167" y="58"/>
                </a:moveTo>
                <a:cubicBezTo>
                  <a:pt x="176" y="89"/>
                  <a:pt x="176" y="89"/>
                  <a:pt x="176" y="89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3" y="57"/>
                  <a:pt x="170" y="57"/>
                  <a:pt x="167" y="58"/>
                </a:cubicBezTo>
                <a:close/>
                <a:moveTo>
                  <a:pt x="180" y="89"/>
                </a:moveTo>
                <a:cubicBezTo>
                  <a:pt x="196" y="61"/>
                  <a:pt x="196" y="61"/>
                  <a:pt x="196" y="61"/>
                </a:cubicBezTo>
                <a:cubicBezTo>
                  <a:pt x="194" y="60"/>
                  <a:pt x="191" y="59"/>
                  <a:pt x="189" y="58"/>
                </a:cubicBezTo>
                <a:cubicBezTo>
                  <a:pt x="180" y="89"/>
                  <a:pt x="180" y="89"/>
                  <a:pt x="180" y="89"/>
                </a:cubicBezTo>
                <a:close/>
                <a:moveTo>
                  <a:pt x="198" y="63"/>
                </a:moveTo>
                <a:cubicBezTo>
                  <a:pt x="182" y="90"/>
                  <a:pt x="182" y="90"/>
                  <a:pt x="182" y="90"/>
                </a:cubicBezTo>
                <a:cubicBezTo>
                  <a:pt x="205" y="68"/>
                  <a:pt x="205" y="68"/>
                  <a:pt x="205" y="68"/>
                </a:cubicBezTo>
                <a:cubicBezTo>
                  <a:pt x="203" y="66"/>
                  <a:pt x="201" y="64"/>
                  <a:pt x="198" y="63"/>
                </a:cubicBezTo>
                <a:close/>
                <a:moveTo>
                  <a:pt x="185" y="94"/>
                </a:moveTo>
                <a:cubicBezTo>
                  <a:pt x="216" y="86"/>
                  <a:pt x="216" y="86"/>
                  <a:pt x="216" y="86"/>
                </a:cubicBezTo>
                <a:cubicBezTo>
                  <a:pt x="215" y="83"/>
                  <a:pt x="214" y="80"/>
                  <a:pt x="213" y="78"/>
                </a:cubicBezTo>
                <a:cubicBezTo>
                  <a:pt x="185" y="94"/>
                  <a:pt x="185" y="94"/>
                  <a:pt x="185" y="94"/>
                </a:cubicBezTo>
                <a:close/>
                <a:moveTo>
                  <a:pt x="166" y="76"/>
                </a:moveTo>
                <a:cubicBezTo>
                  <a:pt x="164" y="72"/>
                  <a:pt x="162" y="67"/>
                  <a:pt x="161" y="6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9" y="60"/>
                  <a:pt x="158" y="61"/>
                  <a:pt x="157" y="61"/>
                </a:cubicBezTo>
                <a:cubicBezTo>
                  <a:pt x="166" y="76"/>
                  <a:pt x="166" y="76"/>
                  <a:pt x="166" y="76"/>
                </a:cubicBezTo>
                <a:close/>
                <a:moveTo>
                  <a:pt x="158" y="53"/>
                </a:moveTo>
                <a:cubicBezTo>
                  <a:pt x="158" y="52"/>
                  <a:pt x="158" y="51"/>
                  <a:pt x="157" y="49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2" y="56"/>
                  <a:pt x="155" y="55"/>
                  <a:pt x="158" y="53"/>
                </a:cubicBezTo>
                <a:close/>
                <a:moveTo>
                  <a:pt x="207" y="69"/>
                </a:moveTo>
                <a:cubicBezTo>
                  <a:pt x="184" y="92"/>
                  <a:pt x="184" y="92"/>
                  <a:pt x="184" y="92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0" y="74"/>
                  <a:pt x="209" y="71"/>
                  <a:pt x="207" y="69"/>
                </a:cubicBezTo>
                <a:close/>
                <a:moveTo>
                  <a:pt x="218" y="99"/>
                </a:moveTo>
                <a:cubicBezTo>
                  <a:pt x="186" y="99"/>
                  <a:pt x="186" y="99"/>
                  <a:pt x="186" y="99"/>
                </a:cubicBezTo>
                <a:cubicBezTo>
                  <a:pt x="217" y="107"/>
                  <a:pt x="217" y="107"/>
                  <a:pt x="217" y="107"/>
                </a:cubicBezTo>
                <a:cubicBezTo>
                  <a:pt x="218" y="104"/>
                  <a:pt x="218" y="102"/>
                  <a:pt x="218" y="99"/>
                </a:cubicBezTo>
                <a:close/>
                <a:moveTo>
                  <a:pt x="205" y="127"/>
                </a:moveTo>
                <a:cubicBezTo>
                  <a:pt x="182" y="105"/>
                  <a:pt x="182" y="105"/>
                  <a:pt x="182" y="105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201" y="131"/>
                  <a:pt x="203" y="129"/>
                  <a:pt x="205" y="127"/>
                </a:cubicBezTo>
                <a:close/>
                <a:moveTo>
                  <a:pt x="176" y="139"/>
                </a:moveTo>
                <a:cubicBezTo>
                  <a:pt x="176" y="106"/>
                  <a:pt x="176" y="106"/>
                  <a:pt x="176" y="106"/>
                </a:cubicBezTo>
                <a:cubicBezTo>
                  <a:pt x="167" y="138"/>
                  <a:pt x="167" y="138"/>
                  <a:pt x="167" y="138"/>
                </a:cubicBezTo>
                <a:cubicBezTo>
                  <a:pt x="170" y="138"/>
                  <a:pt x="173" y="139"/>
                  <a:pt x="176" y="139"/>
                </a:cubicBezTo>
                <a:close/>
                <a:moveTo>
                  <a:pt x="147" y="126"/>
                </a:moveTo>
                <a:cubicBezTo>
                  <a:pt x="170" y="103"/>
                  <a:pt x="170" y="103"/>
                  <a:pt x="170" y="103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3" y="122"/>
                  <a:pt x="145" y="124"/>
                  <a:pt x="147" y="126"/>
                </a:cubicBezTo>
                <a:close/>
                <a:moveTo>
                  <a:pt x="136" y="96"/>
                </a:moveTo>
                <a:cubicBezTo>
                  <a:pt x="168" y="96"/>
                  <a:pt x="168" y="96"/>
                  <a:pt x="168" y="96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6" y="91"/>
                  <a:pt x="136" y="94"/>
                  <a:pt x="136" y="96"/>
                </a:cubicBezTo>
                <a:close/>
                <a:moveTo>
                  <a:pt x="149" y="68"/>
                </a:moveTo>
                <a:cubicBezTo>
                  <a:pt x="171" y="90"/>
                  <a:pt x="171" y="90"/>
                  <a:pt x="171" y="90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3" y="64"/>
                  <a:pt x="151" y="66"/>
                  <a:pt x="149" y="68"/>
                </a:cubicBezTo>
                <a:close/>
                <a:moveTo>
                  <a:pt x="178" y="56"/>
                </a:moveTo>
                <a:cubicBezTo>
                  <a:pt x="178" y="89"/>
                  <a:pt x="178" y="89"/>
                  <a:pt x="178" y="89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4" y="57"/>
                  <a:pt x="181" y="57"/>
                  <a:pt x="178" y="56"/>
                </a:cubicBezTo>
                <a:close/>
                <a:moveTo>
                  <a:pt x="88" y="89"/>
                </a:moveTo>
                <a:cubicBezTo>
                  <a:pt x="60" y="96"/>
                  <a:pt x="60" y="96"/>
                  <a:pt x="6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9" y="96"/>
                  <a:pt x="89" y="95"/>
                  <a:pt x="89" y="95"/>
                </a:cubicBezTo>
                <a:cubicBezTo>
                  <a:pt x="89" y="93"/>
                  <a:pt x="89" y="91"/>
                  <a:pt x="88" y="89"/>
                </a:cubicBezTo>
                <a:close/>
                <a:moveTo>
                  <a:pt x="56" y="101"/>
                </a:moveTo>
                <a:cubicBezTo>
                  <a:pt x="84" y="118"/>
                  <a:pt x="84" y="118"/>
                  <a:pt x="84" y="118"/>
                </a:cubicBezTo>
                <a:cubicBezTo>
                  <a:pt x="86" y="115"/>
                  <a:pt x="87" y="113"/>
                  <a:pt x="88" y="110"/>
                </a:cubicBezTo>
                <a:cubicBezTo>
                  <a:pt x="56" y="101"/>
                  <a:pt x="56" y="101"/>
                  <a:pt x="56" y="101"/>
                </a:cubicBezTo>
                <a:close/>
                <a:moveTo>
                  <a:pt x="83" y="120"/>
                </a:moveTo>
                <a:cubicBezTo>
                  <a:pt x="57" y="105"/>
                  <a:pt x="57" y="105"/>
                  <a:pt x="57" y="10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80" y="124"/>
                  <a:pt x="82" y="122"/>
                  <a:pt x="83" y="120"/>
                </a:cubicBezTo>
                <a:close/>
                <a:moveTo>
                  <a:pt x="51" y="106"/>
                </a:moveTo>
                <a:cubicBezTo>
                  <a:pt x="60" y="137"/>
                  <a:pt x="60" y="137"/>
                  <a:pt x="60" y="137"/>
                </a:cubicBezTo>
                <a:cubicBezTo>
                  <a:pt x="63" y="136"/>
                  <a:pt x="65" y="135"/>
                  <a:pt x="68" y="134"/>
                </a:cubicBezTo>
                <a:cubicBezTo>
                  <a:pt x="51" y="106"/>
                  <a:pt x="51" y="106"/>
                  <a:pt x="51" y="106"/>
                </a:cubicBezTo>
                <a:close/>
                <a:moveTo>
                  <a:pt x="58" y="138"/>
                </a:moveTo>
                <a:cubicBezTo>
                  <a:pt x="49" y="107"/>
                  <a:pt x="49" y="107"/>
                  <a:pt x="49" y="107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2" y="139"/>
                  <a:pt x="55" y="138"/>
                  <a:pt x="58" y="138"/>
                </a:cubicBezTo>
                <a:close/>
                <a:moveTo>
                  <a:pt x="45" y="107"/>
                </a:moveTo>
                <a:cubicBezTo>
                  <a:pt x="29" y="134"/>
                  <a:pt x="29" y="134"/>
                  <a:pt x="29" y="134"/>
                </a:cubicBezTo>
                <a:cubicBezTo>
                  <a:pt x="31" y="135"/>
                  <a:pt x="34" y="136"/>
                  <a:pt x="37" y="137"/>
                </a:cubicBezTo>
                <a:cubicBezTo>
                  <a:pt x="45" y="107"/>
                  <a:pt x="45" y="107"/>
                  <a:pt x="45" y="107"/>
                </a:cubicBezTo>
                <a:close/>
                <a:moveTo>
                  <a:pt x="27" y="133"/>
                </a:moveTo>
                <a:cubicBezTo>
                  <a:pt x="44" y="104"/>
                  <a:pt x="44" y="104"/>
                  <a:pt x="44" y="104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2" y="129"/>
                  <a:pt x="24" y="131"/>
                  <a:pt x="27" y="133"/>
                </a:cubicBezTo>
                <a:close/>
                <a:moveTo>
                  <a:pt x="39" y="102"/>
                </a:moveTo>
                <a:cubicBezTo>
                  <a:pt x="9" y="110"/>
                  <a:pt x="9" y="110"/>
                  <a:pt x="9" y="110"/>
                </a:cubicBezTo>
                <a:cubicBezTo>
                  <a:pt x="10" y="113"/>
                  <a:pt x="11" y="115"/>
                  <a:pt x="12" y="117"/>
                </a:cubicBezTo>
                <a:cubicBezTo>
                  <a:pt x="39" y="102"/>
                  <a:pt x="39" y="102"/>
                  <a:pt x="39" y="102"/>
                </a:cubicBezTo>
                <a:close/>
                <a:moveTo>
                  <a:pt x="8" y="108"/>
                </a:moveTo>
                <a:cubicBezTo>
                  <a:pt x="42" y="99"/>
                  <a:pt x="42" y="99"/>
                  <a:pt x="42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7" y="102"/>
                  <a:pt x="8" y="105"/>
                  <a:pt x="8" y="108"/>
                </a:cubicBezTo>
                <a:close/>
                <a:moveTo>
                  <a:pt x="39" y="94"/>
                </a:moveTo>
                <a:cubicBezTo>
                  <a:pt x="12" y="79"/>
                  <a:pt x="12" y="79"/>
                  <a:pt x="12" y="79"/>
                </a:cubicBezTo>
                <a:cubicBezTo>
                  <a:pt x="11" y="81"/>
                  <a:pt x="10" y="83"/>
                  <a:pt x="9" y="86"/>
                </a:cubicBezTo>
                <a:cubicBezTo>
                  <a:pt x="39" y="94"/>
                  <a:pt x="39" y="94"/>
                  <a:pt x="39" y="94"/>
                </a:cubicBezTo>
                <a:close/>
                <a:moveTo>
                  <a:pt x="13" y="77"/>
                </a:moveTo>
                <a:cubicBezTo>
                  <a:pt x="43" y="94"/>
                  <a:pt x="43" y="94"/>
                  <a:pt x="43" y="94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71"/>
                  <a:pt x="14" y="74"/>
                  <a:pt x="13" y="77"/>
                </a:cubicBezTo>
                <a:close/>
                <a:moveTo>
                  <a:pt x="45" y="89"/>
                </a:moveTo>
                <a:cubicBezTo>
                  <a:pt x="36" y="58"/>
                  <a:pt x="36" y="58"/>
                  <a:pt x="36" y="58"/>
                </a:cubicBezTo>
                <a:cubicBezTo>
                  <a:pt x="34" y="59"/>
                  <a:pt x="31" y="60"/>
                  <a:pt x="29" y="61"/>
                </a:cubicBezTo>
                <a:cubicBezTo>
                  <a:pt x="45" y="89"/>
                  <a:pt x="45" y="89"/>
                  <a:pt x="45" y="89"/>
                </a:cubicBezTo>
                <a:close/>
                <a:moveTo>
                  <a:pt x="39" y="58"/>
                </a:moveTo>
                <a:cubicBezTo>
                  <a:pt x="47" y="90"/>
                  <a:pt x="47" y="90"/>
                  <a:pt x="47" y="90"/>
                </a:cubicBezTo>
                <a:cubicBezTo>
                  <a:pt x="47" y="56"/>
                  <a:pt x="47" y="56"/>
                  <a:pt x="47" y="56"/>
                </a:cubicBezTo>
                <a:cubicBezTo>
                  <a:pt x="44" y="57"/>
                  <a:pt x="41" y="57"/>
                  <a:pt x="39" y="58"/>
                </a:cubicBezTo>
                <a:close/>
                <a:moveTo>
                  <a:pt x="70" y="63"/>
                </a:moveTo>
                <a:cubicBezTo>
                  <a:pt x="54" y="90"/>
                  <a:pt x="54" y="90"/>
                  <a:pt x="54" y="90"/>
                </a:cubicBezTo>
                <a:cubicBezTo>
                  <a:pt x="77" y="68"/>
                  <a:pt x="77" y="68"/>
                  <a:pt x="77" y="68"/>
                </a:cubicBezTo>
                <a:cubicBezTo>
                  <a:pt x="75" y="66"/>
                  <a:pt x="72" y="64"/>
                  <a:pt x="70" y="63"/>
                </a:cubicBezTo>
                <a:close/>
                <a:moveTo>
                  <a:pt x="55" y="95"/>
                </a:moveTo>
                <a:cubicBezTo>
                  <a:pt x="88" y="86"/>
                  <a:pt x="88" y="86"/>
                  <a:pt x="88" y="86"/>
                </a:cubicBezTo>
                <a:cubicBezTo>
                  <a:pt x="87" y="84"/>
                  <a:pt x="86" y="81"/>
                  <a:pt x="85" y="78"/>
                </a:cubicBezTo>
                <a:cubicBezTo>
                  <a:pt x="55" y="95"/>
                  <a:pt x="55" y="95"/>
                  <a:pt x="55" y="95"/>
                </a:cubicBezTo>
                <a:close/>
                <a:moveTo>
                  <a:pt x="78" y="69"/>
                </a:moveTo>
                <a:cubicBezTo>
                  <a:pt x="55" y="93"/>
                  <a:pt x="55" y="93"/>
                  <a:pt x="55" y="93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4"/>
                  <a:pt x="80" y="71"/>
                  <a:pt x="78" y="69"/>
                </a:cubicBezTo>
                <a:close/>
                <a:moveTo>
                  <a:pt x="77" y="127"/>
                </a:moveTo>
                <a:cubicBezTo>
                  <a:pt x="53" y="104"/>
                  <a:pt x="53" y="104"/>
                  <a:pt x="53" y="10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1"/>
                  <a:pt x="74" y="129"/>
                  <a:pt x="77" y="127"/>
                </a:cubicBezTo>
                <a:close/>
                <a:moveTo>
                  <a:pt x="47" y="139"/>
                </a:moveTo>
                <a:cubicBezTo>
                  <a:pt x="47" y="107"/>
                  <a:pt x="47" y="107"/>
                  <a:pt x="47" y="107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38"/>
                  <a:pt x="44" y="139"/>
                  <a:pt x="47" y="139"/>
                </a:cubicBezTo>
                <a:close/>
                <a:moveTo>
                  <a:pt x="18" y="126"/>
                </a:moveTo>
                <a:cubicBezTo>
                  <a:pt x="40" y="104"/>
                  <a:pt x="40" y="104"/>
                  <a:pt x="40" y="104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5" y="122"/>
                  <a:pt x="17" y="124"/>
                  <a:pt x="18" y="126"/>
                </a:cubicBezTo>
                <a:close/>
                <a:moveTo>
                  <a:pt x="7" y="96"/>
                </a:moveTo>
                <a:cubicBezTo>
                  <a:pt x="38" y="96"/>
                  <a:pt x="38" y="96"/>
                  <a:pt x="38" y="96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1"/>
                  <a:pt x="7" y="94"/>
                  <a:pt x="7" y="96"/>
                </a:cubicBezTo>
                <a:close/>
                <a:moveTo>
                  <a:pt x="20" y="68"/>
                </a:moveTo>
                <a:cubicBezTo>
                  <a:pt x="42" y="90"/>
                  <a:pt x="42" y="90"/>
                  <a:pt x="42" y="90"/>
                </a:cubicBezTo>
                <a:cubicBezTo>
                  <a:pt x="27" y="63"/>
                  <a:pt x="27" y="63"/>
                  <a:pt x="27" y="63"/>
                </a:cubicBezTo>
                <a:cubicBezTo>
                  <a:pt x="24" y="64"/>
                  <a:pt x="22" y="66"/>
                  <a:pt x="20" y="68"/>
                </a:cubicBezTo>
                <a:close/>
                <a:moveTo>
                  <a:pt x="49" y="56"/>
                </a:moveTo>
                <a:cubicBezTo>
                  <a:pt x="49" y="89"/>
                  <a:pt x="49" y="89"/>
                  <a:pt x="49" y="89"/>
                </a:cubicBezTo>
                <a:cubicBezTo>
                  <a:pt x="58" y="58"/>
                  <a:pt x="58" y="58"/>
                  <a:pt x="58" y="58"/>
                </a:cubicBezTo>
                <a:cubicBezTo>
                  <a:pt x="55" y="57"/>
                  <a:pt x="52" y="57"/>
                  <a:pt x="49" y="56"/>
                </a:cubicBezTo>
                <a:close/>
                <a:moveTo>
                  <a:pt x="156" y="44"/>
                </a:moveTo>
                <a:cubicBezTo>
                  <a:pt x="155" y="41"/>
                  <a:pt x="154" y="38"/>
                  <a:pt x="153" y="35"/>
                </a:cubicBezTo>
                <a:cubicBezTo>
                  <a:pt x="85" y="38"/>
                  <a:pt x="85" y="38"/>
                  <a:pt x="85" y="38"/>
                </a:cubicBezTo>
                <a:cubicBezTo>
                  <a:pt x="99" y="87"/>
                  <a:pt x="99" y="87"/>
                  <a:pt x="99" y="87"/>
                </a:cubicBezTo>
                <a:cubicBezTo>
                  <a:pt x="100" y="87"/>
                  <a:pt x="101" y="87"/>
                  <a:pt x="102" y="87"/>
                </a:cubicBezTo>
                <a:cubicBezTo>
                  <a:pt x="106" y="87"/>
                  <a:pt x="109" y="88"/>
                  <a:pt x="112" y="90"/>
                </a:cubicBezTo>
                <a:cubicBezTo>
                  <a:pt x="156" y="44"/>
                  <a:pt x="156" y="44"/>
                  <a:pt x="156" y="44"/>
                </a:cubicBezTo>
                <a:close/>
                <a:moveTo>
                  <a:pt x="100" y="90"/>
                </a:moveTo>
                <a:cubicBezTo>
                  <a:pt x="101" y="93"/>
                  <a:pt x="101" y="93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5" y="92"/>
                  <a:pt x="107" y="93"/>
                  <a:pt x="108" y="94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08" y="90"/>
                  <a:pt x="105" y="89"/>
                  <a:pt x="102" y="89"/>
                </a:cubicBezTo>
                <a:cubicBezTo>
                  <a:pt x="102" y="89"/>
                  <a:pt x="101" y="89"/>
                  <a:pt x="100" y="90"/>
                </a:cubicBezTo>
                <a:close/>
                <a:moveTo>
                  <a:pt x="95" y="108"/>
                </a:moveTo>
                <a:cubicBezTo>
                  <a:pt x="95" y="109"/>
                  <a:pt x="95" y="111"/>
                  <a:pt x="94" y="112"/>
                </a:cubicBezTo>
                <a:cubicBezTo>
                  <a:pt x="96" y="113"/>
                  <a:pt x="98" y="114"/>
                  <a:pt x="101" y="115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99" y="111"/>
                  <a:pt x="97" y="110"/>
                  <a:pt x="96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09"/>
                  <a:pt x="95" y="108"/>
                  <a:pt x="95" y="108"/>
                </a:cubicBezTo>
                <a:close/>
                <a:moveTo>
                  <a:pt x="113" y="96"/>
                </a:moveTo>
                <a:cubicBezTo>
                  <a:pt x="111" y="98"/>
                  <a:pt x="111" y="98"/>
                  <a:pt x="111" y="98"/>
                </a:cubicBezTo>
                <a:cubicBezTo>
                  <a:pt x="112" y="99"/>
                  <a:pt x="112" y="101"/>
                  <a:pt x="112" y="102"/>
                </a:cubicBezTo>
                <a:cubicBezTo>
                  <a:pt x="112" y="105"/>
                  <a:pt x="111" y="107"/>
                  <a:pt x="109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8" y="110"/>
                  <a:pt x="105" y="111"/>
                  <a:pt x="103" y="112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6" y="115"/>
                  <a:pt x="109" y="113"/>
                  <a:pt x="111" y="111"/>
                </a:cubicBezTo>
                <a:cubicBezTo>
                  <a:pt x="114" y="109"/>
                  <a:pt x="115" y="106"/>
                  <a:pt x="115" y="102"/>
                </a:cubicBezTo>
                <a:cubicBezTo>
                  <a:pt x="115" y="100"/>
                  <a:pt x="115" y="97"/>
                  <a:pt x="113" y="9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038" name="Google Shape;3038;p16"/>
          <p:cNvGrpSpPr/>
          <p:nvPr/>
        </p:nvGrpSpPr>
        <p:grpSpPr>
          <a:xfrm>
            <a:off x="4713287" y="3342481"/>
            <a:ext cx="550863" cy="398463"/>
            <a:chOff x="4749800" y="400050"/>
            <a:chExt cx="550863" cy="398463"/>
          </a:xfrm>
        </p:grpSpPr>
        <p:sp>
          <p:nvSpPr>
            <p:cNvPr id="3039" name="Google Shape;3039;p16"/>
            <p:cNvSpPr/>
            <p:nvPr/>
          </p:nvSpPr>
          <p:spPr>
            <a:xfrm>
              <a:off x="4749800" y="457200"/>
              <a:ext cx="163513" cy="314325"/>
            </a:xfrm>
            <a:custGeom>
              <a:rect b="b" l="l" r="r" t="t"/>
              <a:pathLst>
                <a:path extrusionOk="0" h="110" w="57">
                  <a:moveTo>
                    <a:pt x="9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3"/>
                    <a:pt x="1" y="107"/>
                    <a:pt x="4" y="110"/>
                  </a:cubicBezTo>
                  <a:cubicBezTo>
                    <a:pt x="57" y="42"/>
                    <a:pt x="57" y="42"/>
                    <a:pt x="57" y="42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16"/>
            <p:cNvSpPr/>
            <p:nvPr/>
          </p:nvSpPr>
          <p:spPr>
            <a:xfrm>
              <a:off x="5138738" y="457200"/>
              <a:ext cx="161925" cy="314325"/>
            </a:xfrm>
            <a:custGeom>
              <a:rect b="b" l="l" r="r" t="t"/>
              <a:pathLst>
                <a:path extrusionOk="0" h="110" w="57">
                  <a:moveTo>
                    <a:pt x="48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5" y="107"/>
                    <a:pt x="57" y="103"/>
                    <a:pt x="57" y="100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9"/>
                    <a:pt x="53" y="4"/>
                    <a:pt x="4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1" name="Google Shape;3041;p16"/>
            <p:cNvSpPr/>
            <p:nvPr/>
          </p:nvSpPr>
          <p:spPr>
            <a:xfrm>
              <a:off x="4776788" y="592138"/>
              <a:ext cx="498475" cy="206375"/>
            </a:xfrm>
            <a:custGeom>
              <a:rect b="b" l="l" r="r" t="t"/>
              <a:pathLst>
                <a:path extrusionOk="0" h="72" w="175">
                  <a:moveTo>
                    <a:pt x="87" y="3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71"/>
                    <a:pt x="7" y="72"/>
                    <a:pt x="11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8" y="72"/>
                    <a:pt x="172" y="71"/>
                    <a:pt x="175" y="68"/>
                  </a:cubicBezTo>
                  <a:cubicBezTo>
                    <a:pt x="122" y="0"/>
                    <a:pt x="122" y="0"/>
                    <a:pt x="122" y="0"/>
                  </a:cubicBezTo>
                  <a:lnTo>
                    <a:pt x="87" y="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2" name="Google Shape;3042;p16"/>
            <p:cNvSpPr/>
            <p:nvPr/>
          </p:nvSpPr>
          <p:spPr>
            <a:xfrm>
              <a:off x="4773613" y="400050"/>
              <a:ext cx="504825" cy="239713"/>
            </a:xfrm>
            <a:custGeom>
              <a:rect b="b" l="l" r="r" t="t"/>
              <a:pathLst>
                <a:path extrusionOk="0" h="84" w="177">
                  <a:moveTo>
                    <a:pt x="171" y="12"/>
                  </a:moveTo>
                  <a:cubicBezTo>
                    <a:pt x="177" y="6"/>
                    <a:pt x="175" y="1"/>
                    <a:pt x="166" y="0"/>
                  </a:cubicBezTo>
                  <a:cubicBezTo>
                    <a:pt x="114" y="0"/>
                    <a:pt x="62" y="0"/>
                    <a:pt x="10" y="0"/>
                  </a:cubicBezTo>
                  <a:cubicBezTo>
                    <a:pt x="2" y="1"/>
                    <a:pt x="0" y="6"/>
                    <a:pt x="6" y="12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171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43" name="Google Shape;3043;p16"/>
          <p:cNvGrpSpPr/>
          <p:nvPr/>
        </p:nvGrpSpPr>
        <p:grpSpPr>
          <a:xfrm>
            <a:off x="2938462" y="4120356"/>
            <a:ext cx="581025" cy="622300"/>
            <a:chOff x="2974975" y="1177925"/>
            <a:chExt cx="581025" cy="622300"/>
          </a:xfrm>
        </p:grpSpPr>
        <p:sp>
          <p:nvSpPr>
            <p:cNvPr id="3044" name="Google Shape;3044;p16"/>
            <p:cNvSpPr/>
            <p:nvPr/>
          </p:nvSpPr>
          <p:spPr>
            <a:xfrm>
              <a:off x="3114675" y="1338263"/>
              <a:ext cx="301625" cy="304800"/>
            </a:xfrm>
            <a:custGeom>
              <a:rect b="b" l="l" r="r" t="t"/>
              <a:pathLst>
                <a:path extrusionOk="0" h="106" w="106">
                  <a:moveTo>
                    <a:pt x="53" y="0"/>
                  </a:moveTo>
                  <a:cubicBezTo>
                    <a:pt x="24" y="0"/>
                    <a:pt x="0" y="24"/>
                    <a:pt x="0" y="53"/>
                  </a:cubicBezTo>
                  <a:cubicBezTo>
                    <a:pt x="0" y="82"/>
                    <a:pt x="24" y="106"/>
                    <a:pt x="53" y="106"/>
                  </a:cubicBezTo>
                  <a:cubicBezTo>
                    <a:pt x="82" y="106"/>
                    <a:pt x="106" y="82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lose/>
                  <a:moveTo>
                    <a:pt x="53" y="92"/>
                  </a:moveTo>
                  <a:cubicBezTo>
                    <a:pt x="32" y="92"/>
                    <a:pt x="14" y="74"/>
                    <a:pt x="14" y="53"/>
                  </a:cubicBezTo>
                  <a:cubicBezTo>
                    <a:pt x="14" y="31"/>
                    <a:pt x="32" y="14"/>
                    <a:pt x="53" y="14"/>
                  </a:cubicBezTo>
                  <a:cubicBezTo>
                    <a:pt x="75" y="14"/>
                    <a:pt x="92" y="31"/>
                    <a:pt x="92" y="53"/>
                  </a:cubicBezTo>
                  <a:cubicBezTo>
                    <a:pt x="92" y="74"/>
                    <a:pt x="75" y="92"/>
                    <a:pt x="53" y="9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16"/>
            <p:cNvSpPr/>
            <p:nvPr/>
          </p:nvSpPr>
          <p:spPr>
            <a:xfrm>
              <a:off x="3200400" y="1771650"/>
              <a:ext cx="128588" cy="28575"/>
            </a:xfrm>
            <a:custGeom>
              <a:rect b="b" l="l" r="r" t="t"/>
              <a:pathLst>
                <a:path extrusionOk="0" h="10" w="45">
                  <a:moveTo>
                    <a:pt x="45" y="1"/>
                  </a:moveTo>
                  <a:cubicBezTo>
                    <a:pt x="43" y="6"/>
                    <a:pt x="39" y="10"/>
                    <a:pt x="3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10"/>
                    <a:pt x="2" y="6"/>
                    <a:pt x="0" y="0"/>
                  </a:cubicBezTo>
                  <a:cubicBezTo>
                    <a:pt x="7" y="2"/>
                    <a:pt x="15" y="2"/>
                    <a:pt x="24" y="2"/>
                  </a:cubicBezTo>
                  <a:cubicBezTo>
                    <a:pt x="32" y="2"/>
                    <a:pt x="39" y="2"/>
                    <a:pt x="45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16"/>
            <p:cNvSpPr/>
            <p:nvPr/>
          </p:nvSpPr>
          <p:spPr>
            <a:xfrm>
              <a:off x="3194050" y="1733550"/>
              <a:ext cx="142875" cy="25400"/>
            </a:xfrm>
            <a:custGeom>
              <a:rect b="b" l="l" r="r" t="t"/>
              <a:pathLst>
                <a:path extrusionOk="0" h="9" w="50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6"/>
                    <a:pt x="49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8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7" name="Google Shape;3047;p16"/>
            <p:cNvSpPr/>
            <p:nvPr/>
          </p:nvSpPr>
          <p:spPr>
            <a:xfrm>
              <a:off x="3194050" y="1697038"/>
              <a:ext cx="142875" cy="25400"/>
            </a:xfrm>
            <a:custGeom>
              <a:rect b="b" l="l" r="r" t="t"/>
              <a:pathLst>
                <a:path extrusionOk="0" h="9" w="50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7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8" name="Google Shape;3048;p16"/>
            <p:cNvSpPr/>
            <p:nvPr/>
          </p:nvSpPr>
          <p:spPr>
            <a:xfrm>
              <a:off x="3194050" y="1647825"/>
              <a:ext cx="142875" cy="38100"/>
            </a:xfrm>
            <a:custGeom>
              <a:rect b="b" l="l" r="r" t="t"/>
              <a:pathLst>
                <a:path extrusionOk="0" h="13" w="50">
                  <a:moveTo>
                    <a:pt x="50" y="0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4" y="12"/>
                    <a:pt x="37" y="13"/>
                    <a:pt x="30" y="13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15" y="13"/>
                    <a:pt x="7" y="12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"/>
                    <a:pt x="16" y="6"/>
                    <a:pt x="25" y="6"/>
                  </a:cubicBezTo>
                  <a:cubicBezTo>
                    <a:pt x="34" y="6"/>
                    <a:pt x="42" y="4"/>
                    <a:pt x="5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9" name="Google Shape;3049;p16"/>
            <p:cNvSpPr/>
            <p:nvPr/>
          </p:nvSpPr>
          <p:spPr>
            <a:xfrm>
              <a:off x="2974975" y="1573213"/>
              <a:ext cx="77788" cy="114300"/>
            </a:xfrm>
            <a:custGeom>
              <a:rect b="b" l="l" r="r" t="t"/>
              <a:pathLst>
                <a:path extrusionOk="0" h="40" w="27">
                  <a:moveTo>
                    <a:pt x="27" y="39"/>
                  </a:moveTo>
                  <a:cubicBezTo>
                    <a:pt x="21" y="40"/>
                    <a:pt x="16" y="38"/>
                    <a:pt x="14" y="3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1" y="5"/>
                    <a:pt x="5" y="0"/>
                  </a:cubicBezTo>
                  <a:cubicBezTo>
                    <a:pt x="7" y="6"/>
                    <a:pt x="11" y="14"/>
                    <a:pt x="15" y="21"/>
                  </a:cubicBezTo>
                  <a:cubicBezTo>
                    <a:pt x="19" y="28"/>
                    <a:pt x="23" y="34"/>
                    <a:pt x="27" y="3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0" name="Google Shape;3050;p16"/>
            <p:cNvSpPr/>
            <p:nvPr/>
          </p:nvSpPr>
          <p:spPr>
            <a:xfrm>
              <a:off x="3003550" y="1547813"/>
              <a:ext cx="85725" cy="134938"/>
            </a:xfrm>
            <a:custGeom>
              <a:rect b="b" l="l" r="r" t="t"/>
              <a:pathLst>
                <a:path extrusionOk="0" h="47" w="30">
                  <a:moveTo>
                    <a:pt x="30" y="44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6"/>
                    <a:pt x="25" y="46"/>
                    <a:pt x="24" y="47"/>
                  </a:cubicBezTo>
                  <a:cubicBezTo>
                    <a:pt x="20" y="41"/>
                    <a:pt x="15" y="35"/>
                    <a:pt x="11" y="27"/>
                  </a:cubicBezTo>
                  <a:cubicBezTo>
                    <a:pt x="6" y="19"/>
                    <a:pt x="2" y="11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7"/>
                    <a:pt x="12" y="15"/>
                    <a:pt x="16" y="24"/>
                  </a:cubicBezTo>
                  <a:cubicBezTo>
                    <a:pt x="21" y="31"/>
                    <a:pt x="25" y="38"/>
                    <a:pt x="30" y="4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1" name="Google Shape;3051;p16"/>
            <p:cNvSpPr/>
            <p:nvPr/>
          </p:nvSpPr>
          <p:spPr>
            <a:xfrm>
              <a:off x="3035300" y="1530350"/>
              <a:ext cx="85725" cy="131763"/>
            </a:xfrm>
            <a:custGeom>
              <a:rect b="b" l="l" r="r" t="t"/>
              <a:pathLst>
                <a:path extrusionOk="0" h="46" w="30">
                  <a:moveTo>
                    <a:pt x="30" y="43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0" y="41"/>
                    <a:pt x="15" y="34"/>
                    <a:pt x="11" y="27"/>
                  </a:cubicBezTo>
                  <a:cubicBezTo>
                    <a:pt x="6" y="18"/>
                    <a:pt x="2" y="10"/>
                    <a:pt x="0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7"/>
                    <a:pt x="12" y="15"/>
                    <a:pt x="17" y="23"/>
                  </a:cubicBezTo>
                  <a:cubicBezTo>
                    <a:pt x="21" y="31"/>
                    <a:pt x="26" y="38"/>
                    <a:pt x="30" y="4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2" name="Google Shape;3052;p16"/>
            <p:cNvSpPr/>
            <p:nvPr/>
          </p:nvSpPr>
          <p:spPr>
            <a:xfrm>
              <a:off x="3067050" y="1504950"/>
              <a:ext cx="96838" cy="139700"/>
            </a:xfrm>
            <a:custGeom>
              <a:rect b="b" l="l" r="r" t="t"/>
              <a:pathLst>
                <a:path extrusionOk="0" h="49" w="34">
                  <a:moveTo>
                    <a:pt x="34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1" y="44"/>
                    <a:pt x="17" y="39"/>
                    <a:pt x="13" y="33"/>
                  </a:cubicBezTo>
                  <a:cubicBezTo>
                    <a:pt x="13" y="32"/>
                    <a:pt x="12" y="30"/>
                    <a:pt x="11" y="29"/>
                  </a:cubicBezTo>
                  <a:cubicBezTo>
                    <a:pt x="11" y="29"/>
                    <a:pt x="11" y="28"/>
                    <a:pt x="10" y="27"/>
                  </a:cubicBezTo>
                  <a:cubicBezTo>
                    <a:pt x="6" y="20"/>
                    <a:pt x="2" y="12"/>
                    <a:pt x="0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9"/>
                    <a:pt x="12" y="17"/>
                    <a:pt x="17" y="25"/>
                  </a:cubicBezTo>
                  <a:cubicBezTo>
                    <a:pt x="21" y="32"/>
                    <a:pt x="27" y="39"/>
                    <a:pt x="34" y="4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3" name="Google Shape;3053;p16"/>
            <p:cNvSpPr/>
            <p:nvPr/>
          </p:nvSpPr>
          <p:spPr>
            <a:xfrm>
              <a:off x="2978150" y="1287463"/>
              <a:ext cx="76200" cy="114300"/>
            </a:xfrm>
            <a:custGeom>
              <a:rect b="b" l="l" r="r" t="t"/>
              <a:pathLst>
                <a:path extrusionOk="0" h="40" w="27">
                  <a:moveTo>
                    <a:pt x="4" y="40"/>
                  </a:moveTo>
                  <a:cubicBezTo>
                    <a:pt x="1" y="35"/>
                    <a:pt x="0" y="30"/>
                    <a:pt x="2" y="2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21" y="0"/>
                    <a:pt x="27" y="1"/>
                  </a:cubicBezTo>
                  <a:cubicBezTo>
                    <a:pt x="23" y="6"/>
                    <a:pt x="18" y="13"/>
                    <a:pt x="14" y="20"/>
                  </a:cubicBezTo>
                  <a:cubicBezTo>
                    <a:pt x="10" y="27"/>
                    <a:pt x="7" y="34"/>
                    <a:pt x="4" y="4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4" name="Google Shape;3054;p16"/>
            <p:cNvSpPr/>
            <p:nvPr/>
          </p:nvSpPr>
          <p:spPr>
            <a:xfrm>
              <a:off x="3003550" y="1293813"/>
              <a:ext cx="88900" cy="131763"/>
            </a:xfrm>
            <a:custGeom>
              <a:rect b="b" l="l" r="r" t="t"/>
              <a:pathLst>
                <a:path extrusionOk="0" h="46" w="31">
                  <a:moveTo>
                    <a:pt x="6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4"/>
                    <a:pt x="1" y="44"/>
                    <a:pt x="0" y="43"/>
                  </a:cubicBezTo>
                  <a:cubicBezTo>
                    <a:pt x="2" y="36"/>
                    <a:pt x="6" y="29"/>
                    <a:pt x="10" y="22"/>
                  </a:cubicBezTo>
                  <a:cubicBezTo>
                    <a:pt x="15" y="13"/>
                    <a:pt x="20" y="6"/>
                    <a:pt x="25" y="0"/>
                  </a:cubicBezTo>
                  <a:cubicBezTo>
                    <a:pt x="26" y="1"/>
                    <a:pt x="27" y="1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5"/>
                  </a:cubicBezTo>
                  <a:cubicBezTo>
                    <a:pt x="11" y="32"/>
                    <a:pt x="8" y="40"/>
                    <a:pt x="6" y="4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16"/>
            <p:cNvSpPr/>
            <p:nvPr/>
          </p:nvSpPr>
          <p:spPr>
            <a:xfrm>
              <a:off x="3035300" y="1312863"/>
              <a:ext cx="88900" cy="131763"/>
            </a:xfrm>
            <a:custGeom>
              <a:rect b="b" l="l" r="r" t="t"/>
              <a:pathLst>
                <a:path extrusionOk="0" h="46" w="31">
                  <a:moveTo>
                    <a:pt x="6" y="46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36"/>
                    <a:pt x="6" y="29"/>
                    <a:pt x="10" y="21"/>
                  </a:cubicBezTo>
                  <a:cubicBezTo>
                    <a:pt x="15" y="13"/>
                    <a:pt x="20" y="5"/>
                    <a:pt x="25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4"/>
                  </a:cubicBezTo>
                  <a:cubicBezTo>
                    <a:pt x="12" y="32"/>
                    <a:pt x="8" y="39"/>
                    <a:pt x="6" y="4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6" name="Google Shape;3056;p16"/>
            <p:cNvSpPr/>
            <p:nvPr/>
          </p:nvSpPr>
          <p:spPr>
            <a:xfrm>
              <a:off x="3067050" y="1330325"/>
              <a:ext cx="96838" cy="138113"/>
            </a:xfrm>
            <a:custGeom>
              <a:rect b="b" l="l" r="r" t="t"/>
              <a:pathLst>
                <a:path extrusionOk="0" h="48" w="34">
                  <a:moveTo>
                    <a:pt x="10" y="48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5" y="31"/>
                    <a:pt x="9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6" y="12"/>
                    <a:pt x="21" y="5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8" y="10"/>
                    <a:pt x="22" y="16"/>
                    <a:pt x="17" y="24"/>
                  </a:cubicBezTo>
                  <a:cubicBezTo>
                    <a:pt x="13" y="32"/>
                    <a:pt x="10" y="40"/>
                    <a:pt x="10" y="4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7" name="Google Shape;3057;p16"/>
            <p:cNvSpPr/>
            <p:nvPr/>
          </p:nvSpPr>
          <p:spPr>
            <a:xfrm>
              <a:off x="3203575" y="1177925"/>
              <a:ext cx="130175" cy="26988"/>
            </a:xfrm>
            <a:custGeom>
              <a:rect b="b" l="l" r="r" t="t"/>
              <a:pathLst>
                <a:path extrusionOk="0" h="9" w="46">
                  <a:moveTo>
                    <a:pt x="46" y="9"/>
                  </a:moveTo>
                  <a:cubicBezTo>
                    <a:pt x="43" y="4"/>
                    <a:pt x="39" y="0"/>
                    <a:pt x="3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4"/>
                    <a:pt x="0" y="9"/>
                  </a:cubicBezTo>
                  <a:cubicBezTo>
                    <a:pt x="7" y="8"/>
                    <a:pt x="14" y="7"/>
                    <a:pt x="22" y="7"/>
                  </a:cubicBezTo>
                  <a:cubicBezTo>
                    <a:pt x="31" y="7"/>
                    <a:pt x="39" y="8"/>
                    <a:pt x="46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8" name="Google Shape;3058;p16"/>
            <p:cNvSpPr/>
            <p:nvPr/>
          </p:nvSpPr>
          <p:spPr>
            <a:xfrm>
              <a:off x="3197225" y="1219200"/>
              <a:ext cx="142875" cy="25400"/>
            </a:xfrm>
            <a:custGeom>
              <a:rect b="b" l="l" r="r" t="t"/>
              <a:pathLst>
                <a:path extrusionOk="0" h="9" w="50">
                  <a:moveTo>
                    <a:pt x="50" y="2"/>
                  </a:move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50" y="3"/>
                    <a:pt x="50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9" name="Google Shape;3059;p16"/>
            <p:cNvSpPr/>
            <p:nvPr/>
          </p:nvSpPr>
          <p:spPr>
            <a:xfrm>
              <a:off x="3197225" y="1255713"/>
              <a:ext cx="142875" cy="23813"/>
            </a:xfrm>
            <a:custGeom>
              <a:rect b="b" l="l" r="r" t="t"/>
              <a:pathLst>
                <a:path extrusionOk="0" h="8" w="50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8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0" name="Google Shape;3060;p16"/>
            <p:cNvSpPr/>
            <p:nvPr/>
          </p:nvSpPr>
          <p:spPr>
            <a:xfrm>
              <a:off x="3197225" y="1293813"/>
              <a:ext cx="142875" cy="33338"/>
            </a:xfrm>
            <a:custGeom>
              <a:rect b="b" l="l" r="r" t="t"/>
              <a:pathLst>
                <a:path extrusionOk="0" h="12" w="50">
                  <a:moveTo>
                    <a:pt x="24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2" y="0"/>
                    <a:pt x="6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9"/>
                    <a:pt x="16" y="7"/>
                    <a:pt x="25" y="7"/>
                  </a:cubicBezTo>
                  <a:cubicBezTo>
                    <a:pt x="34" y="7"/>
                    <a:pt x="42" y="9"/>
                    <a:pt x="50" y="12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3" y="1"/>
                    <a:pt x="35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1" name="Google Shape;3061;p16"/>
            <p:cNvSpPr/>
            <p:nvPr/>
          </p:nvSpPr>
          <p:spPr>
            <a:xfrm>
              <a:off x="3479800" y="1290638"/>
              <a:ext cx="76200" cy="114300"/>
            </a:xfrm>
            <a:custGeom>
              <a:rect b="b" l="l" r="r" t="t"/>
              <a:pathLst>
                <a:path extrusionOk="0" h="40" w="27">
                  <a:moveTo>
                    <a:pt x="0" y="0"/>
                  </a:moveTo>
                  <a:cubicBezTo>
                    <a:pt x="6" y="0"/>
                    <a:pt x="11" y="2"/>
                    <a:pt x="14" y="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30"/>
                    <a:pt x="26" y="35"/>
                    <a:pt x="23" y="40"/>
                  </a:cubicBezTo>
                  <a:cubicBezTo>
                    <a:pt x="20" y="33"/>
                    <a:pt x="17" y="26"/>
                    <a:pt x="13" y="18"/>
                  </a:cubicBezTo>
                  <a:cubicBezTo>
                    <a:pt x="9" y="12"/>
                    <a:pt x="4" y="6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2" name="Google Shape;3062;p16"/>
            <p:cNvSpPr/>
            <p:nvPr/>
          </p:nvSpPr>
          <p:spPr>
            <a:xfrm>
              <a:off x="3444875" y="1295400"/>
              <a:ext cx="85725" cy="131763"/>
            </a:xfrm>
            <a:custGeom>
              <a:rect b="b" l="l" r="r" t="t"/>
              <a:pathLst>
                <a:path extrusionOk="0" h="46" w="30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10" y="5"/>
                    <a:pt x="15" y="12"/>
                    <a:pt x="19" y="20"/>
                  </a:cubicBezTo>
                  <a:cubicBezTo>
                    <a:pt x="24" y="28"/>
                    <a:pt x="27" y="36"/>
                    <a:pt x="30" y="43"/>
                  </a:cubicBezTo>
                  <a:cubicBezTo>
                    <a:pt x="29" y="44"/>
                    <a:pt x="28" y="44"/>
                    <a:pt x="27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39"/>
                    <a:pt x="18" y="31"/>
                    <a:pt x="13" y="23"/>
                  </a:cubicBezTo>
                  <a:cubicBezTo>
                    <a:pt x="9" y="15"/>
                    <a:pt x="4" y="9"/>
                    <a:pt x="0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3" name="Google Shape;3063;p16"/>
            <p:cNvSpPr/>
            <p:nvPr/>
          </p:nvSpPr>
          <p:spPr>
            <a:xfrm>
              <a:off x="3414713" y="1312863"/>
              <a:ext cx="84138" cy="134938"/>
            </a:xfrm>
            <a:custGeom>
              <a:rect b="b" l="l" r="r" t="t"/>
              <a:pathLst>
                <a:path extrusionOk="0" h="47" w="30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6"/>
                    <a:pt x="14" y="13"/>
                    <a:pt x="19" y="20"/>
                  </a:cubicBezTo>
                  <a:cubicBezTo>
                    <a:pt x="24" y="28"/>
                    <a:pt x="27" y="37"/>
                    <a:pt x="30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0"/>
                    <a:pt x="18" y="32"/>
                    <a:pt x="13" y="23"/>
                  </a:cubicBezTo>
                  <a:cubicBezTo>
                    <a:pt x="9" y="16"/>
                    <a:pt x="4" y="9"/>
                    <a:pt x="0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4" name="Google Shape;3064;p16"/>
            <p:cNvSpPr/>
            <p:nvPr/>
          </p:nvSpPr>
          <p:spPr>
            <a:xfrm>
              <a:off x="3371850" y="1333500"/>
              <a:ext cx="96838" cy="136525"/>
            </a:xfrm>
            <a:custGeom>
              <a:rect b="b" l="l" r="r" t="t"/>
              <a:pathLst>
                <a:path extrusionOk="0" h="48" w="34">
                  <a:moveTo>
                    <a:pt x="0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4"/>
                    <a:pt x="17" y="10"/>
                    <a:pt x="20" y="16"/>
                  </a:cubicBezTo>
                  <a:cubicBezTo>
                    <a:pt x="21" y="17"/>
                    <a:pt x="22" y="18"/>
                    <a:pt x="22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8" y="29"/>
                    <a:pt x="31" y="37"/>
                    <a:pt x="34" y="43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0"/>
                    <a:pt x="21" y="32"/>
                    <a:pt x="17" y="24"/>
                  </a:cubicBezTo>
                  <a:cubicBezTo>
                    <a:pt x="13" y="16"/>
                    <a:pt x="7" y="10"/>
                    <a:pt x="0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5" name="Google Shape;3065;p16"/>
            <p:cNvSpPr/>
            <p:nvPr/>
          </p:nvSpPr>
          <p:spPr>
            <a:xfrm>
              <a:off x="3479800" y="1576388"/>
              <a:ext cx="76200" cy="114300"/>
            </a:xfrm>
            <a:custGeom>
              <a:rect b="b" l="l" r="r" t="t"/>
              <a:pathLst>
                <a:path extrusionOk="0" h="40" w="27">
                  <a:moveTo>
                    <a:pt x="23" y="0"/>
                  </a:moveTo>
                  <a:cubicBezTo>
                    <a:pt x="26" y="5"/>
                    <a:pt x="27" y="10"/>
                    <a:pt x="24" y="1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8"/>
                    <a:pt x="6" y="40"/>
                    <a:pt x="0" y="39"/>
                  </a:cubicBezTo>
                  <a:cubicBezTo>
                    <a:pt x="4" y="34"/>
                    <a:pt x="9" y="27"/>
                    <a:pt x="13" y="19"/>
                  </a:cubicBezTo>
                  <a:cubicBezTo>
                    <a:pt x="17" y="13"/>
                    <a:pt x="20" y="6"/>
                    <a:pt x="2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6" name="Google Shape;3066;p16"/>
            <p:cNvSpPr/>
            <p:nvPr/>
          </p:nvSpPr>
          <p:spPr>
            <a:xfrm>
              <a:off x="3443288" y="1550988"/>
              <a:ext cx="87313" cy="131763"/>
            </a:xfrm>
            <a:custGeom>
              <a:rect b="b" l="l" r="r" t="t"/>
              <a:pathLst>
                <a:path extrusionOk="0" h="46" w="31">
                  <a:moveTo>
                    <a:pt x="25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28" y="10"/>
                    <a:pt x="25" y="18"/>
                    <a:pt x="20" y="25"/>
                  </a:cubicBezTo>
                  <a:cubicBezTo>
                    <a:pt x="16" y="33"/>
                    <a:pt x="11" y="41"/>
                    <a:pt x="6" y="46"/>
                  </a:cubicBezTo>
                  <a:cubicBezTo>
                    <a:pt x="5" y="46"/>
                    <a:pt x="4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8"/>
                    <a:pt x="10" y="30"/>
                    <a:pt x="15" y="22"/>
                  </a:cubicBezTo>
                  <a:cubicBezTo>
                    <a:pt x="19" y="14"/>
                    <a:pt x="23" y="7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7" name="Google Shape;3067;p16"/>
            <p:cNvSpPr/>
            <p:nvPr/>
          </p:nvSpPr>
          <p:spPr>
            <a:xfrm>
              <a:off x="3411538" y="1533525"/>
              <a:ext cx="87313" cy="131763"/>
            </a:xfrm>
            <a:custGeom>
              <a:rect b="b" l="l" r="r" t="t"/>
              <a:pathLst>
                <a:path extrusionOk="0" h="46" w="31">
                  <a:moveTo>
                    <a:pt x="25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10"/>
                    <a:pt x="25" y="17"/>
                    <a:pt x="20" y="25"/>
                  </a:cubicBezTo>
                  <a:cubicBezTo>
                    <a:pt x="15" y="33"/>
                    <a:pt x="10" y="40"/>
                    <a:pt x="5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7"/>
                    <a:pt x="10" y="30"/>
                    <a:pt x="15" y="21"/>
                  </a:cubicBezTo>
                  <a:cubicBezTo>
                    <a:pt x="19" y="14"/>
                    <a:pt x="23" y="6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8" name="Google Shape;3068;p16"/>
            <p:cNvSpPr/>
            <p:nvPr/>
          </p:nvSpPr>
          <p:spPr>
            <a:xfrm>
              <a:off x="3368675" y="1508125"/>
              <a:ext cx="96838" cy="139700"/>
            </a:xfrm>
            <a:custGeom>
              <a:rect b="b" l="l" r="r" t="t"/>
              <a:pathLst>
                <a:path extrusionOk="0" h="49" w="34">
                  <a:moveTo>
                    <a:pt x="25" y="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11"/>
                    <a:pt x="30" y="17"/>
                    <a:pt x="26" y="23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28"/>
                    <a:pt x="23" y="29"/>
                  </a:cubicBezTo>
                  <a:cubicBezTo>
                    <a:pt x="18" y="37"/>
                    <a:pt x="14" y="43"/>
                    <a:pt x="9" y="4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39"/>
                    <a:pt x="13" y="32"/>
                    <a:pt x="18" y="25"/>
                  </a:cubicBezTo>
                  <a:cubicBezTo>
                    <a:pt x="22" y="17"/>
                    <a:pt x="24" y="9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072" name="Shape 3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" name="Google Shape;3073;p17"/>
          <p:cNvGrpSpPr/>
          <p:nvPr/>
        </p:nvGrpSpPr>
        <p:grpSpPr>
          <a:xfrm>
            <a:off x="7989888" y="755650"/>
            <a:ext cx="296863" cy="298450"/>
            <a:chOff x="7989888" y="755650"/>
            <a:chExt cx="296863" cy="298450"/>
          </a:xfrm>
        </p:grpSpPr>
        <p:sp>
          <p:nvSpPr>
            <p:cNvPr id="3074" name="Google Shape;3074;p17"/>
            <p:cNvSpPr/>
            <p:nvPr/>
          </p:nvSpPr>
          <p:spPr>
            <a:xfrm>
              <a:off x="7989888" y="755650"/>
              <a:ext cx="296863" cy="298450"/>
            </a:xfrm>
            <a:custGeom>
              <a:rect b="b" l="l" r="r" t="t"/>
              <a:pathLst>
                <a:path extrusionOk="0" h="116" w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5" name="Google Shape;3075;p17"/>
            <p:cNvSpPr/>
            <p:nvPr/>
          </p:nvSpPr>
          <p:spPr>
            <a:xfrm>
              <a:off x="8043863" y="812800"/>
              <a:ext cx="138113" cy="138113"/>
            </a:xfrm>
            <a:custGeom>
              <a:rect b="b" l="l" r="r" t="t"/>
              <a:pathLst>
                <a:path extrusionOk="0" h="54" w="54">
                  <a:moveTo>
                    <a:pt x="37" y="0"/>
                  </a:moveTo>
                  <a:cubicBezTo>
                    <a:pt x="17" y="0"/>
                    <a:pt x="0" y="16"/>
                    <a:pt x="0" y="36"/>
                  </a:cubicBezTo>
                  <a:cubicBezTo>
                    <a:pt x="0" y="42"/>
                    <a:pt x="2" y="48"/>
                    <a:pt x="5" y="5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6" name="Google Shape;3076;p17"/>
            <p:cNvSpPr/>
            <p:nvPr/>
          </p:nvSpPr>
          <p:spPr>
            <a:xfrm>
              <a:off x="8091488" y="862013"/>
              <a:ext cx="138113" cy="134938"/>
            </a:xfrm>
            <a:custGeom>
              <a:rect b="b" l="l" r="r" t="t"/>
              <a:pathLst>
                <a:path extrusionOk="0" h="53" w="54">
                  <a:moveTo>
                    <a:pt x="49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6" y="52"/>
                    <a:pt x="11" y="53"/>
                    <a:pt x="18" y="53"/>
                  </a:cubicBezTo>
                  <a:cubicBezTo>
                    <a:pt x="38" y="53"/>
                    <a:pt x="54" y="37"/>
                    <a:pt x="54" y="17"/>
                  </a:cubicBezTo>
                  <a:cubicBezTo>
                    <a:pt x="54" y="11"/>
                    <a:pt x="52" y="5"/>
                    <a:pt x="4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77" name="Google Shape;3077;p17"/>
          <p:cNvSpPr/>
          <p:nvPr/>
        </p:nvSpPr>
        <p:spPr>
          <a:xfrm>
            <a:off x="6794500" y="749300"/>
            <a:ext cx="307975" cy="304800"/>
          </a:xfrm>
          <a:custGeom>
            <a:rect b="b" l="l" r="r" t="t"/>
            <a:pathLst>
              <a:path extrusionOk="0" h="119" w="120">
                <a:moveTo>
                  <a:pt x="39" y="119"/>
                </a:moveTo>
                <a:cubicBezTo>
                  <a:pt x="89" y="119"/>
                  <a:pt x="89" y="119"/>
                  <a:pt x="89" y="119"/>
                </a:cubicBezTo>
                <a:cubicBezTo>
                  <a:pt x="89" y="119"/>
                  <a:pt x="109" y="68"/>
                  <a:pt x="114" y="52"/>
                </a:cubicBezTo>
                <a:cubicBezTo>
                  <a:pt x="120" y="36"/>
                  <a:pt x="106" y="32"/>
                  <a:pt x="100" y="47"/>
                </a:cubicBezTo>
                <a:cubicBezTo>
                  <a:pt x="96" y="58"/>
                  <a:pt x="94" y="60"/>
                  <a:pt x="94" y="60"/>
                </a:cubicBezTo>
                <a:cubicBezTo>
                  <a:pt x="94" y="60"/>
                  <a:pt x="88" y="60"/>
                  <a:pt x="89" y="53"/>
                </a:cubicBezTo>
                <a:cubicBezTo>
                  <a:pt x="90" y="45"/>
                  <a:pt x="92" y="34"/>
                  <a:pt x="94" y="18"/>
                </a:cubicBezTo>
                <a:cubicBezTo>
                  <a:pt x="96" y="8"/>
                  <a:pt x="80" y="7"/>
                  <a:pt x="79" y="15"/>
                </a:cubicBezTo>
                <a:cubicBezTo>
                  <a:pt x="78" y="23"/>
                  <a:pt x="75" y="45"/>
                  <a:pt x="74" y="50"/>
                </a:cubicBezTo>
                <a:cubicBezTo>
                  <a:pt x="73" y="55"/>
                  <a:pt x="67" y="59"/>
                  <a:pt x="66" y="47"/>
                </a:cubicBezTo>
                <a:cubicBezTo>
                  <a:pt x="66" y="39"/>
                  <a:pt x="65" y="27"/>
                  <a:pt x="65" y="11"/>
                </a:cubicBezTo>
                <a:cubicBezTo>
                  <a:pt x="65" y="0"/>
                  <a:pt x="48" y="1"/>
                  <a:pt x="48" y="11"/>
                </a:cubicBezTo>
                <a:cubicBezTo>
                  <a:pt x="48" y="18"/>
                  <a:pt x="49" y="46"/>
                  <a:pt x="49" y="52"/>
                </a:cubicBezTo>
                <a:cubicBezTo>
                  <a:pt x="49" y="57"/>
                  <a:pt x="46" y="59"/>
                  <a:pt x="43" y="51"/>
                </a:cubicBezTo>
                <a:cubicBezTo>
                  <a:pt x="39" y="43"/>
                  <a:pt x="35" y="34"/>
                  <a:pt x="32" y="26"/>
                </a:cubicBezTo>
                <a:cubicBezTo>
                  <a:pt x="27" y="14"/>
                  <a:pt x="13" y="22"/>
                  <a:pt x="16" y="30"/>
                </a:cubicBezTo>
                <a:cubicBezTo>
                  <a:pt x="19" y="37"/>
                  <a:pt x="26" y="53"/>
                  <a:pt x="31" y="66"/>
                </a:cubicBezTo>
                <a:cubicBezTo>
                  <a:pt x="34" y="72"/>
                  <a:pt x="37" y="84"/>
                  <a:pt x="29" y="78"/>
                </a:cubicBezTo>
                <a:cubicBezTo>
                  <a:pt x="23" y="73"/>
                  <a:pt x="21" y="69"/>
                  <a:pt x="14" y="64"/>
                </a:cubicBezTo>
                <a:cubicBezTo>
                  <a:pt x="7" y="60"/>
                  <a:pt x="0" y="69"/>
                  <a:pt x="3" y="73"/>
                </a:cubicBezTo>
                <a:cubicBezTo>
                  <a:pt x="9" y="80"/>
                  <a:pt x="19" y="91"/>
                  <a:pt x="26" y="102"/>
                </a:cubicBezTo>
                <a:cubicBezTo>
                  <a:pt x="31" y="110"/>
                  <a:pt x="39" y="119"/>
                  <a:pt x="39" y="1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078" name="Google Shape;3078;p17"/>
          <p:cNvGrpSpPr/>
          <p:nvPr/>
        </p:nvGrpSpPr>
        <p:grpSpPr>
          <a:xfrm>
            <a:off x="5630863" y="755650"/>
            <a:ext cx="279400" cy="298451"/>
            <a:chOff x="5630863" y="755650"/>
            <a:chExt cx="279400" cy="298451"/>
          </a:xfrm>
        </p:grpSpPr>
        <p:sp>
          <p:nvSpPr>
            <p:cNvPr id="3079" name="Google Shape;3079;p17"/>
            <p:cNvSpPr/>
            <p:nvPr/>
          </p:nvSpPr>
          <p:spPr>
            <a:xfrm>
              <a:off x="5667375" y="868363"/>
              <a:ext cx="204788" cy="185738"/>
            </a:xfrm>
            <a:custGeom>
              <a:rect b="b" l="l" r="r" t="t"/>
              <a:pathLst>
                <a:path extrusionOk="0" h="72" w="80">
                  <a:moveTo>
                    <a:pt x="66" y="58"/>
                  </a:moveTo>
                  <a:cubicBezTo>
                    <a:pt x="58" y="58"/>
                    <a:pt x="58" y="58"/>
                    <a:pt x="58" y="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2"/>
                    <a:pt x="4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9" y="72"/>
                    <a:pt x="80" y="71"/>
                    <a:pt x="80" y="69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6" y="5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0" name="Google Shape;3080;p17"/>
            <p:cNvSpPr/>
            <p:nvPr/>
          </p:nvSpPr>
          <p:spPr>
            <a:xfrm>
              <a:off x="5630863" y="755650"/>
              <a:ext cx="279400" cy="92075"/>
            </a:xfrm>
            <a:custGeom>
              <a:rect b="b" l="l" r="r" t="t"/>
              <a:pathLst>
                <a:path extrusionOk="0" h="36" w="109">
                  <a:moveTo>
                    <a:pt x="101" y="15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1" y="0"/>
                    <a:pt x="6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6" y="2"/>
                    <a:pt x="36" y="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8"/>
                    <a:pt x="0" y="2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6"/>
                    <a:pt x="7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5" y="36"/>
                    <a:pt x="109" y="33"/>
                    <a:pt x="109" y="2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18"/>
                    <a:pt x="105" y="15"/>
                    <a:pt x="101" y="15"/>
                  </a:cubicBezTo>
                  <a:close/>
                  <a:moveTo>
                    <a:pt x="43" y="15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43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81" name="Google Shape;3081;p17"/>
          <p:cNvSpPr/>
          <p:nvPr/>
        </p:nvSpPr>
        <p:spPr>
          <a:xfrm>
            <a:off x="5016500" y="755650"/>
            <a:ext cx="204788" cy="261938"/>
          </a:xfrm>
          <a:custGeom>
            <a:rect b="b" l="l" r="r" t="t"/>
            <a:pathLst>
              <a:path extrusionOk="0" h="102" w="80">
                <a:moveTo>
                  <a:pt x="73" y="44"/>
                </a:moveTo>
                <a:cubicBezTo>
                  <a:pt x="69" y="44"/>
                  <a:pt x="66" y="47"/>
                  <a:pt x="66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0"/>
                  <a:pt x="62" y="36"/>
                  <a:pt x="58" y="36"/>
                </a:cubicBezTo>
                <a:cubicBezTo>
                  <a:pt x="54" y="36"/>
                  <a:pt x="51" y="40"/>
                  <a:pt x="51" y="44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2"/>
                  <a:pt x="48" y="29"/>
                  <a:pt x="44" y="29"/>
                </a:cubicBezTo>
                <a:cubicBezTo>
                  <a:pt x="40" y="29"/>
                  <a:pt x="37" y="32"/>
                  <a:pt x="37" y="36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3"/>
                  <a:pt x="33" y="0"/>
                  <a:pt x="29" y="0"/>
                </a:cubicBezTo>
                <a:cubicBezTo>
                  <a:pt x="25" y="0"/>
                  <a:pt x="22" y="3"/>
                  <a:pt x="22" y="7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19" y="58"/>
                  <a:pt x="18" y="58"/>
                  <a:pt x="18" y="57"/>
                </a:cubicBezTo>
                <a:cubicBezTo>
                  <a:pt x="13" y="50"/>
                  <a:pt x="13" y="43"/>
                  <a:pt x="5" y="43"/>
                </a:cubicBezTo>
                <a:cubicBezTo>
                  <a:pt x="3" y="43"/>
                  <a:pt x="2" y="44"/>
                  <a:pt x="1" y="46"/>
                </a:cubicBezTo>
                <a:cubicBezTo>
                  <a:pt x="0" y="47"/>
                  <a:pt x="0" y="49"/>
                  <a:pt x="1" y="51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1"/>
                  <a:pt x="25" y="102"/>
                  <a:pt x="27" y="102"/>
                </a:cubicBezTo>
                <a:cubicBezTo>
                  <a:pt x="33" y="102"/>
                  <a:pt x="56" y="102"/>
                  <a:pt x="69" y="102"/>
                </a:cubicBezTo>
                <a:cubicBezTo>
                  <a:pt x="75" y="102"/>
                  <a:pt x="80" y="97"/>
                  <a:pt x="80" y="91"/>
                </a:cubicBezTo>
                <a:cubicBezTo>
                  <a:pt x="80" y="71"/>
                  <a:pt x="80" y="51"/>
                  <a:pt x="80" y="51"/>
                </a:cubicBezTo>
                <a:cubicBezTo>
                  <a:pt x="80" y="47"/>
                  <a:pt x="77" y="44"/>
                  <a:pt x="73" y="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082" name="Google Shape;3082;p17"/>
          <p:cNvGrpSpPr/>
          <p:nvPr/>
        </p:nvGrpSpPr>
        <p:grpSpPr>
          <a:xfrm>
            <a:off x="1450975" y="838200"/>
            <a:ext cx="300038" cy="249238"/>
            <a:chOff x="1450975" y="838200"/>
            <a:chExt cx="300038" cy="249238"/>
          </a:xfrm>
        </p:grpSpPr>
        <p:sp>
          <p:nvSpPr>
            <p:cNvPr id="3083" name="Google Shape;3083;p17"/>
            <p:cNvSpPr/>
            <p:nvPr/>
          </p:nvSpPr>
          <p:spPr>
            <a:xfrm>
              <a:off x="1450975" y="838200"/>
              <a:ext cx="300038" cy="249238"/>
            </a:xfrm>
            <a:custGeom>
              <a:rect b="b" l="l" r="r" t="t"/>
              <a:pathLst>
                <a:path extrusionOk="0" h="97" w="117">
                  <a:moveTo>
                    <a:pt x="1" y="42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23" y="92"/>
                    <a:pt x="87" y="97"/>
                    <a:pt x="117" y="56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94" y="5"/>
                    <a:pt x="31" y="0"/>
                    <a:pt x="1" y="42"/>
                  </a:cubicBezTo>
                  <a:close/>
                  <a:moveTo>
                    <a:pt x="58" y="75"/>
                  </a:moveTo>
                  <a:cubicBezTo>
                    <a:pt x="43" y="74"/>
                    <a:pt x="32" y="61"/>
                    <a:pt x="33" y="47"/>
                  </a:cubicBezTo>
                  <a:cubicBezTo>
                    <a:pt x="35" y="32"/>
                    <a:pt x="47" y="21"/>
                    <a:pt x="62" y="23"/>
                  </a:cubicBezTo>
                  <a:cubicBezTo>
                    <a:pt x="76" y="24"/>
                    <a:pt x="87" y="36"/>
                    <a:pt x="86" y="51"/>
                  </a:cubicBezTo>
                  <a:cubicBezTo>
                    <a:pt x="85" y="66"/>
                    <a:pt x="72" y="76"/>
                    <a:pt x="58" y="7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4" name="Google Shape;3084;p17"/>
            <p:cNvSpPr/>
            <p:nvPr/>
          </p:nvSpPr>
          <p:spPr>
            <a:xfrm>
              <a:off x="1571625" y="930275"/>
              <a:ext cx="66675" cy="666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85" name="Google Shape;3085;p17"/>
          <p:cNvGrpSpPr/>
          <p:nvPr/>
        </p:nvGrpSpPr>
        <p:grpSpPr>
          <a:xfrm>
            <a:off x="4424363" y="754063"/>
            <a:ext cx="280987" cy="280987"/>
            <a:chOff x="4424363" y="754063"/>
            <a:chExt cx="280987" cy="280987"/>
          </a:xfrm>
        </p:grpSpPr>
        <p:sp>
          <p:nvSpPr>
            <p:cNvPr id="3086" name="Google Shape;3086;p17"/>
            <p:cNvSpPr/>
            <p:nvPr/>
          </p:nvSpPr>
          <p:spPr>
            <a:xfrm>
              <a:off x="4424363" y="942975"/>
              <a:ext cx="92075" cy="92075"/>
            </a:xfrm>
            <a:custGeom>
              <a:rect b="b" l="l" r="r" t="t"/>
              <a:pathLst>
                <a:path extrusionOk="0" h="58" w="58">
                  <a:moveTo>
                    <a:pt x="8" y="0"/>
                  </a:moveTo>
                  <a:lnTo>
                    <a:pt x="3" y="29"/>
                  </a:lnTo>
                  <a:lnTo>
                    <a:pt x="0" y="58"/>
                  </a:lnTo>
                  <a:lnTo>
                    <a:pt x="29" y="53"/>
                  </a:lnTo>
                  <a:lnTo>
                    <a:pt x="58" y="50"/>
                  </a:lnTo>
                  <a:lnTo>
                    <a:pt x="32" y="2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7" name="Google Shape;3087;p17"/>
            <p:cNvSpPr/>
            <p:nvPr/>
          </p:nvSpPr>
          <p:spPr>
            <a:xfrm>
              <a:off x="4449763" y="800100"/>
              <a:ext cx="206375" cy="209550"/>
            </a:xfrm>
            <a:custGeom>
              <a:rect b="b" l="l" r="r" t="t"/>
              <a:pathLst>
                <a:path extrusionOk="0" h="132" w="130">
                  <a:moveTo>
                    <a:pt x="50" y="114"/>
                  </a:moveTo>
                  <a:lnTo>
                    <a:pt x="40" y="106"/>
                  </a:lnTo>
                  <a:lnTo>
                    <a:pt x="114" y="32"/>
                  </a:lnTo>
                  <a:lnTo>
                    <a:pt x="98" y="16"/>
                  </a:lnTo>
                  <a:lnTo>
                    <a:pt x="24" y="90"/>
                  </a:lnTo>
                  <a:lnTo>
                    <a:pt x="16" y="82"/>
                  </a:lnTo>
                  <a:lnTo>
                    <a:pt x="90" y="8"/>
                  </a:lnTo>
                  <a:lnTo>
                    <a:pt x="82" y="0"/>
                  </a:lnTo>
                  <a:lnTo>
                    <a:pt x="0" y="82"/>
                  </a:lnTo>
                  <a:lnTo>
                    <a:pt x="50" y="132"/>
                  </a:lnTo>
                  <a:lnTo>
                    <a:pt x="130" y="50"/>
                  </a:lnTo>
                  <a:lnTo>
                    <a:pt x="122" y="42"/>
                  </a:lnTo>
                  <a:lnTo>
                    <a:pt x="50" y="1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8" name="Google Shape;3088;p17"/>
            <p:cNvSpPr/>
            <p:nvPr/>
          </p:nvSpPr>
          <p:spPr>
            <a:xfrm>
              <a:off x="4594225" y="754063"/>
              <a:ext cx="111125" cy="112713"/>
            </a:xfrm>
            <a:custGeom>
              <a:rect b="b" l="l" r="r" t="t"/>
              <a:pathLst>
                <a:path extrusionOk="0" h="44" w="43">
                  <a:moveTo>
                    <a:pt x="40" y="2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0"/>
                    <a:pt x="13" y="0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3" y="31"/>
                    <a:pt x="43" y="26"/>
                    <a:pt x="40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89" name="Google Shape;3089;p17"/>
          <p:cNvSpPr/>
          <p:nvPr/>
        </p:nvSpPr>
        <p:spPr>
          <a:xfrm>
            <a:off x="3798888" y="746125"/>
            <a:ext cx="333375" cy="284163"/>
          </a:xfrm>
          <a:custGeom>
            <a:rect b="b" l="l" r="r" t="t"/>
            <a:pathLst>
              <a:path extrusionOk="0" h="111" w="130">
                <a:moveTo>
                  <a:pt x="36" y="111"/>
                </a:moveTo>
                <a:cubicBezTo>
                  <a:pt x="31" y="111"/>
                  <a:pt x="27" y="109"/>
                  <a:pt x="23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18" y="100"/>
                  <a:pt x="0" y="85"/>
                  <a:pt x="22" y="65"/>
                </a:cubicBezTo>
                <a:cubicBezTo>
                  <a:pt x="31" y="56"/>
                  <a:pt x="43" y="44"/>
                  <a:pt x="55" y="32"/>
                </a:cubicBezTo>
                <a:cubicBezTo>
                  <a:pt x="61" y="26"/>
                  <a:pt x="68" y="19"/>
                  <a:pt x="75" y="12"/>
                </a:cubicBezTo>
                <a:cubicBezTo>
                  <a:pt x="88" y="0"/>
                  <a:pt x="97" y="2"/>
                  <a:pt x="111" y="16"/>
                </a:cubicBezTo>
                <a:cubicBezTo>
                  <a:pt x="127" y="32"/>
                  <a:pt x="130" y="47"/>
                  <a:pt x="123" y="55"/>
                </a:cubicBezTo>
                <a:cubicBezTo>
                  <a:pt x="114" y="66"/>
                  <a:pt x="78" y="103"/>
                  <a:pt x="76" y="104"/>
                </a:cubicBezTo>
                <a:cubicBezTo>
                  <a:pt x="74" y="106"/>
                  <a:pt x="71" y="106"/>
                  <a:pt x="69" y="104"/>
                </a:cubicBezTo>
                <a:cubicBezTo>
                  <a:pt x="67" y="102"/>
                  <a:pt x="67" y="99"/>
                  <a:pt x="69" y="97"/>
                </a:cubicBezTo>
                <a:cubicBezTo>
                  <a:pt x="69" y="96"/>
                  <a:pt x="106" y="59"/>
                  <a:pt x="115" y="49"/>
                </a:cubicBezTo>
                <a:cubicBezTo>
                  <a:pt x="118" y="46"/>
                  <a:pt x="118" y="37"/>
                  <a:pt x="104" y="23"/>
                </a:cubicBezTo>
                <a:cubicBezTo>
                  <a:pt x="95" y="15"/>
                  <a:pt x="93" y="9"/>
                  <a:pt x="83" y="19"/>
                </a:cubicBezTo>
                <a:cubicBezTo>
                  <a:pt x="76" y="26"/>
                  <a:pt x="69" y="33"/>
                  <a:pt x="62" y="40"/>
                </a:cubicBezTo>
                <a:cubicBezTo>
                  <a:pt x="50" y="52"/>
                  <a:pt x="38" y="63"/>
                  <a:pt x="30" y="72"/>
                </a:cubicBezTo>
                <a:cubicBezTo>
                  <a:pt x="16" y="85"/>
                  <a:pt x="25" y="92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4" y="101"/>
                  <a:pt x="37" y="102"/>
                  <a:pt x="43" y="96"/>
                </a:cubicBezTo>
                <a:cubicBezTo>
                  <a:pt x="44" y="95"/>
                  <a:pt x="47" y="92"/>
                  <a:pt x="52" y="88"/>
                </a:cubicBezTo>
                <a:cubicBezTo>
                  <a:pt x="63" y="77"/>
                  <a:pt x="84" y="57"/>
                  <a:pt x="88" y="51"/>
                </a:cubicBezTo>
                <a:cubicBezTo>
                  <a:pt x="89" y="50"/>
                  <a:pt x="91" y="46"/>
                  <a:pt x="89" y="44"/>
                </a:cubicBezTo>
                <a:cubicBezTo>
                  <a:pt x="87" y="42"/>
                  <a:pt x="82" y="46"/>
                  <a:pt x="81" y="48"/>
                </a:cubicBezTo>
                <a:cubicBezTo>
                  <a:pt x="66" y="63"/>
                  <a:pt x="47" y="82"/>
                  <a:pt x="47" y="82"/>
                </a:cubicBezTo>
                <a:cubicBezTo>
                  <a:pt x="45" y="84"/>
                  <a:pt x="41" y="84"/>
                  <a:pt x="39" y="82"/>
                </a:cubicBezTo>
                <a:cubicBezTo>
                  <a:pt x="37" y="80"/>
                  <a:pt x="37" y="76"/>
                  <a:pt x="40" y="74"/>
                </a:cubicBezTo>
                <a:cubicBezTo>
                  <a:pt x="40" y="74"/>
                  <a:pt x="59" y="56"/>
                  <a:pt x="73" y="41"/>
                </a:cubicBezTo>
                <a:cubicBezTo>
                  <a:pt x="82" y="31"/>
                  <a:pt x="91" y="32"/>
                  <a:pt x="96" y="36"/>
                </a:cubicBezTo>
                <a:cubicBezTo>
                  <a:pt x="102" y="42"/>
                  <a:pt x="101" y="52"/>
                  <a:pt x="96" y="58"/>
                </a:cubicBezTo>
                <a:cubicBezTo>
                  <a:pt x="92" y="63"/>
                  <a:pt x="75" y="79"/>
                  <a:pt x="59" y="95"/>
                </a:cubicBezTo>
                <a:cubicBezTo>
                  <a:pt x="55" y="99"/>
                  <a:pt x="52" y="102"/>
                  <a:pt x="50" y="104"/>
                </a:cubicBezTo>
                <a:cubicBezTo>
                  <a:pt x="45" y="108"/>
                  <a:pt x="41" y="111"/>
                  <a:pt x="36" y="11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0" name="Google Shape;3090;p17"/>
          <p:cNvSpPr/>
          <p:nvPr/>
        </p:nvSpPr>
        <p:spPr>
          <a:xfrm>
            <a:off x="6299200" y="776288"/>
            <a:ext cx="204788" cy="277813"/>
          </a:xfrm>
          <a:custGeom>
            <a:rect b="b" l="l" r="r" t="t"/>
            <a:pathLst>
              <a:path extrusionOk="0" h="108" w="80">
                <a:moveTo>
                  <a:pt x="73" y="43"/>
                </a:moveTo>
                <a:cubicBezTo>
                  <a:pt x="73" y="33"/>
                  <a:pt x="73" y="33"/>
                  <a:pt x="73" y="33"/>
                </a:cubicBezTo>
                <a:cubicBezTo>
                  <a:pt x="73" y="15"/>
                  <a:pt x="58" y="0"/>
                  <a:pt x="40" y="0"/>
                </a:cubicBezTo>
                <a:cubicBezTo>
                  <a:pt x="22" y="0"/>
                  <a:pt x="7" y="15"/>
                  <a:pt x="7" y="33"/>
                </a:cubicBezTo>
                <a:cubicBezTo>
                  <a:pt x="7" y="43"/>
                  <a:pt x="7" y="43"/>
                  <a:pt x="7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08"/>
                  <a:pt x="0" y="108"/>
                  <a:pt x="0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0" y="43"/>
                  <a:pt x="80" y="43"/>
                  <a:pt x="80" y="43"/>
                </a:cubicBezTo>
                <a:lnTo>
                  <a:pt x="73" y="43"/>
                </a:lnTo>
                <a:close/>
                <a:moveTo>
                  <a:pt x="45" y="94"/>
                </a:moveTo>
                <a:cubicBezTo>
                  <a:pt x="33" y="94"/>
                  <a:pt x="33" y="94"/>
                  <a:pt x="33" y="94"/>
                </a:cubicBezTo>
                <a:cubicBezTo>
                  <a:pt x="36" y="77"/>
                  <a:pt x="36" y="77"/>
                  <a:pt x="36" y="77"/>
                </a:cubicBezTo>
                <a:cubicBezTo>
                  <a:pt x="34" y="76"/>
                  <a:pt x="33" y="74"/>
                  <a:pt x="33" y="72"/>
                </a:cubicBezTo>
                <a:cubicBezTo>
                  <a:pt x="33" y="69"/>
                  <a:pt x="36" y="66"/>
                  <a:pt x="39" y="66"/>
                </a:cubicBezTo>
                <a:cubicBezTo>
                  <a:pt x="42" y="66"/>
                  <a:pt x="45" y="69"/>
                  <a:pt x="45" y="72"/>
                </a:cubicBezTo>
                <a:cubicBezTo>
                  <a:pt x="45" y="74"/>
                  <a:pt x="44" y="76"/>
                  <a:pt x="42" y="77"/>
                </a:cubicBezTo>
                <a:lnTo>
                  <a:pt x="45" y="94"/>
                </a:lnTo>
                <a:close/>
                <a:moveTo>
                  <a:pt x="58" y="43"/>
                </a:moveTo>
                <a:cubicBezTo>
                  <a:pt x="22" y="43"/>
                  <a:pt x="22" y="43"/>
                  <a:pt x="22" y="4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23"/>
                  <a:pt x="30" y="15"/>
                  <a:pt x="40" y="15"/>
                </a:cubicBezTo>
                <a:cubicBezTo>
                  <a:pt x="50" y="15"/>
                  <a:pt x="58" y="23"/>
                  <a:pt x="58" y="33"/>
                </a:cubicBezTo>
                <a:lnTo>
                  <a:pt x="58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1" name="Google Shape;3091;p17"/>
          <p:cNvSpPr/>
          <p:nvPr/>
        </p:nvSpPr>
        <p:spPr>
          <a:xfrm>
            <a:off x="7392988" y="755650"/>
            <a:ext cx="300038" cy="279400"/>
          </a:xfrm>
          <a:custGeom>
            <a:rect b="b" l="l" r="r" t="t"/>
            <a:pathLst>
              <a:path extrusionOk="0" h="109" w="117">
                <a:moveTo>
                  <a:pt x="84" y="0"/>
                </a:moveTo>
                <a:cubicBezTo>
                  <a:pt x="66" y="0"/>
                  <a:pt x="51" y="15"/>
                  <a:pt x="51" y="33"/>
                </a:cubicBezTo>
                <a:cubicBezTo>
                  <a:pt x="51" y="44"/>
                  <a:pt x="51" y="44"/>
                  <a:pt x="5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09"/>
                  <a:pt x="0" y="109"/>
                  <a:pt x="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44"/>
                  <a:pt x="80" y="44"/>
                  <a:pt x="80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23"/>
                  <a:pt x="74" y="15"/>
                  <a:pt x="84" y="15"/>
                </a:cubicBezTo>
                <a:cubicBezTo>
                  <a:pt x="94" y="15"/>
                  <a:pt x="102" y="23"/>
                  <a:pt x="102" y="33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15"/>
                  <a:pt x="102" y="0"/>
                  <a:pt x="84" y="0"/>
                </a:cubicBezTo>
                <a:close/>
                <a:moveTo>
                  <a:pt x="46" y="95"/>
                </a:moveTo>
                <a:cubicBezTo>
                  <a:pt x="34" y="95"/>
                  <a:pt x="34" y="95"/>
                  <a:pt x="34" y="95"/>
                </a:cubicBezTo>
                <a:cubicBezTo>
                  <a:pt x="37" y="78"/>
                  <a:pt x="37" y="78"/>
                  <a:pt x="37" y="78"/>
                </a:cubicBezTo>
                <a:cubicBezTo>
                  <a:pt x="35" y="76"/>
                  <a:pt x="34" y="75"/>
                  <a:pt x="34" y="72"/>
                </a:cubicBezTo>
                <a:cubicBezTo>
                  <a:pt x="34" y="69"/>
                  <a:pt x="37" y="66"/>
                  <a:pt x="40" y="66"/>
                </a:cubicBezTo>
                <a:cubicBezTo>
                  <a:pt x="43" y="66"/>
                  <a:pt x="46" y="69"/>
                  <a:pt x="46" y="72"/>
                </a:cubicBezTo>
                <a:cubicBezTo>
                  <a:pt x="46" y="75"/>
                  <a:pt x="45" y="76"/>
                  <a:pt x="43" y="78"/>
                </a:cubicBezTo>
                <a:lnTo>
                  <a:pt x="46" y="9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2" name="Google Shape;3092;p17"/>
          <p:cNvSpPr/>
          <p:nvPr/>
        </p:nvSpPr>
        <p:spPr>
          <a:xfrm>
            <a:off x="263525" y="796925"/>
            <a:ext cx="255588" cy="257175"/>
          </a:xfrm>
          <a:custGeom>
            <a:rect b="b" l="l" r="r" t="t"/>
            <a:pathLst>
              <a:path extrusionOk="0" h="162" w="161">
                <a:moveTo>
                  <a:pt x="161" y="141"/>
                </a:moveTo>
                <a:lnTo>
                  <a:pt x="97" y="76"/>
                </a:lnTo>
                <a:lnTo>
                  <a:pt x="149" y="50"/>
                </a:lnTo>
                <a:lnTo>
                  <a:pt x="0" y="0"/>
                </a:lnTo>
                <a:lnTo>
                  <a:pt x="50" y="150"/>
                </a:lnTo>
                <a:lnTo>
                  <a:pt x="76" y="99"/>
                </a:lnTo>
                <a:lnTo>
                  <a:pt x="139" y="162"/>
                </a:lnTo>
                <a:lnTo>
                  <a:pt x="161" y="14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093" name="Google Shape;3093;p17"/>
          <p:cNvGrpSpPr/>
          <p:nvPr/>
        </p:nvGrpSpPr>
        <p:grpSpPr>
          <a:xfrm>
            <a:off x="2640013" y="755650"/>
            <a:ext cx="295275" cy="295275"/>
            <a:chOff x="2640013" y="755650"/>
            <a:chExt cx="295275" cy="295275"/>
          </a:xfrm>
        </p:grpSpPr>
        <p:sp>
          <p:nvSpPr>
            <p:cNvPr id="3094" name="Google Shape;3094;p17"/>
            <p:cNvSpPr/>
            <p:nvPr/>
          </p:nvSpPr>
          <p:spPr>
            <a:xfrm>
              <a:off x="2714625" y="868363"/>
              <a:ext cx="1127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5" name="Google Shape;3095;p17"/>
            <p:cNvSpPr/>
            <p:nvPr/>
          </p:nvSpPr>
          <p:spPr>
            <a:xfrm>
              <a:off x="2640013" y="755650"/>
              <a:ext cx="295275" cy="295275"/>
            </a:xfrm>
            <a:custGeom>
              <a:rect b="b" l="l" r="r" t="t"/>
              <a:pathLst>
                <a:path extrusionOk="0" h="115" w="115">
                  <a:moveTo>
                    <a:pt x="114" y="98"/>
                  </a:moveTo>
                  <a:cubicBezTo>
                    <a:pt x="94" y="78"/>
                    <a:pt x="94" y="78"/>
                    <a:pt x="94" y="78"/>
                  </a:cubicBezTo>
                  <a:cubicBezTo>
                    <a:pt x="99" y="70"/>
                    <a:pt x="102" y="61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100" y="115"/>
                    <a:pt x="102" y="115"/>
                    <a:pt x="103" y="114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0"/>
                    <a:pt x="114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5" y="71"/>
                    <a:pt x="15" y="51"/>
                  </a:cubicBezTo>
                  <a:cubicBezTo>
                    <a:pt x="15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96" name="Google Shape;3096;p17"/>
          <p:cNvGrpSpPr/>
          <p:nvPr/>
        </p:nvGrpSpPr>
        <p:grpSpPr>
          <a:xfrm>
            <a:off x="3238500" y="755650"/>
            <a:ext cx="295275" cy="295275"/>
            <a:chOff x="3238500" y="755650"/>
            <a:chExt cx="295275" cy="295275"/>
          </a:xfrm>
        </p:grpSpPr>
        <p:sp>
          <p:nvSpPr>
            <p:cNvPr id="3097" name="Google Shape;3097;p17"/>
            <p:cNvSpPr/>
            <p:nvPr/>
          </p:nvSpPr>
          <p:spPr>
            <a:xfrm>
              <a:off x="3313113" y="830263"/>
              <a:ext cx="109538" cy="112713"/>
            </a:xfrm>
            <a:custGeom>
              <a:rect b="b" l="l" r="r" t="t"/>
              <a:pathLst>
                <a:path extrusionOk="0" h="71" w="69">
                  <a:moveTo>
                    <a:pt x="47" y="0"/>
                  </a:moveTo>
                  <a:lnTo>
                    <a:pt x="23" y="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71"/>
                  </a:lnTo>
                  <a:lnTo>
                    <a:pt x="47" y="71"/>
                  </a:lnTo>
                  <a:lnTo>
                    <a:pt x="47" y="47"/>
                  </a:lnTo>
                  <a:lnTo>
                    <a:pt x="69" y="47"/>
                  </a:lnTo>
                  <a:lnTo>
                    <a:pt x="69" y="24"/>
                  </a:lnTo>
                  <a:lnTo>
                    <a:pt x="47" y="24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8" name="Google Shape;3098;p17"/>
            <p:cNvSpPr/>
            <p:nvPr/>
          </p:nvSpPr>
          <p:spPr>
            <a:xfrm>
              <a:off x="3238500" y="755650"/>
              <a:ext cx="295275" cy="295275"/>
            </a:xfrm>
            <a:custGeom>
              <a:rect b="b" l="l" r="r" t="t"/>
              <a:pathLst>
                <a:path extrusionOk="0" h="115" w="115">
                  <a:moveTo>
                    <a:pt x="113" y="98"/>
                  </a:moveTo>
                  <a:cubicBezTo>
                    <a:pt x="93" y="78"/>
                    <a:pt x="93" y="78"/>
                    <a:pt x="93" y="78"/>
                  </a:cubicBezTo>
                  <a:cubicBezTo>
                    <a:pt x="98" y="70"/>
                    <a:pt x="101" y="61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9" y="115"/>
                    <a:pt x="102" y="115"/>
                    <a:pt x="103" y="114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5" y="102"/>
                    <a:pt x="115" y="100"/>
                    <a:pt x="113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4" y="71"/>
                    <a:pt x="14" y="51"/>
                  </a:cubicBezTo>
                  <a:cubicBezTo>
                    <a:pt x="14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99" name="Google Shape;3099;p17"/>
          <p:cNvSpPr/>
          <p:nvPr/>
        </p:nvSpPr>
        <p:spPr>
          <a:xfrm>
            <a:off x="2049463" y="762000"/>
            <a:ext cx="293688" cy="293688"/>
          </a:xfrm>
          <a:custGeom>
            <a:rect b="b" l="l" r="r" t="t"/>
            <a:pathLst>
              <a:path extrusionOk="0" h="115" w="115">
                <a:moveTo>
                  <a:pt x="114" y="98"/>
                </a:moveTo>
                <a:cubicBezTo>
                  <a:pt x="94" y="78"/>
                  <a:pt x="94" y="78"/>
                  <a:pt x="94" y="78"/>
                </a:cubicBezTo>
                <a:cubicBezTo>
                  <a:pt x="99" y="70"/>
                  <a:pt x="102" y="60"/>
                  <a:pt x="102" y="50"/>
                </a:cubicBezTo>
                <a:cubicBezTo>
                  <a:pt x="102" y="22"/>
                  <a:pt x="79" y="0"/>
                  <a:pt x="51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8"/>
                  <a:pt x="23" y="101"/>
                  <a:pt x="51" y="101"/>
                </a:cubicBezTo>
                <a:cubicBezTo>
                  <a:pt x="61" y="101"/>
                  <a:pt x="71" y="98"/>
                  <a:pt x="78" y="9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100" y="115"/>
                  <a:pt x="102" y="115"/>
                  <a:pt x="104" y="113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1"/>
                  <a:pt x="115" y="99"/>
                  <a:pt x="114" y="98"/>
                </a:cubicBezTo>
                <a:close/>
                <a:moveTo>
                  <a:pt x="51" y="87"/>
                </a:moveTo>
                <a:cubicBezTo>
                  <a:pt x="31" y="87"/>
                  <a:pt x="15" y="70"/>
                  <a:pt x="15" y="50"/>
                </a:cubicBezTo>
                <a:cubicBezTo>
                  <a:pt x="15" y="30"/>
                  <a:pt x="31" y="14"/>
                  <a:pt x="51" y="14"/>
                </a:cubicBezTo>
                <a:cubicBezTo>
                  <a:pt x="71" y="14"/>
                  <a:pt x="87" y="30"/>
                  <a:pt x="87" y="50"/>
                </a:cubicBezTo>
                <a:cubicBezTo>
                  <a:pt x="87" y="70"/>
                  <a:pt x="71" y="87"/>
                  <a:pt x="51" y="8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0" name="Google Shape;3100;p17"/>
          <p:cNvSpPr/>
          <p:nvPr/>
        </p:nvSpPr>
        <p:spPr>
          <a:xfrm>
            <a:off x="857250" y="755650"/>
            <a:ext cx="296863" cy="298450"/>
          </a:xfrm>
          <a:custGeom>
            <a:rect b="b" l="l" r="r" t="t"/>
            <a:pathLst>
              <a:path extrusionOk="0" h="188" w="187">
                <a:moveTo>
                  <a:pt x="187" y="94"/>
                </a:moveTo>
                <a:lnTo>
                  <a:pt x="140" y="58"/>
                </a:lnTo>
                <a:lnTo>
                  <a:pt x="140" y="83"/>
                </a:lnTo>
                <a:lnTo>
                  <a:pt x="105" y="83"/>
                </a:lnTo>
                <a:lnTo>
                  <a:pt x="105" y="47"/>
                </a:lnTo>
                <a:lnTo>
                  <a:pt x="129" y="47"/>
                </a:lnTo>
                <a:lnTo>
                  <a:pt x="94" y="0"/>
                </a:lnTo>
                <a:lnTo>
                  <a:pt x="60" y="47"/>
                </a:lnTo>
                <a:lnTo>
                  <a:pt x="82" y="47"/>
                </a:lnTo>
                <a:lnTo>
                  <a:pt x="82" y="83"/>
                </a:lnTo>
                <a:lnTo>
                  <a:pt x="47" y="83"/>
                </a:lnTo>
                <a:lnTo>
                  <a:pt x="47" y="58"/>
                </a:lnTo>
                <a:lnTo>
                  <a:pt x="0" y="94"/>
                </a:lnTo>
                <a:lnTo>
                  <a:pt x="47" y="129"/>
                </a:lnTo>
                <a:lnTo>
                  <a:pt x="47" y="105"/>
                </a:lnTo>
                <a:lnTo>
                  <a:pt x="82" y="105"/>
                </a:lnTo>
                <a:lnTo>
                  <a:pt x="82" y="141"/>
                </a:lnTo>
                <a:lnTo>
                  <a:pt x="60" y="141"/>
                </a:lnTo>
                <a:lnTo>
                  <a:pt x="94" y="188"/>
                </a:lnTo>
                <a:lnTo>
                  <a:pt x="129" y="141"/>
                </a:lnTo>
                <a:lnTo>
                  <a:pt x="105" y="141"/>
                </a:lnTo>
                <a:lnTo>
                  <a:pt x="105" y="105"/>
                </a:lnTo>
                <a:lnTo>
                  <a:pt x="140" y="105"/>
                </a:lnTo>
                <a:lnTo>
                  <a:pt x="140" y="129"/>
                </a:lnTo>
                <a:lnTo>
                  <a:pt x="187" y="9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1" name="Google Shape;3101;p17"/>
          <p:cNvSpPr/>
          <p:nvPr/>
        </p:nvSpPr>
        <p:spPr>
          <a:xfrm>
            <a:off x="8583613" y="755650"/>
            <a:ext cx="296863" cy="298450"/>
          </a:xfrm>
          <a:custGeom>
            <a:rect b="b" l="l" r="r" t="t"/>
            <a:pathLst>
              <a:path extrusionOk="0" h="188" w="187">
                <a:moveTo>
                  <a:pt x="187" y="58"/>
                </a:moveTo>
                <a:lnTo>
                  <a:pt x="58" y="188"/>
                </a:lnTo>
                <a:lnTo>
                  <a:pt x="58" y="129"/>
                </a:lnTo>
                <a:lnTo>
                  <a:pt x="0" y="129"/>
                </a:lnTo>
                <a:lnTo>
                  <a:pt x="129" y="0"/>
                </a:lnTo>
                <a:lnTo>
                  <a:pt x="187" y="5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2" name="Google Shape;3102;p17"/>
          <p:cNvSpPr/>
          <p:nvPr/>
        </p:nvSpPr>
        <p:spPr>
          <a:xfrm>
            <a:off x="263525" y="1350963"/>
            <a:ext cx="296863" cy="296863"/>
          </a:xfrm>
          <a:custGeom>
            <a:rect b="b" l="l" r="r" t="t"/>
            <a:pathLst>
              <a:path extrusionOk="0" h="116" w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85" y="96"/>
                </a:moveTo>
                <a:cubicBezTo>
                  <a:pt x="58" y="76"/>
                  <a:pt x="58" y="76"/>
                  <a:pt x="58" y="76"/>
                </a:cubicBezTo>
                <a:cubicBezTo>
                  <a:pt x="31" y="96"/>
                  <a:pt x="31" y="96"/>
                  <a:pt x="31" y="96"/>
                </a:cubicBezTo>
                <a:cubicBezTo>
                  <a:pt x="41" y="64"/>
                  <a:pt x="41" y="64"/>
                  <a:pt x="41" y="64"/>
                </a:cubicBezTo>
                <a:cubicBezTo>
                  <a:pt x="14" y="45"/>
                  <a:pt x="14" y="45"/>
                  <a:pt x="14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58" y="13"/>
                  <a:pt x="58" y="13"/>
                  <a:pt x="58" y="13"/>
                </a:cubicBezTo>
                <a:cubicBezTo>
                  <a:pt x="68" y="45"/>
                  <a:pt x="68" y="45"/>
                  <a:pt x="68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75" y="64"/>
                  <a:pt x="75" y="64"/>
                  <a:pt x="75" y="64"/>
                </a:cubicBezTo>
                <a:lnTo>
                  <a:pt x="85" y="9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103" name="Google Shape;3103;p17"/>
          <p:cNvGrpSpPr/>
          <p:nvPr/>
        </p:nvGrpSpPr>
        <p:grpSpPr>
          <a:xfrm>
            <a:off x="4441825" y="1389063"/>
            <a:ext cx="277813" cy="258763"/>
            <a:chOff x="4441825" y="1389063"/>
            <a:chExt cx="277813" cy="258763"/>
          </a:xfrm>
        </p:grpSpPr>
        <p:sp>
          <p:nvSpPr>
            <p:cNvPr id="3104" name="Google Shape;3104;p17"/>
            <p:cNvSpPr/>
            <p:nvPr/>
          </p:nvSpPr>
          <p:spPr>
            <a:xfrm>
              <a:off x="4479925" y="1611313"/>
              <a:ext cx="204788" cy="36513"/>
            </a:xfrm>
            <a:custGeom>
              <a:rect b="b" l="l" r="r" t="t"/>
              <a:pathLst>
                <a:path extrusionOk="0" h="14" w="80">
                  <a:moveTo>
                    <a:pt x="7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4"/>
                    <a:pt x="80" y="14"/>
                    <a:pt x="80" y="13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5" name="Google Shape;3105;p17"/>
            <p:cNvSpPr/>
            <p:nvPr/>
          </p:nvSpPr>
          <p:spPr>
            <a:xfrm>
              <a:off x="4441825" y="1389063"/>
              <a:ext cx="277813" cy="204788"/>
            </a:xfrm>
            <a:custGeom>
              <a:rect b="b" l="l" r="r" t="t"/>
              <a:pathLst>
                <a:path extrusionOk="0" h="80" w="109">
                  <a:moveTo>
                    <a:pt x="109" y="11"/>
                  </a:moveTo>
                  <a:cubicBezTo>
                    <a:pt x="109" y="5"/>
                    <a:pt x="104" y="0"/>
                    <a:pt x="98" y="0"/>
                  </a:cubicBezTo>
                  <a:cubicBezTo>
                    <a:pt x="92" y="0"/>
                    <a:pt x="87" y="5"/>
                    <a:pt x="87" y="11"/>
                  </a:cubicBezTo>
                  <a:cubicBezTo>
                    <a:pt x="87" y="14"/>
                    <a:pt x="89" y="18"/>
                    <a:pt x="92" y="20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3" y="18"/>
                    <a:pt x="66" y="15"/>
                    <a:pt x="66" y="11"/>
                  </a:cubicBezTo>
                  <a:cubicBezTo>
                    <a:pt x="66" y="5"/>
                    <a:pt x="61" y="0"/>
                    <a:pt x="55" y="0"/>
                  </a:cubicBezTo>
                  <a:cubicBezTo>
                    <a:pt x="49" y="0"/>
                    <a:pt x="44" y="5"/>
                    <a:pt x="44" y="11"/>
                  </a:cubicBezTo>
                  <a:cubicBezTo>
                    <a:pt x="44" y="15"/>
                    <a:pt x="46" y="18"/>
                    <a:pt x="49" y="2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0" y="18"/>
                    <a:pt x="22" y="14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"/>
                    <a:pt x="4" y="20"/>
                    <a:pt x="8" y="21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6" y="20"/>
                    <a:pt x="109" y="16"/>
                    <a:pt x="109" y="1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06" name="Google Shape;3106;p17"/>
          <p:cNvGrpSpPr/>
          <p:nvPr/>
        </p:nvGrpSpPr>
        <p:grpSpPr>
          <a:xfrm>
            <a:off x="5613400" y="1371600"/>
            <a:ext cx="296863" cy="276226"/>
            <a:chOff x="5613400" y="1371600"/>
            <a:chExt cx="296863" cy="276226"/>
          </a:xfrm>
        </p:grpSpPr>
        <p:sp>
          <p:nvSpPr>
            <p:cNvPr id="3107" name="Google Shape;3107;p17"/>
            <p:cNvSpPr/>
            <p:nvPr/>
          </p:nvSpPr>
          <p:spPr>
            <a:xfrm>
              <a:off x="5613400" y="1371600"/>
              <a:ext cx="74613" cy="34925"/>
            </a:xfrm>
            <a:custGeom>
              <a:rect b="b" l="l" r="r" t="t"/>
              <a:pathLst>
                <a:path extrusionOk="0" h="14" w="29">
                  <a:moveTo>
                    <a:pt x="2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8" name="Google Shape;3108;p17"/>
            <p:cNvSpPr/>
            <p:nvPr/>
          </p:nvSpPr>
          <p:spPr>
            <a:xfrm>
              <a:off x="5705475" y="1371600"/>
              <a:ext cx="9207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9" name="Google Shape;3109;p17"/>
            <p:cNvSpPr/>
            <p:nvPr/>
          </p:nvSpPr>
          <p:spPr>
            <a:xfrm>
              <a:off x="5815013" y="1371600"/>
              <a:ext cx="95250" cy="34925"/>
            </a:xfrm>
            <a:custGeom>
              <a:rect b="b" l="l" r="r" t="t"/>
              <a:pathLst>
                <a:path extrusionOk="0" h="14" w="37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3" y="0"/>
                    <a:pt x="2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0" name="Google Shape;3110;p17"/>
            <p:cNvSpPr/>
            <p:nvPr/>
          </p:nvSpPr>
          <p:spPr>
            <a:xfrm>
              <a:off x="5613400" y="1423988"/>
              <a:ext cx="296863" cy="223838"/>
            </a:xfrm>
            <a:custGeom>
              <a:rect b="b" l="l" r="r" t="t"/>
              <a:pathLst>
                <a:path extrusionOk="0" h="87" w="116">
                  <a:moveTo>
                    <a:pt x="0" y="80"/>
                  </a:moveTo>
                  <a:cubicBezTo>
                    <a:pt x="0" y="84"/>
                    <a:pt x="3" y="87"/>
                    <a:pt x="7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2" y="87"/>
                    <a:pt x="116" y="84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"/>
                  </a:lnTo>
                  <a:close/>
                  <a:moveTo>
                    <a:pt x="58" y="22"/>
                  </a:moveTo>
                  <a:cubicBezTo>
                    <a:pt x="87" y="15"/>
                    <a:pt x="87" y="15"/>
                    <a:pt x="87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58" y="37"/>
                    <a:pt x="58" y="37"/>
                    <a:pt x="58" y="37"/>
                  </a:cubicBezTo>
                  <a:lnTo>
                    <a:pt x="58" y="22"/>
                  </a:lnTo>
                  <a:close/>
                  <a:moveTo>
                    <a:pt x="14" y="37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14" y="44"/>
                    <a:pt x="14" y="44"/>
                    <a:pt x="14" y="44"/>
                  </a:cubicBezTo>
                  <a:lnTo>
                    <a:pt x="14" y="3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11" name="Google Shape;3111;p17"/>
          <p:cNvGrpSpPr/>
          <p:nvPr/>
        </p:nvGrpSpPr>
        <p:grpSpPr>
          <a:xfrm>
            <a:off x="857250" y="1350963"/>
            <a:ext cx="296863" cy="296863"/>
            <a:chOff x="857250" y="1350963"/>
            <a:chExt cx="296863" cy="296863"/>
          </a:xfrm>
        </p:grpSpPr>
        <p:sp>
          <p:nvSpPr>
            <p:cNvPr id="3112" name="Google Shape;3112;p17"/>
            <p:cNvSpPr/>
            <p:nvPr/>
          </p:nvSpPr>
          <p:spPr>
            <a:xfrm>
              <a:off x="857250" y="1350963"/>
              <a:ext cx="296863" cy="296863"/>
            </a:xfrm>
            <a:custGeom>
              <a:rect b="b" l="l" r="r" t="t"/>
              <a:pathLst>
                <a:path extrusionOk="0" h="116" w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3" name="Google Shape;3113;p17"/>
            <p:cNvSpPr/>
            <p:nvPr/>
          </p:nvSpPr>
          <p:spPr>
            <a:xfrm>
              <a:off x="895350" y="1381125"/>
              <a:ext cx="223838" cy="212725"/>
            </a:xfrm>
            <a:custGeom>
              <a:rect b="b" l="l" r="r" t="t"/>
              <a:pathLst>
                <a:path extrusionOk="0" h="134" w="141">
                  <a:moveTo>
                    <a:pt x="87" y="50"/>
                  </a:moveTo>
                  <a:lnTo>
                    <a:pt x="70" y="0"/>
                  </a:lnTo>
                  <a:lnTo>
                    <a:pt x="54" y="50"/>
                  </a:lnTo>
                  <a:lnTo>
                    <a:pt x="0" y="50"/>
                  </a:lnTo>
                  <a:lnTo>
                    <a:pt x="44" y="82"/>
                  </a:lnTo>
                  <a:lnTo>
                    <a:pt x="26" y="134"/>
                  </a:lnTo>
                  <a:lnTo>
                    <a:pt x="70" y="102"/>
                  </a:lnTo>
                  <a:lnTo>
                    <a:pt x="113" y="134"/>
                  </a:lnTo>
                  <a:lnTo>
                    <a:pt x="97" y="82"/>
                  </a:lnTo>
                  <a:lnTo>
                    <a:pt x="141" y="50"/>
                  </a:lnTo>
                  <a:lnTo>
                    <a:pt x="87" y="5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14" name="Google Shape;3114;p17"/>
          <p:cNvSpPr/>
          <p:nvPr/>
        </p:nvSpPr>
        <p:spPr>
          <a:xfrm>
            <a:off x="3836988" y="1343025"/>
            <a:ext cx="290513" cy="263525"/>
          </a:xfrm>
          <a:custGeom>
            <a:rect b="b" l="l" r="r" t="t"/>
            <a:pathLst>
              <a:path extrusionOk="0" h="103" w="113">
                <a:moveTo>
                  <a:pt x="83" y="5"/>
                </a:moveTo>
                <a:cubicBezTo>
                  <a:pt x="83" y="5"/>
                  <a:pt x="65" y="14"/>
                  <a:pt x="46" y="7"/>
                </a:cubicBezTo>
                <a:cubicBezTo>
                  <a:pt x="26" y="0"/>
                  <a:pt x="16" y="3"/>
                  <a:pt x="8" y="14"/>
                </a:cubicBezTo>
                <a:cubicBezTo>
                  <a:pt x="6" y="13"/>
                  <a:pt x="4" y="13"/>
                  <a:pt x="3" y="14"/>
                </a:cubicBezTo>
                <a:cubicBezTo>
                  <a:pt x="1" y="15"/>
                  <a:pt x="0" y="18"/>
                  <a:pt x="1" y="20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2" y="102"/>
                  <a:pt x="53" y="103"/>
                  <a:pt x="55" y="103"/>
                </a:cubicBezTo>
                <a:cubicBezTo>
                  <a:pt x="56" y="103"/>
                  <a:pt x="57" y="103"/>
                  <a:pt x="58" y="102"/>
                </a:cubicBezTo>
                <a:cubicBezTo>
                  <a:pt x="60" y="101"/>
                  <a:pt x="61" y="98"/>
                  <a:pt x="59" y="96"/>
                </a:cubicBezTo>
                <a:cubicBezTo>
                  <a:pt x="37" y="60"/>
                  <a:pt x="37" y="60"/>
                  <a:pt x="37" y="60"/>
                </a:cubicBezTo>
                <a:cubicBezTo>
                  <a:pt x="46" y="49"/>
                  <a:pt x="55" y="46"/>
                  <a:pt x="75" y="54"/>
                </a:cubicBezTo>
                <a:cubicBezTo>
                  <a:pt x="94" y="60"/>
                  <a:pt x="113" y="51"/>
                  <a:pt x="113" y="51"/>
                </a:cubicBezTo>
                <a:lnTo>
                  <a:pt x="83" y="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5" name="Google Shape;3115;p17"/>
          <p:cNvSpPr/>
          <p:nvPr/>
        </p:nvSpPr>
        <p:spPr>
          <a:xfrm>
            <a:off x="2633663" y="1350963"/>
            <a:ext cx="252413" cy="296863"/>
          </a:xfrm>
          <a:custGeom>
            <a:rect b="b" l="l" r="r" t="t"/>
            <a:pathLst>
              <a:path extrusionOk="0" h="116" w="99">
                <a:moveTo>
                  <a:pt x="83" y="44"/>
                </a:moveTo>
                <a:cubicBezTo>
                  <a:pt x="83" y="44"/>
                  <a:pt x="78" y="44"/>
                  <a:pt x="65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5" y="41"/>
                  <a:pt x="66" y="29"/>
                  <a:pt x="68" y="22"/>
                </a:cubicBezTo>
                <a:cubicBezTo>
                  <a:pt x="67" y="23"/>
                  <a:pt x="61" y="28"/>
                  <a:pt x="54" y="33"/>
                </a:cubicBezTo>
                <a:cubicBezTo>
                  <a:pt x="51" y="25"/>
                  <a:pt x="50" y="9"/>
                  <a:pt x="54" y="0"/>
                </a:cubicBezTo>
                <a:cubicBezTo>
                  <a:pt x="22" y="23"/>
                  <a:pt x="3" y="56"/>
                  <a:pt x="3" y="76"/>
                </a:cubicBezTo>
                <a:cubicBezTo>
                  <a:pt x="3" y="92"/>
                  <a:pt x="1" y="116"/>
                  <a:pt x="39" y="116"/>
                </a:cubicBezTo>
                <a:cubicBezTo>
                  <a:pt x="99" y="116"/>
                  <a:pt x="68" y="73"/>
                  <a:pt x="83" y="44"/>
                </a:cubicBezTo>
                <a:close/>
                <a:moveTo>
                  <a:pt x="44" y="105"/>
                </a:moveTo>
                <a:cubicBezTo>
                  <a:pt x="0" y="106"/>
                  <a:pt x="28" y="64"/>
                  <a:pt x="23" y="72"/>
                </a:cubicBezTo>
                <a:cubicBezTo>
                  <a:pt x="23" y="73"/>
                  <a:pt x="20" y="83"/>
                  <a:pt x="35" y="92"/>
                </a:cubicBezTo>
                <a:cubicBezTo>
                  <a:pt x="27" y="82"/>
                  <a:pt x="41" y="71"/>
                  <a:pt x="46" y="66"/>
                </a:cubicBezTo>
                <a:cubicBezTo>
                  <a:pt x="46" y="79"/>
                  <a:pt x="52" y="92"/>
                  <a:pt x="52" y="92"/>
                </a:cubicBezTo>
                <a:cubicBezTo>
                  <a:pt x="52" y="92"/>
                  <a:pt x="60" y="86"/>
                  <a:pt x="67" y="68"/>
                </a:cubicBezTo>
                <a:cubicBezTo>
                  <a:pt x="72" y="92"/>
                  <a:pt x="68" y="104"/>
                  <a:pt x="44" y="10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6" name="Google Shape;3116;p17"/>
          <p:cNvSpPr/>
          <p:nvPr/>
        </p:nvSpPr>
        <p:spPr>
          <a:xfrm>
            <a:off x="5016500" y="1373188"/>
            <a:ext cx="296863" cy="274638"/>
          </a:xfrm>
          <a:custGeom>
            <a:rect b="b" l="l" r="r" t="t"/>
            <a:pathLst>
              <a:path extrusionOk="0" h="173" w="187">
                <a:moveTo>
                  <a:pt x="92" y="0"/>
                </a:moveTo>
                <a:lnTo>
                  <a:pt x="118" y="68"/>
                </a:lnTo>
                <a:lnTo>
                  <a:pt x="187" y="68"/>
                </a:lnTo>
                <a:lnTo>
                  <a:pt x="128" y="108"/>
                </a:lnTo>
                <a:lnTo>
                  <a:pt x="153" y="173"/>
                </a:lnTo>
                <a:lnTo>
                  <a:pt x="92" y="134"/>
                </a:lnTo>
                <a:lnTo>
                  <a:pt x="36" y="173"/>
                </a:lnTo>
                <a:lnTo>
                  <a:pt x="55" y="108"/>
                </a:lnTo>
                <a:lnTo>
                  <a:pt x="0" y="68"/>
                </a:lnTo>
                <a:lnTo>
                  <a:pt x="71" y="68"/>
                </a:lnTo>
                <a:lnTo>
                  <a:pt x="92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7" name="Google Shape;3117;p17"/>
          <p:cNvSpPr/>
          <p:nvPr/>
        </p:nvSpPr>
        <p:spPr>
          <a:xfrm>
            <a:off x="1450975" y="1331913"/>
            <a:ext cx="230188" cy="287338"/>
          </a:xfrm>
          <a:custGeom>
            <a:rect b="b" l="l" r="r" t="t"/>
            <a:pathLst>
              <a:path extrusionOk="0" h="112" w="90">
                <a:moveTo>
                  <a:pt x="0" y="68"/>
                </a:moveTo>
                <a:cubicBezTo>
                  <a:pt x="1" y="64"/>
                  <a:pt x="5" y="61"/>
                  <a:pt x="9" y="61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8" y="61"/>
                  <a:pt x="5" y="57"/>
                  <a:pt x="5" y="53"/>
                </a:cubicBezTo>
                <a:cubicBezTo>
                  <a:pt x="6" y="48"/>
                  <a:pt x="9" y="45"/>
                  <a:pt x="13" y="46"/>
                </a:cubicBezTo>
                <a:cubicBezTo>
                  <a:pt x="44" y="49"/>
                  <a:pt x="44" y="49"/>
                  <a:pt x="44" y="49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2" y="46"/>
                  <a:pt x="47" y="23"/>
                </a:cubicBezTo>
                <a:cubicBezTo>
                  <a:pt x="52" y="0"/>
                  <a:pt x="64" y="9"/>
                  <a:pt x="64" y="9"/>
                </a:cubicBezTo>
                <a:cubicBezTo>
                  <a:pt x="64" y="9"/>
                  <a:pt x="65" y="28"/>
                  <a:pt x="65" y="31"/>
                </a:cubicBezTo>
                <a:cubicBezTo>
                  <a:pt x="66" y="34"/>
                  <a:pt x="81" y="63"/>
                  <a:pt x="81" y="63"/>
                </a:cubicBezTo>
                <a:cubicBezTo>
                  <a:pt x="81" y="65"/>
                  <a:pt x="90" y="66"/>
                  <a:pt x="90" y="68"/>
                </a:cubicBezTo>
                <a:cubicBezTo>
                  <a:pt x="90" y="81"/>
                  <a:pt x="90" y="93"/>
                  <a:pt x="90" y="107"/>
                </a:cubicBezTo>
                <a:cubicBezTo>
                  <a:pt x="80" y="104"/>
                  <a:pt x="75" y="112"/>
                  <a:pt x="54" y="112"/>
                </a:cubicBezTo>
                <a:cubicBezTo>
                  <a:pt x="47" y="112"/>
                  <a:pt x="38" y="111"/>
                  <a:pt x="31" y="110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8" y="107"/>
                  <a:pt x="6" y="104"/>
                  <a:pt x="6" y="99"/>
                </a:cubicBezTo>
                <a:cubicBezTo>
                  <a:pt x="7" y="96"/>
                  <a:pt x="8" y="93"/>
                  <a:pt x="11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5" y="92"/>
                  <a:pt x="2" y="88"/>
                  <a:pt x="2" y="84"/>
                </a:cubicBezTo>
                <a:cubicBezTo>
                  <a:pt x="3" y="80"/>
                  <a:pt x="5" y="77"/>
                  <a:pt x="8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3" y="76"/>
                  <a:pt x="0" y="73"/>
                  <a:pt x="0" y="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8" name="Google Shape;3118;p17"/>
          <p:cNvSpPr/>
          <p:nvPr/>
        </p:nvSpPr>
        <p:spPr>
          <a:xfrm>
            <a:off x="2046288" y="1363663"/>
            <a:ext cx="250825" cy="293688"/>
          </a:xfrm>
          <a:custGeom>
            <a:rect b="b" l="l" r="r" t="t"/>
            <a:pathLst>
              <a:path extrusionOk="0" h="115" w="98">
                <a:moveTo>
                  <a:pt x="97" y="51"/>
                </a:moveTo>
                <a:cubicBezTo>
                  <a:pt x="96" y="46"/>
                  <a:pt x="93" y="44"/>
                  <a:pt x="89" y="45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80" y="46"/>
                  <a:pt x="80" y="46"/>
                </a:cubicBezTo>
                <a:cubicBezTo>
                  <a:pt x="91" y="44"/>
                  <a:pt x="91" y="44"/>
                  <a:pt x="91" y="44"/>
                </a:cubicBezTo>
                <a:cubicBezTo>
                  <a:pt x="95" y="43"/>
                  <a:pt x="98" y="39"/>
                  <a:pt x="97" y="34"/>
                </a:cubicBezTo>
                <a:cubicBezTo>
                  <a:pt x="96" y="30"/>
                  <a:pt x="92" y="28"/>
                  <a:pt x="88" y="28"/>
                </a:cubicBezTo>
                <a:cubicBezTo>
                  <a:pt x="87" y="29"/>
                  <a:pt x="87" y="29"/>
                  <a:pt x="87" y="29"/>
                </a:cubicBezTo>
                <a:cubicBezTo>
                  <a:pt x="90" y="27"/>
                  <a:pt x="91" y="24"/>
                  <a:pt x="90" y="20"/>
                </a:cubicBezTo>
                <a:cubicBezTo>
                  <a:pt x="89" y="16"/>
                  <a:pt x="86" y="13"/>
                  <a:pt x="82" y="14"/>
                </a:cubicBezTo>
                <a:cubicBezTo>
                  <a:pt x="80" y="15"/>
                  <a:pt x="80" y="15"/>
                  <a:pt x="80" y="15"/>
                </a:cubicBezTo>
                <a:cubicBezTo>
                  <a:pt x="81" y="13"/>
                  <a:pt x="82" y="10"/>
                  <a:pt x="82" y="7"/>
                </a:cubicBezTo>
                <a:cubicBezTo>
                  <a:pt x="81" y="3"/>
                  <a:pt x="77" y="0"/>
                  <a:pt x="74" y="1"/>
                </a:cubicBezTo>
                <a:cubicBezTo>
                  <a:pt x="55" y="5"/>
                  <a:pt x="55" y="5"/>
                  <a:pt x="55" y="5"/>
                </a:cubicBezTo>
                <a:cubicBezTo>
                  <a:pt x="48" y="6"/>
                  <a:pt x="39" y="8"/>
                  <a:pt x="33" y="10"/>
                </a:cubicBezTo>
                <a:cubicBezTo>
                  <a:pt x="13" y="17"/>
                  <a:pt x="10" y="26"/>
                  <a:pt x="0" y="27"/>
                </a:cubicBezTo>
                <a:cubicBezTo>
                  <a:pt x="0" y="43"/>
                  <a:pt x="0" y="49"/>
                  <a:pt x="1" y="64"/>
                </a:cubicBezTo>
                <a:cubicBezTo>
                  <a:pt x="1" y="65"/>
                  <a:pt x="22" y="64"/>
                  <a:pt x="23" y="65"/>
                </a:cubicBezTo>
                <a:cubicBezTo>
                  <a:pt x="23" y="65"/>
                  <a:pt x="46" y="88"/>
                  <a:pt x="48" y="90"/>
                </a:cubicBezTo>
                <a:cubicBezTo>
                  <a:pt x="49" y="93"/>
                  <a:pt x="56" y="111"/>
                  <a:pt x="56" y="111"/>
                </a:cubicBezTo>
                <a:cubicBezTo>
                  <a:pt x="56" y="111"/>
                  <a:pt x="71" y="115"/>
                  <a:pt x="68" y="92"/>
                </a:cubicBezTo>
                <a:cubicBezTo>
                  <a:pt x="65" y="69"/>
                  <a:pt x="58" y="68"/>
                  <a:pt x="58" y="68"/>
                </a:cubicBezTo>
                <a:cubicBezTo>
                  <a:pt x="62" y="67"/>
                  <a:pt x="62" y="67"/>
                  <a:pt x="62" y="67"/>
                </a:cubicBezTo>
                <a:cubicBezTo>
                  <a:pt x="93" y="60"/>
                  <a:pt x="93" y="60"/>
                  <a:pt x="93" y="60"/>
                </a:cubicBezTo>
                <a:cubicBezTo>
                  <a:pt x="96" y="59"/>
                  <a:pt x="98" y="55"/>
                  <a:pt x="97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9" name="Google Shape;3119;p17"/>
          <p:cNvSpPr/>
          <p:nvPr/>
        </p:nvSpPr>
        <p:spPr>
          <a:xfrm>
            <a:off x="3233738" y="1350963"/>
            <a:ext cx="263525" cy="250825"/>
          </a:xfrm>
          <a:custGeom>
            <a:rect b="b" l="l" r="r" t="t"/>
            <a:pathLst>
              <a:path extrusionOk="0" h="98" w="103">
                <a:moveTo>
                  <a:pt x="80" y="1"/>
                </a:moveTo>
                <a:cubicBezTo>
                  <a:pt x="78" y="0"/>
                  <a:pt x="77" y="0"/>
                  <a:pt x="75" y="0"/>
                </a:cubicBezTo>
                <a:cubicBezTo>
                  <a:pt x="64" y="0"/>
                  <a:pt x="58" y="5"/>
                  <a:pt x="52" y="13"/>
                </a:cubicBezTo>
                <a:cubicBezTo>
                  <a:pt x="45" y="5"/>
                  <a:pt x="40" y="0"/>
                  <a:pt x="28" y="0"/>
                </a:cubicBezTo>
                <a:cubicBezTo>
                  <a:pt x="27" y="0"/>
                  <a:pt x="25" y="0"/>
                  <a:pt x="23" y="1"/>
                </a:cubicBezTo>
                <a:cubicBezTo>
                  <a:pt x="13" y="2"/>
                  <a:pt x="2" y="11"/>
                  <a:pt x="0" y="28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51"/>
                  <a:pt x="14" y="72"/>
                  <a:pt x="52" y="98"/>
                </a:cubicBezTo>
                <a:cubicBezTo>
                  <a:pt x="89" y="72"/>
                  <a:pt x="102" y="51"/>
                  <a:pt x="103" y="34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2" y="11"/>
                  <a:pt x="90" y="2"/>
                  <a:pt x="80" y="1"/>
                </a:cubicBezTo>
                <a:close/>
                <a:moveTo>
                  <a:pt x="92" y="34"/>
                </a:moveTo>
                <a:cubicBezTo>
                  <a:pt x="90" y="49"/>
                  <a:pt x="77" y="65"/>
                  <a:pt x="52" y="84"/>
                </a:cubicBezTo>
                <a:cubicBezTo>
                  <a:pt x="26" y="65"/>
                  <a:pt x="13" y="49"/>
                  <a:pt x="12" y="34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17"/>
                  <a:pt x="20" y="12"/>
                  <a:pt x="25" y="12"/>
                </a:cubicBezTo>
                <a:cubicBezTo>
                  <a:pt x="26" y="12"/>
                  <a:pt x="27" y="12"/>
                  <a:pt x="28" y="12"/>
                </a:cubicBezTo>
                <a:cubicBezTo>
                  <a:pt x="35" y="12"/>
                  <a:pt x="38" y="14"/>
                  <a:pt x="43" y="20"/>
                </a:cubicBezTo>
                <a:cubicBezTo>
                  <a:pt x="52" y="30"/>
                  <a:pt x="52" y="30"/>
                  <a:pt x="52" y="30"/>
                </a:cubicBezTo>
                <a:cubicBezTo>
                  <a:pt x="60" y="20"/>
                  <a:pt x="60" y="20"/>
                  <a:pt x="60" y="20"/>
                </a:cubicBezTo>
                <a:cubicBezTo>
                  <a:pt x="66" y="14"/>
                  <a:pt x="69" y="12"/>
                  <a:pt x="75" y="12"/>
                </a:cubicBezTo>
                <a:cubicBezTo>
                  <a:pt x="76" y="12"/>
                  <a:pt x="78" y="12"/>
                  <a:pt x="79" y="12"/>
                </a:cubicBezTo>
                <a:cubicBezTo>
                  <a:pt x="83" y="12"/>
                  <a:pt x="91" y="17"/>
                  <a:pt x="92" y="29"/>
                </a:cubicBezTo>
                <a:lnTo>
                  <a:pt x="92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120" name="Google Shape;3120;p17"/>
          <p:cNvGrpSpPr/>
          <p:nvPr/>
        </p:nvGrpSpPr>
        <p:grpSpPr>
          <a:xfrm>
            <a:off x="2640013" y="1927225"/>
            <a:ext cx="296862" cy="317500"/>
            <a:chOff x="2640013" y="1927225"/>
            <a:chExt cx="296862" cy="317500"/>
          </a:xfrm>
        </p:grpSpPr>
        <p:sp>
          <p:nvSpPr>
            <p:cNvPr id="3121" name="Google Shape;3121;p17"/>
            <p:cNvSpPr/>
            <p:nvPr/>
          </p:nvSpPr>
          <p:spPr>
            <a:xfrm>
              <a:off x="2660650" y="1927225"/>
              <a:ext cx="276225" cy="206375"/>
            </a:xfrm>
            <a:custGeom>
              <a:rect b="b" l="l" r="r" t="t"/>
              <a:pathLst>
                <a:path extrusionOk="0" h="81" w="108">
                  <a:moveTo>
                    <a:pt x="19" y="64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58" y="66"/>
                    <a:pt x="78" y="53"/>
                    <a:pt x="78" y="53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87" y="42"/>
                    <a:pt x="92" y="44"/>
                  </a:cubicBezTo>
                  <a:cubicBezTo>
                    <a:pt x="97" y="42"/>
                    <a:pt x="106" y="34"/>
                    <a:pt x="108" y="9"/>
                  </a:cubicBezTo>
                  <a:cubicBezTo>
                    <a:pt x="49" y="0"/>
                    <a:pt x="34" y="33"/>
                    <a:pt x="19" y="64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33" y="54"/>
                    <a:pt x="66" y="21"/>
                    <a:pt x="100" y="14"/>
                  </a:cubicBezTo>
                  <a:cubicBezTo>
                    <a:pt x="81" y="20"/>
                    <a:pt x="37" y="54"/>
                    <a:pt x="28" y="6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2" name="Google Shape;3122;p17"/>
            <p:cNvSpPr/>
            <p:nvPr/>
          </p:nvSpPr>
          <p:spPr>
            <a:xfrm>
              <a:off x="2640013" y="2149475"/>
              <a:ext cx="131763" cy="95250"/>
            </a:xfrm>
            <a:custGeom>
              <a:rect b="b" l="l" r="r" t="t"/>
              <a:pathLst>
                <a:path extrusionOk="0" h="37" w="51">
                  <a:moveTo>
                    <a:pt x="44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4"/>
                    <a:pt x="33" y="0"/>
                    <a:pt x="2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7"/>
                    <a:pt x="7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8" y="37"/>
                    <a:pt x="51" y="33"/>
                    <a:pt x="51" y="29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1"/>
                    <a:pt x="48" y="8"/>
                    <a:pt x="44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23" name="Google Shape;3123;p17"/>
          <p:cNvSpPr/>
          <p:nvPr/>
        </p:nvSpPr>
        <p:spPr>
          <a:xfrm>
            <a:off x="3830638" y="1982788"/>
            <a:ext cx="296863" cy="261938"/>
          </a:xfrm>
          <a:custGeom>
            <a:rect b="b" l="l" r="r" t="t"/>
            <a:pathLst>
              <a:path extrusionOk="0" h="165" w="187">
                <a:moveTo>
                  <a:pt x="187" y="36"/>
                </a:moveTo>
                <a:lnTo>
                  <a:pt x="187" y="0"/>
                </a:lnTo>
                <a:lnTo>
                  <a:pt x="151" y="0"/>
                </a:lnTo>
                <a:lnTo>
                  <a:pt x="151" y="12"/>
                </a:lnTo>
                <a:lnTo>
                  <a:pt x="34" y="12"/>
                </a:lnTo>
                <a:lnTo>
                  <a:pt x="34" y="0"/>
                </a:lnTo>
                <a:lnTo>
                  <a:pt x="0" y="0"/>
                </a:lnTo>
                <a:lnTo>
                  <a:pt x="0" y="36"/>
                </a:lnTo>
                <a:lnTo>
                  <a:pt x="11" y="36"/>
                </a:lnTo>
                <a:lnTo>
                  <a:pt x="11" y="129"/>
                </a:lnTo>
                <a:lnTo>
                  <a:pt x="0" y="129"/>
                </a:lnTo>
                <a:lnTo>
                  <a:pt x="0" y="165"/>
                </a:lnTo>
                <a:lnTo>
                  <a:pt x="34" y="165"/>
                </a:lnTo>
                <a:lnTo>
                  <a:pt x="34" y="152"/>
                </a:lnTo>
                <a:lnTo>
                  <a:pt x="151" y="152"/>
                </a:lnTo>
                <a:lnTo>
                  <a:pt x="151" y="165"/>
                </a:lnTo>
                <a:lnTo>
                  <a:pt x="187" y="165"/>
                </a:lnTo>
                <a:lnTo>
                  <a:pt x="187" y="129"/>
                </a:lnTo>
                <a:lnTo>
                  <a:pt x="175" y="129"/>
                </a:lnTo>
                <a:lnTo>
                  <a:pt x="175" y="36"/>
                </a:lnTo>
                <a:lnTo>
                  <a:pt x="187" y="36"/>
                </a:lnTo>
                <a:close/>
                <a:moveTo>
                  <a:pt x="162" y="12"/>
                </a:moveTo>
                <a:lnTo>
                  <a:pt x="175" y="12"/>
                </a:lnTo>
                <a:lnTo>
                  <a:pt x="175" y="24"/>
                </a:lnTo>
                <a:lnTo>
                  <a:pt x="162" y="24"/>
                </a:lnTo>
                <a:lnTo>
                  <a:pt x="162" y="12"/>
                </a:lnTo>
                <a:close/>
                <a:moveTo>
                  <a:pt x="11" y="12"/>
                </a:moveTo>
                <a:lnTo>
                  <a:pt x="22" y="12"/>
                </a:lnTo>
                <a:lnTo>
                  <a:pt x="22" y="24"/>
                </a:lnTo>
                <a:lnTo>
                  <a:pt x="11" y="24"/>
                </a:lnTo>
                <a:lnTo>
                  <a:pt x="11" y="12"/>
                </a:lnTo>
                <a:close/>
                <a:moveTo>
                  <a:pt x="11" y="152"/>
                </a:moveTo>
                <a:lnTo>
                  <a:pt x="11" y="141"/>
                </a:lnTo>
                <a:lnTo>
                  <a:pt x="22" y="141"/>
                </a:lnTo>
                <a:lnTo>
                  <a:pt x="22" y="152"/>
                </a:lnTo>
                <a:lnTo>
                  <a:pt x="11" y="152"/>
                </a:lnTo>
                <a:close/>
                <a:moveTo>
                  <a:pt x="175" y="152"/>
                </a:moveTo>
                <a:lnTo>
                  <a:pt x="162" y="152"/>
                </a:lnTo>
                <a:lnTo>
                  <a:pt x="162" y="141"/>
                </a:lnTo>
                <a:lnTo>
                  <a:pt x="175" y="141"/>
                </a:lnTo>
                <a:lnTo>
                  <a:pt x="175" y="152"/>
                </a:lnTo>
                <a:close/>
                <a:moveTo>
                  <a:pt x="162" y="129"/>
                </a:moveTo>
                <a:lnTo>
                  <a:pt x="151" y="129"/>
                </a:lnTo>
                <a:lnTo>
                  <a:pt x="151" y="141"/>
                </a:lnTo>
                <a:lnTo>
                  <a:pt x="34" y="141"/>
                </a:lnTo>
                <a:lnTo>
                  <a:pt x="34" y="129"/>
                </a:lnTo>
                <a:lnTo>
                  <a:pt x="22" y="129"/>
                </a:lnTo>
                <a:lnTo>
                  <a:pt x="22" y="36"/>
                </a:lnTo>
                <a:lnTo>
                  <a:pt x="34" y="36"/>
                </a:lnTo>
                <a:lnTo>
                  <a:pt x="34" y="24"/>
                </a:lnTo>
                <a:lnTo>
                  <a:pt x="151" y="24"/>
                </a:lnTo>
                <a:lnTo>
                  <a:pt x="151" y="36"/>
                </a:lnTo>
                <a:lnTo>
                  <a:pt x="162" y="36"/>
                </a:lnTo>
                <a:lnTo>
                  <a:pt x="162" y="1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124" name="Google Shape;3124;p17"/>
          <p:cNvGrpSpPr/>
          <p:nvPr/>
        </p:nvGrpSpPr>
        <p:grpSpPr>
          <a:xfrm>
            <a:off x="4424363" y="1982788"/>
            <a:ext cx="295275" cy="261937"/>
            <a:chOff x="4424363" y="1982788"/>
            <a:chExt cx="295275" cy="261937"/>
          </a:xfrm>
        </p:grpSpPr>
        <p:sp>
          <p:nvSpPr>
            <p:cNvPr id="3125" name="Google Shape;3125;p17"/>
            <p:cNvSpPr/>
            <p:nvPr/>
          </p:nvSpPr>
          <p:spPr>
            <a:xfrm>
              <a:off x="4497388" y="2001838"/>
              <a:ext cx="149225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6" name="Google Shape;3126;p17"/>
            <p:cNvSpPr/>
            <p:nvPr/>
          </p:nvSpPr>
          <p:spPr>
            <a:xfrm>
              <a:off x="4497388" y="2206625"/>
              <a:ext cx="149225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7" name="Google Shape;3127;p17"/>
            <p:cNvSpPr/>
            <p:nvPr/>
          </p:nvSpPr>
          <p:spPr>
            <a:xfrm>
              <a:off x="4441825" y="2057400"/>
              <a:ext cx="17463" cy="1127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8" name="Google Shape;3128;p17"/>
            <p:cNvSpPr/>
            <p:nvPr/>
          </p:nvSpPr>
          <p:spPr>
            <a:xfrm>
              <a:off x="4684713" y="2057400"/>
              <a:ext cx="17463" cy="1127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9" name="Google Shape;3129;p17"/>
            <p:cNvSpPr/>
            <p:nvPr/>
          </p:nvSpPr>
          <p:spPr>
            <a:xfrm>
              <a:off x="4424363" y="1982788"/>
              <a:ext cx="55563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0" name="Google Shape;3130;p17"/>
            <p:cNvSpPr/>
            <p:nvPr/>
          </p:nvSpPr>
          <p:spPr>
            <a:xfrm>
              <a:off x="4664075" y="1982788"/>
              <a:ext cx="55563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1" name="Google Shape;3131;p17"/>
            <p:cNvSpPr/>
            <p:nvPr/>
          </p:nvSpPr>
          <p:spPr>
            <a:xfrm>
              <a:off x="4664075" y="2187575"/>
              <a:ext cx="55563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2" name="Google Shape;3132;p17"/>
            <p:cNvSpPr/>
            <p:nvPr/>
          </p:nvSpPr>
          <p:spPr>
            <a:xfrm>
              <a:off x="4424363" y="2187575"/>
              <a:ext cx="55563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33" name="Google Shape;3133;p17"/>
          <p:cNvSpPr/>
          <p:nvPr/>
        </p:nvSpPr>
        <p:spPr>
          <a:xfrm>
            <a:off x="5613400" y="1947863"/>
            <a:ext cx="258763" cy="276225"/>
          </a:xfrm>
          <a:custGeom>
            <a:rect b="b" l="l" r="r" t="t"/>
            <a:pathLst>
              <a:path extrusionOk="0" h="174" w="163">
                <a:moveTo>
                  <a:pt x="116" y="58"/>
                </a:moveTo>
                <a:lnTo>
                  <a:pt x="116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74"/>
                </a:lnTo>
                <a:lnTo>
                  <a:pt x="163" y="174"/>
                </a:lnTo>
                <a:lnTo>
                  <a:pt x="163" y="58"/>
                </a:lnTo>
                <a:lnTo>
                  <a:pt x="116" y="58"/>
                </a:lnTo>
                <a:close/>
                <a:moveTo>
                  <a:pt x="151" y="163"/>
                </a:moveTo>
                <a:lnTo>
                  <a:pt x="58" y="163"/>
                </a:lnTo>
                <a:lnTo>
                  <a:pt x="58" y="116"/>
                </a:lnTo>
                <a:lnTo>
                  <a:pt x="116" y="116"/>
                </a:lnTo>
                <a:lnTo>
                  <a:pt x="116" y="69"/>
                </a:lnTo>
                <a:lnTo>
                  <a:pt x="151" y="69"/>
                </a:lnTo>
                <a:lnTo>
                  <a:pt x="151" y="1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4" name="Google Shape;3134;p17"/>
          <p:cNvSpPr/>
          <p:nvPr/>
        </p:nvSpPr>
        <p:spPr>
          <a:xfrm>
            <a:off x="5016500" y="1947863"/>
            <a:ext cx="261938" cy="258763"/>
          </a:xfrm>
          <a:custGeom>
            <a:rect b="b" l="l" r="r" t="t"/>
            <a:pathLst>
              <a:path extrusionOk="0" h="163" w="165">
                <a:moveTo>
                  <a:pt x="118" y="46"/>
                </a:moveTo>
                <a:lnTo>
                  <a:pt x="118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63"/>
                </a:lnTo>
                <a:lnTo>
                  <a:pt x="165" y="163"/>
                </a:lnTo>
                <a:lnTo>
                  <a:pt x="165" y="46"/>
                </a:lnTo>
                <a:lnTo>
                  <a:pt x="118" y="46"/>
                </a:lnTo>
                <a:close/>
                <a:moveTo>
                  <a:pt x="153" y="151"/>
                </a:moveTo>
                <a:lnTo>
                  <a:pt x="60" y="151"/>
                </a:lnTo>
                <a:lnTo>
                  <a:pt x="60" y="58"/>
                </a:lnTo>
                <a:lnTo>
                  <a:pt x="153" y="58"/>
                </a:lnTo>
                <a:lnTo>
                  <a:pt x="153" y="1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135" name="Google Shape;3135;p17"/>
          <p:cNvGrpSpPr/>
          <p:nvPr/>
        </p:nvGrpSpPr>
        <p:grpSpPr>
          <a:xfrm>
            <a:off x="3233738" y="1947863"/>
            <a:ext cx="261938" cy="296862"/>
            <a:chOff x="3233738" y="1947863"/>
            <a:chExt cx="261938" cy="296862"/>
          </a:xfrm>
        </p:grpSpPr>
        <p:sp>
          <p:nvSpPr>
            <p:cNvPr id="3136" name="Google Shape;3136;p17"/>
            <p:cNvSpPr/>
            <p:nvPr/>
          </p:nvSpPr>
          <p:spPr>
            <a:xfrm>
              <a:off x="3233738" y="1947863"/>
              <a:ext cx="261938" cy="147638"/>
            </a:xfrm>
            <a:custGeom>
              <a:rect b="b" l="l" r="r" t="t"/>
              <a:pathLst>
                <a:path extrusionOk="0" h="58" w="102">
                  <a:moveTo>
                    <a:pt x="8" y="58"/>
                  </a:moveTo>
                  <a:cubicBezTo>
                    <a:pt x="95" y="58"/>
                    <a:pt x="95" y="58"/>
                    <a:pt x="95" y="58"/>
                  </a:cubicBezTo>
                  <a:cubicBezTo>
                    <a:pt x="99" y="58"/>
                    <a:pt x="102" y="54"/>
                    <a:pt x="102" y="50"/>
                  </a:cubicBezTo>
                  <a:cubicBezTo>
                    <a:pt x="102" y="46"/>
                    <a:pt x="99" y="43"/>
                    <a:pt x="95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69" y="43"/>
                    <a:pt x="66" y="40"/>
                    <a:pt x="66" y="3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3"/>
                    <a:pt x="62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0"/>
                    <a:pt x="37" y="3"/>
                    <a:pt x="37" y="7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40"/>
                    <a:pt x="33" y="43"/>
                    <a:pt x="2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3"/>
                    <a:pt x="0" y="46"/>
                    <a:pt x="0" y="50"/>
                  </a:cubicBezTo>
                  <a:cubicBezTo>
                    <a:pt x="0" y="54"/>
                    <a:pt x="4" y="58"/>
                    <a:pt x="8" y="58"/>
                  </a:cubicBezTo>
                  <a:close/>
                  <a:moveTo>
                    <a:pt x="48" y="7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57" y="7"/>
                    <a:pt x="58" y="8"/>
                    <a:pt x="58" y="10"/>
                  </a:cubicBezTo>
                  <a:cubicBezTo>
                    <a:pt x="58" y="12"/>
                    <a:pt x="57" y="14"/>
                    <a:pt x="55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6" y="14"/>
                    <a:pt x="44" y="12"/>
                    <a:pt x="44" y="10"/>
                  </a:cubicBezTo>
                  <a:cubicBezTo>
                    <a:pt x="44" y="8"/>
                    <a:pt x="46" y="7"/>
                    <a:pt x="48" y="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7" name="Google Shape;3137;p17"/>
            <p:cNvSpPr/>
            <p:nvPr/>
          </p:nvSpPr>
          <p:spPr>
            <a:xfrm>
              <a:off x="3233738" y="2114550"/>
              <a:ext cx="261938" cy="130175"/>
            </a:xfrm>
            <a:custGeom>
              <a:rect b="b" l="l" r="r" t="t"/>
              <a:pathLst>
                <a:path extrusionOk="0" h="51" w="102">
                  <a:moveTo>
                    <a:pt x="9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7" y="1"/>
                    <a:pt x="7" y="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1"/>
                    <a:pt x="93" y="0"/>
                    <a:pt x="9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38" name="Google Shape;3138;p17"/>
          <p:cNvGrpSpPr/>
          <p:nvPr/>
        </p:nvGrpSpPr>
        <p:grpSpPr>
          <a:xfrm>
            <a:off x="2046288" y="1965325"/>
            <a:ext cx="295275" cy="300038"/>
            <a:chOff x="2046288" y="1965325"/>
            <a:chExt cx="295275" cy="300038"/>
          </a:xfrm>
        </p:grpSpPr>
        <p:sp>
          <p:nvSpPr>
            <p:cNvPr id="3139" name="Google Shape;3139;p17"/>
            <p:cNvSpPr/>
            <p:nvPr/>
          </p:nvSpPr>
          <p:spPr>
            <a:xfrm>
              <a:off x="2157413" y="1965325"/>
              <a:ext cx="184150" cy="182563"/>
            </a:xfrm>
            <a:custGeom>
              <a:rect b="b" l="l" r="r" t="t"/>
              <a:pathLst>
                <a:path extrusionOk="0" h="71" w="72">
                  <a:moveTo>
                    <a:pt x="67" y="4"/>
                  </a:moveTo>
                  <a:cubicBezTo>
                    <a:pt x="62" y="0"/>
                    <a:pt x="57" y="5"/>
                    <a:pt x="57" y="5"/>
                  </a:cubicBezTo>
                  <a:cubicBezTo>
                    <a:pt x="57" y="5"/>
                    <a:pt x="28" y="34"/>
                    <a:pt x="22" y="40"/>
                  </a:cubicBezTo>
                  <a:cubicBezTo>
                    <a:pt x="16" y="45"/>
                    <a:pt x="0" y="52"/>
                    <a:pt x="0" y="5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26" y="55"/>
                    <a:pt x="32" y="49"/>
                  </a:cubicBezTo>
                  <a:cubicBezTo>
                    <a:pt x="37" y="43"/>
                    <a:pt x="66" y="15"/>
                    <a:pt x="66" y="15"/>
                  </a:cubicBezTo>
                  <a:cubicBezTo>
                    <a:pt x="66" y="15"/>
                    <a:pt x="72" y="9"/>
                    <a:pt x="67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0" name="Google Shape;3140;p17"/>
            <p:cNvSpPr/>
            <p:nvPr/>
          </p:nvSpPr>
          <p:spPr>
            <a:xfrm>
              <a:off x="2046288" y="2114550"/>
              <a:ext cx="144463" cy="150813"/>
            </a:xfrm>
            <a:custGeom>
              <a:rect b="b" l="l" r="r" t="t"/>
              <a:pathLst>
                <a:path extrusionOk="0" h="59" w="56">
                  <a:moveTo>
                    <a:pt x="22" y="13"/>
                  </a:moveTo>
                  <a:cubicBezTo>
                    <a:pt x="13" y="34"/>
                    <a:pt x="14" y="46"/>
                    <a:pt x="0" y="49"/>
                  </a:cubicBezTo>
                  <a:cubicBezTo>
                    <a:pt x="56" y="59"/>
                    <a:pt x="56" y="19"/>
                    <a:pt x="56" y="1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6" y="3"/>
                    <a:pt x="22" y="13"/>
                  </a:cubicBezTo>
                  <a:close/>
                  <a:moveTo>
                    <a:pt x="16" y="43"/>
                  </a:moveTo>
                  <a:cubicBezTo>
                    <a:pt x="21" y="38"/>
                    <a:pt x="27" y="14"/>
                    <a:pt x="36" y="8"/>
                  </a:cubicBezTo>
                  <a:cubicBezTo>
                    <a:pt x="42" y="12"/>
                    <a:pt x="36" y="31"/>
                    <a:pt x="16" y="4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41" name="Google Shape;3141;p17"/>
          <p:cNvSpPr/>
          <p:nvPr/>
        </p:nvSpPr>
        <p:spPr>
          <a:xfrm>
            <a:off x="7392988" y="1947863"/>
            <a:ext cx="300038" cy="296863"/>
          </a:xfrm>
          <a:custGeom>
            <a:rect b="b" l="l" r="r" t="t"/>
            <a:pathLst>
              <a:path extrusionOk="0" h="116" w="117">
                <a:moveTo>
                  <a:pt x="101" y="47"/>
                </a:moveTo>
                <a:cubicBezTo>
                  <a:pt x="65" y="83"/>
                  <a:pt x="65" y="83"/>
                  <a:pt x="65" y="83"/>
                </a:cubicBezTo>
                <a:cubicBezTo>
                  <a:pt x="56" y="91"/>
                  <a:pt x="42" y="91"/>
                  <a:pt x="34" y="83"/>
                </a:cubicBezTo>
                <a:cubicBezTo>
                  <a:pt x="25" y="74"/>
                  <a:pt x="25" y="60"/>
                  <a:pt x="34" y="51"/>
                </a:cubicBezTo>
                <a:cubicBezTo>
                  <a:pt x="69" y="15"/>
                  <a:pt x="69" y="15"/>
                  <a:pt x="69" y="15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35"/>
                  <a:pt x="18" y="35"/>
                  <a:pt x="18" y="35"/>
                </a:cubicBezTo>
                <a:cubicBezTo>
                  <a:pt x="0" y="53"/>
                  <a:pt x="0" y="81"/>
                  <a:pt x="18" y="98"/>
                </a:cubicBezTo>
                <a:cubicBezTo>
                  <a:pt x="35" y="116"/>
                  <a:pt x="64" y="116"/>
                  <a:pt x="81" y="98"/>
                </a:cubicBezTo>
                <a:cubicBezTo>
                  <a:pt x="117" y="63"/>
                  <a:pt x="117" y="63"/>
                  <a:pt x="117" y="63"/>
                </a:cubicBezTo>
                <a:lnTo>
                  <a:pt x="101" y="47"/>
                </a:lnTo>
                <a:close/>
                <a:moveTo>
                  <a:pt x="53" y="8"/>
                </a:moveTo>
                <a:cubicBezTo>
                  <a:pt x="61" y="15"/>
                  <a:pt x="61" y="15"/>
                  <a:pt x="61" y="15"/>
                </a:cubicBezTo>
                <a:cubicBezTo>
                  <a:pt x="49" y="27"/>
                  <a:pt x="49" y="27"/>
                  <a:pt x="49" y="27"/>
                </a:cubicBezTo>
                <a:cubicBezTo>
                  <a:pt x="41" y="19"/>
                  <a:pt x="41" y="19"/>
                  <a:pt x="41" y="19"/>
                </a:cubicBezTo>
                <a:lnTo>
                  <a:pt x="53" y="8"/>
                </a:lnTo>
                <a:close/>
                <a:moveTo>
                  <a:pt x="89" y="67"/>
                </a:moveTo>
                <a:cubicBezTo>
                  <a:pt x="101" y="55"/>
                  <a:pt x="101" y="55"/>
                  <a:pt x="101" y="55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97" y="75"/>
                  <a:pt x="97" y="75"/>
                  <a:pt x="97" y="75"/>
                </a:cubicBezTo>
                <a:lnTo>
                  <a:pt x="89" y="6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142" name="Google Shape;3142;p17"/>
          <p:cNvGrpSpPr/>
          <p:nvPr/>
        </p:nvGrpSpPr>
        <p:grpSpPr>
          <a:xfrm>
            <a:off x="6207125" y="2001838"/>
            <a:ext cx="296863" cy="242887"/>
            <a:chOff x="6207125" y="2001838"/>
            <a:chExt cx="296863" cy="242887"/>
          </a:xfrm>
        </p:grpSpPr>
        <p:sp>
          <p:nvSpPr>
            <p:cNvPr id="3143" name="Google Shape;3143;p17"/>
            <p:cNvSpPr/>
            <p:nvPr/>
          </p:nvSpPr>
          <p:spPr>
            <a:xfrm>
              <a:off x="6316663" y="2001838"/>
              <a:ext cx="187325" cy="1301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4" name="Google Shape;3144;p17"/>
            <p:cNvSpPr/>
            <p:nvPr/>
          </p:nvSpPr>
          <p:spPr>
            <a:xfrm>
              <a:off x="6262688" y="2057400"/>
              <a:ext cx="184150" cy="130175"/>
            </a:xfrm>
            <a:custGeom>
              <a:rect b="b" l="l" r="r" t="t"/>
              <a:pathLst>
                <a:path extrusionOk="0" h="82" w="116">
                  <a:moveTo>
                    <a:pt x="23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3" y="5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5" name="Google Shape;3145;p17"/>
            <p:cNvSpPr/>
            <p:nvPr/>
          </p:nvSpPr>
          <p:spPr>
            <a:xfrm>
              <a:off x="6207125" y="2114550"/>
              <a:ext cx="184150" cy="130175"/>
            </a:xfrm>
            <a:custGeom>
              <a:rect b="b" l="l" r="r" t="t"/>
              <a:pathLst>
                <a:path extrusionOk="0" h="82" w="116">
                  <a:moveTo>
                    <a:pt x="22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2" y="5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46" name="Google Shape;3146;p17"/>
          <p:cNvSpPr/>
          <p:nvPr/>
        </p:nvSpPr>
        <p:spPr>
          <a:xfrm>
            <a:off x="6800850" y="1965325"/>
            <a:ext cx="295275" cy="279400"/>
          </a:xfrm>
          <a:custGeom>
            <a:rect b="b" l="l" r="r" t="t"/>
            <a:pathLst>
              <a:path extrusionOk="0" h="109" w="116">
                <a:moveTo>
                  <a:pt x="65" y="0"/>
                </a:moveTo>
                <a:cubicBezTo>
                  <a:pt x="22" y="0"/>
                  <a:pt x="0" y="43"/>
                  <a:pt x="0" y="72"/>
                </a:cubicBezTo>
                <a:cubicBezTo>
                  <a:pt x="0" y="80"/>
                  <a:pt x="15" y="94"/>
                  <a:pt x="22" y="72"/>
                </a:cubicBezTo>
                <a:cubicBezTo>
                  <a:pt x="25" y="63"/>
                  <a:pt x="44" y="65"/>
                  <a:pt x="44" y="80"/>
                </a:cubicBezTo>
                <a:cubicBezTo>
                  <a:pt x="44" y="96"/>
                  <a:pt x="51" y="109"/>
                  <a:pt x="65" y="109"/>
                </a:cubicBezTo>
                <a:cubicBezTo>
                  <a:pt x="109" y="109"/>
                  <a:pt x="116" y="72"/>
                  <a:pt x="116" y="51"/>
                </a:cubicBezTo>
                <a:cubicBezTo>
                  <a:pt x="116" y="29"/>
                  <a:pt x="109" y="0"/>
                  <a:pt x="65" y="0"/>
                </a:cubicBezTo>
                <a:close/>
                <a:moveTo>
                  <a:pt x="29" y="52"/>
                </a:moveTo>
                <a:cubicBezTo>
                  <a:pt x="24" y="52"/>
                  <a:pt x="20" y="48"/>
                  <a:pt x="20" y="43"/>
                </a:cubicBezTo>
                <a:cubicBezTo>
                  <a:pt x="20" y="38"/>
                  <a:pt x="24" y="34"/>
                  <a:pt x="29" y="34"/>
                </a:cubicBezTo>
                <a:cubicBezTo>
                  <a:pt x="34" y="34"/>
                  <a:pt x="38" y="38"/>
                  <a:pt x="38" y="43"/>
                </a:cubicBezTo>
                <a:cubicBezTo>
                  <a:pt x="38" y="48"/>
                  <a:pt x="34" y="52"/>
                  <a:pt x="29" y="52"/>
                </a:cubicBezTo>
                <a:close/>
                <a:moveTo>
                  <a:pt x="45" y="25"/>
                </a:moveTo>
                <a:cubicBezTo>
                  <a:pt x="45" y="20"/>
                  <a:pt x="50" y="16"/>
                  <a:pt x="55" y="16"/>
                </a:cubicBezTo>
                <a:cubicBezTo>
                  <a:pt x="60" y="16"/>
                  <a:pt x="64" y="20"/>
                  <a:pt x="64" y="25"/>
                </a:cubicBezTo>
                <a:cubicBezTo>
                  <a:pt x="64" y="30"/>
                  <a:pt x="60" y="34"/>
                  <a:pt x="55" y="34"/>
                </a:cubicBezTo>
                <a:cubicBezTo>
                  <a:pt x="50" y="34"/>
                  <a:pt x="45" y="30"/>
                  <a:pt x="45" y="25"/>
                </a:cubicBezTo>
                <a:close/>
                <a:moveTo>
                  <a:pt x="69" y="89"/>
                </a:moveTo>
                <a:cubicBezTo>
                  <a:pt x="62" y="89"/>
                  <a:pt x="56" y="83"/>
                  <a:pt x="56" y="76"/>
                </a:cubicBezTo>
                <a:cubicBezTo>
                  <a:pt x="56" y="69"/>
                  <a:pt x="62" y="63"/>
                  <a:pt x="69" y="63"/>
                </a:cubicBezTo>
                <a:cubicBezTo>
                  <a:pt x="76" y="63"/>
                  <a:pt x="82" y="69"/>
                  <a:pt x="82" y="76"/>
                </a:cubicBezTo>
                <a:cubicBezTo>
                  <a:pt x="82" y="83"/>
                  <a:pt x="76" y="89"/>
                  <a:pt x="69" y="89"/>
                </a:cubicBezTo>
                <a:close/>
                <a:moveTo>
                  <a:pt x="91" y="67"/>
                </a:moveTo>
                <a:cubicBezTo>
                  <a:pt x="88" y="67"/>
                  <a:pt x="85" y="65"/>
                  <a:pt x="85" y="62"/>
                </a:cubicBezTo>
                <a:cubicBezTo>
                  <a:pt x="85" y="59"/>
                  <a:pt x="88" y="56"/>
                  <a:pt x="91" y="56"/>
                </a:cubicBezTo>
                <a:cubicBezTo>
                  <a:pt x="94" y="56"/>
                  <a:pt x="96" y="59"/>
                  <a:pt x="96" y="62"/>
                </a:cubicBezTo>
                <a:cubicBezTo>
                  <a:pt x="96" y="65"/>
                  <a:pt x="94" y="67"/>
                  <a:pt x="91" y="67"/>
                </a:cubicBezTo>
                <a:close/>
                <a:moveTo>
                  <a:pt x="84" y="45"/>
                </a:moveTo>
                <a:cubicBezTo>
                  <a:pt x="77" y="45"/>
                  <a:pt x="71" y="40"/>
                  <a:pt x="71" y="33"/>
                </a:cubicBezTo>
                <a:cubicBezTo>
                  <a:pt x="71" y="26"/>
                  <a:pt x="77" y="20"/>
                  <a:pt x="84" y="20"/>
                </a:cubicBezTo>
                <a:cubicBezTo>
                  <a:pt x="91" y="20"/>
                  <a:pt x="96" y="26"/>
                  <a:pt x="96" y="33"/>
                </a:cubicBezTo>
                <a:cubicBezTo>
                  <a:pt x="96" y="40"/>
                  <a:pt x="91" y="45"/>
                  <a:pt x="84" y="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147" name="Google Shape;3147;p17"/>
          <p:cNvGrpSpPr/>
          <p:nvPr/>
        </p:nvGrpSpPr>
        <p:grpSpPr>
          <a:xfrm>
            <a:off x="8583613" y="1965325"/>
            <a:ext cx="296863" cy="279401"/>
            <a:chOff x="8583613" y="1965325"/>
            <a:chExt cx="296863" cy="279401"/>
          </a:xfrm>
        </p:grpSpPr>
        <p:sp>
          <p:nvSpPr>
            <p:cNvPr id="3148" name="Google Shape;3148;p17"/>
            <p:cNvSpPr/>
            <p:nvPr/>
          </p:nvSpPr>
          <p:spPr>
            <a:xfrm>
              <a:off x="8583613" y="1965325"/>
              <a:ext cx="296863" cy="109538"/>
            </a:xfrm>
            <a:custGeom>
              <a:rect b="b" l="l" r="r" t="t"/>
              <a:pathLst>
                <a:path extrusionOk="0" h="43" w="116">
                  <a:moveTo>
                    <a:pt x="108" y="15"/>
                  </a:moveTo>
                  <a:cubicBezTo>
                    <a:pt x="99" y="7"/>
                    <a:pt x="87" y="0"/>
                    <a:pt x="58" y="0"/>
                  </a:cubicBezTo>
                  <a:cubicBezTo>
                    <a:pt x="29" y="0"/>
                    <a:pt x="17" y="7"/>
                    <a:pt x="8" y="15"/>
                  </a:cubicBezTo>
                  <a:cubicBezTo>
                    <a:pt x="3" y="19"/>
                    <a:pt x="0" y="22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6" y="43"/>
                    <a:pt x="29" y="40"/>
                    <a:pt x="29" y="36"/>
                  </a:cubicBezTo>
                  <a:cubicBezTo>
                    <a:pt x="29" y="32"/>
                    <a:pt x="30" y="29"/>
                    <a:pt x="33" y="24"/>
                  </a:cubicBezTo>
                  <a:cubicBezTo>
                    <a:pt x="37" y="20"/>
                    <a:pt x="44" y="14"/>
                    <a:pt x="58" y="15"/>
                  </a:cubicBezTo>
                  <a:cubicBezTo>
                    <a:pt x="73" y="14"/>
                    <a:pt x="80" y="20"/>
                    <a:pt x="83" y="24"/>
                  </a:cubicBezTo>
                  <a:cubicBezTo>
                    <a:pt x="87" y="29"/>
                    <a:pt x="87" y="32"/>
                    <a:pt x="87" y="36"/>
                  </a:cubicBezTo>
                  <a:cubicBezTo>
                    <a:pt x="87" y="40"/>
                    <a:pt x="91" y="43"/>
                    <a:pt x="95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13" y="43"/>
                    <a:pt x="116" y="40"/>
                    <a:pt x="116" y="36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6" y="22"/>
                    <a:pt x="113" y="19"/>
                    <a:pt x="108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9" name="Google Shape;3149;p17"/>
            <p:cNvSpPr/>
            <p:nvPr/>
          </p:nvSpPr>
          <p:spPr>
            <a:xfrm>
              <a:off x="8696325" y="2132013"/>
              <a:ext cx="73025" cy="746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0" name="Google Shape;3150;p17"/>
            <p:cNvSpPr/>
            <p:nvPr/>
          </p:nvSpPr>
          <p:spPr>
            <a:xfrm>
              <a:off x="8601075" y="2039938"/>
              <a:ext cx="260350" cy="204788"/>
            </a:xfrm>
            <a:custGeom>
              <a:rect b="b" l="l" r="r" t="t"/>
              <a:pathLst>
                <a:path extrusionOk="0" h="80" w="102">
                  <a:moveTo>
                    <a:pt x="76" y="14"/>
                  </a:moveTo>
                  <a:cubicBezTo>
                    <a:pt x="73" y="14"/>
                    <a:pt x="73" y="14"/>
                    <a:pt x="73" y="1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2"/>
                    <a:pt x="70" y="0"/>
                    <a:pt x="66" y="0"/>
                  </a:cubicBezTo>
                  <a:cubicBezTo>
                    <a:pt x="62" y="0"/>
                    <a:pt x="58" y="2"/>
                    <a:pt x="58" y="5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2"/>
                    <a:pt x="41" y="0"/>
                    <a:pt x="37" y="0"/>
                  </a:cubicBezTo>
                  <a:cubicBezTo>
                    <a:pt x="33" y="0"/>
                    <a:pt x="29" y="2"/>
                    <a:pt x="29" y="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1" y="16"/>
                    <a:pt x="20" y="18"/>
                  </a:cubicBezTo>
                  <a:cubicBezTo>
                    <a:pt x="14" y="26"/>
                    <a:pt x="0" y="48"/>
                    <a:pt x="0" y="5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66"/>
                    <a:pt x="102" y="59"/>
                    <a:pt x="102" y="59"/>
                  </a:cubicBezTo>
                  <a:cubicBezTo>
                    <a:pt x="102" y="46"/>
                    <a:pt x="88" y="25"/>
                    <a:pt x="82" y="17"/>
                  </a:cubicBezTo>
                  <a:cubicBezTo>
                    <a:pt x="81" y="16"/>
                    <a:pt x="79" y="14"/>
                    <a:pt x="76" y="14"/>
                  </a:cubicBezTo>
                  <a:close/>
                  <a:moveTo>
                    <a:pt x="51" y="72"/>
                  </a:moveTo>
                  <a:cubicBezTo>
                    <a:pt x="39" y="72"/>
                    <a:pt x="29" y="63"/>
                    <a:pt x="29" y="51"/>
                  </a:cubicBezTo>
                  <a:cubicBezTo>
                    <a:pt x="29" y="39"/>
                    <a:pt x="39" y="29"/>
                    <a:pt x="51" y="29"/>
                  </a:cubicBezTo>
                  <a:cubicBezTo>
                    <a:pt x="63" y="29"/>
                    <a:pt x="73" y="39"/>
                    <a:pt x="73" y="51"/>
                  </a:cubicBezTo>
                  <a:cubicBezTo>
                    <a:pt x="73" y="63"/>
                    <a:pt x="63" y="72"/>
                    <a:pt x="51" y="7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51" name="Google Shape;3151;p17"/>
          <p:cNvGrpSpPr/>
          <p:nvPr/>
        </p:nvGrpSpPr>
        <p:grpSpPr>
          <a:xfrm>
            <a:off x="2640013" y="2541588"/>
            <a:ext cx="254000" cy="296862"/>
            <a:chOff x="2640013" y="2541588"/>
            <a:chExt cx="254000" cy="296862"/>
          </a:xfrm>
        </p:grpSpPr>
        <p:sp>
          <p:nvSpPr>
            <p:cNvPr id="3152" name="Google Shape;3152;p17"/>
            <p:cNvSpPr/>
            <p:nvPr/>
          </p:nvSpPr>
          <p:spPr>
            <a:xfrm>
              <a:off x="2651125" y="2541588"/>
              <a:ext cx="242888" cy="233363"/>
            </a:xfrm>
            <a:custGeom>
              <a:rect b="b" l="l" r="r" t="t"/>
              <a:pathLst>
                <a:path extrusionOk="0" h="91" w="95">
                  <a:moveTo>
                    <a:pt x="88" y="14"/>
                  </a:moveTo>
                  <a:cubicBezTo>
                    <a:pt x="92" y="14"/>
                    <a:pt x="95" y="11"/>
                    <a:pt x="95" y="7"/>
                  </a:cubicBezTo>
                  <a:cubicBezTo>
                    <a:pt x="95" y="3"/>
                    <a:pt x="92" y="0"/>
                    <a:pt x="88" y="0"/>
                  </a:cubicBezTo>
                  <a:cubicBezTo>
                    <a:pt x="84" y="0"/>
                    <a:pt x="81" y="3"/>
                    <a:pt x="81" y="7"/>
                  </a:cubicBezTo>
                  <a:cubicBezTo>
                    <a:pt x="81" y="9"/>
                    <a:pt x="81" y="10"/>
                    <a:pt x="82" y="11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0"/>
                    <a:pt x="8" y="0"/>
                    <a:pt x="5" y="1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30"/>
                    <a:pt x="8" y="51"/>
                    <a:pt x="24" y="67"/>
                  </a:cubicBezTo>
                  <a:cubicBezTo>
                    <a:pt x="40" y="83"/>
                    <a:pt x="62" y="91"/>
                    <a:pt x="83" y="91"/>
                  </a:cubicBezTo>
                  <a:cubicBezTo>
                    <a:pt x="86" y="91"/>
                    <a:pt x="89" y="89"/>
                    <a:pt x="90" y="87"/>
                  </a:cubicBezTo>
                  <a:cubicBezTo>
                    <a:pt x="92" y="84"/>
                    <a:pt x="91" y="81"/>
                    <a:pt x="89" y="78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4"/>
                    <a:pt x="86" y="14"/>
                    <a:pt x="88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3" name="Google Shape;3153;p17"/>
            <p:cNvSpPr/>
            <p:nvPr/>
          </p:nvSpPr>
          <p:spPr>
            <a:xfrm>
              <a:off x="2640013" y="2730500"/>
              <a:ext cx="120650" cy="107950"/>
            </a:xfrm>
            <a:custGeom>
              <a:rect b="b" l="l" r="r" t="t"/>
              <a:pathLst>
                <a:path extrusionOk="0" h="42" w="47">
                  <a:moveTo>
                    <a:pt x="41" y="16"/>
                  </a:moveTo>
                  <a:cubicBezTo>
                    <a:pt x="41" y="15"/>
                    <a:pt x="40" y="15"/>
                    <a:pt x="39" y="14"/>
                  </a:cubicBezTo>
                  <a:cubicBezTo>
                    <a:pt x="33" y="11"/>
                    <a:pt x="27" y="6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2"/>
                    <a:pt x="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2"/>
                    <a:pt x="46" y="41"/>
                  </a:cubicBezTo>
                  <a:cubicBezTo>
                    <a:pt x="47" y="40"/>
                    <a:pt x="47" y="39"/>
                    <a:pt x="47" y="37"/>
                  </a:cubicBezTo>
                  <a:lnTo>
                    <a:pt x="41" y="1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54" name="Google Shape;3154;p17"/>
          <p:cNvSpPr/>
          <p:nvPr/>
        </p:nvSpPr>
        <p:spPr>
          <a:xfrm>
            <a:off x="263525" y="2541588"/>
            <a:ext cx="279400" cy="292100"/>
          </a:xfrm>
          <a:custGeom>
            <a:rect b="b" l="l" r="r" t="t"/>
            <a:pathLst>
              <a:path extrusionOk="0" h="114" w="109">
                <a:moveTo>
                  <a:pt x="53" y="114"/>
                </a:moveTo>
                <a:cubicBezTo>
                  <a:pt x="45" y="114"/>
                  <a:pt x="37" y="113"/>
                  <a:pt x="30" y="110"/>
                </a:cubicBezTo>
                <a:cubicBezTo>
                  <a:pt x="24" y="108"/>
                  <a:pt x="18" y="104"/>
                  <a:pt x="14" y="100"/>
                </a:cubicBezTo>
                <a:cubicBezTo>
                  <a:pt x="9" y="96"/>
                  <a:pt x="6" y="90"/>
                  <a:pt x="3" y="84"/>
                </a:cubicBezTo>
                <a:cubicBezTo>
                  <a:pt x="1" y="77"/>
                  <a:pt x="0" y="70"/>
                  <a:pt x="0" y="61"/>
                </a:cubicBezTo>
                <a:cubicBezTo>
                  <a:pt x="0" y="56"/>
                  <a:pt x="0" y="50"/>
                  <a:pt x="2" y="45"/>
                </a:cubicBezTo>
                <a:cubicBezTo>
                  <a:pt x="3" y="39"/>
                  <a:pt x="5" y="34"/>
                  <a:pt x="7" y="30"/>
                </a:cubicBezTo>
                <a:cubicBezTo>
                  <a:pt x="10" y="25"/>
                  <a:pt x="12" y="21"/>
                  <a:pt x="16" y="18"/>
                </a:cubicBezTo>
                <a:cubicBezTo>
                  <a:pt x="19" y="14"/>
                  <a:pt x="23" y="11"/>
                  <a:pt x="28" y="8"/>
                </a:cubicBezTo>
                <a:cubicBezTo>
                  <a:pt x="32" y="5"/>
                  <a:pt x="37" y="3"/>
                  <a:pt x="42" y="2"/>
                </a:cubicBezTo>
                <a:cubicBezTo>
                  <a:pt x="47" y="1"/>
                  <a:pt x="53" y="0"/>
                  <a:pt x="59" y="0"/>
                </a:cubicBezTo>
                <a:cubicBezTo>
                  <a:pt x="66" y="0"/>
                  <a:pt x="73" y="1"/>
                  <a:pt x="79" y="3"/>
                </a:cubicBezTo>
                <a:cubicBezTo>
                  <a:pt x="85" y="6"/>
                  <a:pt x="91" y="9"/>
                  <a:pt x="95" y="13"/>
                </a:cubicBezTo>
                <a:cubicBezTo>
                  <a:pt x="99" y="18"/>
                  <a:pt x="103" y="23"/>
                  <a:pt x="105" y="29"/>
                </a:cubicBezTo>
                <a:cubicBezTo>
                  <a:pt x="108" y="35"/>
                  <a:pt x="109" y="43"/>
                  <a:pt x="109" y="50"/>
                </a:cubicBezTo>
                <a:cubicBezTo>
                  <a:pt x="109" y="55"/>
                  <a:pt x="109" y="59"/>
                  <a:pt x="108" y="64"/>
                </a:cubicBezTo>
                <a:cubicBezTo>
                  <a:pt x="107" y="68"/>
                  <a:pt x="105" y="72"/>
                  <a:pt x="103" y="75"/>
                </a:cubicBezTo>
                <a:cubicBezTo>
                  <a:pt x="101" y="78"/>
                  <a:pt x="98" y="81"/>
                  <a:pt x="95" y="83"/>
                </a:cubicBezTo>
                <a:cubicBezTo>
                  <a:pt x="92" y="85"/>
                  <a:pt x="89" y="86"/>
                  <a:pt x="85" y="86"/>
                </a:cubicBezTo>
                <a:cubicBezTo>
                  <a:pt x="83" y="86"/>
                  <a:pt x="82" y="86"/>
                  <a:pt x="80" y="85"/>
                </a:cubicBezTo>
                <a:cubicBezTo>
                  <a:pt x="79" y="85"/>
                  <a:pt x="77" y="84"/>
                  <a:pt x="76" y="83"/>
                </a:cubicBezTo>
                <a:cubicBezTo>
                  <a:pt x="75" y="83"/>
                  <a:pt x="74" y="82"/>
                  <a:pt x="73" y="81"/>
                </a:cubicBezTo>
                <a:cubicBezTo>
                  <a:pt x="72" y="80"/>
                  <a:pt x="72" y="79"/>
                  <a:pt x="71" y="78"/>
                </a:cubicBezTo>
                <a:cubicBezTo>
                  <a:pt x="71" y="76"/>
                  <a:pt x="71" y="76"/>
                  <a:pt x="71" y="76"/>
                </a:cubicBezTo>
                <a:cubicBezTo>
                  <a:pt x="68" y="76"/>
                  <a:pt x="68" y="76"/>
                  <a:pt x="68" y="76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8"/>
                  <a:pt x="64" y="80"/>
                  <a:pt x="63" y="81"/>
                </a:cubicBezTo>
                <a:cubicBezTo>
                  <a:pt x="62" y="82"/>
                  <a:pt x="61" y="82"/>
                  <a:pt x="60" y="83"/>
                </a:cubicBezTo>
                <a:cubicBezTo>
                  <a:pt x="58" y="84"/>
                  <a:pt x="57" y="85"/>
                  <a:pt x="55" y="85"/>
                </a:cubicBezTo>
                <a:cubicBezTo>
                  <a:pt x="54" y="86"/>
                  <a:pt x="52" y="86"/>
                  <a:pt x="50" y="86"/>
                </a:cubicBezTo>
                <a:cubicBezTo>
                  <a:pt x="46" y="86"/>
                  <a:pt x="43" y="85"/>
                  <a:pt x="40" y="84"/>
                </a:cubicBezTo>
                <a:cubicBezTo>
                  <a:pt x="37" y="83"/>
                  <a:pt x="35" y="81"/>
                  <a:pt x="33" y="79"/>
                </a:cubicBezTo>
                <a:cubicBezTo>
                  <a:pt x="31" y="76"/>
                  <a:pt x="30" y="74"/>
                  <a:pt x="29" y="70"/>
                </a:cubicBezTo>
                <a:cubicBezTo>
                  <a:pt x="28" y="67"/>
                  <a:pt x="27" y="63"/>
                  <a:pt x="27" y="59"/>
                </a:cubicBezTo>
                <a:cubicBezTo>
                  <a:pt x="27" y="55"/>
                  <a:pt x="28" y="50"/>
                  <a:pt x="29" y="46"/>
                </a:cubicBezTo>
                <a:cubicBezTo>
                  <a:pt x="31" y="42"/>
                  <a:pt x="33" y="39"/>
                  <a:pt x="35" y="36"/>
                </a:cubicBezTo>
                <a:cubicBezTo>
                  <a:pt x="38" y="34"/>
                  <a:pt x="41" y="31"/>
                  <a:pt x="45" y="30"/>
                </a:cubicBezTo>
                <a:cubicBezTo>
                  <a:pt x="48" y="28"/>
                  <a:pt x="53" y="28"/>
                  <a:pt x="57" y="28"/>
                </a:cubicBezTo>
                <a:cubicBezTo>
                  <a:pt x="59" y="28"/>
                  <a:pt x="62" y="28"/>
                  <a:pt x="64" y="28"/>
                </a:cubicBezTo>
                <a:cubicBezTo>
                  <a:pt x="66" y="28"/>
                  <a:pt x="68" y="28"/>
                  <a:pt x="70" y="29"/>
                </a:cubicBezTo>
                <a:cubicBezTo>
                  <a:pt x="72" y="29"/>
                  <a:pt x="74" y="30"/>
                  <a:pt x="76" y="30"/>
                </a:cubicBezTo>
                <a:cubicBezTo>
                  <a:pt x="77" y="30"/>
                  <a:pt x="78" y="31"/>
                  <a:pt x="79" y="31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1"/>
                  <a:pt x="78" y="62"/>
                  <a:pt x="78" y="63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7"/>
                  <a:pt x="78" y="69"/>
                  <a:pt x="78" y="70"/>
                </a:cubicBezTo>
                <a:cubicBezTo>
                  <a:pt x="79" y="72"/>
                  <a:pt x="79" y="73"/>
                  <a:pt x="80" y="74"/>
                </a:cubicBezTo>
                <a:cubicBezTo>
                  <a:pt x="80" y="75"/>
                  <a:pt x="81" y="76"/>
                  <a:pt x="83" y="77"/>
                </a:cubicBezTo>
                <a:cubicBezTo>
                  <a:pt x="83" y="77"/>
                  <a:pt x="84" y="77"/>
                  <a:pt x="86" y="77"/>
                </a:cubicBezTo>
                <a:cubicBezTo>
                  <a:pt x="88" y="77"/>
                  <a:pt x="90" y="76"/>
                  <a:pt x="92" y="75"/>
                </a:cubicBezTo>
                <a:cubicBezTo>
                  <a:pt x="93" y="73"/>
                  <a:pt x="94" y="71"/>
                  <a:pt x="95" y="68"/>
                </a:cubicBezTo>
                <a:cubicBezTo>
                  <a:pt x="96" y="66"/>
                  <a:pt x="97" y="63"/>
                  <a:pt x="97" y="60"/>
                </a:cubicBezTo>
                <a:cubicBezTo>
                  <a:pt x="98" y="57"/>
                  <a:pt x="98" y="54"/>
                  <a:pt x="98" y="50"/>
                </a:cubicBezTo>
                <a:cubicBezTo>
                  <a:pt x="98" y="44"/>
                  <a:pt x="97" y="38"/>
                  <a:pt x="95" y="33"/>
                </a:cubicBezTo>
                <a:cubicBezTo>
                  <a:pt x="93" y="28"/>
                  <a:pt x="90" y="23"/>
                  <a:pt x="87" y="20"/>
                </a:cubicBezTo>
                <a:cubicBezTo>
                  <a:pt x="83" y="16"/>
                  <a:pt x="79" y="13"/>
                  <a:pt x="74" y="12"/>
                </a:cubicBezTo>
                <a:cubicBezTo>
                  <a:pt x="70" y="10"/>
                  <a:pt x="64" y="9"/>
                  <a:pt x="59" y="9"/>
                </a:cubicBezTo>
                <a:cubicBezTo>
                  <a:pt x="51" y="9"/>
                  <a:pt x="44" y="10"/>
                  <a:pt x="38" y="13"/>
                </a:cubicBezTo>
                <a:cubicBezTo>
                  <a:pt x="32" y="15"/>
                  <a:pt x="27" y="19"/>
                  <a:pt x="23" y="24"/>
                </a:cubicBezTo>
                <a:cubicBezTo>
                  <a:pt x="19" y="28"/>
                  <a:pt x="16" y="34"/>
                  <a:pt x="14" y="40"/>
                </a:cubicBezTo>
                <a:cubicBezTo>
                  <a:pt x="12" y="46"/>
                  <a:pt x="11" y="53"/>
                  <a:pt x="11" y="61"/>
                </a:cubicBezTo>
                <a:cubicBezTo>
                  <a:pt x="11" y="68"/>
                  <a:pt x="12" y="74"/>
                  <a:pt x="14" y="79"/>
                </a:cubicBezTo>
                <a:cubicBezTo>
                  <a:pt x="16" y="85"/>
                  <a:pt x="18" y="90"/>
                  <a:pt x="22" y="93"/>
                </a:cubicBezTo>
                <a:cubicBezTo>
                  <a:pt x="26" y="97"/>
                  <a:pt x="30" y="100"/>
                  <a:pt x="35" y="102"/>
                </a:cubicBezTo>
                <a:cubicBezTo>
                  <a:pt x="40" y="104"/>
                  <a:pt x="46" y="105"/>
                  <a:pt x="53" y="105"/>
                </a:cubicBezTo>
                <a:cubicBezTo>
                  <a:pt x="56" y="105"/>
                  <a:pt x="59" y="105"/>
                  <a:pt x="62" y="104"/>
                </a:cubicBezTo>
                <a:cubicBezTo>
                  <a:pt x="64" y="104"/>
                  <a:pt x="67" y="103"/>
                  <a:pt x="70" y="103"/>
                </a:cubicBezTo>
                <a:cubicBezTo>
                  <a:pt x="73" y="102"/>
                  <a:pt x="76" y="101"/>
                  <a:pt x="79" y="101"/>
                </a:cubicBezTo>
                <a:cubicBezTo>
                  <a:pt x="80" y="100"/>
                  <a:pt x="82" y="100"/>
                  <a:pt x="84" y="99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0" y="110"/>
                  <a:pt x="75" y="111"/>
                  <a:pt x="70" y="112"/>
                </a:cubicBezTo>
                <a:cubicBezTo>
                  <a:pt x="65" y="113"/>
                  <a:pt x="59" y="114"/>
                  <a:pt x="53" y="114"/>
                </a:cubicBezTo>
                <a:close/>
                <a:moveTo>
                  <a:pt x="57" y="36"/>
                </a:moveTo>
                <a:cubicBezTo>
                  <a:pt x="54" y="36"/>
                  <a:pt x="51" y="37"/>
                  <a:pt x="49" y="38"/>
                </a:cubicBezTo>
                <a:cubicBezTo>
                  <a:pt x="47" y="40"/>
                  <a:pt x="45" y="41"/>
                  <a:pt x="43" y="44"/>
                </a:cubicBezTo>
                <a:cubicBezTo>
                  <a:pt x="42" y="46"/>
                  <a:pt x="41" y="48"/>
                  <a:pt x="40" y="51"/>
                </a:cubicBezTo>
                <a:cubicBezTo>
                  <a:pt x="40" y="54"/>
                  <a:pt x="39" y="57"/>
                  <a:pt x="39" y="60"/>
                </a:cubicBezTo>
                <a:cubicBezTo>
                  <a:pt x="39" y="66"/>
                  <a:pt x="40" y="70"/>
                  <a:pt x="43" y="73"/>
                </a:cubicBezTo>
                <a:cubicBezTo>
                  <a:pt x="45" y="76"/>
                  <a:pt x="48" y="77"/>
                  <a:pt x="52" y="77"/>
                </a:cubicBezTo>
                <a:cubicBezTo>
                  <a:pt x="54" y="77"/>
                  <a:pt x="56" y="77"/>
                  <a:pt x="58" y="75"/>
                </a:cubicBezTo>
                <a:cubicBezTo>
                  <a:pt x="60" y="74"/>
                  <a:pt x="62" y="73"/>
                  <a:pt x="63" y="71"/>
                </a:cubicBezTo>
                <a:cubicBezTo>
                  <a:pt x="64" y="69"/>
                  <a:pt x="65" y="66"/>
                  <a:pt x="65" y="64"/>
                </a:cubicBezTo>
                <a:cubicBezTo>
                  <a:pt x="66" y="61"/>
                  <a:pt x="66" y="58"/>
                  <a:pt x="66" y="55"/>
                </a:cubicBezTo>
                <a:cubicBezTo>
                  <a:pt x="67" y="37"/>
                  <a:pt x="67" y="37"/>
                  <a:pt x="67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3" y="36"/>
                  <a:pt x="62" y="36"/>
                </a:cubicBezTo>
                <a:cubicBezTo>
                  <a:pt x="60" y="36"/>
                  <a:pt x="59" y="36"/>
                  <a:pt x="57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55" name="Google Shape;3155;p17"/>
          <p:cNvSpPr/>
          <p:nvPr/>
        </p:nvSpPr>
        <p:spPr>
          <a:xfrm>
            <a:off x="2065338" y="2541588"/>
            <a:ext cx="277813" cy="296863"/>
          </a:xfrm>
          <a:custGeom>
            <a:rect b="b" l="l" r="r" t="t"/>
            <a:pathLst>
              <a:path extrusionOk="0" h="116" w="109">
                <a:moveTo>
                  <a:pt x="102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2"/>
                  <a:pt x="44" y="22"/>
                  <a:pt x="44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60" y="22"/>
                  <a:pt x="65" y="17"/>
                  <a:pt x="65" y="11"/>
                </a:cubicBezTo>
                <a:cubicBezTo>
                  <a:pt x="65" y="5"/>
                  <a:pt x="60" y="0"/>
                  <a:pt x="5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9" y="3"/>
                  <a:pt x="29" y="7"/>
                </a:cubicBezTo>
                <a:cubicBezTo>
                  <a:pt x="29" y="29"/>
                  <a:pt x="29" y="29"/>
                  <a:pt x="29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3" y="87"/>
                  <a:pt x="7" y="87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3" y="87"/>
                  <a:pt x="73" y="87"/>
                  <a:pt x="73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6" y="87"/>
                  <a:pt x="109" y="84"/>
                  <a:pt x="109" y="8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2"/>
                  <a:pt x="106" y="29"/>
                  <a:pt x="102" y="29"/>
                </a:cubicBezTo>
                <a:close/>
                <a:moveTo>
                  <a:pt x="58" y="109"/>
                </a:moveTo>
                <a:cubicBezTo>
                  <a:pt x="51" y="109"/>
                  <a:pt x="51" y="109"/>
                  <a:pt x="51" y="109"/>
                </a:cubicBezTo>
                <a:cubicBezTo>
                  <a:pt x="51" y="87"/>
                  <a:pt x="51" y="87"/>
                  <a:pt x="51" y="87"/>
                </a:cubicBezTo>
                <a:cubicBezTo>
                  <a:pt x="58" y="87"/>
                  <a:pt x="58" y="87"/>
                  <a:pt x="58" y="87"/>
                </a:cubicBezTo>
                <a:lnTo>
                  <a:pt x="58" y="109"/>
                </a:lnTo>
                <a:close/>
                <a:moveTo>
                  <a:pt x="102" y="80"/>
                </a:moveTo>
                <a:cubicBezTo>
                  <a:pt x="7" y="80"/>
                  <a:pt x="7" y="80"/>
                  <a:pt x="7" y="80"/>
                </a:cubicBezTo>
                <a:cubicBezTo>
                  <a:pt x="7" y="36"/>
                  <a:pt x="7" y="36"/>
                  <a:pt x="7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62"/>
                  <a:pt x="32" y="65"/>
                  <a:pt x="36" y="65"/>
                </a:cubicBezTo>
                <a:cubicBezTo>
                  <a:pt x="40" y="65"/>
                  <a:pt x="44" y="62"/>
                  <a:pt x="44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156" name="Google Shape;3156;p17"/>
          <p:cNvGrpSpPr/>
          <p:nvPr/>
        </p:nvGrpSpPr>
        <p:grpSpPr>
          <a:xfrm>
            <a:off x="3922713" y="2541588"/>
            <a:ext cx="204788" cy="296863"/>
            <a:chOff x="3922713" y="2541588"/>
            <a:chExt cx="204788" cy="296863"/>
          </a:xfrm>
        </p:grpSpPr>
        <p:sp>
          <p:nvSpPr>
            <p:cNvPr id="3157" name="Google Shape;3157;p17"/>
            <p:cNvSpPr/>
            <p:nvPr/>
          </p:nvSpPr>
          <p:spPr>
            <a:xfrm>
              <a:off x="3957638" y="2616200"/>
              <a:ext cx="130175" cy="1095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8" name="Google Shape;3158;p17"/>
            <p:cNvSpPr/>
            <p:nvPr/>
          </p:nvSpPr>
          <p:spPr>
            <a:xfrm>
              <a:off x="3995738" y="2578100"/>
              <a:ext cx="57150" cy="20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17"/>
            <p:cNvSpPr/>
            <p:nvPr/>
          </p:nvSpPr>
          <p:spPr>
            <a:xfrm>
              <a:off x="3922713" y="2541588"/>
              <a:ext cx="204788" cy="296863"/>
            </a:xfrm>
            <a:custGeom>
              <a:rect b="b" l="l" r="r" t="t"/>
              <a:pathLst>
                <a:path extrusionOk="0" h="116" w="80">
                  <a:moveTo>
                    <a:pt x="6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0"/>
                    <a:pt x="6" y="116"/>
                    <a:pt x="14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73" y="116"/>
                    <a:pt x="80" y="110"/>
                    <a:pt x="80" y="102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6"/>
                    <a:pt x="73" y="0"/>
                    <a:pt x="65" y="0"/>
                  </a:cubicBezTo>
                  <a:close/>
                  <a:moveTo>
                    <a:pt x="73" y="102"/>
                  </a:moveTo>
                  <a:cubicBezTo>
                    <a:pt x="73" y="106"/>
                    <a:pt x="69" y="109"/>
                    <a:pt x="65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0" y="109"/>
                    <a:pt x="7" y="106"/>
                    <a:pt x="7" y="10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0" y="7"/>
                    <a:pt x="1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7"/>
                    <a:pt x="73" y="10"/>
                    <a:pt x="73" y="14"/>
                  </a:cubicBezTo>
                  <a:lnTo>
                    <a:pt x="73" y="10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0" name="Google Shape;3160;p17"/>
            <p:cNvSpPr/>
            <p:nvPr/>
          </p:nvSpPr>
          <p:spPr>
            <a:xfrm>
              <a:off x="3957638" y="2782888"/>
              <a:ext cx="20638" cy="20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1" name="Google Shape;3161;p17"/>
            <p:cNvSpPr/>
            <p:nvPr/>
          </p:nvSpPr>
          <p:spPr>
            <a:xfrm>
              <a:off x="3995738" y="2782888"/>
              <a:ext cx="19050" cy="20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2" name="Google Shape;3162;p17"/>
            <p:cNvSpPr/>
            <p:nvPr/>
          </p:nvSpPr>
          <p:spPr>
            <a:xfrm>
              <a:off x="4032250" y="2782888"/>
              <a:ext cx="20638" cy="20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3" name="Google Shape;3163;p17"/>
            <p:cNvSpPr/>
            <p:nvPr/>
          </p:nvSpPr>
          <p:spPr>
            <a:xfrm>
              <a:off x="4070350" y="2782888"/>
              <a:ext cx="17463" cy="20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4" name="Google Shape;3164;p17"/>
            <p:cNvSpPr/>
            <p:nvPr/>
          </p:nvSpPr>
          <p:spPr>
            <a:xfrm>
              <a:off x="3957638" y="2746375"/>
              <a:ext cx="20638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5" name="Google Shape;3165;p17"/>
            <p:cNvSpPr/>
            <p:nvPr/>
          </p:nvSpPr>
          <p:spPr>
            <a:xfrm>
              <a:off x="3995738" y="2746375"/>
              <a:ext cx="19050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6" name="Google Shape;3166;p17"/>
            <p:cNvSpPr/>
            <p:nvPr/>
          </p:nvSpPr>
          <p:spPr>
            <a:xfrm>
              <a:off x="4032250" y="2746375"/>
              <a:ext cx="20638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7" name="Google Shape;3167;p17"/>
            <p:cNvSpPr/>
            <p:nvPr/>
          </p:nvSpPr>
          <p:spPr>
            <a:xfrm>
              <a:off x="4070350" y="2746375"/>
              <a:ext cx="17463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68" name="Google Shape;3168;p17"/>
          <p:cNvGrpSpPr/>
          <p:nvPr/>
        </p:nvGrpSpPr>
        <p:grpSpPr>
          <a:xfrm>
            <a:off x="7989888" y="2541588"/>
            <a:ext cx="296863" cy="296863"/>
            <a:chOff x="7989888" y="2541588"/>
            <a:chExt cx="296863" cy="296863"/>
          </a:xfrm>
        </p:grpSpPr>
        <p:sp>
          <p:nvSpPr>
            <p:cNvPr id="3169" name="Google Shape;3169;p17"/>
            <p:cNvSpPr/>
            <p:nvPr/>
          </p:nvSpPr>
          <p:spPr>
            <a:xfrm>
              <a:off x="7989888" y="2541588"/>
              <a:ext cx="296863" cy="296863"/>
            </a:xfrm>
            <a:custGeom>
              <a:rect b="b" l="l" r="r" t="t"/>
              <a:pathLst>
                <a:path extrusionOk="0" h="116" w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0" name="Google Shape;3170;p17"/>
            <p:cNvSpPr/>
            <p:nvPr/>
          </p:nvSpPr>
          <p:spPr>
            <a:xfrm>
              <a:off x="8081963" y="2616200"/>
              <a:ext cx="38100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1" name="Google Shape;3171;p17"/>
            <p:cNvSpPr/>
            <p:nvPr/>
          </p:nvSpPr>
          <p:spPr>
            <a:xfrm>
              <a:off x="8156575" y="2616200"/>
              <a:ext cx="38100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2" name="Google Shape;3172;p17"/>
            <p:cNvSpPr/>
            <p:nvPr/>
          </p:nvSpPr>
          <p:spPr>
            <a:xfrm>
              <a:off x="8048625" y="2708275"/>
              <a:ext cx="179388" cy="74613"/>
            </a:xfrm>
            <a:custGeom>
              <a:rect b="b" l="l" r="r" t="t"/>
              <a:pathLst>
                <a:path extrusionOk="0" h="29" w="70">
                  <a:moveTo>
                    <a:pt x="4" y="12"/>
                  </a:moveTo>
                  <a:cubicBezTo>
                    <a:pt x="10" y="22"/>
                    <a:pt x="22" y="29"/>
                    <a:pt x="35" y="29"/>
                  </a:cubicBezTo>
                  <a:cubicBezTo>
                    <a:pt x="48" y="29"/>
                    <a:pt x="59" y="22"/>
                    <a:pt x="66" y="12"/>
                  </a:cubicBezTo>
                  <a:cubicBezTo>
                    <a:pt x="68" y="8"/>
                    <a:pt x="69" y="4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2" y="8"/>
                    <a:pt x="4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73" name="Google Shape;3173;p17"/>
          <p:cNvGrpSpPr/>
          <p:nvPr/>
        </p:nvGrpSpPr>
        <p:grpSpPr>
          <a:xfrm>
            <a:off x="8564563" y="2541588"/>
            <a:ext cx="296863" cy="296863"/>
            <a:chOff x="8564563" y="2541588"/>
            <a:chExt cx="296863" cy="296863"/>
          </a:xfrm>
        </p:grpSpPr>
        <p:sp>
          <p:nvSpPr>
            <p:cNvPr id="3174" name="Google Shape;3174;p17"/>
            <p:cNvSpPr/>
            <p:nvPr/>
          </p:nvSpPr>
          <p:spPr>
            <a:xfrm>
              <a:off x="8564563" y="2541588"/>
              <a:ext cx="296863" cy="296863"/>
            </a:xfrm>
            <a:custGeom>
              <a:rect b="b" l="l" r="r" t="t"/>
              <a:pathLst>
                <a:path extrusionOk="0" h="116" w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5" name="Google Shape;3175;p17"/>
            <p:cNvSpPr/>
            <p:nvPr/>
          </p:nvSpPr>
          <p:spPr>
            <a:xfrm>
              <a:off x="8656638" y="2616200"/>
              <a:ext cx="39688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6" name="Google Shape;3176;p17"/>
            <p:cNvSpPr/>
            <p:nvPr/>
          </p:nvSpPr>
          <p:spPr>
            <a:xfrm>
              <a:off x="8639175" y="2708275"/>
              <a:ext cx="149225" cy="74613"/>
            </a:xfrm>
            <a:custGeom>
              <a:rect b="b" l="l" r="r" t="t"/>
              <a:pathLst>
                <a:path extrusionOk="0" h="29" w="58">
                  <a:moveTo>
                    <a:pt x="29" y="15"/>
                  </a:moveTo>
                  <a:cubicBezTo>
                    <a:pt x="17" y="15"/>
                    <a:pt x="6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13" y="29"/>
                    <a:pt x="29" y="29"/>
                  </a:cubicBezTo>
                  <a:cubicBezTo>
                    <a:pt x="45" y="29"/>
                    <a:pt x="58" y="16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1" y="9"/>
                    <a:pt x="41" y="15"/>
                    <a:pt x="29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7" name="Google Shape;3177;p17"/>
            <p:cNvSpPr/>
            <p:nvPr/>
          </p:nvSpPr>
          <p:spPr>
            <a:xfrm>
              <a:off x="8731250" y="2633663"/>
              <a:ext cx="57150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78" name="Google Shape;3178;p17"/>
          <p:cNvGrpSpPr/>
          <p:nvPr/>
        </p:nvGrpSpPr>
        <p:grpSpPr>
          <a:xfrm>
            <a:off x="263525" y="3135313"/>
            <a:ext cx="296863" cy="298450"/>
            <a:chOff x="263525" y="3135313"/>
            <a:chExt cx="296863" cy="298450"/>
          </a:xfrm>
        </p:grpSpPr>
        <p:sp>
          <p:nvSpPr>
            <p:cNvPr id="3179" name="Google Shape;3179;p17"/>
            <p:cNvSpPr/>
            <p:nvPr/>
          </p:nvSpPr>
          <p:spPr>
            <a:xfrm>
              <a:off x="263525" y="3135313"/>
              <a:ext cx="296863" cy="298450"/>
            </a:xfrm>
            <a:custGeom>
              <a:rect b="b" l="l" r="r" t="t"/>
              <a:pathLst>
                <a:path extrusionOk="0" h="116" w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0" name="Google Shape;3180;p17"/>
            <p:cNvSpPr/>
            <p:nvPr/>
          </p:nvSpPr>
          <p:spPr>
            <a:xfrm>
              <a:off x="355600" y="3209925"/>
              <a:ext cx="39688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1" name="Google Shape;3181;p17"/>
            <p:cNvSpPr/>
            <p:nvPr/>
          </p:nvSpPr>
          <p:spPr>
            <a:xfrm>
              <a:off x="430213" y="3209925"/>
              <a:ext cx="38100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2" name="Google Shape;3182;p17"/>
            <p:cNvSpPr/>
            <p:nvPr/>
          </p:nvSpPr>
          <p:spPr>
            <a:xfrm>
              <a:off x="374650" y="3305175"/>
              <a:ext cx="73025" cy="746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83" name="Google Shape;3183;p17"/>
          <p:cNvGrpSpPr/>
          <p:nvPr/>
        </p:nvGrpSpPr>
        <p:grpSpPr>
          <a:xfrm>
            <a:off x="6207125" y="2541588"/>
            <a:ext cx="296863" cy="296863"/>
            <a:chOff x="6207125" y="2541588"/>
            <a:chExt cx="296863" cy="296863"/>
          </a:xfrm>
        </p:grpSpPr>
        <p:sp>
          <p:nvSpPr>
            <p:cNvPr id="3184" name="Google Shape;3184;p17"/>
            <p:cNvSpPr/>
            <p:nvPr/>
          </p:nvSpPr>
          <p:spPr>
            <a:xfrm>
              <a:off x="6207125" y="2541588"/>
              <a:ext cx="296863" cy="296863"/>
            </a:xfrm>
            <a:custGeom>
              <a:rect b="b" l="l" r="r" t="t"/>
              <a:pathLst>
                <a:path extrusionOk="0" h="116" w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5" name="Google Shape;3185;p17"/>
            <p:cNvSpPr/>
            <p:nvPr/>
          </p:nvSpPr>
          <p:spPr>
            <a:xfrm>
              <a:off x="6262688" y="2708275"/>
              <a:ext cx="184150" cy="55563"/>
            </a:xfrm>
            <a:custGeom>
              <a:rect b="b" l="l" r="r" t="t"/>
              <a:pathLst>
                <a:path extrusionOk="0" h="22" w="72">
                  <a:moveTo>
                    <a:pt x="71" y="0"/>
                  </a:moveTo>
                  <a:cubicBezTo>
                    <a:pt x="62" y="9"/>
                    <a:pt x="50" y="15"/>
                    <a:pt x="36" y="15"/>
                  </a:cubicBezTo>
                  <a:cubicBezTo>
                    <a:pt x="22" y="15"/>
                    <a:pt x="1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18" y="22"/>
                    <a:pt x="36" y="22"/>
                  </a:cubicBezTo>
                  <a:cubicBezTo>
                    <a:pt x="54" y="22"/>
                    <a:pt x="62" y="13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6" name="Google Shape;3186;p17"/>
            <p:cNvSpPr/>
            <p:nvPr/>
          </p:nvSpPr>
          <p:spPr>
            <a:xfrm>
              <a:off x="6299200" y="2616200"/>
              <a:ext cx="38100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7" name="Google Shape;3187;p17"/>
            <p:cNvSpPr/>
            <p:nvPr/>
          </p:nvSpPr>
          <p:spPr>
            <a:xfrm>
              <a:off x="6372225" y="2616200"/>
              <a:ext cx="39688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88" name="Google Shape;3188;p17"/>
          <p:cNvGrpSpPr/>
          <p:nvPr/>
        </p:nvGrpSpPr>
        <p:grpSpPr>
          <a:xfrm>
            <a:off x="6800850" y="2541588"/>
            <a:ext cx="295275" cy="296863"/>
            <a:chOff x="6800850" y="2541588"/>
            <a:chExt cx="295275" cy="296863"/>
          </a:xfrm>
        </p:grpSpPr>
        <p:sp>
          <p:nvSpPr>
            <p:cNvPr id="3189" name="Google Shape;3189;p17"/>
            <p:cNvSpPr/>
            <p:nvPr/>
          </p:nvSpPr>
          <p:spPr>
            <a:xfrm>
              <a:off x="6800850" y="2541588"/>
              <a:ext cx="295275" cy="296863"/>
            </a:xfrm>
            <a:custGeom>
              <a:rect b="b" l="l" r="r" t="t"/>
              <a:pathLst>
                <a:path extrusionOk="0" h="116" w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0" name="Google Shape;3190;p17"/>
            <p:cNvSpPr/>
            <p:nvPr/>
          </p:nvSpPr>
          <p:spPr>
            <a:xfrm>
              <a:off x="6856413" y="2708275"/>
              <a:ext cx="184150" cy="55563"/>
            </a:xfrm>
            <a:custGeom>
              <a:rect b="b" l="l" r="r" t="t"/>
              <a:pathLst>
                <a:path extrusionOk="0" h="22" w="72">
                  <a:moveTo>
                    <a:pt x="36" y="0"/>
                  </a:moveTo>
                  <a:cubicBezTo>
                    <a:pt x="18" y="0"/>
                    <a:pt x="11" y="9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0" y="13"/>
                    <a:pt x="22" y="7"/>
                    <a:pt x="36" y="7"/>
                  </a:cubicBezTo>
                  <a:cubicBezTo>
                    <a:pt x="50" y="7"/>
                    <a:pt x="63" y="13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62" y="9"/>
                    <a:pt x="55" y="0"/>
                    <a:pt x="3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1" name="Google Shape;3191;p17"/>
            <p:cNvSpPr/>
            <p:nvPr/>
          </p:nvSpPr>
          <p:spPr>
            <a:xfrm>
              <a:off x="6892925" y="2616200"/>
              <a:ext cx="38100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2" name="Google Shape;3192;p17"/>
            <p:cNvSpPr/>
            <p:nvPr/>
          </p:nvSpPr>
          <p:spPr>
            <a:xfrm>
              <a:off x="6965950" y="2616200"/>
              <a:ext cx="38100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93" name="Google Shape;3193;p17"/>
          <p:cNvGrpSpPr/>
          <p:nvPr/>
        </p:nvGrpSpPr>
        <p:grpSpPr>
          <a:xfrm>
            <a:off x="7392988" y="2541588"/>
            <a:ext cx="300038" cy="296863"/>
            <a:chOff x="7392988" y="2541588"/>
            <a:chExt cx="300038" cy="296863"/>
          </a:xfrm>
        </p:grpSpPr>
        <p:sp>
          <p:nvSpPr>
            <p:cNvPr id="3194" name="Google Shape;3194;p17"/>
            <p:cNvSpPr/>
            <p:nvPr/>
          </p:nvSpPr>
          <p:spPr>
            <a:xfrm>
              <a:off x="7392988" y="2541588"/>
              <a:ext cx="300038" cy="296863"/>
            </a:xfrm>
            <a:custGeom>
              <a:rect b="b" l="l" r="r" t="t"/>
              <a:pathLst>
                <a:path extrusionOk="0" h="116" w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8" y="86"/>
                    <a:pt x="8" y="58"/>
                  </a:cubicBezTo>
                  <a:cubicBezTo>
                    <a:pt x="8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5" name="Google Shape;3195;p17"/>
            <p:cNvSpPr/>
            <p:nvPr/>
          </p:nvSpPr>
          <p:spPr>
            <a:xfrm>
              <a:off x="7488238" y="2616200"/>
              <a:ext cx="36513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6" name="Google Shape;3196;p17"/>
            <p:cNvSpPr/>
            <p:nvPr/>
          </p:nvSpPr>
          <p:spPr>
            <a:xfrm>
              <a:off x="7562850" y="2616200"/>
              <a:ext cx="34925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7" name="Google Shape;3197;p17"/>
            <p:cNvSpPr/>
            <p:nvPr/>
          </p:nvSpPr>
          <p:spPr>
            <a:xfrm>
              <a:off x="7467600" y="2725738"/>
              <a:ext cx="150813" cy="20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98" name="Google Shape;3198;p17"/>
          <p:cNvSpPr/>
          <p:nvPr/>
        </p:nvSpPr>
        <p:spPr>
          <a:xfrm>
            <a:off x="8015288" y="1955800"/>
            <a:ext cx="276225" cy="290513"/>
          </a:xfrm>
          <a:custGeom>
            <a:rect b="b" l="l" r="r" t="t"/>
            <a:pathLst>
              <a:path extrusionOk="0" h="114" w="108">
                <a:moveTo>
                  <a:pt x="104" y="88"/>
                </a:moveTo>
                <a:cubicBezTo>
                  <a:pt x="103" y="87"/>
                  <a:pt x="103" y="87"/>
                  <a:pt x="103" y="87"/>
                </a:cubicBezTo>
                <a:cubicBezTo>
                  <a:pt x="101" y="83"/>
                  <a:pt x="80" y="76"/>
                  <a:pt x="78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4" y="77"/>
                  <a:pt x="70" y="80"/>
                  <a:pt x="64" y="86"/>
                </a:cubicBezTo>
                <a:cubicBezTo>
                  <a:pt x="56" y="82"/>
                  <a:pt x="46" y="73"/>
                  <a:pt x="41" y="67"/>
                </a:cubicBezTo>
                <a:cubicBezTo>
                  <a:pt x="35" y="61"/>
                  <a:pt x="29" y="51"/>
                  <a:pt x="26" y="44"/>
                </a:cubicBezTo>
                <a:cubicBezTo>
                  <a:pt x="34" y="37"/>
                  <a:pt x="37" y="34"/>
                  <a:pt x="37" y="30"/>
                </a:cubicBezTo>
                <a:cubicBezTo>
                  <a:pt x="38" y="29"/>
                  <a:pt x="34" y="7"/>
                  <a:pt x="30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6" y="2"/>
                  <a:pt x="23" y="0"/>
                  <a:pt x="18" y="0"/>
                </a:cubicBezTo>
                <a:cubicBezTo>
                  <a:pt x="17" y="1"/>
                  <a:pt x="16" y="1"/>
                  <a:pt x="16" y="2"/>
                </a:cubicBezTo>
                <a:cubicBezTo>
                  <a:pt x="13" y="3"/>
                  <a:pt x="6" y="8"/>
                  <a:pt x="3" y="14"/>
                </a:cubicBezTo>
                <a:cubicBezTo>
                  <a:pt x="1" y="18"/>
                  <a:pt x="0" y="53"/>
                  <a:pt x="26" y="83"/>
                </a:cubicBezTo>
                <a:cubicBezTo>
                  <a:pt x="52" y="112"/>
                  <a:pt x="84" y="114"/>
                  <a:pt x="89" y="113"/>
                </a:cubicBezTo>
                <a:cubicBezTo>
                  <a:pt x="89" y="113"/>
                  <a:pt x="89" y="113"/>
                  <a:pt x="89" y="113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6" y="110"/>
                  <a:pt x="102" y="104"/>
                  <a:pt x="104" y="101"/>
                </a:cubicBezTo>
                <a:cubicBezTo>
                  <a:pt x="108" y="97"/>
                  <a:pt x="105" y="91"/>
                  <a:pt x="104" y="8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199" name="Google Shape;3199;p17"/>
          <p:cNvGrpSpPr/>
          <p:nvPr/>
        </p:nvGrpSpPr>
        <p:grpSpPr>
          <a:xfrm>
            <a:off x="4424363" y="2541588"/>
            <a:ext cx="295275" cy="184150"/>
            <a:chOff x="4424363" y="2541588"/>
            <a:chExt cx="295275" cy="184150"/>
          </a:xfrm>
        </p:grpSpPr>
        <p:sp>
          <p:nvSpPr>
            <p:cNvPr id="3200" name="Google Shape;3200;p17"/>
            <p:cNvSpPr/>
            <p:nvPr/>
          </p:nvSpPr>
          <p:spPr>
            <a:xfrm>
              <a:off x="4441825" y="2541588"/>
              <a:ext cx="263525" cy="117475"/>
            </a:xfrm>
            <a:custGeom>
              <a:rect b="b" l="l" r="r" t="t"/>
              <a:pathLst>
                <a:path extrusionOk="0" h="74" w="166">
                  <a:moveTo>
                    <a:pt x="166" y="0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2" y="74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1" name="Google Shape;3201;p17"/>
            <p:cNvSpPr/>
            <p:nvPr/>
          </p:nvSpPr>
          <p:spPr>
            <a:xfrm>
              <a:off x="4625975" y="2554288"/>
              <a:ext cx="93663" cy="163513"/>
            </a:xfrm>
            <a:custGeom>
              <a:rect b="b" l="l" r="r" t="t"/>
              <a:pathLst>
                <a:path extrusionOk="0" h="64" w="37">
                  <a:moveTo>
                    <a:pt x="3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3"/>
                    <a:pt x="37" y="61"/>
                    <a:pt x="37" y="6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2" name="Google Shape;3202;p17"/>
            <p:cNvSpPr/>
            <p:nvPr/>
          </p:nvSpPr>
          <p:spPr>
            <a:xfrm>
              <a:off x="4424363" y="2551113"/>
              <a:ext cx="93663" cy="165100"/>
            </a:xfrm>
            <a:custGeom>
              <a:rect b="b" l="l" r="r" t="t"/>
              <a:pathLst>
                <a:path extrusionOk="0" h="64" w="37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4"/>
                  </a:cubicBezTo>
                  <a:cubicBezTo>
                    <a:pt x="37" y="33"/>
                    <a:pt x="37" y="33"/>
                    <a:pt x="37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3" name="Google Shape;3203;p17"/>
            <p:cNvSpPr/>
            <p:nvPr/>
          </p:nvSpPr>
          <p:spPr>
            <a:xfrm>
              <a:off x="4441825" y="2649538"/>
              <a:ext cx="258763" cy="76200"/>
            </a:xfrm>
            <a:custGeom>
              <a:rect b="b" l="l" r="r" t="t"/>
              <a:pathLst>
                <a:path extrusionOk="0" h="48" w="163">
                  <a:moveTo>
                    <a:pt x="82" y="22"/>
                  </a:moveTo>
                  <a:lnTo>
                    <a:pt x="58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63" y="48"/>
                  </a:lnTo>
                  <a:lnTo>
                    <a:pt x="106" y="0"/>
                  </a:lnTo>
                  <a:lnTo>
                    <a:pt x="82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04" name="Google Shape;3204;p17"/>
          <p:cNvGrpSpPr/>
          <p:nvPr/>
        </p:nvGrpSpPr>
        <p:grpSpPr>
          <a:xfrm>
            <a:off x="857250" y="2541588"/>
            <a:ext cx="296863" cy="204788"/>
            <a:chOff x="857250" y="2541588"/>
            <a:chExt cx="296863" cy="204788"/>
          </a:xfrm>
        </p:grpSpPr>
        <p:sp>
          <p:nvSpPr>
            <p:cNvPr id="3205" name="Google Shape;3205;p17"/>
            <p:cNvSpPr/>
            <p:nvPr/>
          </p:nvSpPr>
          <p:spPr>
            <a:xfrm>
              <a:off x="857250" y="2541588"/>
              <a:ext cx="204788" cy="204788"/>
            </a:xfrm>
            <a:custGeom>
              <a:rect b="b" l="l" r="r" t="t"/>
              <a:pathLst>
                <a:path extrusionOk="0" h="80" w="80">
                  <a:moveTo>
                    <a:pt x="7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3" y="80"/>
                    <a:pt x="7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3"/>
                    <a:pt x="77" y="0"/>
                    <a:pt x="7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6" name="Google Shape;3206;p17"/>
            <p:cNvSpPr/>
            <p:nvPr/>
          </p:nvSpPr>
          <p:spPr>
            <a:xfrm>
              <a:off x="1079500" y="2566988"/>
              <a:ext cx="74613" cy="150813"/>
            </a:xfrm>
            <a:custGeom>
              <a:rect b="b" l="l" r="r" t="t"/>
              <a:pathLst>
                <a:path extrusionOk="0" h="59" w="29">
                  <a:moveTo>
                    <a:pt x="23" y="2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3" y="14"/>
                    <a:pt x="0" y="1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7" y="47"/>
                    <a:pt x="10" y="49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6" y="59"/>
                    <a:pt x="29" y="57"/>
                    <a:pt x="29" y="5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2"/>
                    <a:pt x="26" y="0"/>
                    <a:pt x="23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07" name="Google Shape;3207;p17"/>
          <p:cNvGrpSpPr/>
          <p:nvPr/>
        </p:nvGrpSpPr>
        <p:grpSpPr>
          <a:xfrm>
            <a:off x="5613400" y="2541588"/>
            <a:ext cx="296863" cy="296863"/>
            <a:chOff x="5613400" y="2541588"/>
            <a:chExt cx="296863" cy="296863"/>
          </a:xfrm>
        </p:grpSpPr>
        <p:sp>
          <p:nvSpPr>
            <p:cNvPr id="3208" name="Google Shape;3208;p17"/>
            <p:cNvSpPr/>
            <p:nvPr/>
          </p:nvSpPr>
          <p:spPr>
            <a:xfrm>
              <a:off x="5688013" y="2633663"/>
              <a:ext cx="222250" cy="204788"/>
            </a:xfrm>
            <a:custGeom>
              <a:rect b="b" l="l" r="r" t="t"/>
              <a:pathLst>
                <a:path extrusionOk="0" h="80" w="87">
                  <a:moveTo>
                    <a:pt x="7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9"/>
                    <a:pt x="54" y="29"/>
                    <a:pt x="43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7"/>
                    <a:pt x="79" y="0"/>
                    <a:pt x="7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9" name="Google Shape;3209;p17"/>
            <p:cNvSpPr/>
            <p:nvPr/>
          </p:nvSpPr>
          <p:spPr>
            <a:xfrm>
              <a:off x="5613400" y="2541588"/>
              <a:ext cx="222250" cy="204788"/>
            </a:xfrm>
            <a:custGeom>
              <a:rect b="b" l="l" r="r" t="t"/>
              <a:pathLst>
                <a:path extrusionOk="0" h="80" w="87">
                  <a:moveTo>
                    <a:pt x="36" y="58"/>
                  </a:move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3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7"/>
                    <a:pt x="79" y="0"/>
                    <a:pt x="7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14" y="80"/>
                    <a:pt x="14" y="80"/>
                    <a:pt x="14" y="80"/>
                  </a:cubicBezTo>
                  <a:lnTo>
                    <a:pt x="36" y="5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10" name="Google Shape;3210;p17"/>
          <p:cNvGrpSpPr/>
          <p:nvPr/>
        </p:nvGrpSpPr>
        <p:grpSpPr>
          <a:xfrm>
            <a:off x="3233738" y="2541588"/>
            <a:ext cx="296863" cy="296862"/>
            <a:chOff x="3233738" y="2541588"/>
            <a:chExt cx="296863" cy="296862"/>
          </a:xfrm>
        </p:grpSpPr>
        <p:sp>
          <p:nvSpPr>
            <p:cNvPr id="3211" name="Google Shape;3211;p17"/>
            <p:cNvSpPr/>
            <p:nvPr/>
          </p:nvSpPr>
          <p:spPr>
            <a:xfrm>
              <a:off x="3233738" y="2759075"/>
              <a:ext cx="79375" cy="793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2" name="Google Shape;3212;p17"/>
            <p:cNvSpPr/>
            <p:nvPr/>
          </p:nvSpPr>
          <p:spPr>
            <a:xfrm>
              <a:off x="3236913" y="2644775"/>
              <a:ext cx="193675" cy="192088"/>
            </a:xfrm>
            <a:custGeom>
              <a:rect b="b" l="l" r="r" t="t"/>
              <a:pathLst>
                <a:path extrusionOk="0" h="75" w="76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5" y="20"/>
                    <a:pt x="29" y="26"/>
                    <a:pt x="39" y="37"/>
                  </a:cubicBezTo>
                  <a:cubicBezTo>
                    <a:pt x="49" y="47"/>
                    <a:pt x="55" y="61"/>
                    <a:pt x="5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34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3" name="Google Shape;3213;p17"/>
            <p:cNvSpPr/>
            <p:nvPr/>
          </p:nvSpPr>
          <p:spPr>
            <a:xfrm>
              <a:off x="3236913" y="2541588"/>
              <a:ext cx="293688" cy="295275"/>
            </a:xfrm>
            <a:custGeom>
              <a:rect b="b" l="l" r="r" t="t"/>
              <a:pathLst>
                <a:path extrusionOk="0" h="115" w="11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2" y="21"/>
                    <a:pt x="94" y="63"/>
                    <a:pt x="9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52"/>
                    <a:pt x="64" y="0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14" name="Google Shape;3214;p17"/>
          <p:cNvSpPr/>
          <p:nvPr/>
        </p:nvSpPr>
        <p:spPr>
          <a:xfrm>
            <a:off x="5016500" y="2541588"/>
            <a:ext cx="296863" cy="296863"/>
          </a:xfrm>
          <a:custGeom>
            <a:rect b="b" l="l" r="r" t="t"/>
            <a:pathLst>
              <a:path extrusionOk="0" h="187" w="187">
                <a:moveTo>
                  <a:pt x="0" y="0"/>
                </a:moveTo>
                <a:lnTo>
                  <a:pt x="0" y="140"/>
                </a:lnTo>
                <a:lnTo>
                  <a:pt x="47" y="140"/>
                </a:lnTo>
                <a:lnTo>
                  <a:pt x="47" y="187"/>
                </a:lnTo>
                <a:lnTo>
                  <a:pt x="113" y="140"/>
                </a:lnTo>
                <a:lnTo>
                  <a:pt x="187" y="140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65" y="116"/>
                </a:moveTo>
                <a:lnTo>
                  <a:pt x="118" y="116"/>
                </a:lnTo>
                <a:lnTo>
                  <a:pt x="71" y="152"/>
                </a:lnTo>
                <a:lnTo>
                  <a:pt x="71" y="116"/>
                </a:lnTo>
                <a:lnTo>
                  <a:pt x="25" y="116"/>
                </a:lnTo>
                <a:lnTo>
                  <a:pt x="25" y="23"/>
                </a:lnTo>
                <a:lnTo>
                  <a:pt x="165" y="23"/>
                </a:lnTo>
                <a:lnTo>
                  <a:pt x="165" y="1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15" name="Google Shape;3215;p17"/>
          <p:cNvSpPr/>
          <p:nvPr/>
        </p:nvSpPr>
        <p:spPr>
          <a:xfrm>
            <a:off x="1450975" y="2579688"/>
            <a:ext cx="300038" cy="258763"/>
          </a:xfrm>
          <a:custGeom>
            <a:rect b="b" l="l" r="r" t="t"/>
            <a:pathLst>
              <a:path extrusionOk="0" h="101" w="117">
                <a:moveTo>
                  <a:pt x="95" y="7"/>
                </a:moveTo>
                <a:cubicBezTo>
                  <a:pt x="95" y="14"/>
                  <a:pt x="95" y="14"/>
                  <a:pt x="95" y="14"/>
                </a:cubicBezTo>
                <a:cubicBezTo>
                  <a:pt x="15" y="36"/>
                  <a:pt x="15" y="36"/>
                  <a:pt x="15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2"/>
                  <a:pt x="0" y="72"/>
                  <a:pt x="0" y="72"/>
                </a:cubicBezTo>
                <a:cubicBezTo>
                  <a:pt x="15" y="65"/>
                  <a:pt x="15" y="65"/>
                  <a:pt x="15" y="65"/>
                </a:cubicBezTo>
                <a:cubicBezTo>
                  <a:pt x="24" y="67"/>
                  <a:pt x="24" y="67"/>
                  <a:pt x="24" y="67"/>
                </a:cubicBezTo>
                <a:cubicBezTo>
                  <a:pt x="21" y="76"/>
                  <a:pt x="21" y="76"/>
                  <a:pt x="21" y="76"/>
                </a:cubicBezTo>
                <a:cubicBezTo>
                  <a:pt x="20" y="82"/>
                  <a:pt x="23" y="88"/>
                  <a:pt x="29" y="89"/>
                </a:cubicBezTo>
                <a:cubicBezTo>
                  <a:pt x="50" y="95"/>
                  <a:pt x="50" y="95"/>
                  <a:pt x="50" y="95"/>
                </a:cubicBezTo>
                <a:cubicBezTo>
                  <a:pt x="51" y="95"/>
                  <a:pt x="52" y="95"/>
                  <a:pt x="53" y="95"/>
                </a:cubicBezTo>
                <a:cubicBezTo>
                  <a:pt x="58" y="95"/>
                  <a:pt x="62" y="92"/>
                  <a:pt x="64" y="87"/>
                </a:cubicBezTo>
                <a:cubicBezTo>
                  <a:pt x="66" y="78"/>
                  <a:pt x="66" y="78"/>
                  <a:pt x="66" y="78"/>
                </a:cubicBezTo>
                <a:cubicBezTo>
                  <a:pt x="95" y="86"/>
                  <a:pt x="95" y="86"/>
                  <a:pt x="95" y="86"/>
                </a:cubicBezTo>
                <a:cubicBezTo>
                  <a:pt x="95" y="94"/>
                  <a:pt x="95" y="94"/>
                  <a:pt x="95" y="94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0"/>
                  <a:pt x="117" y="0"/>
                  <a:pt x="117" y="0"/>
                </a:cubicBezTo>
                <a:lnTo>
                  <a:pt x="95" y="7"/>
                </a:lnTo>
                <a:close/>
                <a:moveTo>
                  <a:pt x="57" y="85"/>
                </a:moveTo>
                <a:cubicBezTo>
                  <a:pt x="56" y="87"/>
                  <a:pt x="54" y="88"/>
                  <a:pt x="52" y="88"/>
                </a:cubicBezTo>
                <a:cubicBezTo>
                  <a:pt x="31" y="82"/>
                  <a:pt x="31" y="82"/>
                  <a:pt x="31" y="82"/>
                </a:cubicBezTo>
                <a:cubicBezTo>
                  <a:pt x="29" y="82"/>
                  <a:pt x="28" y="80"/>
                  <a:pt x="28" y="78"/>
                </a:cubicBezTo>
                <a:cubicBezTo>
                  <a:pt x="31" y="69"/>
                  <a:pt x="31" y="69"/>
                  <a:pt x="31" y="69"/>
                </a:cubicBezTo>
                <a:cubicBezTo>
                  <a:pt x="59" y="77"/>
                  <a:pt x="59" y="77"/>
                  <a:pt x="59" y="77"/>
                </a:cubicBezTo>
                <a:lnTo>
                  <a:pt x="57" y="85"/>
                </a:lnTo>
                <a:close/>
                <a:moveTo>
                  <a:pt x="95" y="50"/>
                </a:moveTo>
                <a:cubicBezTo>
                  <a:pt x="15" y="50"/>
                  <a:pt x="15" y="50"/>
                  <a:pt x="15" y="50"/>
                </a:cubicBezTo>
                <a:cubicBezTo>
                  <a:pt x="15" y="43"/>
                  <a:pt x="15" y="43"/>
                  <a:pt x="15" y="43"/>
                </a:cubicBezTo>
                <a:cubicBezTo>
                  <a:pt x="95" y="21"/>
                  <a:pt x="95" y="21"/>
                  <a:pt x="95" y="21"/>
                </a:cubicBezTo>
                <a:lnTo>
                  <a:pt x="95" y="50"/>
                </a:lnTo>
                <a:close/>
                <a:moveTo>
                  <a:pt x="109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9" y="14"/>
                  <a:pt x="109" y="14"/>
                  <a:pt x="109" y="14"/>
                </a:cubicBezTo>
                <a:lnTo>
                  <a:pt x="109" y="5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16" name="Google Shape;3216;p17"/>
          <p:cNvSpPr/>
          <p:nvPr/>
        </p:nvSpPr>
        <p:spPr>
          <a:xfrm>
            <a:off x="1638300" y="3209925"/>
            <a:ext cx="112713" cy="223838"/>
          </a:xfrm>
          <a:custGeom>
            <a:rect b="b" l="l" r="r" t="t"/>
            <a:pathLst>
              <a:path extrusionOk="0" h="87" w="44">
                <a:moveTo>
                  <a:pt x="29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87"/>
                  <a:pt x="7" y="87"/>
                  <a:pt x="7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44"/>
                  <a:pt x="36" y="44"/>
                  <a:pt x="3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7"/>
                  <a:pt x="37" y="0"/>
                  <a:pt x="29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17" name="Google Shape;3217;p17"/>
          <p:cNvSpPr/>
          <p:nvPr/>
        </p:nvSpPr>
        <p:spPr>
          <a:xfrm>
            <a:off x="1665288" y="3135313"/>
            <a:ext cx="57150" cy="571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18" name="Google Shape;3218;p17"/>
          <p:cNvGrpSpPr/>
          <p:nvPr/>
        </p:nvGrpSpPr>
        <p:grpSpPr>
          <a:xfrm>
            <a:off x="3233738" y="3135313"/>
            <a:ext cx="296863" cy="298450"/>
            <a:chOff x="3233738" y="3135313"/>
            <a:chExt cx="296863" cy="298450"/>
          </a:xfrm>
        </p:grpSpPr>
        <p:sp>
          <p:nvSpPr>
            <p:cNvPr id="3219" name="Google Shape;3219;p17"/>
            <p:cNvSpPr/>
            <p:nvPr/>
          </p:nvSpPr>
          <p:spPr>
            <a:xfrm>
              <a:off x="3233738" y="3135313"/>
              <a:ext cx="296863" cy="298450"/>
            </a:xfrm>
            <a:custGeom>
              <a:rect b="b" l="l" r="r" t="t"/>
              <a:pathLst>
                <a:path extrusionOk="0" h="116" w="116">
                  <a:moveTo>
                    <a:pt x="93" y="70"/>
                  </a:moveTo>
                  <a:cubicBezTo>
                    <a:pt x="99" y="63"/>
                    <a:pt x="102" y="54"/>
                    <a:pt x="102" y="44"/>
                  </a:cubicBezTo>
                  <a:cubicBezTo>
                    <a:pt x="102" y="20"/>
                    <a:pt x="82" y="0"/>
                    <a:pt x="58" y="0"/>
                  </a:cubicBezTo>
                  <a:cubicBezTo>
                    <a:pt x="46" y="0"/>
                    <a:pt x="35" y="5"/>
                    <a:pt x="27" y="14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0" y="22"/>
                    <a:pt x="15" y="36"/>
                    <a:pt x="16" y="36"/>
                  </a:cubicBezTo>
                  <a:cubicBezTo>
                    <a:pt x="15" y="39"/>
                    <a:pt x="15" y="41"/>
                    <a:pt x="15" y="44"/>
                  </a:cubicBezTo>
                  <a:cubicBezTo>
                    <a:pt x="15" y="54"/>
                    <a:pt x="18" y="63"/>
                    <a:pt x="24" y="70"/>
                  </a:cubicBezTo>
                  <a:cubicBezTo>
                    <a:pt x="10" y="80"/>
                    <a:pt x="0" y="97"/>
                    <a:pt x="0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97"/>
                    <a:pt x="107" y="80"/>
                    <a:pt x="93" y="70"/>
                  </a:cubicBezTo>
                  <a:close/>
                  <a:moveTo>
                    <a:pt x="58" y="80"/>
                  </a:moveTo>
                  <a:cubicBezTo>
                    <a:pt x="38" y="80"/>
                    <a:pt x="22" y="64"/>
                    <a:pt x="22" y="44"/>
                  </a:cubicBezTo>
                  <a:cubicBezTo>
                    <a:pt x="22" y="40"/>
                    <a:pt x="23" y="37"/>
                    <a:pt x="24" y="34"/>
                  </a:cubicBezTo>
                  <a:cubicBezTo>
                    <a:pt x="33" y="30"/>
                    <a:pt x="41" y="23"/>
                    <a:pt x="45" y="14"/>
                  </a:cubicBezTo>
                  <a:cubicBezTo>
                    <a:pt x="53" y="24"/>
                    <a:pt x="66" y="30"/>
                    <a:pt x="79" y="30"/>
                  </a:cubicBezTo>
                  <a:cubicBezTo>
                    <a:pt x="83" y="30"/>
                    <a:pt x="87" y="29"/>
                    <a:pt x="91" y="28"/>
                  </a:cubicBezTo>
                  <a:cubicBezTo>
                    <a:pt x="93" y="33"/>
                    <a:pt x="95" y="38"/>
                    <a:pt x="95" y="44"/>
                  </a:cubicBezTo>
                  <a:cubicBezTo>
                    <a:pt x="95" y="64"/>
                    <a:pt x="78" y="80"/>
                    <a:pt x="58" y="8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0" name="Google Shape;3220;p17"/>
            <p:cNvSpPr/>
            <p:nvPr/>
          </p:nvSpPr>
          <p:spPr>
            <a:xfrm>
              <a:off x="3330575" y="3233738"/>
              <a:ext cx="31750" cy="333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1" name="Google Shape;3221;p17"/>
            <p:cNvSpPr/>
            <p:nvPr/>
          </p:nvSpPr>
          <p:spPr>
            <a:xfrm>
              <a:off x="3403600" y="3233738"/>
              <a:ext cx="30163" cy="333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22" name="Google Shape;3222;p17"/>
          <p:cNvGrpSpPr/>
          <p:nvPr/>
        </p:nvGrpSpPr>
        <p:grpSpPr>
          <a:xfrm>
            <a:off x="3840163" y="3135313"/>
            <a:ext cx="312738" cy="298450"/>
            <a:chOff x="3840163" y="3135313"/>
            <a:chExt cx="312738" cy="298450"/>
          </a:xfrm>
        </p:grpSpPr>
        <p:sp>
          <p:nvSpPr>
            <p:cNvPr id="3223" name="Google Shape;3223;p17"/>
            <p:cNvSpPr/>
            <p:nvPr/>
          </p:nvSpPr>
          <p:spPr>
            <a:xfrm>
              <a:off x="4011613" y="3340100"/>
              <a:ext cx="133350" cy="93663"/>
            </a:xfrm>
            <a:custGeom>
              <a:rect b="b" l="l" r="r" t="t"/>
              <a:pathLst>
                <a:path extrusionOk="0" h="36" w="52">
                  <a:moveTo>
                    <a:pt x="39" y="0"/>
                  </a:moveTo>
                  <a:cubicBezTo>
                    <a:pt x="21" y="6"/>
                    <a:pt x="7" y="19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22"/>
                    <a:pt x="47" y="10"/>
                    <a:pt x="3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4" name="Google Shape;3224;p17"/>
            <p:cNvSpPr/>
            <p:nvPr/>
          </p:nvSpPr>
          <p:spPr>
            <a:xfrm>
              <a:off x="3848100" y="3340100"/>
              <a:ext cx="133350" cy="93663"/>
            </a:xfrm>
            <a:custGeom>
              <a:rect b="b" l="l" r="r" t="t"/>
              <a:pathLst>
                <a:path extrusionOk="0" h="36" w="52">
                  <a:moveTo>
                    <a:pt x="13" y="0"/>
                  </a:moveTo>
                  <a:cubicBezTo>
                    <a:pt x="5" y="10"/>
                    <a:pt x="0" y="22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5" y="19"/>
                    <a:pt x="31" y="6"/>
                    <a:pt x="1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5" name="Google Shape;3225;p17"/>
            <p:cNvSpPr/>
            <p:nvPr/>
          </p:nvSpPr>
          <p:spPr>
            <a:xfrm>
              <a:off x="3840163" y="3135313"/>
              <a:ext cx="312738" cy="223838"/>
            </a:xfrm>
            <a:custGeom>
              <a:rect b="b" l="l" r="r" t="t"/>
              <a:pathLst>
                <a:path extrusionOk="0" h="87" w="122">
                  <a:moveTo>
                    <a:pt x="103" y="55"/>
                  </a:moveTo>
                  <a:cubicBezTo>
                    <a:pt x="105" y="59"/>
                    <a:pt x="108" y="61"/>
                    <a:pt x="112" y="63"/>
                  </a:cubicBezTo>
                  <a:cubicBezTo>
                    <a:pt x="114" y="65"/>
                    <a:pt x="116" y="65"/>
                    <a:pt x="118" y="66"/>
                  </a:cubicBezTo>
                  <a:cubicBezTo>
                    <a:pt x="122" y="53"/>
                    <a:pt x="116" y="39"/>
                    <a:pt x="104" y="32"/>
                  </a:cubicBezTo>
                  <a:cubicBezTo>
                    <a:pt x="103" y="32"/>
                    <a:pt x="102" y="30"/>
                    <a:pt x="102" y="28"/>
                  </a:cubicBezTo>
                  <a:cubicBezTo>
                    <a:pt x="101" y="28"/>
                    <a:pt x="101" y="28"/>
                    <a:pt x="101" y="27"/>
                  </a:cubicBezTo>
                  <a:cubicBezTo>
                    <a:pt x="101" y="25"/>
                    <a:pt x="100" y="23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19"/>
                    <a:pt x="95" y="17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1" y="12"/>
                    <a:pt x="87" y="9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1" y="5"/>
                    <a:pt x="79" y="4"/>
                    <a:pt x="77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4" y="2"/>
                    <a:pt x="71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0"/>
                    <a:pt x="64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0"/>
                    <a:pt x="56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8" y="2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3" y="4"/>
                    <a:pt x="41" y="5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9"/>
                    <a:pt x="31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7"/>
                    <a:pt x="25" y="19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2" y="23"/>
                    <a:pt x="21" y="25"/>
                    <a:pt x="21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18" y="32"/>
                    <a:pt x="18" y="32"/>
                  </a:cubicBezTo>
                  <a:cubicBezTo>
                    <a:pt x="6" y="39"/>
                    <a:pt x="0" y="53"/>
                    <a:pt x="4" y="66"/>
                  </a:cubicBezTo>
                  <a:cubicBezTo>
                    <a:pt x="6" y="65"/>
                    <a:pt x="8" y="65"/>
                    <a:pt x="10" y="63"/>
                  </a:cubicBezTo>
                  <a:cubicBezTo>
                    <a:pt x="14" y="61"/>
                    <a:pt x="17" y="59"/>
                    <a:pt x="19" y="55"/>
                  </a:cubicBezTo>
                  <a:cubicBezTo>
                    <a:pt x="24" y="74"/>
                    <a:pt x="41" y="87"/>
                    <a:pt x="61" y="87"/>
                  </a:cubicBezTo>
                  <a:cubicBezTo>
                    <a:pt x="81" y="87"/>
                    <a:pt x="98" y="74"/>
                    <a:pt x="103" y="55"/>
                  </a:cubicBezTo>
                  <a:close/>
                  <a:moveTo>
                    <a:pt x="61" y="80"/>
                  </a:moveTo>
                  <a:cubicBezTo>
                    <a:pt x="41" y="80"/>
                    <a:pt x="25" y="64"/>
                    <a:pt x="25" y="44"/>
                  </a:cubicBezTo>
                  <a:cubicBezTo>
                    <a:pt x="25" y="41"/>
                    <a:pt x="25" y="39"/>
                    <a:pt x="25" y="36"/>
                  </a:cubicBezTo>
                  <a:cubicBezTo>
                    <a:pt x="26" y="36"/>
                    <a:pt x="27" y="36"/>
                    <a:pt x="28" y="36"/>
                  </a:cubicBezTo>
                  <a:cubicBezTo>
                    <a:pt x="45" y="36"/>
                    <a:pt x="59" y="24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24"/>
                    <a:pt x="77" y="36"/>
                    <a:pt x="94" y="36"/>
                  </a:cubicBezTo>
                  <a:cubicBezTo>
                    <a:pt x="95" y="36"/>
                    <a:pt x="96" y="36"/>
                    <a:pt x="96" y="36"/>
                  </a:cubicBezTo>
                  <a:cubicBezTo>
                    <a:pt x="97" y="39"/>
                    <a:pt x="97" y="41"/>
                    <a:pt x="97" y="44"/>
                  </a:cubicBezTo>
                  <a:cubicBezTo>
                    <a:pt x="97" y="64"/>
                    <a:pt x="81" y="80"/>
                    <a:pt x="61" y="8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6" name="Google Shape;3226;p17"/>
            <p:cNvSpPr/>
            <p:nvPr/>
          </p:nvSpPr>
          <p:spPr>
            <a:xfrm>
              <a:off x="3943350" y="3233738"/>
              <a:ext cx="33338" cy="333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7" name="Google Shape;3227;p17"/>
            <p:cNvSpPr/>
            <p:nvPr/>
          </p:nvSpPr>
          <p:spPr>
            <a:xfrm>
              <a:off x="4014788" y="3233738"/>
              <a:ext cx="33338" cy="333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28" name="Google Shape;3228;p17"/>
          <p:cNvSpPr/>
          <p:nvPr/>
        </p:nvSpPr>
        <p:spPr>
          <a:xfrm>
            <a:off x="2259013" y="3135313"/>
            <a:ext cx="57150" cy="571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9" name="Google Shape;3229;p17"/>
          <p:cNvSpPr/>
          <p:nvPr/>
        </p:nvSpPr>
        <p:spPr>
          <a:xfrm>
            <a:off x="2232025" y="3213100"/>
            <a:ext cx="111125" cy="220663"/>
          </a:xfrm>
          <a:custGeom>
            <a:rect b="b" l="l" r="r" t="t"/>
            <a:pathLst>
              <a:path extrusionOk="0" h="86" w="44">
                <a:moveTo>
                  <a:pt x="32" y="0"/>
                </a:moveTo>
                <a:cubicBezTo>
                  <a:pt x="22" y="21"/>
                  <a:pt x="22" y="21"/>
                  <a:pt x="22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7" y="1"/>
                  <a:pt x="3" y="2"/>
                  <a:pt x="0" y="4"/>
                </a:cubicBezTo>
                <a:cubicBezTo>
                  <a:pt x="0" y="43"/>
                  <a:pt x="0" y="43"/>
                  <a:pt x="0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5" y="86"/>
                  <a:pt x="15" y="86"/>
                  <a:pt x="15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34" y="43"/>
                  <a:pt x="34" y="43"/>
                  <a:pt x="3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2"/>
                  <a:pt x="37" y="1"/>
                  <a:pt x="32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30" name="Google Shape;3230;p17"/>
          <p:cNvSpPr/>
          <p:nvPr/>
        </p:nvSpPr>
        <p:spPr>
          <a:xfrm>
            <a:off x="862013" y="3135313"/>
            <a:ext cx="295275" cy="298450"/>
          </a:xfrm>
          <a:custGeom>
            <a:rect b="b" l="l" r="r" t="t"/>
            <a:pathLst>
              <a:path extrusionOk="0" h="116" w="115">
                <a:moveTo>
                  <a:pt x="112" y="89"/>
                </a:moveTo>
                <a:cubicBezTo>
                  <a:pt x="109" y="83"/>
                  <a:pt x="97" y="80"/>
                  <a:pt x="86" y="75"/>
                </a:cubicBezTo>
                <a:cubicBezTo>
                  <a:pt x="75" y="71"/>
                  <a:pt x="72" y="69"/>
                  <a:pt x="72" y="69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8"/>
                  <a:pt x="76" y="55"/>
                  <a:pt x="77" y="45"/>
                </a:cubicBezTo>
                <a:cubicBezTo>
                  <a:pt x="80" y="45"/>
                  <a:pt x="83" y="41"/>
                  <a:pt x="83" y="38"/>
                </a:cubicBezTo>
                <a:cubicBezTo>
                  <a:pt x="83" y="36"/>
                  <a:pt x="83" y="29"/>
                  <a:pt x="79" y="30"/>
                </a:cubicBezTo>
                <a:cubicBezTo>
                  <a:pt x="80" y="25"/>
                  <a:pt x="81" y="20"/>
                  <a:pt x="80" y="18"/>
                </a:cubicBezTo>
                <a:cubicBezTo>
                  <a:pt x="80" y="9"/>
                  <a:pt x="71" y="0"/>
                  <a:pt x="58" y="0"/>
                </a:cubicBezTo>
                <a:cubicBezTo>
                  <a:pt x="45" y="0"/>
                  <a:pt x="36" y="9"/>
                  <a:pt x="35" y="18"/>
                </a:cubicBezTo>
                <a:cubicBezTo>
                  <a:pt x="35" y="20"/>
                  <a:pt x="35" y="25"/>
                  <a:pt x="36" y="30"/>
                </a:cubicBezTo>
                <a:cubicBezTo>
                  <a:pt x="33" y="29"/>
                  <a:pt x="32" y="36"/>
                  <a:pt x="33" y="38"/>
                </a:cubicBezTo>
                <a:cubicBezTo>
                  <a:pt x="33" y="41"/>
                  <a:pt x="35" y="45"/>
                  <a:pt x="38" y="45"/>
                </a:cubicBezTo>
                <a:cubicBezTo>
                  <a:pt x="39" y="55"/>
                  <a:pt x="44" y="58"/>
                  <a:pt x="44" y="58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69"/>
                  <a:pt x="41" y="71"/>
                  <a:pt x="30" y="75"/>
                </a:cubicBezTo>
                <a:cubicBezTo>
                  <a:pt x="18" y="80"/>
                  <a:pt x="7" y="83"/>
                  <a:pt x="4" y="89"/>
                </a:cubicBezTo>
                <a:cubicBezTo>
                  <a:pt x="0" y="93"/>
                  <a:pt x="1" y="116"/>
                  <a:pt x="1" y="116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4" y="116"/>
                  <a:pt x="115" y="93"/>
                  <a:pt x="112" y="8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31" name="Google Shape;3231;p17"/>
          <p:cNvGrpSpPr/>
          <p:nvPr/>
        </p:nvGrpSpPr>
        <p:grpSpPr>
          <a:xfrm>
            <a:off x="2640013" y="3227388"/>
            <a:ext cx="296863" cy="206375"/>
            <a:chOff x="2640013" y="3227388"/>
            <a:chExt cx="296863" cy="206375"/>
          </a:xfrm>
        </p:grpSpPr>
        <p:sp>
          <p:nvSpPr>
            <p:cNvPr id="3232" name="Google Shape;3232;p17"/>
            <p:cNvSpPr/>
            <p:nvPr/>
          </p:nvSpPr>
          <p:spPr>
            <a:xfrm>
              <a:off x="2676525" y="3267075"/>
              <a:ext cx="87313" cy="79375"/>
            </a:xfrm>
            <a:custGeom>
              <a:rect b="b" l="l" r="r" t="t"/>
              <a:pathLst>
                <a:path extrusionOk="0" h="31" w="34">
                  <a:moveTo>
                    <a:pt x="34" y="31"/>
                  </a:moveTo>
                  <a:cubicBezTo>
                    <a:pt x="34" y="31"/>
                    <a:pt x="34" y="28"/>
                    <a:pt x="33" y="26"/>
                  </a:cubicBezTo>
                  <a:cubicBezTo>
                    <a:pt x="32" y="25"/>
                    <a:pt x="29" y="24"/>
                    <a:pt x="26" y="22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3" y="16"/>
                    <a:pt x="23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1"/>
                    <a:pt x="25" y="9"/>
                    <a:pt x="24" y="9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1" y="3"/>
                    <a:pt x="11" y="5"/>
                  </a:cubicBezTo>
                  <a:cubicBezTo>
                    <a:pt x="11" y="6"/>
                    <a:pt x="11" y="7"/>
                    <a:pt x="11" y="9"/>
                  </a:cubicBezTo>
                  <a:cubicBezTo>
                    <a:pt x="10" y="9"/>
                    <a:pt x="10" y="11"/>
                    <a:pt x="10" y="11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2" y="16"/>
                    <a:pt x="13" y="17"/>
                    <a:pt x="13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21"/>
                    <a:pt x="9" y="22"/>
                  </a:cubicBezTo>
                  <a:cubicBezTo>
                    <a:pt x="6" y="24"/>
                    <a:pt x="2" y="25"/>
                    <a:pt x="1" y="26"/>
                  </a:cubicBezTo>
                  <a:cubicBezTo>
                    <a:pt x="0" y="28"/>
                    <a:pt x="1" y="31"/>
                    <a:pt x="1" y="31"/>
                  </a:cubicBezTo>
                  <a:lnTo>
                    <a:pt x="34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3" name="Google Shape;3233;p17"/>
            <p:cNvSpPr/>
            <p:nvPr/>
          </p:nvSpPr>
          <p:spPr>
            <a:xfrm>
              <a:off x="2789238" y="3267075"/>
              <a:ext cx="74613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4" name="Google Shape;3234;p17"/>
            <p:cNvSpPr/>
            <p:nvPr/>
          </p:nvSpPr>
          <p:spPr>
            <a:xfrm>
              <a:off x="2789238" y="3305175"/>
              <a:ext cx="112713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5" name="Google Shape;3235;p17"/>
            <p:cNvSpPr/>
            <p:nvPr/>
          </p:nvSpPr>
          <p:spPr>
            <a:xfrm>
              <a:off x="2789238" y="3340100"/>
              <a:ext cx="92075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6" name="Google Shape;3236;p17"/>
            <p:cNvSpPr/>
            <p:nvPr/>
          </p:nvSpPr>
          <p:spPr>
            <a:xfrm>
              <a:off x="2640013" y="3227388"/>
              <a:ext cx="296863" cy="206375"/>
            </a:xfrm>
            <a:custGeom>
              <a:rect b="b" l="l" r="r" t="t"/>
              <a:pathLst>
                <a:path extrusionOk="0" h="80" w="116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  <a:moveTo>
                    <a:pt x="109" y="73"/>
                  </a:moveTo>
                  <a:cubicBezTo>
                    <a:pt x="94" y="73"/>
                    <a:pt x="94" y="73"/>
                    <a:pt x="94" y="73"/>
                  </a:cubicBezTo>
                  <a:cubicBezTo>
                    <a:pt x="94" y="72"/>
                    <a:pt x="94" y="71"/>
                    <a:pt x="94" y="69"/>
                  </a:cubicBezTo>
                  <a:cubicBezTo>
                    <a:pt x="94" y="63"/>
                    <a:pt x="90" y="59"/>
                    <a:pt x="84" y="59"/>
                  </a:cubicBezTo>
                  <a:cubicBezTo>
                    <a:pt x="78" y="59"/>
                    <a:pt x="73" y="63"/>
                    <a:pt x="73" y="69"/>
                  </a:cubicBezTo>
                  <a:cubicBezTo>
                    <a:pt x="73" y="71"/>
                    <a:pt x="73" y="72"/>
                    <a:pt x="7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4" y="71"/>
                    <a:pt x="44" y="69"/>
                  </a:cubicBezTo>
                  <a:cubicBezTo>
                    <a:pt x="44" y="63"/>
                    <a:pt x="39" y="59"/>
                    <a:pt x="33" y="59"/>
                  </a:cubicBezTo>
                  <a:cubicBezTo>
                    <a:pt x="27" y="59"/>
                    <a:pt x="22" y="63"/>
                    <a:pt x="22" y="69"/>
                  </a:cubicBezTo>
                  <a:cubicBezTo>
                    <a:pt x="22" y="71"/>
                    <a:pt x="22" y="72"/>
                    <a:pt x="22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9" y="8"/>
                    <a:pt x="109" y="8"/>
                    <a:pt x="109" y="8"/>
                  </a:cubicBezTo>
                  <a:lnTo>
                    <a:pt x="109" y="7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37" name="Google Shape;3237;p17"/>
          <p:cNvSpPr/>
          <p:nvPr/>
        </p:nvSpPr>
        <p:spPr>
          <a:xfrm>
            <a:off x="4424363" y="3135313"/>
            <a:ext cx="185738" cy="298450"/>
          </a:xfrm>
          <a:custGeom>
            <a:rect b="b" l="l" r="r" t="t"/>
            <a:pathLst>
              <a:path extrusionOk="0" h="116" w="73">
                <a:moveTo>
                  <a:pt x="73" y="36"/>
                </a:moveTo>
                <a:cubicBezTo>
                  <a:pt x="73" y="16"/>
                  <a:pt x="5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54"/>
                  <a:pt x="12" y="69"/>
                  <a:pt x="29" y="72"/>
                </a:cubicBezTo>
                <a:cubicBezTo>
                  <a:pt x="29" y="87"/>
                  <a:pt x="29" y="87"/>
                  <a:pt x="29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87"/>
                  <a:pt x="58" y="87"/>
                  <a:pt x="58" y="87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72"/>
                  <a:pt x="43" y="72"/>
                  <a:pt x="43" y="72"/>
                </a:cubicBezTo>
                <a:cubicBezTo>
                  <a:pt x="60" y="69"/>
                  <a:pt x="73" y="54"/>
                  <a:pt x="73" y="36"/>
                </a:cubicBezTo>
                <a:close/>
                <a:moveTo>
                  <a:pt x="36" y="58"/>
                </a:moveTo>
                <a:cubicBezTo>
                  <a:pt x="24" y="58"/>
                  <a:pt x="14" y="48"/>
                  <a:pt x="14" y="36"/>
                </a:cubicBezTo>
                <a:cubicBezTo>
                  <a:pt x="14" y="24"/>
                  <a:pt x="24" y="15"/>
                  <a:pt x="36" y="15"/>
                </a:cubicBezTo>
                <a:cubicBezTo>
                  <a:pt x="48" y="15"/>
                  <a:pt x="58" y="24"/>
                  <a:pt x="58" y="36"/>
                </a:cubicBezTo>
                <a:cubicBezTo>
                  <a:pt x="58" y="48"/>
                  <a:pt x="48" y="58"/>
                  <a:pt x="36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38" name="Google Shape;3238;p17"/>
          <p:cNvSpPr/>
          <p:nvPr/>
        </p:nvSpPr>
        <p:spPr>
          <a:xfrm>
            <a:off x="5035550" y="3154363"/>
            <a:ext cx="277813" cy="279400"/>
          </a:xfrm>
          <a:custGeom>
            <a:rect b="b" l="l" r="r" t="t"/>
            <a:pathLst>
              <a:path extrusionOk="0" h="109" w="109">
                <a:moveTo>
                  <a:pt x="59" y="0"/>
                </a:moveTo>
                <a:cubicBezTo>
                  <a:pt x="59" y="15"/>
                  <a:pt x="59" y="15"/>
                  <a:pt x="59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57" y="43"/>
                  <a:pt x="57" y="43"/>
                  <a:pt x="57" y="43"/>
                </a:cubicBezTo>
                <a:cubicBezTo>
                  <a:pt x="51" y="39"/>
                  <a:pt x="44" y="37"/>
                  <a:pt x="37" y="37"/>
                </a:cubicBezTo>
                <a:cubicBezTo>
                  <a:pt x="17" y="37"/>
                  <a:pt x="0" y="53"/>
                  <a:pt x="0" y="73"/>
                </a:cubicBezTo>
                <a:cubicBezTo>
                  <a:pt x="0" y="93"/>
                  <a:pt x="17" y="109"/>
                  <a:pt x="37" y="109"/>
                </a:cubicBezTo>
                <a:cubicBezTo>
                  <a:pt x="57" y="109"/>
                  <a:pt x="73" y="93"/>
                  <a:pt x="73" y="73"/>
                </a:cubicBezTo>
                <a:cubicBezTo>
                  <a:pt x="73" y="66"/>
                  <a:pt x="71" y="59"/>
                  <a:pt x="67" y="53"/>
                </a:cubicBezTo>
                <a:cubicBezTo>
                  <a:pt x="95" y="25"/>
                  <a:pt x="95" y="25"/>
                  <a:pt x="95" y="25"/>
                </a:cubicBezTo>
                <a:cubicBezTo>
                  <a:pt x="95" y="51"/>
                  <a:pt x="95" y="51"/>
                  <a:pt x="95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0"/>
                  <a:pt x="109" y="0"/>
                  <a:pt x="109" y="0"/>
                </a:cubicBezTo>
                <a:lnTo>
                  <a:pt x="59" y="0"/>
                </a:lnTo>
                <a:close/>
                <a:moveTo>
                  <a:pt x="37" y="95"/>
                </a:moveTo>
                <a:cubicBezTo>
                  <a:pt x="25" y="95"/>
                  <a:pt x="15" y="85"/>
                  <a:pt x="15" y="73"/>
                </a:cubicBezTo>
                <a:cubicBezTo>
                  <a:pt x="15" y="61"/>
                  <a:pt x="25" y="51"/>
                  <a:pt x="37" y="51"/>
                </a:cubicBezTo>
                <a:cubicBezTo>
                  <a:pt x="49" y="51"/>
                  <a:pt x="59" y="61"/>
                  <a:pt x="59" y="73"/>
                </a:cubicBezTo>
                <a:cubicBezTo>
                  <a:pt x="59" y="85"/>
                  <a:pt x="49" y="95"/>
                  <a:pt x="37" y="9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39" name="Google Shape;3239;p17"/>
          <p:cNvGrpSpPr/>
          <p:nvPr/>
        </p:nvGrpSpPr>
        <p:grpSpPr>
          <a:xfrm>
            <a:off x="6224588" y="3135313"/>
            <a:ext cx="279400" cy="292100"/>
            <a:chOff x="6224588" y="3135313"/>
            <a:chExt cx="279400" cy="292100"/>
          </a:xfrm>
        </p:grpSpPr>
        <p:sp>
          <p:nvSpPr>
            <p:cNvPr id="3240" name="Google Shape;3240;p17"/>
            <p:cNvSpPr/>
            <p:nvPr/>
          </p:nvSpPr>
          <p:spPr>
            <a:xfrm>
              <a:off x="6265863" y="3135313"/>
              <a:ext cx="238125" cy="204788"/>
            </a:xfrm>
            <a:custGeom>
              <a:rect b="b" l="l" r="r" t="t"/>
              <a:pathLst>
                <a:path extrusionOk="0" h="80" w="93">
                  <a:moveTo>
                    <a:pt x="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29"/>
                    <a:pt x="60" y="32"/>
                    <a:pt x="62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90" y="80"/>
                    <a:pt x="93" y="77"/>
                    <a:pt x="93" y="73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3"/>
                    <a:pt x="90" y="0"/>
                    <a:pt x="8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1" name="Google Shape;3241;p17"/>
            <p:cNvSpPr/>
            <p:nvPr/>
          </p:nvSpPr>
          <p:spPr>
            <a:xfrm>
              <a:off x="6224588" y="3143250"/>
              <a:ext cx="187325" cy="284163"/>
            </a:xfrm>
            <a:custGeom>
              <a:rect b="b" l="l" r="r" t="t"/>
              <a:pathLst>
                <a:path extrusionOk="0" h="111" w="73">
                  <a:moveTo>
                    <a:pt x="66" y="3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3" y="79"/>
                    <a:pt x="7" y="8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7" y="111"/>
                    <a:pt x="68" y="111"/>
                    <a:pt x="69" y="111"/>
                  </a:cubicBezTo>
                  <a:cubicBezTo>
                    <a:pt x="71" y="111"/>
                    <a:pt x="73" y="109"/>
                    <a:pt x="73" y="106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37"/>
                    <a:pt x="70" y="32"/>
                    <a:pt x="66" y="30"/>
                  </a:cubicBezTo>
                  <a:close/>
                  <a:moveTo>
                    <a:pt x="51" y="77"/>
                  </a:moveTo>
                  <a:cubicBezTo>
                    <a:pt x="47" y="77"/>
                    <a:pt x="44" y="72"/>
                    <a:pt x="44" y="66"/>
                  </a:cubicBezTo>
                  <a:cubicBezTo>
                    <a:pt x="44" y="60"/>
                    <a:pt x="47" y="55"/>
                    <a:pt x="51" y="55"/>
                  </a:cubicBezTo>
                  <a:cubicBezTo>
                    <a:pt x="55" y="55"/>
                    <a:pt x="58" y="60"/>
                    <a:pt x="58" y="66"/>
                  </a:cubicBezTo>
                  <a:cubicBezTo>
                    <a:pt x="58" y="72"/>
                    <a:pt x="55" y="77"/>
                    <a:pt x="51" y="7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42" name="Google Shape;3242;p17"/>
          <p:cNvGrpSpPr/>
          <p:nvPr/>
        </p:nvGrpSpPr>
        <p:grpSpPr>
          <a:xfrm>
            <a:off x="7989888" y="3135313"/>
            <a:ext cx="296863" cy="169863"/>
            <a:chOff x="7989888" y="3135313"/>
            <a:chExt cx="296863" cy="169863"/>
          </a:xfrm>
        </p:grpSpPr>
        <p:sp>
          <p:nvSpPr>
            <p:cNvPr id="3243" name="Google Shape;3243;p17"/>
            <p:cNvSpPr/>
            <p:nvPr/>
          </p:nvSpPr>
          <p:spPr>
            <a:xfrm>
              <a:off x="8043863" y="3192463"/>
              <a:ext cx="38100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4" name="Google Shape;3244;p17"/>
            <p:cNvSpPr/>
            <p:nvPr/>
          </p:nvSpPr>
          <p:spPr>
            <a:xfrm>
              <a:off x="8043863" y="3227388"/>
              <a:ext cx="38100" cy="20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5" name="Google Shape;3245;p17"/>
            <p:cNvSpPr/>
            <p:nvPr/>
          </p:nvSpPr>
          <p:spPr>
            <a:xfrm>
              <a:off x="7989888" y="3135313"/>
              <a:ext cx="296863" cy="169863"/>
            </a:xfrm>
            <a:custGeom>
              <a:rect b="b" l="l" r="r" t="t"/>
              <a:pathLst>
                <a:path extrusionOk="0" h="66" w="11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6"/>
                    <a:pt x="7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3" y="66"/>
                    <a:pt x="116" y="62"/>
                    <a:pt x="116" y="5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  <a:moveTo>
                    <a:pt x="43" y="51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51"/>
                  </a:lnTo>
                  <a:close/>
                  <a:moveTo>
                    <a:pt x="72" y="51"/>
                  </a:moveTo>
                  <a:cubicBezTo>
                    <a:pt x="51" y="51"/>
                    <a:pt x="51" y="51"/>
                    <a:pt x="51" y="5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72" y="15"/>
                    <a:pt x="72" y="15"/>
                    <a:pt x="72" y="15"/>
                  </a:cubicBezTo>
                  <a:lnTo>
                    <a:pt x="72" y="51"/>
                  </a:lnTo>
                  <a:close/>
                  <a:moveTo>
                    <a:pt x="101" y="36"/>
                  </a:moveTo>
                  <a:cubicBezTo>
                    <a:pt x="94" y="36"/>
                    <a:pt x="94" y="36"/>
                    <a:pt x="94" y="36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1" y="3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46" name="Google Shape;3246;p17"/>
          <p:cNvSpPr/>
          <p:nvPr/>
        </p:nvSpPr>
        <p:spPr>
          <a:xfrm>
            <a:off x="8583613" y="3135313"/>
            <a:ext cx="296863" cy="169863"/>
          </a:xfrm>
          <a:custGeom>
            <a:rect b="b" l="l" r="r" t="t"/>
            <a:pathLst>
              <a:path extrusionOk="0" h="66" w="11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2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2"/>
                  <a:pt x="116" y="58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3"/>
                  <a:pt x="113" y="0"/>
                  <a:pt x="109" y="0"/>
                </a:cubicBezTo>
                <a:close/>
                <a:moveTo>
                  <a:pt x="36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22" y="29"/>
                  <a:pt x="22" y="29"/>
                  <a:pt x="22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51"/>
                  <a:pt x="36" y="51"/>
                  <a:pt x="36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44"/>
                  <a:pt x="15" y="44"/>
                  <a:pt x="1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36"/>
                  <a:pt x="29" y="36"/>
                  <a:pt x="29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15"/>
                  <a:pt x="15" y="15"/>
                  <a:pt x="15" y="15"/>
                </a:cubicBezTo>
                <a:cubicBezTo>
                  <a:pt x="36" y="15"/>
                  <a:pt x="36" y="15"/>
                  <a:pt x="36" y="15"/>
                </a:cubicBezTo>
                <a:lnTo>
                  <a:pt x="36" y="22"/>
                </a:lnTo>
                <a:close/>
                <a:moveTo>
                  <a:pt x="65" y="22"/>
                </a:moveTo>
                <a:cubicBezTo>
                  <a:pt x="51" y="22"/>
                  <a:pt x="51" y="22"/>
                  <a:pt x="51" y="22"/>
                </a:cubicBezTo>
                <a:cubicBezTo>
                  <a:pt x="51" y="29"/>
                  <a:pt x="51" y="29"/>
                  <a:pt x="51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36"/>
                  <a:pt x="65" y="36"/>
                  <a:pt x="65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44"/>
                  <a:pt x="51" y="44"/>
                  <a:pt x="51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15"/>
                  <a:pt x="44" y="15"/>
                  <a:pt x="44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87" y="51"/>
                </a:moveTo>
                <a:cubicBezTo>
                  <a:pt x="73" y="51"/>
                  <a:pt x="73" y="51"/>
                  <a:pt x="73" y="51"/>
                </a:cubicBezTo>
                <a:cubicBezTo>
                  <a:pt x="73" y="15"/>
                  <a:pt x="73" y="15"/>
                  <a:pt x="73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44"/>
                  <a:pt x="80" y="44"/>
                  <a:pt x="80" y="44"/>
                </a:cubicBezTo>
                <a:cubicBezTo>
                  <a:pt x="87" y="44"/>
                  <a:pt x="87" y="44"/>
                  <a:pt x="87" y="44"/>
                </a:cubicBezTo>
                <a:lnTo>
                  <a:pt x="87" y="51"/>
                </a:lnTo>
                <a:close/>
                <a:moveTo>
                  <a:pt x="109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5"/>
                  <a:pt x="94" y="15"/>
                  <a:pt x="94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9" y="44"/>
                  <a:pt x="109" y="44"/>
                  <a:pt x="109" y="44"/>
                </a:cubicBezTo>
                <a:lnTo>
                  <a:pt x="109" y="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47" name="Google Shape;3247;p17"/>
          <p:cNvSpPr/>
          <p:nvPr/>
        </p:nvSpPr>
        <p:spPr>
          <a:xfrm>
            <a:off x="263525" y="3730625"/>
            <a:ext cx="296863" cy="168275"/>
          </a:xfrm>
          <a:custGeom>
            <a:rect b="b" l="l" r="r" t="t"/>
            <a:pathLst>
              <a:path extrusionOk="0" h="66" w="11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3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3"/>
                  <a:pt x="116" y="59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3" y="0"/>
                  <a:pt x="109" y="0"/>
                </a:cubicBezTo>
                <a:close/>
                <a:moveTo>
                  <a:pt x="43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51"/>
                  <a:pt x="22" y="51"/>
                  <a:pt x="22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15"/>
                  <a:pt x="14" y="15"/>
                  <a:pt x="14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15"/>
                  <a:pt x="36" y="15"/>
                  <a:pt x="36" y="15"/>
                </a:cubicBezTo>
                <a:cubicBezTo>
                  <a:pt x="43" y="15"/>
                  <a:pt x="43" y="15"/>
                  <a:pt x="43" y="15"/>
                </a:cubicBezTo>
                <a:lnTo>
                  <a:pt x="43" y="51"/>
                </a:lnTo>
                <a:close/>
                <a:moveTo>
                  <a:pt x="65" y="22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30"/>
                  <a:pt x="58" y="30"/>
                  <a:pt x="5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7"/>
                  <a:pt x="65" y="37"/>
                  <a:pt x="65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44"/>
                  <a:pt x="58" y="44"/>
                  <a:pt x="58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5"/>
                  <a:pt x="51" y="15"/>
                  <a:pt x="51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101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87" y="37"/>
                  <a:pt x="87" y="37"/>
                  <a:pt x="87" y="37"/>
                </a:cubicBezTo>
                <a:cubicBezTo>
                  <a:pt x="80" y="51"/>
                  <a:pt x="80" y="51"/>
                  <a:pt x="80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15"/>
                  <a:pt x="72" y="15"/>
                  <a:pt x="72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37"/>
                  <a:pt x="80" y="37"/>
                  <a:pt x="80" y="37"/>
                </a:cubicBezTo>
                <a:cubicBezTo>
                  <a:pt x="87" y="22"/>
                  <a:pt x="87" y="22"/>
                  <a:pt x="87" y="22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15"/>
                  <a:pt x="94" y="15"/>
                  <a:pt x="94" y="15"/>
                </a:cubicBezTo>
                <a:cubicBezTo>
                  <a:pt x="101" y="15"/>
                  <a:pt x="101" y="15"/>
                  <a:pt x="101" y="15"/>
                </a:cubicBezTo>
                <a:lnTo>
                  <a:pt x="101" y="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48" name="Google Shape;3248;p17"/>
          <p:cNvGrpSpPr/>
          <p:nvPr/>
        </p:nvGrpSpPr>
        <p:grpSpPr>
          <a:xfrm>
            <a:off x="857250" y="3806825"/>
            <a:ext cx="296863" cy="223838"/>
            <a:chOff x="857250" y="3806825"/>
            <a:chExt cx="296863" cy="223838"/>
          </a:xfrm>
        </p:grpSpPr>
        <p:sp>
          <p:nvSpPr>
            <p:cNvPr id="3249" name="Google Shape;3249;p17"/>
            <p:cNvSpPr/>
            <p:nvPr/>
          </p:nvSpPr>
          <p:spPr>
            <a:xfrm>
              <a:off x="857250" y="3806825"/>
              <a:ext cx="296863" cy="223838"/>
            </a:xfrm>
            <a:custGeom>
              <a:rect b="b" l="l" r="r" t="t"/>
              <a:pathLst>
                <a:path extrusionOk="0" h="87" w="116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7" y="87"/>
                    <a:pt x="15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10" y="87"/>
                    <a:pt x="116" y="80"/>
                    <a:pt x="116" y="72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6"/>
                    <a:pt x="110" y="0"/>
                    <a:pt x="102" y="0"/>
                  </a:cubicBezTo>
                  <a:close/>
                  <a:moveTo>
                    <a:pt x="109" y="72"/>
                  </a:moveTo>
                  <a:cubicBezTo>
                    <a:pt x="109" y="76"/>
                    <a:pt x="106" y="79"/>
                    <a:pt x="102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1" y="79"/>
                    <a:pt x="7" y="76"/>
                    <a:pt x="7" y="7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9" y="36"/>
                    <a:pt x="109" y="36"/>
                    <a:pt x="109" y="36"/>
                  </a:cubicBezTo>
                  <a:lnTo>
                    <a:pt x="109" y="72"/>
                  </a:lnTo>
                  <a:close/>
                  <a:moveTo>
                    <a:pt x="109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1" y="7"/>
                    <a:pt x="15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6" y="7"/>
                    <a:pt x="109" y="10"/>
                    <a:pt x="109" y="14"/>
                  </a:cubicBezTo>
                  <a:lnTo>
                    <a:pt x="109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0" name="Google Shape;3250;p17"/>
            <p:cNvSpPr/>
            <p:nvPr/>
          </p:nvSpPr>
          <p:spPr>
            <a:xfrm>
              <a:off x="895350" y="3917950"/>
              <a:ext cx="111125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1" name="Google Shape;3251;p17"/>
            <p:cNvSpPr/>
            <p:nvPr/>
          </p:nvSpPr>
          <p:spPr>
            <a:xfrm>
              <a:off x="895350" y="3956050"/>
              <a:ext cx="36513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2" name="Google Shape;3252;p17"/>
            <p:cNvSpPr/>
            <p:nvPr/>
          </p:nvSpPr>
          <p:spPr>
            <a:xfrm>
              <a:off x="1062038" y="3917950"/>
              <a:ext cx="57150" cy="381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53" name="Google Shape;3253;p17"/>
          <p:cNvSpPr/>
          <p:nvPr/>
        </p:nvSpPr>
        <p:spPr>
          <a:xfrm>
            <a:off x="7392988" y="3135313"/>
            <a:ext cx="300038" cy="298450"/>
          </a:xfrm>
          <a:custGeom>
            <a:rect b="b" l="l" r="r" t="t"/>
            <a:pathLst>
              <a:path extrusionOk="0" h="116" w="117">
                <a:moveTo>
                  <a:pt x="108" y="87"/>
                </a:moveTo>
                <a:cubicBezTo>
                  <a:pt x="103" y="36"/>
                  <a:pt x="103" y="36"/>
                  <a:pt x="103" y="36"/>
                </a:cubicBezTo>
                <a:cubicBezTo>
                  <a:pt x="102" y="32"/>
                  <a:pt x="99" y="29"/>
                  <a:pt x="95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2"/>
                  <a:pt x="79" y="22"/>
                  <a:pt x="79" y="22"/>
                </a:cubicBezTo>
                <a:cubicBezTo>
                  <a:pt x="95" y="22"/>
                  <a:pt x="95" y="22"/>
                  <a:pt x="95" y="22"/>
                </a:cubicBezTo>
                <a:cubicBezTo>
                  <a:pt x="95" y="0"/>
                  <a:pt x="95" y="0"/>
                  <a:pt x="9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22"/>
                  <a:pt x="51" y="22"/>
                  <a:pt x="5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9"/>
                  <a:pt x="67" y="29"/>
                  <a:pt x="67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8" y="29"/>
                  <a:pt x="15" y="32"/>
                  <a:pt x="14" y="36"/>
                </a:cubicBezTo>
                <a:cubicBezTo>
                  <a:pt x="8" y="87"/>
                  <a:pt x="8" y="87"/>
                  <a:pt x="8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17" y="87"/>
                  <a:pt x="117" y="87"/>
                  <a:pt x="117" y="87"/>
                </a:cubicBezTo>
                <a:lnTo>
                  <a:pt x="108" y="87"/>
                </a:lnTo>
                <a:close/>
                <a:moveTo>
                  <a:pt x="80" y="44"/>
                </a:moveTo>
                <a:cubicBezTo>
                  <a:pt x="88" y="44"/>
                  <a:pt x="88" y="44"/>
                  <a:pt x="88" y="44"/>
                </a:cubicBezTo>
                <a:cubicBezTo>
                  <a:pt x="88" y="51"/>
                  <a:pt x="88" y="51"/>
                  <a:pt x="88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44"/>
                </a:lnTo>
                <a:close/>
                <a:moveTo>
                  <a:pt x="80" y="58"/>
                </a:moveTo>
                <a:cubicBezTo>
                  <a:pt x="88" y="58"/>
                  <a:pt x="88" y="58"/>
                  <a:pt x="88" y="58"/>
                </a:cubicBezTo>
                <a:cubicBezTo>
                  <a:pt x="88" y="66"/>
                  <a:pt x="88" y="66"/>
                  <a:pt x="88" y="66"/>
                </a:cubicBezTo>
                <a:cubicBezTo>
                  <a:pt x="80" y="66"/>
                  <a:pt x="80" y="66"/>
                  <a:pt x="80" y="66"/>
                </a:cubicBezTo>
                <a:lnTo>
                  <a:pt x="80" y="58"/>
                </a:lnTo>
                <a:close/>
                <a:moveTo>
                  <a:pt x="80" y="73"/>
                </a:moveTo>
                <a:cubicBezTo>
                  <a:pt x="88" y="73"/>
                  <a:pt x="88" y="73"/>
                  <a:pt x="88" y="73"/>
                </a:cubicBezTo>
                <a:cubicBezTo>
                  <a:pt x="88" y="80"/>
                  <a:pt x="88" y="80"/>
                  <a:pt x="88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73"/>
                </a:lnTo>
                <a:close/>
                <a:moveTo>
                  <a:pt x="58" y="15"/>
                </a:moveTo>
                <a:cubicBezTo>
                  <a:pt x="58" y="7"/>
                  <a:pt x="58" y="7"/>
                  <a:pt x="58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8" y="15"/>
                  <a:pt x="88" y="15"/>
                  <a:pt x="88" y="15"/>
                </a:cubicBezTo>
                <a:lnTo>
                  <a:pt x="58" y="15"/>
                </a:lnTo>
                <a:close/>
                <a:moveTo>
                  <a:pt x="66" y="44"/>
                </a:moveTo>
                <a:cubicBezTo>
                  <a:pt x="73" y="44"/>
                  <a:pt x="73" y="44"/>
                  <a:pt x="73" y="44"/>
                </a:cubicBezTo>
                <a:cubicBezTo>
                  <a:pt x="73" y="51"/>
                  <a:pt x="73" y="51"/>
                  <a:pt x="73" y="51"/>
                </a:cubicBezTo>
                <a:cubicBezTo>
                  <a:pt x="66" y="51"/>
                  <a:pt x="66" y="51"/>
                  <a:pt x="66" y="51"/>
                </a:cubicBezTo>
                <a:lnTo>
                  <a:pt x="66" y="44"/>
                </a:lnTo>
                <a:close/>
                <a:moveTo>
                  <a:pt x="66" y="58"/>
                </a:moveTo>
                <a:cubicBezTo>
                  <a:pt x="73" y="58"/>
                  <a:pt x="73" y="58"/>
                  <a:pt x="73" y="58"/>
                </a:cubicBezTo>
                <a:cubicBezTo>
                  <a:pt x="73" y="66"/>
                  <a:pt x="73" y="66"/>
                  <a:pt x="73" y="66"/>
                </a:cubicBezTo>
                <a:cubicBezTo>
                  <a:pt x="66" y="66"/>
                  <a:pt x="66" y="66"/>
                  <a:pt x="66" y="66"/>
                </a:cubicBezTo>
                <a:lnTo>
                  <a:pt x="66" y="58"/>
                </a:lnTo>
                <a:close/>
                <a:moveTo>
                  <a:pt x="66" y="73"/>
                </a:moveTo>
                <a:cubicBezTo>
                  <a:pt x="73" y="73"/>
                  <a:pt x="73" y="73"/>
                  <a:pt x="73" y="73"/>
                </a:cubicBezTo>
                <a:cubicBezTo>
                  <a:pt x="73" y="80"/>
                  <a:pt x="73" y="80"/>
                  <a:pt x="73" y="80"/>
                </a:cubicBezTo>
                <a:cubicBezTo>
                  <a:pt x="66" y="80"/>
                  <a:pt x="66" y="80"/>
                  <a:pt x="66" y="80"/>
                </a:cubicBezTo>
                <a:lnTo>
                  <a:pt x="66" y="73"/>
                </a:lnTo>
                <a:close/>
                <a:moveTo>
                  <a:pt x="22" y="44"/>
                </a:moveTo>
                <a:cubicBezTo>
                  <a:pt x="51" y="44"/>
                  <a:pt x="51" y="44"/>
                  <a:pt x="51" y="44"/>
                </a:cubicBezTo>
                <a:cubicBezTo>
                  <a:pt x="51" y="58"/>
                  <a:pt x="51" y="58"/>
                  <a:pt x="51" y="58"/>
                </a:cubicBezTo>
                <a:cubicBezTo>
                  <a:pt x="22" y="58"/>
                  <a:pt x="22" y="58"/>
                  <a:pt x="22" y="58"/>
                </a:cubicBezTo>
                <a:lnTo>
                  <a:pt x="22" y="44"/>
                </a:lnTo>
                <a:close/>
                <a:moveTo>
                  <a:pt x="109" y="102"/>
                </a:moveTo>
                <a:cubicBezTo>
                  <a:pt x="8" y="102"/>
                  <a:pt x="8" y="102"/>
                  <a:pt x="8" y="102"/>
                </a:cubicBezTo>
                <a:cubicBezTo>
                  <a:pt x="8" y="95"/>
                  <a:pt x="8" y="95"/>
                  <a:pt x="8" y="95"/>
                </a:cubicBezTo>
                <a:cubicBezTo>
                  <a:pt x="109" y="95"/>
                  <a:pt x="109" y="95"/>
                  <a:pt x="109" y="95"/>
                </a:cubicBezTo>
                <a:lnTo>
                  <a:pt x="109" y="10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54" name="Google Shape;3254;p17"/>
          <p:cNvSpPr/>
          <p:nvPr/>
        </p:nvSpPr>
        <p:spPr>
          <a:xfrm>
            <a:off x="5621338" y="3146425"/>
            <a:ext cx="288925" cy="287338"/>
          </a:xfrm>
          <a:custGeom>
            <a:rect b="b" l="l" r="r" t="t"/>
            <a:pathLst>
              <a:path extrusionOk="0" h="112" w="113">
                <a:moveTo>
                  <a:pt x="91" y="89"/>
                </a:moveTo>
                <a:cubicBezTo>
                  <a:pt x="86" y="89"/>
                  <a:pt x="81" y="93"/>
                  <a:pt x="8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5"/>
                  <a:pt x="41" y="92"/>
                  <a:pt x="38" y="91"/>
                </a:cubicBezTo>
                <a:cubicBezTo>
                  <a:pt x="43" y="76"/>
                  <a:pt x="43" y="76"/>
                  <a:pt x="43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21" y="13"/>
                  <a:pt x="21" y="13"/>
                  <a:pt x="21" y="1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7" y="19"/>
                  <a:pt x="17" y="19"/>
                  <a:pt x="17" y="19"/>
                </a:cubicBezTo>
                <a:cubicBezTo>
                  <a:pt x="31" y="76"/>
                  <a:pt x="31" y="76"/>
                  <a:pt x="31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24" y="88"/>
                  <a:pt x="19" y="94"/>
                  <a:pt x="19" y="100"/>
                </a:cubicBezTo>
                <a:cubicBezTo>
                  <a:pt x="19" y="107"/>
                  <a:pt x="24" y="112"/>
                  <a:pt x="31" y="112"/>
                </a:cubicBezTo>
                <a:cubicBezTo>
                  <a:pt x="36" y="112"/>
                  <a:pt x="40" y="109"/>
                  <a:pt x="42" y="105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2" y="109"/>
                  <a:pt x="86" y="112"/>
                  <a:pt x="91" y="112"/>
                </a:cubicBezTo>
                <a:cubicBezTo>
                  <a:pt x="98" y="112"/>
                  <a:pt x="103" y="107"/>
                  <a:pt x="103" y="101"/>
                </a:cubicBezTo>
                <a:cubicBezTo>
                  <a:pt x="103" y="94"/>
                  <a:pt x="98" y="89"/>
                  <a:pt x="91" y="8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55" name="Google Shape;3255;p17"/>
          <p:cNvGrpSpPr/>
          <p:nvPr/>
        </p:nvGrpSpPr>
        <p:grpSpPr>
          <a:xfrm>
            <a:off x="1450975" y="3768725"/>
            <a:ext cx="300038" cy="261938"/>
            <a:chOff x="1450975" y="3768725"/>
            <a:chExt cx="300038" cy="261938"/>
          </a:xfrm>
        </p:grpSpPr>
        <p:sp>
          <p:nvSpPr>
            <p:cNvPr id="3256" name="Google Shape;3256;p17"/>
            <p:cNvSpPr/>
            <p:nvPr/>
          </p:nvSpPr>
          <p:spPr>
            <a:xfrm>
              <a:off x="1489075" y="3956050"/>
              <a:ext cx="74613" cy="746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7" name="Google Shape;3257;p17"/>
            <p:cNvSpPr/>
            <p:nvPr/>
          </p:nvSpPr>
          <p:spPr>
            <a:xfrm>
              <a:off x="1655763" y="3956050"/>
              <a:ext cx="74613" cy="746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8" name="Google Shape;3258;p17"/>
            <p:cNvSpPr/>
            <p:nvPr/>
          </p:nvSpPr>
          <p:spPr>
            <a:xfrm>
              <a:off x="1450975" y="3768725"/>
              <a:ext cx="300038" cy="204788"/>
            </a:xfrm>
            <a:custGeom>
              <a:rect b="b" l="l" r="r" t="t"/>
              <a:pathLst>
                <a:path extrusionOk="0" h="80" w="117">
                  <a:moveTo>
                    <a:pt x="113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7" y="2"/>
                    <a:pt x="37" y="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4" y="16"/>
                    <a:pt x="13" y="1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2"/>
                    <a:pt x="0" y="45"/>
                    <a:pt x="0" y="4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4"/>
                    <a:pt x="3" y="75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8"/>
                    <a:pt x="8" y="79"/>
                    <a:pt x="9" y="79"/>
                  </a:cubicBezTo>
                  <a:cubicBezTo>
                    <a:pt x="12" y="71"/>
                    <a:pt x="20" y="65"/>
                    <a:pt x="29" y="65"/>
                  </a:cubicBezTo>
                  <a:cubicBezTo>
                    <a:pt x="39" y="65"/>
                    <a:pt x="47" y="71"/>
                    <a:pt x="50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7" y="71"/>
                    <a:pt x="85" y="65"/>
                    <a:pt x="95" y="65"/>
                  </a:cubicBezTo>
                  <a:cubicBezTo>
                    <a:pt x="104" y="65"/>
                    <a:pt x="112" y="71"/>
                    <a:pt x="115" y="79"/>
                  </a:cubicBezTo>
                  <a:cubicBezTo>
                    <a:pt x="116" y="78"/>
                    <a:pt x="117" y="77"/>
                    <a:pt x="117" y="7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  <a:moveTo>
                    <a:pt x="37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lnTo>
                    <a:pt x="37" y="4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59" name="Google Shape;3259;p17"/>
          <p:cNvGrpSpPr/>
          <p:nvPr/>
        </p:nvGrpSpPr>
        <p:grpSpPr>
          <a:xfrm>
            <a:off x="6800850" y="3135313"/>
            <a:ext cx="295275" cy="298450"/>
            <a:chOff x="6800850" y="3135313"/>
            <a:chExt cx="295275" cy="298450"/>
          </a:xfrm>
        </p:grpSpPr>
        <p:sp>
          <p:nvSpPr>
            <p:cNvPr id="3260" name="Google Shape;3260;p17"/>
            <p:cNvSpPr/>
            <p:nvPr/>
          </p:nvSpPr>
          <p:spPr>
            <a:xfrm>
              <a:off x="6800850" y="3135313"/>
              <a:ext cx="295275" cy="298450"/>
            </a:xfrm>
            <a:custGeom>
              <a:rect b="b" l="l" r="r" t="t"/>
              <a:pathLst>
                <a:path extrusionOk="0" h="116" w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1" name="Google Shape;3261;p17"/>
            <p:cNvSpPr/>
            <p:nvPr/>
          </p:nvSpPr>
          <p:spPr>
            <a:xfrm>
              <a:off x="6838950" y="3175000"/>
              <a:ext cx="222250" cy="222250"/>
            </a:xfrm>
            <a:custGeom>
              <a:rect b="b" l="l" r="r" t="t"/>
              <a:pathLst>
                <a:path extrusionOk="0" h="87" w="87">
                  <a:moveTo>
                    <a:pt x="43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7"/>
                    <a:pt x="19" y="87"/>
                    <a:pt x="43" y="87"/>
                  </a:cubicBezTo>
                  <a:cubicBezTo>
                    <a:pt x="67" y="87"/>
                    <a:pt x="87" y="67"/>
                    <a:pt x="87" y="43"/>
                  </a:cubicBezTo>
                  <a:cubicBezTo>
                    <a:pt x="87" y="19"/>
                    <a:pt x="67" y="0"/>
                    <a:pt x="43" y="0"/>
                  </a:cubicBezTo>
                  <a:close/>
                  <a:moveTo>
                    <a:pt x="49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9" y="16"/>
                    <a:pt x="66" y="21"/>
                    <a:pt x="66" y="32"/>
                  </a:cubicBezTo>
                  <a:cubicBezTo>
                    <a:pt x="66" y="44"/>
                    <a:pt x="60" y="49"/>
                    <a:pt x="49" y="4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2" name="Google Shape;3262;p17"/>
            <p:cNvSpPr/>
            <p:nvPr/>
          </p:nvSpPr>
          <p:spPr>
            <a:xfrm>
              <a:off x="6943725" y="3241675"/>
              <a:ext cx="30163" cy="30163"/>
            </a:xfrm>
            <a:custGeom>
              <a:rect b="b" l="l" r="r" t="t"/>
              <a:pathLst>
                <a:path extrusionOk="0" h="12" w="1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2"/>
                    <a:pt x="12" y="12"/>
                    <a:pt x="12" y="6"/>
                  </a:cubicBezTo>
                  <a:cubicBezTo>
                    <a:pt x="12" y="0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63" name="Google Shape;3263;p17"/>
          <p:cNvGrpSpPr/>
          <p:nvPr/>
        </p:nvGrpSpPr>
        <p:grpSpPr>
          <a:xfrm>
            <a:off x="2046288" y="3759200"/>
            <a:ext cx="296863" cy="271463"/>
            <a:chOff x="2046288" y="3759200"/>
            <a:chExt cx="296863" cy="271463"/>
          </a:xfrm>
        </p:grpSpPr>
        <p:sp>
          <p:nvSpPr>
            <p:cNvPr id="3264" name="Google Shape;3264;p17"/>
            <p:cNvSpPr/>
            <p:nvPr/>
          </p:nvSpPr>
          <p:spPr>
            <a:xfrm>
              <a:off x="2065338" y="3973513"/>
              <a:ext cx="55563" cy="571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5" name="Google Shape;3265;p17"/>
            <p:cNvSpPr/>
            <p:nvPr/>
          </p:nvSpPr>
          <p:spPr>
            <a:xfrm>
              <a:off x="2139950" y="3935413"/>
              <a:ext cx="55563" cy="952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6" name="Google Shape;3266;p17"/>
            <p:cNvSpPr/>
            <p:nvPr/>
          </p:nvSpPr>
          <p:spPr>
            <a:xfrm>
              <a:off x="2212975" y="3898900"/>
              <a:ext cx="57150" cy="1317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7" name="Google Shape;3267;p17"/>
            <p:cNvSpPr/>
            <p:nvPr/>
          </p:nvSpPr>
          <p:spPr>
            <a:xfrm>
              <a:off x="2287588" y="3860800"/>
              <a:ext cx="55563" cy="1698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8" name="Google Shape;3268;p17"/>
            <p:cNvSpPr/>
            <p:nvPr/>
          </p:nvSpPr>
          <p:spPr>
            <a:xfrm>
              <a:off x="2046288" y="3759200"/>
              <a:ext cx="296863" cy="176213"/>
            </a:xfrm>
            <a:custGeom>
              <a:rect b="b" l="l" r="r" t="t"/>
              <a:pathLst>
                <a:path extrusionOk="0" h="111" w="187">
                  <a:moveTo>
                    <a:pt x="162" y="25"/>
                  </a:moveTo>
                  <a:lnTo>
                    <a:pt x="126" y="25"/>
                  </a:lnTo>
                  <a:lnTo>
                    <a:pt x="81" y="59"/>
                  </a:lnTo>
                  <a:lnTo>
                    <a:pt x="59" y="48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60" y="62"/>
                  </a:lnTo>
                  <a:lnTo>
                    <a:pt x="83" y="74"/>
                  </a:lnTo>
                  <a:lnTo>
                    <a:pt x="131" y="37"/>
                  </a:lnTo>
                  <a:lnTo>
                    <a:pt x="166" y="37"/>
                  </a:lnTo>
                  <a:lnTo>
                    <a:pt x="187" y="16"/>
                  </a:lnTo>
                  <a:lnTo>
                    <a:pt x="187" y="0"/>
                  </a:lnTo>
                  <a:lnTo>
                    <a:pt x="162" y="2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69" name="Google Shape;3269;p17"/>
          <p:cNvSpPr/>
          <p:nvPr/>
        </p:nvSpPr>
        <p:spPr>
          <a:xfrm>
            <a:off x="2640013" y="3730625"/>
            <a:ext cx="296863" cy="300038"/>
          </a:xfrm>
          <a:custGeom>
            <a:rect b="b" l="l" r="r" t="t"/>
            <a:pathLst>
              <a:path extrusionOk="0" h="189" w="187">
                <a:moveTo>
                  <a:pt x="94" y="48"/>
                </a:moveTo>
                <a:lnTo>
                  <a:pt x="94" y="0"/>
                </a:lnTo>
                <a:lnTo>
                  <a:pt x="12" y="0"/>
                </a:lnTo>
                <a:lnTo>
                  <a:pt x="12" y="176"/>
                </a:lnTo>
                <a:lnTo>
                  <a:pt x="0" y="176"/>
                </a:lnTo>
                <a:lnTo>
                  <a:pt x="0" y="189"/>
                </a:lnTo>
                <a:lnTo>
                  <a:pt x="187" y="189"/>
                </a:lnTo>
                <a:lnTo>
                  <a:pt x="187" y="48"/>
                </a:lnTo>
                <a:lnTo>
                  <a:pt x="94" y="48"/>
                </a:lnTo>
                <a:close/>
                <a:moveTo>
                  <a:pt x="71" y="176"/>
                </a:moveTo>
                <a:lnTo>
                  <a:pt x="36" y="176"/>
                </a:lnTo>
                <a:lnTo>
                  <a:pt x="36" y="153"/>
                </a:lnTo>
                <a:lnTo>
                  <a:pt x="71" y="153"/>
                </a:lnTo>
                <a:lnTo>
                  <a:pt x="71" y="176"/>
                </a:lnTo>
                <a:close/>
                <a:moveTo>
                  <a:pt x="83" y="129"/>
                </a:moveTo>
                <a:lnTo>
                  <a:pt x="25" y="129"/>
                </a:lnTo>
                <a:lnTo>
                  <a:pt x="25" y="118"/>
                </a:lnTo>
                <a:lnTo>
                  <a:pt x="83" y="118"/>
                </a:lnTo>
                <a:lnTo>
                  <a:pt x="83" y="129"/>
                </a:lnTo>
                <a:close/>
                <a:moveTo>
                  <a:pt x="83" y="106"/>
                </a:moveTo>
                <a:lnTo>
                  <a:pt x="25" y="106"/>
                </a:lnTo>
                <a:lnTo>
                  <a:pt x="25" y="95"/>
                </a:lnTo>
                <a:lnTo>
                  <a:pt x="83" y="95"/>
                </a:lnTo>
                <a:lnTo>
                  <a:pt x="83" y="106"/>
                </a:lnTo>
                <a:close/>
                <a:moveTo>
                  <a:pt x="83" y="82"/>
                </a:moveTo>
                <a:lnTo>
                  <a:pt x="25" y="82"/>
                </a:lnTo>
                <a:lnTo>
                  <a:pt x="25" y="71"/>
                </a:lnTo>
                <a:lnTo>
                  <a:pt x="83" y="71"/>
                </a:lnTo>
                <a:lnTo>
                  <a:pt x="83" y="82"/>
                </a:lnTo>
                <a:close/>
                <a:moveTo>
                  <a:pt x="83" y="59"/>
                </a:moveTo>
                <a:lnTo>
                  <a:pt x="25" y="59"/>
                </a:lnTo>
                <a:lnTo>
                  <a:pt x="25" y="48"/>
                </a:lnTo>
                <a:lnTo>
                  <a:pt x="83" y="48"/>
                </a:lnTo>
                <a:lnTo>
                  <a:pt x="83" y="59"/>
                </a:lnTo>
                <a:close/>
                <a:moveTo>
                  <a:pt x="83" y="35"/>
                </a:moveTo>
                <a:lnTo>
                  <a:pt x="25" y="35"/>
                </a:lnTo>
                <a:lnTo>
                  <a:pt x="25" y="24"/>
                </a:lnTo>
                <a:lnTo>
                  <a:pt x="83" y="24"/>
                </a:lnTo>
                <a:lnTo>
                  <a:pt x="83" y="35"/>
                </a:lnTo>
                <a:close/>
                <a:moveTo>
                  <a:pt x="141" y="164"/>
                </a:moveTo>
                <a:lnTo>
                  <a:pt x="118" y="164"/>
                </a:lnTo>
                <a:lnTo>
                  <a:pt x="118" y="142"/>
                </a:lnTo>
                <a:lnTo>
                  <a:pt x="141" y="142"/>
                </a:lnTo>
                <a:lnTo>
                  <a:pt x="141" y="164"/>
                </a:lnTo>
                <a:close/>
                <a:moveTo>
                  <a:pt x="141" y="129"/>
                </a:moveTo>
                <a:lnTo>
                  <a:pt x="118" y="129"/>
                </a:lnTo>
                <a:lnTo>
                  <a:pt x="118" y="106"/>
                </a:lnTo>
                <a:lnTo>
                  <a:pt x="141" y="106"/>
                </a:lnTo>
                <a:lnTo>
                  <a:pt x="141" y="129"/>
                </a:lnTo>
                <a:close/>
                <a:moveTo>
                  <a:pt x="141" y="95"/>
                </a:moveTo>
                <a:lnTo>
                  <a:pt x="118" y="95"/>
                </a:lnTo>
                <a:lnTo>
                  <a:pt x="118" y="71"/>
                </a:lnTo>
                <a:lnTo>
                  <a:pt x="141" y="71"/>
                </a:lnTo>
                <a:lnTo>
                  <a:pt x="141" y="95"/>
                </a:lnTo>
                <a:close/>
                <a:moveTo>
                  <a:pt x="176" y="164"/>
                </a:moveTo>
                <a:lnTo>
                  <a:pt x="152" y="164"/>
                </a:lnTo>
                <a:lnTo>
                  <a:pt x="152" y="142"/>
                </a:lnTo>
                <a:lnTo>
                  <a:pt x="176" y="142"/>
                </a:lnTo>
                <a:lnTo>
                  <a:pt x="176" y="164"/>
                </a:lnTo>
                <a:close/>
                <a:moveTo>
                  <a:pt x="176" y="129"/>
                </a:moveTo>
                <a:lnTo>
                  <a:pt x="152" y="129"/>
                </a:lnTo>
                <a:lnTo>
                  <a:pt x="152" y="106"/>
                </a:lnTo>
                <a:lnTo>
                  <a:pt x="176" y="106"/>
                </a:lnTo>
                <a:lnTo>
                  <a:pt x="176" y="129"/>
                </a:lnTo>
                <a:close/>
                <a:moveTo>
                  <a:pt x="176" y="95"/>
                </a:moveTo>
                <a:lnTo>
                  <a:pt x="152" y="95"/>
                </a:lnTo>
                <a:lnTo>
                  <a:pt x="152" y="71"/>
                </a:lnTo>
                <a:lnTo>
                  <a:pt x="176" y="71"/>
                </a:lnTo>
                <a:lnTo>
                  <a:pt x="176" y="9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0" name="Google Shape;3270;p17"/>
          <p:cNvSpPr/>
          <p:nvPr/>
        </p:nvSpPr>
        <p:spPr>
          <a:xfrm>
            <a:off x="5722938" y="3730625"/>
            <a:ext cx="204788" cy="300038"/>
          </a:xfrm>
          <a:custGeom>
            <a:rect b="b" l="l" r="r" t="t"/>
            <a:pathLst>
              <a:path extrusionOk="0" h="117" w="80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66"/>
                  <a:pt x="27" y="85"/>
                  <a:pt x="40" y="117"/>
                </a:cubicBezTo>
                <a:cubicBezTo>
                  <a:pt x="53" y="85"/>
                  <a:pt x="80" y="66"/>
                  <a:pt x="80" y="40"/>
                </a:cubicBezTo>
                <a:cubicBezTo>
                  <a:pt x="80" y="18"/>
                  <a:pt x="62" y="0"/>
                  <a:pt x="40" y="0"/>
                </a:cubicBezTo>
                <a:close/>
                <a:moveTo>
                  <a:pt x="7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40" y="8"/>
                  <a:pt x="40" y="8"/>
                  <a:pt x="40" y="8"/>
                </a:cubicBezTo>
                <a:cubicBezTo>
                  <a:pt x="48" y="32"/>
                  <a:pt x="48" y="32"/>
                  <a:pt x="48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52" y="46"/>
                  <a:pt x="52" y="46"/>
                  <a:pt x="52" y="46"/>
                </a:cubicBezTo>
                <a:cubicBezTo>
                  <a:pt x="63" y="69"/>
                  <a:pt x="63" y="69"/>
                  <a:pt x="63" y="69"/>
                </a:cubicBezTo>
                <a:cubicBezTo>
                  <a:pt x="40" y="54"/>
                  <a:pt x="40" y="54"/>
                  <a:pt x="40" y="54"/>
                </a:cubicBezTo>
                <a:cubicBezTo>
                  <a:pt x="17" y="69"/>
                  <a:pt x="17" y="69"/>
                  <a:pt x="17" y="69"/>
                </a:cubicBezTo>
                <a:cubicBezTo>
                  <a:pt x="28" y="46"/>
                  <a:pt x="28" y="46"/>
                  <a:pt x="28" y="46"/>
                </a:cubicBezTo>
                <a:lnTo>
                  <a:pt x="7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71" name="Google Shape;3271;p17"/>
          <p:cNvGrpSpPr/>
          <p:nvPr/>
        </p:nvGrpSpPr>
        <p:grpSpPr>
          <a:xfrm>
            <a:off x="3824288" y="3725863"/>
            <a:ext cx="303212" cy="304800"/>
            <a:chOff x="3824288" y="3725863"/>
            <a:chExt cx="303212" cy="304800"/>
          </a:xfrm>
        </p:grpSpPr>
        <p:sp>
          <p:nvSpPr>
            <p:cNvPr id="3272" name="Google Shape;3272;p17"/>
            <p:cNvSpPr/>
            <p:nvPr/>
          </p:nvSpPr>
          <p:spPr>
            <a:xfrm>
              <a:off x="3857625" y="3871913"/>
              <a:ext cx="269875" cy="158750"/>
            </a:xfrm>
            <a:custGeom>
              <a:rect b="b" l="l" r="r" t="t"/>
              <a:pathLst>
                <a:path extrusionOk="0" h="62" w="105">
                  <a:moveTo>
                    <a:pt x="71" y="41"/>
                  </a:moveTo>
                  <a:cubicBezTo>
                    <a:pt x="66" y="32"/>
                    <a:pt x="56" y="14"/>
                    <a:pt x="45" y="1"/>
                  </a:cubicBezTo>
                  <a:cubicBezTo>
                    <a:pt x="45" y="1"/>
                    <a:pt x="31" y="0"/>
                    <a:pt x="30" y="0"/>
                  </a:cubicBezTo>
                  <a:cubicBezTo>
                    <a:pt x="39" y="12"/>
                    <a:pt x="49" y="27"/>
                    <a:pt x="51" y="40"/>
                  </a:cubicBezTo>
                  <a:cubicBezTo>
                    <a:pt x="28" y="41"/>
                    <a:pt x="9" y="50"/>
                    <a:pt x="0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7" y="52"/>
                    <a:pt x="87" y="44"/>
                    <a:pt x="71" y="4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3" name="Google Shape;3273;p17"/>
            <p:cNvSpPr/>
            <p:nvPr/>
          </p:nvSpPr>
          <p:spPr>
            <a:xfrm>
              <a:off x="3824288" y="3725863"/>
              <a:ext cx="204788" cy="209550"/>
            </a:xfrm>
            <a:custGeom>
              <a:rect b="b" l="l" r="r" t="t"/>
              <a:pathLst>
                <a:path extrusionOk="0" h="82" w="80">
                  <a:moveTo>
                    <a:pt x="20" y="39"/>
                  </a:moveTo>
                  <a:cubicBezTo>
                    <a:pt x="15" y="48"/>
                    <a:pt x="12" y="59"/>
                    <a:pt x="22" y="82"/>
                  </a:cubicBezTo>
                  <a:cubicBezTo>
                    <a:pt x="22" y="70"/>
                    <a:pt x="30" y="52"/>
                    <a:pt x="36" y="46"/>
                  </a:cubicBezTo>
                  <a:cubicBezTo>
                    <a:pt x="43" y="46"/>
                    <a:pt x="51" y="53"/>
                    <a:pt x="51" y="53"/>
                  </a:cubicBezTo>
                  <a:cubicBezTo>
                    <a:pt x="51" y="46"/>
                    <a:pt x="49" y="42"/>
                    <a:pt x="46" y="38"/>
                  </a:cubicBezTo>
                  <a:cubicBezTo>
                    <a:pt x="57" y="37"/>
                    <a:pt x="75" y="39"/>
                    <a:pt x="80" y="53"/>
                  </a:cubicBezTo>
                  <a:cubicBezTo>
                    <a:pt x="73" y="32"/>
                    <a:pt x="58" y="24"/>
                    <a:pt x="51" y="24"/>
                  </a:cubicBezTo>
                  <a:cubicBezTo>
                    <a:pt x="58" y="17"/>
                    <a:pt x="58" y="17"/>
                    <a:pt x="73" y="17"/>
                  </a:cubicBezTo>
                  <a:cubicBezTo>
                    <a:pt x="50" y="0"/>
                    <a:pt x="37" y="13"/>
                    <a:pt x="31" y="21"/>
                  </a:cubicBezTo>
                  <a:cubicBezTo>
                    <a:pt x="29" y="16"/>
                    <a:pt x="29" y="7"/>
                    <a:pt x="29" y="2"/>
                  </a:cubicBezTo>
                  <a:cubicBezTo>
                    <a:pt x="29" y="2"/>
                    <a:pt x="21" y="10"/>
                    <a:pt x="20" y="20"/>
                  </a:cubicBezTo>
                  <a:cubicBezTo>
                    <a:pt x="11" y="17"/>
                    <a:pt x="2" y="10"/>
                    <a:pt x="2" y="10"/>
                  </a:cubicBezTo>
                  <a:cubicBezTo>
                    <a:pt x="5" y="13"/>
                    <a:pt x="9" y="24"/>
                    <a:pt x="12" y="26"/>
                  </a:cubicBezTo>
                  <a:cubicBezTo>
                    <a:pt x="0" y="35"/>
                    <a:pt x="2" y="61"/>
                    <a:pt x="2" y="61"/>
                  </a:cubicBezTo>
                  <a:cubicBezTo>
                    <a:pt x="8" y="47"/>
                    <a:pt x="13" y="40"/>
                    <a:pt x="20" y="3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74" name="Google Shape;3274;p17"/>
          <p:cNvSpPr/>
          <p:nvPr/>
        </p:nvSpPr>
        <p:spPr>
          <a:xfrm>
            <a:off x="4424363" y="3730625"/>
            <a:ext cx="295275" cy="300038"/>
          </a:xfrm>
          <a:custGeom>
            <a:rect b="b" l="l" r="r" t="t"/>
            <a:pathLst>
              <a:path extrusionOk="0" h="189" w="186">
                <a:moveTo>
                  <a:pt x="186" y="153"/>
                </a:moveTo>
                <a:lnTo>
                  <a:pt x="128" y="95"/>
                </a:lnTo>
                <a:lnTo>
                  <a:pt x="164" y="95"/>
                </a:lnTo>
                <a:lnTo>
                  <a:pt x="117" y="48"/>
                </a:lnTo>
                <a:lnTo>
                  <a:pt x="140" y="48"/>
                </a:lnTo>
                <a:lnTo>
                  <a:pt x="93" y="0"/>
                </a:lnTo>
                <a:lnTo>
                  <a:pt x="46" y="48"/>
                </a:lnTo>
                <a:lnTo>
                  <a:pt x="69" y="48"/>
                </a:lnTo>
                <a:lnTo>
                  <a:pt x="22" y="95"/>
                </a:lnTo>
                <a:lnTo>
                  <a:pt x="58" y="95"/>
                </a:lnTo>
                <a:lnTo>
                  <a:pt x="0" y="153"/>
                </a:lnTo>
                <a:lnTo>
                  <a:pt x="69" y="153"/>
                </a:lnTo>
                <a:lnTo>
                  <a:pt x="69" y="189"/>
                </a:lnTo>
                <a:lnTo>
                  <a:pt x="117" y="189"/>
                </a:lnTo>
                <a:lnTo>
                  <a:pt x="117" y="153"/>
                </a:lnTo>
                <a:lnTo>
                  <a:pt x="186" y="1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5" name="Google Shape;3275;p17"/>
          <p:cNvSpPr/>
          <p:nvPr/>
        </p:nvSpPr>
        <p:spPr>
          <a:xfrm>
            <a:off x="5016500" y="3730625"/>
            <a:ext cx="296863" cy="300038"/>
          </a:xfrm>
          <a:custGeom>
            <a:rect b="b" l="l" r="r" t="t"/>
            <a:pathLst>
              <a:path extrusionOk="0" h="117" w="116">
                <a:moveTo>
                  <a:pt x="102" y="31"/>
                </a:moveTo>
                <a:cubicBezTo>
                  <a:pt x="102" y="30"/>
                  <a:pt x="102" y="30"/>
                  <a:pt x="102" y="30"/>
                </a:cubicBezTo>
                <a:cubicBezTo>
                  <a:pt x="102" y="18"/>
                  <a:pt x="93" y="9"/>
                  <a:pt x="82" y="8"/>
                </a:cubicBezTo>
                <a:cubicBezTo>
                  <a:pt x="78" y="3"/>
                  <a:pt x="72" y="0"/>
                  <a:pt x="66" y="0"/>
                </a:cubicBezTo>
                <a:cubicBezTo>
                  <a:pt x="58" y="0"/>
                  <a:pt x="51" y="5"/>
                  <a:pt x="47" y="11"/>
                </a:cubicBezTo>
                <a:cubicBezTo>
                  <a:pt x="44" y="9"/>
                  <a:pt x="40" y="8"/>
                  <a:pt x="37" y="8"/>
                </a:cubicBezTo>
                <a:cubicBezTo>
                  <a:pt x="24" y="8"/>
                  <a:pt x="15" y="17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6" y="34"/>
                  <a:pt x="0" y="42"/>
                  <a:pt x="0" y="51"/>
                </a:cubicBezTo>
                <a:cubicBezTo>
                  <a:pt x="0" y="63"/>
                  <a:pt x="10" y="73"/>
                  <a:pt x="22" y="73"/>
                </a:cubicBezTo>
                <a:cubicBezTo>
                  <a:pt x="26" y="73"/>
                  <a:pt x="30" y="72"/>
                  <a:pt x="33" y="70"/>
                </a:cubicBezTo>
                <a:cubicBezTo>
                  <a:pt x="36" y="72"/>
                  <a:pt x="40" y="73"/>
                  <a:pt x="44" y="73"/>
                </a:cubicBezTo>
                <a:cubicBezTo>
                  <a:pt x="46" y="73"/>
                  <a:pt x="49" y="73"/>
                  <a:pt x="51" y="7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73"/>
                  <a:pt x="66" y="73"/>
                  <a:pt x="66" y="73"/>
                </a:cubicBezTo>
                <a:cubicBezTo>
                  <a:pt x="67" y="73"/>
                  <a:pt x="68" y="73"/>
                  <a:pt x="69" y="73"/>
                </a:cubicBezTo>
                <a:cubicBezTo>
                  <a:pt x="70" y="73"/>
                  <a:pt x="72" y="73"/>
                  <a:pt x="73" y="73"/>
                </a:cubicBezTo>
                <a:cubicBezTo>
                  <a:pt x="77" y="73"/>
                  <a:pt x="80" y="72"/>
                  <a:pt x="84" y="70"/>
                </a:cubicBezTo>
                <a:cubicBezTo>
                  <a:pt x="87" y="72"/>
                  <a:pt x="91" y="73"/>
                  <a:pt x="95" y="73"/>
                </a:cubicBezTo>
                <a:cubicBezTo>
                  <a:pt x="107" y="73"/>
                  <a:pt x="116" y="63"/>
                  <a:pt x="116" y="51"/>
                </a:cubicBezTo>
                <a:cubicBezTo>
                  <a:pt x="116" y="42"/>
                  <a:pt x="110" y="34"/>
                  <a:pt x="102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6" name="Google Shape;3276;p17"/>
          <p:cNvSpPr/>
          <p:nvPr/>
        </p:nvSpPr>
        <p:spPr>
          <a:xfrm>
            <a:off x="3233738" y="3765550"/>
            <a:ext cx="288925" cy="265113"/>
          </a:xfrm>
          <a:custGeom>
            <a:rect b="b" l="l" r="r" t="t"/>
            <a:pathLst>
              <a:path extrusionOk="0" h="167" w="182">
                <a:moveTo>
                  <a:pt x="148" y="44"/>
                </a:moveTo>
                <a:lnTo>
                  <a:pt x="148" y="2"/>
                </a:lnTo>
                <a:lnTo>
                  <a:pt x="126" y="2"/>
                </a:lnTo>
                <a:lnTo>
                  <a:pt x="126" y="26"/>
                </a:lnTo>
                <a:lnTo>
                  <a:pt x="90" y="0"/>
                </a:lnTo>
                <a:lnTo>
                  <a:pt x="0" y="70"/>
                </a:lnTo>
                <a:lnTo>
                  <a:pt x="15" y="87"/>
                </a:lnTo>
                <a:lnTo>
                  <a:pt x="24" y="81"/>
                </a:lnTo>
                <a:lnTo>
                  <a:pt x="24" y="167"/>
                </a:lnTo>
                <a:lnTo>
                  <a:pt x="158" y="167"/>
                </a:lnTo>
                <a:lnTo>
                  <a:pt x="158" y="81"/>
                </a:lnTo>
                <a:lnTo>
                  <a:pt x="168" y="87"/>
                </a:lnTo>
                <a:lnTo>
                  <a:pt x="182" y="70"/>
                </a:lnTo>
                <a:lnTo>
                  <a:pt x="148" y="44"/>
                </a:lnTo>
                <a:close/>
                <a:moveTo>
                  <a:pt x="145" y="154"/>
                </a:moveTo>
                <a:lnTo>
                  <a:pt x="115" y="154"/>
                </a:lnTo>
                <a:lnTo>
                  <a:pt x="115" y="104"/>
                </a:lnTo>
                <a:lnTo>
                  <a:pt x="68" y="104"/>
                </a:lnTo>
                <a:lnTo>
                  <a:pt x="68" y="154"/>
                </a:lnTo>
                <a:lnTo>
                  <a:pt x="37" y="154"/>
                </a:lnTo>
                <a:lnTo>
                  <a:pt x="37" y="71"/>
                </a:lnTo>
                <a:lnTo>
                  <a:pt x="90" y="31"/>
                </a:lnTo>
                <a:lnTo>
                  <a:pt x="145" y="71"/>
                </a:lnTo>
                <a:lnTo>
                  <a:pt x="145" y="15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7" name="Google Shape;3277;p17"/>
          <p:cNvSpPr/>
          <p:nvPr/>
        </p:nvSpPr>
        <p:spPr>
          <a:xfrm>
            <a:off x="6299200" y="3730625"/>
            <a:ext cx="204788" cy="300038"/>
          </a:xfrm>
          <a:custGeom>
            <a:rect b="b" l="l" r="r" t="t"/>
            <a:pathLst>
              <a:path extrusionOk="0" h="117" w="80">
                <a:moveTo>
                  <a:pt x="40" y="0"/>
                </a:moveTo>
                <a:cubicBezTo>
                  <a:pt x="24" y="0"/>
                  <a:pt x="0" y="8"/>
                  <a:pt x="0" y="37"/>
                </a:cubicBezTo>
                <a:cubicBezTo>
                  <a:pt x="0" y="51"/>
                  <a:pt x="32" y="102"/>
                  <a:pt x="40" y="117"/>
                </a:cubicBezTo>
                <a:cubicBezTo>
                  <a:pt x="48" y="102"/>
                  <a:pt x="80" y="51"/>
                  <a:pt x="80" y="37"/>
                </a:cubicBezTo>
                <a:cubicBezTo>
                  <a:pt x="80" y="8"/>
                  <a:pt x="56" y="0"/>
                  <a:pt x="40" y="0"/>
                </a:cubicBezTo>
                <a:close/>
                <a:moveTo>
                  <a:pt x="40" y="49"/>
                </a:moveTo>
                <a:cubicBezTo>
                  <a:pt x="33" y="49"/>
                  <a:pt x="27" y="44"/>
                  <a:pt x="27" y="37"/>
                </a:cubicBezTo>
                <a:cubicBezTo>
                  <a:pt x="27" y="30"/>
                  <a:pt x="33" y="24"/>
                  <a:pt x="40" y="24"/>
                </a:cubicBezTo>
                <a:cubicBezTo>
                  <a:pt x="47" y="24"/>
                  <a:pt x="53" y="30"/>
                  <a:pt x="53" y="37"/>
                </a:cubicBezTo>
                <a:cubicBezTo>
                  <a:pt x="53" y="44"/>
                  <a:pt x="47" y="49"/>
                  <a:pt x="40" y="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8" name="Google Shape;3278;p17"/>
          <p:cNvSpPr/>
          <p:nvPr/>
        </p:nvSpPr>
        <p:spPr>
          <a:xfrm>
            <a:off x="6207125" y="1443038"/>
            <a:ext cx="296863" cy="247650"/>
          </a:xfrm>
          <a:custGeom>
            <a:rect b="b" l="l" r="r" t="t"/>
            <a:pathLst>
              <a:path extrusionOk="0" h="97" w="116">
                <a:moveTo>
                  <a:pt x="103" y="36"/>
                </a:moveTo>
                <a:cubicBezTo>
                  <a:pt x="109" y="35"/>
                  <a:pt x="114" y="33"/>
                  <a:pt x="115" y="28"/>
                </a:cubicBezTo>
                <a:cubicBezTo>
                  <a:pt x="113" y="30"/>
                  <a:pt x="106" y="32"/>
                  <a:pt x="102" y="30"/>
                </a:cubicBezTo>
                <a:cubicBezTo>
                  <a:pt x="102" y="29"/>
                  <a:pt x="101" y="28"/>
                  <a:pt x="101" y="27"/>
                </a:cubicBezTo>
                <a:cubicBezTo>
                  <a:pt x="98" y="16"/>
                  <a:pt x="88" y="7"/>
                  <a:pt x="76" y="8"/>
                </a:cubicBezTo>
                <a:cubicBezTo>
                  <a:pt x="77" y="8"/>
                  <a:pt x="78" y="7"/>
                  <a:pt x="79" y="7"/>
                </a:cubicBezTo>
                <a:cubicBezTo>
                  <a:pt x="80" y="7"/>
                  <a:pt x="88" y="5"/>
                  <a:pt x="86" y="3"/>
                </a:cubicBezTo>
                <a:cubicBezTo>
                  <a:pt x="85" y="1"/>
                  <a:pt x="77" y="5"/>
                  <a:pt x="75" y="5"/>
                </a:cubicBezTo>
                <a:cubicBezTo>
                  <a:pt x="77" y="4"/>
                  <a:pt x="81" y="3"/>
                  <a:pt x="81" y="0"/>
                </a:cubicBezTo>
                <a:cubicBezTo>
                  <a:pt x="78" y="1"/>
                  <a:pt x="75" y="2"/>
                  <a:pt x="72" y="5"/>
                </a:cubicBezTo>
                <a:cubicBezTo>
                  <a:pt x="73" y="4"/>
                  <a:pt x="74" y="3"/>
                  <a:pt x="74" y="1"/>
                </a:cubicBezTo>
                <a:cubicBezTo>
                  <a:pt x="65" y="7"/>
                  <a:pt x="60" y="18"/>
                  <a:pt x="56" y="29"/>
                </a:cubicBezTo>
                <a:cubicBezTo>
                  <a:pt x="52" y="26"/>
                  <a:pt x="50" y="24"/>
                  <a:pt x="47" y="22"/>
                </a:cubicBezTo>
                <a:cubicBezTo>
                  <a:pt x="40" y="18"/>
                  <a:pt x="31" y="14"/>
                  <a:pt x="17" y="9"/>
                </a:cubicBezTo>
                <a:cubicBezTo>
                  <a:pt x="17" y="14"/>
                  <a:pt x="19" y="20"/>
                  <a:pt x="27" y="24"/>
                </a:cubicBezTo>
                <a:cubicBezTo>
                  <a:pt x="25" y="24"/>
                  <a:pt x="22" y="24"/>
                  <a:pt x="20" y="25"/>
                </a:cubicBezTo>
                <a:cubicBezTo>
                  <a:pt x="21" y="30"/>
                  <a:pt x="24" y="34"/>
                  <a:pt x="33" y="36"/>
                </a:cubicBezTo>
                <a:cubicBezTo>
                  <a:pt x="29" y="36"/>
                  <a:pt x="27" y="37"/>
                  <a:pt x="25" y="39"/>
                </a:cubicBezTo>
                <a:cubicBezTo>
                  <a:pt x="27" y="43"/>
                  <a:pt x="31" y="47"/>
                  <a:pt x="39" y="46"/>
                </a:cubicBezTo>
                <a:cubicBezTo>
                  <a:pt x="30" y="50"/>
                  <a:pt x="36" y="57"/>
                  <a:pt x="43" y="56"/>
                </a:cubicBezTo>
                <a:cubicBezTo>
                  <a:pt x="31" y="69"/>
                  <a:pt x="11" y="68"/>
                  <a:pt x="0" y="57"/>
                </a:cubicBezTo>
                <a:cubicBezTo>
                  <a:pt x="29" y="97"/>
                  <a:pt x="93" y="81"/>
                  <a:pt x="102" y="43"/>
                </a:cubicBezTo>
                <a:cubicBezTo>
                  <a:pt x="109" y="43"/>
                  <a:pt x="113" y="40"/>
                  <a:pt x="116" y="37"/>
                </a:cubicBezTo>
                <a:cubicBezTo>
                  <a:pt x="112" y="38"/>
                  <a:pt x="106" y="37"/>
                  <a:pt x="103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9" name="Google Shape;3279;p17"/>
          <p:cNvSpPr/>
          <p:nvPr/>
        </p:nvSpPr>
        <p:spPr>
          <a:xfrm>
            <a:off x="6877050" y="1350963"/>
            <a:ext cx="219075" cy="296863"/>
          </a:xfrm>
          <a:custGeom>
            <a:rect b="b" l="l" r="r" t="t"/>
            <a:pathLst>
              <a:path extrusionOk="0" h="116" w="86">
                <a:moveTo>
                  <a:pt x="72" y="87"/>
                </a:moveTo>
                <a:cubicBezTo>
                  <a:pt x="43" y="87"/>
                  <a:pt x="43" y="87"/>
                  <a:pt x="43" y="87"/>
                </a:cubicBezTo>
                <a:cubicBezTo>
                  <a:pt x="39" y="87"/>
                  <a:pt x="36" y="86"/>
                  <a:pt x="33" y="83"/>
                </a:cubicBezTo>
                <a:cubicBezTo>
                  <a:pt x="30" y="80"/>
                  <a:pt x="29" y="77"/>
                  <a:pt x="29" y="73"/>
                </a:cubicBezTo>
                <a:cubicBezTo>
                  <a:pt x="29" y="63"/>
                  <a:pt x="29" y="63"/>
                  <a:pt x="29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3" y="63"/>
                  <a:pt x="76" y="61"/>
                  <a:pt x="79" y="59"/>
                </a:cubicBezTo>
                <a:cubicBezTo>
                  <a:pt x="82" y="56"/>
                  <a:pt x="83" y="53"/>
                  <a:pt x="83" y="49"/>
                </a:cubicBezTo>
                <a:cubicBezTo>
                  <a:pt x="83" y="46"/>
                  <a:pt x="82" y="42"/>
                  <a:pt x="79" y="40"/>
                </a:cubicBezTo>
                <a:cubicBezTo>
                  <a:pt x="76" y="37"/>
                  <a:pt x="73" y="36"/>
                  <a:pt x="70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1"/>
                  <a:pt x="27" y="7"/>
                  <a:pt x="25" y="5"/>
                </a:cubicBezTo>
                <a:cubicBezTo>
                  <a:pt x="22" y="2"/>
                  <a:pt x="18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1" y="7"/>
                  <a:pt x="0" y="11"/>
                  <a:pt x="0" y="15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5"/>
                  <a:pt x="4" y="95"/>
                  <a:pt x="12" y="104"/>
                </a:cubicBezTo>
                <a:cubicBezTo>
                  <a:pt x="21" y="112"/>
                  <a:pt x="31" y="116"/>
                  <a:pt x="43" y="116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6" y="116"/>
                  <a:pt x="79" y="115"/>
                  <a:pt x="82" y="112"/>
                </a:cubicBezTo>
                <a:cubicBezTo>
                  <a:pt x="85" y="109"/>
                  <a:pt x="86" y="106"/>
                  <a:pt x="86" y="102"/>
                </a:cubicBezTo>
                <a:cubicBezTo>
                  <a:pt x="86" y="98"/>
                  <a:pt x="85" y="95"/>
                  <a:pt x="82" y="92"/>
                </a:cubicBezTo>
                <a:cubicBezTo>
                  <a:pt x="79" y="89"/>
                  <a:pt x="76" y="87"/>
                  <a:pt x="72" y="8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0" name="Google Shape;3280;p17"/>
          <p:cNvSpPr/>
          <p:nvPr/>
        </p:nvSpPr>
        <p:spPr>
          <a:xfrm>
            <a:off x="1450975" y="1947863"/>
            <a:ext cx="300038" cy="296863"/>
          </a:xfrm>
          <a:custGeom>
            <a:rect b="b" l="l" r="r" t="t"/>
            <a:pathLst>
              <a:path extrusionOk="0" h="116" w="117">
                <a:moveTo>
                  <a:pt x="112" y="66"/>
                </a:moveTo>
                <a:cubicBezTo>
                  <a:pt x="112" y="63"/>
                  <a:pt x="112" y="61"/>
                  <a:pt x="112" y="58"/>
                </a:cubicBezTo>
                <a:cubicBezTo>
                  <a:pt x="112" y="28"/>
                  <a:pt x="88" y="4"/>
                  <a:pt x="59" y="4"/>
                </a:cubicBezTo>
                <a:cubicBezTo>
                  <a:pt x="56" y="4"/>
                  <a:pt x="53" y="4"/>
                  <a:pt x="50" y="4"/>
                </a:cubicBezTo>
                <a:cubicBezTo>
                  <a:pt x="45" y="1"/>
                  <a:pt x="39" y="0"/>
                  <a:pt x="33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8"/>
                  <a:pt x="2" y="44"/>
                  <a:pt x="5" y="49"/>
                </a:cubicBezTo>
                <a:cubicBezTo>
                  <a:pt x="5" y="52"/>
                  <a:pt x="5" y="55"/>
                  <a:pt x="5" y="58"/>
                </a:cubicBezTo>
                <a:cubicBezTo>
                  <a:pt x="5" y="87"/>
                  <a:pt x="29" y="112"/>
                  <a:pt x="59" y="112"/>
                </a:cubicBezTo>
                <a:cubicBezTo>
                  <a:pt x="61" y="112"/>
                  <a:pt x="64" y="111"/>
                  <a:pt x="67" y="111"/>
                </a:cubicBezTo>
                <a:cubicBezTo>
                  <a:pt x="72" y="114"/>
                  <a:pt x="78" y="116"/>
                  <a:pt x="84" y="116"/>
                </a:cubicBezTo>
                <a:cubicBezTo>
                  <a:pt x="102" y="116"/>
                  <a:pt x="117" y="101"/>
                  <a:pt x="117" y="83"/>
                </a:cubicBezTo>
                <a:cubicBezTo>
                  <a:pt x="117" y="77"/>
                  <a:pt x="115" y="71"/>
                  <a:pt x="112" y="66"/>
                </a:cubicBezTo>
                <a:close/>
                <a:moveTo>
                  <a:pt x="84" y="82"/>
                </a:moveTo>
                <a:cubicBezTo>
                  <a:pt x="82" y="85"/>
                  <a:pt x="78" y="88"/>
                  <a:pt x="74" y="90"/>
                </a:cubicBezTo>
                <a:cubicBezTo>
                  <a:pt x="70" y="92"/>
                  <a:pt x="65" y="93"/>
                  <a:pt x="59" y="93"/>
                </a:cubicBezTo>
                <a:cubicBezTo>
                  <a:pt x="51" y="93"/>
                  <a:pt x="45" y="91"/>
                  <a:pt x="41" y="89"/>
                </a:cubicBezTo>
                <a:cubicBezTo>
                  <a:pt x="37" y="87"/>
                  <a:pt x="35" y="85"/>
                  <a:pt x="33" y="82"/>
                </a:cubicBezTo>
                <a:cubicBezTo>
                  <a:pt x="31" y="79"/>
                  <a:pt x="30" y="76"/>
                  <a:pt x="30" y="73"/>
                </a:cubicBezTo>
                <a:cubicBezTo>
                  <a:pt x="30" y="71"/>
                  <a:pt x="30" y="69"/>
                  <a:pt x="31" y="68"/>
                </a:cubicBezTo>
                <a:cubicBezTo>
                  <a:pt x="33" y="67"/>
                  <a:pt x="34" y="66"/>
                  <a:pt x="36" y="66"/>
                </a:cubicBezTo>
                <a:cubicBezTo>
                  <a:pt x="38" y="66"/>
                  <a:pt x="39" y="67"/>
                  <a:pt x="40" y="68"/>
                </a:cubicBezTo>
                <a:cubicBezTo>
                  <a:pt x="42" y="69"/>
                  <a:pt x="42" y="70"/>
                  <a:pt x="43" y="72"/>
                </a:cubicBezTo>
                <a:cubicBezTo>
                  <a:pt x="44" y="74"/>
                  <a:pt x="45" y="76"/>
                  <a:pt x="46" y="77"/>
                </a:cubicBezTo>
                <a:cubicBezTo>
                  <a:pt x="47" y="79"/>
                  <a:pt x="49" y="80"/>
                  <a:pt x="51" y="81"/>
                </a:cubicBezTo>
                <a:cubicBezTo>
                  <a:pt x="52" y="82"/>
                  <a:pt x="55" y="82"/>
                  <a:pt x="58" y="82"/>
                </a:cubicBezTo>
                <a:cubicBezTo>
                  <a:pt x="62" y="82"/>
                  <a:pt x="66" y="81"/>
                  <a:pt x="69" y="79"/>
                </a:cubicBezTo>
                <a:cubicBezTo>
                  <a:pt x="71" y="78"/>
                  <a:pt x="73" y="75"/>
                  <a:pt x="73" y="73"/>
                </a:cubicBezTo>
                <a:cubicBezTo>
                  <a:pt x="73" y="70"/>
                  <a:pt x="72" y="69"/>
                  <a:pt x="70" y="67"/>
                </a:cubicBezTo>
                <a:cubicBezTo>
                  <a:pt x="69" y="66"/>
                  <a:pt x="67" y="65"/>
                  <a:pt x="65" y="64"/>
                </a:cubicBezTo>
                <a:cubicBezTo>
                  <a:pt x="63" y="63"/>
                  <a:pt x="59" y="63"/>
                  <a:pt x="56" y="62"/>
                </a:cubicBezTo>
                <a:cubicBezTo>
                  <a:pt x="50" y="61"/>
                  <a:pt x="46" y="59"/>
                  <a:pt x="42" y="58"/>
                </a:cubicBezTo>
                <a:cubicBezTo>
                  <a:pt x="39" y="56"/>
                  <a:pt x="36" y="54"/>
                  <a:pt x="34" y="52"/>
                </a:cubicBezTo>
                <a:cubicBezTo>
                  <a:pt x="32" y="49"/>
                  <a:pt x="31" y="46"/>
                  <a:pt x="31" y="42"/>
                </a:cubicBezTo>
                <a:cubicBezTo>
                  <a:pt x="31" y="38"/>
                  <a:pt x="32" y="35"/>
                  <a:pt x="34" y="32"/>
                </a:cubicBezTo>
                <a:cubicBezTo>
                  <a:pt x="36" y="29"/>
                  <a:pt x="40" y="27"/>
                  <a:pt x="44" y="25"/>
                </a:cubicBezTo>
                <a:cubicBezTo>
                  <a:pt x="48" y="23"/>
                  <a:pt x="53" y="23"/>
                  <a:pt x="58" y="23"/>
                </a:cubicBezTo>
                <a:cubicBezTo>
                  <a:pt x="63" y="23"/>
                  <a:pt x="67" y="23"/>
                  <a:pt x="70" y="24"/>
                </a:cubicBezTo>
                <a:cubicBezTo>
                  <a:pt x="73" y="25"/>
                  <a:pt x="76" y="27"/>
                  <a:pt x="78" y="28"/>
                </a:cubicBezTo>
                <a:cubicBezTo>
                  <a:pt x="80" y="30"/>
                  <a:pt x="82" y="32"/>
                  <a:pt x="83" y="34"/>
                </a:cubicBezTo>
                <a:cubicBezTo>
                  <a:pt x="84" y="36"/>
                  <a:pt x="84" y="38"/>
                  <a:pt x="84" y="39"/>
                </a:cubicBezTo>
                <a:cubicBezTo>
                  <a:pt x="84" y="41"/>
                  <a:pt x="84" y="43"/>
                  <a:pt x="82" y="44"/>
                </a:cubicBezTo>
                <a:cubicBezTo>
                  <a:pt x="81" y="45"/>
                  <a:pt x="80" y="46"/>
                  <a:pt x="78" y="46"/>
                </a:cubicBezTo>
                <a:cubicBezTo>
                  <a:pt x="76" y="46"/>
                  <a:pt x="75" y="46"/>
                  <a:pt x="74" y="45"/>
                </a:cubicBezTo>
                <a:cubicBezTo>
                  <a:pt x="73" y="44"/>
                  <a:pt x="72" y="43"/>
                  <a:pt x="71" y="41"/>
                </a:cubicBezTo>
                <a:cubicBezTo>
                  <a:pt x="69" y="38"/>
                  <a:pt x="68" y="36"/>
                  <a:pt x="66" y="35"/>
                </a:cubicBezTo>
                <a:cubicBezTo>
                  <a:pt x="64" y="34"/>
                  <a:pt x="61" y="33"/>
                  <a:pt x="57" y="33"/>
                </a:cubicBezTo>
                <a:cubicBezTo>
                  <a:pt x="54" y="33"/>
                  <a:pt x="51" y="34"/>
                  <a:pt x="48" y="35"/>
                </a:cubicBezTo>
                <a:cubicBezTo>
                  <a:pt x="46" y="37"/>
                  <a:pt x="45" y="38"/>
                  <a:pt x="45" y="40"/>
                </a:cubicBezTo>
                <a:cubicBezTo>
                  <a:pt x="45" y="42"/>
                  <a:pt x="45" y="43"/>
                  <a:pt x="46" y="44"/>
                </a:cubicBezTo>
                <a:cubicBezTo>
                  <a:pt x="47" y="45"/>
                  <a:pt x="48" y="46"/>
                  <a:pt x="49" y="46"/>
                </a:cubicBezTo>
                <a:cubicBezTo>
                  <a:pt x="51" y="47"/>
                  <a:pt x="52" y="48"/>
                  <a:pt x="53" y="48"/>
                </a:cubicBezTo>
                <a:cubicBezTo>
                  <a:pt x="55" y="48"/>
                  <a:pt x="57" y="49"/>
                  <a:pt x="60" y="50"/>
                </a:cubicBezTo>
                <a:cubicBezTo>
                  <a:pt x="65" y="51"/>
                  <a:pt x="68" y="52"/>
                  <a:pt x="72" y="53"/>
                </a:cubicBezTo>
                <a:cubicBezTo>
                  <a:pt x="75" y="54"/>
                  <a:pt x="78" y="55"/>
                  <a:pt x="80" y="57"/>
                </a:cubicBezTo>
                <a:cubicBezTo>
                  <a:pt x="82" y="58"/>
                  <a:pt x="84" y="60"/>
                  <a:pt x="86" y="62"/>
                </a:cubicBezTo>
                <a:cubicBezTo>
                  <a:pt x="87" y="65"/>
                  <a:pt x="88" y="68"/>
                  <a:pt x="88" y="71"/>
                </a:cubicBezTo>
                <a:cubicBezTo>
                  <a:pt x="88" y="75"/>
                  <a:pt x="86" y="79"/>
                  <a:pt x="84" y="8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1" name="Google Shape;3281;p17"/>
          <p:cNvSpPr/>
          <p:nvPr/>
        </p:nvSpPr>
        <p:spPr>
          <a:xfrm>
            <a:off x="271463" y="1947863"/>
            <a:ext cx="292100" cy="296863"/>
          </a:xfrm>
          <a:custGeom>
            <a:rect b="b" l="l" r="r" t="t"/>
            <a:pathLst>
              <a:path extrusionOk="0" h="116" w="114">
                <a:moveTo>
                  <a:pt x="73" y="0"/>
                </a:moveTo>
                <a:cubicBezTo>
                  <a:pt x="22" y="0"/>
                  <a:pt x="22" y="0"/>
                  <a:pt x="22" y="0"/>
                </a:cubicBezTo>
                <a:cubicBezTo>
                  <a:pt x="0" y="103"/>
                  <a:pt x="0" y="103"/>
                  <a:pt x="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7" y="69"/>
                  <a:pt x="37" y="69"/>
                  <a:pt x="37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79" y="69"/>
                  <a:pt x="96" y="56"/>
                  <a:pt x="100" y="35"/>
                </a:cubicBezTo>
                <a:cubicBezTo>
                  <a:pt x="106" y="11"/>
                  <a:pt x="88" y="0"/>
                  <a:pt x="73" y="0"/>
                </a:cubicBezTo>
                <a:close/>
                <a:moveTo>
                  <a:pt x="51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8" y="21"/>
                  <a:pt x="48" y="21"/>
                  <a:pt x="48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7" y="21"/>
                  <a:pt x="71" y="24"/>
                  <a:pt x="72" y="28"/>
                </a:cubicBezTo>
                <a:cubicBezTo>
                  <a:pt x="72" y="28"/>
                  <a:pt x="71" y="28"/>
                  <a:pt x="70" y="28"/>
                </a:cubicBezTo>
                <a:cubicBezTo>
                  <a:pt x="56" y="28"/>
                  <a:pt x="56" y="28"/>
                  <a:pt x="56" y="28"/>
                </a:cubicBezTo>
                <a:lnTo>
                  <a:pt x="51" y="49"/>
                </a:lnTo>
                <a:close/>
                <a:moveTo>
                  <a:pt x="72" y="35"/>
                </a:moveTo>
                <a:cubicBezTo>
                  <a:pt x="71" y="42"/>
                  <a:pt x="63" y="49"/>
                  <a:pt x="56" y="49"/>
                </a:cubicBezTo>
                <a:cubicBezTo>
                  <a:pt x="59" y="33"/>
                  <a:pt x="59" y="33"/>
                  <a:pt x="59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4"/>
                  <a:pt x="73" y="34"/>
                  <a:pt x="72" y="35"/>
                </a:cubicBezTo>
                <a:close/>
                <a:moveTo>
                  <a:pt x="109" y="42"/>
                </a:moveTo>
                <a:cubicBezTo>
                  <a:pt x="110" y="34"/>
                  <a:pt x="109" y="27"/>
                  <a:pt x="107" y="22"/>
                </a:cubicBezTo>
                <a:cubicBezTo>
                  <a:pt x="112" y="28"/>
                  <a:pt x="114" y="36"/>
                  <a:pt x="112" y="48"/>
                </a:cubicBezTo>
                <a:cubicBezTo>
                  <a:pt x="108" y="69"/>
                  <a:pt x="90" y="81"/>
                  <a:pt x="70" y="81"/>
                </a:cubicBezTo>
                <a:cubicBezTo>
                  <a:pt x="49" y="81"/>
                  <a:pt x="49" y="81"/>
                  <a:pt x="49" y="81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45" y="76"/>
                  <a:pt x="45" y="76"/>
                  <a:pt x="45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87" y="76"/>
                  <a:pt x="104" y="63"/>
                  <a:pt x="109" y="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2" name="Google Shape;3282;p17"/>
          <p:cNvSpPr/>
          <p:nvPr/>
        </p:nvSpPr>
        <p:spPr>
          <a:xfrm>
            <a:off x="7989888" y="1350963"/>
            <a:ext cx="296863" cy="296863"/>
          </a:xfrm>
          <a:custGeom>
            <a:rect b="b" l="l" r="r" t="t"/>
            <a:pathLst>
              <a:path extrusionOk="0" h="116" w="116">
                <a:moveTo>
                  <a:pt x="10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3"/>
                  <a:pt x="4" y="116"/>
                  <a:pt x="8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2" y="116"/>
                  <a:pt x="116" y="113"/>
                  <a:pt x="116" y="108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4"/>
                  <a:pt x="112" y="0"/>
                  <a:pt x="107" y="0"/>
                </a:cubicBezTo>
                <a:close/>
                <a:moveTo>
                  <a:pt x="35" y="98"/>
                </a:moveTo>
                <a:cubicBezTo>
                  <a:pt x="17" y="98"/>
                  <a:pt x="17" y="98"/>
                  <a:pt x="17" y="98"/>
                </a:cubicBezTo>
                <a:cubicBezTo>
                  <a:pt x="17" y="45"/>
                  <a:pt x="17" y="45"/>
                  <a:pt x="17" y="45"/>
                </a:cubicBezTo>
                <a:cubicBezTo>
                  <a:pt x="35" y="45"/>
                  <a:pt x="35" y="45"/>
                  <a:pt x="35" y="45"/>
                </a:cubicBezTo>
                <a:lnTo>
                  <a:pt x="35" y="98"/>
                </a:ln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0" y="38"/>
                  <a:pt x="16" y="34"/>
                  <a:pt x="16" y="29"/>
                </a:cubicBezTo>
                <a:cubicBezTo>
                  <a:pt x="16" y="24"/>
                  <a:pt x="20" y="20"/>
                  <a:pt x="26" y="20"/>
                </a:cubicBezTo>
                <a:cubicBezTo>
                  <a:pt x="32" y="20"/>
                  <a:pt x="36" y="24"/>
                  <a:pt x="36" y="29"/>
                </a:cubicBezTo>
                <a:cubicBezTo>
                  <a:pt x="36" y="34"/>
                  <a:pt x="32" y="38"/>
                  <a:pt x="26" y="38"/>
                </a:cubicBezTo>
                <a:close/>
                <a:moveTo>
                  <a:pt x="98" y="98"/>
                </a:moveTo>
                <a:cubicBezTo>
                  <a:pt x="81" y="98"/>
                  <a:pt x="81" y="98"/>
                  <a:pt x="81" y="98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2"/>
                  <a:pt x="78" y="58"/>
                  <a:pt x="72" y="58"/>
                </a:cubicBezTo>
                <a:cubicBezTo>
                  <a:pt x="67" y="58"/>
                  <a:pt x="64" y="61"/>
                  <a:pt x="63" y="64"/>
                </a:cubicBezTo>
                <a:cubicBezTo>
                  <a:pt x="62" y="65"/>
                  <a:pt x="62" y="67"/>
                  <a:pt x="62" y="68"/>
                </a:cubicBezTo>
                <a:cubicBezTo>
                  <a:pt x="62" y="98"/>
                  <a:pt x="62" y="98"/>
                  <a:pt x="62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98"/>
                  <a:pt x="45" y="50"/>
                  <a:pt x="45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49"/>
                  <a:pt x="69" y="44"/>
                  <a:pt x="78" y="44"/>
                </a:cubicBezTo>
                <a:cubicBezTo>
                  <a:pt x="90" y="44"/>
                  <a:pt x="98" y="51"/>
                  <a:pt x="98" y="67"/>
                </a:cubicBezTo>
                <a:lnTo>
                  <a:pt x="98" y="98"/>
                </a:lnTo>
                <a:close/>
                <a:moveTo>
                  <a:pt x="62" y="53"/>
                </a:moveTo>
                <a:cubicBezTo>
                  <a:pt x="62" y="53"/>
                  <a:pt x="62" y="53"/>
                  <a:pt x="62" y="53"/>
                </a:cubicBezTo>
                <a:cubicBezTo>
                  <a:pt x="62" y="53"/>
                  <a:pt x="62" y="53"/>
                  <a:pt x="62" y="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3" name="Google Shape;3283;p17"/>
          <p:cNvSpPr/>
          <p:nvPr/>
        </p:nvSpPr>
        <p:spPr>
          <a:xfrm>
            <a:off x="7392988" y="1350963"/>
            <a:ext cx="300038" cy="296863"/>
          </a:xfrm>
          <a:custGeom>
            <a:rect b="b" l="l" r="r" t="t"/>
            <a:pathLst>
              <a:path extrusionOk="0" h="116" w="117">
                <a:moveTo>
                  <a:pt x="117" y="20"/>
                </a:moveTo>
                <a:cubicBezTo>
                  <a:pt x="117" y="9"/>
                  <a:pt x="107" y="0"/>
                  <a:pt x="9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7"/>
                  <a:pt x="10" y="116"/>
                  <a:pt x="20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73"/>
                  <a:pt x="58" y="73"/>
                  <a:pt x="58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3"/>
                  <a:pt x="44" y="53"/>
                  <a:pt x="4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33"/>
                  <a:pt x="68" y="21"/>
                  <a:pt x="80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40"/>
                  <a:pt x="96" y="40"/>
                  <a:pt x="96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40"/>
                  <a:pt x="77" y="42"/>
                  <a:pt x="77" y="46"/>
                </a:cubicBezTo>
                <a:cubicBezTo>
                  <a:pt x="77" y="53"/>
                  <a:pt x="77" y="53"/>
                  <a:pt x="7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73"/>
                  <a:pt x="96" y="73"/>
                  <a:pt x="96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7" y="116"/>
                  <a:pt x="117" y="107"/>
                  <a:pt x="117" y="97"/>
                </a:cubicBezTo>
                <a:lnTo>
                  <a:pt x="117" y="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4" name="Google Shape;3284;p17"/>
          <p:cNvSpPr/>
          <p:nvPr/>
        </p:nvSpPr>
        <p:spPr>
          <a:xfrm>
            <a:off x="857250" y="1978025"/>
            <a:ext cx="296863" cy="266700"/>
          </a:xfrm>
          <a:custGeom>
            <a:rect b="b" l="l" r="r" t="t"/>
            <a:pathLst>
              <a:path extrusionOk="0" h="168" w="187">
                <a:moveTo>
                  <a:pt x="152" y="65"/>
                </a:moveTo>
                <a:lnTo>
                  <a:pt x="97" y="31"/>
                </a:lnTo>
                <a:lnTo>
                  <a:pt x="132" y="0"/>
                </a:lnTo>
                <a:lnTo>
                  <a:pt x="187" y="36"/>
                </a:lnTo>
                <a:lnTo>
                  <a:pt x="152" y="65"/>
                </a:lnTo>
                <a:close/>
                <a:moveTo>
                  <a:pt x="131" y="129"/>
                </a:moveTo>
                <a:lnTo>
                  <a:pt x="185" y="97"/>
                </a:lnTo>
                <a:lnTo>
                  <a:pt x="153" y="69"/>
                </a:lnTo>
                <a:lnTo>
                  <a:pt x="100" y="102"/>
                </a:lnTo>
                <a:lnTo>
                  <a:pt x="131" y="129"/>
                </a:lnTo>
                <a:close/>
                <a:moveTo>
                  <a:pt x="89" y="102"/>
                </a:moveTo>
                <a:lnTo>
                  <a:pt x="36" y="69"/>
                </a:lnTo>
                <a:lnTo>
                  <a:pt x="3" y="97"/>
                </a:lnTo>
                <a:lnTo>
                  <a:pt x="57" y="129"/>
                </a:lnTo>
                <a:lnTo>
                  <a:pt x="89" y="102"/>
                </a:lnTo>
                <a:close/>
                <a:moveTo>
                  <a:pt x="37" y="124"/>
                </a:moveTo>
                <a:lnTo>
                  <a:pt x="37" y="134"/>
                </a:lnTo>
                <a:lnTo>
                  <a:pt x="92" y="168"/>
                </a:lnTo>
                <a:lnTo>
                  <a:pt x="92" y="105"/>
                </a:lnTo>
                <a:lnTo>
                  <a:pt x="57" y="134"/>
                </a:lnTo>
                <a:lnTo>
                  <a:pt x="37" y="124"/>
                </a:lnTo>
                <a:close/>
                <a:moveTo>
                  <a:pt x="150" y="124"/>
                </a:moveTo>
                <a:lnTo>
                  <a:pt x="132" y="134"/>
                </a:lnTo>
                <a:lnTo>
                  <a:pt x="97" y="105"/>
                </a:lnTo>
                <a:lnTo>
                  <a:pt x="97" y="168"/>
                </a:lnTo>
                <a:lnTo>
                  <a:pt x="150" y="134"/>
                </a:lnTo>
                <a:lnTo>
                  <a:pt x="150" y="124"/>
                </a:lnTo>
                <a:close/>
                <a:moveTo>
                  <a:pt x="92" y="31"/>
                </a:moveTo>
                <a:lnTo>
                  <a:pt x="57" y="0"/>
                </a:lnTo>
                <a:lnTo>
                  <a:pt x="0" y="36"/>
                </a:lnTo>
                <a:lnTo>
                  <a:pt x="36" y="65"/>
                </a:lnTo>
                <a:lnTo>
                  <a:pt x="92" y="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5" name="Google Shape;3285;p17"/>
          <p:cNvSpPr/>
          <p:nvPr/>
        </p:nvSpPr>
        <p:spPr>
          <a:xfrm>
            <a:off x="8583613" y="1350963"/>
            <a:ext cx="296863" cy="296863"/>
          </a:xfrm>
          <a:custGeom>
            <a:rect b="b" l="l" r="r" t="t"/>
            <a:pathLst>
              <a:path extrusionOk="0" h="116" w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94" y="30"/>
                </a:moveTo>
                <a:cubicBezTo>
                  <a:pt x="99" y="38"/>
                  <a:pt x="103" y="47"/>
                  <a:pt x="103" y="56"/>
                </a:cubicBezTo>
                <a:cubicBezTo>
                  <a:pt x="97" y="55"/>
                  <a:pt x="91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0" y="54"/>
                  <a:pt x="76" y="55"/>
                  <a:pt x="72" y="55"/>
                </a:cubicBezTo>
                <a:cubicBezTo>
                  <a:pt x="71" y="53"/>
                  <a:pt x="70" y="51"/>
                  <a:pt x="69" y="48"/>
                </a:cubicBezTo>
                <a:cubicBezTo>
                  <a:pt x="78" y="44"/>
                  <a:pt x="87" y="39"/>
                  <a:pt x="94" y="30"/>
                </a:cubicBezTo>
                <a:close/>
                <a:moveTo>
                  <a:pt x="58" y="13"/>
                </a:moveTo>
                <a:cubicBezTo>
                  <a:pt x="69" y="13"/>
                  <a:pt x="79" y="17"/>
                  <a:pt x="86" y="23"/>
                </a:cubicBezTo>
                <a:cubicBezTo>
                  <a:pt x="80" y="30"/>
                  <a:pt x="73" y="35"/>
                  <a:pt x="64" y="39"/>
                </a:cubicBezTo>
                <a:cubicBezTo>
                  <a:pt x="58" y="27"/>
                  <a:pt x="52" y="19"/>
                  <a:pt x="48" y="14"/>
                </a:cubicBezTo>
                <a:cubicBezTo>
                  <a:pt x="52" y="13"/>
                  <a:pt x="55" y="13"/>
                  <a:pt x="58" y="13"/>
                </a:cubicBezTo>
                <a:close/>
                <a:moveTo>
                  <a:pt x="38" y="18"/>
                </a:moveTo>
                <a:cubicBezTo>
                  <a:pt x="41" y="22"/>
                  <a:pt x="47" y="30"/>
                  <a:pt x="54" y="42"/>
                </a:cubicBezTo>
                <a:cubicBezTo>
                  <a:pt x="41" y="47"/>
                  <a:pt x="27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5" y="47"/>
                  <a:pt x="14" y="47"/>
                </a:cubicBezTo>
                <a:cubicBezTo>
                  <a:pt x="17" y="34"/>
                  <a:pt x="26" y="24"/>
                  <a:pt x="38" y="18"/>
                </a:cubicBezTo>
                <a:close/>
                <a:moveTo>
                  <a:pt x="13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6" y="58"/>
                  <a:pt x="18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27" y="58"/>
                  <a:pt x="43" y="57"/>
                  <a:pt x="59" y="52"/>
                </a:cubicBezTo>
                <a:cubicBezTo>
                  <a:pt x="60" y="54"/>
                  <a:pt x="61" y="56"/>
                  <a:pt x="61" y="58"/>
                </a:cubicBezTo>
                <a:cubicBezTo>
                  <a:pt x="51" y="61"/>
                  <a:pt x="42" y="67"/>
                  <a:pt x="36" y="73"/>
                </a:cubicBezTo>
                <a:cubicBezTo>
                  <a:pt x="30" y="78"/>
                  <a:pt x="26" y="84"/>
                  <a:pt x="23" y="88"/>
                </a:cubicBezTo>
                <a:cubicBezTo>
                  <a:pt x="17" y="80"/>
                  <a:pt x="13" y="69"/>
                  <a:pt x="13" y="58"/>
                </a:cubicBezTo>
                <a:close/>
                <a:moveTo>
                  <a:pt x="58" y="104"/>
                </a:moveTo>
                <a:cubicBezTo>
                  <a:pt x="48" y="104"/>
                  <a:pt x="39" y="100"/>
                  <a:pt x="31" y="95"/>
                </a:cubicBezTo>
                <a:cubicBezTo>
                  <a:pt x="33" y="92"/>
                  <a:pt x="36" y="87"/>
                  <a:pt x="42" y="82"/>
                </a:cubicBezTo>
                <a:cubicBezTo>
                  <a:pt x="47" y="76"/>
                  <a:pt x="55" y="71"/>
                  <a:pt x="65" y="68"/>
                </a:cubicBezTo>
                <a:cubicBezTo>
                  <a:pt x="69" y="77"/>
                  <a:pt x="72" y="88"/>
                  <a:pt x="74" y="101"/>
                </a:cubicBezTo>
                <a:cubicBezTo>
                  <a:pt x="69" y="103"/>
                  <a:pt x="64" y="104"/>
                  <a:pt x="58" y="104"/>
                </a:cubicBezTo>
                <a:close/>
                <a:moveTo>
                  <a:pt x="84" y="96"/>
                </a:moveTo>
                <a:cubicBezTo>
                  <a:pt x="81" y="84"/>
                  <a:pt x="79" y="74"/>
                  <a:pt x="75" y="65"/>
                </a:cubicBezTo>
                <a:cubicBezTo>
                  <a:pt x="78" y="65"/>
                  <a:pt x="81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90" y="65"/>
                  <a:pt x="96" y="65"/>
                  <a:pt x="103" y="67"/>
                </a:cubicBezTo>
                <a:cubicBezTo>
                  <a:pt x="100" y="79"/>
                  <a:pt x="93" y="89"/>
                  <a:pt x="84" y="9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6" name="Google Shape;3286;p17"/>
          <p:cNvSpPr/>
          <p:nvPr/>
        </p:nvSpPr>
        <p:spPr>
          <a:xfrm>
            <a:off x="7392988" y="3730625"/>
            <a:ext cx="300038" cy="300038"/>
          </a:xfrm>
          <a:custGeom>
            <a:rect b="b" l="l" r="r" t="t"/>
            <a:pathLst>
              <a:path extrusionOk="0" h="189" w="189">
                <a:moveTo>
                  <a:pt x="0" y="0"/>
                </a:moveTo>
                <a:lnTo>
                  <a:pt x="25" y="164"/>
                </a:lnTo>
                <a:lnTo>
                  <a:pt x="94" y="189"/>
                </a:lnTo>
                <a:lnTo>
                  <a:pt x="165" y="164"/>
                </a:lnTo>
                <a:lnTo>
                  <a:pt x="189" y="0"/>
                </a:lnTo>
                <a:lnTo>
                  <a:pt x="0" y="0"/>
                </a:lnTo>
                <a:close/>
                <a:moveTo>
                  <a:pt x="150" y="48"/>
                </a:moveTo>
                <a:lnTo>
                  <a:pt x="70" y="48"/>
                </a:lnTo>
                <a:lnTo>
                  <a:pt x="71" y="71"/>
                </a:lnTo>
                <a:lnTo>
                  <a:pt x="149" y="71"/>
                </a:lnTo>
                <a:lnTo>
                  <a:pt x="142" y="142"/>
                </a:lnTo>
                <a:lnTo>
                  <a:pt x="94" y="153"/>
                </a:lnTo>
                <a:lnTo>
                  <a:pt x="47" y="142"/>
                </a:lnTo>
                <a:lnTo>
                  <a:pt x="44" y="106"/>
                </a:lnTo>
                <a:lnTo>
                  <a:pt x="71" y="106"/>
                </a:lnTo>
                <a:lnTo>
                  <a:pt x="73" y="124"/>
                </a:lnTo>
                <a:lnTo>
                  <a:pt x="94" y="129"/>
                </a:lnTo>
                <a:lnTo>
                  <a:pt x="118" y="124"/>
                </a:lnTo>
                <a:lnTo>
                  <a:pt x="121" y="95"/>
                </a:lnTo>
                <a:lnTo>
                  <a:pt x="44" y="95"/>
                </a:lnTo>
                <a:lnTo>
                  <a:pt x="36" y="24"/>
                </a:lnTo>
                <a:lnTo>
                  <a:pt x="153" y="24"/>
                </a:lnTo>
                <a:lnTo>
                  <a:pt x="150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87" name="Google Shape;3287;p17"/>
          <p:cNvGrpSpPr/>
          <p:nvPr/>
        </p:nvGrpSpPr>
        <p:grpSpPr>
          <a:xfrm>
            <a:off x="263525" y="4327525"/>
            <a:ext cx="296863" cy="296863"/>
            <a:chOff x="263525" y="4327525"/>
            <a:chExt cx="296863" cy="296863"/>
          </a:xfrm>
        </p:grpSpPr>
        <p:sp>
          <p:nvSpPr>
            <p:cNvPr id="3288" name="Google Shape;3288;p17"/>
            <p:cNvSpPr/>
            <p:nvPr/>
          </p:nvSpPr>
          <p:spPr>
            <a:xfrm>
              <a:off x="263525" y="4327525"/>
              <a:ext cx="296863" cy="296863"/>
            </a:xfrm>
            <a:custGeom>
              <a:rect b="b" l="l" r="r" t="t"/>
              <a:pathLst>
                <a:path extrusionOk="0" h="187" w="187">
                  <a:moveTo>
                    <a:pt x="163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187" y="187"/>
                  </a:lnTo>
                  <a:lnTo>
                    <a:pt x="187" y="22"/>
                  </a:lnTo>
                  <a:lnTo>
                    <a:pt x="163" y="0"/>
                  </a:lnTo>
                  <a:close/>
                  <a:moveTo>
                    <a:pt x="47" y="0"/>
                  </a:moveTo>
                  <a:lnTo>
                    <a:pt x="141" y="0"/>
                  </a:lnTo>
                  <a:lnTo>
                    <a:pt x="141" y="58"/>
                  </a:lnTo>
                  <a:lnTo>
                    <a:pt x="47" y="58"/>
                  </a:lnTo>
                  <a:lnTo>
                    <a:pt x="47" y="0"/>
                  </a:lnTo>
                  <a:close/>
                  <a:moveTo>
                    <a:pt x="23" y="176"/>
                  </a:moveTo>
                  <a:lnTo>
                    <a:pt x="23" y="105"/>
                  </a:lnTo>
                  <a:lnTo>
                    <a:pt x="152" y="105"/>
                  </a:lnTo>
                  <a:lnTo>
                    <a:pt x="152" y="176"/>
                  </a:lnTo>
                  <a:lnTo>
                    <a:pt x="23" y="176"/>
                  </a:lnTo>
                  <a:close/>
                  <a:moveTo>
                    <a:pt x="176" y="163"/>
                  </a:moveTo>
                  <a:lnTo>
                    <a:pt x="163" y="163"/>
                  </a:lnTo>
                  <a:lnTo>
                    <a:pt x="163" y="151"/>
                  </a:lnTo>
                  <a:lnTo>
                    <a:pt x="176" y="151"/>
                  </a:lnTo>
                  <a:lnTo>
                    <a:pt x="176" y="16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9" name="Google Shape;3289;p17"/>
            <p:cNvSpPr/>
            <p:nvPr/>
          </p:nvSpPr>
          <p:spPr>
            <a:xfrm>
              <a:off x="430213" y="4344988"/>
              <a:ext cx="38100" cy="571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0" name="Google Shape;3290;p17"/>
            <p:cNvSpPr/>
            <p:nvPr/>
          </p:nvSpPr>
          <p:spPr>
            <a:xfrm>
              <a:off x="338138" y="4567238"/>
              <a:ext cx="130175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1" name="Google Shape;3291;p17"/>
            <p:cNvSpPr/>
            <p:nvPr/>
          </p:nvSpPr>
          <p:spPr>
            <a:xfrm>
              <a:off x="338138" y="4532313"/>
              <a:ext cx="92075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92" name="Google Shape;3292;p17"/>
          <p:cNvGrpSpPr/>
          <p:nvPr/>
        </p:nvGrpSpPr>
        <p:grpSpPr>
          <a:xfrm>
            <a:off x="8583613" y="3730625"/>
            <a:ext cx="296863" cy="300038"/>
            <a:chOff x="8583613" y="3730625"/>
            <a:chExt cx="296863" cy="300038"/>
          </a:xfrm>
        </p:grpSpPr>
        <p:sp>
          <p:nvSpPr>
            <p:cNvPr id="3293" name="Google Shape;3293;p17"/>
            <p:cNvSpPr/>
            <p:nvPr/>
          </p:nvSpPr>
          <p:spPr>
            <a:xfrm>
              <a:off x="8629650" y="3763963"/>
              <a:ext cx="26988" cy="269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4" name="Google Shape;3294;p17"/>
            <p:cNvSpPr/>
            <p:nvPr/>
          </p:nvSpPr>
          <p:spPr>
            <a:xfrm>
              <a:off x="8667750" y="3763963"/>
              <a:ext cx="28575" cy="269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5" name="Google Shape;3295;p17"/>
            <p:cNvSpPr/>
            <p:nvPr/>
          </p:nvSpPr>
          <p:spPr>
            <a:xfrm>
              <a:off x="8702675" y="3763963"/>
              <a:ext cx="28575" cy="269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6" name="Google Shape;3296;p17"/>
            <p:cNvSpPr/>
            <p:nvPr/>
          </p:nvSpPr>
          <p:spPr>
            <a:xfrm>
              <a:off x="8583613" y="3730625"/>
              <a:ext cx="296863" cy="300038"/>
            </a:xfrm>
            <a:custGeom>
              <a:rect b="b" l="l" r="r" t="t"/>
              <a:pathLst>
                <a:path extrusionOk="0" h="117" w="116">
                  <a:moveTo>
                    <a:pt x="102" y="22"/>
                  </a:moveTo>
                  <a:cubicBezTo>
                    <a:pt x="94" y="22"/>
                    <a:pt x="94" y="22"/>
                    <a:pt x="94" y="22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7"/>
                    <a:pt x="88" y="0"/>
                    <a:pt x="8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7" y="95"/>
                    <a:pt x="15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10"/>
                    <a:pt x="28" y="117"/>
                    <a:pt x="36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10" y="117"/>
                    <a:pt x="116" y="110"/>
                    <a:pt x="116" y="102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29"/>
                    <a:pt x="110" y="22"/>
                    <a:pt x="102" y="22"/>
                  </a:cubicBezTo>
                  <a:close/>
                  <a:moveTo>
                    <a:pt x="7" y="15"/>
                  </a:moveTo>
                  <a:cubicBezTo>
                    <a:pt x="7" y="11"/>
                    <a:pt x="11" y="8"/>
                    <a:pt x="15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4" y="8"/>
                    <a:pt x="87" y="11"/>
                    <a:pt x="87" y="15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" y="30"/>
                    <a:pt x="7" y="30"/>
                    <a:pt x="7" y="30"/>
                  </a:cubicBezTo>
                  <a:lnTo>
                    <a:pt x="7" y="15"/>
                  </a:lnTo>
                  <a:close/>
                  <a:moveTo>
                    <a:pt x="15" y="88"/>
                  </a:moveTo>
                  <a:cubicBezTo>
                    <a:pt x="11" y="88"/>
                    <a:pt x="7" y="84"/>
                    <a:pt x="7" y="8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4"/>
                    <a:pt x="84" y="88"/>
                    <a:pt x="80" y="88"/>
                  </a:cubicBezTo>
                  <a:lnTo>
                    <a:pt x="15" y="88"/>
                  </a:lnTo>
                  <a:close/>
                  <a:moveTo>
                    <a:pt x="109" y="102"/>
                  </a:moveTo>
                  <a:cubicBezTo>
                    <a:pt x="109" y="106"/>
                    <a:pt x="106" y="109"/>
                    <a:pt x="102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2" y="109"/>
                    <a:pt x="29" y="106"/>
                    <a:pt x="29" y="102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8" y="95"/>
                    <a:pt x="94" y="88"/>
                    <a:pt x="94" y="80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9" y="51"/>
                    <a:pt x="109" y="51"/>
                    <a:pt x="109" y="51"/>
                  </a:cubicBezTo>
                  <a:lnTo>
                    <a:pt x="109" y="102"/>
                  </a:lnTo>
                  <a:close/>
                  <a:moveTo>
                    <a:pt x="109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6" y="30"/>
                    <a:pt x="109" y="33"/>
                    <a:pt x="109" y="37"/>
                  </a:cubicBezTo>
                  <a:lnTo>
                    <a:pt x="109" y="4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97" name="Google Shape;3297;p17"/>
          <p:cNvSpPr/>
          <p:nvPr/>
        </p:nvSpPr>
        <p:spPr>
          <a:xfrm>
            <a:off x="7989888" y="3730625"/>
            <a:ext cx="296863" cy="300038"/>
          </a:xfrm>
          <a:custGeom>
            <a:rect b="b" l="l" r="r" t="t"/>
            <a:pathLst>
              <a:path extrusionOk="0" h="189" w="187">
                <a:moveTo>
                  <a:pt x="0" y="0"/>
                </a:moveTo>
                <a:lnTo>
                  <a:pt x="22" y="164"/>
                </a:lnTo>
                <a:lnTo>
                  <a:pt x="93" y="189"/>
                </a:lnTo>
                <a:lnTo>
                  <a:pt x="163" y="164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51" y="48"/>
                </a:moveTo>
                <a:lnTo>
                  <a:pt x="105" y="71"/>
                </a:lnTo>
                <a:lnTo>
                  <a:pt x="146" y="71"/>
                </a:lnTo>
                <a:lnTo>
                  <a:pt x="140" y="142"/>
                </a:lnTo>
                <a:lnTo>
                  <a:pt x="93" y="153"/>
                </a:lnTo>
                <a:lnTo>
                  <a:pt x="47" y="142"/>
                </a:lnTo>
                <a:lnTo>
                  <a:pt x="43" y="106"/>
                </a:lnTo>
                <a:lnTo>
                  <a:pt x="69" y="106"/>
                </a:lnTo>
                <a:lnTo>
                  <a:pt x="72" y="124"/>
                </a:lnTo>
                <a:lnTo>
                  <a:pt x="93" y="129"/>
                </a:lnTo>
                <a:lnTo>
                  <a:pt x="116" y="124"/>
                </a:lnTo>
                <a:lnTo>
                  <a:pt x="119" y="95"/>
                </a:lnTo>
                <a:lnTo>
                  <a:pt x="42" y="95"/>
                </a:lnTo>
                <a:lnTo>
                  <a:pt x="40" y="77"/>
                </a:lnTo>
                <a:lnTo>
                  <a:pt x="53" y="71"/>
                </a:lnTo>
                <a:lnTo>
                  <a:pt x="101" y="48"/>
                </a:lnTo>
                <a:lnTo>
                  <a:pt x="37" y="48"/>
                </a:lnTo>
                <a:lnTo>
                  <a:pt x="34" y="24"/>
                </a:lnTo>
                <a:lnTo>
                  <a:pt x="151" y="24"/>
                </a:lnTo>
                <a:lnTo>
                  <a:pt x="151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98" name="Google Shape;3298;p17"/>
          <p:cNvSpPr/>
          <p:nvPr/>
        </p:nvSpPr>
        <p:spPr>
          <a:xfrm>
            <a:off x="2640013" y="4327525"/>
            <a:ext cx="296863" cy="296863"/>
          </a:xfrm>
          <a:custGeom>
            <a:rect b="b" l="l" r="r" t="t"/>
            <a:pathLst>
              <a:path extrusionOk="0" h="116" w="116">
                <a:moveTo>
                  <a:pt x="109" y="9"/>
                </a:moveTo>
                <a:cubicBezTo>
                  <a:pt x="99" y="4"/>
                  <a:pt x="80" y="0"/>
                  <a:pt x="58" y="0"/>
                </a:cubicBezTo>
                <a:cubicBezTo>
                  <a:pt x="36" y="0"/>
                  <a:pt x="17" y="4"/>
                  <a:pt x="7" y="9"/>
                </a:cubicBezTo>
                <a:cubicBezTo>
                  <a:pt x="3" y="12"/>
                  <a:pt x="0" y="15"/>
                  <a:pt x="0" y="1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3" y="104"/>
                  <a:pt x="7" y="107"/>
                </a:cubicBezTo>
                <a:cubicBezTo>
                  <a:pt x="17" y="112"/>
                  <a:pt x="36" y="116"/>
                  <a:pt x="58" y="116"/>
                </a:cubicBezTo>
                <a:cubicBezTo>
                  <a:pt x="80" y="116"/>
                  <a:pt x="99" y="112"/>
                  <a:pt x="109" y="107"/>
                </a:cubicBezTo>
                <a:cubicBezTo>
                  <a:pt x="114" y="104"/>
                  <a:pt x="116" y="101"/>
                  <a:pt x="116" y="9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6" y="15"/>
                  <a:pt x="114" y="12"/>
                  <a:pt x="109" y="9"/>
                </a:cubicBezTo>
                <a:close/>
                <a:moveTo>
                  <a:pt x="58" y="7"/>
                </a:moveTo>
                <a:cubicBezTo>
                  <a:pt x="89" y="7"/>
                  <a:pt x="106" y="14"/>
                  <a:pt x="109" y="18"/>
                </a:cubicBezTo>
                <a:cubicBezTo>
                  <a:pt x="106" y="21"/>
                  <a:pt x="89" y="29"/>
                  <a:pt x="58" y="29"/>
                </a:cubicBezTo>
                <a:cubicBezTo>
                  <a:pt x="27" y="29"/>
                  <a:pt x="10" y="21"/>
                  <a:pt x="7" y="18"/>
                </a:cubicBezTo>
                <a:cubicBezTo>
                  <a:pt x="10" y="14"/>
                  <a:pt x="27" y="7"/>
                  <a:pt x="58" y="7"/>
                </a:cubicBezTo>
                <a:close/>
                <a:moveTo>
                  <a:pt x="58" y="36"/>
                </a:moveTo>
                <a:cubicBezTo>
                  <a:pt x="80" y="36"/>
                  <a:pt x="99" y="32"/>
                  <a:pt x="109" y="27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6" y="47"/>
                  <a:pt x="89" y="54"/>
                  <a:pt x="58" y="54"/>
                </a:cubicBezTo>
                <a:cubicBezTo>
                  <a:pt x="27" y="54"/>
                  <a:pt x="10" y="47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27"/>
                  <a:pt x="7" y="27"/>
                  <a:pt x="7" y="27"/>
                </a:cubicBezTo>
                <a:cubicBezTo>
                  <a:pt x="17" y="32"/>
                  <a:pt x="36" y="36"/>
                  <a:pt x="58" y="36"/>
                </a:cubicBezTo>
                <a:close/>
                <a:moveTo>
                  <a:pt x="109" y="98"/>
                </a:moveTo>
                <a:cubicBezTo>
                  <a:pt x="109" y="98"/>
                  <a:pt x="109" y="98"/>
                  <a:pt x="109" y="98"/>
                </a:cubicBezTo>
                <a:cubicBezTo>
                  <a:pt x="106" y="101"/>
                  <a:pt x="89" y="109"/>
                  <a:pt x="58" y="109"/>
                </a:cubicBezTo>
                <a:cubicBezTo>
                  <a:pt x="27" y="109"/>
                  <a:pt x="10" y="101"/>
                  <a:pt x="7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78"/>
                  <a:pt x="7" y="78"/>
                  <a:pt x="7" y="78"/>
                </a:cubicBezTo>
                <a:cubicBezTo>
                  <a:pt x="17" y="83"/>
                  <a:pt x="36" y="87"/>
                  <a:pt x="58" y="87"/>
                </a:cubicBezTo>
                <a:cubicBezTo>
                  <a:pt x="80" y="87"/>
                  <a:pt x="99" y="83"/>
                  <a:pt x="109" y="78"/>
                </a:cubicBezTo>
                <a:lnTo>
                  <a:pt x="109" y="98"/>
                </a:lnTo>
                <a:close/>
                <a:moveTo>
                  <a:pt x="109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6" y="72"/>
                  <a:pt x="89" y="80"/>
                  <a:pt x="58" y="80"/>
                </a:cubicBezTo>
                <a:cubicBezTo>
                  <a:pt x="27" y="80"/>
                  <a:pt x="10" y="72"/>
                  <a:pt x="7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52"/>
                  <a:pt x="7" y="52"/>
                  <a:pt x="7" y="52"/>
                </a:cubicBezTo>
                <a:cubicBezTo>
                  <a:pt x="17" y="58"/>
                  <a:pt x="36" y="61"/>
                  <a:pt x="58" y="61"/>
                </a:cubicBezTo>
                <a:cubicBezTo>
                  <a:pt x="80" y="61"/>
                  <a:pt x="99" y="58"/>
                  <a:pt x="109" y="52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99" name="Google Shape;3299;p17"/>
          <p:cNvSpPr/>
          <p:nvPr/>
        </p:nvSpPr>
        <p:spPr>
          <a:xfrm>
            <a:off x="857250" y="4327525"/>
            <a:ext cx="296863" cy="296863"/>
          </a:xfrm>
          <a:custGeom>
            <a:rect b="b" l="l" r="r" t="t"/>
            <a:pathLst>
              <a:path extrusionOk="0" h="187" w="187">
                <a:moveTo>
                  <a:pt x="0" y="0"/>
                </a:moveTo>
                <a:lnTo>
                  <a:pt x="0" y="187"/>
                </a:lnTo>
                <a:lnTo>
                  <a:pt x="187" y="187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71" y="22"/>
                </a:moveTo>
                <a:lnTo>
                  <a:pt x="82" y="22"/>
                </a:lnTo>
                <a:lnTo>
                  <a:pt x="82" y="35"/>
                </a:lnTo>
                <a:lnTo>
                  <a:pt x="71" y="35"/>
                </a:lnTo>
                <a:lnTo>
                  <a:pt x="71" y="22"/>
                </a:lnTo>
                <a:close/>
                <a:moveTo>
                  <a:pt x="47" y="22"/>
                </a:moveTo>
                <a:lnTo>
                  <a:pt x="58" y="22"/>
                </a:lnTo>
                <a:lnTo>
                  <a:pt x="58" y="35"/>
                </a:lnTo>
                <a:lnTo>
                  <a:pt x="47" y="35"/>
                </a:lnTo>
                <a:lnTo>
                  <a:pt x="47" y="22"/>
                </a:lnTo>
                <a:close/>
                <a:moveTo>
                  <a:pt x="24" y="22"/>
                </a:moveTo>
                <a:lnTo>
                  <a:pt x="36" y="22"/>
                </a:lnTo>
                <a:lnTo>
                  <a:pt x="36" y="35"/>
                </a:lnTo>
                <a:lnTo>
                  <a:pt x="24" y="35"/>
                </a:lnTo>
                <a:lnTo>
                  <a:pt x="24" y="22"/>
                </a:lnTo>
                <a:close/>
                <a:moveTo>
                  <a:pt x="165" y="163"/>
                </a:moveTo>
                <a:lnTo>
                  <a:pt x="24" y="163"/>
                </a:lnTo>
                <a:lnTo>
                  <a:pt x="24" y="47"/>
                </a:lnTo>
                <a:lnTo>
                  <a:pt x="165" y="47"/>
                </a:lnTo>
                <a:lnTo>
                  <a:pt x="165" y="1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00" name="Google Shape;3300;p17"/>
          <p:cNvGrpSpPr/>
          <p:nvPr/>
        </p:nvGrpSpPr>
        <p:grpSpPr>
          <a:xfrm>
            <a:off x="1450975" y="4327525"/>
            <a:ext cx="300038" cy="296863"/>
            <a:chOff x="1450975" y="4327525"/>
            <a:chExt cx="300038" cy="296863"/>
          </a:xfrm>
        </p:grpSpPr>
        <p:sp>
          <p:nvSpPr>
            <p:cNvPr id="3301" name="Google Shape;3301;p17"/>
            <p:cNvSpPr/>
            <p:nvPr/>
          </p:nvSpPr>
          <p:spPr>
            <a:xfrm>
              <a:off x="1450975" y="4327525"/>
              <a:ext cx="300038" cy="296863"/>
            </a:xfrm>
            <a:custGeom>
              <a:rect b="b" l="l" r="r" t="t"/>
              <a:pathLst>
                <a:path extrusionOk="0" h="187" w="189">
                  <a:moveTo>
                    <a:pt x="0" y="0"/>
                  </a:moveTo>
                  <a:lnTo>
                    <a:pt x="0" y="187"/>
                  </a:lnTo>
                  <a:lnTo>
                    <a:pt x="189" y="187"/>
                  </a:lnTo>
                  <a:lnTo>
                    <a:pt x="189" y="0"/>
                  </a:lnTo>
                  <a:lnTo>
                    <a:pt x="0" y="0"/>
                  </a:lnTo>
                  <a:close/>
                  <a:moveTo>
                    <a:pt x="71" y="22"/>
                  </a:moveTo>
                  <a:lnTo>
                    <a:pt x="82" y="22"/>
                  </a:lnTo>
                  <a:lnTo>
                    <a:pt x="82" y="35"/>
                  </a:lnTo>
                  <a:lnTo>
                    <a:pt x="71" y="35"/>
                  </a:lnTo>
                  <a:lnTo>
                    <a:pt x="71" y="22"/>
                  </a:lnTo>
                  <a:close/>
                  <a:moveTo>
                    <a:pt x="47" y="22"/>
                  </a:moveTo>
                  <a:lnTo>
                    <a:pt x="60" y="22"/>
                  </a:lnTo>
                  <a:lnTo>
                    <a:pt x="60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4" y="22"/>
                  </a:moveTo>
                  <a:lnTo>
                    <a:pt x="35" y="22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24" y="22"/>
                  </a:lnTo>
                  <a:close/>
                  <a:moveTo>
                    <a:pt x="164" y="163"/>
                  </a:moveTo>
                  <a:lnTo>
                    <a:pt x="24" y="163"/>
                  </a:lnTo>
                  <a:lnTo>
                    <a:pt x="24" y="47"/>
                  </a:lnTo>
                  <a:lnTo>
                    <a:pt x="164" y="47"/>
                  </a:lnTo>
                  <a:lnTo>
                    <a:pt x="164" y="16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2" name="Google Shape;3302;p17"/>
            <p:cNvSpPr/>
            <p:nvPr/>
          </p:nvSpPr>
          <p:spPr>
            <a:xfrm>
              <a:off x="1525588" y="4437063"/>
              <a:ext cx="150813" cy="130175"/>
            </a:xfrm>
            <a:custGeom>
              <a:rect b="b" l="l" r="r" t="t"/>
              <a:pathLst>
                <a:path extrusionOk="0" h="82" w="95">
                  <a:moveTo>
                    <a:pt x="95" y="36"/>
                  </a:moveTo>
                  <a:lnTo>
                    <a:pt x="71" y="36"/>
                  </a:lnTo>
                  <a:lnTo>
                    <a:pt x="71" y="0"/>
                  </a:lnTo>
                  <a:lnTo>
                    <a:pt x="24" y="0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48" y="82"/>
                  </a:lnTo>
                  <a:lnTo>
                    <a:pt x="95" y="3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03" name="Google Shape;3303;p17"/>
          <p:cNvGrpSpPr/>
          <p:nvPr/>
        </p:nvGrpSpPr>
        <p:grpSpPr>
          <a:xfrm>
            <a:off x="2046288" y="4327525"/>
            <a:ext cx="296863" cy="296863"/>
            <a:chOff x="2046288" y="4327525"/>
            <a:chExt cx="296863" cy="296863"/>
          </a:xfrm>
        </p:grpSpPr>
        <p:sp>
          <p:nvSpPr>
            <p:cNvPr id="3304" name="Google Shape;3304;p17"/>
            <p:cNvSpPr/>
            <p:nvPr/>
          </p:nvSpPr>
          <p:spPr>
            <a:xfrm>
              <a:off x="2046288" y="4327525"/>
              <a:ext cx="296863" cy="296863"/>
            </a:xfrm>
            <a:custGeom>
              <a:rect b="b" l="l" r="r" t="t"/>
              <a:pathLst>
                <a:path extrusionOk="0" h="187" w="187">
                  <a:moveTo>
                    <a:pt x="0" y="0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70" y="22"/>
                  </a:moveTo>
                  <a:lnTo>
                    <a:pt x="83" y="22"/>
                  </a:lnTo>
                  <a:lnTo>
                    <a:pt x="83" y="35"/>
                  </a:lnTo>
                  <a:lnTo>
                    <a:pt x="70" y="35"/>
                  </a:lnTo>
                  <a:lnTo>
                    <a:pt x="70" y="22"/>
                  </a:lnTo>
                  <a:close/>
                  <a:moveTo>
                    <a:pt x="47" y="22"/>
                  </a:moveTo>
                  <a:lnTo>
                    <a:pt x="59" y="22"/>
                  </a:lnTo>
                  <a:lnTo>
                    <a:pt x="59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3" y="22"/>
                  </a:moveTo>
                  <a:lnTo>
                    <a:pt x="36" y="22"/>
                  </a:lnTo>
                  <a:lnTo>
                    <a:pt x="36" y="35"/>
                  </a:lnTo>
                  <a:lnTo>
                    <a:pt x="23" y="35"/>
                  </a:lnTo>
                  <a:lnTo>
                    <a:pt x="23" y="22"/>
                  </a:lnTo>
                  <a:close/>
                  <a:moveTo>
                    <a:pt x="163" y="163"/>
                  </a:moveTo>
                  <a:lnTo>
                    <a:pt x="23" y="163"/>
                  </a:lnTo>
                  <a:lnTo>
                    <a:pt x="23" y="47"/>
                  </a:lnTo>
                  <a:lnTo>
                    <a:pt x="163" y="47"/>
                  </a:lnTo>
                  <a:lnTo>
                    <a:pt x="163" y="16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5" name="Google Shape;3305;p17"/>
            <p:cNvSpPr/>
            <p:nvPr/>
          </p:nvSpPr>
          <p:spPr>
            <a:xfrm>
              <a:off x="2120900" y="4437063"/>
              <a:ext cx="149225" cy="130175"/>
            </a:xfrm>
            <a:custGeom>
              <a:rect b="b" l="l" r="r" t="t"/>
              <a:pathLst>
                <a:path extrusionOk="0" h="82" w="94">
                  <a:moveTo>
                    <a:pt x="23" y="82"/>
                  </a:moveTo>
                  <a:lnTo>
                    <a:pt x="70" y="82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7" y="0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8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06" name="Google Shape;3306;p17"/>
          <p:cNvSpPr/>
          <p:nvPr/>
        </p:nvSpPr>
        <p:spPr>
          <a:xfrm>
            <a:off x="6800850" y="3730625"/>
            <a:ext cx="280988" cy="279400"/>
          </a:xfrm>
          <a:custGeom>
            <a:rect b="b" l="l" r="r" t="t"/>
            <a:pathLst>
              <a:path extrusionOk="0" h="109" w="110">
                <a:moveTo>
                  <a:pt x="106" y="5"/>
                </a:moveTo>
                <a:cubicBezTo>
                  <a:pt x="104" y="3"/>
                  <a:pt x="101" y="0"/>
                  <a:pt x="9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9" y="0"/>
                  <a:pt x="18" y="13"/>
                  <a:pt x="18" y="22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5"/>
                  <a:pt x="17" y="77"/>
                  <a:pt x="16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5" y="80"/>
                  <a:pt x="0" y="88"/>
                  <a:pt x="0" y="95"/>
                </a:cubicBezTo>
                <a:cubicBezTo>
                  <a:pt x="0" y="102"/>
                  <a:pt x="5" y="109"/>
                  <a:pt x="15" y="109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82" y="109"/>
                  <a:pt x="84" y="73"/>
                  <a:pt x="84" y="73"/>
                </a:cubicBezTo>
                <a:cubicBezTo>
                  <a:pt x="84" y="30"/>
                  <a:pt x="84" y="30"/>
                  <a:pt x="84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104" y="30"/>
                  <a:pt x="110" y="22"/>
                  <a:pt x="110" y="14"/>
                </a:cubicBezTo>
                <a:cubicBezTo>
                  <a:pt x="110" y="10"/>
                  <a:pt x="109" y="7"/>
                  <a:pt x="106" y="5"/>
                </a:cubicBezTo>
                <a:close/>
                <a:moveTo>
                  <a:pt x="76" y="20"/>
                </a:moveTo>
                <a:cubicBezTo>
                  <a:pt x="76" y="21"/>
                  <a:pt x="76" y="21"/>
                  <a:pt x="76" y="22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83"/>
                  <a:pt x="72" y="101"/>
                  <a:pt x="69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3" y="102"/>
                  <a:pt x="11" y="101"/>
                  <a:pt x="10" y="101"/>
                </a:cubicBezTo>
                <a:cubicBezTo>
                  <a:pt x="8" y="99"/>
                  <a:pt x="7" y="97"/>
                  <a:pt x="7" y="95"/>
                </a:cubicBezTo>
                <a:cubicBezTo>
                  <a:pt x="7" y="92"/>
                  <a:pt x="9" y="89"/>
                  <a:pt x="12" y="88"/>
                </a:cubicBezTo>
                <a:cubicBezTo>
                  <a:pt x="13" y="88"/>
                  <a:pt x="14" y="88"/>
                  <a:pt x="15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4" y="88"/>
                  <a:pt x="65" y="86"/>
                  <a:pt x="65" y="84"/>
                </a:cubicBezTo>
                <a:cubicBezTo>
                  <a:pt x="65" y="82"/>
                  <a:pt x="64" y="80"/>
                  <a:pt x="62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5" y="78"/>
                  <a:pt x="26" y="75"/>
                  <a:pt x="26" y="7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17"/>
                  <a:pt x="33" y="8"/>
                  <a:pt x="45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6" y="12"/>
                  <a:pt x="76" y="16"/>
                  <a:pt x="76" y="20"/>
                </a:cubicBezTo>
                <a:close/>
                <a:moveTo>
                  <a:pt x="101" y="20"/>
                </a:moveTo>
                <a:cubicBezTo>
                  <a:pt x="100" y="21"/>
                  <a:pt x="98" y="22"/>
                  <a:pt x="9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1"/>
                  <a:pt x="84" y="20"/>
                  <a:pt x="84" y="20"/>
                </a:cubicBezTo>
                <a:cubicBezTo>
                  <a:pt x="83" y="16"/>
                  <a:pt x="83" y="12"/>
                  <a:pt x="85" y="10"/>
                </a:cubicBezTo>
                <a:cubicBezTo>
                  <a:pt x="87" y="8"/>
                  <a:pt x="89" y="8"/>
                  <a:pt x="92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100" y="8"/>
                  <a:pt x="103" y="10"/>
                  <a:pt x="103" y="14"/>
                </a:cubicBezTo>
                <a:cubicBezTo>
                  <a:pt x="103" y="16"/>
                  <a:pt x="102" y="18"/>
                  <a:pt x="101" y="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07" name="Google Shape;3307;p17"/>
          <p:cNvGrpSpPr/>
          <p:nvPr/>
        </p:nvGrpSpPr>
        <p:grpSpPr>
          <a:xfrm>
            <a:off x="4424363" y="4327525"/>
            <a:ext cx="295275" cy="296863"/>
            <a:chOff x="4424363" y="4327525"/>
            <a:chExt cx="295275" cy="296863"/>
          </a:xfrm>
        </p:grpSpPr>
        <p:sp>
          <p:nvSpPr>
            <p:cNvPr id="3308" name="Google Shape;3308;p17"/>
            <p:cNvSpPr/>
            <p:nvPr/>
          </p:nvSpPr>
          <p:spPr>
            <a:xfrm>
              <a:off x="4424363" y="4327525"/>
              <a:ext cx="295275" cy="296863"/>
            </a:xfrm>
            <a:custGeom>
              <a:rect b="b" l="l" r="r" t="t"/>
              <a:pathLst>
                <a:path extrusionOk="0" h="187" w="186">
                  <a:moveTo>
                    <a:pt x="0" y="0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0"/>
                  </a:lnTo>
                  <a:lnTo>
                    <a:pt x="0" y="0"/>
                  </a:lnTo>
                  <a:close/>
                  <a:moveTo>
                    <a:pt x="175" y="176"/>
                  </a:moveTo>
                  <a:lnTo>
                    <a:pt x="11" y="176"/>
                  </a:lnTo>
                  <a:lnTo>
                    <a:pt x="11" y="11"/>
                  </a:lnTo>
                  <a:lnTo>
                    <a:pt x="175" y="11"/>
                  </a:lnTo>
                  <a:lnTo>
                    <a:pt x="175" y="17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9" name="Google Shape;3309;p17"/>
            <p:cNvSpPr/>
            <p:nvPr/>
          </p:nvSpPr>
          <p:spPr>
            <a:xfrm>
              <a:off x="4459288" y="4362450"/>
              <a:ext cx="225425" cy="1873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10" name="Google Shape;3310;p17"/>
          <p:cNvGrpSpPr/>
          <p:nvPr/>
        </p:nvGrpSpPr>
        <p:grpSpPr>
          <a:xfrm>
            <a:off x="5016500" y="4362450"/>
            <a:ext cx="296863" cy="261938"/>
            <a:chOff x="5016500" y="4362450"/>
            <a:chExt cx="296863" cy="261938"/>
          </a:xfrm>
        </p:grpSpPr>
        <p:sp>
          <p:nvSpPr>
            <p:cNvPr id="3311" name="Google Shape;3311;p17"/>
            <p:cNvSpPr/>
            <p:nvPr/>
          </p:nvSpPr>
          <p:spPr>
            <a:xfrm>
              <a:off x="5016500" y="4362450"/>
              <a:ext cx="296863" cy="261938"/>
            </a:xfrm>
            <a:custGeom>
              <a:rect b="b" l="l" r="r" t="t"/>
              <a:pathLst>
                <a:path extrusionOk="0" h="165" w="187">
                  <a:moveTo>
                    <a:pt x="0" y="0"/>
                  </a:moveTo>
                  <a:lnTo>
                    <a:pt x="0" y="165"/>
                  </a:lnTo>
                  <a:lnTo>
                    <a:pt x="187" y="165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176" y="154"/>
                  </a:moveTo>
                  <a:lnTo>
                    <a:pt x="36" y="154"/>
                  </a:lnTo>
                  <a:lnTo>
                    <a:pt x="36" y="13"/>
                  </a:lnTo>
                  <a:lnTo>
                    <a:pt x="176" y="13"/>
                  </a:lnTo>
                  <a:lnTo>
                    <a:pt x="176" y="15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2" name="Google Shape;3312;p17"/>
            <p:cNvSpPr/>
            <p:nvPr/>
          </p:nvSpPr>
          <p:spPr>
            <a:xfrm>
              <a:off x="5103813" y="4398963"/>
              <a:ext cx="155575" cy="187325"/>
            </a:xfrm>
            <a:custGeom>
              <a:rect b="b" l="l" r="r" t="t"/>
              <a:pathLst>
                <a:path extrusionOk="0" h="73" w="61">
                  <a:moveTo>
                    <a:pt x="13" y="73"/>
                  </a:moveTo>
                  <a:cubicBezTo>
                    <a:pt x="18" y="73"/>
                    <a:pt x="23" y="71"/>
                    <a:pt x="24" y="6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3" y="39"/>
                    <a:pt x="37" y="43"/>
                    <a:pt x="37" y="49"/>
                  </a:cubicBezTo>
                  <a:cubicBezTo>
                    <a:pt x="37" y="54"/>
                    <a:pt x="43" y="58"/>
                    <a:pt x="50" y="58"/>
                  </a:cubicBezTo>
                  <a:cubicBezTo>
                    <a:pt x="54" y="58"/>
                    <a:pt x="58" y="56"/>
                    <a:pt x="61" y="5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4" y="54"/>
                    <a:pt x="13" y="54"/>
                  </a:cubicBezTo>
                  <a:cubicBezTo>
                    <a:pt x="6" y="54"/>
                    <a:pt x="0" y="59"/>
                    <a:pt x="0" y="64"/>
                  </a:cubicBezTo>
                  <a:cubicBezTo>
                    <a:pt x="0" y="69"/>
                    <a:pt x="6" y="73"/>
                    <a:pt x="13" y="7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13" name="Google Shape;3313;p17"/>
          <p:cNvGrpSpPr/>
          <p:nvPr/>
        </p:nvGrpSpPr>
        <p:grpSpPr>
          <a:xfrm>
            <a:off x="3233738" y="4327525"/>
            <a:ext cx="261938" cy="204788"/>
            <a:chOff x="3233738" y="4327525"/>
            <a:chExt cx="261938" cy="204788"/>
          </a:xfrm>
        </p:grpSpPr>
        <p:sp>
          <p:nvSpPr>
            <p:cNvPr id="3314" name="Google Shape;3314;p17"/>
            <p:cNvSpPr/>
            <p:nvPr/>
          </p:nvSpPr>
          <p:spPr>
            <a:xfrm>
              <a:off x="3341688" y="4394200"/>
              <a:ext cx="92075" cy="92075"/>
            </a:xfrm>
            <a:custGeom>
              <a:rect b="b" l="l" r="r" t="t"/>
              <a:pathLst>
                <a:path extrusionOk="0" h="36" w="36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  <a:moveTo>
                    <a:pt x="13" y="28"/>
                  </a:moveTo>
                  <a:cubicBezTo>
                    <a:pt x="11" y="26"/>
                    <a:pt x="10" y="23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4" y="9"/>
                    <a:pt x="27" y="10"/>
                    <a:pt x="29" y="13"/>
                  </a:cubicBezTo>
                  <a:cubicBezTo>
                    <a:pt x="21" y="14"/>
                    <a:pt x="14" y="20"/>
                    <a:pt x="13" y="2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5" name="Google Shape;3315;p17"/>
            <p:cNvSpPr/>
            <p:nvPr/>
          </p:nvSpPr>
          <p:spPr>
            <a:xfrm>
              <a:off x="3233738" y="4327525"/>
              <a:ext cx="261938" cy="204788"/>
            </a:xfrm>
            <a:custGeom>
              <a:rect b="b" l="l" r="r" t="t"/>
              <a:pathLst>
                <a:path extrusionOk="0" h="80" w="102">
                  <a:moveTo>
                    <a:pt x="95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4"/>
                    <a:pt x="41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0" y="10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0"/>
                    <a:pt x="99" y="7"/>
                    <a:pt x="95" y="7"/>
                  </a:cubicBezTo>
                  <a:close/>
                  <a:moveTo>
                    <a:pt x="18" y="32"/>
                  </a:moveTo>
                  <a:cubicBezTo>
                    <a:pt x="15" y="32"/>
                    <a:pt x="12" y="29"/>
                    <a:pt x="12" y="26"/>
                  </a:cubicBezTo>
                  <a:cubicBezTo>
                    <a:pt x="12" y="23"/>
                    <a:pt x="15" y="21"/>
                    <a:pt x="18" y="21"/>
                  </a:cubicBezTo>
                  <a:cubicBezTo>
                    <a:pt x="21" y="21"/>
                    <a:pt x="23" y="23"/>
                    <a:pt x="23" y="26"/>
                  </a:cubicBezTo>
                  <a:cubicBezTo>
                    <a:pt x="23" y="29"/>
                    <a:pt x="21" y="32"/>
                    <a:pt x="18" y="32"/>
                  </a:cubicBezTo>
                  <a:close/>
                  <a:moveTo>
                    <a:pt x="60" y="72"/>
                  </a:moveTo>
                  <a:cubicBezTo>
                    <a:pt x="45" y="72"/>
                    <a:pt x="33" y="59"/>
                    <a:pt x="33" y="44"/>
                  </a:cubicBezTo>
                  <a:cubicBezTo>
                    <a:pt x="33" y="29"/>
                    <a:pt x="45" y="16"/>
                    <a:pt x="60" y="16"/>
                  </a:cubicBezTo>
                  <a:cubicBezTo>
                    <a:pt x="76" y="16"/>
                    <a:pt x="88" y="29"/>
                    <a:pt x="88" y="44"/>
                  </a:cubicBezTo>
                  <a:cubicBezTo>
                    <a:pt x="88" y="59"/>
                    <a:pt x="76" y="72"/>
                    <a:pt x="60" y="7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16" name="Google Shape;3316;p17"/>
          <p:cNvSpPr/>
          <p:nvPr/>
        </p:nvSpPr>
        <p:spPr>
          <a:xfrm>
            <a:off x="5613400" y="4324350"/>
            <a:ext cx="296863" cy="263525"/>
          </a:xfrm>
          <a:custGeom>
            <a:rect b="b" l="l" r="r" t="t"/>
            <a:pathLst>
              <a:path extrusionOk="0" h="103" w="116">
                <a:moveTo>
                  <a:pt x="108" y="23"/>
                </a:moveTo>
                <a:cubicBezTo>
                  <a:pt x="68" y="23"/>
                  <a:pt x="68" y="23"/>
                  <a:pt x="68" y="23"/>
                </a:cubicBezTo>
                <a:cubicBezTo>
                  <a:pt x="84" y="7"/>
                  <a:pt x="84" y="7"/>
                  <a:pt x="84" y="7"/>
                </a:cubicBezTo>
                <a:cubicBezTo>
                  <a:pt x="85" y="6"/>
                  <a:pt x="85" y="3"/>
                  <a:pt x="84" y="2"/>
                </a:cubicBezTo>
                <a:cubicBezTo>
                  <a:pt x="83" y="0"/>
                  <a:pt x="80" y="0"/>
                  <a:pt x="79" y="2"/>
                </a:cubicBezTo>
                <a:cubicBezTo>
                  <a:pt x="58" y="23"/>
                  <a:pt x="58" y="23"/>
                  <a:pt x="58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33" y="2"/>
                  <a:pt x="33" y="2"/>
                  <a:pt x="33" y="2"/>
                </a:cubicBezTo>
                <a:cubicBezTo>
                  <a:pt x="31" y="0"/>
                  <a:pt x="29" y="0"/>
                  <a:pt x="28" y="2"/>
                </a:cubicBezTo>
                <a:cubicBezTo>
                  <a:pt x="26" y="3"/>
                  <a:pt x="26" y="6"/>
                  <a:pt x="28" y="7"/>
                </a:cubicBezTo>
                <a:cubicBezTo>
                  <a:pt x="43" y="23"/>
                  <a:pt x="43" y="23"/>
                  <a:pt x="43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6"/>
                  <a:pt x="0" y="30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9"/>
                  <a:pt x="3" y="103"/>
                  <a:pt x="7" y="103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2" y="103"/>
                  <a:pt x="116" y="99"/>
                  <a:pt x="116" y="95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6" y="26"/>
                  <a:pt x="112" y="23"/>
                  <a:pt x="108" y="23"/>
                </a:cubicBezTo>
                <a:close/>
                <a:moveTo>
                  <a:pt x="79" y="88"/>
                </a:moveTo>
                <a:cubicBezTo>
                  <a:pt x="14" y="88"/>
                  <a:pt x="14" y="88"/>
                  <a:pt x="14" y="88"/>
                </a:cubicBezTo>
                <a:cubicBezTo>
                  <a:pt x="14" y="37"/>
                  <a:pt x="14" y="37"/>
                  <a:pt x="14" y="37"/>
                </a:cubicBezTo>
                <a:cubicBezTo>
                  <a:pt x="79" y="37"/>
                  <a:pt x="79" y="37"/>
                  <a:pt x="79" y="37"/>
                </a:cubicBezTo>
                <a:lnTo>
                  <a:pt x="79" y="88"/>
                </a:lnTo>
                <a:close/>
                <a:moveTo>
                  <a:pt x="101" y="66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59"/>
                  <a:pt x="94" y="59"/>
                  <a:pt x="94" y="59"/>
                </a:cubicBezTo>
                <a:cubicBezTo>
                  <a:pt x="101" y="59"/>
                  <a:pt x="101" y="59"/>
                  <a:pt x="101" y="59"/>
                </a:cubicBezTo>
                <a:lnTo>
                  <a:pt x="101" y="66"/>
                </a:lnTo>
                <a:close/>
                <a:moveTo>
                  <a:pt x="101" y="52"/>
                </a:moveTo>
                <a:cubicBezTo>
                  <a:pt x="94" y="52"/>
                  <a:pt x="94" y="52"/>
                  <a:pt x="94" y="52"/>
                </a:cubicBezTo>
                <a:cubicBezTo>
                  <a:pt x="94" y="45"/>
                  <a:pt x="94" y="45"/>
                  <a:pt x="94" y="45"/>
                </a:cubicBezTo>
                <a:cubicBezTo>
                  <a:pt x="101" y="45"/>
                  <a:pt x="101" y="45"/>
                  <a:pt x="101" y="45"/>
                </a:cubicBezTo>
                <a:lnTo>
                  <a:pt x="101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17" name="Google Shape;3317;p17"/>
          <p:cNvGrpSpPr/>
          <p:nvPr/>
        </p:nvGrpSpPr>
        <p:grpSpPr>
          <a:xfrm>
            <a:off x="6207125" y="4403725"/>
            <a:ext cx="296863" cy="220663"/>
            <a:chOff x="6207125" y="4403725"/>
            <a:chExt cx="296863" cy="220663"/>
          </a:xfrm>
        </p:grpSpPr>
        <p:sp>
          <p:nvSpPr>
            <p:cNvPr id="3318" name="Google Shape;3318;p17"/>
            <p:cNvSpPr/>
            <p:nvPr/>
          </p:nvSpPr>
          <p:spPr>
            <a:xfrm>
              <a:off x="6299200" y="4514850"/>
              <a:ext cx="92075" cy="55563"/>
            </a:xfrm>
            <a:custGeom>
              <a:rect b="b" l="l" r="r" t="t"/>
              <a:pathLst>
                <a:path extrusionOk="0" h="35" w="58">
                  <a:moveTo>
                    <a:pt x="58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8" y="35"/>
                  </a:lnTo>
                  <a:lnTo>
                    <a:pt x="58" y="0"/>
                  </a:lnTo>
                  <a:close/>
                  <a:moveTo>
                    <a:pt x="24" y="24"/>
                  </a:moveTo>
                  <a:lnTo>
                    <a:pt x="11" y="24"/>
                  </a:lnTo>
                  <a:lnTo>
                    <a:pt x="11" y="12"/>
                  </a:lnTo>
                  <a:lnTo>
                    <a:pt x="24" y="12"/>
                  </a:lnTo>
                  <a:lnTo>
                    <a:pt x="24" y="24"/>
                  </a:lnTo>
                  <a:close/>
                  <a:moveTo>
                    <a:pt x="46" y="24"/>
                  </a:moveTo>
                  <a:lnTo>
                    <a:pt x="35" y="24"/>
                  </a:lnTo>
                  <a:lnTo>
                    <a:pt x="35" y="12"/>
                  </a:lnTo>
                  <a:lnTo>
                    <a:pt x="46" y="12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9" name="Google Shape;3319;p17"/>
            <p:cNvSpPr/>
            <p:nvPr/>
          </p:nvSpPr>
          <p:spPr>
            <a:xfrm>
              <a:off x="6207125" y="4403725"/>
              <a:ext cx="296863" cy="220663"/>
            </a:xfrm>
            <a:custGeom>
              <a:rect b="b" l="l" r="r" t="t"/>
              <a:pathLst>
                <a:path extrusionOk="0" h="86" w="116">
                  <a:moveTo>
                    <a:pt x="114" y="39"/>
                  </a:moveTo>
                  <a:cubicBezTo>
                    <a:pt x="113" y="38"/>
                    <a:pt x="112" y="38"/>
                    <a:pt x="111" y="39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5"/>
                    <a:pt x="98" y="22"/>
                    <a:pt x="94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5" y="29"/>
                    <a:pt x="7" y="27"/>
                    <a:pt x="7" y="2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8" y="22"/>
                    <a:pt x="14" y="25"/>
                    <a:pt x="14" y="2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2"/>
                    <a:pt x="16" y="85"/>
                    <a:pt x="1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0" y="85"/>
                    <a:pt x="101" y="82"/>
                    <a:pt x="101" y="80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2" y="70"/>
                    <a:pt x="113" y="70"/>
                    <a:pt x="114" y="70"/>
                  </a:cubicBezTo>
                  <a:cubicBezTo>
                    <a:pt x="115" y="69"/>
                    <a:pt x="116" y="68"/>
                    <a:pt x="116" y="66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1"/>
                    <a:pt x="115" y="39"/>
                    <a:pt x="114" y="39"/>
                  </a:cubicBezTo>
                  <a:close/>
                  <a:moveTo>
                    <a:pt x="80" y="72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80" y="36"/>
                    <a:pt x="80" y="36"/>
                    <a:pt x="80" y="36"/>
                  </a:cubicBezTo>
                  <a:lnTo>
                    <a:pt x="80" y="7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20" name="Google Shape;3320;p17"/>
          <p:cNvGrpSpPr/>
          <p:nvPr/>
        </p:nvGrpSpPr>
        <p:grpSpPr>
          <a:xfrm>
            <a:off x="3830638" y="4327525"/>
            <a:ext cx="296863" cy="296863"/>
            <a:chOff x="3830638" y="4327525"/>
            <a:chExt cx="296863" cy="296863"/>
          </a:xfrm>
        </p:grpSpPr>
        <p:sp>
          <p:nvSpPr>
            <p:cNvPr id="3321" name="Google Shape;3321;p17"/>
            <p:cNvSpPr/>
            <p:nvPr/>
          </p:nvSpPr>
          <p:spPr>
            <a:xfrm>
              <a:off x="3922713" y="4441825"/>
              <a:ext cx="122238" cy="123825"/>
            </a:xfrm>
            <a:custGeom>
              <a:rect b="b" l="l" r="r" t="t"/>
              <a:pathLst>
                <a:path extrusionOk="0" h="48" w="48">
                  <a:moveTo>
                    <a:pt x="6" y="46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8" y="25"/>
                    <a:pt x="48" y="22"/>
                    <a:pt x="44" y="2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3" y="48"/>
                    <a:pt x="6" y="4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2" name="Google Shape;3322;p17"/>
            <p:cNvSpPr/>
            <p:nvPr/>
          </p:nvSpPr>
          <p:spPr>
            <a:xfrm>
              <a:off x="3830638" y="4327525"/>
              <a:ext cx="296863" cy="296863"/>
            </a:xfrm>
            <a:custGeom>
              <a:rect b="b" l="l" r="r" t="t"/>
              <a:pathLst>
                <a:path extrusionOk="0" h="116" w="116">
                  <a:moveTo>
                    <a:pt x="10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1"/>
                    <a:pt x="5" y="116"/>
                    <a:pt x="11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11" y="116"/>
                    <a:pt x="116" y="111"/>
                    <a:pt x="116" y="105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5"/>
                    <a:pt x="111" y="0"/>
                    <a:pt x="105" y="0"/>
                  </a:cubicBezTo>
                  <a:close/>
                  <a:moveTo>
                    <a:pt x="72" y="7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58" y="7"/>
                    <a:pt x="58" y="7"/>
                    <a:pt x="58" y="7"/>
                  </a:cubicBezTo>
                  <a:lnTo>
                    <a:pt x="72" y="7"/>
                  </a:lnTo>
                  <a:close/>
                  <a:moveTo>
                    <a:pt x="43" y="7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29" y="7"/>
                    <a:pt x="29" y="7"/>
                    <a:pt x="29" y="7"/>
                  </a:cubicBezTo>
                  <a:lnTo>
                    <a:pt x="43" y="7"/>
                  </a:lnTo>
                  <a:close/>
                  <a:moveTo>
                    <a:pt x="7" y="11"/>
                  </a:moveTo>
                  <a:cubicBezTo>
                    <a:pt x="7" y="9"/>
                    <a:pt x="9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11"/>
                  </a:lnTo>
                  <a:close/>
                  <a:moveTo>
                    <a:pt x="109" y="105"/>
                  </a:moveTo>
                  <a:cubicBezTo>
                    <a:pt x="109" y="107"/>
                    <a:pt x="107" y="109"/>
                    <a:pt x="105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109"/>
                    <a:pt x="7" y="107"/>
                    <a:pt x="7" y="105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9" y="29"/>
                    <a:pt x="109" y="29"/>
                    <a:pt x="109" y="29"/>
                  </a:cubicBezTo>
                  <a:lnTo>
                    <a:pt x="109" y="105"/>
                  </a:lnTo>
                  <a:close/>
                  <a:moveTo>
                    <a:pt x="94" y="22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9" y="22"/>
                    <a:pt x="109" y="22"/>
                    <a:pt x="109" y="22"/>
                  </a:cubicBezTo>
                  <a:lnTo>
                    <a:pt x="94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23" name="Google Shape;3323;p17"/>
          <p:cNvGrpSpPr/>
          <p:nvPr/>
        </p:nvGrpSpPr>
        <p:grpSpPr>
          <a:xfrm>
            <a:off x="7989888" y="4327525"/>
            <a:ext cx="258763" cy="296863"/>
            <a:chOff x="7989888" y="4327525"/>
            <a:chExt cx="258763" cy="296863"/>
          </a:xfrm>
        </p:grpSpPr>
        <p:sp>
          <p:nvSpPr>
            <p:cNvPr id="3324" name="Google Shape;3324;p17"/>
            <p:cNvSpPr/>
            <p:nvPr/>
          </p:nvSpPr>
          <p:spPr>
            <a:xfrm>
              <a:off x="7989888" y="4327525"/>
              <a:ext cx="258763" cy="296863"/>
            </a:xfrm>
            <a:custGeom>
              <a:rect b="b" l="l" r="r" t="t"/>
              <a:pathLst>
                <a:path extrusionOk="0" h="116" w="101">
                  <a:moveTo>
                    <a:pt x="9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3" y="116"/>
                    <a:pt x="7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8" y="116"/>
                    <a:pt x="101" y="113"/>
                    <a:pt x="101" y="10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3"/>
                    <a:pt x="98" y="0"/>
                    <a:pt x="94" y="0"/>
                  </a:cubicBezTo>
                  <a:close/>
                  <a:moveTo>
                    <a:pt x="11" y="7"/>
                  </a:moveTo>
                  <a:cubicBezTo>
                    <a:pt x="13" y="7"/>
                    <a:pt x="14" y="9"/>
                    <a:pt x="14" y="11"/>
                  </a:cubicBezTo>
                  <a:cubicBezTo>
                    <a:pt x="14" y="13"/>
                    <a:pt x="13" y="14"/>
                    <a:pt x="11" y="14"/>
                  </a:cubicBezTo>
                  <a:cubicBezTo>
                    <a:pt x="9" y="14"/>
                    <a:pt x="7" y="13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lose/>
                  <a:moveTo>
                    <a:pt x="51" y="87"/>
                  </a:moveTo>
                  <a:cubicBezTo>
                    <a:pt x="50" y="87"/>
                    <a:pt x="50" y="87"/>
                    <a:pt x="49" y="87"/>
                  </a:cubicBezTo>
                  <a:cubicBezTo>
                    <a:pt x="42" y="100"/>
                    <a:pt x="40" y="103"/>
                    <a:pt x="39" y="104"/>
                  </a:cubicBezTo>
                  <a:cubicBezTo>
                    <a:pt x="35" y="107"/>
                    <a:pt x="30" y="110"/>
                    <a:pt x="24" y="110"/>
                  </a:cubicBezTo>
                  <a:cubicBezTo>
                    <a:pt x="20" y="110"/>
                    <a:pt x="15" y="108"/>
                    <a:pt x="12" y="105"/>
                  </a:cubicBezTo>
                  <a:cubicBezTo>
                    <a:pt x="9" y="102"/>
                    <a:pt x="7" y="97"/>
                    <a:pt x="7" y="92"/>
                  </a:cubicBezTo>
                  <a:cubicBezTo>
                    <a:pt x="7" y="87"/>
                    <a:pt x="9" y="82"/>
                    <a:pt x="13" y="78"/>
                  </a:cubicBezTo>
                  <a:cubicBezTo>
                    <a:pt x="15" y="76"/>
                    <a:pt x="17" y="74"/>
                    <a:pt x="21" y="72"/>
                  </a:cubicBezTo>
                  <a:cubicBezTo>
                    <a:pt x="17" y="66"/>
                    <a:pt x="14" y="59"/>
                    <a:pt x="14" y="51"/>
                  </a:cubicBezTo>
                  <a:cubicBezTo>
                    <a:pt x="14" y="31"/>
                    <a:pt x="30" y="14"/>
                    <a:pt x="51" y="14"/>
                  </a:cubicBezTo>
                  <a:cubicBezTo>
                    <a:pt x="71" y="14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  <a:moveTo>
                    <a:pt x="94" y="105"/>
                  </a:moveTo>
                  <a:cubicBezTo>
                    <a:pt x="94" y="107"/>
                    <a:pt x="92" y="109"/>
                    <a:pt x="90" y="109"/>
                  </a:cubicBezTo>
                  <a:cubicBezTo>
                    <a:pt x="88" y="109"/>
                    <a:pt x="87" y="107"/>
                    <a:pt x="87" y="105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6"/>
                    <a:pt x="88" y="94"/>
                    <a:pt x="90" y="94"/>
                  </a:cubicBezTo>
                  <a:cubicBezTo>
                    <a:pt x="92" y="94"/>
                    <a:pt x="94" y="96"/>
                    <a:pt x="94" y="98"/>
                  </a:cubicBezTo>
                  <a:lnTo>
                    <a:pt x="94" y="105"/>
                  </a:lnTo>
                  <a:close/>
                  <a:moveTo>
                    <a:pt x="90" y="14"/>
                  </a:moveTo>
                  <a:cubicBezTo>
                    <a:pt x="88" y="14"/>
                    <a:pt x="87" y="13"/>
                    <a:pt x="87" y="11"/>
                  </a:cubicBezTo>
                  <a:cubicBezTo>
                    <a:pt x="87" y="9"/>
                    <a:pt x="88" y="7"/>
                    <a:pt x="90" y="7"/>
                  </a:cubicBezTo>
                  <a:cubicBezTo>
                    <a:pt x="92" y="7"/>
                    <a:pt x="94" y="9"/>
                    <a:pt x="94" y="11"/>
                  </a:cubicBezTo>
                  <a:cubicBezTo>
                    <a:pt x="94" y="13"/>
                    <a:pt x="92" y="14"/>
                    <a:pt x="90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5" name="Google Shape;3325;p17"/>
            <p:cNvSpPr/>
            <p:nvPr/>
          </p:nvSpPr>
          <p:spPr>
            <a:xfrm>
              <a:off x="8099425" y="4437063"/>
              <a:ext cx="38100" cy="381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6" name="Google Shape;3326;p17"/>
            <p:cNvSpPr/>
            <p:nvPr/>
          </p:nvSpPr>
          <p:spPr>
            <a:xfrm>
              <a:off x="8031163" y="4506913"/>
              <a:ext cx="76200" cy="76200"/>
            </a:xfrm>
            <a:custGeom>
              <a:rect b="b" l="l" r="r" t="t"/>
              <a:pathLst>
                <a:path extrusionOk="0" h="30" w="30">
                  <a:moveTo>
                    <a:pt x="28" y="1"/>
                  </a:moveTo>
                  <a:cubicBezTo>
                    <a:pt x="17" y="6"/>
                    <a:pt x="6" y="12"/>
                    <a:pt x="4" y="15"/>
                  </a:cubicBezTo>
                  <a:cubicBezTo>
                    <a:pt x="2" y="17"/>
                    <a:pt x="0" y="20"/>
                    <a:pt x="0" y="22"/>
                  </a:cubicBezTo>
                  <a:cubicBezTo>
                    <a:pt x="0" y="25"/>
                    <a:pt x="1" y="27"/>
                    <a:pt x="3" y="28"/>
                  </a:cubicBezTo>
                  <a:cubicBezTo>
                    <a:pt x="4" y="30"/>
                    <a:pt x="6" y="30"/>
                    <a:pt x="8" y="30"/>
                  </a:cubicBezTo>
                  <a:cubicBezTo>
                    <a:pt x="11" y="30"/>
                    <a:pt x="14" y="29"/>
                    <a:pt x="16" y="27"/>
                  </a:cubicBezTo>
                  <a:cubicBezTo>
                    <a:pt x="18" y="25"/>
                    <a:pt x="23" y="16"/>
                    <a:pt x="30" y="3"/>
                  </a:cubicBezTo>
                  <a:cubicBezTo>
                    <a:pt x="30" y="2"/>
                    <a:pt x="30" y="1"/>
                    <a:pt x="30" y="1"/>
                  </a:cubicBezTo>
                  <a:cubicBezTo>
                    <a:pt x="29" y="0"/>
                    <a:pt x="29" y="0"/>
                    <a:pt x="28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27" name="Google Shape;3327;p17"/>
          <p:cNvSpPr/>
          <p:nvPr/>
        </p:nvSpPr>
        <p:spPr>
          <a:xfrm>
            <a:off x="6800850" y="4327525"/>
            <a:ext cx="295275" cy="279400"/>
          </a:xfrm>
          <a:custGeom>
            <a:rect b="b" l="l" r="r" t="t"/>
            <a:pathLst>
              <a:path extrusionOk="0" h="176" w="186">
                <a:moveTo>
                  <a:pt x="186" y="140"/>
                </a:moveTo>
                <a:lnTo>
                  <a:pt x="186" y="0"/>
                </a:lnTo>
                <a:lnTo>
                  <a:pt x="0" y="0"/>
                </a:lnTo>
                <a:lnTo>
                  <a:pt x="0" y="140"/>
                </a:lnTo>
                <a:lnTo>
                  <a:pt x="70" y="140"/>
                </a:lnTo>
                <a:lnTo>
                  <a:pt x="70" y="163"/>
                </a:lnTo>
                <a:lnTo>
                  <a:pt x="24" y="163"/>
                </a:lnTo>
                <a:lnTo>
                  <a:pt x="24" y="176"/>
                </a:lnTo>
                <a:lnTo>
                  <a:pt x="164" y="176"/>
                </a:lnTo>
                <a:lnTo>
                  <a:pt x="164" y="163"/>
                </a:lnTo>
                <a:lnTo>
                  <a:pt x="117" y="163"/>
                </a:lnTo>
                <a:lnTo>
                  <a:pt x="117" y="140"/>
                </a:lnTo>
                <a:lnTo>
                  <a:pt x="186" y="140"/>
                </a:lnTo>
                <a:close/>
                <a:moveTo>
                  <a:pt x="11" y="129"/>
                </a:moveTo>
                <a:lnTo>
                  <a:pt x="11" y="11"/>
                </a:lnTo>
                <a:lnTo>
                  <a:pt x="175" y="11"/>
                </a:lnTo>
                <a:lnTo>
                  <a:pt x="175" y="129"/>
                </a:lnTo>
                <a:lnTo>
                  <a:pt x="11" y="1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28" name="Google Shape;3328;p17"/>
          <p:cNvGrpSpPr/>
          <p:nvPr/>
        </p:nvGrpSpPr>
        <p:grpSpPr>
          <a:xfrm>
            <a:off x="7392988" y="4327525"/>
            <a:ext cx="187325" cy="296863"/>
            <a:chOff x="7392988" y="4327525"/>
            <a:chExt cx="187325" cy="296863"/>
          </a:xfrm>
        </p:grpSpPr>
        <p:sp>
          <p:nvSpPr>
            <p:cNvPr id="3329" name="Google Shape;3329;p17"/>
            <p:cNvSpPr/>
            <p:nvPr/>
          </p:nvSpPr>
          <p:spPr>
            <a:xfrm>
              <a:off x="7392988" y="4327525"/>
              <a:ext cx="187325" cy="296863"/>
            </a:xfrm>
            <a:custGeom>
              <a:rect b="b" l="l" r="r" t="t"/>
              <a:pathLst>
                <a:path extrusionOk="0" h="116" w="73">
                  <a:moveTo>
                    <a:pt x="5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9"/>
                    <a:pt x="7" y="116"/>
                    <a:pt x="15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66" y="116"/>
                    <a:pt x="73" y="109"/>
                    <a:pt x="73" y="101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6"/>
                    <a:pt x="66" y="0"/>
                    <a:pt x="58" y="0"/>
                  </a:cubicBezTo>
                  <a:close/>
                  <a:moveTo>
                    <a:pt x="37" y="100"/>
                  </a:moveTo>
                  <a:cubicBezTo>
                    <a:pt x="25" y="100"/>
                    <a:pt x="16" y="91"/>
                    <a:pt x="16" y="80"/>
                  </a:cubicBezTo>
                  <a:cubicBezTo>
                    <a:pt x="16" y="68"/>
                    <a:pt x="25" y="59"/>
                    <a:pt x="37" y="59"/>
                  </a:cubicBezTo>
                  <a:cubicBezTo>
                    <a:pt x="48" y="59"/>
                    <a:pt x="58" y="68"/>
                    <a:pt x="58" y="80"/>
                  </a:cubicBezTo>
                  <a:cubicBezTo>
                    <a:pt x="58" y="91"/>
                    <a:pt x="48" y="100"/>
                    <a:pt x="37" y="100"/>
                  </a:cubicBezTo>
                  <a:close/>
                  <a:moveTo>
                    <a:pt x="58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58" y="14"/>
                    <a:pt x="58" y="14"/>
                    <a:pt x="58" y="14"/>
                  </a:cubicBezTo>
                  <a:lnTo>
                    <a:pt x="58" y="5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0" name="Google Shape;3330;p17"/>
            <p:cNvSpPr/>
            <p:nvPr/>
          </p:nvSpPr>
          <p:spPr>
            <a:xfrm>
              <a:off x="7458075" y="4500563"/>
              <a:ext cx="58738" cy="603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31" name="Google Shape;3331;p17"/>
          <p:cNvGrpSpPr/>
          <p:nvPr/>
        </p:nvGrpSpPr>
        <p:grpSpPr>
          <a:xfrm>
            <a:off x="8583613" y="4402138"/>
            <a:ext cx="296863" cy="222250"/>
            <a:chOff x="8583613" y="4402138"/>
            <a:chExt cx="296863" cy="222250"/>
          </a:xfrm>
        </p:grpSpPr>
        <p:sp>
          <p:nvSpPr>
            <p:cNvPr id="3332" name="Google Shape;3332;p17"/>
            <p:cNvSpPr/>
            <p:nvPr/>
          </p:nvSpPr>
          <p:spPr>
            <a:xfrm>
              <a:off x="8583613" y="4402138"/>
              <a:ext cx="296863" cy="222250"/>
            </a:xfrm>
            <a:custGeom>
              <a:rect b="b" l="l" r="r" t="t"/>
              <a:pathLst>
                <a:path extrusionOk="0" h="140" w="187">
                  <a:moveTo>
                    <a:pt x="151" y="0"/>
                  </a:moveTo>
                  <a:lnTo>
                    <a:pt x="35" y="0"/>
                  </a:lnTo>
                  <a:lnTo>
                    <a:pt x="0" y="82"/>
                  </a:lnTo>
                  <a:lnTo>
                    <a:pt x="0" y="140"/>
                  </a:lnTo>
                  <a:lnTo>
                    <a:pt x="187" y="140"/>
                  </a:lnTo>
                  <a:lnTo>
                    <a:pt x="187" y="82"/>
                  </a:lnTo>
                  <a:lnTo>
                    <a:pt x="151" y="0"/>
                  </a:lnTo>
                  <a:close/>
                  <a:moveTo>
                    <a:pt x="175" y="129"/>
                  </a:moveTo>
                  <a:lnTo>
                    <a:pt x="11" y="129"/>
                  </a:lnTo>
                  <a:lnTo>
                    <a:pt x="11" y="93"/>
                  </a:lnTo>
                  <a:lnTo>
                    <a:pt x="175" y="93"/>
                  </a:lnTo>
                  <a:lnTo>
                    <a:pt x="175" y="12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3" name="Google Shape;3333;p17"/>
            <p:cNvSpPr/>
            <p:nvPr/>
          </p:nvSpPr>
          <p:spPr>
            <a:xfrm>
              <a:off x="8823325" y="4567238"/>
              <a:ext cx="20638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337" name="Shape 3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8" name="Google Shape;3338;p18"/>
          <p:cNvGrpSpPr/>
          <p:nvPr/>
        </p:nvGrpSpPr>
        <p:grpSpPr>
          <a:xfrm>
            <a:off x="8526463" y="1254125"/>
            <a:ext cx="292100" cy="257176"/>
            <a:chOff x="8526463" y="1254125"/>
            <a:chExt cx="292100" cy="257176"/>
          </a:xfrm>
        </p:grpSpPr>
        <p:sp>
          <p:nvSpPr>
            <p:cNvPr id="3339" name="Google Shape;3339;p18"/>
            <p:cNvSpPr/>
            <p:nvPr/>
          </p:nvSpPr>
          <p:spPr>
            <a:xfrm>
              <a:off x="8526463" y="1254125"/>
              <a:ext cx="292100" cy="220663"/>
            </a:xfrm>
            <a:custGeom>
              <a:rect b="b" l="l" r="r" t="t"/>
              <a:pathLst>
                <a:path extrusionOk="0" h="87" w="116">
                  <a:moveTo>
                    <a:pt x="102" y="33"/>
                  </a:moveTo>
                  <a:cubicBezTo>
                    <a:pt x="102" y="33"/>
                    <a:pt x="102" y="33"/>
                    <a:pt x="102" y="33"/>
                  </a:cubicBezTo>
                  <a:cubicBezTo>
                    <a:pt x="102" y="15"/>
                    <a:pt x="87" y="0"/>
                    <a:pt x="69" y="0"/>
                  </a:cubicBezTo>
                  <a:cubicBezTo>
                    <a:pt x="57" y="0"/>
                    <a:pt x="46" y="7"/>
                    <a:pt x="41" y="17"/>
                  </a:cubicBezTo>
                  <a:cubicBezTo>
                    <a:pt x="38" y="16"/>
                    <a:pt x="36" y="15"/>
                    <a:pt x="33" y="15"/>
                  </a:cubicBezTo>
                  <a:cubicBezTo>
                    <a:pt x="23" y="15"/>
                    <a:pt x="15" y="2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7"/>
                    <a:pt x="27" y="22"/>
                    <a:pt x="33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2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5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2" y="3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0" name="Google Shape;3340;p18"/>
            <p:cNvSpPr/>
            <p:nvPr/>
          </p:nvSpPr>
          <p:spPr>
            <a:xfrm>
              <a:off x="8616951" y="1347788"/>
              <a:ext cx="111125" cy="163513"/>
            </a:xfrm>
            <a:custGeom>
              <a:rect b="b" l="l" r="r" t="t"/>
              <a:pathLst>
                <a:path extrusionOk="0" h="103" w="70">
                  <a:moveTo>
                    <a:pt x="35" y="0"/>
                  </a:moveTo>
                  <a:lnTo>
                    <a:pt x="0" y="46"/>
                  </a:lnTo>
                  <a:lnTo>
                    <a:pt x="24" y="46"/>
                  </a:lnTo>
                  <a:lnTo>
                    <a:pt x="24" y="103"/>
                  </a:lnTo>
                  <a:lnTo>
                    <a:pt x="46" y="103"/>
                  </a:lnTo>
                  <a:lnTo>
                    <a:pt x="46" y="46"/>
                  </a:lnTo>
                  <a:lnTo>
                    <a:pt x="70" y="4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41" name="Google Shape;3341;p18"/>
          <p:cNvGrpSpPr/>
          <p:nvPr/>
        </p:nvGrpSpPr>
        <p:grpSpPr>
          <a:xfrm>
            <a:off x="7940676" y="1254125"/>
            <a:ext cx="293688" cy="257176"/>
            <a:chOff x="7940676" y="1254125"/>
            <a:chExt cx="293688" cy="257176"/>
          </a:xfrm>
        </p:grpSpPr>
        <p:sp>
          <p:nvSpPr>
            <p:cNvPr id="3342" name="Google Shape;3342;p18"/>
            <p:cNvSpPr/>
            <p:nvPr/>
          </p:nvSpPr>
          <p:spPr>
            <a:xfrm>
              <a:off x="8032751" y="1347788"/>
              <a:ext cx="109538" cy="163513"/>
            </a:xfrm>
            <a:custGeom>
              <a:rect b="b" l="l" r="r" t="t"/>
              <a:pathLst>
                <a:path extrusionOk="0" h="103" w="69">
                  <a:moveTo>
                    <a:pt x="46" y="0"/>
                  </a:moveTo>
                  <a:lnTo>
                    <a:pt x="23" y="0"/>
                  </a:lnTo>
                  <a:lnTo>
                    <a:pt x="23" y="57"/>
                  </a:lnTo>
                  <a:lnTo>
                    <a:pt x="0" y="57"/>
                  </a:lnTo>
                  <a:lnTo>
                    <a:pt x="35" y="103"/>
                  </a:lnTo>
                  <a:lnTo>
                    <a:pt x="69" y="57"/>
                  </a:lnTo>
                  <a:lnTo>
                    <a:pt x="46" y="57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3" name="Google Shape;3343;p18"/>
            <p:cNvSpPr/>
            <p:nvPr/>
          </p:nvSpPr>
          <p:spPr>
            <a:xfrm>
              <a:off x="7940676" y="1254125"/>
              <a:ext cx="293688" cy="220663"/>
            </a:xfrm>
            <a:custGeom>
              <a:rect b="b" l="l" r="r" t="t"/>
              <a:pathLst>
                <a:path extrusionOk="0" h="87" w="116">
                  <a:moveTo>
                    <a:pt x="101" y="33"/>
                  </a:moveTo>
                  <a:cubicBezTo>
                    <a:pt x="101" y="33"/>
                    <a:pt x="101" y="33"/>
                    <a:pt x="101" y="33"/>
                  </a:cubicBezTo>
                  <a:cubicBezTo>
                    <a:pt x="101" y="15"/>
                    <a:pt x="87" y="0"/>
                    <a:pt x="69" y="0"/>
                  </a:cubicBezTo>
                  <a:cubicBezTo>
                    <a:pt x="57" y="0"/>
                    <a:pt x="46" y="7"/>
                    <a:pt x="40" y="17"/>
                  </a:cubicBezTo>
                  <a:cubicBezTo>
                    <a:pt x="38" y="16"/>
                    <a:pt x="35" y="15"/>
                    <a:pt x="32" y="15"/>
                  </a:cubicBezTo>
                  <a:cubicBezTo>
                    <a:pt x="22" y="15"/>
                    <a:pt x="14" y="2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27"/>
                    <a:pt x="26" y="22"/>
                    <a:pt x="32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1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4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1" y="3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44" name="Google Shape;3344;p18"/>
          <p:cNvSpPr/>
          <p:nvPr/>
        </p:nvSpPr>
        <p:spPr>
          <a:xfrm>
            <a:off x="328613" y="1878013"/>
            <a:ext cx="292100" cy="257175"/>
          </a:xfrm>
          <a:custGeom>
            <a:rect b="b" l="l" r="r" t="t"/>
            <a:pathLst>
              <a:path extrusionOk="0" h="102" w="116">
                <a:moveTo>
                  <a:pt x="65" y="0"/>
                </a:moveTo>
                <a:cubicBezTo>
                  <a:pt x="40" y="0"/>
                  <a:pt x="18" y="19"/>
                  <a:pt x="15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22" y="73"/>
                  <a:pt x="22" y="73"/>
                  <a:pt x="22" y="73"/>
                </a:cubicBezTo>
                <a:cubicBezTo>
                  <a:pt x="43" y="44"/>
                  <a:pt x="43" y="44"/>
                  <a:pt x="43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3" y="27"/>
                  <a:pt x="48" y="15"/>
                  <a:pt x="65" y="15"/>
                </a:cubicBezTo>
                <a:cubicBezTo>
                  <a:pt x="85" y="15"/>
                  <a:pt x="101" y="31"/>
                  <a:pt x="101" y="51"/>
                </a:cubicBezTo>
                <a:cubicBezTo>
                  <a:pt x="101" y="71"/>
                  <a:pt x="85" y="87"/>
                  <a:pt x="65" y="87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93" y="102"/>
                  <a:pt x="116" y="79"/>
                  <a:pt x="116" y="51"/>
                </a:cubicBezTo>
                <a:cubicBezTo>
                  <a:pt x="116" y="23"/>
                  <a:pt x="93" y="0"/>
                  <a:pt x="65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45" name="Google Shape;3345;p18"/>
          <p:cNvGrpSpPr/>
          <p:nvPr/>
        </p:nvGrpSpPr>
        <p:grpSpPr>
          <a:xfrm>
            <a:off x="6769101" y="1254125"/>
            <a:ext cx="292100" cy="295275"/>
            <a:chOff x="6769101" y="1254125"/>
            <a:chExt cx="292100" cy="295275"/>
          </a:xfrm>
        </p:grpSpPr>
        <p:sp>
          <p:nvSpPr>
            <p:cNvPr id="3346" name="Google Shape;3346;p18"/>
            <p:cNvSpPr/>
            <p:nvPr/>
          </p:nvSpPr>
          <p:spPr>
            <a:xfrm>
              <a:off x="6842126" y="1347788"/>
              <a:ext cx="146050" cy="127000"/>
            </a:xfrm>
            <a:custGeom>
              <a:rect b="b" l="l" r="r" t="t"/>
              <a:pathLst>
                <a:path extrusionOk="0" h="80" w="92">
                  <a:moveTo>
                    <a:pt x="70" y="0"/>
                  </a:moveTo>
                  <a:lnTo>
                    <a:pt x="24" y="0"/>
                  </a:lnTo>
                  <a:lnTo>
                    <a:pt x="24" y="34"/>
                  </a:lnTo>
                  <a:lnTo>
                    <a:pt x="0" y="34"/>
                  </a:lnTo>
                  <a:lnTo>
                    <a:pt x="46" y="80"/>
                  </a:lnTo>
                  <a:lnTo>
                    <a:pt x="92" y="34"/>
                  </a:lnTo>
                  <a:lnTo>
                    <a:pt x="70" y="34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7" name="Google Shape;3347;p18"/>
            <p:cNvSpPr/>
            <p:nvPr/>
          </p:nvSpPr>
          <p:spPr>
            <a:xfrm>
              <a:off x="6769101" y="1254125"/>
              <a:ext cx="292100" cy="295275"/>
            </a:xfrm>
            <a:custGeom>
              <a:rect b="b" l="l" r="r" t="t"/>
              <a:pathLst>
                <a:path extrusionOk="0" h="117" w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0" y="117"/>
                    <a:pt x="116" y="91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2" y="15"/>
                    <a:pt x="102" y="34"/>
                    <a:pt x="102" y="58"/>
                  </a:cubicBezTo>
                  <a:cubicBezTo>
                    <a:pt x="102" y="82"/>
                    <a:pt x="82" y="102"/>
                    <a:pt x="58" y="10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48" name="Google Shape;3348;p18"/>
          <p:cNvGrpSpPr/>
          <p:nvPr/>
        </p:nvGrpSpPr>
        <p:grpSpPr>
          <a:xfrm>
            <a:off x="7353301" y="1254125"/>
            <a:ext cx="295275" cy="295275"/>
            <a:chOff x="7353301" y="1254125"/>
            <a:chExt cx="295275" cy="295275"/>
          </a:xfrm>
        </p:grpSpPr>
        <p:sp>
          <p:nvSpPr>
            <p:cNvPr id="3349" name="Google Shape;3349;p18"/>
            <p:cNvSpPr/>
            <p:nvPr/>
          </p:nvSpPr>
          <p:spPr>
            <a:xfrm>
              <a:off x="7426326" y="1327150"/>
              <a:ext cx="149225" cy="128588"/>
            </a:xfrm>
            <a:custGeom>
              <a:rect b="b" l="l" r="r" t="t"/>
              <a:pathLst>
                <a:path extrusionOk="0" h="81" w="94">
                  <a:moveTo>
                    <a:pt x="0" y="47"/>
                  </a:moveTo>
                  <a:lnTo>
                    <a:pt x="24" y="47"/>
                  </a:lnTo>
                  <a:lnTo>
                    <a:pt x="24" y="81"/>
                  </a:lnTo>
                  <a:lnTo>
                    <a:pt x="70" y="81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6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0" name="Google Shape;3350;p18"/>
            <p:cNvSpPr/>
            <p:nvPr/>
          </p:nvSpPr>
          <p:spPr>
            <a:xfrm>
              <a:off x="7353301" y="1254125"/>
              <a:ext cx="295275" cy="295275"/>
            </a:xfrm>
            <a:custGeom>
              <a:rect b="b" l="l" r="r" t="t"/>
              <a:pathLst>
                <a:path extrusionOk="0" h="117" w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1" y="117"/>
                    <a:pt x="117" y="91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3" y="15"/>
                    <a:pt x="102" y="34"/>
                    <a:pt x="102" y="58"/>
                  </a:cubicBezTo>
                  <a:cubicBezTo>
                    <a:pt x="102" y="82"/>
                    <a:pt x="83" y="102"/>
                    <a:pt x="58" y="10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51" name="Google Shape;3351;p18"/>
          <p:cNvGrpSpPr/>
          <p:nvPr/>
        </p:nvGrpSpPr>
        <p:grpSpPr>
          <a:xfrm>
            <a:off x="7353301" y="1843088"/>
            <a:ext cx="257175" cy="292100"/>
            <a:chOff x="7353301" y="1843088"/>
            <a:chExt cx="257175" cy="292100"/>
          </a:xfrm>
        </p:grpSpPr>
        <p:sp>
          <p:nvSpPr>
            <p:cNvPr id="3352" name="Google Shape;3352;p18"/>
            <p:cNvSpPr/>
            <p:nvPr/>
          </p:nvSpPr>
          <p:spPr>
            <a:xfrm>
              <a:off x="7353301" y="1843088"/>
              <a:ext cx="257175" cy="292100"/>
            </a:xfrm>
            <a:custGeom>
              <a:rect b="b" l="l" r="r" t="t"/>
              <a:pathLst>
                <a:path extrusionOk="0" h="184" w="162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40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40" y="62"/>
                  </a:lnTo>
                  <a:lnTo>
                    <a:pt x="140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3" name="Google Shape;3353;p18"/>
            <p:cNvSpPr/>
            <p:nvPr/>
          </p:nvSpPr>
          <p:spPr>
            <a:xfrm>
              <a:off x="7408863" y="1895475"/>
              <a:ext cx="128588" cy="184150"/>
            </a:xfrm>
            <a:custGeom>
              <a:rect b="b" l="l" r="r" t="t"/>
              <a:pathLst>
                <a:path extrusionOk="0" h="73" w="51">
                  <a:moveTo>
                    <a:pt x="29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0" y="52"/>
                    <a:pt x="17" y="51"/>
                    <a:pt x="15" y="51"/>
                  </a:cubicBezTo>
                  <a:cubicBezTo>
                    <a:pt x="7" y="51"/>
                    <a:pt x="0" y="56"/>
                    <a:pt x="0" y="62"/>
                  </a:cubicBezTo>
                  <a:cubicBezTo>
                    <a:pt x="0" y="68"/>
                    <a:pt x="7" y="73"/>
                    <a:pt x="15" y="73"/>
                  </a:cubicBezTo>
                  <a:cubicBezTo>
                    <a:pt x="17" y="73"/>
                    <a:pt x="20" y="72"/>
                    <a:pt x="22" y="72"/>
                  </a:cubicBezTo>
                  <a:cubicBezTo>
                    <a:pt x="26" y="70"/>
                    <a:pt x="29" y="66"/>
                    <a:pt x="29" y="6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4" y="22"/>
                    <a:pt x="51" y="37"/>
                    <a:pt x="51" y="44"/>
                  </a:cubicBezTo>
                  <a:cubicBezTo>
                    <a:pt x="51" y="15"/>
                    <a:pt x="36" y="7"/>
                    <a:pt x="29" y="7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54" name="Google Shape;3354;p18"/>
          <p:cNvSpPr/>
          <p:nvPr/>
        </p:nvSpPr>
        <p:spPr>
          <a:xfrm>
            <a:off x="328613" y="2500313"/>
            <a:ext cx="292100" cy="220663"/>
          </a:xfrm>
          <a:custGeom>
            <a:rect b="b" l="l" r="r" t="t"/>
            <a:pathLst>
              <a:path extrusionOk="0" h="139" w="184">
                <a:moveTo>
                  <a:pt x="81" y="24"/>
                </a:moveTo>
                <a:lnTo>
                  <a:pt x="60" y="0"/>
                </a:lnTo>
                <a:lnTo>
                  <a:pt x="0" y="0"/>
                </a:lnTo>
                <a:lnTo>
                  <a:pt x="0" y="139"/>
                </a:lnTo>
                <a:lnTo>
                  <a:pt x="184" y="139"/>
                </a:lnTo>
                <a:lnTo>
                  <a:pt x="184" y="24"/>
                </a:lnTo>
                <a:lnTo>
                  <a:pt x="81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5" name="Google Shape;3355;p18"/>
          <p:cNvSpPr/>
          <p:nvPr/>
        </p:nvSpPr>
        <p:spPr>
          <a:xfrm>
            <a:off x="912813" y="1843088"/>
            <a:ext cx="239713" cy="292100"/>
          </a:xfrm>
          <a:custGeom>
            <a:rect b="b" l="l" r="r" t="t"/>
            <a:pathLst>
              <a:path extrusionOk="0" h="184" w="151">
                <a:moveTo>
                  <a:pt x="97" y="0"/>
                </a:moveTo>
                <a:lnTo>
                  <a:pt x="0" y="0"/>
                </a:lnTo>
                <a:lnTo>
                  <a:pt x="0" y="184"/>
                </a:lnTo>
                <a:lnTo>
                  <a:pt x="151" y="184"/>
                </a:lnTo>
                <a:lnTo>
                  <a:pt x="151" y="52"/>
                </a:lnTo>
                <a:lnTo>
                  <a:pt x="97" y="0"/>
                </a:lnTo>
                <a:close/>
                <a:moveTo>
                  <a:pt x="127" y="160"/>
                </a:moveTo>
                <a:lnTo>
                  <a:pt x="24" y="160"/>
                </a:lnTo>
                <a:lnTo>
                  <a:pt x="24" y="22"/>
                </a:lnTo>
                <a:lnTo>
                  <a:pt x="87" y="22"/>
                </a:lnTo>
                <a:lnTo>
                  <a:pt x="92" y="27"/>
                </a:lnTo>
                <a:lnTo>
                  <a:pt x="92" y="57"/>
                </a:lnTo>
                <a:lnTo>
                  <a:pt x="122" y="57"/>
                </a:lnTo>
                <a:lnTo>
                  <a:pt x="127" y="62"/>
                </a:lnTo>
                <a:lnTo>
                  <a:pt x="127" y="16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56" name="Google Shape;3356;p18"/>
          <p:cNvGrpSpPr/>
          <p:nvPr/>
        </p:nvGrpSpPr>
        <p:grpSpPr>
          <a:xfrm>
            <a:off x="3254376" y="1843088"/>
            <a:ext cx="257175" cy="292100"/>
            <a:chOff x="3254376" y="1843088"/>
            <a:chExt cx="257175" cy="292100"/>
          </a:xfrm>
        </p:grpSpPr>
        <p:sp>
          <p:nvSpPr>
            <p:cNvPr id="3357" name="Google Shape;3357;p18"/>
            <p:cNvSpPr/>
            <p:nvPr/>
          </p:nvSpPr>
          <p:spPr>
            <a:xfrm>
              <a:off x="3254376" y="1843088"/>
              <a:ext cx="257175" cy="292100"/>
            </a:xfrm>
            <a:custGeom>
              <a:rect b="b" l="l" r="r" t="t"/>
              <a:pathLst>
                <a:path extrusionOk="0" h="184" w="162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8" name="Google Shape;3358;p18"/>
            <p:cNvSpPr/>
            <p:nvPr/>
          </p:nvSpPr>
          <p:spPr>
            <a:xfrm>
              <a:off x="3327401" y="1968500"/>
              <a:ext cx="111125" cy="20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9" name="Google Shape;3359;p18"/>
            <p:cNvSpPr/>
            <p:nvPr/>
          </p:nvSpPr>
          <p:spPr>
            <a:xfrm>
              <a:off x="3327401" y="1933575"/>
              <a:ext cx="73025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0" name="Google Shape;3360;p18"/>
            <p:cNvSpPr/>
            <p:nvPr/>
          </p:nvSpPr>
          <p:spPr>
            <a:xfrm>
              <a:off x="3327401" y="2006600"/>
              <a:ext cx="111125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1" name="Google Shape;3361;p18"/>
            <p:cNvSpPr/>
            <p:nvPr/>
          </p:nvSpPr>
          <p:spPr>
            <a:xfrm>
              <a:off x="3327401" y="2044700"/>
              <a:ext cx="111125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62" name="Google Shape;3362;p18"/>
          <p:cNvGrpSpPr/>
          <p:nvPr/>
        </p:nvGrpSpPr>
        <p:grpSpPr>
          <a:xfrm>
            <a:off x="1497013" y="1843088"/>
            <a:ext cx="276226" cy="292100"/>
            <a:chOff x="1497013" y="1843088"/>
            <a:chExt cx="276226" cy="292100"/>
          </a:xfrm>
        </p:grpSpPr>
        <p:sp>
          <p:nvSpPr>
            <p:cNvPr id="3363" name="Google Shape;3363;p18"/>
            <p:cNvSpPr/>
            <p:nvPr/>
          </p:nvSpPr>
          <p:spPr>
            <a:xfrm>
              <a:off x="1663701" y="1951038"/>
              <a:ext cx="109538" cy="184150"/>
            </a:xfrm>
            <a:custGeom>
              <a:rect b="b" l="l" r="r" t="t"/>
              <a:pathLst>
                <a:path extrusionOk="0" h="73" w="43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28"/>
                    <a:pt x="3" y="34"/>
                    <a:pt x="7" y="38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0" y="34"/>
                    <a:pt x="43" y="28"/>
                    <a:pt x="43" y="22"/>
                  </a:cubicBezTo>
                  <a:cubicBezTo>
                    <a:pt x="43" y="10"/>
                    <a:pt x="34" y="0"/>
                    <a:pt x="22" y="0"/>
                  </a:cubicBezTo>
                  <a:close/>
                  <a:moveTo>
                    <a:pt x="22" y="37"/>
                  </a:moveTo>
                  <a:cubicBezTo>
                    <a:pt x="14" y="37"/>
                    <a:pt x="7" y="30"/>
                    <a:pt x="7" y="22"/>
                  </a:cubicBezTo>
                  <a:cubicBezTo>
                    <a:pt x="7" y="14"/>
                    <a:pt x="14" y="7"/>
                    <a:pt x="22" y="7"/>
                  </a:cubicBezTo>
                  <a:cubicBezTo>
                    <a:pt x="30" y="7"/>
                    <a:pt x="36" y="14"/>
                    <a:pt x="36" y="22"/>
                  </a:cubicBezTo>
                  <a:cubicBezTo>
                    <a:pt x="36" y="30"/>
                    <a:pt x="30" y="37"/>
                    <a:pt x="22" y="3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4" name="Google Shape;3364;p18"/>
            <p:cNvSpPr/>
            <p:nvPr/>
          </p:nvSpPr>
          <p:spPr>
            <a:xfrm>
              <a:off x="1497013" y="1843088"/>
              <a:ext cx="239713" cy="292100"/>
            </a:xfrm>
            <a:custGeom>
              <a:rect b="b" l="l" r="r" t="t"/>
              <a:pathLst>
                <a:path extrusionOk="0" h="184" w="151">
                  <a:moveTo>
                    <a:pt x="7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89" y="22"/>
                  </a:lnTo>
                  <a:lnTo>
                    <a:pt x="123" y="57"/>
                  </a:lnTo>
                  <a:lnTo>
                    <a:pt x="151" y="57"/>
                  </a:lnTo>
                  <a:lnTo>
                    <a:pt x="151" y="52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01" y="184"/>
                  </a:lnTo>
                  <a:lnTo>
                    <a:pt x="78" y="162"/>
                  </a:lnTo>
                  <a:lnTo>
                    <a:pt x="78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5" name="Google Shape;3365;p18"/>
            <p:cNvSpPr/>
            <p:nvPr/>
          </p:nvSpPr>
          <p:spPr>
            <a:xfrm>
              <a:off x="1552576" y="1933575"/>
              <a:ext cx="93663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6" name="Google Shape;3366;p18"/>
            <p:cNvSpPr/>
            <p:nvPr/>
          </p:nvSpPr>
          <p:spPr>
            <a:xfrm>
              <a:off x="1552576" y="1968500"/>
              <a:ext cx="93663" cy="206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7" name="Google Shape;3367;p18"/>
            <p:cNvSpPr/>
            <p:nvPr/>
          </p:nvSpPr>
          <p:spPr>
            <a:xfrm>
              <a:off x="1552576" y="2006600"/>
              <a:ext cx="93663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68" name="Google Shape;3368;p18"/>
          <p:cNvGrpSpPr/>
          <p:nvPr/>
        </p:nvGrpSpPr>
        <p:grpSpPr>
          <a:xfrm>
            <a:off x="3841751" y="1843088"/>
            <a:ext cx="255588" cy="292100"/>
            <a:chOff x="3841751" y="1843088"/>
            <a:chExt cx="255588" cy="292100"/>
          </a:xfrm>
        </p:grpSpPr>
        <p:sp>
          <p:nvSpPr>
            <p:cNvPr id="3369" name="Google Shape;3369;p18"/>
            <p:cNvSpPr/>
            <p:nvPr/>
          </p:nvSpPr>
          <p:spPr>
            <a:xfrm>
              <a:off x="3841751" y="1843088"/>
              <a:ext cx="255588" cy="292100"/>
            </a:xfrm>
            <a:custGeom>
              <a:rect b="b" l="l" r="r" t="t"/>
              <a:pathLst>
                <a:path extrusionOk="0" h="184" w="161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0" name="Google Shape;3370;p18"/>
            <p:cNvSpPr/>
            <p:nvPr/>
          </p:nvSpPr>
          <p:spPr>
            <a:xfrm>
              <a:off x="3895726" y="1973263"/>
              <a:ext cx="146050" cy="98425"/>
            </a:xfrm>
            <a:custGeom>
              <a:rect b="b" l="l" r="r" t="t"/>
              <a:pathLst>
                <a:path extrusionOk="0" h="62" w="92">
                  <a:moveTo>
                    <a:pt x="35" y="11"/>
                  </a:moveTo>
                  <a:lnTo>
                    <a:pt x="0" y="46"/>
                  </a:lnTo>
                  <a:lnTo>
                    <a:pt x="0" y="62"/>
                  </a:lnTo>
                  <a:lnTo>
                    <a:pt x="35" y="27"/>
                  </a:lnTo>
                  <a:lnTo>
                    <a:pt x="58" y="51"/>
                  </a:lnTo>
                  <a:lnTo>
                    <a:pt x="92" y="16"/>
                  </a:lnTo>
                  <a:lnTo>
                    <a:pt x="92" y="0"/>
                  </a:lnTo>
                  <a:lnTo>
                    <a:pt x="58" y="35"/>
                  </a:lnTo>
                  <a:lnTo>
                    <a:pt x="35" y="1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71" name="Google Shape;3371;p18"/>
          <p:cNvGrpSpPr/>
          <p:nvPr/>
        </p:nvGrpSpPr>
        <p:grpSpPr>
          <a:xfrm>
            <a:off x="4427538" y="1843088"/>
            <a:ext cx="257175" cy="292100"/>
            <a:chOff x="4427538" y="1843088"/>
            <a:chExt cx="257175" cy="292100"/>
          </a:xfrm>
        </p:grpSpPr>
        <p:sp>
          <p:nvSpPr>
            <p:cNvPr id="3372" name="Google Shape;3372;p18"/>
            <p:cNvSpPr/>
            <p:nvPr/>
          </p:nvSpPr>
          <p:spPr>
            <a:xfrm>
              <a:off x="4427538" y="1843088"/>
              <a:ext cx="257175" cy="292100"/>
            </a:xfrm>
            <a:custGeom>
              <a:rect b="b" l="l" r="r" t="t"/>
              <a:pathLst>
                <a:path extrusionOk="0" h="184" w="162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3" name="Google Shape;3373;p18"/>
            <p:cNvSpPr/>
            <p:nvPr/>
          </p:nvSpPr>
          <p:spPr>
            <a:xfrm>
              <a:off x="4483101" y="1951038"/>
              <a:ext cx="146050" cy="128588"/>
            </a:xfrm>
            <a:custGeom>
              <a:rect b="b" l="l" r="r" t="t"/>
              <a:pathLst>
                <a:path extrusionOk="0" h="81" w="92">
                  <a:moveTo>
                    <a:pt x="0" y="81"/>
                  </a:moveTo>
                  <a:lnTo>
                    <a:pt x="92" y="81"/>
                  </a:lnTo>
                  <a:lnTo>
                    <a:pt x="92" y="0"/>
                  </a:lnTo>
                  <a:lnTo>
                    <a:pt x="0" y="0"/>
                  </a:lnTo>
                  <a:lnTo>
                    <a:pt x="0" y="81"/>
                  </a:lnTo>
                  <a:close/>
                  <a:moveTo>
                    <a:pt x="46" y="11"/>
                  </a:moveTo>
                  <a:lnTo>
                    <a:pt x="81" y="11"/>
                  </a:lnTo>
                  <a:lnTo>
                    <a:pt x="81" y="35"/>
                  </a:lnTo>
                  <a:lnTo>
                    <a:pt x="46" y="35"/>
                  </a:lnTo>
                  <a:lnTo>
                    <a:pt x="46" y="11"/>
                  </a:lnTo>
                  <a:close/>
                  <a:moveTo>
                    <a:pt x="46" y="46"/>
                  </a:moveTo>
                  <a:lnTo>
                    <a:pt x="81" y="46"/>
                  </a:lnTo>
                  <a:lnTo>
                    <a:pt x="81" y="70"/>
                  </a:lnTo>
                  <a:lnTo>
                    <a:pt x="46" y="70"/>
                  </a:lnTo>
                  <a:lnTo>
                    <a:pt x="46" y="46"/>
                  </a:lnTo>
                  <a:close/>
                  <a:moveTo>
                    <a:pt x="11" y="11"/>
                  </a:moveTo>
                  <a:lnTo>
                    <a:pt x="33" y="11"/>
                  </a:lnTo>
                  <a:lnTo>
                    <a:pt x="33" y="35"/>
                  </a:lnTo>
                  <a:lnTo>
                    <a:pt x="11" y="35"/>
                  </a:lnTo>
                  <a:lnTo>
                    <a:pt x="11" y="11"/>
                  </a:lnTo>
                  <a:close/>
                  <a:moveTo>
                    <a:pt x="11" y="46"/>
                  </a:moveTo>
                  <a:lnTo>
                    <a:pt x="33" y="46"/>
                  </a:lnTo>
                  <a:lnTo>
                    <a:pt x="33" y="70"/>
                  </a:lnTo>
                  <a:lnTo>
                    <a:pt x="11" y="70"/>
                  </a:lnTo>
                  <a:lnTo>
                    <a:pt x="11" y="4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74" name="Google Shape;3374;p18"/>
          <p:cNvGrpSpPr/>
          <p:nvPr/>
        </p:nvGrpSpPr>
        <p:grpSpPr>
          <a:xfrm>
            <a:off x="5011738" y="1843088"/>
            <a:ext cx="257175" cy="292100"/>
            <a:chOff x="5011738" y="1843088"/>
            <a:chExt cx="257175" cy="292100"/>
          </a:xfrm>
        </p:grpSpPr>
        <p:sp>
          <p:nvSpPr>
            <p:cNvPr id="3375" name="Google Shape;3375;p18"/>
            <p:cNvSpPr/>
            <p:nvPr/>
          </p:nvSpPr>
          <p:spPr>
            <a:xfrm>
              <a:off x="5011738" y="1843088"/>
              <a:ext cx="257175" cy="292100"/>
            </a:xfrm>
            <a:custGeom>
              <a:rect b="b" l="l" r="r" t="t"/>
              <a:pathLst>
                <a:path extrusionOk="0" h="184" w="162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6" name="Google Shape;3376;p18"/>
            <p:cNvSpPr/>
            <p:nvPr/>
          </p:nvSpPr>
          <p:spPr>
            <a:xfrm>
              <a:off x="5067301" y="1930400"/>
              <a:ext cx="55563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7" name="Google Shape;3377;p18"/>
            <p:cNvSpPr/>
            <p:nvPr/>
          </p:nvSpPr>
          <p:spPr>
            <a:xfrm>
              <a:off x="5067301" y="1951038"/>
              <a:ext cx="146050" cy="125413"/>
            </a:xfrm>
            <a:custGeom>
              <a:rect b="b" l="l" r="r" t="t"/>
              <a:pathLst>
                <a:path extrusionOk="0" h="79" w="92">
                  <a:moveTo>
                    <a:pt x="24" y="46"/>
                  </a:moveTo>
                  <a:lnTo>
                    <a:pt x="0" y="79"/>
                  </a:lnTo>
                  <a:lnTo>
                    <a:pt x="92" y="79"/>
                  </a:lnTo>
                  <a:lnTo>
                    <a:pt x="70" y="0"/>
                  </a:lnTo>
                  <a:lnTo>
                    <a:pt x="46" y="68"/>
                  </a:lnTo>
                  <a:lnTo>
                    <a:pt x="24" y="4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78" name="Google Shape;3378;p18"/>
          <p:cNvGrpSpPr/>
          <p:nvPr/>
        </p:nvGrpSpPr>
        <p:grpSpPr>
          <a:xfrm>
            <a:off x="5599113" y="1843088"/>
            <a:ext cx="255588" cy="292100"/>
            <a:chOff x="5599113" y="1843088"/>
            <a:chExt cx="255588" cy="292100"/>
          </a:xfrm>
        </p:grpSpPr>
        <p:sp>
          <p:nvSpPr>
            <p:cNvPr id="3379" name="Google Shape;3379;p18"/>
            <p:cNvSpPr/>
            <p:nvPr/>
          </p:nvSpPr>
          <p:spPr>
            <a:xfrm>
              <a:off x="5599113" y="1843088"/>
              <a:ext cx="255588" cy="292100"/>
            </a:xfrm>
            <a:custGeom>
              <a:rect b="b" l="l" r="r" t="t"/>
              <a:pathLst>
                <a:path extrusionOk="0" h="184" w="161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0" name="Google Shape;3380;p18"/>
            <p:cNvSpPr/>
            <p:nvPr/>
          </p:nvSpPr>
          <p:spPr>
            <a:xfrm>
              <a:off x="5689601" y="1951038"/>
              <a:ext cx="96838" cy="107950"/>
            </a:xfrm>
            <a:custGeom>
              <a:rect b="b" l="l" r="r" t="t"/>
              <a:pathLst>
                <a:path extrusionOk="0" h="68" w="61">
                  <a:moveTo>
                    <a:pt x="0" y="68"/>
                  </a:moveTo>
                  <a:lnTo>
                    <a:pt x="61" y="33"/>
                  </a:lnTo>
                  <a:lnTo>
                    <a:pt x="0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81" name="Google Shape;3381;p18"/>
          <p:cNvGrpSpPr/>
          <p:nvPr/>
        </p:nvGrpSpPr>
        <p:grpSpPr>
          <a:xfrm>
            <a:off x="6184901" y="1843088"/>
            <a:ext cx="254000" cy="292100"/>
            <a:chOff x="6184901" y="1843088"/>
            <a:chExt cx="254000" cy="292100"/>
          </a:xfrm>
        </p:grpSpPr>
        <p:sp>
          <p:nvSpPr>
            <p:cNvPr id="3382" name="Google Shape;3382;p18"/>
            <p:cNvSpPr/>
            <p:nvPr/>
          </p:nvSpPr>
          <p:spPr>
            <a:xfrm>
              <a:off x="6184901" y="1843088"/>
              <a:ext cx="254000" cy="292100"/>
            </a:xfrm>
            <a:custGeom>
              <a:rect b="b" l="l" r="r" t="t"/>
              <a:pathLst>
                <a:path extrusionOk="0" h="184" w="160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0" y="184"/>
                  </a:lnTo>
                  <a:lnTo>
                    <a:pt x="160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3" name="Google Shape;3383;p18"/>
            <p:cNvSpPr/>
            <p:nvPr/>
          </p:nvSpPr>
          <p:spPr>
            <a:xfrm>
              <a:off x="6238876" y="1954213"/>
              <a:ext cx="53975" cy="107950"/>
            </a:xfrm>
            <a:custGeom>
              <a:rect b="b" l="l" r="r" t="t"/>
              <a:pathLst>
                <a:path extrusionOk="0" h="68" w="34">
                  <a:moveTo>
                    <a:pt x="0" y="35"/>
                  </a:moveTo>
                  <a:lnTo>
                    <a:pt x="34" y="68"/>
                  </a:lnTo>
                  <a:lnTo>
                    <a:pt x="34" y="52"/>
                  </a:lnTo>
                  <a:lnTo>
                    <a:pt x="16" y="35"/>
                  </a:lnTo>
                  <a:lnTo>
                    <a:pt x="34" y="15"/>
                  </a:lnTo>
                  <a:lnTo>
                    <a:pt x="34" y="0"/>
                  </a:lnTo>
                  <a:lnTo>
                    <a:pt x="8" y="2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4" name="Google Shape;3384;p18"/>
            <p:cNvSpPr/>
            <p:nvPr/>
          </p:nvSpPr>
          <p:spPr>
            <a:xfrm>
              <a:off x="6330951" y="1951038"/>
              <a:ext cx="55563" cy="107950"/>
            </a:xfrm>
            <a:custGeom>
              <a:rect b="b" l="l" r="r" t="t"/>
              <a:pathLst>
                <a:path extrusionOk="0" h="68" w="35">
                  <a:moveTo>
                    <a:pt x="0" y="16"/>
                  </a:moveTo>
                  <a:lnTo>
                    <a:pt x="17" y="33"/>
                  </a:lnTo>
                  <a:lnTo>
                    <a:pt x="0" y="52"/>
                  </a:lnTo>
                  <a:lnTo>
                    <a:pt x="0" y="68"/>
                  </a:lnTo>
                  <a:lnTo>
                    <a:pt x="27" y="41"/>
                  </a:lnTo>
                  <a:lnTo>
                    <a:pt x="35" y="33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85" name="Google Shape;3385;p18"/>
          <p:cNvGrpSpPr/>
          <p:nvPr/>
        </p:nvGrpSpPr>
        <p:grpSpPr>
          <a:xfrm>
            <a:off x="6769101" y="1843088"/>
            <a:ext cx="257175" cy="292100"/>
            <a:chOff x="6769101" y="1843088"/>
            <a:chExt cx="257175" cy="292100"/>
          </a:xfrm>
        </p:grpSpPr>
        <p:sp>
          <p:nvSpPr>
            <p:cNvPr id="3386" name="Google Shape;3386;p18"/>
            <p:cNvSpPr/>
            <p:nvPr/>
          </p:nvSpPr>
          <p:spPr>
            <a:xfrm>
              <a:off x="6769101" y="1843088"/>
              <a:ext cx="257175" cy="292100"/>
            </a:xfrm>
            <a:custGeom>
              <a:rect b="b" l="l" r="r" t="t"/>
              <a:pathLst>
                <a:path extrusionOk="0" h="184" w="162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7" name="Google Shape;3387;p18"/>
            <p:cNvSpPr/>
            <p:nvPr/>
          </p:nvSpPr>
          <p:spPr>
            <a:xfrm>
              <a:off x="6824663" y="2044700"/>
              <a:ext cx="3492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8" name="Google Shape;3388;p18"/>
            <p:cNvSpPr/>
            <p:nvPr/>
          </p:nvSpPr>
          <p:spPr>
            <a:xfrm>
              <a:off x="6880226" y="1951038"/>
              <a:ext cx="34925" cy="1285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9" name="Google Shape;3389;p18"/>
            <p:cNvSpPr/>
            <p:nvPr/>
          </p:nvSpPr>
          <p:spPr>
            <a:xfrm>
              <a:off x="6932613" y="2006600"/>
              <a:ext cx="38100" cy="730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90" name="Google Shape;3390;p18"/>
          <p:cNvSpPr/>
          <p:nvPr/>
        </p:nvSpPr>
        <p:spPr>
          <a:xfrm>
            <a:off x="2708276" y="1843088"/>
            <a:ext cx="254000" cy="292100"/>
          </a:xfrm>
          <a:custGeom>
            <a:rect b="b" l="l" r="r" t="t"/>
            <a:pathLst>
              <a:path extrusionOk="0" h="184" w="160">
                <a:moveTo>
                  <a:pt x="108" y="0"/>
                </a:moveTo>
                <a:lnTo>
                  <a:pt x="0" y="0"/>
                </a:lnTo>
                <a:lnTo>
                  <a:pt x="0" y="184"/>
                </a:lnTo>
                <a:lnTo>
                  <a:pt x="160" y="184"/>
                </a:lnTo>
                <a:lnTo>
                  <a:pt x="160" y="52"/>
                </a:lnTo>
                <a:lnTo>
                  <a:pt x="108" y="0"/>
                </a:lnTo>
                <a:close/>
                <a:moveTo>
                  <a:pt x="138" y="160"/>
                </a:moveTo>
                <a:lnTo>
                  <a:pt x="22" y="160"/>
                </a:lnTo>
                <a:lnTo>
                  <a:pt x="22" y="22"/>
                </a:lnTo>
                <a:lnTo>
                  <a:pt x="46" y="22"/>
                </a:lnTo>
                <a:lnTo>
                  <a:pt x="46" y="127"/>
                </a:lnTo>
                <a:lnTo>
                  <a:pt x="68" y="92"/>
                </a:lnTo>
                <a:lnTo>
                  <a:pt x="92" y="127"/>
                </a:lnTo>
                <a:lnTo>
                  <a:pt x="92" y="22"/>
                </a:lnTo>
                <a:lnTo>
                  <a:pt x="98" y="22"/>
                </a:lnTo>
                <a:lnTo>
                  <a:pt x="138" y="62"/>
                </a:lnTo>
                <a:lnTo>
                  <a:pt x="138" y="16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91" name="Google Shape;3391;p18"/>
          <p:cNvGrpSpPr/>
          <p:nvPr/>
        </p:nvGrpSpPr>
        <p:grpSpPr>
          <a:xfrm>
            <a:off x="2084388" y="1843088"/>
            <a:ext cx="255588" cy="292100"/>
            <a:chOff x="2084388" y="1843088"/>
            <a:chExt cx="255588" cy="292100"/>
          </a:xfrm>
        </p:grpSpPr>
        <p:sp>
          <p:nvSpPr>
            <p:cNvPr id="3392" name="Google Shape;3392;p18"/>
            <p:cNvSpPr/>
            <p:nvPr/>
          </p:nvSpPr>
          <p:spPr>
            <a:xfrm>
              <a:off x="2084388" y="1843088"/>
              <a:ext cx="255588" cy="292100"/>
            </a:xfrm>
            <a:custGeom>
              <a:rect b="b" l="l" r="r" t="t"/>
              <a:pathLst>
                <a:path extrusionOk="0" h="184" w="161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69" y="92"/>
                  </a:moveTo>
                  <a:lnTo>
                    <a:pt x="81" y="92"/>
                  </a:lnTo>
                  <a:lnTo>
                    <a:pt x="81" y="79"/>
                  </a:lnTo>
                  <a:lnTo>
                    <a:pt x="69" y="79"/>
                  </a:lnTo>
                  <a:lnTo>
                    <a:pt x="69" y="68"/>
                  </a:lnTo>
                  <a:lnTo>
                    <a:pt x="81" y="68"/>
                  </a:lnTo>
                  <a:lnTo>
                    <a:pt x="81" y="57"/>
                  </a:lnTo>
                  <a:lnTo>
                    <a:pt x="69" y="57"/>
                  </a:lnTo>
                  <a:lnTo>
                    <a:pt x="69" y="46"/>
                  </a:lnTo>
                  <a:lnTo>
                    <a:pt x="81" y="46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69" y="22"/>
                  </a:lnTo>
                  <a:lnTo>
                    <a:pt x="81" y="22"/>
                  </a:lnTo>
                  <a:lnTo>
                    <a:pt x="81" y="33"/>
                  </a:lnTo>
                  <a:lnTo>
                    <a:pt x="93" y="33"/>
                  </a:lnTo>
                  <a:lnTo>
                    <a:pt x="93" y="46"/>
                  </a:lnTo>
                  <a:lnTo>
                    <a:pt x="81" y="46"/>
                  </a:lnTo>
                  <a:lnTo>
                    <a:pt x="81" y="57"/>
                  </a:lnTo>
                  <a:lnTo>
                    <a:pt x="93" y="57"/>
                  </a:lnTo>
                  <a:lnTo>
                    <a:pt x="93" y="68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93" y="79"/>
                  </a:lnTo>
                  <a:lnTo>
                    <a:pt x="93" y="92"/>
                  </a:lnTo>
                  <a:lnTo>
                    <a:pt x="81" y="92"/>
                  </a:lnTo>
                  <a:lnTo>
                    <a:pt x="81" y="103"/>
                  </a:lnTo>
                  <a:lnTo>
                    <a:pt x="93" y="103"/>
                  </a:lnTo>
                  <a:lnTo>
                    <a:pt x="93" y="114"/>
                  </a:lnTo>
                  <a:lnTo>
                    <a:pt x="81" y="114"/>
                  </a:lnTo>
                  <a:lnTo>
                    <a:pt x="81" y="103"/>
                  </a:lnTo>
                  <a:lnTo>
                    <a:pt x="69" y="103"/>
                  </a:lnTo>
                  <a:lnTo>
                    <a:pt x="69" y="92"/>
                  </a:lnTo>
                  <a:close/>
                  <a:moveTo>
                    <a:pt x="47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58" y="22"/>
                  </a:lnTo>
                  <a:lnTo>
                    <a:pt x="58" y="114"/>
                  </a:lnTo>
                  <a:lnTo>
                    <a:pt x="47" y="114"/>
                  </a:lnTo>
                  <a:lnTo>
                    <a:pt x="47" y="160"/>
                  </a:lnTo>
                  <a:close/>
                  <a:moveTo>
                    <a:pt x="104" y="173"/>
                  </a:moveTo>
                  <a:lnTo>
                    <a:pt x="58" y="173"/>
                  </a:lnTo>
                  <a:lnTo>
                    <a:pt x="58" y="127"/>
                  </a:lnTo>
                  <a:lnTo>
                    <a:pt x="104" y="127"/>
                  </a:lnTo>
                  <a:lnTo>
                    <a:pt x="104" y="173"/>
                  </a:lnTo>
                  <a:close/>
                  <a:moveTo>
                    <a:pt x="139" y="160"/>
                  </a:moveTo>
                  <a:lnTo>
                    <a:pt x="115" y="160"/>
                  </a:lnTo>
                  <a:lnTo>
                    <a:pt x="115" y="114"/>
                  </a:lnTo>
                  <a:lnTo>
                    <a:pt x="104" y="114"/>
                  </a:lnTo>
                  <a:lnTo>
                    <a:pt x="104" y="27"/>
                  </a:lnTo>
                  <a:lnTo>
                    <a:pt x="139" y="62"/>
                  </a:lnTo>
                  <a:lnTo>
                    <a:pt x="139" y="1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3" name="Google Shape;3393;p18"/>
            <p:cNvSpPr/>
            <p:nvPr/>
          </p:nvSpPr>
          <p:spPr>
            <a:xfrm>
              <a:off x="2193926" y="2062163"/>
              <a:ext cx="38100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94" name="Google Shape;3394;p18"/>
          <p:cNvGrpSpPr/>
          <p:nvPr/>
        </p:nvGrpSpPr>
        <p:grpSpPr>
          <a:xfrm>
            <a:off x="2708276" y="2427288"/>
            <a:ext cx="254000" cy="293687"/>
            <a:chOff x="2708276" y="2427288"/>
            <a:chExt cx="254000" cy="293687"/>
          </a:xfrm>
        </p:grpSpPr>
        <p:sp>
          <p:nvSpPr>
            <p:cNvPr id="3395" name="Google Shape;3395;p18"/>
            <p:cNvSpPr/>
            <p:nvPr/>
          </p:nvSpPr>
          <p:spPr>
            <a:xfrm>
              <a:off x="2760663" y="2427288"/>
              <a:ext cx="146050" cy="73025"/>
            </a:xfrm>
            <a:custGeom>
              <a:rect b="b" l="l" r="r" t="t"/>
              <a:pathLst>
                <a:path extrusionOk="0" h="29" w="58">
                  <a:moveTo>
                    <a:pt x="58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6"/>
                    <a:pt x="37" y="0"/>
                    <a:pt x="29" y="0"/>
                  </a:cubicBezTo>
                  <a:cubicBezTo>
                    <a:pt x="21" y="0"/>
                    <a:pt x="15" y="6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8" y="29"/>
                    <a:pt x="58" y="29"/>
                    <a:pt x="58" y="29"/>
                  </a:cubicBezTo>
                  <a:lnTo>
                    <a:pt x="58" y="14"/>
                  </a:lnTo>
                  <a:close/>
                  <a:moveTo>
                    <a:pt x="29" y="22"/>
                  </a:moveTo>
                  <a:cubicBezTo>
                    <a:pt x="25" y="22"/>
                    <a:pt x="22" y="18"/>
                    <a:pt x="22" y="14"/>
                  </a:cubicBezTo>
                  <a:cubicBezTo>
                    <a:pt x="22" y="10"/>
                    <a:pt x="25" y="7"/>
                    <a:pt x="29" y="7"/>
                  </a:cubicBezTo>
                  <a:cubicBezTo>
                    <a:pt x="33" y="7"/>
                    <a:pt x="37" y="10"/>
                    <a:pt x="37" y="14"/>
                  </a:cubicBezTo>
                  <a:cubicBezTo>
                    <a:pt x="37" y="18"/>
                    <a:pt x="33" y="22"/>
                    <a:pt x="29" y="2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6" name="Google Shape;3396;p18"/>
            <p:cNvSpPr/>
            <p:nvPr/>
          </p:nvSpPr>
          <p:spPr>
            <a:xfrm>
              <a:off x="2708276" y="2463800"/>
              <a:ext cx="254000" cy="257175"/>
            </a:xfrm>
            <a:custGeom>
              <a:rect b="b" l="l" r="r" t="t"/>
              <a:pathLst>
                <a:path extrusionOk="0" h="162" w="160">
                  <a:moveTo>
                    <a:pt x="138" y="0"/>
                  </a:moveTo>
                  <a:lnTo>
                    <a:pt x="138" y="35"/>
                  </a:lnTo>
                  <a:lnTo>
                    <a:pt x="22" y="35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160" y="162"/>
                  </a:lnTo>
                  <a:lnTo>
                    <a:pt x="160" y="0"/>
                  </a:lnTo>
                  <a:lnTo>
                    <a:pt x="138" y="0"/>
                  </a:lnTo>
                  <a:close/>
                  <a:moveTo>
                    <a:pt x="74" y="138"/>
                  </a:moveTo>
                  <a:lnTo>
                    <a:pt x="66" y="128"/>
                  </a:lnTo>
                  <a:lnTo>
                    <a:pt x="33" y="97"/>
                  </a:lnTo>
                  <a:lnTo>
                    <a:pt x="51" y="81"/>
                  </a:lnTo>
                  <a:lnTo>
                    <a:pt x="74" y="105"/>
                  </a:lnTo>
                  <a:lnTo>
                    <a:pt x="120" y="58"/>
                  </a:lnTo>
                  <a:lnTo>
                    <a:pt x="138" y="74"/>
                  </a:lnTo>
                  <a:lnTo>
                    <a:pt x="74" y="13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97" name="Google Shape;3397;p18"/>
          <p:cNvSpPr/>
          <p:nvPr/>
        </p:nvSpPr>
        <p:spPr>
          <a:xfrm>
            <a:off x="1495426" y="2425700"/>
            <a:ext cx="284163" cy="257175"/>
          </a:xfrm>
          <a:custGeom>
            <a:rect b="b" l="l" r="r" t="t"/>
            <a:pathLst>
              <a:path extrusionOk="0" h="102" w="113">
                <a:moveTo>
                  <a:pt x="107" y="3"/>
                </a:moveTo>
                <a:cubicBezTo>
                  <a:pt x="102" y="0"/>
                  <a:pt x="95" y="1"/>
                  <a:pt x="92" y="5"/>
                </a:cubicBezTo>
                <a:cubicBezTo>
                  <a:pt x="38" y="70"/>
                  <a:pt x="38" y="70"/>
                  <a:pt x="38" y="70"/>
                </a:cubicBezTo>
                <a:cubicBezTo>
                  <a:pt x="20" y="50"/>
                  <a:pt x="20" y="50"/>
                  <a:pt x="20" y="50"/>
                </a:cubicBezTo>
                <a:cubicBezTo>
                  <a:pt x="17" y="46"/>
                  <a:pt x="10" y="45"/>
                  <a:pt x="5" y="49"/>
                </a:cubicBezTo>
                <a:cubicBezTo>
                  <a:pt x="1" y="52"/>
                  <a:pt x="0" y="58"/>
                  <a:pt x="4" y="6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3" y="12"/>
                  <a:pt x="112" y="6"/>
                  <a:pt x="107" y="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8" name="Google Shape;3398;p18"/>
          <p:cNvSpPr/>
          <p:nvPr/>
        </p:nvSpPr>
        <p:spPr>
          <a:xfrm>
            <a:off x="2095501" y="2427288"/>
            <a:ext cx="282575" cy="276225"/>
          </a:xfrm>
          <a:custGeom>
            <a:rect b="b" l="l" r="r" t="t"/>
            <a:pathLst>
              <a:path extrusionOk="0" h="109" w="112">
                <a:moveTo>
                  <a:pt x="112" y="8"/>
                </a:moveTo>
                <a:cubicBezTo>
                  <a:pt x="104" y="0"/>
                  <a:pt x="104" y="0"/>
                  <a:pt x="104" y="0"/>
                </a:cubicBezTo>
                <a:cubicBezTo>
                  <a:pt x="86" y="21"/>
                  <a:pt x="86" y="21"/>
                  <a:pt x="86" y="21"/>
                </a:cubicBezTo>
                <a:cubicBezTo>
                  <a:pt x="77" y="12"/>
                  <a:pt x="65" y="7"/>
                  <a:pt x="51" y="7"/>
                </a:cubicBezTo>
                <a:cubicBezTo>
                  <a:pt x="23" y="7"/>
                  <a:pt x="0" y="30"/>
                  <a:pt x="0" y="58"/>
                </a:cubicBezTo>
                <a:cubicBezTo>
                  <a:pt x="0" y="86"/>
                  <a:pt x="23" y="109"/>
                  <a:pt x="51" y="109"/>
                </a:cubicBezTo>
                <a:cubicBezTo>
                  <a:pt x="79" y="109"/>
                  <a:pt x="102" y="86"/>
                  <a:pt x="102" y="58"/>
                </a:cubicBezTo>
                <a:cubicBezTo>
                  <a:pt x="102" y="48"/>
                  <a:pt x="99" y="38"/>
                  <a:pt x="94" y="31"/>
                </a:cubicBezTo>
                <a:lnTo>
                  <a:pt x="112" y="8"/>
                </a:lnTo>
                <a:close/>
                <a:moveTo>
                  <a:pt x="95" y="58"/>
                </a:moveTo>
                <a:cubicBezTo>
                  <a:pt x="95" y="82"/>
                  <a:pt x="75" y="101"/>
                  <a:pt x="51" y="101"/>
                </a:cubicBezTo>
                <a:cubicBezTo>
                  <a:pt x="27" y="101"/>
                  <a:pt x="8" y="82"/>
                  <a:pt x="8" y="58"/>
                </a:cubicBezTo>
                <a:cubicBezTo>
                  <a:pt x="8" y="34"/>
                  <a:pt x="27" y="14"/>
                  <a:pt x="51" y="14"/>
                </a:cubicBezTo>
                <a:cubicBezTo>
                  <a:pt x="63" y="14"/>
                  <a:pt x="73" y="19"/>
                  <a:pt x="81" y="26"/>
                </a:cubicBezTo>
                <a:cubicBezTo>
                  <a:pt x="50" y="62"/>
                  <a:pt x="50" y="62"/>
                  <a:pt x="50" y="62"/>
                </a:cubicBezTo>
                <a:cubicBezTo>
                  <a:pt x="26" y="39"/>
                  <a:pt x="26" y="39"/>
                  <a:pt x="26" y="39"/>
                </a:cubicBezTo>
                <a:cubicBezTo>
                  <a:pt x="18" y="54"/>
                  <a:pt x="18" y="54"/>
                  <a:pt x="18" y="54"/>
                </a:cubicBezTo>
                <a:cubicBezTo>
                  <a:pt x="43" y="82"/>
                  <a:pt x="43" y="82"/>
                  <a:pt x="43" y="82"/>
                </a:cubicBezTo>
                <a:cubicBezTo>
                  <a:pt x="48" y="89"/>
                  <a:pt x="48" y="89"/>
                  <a:pt x="48" y="89"/>
                </a:cubicBezTo>
                <a:cubicBezTo>
                  <a:pt x="54" y="82"/>
                  <a:pt x="54" y="82"/>
                  <a:pt x="54" y="82"/>
                </a:cubicBezTo>
                <a:cubicBezTo>
                  <a:pt x="89" y="37"/>
                  <a:pt x="89" y="37"/>
                  <a:pt x="89" y="37"/>
                </a:cubicBezTo>
                <a:cubicBezTo>
                  <a:pt x="93" y="43"/>
                  <a:pt x="95" y="50"/>
                  <a:pt x="95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99" name="Google Shape;3399;p18"/>
          <p:cNvGrpSpPr/>
          <p:nvPr/>
        </p:nvGrpSpPr>
        <p:grpSpPr>
          <a:xfrm>
            <a:off x="3878263" y="2463800"/>
            <a:ext cx="257175" cy="257175"/>
            <a:chOff x="3878263" y="2463800"/>
            <a:chExt cx="257175" cy="257175"/>
          </a:xfrm>
        </p:grpSpPr>
        <p:sp>
          <p:nvSpPr>
            <p:cNvPr id="3400" name="Google Shape;3400;p18"/>
            <p:cNvSpPr/>
            <p:nvPr/>
          </p:nvSpPr>
          <p:spPr>
            <a:xfrm>
              <a:off x="3878263" y="2463800"/>
              <a:ext cx="257175" cy="257175"/>
            </a:xfrm>
            <a:custGeom>
              <a:rect b="b" l="l" r="r" t="t"/>
              <a:pathLst>
                <a:path extrusionOk="0" h="162" w="162">
                  <a:moveTo>
                    <a:pt x="0" y="0"/>
                  </a:move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0" y="0"/>
                  </a:lnTo>
                  <a:close/>
                  <a:moveTo>
                    <a:pt x="150" y="151"/>
                  </a:moveTo>
                  <a:lnTo>
                    <a:pt x="11" y="151"/>
                  </a:lnTo>
                  <a:lnTo>
                    <a:pt x="11" y="12"/>
                  </a:lnTo>
                  <a:lnTo>
                    <a:pt x="150" y="12"/>
                  </a:lnTo>
                  <a:lnTo>
                    <a:pt x="150" y="15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1" name="Google Shape;3401;p18"/>
            <p:cNvSpPr/>
            <p:nvPr/>
          </p:nvSpPr>
          <p:spPr>
            <a:xfrm>
              <a:off x="3932238" y="2519363"/>
              <a:ext cx="157163" cy="155575"/>
            </a:xfrm>
            <a:custGeom>
              <a:rect b="b" l="l" r="r" t="t"/>
              <a:pathLst>
                <a:path extrusionOk="0" h="98" w="99">
                  <a:moveTo>
                    <a:pt x="16" y="98"/>
                  </a:moveTo>
                  <a:lnTo>
                    <a:pt x="50" y="65"/>
                  </a:lnTo>
                  <a:lnTo>
                    <a:pt x="81" y="98"/>
                  </a:lnTo>
                  <a:lnTo>
                    <a:pt x="99" y="82"/>
                  </a:lnTo>
                  <a:lnTo>
                    <a:pt x="66" y="49"/>
                  </a:lnTo>
                  <a:lnTo>
                    <a:pt x="99" y="17"/>
                  </a:lnTo>
                  <a:lnTo>
                    <a:pt x="81" y="0"/>
                  </a:lnTo>
                  <a:lnTo>
                    <a:pt x="50" y="33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32" y="49"/>
                  </a:lnTo>
                  <a:lnTo>
                    <a:pt x="0" y="82"/>
                  </a:lnTo>
                  <a:lnTo>
                    <a:pt x="16" y="9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02" name="Google Shape;3402;p18"/>
          <p:cNvSpPr/>
          <p:nvPr/>
        </p:nvSpPr>
        <p:spPr>
          <a:xfrm>
            <a:off x="3327401" y="2427288"/>
            <a:ext cx="260350" cy="293688"/>
          </a:xfrm>
          <a:custGeom>
            <a:rect b="b" l="l" r="r" t="t"/>
            <a:pathLst>
              <a:path extrusionOk="0" h="116" w="103">
                <a:moveTo>
                  <a:pt x="0" y="29"/>
                </a:moveTo>
                <a:cubicBezTo>
                  <a:pt x="0" y="87"/>
                  <a:pt x="0" y="87"/>
                  <a:pt x="0" y="87"/>
                </a:cubicBezTo>
                <a:cubicBezTo>
                  <a:pt x="0" y="101"/>
                  <a:pt x="0" y="116"/>
                  <a:pt x="22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8" y="116"/>
                  <a:pt x="72" y="107"/>
                  <a:pt x="73" y="97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3" y="60"/>
                  <a:pt x="102" y="56"/>
                  <a:pt x="100" y="53"/>
                </a:cubicBezTo>
                <a:cubicBezTo>
                  <a:pt x="99" y="52"/>
                  <a:pt x="94" y="48"/>
                  <a:pt x="87" y="48"/>
                </a:cubicBezTo>
                <a:cubicBezTo>
                  <a:pt x="84" y="48"/>
                  <a:pt x="80" y="49"/>
                  <a:pt x="75" y="53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0"/>
                  <a:pt x="62" y="7"/>
                  <a:pt x="58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3"/>
                  <a:pt x="48" y="0"/>
                  <a:pt x="4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3" y="0"/>
                  <a:pt x="29" y="3"/>
                  <a:pt x="29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7"/>
                  <a:pt x="15" y="10"/>
                  <a:pt x="15" y="14"/>
                </a:cubicBezTo>
                <a:cubicBezTo>
                  <a:pt x="15" y="22"/>
                  <a:pt x="15" y="22"/>
                  <a:pt x="15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0" y="25"/>
                  <a:pt x="0" y="29"/>
                </a:cubicBezTo>
                <a:close/>
                <a:moveTo>
                  <a:pt x="8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8"/>
                  <a:pt x="15" y="58"/>
                  <a:pt x="15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4"/>
                  <a:pt x="22" y="14"/>
                  <a:pt x="22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58"/>
                  <a:pt x="29" y="58"/>
                  <a:pt x="29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7"/>
                  <a:pt x="37" y="7"/>
                  <a:pt x="37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58"/>
                  <a:pt x="44" y="58"/>
                  <a:pt x="44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2"/>
                  <a:pt x="51" y="22"/>
                  <a:pt x="51" y="22"/>
                </a:cubicBezTo>
                <a:cubicBezTo>
                  <a:pt x="51" y="14"/>
                  <a:pt x="51" y="14"/>
                  <a:pt x="51" y="14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73"/>
                  <a:pt x="58" y="73"/>
                  <a:pt x="58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73" y="65"/>
                  <a:pt x="80" y="58"/>
                </a:cubicBezTo>
                <a:cubicBezTo>
                  <a:pt x="83" y="56"/>
                  <a:pt x="85" y="55"/>
                  <a:pt x="87" y="55"/>
                </a:cubicBezTo>
                <a:cubicBezTo>
                  <a:pt x="92" y="55"/>
                  <a:pt x="95" y="58"/>
                  <a:pt x="95" y="58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5" y="104"/>
                  <a:pt x="63" y="109"/>
                  <a:pt x="51" y="109"/>
                </a:cubicBezTo>
                <a:cubicBezTo>
                  <a:pt x="37" y="109"/>
                  <a:pt x="37" y="109"/>
                  <a:pt x="22" y="109"/>
                </a:cubicBezTo>
                <a:cubicBezTo>
                  <a:pt x="8" y="109"/>
                  <a:pt x="8" y="102"/>
                  <a:pt x="8" y="87"/>
                </a:cubicBezTo>
                <a:cubicBezTo>
                  <a:pt x="8" y="76"/>
                  <a:pt x="8" y="49"/>
                  <a:pt x="8" y="36"/>
                </a:cubicBezTo>
                <a:lnTo>
                  <a:pt x="8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3" name="Google Shape;3403;p18"/>
          <p:cNvSpPr/>
          <p:nvPr/>
        </p:nvSpPr>
        <p:spPr>
          <a:xfrm>
            <a:off x="7959726" y="1860550"/>
            <a:ext cx="274638" cy="274638"/>
          </a:xfrm>
          <a:custGeom>
            <a:rect b="b" l="l" r="r" t="t"/>
            <a:pathLst>
              <a:path extrusionOk="0" h="109" w="109"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9"/>
                  <a:pt x="54" y="109"/>
                </a:cubicBezTo>
                <a:cubicBezTo>
                  <a:pt x="84" y="109"/>
                  <a:pt x="109" y="84"/>
                  <a:pt x="109" y="54"/>
                </a:cubicBezTo>
                <a:cubicBezTo>
                  <a:pt x="109" y="24"/>
                  <a:pt x="84" y="0"/>
                  <a:pt x="54" y="0"/>
                </a:cubicBezTo>
                <a:close/>
                <a:moveTo>
                  <a:pt x="58" y="80"/>
                </a:moveTo>
                <a:cubicBezTo>
                  <a:pt x="58" y="65"/>
                  <a:pt x="58" y="65"/>
                  <a:pt x="58" y="65"/>
                </a:cubicBezTo>
                <a:cubicBezTo>
                  <a:pt x="36" y="58"/>
                  <a:pt x="29" y="65"/>
                  <a:pt x="22" y="80"/>
                </a:cubicBezTo>
                <a:cubicBezTo>
                  <a:pt x="22" y="43"/>
                  <a:pt x="44" y="36"/>
                  <a:pt x="58" y="36"/>
                </a:cubicBezTo>
                <a:cubicBezTo>
                  <a:pt x="58" y="22"/>
                  <a:pt x="58" y="22"/>
                  <a:pt x="58" y="22"/>
                </a:cubicBezTo>
                <a:cubicBezTo>
                  <a:pt x="87" y="51"/>
                  <a:pt x="87" y="51"/>
                  <a:pt x="87" y="51"/>
                </a:cubicBezTo>
                <a:lnTo>
                  <a:pt x="58" y="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404" name="Google Shape;3404;p18"/>
          <p:cNvGrpSpPr/>
          <p:nvPr/>
        </p:nvGrpSpPr>
        <p:grpSpPr>
          <a:xfrm>
            <a:off x="8543926" y="1860550"/>
            <a:ext cx="274638" cy="274638"/>
            <a:chOff x="8543926" y="1860550"/>
            <a:chExt cx="274638" cy="274638"/>
          </a:xfrm>
        </p:grpSpPr>
        <p:sp>
          <p:nvSpPr>
            <p:cNvPr id="3405" name="Google Shape;3405;p18"/>
            <p:cNvSpPr/>
            <p:nvPr/>
          </p:nvSpPr>
          <p:spPr>
            <a:xfrm>
              <a:off x="8543926" y="1860550"/>
              <a:ext cx="274638" cy="274638"/>
            </a:xfrm>
            <a:custGeom>
              <a:rect b="b" l="l" r="r" t="t"/>
              <a:pathLst>
                <a:path extrusionOk="0" h="109" w="109">
                  <a:moveTo>
                    <a:pt x="55" y="0"/>
                  </a:move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9"/>
                    <a:pt x="55" y="109"/>
                  </a:cubicBezTo>
                  <a:cubicBezTo>
                    <a:pt x="85" y="109"/>
                    <a:pt x="109" y="8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0"/>
                    <a:pt x="8" y="54"/>
                  </a:cubicBezTo>
                  <a:cubicBezTo>
                    <a:pt x="8" y="28"/>
                    <a:pt x="29" y="7"/>
                    <a:pt x="55" y="7"/>
                  </a:cubicBezTo>
                  <a:cubicBezTo>
                    <a:pt x="81" y="7"/>
                    <a:pt x="102" y="28"/>
                    <a:pt x="102" y="54"/>
                  </a:cubicBezTo>
                  <a:cubicBezTo>
                    <a:pt x="102" y="80"/>
                    <a:pt x="81" y="102"/>
                    <a:pt x="55" y="10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6" name="Google Shape;3406;p18"/>
            <p:cNvSpPr/>
            <p:nvPr/>
          </p:nvSpPr>
          <p:spPr>
            <a:xfrm>
              <a:off x="8599488" y="1916113"/>
              <a:ext cx="163513" cy="146050"/>
            </a:xfrm>
            <a:custGeom>
              <a:rect b="b" l="l" r="r" t="t"/>
              <a:pathLst>
                <a:path extrusionOk="0" h="58" w="65">
                  <a:moveTo>
                    <a:pt x="36" y="14"/>
                  </a:moveTo>
                  <a:cubicBezTo>
                    <a:pt x="22" y="14"/>
                    <a:pt x="0" y="21"/>
                    <a:pt x="0" y="58"/>
                  </a:cubicBezTo>
                  <a:cubicBezTo>
                    <a:pt x="7" y="43"/>
                    <a:pt x="15" y="36"/>
                    <a:pt x="36" y="43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07" name="Google Shape;3407;p18"/>
          <p:cNvSpPr/>
          <p:nvPr/>
        </p:nvSpPr>
        <p:spPr>
          <a:xfrm>
            <a:off x="912813" y="2427288"/>
            <a:ext cx="292100" cy="293688"/>
          </a:xfrm>
          <a:custGeom>
            <a:rect b="b" l="l" r="r" t="t"/>
            <a:pathLst>
              <a:path extrusionOk="0" h="116" w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51" y="14"/>
                </a:moveTo>
                <a:cubicBezTo>
                  <a:pt x="65" y="14"/>
                  <a:pt x="65" y="14"/>
                  <a:pt x="65" y="1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lnTo>
                  <a:pt x="51" y="14"/>
                </a:lnTo>
                <a:close/>
                <a:moveTo>
                  <a:pt x="58" y="97"/>
                </a:moveTo>
                <a:cubicBezTo>
                  <a:pt x="37" y="97"/>
                  <a:pt x="20" y="79"/>
                  <a:pt x="20" y="58"/>
                </a:cubicBezTo>
                <a:cubicBezTo>
                  <a:pt x="20" y="43"/>
                  <a:pt x="29" y="29"/>
                  <a:pt x="43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36"/>
                  <a:pt x="44" y="36"/>
                  <a:pt x="44" y="36"/>
                </a:cubicBezTo>
                <a:cubicBezTo>
                  <a:pt x="36" y="41"/>
                  <a:pt x="31" y="49"/>
                  <a:pt x="31" y="58"/>
                </a:cubicBezTo>
                <a:cubicBezTo>
                  <a:pt x="31" y="73"/>
                  <a:pt x="43" y="85"/>
                  <a:pt x="58" y="85"/>
                </a:cubicBezTo>
                <a:cubicBezTo>
                  <a:pt x="73" y="85"/>
                  <a:pt x="85" y="73"/>
                  <a:pt x="85" y="58"/>
                </a:cubicBezTo>
                <a:cubicBezTo>
                  <a:pt x="85" y="49"/>
                  <a:pt x="80" y="41"/>
                  <a:pt x="73" y="36"/>
                </a:cubicBezTo>
                <a:cubicBezTo>
                  <a:pt x="73" y="22"/>
                  <a:pt x="73" y="22"/>
                  <a:pt x="73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88" y="29"/>
                  <a:pt x="97" y="43"/>
                  <a:pt x="97" y="58"/>
                </a:cubicBezTo>
                <a:cubicBezTo>
                  <a:pt x="97" y="79"/>
                  <a:pt x="79" y="97"/>
                  <a:pt x="58" y="9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408" name="Google Shape;3408;p18"/>
          <p:cNvGrpSpPr/>
          <p:nvPr/>
        </p:nvGrpSpPr>
        <p:grpSpPr>
          <a:xfrm>
            <a:off x="4427538" y="2427288"/>
            <a:ext cx="292101" cy="293688"/>
            <a:chOff x="4427538" y="2427288"/>
            <a:chExt cx="292101" cy="293688"/>
          </a:xfrm>
        </p:grpSpPr>
        <p:sp>
          <p:nvSpPr>
            <p:cNvPr id="3409" name="Google Shape;3409;p18"/>
            <p:cNvSpPr/>
            <p:nvPr/>
          </p:nvSpPr>
          <p:spPr>
            <a:xfrm>
              <a:off x="4427538" y="2519363"/>
              <a:ext cx="201613" cy="201613"/>
            </a:xfrm>
            <a:custGeom>
              <a:rect b="b" l="l" r="r" t="t"/>
              <a:pathLst>
                <a:path extrusionOk="0" h="80" w="80">
                  <a:moveTo>
                    <a:pt x="7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30"/>
                    <a:pt x="63" y="28"/>
                    <a:pt x="61" y="26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1" y="17"/>
                    <a:pt x="71" y="14"/>
                    <a:pt x="69" y="13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8"/>
                    <a:pt x="61" y="8"/>
                    <a:pt x="59" y="10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0" y="16"/>
                    <a:pt x="48" y="15"/>
                    <a:pt x="45" y="1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2"/>
                    <a:pt x="32" y="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5"/>
                    <a:pt x="27" y="16"/>
                    <a:pt x="25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4" y="9"/>
                    <a:pt x="12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6"/>
                    <a:pt x="8" y="19"/>
                    <a:pt x="9" y="2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9"/>
                    <a:pt x="13" y="32"/>
                    <a:pt x="1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51"/>
                    <a:pt x="15" y="53"/>
                    <a:pt x="17" y="55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9" y="63"/>
                    <a:pt x="9" y="66"/>
                    <a:pt x="11" y="68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6" y="72"/>
                    <a:pt x="19" y="72"/>
                    <a:pt x="20" y="7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9" y="65"/>
                    <a:pt x="32" y="66"/>
                    <a:pt x="34" y="6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6" y="80"/>
                    <a:pt x="39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6" y="80"/>
                    <a:pt x="48" y="78"/>
                    <a:pt x="48" y="76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50" y="64"/>
                    <a:pt x="52" y="63"/>
                    <a:pt x="54" y="62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3" y="71"/>
                    <a:pt x="66" y="71"/>
                    <a:pt x="67" y="69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4"/>
                    <a:pt x="72" y="62"/>
                    <a:pt x="70" y="60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4" y="50"/>
                    <a:pt x="64" y="48"/>
                    <a:pt x="6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8" y="46"/>
                    <a:pt x="80" y="44"/>
                    <a:pt x="80" y="41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4"/>
                    <a:pt x="78" y="32"/>
                    <a:pt x="75" y="32"/>
                  </a:cubicBezTo>
                  <a:close/>
                  <a:moveTo>
                    <a:pt x="39" y="51"/>
                  </a:moveTo>
                  <a:cubicBezTo>
                    <a:pt x="33" y="51"/>
                    <a:pt x="28" y="46"/>
                    <a:pt x="28" y="40"/>
                  </a:cubicBezTo>
                  <a:cubicBezTo>
                    <a:pt x="28" y="34"/>
                    <a:pt x="33" y="29"/>
                    <a:pt x="39" y="29"/>
                  </a:cubicBezTo>
                  <a:cubicBezTo>
                    <a:pt x="45" y="29"/>
                    <a:pt x="50" y="34"/>
                    <a:pt x="50" y="40"/>
                  </a:cubicBezTo>
                  <a:cubicBezTo>
                    <a:pt x="50" y="46"/>
                    <a:pt x="45" y="51"/>
                    <a:pt x="39" y="5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0" name="Google Shape;3410;p18"/>
            <p:cNvSpPr/>
            <p:nvPr/>
          </p:nvSpPr>
          <p:spPr>
            <a:xfrm>
              <a:off x="4591051" y="2427288"/>
              <a:ext cx="128588" cy="128588"/>
            </a:xfrm>
            <a:custGeom>
              <a:rect b="b" l="l" r="r" t="t"/>
              <a:pathLst>
                <a:path extrusionOk="0" h="51" w="51">
                  <a:moveTo>
                    <a:pt x="48" y="20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19"/>
                    <a:pt x="40" y="18"/>
                    <a:pt x="39" y="1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9"/>
                    <a:pt x="44" y="8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5"/>
                    <a:pt x="39" y="5"/>
                    <a:pt x="38" y="6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1" y="9"/>
                    <a:pt x="29" y="9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1"/>
                    <a:pt x="21" y="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8" y="10"/>
                    <a:pt x="16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6"/>
                    <a:pt x="8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20"/>
                    <a:pt x="8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3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0"/>
                    <a:pt x="3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2"/>
                    <a:pt x="10" y="34"/>
                    <a:pt x="11" y="35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2"/>
                    <a:pt x="7" y="43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6"/>
                    <a:pt x="12" y="46"/>
                    <a:pt x="13" y="45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41"/>
                    <a:pt x="20" y="42"/>
                    <a:pt x="22" y="42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3" y="51"/>
                    <a:pt x="25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1"/>
                    <a:pt x="31" y="49"/>
                    <a:pt x="31" y="48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3" y="40"/>
                    <a:pt x="35" y="39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5"/>
                    <a:pt x="42" y="45"/>
                    <a:pt x="43" y="4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1"/>
                    <a:pt x="46" y="39"/>
                    <a:pt x="45" y="38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2"/>
                    <a:pt x="41" y="30"/>
                    <a:pt x="42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50" y="29"/>
                    <a:pt x="51" y="28"/>
                    <a:pt x="51" y="26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2"/>
                    <a:pt x="50" y="20"/>
                    <a:pt x="48" y="20"/>
                  </a:cubicBezTo>
                  <a:close/>
                  <a:moveTo>
                    <a:pt x="25" y="32"/>
                  </a:moveTo>
                  <a:cubicBezTo>
                    <a:pt x="21" y="32"/>
                    <a:pt x="18" y="29"/>
                    <a:pt x="18" y="25"/>
                  </a:cubicBezTo>
                  <a:cubicBezTo>
                    <a:pt x="18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29"/>
                    <a:pt x="29" y="32"/>
                    <a:pt x="25" y="3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11" name="Google Shape;3411;p18"/>
          <p:cNvGrpSpPr/>
          <p:nvPr/>
        </p:nvGrpSpPr>
        <p:grpSpPr>
          <a:xfrm>
            <a:off x="5561013" y="2427288"/>
            <a:ext cx="274638" cy="293688"/>
            <a:chOff x="5561013" y="2427288"/>
            <a:chExt cx="274638" cy="293688"/>
          </a:xfrm>
        </p:grpSpPr>
        <p:sp>
          <p:nvSpPr>
            <p:cNvPr id="3412" name="Google Shape;3412;p18"/>
            <p:cNvSpPr/>
            <p:nvPr/>
          </p:nvSpPr>
          <p:spPr>
            <a:xfrm>
              <a:off x="5608638" y="2546350"/>
              <a:ext cx="63500" cy="128588"/>
            </a:xfrm>
            <a:custGeom>
              <a:rect b="b" l="l" r="r" t="t"/>
              <a:pathLst>
                <a:path extrusionOk="0" h="81" w="40">
                  <a:moveTo>
                    <a:pt x="18" y="21"/>
                  </a:moveTo>
                  <a:lnTo>
                    <a:pt x="18" y="81"/>
                  </a:lnTo>
                  <a:lnTo>
                    <a:pt x="40" y="81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0" y="6"/>
                  </a:lnTo>
                  <a:lnTo>
                    <a:pt x="5" y="24"/>
                  </a:lnTo>
                  <a:lnTo>
                    <a:pt x="18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3" name="Google Shape;3413;p18"/>
            <p:cNvSpPr/>
            <p:nvPr/>
          </p:nvSpPr>
          <p:spPr>
            <a:xfrm>
              <a:off x="5702301" y="2546350"/>
              <a:ext cx="98425" cy="128588"/>
            </a:xfrm>
            <a:custGeom>
              <a:rect b="b" l="l" r="r" t="t"/>
              <a:pathLst>
                <a:path extrusionOk="0" h="81" w="62">
                  <a:moveTo>
                    <a:pt x="2" y="81"/>
                  </a:moveTo>
                  <a:lnTo>
                    <a:pt x="27" y="81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8" y="19"/>
                  </a:lnTo>
                  <a:lnTo>
                    <a:pt x="2" y="8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4" name="Google Shape;3414;p18"/>
            <p:cNvSpPr/>
            <p:nvPr/>
          </p:nvSpPr>
          <p:spPr>
            <a:xfrm>
              <a:off x="5561013" y="2427288"/>
              <a:ext cx="274638" cy="293688"/>
            </a:xfrm>
            <a:custGeom>
              <a:rect b="b" l="l" r="r" t="t"/>
              <a:pathLst>
                <a:path extrusionOk="0" h="116" w="109">
                  <a:moveTo>
                    <a:pt x="94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2"/>
                    <a:pt x="93" y="0"/>
                    <a:pt x="9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3" y="2"/>
                    <a:pt x="73" y="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5" y="0"/>
                    <a:pt x="3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2"/>
                    <a:pt x="15" y="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4"/>
                    <a:pt x="109" y="14"/>
                    <a:pt x="109" y="14"/>
                  </a:cubicBezTo>
                  <a:lnTo>
                    <a:pt x="94" y="14"/>
                  </a:lnTo>
                  <a:close/>
                  <a:moveTo>
                    <a:pt x="80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7"/>
                  </a:lnTo>
                  <a:close/>
                  <a:moveTo>
                    <a:pt x="22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7"/>
                  </a:lnTo>
                  <a:close/>
                  <a:moveTo>
                    <a:pt x="102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2" y="36"/>
                    <a:pt x="102" y="36"/>
                    <a:pt x="102" y="36"/>
                  </a:cubicBezTo>
                  <a:lnTo>
                    <a:pt x="102" y="10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15" name="Google Shape;3415;p18"/>
          <p:cNvGrpSpPr/>
          <p:nvPr/>
        </p:nvGrpSpPr>
        <p:grpSpPr>
          <a:xfrm>
            <a:off x="5011738" y="2427288"/>
            <a:ext cx="212725" cy="293688"/>
            <a:chOff x="5011738" y="2427288"/>
            <a:chExt cx="212725" cy="293688"/>
          </a:xfrm>
        </p:grpSpPr>
        <p:sp>
          <p:nvSpPr>
            <p:cNvPr id="3416" name="Google Shape;3416;p18"/>
            <p:cNvSpPr/>
            <p:nvPr/>
          </p:nvSpPr>
          <p:spPr>
            <a:xfrm>
              <a:off x="5011738" y="2427288"/>
              <a:ext cx="212725" cy="293688"/>
            </a:xfrm>
            <a:custGeom>
              <a:rect b="b" l="l" r="r" t="t"/>
              <a:pathLst>
                <a:path extrusionOk="0" h="116" w="84">
                  <a:moveTo>
                    <a:pt x="78" y="11"/>
                  </a:moveTo>
                  <a:cubicBezTo>
                    <a:pt x="84" y="11"/>
                    <a:pt x="84" y="11"/>
                    <a:pt x="84" y="1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33"/>
                    <a:pt x="16" y="48"/>
                    <a:pt x="30" y="52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7" y="69"/>
                    <a:pt x="9" y="83"/>
                    <a:pt x="8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7" y="83"/>
                    <a:pt x="69" y="69"/>
                    <a:pt x="55" y="64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9" y="48"/>
                    <a:pt x="77" y="33"/>
                    <a:pt x="78" y="11"/>
                  </a:cubicBezTo>
                  <a:close/>
                  <a:moveTo>
                    <a:pt x="52" y="69"/>
                  </a:moveTo>
                  <a:cubicBezTo>
                    <a:pt x="67" y="73"/>
                    <a:pt x="72" y="90"/>
                    <a:pt x="72" y="105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90"/>
                    <a:pt x="18" y="73"/>
                    <a:pt x="34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18" y="43"/>
                    <a:pt x="14" y="27"/>
                    <a:pt x="13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27"/>
                    <a:pt x="67" y="43"/>
                    <a:pt x="52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69"/>
                    <a:pt x="49" y="69"/>
                    <a:pt x="49" y="69"/>
                  </a:cubicBezTo>
                  <a:lnTo>
                    <a:pt x="52" y="6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7" name="Google Shape;3417;p18"/>
            <p:cNvSpPr/>
            <p:nvPr/>
          </p:nvSpPr>
          <p:spPr>
            <a:xfrm>
              <a:off x="5092701" y="2516188"/>
              <a:ext cx="60325" cy="34925"/>
            </a:xfrm>
            <a:custGeom>
              <a:rect b="b" l="l" r="r" t="t"/>
              <a:pathLst>
                <a:path extrusionOk="0" h="22" w="38">
                  <a:moveTo>
                    <a:pt x="38" y="0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19" y="22"/>
                  </a:lnTo>
                  <a:lnTo>
                    <a:pt x="29" y="1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18" name="Google Shape;3418;p18"/>
          <p:cNvSpPr/>
          <p:nvPr/>
        </p:nvSpPr>
        <p:spPr>
          <a:xfrm>
            <a:off x="6184901" y="2500313"/>
            <a:ext cx="292100" cy="147638"/>
          </a:xfrm>
          <a:custGeom>
            <a:rect b="b" l="l" r="r" t="t"/>
            <a:pathLst>
              <a:path extrusionOk="0" h="93" w="184">
                <a:moveTo>
                  <a:pt x="184" y="35"/>
                </a:moveTo>
                <a:lnTo>
                  <a:pt x="57" y="35"/>
                </a:lnTo>
                <a:lnTo>
                  <a:pt x="57" y="0"/>
                </a:lnTo>
                <a:lnTo>
                  <a:pt x="0" y="47"/>
                </a:lnTo>
                <a:lnTo>
                  <a:pt x="57" y="93"/>
                </a:lnTo>
                <a:lnTo>
                  <a:pt x="57" y="58"/>
                </a:lnTo>
                <a:lnTo>
                  <a:pt x="184" y="58"/>
                </a:lnTo>
                <a:lnTo>
                  <a:pt x="184" y="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9" name="Google Shape;3419;p18"/>
          <p:cNvSpPr/>
          <p:nvPr/>
        </p:nvSpPr>
        <p:spPr>
          <a:xfrm>
            <a:off x="7499351" y="2427288"/>
            <a:ext cx="149225" cy="293688"/>
          </a:xfrm>
          <a:custGeom>
            <a:rect b="b" l="l" r="r" t="t"/>
            <a:pathLst>
              <a:path extrusionOk="0" h="185" w="94">
                <a:moveTo>
                  <a:pt x="94" y="58"/>
                </a:moveTo>
                <a:lnTo>
                  <a:pt x="48" y="0"/>
                </a:lnTo>
                <a:lnTo>
                  <a:pt x="0" y="58"/>
                </a:lnTo>
                <a:lnTo>
                  <a:pt x="35" y="58"/>
                </a:lnTo>
                <a:lnTo>
                  <a:pt x="35" y="185"/>
                </a:lnTo>
                <a:lnTo>
                  <a:pt x="59" y="185"/>
                </a:lnTo>
                <a:lnTo>
                  <a:pt x="59" y="58"/>
                </a:lnTo>
                <a:lnTo>
                  <a:pt x="94" y="5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0" name="Google Shape;3420;p18"/>
          <p:cNvSpPr/>
          <p:nvPr/>
        </p:nvSpPr>
        <p:spPr>
          <a:xfrm>
            <a:off x="6769101" y="2500313"/>
            <a:ext cx="292100" cy="147638"/>
          </a:xfrm>
          <a:custGeom>
            <a:rect b="b" l="l" r="r" t="t"/>
            <a:pathLst>
              <a:path extrusionOk="0" h="93" w="184">
                <a:moveTo>
                  <a:pt x="184" y="47"/>
                </a:moveTo>
                <a:lnTo>
                  <a:pt x="127" y="0"/>
                </a:lnTo>
                <a:lnTo>
                  <a:pt x="127" y="35"/>
                </a:lnTo>
                <a:lnTo>
                  <a:pt x="0" y="35"/>
                </a:lnTo>
                <a:lnTo>
                  <a:pt x="0" y="58"/>
                </a:lnTo>
                <a:lnTo>
                  <a:pt x="127" y="58"/>
                </a:lnTo>
                <a:lnTo>
                  <a:pt x="127" y="93"/>
                </a:lnTo>
                <a:lnTo>
                  <a:pt x="184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1" name="Google Shape;3421;p18"/>
          <p:cNvSpPr/>
          <p:nvPr/>
        </p:nvSpPr>
        <p:spPr>
          <a:xfrm>
            <a:off x="8088313" y="2427288"/>
            <a:ext cx="146050" cy="293688"/>
          </a:xfrm>
          <a:custGeom>
            <a:rect b="b" l="l" r="r" t="t"/>
            <a:pathLst>
              <a:path extrusionOk="0" h="185" w="92">
                <a:moveTo>
                  <a:pt x="57" y="128"/>
                </a:moveTo>
                <a:lnTo>
                  <a:pt x="57" y="0"/>
                </a:lnTo>
                <a:lnTo>
                  <a:pt x="34" y="0"/>
                </a:lnTo>
                <a:lnTo>
                  <a:pt x="34" y="128"/>
                </a:lnTo>
                <a:lnTo>
                  <a:pt x="0" y="128"/>
                </a:lnTo>
                <a:lnTo>
                  <a:pt x="46" y="185"/>
                </a:lnTo>
                <a:lnTo>
                  <a:pt x="92" y="128"/>
                </a:lnTo>
                <a:lnTo>
                  <a:pt x="57" y="12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422" name="Google Shape;3422;p18"/>
          <p:cNvGrpSpPr/>
          <p:nvPr/>
        </p:nvGrpSpPr>
        <p:grpSpPr>
          <a:xfrm>
            <a:off x="3841751" y="3013075"/>
            <a:ext cx="293688" cy="292100"/>
            <a:chOff x="3841751" y="3013075"/>
            <a:chExt cx="293688" cy="292100"/>
          </a:xfrm>
        </p:grpSpPr>
        <p:sp>
          <p:nvSpPr>
            <p:cNvPr id="3423" name="Google Shape;3423;p18"/>
            <p:cNvSpPr/>
            <p:nvPr/>
          </p:nvSpPr>
          <p:spPr>
            <a:xfrm>
              <a:off x="3841751" y="3013075"/>
              <a:ext cx="293688" cy="292100"/>
            </a:xfrm>
            <a:custGeom>
              <a:rect b="b" l="l" r="r" t="t"/>
              <a:pathLst>
                <a:path extrusionOk="0" h="116" w="116">
                  <a:moveTo>
                    <a:pt x="116" y="55"/>
                  </a:moveTo>
                  <a:cubicBezTo>
                    <a:pt x="114" y="25"/>
                    <a:pt x="89" y="0"/>
                    <a:pt x="58" y="0"/>
                  </a:cubicBezTo>
                  <a:cubicBezTo>
                    <a:pt x="30" y="0"/>
                    <a:pt x="7" y="19"/>
                    <a:pt x="1" y="45"/>
                  </a:cubicBezTo>
                  <a:cubicBezTo>
                    <a:pt x="0" y="49"/>
                    <a:pt x="0" y="54"/>
                    <a:pt x="0" y="58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3" y="94"/>
                    <a:pt x="28" y="116"/>
                    <a:pt x="58" y="116"/>
                  </a:cubicBezTo>
                  <a:cubicBezTo>
                    <a:pt x="83" y="116"/>
                    <a:pt x="104" y="101"/>
                    <a:pt x="112" y="79"/>
                  </a:cubicBezTo>
                  <a:cubicBezTo>
                    <a:pt x="114" y="73"/>
                    <a:pt x="116" y="66"/>
                    <a:pt x="116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32" y="66"/>
                  </a:moveTo>
                  <a:cubicBezTo>
                    <a:pt x="26" y="66"/>
                    <a:pt x="21" y="61"/>
                    <a:pt x="21" y="55"/>
                  </a:cubicBezTo>
                  <a:cubicBezTo>
                    <a:pt x="21" y="49"/>
                    <a:pt x="26" y="44"/>
                    <a:pt x="32" y="44"/>
                  </a:cubicBezTo>
                  <a:cubicBezTo>
                    <a:pt x="38" y="44"/>
                    <a:pt x="43" y="49"/>
                    <a:pt x="43" y="55"/>
                  </a:cubicBezTo>
                  <a:cubicBezTo>
                    <a:pt x="43" y="61"/>
                    <a:pt x="38" y="66"/>
                    <a:pt x="32" y="66"/>
                  </a:cubicBezTo>
                  <a:close/>
                  <a:moveTo>
                    <a:pt x="107" y="69"/>
                  </a:moveTo>
                  <a:cubicBezTo>
                    <a:pt x="101" y="78"/>
                    <a:pt x="92" y="83"/>
                    <a:pt x="84" y="83"/>
                  </a:cubicBezTo>
                  <a:cubicBezTo>
                    <a:pt x="73" y="83"/>
                    <a:pt x="61" y="74"/>
                    <a:pt x="61" y="56"/>
                  </a:cubicBezTo>
                  <a:cubicBezTo>
                    <a:pt x="61" y="34"/>
                    <a:pt x="46" y="23"/>
                    <a:pt x="32" y="23"/>
                  </a:cubicBezTo>
                  <a:cubicBezTo>
                    <a:pt x="27" y="23"/>
                    <a:pt x="23" y="24"/>
                    <a:pt x="19" y="25"/>
                  </a:cubicBezTo>
                  <a:cubicBezTo>
                    <a:pt x="29" y="14"/>
                    <a:pt x="42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62"/>
                    <a:pt x="108" y="65"/>
                    <a:pt x="107" y="6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4" name="Google Shape;3424;p18"/>
            <p:cNvSpPr/>
            <p:nvPr/>
          </p:nvSpPr>
          <p:spPr>
            <a:xfrm>
              <a:off x="4024313" y="3141663"/>
              <a:ext cx="55563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25" name="Google Shape;3425;p18"/>
          <p:cNvGrpSpPr/>
          <p:nvPr/>
        </p:nvGrpSpPr>
        <p:grpSpPr>
          <a:xfrm>
            <a:off x="328613" y="4186238"/>
            <a:ext cx="292100" cy="292100"/>
            <a:chOff x="328613" y="4186238"/>
            <a:chExt cx="292100" cy="292100"/>
          </a:xfrm>
        </p:grpSpPr>
        <p:sp>
          <p:nvSpPr>
            <p:cNvPr id="3426" name="Google Shape;3426;p18"/>
            <p:cNvSpPr/>
            <p:nvPr/>
          </p:nvSpPr>
          <p:spPr>
            <a:xfrm>
              <a:off x="414338" y="4186238"/>
              <a:ext cx="206375" cy="206375"/>
            </a:xfrm>
            <a:custGeom>
              <a:rect b="b" l="l" r="r" t="t"/>
              <a:pathLst>
                <a:path extrusionOk="0" h="82" w="82">
                  <a:moveTo>
                    <a:pt x="57" y="8"/>
                  </a:moveTo>
                  <a:cubicBezTo>
                    <a:pt x="50" y="11"/>
                    <a:pt x="39" y="17"/>
                    <a:pt x="33" y="2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7"/>
                    <a:pt x="0" y="61"/>
                    <a:pt x="2" y="64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21" y="82"/>
                    <a:pt x="25" y="82"/>
                    <a:pt x="28" y="7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5" y="43"/>
                    <a:pt x="71" y="32"/>
                    <a:pt x="74" y="25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57" y="8"/>
                  </a:lnTo>
                  <a:close/>
                  <a:moveTo>
                    <a:pt x="36" y="61"/>
                  </a:moveTo>
                  <a:cubicBezTo>
                    <a:pt x="32" y="66"/>
                    <a:pt x="25" y="66"/>
                    <a:pt x="20" y="61"/>
                  </a:cubicBezTo>
                  <a:cubicBezTo>
                    <a:pt x="16" y="57"/>
                    <a:pt x="16" y="50"/>
                    <a:pt x="20" y="46"/>
                  </a:cubicBezTo>
                  <a:cubicBezTo>
                    <a:pt x="25" y="42"/>
                    <a:pt x="32" y="42"/>
                    <a:pt x="36" y="46"/>
                  </a:cubicBezTo>
                  <a:cubicBezTo>
                    <a:pt x="40" y="50"/>
                    <a:pt x="40" y="57"/>
                    <a:pt x="36" y="61"/>
                  </a:cubicBezTo>
                  <a:close/>
                  <a:moveTo>
                    <a:pt x="56" y="41"/>
                  </a:moveTo>
                  <a:cubicBezTo>
                    <a:pt x="52" y="45"/>
                    <a:pt x="45" y="45"/>
                    <a:pt x="41" y="41"/>
                  </a:cubicBezTo>
                  <a:cubicBezTo>
                    <a:pt x="37" y="37"/>
                    <a:pt x="37" y="30"/>
                    <a:pt x="41" y="26"/>
                  </a:cubicBezTo>
                  <a:cubicBezTo>
                    <a:pt x="45" y="21"/>
                    <a:pt x="52" y="21"/>
                    <a:pt x="56" y="26"/>
                  </a:cubicBezTo>
                  <a:cubicBezTo>
                    <a:pt x="61" y="30"/>
                    <a:pt x="61" y="37"/>
                    <a:pt x="56" y="4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7" name="Google Shape;3427;p18"/>
            <p:cNvSpPr/>
            <p:nvPr/>
          </p:nvSpPr>
          <p:spPr>
            <a:xfrm>
              <a:off x="334963" y="4270375"/>
              <a:ext cx="98425" cy="85725"/>
            </a:xfrm>
            <a:custGeom>
              <a:rect b="b" l="l" r="r" t="t"/>
              <a:pathLst>
                <a:path extrusionOk="0" h="34" w="39">
                  <a:moveTo>
                    <a:pt x="13" y="31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33" y="0"/>
                    <a:pt x="24" y="0"/>
                    <a:pt x="18" y="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4"/>
                    <a:pt x="0" y="28"/>
                    <a:pt x="3" y="31"/>
                  </a:cubicBezTo>
                  <a:cubicBezTo>
                    <a:pt x="5" y="34"/>
                    <a:pt x="10" y="34"/>
                    <a:pt x="13" y="3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8" name="Google Shape;3428;p18"/>
            <p:cNvSpPr/>
            <p:nvPr/>
          </p:nvSpPr>
          <p:spPr>
            <a:xfrm>
              <a:off x="450851" y="4373563"/>
              <a:ext cx="85725" cy="98425"/>
            </a:xfrm>
            <a:custGeom>
              <a:rect b="b" l="l" r="r" t="t"/>
              <a:pathLst>
                <a:path extrusionOk="0" h="39" w="34">
                  <a:moveTo>
                    <a:pt x="3" y="26"/>
                  </a:moveTo>
                  <a:cubicBezTo>
                    <a:pt x="0" y="29"/>
                    <a:pt x="0" y="33"/>
                    <a:pt x="3" y="36"/>
                  </a:cubicBezTo>
                  <a:cubicBezTo>
                    <a:pt x="6" y="39"/>
                    <a:pt x="10" y="39"/>
                    <a:pt x="13" y="3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4" y="15"/>
                    <a:pt x="34" y="6"/>
                    <a:pt x="29" y="0"/>
                  </a:cubicBezTo>
                  <a:lnTo>
                    <a:pt x="3" y="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9" name="Google Shape;3429;p18"/>
            <p:cNvSpPr/>
            <p:nvPr/>
          </p:nvSpPr>
          <p:spPr>
            <a:xfrm>
              <a:off x="396876" y="4360863"/>
              <a:ext cx="49213" cy="50800"/>
            </a:xfrm>
            <a:custGeom>
              <a:rect b="b" l="l" r="r" t="t"/>
              <a:pathLst>
                <a:path extrusionOk="0" h="20" w="20">
                  <a:moveTo>
                    <a:pt x="2" y="3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6" y="20"/>
                    <a:pt x="17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0" name="Google Shape;3430;p18"/>
            <p:cNvSpPr/>
            <p:nvPr/>
          </p:nvSpPr>
          <p:spPr>
            <a:xfrm>
              <a:off x="328613" y="4387850"/>
              <a:ext cx="90488" cy="90488"/>
            </a:xfrm>
            <a:custGeom>
              <a:rect b="b" l="l" r="r" t="t"/>
              <a:pathLst>
                <a:path extrusionOk="0" h="36" w="36">
                  <a:moveTo>
                    <a:pt x="0" y="36"/>
                  </a:moveTo>
                  <a:cubicBezTo>
                    <a:pt x="14" y="29"/>
                    <a:pt x="36" y="14"/>
                    <a:pt x="29" y="7"/>
                  </a:cubicBezTo>
                  <a:cubicBezTo>
                    <a:pt x="22" y="0"/>
                    <a:pt x="7" y="21"/>
                    <a:pt x="0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31" name="Google Shape;3431;p18"/>
          <p:cNvGrpSpPr/>
          <p:nvPr/>
        </p:nvGrpSpPr>
        <p:grpSpPr>
          <a:xfrm>
            <a:off x="363538" y="3013075"/>
            <a:ext cx="257175" cy="292101"/>
            <a:chOff x="363538" y="3013075"/>
            <a:chExt cx="257175" cy="292101"/>
          </a:xfrm>
        </p:grpSpPr>
        <p:sp>
          <p:nvSpPr>
            <p:cNvPr id="3432" name="Google Shape;3432;p18"/>
            <p:cNvSpPr/>
            <p:nvPr/>
          </p:nvSpPr>
          <p:spPr>
            <a:xfrm>
              <a:off x="363538" y="3068638"/>
              <a:ext cx="257175" cy="236538"/>
            </a:xfrm>
            <a:custGeom>
              <a:rect b="b" l="l" r="r" t="t"/>
              <a:pathLst>
                <a:path extrusionOk="0" h="94" w="102">
                  <a:moveTo>
                    <a:pt x="51" y="15"/>
                  </a:moveTo>
                  <a:cubicBezTo>
                    <a:pt x="13" y="0"/>
                    <a:pt x="0" y="22"/>
                    <a:pt x="0" y="44"/>
                  </a:cubicBezTo>
                  <a:cubicBezTo>
                    <a:pt x="0" y="65"/>
                    <a:pt x="26" y="94"/>
                    <a:pt x="37" y="94"/>
                  </a:cubicBezTo>
                  <a:cubicBezTo>
                    <a:pt x="51" y="94"/>
                    <a:pt x="51" y="87"/>
                    <a:pt x="51" y="87"/>
                  </a:cubicBezTo>
                  <a:cubicBezTo>
                    <a:pt x="51" y="87"/>
                    <a:pt x="51" y="94"/>
                    <a:pt x="66" y="94"/>
                  </a:cubicBezTo>
                  <a:cubicBezTo>
                    <a:pt x="76" y="94"/>
                    <a:pt x="102" y="65"/>
                    <a:pt x="102" y="44"/>
                  </a:cubicBezTo>
                  <a:cubicBezTo>
                    <a:pt x="102" y="22"/>
                    <a:pt x="89" y="0"/>
                    <a:pt x="51" y="15"/>
                  </a:cubicBezTo>
                  <a:close/>
                  <a:moveTo>
                    <a:pt x="22" y="73"/>
                  </a:moveTo>
                  <a:cubicBezTo>
                    <a:pt x="0" y="44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22" y="36"/>
                    <a:pt x="22" y="7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3" name="Google Shape;3433;p18"/>
            <p:cNvSpPr/>
            <p:nvPr/>
          </p:nvSpPr>
          <p:spPr>
            <a:xfrm>
              <a:off x="419101" y="3013075"/>
              <a:ext cx="73025" cy="73025"/>
            </a:xfrm>
            <a:custGeom>
              <a:rect b="b" l="l" r="r" t="t"/>
              <a:pathLst>
                <a:path extrusionOk="0" h="29" w="29">
                  <a:moveTo>
                    <a:pt x="29" y="29"/>
                  </a:moveTo>
                  <a:cubicBezTo>
                    <a:pt x="22" y="15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29" y="2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4" name="Google Shape;3434;p18"/>
            <p:cNvSpPr/>
            <p:nvPr/>
          </p:nvSpPr>
          <p:spPr>
            <a:xfrm>
              <a:off x="492126" y="3013075"/>
              <a:ext cx="90488" cy="73025"/>
            </a:xfrm>
            <a:custGeom>
              <a:rect b="b" l="l" r="r" t="t"/>
              <a:pathLst>
                <a:path extrusionOk="0" h="29" w="36">
                  <a:moveTo>
                    <a:pt x="36" y="0"/>
                  </a:moveTo>
                  <a:cubicBezTo>
                    <a:pt x="36" y="0"/>
                    <a:pt x="0" y="0"/>
                    <a:pt x="0" y="29"/>
                  </a:cubicBezTo>
                  <a:cubicBezTo>
                    <a:pt x="0" y="29"/>
                    <a:pt x="36" y="29"/>
                    <a:pt x="3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35" name="Google Shape;3435;p18"/>
          <p:cNvSpPr/>
          <p:nvPr/>
        </p:nvSpPr>
        <p:spPr>
          <a:xfrm>
            <a:off x="3254376" y="3013075"/>
            <a:ext cx="257175" cy="292100"/>
          </a:xfrm>
          <a:custGeom>
            <a:rect b="b" l="l" r="r" t="t"/>
            <a:pathLst>
              <a:path extrusionOk="0" h="116" w="102">
                <a:moveTo>
                  <a:pt x="87" y="109"/>
                </a:moveTo>
                <a:cubicBezTo>
                  <a:pt x="82" y="109"/>
                  <a:pt x="82" y="109"/>
                  <a:pt x="82" y="109"/>
                </a:cubicBezTo>
                <a:cubicBezTo>
                  <a:pt x="94" y="101"/>
                  <a:pt x="102" y="88"/>
                  <a:pt x="102" y="73"/>
                </a:cubicBezTo>
                <a:cubicBezTo>
                  <a:pt x="102" y="52"/>
                  <a:pt x="88" y="35"/>
                  <a:pt x="69" y="31"/>
                </a:cubicBezTo>
                <a:cubicBezTo>
                  <a:pt x="77" y="15"/>
                  <a:pt x="77" y="15"/>
                  <a:pt x="77" y="15"/>
                </a:cubicBezTo>
                <a:cubicBezTo>
                  <a:pt x="78" y="13"/>
                  <a:pt x="77" y="11"/>
                  <a:pt x="76" y="10"/>
                </a:cubicBez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4" y="0"/>
                  <a:pt x="53" y="0"/>
                </a:cubicBezTo>
                <a:cubicBezTo>
                  <a:pt x="52" y="1"/>
                  <a:pt x="52" y="2"/>
                  <a:pt x="51" y="2"/>
                </a:cubicBezTo>
                <a:cubicBezTo>
                  <a:pt x="28" y="46"/>
                  <a:pt x="28" y="46"/>
                  <a:pt x="28" y="46"/>
                </a:cubicBezTo>
                <a:cubicBezTo>
                  <a:pt x="26" y="50"/>
                  <a:pt x="28" y="55"/>
                  <a:pt x="31" y="57"/>
                </a:cubicBezTo>
                <a:cubicBezTo>
                  <a:pt x="28" y="63"/>
                  <a:pt x="28" y="63"/>
                  <a:pt x="28" y="63"/>
                </a:cubicBezTo>
                <a:cubicBezTo>
                  <a:pt x="41" y="69"/>
                  <a:pt x="41" y="69"/>
                  <a:pt x="41" y="69"/>
                </a:cubicBezTo>
                <a:cubicBezTo>
                  <a:pt x="44" y="63"/>
                  <a:pt x="44" y="63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8" y="65"/>
                  <a:pt x="52" y="63"/>
                  <a:pt x="54" y="59"/>
                </a:cubicBezTo>
                <a:cubicBezTo>
                  <a:pt x="62" y="44"/>
                  <a:pt x="62" y="44"/>
                  <a:pt x="62" y="44"/>
                </a:cubicBezTo>
                <a:cubicBezTo>
                  <a:pt x="76" y="46"/>
                  <a:pt x="87" y="58"/>
                  <a:pt x="87" y="73"/>
                </a:cubicBezTo>
                <a:cubicBezTo>
                  <a:pt x="87" y="89"/>
                  <a:pt x="74" y="102"/>
                  <a:pt x="58" y="102"/>
                </a:cubicBezTo>
                <a:cubicBezTo>
                  <a:pt x="51" y="102"/>
                  <a:pt x="42" y="99"/>
                  <a:pt x="37" y="95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89"/>
                  <a:pt x="38" y="87"/>
                  <a:pt x="40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0"/>
                  <a:pt x="58" y="80"/>
                  <a:pt x="58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7"/>
                  <a:pt x="0" y="87"/>
                  <a:pt x="0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20" y="87"/>
                  <a:pt x="22" y="89"/>
                  <a:pt x="22" y="91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4" y="109"/>
                  <a:pt x="8" y="108"/>
                  <a:pt x="8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08"/>
                  <a:pt x="95" y="109"/>
                  <a:pt x="87" y="109"/>
                </a:cubicBezTo>
                <a:close/>
                <a:moveTo>
                  <a:pt x="62" y="10"/>
                </a:moveTo>
                <a:cubicBezTo>
                  <a:pt x="61" y="10"/>
                  <a:pt x="60" y="11"/>
                  <a:pt x="60" y="12"/>
                </a:cubicBezTo>
                <a:cubicBezTo>
                  <a:pt x="43" y="44"/>
                  <a:pt x="43" y="44"/>
                  <a:pt x="43" y="44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39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9"/>
                  <a:pt x="54" y="8"/>
                  <a:pt x="55" y="8"/>
                </a:cubicBezTo>
                <a:cubicBezTo>
                  <a:pt x="56" y="7"/>
                  <a:pt x="57" y="7"/>
                  <a:pt x="58" y="8"/>
                </a:cubicBez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6" name="Google Shape;3436;p18"/>
          <p:cNvSpPr/>
          <p:nvPr/>
        </p:nvSpPr>
        <p:spPr>
          <a:xfrm>
            <a:off x="3275013" y="3673475"/>
            <a:ext cx="254000" cy="220663"/>
          </a:xfrm>
          <a:custGeom>
            <a:rect b="b" l="l" r="r" t="t"/>
            <a:pathLst>
              <a:path extrusionOk="0" h="87" w="101">
                <a:moveTo>
                  <a:pt x="98" y="36"/>
                </a:moveTo>
                <a:cubicBezTo>
                  <a:pt x="92" y="36"/>
                  <a:pt x="92" y="36"/>
                  <a:pt x="92" y="36"/>
                </a:cubicBezTo>
                <a:cubicBezTo>
                  <a:pt x="89" y="29"/>
                  <a:pt x="89" y="29"/>
                  <a:pt x="89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27"/>
                  <a:pt x="101" y="25"/>
                </a:cubicBezTo>
                <a:cubicBezTo>
                  <a:pt x="101" y="23"/>
                  <a:pt x="100" y="21"/>
                  <a:pt x="98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2" y="6"/>
                  <a:pt x="82" y="6"/>
                  <a:pt x="82" y="6"/>
                </a:cubicBezTo>
                <a:cubicBezTo>
                  <a:pt x="80" y="3"/>
                  <a:pt x="76" y="0"/>
                  <a:pt x="72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0" y="3"/>
                  <a:pt x="19" y="6"/>
                </a:cubicBezTo>
                <a:cubicBezTo>
                  <a:pt x="14" y="21"/>
                  <a:pt x="14" y="21"/>
                  <a:pt x="1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3"/>
                  <a:pt x="0" y="25"/>
                </a:cubicBezTo>
                <a:cubicBezTo>
                  <a:pt x="0" y="27"/>
                  <a:pt x="1" y="29"/>
                  <a:pt x="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9" y="36"/>
                  <a:pt x="9" y="36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1" y="36"/>
                  <a:pt x="0" y="38"/>
                  <a:pt x="0" y="4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1" y="65"/>
                  <a:pt x="3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83"/>
                  <a:pt x="10" y="87"/>
                  <a:pt x="14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5" y="87"/>
                  <a:pt x="29" y="83"/>
                  <a:pt x="29" y="79"/>
                </a:cubicBezTo>
                <a:cubicBezTo>
                  <a:pt x="29" y="65"/>
                  <a:pt x="29" y="65"/>
                  <a:pt x="29" y="65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79"/>
                  <a:pt x="72" y="79"/>
                  <a:pt x="72" y="79"/>
                </a:cubicBezTo>
                <a:cubicBezTo>
                  <a:pt x="72" y="83"/>
                  <a:pt x="75" y="87"/>
                  <a:pt x="79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91" y="87"/>
                  <a:pt x="94" y="83"/>
                  <a:pt x="94" y="79"/>
                </a:cubicBezTo>
                <a:cubicBezTo>
                  <a:pt x="94" y="65"/>
                  <a:pt x="94" y="65"/>
                  <a:pt x="94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100" y="65"/>
                  <a:pt x="101" y="63"/>
                  <a:pt x="101" y="61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8"/>
                  <a:pt x="100" y="36"/>
                  <a:pt x="98" y="36"/>
                </a:cubicBezTo>
                <a:close/>
                <a:moveTo>
                  <a:pt x="26" y="9"/>
                </a:moveTo>
                <a:cubicBezTo>
                  <a:pt x="26" y="8"/>
                  <a:pt x="28" y="7"/>
                  <a:pt x="29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2"/>
                  <a:pt x="45" y="14"/>
                  <a:pt x="47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6" y="14"/>
                  <a:pt x="58" y="12"/>
                  <a:pt x="58" y="10"/>
                </a:cubicBezTo>
                <a:cubicBezTo>
                  <a:pt x="58" y="7"/>
                  <a:pt x="58" y="7"/>
                  <a:pt x="58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3" y="7"/>
                  <a:pt x="75" y="8"/>
                  <a:pt x="75" y="9"/>
                </a:cubicBezTo>
                <a:cubicBezTo>
                  <a:pt x="84" y="36"/>
                  <a:pt x="84" y="36"/>
                  <a:pt x="84" y="36"/>
                </a:cubicBezTo>
                <a:cubicBezTo>
                  <a:pt x="17" y="36"/>
                  <a:pt x="17" y="36"/>
                  <a:pt x="17" y="36"/>
                </a:cubicBezTo>
                <a:lnTo>
                  <a:pt x="26" y="9"/>
                </a:lnTo>
                <a:close/>
                <a:moveTo>
                  <a:pt x="21" y="58"/>
                </a:moveTo>
                <a:cubicBezTo>
                  <a:pt x="17" y="58"/>
                  <a:pt x="14" y="54"/>
                  <a:pt x="14" y="50"/>
                </a:cubicBezTo>
                <a:cubicBezTo>
                  <a:pt x="14" y="46"/>
                  <a:pt x="17" y="43"/>
                  <a:pt x="21" y="43"/>
                </a:cubicBezTo>
                <a:cubicBezTo>
                  <a:pt x="25" y="43"/>
                  <a:pt x="29" y="46"/>
                  <a:pt x="29" y="50"/>
                </a:cubicBezTo>
                <a:cubicBezTo>
                  <a:pt x="29" y="54"/>
                  <a:pt x="25" y="58"/>
                  <a:pt x="21" y="58"/>
                </a:cubicBezTo>
                <a:close/>
                <a:moveTo>
                  <a:pt x="65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50"/>
                  <a:pt x="36" y="50"/>
                  <a:pt x="36" y="50"/>
                </a:cubicBezTo>
                <a:cubicBezTo>
                  <a:pt x="65" y="50"/>
                  <a:pt x="65" y="50"/>
                  <a:pt x="65" y="50"/>
                </a:cubicBezTo>
                <a:lnTo>
                  <a:pt x="65" y="58"/>
                </a:lnTo>
                <a:close/>
                <a:moveTo>
                  <a:pt x="79" y="58"/>
                </a:moveTo>
                <a:cubicBezTo>
                  <a:pt x="75" y="58"/>
                  <a:pt x="72" y="54"/>
                  <a:pt x="72" y="50"/>
                </a:cubicBezTo>
                <a:cubicBezTo>
                  <a:pt x="72" y="46"/>
                  <a:pt x="75" y="43"/>
                  <a:pt x="79" y="43"/>
                </a:cubicBezTo>
                <a:cubicBezTo>
                  <a:pt x="83" y="43"/>
                  <a:pt x="87" y="46"/>
                  <a:pt x="87" y="50"/>
                </a:cubicBezTo>
                <a:cubicBezTo>
                  <a:pt x="87" y="54"/>
                  <a:pt x="83" y="58"/>
                  <a:pt x="79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437" name="Google Shape;3437;p18"/>
          <p:cNvGrpSpPr/>
          <p:nvPr/>
        </p:nvGrpSpPr>
        <p:grpSpPr>
          <a:xfrm>
            <a:off x="3841751" y="3619500"/>
            <a:ext cx="293687" cy="274638"/>
            <a:chOff x="3841751" y="3619500"/>
            <a:chExt cx="293687" cy="274638"/>
          </a:xfrm>
        </p:grpSpPr>
        <p:sp>
          <p:nvSpPr>
            <p:cNvPr id="3438" name="Google Shape;3438;p18"/>
            <p:cNvSpPr/>
            <p:nvPr/>
          </p:nvSpPr>
          <p:spPr>
            <a:xfrm>
              <a:off x="4116388" y="3692525"/>
              <a:ext cx="19050" cy="55563"/>
            </a:xfrm>
            <a:custGeom>
              <a:rect b="b" l="l" r="r" t="t"/>
              <a:pathLst>
                <a:path extrusionOk="0" h="22" w="7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7" y="20"/>
                    <a:pt x="7" y="1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9" name="Google Shape;3439;p18"/>
            <p:cNvSpPr/>
            <p:nvPr/>
          </p:nvSpPr>
          <p:spPr>
            <a:xfrm>
              <a:off x="3878263" y="3619500"/>
              <a:ext cx="219075" cy="274638"/>
            </a:xfrm>
            <a:custGeom>
              <a:rect b="b" l="l" r="r" t="t"/>
              <a:pathLst>
                <a:path extrusionOk="0" h="109" w="87">
                  <a:moveTo>
                    <a:pt x="6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1"/>
                    <a:pt x="3" y="94"/>
                    <a:pt x="7" y="9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5"/>
                    <a:pt x="11" y="109"/>
                    <a:pt x="15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6" y="109"/>
                    <a:pt x="29" y="105"/>
                    <a:pt x="29" y="101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5"/>
                    <a:pt x="61" y="109"/>
                    <a:pt x="65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7" y="109"/>
                    <a:pt x="80" y="105"/>
                    <a:pt x="80" y="101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4" y="94"/>
                    <a:pt x="87" y="91"/>
                    <a:pt x="87" y="8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10"/>
                    <a:pt x="78" y="0"/>
                    <a:pt x="65" y="0"/>
                  </a:cubicBezTo>
                  <a:close/>
                  <a:moveTo>
                    <a:pt x="29" y="7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7"/>
                  </a:lnTo>
                  <a:close/>
                  <a:moveTo>
                    <a:pt x="15" y="87"/>
                  </a:moveTo>
                  <a:cubicBezTo>
                    <a:pt x="11" y="87"/>
                    <a:pt x="7" y="84"/>
                    <a:pt x="7" y="80"/>
                  </a:cubicBezTo>
                  <a:cubicBezTo>
                    <a:pt x="7" y="76"/>
                    <a:pt x="11" y="72"/>
                    <a:pt x="15" y="72"/>
                  </a:cubicBezTo>
                  <a:cubicBezTo>
                    <a:pt x="19" y="72"/>
                    <a:pt x="22" y="76"/>
                    <a:pt x="22" y="80"/>
                  </a:cubicBezTo>
                  <a:cubicBezTo>
                    <a:pt x="22" y="84"/>
                    <a:pt x="19" y="87"/>
                    <a:pt x="15" y="87"/>
                  </a:cubicBezTo>
                  <a:close/>
                  <a:moveTo>
                    <a:pt x="73" y="87"/>
                  </a:moveTo>
                  <a:cubicBezTo>
                    <a:pt x="69" y="87"/>
                    <a:pt x="65" y="84"/>
                    <a:pt x="65" y="80"/>
                  </a:cubicBezTo>
                  <a:cubicBezTo>
                    <a:pt x="65" y="76"/>
                    <a:pt x="69" y="72"/>
                    <a:pt x="73" y="72"/>
                  </a:cubicBezTo>
                  <a:cubicBezTo>
                    <a:pt x="77" y="72"/>
                    <a:pt x="80" y="76"/>
                    <a:pt x="80" y="80"/>
                  </a:cubicBezTo>
                  <a:cubicBezTo>
                    <a:pt x="80" y="84"/>
                    <a:pt x="77" y="87"/>
                    <a:pt x="73" y="87"/>
                  </a:cubicBezTo>
                  <a:close/>
                  <a:moveTo>
                    <a:pt x="80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6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0" name="Google Shape;3440;p18"/>
            <p:cNvSpPr/>
            <p:nvPr/>
          </p:nvSpPr>
          <p:spPr>
            <a:xfrm>
              <a:off x="3841751" y="3692525"/>
              <a:ext cx="17463" cy="55563"/>
            </a:xfrm>
            <a:custGeom>
              <a:rect b="b" l="l" r="r" t="t"/>
              <a:pathLst>
                <a:path extrusionOk="0" h="22" w="7">
                  <a:moveTo>
                    <a:pt x="0" y="3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41" name="Google Shape;3441;p18"/>
          <p:cNvGrpSpPr/>
          <p:nvPr/>
        </p:nvGrpSpPr>
        <p:grpSpPr>
          <a:xfrm>
            <a:off x="4462463" y="3600450"/>
            <a:ext cx="217488" cy="293688"/>
            <a:chOff x="4462463" y="3600450"/>
            <a:chExt cx="217488" cy="293688"/>
          </a:xfrm>
        </p:grpSpPr>
        <p:sp>
          <p:nvSpPr>
            <p:cNvPr id="3442" name="Google Shape;3442;p18"/>
            <p:cNvSpPr/>
            <p:nvPr/>
          </p:nvSpPr>
          <p:spPr>
            <a:xfrm>
              <a:off x="4462463" y="3600450"/>
              <a:ext cx="217488" cy="220663"/>
            </a:xfrm>
            <a:custGeom>
              <a:rect b="b" l="l" r="r" t="t"/>
              <a:pathLst>
                <a:path extrusionOk="0" h="87" w="86">
                  <a:moveTo>
                    <a:pt x="85" y="71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72" y="5"/>
                    <a:pt x="65" y="0"/>
                    <a:pt x="5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5"/>
                    <a:pt x="12" y="13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5"/>
                    <a:pt x="1" y="79"/>
                    <a:pt x="3" y="82"/>
                  </a:cubicBezTo>
                  <a:cubicBezTo>
                    <a:pt x="6" y="85"/>
                    <a:pt x="10" y="87"/>
                    <a:pt x="14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7"/>
                    <a:pt x="80" y="85"/>
                    <a:pt x="82" y="82"/>
                  </a:cubicBezTo>
                  <a:cubicBezTo>
                    <a:pt x="85" y="79"/>
                    <a:pt x="86" y="75"/>
                    <a:pt x="85" y="71"/>
                  </a:cubicBezTo>
                  <a:close/>
                  <a:moveTo>
                    <a:pt x="35" y="7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7"/>
                  </a:lnTo>
                  <a:close/>
                  <a:moveTo>
                    <a:pt x="14" y="43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11" y="58"/>
                    <a:pt x="11" y="58"/>
                    <a:pt x="11" y="58"/>
                  </a:cubicBezTo>
                  <a:lnTo>
                    <a:pt x="14" y="43"/>
                  </a:lnTo>
                  <a:close/>
                  <a:moveTo>
                    <a:pt x="28" y="79"/>
                  </a:moveTo>
                  <a:cubicBezTo>
                    <a:pt x="24" y="79"/>
                    <a:pt x="21" y="76"/>
                    <a:pt x="21" y="72"/>
                  </a:cubicBezTo>
                  <a:cubicBezTo>
                    <a:pt x="21" y="68"/>
                    <a:pt x="24" y="65"/>
                    <a:pt x="28" y="65"/>
                  </a:cubicBezTo>
                  <a:cubicBezTo>
                    <a:pt x="32" y="65"/>
                    <a:pt x="35" y="68"/>
                    <a:pt x="35" y="72"/>
                  </a:cubicBezTo>
                  <a:cubicBezTo>
                    <a:pt x="35" y="76"/>
                    <a:pt x="32" y="79"/>
                    <a:pt x="28" y="79"/>
                  </a:cubicBezTo>
                  <a:close/>
                  <a:moveTo>
                    <a:pt x="57" y="79"/>
                  </a:moveTo>
                  <a:cubicBezTo>
                    <a:pt x="53" y="79"/>
                    <a:pt x="50" y="76"/>
                    <a:pt x="50" y="72"/>
                  </a:cubicBezTo>
                  <a:cubicBezTo>
                    <a:pt x="50" y="68"/>
                    <a:pt x="53" y="65"/>
                    <a:pt x="57" y="65"/>
                  </a:cubicBezTo>
                  <a:cubicBezTo>
                    <a:pt x="61" y="65"/>
                    <a:pt x="64" y="68"/>
                    <a:pt x="64" y="72"/>
                  </a:cubicBezTo>
                  <a:cubicBezTo>
                    <a:pt x="64" y="76"/>
                    <a:pt x="61" y="79"/>
                    <a:pt x="57" y="7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3" name="Google Shape;3443;p18"/>
            <p:cNvSpPr/>
            <p:nvPr/>
          </p:nvSpPr>
          <p:spPr>
            <a:xfrm>
              <a:off x="4487863" y="3838575"/>
              <a:ext cx="166688" cy="55563"/>
            </a:xfrm>
            <a:custGeom>
              <a:rect b="b" l="l" r="r" t="t"/>
              <a:pathLst>
                <a:path extrusionOk="0" h="35" w="105">
                  <a:moveTo>
                    <a:pt x="71" y="0"/>
                  </a:moveTo>
                  <a:lnTo>
                    <a:pt x="76" y="11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14" y="0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22" y="22"/>
                  </a:lnTo>
                  <a:lnTo>
                    <a:pt x="81" y="22"/>
                  </a:lnTo>
                  <a:lnTo>
                    <a:pt x="86" y="35"/>
                  </a:lnTo>
                  <a:lnTo>
                    <a:pt x="105" y="35"/>
                  </a:lnTo>
                  <a:lnTo>
                    <a:pt x="89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44" name="Google Shape;3444;p18"/>
          <p:cNvGrpSpPr/>
          <p:nvPr/>
        </p:nvGrpSpPr>
        <p:grpSpPr>
          <a:xfrm>
            <a:off x="5011738" y="3636963"/>
            <a:ext cx="292101" cy="236537"/>
            <a:chOff x="5011738" y="3636963"/>
            <a:chExt cx="292101" cy="236537"/>
          </a:xfrm>
        </p:grpSpPr>
        <p:sp>
          <p:nvSpPr>
            <p:cNvPr id="3445" name="Google Shape;3445;p18"/>
            <p:cNvSpPr/>
            <p:nvPr/>
          </p:nvSpPr>
          <p:spPr>
            <a:xfrm>
              <a:off x="5011738" y="3673475"/>
              <a:ext cx="292100" cy="147638"/>
            </a:xfrm>
            <a:custGeom>
              <a:rect b="b" l="l" r="r" t="t"/>
              <a:pathLst>
                <a:path extrusionOk="0" h="58" w="116">
                  <a:moveTo>
                    <a:pt x="87" y="14"/>
                  </a:moveTo>
                  <a:cubicBezTo>
                    <a:pt x="85" y="14"/>
                    <a:pt x="75" y="15"/>
                    <a:pt x="73" y="15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60" y="0"/>
                    <a:pt x="58" y="1"/>
                    <a:pt x="58" y="3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4"/>
                    <a:pt x="16" y="21"/>
                    <a:pt x="11" y="21"/>
                  </a:cubicBezTo>
                  <a:cubicBezTo>
                    <a:pt x="5" y="21"/>
                    <a:pt x="0" y="26"/>
                    <a:pt x="0" y="32"/>
                  </a:cubicBezTo>
                  <a:cubicBezTo>
                    <a:pt x="0" y="38"/>
                    <a:pt x="5" y="43"/>
                    <a:pt x="11" y="43"/>
                  </a:cubicBezTo>
                  <a:cubicBezTo>
                    <a:pt x="15" y="43"/>
                    <a:pt x="19" y="41"/>
                    <a:pt x="21" y="37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5" y="53"/>
                    <a:pt x="116" y="48"/>
                    <a:pt x="116" y="43"/>
                  </a:cubicBezTo>
                  <a:cubicBezTo>
                    <a:pt x="116" y="27"/>
                    <a:pt x="103" y="14"/>
                    <a:pt x="87" y="14"/>
                  </a:cubicBezTo>
                  <a:close/>
                  <a:moveTo>
                    <a:pt x="11" y="36"/>
                  </a:moveTo>
                  <a:cubicBezTo>
                    <a:pt x="9" y="36"/>
                    <a:pt x="7" y="34"/>
                    <a:pt x="7" y="32"/>
                  </a:cubicBezTo>
                  <a:cubicBezTo>
                    <a:pt x="7" y="30"/>
                    <a:pt x="9" y="29"/>
                    <a:pt x="11" y="29"/>
                  </a:cubicBezTo>
                  <a:cubicBezTo>
                    <a:pt x="13" y="29"/>
                    <a:pt x="15" y="30"/>
                    <a:pt x="15" y="32"/>
                  </a:cubicBezTo>
                  <a:cubicBezTo>
                    <a:pt x="15" y="34"/>
                    <a:pt x="13" y="36"/>
                    <a:pt x="11" y="36"/>
                  </a:cubicBezTo>
                  <a:close/>
                  <a:moveTo>
                    <a:pt x="73" y="43"/>
                  </a:moveTo>
                  <a:cubicBezTo>
                    <a:pt x="66" y="43"/>
                    <a:pt x="66" y="43"/>
                    <a:pt x="66" y="4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3" y="29"/>
                    <a:pt x="73" y="29"/>
                    <a:pt x="73" y="29"/>
                  </a:cubicBezTo>
                  <a:lnTo>
                    <a:pt x="73" y="43"/>
                  </a:lnTo>
                  <a:close/>
                  <a:moveTo>
                    <a:pt x="108" y="50"/>
                  </a:moveTo>
                  <a:cubicBezTo>
                    <a:pt x="80" y="50"/>
                    <a:pt x="80" y="50"/>
                    <a:pt x="80" y="50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3" y="21"/>
                    <a:pt x="86" y="21"/>
                    <a:pt x="87" y="21"/>
                  </a:cubicBezTo>
                  <a:cubicBezTo>
                    <a:pt x="99" y="21"/>
                    <a:pt x="109" y="31"/>
                    <a:pt x="109" y="43"/>
                  </a:cubicBezTo>
                  <a:cubicBezTo>
                    <a:pt x="109" y="46"/>
                    <a:pt x="109" y="48"/>
                    <a:pt x="108" y="5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6" name="Google Shape;3446;p18"/>
            <p:cNvSpPr/>
            <p:nvPr/>
          </p:nvSpPr>
          <p:spPr>
            <a:xfrm>
              <a:off x="5011738" y="3636963"/>
              <a:ext cx="128588" cy="36513"/>
            </a:xfrm>
            <a:custGeom>
              <a:rect b="b" l="l" r="r" t="t"/>
              <a:pathLst>
                <a:path extrusionOk="0" h="15" w="51">
                  <a:moveTo>
                    <a:pt x="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9" y="15"/>
                    <a:pt x="50" y="14"/>
                    <a:pt x="51" y="12"/>
                  </a:cubicBezTo>
                  <a:cubicBezTo>
                    <a:pt x="51" y="11"/>
                    <a:pt x="51" y="9"/>
                    <a:pt x="5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7" name="Google Shape;3447;p18"/>
            <p:cNvSpPr/>
            <p:nvPr/>
          </p:nvSpPr>
          <p:spPr>
            <a:xfrm>
              <a:off x="5175251" y="3636963"/>
              <a:ext cx="128588" cy="36513"/>
            </a:xfrm>
            <a:custGeom>
              <a:rect b="b" l="l" r="r" t="t"/>
              <a:pathLst>
                <a:path extrusionOk="0" h="15" w="51">
                  <a:moveTo>
                    <a:pt x="10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8" y="15"/>
                    <a:pt x="51" y="11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8" name="Google Shape;3448;p18"/>
            <p:cNvSpPr/>
            <p:nvPr/>
          </p:nvSpPr>
          <p:spPr>
            <a:xfrm>
              <a:off x="5122863" y="3838575"/>
              <a:ext cx="180975" cy="34925"/>
            </a:xfrm>
            <a:custGeom>
              <a:rect b="b" l="l" r="r" t="t"/>
              <a:pathLst>
                <a:path extrusionOk="0" h="14" w="72">
                  <a:moveTo>
                    <a:pt x="6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9" y="14"/>
                    <a:pt x="72" y="11"/>
                    <a:pt x="72" y="7"/>
                  </a:cubicBezTo>
                  <a:cubicBezTo>
                    <a:pt x="72" y="3"/>
                    <a:pt x="69" y="0"/>
                    <a:pt x="6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49" name="Google Shape;3449;p18"/>
          <p:cNvGrpSpPr/>
          <p:nvPr/>
        </p:nvGrpSpPr>
        <p:grpSpPr>
          <a:xfrm>
            <a:off x="5599113" y="3600450"/>
            <a:ext cx="292100" cy="298451"/>
            <a:chOff x="5599113" y="3600450"/>
            <a:chExt cx="292100" cy="298451"/>
          </a:xfrm>
        </p:grpSpPr>
        <p:sp>
          <p:nvSpPr>
            <p:cNvPr id="3450" name="Google Shape;3450;p18"/>
            <p:cNvSpPr/>
            <p:nvPr/>
          </p:nvSpPr>
          <p:spPr>
            <a:xfrm>
              <a:off x="5599113" y="3840163"/>
              <a:ext cx="292100" cy="58738"/>
            </a:xfrm>
            <a:custGeom>
              <a:rect b="b" l="l" r="r" t="t"/>
              <a:pathLst>
                <a:path extrusionOk="0" h="23" w="116">
                  <a:moveTo>
                    <a:pt x="88" y="9"/>
                  </a:moveTo>
                  <a:cubicBezTo>
                    <a:pt x="82" y="15"/>
                    <a:pt x="77" y="15"/>
                    <a:pt x="72" y="9"/>
                  </a:cubicBezTo>
                  <a:cubicBezTo>
                    <a:pt x="63" y="1"/>
                    <a:pt x="53" y="0"/>
                    <a:pt x="45" y="9"/>
                  </a:cubicBezTo>
                  <a:cubicBezTo>
                    <a:pt x="39" y="15"/>
                    <a:pt x="34" y="15"/>
                    <a:pt x="28" y="9"/>
                  </a:cubicBezTo>
                  <a:cubicBezTo>
                    <a:pt x="19" y="0"/>
                    <a:pt x="10" y="0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8"/>
                    <a:pt x="4" y="16"/>
                    <a:pt x="6" y="14"/>
                  </a:cubicBezTo>
                  <a:cubicBezTo>
                    <a:pt x="12" y="8"/>
                    <a:pt x="17" y="8"/>
                    <a:pt x="23" y="14"/>
                  </a:cubicBezTo>
                  <a:cubicBezTo>
                    <a:pt x="32" y="23"/>
                    <a:pt x="41" y="23"/>
                    <a:pt x="50" y="14"/>
                  </a:cubicBezTo>
                  <a:cubicBezTo>
                    <a:pt x="56" y="8"/>
                    <a:pt x="61" y="8"/>
                    <a:pt x="66" y="14"/>
                  </a:cubicBezTo>
                  <a:cubicBezTo>
                    <a:pt x="71" y="19"/>
                    <a:pt x="75" y="21"/>
                    <a:pt x="80" y="21"/>
                  </a:cubicBezTo>
                  <a:cubicBezTo>
                    <a:pt x="84" y="21"/>
                    <a:pt x="89" y="19"/>
                    <a:pt x="93" y="14"/>
                  </a:cubicBezTo>
                  <a:cubicBezTo>
                    <a:pt x="99" y="8"/>
                    <a:pt x="104" y="8"/>
                    <a:pt x="110" y="14"/>
                  </a:cubicBezTo>
                  <a:cubicBezTo>
                    <a:pt x="112" y="16"/>
                    <a:pt x="114" y="17"/>
                    <a:pt x="116" y="1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6" y="0"/>
                    <a:pt x="97" y="0"/>
                    <a:pt x="88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1" name="Google Shape;3451;p18"/>
            <p:cNvSpPr/>
            <p:nvPr/>
          </p:nvSpPr>
          <p:spPr>
            <a:xfrm>
              <a:off x="5599113" y="3600450"/>
              <a:ext cx="292100" cy="242888"/>
            </a:xfrm>
            <a:custGeom>
              <a:rect b="b" l="l" r="r" t="t"/>
              <a:pathLst>
                <a:path extrusionOk="0" h="96" w="116">
                  <a:moveTo>
                    <a:pt x="115" y="82"/>
                  </a:moveTo>
                  <a:cubicBezTo>
                    <a:pt x="106" y="74"/>
                    <a:pt x="97" y="74"/>
                    <a:pt x="88" y="82"/>
                  </a:cubicBezTo>
                  <a:cubicBezTo>
                    <a:pt x="88" y="83"/>
                    <a:pt x="87" y="83"/>
                    <a:pt x="87" y="84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8" y="54"/>
                    <a:pt x="98" y="52"/>
                    <a:pt x="98" y="51"/>
                  </a:cubicBezTo>
                  <a:cubicBezTo>
                    <a:pt x="98" y="50"/>
                    <a:pt x="97" y="49"/>
                    <a:pt x="96" y="49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1"/>
                    <a:pt x="63" y="0"/>
                    <a:pt x="6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0" y="1"/>
                    <a:pt x="50" y="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49"/>
                    <a:pt x="18" y="50"/>
                    <a:pt x="17" y="51"/>
                  </a:cubicBezTo>
                  <a:cubicBezTo>
                    <a:pt x="17" y="52"/>
                    <a:pt x="17" y="54"/>
                    <a:pt x="18" y="5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2"/>
                    <a:pt x="28" y="82"/>
                  </a:cubicBezTo>
                  <a:cubicBezTo>
                    <a:pt x="19" y="74"/>
                    <a:pt x="10" y="74"/>
                    <a:pt x="1" y="82"/>
                  </a:cubicBezTo>
                  <a:cubicBezTo>
                    <a:pt x="1" y="83"/>
                    <a:pt x="0" y="83"/>
                    <a:pt x="0" y="8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91"/>
                    <a:pt x="4" y="90"/>
                    <a:pt x="6" y="87"/>
                  </a:cubicBezTo>
                  <a:cubicBezTo>
                    <a:pt x="12" y="82"/>
                    <a:pt x="17" y="82"/>
                    <a:pt x="23" y="87"/>
                  </a:cubicBezTo>
                  <a:cubicBezTo>
                    <a:pt x="32" y="96"/>
                    <a:pt x="41" y="96"/>
                    <a:pt x="50" y="87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6" y="82"/>
                    <a:pt x="60" y="82"/>
                    <a:pt x="66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92"/>
                    <a:pt x="75" y="94"/>
                    <a:pt x="80" y="94"/>
                  </a:cubicBezTo>
                  <a:cubicBezTo>
                    <a:pt x="84" y="94"/>
                    <a:pt x="89" y="92"/>
                    <a:pt x="93" y="87"/>
                  </a:cubicBezTo>
                  <a:cubicBezTo>
                    <a:pt x="99" y="82"/>
                    <a:pt x="104" y="82"/>
                    <a:pt x="110" y="87"/>
                  </a:cubicBezTo>
                  <a:cubicBezTo>
                    <a:pt x="112" y="89"/>
                    <a:pt x="114" y="91"/>
                    <a:pt x="116" y="92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5" y="83"/>
                    <a:pt x="115" y="82"/>
                    <a:pt x="115" y="82"/>
                  </a:cubicBezTo>
                  <a:close/>
                  <a:moveTo>
                    <a:pt x="79" y="43"/>
                  </a:moveTo>
                  <a:cubicBezTo>
                    <a:pt x="58" y="36"/>
                    <a:pt x="58" y="36"/>
                    <a:pt x="58" y="3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9" y="29"/>
                    <a:pt x="79" y="29"/>
                    <a:pt x="79" y="29"/>
                  </a:cubicBezTo>
                  <a:lnTo>
                    <a:pt x="79" y="4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52" name="Google Shape;3452;p18"/>
          <p:cNvGrpSpPr/>
          <p:nvPr/>
        </p:nvGrpSpPr>
        <p:grpSpPr>
          <a:xfrm>
            <a:off x="6769101" y="3673475"/>
            <a:ext cx="292100" cy="220663"/>
            <a:chOff x="6769101" y="3673475"/>
            <a:chExt cx="292100" cy="220663"/>
          </a:xfrm>
        </p:grpSpPr>
        <p:sp>
          <p:nvSpPr>
            <p:cNvPr id="3453" name="Google Shape;3453;p18"/>
            <p:cNvSpPr/>
            <p:nvPr/>
          </p:nvSpPr>
          <p:spPr>
            <a:xfrm>
              <a:off x="6769101" y="3673475"/>
              <a:ext cx="292100" cy="220663"/>
            </a:xfrm>
            <a:custGeom>
              <a:rect b="b" l="l" r="r" t="t"/>
              <a:pathLst>
                <a:path extrusionOk="0" h="87" w="116">
                  <a:moveTo>
                    <a:pt x="91" y="36"/>
                  </a:moveTo>
                  <a:cubicBezTo>
                    <a:pt x="88" y="36"/>
                    <a:pt x="86" y="36"/>
                    <a:pt x="83" y="37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4"/>
                    <a:pt x="91" y="2"/>
                    <a:pt x="90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0"/>
                    <a:pt x="65" y="1"/>
                    <a:pt x="65" y="3"/>
                  </a:cubicBezTo>
                  <a:cubicBezTo>
                    <a:pt x="65" y="5"/>
                    <a:pt x="67" y="7"/>
                    <a:pt x="6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3" y="22"/>
                    <a:pt x="33" y="24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6" y="36"/>
                  </a:cubicBezTo>
                  <a:cubicBezTo>
                    <a:pt x="11" y="36"/>
                    <a:pt x="0" y="47"/>
                    <a:pt x="0" y="61"/>
                  </a:cubicBezTo>
                  <a:cubicBezTo>
                    <a:pt x="0" y="75"/>
                    <a:pt x="11" y="87"/>
                    <a:pt x="26" y="87"/>
                  </a:cubicBezTo>
                  <a:cubicBezTo>
                    <a:pt x="40" y="87"/>
                    <a:pt x="51" y="75"/>
                    <a:pt x="51" y="61"/>
                  </a:cubicBezTo>
                  <a:cubicBezTo>
                    <a:pt x="51" y="51"/>
                    <a:pt x="45" y="42"/>
                    <a:pt x="36" y="38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1"/>
                    <a:pt x="41" y="29"/>
                    <a:pt x="44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45"/>
                    <a:pt x="65" y="52"/>
                    <a:pt x="65" y="61"/>
                  </a:cubicBezTo>
                  <a:cubicBezTo>
                    <a:pt x="65" y="75"/>
                    <a:pt x="77" y="87"/>
                    <a:pt x="91" y="87"/>
                  </a:cubicBezTo>
                  <a:cubicBezTo>
                    <a:pt x="105" y="87"/>
                    <a:pt x="116" y="75"/>
                    <a:pt x="116" y="61"/>
                  </a:cubicBezTo>
                  <a:cubicBezTo>
                    <a:pt x="116" y="47"/>
                    <a:pt x="105" y="36"/>
                    <a:pt x="91" y="36"/>
                  </a:cubicBezTo>
                  <a:close/>
                  <a:moveTo>
                    <a:pt x="44" y="61"/>
                  </a:moveTo>
                  <a:cubicBezTo>
                    <a:pt x="44" y="71"/>
                    <a:pt x="36" y="79"/>
                    <a:pt x="26" y="79"/>
                  </a:cubicBezTo>
                  <a:cubicBezTo>
                    <a:pt x="16" y="79"/>
                    <a:pt x="7" y="71"/>
                    <a:pt x="7" y="61"/>
                  </a:cubicBezTo>
                  <a:cubicBezTo>
                    <a:pt x="7" y="51"/>
                    <a:pt x="16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6"/>
                    <a:pt x="23" y="58"/>
                    <a:pt x="25" y="59"/>
                  </a:cubicBezTo>
                  <a:cubicBezTo>
                    <a:pt x="26" y="59"/>
                    <a:pt x="27" y="59"/>
                    <a:pt x="28" y="59"/>
                  </a:cubicBezTo>
                  <a:cubicBezTo>
                    <a:pt x="29" y="58"/>
                    <a:pt x="30" y="57"/>
                    <a:pt x="30" y="5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40" y="48"/>
                    <a:pt x="44" y="54"/>
                    <a:pt x="44" y="61"/>
                  </a:cubicBezTo>
                  <a:close/>
                  <a:moveTo>
                    <a:pt x="91" y="79"/>
                  </a:moveTo>
                  <a:cubicBezTo>
                    <a:pt x="81" y="79"/>
                    <a:pt x="73" y="71"/>
                    <a:pt x="73" y="61"/>
                  </a:cubicBezTo>
                  <a:cubicBezTo>
                    <a:pt x="73" y="55"/>
                    <a:pt x="76" y="50"/>
                    <a:pt x="80" y="47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5"/>
                    <a:pt x="93" y="66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5" y="65"/>
                    <a:pt x="96" y="64"/>
                    <a:pt x="96" y="63"/>
                  </a:cubicBezTo>
                  <a:cubicBezTo>
                    <a:pt x="97" y="62"/>
                    <a:pt x="96" y="61"/>
                    <a:pt x="96" y="60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8" y="43"/>
                    <a:pt x="90" y="43"/>
                    <a:pt x="91" y="43"/>
                  </a:cubicBezTo>
                  <a:cubicBezTo>
                    <a:pt x="101" y="43"/>
                    <a:pt x="109" y="51"/>
                    <a:pt x="109" y="61"/>
                  </a:cubicBezTo>
                  <a:cubicBezTo>
                    <a:pt x="109" y="71"/>
                    <a:pt x="101" y="79"/>
                    <a:pt x="91" y="7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4" name="Google Shape;3454;p18"/>
            <p:cNvSpPr/>
            <p:nvPr/>
          </p:nvSpPr>
          <p:spPr>
            <a:xfrm>
              <a:off x="6824663" y="3692525"/>
              <a:ext cx="68263" cy="17463"/>
            </a:xfrm>
            <a:custGeom>
              <a:rect b="b" l="l" r="r" t="t"/>
              <a:pathLst>
                <a:path extrusionOk="0" h="7" w="27">
                  <a:moveTo>
                    <a:pt x="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20" y="7"/>
                    <a:pt x="23" y="5"/>
                    <a:pt x="26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55" name="Google Shape;3455;p18"/>
          <p:cNvSpPr/>
          <p:nvPr/>
        </p:nvSpPr>
        <p:spPr>
          <a:xfrm>
            <a:off x="7353301" y="3600450"/>
            <a:ext cx="295275" cy="293688"/>
          </a:xfrm>
          <a:custGeom>
            <a:rect b="b" l="l" r="r" t="t"/>
            <a:pathLst>
              <a:path extrusionOk="0" h="185" w="186">
                <a:moveTo>
                  <a:pt x="127" y="0"/>
                </a:moveTo>
                <a:lnTo>
                  <a:pt x="59" y="0"/>
                </a:lnTo>
                <a:lnTo>
                  <a:pt x="0" y="185"/>
                </a:lnTo>
                <a:lnTo>
                  <a:pt x="186" y="185"/>
                </a:lnTo>
                <a:lnTo>
                  <a:pt x="127" y="0"/>
                </a:lnTo>
                <a:close/>
                <a:moveTo>
                  <a:pt x="105" y="172"/>
                </a:moveTo>
                <a:lnTo>
                  <a:pt x="81" y="172"/>
                </a:lnTo>
                <a:lnTo>
                  <a:pt x="81" y="139"/>
                </a:lnTo>
                <a:lnTo>
                  <a:pt x="105" y="139"/>
                </a:lnTo>
                <a:lnTo>
                  <a:pt x="105" y="172"/>
                </a:lnTo>
                <a:close/>
                <a:moveTo>
                  <a:pt x="105" y="115"/>
                </a:moveTo>
                <a:lnTo>
                  <a:pt x="81" y="115"/>
                </a:lnTo>
                <a:lnTo>
                  <a:pt x="81" y="80"/>
                </a:lnTo>
                <a:lnTo>
                  <a:pt x="105" y="80"/>
                </a:lnTo>
                <a:lnTo>
                  <a:pt x="105" y="115"/>
                </a:lnTo>
                <a:close/>
                <a:moveTo>
                  <a:pt x="105" y="58"/>
                </a:moveTo>
                <a:lnTo>
                  <a:pt x="81" y="58"/>
                </a:lnTo>
                <a:lnTo>
                  <a:pt x="81" y="23"/>
                </a:lnTo>
                <a:lnTo>
                  <a:pt x="105" y="23"/>
                </a:lnTo>
                <a:lnTo>
                  <a:pt x="105" y="5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456" name="Google Shape;3456;p18"/>
          <p:cNvGrpSpPr/>
          <p:nvPr/>
        </p:nvGrpSpPr>
        <p:grpSpPr>
          <a:xfrm>
            <a:off x="7940676" y="3654425"/>
            <a:ext cx="293688" cy="239713"/>
            <a:chOff x="7940676" y="3654425"/>
            <a:chExt cx="293688" cy="239713"/>
          </a:xfrm>
        </p:grpSpPr>
        <p:sp>
          <p:nvSpPr>
            <p:cNvPr id="3457" name="Google Shape;3457;p18"/>
            <p:cNvSpPr/>
            <p:nvPr/>
          </p:nvSpPr>
          <p:spPr>
            <a:xfrm>
              <a:off x="8105776" y="3654425"/>
              <a:ext cx="109538" cy="146050"/>
            </a:xfrm>
            <a:custGeom>
              <a:rect b="b" l="l" r="r" t="t"/>
              <a:pathLst>
                <a:path extrusionOk="0" h="58" w="44">
                  <a:moveTo>
                    <a:pt x="4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9"/>
                    <a:pt x="15" y="1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52"/>
                    <a:pt x="21" y="58"/>
                    <a:pt x="2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8"/>
                    <a:pt x="42" y="58"/>
                    <a:pt x="43" y="57"/>
                  </a:cubicBezTo>
                  <a:cubicBezTo>
                    <a:pt x="44" y="56"/>
                    <a:pt x="44" y="54"/>
                    <a:pt x="43" y="5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7"/>
                    <a:pt x="23" y="0"/>
                    <a:pt x="1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8" name="Google Shape;3458;p18"/>
            <p:cNvSpPr/>
            <p:nvPr/>
          </p:nvSpPr>
          <p:spPr>
            <a:xfrm>
              <a:off x="8196263" y="3673475"/>
              <a:ext cx="38100" cy="53975"/>
            </a:xfrm>
            <a:custGeom>
              <a:rect b="b" l="l" r="r" t="t"/>
              <a:pathLst>
                <a:path extrusionOk="0" h="21" w="15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9" name="Google Shape;3459;p18"/>
            <p:cNvSpPr/>
            <p:nvPr/>
          </p:nvSpPr>
          <p:spPr>
            <a:xfrm>
              <a:off x="8161338" y="3821113"/>
              <a:ext cx="73025" cy="730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0" name="Google Shape;3460;p18"/>
            <p:cNvSpPr/>
            <p:nvPr/>
          </p:nvSpPr>
          <p:spPr>
            <a:xfrm>
              <a:off x="7953376" y="3856038"/>
              <a:ext cx="73025" cy="38100"/>
            </a:xfrm>
            <a:custGeom>
              <a:rect b="b" l="l" r="r" t="t"/>
              <a:pathLst>
                <a:path extrusionOk="0" h="15" w="29">
                  <a:moveTo>
                    <a:pt x="15" y="15"/>
                  </a:moveTo>
                  <a:cubicBezTo>
                    <a:pt x="23" y="15"/>
                    <a:pt x="29" y="8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1" name="Google Shape;3461;p18"/>
            <p:cNvSpPr/>
            <p:nvPr/>
          </p:nvSpPr>
          <p:spPr>
            <a:xfrm>
              <a:off x="7940676" y="3727450"/>
              <a:ext cx="212725" cy="111125"/>
            </a:xfrm>
            <a:custGeom>
              <a:rect b="b" l="l" r="r" t="t"/>
              <a:pathLst>
                <a:path extrusionOk="0" h="44" w="84">
                  <a:moveTo>
                    <a:pt x="52" y="37"/>
                  </a:moveTo>
                  <a:cubicBezTo>
                    <a:pt x="50" y="37"/>
                    <a:pt x="50" y="35"/>
                    <a:pt x="51" y="3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7"/>
                    <a:pt x="59" y="0"/>
                    <a:pt x="5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4"/>
                    <a:pt x="7" y="8"/>
                  </a:cubicBezTo>
                  <a:cubicBezTo>
                    <a:pt x="7" y="12"/>
                    <a:pt x="10" y="15"/>
                    <a:pt x="14" y="15"/>
                  </a:cubicBezTo>
                  <a:cubicBezTo>
                    <a:pt x="19" y="15"/>
                    <a:pt x="23" y="15"/>
                    <a:pt x="27" y="15"/>
                  </a:cubicBezTo>
                  <a:cubicBezTo>
                    <a:pt x="12" y="20"/>
                    <a:pt x="4" y="32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1" y="43"/>
                    <a:pt x="2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6" y="44"/>
                    <a:pt x="79" y="43"/>
                    <a:pt x="80" y="41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4" y="38"/>
                    <a:pt x="83" y="37"/>
                    <a:pt x="81" y="37"/>
                  </a:cubicBezTo>
                  <a:lnTo>
                    <a:pt x="52" y="3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62" name="Google Shape;3462;p18"/>
          <p:cNvSpPr/>
          <p:nvPr/>
        </p:nvSpPr>
        <p:spPr>
          <a:xfrm>
            <a:off x="8543926" y="3600450"/>
            <a:ext cx="274638" cy="293688"/>
          </a:xfrm>
          <a:custGeom>
            <a:rect b="b" l="l" r="r" t="t"/>
            <a:pathLst>
              <a:path extrusionOk="0" h="116" w="109">
                <a:moveTo>
                  <a:pt x="108" y="72"/>
                </a:moveTo>
                <a:cubicBezTo>
                  <a:pt x="66" y="41"/>
                  <a:pt x="66" y="41"/>
                  <a:pt x="66" y="41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16"/>
                  <a:pt x="60" y="0"/>
                  <a:pt x="55" y="0"/>
                </a:cubicBezTo>
                <a:cubicBezTo>
                  <a:pt x="49" y="0"/>
                  <a:pt x="44" y="16"/>
                  <a:pt x="44" y="21"/>
                </a:cubicBezTo>
                <a:cubicBezTo>
                  <a:pt x="44" y="41"/>
                  <a:pt x="44" y="41"/>
                  <a:pt x="44" y="41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3"/>
                  <a:pt x="0" y="74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1" y="78"/>
                  <a:pt x="2" y="79"/>
                </a:cubicBezTo>
                <a:cubicBezTo>
                  <a:pt x="3" y="79"/>
                  <a:pt x="4" y="80"/>
                  <a:pt x="5" y="79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99"/>
                  <a:pt x="44" y="99"/>
                  <a:pt x="44" y="9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0" y="109"/>
                  <a:pt x="29" y="110"/>
                  <a:pt x="29" y="112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3"/>
                  <a:pt x="30" y="114"/>
                  <a:pt x="31" y="115"/>
                </a:cubicBezTo>
                <a:cubicBezTo>
                  <a:pt x="32" y="116"/>
                  <a:pt x="33" y="116"/>
                  <a:pt x="34" y="116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7" y="116"/>
                  <a:pt x="78" y="116"/>
                  <a:pt x="79" y="115"/>
                </a:cubicBezTo>
                <a:cubicBezTo>
                  <a:pt x="80" y="114"/>
                  <a:pt x="80" y="113"/>
                  <a:pt x="80" y="112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0"/>
                  <a:pt x="80" y="109"/>
                  <a:pt x="78" y="108"/>
                </a:cubicBezTo>
                <a:cubicBezTo>
                  <a:pt x="66" y="99"/>
                  <a:pt x="66" y="99"/>
                  <a:pt x="66" y="99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69"/>
                  <a:pt x="66" y="69"/>
                  <a:pt x="66" y="6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6" y="80"/>
                  <a:pt x="107" y="79"/>
                  <a:pt x="108" y="79"/>
                </a:cubicBezTo>
                <a:cubicBezTo>
                  <a:pt x="109" y="78"/>
                  <a:pt x="109" y="77"/>
                  <a:pt x="109" y="76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4"/>
                  <a:pt x="109" y="73"/>
                  <a:pt x="108" y="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3" name="Google Shape;3463;p18"/>
          <p:cNvSpPr/>
          <p:nvPr/>
        </p:nvSpPr>
        <p:spPr>
          <a:xfrm>
            <a:off x="6202363" y="3600450"/>
            <a:ext cx="257175" cy="293688"/>
          </a:xfrm>
          <a:custGeom>
            <a:rect b="b" l="l" r="r" t="t"/>
            <a:pathLst>
              <a:path extrusionOk="0" h="116" w="102">
                <a:moveTo>
                  <a:pt x="8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79"/>
                  <a:pt x="4" y="79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100"/>
                  <a:pt x="9" y="101"/>
                  <a:pt x="11" y="10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12"/>
                  <a:pt x="18" y="116"/>
                  <a:pt x="22" y="116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3" y="116"/>
                  <a:pt x="36" y="112"/>
                  <a:pt x="36" y="108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12"/>
                  <a:pt x="69" y="116"/>
                  <a:pt x="73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4" y="116"/>
                  <a:pt x="87" y="112"/>
                  <a:pt x="87" y="108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3" y="101"/>
                  <a:pt x="94" y="100"/>
                  <a:pt x="94" y="98"/>
                </a:cubicBezTo>
                <a:cubicBezTo>
                  <a:pt x="94" y="79"/>
                  <a:pt x="94" y="79"/>
                  <a:pt x="94" y="79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79"/>
                  <a:pt x="102" y="78"/>
                  <a:pt x="102" y="7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6"/>
                  <a:pt x="95" y="0"/>
                  <a:pt x="87" y="0"/>
                </a:cubicBezTo>
                <a:close/>
                <a:moveTo>
                  <a:pt x="73" y="29"/>
                </a:moveTo>
                <a:cubicBezTo>
                  <a:pt x="77" y="29"/>
                  <a:pt x="80" y="32"/>
                  <a:pt x="80" y="36"/>
                </a:cubicBezTo>
                <a:cubicBezTo>
                  <a:pt x="80" y="50"/>
                  <a:pt x="80" y="50"/>
                  <a:pt x="80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2"/>
                  <a:pt x="25" y="29"/>
                  <a:pt x="29" y="29"/>
                </a:cubicBezTo>
                <a:lnTo>
                  <a:pt x="73" y="29"/>
                </a:lnTo>
                <a:close/>
                <a:moveTo>
                  <a:pt x="29" y="87"/>
                </a:moveTo>
                <a:cubicBezTo>
                  <a:pt x="22" y="87"/>
                  <a:pt x="22" y="87"/>
                  <a:pt x="22" y="87"/>
                </a:cubicBezTo>
                <a:cubicBezTo>
                  <a:pt x="18" y="87"/>
                  <a:pt x="15" y="83"/>
                  <a:pt x="15" y="79"/>
                </a:cubicBezTo>
                <a:cubicBezTo>
                  <a:pt x="15" y="75"/>
                  <a:pt x="18" y="72"/>
                  <a:pt x="22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3" y="72"/>
                  <a:pt x="36" y="75"/>
                  <a:pt x="36" y="79"/>
                </a:cubicBezTo>
                <a:cubicBezTo>
                  <a:pt x="36" y="83"/>
                  <a:pt x="33" y="87"/>
                  <a:pt x="29" y="87"/>
                </a:cubicBezTo>
                <a:close/>
                <a:moveTo>
                  <a:pt x="80" y="87"/>
                </a:moveTo>
                <a:cubicBezTo>
                  <a:pt x="73" y="87"/>
                  <a:pt x="73" y="87"/>
                  <a:pt x="73" y="87"/>
                </a:cubicBezTo>
                <a:cubicBezTo>
                  <a:pt x="69" y="87"/>
                  <a:pt x="65" y="83"/>
                  <a:pt x="65" y="79"/>
                </a:cubicBezTo>
                <a:cubicBezTo>
                  <a:pt x="65" y="75"/>
                  <a:pt x="69" y="72"/>
                  <a:pt x="73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4" y="72"/>
                  <a:pt x="87" y="75"/>
                  <a:pt x="87" y="79"/>
                </a:cubicBezTo>
                <a:cubicBezTo>
                  <a:pt x="87" y="83"/>
                  <a:pt x="84" y="87"/>
                  <a:pt x="80" y="8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464" name="Google Shape;3464;p18"/>
          <p:cNvGrpSpPr/>
          <p:nvPr/>
        </p:nvGrpSpPr>
        <p:grpSpPr>
          <a:xfrm>
            <a:off x="8526463" y="2427288"/>
            <a:ext cx="292100" cy="220663"/>
            <a:chOff x="8526463" y="2427288"/>
            <a:chExt cx="292100" cy="220663"/>
          </a:xfrm>
        </p:grpSpPr>
        <p:sp>
          <p:nvSpPr>
            <p:cNvPr id="3465" name="Google Shape;3465;p18"/>
            <p:cNvSpPr/>
            <p:nvPr/>
          </p:nvSpPr>
          <p:spPr>
            <a:xfrm>
              <a:off x="8526463" y="2611438"/>
              <a:ext cx="292100" cy="36513"/>
            </a:xfrm>
            <a:custGeom>
              <a:rect b="b" l="l" r="r" t="t"/>
              <a:pathLst>
                <a:path extrusionOk="0" h="14" w="11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3" y="14"/>
                    <a:pt x="116" y="11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6" name="Google Shape;3466;p18"/>
            <p:cNvSpPr/>
            <p:nvPr/>
          </p:nvSpPr>
          <p:spPr>
            <a:xfrm>
              <a:off x="8582026" y="2427288"/>
              <a:ext cx="236538" cy="165100"/>
            </a:xfrm>
            <a:custGeom>
              <a:rect b="b" l="l" r="r" t="t"/>
              <a:pathLst>
                <a:path extrusionOk="0" h="65" w="94">
                  <a:moveTo>
                    <a:pt x="14" y="65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66" y="65"/>
                    <a:pt x="72" y="59"/>
                    <a:pt x="72" y="51"/>
                  </a:cubicBezTo>
                  <a:cubicBezTo>
                    <a:pt x="84" y="51"/>
                    <a:pt x="94" y="41"/>
                    <a:pt x="94" y="29"/>
                  </a:cubicBezTo>
                  <a:cubicBezTo>
                    <a:pt x="94" y="17"/>
                    <a:pt x="84" y="7"/>
                    <a:pt x="72" y="7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6" y="65"/>
                    <a:pt x="14" y="65"/>
                  </a:cubicBezTo>
                  <a:close/>
                  <a:moveTo>
                    <a:pt x="87" y="29"/>
                  </a:moveTo>
                  <a:cubicBezTo>
                    <a:pt x="87" y="37"/>
                    <a:pt x="80" y="44"/>
                    <a:pt x="72" y="4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0" y="14"/>
                    <a:pt x="87" y="21"/>
                    <a:pt x="87" y="29"/>
                  </a:cubicBezTo>
                  <a:close/>
                  <a:moveTo>
                    <a:pt x="7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0" y="58"/>
                    <a:pt x="7" y="55"/>
                    <a:pt x="7" y="51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67" name="Google Shape;3467;p18"/>
          <p:cNvGrpSpPr/>
          <p:nvPr/>
        </p:nvGrpSpPr>
        <p:grpSpPr>
          <a:xfrm>
            <a:off x="1497013" y="3013075"/>
            <a:ext cx="295275" cy="292101"/>
            <a:chOff x="1497013" y="3013075"/>
            <a:chExt cx="295275" cy="292101"/>
          </a:xfrm>
        </p:grpSpPr>
        <p:sp>
          <p:nvSpPr>
            <p:cNvPr id="3468" name="Google Shape;3468;p18"/>
            <p:cNvSpPr/>
            <p:nvPr/>
          </p:nvSpPr>
          <p:spPr>
            <a:xfrm>
              <a:off x="1497013" y="3106738"/>
              <a:ext cx="295275" cy="198438"/>
            </a:xfrm>
            <a:custGeom>
              <a:rect b="b" l="l" r="r" t="t"/>
              <a:pathLst>
                <a:path extrusionOk="0" h="125" w="186">
                  <a:moveTo>
                    <a:pt x="151" y="0"/>
                  </a:moveTo>
                  <a:lnTo>
                    <a:pt x="151" y="11"/>
                  </a:lnTo>
                  <a:lnTo>
                    <a:pt x="174" y="11"/>
                  </a:lnTo>
                  <a:lnTo>
                    <a:pt x="174" y="114"/>
                  </a:lnTo>
                  <a:lnTo>
                    <a:pt x="116" y="114"/>
                  </a:lnTo>
                  <a:lnTo>
                    <a:pt x="116" y="79"/>
                  </a:lnTo>
                  <a:lnTo>
                    <a:pt x="70" y="79"/>
                  </a:lnTo>
                  <a:lnTo>
                    <a:pt x="70" y="114"/>
                  </a:lnTo>
                  <a:lnTo>
                    <a:pt x="13" y="114"/>
                  </a:lnTo>
                  <a:lnTo>
                    <a:pt x="13" y="11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5"/>
                  </a:lnTo>
                  <a:lnTo>
                    <a:pt x="186" y="125"/>
                  </a:lnTo>
                  <a:lnTo>
                    <a:pt x="186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9" name="Google Shape;3469;p18"/>
            <p:cNvSpPr/>
            <p:nvPr/>
          </p:nvSpPr>
          <p:spPr>
            <a:xfrm>
              <a:off x="1571626" y="3013075"/>
              <a:ext cx="147638" cy="128588"/>
            </a:xfrm>
            <a:custGeom>
              <a:rect b="b" l="l" r="r" t="t"/>
              <a:pathLst>
                <a:path extrusionOk="0" h="81" w="93">
                  <a:moveTo>
                    <a:pt x="0" y="70"/>
                  </a:moveTo>
                  <a:lnTo>
                    <a:pt x="0" y="81"/>
                  </a:lnTo>
                  <a:lnTo>
                    <a:pt x="93" y="81"/>
                  </a:lnTo>
                  <a:lnTo>
                    <a:pt x="93" y="70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0" y="70"/>
                  </a:lnTo>
                  <a:close/>
                  <a:moveTo>
                    <a:pt x="34" y="13"/>
                  </a:moveTo>
                  <a:lnTo>
                    <a:pt x="34" y="35"/>
                  </a:lnTo>
                  <a:lnTo>
                    <a:pt x="58" y="35"/>
                  </a:lnTo>
                  <a:lnTo>
                    <a:pt x="58" y="13"/>
                  </a:lnTo>
                  <a:lnTo>
                    <a:pt x="69" y="13"/>
                  </a:lnTo>
                  <a:lnTo>
                    <a:pt x="69" y="70"/>
                  </a:lnTo>
                  <a:lnTo>
                    <a:pt x="58" y="70"/>
                  </a:lnTo>
                  <a:lnTo>
                    <a:pt x="58" y="46"/>
                  </a:lnTo>
                  <a:lnTo>
                    <a:pt x="34" y="46"/>
                  </a:lnTo>
                  <a:lnTo>
                    <a:pt x="34" y="70"/>
                  </a:lnTo>
                  <a:lnTo>
                    <a:pt x="23" y="70"/>
                  </a:lnTo>
                  <a:lnTo>
                    <a:pt x="23" y="13"/>
                  </a:lnTo>
                  <a:lnTo>
                    <a:pt x="34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0" name="Google Shape;3470;p18"/>
            <p:cNvSpPr/>
            <p:nvPr/>
          </p:nvSpPr>
          <p:spPr>
            <a:xfrm>
              <a:off x="1535113" y="3179763"/>
              <a:ext cx="55563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1" name="Google Shape;3471;p18"/>
            <p:cNvSpPr/>
            <p:nvPr/>
          </p:nvSpPr>
          <p:spPr>
            <a:xfrm>
              <a:off x="1535113" y="3232150"/>
              <a:ext cx="55563" cy="381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2" name="Google Shape;3472;p18"/>
            <p:cNvSpPr/>
            <p:nvPr/>
          </p:nvSpPr>
          <p:spPr>
            <a:xfrm>
              <a:off x="1700213" y="3179763"/>
              <a:ext cx="5397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3" name="Google Shape;3473;p18"/>
            <p:cNvSpPr/>
            <p:nvPr/>
          </p:nvSpPr>
          <p:spPr>
            <a:xfrm>
              <a:off x="1700213" y="3232150"/>
              <a:ext cx="53975" cy="381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4" name="Google Shape;3474;p18"/>
            <p:cNvSpPr/>
            <p:nvPr/>
          </p:nvSpPr>
          <p:spPr>
            <a:xfrm>
              <a:off x="1608138" y="3179763"/>
              <a:ext cx="7302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75" name="Google Shape;3475;p18"/>
          <p:cNvSpPr/>
          <p:nvPr/>
        </p:nvSpPr>
        <p:spPr>
          <a:xfrm>
            <a:off x="2670176" y="3068638"/>
            <a:ext cx="292100" cy="236538"/>
          </a:xfrm>
          <a:custGeom>
            <a:rect b="b" l="l" r="r" t="t"/>
            <a:pathLst>
              <a:path extrusionOk="0" h="94" w="116">
                <a:moveTo>
                  <a:pt x="102" y="22"/>
                </a:moveTo>
                <a:cubicBezTo>
                  <a:pt x="84" y="22"/>
                  <a:pt x="84" y="22"/>
                  <a:pt x="84" y="22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7" y="0"/>
                  <a:pt x="7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36" y="3"/>
                  <a:pt x="35" y="7"/>
                </a:cubicBezTo>
                <a:cubicBezTo>
                  <a:pt x="32" y="22"/>
                  <a:pt x="32" y="22"/>
                  <a:pt x="32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7" y="22"/>
                  <a:pt x="0" y="28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7" y="94"/>
                  <a:pt x="15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10" y="94"/>
                  <a:pt x="116" y="88"/>
                  <a:pt x="116" y="80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28"/>
                  <a:pt x="110" y="22"/>
                  <a:pt x="102" y="22"/>
                </a:cubicBezTo>
                <a:close/>
                <a:moveTo>
                  <a:pt x="42" y="9"/>
                </a:moveTo>
                <a:cubicBezTo>
                  <a:pt x="44" y="7"/>
                  <a:pt x="44" y="7"/>
                  <a:pt x="44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9"/>
                  <a:pt x="74" y="9"/>
                  <a:pt x="74" y="9"/>
                </a:cubicBezTo>
                <a:cubicBezTo>
                  <a:pt x="77" y="22"/>
                  <a:pt x="77" y="22"/>
                  <a:pt x="77" y="22"/>
                </a:cubicBezTo>
                <a:cubicBezTo>
                  <a:pt x="39" y="22"/>
                  <a:pt x="39" y="22"/>
                  <a:pt x="39" y="22"/>
                </a:cubicBezTo>
                <a:lnTo>
                  <a:pt x="42" y="9"/>
                </a:lnTo>
                <a:close/>
                <a:moveTo>
                  <a:pt x="80" y="65"/>
                </a:moveTo>
                <a:cubicBezTo>
                  <a:pt x="65" y="65"/>
                  <a:pt x="65" y="65"/>
                  <a:pt x="65" y="65"/>
                </a:cubicBezTo>
                <a:cubicBezTo>
                  <a:pt x="65" y="80"/>
                  <a:pt x="65" y="80"/>
                  <a:pt x="65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1" y="65"/>
                  <a:pt x="51" y="65"/>
                  <a:pt x="51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51"/>
                  <a:pt x="36" y="51"/>
                  <a:pt x="36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36"/>
                  <a:pt x="51" y="36"/>
                  <a:pt x="51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51"/>
                  <a:pt x="65" y="51"/>
                  <a:pt x="65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6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476" name="Google Shape;3476;p18"/>
          <p:cNvGrpSpPr/>
          <p:nvPr/>
        </p:nvGrpSpPr>
        <p:grpSpPr>
          <a:xfrm>
            <a:off x="7353301" y="3013075"/>
            <a:ext cx="295275" cy="292100"/>
            <a:chOff x="7353301" y="3013075"/>
            <a:chExt cx="295275" cy="292100"/>
          </a:xfrm>
        </p:grpSpPr>
        <p:sp>
          <p:nvSpPr>
            <p:cNvPr id="3477" name="Google Shape;3477;p18"/>
            <p:cNvSpPr/>
            <p:nvPr/>
          </p:nvSpPr>
          <p:spPr>
            <a:xfrm>
              <a:off x="7391401" y="3013075"/>
              <a:ext cx="257175" cy="176213"/>
            </a:xfrm>
            <a:custGeom>
              <a:rect b="b" l="l" r="r" t="t"/>
              <a:pathLst>
                <a:path extrusionOk="0" h="70" w="102">
                  <a:moveTo>
                    <a:pt x="93" y="36"/>
                  </a:moveTo>
                  <a:cubicBezTo>
                    <a:pt x="94" y="34"/>
                    <a:pt x="94" y="32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7"/>
                    <a:pt x="40" y="16"/>
                  </a:cubicBezTo>
                  <a:cubicBezTo>
                    <a:pt x="37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" y="47"/>
                    <a:pt x="11" y="44"/>
                    <a:pt x="18" y="44"/>
                  </a:cubicBezTo>
                  <a:cubicBezTo>
                    <a:pt x="19" y="44"/>
                    <a:pt x="20" y="44"/>
                    <a:pt x="22" y="44"/>
                  </a:cubicBezTo>
                  <a:cubicBezTo>
                    <a:pt x="28" y="35"/>
                    <a:pt x="39" y="29"/>
                    <a:pt x="51" y="29"/>
                  </a:cubicBezTo>
                  <a:cubicBezTo>
                    <a:pt x="71" y="29"/>
                    <a:pt x="87" y="46"/>
                    <a:pt x="87" y="66"/>
                  </a:cubicBezTo>
                  <a:cubicBezTo>
                    <a:pt x="87" y="67"/>
                    <a:pt x="87" y="68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96" y="66"/>
                    <a:pt x="102" y="59"/>
                    <a:pt x="102" y="51"/>
                  </a:cubicBezTo>
                  <a:cubicBezTo>
                    <a:pt x="102" y="45"/>
                    <a:pt x="98" y="40"/>
                    <a:pt x="93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8" name="Google Shape;3478;p18"/>
            <p:cNvSpPr/>
            <p:nvPr/>
          </p:nvSpPr>
          <p:spPr>
            <a:xfrm>
              <a:off x="7353301" y="3124200"/>
              <a:ext cx="257175" cy="180975"/>
            </a:xfrm>
            <a:custGeom>
              <a:rect b="b" l="l" r="r" t="t"/>
              <a:pathLst>
                <a:path extrusionOk="0" h="72" w="102">
                  <a:moveTo>
                    <a:pt x="94" y="36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6"/>
                    <a:pt x="40" y="16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79" name="Google Shape;3479;p18"/>
          <p:cNvSpPr/>
          <p:nvPr/>
        </p:nvSpPr>
        <p:spPr>
          <a:xfrm>
            <a:off x="7959726" y="3013075"/>
            <a:ext cx="255588" cy="184150"/>
          </a:xfrm>
          <a:custGeom>
            <a:rect b="b" l="l" r="r" t="t"/>
            <a:pathLst>
              <a:path extrusionOk="0" h="73" w="102">
                <a:moveTo>
                  <a:pt x="93" y="36"/>
                </a:moveTo>
                <a:cubicBezTo>
                  <a:pt x="94" y="34"/>
                  <a:pt x="94" y="32"/>
                  <a:pt x="94" y="29"/>
                </a:cubicBezTo>
                <a:cubicBezTo>
                  <a:pt x="94" y="13"/>
                  <a:pt x="81" y="0"/>
                  <a:pt x="65" y="0"/>
                </a:cubicBezTo>
                <a:cubicBezTo>
                  <a:pt x="54" y="0"/>
                  <a:pt x="44" y="7"/>
                  <a:pt x="40" y="16"/>
                </a:cubicBezTo>
                <a:cubicBezTo>
                  <a:pt x="37" y="15"/>
                  <a:pt x="35" y="15"/>
                  <a:pt x="33" y="15"/>
                </a:cubicBezTo>
                <a:cubicBezTo>
                  <a:pt x="23" y="15"/>
                  <a:pt x="15" y="23"/>
                  <a:pt x="15" y="32"/>
                </a:cubicBezTo>
                <a:cubicBezTo>
                  <a:pt x="6" y="36"/>
                  <a:pt x="0" y="43"/>
                  <a:pt x="0" y="51"/>
                </a:cubicBezTo>
                <a:cubicBezTo>
                  <a:pt x="0" y="63"/>
                  <a:pt x="13" y="73"/>
                  <a:pt x="29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9" y="73"/>
                  <a:pt x="102" y="63"/>
                  <a:pt x="102" y="51"/>
                </a:cubicBezTo>
                <a:cubicBezTo>
                  <a:pt x="102" y="45"/>
                  <a:pt x="98" y="40"/>
                  <a:pt x="93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480" name="Google Shape;3480;p18"/>
          <p:cNvGrpSpPr/>
          <p:nvPr/>
        </p:nvGrpSpPr>
        <p:grpSpPr>
          <a:xfrm>
            <a:off x="8543926" y="3013075"/>
            <a:ext cx="257175" cy="292100"/>
            <a:chOff x="8543926" y="3013075"/>
            <a:chExt cx="257175" cy="292100"/>
          </a:xfrm>
        </p:grpSpPr>
        <p:sp>
          <p:nvSpPr>
            <p:cNvPr id="3481" name="Google Shape;3481;p18"/>
            <p:cNvSpPr/>
            <p:nvPr/>
          </p:nvSpPr>
          <p:spPr>
            <a:xfrm>
              <a:off x="8543926" y="3013075"/>
              <a:ext cx="257175" cy="184150"/>
            </a:xfrm>
            <a:custGeom>
              <a:rect b="b" l="l" r="r" t="t"/>
              <a:pathLst>
                <a:path extrusionOk="0" h="73" w="102">
                  <a:moveTo>
                    <a:pt x="94" y="36"/>
                  </a:moveTo>
                  <a:cubicBezTo>
                    <a:pt x="94" y="34"/>
                    <a:pt x="95" y="32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7"/>
                    <a:pt x="40" y="16"/>
                  </a:cubicBezTo>
                  <a:cubicBezTo>
                    <a:pt x="38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3"/>
                    <a:pt x="29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9" y="73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2" name="Google Shape;3482;p18"/>
            <p:cNvSpPr/>
            <p:nvPr/>
          </p:nvSpPr>
          <p:spPr>
            <a:xfrm>
              <a:off x="8582026" y="3214688"/>
              <a:ext cx="34925" cy="73025"/>
            </a:xfrm>
            <a:custGeom>
              <a:rect b="b" l="l" r="r" t="t"/>
              <a:pathLst>
                <a:path extrusionOk="0" h="29" w="14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3" name="Google Shape;3483;p18"/>
            <p:cNvSpPr/>
            <p:nvPr/>
          </p:nvSpPr>
          <p:spPr>
            <a:xfrm>
              <a:off x="8655051" y="3232150"/>
              <a:ext cx="34925" cy="73025"/>
            </a:xfrm>
            <a:custGeom>
              <a:rect b="b" l="l" r="r" t="t"/>
              <a:pathLst>
                <a:path extrusionOk="0" h="29" w="14">
                  <a:moveTo>
                    <a:pt x="0" y="20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20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4" name="Google Shape;3484;p18"/>
            <p:cNvSpPr/>
            <p:nvPr/>
          </p:nvSpPr>
          <p:spPr>
            <a:xfrm>
              <a:off x="8728076" y="3214688"/>
              <a:ext cx="34925" cy="73025"/>
            </a:xfrm>
            <a:custGeom>
              <a:rect b="b" l="l" r="r" t="t"/>
              <a:pathLst>
                <a:path extrusionOk="0" h="29" w="14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85" name="Google Shape;3485;p18"/>
          <p:cNvGrpSpPr/>
          <p:nvPr/>
        </p:nvGrpSpPr>
        <p:grpSpPr>
          <a:xfrm>
            <a:off x="6184901" y="3013075"/>
            <a:ext cx="292100" cy="292100"/>
            <a:chOff x="6184901" y="3013075"/>
            <a:chExt cx="292100" cy="292100"/>
          </a:xfrm>
        </p:grpSpPr>
        <p:sp>
          <p:nvSpPr>
            <p:cNvPr id="3486" name="Google Shape;3486;p18"/>
            <p:cNvSpPr/>
            <p:nvPr/>
          </p:nvSpPr>
          <p:spPr>
            <a:xfrm>
              <a:off x="6229351" y="3046413"/>
              <a:ext cx="33338" cy="31750"/>
            </a:xfrm>
            <a:custGeom>
              <a:rect b="b" l="l" r="r" t="t"/>
              <a:pathLst>
                <a:path extrusionOk="0" h="13" w="13">
                  <a:moveTo>
                    <a:pt x="7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7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7" name="Google Shape;3487;p18"/>
            <p:cNvSpPr/>
            <p:nvPr/>
          </p:nvSpPr>
          <p:spPr>
            <a:xfrm>
              <a:off x="6184901" y="3141663"/>
              <a:ext cx="34925" cy="17463"/>
            </a:xfrm>
            <a:custGeom>
              <a:rect b="b" l="l" r="r" t="t"/>
              <a:pathLst>
                <a:path extrusionOk="0" h="7" w="14">
                  <a:moveTo>
                    <a:pt x="14" y="4"/>
                  </a:moveTo>
                  <a:cubicBezTo>
                    <a:pt x="14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8" name="Google Shape;3488;p18"/>
            <p:cNvSpPr/>
            <p:nvPr/>
          </p:nvSpPr>
          <p:spPr>
            <a:xfrm>
              <a:off x="6216651" y="3227388"/>
              <a:ext cx="33338" cy="33338"/>
            </a:xfrm>
            <a:custGeom>
              <a:rect b="b" l="l" r="r" t="t"/>
              <a:pathLst>
                <a:path extrusionOk="0" h="13" w="13">
                  <a:moveTo>
                    <a:pt x="6" y="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3" y="13"/>
                    <a:pt x="5" y="13"/>
                    <a:pt x="6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9" name="Google Shape;3489;p18"/>
            <p:cNvSpPr/>
            <p:nvPr/>
          </p:nvSpPr>
          <p:spPr>
            <a:xfrm>
              <a:off x="6313488" y="3270250"/>
              <a:ext cx="17463" cy="34925"/>
            </a:xfrm>
            <a:custGeom>
              <a:rect b="b" l="l" r="r" t="t"/>
              <a:pathLst>
                <a:path extrusionOk="0" h="14" w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3" y="14"/>
                  </a:cubicBezTo>
                  <a:cubicBezTo>
                    <a:pt x="5" y="14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0" name="Google Shape;3490;p18"/>
            <p:cNvSpPr/>
            <p:nvPr/>
          </p:nvSpPr>
          <p:spPr>
            <a:xfrm>
              <a:off x="6330951" y="3013075"/>
              <a:ext cx="17463" cy="38100"/>
            </a:xfrm>
            <a:custGeom>
              <a:rect b="b" l="l" r="r" t="t"/>
              <a:pathLst>
                <a:path extrusionOk="0" h="15" w="7">
                  <a:moveTo>
                    <a:pt x="4" y="15"/>
                  </a:moveTo>
                  <a:cubicBezTo>
                    <a:pt x="6" y="15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1" name="Google Shape;3491;p18"/>
            <p:cNvSpPr/>
            <p:nvPr/>
          </p:nvSpPr>
          <p:spPr>
            <a:xfrm>
              <a:off x="6399213" y="3240088"/>
              <a:ext cx="31750" cy="33338"/>
            </a:xfrm>
            <a:custGeom>
              <a:rect b="b" l="l" r="r" t="t"/>
              <a:pathLst>
                <a:path extrusionOk="0" h="13" w="13">
                  <a:moveTo>
                    <a:pt x="6" y="2"/>
                  </a:move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10" y="13"/>
                    <a:pt x="11" y="12"/>
                  </a:cubicBezTo>
                  <a:cubicBezTo>
                    <a:pt x="13" y="11"/>
                    <a:pt x="13" y="8"/>
                    <a:pt x="11" y="7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2" name="Google Shape;3492;p18"/>
            <p:cNvSpPr/>
            <p:nvPr/>
          </p:nvSpPr>
          <p:spPr>
            <a:xfrm>
              <a:off x="6438901" y="3159125"/>
              <a:ext cx="38100" cy="20638"/>
            </a:xfrm>
            <a:custGeom>
              <a:rect b="b" l="l" r="r" t="t"/>
              <a:pathLst>
                <a:path extrusionOk="0" h="8" w="15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6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3" name="Google Shape;3493;p18"/>
            <p:cNvSpPr/>
            <p:nvPr/>
          </p:nvSpPr>
          <p:spPr>
            <a:xfrm>
              <a:off x="6410326" y="3059113"/>
              <a:ext cx="33338" cy="34925"/>
            </a:xfrm>
            <a:custGeom>
              <a:rect b="b" l="l" r="r" t="t"/>
              <a:pathLst>
                <a:path extrusionOk="0" h="14" w="13">
                  <a:moveTo>
                    <a:pt x="6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1"/>
                    <a:pt x="1" y="12"/>
                  </a:cubicBezTo>
                  <a:cubicBezTo>
                    <a:pt x="3" y="14"/>
                    <a:pt x="5" y="14"/>
                    <a:pt x="6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4" name="Google Shape;3494;p18"/>
            <p:cNvSpPr/>
            <p:nvPr/>
          </p:nvSpPr>
          <p:spPr>
            <a:xfrm>
              <a:off x="6238876" y="3068638"/>
              <a:ext cx="182563" cy="184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95" name="Google Shape;3495;p18"/>
          <p:cNvGrpSpPr/>
          <p:nvPr/>
        </p:nvGrpSpPr>
        <p:grpSpPr>
          <a:xfrm>
            <a:off x="6769101" y="3013075"/>
            <a:ext cx="292100" cy="292100"/>
            <a:chOff x="6769101" y="3013075"/>
            <a:chExt cx="292100" cy="292100"/>
          </a:xfrm>
        </p:grpSpPr>
        <p:sp>
          <p:nvSpPr>
            <p:cNvPr id="3496" name="Google Shape;3496;p18"/>
            <p:cNvSpPr/>
            <p:nvPr/>
          </p:nvSpPr>
          <p:spPr>
            <a:xfrm>
              <a:off x="6859588" y="3013075"/>
              <a:ext cx="20638" cy="38100"/>
            </a:xfrm>
            <a:custGeom>
              <a:rect b="b" l="l" r="r" t="t"/>
              <a:pathLst>
                <a:path extrusionOk="0" h="15" w="8">
                  <a:moveTo>
                    <a:pt x="4" y="15"/>
                  </a:moveTo>
                  <a:cubicBezTo>
                    <a:pt x="6" y="15"/>
                    <a:pt x="8" y="13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7" name="Google Shape;3497;p18"/>
            <p:cNvSpPr/>
            <p:nvPr/>
          </p:nvSpPr>
          <p:spPr>
            <a:xfrm>
              <a:off x="6791326" y="3048000"/>
              <a:ext cx="33338" cy="33338"/>
            </a:xfrm>
            <a:custGeom>
              <a:rect b="b" l="l" r="r" t="t"/>
              <a:pathLst>
                <a:path extrusionOk="0" h="13" w="13">
                  <a:moveTo>
                    <a:pt x="6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0"/>
                    <a:pt x="13" y="8"/>
                    <a:pt x="12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8" name="Google Shape;3498;p18"/>
            <p:cNvSpPr/>
            <p:nvPr/>
          </p:nvSpPr>
          <p:spPr>
            <a:xfrm>
              <a:off x="6769101" y="3124200"/>
              <a:ext cx="38100" cy="17463"/>
            </a:xfrm>
            <a:custGeom>
              <a:rect b="b" l="l" r="r" t="t"/>
              <a:pathLst>
                <a:path extrusionOk="0" h="7" w="15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5" y="5"/>
                    <a:pt x="15" y="3"/>
                  </a:cubicBezTo>
                  <a:cubicBezTo>
                    <a:pt x="15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9" name="Google Shape;3499;p18"/>
            <p:cNvSpPr/>
            <p:nvPr/>
          </p:nvSpPr>
          <p:spPr>
            <a:xfrm>
              <a:off x="6919913" y="3035300"/>
              <a:ext cx="33338" cy="33338"/>
            </a:xfrm>
            <a:custGeom>
              <a:rect b="b" l="l" r="r" t="t"/>
              <a:pathLst>
                <a:path extrusionOk="0" h="13" w="13">
                  <a:moveTo>
                    <a:pt x="7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8" y="0"/>
                    <a:pt x="7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0" name="Google Shape;3500;p18"/>
            <p:cNvSpPr/>
            <p:nvPr/>
          </p:nvSpPr>
          <p:spPr>
            <a:xfrm>
              <a:off x="6824663" y="3068638"/>
              <a:ext cx="106363" cy="88900"/>
            </a:xfrm>
            <a:custGeom>
              <a:rect b="b" l="l" r="r" t="t"/>
              <a:pathLst>
                <a:path extrusionOk="0" h="35" w="42">
                  <a:moveTo>
                    <a:pt x="25" y="25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31" y="21"/>
                    <a:pt x="36" y="17"/>
                    <a:pt x="42" y="14"/>
                  </a:cubicBezTo>
                  <a:cubicBezTo>
                    <a:pt x="39" y="6"/>
                    <a:pt x="31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7"/>
                    <a:pt x="1" y="31"/>
                    <a:pt x="4" y="35"/>
                  </a:cubicBezTo>
                  <a:cubicBezTo>
                    <a:pt x="9" y="29"/>
                    <a:pt x="17" y="25"/>
                    <a:pt x="25" y="2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1" name="Google Shape;3501;p18"/>
            <p:cNvSpPr/>
            <p:nvPr/>
          </p:nvSpPr>
          <p:spPr>
            <a:xfrm>
              <a:off x="6807201" y="3124200"/>
              <a:ext cx="254000" cy="180975"/>
            </a:xfrm>
            <a:custGeom>
              <a:rect b="b" l="l" r="r" t="t"/>
              <a:pathLst>
                <a:path extrusionOk="0" h="72" w="101">
                  <a:moveTo>
                    <a:pt x="93" y="36"/>
                  </a:moveTo>
                  <a:cubicBezTo>
                    <a:pt x="94" y="33"/>
                    <a:pt x="94" y="31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6"/>
                    <a:pt x="39" y="16"/>
                  </a:cubicBezTo>
                  <a:cubicBezTo>
                    <a:pt x="37" y="15"/>
                    <a:pt x="35" y="14"/>
                    <a:pt x="32" y="14"/>
                  </a:cubicBezTo>
                  <a:cubicBezTo>
                    <a:pt x="22" y="14"/>
                    <a:pt x="15" y="22"/>
                    <a:pt x="14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88" y="72"/>
                    <a:pt x="101" y="63"/>
                    <a:pt x="101" y="51"/>
                  </a:cubicBezTo>
                  <a:cubicBezTo>
                    <a:pt x="101" y="45"/>
                    <a:pt x="98" y="40"/>
                    <a:pt x="93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02" name="Google Shape;3502;p18"/>
          <p:cNvSpPr/>
          <p:nvPr/>
        </p:nvSpPr>
        <p:spPr>
          <a:xfrm>
            <a:off x="363538" y="3600450"/>
            <a:ext cx="257175" cy="293688"/>
          </a:xfrm>
          <a:custGeom>
            <a:rect b="b" l="l" r="r" t="t"/>
            <a:pathLst>
              <a:path extrusionOk="0" h="116" w="102">
                <a:moveTo>
                  <a:pt x="94" y="35"/>
                </a:moveTo>
                <a:cubicBezTo>
                  <a:pt x="94" y="33"/>
                  <a:pt x="95" y="31"/>
                  <a:pt x="95" y="29"/>
                </a:cubicBezTo>
                <a:cubicBezTo>
                  <a:pt x="95" y="13"/>
                  <a:pt x="82" y="0"/>
                  <a:pt x="66" y="0"/>
                </a:cubicBezTo>
                <a:cubicBezTo>
                  <a:pt x="54" y="0"/>
                  <a:pt x="45" y="6"/>
                  <a:pt x="40" y="15"/>
                </a:cubicBezTo>
                <a:cubicBezTo>
                  <a:pt x="38" y="15"/>
                  <a:pt x="35" y="14"/>
                  <a:pt x="33" y="14"/>
                </a:cubicBezTo>
                <a:cubicBezTo>
                  <a:pt x="23" y="14"/>
                  <a:pt x="15" y="22"/>
                  <a:pt x="15" y="32"/>
                </a:cubicBezTo>
                <a:cubicBezTo>
                  <a:pt x="6" y="35"/>
                  <a:pt x="0" y="42"/>
                  <a:pt x="0" y="50"/>
                </a:cubicBezTo>
                <a:cubicBezTo>
                  <a:pt x="0" y="62"/>
                  <a:pt x="13" y="72"/>
                  <a:pt x="29" y="72"/>
                </a:cubicBezTo>
                <a:cubicBezTo>
                  <a:pt x="33" y="72"/>
                  <a:pt x="33" y="72"/>
                  <a:pt x="33" y="72"/>
                </a:cubicBezTo>
                <a:cubicBezTo>
                  <a:pt x="22" y="87"/>
                  <a:pt x="22" y="87"/>
                  <a:pt x="22" y="87"/>
                </a:cubicBezTo>
                <a:cubicBezTo>
                  <a:pt x="40" y="87"/>
                  <a:pt x="40" y="87"/>
                  <a:pt x="40" y="87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66" y="79"/>
                  <a:pt x="66" y="79"/>
                  <a:pt x="66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51" y="72"/>
                  <a:pt x="51" y="72"/>
                  <a:pt x="51" y="72"/>
                </a:cubicBezTo>
                <a:cubicBezTo>
                  <a:pt x="73" y="72"/>
                  <a:pt x="73" y="72"/>
                  <a:pt x="73" y="72"/>
                </a:cubicBezTo>
                <a:cubicBezTo>
                  <a:pt x="89" y="72"/>
                  <a:pt x="102" y="62"/>
                  <a:pt x="102" y="50"/>
                </a:cubicBezTo>
                <a:cubicBezTo>
                  <a:pt x="102" y="45"/>
                  <a:pt x="99" y="39"/>
                  <a:pt x="94" y="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03" name="Google Shape;3503;p18"/>
          <p:cNvGrpSpPr/>
          <p:nvPr/>
        </p:nvGrpSpPr>
        <p:grpSpPr>
          <a:xfrm>
            <a:off x="912813" y="3600450"/>
            <a:ext cx="257175" cy="293688"/>
            <a:chOff x="912813" y="3600450"/>
            <a:chExt cx="257175" cy="293688"/>
          </a:xfrm>
        </p:grpSpPr>
        <p:sp>
          <p:nvSpPr>
            <p:cNvPr id="3504" name="Google Shape;3504;p18"/>
            <p:cNvSpPr/>
            <p:nvPr/>
          </p:nvSpPr>
          <p:spPr>
            <a:xfrm>
              <a:off x="912813" y="3600450"/>
              <a:ext cx="257175" cy="182563"/>
            </a:xfrm>
            <a:custGeom>
              <a:rect b="b" l="l" r="r" t="t"/>
              <a:pathLst>
                <a:path extrusionOk="0" h="72" w="10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5" y="0"/>
                  </a:cubicBezTo>
                  <a:cubicBezTo>
                    <a:pt x="54" y="0"/>
                    <a:pt x="45" y="6"/>
                    <a:pt x="40" y="15"/>
                  </a:cubicBezTo>
                  <a:cubicBezTo>
                    <a:pt x="38" y="15"/>
                    <a:pt x="35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5" name="Google Shape;3505;p18"/>
            <p:cNvSpPr/>
            <p:nvPr/>
          </p:nvSpPr>
          <p:spPr>
            <a:xfrm>
              <a:off x="912813" y="3800475"/>
              <a:ext cx="17463" cy="206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6" name="Google Shape;3506;p18"/>
            <p:cNvSpPr/>
            <p:nvPr/>
          </p:nvSpPr>
          <p:spPr>
            <a:xfrm>
              <a:off x="968376" y="3800475"/>
              <a:ext cx="17463" cy="206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7" name="Google Shape;3507;p18"/>
            <p:cNvSpPr/>
            <p:nvPr/>
          </p:nvSpPr>
          <p:spPr>
            <a:xfrm>
              <a:off x="1023938" y="3800475"/>
              <a:ext cx="17463" cy="206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8" name="Google Shape;3508;p18"/>
            <p:cNvSpPr/>
            <p:nvPr/>
          </p:nvSpPr>
          <p:spPr>
            <a:xfrm>
              <a:off x="1076326" y="3800475"/>
              <a:ext cx="20638" cy="206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9" name="Google Shape;3509;p18"/>
            <p:cNvSpPr/>
            <p:nvPr/>
          </p:nvSpPr>
          <p:spPr>
            <a:xfrm>
              <a:off x="950913" y="3838575"/>
              <a:ext cx="17463" cy="174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0" name="Google Shape;3510;p18"/>
            <p:cNvSpPr/>
            <p:nvPr/>
          </p:nvSpPr>
          <p:spPr>
            <a:xfrm>
              <a:off x="1003301" y="3838575"/>
              <a:ext cx="20638" cy="174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1" name="Google Shape;3511;p18"/>
            <p:cNvSpPr/>
            <p:nvPr/>
          </p:nvSpPr>
          <p:spPr>
            <a:xfrm>
              <a:off x="1058863" y="3838575"/>
              <a:ext cx="17463" cy="174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2" name="Google Shape;3512;p18"/>
            <p:cNvSpPr/>
            <p:nvPr/>
          </p:nvSpPr>
          <p:spPr>
            <a:xfrm>
              <a:off x="1114426" y="3838575"/>
              <a:ext cx="17463" cy="174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3" name="Google Shape;3513;p18"/>
            <p:cNvSpPr/>
            <p:nvPr/>
          </p:nvSpPr>
          <p:spPr>
            <a:xfrm>
              <a:off x="912813" y="3873500"/>
              <a:ext cx="17463" cy="206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4" name="Google Shape;3514;p18"/>
            <p:cNvSpPr/>
            <p:nvPr/>
          </p:nvSpPr>
          <p:spPr>
            <a:xfrm>
              <a:off x="968376" y="3873500"/>
              <a:ext cx="17463" cy="206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5" name="Google Shape;3515;p18"/>
            <p:cNvSpPr/>
            <p:nvPr/>
          </p:nvSpPr>
          <p:spPr>
            <a:xfrm>
              <a:off x="1023938" y="3873500"/>
              <a:ext cx="17463" cy="206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6" name="Google Shape;3516;p18"/>
            <p:cNvSpPr/>
            <p:nvPr/>
          </p:nvSpPr>
          <p:spPr>
            <a:xfrm>
              <a:off x="1076326" y="3873500"/>
              <a:ext cx="20638" cy="206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17" name="Google Shape;3517;p18"/>
          <p:cNvGrpSpPr/>
          <p:nvPr/>
        </p:nvGrpSpPr>
        <p:grpSpPr>
          <a:xfrm>
            <a:off x="1497013" y="3600450"/>
            <a:ext cx="257175" cy="293688"/>
            <a:chOff x="1497013" y="3600450"/>
            <a:chExt cx="257175" cy="293688"/>
          </a:xfrm>
        </p:grpSpPr>
        <p:sp>
          <p:nvSpPr>
            <p:cNvPr id="3518" name="Google Shape;3518;p18"/>
            <p:cNvSpPr/>
            <p:nvPr/>
          </p:nvSpPr>
          <p:spPr>
            <a:xfrm>
              <a:off x="1497013" y="3600450"/>
              <a:ext cx="257175" cy="182563"/>
            </a:xfrm>
            <a:custGeom>
              <a:rect b="b" l="l" r="r" t="t"/>
              <a:pathLst>
                <a:path extrusionOk="0" h="72" w="10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5" y="0"/>
                    <a:pt x="45" y="6"/>
                    <a:pt x="40" y="15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4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9" name="Google Shape;3519;p18"/>
            <p:cNvSpPr/>
            <p:nvPr/>
          </p:nvSpPr>
          <p:spPr>
            <a:xfrm>
              <a:off x="1497013" y="3838575"/>
              <a:ext cx="55563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0" name="Google Shape;3520;p18"/>
            <p:cNvSpPr/>
            <p:nvPr/>
          </p:nvSpPr>
          <p:spPr>
            <a:xfrm>
              <a:off x="1590676" y="3800475"/>
              <a:ext cx="55563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1" name="Google Shape;3521;p18"/>
            <p:cNvSpPr/>
            <p:nvPr/>
          </p:nvSpPr>
          <p:spPr>
            <a:xfrm>
              <a:off x="1681163" y="3838575"/>
              <a:ext cx="55563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22" name="Google Shape;3522;p18"/>
          <p:cNvSpPr/>
          <p:nvPr/>
        </p:nvSpPr>
        <p:spPr>
          <a:xfrm>
            <a:off x="2139951" y="3600450"/>
            <a:ext cx="147638" cy="293688"/>
          </a:xfrm>
          <a:custGeom>
            <a:rect b="b" l="l" r="r" t="t"/>
            <a:pathLst>
              <a:path extrusionOk="0" h="116" w="58">
                <a:moveTo>
                  <a:pt x="43" y="62"/>
                </a:moveTo>
                <a:cubicBezTo>
                  <a:pt x="43" y="50"/>
                  <a:pt x="43" y="50"/>
                  <a:pt x="43" y="50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6"/>
                  <a:pt x="37" y="0"/>
                  <a:pt x="29" y="0"/>
                </a:cubicBezTo>
                <a:cubicBezTo>
                  <a:pt x="21" y="0"/>
                  <a:pt x="14" y="6"/>
                  <a:pt x="14" y="14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62"/>
                  <a:pt x="14" y="62"/>
                  <a:pt x="14" y="62"/>
                </a:cubicBezTo>
                <a:cubicBezTo>
                  <a:pt x="5" y="67"/>
                  <a:pt x="0" y="76"/>
                  <a:pt x="0" y="87"/>
                </a:cubicBezTo>
                <a:cubicBezTo>
                  <a:pt x="0" y="103"/>
                  <a:pt x="13" y="116"/>
                  <a:pt x="29" y="116"/>
                </a:cubicBezTo>
                <a:cubicBezTo>
                  <a:pt x="45" y="116"/>
                  <a:pt x="58" y="103"/>
                  <a:pt x="58" y="87"/>
                </a:cubicBezTo>
                <a:cubicBezTo>
                  <a:pt x="58" y="76"/>
                  <a:pt x="52" y="67"/>
                  <a:pt x="43" y="62"/>
                </a:cubicBezTo>
                <a:close/>
                <a:moveTo>
                  <a:pt x="21" y="43"/>
                </a:moveTo>
                <a:cubicBezTo>
                  <a:pt x="29" y="43"/>
                  <a:pt x="29" y="43"/>
                  <a:pt x="29" y="43"/>
                </a:cubicBezTo>
                <a:cubicBezTo>
                  <a:pt x="29" y="36"/>
                  <a:pt x="29" y="36"/>
                  <a:pt x="2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29"/>
                  <a:pt x="21" y="29"/>
                  <a:pt x="2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1"/>
                  <a:pt x="29" y="21"/>
                  <a:pt x="29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0"/>
                  <a:pt x="25" y="7"/>
                  <a:pt x="29" y="7"/>
                </a:cubicBezTo>
                <a:cubicBezTo>
                  <a:pt x="33" y="7"/>
                  <a:pt x="36" y="10"/>
                  <a:pt x="36" y="14"/>
                </a:cubicBezTo>
                <a:cubicBezTo>
                  <a:pt x="36" y="50"/>
                  <a:pt x="36" y="50"/>
                  <a:pt x="36" y="50"/>
                </a:cubicBezTo>
                <a:cubicBezTo>
                  <a:pt x="21" y="50"/>
                  <a:pt x="21" y="50"/>
                  <a:pt x="21" y="50"/>
                </a:cubicBezTo>
                <a:lnTo>
                  <a:pt x="21" y="43"/>
                </a:lnTo>
                <a:close/>
                <a:moveTo>
                  <a:pt x="29" y="108"/>
                </a:moveTo>
                <a:cubicBezTo>
                  <a:pt x="17" y="108"/>
                  <a:pt x="7" y="99"/>
                  <a:pt x="7" y="87"/>
                </a:cubicBezTo>
                <a:cubicBezTo>
                  <a:pt x="7" y="85"/>
                  <a:pt x="7" y="84"/>
                  <a:pt x="7" y="83"/>
                </a:cubicBezTo>
                <a:cubicBezTo>
                  <a:pt x="9" y="93"/>
                  <a:pt x="18" y="101"/>
                  <a:pt x="29" y="101"/>
                </a:cubicBezTo>
                <a:cubicBezTo>
                  <a:pt x="39" y="101"/>
                  <a:pt x="48" y="93"/>
                  <a:pt x="50" y="83"/>
                </a:cubicBezTo>
                <a:cubicBezTo>
                  <a:pt x="50" y="84"/>
                  <a:pt x="50" y="85"/>
                  <a:pt x="50" y="87"/>
                </a:cubicBezTo>
                <a:cubicBezTo>
                  <a:pt x="50" y="99"/>
                  <a:pt x="41" y="108"/>
                  <a:pt x="29" y="1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3" name="Google Shape;3523;p18"/>
          <p:cNvSpPr/>
          <p:nvPr/>
        </p:nvSpPr>
        <p:spPr>
          <a:xfrm>
            <a:off x="2687638" y="3600450"/>
            <a:ext cx="274638" cy="293688"/>
          </a:xfrm>
          <a:custGeom>
            <a:rect b="b" l="l" r="r" t="t"/>
            <a:pathLst>
              <a:path extrusionOk="0" h="116" w="109">
                <a:moveTo>
                  <a:pt x="58" y="7"/>
                </a:moveTo>
                <a:cubicBezTo>
                  <a:pt x="58" y="3"/>
                  <a:pt x="58" y="3"/>
                  <a:pt x="58" y="3"/>
                </a:cubicBezTo>
                <a:cubicBezTo>
                  <a:pt x="58" y="1"/>
                  <a:pt x="57" y="0"/>
                  <a:pt x="55" y="0"/>
                </a:cubicBezTo>
                <a:cubicBezTo>
                  <a:pt x="53" y="0"/>
                  <a:pt x="51" y="1"/>
                  <a:pt x="51" y="3"/>
                </a:cubicBezTo>
                <a:cubicBezTo>
                  <a:pt x="51" y="7"/>
                  <a:pt x="51" y="7"/>
                  <a:pt x="51" y="7"/>
                </a:cubicBezTo>
                <a:cubicBezTo>
                  <a:pt x="23" y="9"/>
                  <a:pt x="0" y="32"/>
                  <a:pt x="0" y="61"/>
                </a:cubicBezTo>
                <a:cubicBezTo>
                  <a:pt x="0" y="62"/>
                  <a:pt x="0" y="64"/>
                  <a:pt x="0" y="65"/>
                </a:cubicBezTo>
                <a:cubicBezTo>
                  <a:pt x="1" y="65"/>
                  <a:pt x="1" y="65"/>
                  <a:pt x="1" y="65"/>
                </a:cubicBezTo>
                <a:cubicBezTo>
                  <a:pt x="2" y="57"/>
                  <a:pt x="10" y="50"/>
                  <a:pt x="18" y="50"/>
                </a:cubicBezTo>
                <a:cubicBezTo>
                  <a:pt x="27" y="50"/>
                  <a:pt x="35" y="57"/>
                  <a:pt x="36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8" y="58"/>
                  <a:pt x="44" y="52"/>
                  <a:pt x="51" y="51"/>
                </a:cubicBezTo>
                <a:cubicBezTo>
                  <a:pt x="51" y="90"/>
                  <a:pt x="51" y="90"/>
                  <a:pt x="51" y="90"/>
                </a:cubicBezTo>
                <a:cubicBezTo>
                  <a:pt x="51" y="108"/>
                  <a:pt x="47" y="108"/>
                  <a:pt x="40" y="108"/>
                </a:cubicBezTo>
                <a:cubicBezTo>
                  <a:pt x="29" y="108"/>
                  <a:pt x="29" y="105"/>
                  <a:pt x="29" y="98"/>
                </a:cubicBezTo>
                <a:cubicBezTo>
                  <a:pt x="29" y="96"/>
                  <a:pt x="28" y="94"/>
                  <a:pt x="26" y="94"/>
                </a:cubicBezTo>
                <a:cubicBezTo>
                  <a:pt x="24" y="94"/>
                  <a:pt x="22" y="96"/>
                  <a:pt x="22" y="98"/>
                </a:cubicBezTo>
                <a:cubicBezTo>
                  <a:pt x="22" y="105"/>
                  <a:pt x="22" y="116"/>
                  <a:pt x="40" y="116"/>
                </a:cubicBezTo>
                <a:cubicBezTo>
                  <a:pt x="50" y="116"/>
                  <a:pt x="58" y="114"/>
                  <a:pt x="58" y="90"/>
                </a:cubicBezTo>
                <a:cubicBezTo>
                  <a:pt x="58" y="51"/>
                  <a:pt x="58" y="51"/>
                  <a:pt x="58" y="51"/>
                </a:cubicBezTo>
                <a:cubicBezTo>
                  <a:pt x="65" y="52"/>
                  <a:pt x="71" y="58"/>
                  <a:pt x="73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5" y="57"/>
                  <a:pt x="82" y="50"/>
                  <a:pt x="91" y="50"/>
                </a:cubicBezTo>
                <a:cubicBezTo>
                  <a:pt x="100" y="50"/>
                  <a:pt x="107" y="57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4"/>
                  <a:pt x="109" y="62"/>
                  <a:pt x="109" y="61"/>
                </a:cubicBezTo>
                <a:cubicBezTo>
                  <a:pt x="109" y="32"/>
                  <a:pt x="87" y="9"/>
                  <a:pt x="58" y="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24" name="Google Shape;3524;p18"/>
          <p:cNvGrpSpPr/>
          <p:nvPr/>
        </p:nvGrpSpPr>
        <p:grpSpPr>
          <a:xfrm>
            <a:off x="2084388" y="3051175"/>
            <a:ext cx="293688" cy="254001"/>
            <a:chOff x="2084388" y="3051175"/>
            <a:chExt cx="293688" cy="254001"/>
          </a:xfrm>
        </p:grpSpPr>
        <p:sp>
          <p:nvSpPr>
            <p:cNvPr id="3525" name="Google Shape;3525;p18"/>
            <p:cNvSpPr/>
            <p:nvPr/>
          </p:nvSpPr>
          <p:spPr>
            <a:xfrm>
              <a:off x="2084388" y="3106738"/>
              <a:ext cx="36513" cy="198438"/>
            </a:xfrm>
            <a:custGeom>
              <a:rect b="b" l="l" r="r" t="t"/>
              <a:pathLst>
                <a:path extrusionOk="0" h="79" w="14">
                  <a:moveTo>
                    <a:pt x="0" y="14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3"/>
                    <a:pt x="6" y="79"/>
                    <a:pt x="14" y="7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6" name="Google Shape;3526;p18"/>
            <p:cNvSpPr/>
            <p:nvPr/>
          </p:nvSpPr>
          <p:spPr>
            <a:xfrm>
              <a:off x="2139951" y="3051175"/>
              <a:ext cx="182563" cy="254000"/>
            </a:xfrm>
            <a:custGeom>
              <a:rect b="b" l="l" r="r" t="t"/>
              <a:pathLst>
                <a:path extrusionOk="0" h="101" w="72">
                  <a:moveTo>
                    <a:pt x="58" y="7"/>
                  </a:moveTo>
                  <a:cubicBezTo>
                    <a:pt x="58" y="3"/>
                    <a:pt x="54" y="0"/>
                    <a:pt x="5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4" y="3"/>
                    <a:pt x="14" y="7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58" y="22"/>
                    <a:pt x="58" y="22"/>
                    <a:pt x="58" y="22"/>
                  </a:cubicBezTo>
                  <a:lnTo>
                    <a:pt x="58" y="7"/>
                  </a:lnTo>
                  <a:close/>
                  <a:moveTo>
                    <a:pt x="50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0" y="7"/>
                    <a:pt x="50" y="7"/>
                    <a:pt x="50" y="7"/>
                  </a:cubicBezTo>
                  <a:lnTo>
                    <a:pt x="50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7" name="Google Shape;3527;p18"/>
            <p:cNvSpPr/>
            <p:nvPr/>
          </p:nvSpPr>
          <p:spPr>
            <a:xfrm>
              <a:off x="2339976" y="3106738"/>
              <a:ext cx="38100" cy="198438"/>
            </a:xfrm>
            <a:custGeom>
              <a:rect b="b" l="l" r="r" t="t"/>
              <a:pathLst>
                <a:path extrusionOk="0" h="79" w="15">
                  <a:moveTo>
                    <a:pt x="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79"/>
                    <a:pt x="15" y="73"/>
                    <a:pt x="15" y="6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6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28" name="Google Shape;3528;p18"/>
          <p:cNvSpPr/>
          <p:nvPr/>
        </p:nvSpPr>
        <p:spPr>
          <a:xfrm>
            <a:off x="2232026" y="790575"/>
            <a:ext cx="134938" cy="155575"/>
          </a:xfrm>
          <a:custGeom>
            <a:rect b="b" l="l" r="r" t="t"/>
            <a:pathLst>
              <a:path extrusionOk="0" h="62" w="54">
                <a:moveTo>
                  <a:pt x="51" y="27"/>
                </a:moveTo>
                <a:cubicBezTo>
                  <a:pt x="35" y="18"/>
                  <a:pt x="35" y="18"/>
                  <a:pt x="35" y="18"/>
                </a:cubicBezTo>
                <a:cubicBezTo>
                  <a:pt x="32" y="16"/>
                  <a:pt x="26" y="13"/>
                  <a:pt x="23" y="11"/>
                </a:cubicBezTo>
                <a:cubicBezTo>
                  <a:pt x="7" y="2"/>
                  <a:pt x="7" y="2"/>
                  <a:pt x="7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9"/>
                  <a:pt x="32" y="46"/>
                  <a:pt x="35" y="44"/>
                </a:cubicBezTo>
                <a:cubicBezTo>
                  <a:pt x="51" y="35"/>
                  <a:pt x="51" y="35"/>
                  <a:pt x="51" y="35"/>
                </a:cubicBezTo>
                <a:cubicBezTo>
                  <a:pt x="54" y="33"/>
                  <a:pt x="54" y="29"/>
                  <a:pt x="51" y="2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9" name="Google Shape;3529;p18"/>
          <p:cNvSpPr/>
          <p:nvPr/>
        </p:nvSpPr>
        <p:spPr>
          <a:xfrm>
            <a:off x="1003301" y="790575"/>
            <a:ext cx="222250" cy="155575"/>
          </a:xfrm>
          <a:custGeom>
            <a:rect b="b" l="l" r="r" t="t"/>
            <a:pathLst>
              <a:path extrusionOk="0" h="62" w="88">
                <a:moveTo>
                  <a:pt x="83" y="2"/>
                </a:moveTo>
                <a:cubicBezTo>
                  <a:pt x="68" y="11"/>
                  <a:pt x="68" y="11"/>
                  <a:pt x="68" y="11"/>
                </a:cubicBezTo>
                <a:cubicBezTo>
                  <a:pt x="65" y="13"/>
                  <a:pt x="58" y="16"/>
                  <a:pt x="55" y="18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2"/>
                  <a:pt x="49" y="0"/>
                  <a:pt x="46" y="2"/>
                </a:cubicBezTo>
                <a:cubicBezTo>
                  <a:pt x="31" y="11"/>
                  <a:pt x="31" y="11"/>
                  <a:pt x="31" y="11"/>
                </a:cubicBezTo>
                <a:cubicBezTo>
                  <a:pt x="28" y="13"/>
                  <a:pt x="22" y="16"/>
                  <a:pt x="19" y="18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29"/>
                  <a:pt x="0" y="33"/>
                  <a:pt x="4" y="35"/>
                </a:cubicBezTo>
                <a:cubicBezTo>
                  <a:pt x="19" y="44"/>
                  <a:pt x="19" y="44"/>
                  <a:pt x="19" y="44"/>
                </a:cubicBezTo>
                <a:cubicBezTo>
                  <a:pt x="22" y="46"/>
                  <a:pt x="28" y="49"/>
                  <a:pt x="32" y="51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2"/>
                  <a:pt x="51" y="60"/>
                  <a:pt x="51" y="56"/>
                </a:cubicBezTo>
                <a:cubicBezTo>
                  <a:pt x="51" y="42"/>
                  <a:pt x="51" y="42"/>
                  <a:pt x="51" y="42"/>
                </a:cubicBezTo>
                <a:cubicBezTo>
                  <a:pt x="55" y="44"/>
                  <a:pt x="55" y="44"/>
                  <a:pt x="55" y="44"/>
                </a:cubicBezTo>
                <a:cubicBezTo>
                  <a:pt x="59" y="46"/>
                  <a:pt x="65" y="49"/>
                  <a:pt x="68" y="51"/>
                </a:cubicBezTo>
                <a:cubicBezTo>
                  <a:pt x="83" y="60"/>
                  <a:pt x="83" y="60"/>
                  <a:pt x="83" y="60"/>
                </a:cubicBezTo>
                <a:cubicBezTo>
                  <a:pt x="86" y="62"/>
                  <a:pt x="88" y="60"/>
                  <a:pt x="88" y="56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2"/>
                  <a:pt x="86" y="0"/>
                  <a:pt x="83" y="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0" name="Google Shape;3530;p18"/>
          <p:cNvSpPr/>
          <p:nvPr/>
        </p:nvSpPr>
        <p:spPr>
          <a:xfrm>
            <a:off x="2781301" y="795338"/>
            <a:ext cx="227013" cy="157163"/>
          </a:xfrm>
          <a:custGeom>
            <a:rect b="b" l="l" r="r" t="t"/>
            <a:pathLst>
              <a:path extrusionOk="0" h="62" w="90">
                <a:moveTo>
                  <a:pt x="87" y="27"/>
                </a:moveTo>
                <a:cubicBezTo>
                  <a:pt x="71" y="18"/>
                  <a:pt x="71" y="18"/>
                  <a:pt x="71" y="18"/>
                </a:cubicBezTo>
                <a:cubicBezTo>
                  <a:pt x="68" y="16"/>
                  <a:pt x="62" y="13"/>
                  <a:pt x="59" y="11"/>
                </a:cubicBezTo>
                <a:cubicBezTo>
                  <a:pt x="43" y="2"/>
                  <a:pt x="43" y="2"/>
                  <a:pt x="43" y="2"/>
                </a:cubicBezTo>
                <a:cubicBezTo>
                  <a:pt x="39" y="0"/>
                  <a:pt x="36" y="1"/>
                  <a:pt x="36" y="5"/>
                </a:cubicBezTo>
                <a:cubicBezTo>
                  <a:pt x="36" y="20"/>
                  <a:pt x="36" y="20"/>
                  <a:pt x="36" y="20"/>
                </a:cubicBezTo>
                <a:cubicBezTo>
                  <a:pt x="33" y="18"/>
                  <a:pt x="33" y="18"/>
                  <a:pt x="33" y="18"/>
                </a:cubicBezTo>
                <a:cubicBezTo>
                  <a:pt x="30" y="16"/>
                  <a:pt x="25" y="13"/>
                  <a:pt x="21" y="11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0" y="1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7"/>
                  <a:pt x="0" y="34"/>
                  <a:pt x="0" y="3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2" y="62"/>
                  <a:pt x="6" y="60"/>
                </a:cubicBezTo>
                <a:cubicBezTo>
                  <a:pt x="21" y="51"/>
                  <a:pt x="21" y="51"/>
                  <a:pt x="21" y="51"/>
                </a:cubicBezTo>
                <a:cubicBezTo>
                  <a:pt x="25" y="49"/>
                  <a:pt x="30" y="45"/>
                  <a:pt x="33" y="43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56"/>
                  <a:pt x="36" y="56"/>
                  <a:pt x="36" y="56"/>
                </a:cubicBezTo>
                <a:cubicBezTo>
                  <a:pt x="36" y="60"/>
                  <a:pt x="39" y="62"/>
                  <a:pt x="43" y="60"/>
                </a:cubicBezTo>
                <a:cubicBezTo>
                  <a:pt x="58" y="51"/>
                  <a:pt x="58" y="51"/>
                  <a:pt x="58" y="51"/>
                </a:cubicBezTo>
                <a:cubicBezTo>
                  <a:pt x="62" y="49"/>
                  <a:pt x="68" y="45"/>
                  <a:pt x="71" y="43"/>
                </a:cubicBezTo>
                <a:cubicBezTo>
                  <a:pt x="87" y="34"/>
                  <a:pt x="87" y="34"/>
                  <a:pt x="87" y="34"/>
                </a:cubicBezTo>
                <a:cubicBezTo>
                  <a:pt x="90" y="32"/>
                  <a:pt x="90" y="29"/>
                  <a:pt x="87" y="2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1" name="Google Shape;3531;p18"/>
          <p:cNvSpPr/>
          <p:nvPr/>
        </p:nvSpPr>
        <p:spPr>
          <a:xfrm>
            <a:off x="474663" y="795338"/>
            <a:ext cx="146050" cy="157163"/>
          </a:xfrm>
          <a:custGeom>
            <a:rect b="b" l="l" r="r" t="t"/>
            <a:pathLst>
              <a:path extrusionOk="0" h="62" w="58">
                <a:moveTo>
                  <a:pt x="52" y="2"/>
                </a:moveTo>
                <a:cubicBezTo>
                  <a:pt x="36" y="11"/>
                  <a:pt x="36" y="11"/>
                  <a:pt x="36" y="11"/>
                </a:cubicBezTo>
                <a:cubicBezTo>
                  <a:pt x="33" y="13"/>
                  <a:pt x="27" y="16"/>
                  <a:pt x="24" y="18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4"/>
                  <a:pt x="12" y="3"/>
                  <a:pt x="10" y="3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4"/>
                  <a:pt x="0" y="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7"/>
                  <a:pt x="1" y="59"/>
                  <a:pt x="3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2" y="59"/>
                  <a:pt x="14" y="57"/>
                  <a:pt x="14" y="55"/>
                </a:cubicBezTo>
                <a:cubicBezTo>
                  <a:pt x="14" y="38"/>
                  <a:pt x="14" y="38"/>
                  <a:pt x="14" y="38"/>
                </a:cubicBezTo>
                <a:cubicBezTo>
                  <a:pt x="24" y="43"/>
                  <a:pt x="24" y="43"/>
                  <a:pt x="24" y="43"/>
                </a:cubicBezTo>
                <a:cubicBezTo>
                  <a:pt x="27" y="45"/>
                  <a:pt x="33" y="49"/>
                  <a:pt x="36" y="51"/>
                </a:cubicBezTo>
                <a:cubicBezTo>
                  <a:pt x="52" y="60"/>
                  <a:pt x="52" y="60"/>
                  <a:pt x="52" y="60"/>
                </a:cubicBezTo>
                <a:cubicBezTo>
                  <a:pt x="55" y="62"/>
                  <a:pt x="58" y="60"/>
                  <a:pt x="58" y="56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"/>
                  <a:pt x="55" y="0"/>
                  <a:pt x="52" y="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2" name="Google Shape;3532;p18"/>
          <p:cNvSpPr/>
          <p:nvPr/>
        </p:nvSpPr>
        <p:spPr>
          <a:xfrm>
            <a:off x="3400426" y="790575"/>
            <a:ext cx="147638" cy="155575"/>
          </a:xfrm>
          <a:custGeom>
            <a:rect b="b" l="l" r="r" t="t"/>
            <a:pathLst>
              <a:path extrusionOk="0" h="62" w="58">
                <a:moveTo>
                  <a:pt x="55" y="3"/>
                </a:moveTo>
                <a:cubicBezTo>
                  <a:pt x="48" y="3"/>
                  <a:pt x="48" y="3"/>
                  <a:pt x="48" y="3"/>
                </a:cubicBezTo>
                <a:cubicBezTo>
                  <a:pt x="46" y="3"/>
                  <a:pt x="44" y="5"/>
                  <a:pt x="44" y="7"/>
                </a:cubicBezTo>
                <a:cubicBezTo>
                  <a:pt x="44" y="24"/>
                  <a:pt x="44" y="24"/>
                  <a:pt x="44" y="24"/>
                </a:cubicBezTo>
                <a:cubicBezTo>
                  <a:pt x="34" y="18"/>
                  <a:pt x="34" y="18"/>
                  <a:pt x="34" y="18"/>
                </a:cubicBezTo>
                <a:cubicBezTo>
                  <a:pt x="31" y="16"/>
                  <a:pt x="25" y="13"/>
                  <a:pt x="22" y="11"/>
                </a:cubicBezTo>
                <a:cubicBezTo>
                  <a:pt x="6" y="2"/>
                  <a:pt x="6" y="2"/>
                  <a:pt x="6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5" y="49"/>
                  <a:pt x="31" y="46"/>
                  <a:pt x="34" y="44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59"/>
                  <a:pt x="46" y="61"/>
                  <a:pt x="48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7" y="61"/>
                  <a:pt x="58" y="59"/>
                  <a:pt x="58" y="57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5"/>
                  <a:pt x="57" y="3"/>
                  <a:pt x="55" y="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33" name="Google Shape;3533;p18"/>
          <p:cNvGrpSpPr/>
          <p:nvPr/>
        </p:nvGrpSpPr>
        <p:grpSpPr>
          <a:xfrm>
            <a:off x="1625601" y="798513"/>
            <a:ext cx="147637" cy="163513"/>
            <a:chOff x="1625601" y="798513"/>
            <a:chExt cx="147637" cy="163513"/>
          </a:xfrm>
        </p:grpSpPr>
        <p:sp>
          <p:nvSpPr>
            <p:cNvPr id="3534" name="Google Shape;3534;p18"/>
            <p:cNvSpPr/>
            <p:nvPr/>
          </p:nvSpPr>
          <p:spPr>
            <a:xfrm>
              <a:off x="1625601" y="798513"/>
              <a:ext cx="55563" cy="163513"/>
            </a:xfrm>
            <a:custGeom>
              <a:rect b="b" l="l" r="r" t="t"/>
              <a:pathLst>
                <a:path extrusionOk="0" h="65" w="22">
                  <a:moveTo>
                    <a:pt x="1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4" y="65"/>
                    <a:pt x="8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9" y="65"/>
                    <a:pt x="22" y="62"/>
                    <a:pt x="22" y="5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3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5" name="Google Shape;3535;p18"/>
            <p:cNvSpPr/>
            <p:nvPr/>
          </p:nvSpPr>
          <p:spPr>
            <a:xfrm>
              <a:off x="1719263" y="798513"/>
              <a:ext cx="53975" cy="163513"/>
            </a:xfrm>
            <a:custGeom>
              <a:rect b="b" l="l" r="r" t="t"/>
              <a:pathLst>
                <a:path extrusionOk="0" h="65" w="21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5"/>
                    <a:pt x="7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8" y="65"/>
                    <a:pt x="21" y="62"/>
                    <a:pt x="21" y="5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36" name="Google Shape;3536;p18"/>
          <p:cNvSpPr/>
          <p:nvPr/>
        </p:nvSpPr>
        <p:spPr>
          <a:xfrm>
            <a:off x="3841751" y="798513"/>
            <a:ext cx="293688" cy="163513"/>
          </a:xfrm>
          <a:custGeom>
            <a:rect b="b" l="l" r="r" t="t"/>
            <a:pathLst>
              <a:path extrusionOk="0" h="103" w="185">
                <a:moveTo>
                  <a:pt x="173" y="35"/>
                </a:moveTo>
                <a:lnTo>
                  <a:pt x="173" y="0"/>
                </a:lnTo>
                <a:lnTo>
                  <a:pt x="0" y="0"/>
                </a:lnTo>
                <a:lnTo>
                  <a:pt x="0" y="103"/>
                </a:lnTo>
                <a:lnTo>
                  <a:pt x="173" y="103"/>
                </a:lnTo>
                <a:lnTo>
                  <a:pt x="173" y="81"/>
                </a:lnTo>
                <a:lnTo>
                  <a:pt x="185" y="81"/>
                </a:lnTo>
                <a:lnTo>
                  <a:pt x="185" y="35"/>
                </a:lnTo>
                <a:lnTo>
                  <a:pt x="173" y="35"/>
                </a:lnTo>
                <a:close/>
                <a:moveTo>
                  <a:pt x="150" y="81"/>
                </a:moveTo>
                <a:lnTo>
                  <a:pt x="23" y="81"/>
                </a:lnTo>
                <a:lnTo>
                  <a:pt x="23" y="22"/>
                </a:lnTo>
                <a:lnTo>
                  <a:pt x="150" y="22"/>
                </a:lnTo>
                <a:lnTo>
                  <a:pt x="150" y="8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37" name="Google Shape;3537;p18"/>
          <p:cNvGrpSpPr/>
          <p:nvPr/>
        </p:nvGrpSpPr>
        <p:grpSpPr>
          <a:xfrm>
            <a:off x="4427538" y="798513"/>
            <a:ext cx="292100" cy="163513"/>
            <a:chOff x="4427538" y="798513"/>
            <a:chExt cx="292100" cy="163513"/>
          </a:xfrm>
        </p:grpSpPr>
        <p:sp>
          <p:nvSpPr>
            <p:cNvPr id="3538" name="Google Shape;3538;p18"/>
            <p:cNvSpPr/>
            <p:nvPr/>
          </p:nvSpPr>
          <p:spPr>
            <a:xfrm>
              <a:off x="4427538" y="798513"/>
              <a:ext cx="292100" cy="163513"/>
            </a:xfrm>
            <a:custGeom>
              <a:rect b="b" l="l" r="r" t="t"/>
              <a:pathLst>
                <a:path extrusionOk="0" h="103" w="184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9" name="Google Shape;3539;p18"/>
            <p:cNvSpPr/>
            <p:nvPr/>
          </p:nvSpPr>
          <p:spPr>
            <a:xfrm>
              <a:off x="4483101" y="854075"/>
              <a:ext cx="107950" cy="52388"/>
            </a:xfrm>
            <a:custGeom>
              <a:rect b="b" l="l" r="r" t="t"/>
              <a:pathLst>
                <a:path extrusionOk="0" h="33" w="68">
                  <a:moveTo>
                    <a:pt x="3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68" y="3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40" name="Google Shape;3540;p18"/>
          <p:cNvGrpSpPr/>
          <p:nvPr/>
        </p:nvGrpSpPr>
        <p:grpSpPr>
          <a:xfrm>
            <a:off x="5011738" y="798513"/>
            <a:ext cx="292100" cy="163513"/>
            <a:chOff x="5011738" y="798513"/>
            <a:chExt cx="292100" cy="163513"/>
          </a:xfrm>
        </p:grpSpPr>
        <p:sp>
          <p:nvSpPr>
            <p:cNvPr id="3541" name="Google Shape;3541;p18"/>
            <p:cNvSpPr/>
            <p:nvPr/>
          </p:nvSpPr>
          <p:spPr>
            <a:xfrm>
              <a:off x="5011738" y="798513"/>
              <a:ext cx="292100" cy="163513"/>
            </a:xfrm>
            <a:custGeom>
              <a:rect b="b" l="l" r="r" t="t"/>
              <a:pathLst>
                <a:path extrusionOk="0" h="103" w="184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51" y="81"/>
                  </a:moveTo>
                  <a:lnTo>
                    <a:pt x="24" y="81"/>
                  </a:lnTo>
                  <a:lnTo>
                    <a:pt x="24" y="22"/>
                  </a:lnTo>
                  <a:lnTo>
                    <a:pt x="151" y="22"/>
                  </a:lnTo>
                  <a:lnTo>
                    <a:pt x="151" y="8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2" name="Google Shape;3542;p18"/>
            <p:cNvSpPr/>
            <p:nvPr/>
          </p:nvSpPr>
          <p:spPr>
            <a:xfrm>
              <a:off x="5067301" y="854075"/>
              <a:ext cx="163513" cy="523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43" name="Google Shape;3543;p18"/>
          <p:cNvGrpSpPr/>
          <p:nvPr/>
        </p:nvGrpSpPr>
        <p:grpSpPr>
          <a:xfrm>
            <a:off x="5599113" y="798513"/>
            <a:ext cx="292100" cy="163513"/>
            <a:chOff x="5599113" y="798513"/>
            <a:chExt cx="292100" cy="163513"/>
          </a:xfrm>
        </p:grpSpPr>
        <p:sp>
          <p:nvSpPr>
            <p:cNvPr id="3544" name="Google Shape;3544;p18"/>
            <p:cNvSpPr/>
            <p:nvPr/>
          </p:nvSpPr>
          <p:spPr>
            <a:xfrm>
              <a:off x="5599113" y="798513"/>
              <a:ext cx="292100" cy="163513"/>
            </a:xfrm>
            <a:custGeom>
              <a:rect b="b" l="l" r="r" t="t"/>
              <a:pathLst>
                <a:path extrusionOk="0" h="103" w="184">
                  <a:moveTo>
                    <a:pt x="172" y="3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2" y="103"/>
                  </a:lnTo>
                  <a:lnTo>
                    <a:pt x="172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2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5" name="Google Shape;3545;p18"/>
            <p:cNvSpPr/>
            <p:nvPr/>
          </p:nvSpPr>
          <p:spPr>
            <a:xfrm>
              <a:off x="5651501" y="854075"/>
              <a:ext cx="166688" cy="52388"/>
            </a:xfrm>
            <a:custGeom>
              <a:rect b="b" l="l" r="r" t="t"/>
              <a:pathLst>
                <a:path extrusionOk="0" h="33" w="105">
                  <a:moveTo>
                    <a:pt x="59" y="33"/>
                  </a:moveTo>
                  <a:lnTo>
                    <a:pt x="105" y="0"/>
                  </a:lnTo>
                  <a:lnTo>
                    <a:pt x="59" y="11"/>
                  </a:lnTo>
                  <a:lnTo>
                    <a:pt x="47" y="0"/>
                  </a:lnTo>
                  <a:lnTo>
                    <a:pt x="0" y="33"/>
                  </a:lnTo>
                  <a:lnTo>
                    <a:pt x="47" y="22"/>
                  </a:lnTo>
                  <a:lnTo>
                    <a:pt x="59" y="3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46" name="Google Shape;3546;p18"/>
          <p:cNvGrpSpPr/>
          <p:nvPr/>
        </p:nvGrpSpPr>
        <p:grpSpPr>
          <a:xfrm>
            <a:off x="7353301" y="669925"/>
            <a:ext cx="257175" cy="292100"/>
            <a:chOff x="7353301" y="669925"/>
            <a:chExt cx="257175" cy="292100"/>
          </a:xfrm>
        </p:grpSpPr>
        <p:sp>
          <p:nvSpPr>
            <p:cNvPr id="3547" name="Google Shape;3547;p18"/>
            <p:cNvSpPr/>
            <p:nvPr/>
          </p:nvSpPr>
          <p:spPr>
            <a:xfrm>
              <a:off x="7353301" y="669925"/>
              <a:ext cx="38100" cy="292100"/>
            </a:xfrm>
            <a:custGeom>
              <a:rect b="b" l="l" r="r" t="t"/>
              <a:pathLst>
                <a:path extrusionOk="0" h="116" w="15">
                  <a:moveTo>
                    <a:pt x="0" y="7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4" y="116"/>
                    <a:pt x="8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8" name="Google Shape;3548;p18"/>
            <p:cNvSpPr/>
            <p:nvPr/>
          </p:nvSpPr>
          <p:spPr>
            <a:xfrm>
              <a:off x="7408863" y="669925"/>
              <a:ext cx="201613" cy="292100"/>
            </a:xfrm>
            <a:custGeom>
              <a:rect b="b" l="l" r="r" t="t"/>
              <a:pathLst>
                <a:path extrusionOk="0" h="184" w="127">
                  <a:moveTo>
                    <a:pt x="0" y="0"/>
                  </a:moveTo>
                  <a:lnTo>
                    <a:pt x="0" y="184"/>
                  </a:lnTo>
                  <a:lnTo>
                    <a:pt x="127" y="184"/>
                  </a:lnTo>
                  <a:lnTo>
                    <a:pt x="127" y="0"/>
                  </a:lnTo>
                  <a:lnTo>
                    <a:pt x="0" y="0"/>
                  </a:lnTo>
                  <a:close/>
                  <a:moveTo>
                    <a:pt x="92" y="70"/>
                  </a:moveTo>
                  <a:lnTo>
                    <a:pt x="46" y="70"/>
                  </a:lnTo>
                  <a:lnTo>
                    <a:pt x="46" y="35"/>
                  </a:lnTo>
                  <a:lnTo>
                    <a:pt x="92" y="35"/>
                  </a:lnTo>
                  <a:lnTo>
                    <a:pt x="92" y="7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49" name="Google Shape;3549;p18"/>
          <p:cNvSpPr/>
          <p:nvPr/>
        </p:nvSpPr>
        <p:spPr>
          <a:xfrm>
            <a:off x="6769101" y="674688"/>
            <a:ext cx="274638" cy="292100"/>
          </a:xfrm>
          <a:custGeom>
            <a:rect b="b" l="l" r="r" t="t"/>
            <a:pathLst>
              <a:path extrusionOk="0" h="116" w="109">
                <a:moveTo>
                  <a:pt x="102" y="0"/>
                </a:move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7" y="3"/>
                  <a:pt x="7" y="7"/>
                </a:cubicBezTo>
                <a:cubicBezTo>
                  <a:pt x="7" y="22"/>
                  <a:pt x="7" y="22"/>
                  <a:pt x="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20" y="22"/>
                  <a:pt x="22" y="24"/>
                  <a:pt x="22" y="26"/>
                </a:cubicBezTo>
                <a:cubicBezTo>
                  <a:pt x="22" y="28"/>
                  <a:pt x="20" y="29"/>
                  <a:pt x="18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2" y="36"/>
                  <a:pt x="4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51"/>
                  <a:pt x="7" y="51"/>
                  <a:pt x="7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20" y="51"/>
                  <a:pt x="22" y="53"/>
                  <a:pt x="22" y="55"/>
                </a:cubicBezTo>
                <a:cubicBezTo>
                  <a:pt x="22" y="57"/>
                  <a:pt x="20" y="58"/>
                  <a:pt x="18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60"/>
                  <a:pt x="0" y="62"/>
                </a:cubicBezTo>
                <a:cubicBezTo>
                  <a:pt x="0" y="64"/>
                  <a:pt x="2" y="66"/>
                  <a:pt x="4" y="66"/>
                </a:cubicBezTo>
                <a:cubicBezTo>
                  <a:pt x="7" y="66"/>
                  <a:pt x="7" y="66"/>
                  <a:pt x="7" y="66"/>
                </a:cubicBezTo>
                <a:cubicBezTo>
                  <a:pt x="7" y="80"/>
                  <a:pt x="7" y="80"/>
                  <a:pt x="7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20" y="80"/>
                  <a:pt x="22" y="82"/>
                  <a:pt x="22" y="84"/>
                </a:cubicBezTo>
                <a:cubicBezTo>
                  <a:pt x="22" y="86"/>
                  <a:pt x="20" y="87"/>
                  <a:pt x="18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2" y="87"/>
                  <a:pt x="0" y="89"/>
                  <a:pt x="0" y="91"/>
                </a:cubicBezTo>
                <a:cubicBezTo>
                  <a:pt x="0" y="93"/>
                  <a:pt x="2" y="95"/>
                  <a:pt x="4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7" y="109"/>
                  <a:pt x="7" y="109"/>
                  <a:pt x="7" y="109"/>
                </a:cubicBezTo>
                <a:cubicBezTo>
                  <a:pt x="7" y="113"/>
                  <a:pt x="11" y="116"/>
                  <a:pt x="15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6" y="116"/>
                  <a:pt x="109" y="113"/>
                  <a:pt x="109" y="109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3"/>
                  <a:pt x="106" y="0"/>
                  <a:pt x="102" y="0"/>
                </a:cubicBezTo>
                <a:close/>
                <a:moveTo>
                  <a:pt x="87" y="51"/>
                </a:moveTo>
                <a:cubicBezTo>
                  <a:pt x="44" y="51"/>
                  <a:pt x="44" y="51"/>
                  <a:pt x="44" y="51"/>
                </a:cubicBezTo>
                <a:cubicBezTo>
                  <a:pt x="44" y="22"/>
                  <a:pt x="44" y="22"/>
                  <a:pt x="44" y="22"/>
                </a:cubicBezTo>
                <a:cubicBezTo>
                  <a:pt x="87" y="22"/>
                  <a:pt x="87" y="22"/>
                  <a:pt x="87" y="22"/>
                </a:cubicBezTo>
                <a:lnTo>
                  <a:pt x="87" y="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50" name="Google Shape;3550;p18"/>
          <p:cNvGrpSpPr/>
          <p:nvPr/>
        </p:nvGrpSpPr>
        <p:grpSpPr>
          <a:xfrm>
            <a:off x="6202363" y="669925"/>
            <a:ext cx="274638" cy="292100"/>
            <a:chOff x="6202363" y="669925"/>
            <a:chExt cx="274638" cy="292100"/>
          </a:xfrm>
        </p:grpSpPr>
        <p:sp>
          <p:nvSpPr>
            <p:cNvPr id="3551" name="Google Shape;3551;p18"/>
            <p:cNvSpPr/>
            <p:nvPr/>
          </p:nvSpPr>
          <p:spPr>
            <a:xfrm>
              <a:off x="6202363" y="669925"/>
              <a:ext cx="274638" cy="292100"/>
            </a:xfrm>
            <a:custGeom>
              <a:rect b="b" l="l" r="r" t="t"/>
              <a:pathLst>
                <a:path extrusionOk="0" h="116" w="109">
                  <a:moveTo>
                    <a:pt x="10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6"/>
                    <a:pt x="3" y="109"/>
                    <a:pt x="7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3"/>
                    <a:pt x="18" y="116"/>
                    <a:pt x="22" y="116"/>
                  </a:cubicBezTo>
                  <a:cubicBezTo>
                    <a:pt x="26" y="116"/>
                    <a:pt x="29" y="113"/>
                    <a:pt x="29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3"/>
                    <a:pt x="83" y="116"/>
                    <a:pt x="87" y="116"/>
                  </a:cubicBezTo>
                  <a:cubicBezTo>
                    <a:pt x="91" y="116"/>
                    <a:pt x="94" y="113"/>
                    <a:pt x="94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6" y="109"/>
                    <a:pt x="109" y="106"/>
                    <a:pt x="109" y="102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3"/>
                    <a:pt x="106" y="0"/>
                    <a:pt x="102" y="0"/>
                  </a:cubicBezTo>
                  <a:close/>
                  <a:moveTo>
                    <a:pt x="94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94" y="58"/>
                    <a:pt x="94" y="58"/>
                    <a:pt x="94" y="58"/>
                  </a:cubicBezTo>
                  <a:lnTo>
                    <a:pt x="94" y="94"/>
                  </a:lnTo>
                  <a:close/>
                  <a:moveTo>
                    <a:pt x="94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94" y="5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2" name="Google Shape;3552;p18"/>
            <p:cNvSpPr/>
            <p:nvPr/>
          </p:nvSpPr>
          <p:spPr>
            <a:xfrm>
              <a:off x="6257926" y="833438"/>
              <a:ext cx="163513" cy="55563"/>
            </a:xfrm>
            <a:custGeom>
              <a:rect b="b" l="l" r="r" t="t"/>
              <a:pathLst>
                <a:path extrusionOk="0" h="35" w="103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4"/>
                  </a:moveTo>
                  <a:lnTo>
                    <a:pt x="35" y="24"/>
                  </a:lnTo>
                  <a:lnTo>
                    <a:pt x="35" y="13"/>
                  </a:lnTo>
                  <a:lnTo>
                    <a:pt x="68" y="13"/>
                  </a:lnTo>
                  <a:lnTo>
                    <a:pt x="68" y="2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3" name="Google Shape;3553;p18"/>
            <p:cNvSpPr/>
            <p:nvPr/>
          </p:nvSpPr>
          <p:spPr>
            <a:xfrm>
              <a:off x="6257926" y="725488"/>
              <a:ext cx="163513" cy="55563"/>
            </a:xfrm>
            <a:custGeom>
              <a:rect b="b" l="l" r="r" t="t"/>
              <a:pathLst>
                <a:path extrusionOk="0" h="35" w="103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2"/>
                  </a:moveTo>
                  <a:lnTo>
                    <a:pt x="35" y="22"/>
                  </a:lnTo>
                  <a:lnTo>
                    <a:pt x="35" y="11"/>
                  </a:lnTo>
                  <a:lnTo>
                    <a:pt x="68" y="11"/>
                  </a:lnTo>
                  <a:lnTo>
                    <a:pt x="68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54" name="Google Shape;3554;p18"/>
          <p:cNvSpPr/>
          <p:nvPr/>
        </p:nvSpPr>
        <p:spPr>
          <a:xfrm>
            <a:off x="7940676" y="725488"/>
            <a:ext cx="293688" cy="236538"/>
          </a:xfrm>
          <a:custGeom>
            <a:rect b="b" l="l" r="r" t="t"/>
            <a:pathLst>
              <a:path extrusionOk="0" h="94" w="116">
                <a:moveTo>
                  <a:pt x="58" y="22"/>
                </a:moveTo>
                <a:cubicBezTo>
                  <a:pt x="58" y="3"/>
                  <a:pt x="17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3" y="80"/>
                  <a:pt x="3" y="80"/>
                  <a:pt x="3" y="80"/>
                </a:cubicBezTo>
                <a:cubicBezTo>
                  <a:pt x="5" y="80"/>
                  <a:pt x="6" y="80"/>
                  <a:pt x="7" y="80"/>
                </a:cubicBezTo>
                <a:cubicBezTo>
                  <a:pt x="7" y="87"/>
                  <a:pt x="7" y="87"/>
                  <a:pt x="7" y="87"/>
                </a:cubicBezTo>
                <a:cubicBezTo>
                  <a:pt x="21" y="87"/>
                  <a:pt x="51" y="83"/>
                  <a:pt x="51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83"/>
                  <a:pt x="94" y="87"/>
                  <a:pt x="109" y="87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2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0"/>
                  <a:pt x="116" y="0"/>
                  <a:pt x="116" y="0"/>
                </a:cubicBezTo>
                <a:cubicBezTo>
                  <a:pt x="98" y="0"/>
                  <a:pt x="58" y="3"/>
                  <a:pt x="58" y="22"/>
                </a:cubicBezTo>
                <a:close/>
                <a:moveTo>
                  <a:pt x="51" y="76"/>
                </a:moveTo>
                <a:cubicBezTo>
                  <a:pt x="40" y="69"/>
                  <a:pt x="20" y="69"/>
                  <a:pt x="7" y="69"/>
                </a:cubicBezTo>
                <a:cubicBezTo>
                  <a:pt x="7" y="7"/>
                  <a:pt x="7" y="7"/>
                  <a:pt x="7" y="7"/>
                </a:cubicBezTo>
                <a:cubicBezTo>
                  <a:pt x="11" y="7"/>
                  <a:pt x="14" y="7"/>
                  <a:pt x="17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34" y="9"/>
                  <a:pt x="49" y="12"/>
                  <a:pt x="50" y="20"/>
                </a:cubicBezTo>
                <a:cubicBezTo>
                  <a:pt x="51" y="22"/>
                  <a:pt x="51" y="22"/>
                  <a:pt x="51" y="22"/>
                </a:cubicBezTo>
                <a:lnTo>
                  <a:pt x="51" y="76"/>
                </a:lnTo>
                <a:close/>
                <a:moveTo>
                  <a:pt x="109" y="69"/>
                </a:moveTo>
                <a:cubicBezTo>
                  <a:pt x="95" y="69"/>
                  <a:pt x="76" y="69"/>
                  <a:pt x="65" y="76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17"/>
                  <a:pt x="73" y="7"/>
                  <a:pt x="109" y="7"/>
                </a:cubicBezTo>
                <a:lnTo>
                  <a:pt x="109" y="6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55" name="Google Shape;3555;p18"/>
          <p:cNvSpPr/>
          <p:nvPr/>
        </p:nvSpPr>
        <p:spPr>
          <a:xfrm>
            <a:off x="8526463" y="669925"/>
            <a:ext cx="292100" cy="292100"/>
          </a:xfrm>
          <a:custGeom>
            <a:rect b="b" l="l" r="r" t="t"/>
            <a:pathLst>
              <a:path extrusionOk="0" h="184" w="184">
                <a:moveTo>
                  <a:pt x="149" y="116"/>
                </a:moveTo>
                <a:lnTo>
                  <a:pt x="149" y="81"/>
                </a:lnTo>
                <a:lnTo>
                  <a:pt x="103" y="81"/>
                </a:lnTo>
                <a:lnTo>
                  <a:pt x="103" y="70"/>
                </a:lnTo>
                <a:lnTo>
                  <a:pt x="138" y="70"/>
                </a:lnTo>
                <a:lnTo>
                  <a:pt x="138" y="0"/>
                </a:lnTo>
                <a:lnTo>
                  <a:pt x="57" y="0"/>
                </a:lnTo>
                <a:lnTo>
                  <a:pt x="57" y="70"/>
                </a:lnTo>
                <a:lnTo>
                  <a:pt x="92" y="70"/>
                </a:lnTo>
                <a:lnTo>
                  <a:pt x="92" y="81"/>
                </a:lnTo>
                <a:lnTo>
                  <a:pt x="35" y="81"/>
                </a:lnTo>
                <a:lnTo>
                  <a:pt x="35" y="116"/>
                </a:lnTo>
                <a:lnTo>
                  <a:pt x="0" y="116"/>
                </a:lnTo>
                <a:lnTo>
                  <a:pt x="0" y="184"/>
                </a:lnTo>
                <a:lnTo>
                  <a:pt x="81" y="184"/>
                </a:lnTo>
                <a:lnTo>
                  <a:pt x="81" y="116"/>
                </a:lnTo>
                <a:lnTo>
                  <a:pt x="46" y="116"/>
                </a:lnTo>
                <a:lnTo>
                  <a:pt x="46" y="92"/>
                </a:lnTo>
                <a:lnTo>
                  <a:pt x="138" y="92"/>
                </a:lnTo>
                <a:lnTo>
                  <a:pt x="138" y="116"/>
                </a:lnTo>
                <a:lnTo>
                  <a:pt x="103" y="116"/>
                </a:lnTo>
                <a:lnTo>
                  <a:pt x="103" y="184"/>
                </a:lnTo>
                <a:lnTo>
                  <a:pt x="184" y="184"/>
                </a:lnTo>
                <a:lnTo>
                  <a:pt x="184" y="116"/>
                </a:lnTo>
                <a:lnTo>
                  <a:pt x="149" y="116"/>
                </a:lnTo>
                <a:close/>
                <a:moveTo>
                  <a:pt x="70" y="127"/>
                </a:moveTo>
                <a:lnTo>
                  <a:pt x="70" y="138"/>
                </a:lnTo>
                <a:lnTo>
                  <a:pt x="11" y="138"/>
                </a:lnTo>
                <a:lnTo>
                  <a:pt x="11" y="127"/>
                </a:lnTo>
                <a:lnTo>
                  <a:pt x="70" y="127"/>
                </a:lnTo>
                <a:close/>
                <a:moveTo>
                  <a:pt x="70" y="23"/>
                </a:moveTo>
                <a:lnTo>
                  <a:pt x="70" y="11"/>
                </a:lnTo>
                <a:lnTo>
                  <a:pt x="127" y="11"/>
                </a:lnTo>
                <a:lnTo>
                  <a:pt x="127" y="23"/>
                </a:lnTo>
                <a:lnTo>
                  <a:pt x="70" y="23"/>
                </a:lnTo>
                <a:close/>
                <a:moveTo>
                  <a:pt x="173" y="138"/>
                </a:moveTo>
                <a:lnTo>
                  <a:pt x="116" y="138"/>
                </a:lnTo>
                <a:lnTo>
                  <a:pt x="116" y="127"/>
                </a:lnTo>
                <a:lnTo>
                  <a:pt x="173" y="127"/>
                </a:lnTo>
                <a:lnTo>
                  <a:pt x="173" y="1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56" name="Google Shape;3556;p18"/>
          <p:cNvGrpSpPr/>
          <p:nvPr/>
        </p:nvGrpSpPr>
        <p:grpSpPr>
          <a:xfrm>
            <a:off x="1497013" y="1254125"/>
            <a:ext cx="295275" cy="295276"/>
            <a:chOff x="1497013" y="1254125"/>
            <a:chExt cx="295275" cy="295276"/>
          </a:xfrm>
        </p:grpSpPr>
        <p:sp>
          <p:nvSpPr>
            <p:cNvPr id="3557" name="Google Shape;3557;p18"/>
            <p:cNvSpPr/>
            <p:nvPr/>
          </p:nvSpPr>
          <p:spPr>
            <a:xfrm>
              <a:off x="1497013" y="1254125"/>
              <a:ext cx="295275" cy="73025"/>
            </a:xfrm>
            <a:custGeom>
              <a:rect b="b" l="l" r="r" t="t"/>
              <a:pathLst>
                <a:path extrusionOk="0" h="29" w="117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8" name="Google Shape;3558;p18"/>
            <p:cNvSpPr/>
            <p:nvPr/>
          </p:nvSpPr>
          <p:spPr>
            <a:xfrm>
              <a:off x="1497013" y="1365250"/>
              <a:ext cx="295275" cy="73025"/>
            </a:xfrm>
            <a:custGeom>
              <a:rect b="b" l="l" r="r" t="t"/>
              <a:pathLst>
                <a:path extrusionOk="0" h="29" w="117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7"/>
                    <a:pt x="117" y="2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9" name="Google Shape;3559;p18"/>
            <p:cNvSpPr/>
            <p:nvPr/>
          </p:nvSpPr>
          <p:spPr>
            <a:xfrm>
              <a:off x="1497013" y="1474788"/>
              <a:ext cx="295275" cy="74613"/>
            </a:xfrm>
            <a:custGeom>
              <a:rect b="b" l="l" r="r" t="t"/>
              <a:pathLst>
                <a:path extrusionOk="0" h="30" w="117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5" y="30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60" name="Google Shape;3560;p18"/>
          <p:cNvGrpSpPr/>
          <p:nvPr/>
        </p:nvGrpSpPr>
        <p:grpSpPr>
          <a:xfrm>
            <a:off x="328613" y="1254125"/>
            <a:ext cx="292100" cy="295276"/>
            <a:chOff x="328613" y="1254125"/>
            <a:chExt cx="292100" cy="295276"/>
          </a:xfrm>
        </p:grpSpPr>
        <p:sp>
          <p:nvSpPr>
            <p:cNvPr id="3561" name="Google Shape;3561;p18"/>
            <p:cNvSpPr/>
            <p:nvPr/>
          </p:nvSpPr>
          <p:spPr>
            <a:xfrm>
              <a:off x="328613" y="1254125"/>
              <a:ext cx="73025" cy="73025"/>
            </a:xfrm>
            <a:custGeom>
              <a:rect b="b" l="l" r="r" t="t"/>
              <a:pathLst>
                <a:path extrusionOk="0" h="29" w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2" name="Google Shape;3562;p18"/>
            <p:cNvSpPr/>
            <p:nvPr/>
          </p:nvSpPr>
          <p:spPr>
            <a:xfrm>
              <a:off x="328613" y="1365250"/>
              <a:ext cx="73025" cy="73025"/>
            </a:xfrm>
            <a:custGeom>
              <a:rect b="b" l="l" r="r" t="t"/>
              <a:pathLst>
                <a:path extrusionOk="0" h="29" w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3" name="Google Shape;3563;p18"/>
            <p:cNvSpPr/>
            <p:nvPr/>
          </p:nvSpPr>
          <p:spPr>
            <a:xfrm>
              <a:off x="328613" y="1474788"/>
              <a:ext cx="73025" cy="74613"/>
            </a:xfrm>
            <a:custGeom>
              <a:rect b="b" l="l" r="r" t="t"/>
              <a:pathLst>
                <a:path extrusionOk="0" h="30" w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4" name="Google Shape;3564;p18"/>
            <p:cNvSpPr/>
            <p:nvPr/>
          </p:nvSpPr>
          <p:spPr>
            <a:xfrm>
              <a:off x="436563" y="1254125"/>
              <a:ext cx="73025" cy="73025"/>
            </a:xfrm>
            <a:custGeom>
              <a:rect b="b" l="l" r="r" t="t"/>
              <a:pathLst>
                <a:path extrusionOk="0" h="29" w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5" name="Google Shape;3565;p18"/>
            <p:cNvSpPr/>
            <p:nvPr/>
          </p:nvSpPr>
          <p:spPr>
            <a:xfrm>
              <a:off x="436563" y="1365250"/>
              <a:ext cx="73025" cy="73025"/>
            </a:xfrm>
            <a:custGeom>
              <a:rect b="b" l="l" r="r" t="t"/>
              <a:pathLst>
                <a:path extrusionOk="0" h="29" w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6" name="Google Shape;3566;p18"/>
            <p:cNvSpPr/>
            <p:nvPr/>
          </p:nvSpPr>
          <p:spPr>
            <a:xfrm>
              <a:off x="436563" y="1474788"/>
              <a:ext cx="73025" cy="74613"/>
            </a:xfrm>
            <a:custGeom>
              <a:rect b="b" l="l" r="r" t="t"/>
              <a:pathLst>
                <a:path extrusionOk="0" h="30" w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7" name="Google Shape;3567;p18"/>
            <p:cNvSpPr/>
            <p:nvPr/>
          </p:nvSpPr>
          <p:spPr>
            <a:xfrm>
              <a:off x="547688" y="1254125"/>
              <a:ext cx="73025" cy="73025"/>
            </a:xfrm>
            <a:custGeom>
              <a:rect b="b" l="l" r="r" t="t"/>
              <a:pathLst>
                <a:path extrusionOk="0" h="29" w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8" name="Google Shape;3568;p18"/>
            <p:cNvSpPr/>
            <p:nvPr/>
          </p:nvSpPr>
          <p:spPr>
            <a:xfrm>
              <a:off x="547688" y="1365250"/>
              <a:ext cx="73025" cy="73025"/>
            </a:xfrm>
            <a:custGeom>
              <a:rect b="b" l="l" r="r" t="t"/>
              <a:pathLst>
                <a:path extrusionOk="0" h="29" w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9" name="Google Shape;3569;p18"/>
            <p:cNvSpPr/>
            <p:nvPr/>
          </p:nvSpPr>
          <p:spPr>
            <a:xfrm>
              <a:off x="547688" y="1474788"/>
              <a:ext cx="73025" cy="74613"/>
            </a:xfrm>
            <a:custGeom>
              <a:rect b="b" l="l" r="r" t="t"/>
              <a:pathLst>
                <a:path extrusionOk="0" h="30" w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70" name="Google Shape;3570;p18"/>
          <p:cNvGrpSpPr/>
          <p:nvPr/>
        </p:nvGrpSpPr>
        <p:grpSpPr>
          <a:xfrm>
            <a:off x="2084388" y="1254125"/>
            <a:ext cx="293688" cy="295276"/>
            <a:chOff x="2084388" y="1254125"/>
            <a:chExt cx="293688" cy="295276"/>
          </a:xfrm>
        </p:grpSpPr>
        <p:sp>
          <p:nvSpPr>
            <p:cNvPr id="3571" name="Google Shape;3571;p18"/>
            <p:cNvSpPr/>
            <p:nvPr/>
          </p:nvSpPr>
          <p:spPr>
            <a:xfrm>
              <a:off x="2084388" y="1254125"/>
              <a:ext cx="74613" cy="73025"/>
            </a:xfrm>
            <a:custGeom>
              <a:rect b="b" l="l" r="r" t="t"/>
              <a:pathLst>
                <a:path extrusionOk="0" h="29" w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2" name="Google Shape;3572;p18"/>
            <p:cNvSpPr/>
            <p:nvPr/>
          </p:nvSpPr>
          <p:spPr>
            <a:xfrm>
              <a:off x="2084388" y="1365250"/>
              <a:ext cx="74613" cy="73025"/>
            </a:xfrm>
            <a:custGeom>
              <a:rect b="b" l="l" r="r" t="t"/>
              <a:pathLst>
                <a:path extrusionOk="0" h="29" w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3" name="Google Shape;3573;p18"/>
            <p:cNvSpPr/>
            <p:nvPr/>
          </p:nvSpPr>
          <p:spPr>
            <a:xfrm>
              <a:off x="2084388" y="1474788"/>
              <a:ext cx="74613" cy="74613"/>
            </a:xfrm>
            <a:custGeom>
              <a:rect b="b" l="l" r="r" t="t"/>
              <a:pathLst>
                <a:path extrusionOk="0" h="30" w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4" name="Google Shape;3574;p18"/>
            <p:cNvSpPr/>
            <p:nvPr/>
          </p:nvSpPr>
          <p:spPr>
            <a:xfrm>
              <a:off x="2193926" y="1254125"/>
              <a:ext cx="184150" cy="73025"/>
            </a:xfrm>
            <a:custGeom>
              <a:rect b="b" l="l" r="r" t="t"/>
              <a:pathLst>
                <a:path extrusionOk="0" h="29" w="73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5" name="Google Shape;3575;p18"/>
            <p:cNvSpPr/>
            <p:nvPr/>
          </p:nvSpPr>
          <p:spPr>
            <a:xfrm>
              <a:off x="2193926" y="1365250"/>
              <a:ext cx="184150" cy="73025"/>
            </a:xfrm>
            <a:custGeom>
              <a:rect b="b" l="l" r="r" t="t"/>
              <a:pathLst>
                <a:path extrusionOk="0" h="29" w="73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7"/>
                    <a:pt x="73" y="25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6" name="Google Shape;3576;p18"/>
            <p:cNvSpPr/>
            <p:nvPr/>
          </p:nvSpPr>
          <p:spPr>
            <a:xfrm>
              <a:off x="2193926" y="1474788"/>
              <a:ext cx="184150" cy="74613"/>
            </a:xfrm>
            <a:custGeom>
              <a:rect b="b" l="l" r="r" t="t"/>
              <a:pathLst>
                <a:path extrusionOk="0" h="30" w="73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1" y="30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77" name="Google Shape;3577;p18"/>
          <p:cNvGrpSpPr/>
          <p:nvPr/>
        </p:nvGrpSpPr>
        <p:grpSpPr>
          <a:xfrm>
            <a:off x="912813" y="1254125"/>
            <a:ext cx="292101" cy="295276"/>
            <a:chOff x="912813" y="1254125"/>
            <a:chExt cx="292101" cy="295276"/>
          </a:xfrm>
        </p:grpSpPr>
        <p:sp>
          <p:nvSpPr>
            <p:cNvPr id="3578" name="Google Shape;3578;p18"/>
            <p:cNvSpPr/>
            <p:nvPr/>
          </p:nvSpPr>
          <p:spPr>
            <a:xfrm>
              <a:off x="912813" y="1254125"/>
              <a:ext cx="128588" cy="128588"/>
            </a:xfrm>
            <a:custGeom>
              <a:rect b="b" l="l" r="r" t="t"/>
              <a:pathLst>
                <a:path extrusionOk="0" h="51" w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49" y="0"/>
                    <a:pt x="4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9" name="Google Shape;3579;p18"/>
            <p:cNvSpPr/>
            <p:nvPr/>
          </p:nvSpPr>
          <p:spPr>
            <a:xfrm>
              <a:off x="1076326" y="1254125"/>
              <a:ext cx="128588" cy="128588"/>
            </a:xfrm>
            <a:custGeom>
              <a:rect b="b" l="l" r="r" t="t"/>
              <a:pathLst>
                <a:path extrusionOk="0" h="51" w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50" y="0"/>
                    <a:pt x="4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0" name="Google Shape;3580;p18"/>
            <p:cNvSpPr/>
            <p:nvPr/>
          </p:nvSpPr>
          <p:spPr>
            <a:xfrm>
              <a:off x="912813" y="1420813"/>
              <a:ext cx="128588" cy="128588"/>
            </a:xfrm>
            <a:custGeom>
              <a:rect b="b" l="l" r="r" t="t"/>
              <a:pathLst>
                <a:path extrusionOk="0" h="51" w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49" y="0"/>
                    <a:pt x="4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1" name="Google Shape;3581;p18"/>
            <p:cNvSpPr/>
            <p:nvPr/>
          </p:nvSpPr>
          <p:spPr>
            <a:xfrm>
              <a:off x="1076326" y="1420813"/>
              <a:ext cx="128588" cy="128588"/>
            </a:xfrm>
            <a:custGeom>
              <a:rect b="b" l="l" r="r" t="t"/>
              <a:pathLst>
                <a:path extrusionOk="0" h="51" w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50" y="0"/>
                    <a:pt x="4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82" name="Google Shape;3582;p18"/>
          <p:cNvSpPr/>
          <p:nvPr/>
        </p:nvSpPr>
        <p:spPr>
          <a:xfrm>
            <a:off x="5011738" y="1254125"/>
            <a:ext cx="292100" cy="257175"/>
          </a:xfrm>
          <a:custGeom>
            <a:rect b="b" l="l" r="r" t="t"/>
            <a:pathLst>
              <a:path extrusionOk="0" h="102" w="116">
                <a:moveTo>
                  <a:pt x="107" y="70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45"/>
                  <a:pt x="67" y="42"/>
                  <a:pt x="69" y="41"/>
                </a:cubicBezTo>
                <a:cubicBezTo>
                  <a:pt x="76" y="37"/>
                  <a:pt x="80" y="30"/>
                  <a:pt x="80" y="22"/>
                </a:cubicBezTo>
                <a:cubicBezTo>
                  <a:pt x="80" y="10"/>
                  <a:pt x="70" y="0"/>
                  <a:pt x="58" y="0"/>
                </a:cubicBezTo>
                <a:cubicBezTo>
                  <a:pt x="46" y="0"/>
                  <a:pt x="37" y="10"/>
                  <a:pt x="37" y="22"/>
                </a:cubicBezTo>
                <a:cubicBezTo>
                  <a:pt x="37" y="26"/>
                  <a:pt x="40" y="29"/>
                  <a:pt x="44" y="29"/>
                </a:cubicBezTo>
                <a:cubicBezTo>
                  <a:pt x="48" y="29"/>
                  <a:pt x="51" y="26"/>
                  <a:pt x="51" y="22"/>
                </a:cubicBezTo>
                <a:cubicBezTo>
                  <a:pt x="51" y="18"/>
                  <a:pt x="54" y="15"/>
                  <a:pt x="58" y="15"/>
                </a:cubicBezTo>
                <a:cubicBezTo>
                  <a:pt x="62" y="15"/>
                  <a:pt x="66" y="18"/>
                  <a:pt x="66" y="22"/>
                </a:cubicBezTo>
                <a:cubicBezTo>
                  <a:pt x="66" y="25"/>
                  <a:pt x="64" y="27"/>
                  <a:pt x="62" y="28"/>
                </a:cubicBezTo>
                <a:cubicBezTo>
                  <a:pt x="55" y="32"/>
                  <a:pt x="51" y="39"/>
                  <a:pt x="51" y="4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4"/>
                  <a:pt x="0" y="81"/>
                  <a:pt x="0" y="87"/>
                </a:cubicBezTo>
                <a:cubicBezTo>
                  <a:pt x="0" y="95"/>
                  <a:pt x="7" y="102"/>
                  <a:pt x="15" y="102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10" y="102"/>
                  <a:pt x="116" y="95"/>
                  <a:pt x="116" y="87"/>
                </a:cubicBezTo>
                <a:cubicBezTo>
                  <a:pt x="116" y="81"/>
                  <a:pt x="112" y="74"/>
                  <a:pt x="107" y="70"/>
                </a:cubicBezTo>
                <a:close/>
                <a:moveTo>
                  <a:pt x="15" y="87"/>
                </a:moveTo>
                <a:cubicBezTo>
                  <a:pt x="15" y="86"/>
                  <a:pt x="16" y="83"/>
                  <a:pt x="17" y="83"/>
                </a:cubicBezTo>
                <a:cubicBezTo>
                  <a:pt x="58" y="60"/>
                  <a:pt x="58" y="60"/>
                  <a:pt x="58" y="60"/>
                </a:cubicBezTo>
                <a:cubicBezTo>
                  <a:pt x="99" y="82"/>
                  <a:pt x="99" y="82"/>
                  <a:pt x="99" y="82"/>
                </a:cubicBezTo>
                <a:cubicBezTo>
                  <a:pt x="100" y="83"/>
                  <a:pt x="102" y="86"/>
                  <a:pt x="102" y="87"/>
                </a:cubicBezTo>
                <a:lnTo>
                  <a:pt x="15" y="8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83" name="Google Shape;3583;p18"/>
          <p:cNvSpPr/>
          <p:nvPr/>
        </p:nvSpPr>
        <p:spPr>
          <a:xfrm>
            <a:off x="5599113" y="1274763"/>
            <a:ext cx="292100" cy="255588"/>
          </a:xfrm>
          <a:custGeom>
            <a:rect b="b" l="l" r="r" t="t"/>
            <a:pathLst>
              <a:path extrusionOk="0" h="101" w="116">
                <a:moveTo>
                  <a:pt x="87" y="69"/>
                </a:moveTo>
                <a:cubicBezTo>
                  <a:pt x="87" y="46"/>
                  <a:pt x="87" y="28"/>
                  <a:pt x="93" y="10"/>
                </a:cubicBezTo>
                <a:cubicBezTo>
                  <a:pt x="93" y="8"/>
                  <a:pt x="93" y="6"/>
                  <a:pt x="91" y="6"/>
                </a:cubicBezTo>
                <a:cubicBezTo>
                  <a:pt x="86" y="4"/>
                  <a:pt x="74" y="0"/>
                  <a:pt x="58" y="0"/>
                </a:cubicBezTo>
                <a:cubicBezTo>
                  <a:pt x="42" y="0"/>
                  <a:pt x="30" y="4"/>
                  <a:pt x="24" y="6"/>
                </a:cubicBezTo>
                <a:cubicBezTo>
                  <a:pt x="23" y="6"/>
                  <a:pt x="22" y="8"/>
                  <a:pt x="22" y="10"/>
                </a:cubicBezTo>
                <a:cubicBezTo>
                  <a:pt x="28" y="28"/>
                  <a:pt x="28" y="46"/>
                  <a:pt x="29" y="69"/>
                </a:cubicBezTo>
                <a:cubicBezTo>
                  <a:pt x="11" y="66"/>
                  <a:pt x="0" y="63"/>
                  <a:pt x="0" y="72"/>
                </a:cubicBezTo>
                <a:cubicBezTo>
                  <a:pt x="0" y="78"/>
                  <a:pt x="7" y="87"/>
                  <a:pt x="21" y="94"/>
                </a:cubicBezTo>
                <a:cubicBezTo>
                  <a:pt x="30" y="98"/>
                  <a:pt x="43" y="101"/>
                  <a:pt x="58" y="101"/>
                </a:cubicBezTo>
                <a:cubicBezTo>
                  <a:pt x="72" y="101"/>
                  <a:pt x="85" y="98"/>
                  <a:pt x="94" y="94"/>
                </a:cubicBezTo>
                <a:cubicBezTo>
                  <a:pt x="108" y="87"/>
                  <a:pt x="116" y="77"/>
                  <a:pt x="116" y="72"/>
                </a:cubicBezTo>
                <a:cubicBezTo>
                  <a:pt x="116" y="63"/>
                  <a:pt x="104" y="66"/>
                  <a:pt x="87" y="69"/>
                </a:cubicBezTo>
                <a:close/>
                <a:moveTo>
                  <a:pt x="43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7" y="27"/>
                  <a:pt x="48" y="42"/>
                  <a:pt x="48" y="59"/>
                </a:cubicBezTo>
                <a:cubicBezTo>
                  <a:pt x="48" y="63"/>
                  <a:pt x="48" y="67"/>
                  <a:pt x="48" y="71"/>
                </a:cubicBezTo>
                <a:cubicBezTo>
                  <a:pt x="46" y="71"/>
                  <a:pt x="36" y="71"/>
                  <a:pt x="34" y="70"/>
                </a:cubicBezTo>
                <a:cubicBezTo>
                  <a:pt x="34" y="67"/>
                  <a:pt x="34" y="63"/>
                  <a:pt x="34" y="59"/>
                </a:cubicBezTo>
                <a:cubicBezTo>
                  <a:pt x="34" y="42"/>
                  <a:pt x="33" y="28"/>
                  <a:pt x="29" y="13"/>
                </a:cubicBezTo>
                <a:cubicBezTo>
                  <a:pt x="29" y="11"/>
                  <a:pt x="29" y="11"/>
                  <a:pt x="29" y="11"/>
                </a:cubicBezTo>
                <a:cubicBezTo>
                  <a:pt x="31" y="12"/>
                  <a:pt x="40" y="12"/>
                  <a:pt x="43" y="13"/>
                </a:cubicBezTo>
                <a:close/>
                <a:moveTo>
                  <a:pt x="110" y="76"/>
                </a:moveTo>
                <a:cubicBezTo>
                  <a:pt x="109" y="77"/>
                  <a:pt x="109" y="77"/>
                  <a:pt x="109" y="77"/>
                </a:cubicBezTo>
                <a:cubicBezTo>
                  <a:pt x="105" y="80"/>
                  <a:pt x="100" y="84"/>
                  <a:pt x="94" y="87"/>
                </a:cubicBezTo>
                <a:cubicBezTo>
                  <a:pt x="85" y="91"/>
                  <a:pt x="71" y="94"/>
                  <a:pt x="58" y="94"/>
                </a:cubicBezTo>
                <a:cubicBezTo>
                  <a:pt x="44" y="94"/>
                  <a:pt x="30" y="91"/>
                  <a:pt x="21" y="87"/>
                </a:cubicBezTo>
                <a:cubicBezTo>
                  <a:pt x="15" y="84"/>
                  <a:pt x="10" y="80"/>
                  <a:pt x="6" y="77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4"/>
                  <a:pt x="7" y="73"/>
                  <a:pt x="8" y="72"/>
                </a:cubicBezTo>
                <a:cubicBezTo>
                  <a:pt x="10" y="71"/>
                  <a:pt x="12" y="71"/>
                  <a:pt x="13" y="72"/>
                </a:cubicBezTo>
                <a:cubicBezTo>
                  <a:pt x="16" y="74"/>
                  <a:pt x="19" y="76"/>
                  <a:pt x="22" y="78"/>
                </a:cubicBezTo>
                <a:cubicBezTo>
                  <a:pt x="31" y="82"/>
                  <a:pt x="44" y="85"/>
                  <a:pt x="58" y="85"/>
                </a:cubicBezTo>
                <a:cubicBezTo>
                  <a:pt x="71" y="85"/>
                  <a:pt x="84" y="82"/>
                  <a:pt x="93" y="78"/>
                </a:cubicBezTo>
                <a:cubicBezTo>
                  <a:pt x="97" y="76"/>
                  <a:pt x="100" y="74"/>
                  <a:pt x="103" y="72"/>
                </a:cubicBezTo>
                <a:cubicBezTo>
                  <a:pt x="104" y="71"/>
                  <a:pt x="106" y="71"/>
                  <a:pt x="107" y="72"/>
                </a:cubicBezTo>
                <a:cubicBezTo>
                  <a:pt x="109" y="72"/>
                  <a:pt x="110" y="74"/>
                  <a:pt x="110" y="75"/>
                </a:cubicBezTo>
                <a:lnTo>
                  <a:pt x="110" y="7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84" name="Google Shape;3584;p18"/>
          <p:cNvGrpSpPr/>
          <p:nvPr/>
        </p:nvGrpSpPr>
        <p:grpSpPr>
          <a:xfrm>
            <a:off x="6202363" y="1274763"/>
            <a:ext cx="274638" cy="274638"/>
            <a:chOff x="6202363" y="1274763"/>
            <a:chExt cx="274638" cy="274638"/>
          </a:xfrm>
        </p:grpSpPr>
        <p:sp>
          <p:nvSpPr>
            <p:cNvPr id="3585" name="Google Shape;3585;p18"/>
            <p:cNvSpPr/>
            <p:nvPr/>
          </p:nvSpPr>
          <p:spPr>
            <a:xfrm>
              <a:off x="6202363" y="1274763"/>
              <a:ext cx="219075" cy="107950"/>
            </a:xfrm>
            <a:custGeom>
              <a:rect b="b" l="l" r="r" t="t"/>
              <a:pathLst>
                <a:path extrusionOk="0" h="43" w="87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7" y="0"/>
                  </a:lnTo>
                  <a:close/>
                  <a:moveTo>
                    <a:pt x="65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5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6" name="Google Shape;3586;p18"/>
            <p:cNvSpPr/>
            <p:nvPr/>
          </p:nvSpPr>
          <p:spPr>
            <a:xfrm>
              <a:off x="6418263" y="1292225"/>
              <a:ext cx="58738" cy="73025"/>
            </a:xfrm>
            <a:custGeom>
              <a:rect b="b" l="l" r="r" t="t"/>
              <a:pathLst>
                <a:path extrusionOk="0" h="46" w="37">
                  <a:moveTo>
                    <a:pt x="13" y="0"/>
                  </a:moveTo>
                  <a:lnTo>
                    <a:pt x="0" y="46"/>
                  </a:lnTo>
                  <a:lnTo>
                    <a:pt x="22" y="46"/>
                  </a:lnTo>
                  <a:lnTo>
                    <a:pt x="37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7" name="Google Shape;3587;p18"/>
            <p:cNvSpPr/>
            <p:nvPr/>
          </p:nvSpPr>
          <p:spPr>
            <a:xfrm>
              <a:off x="6202363" y="1401763"/>
              <a:ext cx="128588" cy="147638"/>
            </a:xfrm>
            <a:custGeom>
              <a:rect b="b" l="l" r="r" t="t"/>
              <a:pathLst>
                <a:path extrusionOk="0" h="59" w="51">
                  <a:moveTo>
                    <a:pt x="36" y="0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3"/>
                    <a:pt x="11" y="29"/>
                    <a:pt x="7" y="29"/>
                  </a:cubicBezTo>
                  <a:cubicBezTo>
                    <a:pt x="3" y="29"/>
                    <a:pt x="0" y="33"/>
                    <a:pt x="0" y="3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3" y="59"/>
                    <a:pt x="7" y="59"/>
                  </a:cubicBezTo>
                  <a:cubicBezTo>
                    <a:pt x="11" y="59"/>
                    <a:pt x="15" y="55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88" name="Google Shape;3588;p18"/>
          <p:cNvGrpSpPr/>
          <p:nvPr/>
        </p:nvGrpSpPr>
        <p:grpSpPr>
          <a:xfrm>
            <a:off x="3841751" y="1254125"/>
            <a:ext cx="293688" cy="295275"/>
            <a:chOff x="3841751" y="1254125"/>
            <a:chExt cx="293688" cy="295275"/>
          </a:xfrm>
        </p:grpSpPr>
        <p:sp>
          <p:nvSpPr>
            <p:cNvPr id="3589" name="Google Shape;3589;p18"/>
            <p:cNvSpPr/>
            <p:nvPr/>
          </p:nvSpPr>
          <p:spPr>
            <a:xfrm>
              <a:off x="3841751" y="1420813"/>
              <a:ext cx="127000" cy="55563"/>
            </a:xfrm>
            <a:custGeom>
              <a:rect b="b" l="l" r="r" t="t"/>
              <a:pathLst>
                <a:path extrusionOk="0" h="22" w="50">
                  <a:moveTo>
                    <a:pt x="5" y="18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7"/>
                    <a:pt x="5" y="1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0" name="Google Shape;3590;p18"/>
            <p:cNvSpPr/>
            <p:nvPr/>
          </p:nvSpPr>
          <p:spPr>
            <a:xfrm>
              <a:off x="4037013" y="1504950"/>
              <a:ext cx="98425" cy="42863"/>
            </a:xfrm>
            <a:custGeom>
              <a:rect b="b" l="l" r="r" t="t"/>
              <a:pathLst>
                <a:path extrusionOk="0" h="17" w="39">
                  <a:moveTo>
                    <a:pt x="3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7"/>
                    <a:pt x="34" y="17"/>
                    <a:pt x="36" y="16"/>
                  </a:cubicBezTo>
                  <a:cubicBezTo>
                    <a:pt x="38" y="14"/>
                    <a:pt x="39" y="12"/>
                    <a:pt x="39" y="1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4"/>
                    <a:pt x="37" y="1"/>
                    <a:pt x="3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1" name="Google Shape;3591;p18"/>
            <p:cNvSpPr/>
            <p:nvPr/>
          </p:nvSpPr>
          <p:spPr>
            <a:xfrm>
              <a:off x="3841751" y="1438275"/>
              <a:ext cx="293688" cy="111125"/>
            </a:xfrm>
            <a:custGeom>
              <a:rect b="b" l="l" r="r" t="t"/>
              <a:pathLst>
                <a:path extrusionOk="0" h="44" w="116">
                  <a:moveTo>
                    <a:pt x="113" y="2"/>
                  </a:moveTo>
                  <a:cubicBezTo>
                    <a:pt x="112" y="1"/>
                    <a:pt x="110" y="0"/>
                    <a:pt x="109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7"/>
                    <a:pt x="0" y="30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41"/>
                    <a:pt x="2" y="42"/>
                  </a:cubicBezTo>
                  <a:cubicBezTo>
                    <a:pt x="4" y="43"/>
                    <a:pt x="5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4" y="17"/>
                    <a:pt x="116" y="14"/>
                    <a:pt x="116" y="11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5"/>
                    <a:pt x="115" y="3"/>
                    <a:pt x="113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2" name="Google Shape;3592;p18"/>
            <p:cNvSpPr/>
            <p:nvPr/>
          </p:nvSpPr>
          <p:spPr>
            <a:xfrm>
              <a:off x="3908426" y="1254125"/>
              <a:ext cx="165100" cy="201613"/>
            </a:xfrm>
            <a:custGeom>
              <a:rect b="b" l="l" r="r" t="t"/>
              <a:pathLst>
                <a:path extrusionOk="0" h="80" w="66">
                  <a:moveTo>
                    <a:pt x="14" y="59"/>
                  </a:moveTo>
                  <a:cubicBezTo>
                    <a:pt x="20" y="72"/>
                    <a:pt x="43" y="80"/>
                    <a:pt x="54" y="63"/>
                  </a:cubicBezTo>
                  <a:cubicBezTo>
                    <a:pt x="66" y="46"/>
                    <a:pt x="56" y="19"/>
                    <a:pt x="35" y="0"/>
                  </a:cubicBezTo>
                  <a:cubicBezTo>
                    <a:pt x="39" y="20"/>
                    <a:pt x="0" y="28"/>
                    <a:pt x="14" y="59"/>
                  </a:cubicBezTo>
                  <a:close/>
                  <a:moveTo>
                    <a:pt x="26" y="51"/>
                  </a:moveTo>
                  <a:cubicBezTo>
                    <a:pt x="29" y="48"/>
                    <a:pt x="37" y="44"/>
                    <a:pt x="38" y="29"/>
                  </a:cubicBezTo>
                  <a:cubicBezTo>
                    <a:pt x="55" y="41"/>
                    <a:pt x="47" y="69"/>
                    <a:pt x="35" y="66"/>
                  </a:cubicBezTo>
                  <a:cubicBezTo>
                    <a:pt x="22" y="64"/>
                    <a:pt x="23" y="55"/>
                    <a:pt x="26" y="5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93" name="Google Shape;3593;p18"/>
          <p:cNvGrpSpPr/>
          <p:nvPr/>
        </p:nvGrpSpPr>
        <p:grpSpPr>
          <a:xfrm>
            <a:off x="4427538" y="1254125"/>
            <a:ext cx="292100" cy="295275"/>
            <a:chOff x="4427538" y="1254125"/>
            <a:chExt cx="292100" cy="295275"/>
          </a:xfrm>
        </p:grpSpPr>
        <p:sp>
          <p:nvSpPr>
            <p:cNvPr id="3594" name="Google Shape;3594;p18"/>
            <p:cNvSpPr/>
            <p:nvPr/>
          </p:nvSpPr>
          <p:spPr>
            <a:xfrm>
              <a:off x="4471988" y="1287463"/>
              <a:ext cx="33338" cy="33338"/>
            </a:xfrm>
            <a:custGeom>
              <a:rect b="b" l="l" r="r" t="t"/>
              <a:pathLst>
                <a:path extrusionOk="0" h="13" w="13">
                  <a:moveTo>
                    <a:pt x="12" y="7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5" name="Google Shape;3595;p18"/>
            <p:cNvSpPr/>
            <p:nvPr/>
          </p:nvSpPr>
          <p:spPr>
            <a:xfrm>
              <a:off x="4427538" y="1382713"/>
              <a:ext cx="34925" cy="19050"/>
            </a:xfrm>
            <a:custGeom>
              <a:rect b="b" l="l" r="r" t="t"/>
              <a:pathLst>
                <a:path extrusionOk="0" h="7" w="14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ubicBezTo>
                    <a:pt x="14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6" name="Google Shape;3596;p18"/>
            <p:cNvSpPr/>
            <p:nvPr/>
          </p:nvSpPr>
          <p:spPr>
            <a:xfrm>
              <a:off x="4684713" y="1401763"/>
              <a:ext cx="34925" cy="19050"/>
            </a:xfrm>
            <a:custGeom>
              <a:rect b="b" l="l" r="r" t="t"/>
              <a:pathLst>
                <a:path extrusionOk="0" h="8" w="14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4" y="2"/>
                    <a:pt x="12" y="0"/>
                    <a:pt x="1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7" name="Google Shape;3597;p18"/>
            <p:cNvSpPr/>
            <p:nvPr/>
          </p:nvSpPr>
          <p:spPr>
            <a:xfrm>
              <a:off x="4654551" y="1303338"/>
              <a:ext cx="31750" cy="31750"/>
            </a:xfrm>
            <a:custGeom>
              <a:rect b="b" l="l" r="r" t="t"/>
              <a:pathLst>
                <a:path extrusionOk="0" h="13" w="13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3" y="13"/>
                    <a:pt x="5" y="13"/>
                    <a:pt x="6" y="1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2"/>
                    <a:pt x="12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8" name="Google Shape;3598;p18"/>
            <p:cNvSpPr/>
            <p:nvPr/>
          </p:nvSpPr>
          <p:spPr>
            <a:xfrm>
              <a:off x="4573588" y="1254125"/>
              <a:ext cx="17463" cy="38100"/>
            </a:xfrm>
            <a:custGeom>
              <a:rect b="b" l="l" r="r" t="t"/>
              <a:pathLst>
                <a:path extrusionOk="0" h="15" w="7">
                  <a:moveTo>
                    <a:pt x="4" y="15"/>
                  </a:move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9" name="Google Shape;3599;p18"/>
            <p:cNvSpPr/>
            <p:nvPr/>
          </p:nvSpPr>
          <p:spPr>
            <a:xfrm>
              <a:off x="4500563" y="1327150"/>
              <a:ext cx="146050" cy="166688"/>
            </a:xfrm>
            <a:custGeom>
              <a:rect b="b" l="l" r="r" t="t"/>
              <a:pathLst>
                <a:path extrusionOk="0" h="66" w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0"/>
                    <a:pt x="6" y="49"/>
                    <a:pt x="14" y="54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52" y="49"/>
                    <a:pt x="58" y="4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40" y="48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1" y="44"/>
                    <a:pt x="7" y="37"/>
                    <a:pt x="7" y="29"/>
                  </a:cubicBezTo>
                  <a:cubicBezTo>
                    <a:pt x="7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37"/>
                    <a:pt x="47" y="44"/>
                    <a:pt x="40" y="4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0" name="Google Shape;3600;p18"/>
            <p:cNvSpPr/>
            <p:nvPr/>
          </p:nvSpPr>
          <p:spPr>
            <a:xfrm>
              <a:off x="4535488" y="1511300"/>
              <a:ext cx="76200" cy="38100"/>
            </a:xfrm>
            <a:custGeom>
              <a:rect b="b" l="l" r="r" t="t"/>
              <a:pathLst>
                <a:path extrusionOk="0" h="15" w="30">
                  <a:moveTo>
                    <a:pt x="0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2"/>
                    <a:pt x="11" y="15"/>
                    <a:pt x="15" y="15"/>
                  </a:cubicBezTo>
                  <a:cubicBezTo>
                    <a:pt x="19" y="15"/>
                    <a:pt x="22" y="12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01" name="Google Shape;3601;p18"/>
          <p:cNvGrpSpPr/>
          <p:nvPr/>
        </p:nvGrpSpPr>
        <p:grpSpPr>
          <a:xfrm>
            <a:off x="2670176" y="1254125"/>
            <a:ext cx="274638" cy="295275"/>
            <a:chOff x="2670176" y="1254125"/>
            <a:chExt cx="274638" cy="295275"/>
          </a:xfrm>
        </p:grpSpPr>
        <p:sp>
          <p:nvSpPr>
            <p:cNvPr id="3602" name="Google Shape;3602;p18"/>
            <p:cNvSpPr/>
            <p:nvPr/>
          </p:nvSpPr>
          <p:spPr>
            <a:xfrm>
              <a:off x="2687638" y="1438275"/>
              <a:ext cx="111125" cy="1111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3" name="Google Shape;3603;p18"/>
            <p:cNvSpPr/>
            <p:nvPr/>
          </p:nvSpPr>
          <p:spPr>
            <a:xfrm>
              <a:off x="2816226" y="1438275"/>
              <a:ext cx="111125" cy="1111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4" name="Google Shape;3604;p18"/>
            <p:cNvSpPr/>
            <p:nvPr/>
          </p:nvSpPr>
          <p:spPr>
            <a:xfrm>
              <a:off x="2670176" y="1254125"/>
              <a:ext cx="274638" cy="166688"/>
            </a:xfrm>
            <a:custGeom>
              <a:rect b="b" l="l" r="r" t="t"/>
              <a:pathLst>
                <a:path extrusionOk="0" h="66" w="109">
                  <a:moveTo>
                    <a:pt x="65" y="37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76" y="35"/>
                    <a:pt x="94" y="31"/>
                    <a:pt x="94" y="19"/>
                  </a:cubicBezTo>
                  <a:cubicBezTo>
                    <a:pt x="94" y="9"/>
                    <a:pt x="85" y="0"/>
                    <a:pt x="76" y="0"/>
                  </a:cubicBezTo>
                  <a:cubicBezTo>
                    <a:pt x="68" y="0"/>
                    <a:pt x="60" y="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8"/>
                    <a:pt x="41" y="0"/>
                    <a:pt x="33" y="0"/>
                  </a:cubicBezTo>
                  <a:cubicBezTo>
                    <a:pt x="24" y="0"/>
                    <a:pt x="15" y="9"/>
                    <a:pt x="15" y="19"/>
                  </a:cubicBezTo>
                  <a:cubicBezTo>
                    <a:pt x="15" y="31"/>
                    <a:pt x="33" y="35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37"/>
                    <a:pt x="109" y="37"/>
                    <a:pt x="109" y="37"/>
                  </a:cubicBezTo>
                  <a:lnTo>
                    <a:pt x="65" y="37"/>
                  </a:lnTo>
                  <a:close/>
                  <a:moveTo>
                    <a:pt x="22" y="19"/>
                  </a:moveTo>
                  <a:cubicBezTo>
                    <a:pt x="22" y="13"/>
                    <a:pt x="28" y="8"/>
                    <a:pt x="33" y="8"/>
                  </a:cubicBezTo>
                  <a:cubicBezTo>
                    <a:pt x="38" y="8"/>
                    <a:pt x="42" y="16"/>
                    <a:pt x="43" y="29"/>
                  </a:cubicBezTo>
                  <a:cubicBezTo>
                    <a:pt x="33" y="28"/>
                    <a:pt x="22" y="25"/>
                    <a:pt x="22" y="19"/>
                  </a:cubicBezTo>
                  <a:close/>
                  <a:moveTo>
                    <a:pt x="76" y="8"/>
                  </a:moveTo>
                  <a:cubicBezTo>
                    <a:pt x="81" y="8"/>
                    <a:pt x="87" y="13"/>
                    <a:pt x="87" y="19"/>
                  </a:cubicBezTo>
                  <a:cubicBezTo>
                    <a:pt x="87" y="24"/>
                    <a:pt x="76" y="28"/>
                    <a:pt x="66" y="29"/>
                  </a:cubicBezTo>
                  <a:cubicBezTo>
                    <a:pt x="67" y="16"/>
                    <a:pt x="71" y="8"/>
                    <a:pt x="76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05" name="Google Shape;3605;p18"/>
          <p:cNvGrpSpPr/>
          <p:nvPr/>
        </p:nvGrpSpPr>
        <p:grpSpPr>
          <a:xfrm>
            <a:off x="3257551" y="1254125"/>
            <a:ext cx="296863" cy="298451"/>
            <a:chOff x="3257551" y="1254125"/>
            <a:chExt cx="296863" cy="298451"/>
          </a:xfrm>
        </p:grpSpPr>
        <p:sp>
          <p:nvSpPr>
            <p:cNvPr id="3606" name="Google Shape;3606;p18"/>
            <p:cNvSpPr/>
            <p:nvPr/>
          </p:nvSpPr>
          <p:spPr>
            <a:xfrm>
              <a:off x="3257551" y="1254125"/>
              <a:ext cx="244475" cy="247650"/>
            </a:xfrm>
            <a:custGeom>
              <a:rect b="b" l="l" r="r" t="t"/>
              <a:pathLst>
                <a:path extrusionOk="0" h="98" w="97">
                  <a:moveTo>
                    <a:pt x="66" y="41"/>
                  </a:moveTo>
                  <a:cubicBezTo>
                    <a:pt x="64" y="39"/>
                    <a:pt x="59" y="39"/>
                    <a:pt x="56" y="41"/>
                  </a:cubicBezTo>
                  <a:cubicBezTo>
                    <a:pt x="56" y="41"/>
                    <a:pt x="66" y="31"/>
                    <a:pt x="51" y="16"/>
                  </a:cubicBezTo>
                  <a:cubicBezTo>
                    <a:pt x="46" y="11"/>
                    <a:pt x="36" y="0"/>
                    <a:pt x="36" y="0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0" y="47"/>
                    <a:pt x="15" y="52"/>
                  </a:cubicBezTo>
                  <a:cubicBezTo>
                    <a:pt x="30" y="67"/>
                    <a:pt x="41" y="57"/>
                    <a:pt x="41" y="57"/>
                  </a:cubicBezTo>
                  <a:cubicBezTo>
                    <a:pt x="38" y="60"/>
                    <a:pt x="38" y="64"/>
                    <a:pt x="41" y="67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97" y="72"/>
                    <a:pt x="97" y="72"/>
                    <a:pt x="97" y="72"/>
                  </a:cubicBezTo>
                  <a:lnTo>
                    <a:pt x="66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7" name="Google Shape;3607;p18"/>
            <p:cNvSpPr/>
            <p:nvPr/>
          </p:nvSpPr>
          <p:spPr>
            <a:xfrm>
              <a:off x="3451226" y="1449388"/>
              <a:ext cx="103188" cy="103188"/>
            </a:xfrm>
            <a:custGeom>
              <a:rect b="b" l="l" r="r" t="t"/>
              <a:pathLst>
                <a:path extrusionOk="0" h="41" w="41">
                  <a:moveTo>
                    <a:pt x="30" y="6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5" y="31"/>
                  </a:cubicBezTo>
                  <a:cubicBezTo>
                    <a:pt x="15" y="41"/>
                    <a:pt x="38" y="39"/>
                    <a:pt x="38" y="39"/>
                  </a:cubicBezTo>
                  <a:cubicBezTo>
                    <a:pt x="38" y="39"/>
                    <a:pt x="41" y="16"/>
                    <a:pt x="30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08" name="Google Shape;3608;p18"/>
          <p:cNvSpPr/>
          <p:nvPr/>
        </p:nvSpPr>
        <p:spPr>
          <a:xfrm>
            <a:off x="4427538" y="3013075"/>
            <a:ext cx="292100" cy="292100"/>
          </a:xfrm>
          <a:custGeom>
            <a:rect b="b" l="l" r="r" t="t"/>
            <a:pathLst>
              <a:path extrusionOk="0" h="116" w="116">
                <a:moveTo>
                  <a:pt x="116" y="73"/>
                </a:moveTo>
                <a:cubicBezTo>
                  <a:pt x="102" y="70"/>
                  <a:pt x="79" y="78"/>
                  <a:pt x="64" y="89"/>
                </a:cubicBezTo>
                <a:cubicBezTo>
                  <a:pt x="90" y="64"/>
                  <a:pt x="107" y="55"/>
                  <a:pt x="111" y="24"/>
                </a:cubicBezTo>
                <a:cubicBezTo>
                  <a:pt x="87" y="34"/>
                  <a:pt x="73" y="56"/>
                  <a:pt x="64" y="76"/>
                </a:cubicBezTo>
                <a:cubicBezTo>
                  <a:pt x="72" y="48"/>
                  <a:pt x="69" y="19"/>
                  <a:pt x="58" y="0"/>
                </a:cubicBezTo>
                <a:cubicBezTo>
                  <a:pt x="48" y="19"/>
                  <a:pt x="44" y="47"/>
                  <a:pt x="51" y="75"/>
                </a:cubicBezTo>
                <a:cubicBezTo>
                  <a:pt x="43" y="55"/>
                  <a:pt x="28" y="34"/>
                  <a:pt x="5" y="24"/>
                </a:cubicBezTo>
                <a:cubicBezTo>
                  <a:pt x="9" y="55"/>
                  <a:pt x="26" y="64"/>
                  <a:pt x="52" y="89"/>
                </a:cubicBezTo>
                <a:cubicBezTo>
                  <a:pt x="37" y="78"/>
                  <a:pt x="14" y="70"/>
                  <a:pt x="0" y="73"/>
                </a:cubicBezTo>
                <a:cubicBezTo>
                  <a:pt x="6" y="86"/>
                  <a:pt x="26" y="91"/>
                  <a:pt x="48" y="93"/>
                </a:cubicBezTo>
                <a:cubicBezTo>
                  <a:pt x="32" y="97"/>
                  <a:pt x="21" y="97"/>
                  <a:pt x="10" y="104"/>
                </a:cubicBezTo>
                <a:cubicBezTo>
                  <a:pt x="27" y="110"/>
                  <a:pt x="43" y="106"/>
                  <a:pt x="54" y="94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2" y="94"/>
                  <a:pt x="62" y="94"/>
                  <a:pt x="62" y="94"/>
                </a:cubicBezTo>
                <a:cubicBezTo>
                  <a:pt x="73" y="106"/>
                  <a:pt x="89" y="110"/>
                  <a:pt x="106" y="104"/>
                </a:cubicBezTo>
                <a:cubicBezTo>
                  <a:pt x="95" y="97"/>
                  <a:pt x="84" y="97"/>
                  <a:pt x="68" y="93"/>
                </a:cubicBezTo>
                <a:cubicBezTo>
                  <a:pt x="90" y="91"/>
                  <a:pt x="110" y="86"/>
                  <a:pt x="116" y="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609" name="Google Shape;3609;p18"/>
          <p:cNvGrpSpPr/>
          <p:nvPr/>
        </p:nvGrpSpPr>
        <p:grpSpPr>
          <a:xfrm>
            <a:off x="5006976" y="3013075"/>
            <a:ext cx="304800" cy="292100"/>
            <a:chOff x="5006976" y="3013075"/>
            <a:chExt cx="304800" cy="292100"/>
          </a:xfrm>
        </p:grpSpPr>
        <p:sp>
          <p:nvSpPr>
            <p:cNvPr id="3610" name="Google Shape;3610;p18"/>
            <p:cNvSpPr/>
            <p:nvPr/>
          </p:nvSpPr>
          <p:spPr>
            <a:xfrm>
              <a:off x="5102226" y="3179763"/>
              <a:ext cx="33338" cy="301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1" name="Google Shape;3611;p18"/>
            <p:cNvSpPr/>
            <p:nvPr/>
          </p:nvSpPr>
          <p:spPr>
            <a:xfrm>
              <a:off x="5181601" y="3179763"/>
              <a:ext cx="31750" cy="301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2" name="Google Shape;3612;p18"/>
            <p:cNvSpPr/>
            <p:nvPr/>
          </p:nvSpPr>
          <p:spPr>
            <a:xfrm>
              <a:off x="5122863" y="3051175"/>
              <a:ext cx="73025" cy="55563"/>
            </a:xfrm>
            <a:custGeom>
              <a:rect b="b" l="l" r="r" t="t"/>
              <a:pathLst>
                <a:path extrusionOk="0" h="35" w="46">
                  <a:moveTo>
                    <a:pt x="13" y="35"/>
                  </a:moveTo>
                  <a:lnTo>
                    <a:pt x="33" y="35"/>
                  </a:lnTo>
                  <a:lnTo>
                    <a:pt x="33" y="22"/>
                  </a:lnTo>
                  <a:lnTo>
                    <a:pt x="46" y="22"/>
                  </a:lnTo>
                  <a:lnTo>
                    <a:pt x="46" y="11"/>
                  </a:lnTo>
                  <a:lnTo>
                    <a:pt x="33" y="11"/>
                  </a:lnTo>
                  <a:lnTo>
                    <a:pt x="33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3" name="Google Shape;3613;p18"/>
            <p:cNvSpPr/>
            <p:nvPr/>
          </p:nvSpPr>
          <p:spPr>
            <a:xfrm>
              <a:off x="5006976" y="3013075"/>
              <a:ext cx="304800" cy="292100"/>
            </a:xfrm>
            <a:custGeom>
              <a:rect b="b" l="l" r="r" t="t"/>
              <a:pathLst>
                <a:path extrusionOk="0" h="116" w="121">
                  <a:moveTo>
                    <a:pt x="106" y="56"/>
                  </a:moveTo>
                  <a:cubicBezTo>
                    <a:pt x="106" y="56"/>
                    <a:pt x="106" y="56"/>
                    <a:pt x="106" y="56"/>
                  </a:cubicBezTo>
                  <a:cubicBezTo>
                    <a:pt x="105" y="46"/>
                    <a:pt x="100" y="38"/>
                    <a:pt x="92" y="32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3" y="39"/>
                    <a:pt x="19" y="46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5" y="60"/>
                    <a:pt x="0" y="74"/>
                    <a:pt x="3" y="87"/>
                  </a:cubicBezTo>
                  <a:cubicBezTo>
                    <a:pt x="5" y="87"/>
                    <a:pt x="8" y="86"/>
                    <a:pt x="10" y="85"/>
                  </a:cubicBezTo>
                  <a:cubicBezTo>
                    <a:pt x="14" y="83"/>
                    <a:pt x="17" y="80"/>
                    <a:pt x="19" y="76"/>
                  </a:cubicBezTo>
                  <a:cubicBezTo>
                    <a:pt x="25" y="97"/>
                    <a:pt x="41" y="116"/>
                    <a:pt x="62" y="116"/>
                  </a:cubicBezTo>
                  <a:cubicBezTo>
                    <a:pt x="81" y="116"/>
                    <a:pt x="97" y="98"/>
                    <a:pt x="103" y="79"/>
                  </a:cubicBezTo>
                  <a:cubicBezTo>
                    <a:pt x="105" y="81"/>
                    <a:pt x="108" y="84"/>
                    <a:pt x="111" y="85"/>
                  </a:cubicBezTo>
                  <a:cubicBezTo>
                    <a:pt x="113" y="86"/>
                    <a:pt x="115" y="87"/>
                    <a:pt x="117" y="87"/>
                  </a:cubicBezTo>
                  <a:cubicBezTo>
                    <a:pt x="121" y="76"/>
                    <a:pt x="116" y="63"/>
                    <a:pt x="106" y="56"/>
                  </a:cubicBezTo>
                  <a:close/>
                  <a:moveTo>
                    <a:pt x="88" y="8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88" y="8"/>
                  </a:lnTo>
                  <a:close/>
                  <a:moveTo>
                    <a:pt x="98" y="71"/>
                  </a:moveTo>
                  <a:cubicBezTo>
                    <a:pt x="93" y="90"/>
                    <a:pt x="79" y="109"/>
                    <a:pt x="62" y="109"/>
                  </a:cubicBezTo>
                  <a:cubicBezTo>
                    <a:pt x="43" y="109"/>
                    <a:pt x="30" y="89"/>
                    <a:pt x="25" y="71"/>
                  </a:cubicBezTo>
                  <a:cubicBezTo>
                    <a:pt x="25" y="69"/>
                    <a:pt x="24" y="67"/>
                    <a:pt x="24" y="65"/>
                  </a:cubicBezTo>
                  <a:cubicBezTo>
                    <a:pt x="36" y="65"/>
                    <a:pt x="46" y="59"/>
                    <a:pt x="53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8" y="59"/>
                    <a:pt x="88" y="65"/>
                    <a:pt x="99" y="65"/>
                  </a:cubicBezTo>
                  <a:cubicBezTo>
                    <a:pt x="99" y="67"/>
                    <a:pt x="99" y="69"/>
                    <a:pt x="98" y="7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14" name="Google Shape;3614;p18"/>
          <p:cNvGrpSpPr/>
          <p:nvPr/>
        </p:nvGrpSpPr>
        <p:grpSpPr>
          <a:xfrm>
            <a:off x="5599113" y="3013075"/>
            <a:ext cx="292100" cy="292100"/>
            <a:chOff x="5599113" y="3013075"/>
            <a:chExt cx="292100" cy="292100"/>
          </a:xfrm>
        </p:grpSpPr>
        <p:sp>
          <p:nvSpPr>
            <p:cNvPr id="3615" name="Google Shape;3615;p18"/>
            <p:cNvSpPr/>
            <p:nvPr/>
          </p:nvSpPr>
          <p:spPr>
            <a:xfrm>
              <a:off x="5599113" y="3013075"/>
              <a:ext cx="292100" cy="292100"/>
            </a:xfrm>
            <a:custGeom>
              <a:rect b="b" l="l" r="r" t="t"/>
              <a:pathLst>
                <a:path extrusionOk="0" h="116" w="116">
                  <a:moveTo>
                    <a:pt x="9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90" y="59"/>
                    <a:pt x="94" y="50"/>
                    <a:pt x="94" y="40"/>
                  </a:cubicBezTo>
                  <a:cubicBezTo>
                    <a:pt x="94" y="13"/>
                    <a:pt x="76" y="0"/>
                    <a:pt x="58" y="0"/>
                  </a:cubicBezTo>
                  <a:cubicBezTo>
                    <a:pt x="44" y="0"/>
                    <a:pt x="31" y="8"/>
                    <a:pt x="25" y="23"/>
                  </a:cubicBezTo>
                  <a:cubicBezTo>
                    <a:pt x="23" y="27"/>
                    <a:pt x="22" y="36"/>
                    <a:pt x="22" y="36"/>
                  </a:cubicBezTo>
                  <a:cubicBezTo>
                    <a:pt x="22" y="38"/>
                    <a:pt x="22" y="39"/>
                    <a:pt x="22" y="40"/>
                  </a:cubicBezTo>
                  <a:cubicBezTo>
                    <a:pt x="22" y="50"/>
                    <a:pt x="26" y="59"/>
                    <a:pt x="3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9" y="66"/>
                    <a:pt x="0" y="75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75"/>
                    <a:pt x="106" y="66"/>
                    <a:pt x="94" y="66"/>
                  </a:cubicBezTo>
                  <a:close/>
                  <a:moveTo>
                    <a:pt x="29" y="40"/>
                  </a:moveTo>
                  <a:cubicBezTo>
                    <a:pt x="29" y="38"/>
                    <a:pt x="30" y="36"/>
                    <a:pt x="30" y="34"/>
                  </a:cubicBezTo>
                  <a:cubicBezTo>
                    <a:pt x="36" y="31"/>
                    <a:pt x="40" y="26"/>
                    <a:pt x="43" y="19"/>
                  </a:cubicBezTo>
                  <a:cubicBezTo>
                    <a:pt x="49" y="26"/>
                    <a:pt x="63" y="31"/>
                    <a:pt x="78" y="31"/>
                  </a:cubicBezTo>
                  <a:cubicBezTo>
                    <a:pt x="81" y="31"/>
                    <a:pt x="83" y="30"/>
                    <a:pt x="85" y="30"/>
                  </a:cubicBezTo>
                  <a:cubicBezTo>
                    <a:pt x="86" y="33"/>
                    <a:pt x="87" y="36"/>
                    <a:pt x="87" y="40"/>
                  </a:cubicBezTo>
                  <a:cubicBezTo>
                    <a:pt x="87" y="58"/>
                    <a:pt x="69" y="73"/>
                    <a:pt x="58" y="73"/>
                  </a:cubicBezTo>
                  <a:cubicBezTo>
                    <a:pt x="47" y="73"/>
                    <a:pt x="29" y="58"/>
                    <a:pt x="29" y="40"/>
                  </a:cubicBezTo>
                  <a:close/>
                  <a:moveTo>
                    <a:pt x="7" y="109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79"/>
                    <a:pt x="13" y="73"/>
                    <a:pt x="21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5" y="77"/>
                    <a:pt x="52" y="80"/>
                    <a:pt x="58" y="80"/>
                  </a:cubicBezTo>
                  <a:cubicBezTo>
                    <a:pt x="58" y="109"/>
                    <a:pt x="58" y="109"/>
                    <a:pt x="58" y="109"/>
                  </a:cubicBezTo>
                  <a:lnTo>
                    <a:pt x="7" y="109"/>
                  </a:lnTo>
                  <a:close/>
                  <a:moveTo>
                    <a:pt x="108" y="109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9" y="78"/>
                    <a:pt x="73" y="76"/>
                    <a:pt x="77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102" y="73"/>
                    <a:pt x="108" y="79"/>
                    <a:pt x="108" y="87"/>
                  </a:cubicBezTo>
                  <a:lnTo>
                    <a:pt x="108" y="10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6" name="Google Shape;3616;p18"/>
            <p:cNvSpPr/>
            <p:nvPr/>
          </p:nvSpPr>
          <p:spPr>
            <a:xfrm>
              <a:off x="5707063" y="3106738"/>
              <a:ext cx="19050" cy="174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7" name="Google Shape;3617;p18"/>
            <p:cNvSpPr/>
            <p:nvPr/>
          </p:nvSpPr>
          <p:spPr>
            <a:xfrm>
              <a:off x="5762626" y="3106738"/>
              <a:ext cx="17463" cy="174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8" name="Google Shape;3618;p18"/>
            <p:cNvSpPr/>
            <p:nvPr/>
          </p:nvSpPr>
          <p:spPr>
            <a:xfrm>
              <a:off x="5651501" y="3214688"/>
              <a:ext cx="55563" cy="55563"/>
            </a:xfrm>
            <a:custGeom>
              <a:rect b="b" l="l" r="r" t="t"/>
              <a:pathLst>
                <a:path extrusionOk="0" h="35" w="35">
                  <a:moveTo>
                    <a:pt x="24" y="0"/>
                  </a:move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35"/>
                  </a:lnTo>
                  <a:lnTo>
                    <a:pt x="24" y="35"/>
                  </a:lnTo>
                  <a:lnTo>
                    <a:pt x="24" y="24"/>
                  </a:lnTo>
                  <a:lnTo>
                    <a:pt x="35" y="24"/>
                  </a:lnTo>
                  <a:lnTo>
                    <a:pt x="35" y="11"/>
                  </a:lnTo>
                  <a:lnTo>
                    <a:pt x="24" y="1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19" name="Google Shape;3619;p18"/>
          <p:cNvGrpSpPr/>
          <p:nvPr/>
        </p:nvGrpSpPr>
        <p:grpSpPr>
          <a:xfrm>
            <a:off x="950913" y="3013075"/>
            <a:ext cx="254000" cy="292100"/>
            <a:chOff x="950913" y="3013075"/>
            <a:chExt cx="254000" cy="292100"/>
          </a:xfrm>
        </p:grpSpPr>
        <p:sp>
          <p:nvSpPr>
            <p:cNvPr id="3620" name="Google Shape;3620;p18"/>
            <p:cNvSpPr/>
            <p:nvPr/>
          </p:nvSpPr>
          <p:spPr>
            <a:xfrm>
              <a:off x="950913" y="3013075"/>
              <a:ext cx="254000" cy="292100"/>
            </a:xfrm>
            <a:custGeom>
              <a:rect b="b" l="l" r="r" t="t"/>
              <a:pathLst>
                <a:path extrusionOk="0" h="116" w="101">
                  <a:moveTo>
                    <a:pt x="100" y="45"/>
                  </a:moveTo>
                  <a:cubicBezTo>
                    <a:pt x="100" y="44"/>
                    <a:pt x="99" y="43"/>
                    <a:pt x="98" y="42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7" y="32"/>
                    <a:pt x="87" y="31"/>
                    <a:pt x="86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2" y="26"/>
                    <a:pt x="81" y="26"/>
                  </a:cubicBezTo>
                  <a:cubicBezTo>
                    <a:pt x="81" y="26"/>
                    <a:pt x="80" y="25"/>
                    <a:pt x="80" y="25"/>
                  </a:cubicBezTo>
                  <a:cubicBezTo>
                    <a:pt x="80" y="24"/>
                    <a:pt x="80" y="24"/>
                    <a:pt x="80" y="23"/>
                  </a:cubicBezTo>
                  <a:cubicBezTo>
                    <a:pt x="80" y="23"/>
                    <a:pt x="80" y="21"/>
                    <a:pt x="80" y="2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8"/>
                    <a:pt x="79" y="7"/>
                    <a:pt x="79" y="6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1" y="0"/>
                    <a:pt x="7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1"/>
                    <a:pt x="27" y="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1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3" y="30"/>
                    <a:pt x="12" y="3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2"/>
                    <a:pt x="0" y="52"/>
                  </a:cubicBezTo>
                  <a:cubicBezTo>
                    <a:pt x="0" y="53"/>
                    <a:pt x="0" y="55"/>
                    <a:pt x="0" y="5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8"/>
                    <a:pt x="0" y="8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8"/>
                    <a:pt x="0" y="110"/>
                    <a:pt x="0" y="11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1" y="116"/>
                    <a:pt x="2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6"/>
                    <a:pt x="8" y="116"/>
                    <a:pt x="9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52" y="116"/>
                    <a:pt x="54" y="116"/>
                    <a:pt x="55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8" y="116"/>
                    <a:pt x="59" y="116"/>
                  </a:cubicBezTo>
                  <a:cubicBezTo>
                    <a:pt x="60" y="116"/>
                    <a:pt x="61" y="116"/>
                    <a:pt x="62" y="116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16"/>
                    <a:pt x="66" y="116"/>
                    <a:pt x="67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5" y="116"/>
                    <a:pt x="95" y="116"/>
                  </a:cubicBezTo>
                  <a:cubicBezTo>
                    <a:pt x="96" y="116"/>
                    <a:pt x="97" y="116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100" y="116"/>
                    <a:pt x="101" y="116"/>
                    <a:pt x="101" y="114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6"/>
                    <a:pt x="101" y="55"/>
                    <a:pt x="101" y="53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7"/>
                    <a:pt x="101" y="45"/>
                    <a:pt x="100" y="45"/>
                  </a:cubicBezTo>
                  <a:close/>
                  <a:moveTo>
                    <a:pt x="29" y="17"/>
                  </a:moveTo>
                  <a:cubicBezTo>
                    <a:pt x="29" y="16"/>
                    <a:pt x="29" y="14"/>
                    <a:pt x="29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2" y="8"/>
                    <a:pt x="72" y="1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2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8" y="22"/>
                    <a:pt x="66" y="22"/>
                    <a:pt x="65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1" y="22"/>
                    <a:pt x="30" y="22"/>
                  </a:cubicBezTo>
                  <a:cubicBezTo>
                    <a:pt x="29" y="22"/>
                    <a:pt x="29" y="21"/>
                    <a:pt x="29" y="20"/>
                  </a:cubicBezTo>
                  <a:lnTo>
                    <a:pt x="29" y="17"/>
                  </a:lnTo>
                  <a:close/>
                  <a:moveTo>
                    <a:pt x="58" y="56"/>
                  </a:moveTo>
                  <a:cubicBezTo>
                    <a:pt x="58" y="57"/>
                    <a:pt x="58" y="59"/>
                    <a:pt x="58" y="60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7" y="109"/>
                    <a:pt x="56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4" y="109"/>
                    <a:pt x="52" y="109"/>
                    <a:pt x="51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8" y="109"/>
                    <a:pt x="7" y="108"/>
                    <a:pt x="7" y="107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8" y="51"/>
                    <a:pt x="9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1"/>
                    <a:pt x="56" y="51"/>
                    <a:pt x="56" y="51"/>
                  </a:cubicBezTo>
                  <a:cubicBezTo>
                    <a:pt x="57" y="51"/>
                    <a:pt x="58" y="52"/>
                    <a:pt x="58" y="53"/>
                  </a:cubicBezTo>
                  <a:lnTo>
                    <a:pt x="58" y="56"/>
                  </a:lnTo>
                  <a:close/>
                  <a:moveTo>
                    <a:pt x="64" y="42"/>
                  </a:moveTo>
                  <a:cubicBezTo>
                    <a:pt x="63" y="43"/>
                    <a:pt x="62" y="44"/>
                    <a:pt x="61" y="44"/>
                  </a:cubicBezTo>
                  <a:cubicBezTo>
                    <a:pt x="61" y="44"/>
                    <a:pt x="60" y="44"/>
                    <a:pt x="59" y="44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4"/>
                    <a:pt x="10" y="43"/>
                    <a:pt x="11" y="4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5" y="29"/>
                    <a:pt x="2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30" y="29"/>
                    <a:pt x="31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3" y="29"/>
                    <a:pt x="73" y="29"/>
                  </a:cubicBezTo>
                  <a:cubicBezTo>
                    <a:pt x="74" y="29"/>
                    <a:pt x="75" y="29"/>
                    <a:pt x="76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5" y="31"/>
                    <a:pt x="74" y="32"/>
                  </a:cubicBezTo>
                  <a:lnTo>
                    <a:pt x="64" y="42"/>
                  </a:lnTo>
                  <a:close/>
                  <a:moveTo>
                    <a:pt x="94" y="107"/>
                  </a:moveTo>
                  <a:cubicBezTo>
                    <a:pt x="94" y="108"/>
                    <a:pt x="93" y="109"/>
                    <a:pt x="92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6" y="109"/>
                    <a:pt x="65" y="108"/>
                    <a:pt x="65" y="107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2"/>
                    <a:pt x="66" y="51"/>
                    <a:pt x="66" y="5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8"/>
                    <a:pt x="80" y="37"/>
                    <a:pt x="80" y="36"/>
                  </a:cubicBezTo>
                  <a:cubicBezTo>
                    <a:pt x="80" y="36"/>
                    <a:pt x="81" y="36"/>
                    <a:pt x="82" y="37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1"/>
                    <a:pt x="87" y="42"/>
                    <a:pt x="88" y="43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4" y="50"/>
                    <a:pt x="94" y="51"/>
                  </a:cubicBezTo>
                  <a:lnTo>
                    <a:pt x="94" y="10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1" name="Google Shape;3621;p18"/>
            <p:cNvSpPr/>
            <p:nvPr/>
          </p:nvSpPr>
          <p:spPr>
            <a:xfrm>
              <a:off x="1003301" y="3179763"/>
              <a:ext cx="55563" cy="90488"/>
            </a:xfrm>
            <a:custGeom>
              <a:rect b="b" l="l" r="r" t="t"/>
              <a:pathLst>
                <a:path extrusionOk="0" h="36" w="22">
                  <a:moveTo>
                    <a:pt x="0" y="34"/>
                  </a:moveTo>
                  <a:cubicBezTo>
                    <a:pt x="0" y="35"/>
                    <a:pt x="1" y="36"/>
                    <a:pt x="2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2" y="35"/>
                    <a:pt x="22" y="3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22" name="Google Shape;3622;p18"/>
          <p:cNvSpPr/>
          <p:nvPr/>
        </p:nvSpPr>
        <p:spPr>
          <a:xfrm>
            <a:off x="3938588" y="4227513"/>
            <a:ext cx="168275" cy="246063"/>
          </a:xfrm>
          <a:custGeom>
            <a:rect b="b" l="l" r="r" t="t"/>
            <a:pathLst>
              <a:path extrusionOk="0" h="155" w="106">
                <a:moveTo>
                  <a:pt x="16" y="155"/>
                </a:moveTo>
                <a:lnTo>
                  <a:pt x="106" y="77"/>
                </a:lnTo>
                <a:lnTo>
                  <a:pt x="16" y="0"/>
                </a:lnTo>
                <a:lnTo>
                  <a:pt x="0" y="17"/>
                </a:lnTo>
                <a:lnTo>
                  <a:pt x="71" y="77"/>
                </a:lnTo>
                <a:lnTo>
                  <a:pt x="0" y="138"/>
                </a:lnTo>
                <a:lnTo>
                  <a:pt x="16" y="155"/>
                </a:lnTo>
                <a:lnTo>
                  <a:pt x="16" y="15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3" name="Google Shape;3623;p18"/>
          <p:cNvSpPr/>
          <p:nvPr/>
        </p:nvSpPr>
        <p:spPr>
          <a:xfrm>
            <a:off x="3300413" y="4227513"/>
            <a:ext cx="168275" cy="246063"/>
          </a:xfrm>
          <a:custGeom>
            <a:rect b="b" l="l" r="r" t="t"/>
            <a:pathLst>
              <a:path extrusionOk="0" h="155" w="106">
                <a:moveTo>
                  <a:pt x="90" y="155"/>
                </a:moveTo>
                <a:lnTo>
                  <a:pt x="106" y="138"/>
                </a:lnTo>
                <a:lnTo>
                  <a:pt x="36" y="77"/>
                </a:lnTo>
                <a:lnTo>
                  <a:pt x="106" y="17"/>
                </a:lnTo>
                <a:lnTo>
                  <a:pt x="90" y="0"/>
                </a:lnTo>
                <a:lnTo>
                  <a:pt x="0" y="77"/>
                </a:lnTo>
                <a:lnTo>
                  <a:pt x="90" y="155"/>
                </a:lnTo>
                <a:lnTo>
                  <a:pt x="90" y="15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4" name="Google Shape;3624;p18"/>
          <p:cNvSpPr/>
          <p:nvPr/>
        </p:nvSpPr>
        <p:spPr>
          <a:xfrm>
            <a:off x="2692401" y="4259263"/>
            <a:ext cx="247650" cy="166688"/>
          </a:xfrm>
          <a:custGeom>
            <a:rect b="b" l="l" r="r" t="t"/>
            <a:pathLst>
              <a:path extrusionOk="0" h="105" w="156">
                <a:moveTo>
                  <a:pt x="18" y="105"/>
                </a:moveTo>
                <a:lnTo>
                  <a:pt x="78" y="35"/>
                </a:lnTo>
                <a:lnTo>
                  <a:pt x="138" y="105"/>
                </a:lnTo>
                <a:lnTo>
                  <a:pt x="156" y="91"/>
                </a:lnTo>
                <a:lnTo>
                  <a:pt x="78" y="0"/>
                </a:lnTo>
                <a:lnTo>
                  <a:pt x="0" y="91"/>
                </a:lnTo>
                <a:lnTo>
                  <a:pt x="18" y="105"/>
                </a:lnTo>
                <a:lnTo>
                  <a:pt x="18" y="10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5" name="Google Shape;3625;p18"/>
          <p:cNvSpPr/>
          <p:nvPr/>
        </p:nvSpPr>
        <p:spPr>
          <a:xfrm>
            <a:off x="2108201" y="4275138"/>
            <a:ext cx="246063" cy="168275"/>
          </a:xfrm>
          <a:custGeom>
            <a:rect b="b" l="l" r="r" t="t"/>
            <a:pathLst>
              <a:path extrusionOk="0" h="106" w="155">
                <a:moveTo>
                  <a:pt x="78" y="106"/>
                </a:moveTo>
                <a:lnTo>
                  <a:pt x="155" y="14"/>
                </a:lnTo>
                <a:lnTo>
                  <a:pt x="138" y="0"/>
                </a:lnTo>
                <a:lnTo>
                  <a:pt x="78" y="70"/>
                </a:lnTo>
                <a:lnTo>
                  <a:pt x="17" y="0"/>
                </a:lnTo>
                <a:lnTo>
                  <a:pt x="0" y="14"/>
                </a:lnTo>
                <a:lnTo>
                  <a:pt x="78" y="106"/>
                </a:lnTo>
                <a:lnTo>
                  <a:pt x="78" y="10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626" name="Google Shape;3626;p18"/>
          <p:cNvGrpSpPr/>
          <p:nvPr/>
        </p:nvGrpSpPr>
        <p:grpSpPr>
          <a:xfrm>
            <a:off x="6184901" y="4203700"/>
            <a:ext cx="254000" cy="257175"/>
            <a:chOff x="6184901" y="4203700"/>
            <a:chExt cx="254000" cy="257175"/>
          </a:xfrm>
        </p:grpSpPr>
        <p:sp>
          <p:nvSpPr>
            <p:cNvPr id="3627" name="Google Shape;3627;p18"/>
            <p:cNvSpPr/>
            <p:nvPr/>
          </p:nvSpPr>
          <p:spPr>
            <a:xfrm>
              <a:off x="6184901" y="4203700"/>
              <a:ext cx="254000" cy="257175"/>
            </a:xfrm>
            <a:custGeom>
              <a:rect b="b" l="l" r="r" t="t"/>
              <a:pathLst>
                <a:path extrusionOk="0" h="102" w="101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1" y="79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8" name="Google Shape;3628;p18"/>
            <p:cNvSpPr/>
            <p:nvPr/>
          </p:nvSpPr>
          <p:spPr>
            <a:xfrm>
              <a:off x="6275388" y="4251325"/>
              <a:ext cx="90488" cy="153988"/>
            </a:xfrm>
            <a:custGeom>
              <a:rect b="b" l="l" r="r" t="t"/>
              <a:pathLst>
                <a:path extrusionOk="0" h="97" w="57">
                  <a:moveTo>
                    <a:pt x="0" y="83"/>
                  </a:moveTo>
                  <a:lnTo>
                    <a:pt x="39" y="5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7" y="50"/>
                  </a:lnTo>
                  <a:lnTo>
                    <a:pt x="0" y="97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29" name="Google Shape;3629;p18"/>
          <p:cNvGrpSpPr/>
          <p:nvPr/>
        </p:nvGrpSpPr>
        <p:grpSpPr>
          <a:xfrm>
            <a:off x="5599113" y="4203700"/>
            <a:ext cx="255588" cy="257175"/>
            <a:chOff x="5599113" y="4203700"/>
            <a:chExt cx="255588" cy="257175"/>
          </a:xfrm>
        </p:grpSpPr>
        <p:sp>
          <p:nvSpPr>
            <p:cNvPr id="3630" name="Google Shape;3630;p18"/>
            <p:cNvSpPr/>
            <p:nvPr/>
          </p:nvSpPr>
          <p:spPr>
            <a:xfrm>
              <a:off x="5599113" y="4203700"/>
              <a:ext cx="255588" cy="257175"/>
            </a:xfrm>
            <a:custGeom>
              <a:rect b="b" l="l" r="r" t="t"/>
              <a:pathLst>
                <a:path extrusionOk="0" h="102" w="101">
                  <a:moveTo>
                    <a:pt x="50" y="7"/>
                  </a:moveTo>
                  <a:cubicBezTo>
                    <a:pt x="74" y="7"/>
                    <a:pt x="94" y="27"/>
                    <a:pt x="94" y="51"/>
                  </a:cubicBezTo>
                  <a:cubicBezTo>
                    <a:pt x="94" y="75"/>
                    <a:pt x="74" y="94"/>
                    <a:pt x="50" y="94"/>
                  </a:cubicBezTo>
                  <a:cubicBezTo>
                    <a:pt x="26" y="94"/>
                    <a:pt x="7" y="75"/>
                    <a:pt x="7" y="51"/>
                  </a:cubicBezTo>
                  <a:cubicBezTo>
                    <a:pt x="7" y="27"/>
                    <a:pt x="26" y="7"/>
                    <a:pt x="50" y="7"/>
                  </a:cubicBezTo>
                  <a:moveTo>
                    <a:pt x="50" y="0"/>
                  </a:moveTo>
                  <a:cubicBezTo>
                    <a:pt x="22" y="0"/>
                    <a:pt x="0" y="23"/>
                    <a:pt x="0" y="51"/>
                  </a:cubicBezTo>
                  <a:cubicBezTo>
                    <a:pt x="0" y="79"/>
                    <a:pt x="22" y="102"/>
                    <a:pt x="50" y="102"/>
                  </a:cubicBezTo>
                  <a:cubicBezTo>
                    <a:pt x="78" y="102"/>
                    <a:pt x="101" y="79"/>
                    <a:pt x="101" y="51"/>
                  </a:cubicBezTo>
                  <a:cubicBezTo>
                    <a:pt x="101" y="23"/>
                    <a:pt x="78" y="0"/>
                    <a:pt x="5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1" name="Google Shape;3631;p18"/>
            <p:cNvSpPr/>
            <p:nvPr/>
          </p:nvSpPr>
          <p:spPr>
            <a:xfrm>
              <a:off x="5672138" y="4259263"/>
              <a:ext cx="90488" cy="152400"/>
            </a:xfrm>
            <a:custGeom>
              <a:rect b="b" l="l" r="r" t="t"/>
              <a:pathLst>
                <a:path extrusionOk="0" h="96" w="57">
                  <a:moveTo>
                    <a:pt x="57" y="14"/>
                  </a:moveTo>
                  <a:lnTo>
                    <a:pt x="18" y="48"/>
                  </a:lnTo>
                  <a:lnTo>
                    <a:pt x="57" y="81"/>
                  </a:lnTo>
                  <a:lnTo>
                    <a:pt x="57" y="96"/>
                  </a:lnTo>
                  <a:lnTo>
                    <a:pt x="0" y="48"/>
                  </a:lnTo>
                  <a:lnTo>
                    <a:pt x="57" y="0"/>
                  </a:lnTo>
                  <a:lnTo>
                    <a:pt x="57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32" name="Google Shape;3632;p18"/>
          <p:cNvGrpSpPr/>
          <p:nvPr/>
        </p:nvGrpSpPr>
        <p:grpSpPr>
          <a:xfrm>
            <a:off x="5011738" y="4203700"/>
            <a:ext cx="257175" cy="257175"/>
            <a:chOff x="5011738" y="4203700"/>
            <a:chExt cx="257175" cy="257175"/>
          </a:xfrm>
        </p:grpSpPr>
        <p:sp>
          <p:nvSpPr>
            <p:cNvPr id="3633" name="Google Shape;3633;p18"/>
            <p:cNvSpPr/>
            <p:nvPr/>
          </p:nvSpPr>
          <p:spPr>
            <a:xfrm>
              <a:off x="5011738" y="4203700"/>
              <a:ext cx="257175" cy="257175"/>
            </a:xfrm>
            <a:custGeom>
              <a:rect b="b" l="l" r="r" t="t"/>
              <a:pathLst>
                <a:path extrusionOk="0" h="102" w="102">
                  <a:moveTo>
                    <a:pt x="51" y="7"/>
                  </a:moveTo>
                  <a:cubicBezTo>
                    <a:pt x="75" y="7"/>
                    <a:pt x="95" y="27"/>
                    <a:pt x="95" y="51"/>
                  </a:cubicBezTo>
                  <a:cubicBezTo>
                    <a:pt x="95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4" name="Google Shape;3634;p18"/>
            <p:cNvSpPr/>
            <p:nvPr/>
          </p:nvSpPr>
          <p:spPr>
            <a:xfrm>
              <a:off x="5062538" y="4276725"/>
              <a:ext cx="150813" cy="92075"/>
            </a:xfrm>
            <a:custGeom>
              <a:rect b="b" l="l" r="r" t="t"/>
              <a:pathLst>
                <a:path extrusionOk="0" h="58" w="95">
                  <a:moveTo>
                    <a:pt x="81" y="58"/>
                  </a:moveTo>
                  <a:lnTo>
                    <a:pt x="48" y="18"/>
                  </a:lnTo>
                  <a:lnTo>
                    <a:pt x="14" y="58"/>
                  </a:lnTo>
                  <a:lnTo>
                    <a:pt x="0" y="58"/>
                  </a:lnTo>
                  <a:lnTo>
                    <a:pt x="48" y="0"/>
                  </a:lnTo>
                  <a:lnTo>
                    <a:pt x="95" y="58"/>
                  </a:lnTo>
                  <a:lnTo>
                    <a:pt x="81" y="5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35" name="Google Shape;3635;p18"/>
          <p:cNvGrpSpPr/>
          <p:nvPr/>
        </p:nvGrpSpPr>
        <p:grpSpPr>
          <a:xfrm>
            <a:off x="4427538" y="4203700"/>
            <a:ext cx="257175" cy="257175"/>
            <a:chOff x="4427538" y="4203700"/>
            <a:chExt cx="257175" cy="257175"/>
          </a:xfrm>
        </p:grpSpPr>
        <p:sp>
          <p:nvSpPr>
            <p:cNvPr id="3636" name="Google Shape;3636;p18"/>
            <p:cNvSpPr/>
            <p:nvPr/>
          </p:nvSpPr>
          <p:spPr>
            <a:xfrm>
              <a:off x="4427538" y="4203700"/>
              <a:ext cx="257175" cy="257175"/>
            </a:xfrm>
            <a:custGeom>
              <a:rect b="b" l="l" r="r" t="t"/>
              <a:pathLst>
                <a:path extrusionOk="0" h="102" w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7" name="Google Shape;3637;p18"/>
            <p:cNvSpPr/>
            <p:nvPr/>
          </p:nvSpPr>
          <p:spPr>
            <a:xfrm>
              <a:off x="4483101" y="4294188"/>
              <a:ext cx="150813" cy="93663"/>
            </a:xfrm>
            <a:custGeom>
              <a:rect b="b" l="l" r="r" t="t"/>
              <a:pathLst>
                <a:path extrusionOk="0" h="59" w="95">
                  <a:moveTo>
                    <a:pt x="14" y="0"/>
                  </a:moveTo>
                  <a:lnTo>
                    <a:pt x="47" y="4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47" y="5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38" name="Google Shape;3638;p18"/>
          <p:cNvGrpSpPr/>
          <p:nvPr/>
        </p:nvGrpSpPr>
        <p:grpSpPr>
          <a:xfrm>
            <a:off x="1512888" y="4186238"/>
            <a:ext cx="295275" cy="292100"/>
            <a:chOff x="1512888" y="4186238"/>
            <a:chExt cx="295275" cy="292100"/>
          </a:xfrm>
        </p:grpSpPr>
        <p:sp>
          <p:nvSpPr>
            <p:cNvPr id="3639" name="Google Shape;3639;p18"/>
            <p:cNvSpPr/>
            <p:nvPr/>
          </p:nvSpPr>
          <p:spPr>
            <a:xfrm>
              <a:off x="1512888" y="4186238"/>
              <a:ext cx="295275" cy="292100"/>
            </a:xfrm>
            <a:custGeom>
              <a:rect b="b" l="l" r="r" t="t"/>
              <a:pathLst>
                <a:path extrusionOk="0" h="116" w="117">
                  <a:moveTo>
                    <a:pt x="59" y="7"/>
                  </a:moveTo>
                  <a:cubicBezTo>
                    <a:pt x="87" y="7"/>
                    <a:pt x="109" y="30"/>
                    <a:pt x="109" y="58"/>
                  </a:cubicBezTo>
                  <a:cubicBezTo>
                    <a:pt x="109" y="86"/>
                    <a:pt x="87" y="109"/>
                    <a:pt x="59" y="109"/>
                  </a:cubicBezTo>
                  <a:cubicBezTo>
                    <a:pt x="31" y="109"/>
                    <a:pt x="8" y="86"/>
                    <a:pt x="8" y="58"/>
                  </a:cubicBezTo>
                  <a:cubicBezTo>
                    <a:pt x="8" y="30"/>
                    <a:pt x="31" y="7"/>
                    <a:pt x="59" y="7"/>
                  </a:cubicBezTo>
                  <a:moveTo>
                    <a:pt x="59" y="0"/>
                  </a:moveTo>
                  <a:cubicBezTo>
                    <a:pt x="27" y="0"/>
                    <a:pt x="0" y="26"/>
                    <a:pt x="0" y="58"/>
                  </a:cubicBezTo>
                  <a:cubicBezTo>
                    <a:pt x="0" y="90"/>
                    <a:pt x="27" y="116"/>
                    <a:pt x="59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0" name="Google Shape;3640;p18"/>
            <p:cNvSpPr/>
            <p:nvPr/>
          </p:nvSpPr>
          <p:spPr>
            <a:xfrm>
              <a:off x="1624013" y="4237038"/>
              <a:ext cx="111125" cy="185738"/>
            </a:xfrm>
            <a:custGeom>
              <a:rect b="b" l="l" r="r" t="t"/>
              <a:pathLst>
                <a:path extrusionOk="0" h="117" w="70">
                  <a:moveTo>
                    <a:pt x="0" y="87"/>
                  </a:moveTo>
                  <a:lnTo>
                    <a:pt x="33" y="59"/>
                  </a:lnTo>
                  <a:lnTo>
                    <a:pt x="0" y="30"/>
                  </a:lnTo>
                  <a:lnTo>
                    <a:pt x="0" y="0"/>
                  </a:lnTo>
                  <a:lnTo>
                    <a:pt x="70" y="59"/>
                  </a:lnTo>
                  <a:lnTo>
                    <a:pt x="0" y="117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41" name="Google Shape;3641;p18"/>
          <p:cNvGrpSpPr/>
          <p:nvPr/>
        </p:nvGrpSpPr>
        <p:grpSpPr>
          <a:xfrm>
            <a:off x="928688" y="4186238"/>
            <a:ext cx="292100" cy="292100"/>
            <a:chOff x="928688" y="4186238"/>
            <a:chExt cx="292100" cy="292100"/>
          </a:xfrm>
        </p:grpSpPr>
        <p:sp>
          <p:nvSpPr>
            <p:cNvPr id="3642" name="Google Shape;3642;p18"/>
            <p:cNvSpPr/>
            <p:nvPr/>
          </p:nvSpPr>
          <p:spPr>
            <a:xfrm>
              <a:off x="928688" y="4186238"/>
              <a:ext cx="292100" cy="292100"/>
            </a:xfrm>
            <a:custGeom>
              <a:rect b="b" l="l" r="r" t="t"/>
              <a:pathLst>
                <a:path extrusionOk="0" h="116" w="116">
                  <a:moveTo>
                    <a:pt x="58" y="7"/>
                  </a:move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3" name="Google Shape;3643;p18"/>
            <p:cNvSpPr/>
            <p:nvPr/>
          </p:nvSpPr>
          <p:spPr>
            <a:xfrm>
              <a:off x="1001713" y="4241800"/>
              <a:ext cx="111125" cy="187325"/>
            </a:xfrm>
            <a:custGeom>
              <a:rect b="b" l="l" r="r" t="t"/>
              <a:pathLst>
                <a:path extrusionOk="0" h="118" w="70">
                  <a:moveTo>
                    <a:pt x="70" y="30"/>
                  </a:moveTo>
                  <a:lnTo>
                    <a:pt x="36" y="59"/>
                  </a:lnTo>
                  <a:lnTo>
                    <a:pt x="70" y="87"/>
                  </a:lnTo>
                  <a:lnTo>
                    <a:pt x="70" y="118"/>
                  </a:lnTo>
                  <a:lnTo>
                    <a:pt x="0" y="59"/>
                  </a:lnTo>
                  <a:lnTo>
                    <a:pt x="70" y="0"/>
                  </a:lnTo>
                  <a:lnTo>
                    <a:pt x="70" y="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44" name="Google Shape;3644;p18"/>
          <p:cNvGrpSpPr/>
          <p:nvPr/>
        </p:nvGrpSpPr>
        <p:grpSpPr>
          <a:xfrm>
            <a:off x="6769101" y="4221163"/>
            <a:ext cx="257175" cy="257175"/>
            <a:chOff x="6769101" y="4221163"/>
            <a:chExt cx="257175" cy="257175"/>
          </a:xfrm>
        </p:grpSpPr>
        <p:sp>
          <p:nvSpPr>
            <p:cNvPr id="3645" name="Google Shape;3645;p18"/>
            <p:cNvSpPr/>
            <p:nvPr/>
          </p:nvSpPr>
          <p:spPr>
            <a:xfrm>
              <a:off x="6842126" y="4276725"/>
              <a:ext cx="90488" cy="73025"/>
            </a:xfrm>
            <a:custGeom>
              <a:rect b="b" l="l" r="r" t="t"/>
              <a:pathLst>
                <a:path extrusionOk="0" h="46" w="57">
                  <a:moveTo>
                    <a:pt x="57" y="0"/>
                  </a:moveTo>
                  <a:lnTo>
                    <a:pt x="46" y="0"/>
                  </a:lnTo>
                  <a:lnTo>
                    <a:pt x="0" y="46"/>
                  </a:lnTo>
                  <a:lnTo>
                    <a:pt x="11" y="4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6" name="Google Shape;3646;p18"/>
            <p:cNvSpPr/>
            <p:nvPr/>
          </p:nvSpPr>
          <p:spPr>
            <a:xfrm>
              <a:off x="6842126" y="4349750"/>
              <a:ext cx="90488" cy="73025"/>
            </a:xfrm>
            <a:custGeom>
              <a:rect b="b" l="l" r="r" t="t"/>
              <a:pathLst>
                <a:path extrusionOk="0" h="46" w="57">
                  <a:moveTo>
                    <a:pt x="0" y="0"/>
                  </a:moveTo>
                  <a:lnTo>
                    <a:pt x="11" y="0"/>
                  </a:lnTo>
                  <a:lnTo>
                    <a:pt x="57" y="46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7" name="Google Shape;3647;p18"/>
            <p:cNvSpPr/>
            <p:nvPr/>
          </p:nvSpPr>
          <p:spPr>
            <a:xfrm>
              <a:off x="6769101" y="4221163"/>
              <a:ext cx="257175" cy="257175"/>
            </a:xfrm>
            <a:custGeom>
              <a:rect b="b" l="l" r="r" t="t"/>
              <a:pathLst>
                <a:path extrusionOk="0" h="162" w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8" name="Google Shape;3648;p18"/>
            <p:cNvSpPr/>
            <p:nvPr/>
          </p:nvSpPr>
          <p:spPr>
            <a:xfrm>
              <a:off x="6769101" y="4221163"/>
              <a:ext cx="257175" cy="257175"/>
            </a:xfrm>
            <a:custGeom>
              <a:rect b="b" l="l" r="r" t="t"/>
              <a:pathLst>
                <a:path extrusionOk="0" h="162" w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49" name="Google Shape;3649;p18"/>
          <p:cNvGrpSpPr/>
          <p:nvPr/>
        </p:nvGrpSpPr>
        <p:grpSpPr>
          <a:xfrm>
            <a:off x="7335838" y="4221163"/>
            <a:ext cx="257175" cy="257175"/>
            <a:chOff x="7335838" y="4221163"/>
            <a:chExt cx="257175" cy="257175"/>
          </a:xfrm>
        </p:grpSpPr>
        <p:sp>
          <p:nvSpPr>
            <p:cNvPr id="3650" name="Google Shape;3650;p18"/>
            <p:cNvSpPr/>
            <p:nvPr/>
          </p:nvSpPr>
          <p:spPr>
            <a:xfrm>
              <a:off x="7426326" y="4349750"/>
              <a:ext cx="93663" cy="73025"/>
            </a:xfrm>
            <a:custGeom>
              <a:rect b="b" l="l" r="r" t="t"/>
              <a:pathLst>
                <a:path extrusionOk="0" h="46" w="59">
                  <a:moveTo>
                    <a:pt x="0" y="46"/>
                  </a:moveTo>
                  <a:lnTo>
                    <a:pt x="13" y="46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1" name="Google Shape;3651;p18"/>
            <p:cNvSpPr/>
            <p:nvPr/>
          </p:nvSpPr>
          <p:spPr>
            <a:xfrm>
              <a:off x="7426326" y="4276725"/>
              <a:ext cx="93663" cy="73025"/>
            </a:xfrm>
            <a:custGeom>
              <a:rect b="b" l="l" r="r" t="t"/>
              <a:pathLst>
                <a:path extrusionOk="0" h="46" w="59">
                  <a:moveTo>
                    <a:pt x="59" y="46"/>
                  </a:moveTo>
                  <a:lnTo>
                    <a:pt x="46" y="4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59" y="4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2" name="Google Shape;3652;p18"/>
            <p:cNvSpPr/>
            <p:nvPr/>
          </p:nvSpPr>
          <p:spPr>
            <a:xfrm>
              <a:off x="7335838" y="4221163"/>
              <a:ext cx="257175" cy="257175"/>
            </a:xfrm>
            <a:custGeom>
              <a:rect b="b" l="l" r="r" t="t"/>
              <a:pathLst>
                <a:path extrusionOk="0" h="162" w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3" name="Google Shape;3653;p18"/>
            <p:cNvSpPr/>
            <p:nvPr/>
          </p:nvSpPr>
          <p:spPr>
            <a:xfrm>
              <a:off x="7335838" y="4221163"/>
              <a:ext cx="257175" cy="257175"/>
            </a:xfrm>
            <a:custGeom>
              <a:rect b="b" l="l" r="r" t="t"/>
              <a:pathLst>
                <a:path extrusionOk="0" h="162" w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54" name="Google Shape;3654;p18"/>
          <p:cNvGrpSpPr/>
          <p:nvPr/>
        </p:nvGrpSpPr>
        <p:grpSpPr>
          <a:xfrm>
            <a:off x="7921626" y="4221163"/>
            <a:ext cx="257175" cy="257175"/>
            <a:chOff x="7921626" y="4221163"/>
            <a:chExt cx="257175" cy="257175"/>
          </a:xfrm>
        </p:grpSpPr>
        <p:sp>
          <p:nvSpPr>
            <p:cNvPr id="3655" name="Google Shape;3655;p18"/>
            <p:cNvSpPr/>
            <p:nvPr/>
          </p:nvSpPr>
          <p:spPr>
            <a:xfrm>
              <a:off x="8050213" y="4294188"/>
              <a:ext cx="73025" cy="93663"/>
            </a:xfrm>
            <a:custGeom>
              <a:rect b="b" l="l" r="r" t="t"/>
              <a:pathLst>
                <a:path extrusionOk="0" h="59" w="46">
                  <a:moveTo>
                    <a:pt x="46" y="59"/>
                  </a:moveTo>
                  <a:lnTo>
                    <a:pt x="46" y="4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46" y="5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6" name="Google Shape;3656;p18"/>
            <p:cNvSpPr/>
            <p:nvPr/>
          </p:nvSpPr>
          <p:spPr>
            <a:xfrm>
              <a:off x="7977188" y="4294188"/>
              <a:ext cx="73025" cy="93663"/>
            </a:xfrm>
            <a:custGeom>
              <a:rect b="b" l="l" r="r" t="t"/>
              <a:pathLst>
                <a:path extrusionOk="0" h="59" w="46">
                  <a:moveTo>
                    <a:pt x="46" y="0"/>
                  </a:moveTo>
                  <a:lnTo>
                    <a:pt x="46" y="13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7" name="Google Shape;3657;p18"/>
            <p:cNvSpPr/>
            <p:nvPr/>
          </p:nvSpPr>
          <p:spPr>
            <a:xfrm>
              <a:off x="7921626" y="4221163"/>
              <a:ext cx="257175" cy="257175"/>
            </a:xfrm>
            <a:custGeom>
              <a:rect b="b" l="l" r="r" t="t"/>
              <a:pathLst>
                <a:path extrusionOk="0" h="162" w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8" name="Google Shape;3658;p18"/>
            <p:cNvSpPr/>
            <p:nvPr/>
          </p:nvSpPr>
          <p:spPr>
            <a:xfrm>
              <a:off x="7921626" y="4221163"/>
              <a:ext cx="257175" cy="257175"/>
            </a:xfrm>
            <a:custGeom>
              <a:rect b="b" l="l" r="r" t="t"/>
              <a:pathLst>
                <a:path extrusionOk="0" h="162" w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59" name="Google Shape;3659;p18"/>
          <p:cNvGrpSpPr/>
          <p:nvPr/>
        </p:nvGrpSpPr>
        <p:grpSpPr>
          <a:xfrm>
            <a:off x="8526463" y="4221163"/>
            <a:ext cx="257175" cy="257175"/>
            <a:chOff x="8526463" y="4221163"/>
            <a:chExt cx="257175" cy="257175"/>
          </a:xfrm>
        </p:grpSpPr>
        <p:sp>
          <p:nvSpPr>
            <p:cNvPr id="3660" name="Google Shape;3660;p18"/>
            <p:cNvSpPr/>
            <p:nvPr/>
          </p:nvSpPr>
          <p:spPr>
            <a:xfrm>
              <a:off x="8582026" y="4314825"/>
              <a:ext cx="73025" cy="90488"/>
            </a:xfrm>
            <a:custGeom>
              <a:rect b="b" l="l" r="r" t="t"/>
              <a:pathLst>
                <a:path extrusionOk="0" h="57" w="46">
                  <a:moveTo>
                    <a:pt x="0" y="0"/>
                  </a:moveTo>
                  <a:lnTo>
                    <a:pt x="0" y="11"/>
                  </a:lnTo>
                  <a:lnTo>
                    <a:pt x="46" y="57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1" name="Google Shape;3661;p18"/>
            <p:cNvSpPr/>
            <p:nvPr/>
          </p:nvSpPr>
          <p:spPr>
            <a:xfrm>
              <a:off x="8655051" y="4314825"/>
              <a:ext cx="73025" cy="90488"/>
            </a:xfrm>
            <a:custGeom>
              <a:rect b="b" l="l" r="r" t="t"/>
              <a:pathLst>
                <a:path extrusionOk="0" h="57" w="46">
                  <a:moveTo>
                    <a:pt x="0" y="57"/>
                  </a:moveTo>
                  <a:lnTo>
                    <a:pt x="0" y="46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2" name="Google Shape;3662;p18"/>
            <p:cNvSpPr/>
            <p:nvPr/>
          </p:nvSpPr>
          <p:spPr>
            <a:xfrm>
              <a:off x="8526463" y="4221163"/>
              <a:ext cx="257175" cy="257175"/>
            </a:xfrm>
            <a:custGeom>
              <a:rect b="b" l="l" r="r" t="t"/>
              <a:pathLst>
                <a:path extrusionOk="0" h="162" w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3" name="Google Shape;3663;p18"/>
            <p:cNvSpPr/>
            <p:nvPr/>
          </p:nvSpPr>
          <p:spPr>
            <a:xfrm>
              <a:off x="8526463" y="4221163"/>
              <a:ext cx="257175" cy="257175"/>
            </a:xfrm>
            <a:custGeom>
              <a:rect b="b" l="l" r="r" t="t"/>
              <a:pathLst>
                <a:path extrusionOk="0" h="162" w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667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8" name="Google Shape;3668;p19"/>
          <p:cNvGrpSpPr/>
          <p:nvPr/>
        </p:nvGrpSpPr>
        <p:grpSpPr>
          <a:xfrm>
            <a:off x="7118350" y="2770188"/>
            <a:ext cx="554038" cy="288925"/>
            <a:chOff x="7118350" y="2770188"/>
            <a:chExt cx="554038" cy="288925"/>
          </a:xfrm>
        </p:grpSpPr>
        <p:sp>
          <p:nvSpPr>
            <p:cNvPr id="3669" name="Google Shape;3669;p19"/>
            <p:cNvSpPr/>
            <p:nvPr/>
          </p:nvSpPr>
          <p:spPr>
            <a:xfrm>
              <a:off x="7118350" y="2773363"/>
              <a:ext cx="554038" cy="285750"/>
            </a:xfrm>
            <a:custGeom>
              <a:rect b="b" l="l" r="r" t="t"/>
              <a:pathLst>
                <a:path extrusionOk="0" h="106" w="205">
                  <a:moveTo>
                    <a:pt x="0" y="0"/>
                  </a:moveTo>
                  <a:cubicBezTo>
                    <a:pt x="103" y="64"/>
                    <a:pt x="103" y="64"/>
                    <a:pt x="103" y="64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205" y="83"/>
                    <a:pt x="205" y="90"/>
                  </a:cubicBezTo>
                  <a:cubicBezTo>
                    <a:pt x="205" y="99"/>
                    <a:pt x="198" y="106"/>
                    <a:pt x="189" y="106"/>
                  </a:cubicBezTo>
                  <a:cubicBezTo>
                    <a:pt x="17" y="106"/>
                    <a:pt x="17" y="106"/>
                    <a:pt x="17" y="106"/>
                  </a:cubicBezTo>
                  <a:cubicBezTo>
                    <a:pt x="8" y="106"/>
                    <a:pt x="0" y="99"/>
                    <a:pt x="0" y="90"/>
                  </a:cubicBezTo>
                  <a:cubicBezTo>
                    <a:pt x="0" y="48"/>
                    <a:pt x="0" y="42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0" name="Google Shape;3670;p19"/>
            <p:cNvSpPr/>
            <p:nvPr/>
          </p:nvSpPr>
          <p:spPr>
            <a:xfrm>
              <a:off x="7151688" y="2770188"/>
              <a:ext cx="490538" cy="150813"/>
            </a:xfrm>
            <a:custGeom>
              <a:rect b="b" l="l" r="r" t="t"/>
              <a:pathLst>
                <a:path extrusionOk="0" h="95" w="309">
                  <a:moveTo>
                    <a:pt x="291" y="12"/>
                  </a:moveTo>
                  <a:lnTo>
                    <a:pt x="18" y="12"/>
                  </a:lnTo>
                  <a:lnTo>
                    <a:pt x="0" y="0"/>
                  </a:lnTo>
                  <a:lnTo>
                    <a:pt x="309" y="0"/>
                  </a:lnTo>
                  <a:lnTo>
                    <a:pt x="291" y="12"/>
                  </a:lnTo>
                  <a:lnTo>
                    <a:pt x="291" y="12"/>
                  </a:lnTo>
                  <a:close/>
                  <a:moveTo>
                    <a:pt x="251" y="36"/>
                  </a:moveTo>
                  <a:lnTo>
                    <a:pt x="58" y="36"/>
                  </a:lnTo>
                  <a:lnTo>
                    <a:pt x="37" y="24"/>
                  </a:lnTo>
                  <a:lnTo>
                    <a:pt x="272" y="24"/>
                  </a:lnTo>
                  <a:lnTo>
                    <a:pt x="251" y="36"/>
                  </a:lnTo>
                  <a:lnTo>
                    <a:pt x="251" y="36"/>
                  </a:lnTo>
                  <a:close/>
                  <a:moveTo>
                    <a:pt x="212" y="60"/>
                  </a:moveTo>
                  <a:lnTo>
                    <a:pt x="95" y="60"/>
                  </a:lnTo>
                  <a:lnTo>
                    <a:pt x="76" y="48"/>
                  </a:lnTo>
                  <a:lnTo>
                    <a:pt x="233" y="48"/>
                  </a:lnTo>
                  <a:lnTo>
                    <a:pt x="212" y="60"/>
                  </a:lnTo>
                  <a:lnTo>
                    <a:pt x="212" y="60"/>
                  </a:lnTo>
                  <a:close/>
                  <a:moveTo>
                    <a:pt x="114" y="72"/>
                  </a:moveTo>
                  <a:lnTo>
                    <a:pt x="194" y="72"/>
                  </a:lnTo>
                  <a:lnTo>
                    <a:pt x="154" y="95"/>
                  </a:lnTo>
                  <a:lnTo>
                    <a:pt x="114" y="7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71" name="Google Shape;3671;p19"/>
          <p:cNvGrpSpPr/>
          <p:nvPr/>
        </p:nvGrpSpPr>
        <p:grpSpPr>
          <a:xfrm>
            <a:off x="6373813" y="4313238"/>
            <a:ext cx="427037" cy="496888"/>
            <a:chOff x="6373813" y="4313238"/>
            <a:chExt cx="427037" cy="496888"/>
          </a:xfrm>
        </p:grpSpPr>
        <p:sp>
          <p:nvSpPr>
            <p:cNvPr id="3672" name="Google Shape;3672;p19"/>
            <p:cNvSpPr/>
            <p:nvPr/>
          </p:nvSpPr>
          <p:spPr>
            <a:xfrm>
              <a:off x="6373813" y="4316413"/>
              <a:ext cx="200025" cy="474663"/>
            </a:xfrm>
            <a:custGeom>
              <a:rect b="b" l="l" r="r" t="t"/>
              <a:pathLst>
                <a:path extrusionOk="0" h="176" w="74">
                  <a:moveTo>
                    <a:pt x="22" y="138"/>
                  </a:moveTo>
                  <a:cubicBezTo>
                    <a:pt x="29" y="133"/>
                    <a:pt x="34" y="124"/>
                    <a:pt x="37" y="111"/>
                  </a:cubicBezTo>
                  <a:cubicBezTo>
                    <a:pt x="39" y="113"/>
                    <a:pt x="40" y="114"/>
                    <a:pt x="41" y="116"/>
                  </a:cubicBezTo>
                  <a:cubicBezTo>
                    <a:pt x="42" y="116"/>
                    <a:pt x="42" y="117"/>
                    <a:pt x="42" y="117"/>
                  </a:cubicBezTo>
                  <a:cubicBezTo>
                    <a:pt x="38" y="123"/>
                    <a:pt x="33" y="129"/>
                    <a:pt x="30" y="142"/>
                  </a:cubicBezTo>
                  <a:cubicBezTo>
                    <a:pt x="32" y="144"/>
                    <a:pt x="34" y="148"/>
                    <a:pt x="34" y="151"/>
                  </a:cubicBezTo>
                  <a:cubicBezTo>
                    <a:pt x="34" y="156"/>
                    <a:pt x="33" y="161"/>
                    <a:pt x="30" y="165"/>
                  </a:cubicBezTo>
                  <a:cubicBezTo>
                    <a:pt x="30" y="165"/>
                    <a:pt x="30" y="165"/>
                    <a:pt x="30" y="165"/>
                  </a:cubicBezTo>
                  <a:cubicBezTo>
                    <a:pt x="27" y="170"/>
                    <a:pt x="23" y="173"/>
                    <a:pt x="19" y="175"/>
                  </a:cubicBezTo>
                  <a:cubicBezTo>
                    <a:pt x="14" y="176"/>
                    <a:pt x="10" y="176"/>
                    <a:pt x="6" y="174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2" y="171"/>
                    <a:pt x="0" y="167"/>
                    <a:pt x="0" y="163"/>
                  </a:cubicBezTo>
                  <a:cubicBezTo>
                    <a:pt x="0" y="158"/>
                    <a:pt x="1" y="153"/>
                    <a:pt x="4" y="149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7" y="144"/>
                    <a:pt x="11" y="141"/>
                    <a:pt x="15" y="139"/>
                  </a:cubicBezTo>
                  <a:cubicBezTo>
                    <a:pt x="17" y="138"/>
                    <a:pt x="20" y="138"/>
                    <a:pt x="22" y="138"/>
                  </a:cubicBezTo>
                  <a:close/>
                  <a:moveTo>
                    <a:pt x="46" y="77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67" y="28"/>
                    <a:pt x="64" y="71"/>
                    <a:pt x="53" y="102"/>
                  </a:cubicBezTo>
                  <a:cubicBezTo>
                    <a:pt x="53" y="98"/>
                    <a:pt x="52" y="95"/>
                    <a:pt x="52" y="92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46" y="77"/>
                    <a:pt x="46" y="77"/>
                    <a:pt x="46" y="77"/>
                  </a:cubicBezTo>
                  <a:close/>
                  <a:moveTo>
                    <a:pt x="29" y="152"/>
                  </a:moveTo>
                  <a:cubicBezTo>
                    <a:pt x="29" y="148"/>
                    <a:pt x="28" y="145"/>
                    <a:pt x="25" y="14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3" y="142"/>
                    <a:pt x="20" y="142"/>
                    <a:pt x="17" y="143"/>
                  </a:cubicBezTo>
                  <a:cubicBezTo>
                    <a:pt x="13" y="145"/>
                    <a:pt x="10" y="147"/>
                    <a:pt x="8" y="151"/>
                  </a:cubicBezTo>
                  <a:cubicBezTo>
                    <a:pt x="8" y="151"/>
                    <a:pt x="8" y="151"/>
                    <a:pt x="8" y="151"/>
                  </a:cubicBezTo>
                  <a:cubicBezTo>
                    <a:pt x="5" y="155"/>
                    <a:pt x="4" y="159"/>
                    <a:pt x="5" y="162"/>
                  </a:cubicBezTo>
                  <a:cubicBezTo>
                    <a:pt x="5" y="166"/>
                    <a:pt x="6" y="168"/>
                    <a:pt x="9" y="170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11" y="172"/>
                    <a:pt x="14" y="172"/>
                    <a:pt x="17" y="170"/>
                  </a:cubicBezTo>
                  <a:cubicBezTo>
                    <a:pt x="21" y="169"/>
                    <a:pt x="24" y="167"/>
                    <a:pt x="26" y="163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9" y="159"/>
                    <a:pt x="30" y="155"/>
                    <a:pt x="29" y="15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3" name="Google Shape;3673;p19"/>
            <p:cNvSpPr/>
            <p:nvPr/>
          </p:nvSpPr>
          <p:spPr>
            <a:xfrm>
              <a:off x="6408738" y="4313238"/>
              <a:ext cx="219075" cy="496888"/>
            </a:xfrm>
            <a:custGeom>
              <a:rect b="b" l="l" r="r" t="t"/>
              <a:pathLst>
                <a:path extrusionOk="0" h="184" w="81">
                  <a:moveTo>
                    <a:pt x="55" y="138"/>
                  </a:moveTo>
                  <a:cubicBezTo>
                    <a:pt x="43" y="130"/>
                    <a:pt x="38" y="114"/>
                    <a:pt x="35" y="93"/>
                  </a:cubicBezTo>
                  <a:cubicBezTo>
                    <a:pt x="23" y="62"/>
                    <a:pt x="12" y="31"/>
                    <a:pt x="0" y="0"/>
                  </a:cubicBezTo>
                  <a:cubicBezTo>
                    <a:pt x="8" y="29"/>
                    <a:pt x="12" y="74"/>
                    <a:pt x="24" y="105"/>
                  </a:cubicBezTo>
                  <a:cubicBezTo>
                    <a:pt x="31" y="117"/>
                    <a:pt x="41" y="120"/>
                    <a:pt x="47" y="142"/>
                  </a:cubicBezTo>
                  <a:cubicBezTo>
                    <a:pt x="44" y="144"/>
                    <a:pt x="43" y="148"/>
                    <a:pt x="43" y="151"/>
                  </a:cubicBezTo>
                  <a:cubicBezTo>
                    <a:pt x="42" y="156"/>
                    <a:pt x="44" y="161"/>
                    <a:pt x="47" y="165"/>
                  </a:cubicBezTo>
                  <a:cubicBezTo>
                    <a:pt x="47" y="165"/>
                    <a:pt x="47" y="165"/>
                    <a:pt x="47" y="165"/>
                  </a:cubicBezTo>
                  <a:cubicBezTo>
                    <a:pt x="50" y="170"/>
                    <a:pt x="54" y="173"/>
                    <a:pt x="58" y="175"/>
                  </a:cubicBezTo>
                  <a:cubicBezTo>
                    <a:pt x="60" y="175"/>
                    <a:pt x="63" y="176"/>
                    <a:pt x="65" y="175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5" y="175"/>
                    <a:pt x="66" y="175"/>
                    <a:pt x="66" y="175"/>
                  </a:cubicBezTo>
                  <a:cubicBezTo>
                    <a:pt x="67" y="175"/>
                    <a:pt x="68" y="176"/>
                    <a:pt x="69" y="176"/>
                  </a:cubicBezTo>
                  <a:cubicBezTo>
                    <a:pt x="71" y="178"/>
                    <a:pt x="72" y="180"/>
                    <a:pt x="73" y="182"/>
                  </a:cubicBezTo>
                  <a:cubicBezTo>
                    <a:pt x="75" y="184"/>
                    <a:pt x="77" y="184"/>
                    <a:pt x="79" y="183"/>
                  </a:cubicBezTo>
                  <a:cubicBezTo>
                    <a:pt x="80" y="182"/>
                    <a:pt x="81" y="179"/>
                    <a:pt x="79" y="178"/>
                  </a:cubicBezTo>
                  <a:cubicBezTo>
                    <a:pt x="78" y="176"/>
                    <a:pt x="77" y="174"/>
                    <a:pt x="75" y="172"/>
                  </a:cubicBezTo>
                  <a:cubicBezTo>
                    <a:pt x="75" y="171"/>
                    <a:pt x="74" y="170"/>
                    <a:pt x="75" y="169"/>
                  </a:cubicBezTo>
                  <a:cubicBezTo>
                    <a:pt x="75" y="168"/>
                    <a:pt x="75" y="168"/>
                    <a:pt x="75" y="168"/>
                  </a:cubicBezTo>
                  <a:cubicBezTo>
                    <a:pt x="76" y="166"/>
                    <a:pt x="77" y="164"/>
                    <a:pt x="77" y="162"/>
                  </a:cubicBezTo>
                  <a:cubicBezTo>
                    <a:pt x="77" y="158"/>
                    <a:pt x="75" y="153"/>
                    <a:pt x="72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69" y="144"/>
                    <a:pt x="65" y="140"/>
                    <a:pt x="61" y="139"/>
                  </a:cubicBezTo>
                  <a:cubicBezTo>
                    <a:pt x="59" y="138"/>
                    <a:pt x="57" y="138"/>
                    <a:pt x="55" y="138"/>
                  </a:cubicBezTo>
                  <a:close/>
                  <a:moveTo>
                    <a:pt x="47" y="152"/>
                  </a:moveTo>
                  <a:cubicBezTo>
                    <a:pt x="47" y="148"/>
                    <a:pt x="49" y="146"/>
                    <a:pt x="51" y="144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3" y="142"/>
                    <a:pt x="57" y="142"/>
                    <a:pt x="60" y="143"/>
                  </a:cubicBezTo>
                  <a:cubicBezTo>
                    <a:pt x="63" y="144"/>
                    <a:pt x="66" y="147"/>
                    <a:pt x="69" y="151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71" y="154"/>
                    <a:pt x="72" y="158"/>
                    <a:pt x="72" y="162"/>
                  </a:cubicBezTo>
                  <a:cubicBezTo>
                    <a:pt x="72" y="165"/>
                    <a:pt x="71" y="168"/>
                    <a:pt x="68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6" y="171"/>
                    <a:pt x="63" y="171"/>
                    <a:pt x="60" y="170"/>
                  </a:cubicBezTo>
                  <a:cubicBezTo>
                    <a:pt x="56" y="169"/>
                    <a:pt x="53" y="167"/>
                    <a:pt x="50" y="163"/>
                  </a:cubicBezTo>
                  <a:cubicBezTo>
                    <a:pt x="50" y="163"/>
                    <a:pt x="50" y="163"/>
                    <a:pt x="50" y="163"/>
                  </a:cubicBezTo>
                  <a:cubicBezTo>
                    <a:pt x="48" y="159"/>
                    <a:pt x="47" y="155"/>
                    <a:pt x="47" y="152"/>
                  </a:cubicBezTo>
                  <a:close/>
                  <a:moveTo>
                    <a:pt x="32" y="102"/>
                  </a:moveTo>
                  <a:cubicBezTo>
                    <a:pt x="34" y="102"/>
                    <a:pt x="35" y="103"/>
                    <a:pt x="35" y="105"/>
                  </a:cubicBezTo>
                  <a:cubicBezTo>
                    <a:pt x="35" y="106"/>
                    <a:pt x="34" y="108"/>
                    <a:pt x="32" y="108"/>
                  </a:cubicBezTo>
                  <a:cubicBezTo>
                    <a:pt x="30" y="108"/>
                    <a:pt x="29" y="106"/>
                    <a:pt x="29" y="105"/>
                  </a:cubicBezTo>
                  <a:cubicBezTo>
                    <a:pt x="29" y="103"/>
                    <a:pt x="30" y="102"/>
                    <a:pt x="32" y="10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4" name="Google Shape;3674;p19"/>
            <p:cNvSpPr/>
            <p:nvPr/>
          </p:nvSpPr>
          <p:spPr>
            <a:xfrm>
              <a:off x="6673850" y="4340225"/>
              <a:ext cx="127000" cy="454025"/>
            </a:xfrm>
            <a:custGeom>
              <a:rect b="b" l="l" r="r" t="t"/>
              <a:pathLst>
                <a:path extrusionOk="0" h="168" w="47">
                  <a:moveTo>
                    <a:pt x="45" y="8"/>
                  </a:moveTo>
                  <a:cubicBezTo>
                    <a:pt x="45" y="1"/>
                    <a:pt x="42" y="0"/>
                    <a:pt x="34" y="0"/>
                  </a:cubicBezTo>
                  <a:cubicBezTo>
                    <a:pt x="25" y="0"/>
                    <a:pt x="11" y="1"/>
                    <a:pt x="7" y="2"/>
                  </a:cubicBezTo>
                  <a:cubicBezTo>
                    <a:pt x="3" y="2"/>
                    <a:pt x="0" y="8"/>
                    <a:pt x="6" y="8"/>
                  </a:cubicBezTo>
                  <a:cubicBezTo>
                    <a:pt x="13" y="7"/>
                    <a:pt x="30" y="7"/>
                    <a:pt x="30" y="7"/>
                  </a:cubicBezTo>
                  <a:cubicBezTo>
                    <a:pt x="30" y="7"/>
                    <a:pt x="30" y="8"/>
                    <a:pt x="30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1"/>
                    <a:pt x="3" y="12"/>
                    <a:pt x="3" y="13"/>
                  </a:cubicBezTo>
                  <a:cubicBezTo>
                    <a:pt x="3" y="14"/>
                    <a:pt x="4" y="15"/>
                    <a:pt x="6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20"/>
                    <a:pt x="3" y="21"/>
                    <a:pt x="3" y="22"/>
                  </a:cubicBezTo>
                  <a:cubicBezTo>
                    <a:pt x="3" y="23"/>
                    <a:pt x="4" y="24"/>
                    <a:pt x="6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9"/>
                    <a:pt x="3" y="30"/>
                    <a:pt x="3" y="31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4" y="38"/>
                    <a:pt x="3" y="39"/>
                    <a:pt x="3" y="40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4" y="46"/>
                    <a:pt x="3" y="48"/>
                    <a:pt x="3" y="49"/>
                  </a:cubicBezTo>
                  <a:cubicBezTo>
                    <a:pt x="3" y="50"/>
                    <a:pt x="4" y="51"/>
                    <a:pt x="6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2"/>
                    <a:pt x="32" y="54"/>
                    <a:pt x="32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6"/>
                    <a:pt x="3" y="58"/>
                  </a:cubicBezTo>
                  <a:cubicBezTo>
                    <a:pt x="3" y="59"/>
                    <a:pt x="4" y="60"/>
                    <a:pt x="6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1"/>
                    <a:pt x="32" y="63"/>
                    <a:pt x="32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4"/>
                    <a:pt x="3" y="65"/>
                    <a:pt x="3" y="67"/>
                  </a:cubicBezTo>
                  <a:cubicBezTo>
                    <a:pt x="3" y="68"/>
                    <a:pt x="4" y="69"/>
                    <a:pt x="6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70"/>
                    <a:pt x="32" y="72"/>
                    <a:pt x="32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4" y="73"/>
                    <a:pt x="3" y="74"/>
                    <a:pt x="3" y="75"/>
                  </a:cubicBezTo>
                  <a:cubicBezTo>
                    <a:pt x="3" y="77"/>
                    <a:pt x="4" y="78"/>
                    <a:pt x="6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9"/>
                    <a:pt x="33" y="81"/>
                    <a:pt x="33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4" y="82"/>
                    <a:pt x="3" y="83"/>
                    <a:pt x="3" y="84"/>
                  </a:cubicBezTo>
                  <a:cubicBezTo>
                    <a:pt x="3" y="86"/>
                    <a:pt x="4" y="87"/>
                    <a:pt x="6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88"/>
                    <a:pt x="32" y="89"/>
                    <a:pt x="32" y="9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4" y="91"/>
                    <a:pt x="3" y="92"/>
                    <a:pt x="3" y="93"/>
                  </a:cubicBezTo>
                  <a:cubicBezTo>
                    <a:pt x="3" y="94"/>
                    <a:pt x="4" y="95"/>
                    <a:pt x="6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7"/>
                    <a:pt x="32" y="98"/>
                    <a:pt x="32" y="100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4" y="100"/>
                    <a:pt x="3" y="101"/>
                    <a:pt x="3" y="102"/>
                  </a:cubicBezTo>
                  <a:cubicBezTo>
                    <a:pt x="3" y="103"/>
                    <a:pt x="4" y="104"/>
                    <a:pt x="6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106"/>
                    <a:pt x="32" y="107"/>
                    <a:pt x="32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4" y="109"/>
                    <a:pt x="3" y="110"/>
                    <a:pt x="3" y="111"/>
                  </a:cubicBezTo>
                  <a:cubicBezTo>
                    <a:pt x="3" y="112"/>
                    <a:pt x="4" y="113"/>
                    <a:pt x="6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5"/>
                    <a:pt x="32" y="116"/>
                    <a:pt x="32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4" y="118"/>
                    <a:pt x="3" y="119"/>
                    <a:pt x="3" y="120"/>
                  </a:cubicBezTo>
                  <a:cubicBezTo>
                    <a:pt x="3" y="121"/>
                    <a:pt x="4" y="122"/>
                    <a:pt x="6" y="122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4" y="126"/>
                    <a:pt x="3" y="127"/>
                    <a:pt x="3" y="129"/>
                  </a:cubicBezTo>
                  <a:cubicBezTo>
                    <a:pt x="3" y="130"/>
                    <a:pt x="4" y="131"/>
                    <a:pt x="6" y="131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135"/>
                    <a:pt x="3" y="136"/>
                    <a:pt x="3" y="138"/>
                  </a:cubicBezTo>
                  <a:cubicBezTo>
                    <a:pt x="3" y="139"/>
                    <a:pt x="4" y="140"/>
                    <a:pt x="6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4" y="144"/>
                    <a:pt x="3" y="145"/>
                    <a:pt x="3" y="146"/>
                  </a:cubicBezTo>
                  <a:cubicBezTo>
                    <a:pt x="3" y="148"/>
                    <a:pt x="4" y="149"/>
                    <a:pt x="6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4" y="153"/>
                    <a:pt x="3" y="154"/>
                    <a:pt x="3" y="155"/>
                  </a:cubicBezTo>
                  <a:cubicBezTo>
                    <a:pt x="3" y="157"/>
                    <a:pt x="4" y="158"/>
                    <a:pt x="6" y="158"/>
                  </a:cubicBezTo>
                  <a:cubicBezTo>
                    <a:pt x="30" y="158"/>
                    <a:pt x="30" y="158"/>
                    <a:pt x="30" y="158"/>
                  </a:cubicBezTo>
                  <a:cubicBezTo>
                    <a:pt x="30" y="160"/>
                    <a:pt x="30" y="162"/>
                    <a:pt x="30" y="162"/>
                  </a:cubicBezTo>
                  <a:cubicBezTo>
                    <a:pt x="30" y="162"/>
                    <a:pt x="13" y="162"/>
                    <a:pt x="6" y="161"/>
                  </a:cubicBezTo>
                  <a:cubicBezTo>
                    <a:pt x="0" y="161"/>
                    <a:pt x="3" y="166"/>
                    <a:pt x="7" y="167"/>
                  </a:cubicBezTo>
                  <a:cubicBezTo>
                    <a:pt x="11" y="167"/>
                    <a:pt x="25" y="168"/>
                    <a:pt x="34" y="168"/>
                  </a:cubicBezTo>
                  <a:cubicBezTo>
                    <a:pt x="42" y="168"/>
                    <a:pt x="45" y="167"/>
                    <a:pt x="45" y="160"/>
                  </a:cubicBezTo>
                  <a:cubicBezTo>
                    <a:pt x="47" y="107"/>
                    <a:pt x="47" y="62"/>
                    <a:pt x="45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75" name="Google Shape;3675;p19"/>
          <p:cNvSpPr/>
          <p:nvPr/>
        </p:nvSpPr>
        <p:spPr>
          <a:xfrm>
            <a:off x="5548313" y="4270375"/>
            <a:ext cx="547688" cy="542925"/>
          </a:xfrm>
          <a:custGeom>
            <a:rect b="b" l="l" r="r" t="t"/>
            <a:pathLst>
              <a:path extrusionOk="0" h="201" w="203">
                <a:moveTo>
                  <a:pt x="74" y="179"/>
                </a:moveTo>
                <a:cubicBezTo>
                  <a:pt x="74" y="176"/>
                  <a:pt x="72" y="174"/>
                  <a:pt x="69" y="174"/>
                </a:cubicBezTo>
                <a:cubicBezTo>
                  <a:pt x="66" y="174"/>
                  <a:pt x="63" y="176"/>
                  <a:pt x="63" y="179"/>
                </a:cubicBezTo>
                <a:cubicBezTo>
                  <a:pt x="63" y="185"/>
                  <a:pt x="66" y="190"/>
                  <a:pt x="70" y="194"/>
                </a:cubicBezTo>
                <a:cubicBezTo>
                  <a:pt x="73" y="198"/>
                  <a:pt x="79" y="201"/>
                  <a:pt x="85" y="201"/>
                </a:cubicBezTo>
                <a:cubicBezTo>
                  <a:pt x="91" y="201"/>
                  <a:pt x="96" y="198"/>
                  <a:pt x="100" y="194"/>
                </a:cubicBezTo>
                <a:cubicBezTo>
                  <a:pt x="104" y="190"/>
                  <a:pt x="106" y="185"/>
                  <a:pt x="106" y="179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05" y="88"/>
                  <a:pt x="104" y="88"/>
                  <a:pt x="102" y="88"/>
                </a:cubicBezTo>
                <a:cubicBezTo>
                  <a:pt x="100" y="88"/>
                  <a:pt x="98" y="88"/>
                  <a:pt x="96" y="88"/>
                </a:cubicBezTo>
                <a:cubicBezTo>
                  <a:pt x="96" y="179"/>
                  <a:pt x="96" y="179"/>
                  <a:pt x="96" y="179"/>
                </a:cubicBezTo>
                <a:cubicBezTo>
                  <a:pt x="96" y="182"/>
                  <a:pt x="94" y="185"/>
                  <a:pt x="92" y="187"/>
                </a:cubicBezTo>
                <a:cubicBezTo>
                  <a:pt x="91" y="189"/>
                  <a:pt x="88" y="190"/>
                  <a:pt x="85" y="190"/>
                </a:cubicBezTo>
                <a:cubicBezTo>
                  <a:pt x="82" y="190"/>
                  <a:pt x="79" y="189"/>
                  <a:pt x="77" y="187"/>
                </a:cubicBezTo>
                <a:cubicBezTo>
                  <a:pt x="75" y="185"/>
                  <a:pt x="74" y="182"/>
                  <a:pt x="74" y="179"/>
                </a:cubicBezTo>
                <a:close/>
                <a:moveTo>
                  <a:pt x="106" y="15"/>
                </a:moveTo>
                <a:cubicBezTo>
                  <a:pt x="106" y="5"/>
                  <a:pt x="106" y="5"/>
                  <a:pt x="106" y="5"/>
                </a:cubicBezTo>
                <a:cubicBezTo>
                  <a:pt x="106" y="2"/>
                  <a:pt x="104" y="0"/>
                  <a:pt x="101" y="0"/>
                </a:cubicBezTo>
                <a:cubicBezTo>
                  <a:pt x="98" y="0"/>
                  <a:pt x="96" y="2"/>
                  <a:pt x="96" y="5"/>
                </a:cubicBezTo>
                <a:cubicBezTo>
                  <a:pt x="96" y="15"/>
                  <a:pt x="96" y="15"/>
                  <a:pt x="96" y="15"/>
                </a:cubicBezTo>
                <a:cubicBezTo>
                  <a:pt x="99" y="14"/>
                  <a:pt x="103" y="14"/>
                  <a:pt x="106" y="15"/>
                </a:cubicBezTo>
                <a:close/>
                <a:moveTo>
                  <a:pt x="114" y="26"/>
                </a:moveTo>
                <a:cubicBezTo>
                  <a:pt x="120" y="32"/>
                  <a:pt x="126" y="39"/>
                  <a:pt x="132" y="48"/>
                </a:cubicBezTo>
                <a:cubicBezTo>
                  <a:pt x="138" y="59"/>
                  <a:pt x="144" y="73"/>
                  <a:pt x="144" y="87"/>
                </a:cubicBezTo>
                <a:cubicBezTo>
                  <a:pt x="144" y="88"/>
                  <a:pt x="144" y="88"/>
                  <a:pt x="144" y="89"/>
                </a:cubicBezTo>
                <a:cubicBezTo>
                  <a:pt x="132" y="83"/>
                  <a:pt x="117" y="81"/>
                  <a:pt x="102" y="81"/>
                </a:cubicBezTo>
                <a:cubicBezTo>
                  <a:pt x="86" y="81"/>
                  <a:pt x="72" y="83"/>
                  <a:pt x="60" y="89"/>
                </a:cubicBezTo>
                <a:cubicBezTo>
                  <a:pt x="60" y="88"/>
                  <a:pt x="60" y="88"/>
                  <a:pt x="60" y="87"/>
                </a:cubicBezTo>
                <a:cubicBezTo>
                  <a:pt x="60" y="73"/>
                  <a:pt x="65" y="59"/>
                  <a:pt x="72" y="48"/>
                </a:cubicBezTo>
                <a:cubicBezTo>
                  <a:pt x="78" y="39"/>
                  <a:pt x="84" y="31"/>
                  <a:pt x="90" y="26"/>
                </a:cubicBezTo>
                <a:cubicBezTo>
                  <a:pt x="98" y="19"/>
                  <a:pt x="107" y="19"/>
                  <a:pt x="114" y="26"/>
                </a:cubicBezTo>
                <a:close/>
                <a:moveTo>
                  <a:pt x="123" y="23"/>
                </a:moveTo>
                <a:cubicBezTo>
                  <a:pt x="129" y="29"/>
                  <a:pt x="134" y="35"/>
                  <a:pt x="139" y="43"/>
                </a:cubicBezTo>
                <a:cubicBezTo>
                  <a:pt x="147" y="56"/>
                  <a:pt x="153" y="71"/>
                  <a:pt x="153" y="87"/>
                </a:cubicBezTo>
                <a:cubicBezTo>
                  <a:pt x="153" y="88"/>
                  <a:pt x="153" y="88"/>
                  <a:pt x="153" y="88"/>
                </a:cubicBezTo>
                <a:cubicBezTo>
                  <a:pt x="164" y="83"/>
                  <a:pt x="178" y="81"/>
                  <a:pt x="192" y="81"/>
                </a:cubicBezTo>
                <a:cubicBezTo>
                  <a:pt x="196" y="81"/>
                  <a:pt x="200" y="81"/>
                  <a:pt x="203" y="81"/>
                </a:cubicBezTo>
                <a:cubicBezTo>
                  <a:pt x="192" y="52"/>
                  <a:pt x="161" y="29"/>
                  <a:pt x="123" y="23"/>
                </a:cubicBezTo>
                <a:close/>
                <a:moveTo>
                  <a:pt x="51" y="88"/>
                </a:moveTo>
                <a:cubicBezTo>
                  <a:pt x="51" y="87"/>
                  <a:pt x="51" y="87"/>
                  <a:pt x="51" y="87"/>
                </a:cubicBezTo>
                <a:cubicBezTo>
                  <a:pt x="51" y="71"/>
                  <a:pt x="57" y="56"/>
                  <a:pt x="64" y="43"/>
                </a:cubicBezTo>
                <a:cubicBezTo>
                  <a:pt x="69" y="35"/>
                  <a:pt x="75" y="29"/>
                  <a:pt x="80" y="23"/>
                </a:cubicBezTo>
                <a:cubicBezTo>
                  <a:pt x="42" y="29"/>
                  <a:pt x="12" y="52"/>
                  <a:pt x="0" y="81"/>
                </a:cubicBezTo>
                <a:cubicBezTo>
                  <a:pt x="4" y="81"/>
                  <a:pt x="8" y="81"/>
                  <a:pt x="12" y="81"/>
                </a:cubicBezTo>
                <a:cubicBezTo>
                  <a:pt x="26" y="81"/>
                  <a:pt x="39" y="83"/>
                  <a:pt x="51" y="8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676" name="Google Shape;3676;p19"/>
          <p:cNvGrpSpPr/>
          <p:nvPr/>
        </p:nvGrpSpPr>
        <p:grpSpPr>
          <a:xfrm>
            <a:off x="4735513" y="4494213"/>
            <a:ext cx="633412" cy="342900"/>
            <a:chOff x="4735513" y="4494213"/>
            <a:chExt cx="633412" cy="342900"/>
          </a:xfrm>
        </p:grpSpPr>
        <p:sp>
          <p:nvSpPr>
            <p:cNvPr id="3677" name="Google Shape;3677;p19"/>
            <p:cNvSpPr/>
            <p:nvPr/>
          </p:nvSpPr>
          <p:spPr>
            <a:xfrm>
              <a:off x="4975225" y="4595813"/>
              <a:ext cx="153988" cy="241300"/>
            </a:xfrm>
            <a:custGeom>
              <a:rect b="b" l="l" r="r" t="t"/>
              <a:pathLst>
                <a:path extrusionOk="0" h="89" w="57">
                  <a:moveTo>
                    <a:pt x="15" y="32"/>
                  </a:moveTo>
                  <a:cubicBezTo>
                    <a:pt x="41" y="32"/>
                    <a:pt x="41" y="32"/>
                    <a:pt x="41" y="3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18"/>
                    <a:pt x="40" y="15"/>
                    <a:pt x="38" y="12"/>
                  </a:cubicBezTo>
                  <a:cubicBezTo>
                    <a:pt x="35" y="10"/>
                    <a:pt x="32" y="9"/>
                    <a:pt x="28" y="9"/>
                  </a:cubicBezTo>
                  <a:cubicBezTo>
                    <a:pt x="25" y="9"/>
                    <a:pt x="21" y="10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6" y="15"/>
                    <a:pt x="15" y="18"/>
                    <a:pt x="15" y="22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50" y="34"/>
                  </a:moveTo>
                  <a:cubicBezTo>
                    <a:pt x="54" y="36"/>
                    <a:pt x="57" y="41"/>
                    <a:pt x="57" y="46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7" y="83"/>
                    <a:pt x="51" y="89"/>
                    <a:pt x="44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6" y="89"/>
                    <a:pt x="0" y="83"/>
                    <a:pt x="0" y="7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1"/>
                    <a:pt x="2" y="36"/>
                    <a:pt x="6" y="3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6"/>
                    <a:pt x="9" y="10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2"/>
                    <a:pt x="22" y="0"/>
                    <a:pt x="28" y="0"/>
                  </a:cubicBezTo>
                  <a:cubicBezTo>
                    <a:pt x="34" y="0"/>
                    <a:pt x="40" y="2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8" y="10"/>
                    <a:pt x="50" y="16"/>
                    <a:pt x="50" y="22"/>
                  </a:cubicBezTo>
                  <a:cubicBezTo>
                    <a:pt x="50" y="34"/>
                    <a:pt x="50" y="34"/>
                    <a:pt x="50" y="34"/>
                  </a:cubicBezTo>
                  <a:close/>
                  <a:moveTo>
                    <a:pt x="28" y="49"/>
                  </a:moveTo>
                  <a:cubicBezTo>
                    <a:pt x="24" y="49"/>
                    <a:pt x="20" y="53"/>
                    <a:pt x="20" y="57"/>
                  </a:cubicBezTo>
                  <a:cubicBezTo>
                    <a:pt x="20" y="60"/>
                    <a:pt x="21" y="62"/>
                    <a:pt x="22" y="64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71"/>
                    <a:pt x="20" y="74"/>
                    <a:pt x="20" y="77"/>
                  </a:cubicBezTo>
                  <a:cubicBezTo>
                    <a:pt x="22" y="77"/>
                    <a:pt x="25" y="77"/>
                    <a:pt x="28" y="77"/>
                  </a:cubicBezTo>
                  <a:cubicBezTo>
                    <a:pt x="31" y="77"/>
                    <a:pt x="34" y="77"/>
                    <a:pt x="37" y="77"/>
                  </a:cubicBezTo>
                  <a:cubicBezTo>
                    <a:pt x="36" y="74"/>
                    <a:pt x="36" y="71"/>
                    <a:pt x="35" y="67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6" y="62"/>
                    <a:pt x="37" y="60"/>
                    <a:pt x="37" y="57"/>
                  </a:cubicBezTo>
                  <a:cubicBezTo>
                    <a:pt x="37" y="53"/>
                    <a:pt x="33" y="49"/>
                    <a:pt x="28" y="4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8" name="Google Shape;3678;p19"/>
            <p:cNvSpPr/>
            <p:nvPr/>
          </p:nvSpPr>
          <p:spPr>
            <a:xfrm>
              <a:off x="5110163" y="4564063"/>
              <a:ext cx="73025" cy="73025"/>
            </a:xfrm>
            <a:custGeom>
              <a:rect b="b" l="l" r="r" t="t"/>
              <a:pathLst>
                <a:path extrusionOk="0" h="27" w="27">
                  <a:moveTo>
                    <a:pt x="1" y="22"/>
                  </a:moveTo>
                  <a:cubicBezTo>
                    <a:pt x="1" y="23"/>
                    <a:pt x="2" y="24"/>
                    <a:pt x="3" y="25"/>
                  </a:cubicBezTo>
                  <a:cubicBezTo>
                    <a:pt x="4" y="26"/>
                    <a:pt x="5" y="26"/>
                    <a:pt x="6" y="27"/>
                  </a:cubicBezTo>
                  <a:cubicBezTo>
                    <a:pt x="8" y="27"/>
                    <a:pt x="11" y="27"/>
                    <a:pt x="13" y="25"/>
                  </a:cubicBezTo>
                  <a:cubicBezTo>
                    <a:pt x="16" y="23"/>
                    <a:pt x="19" y="21"/>
                    <a:pt x="22" y="19"/>
                  </a:cubicBezTo>
                  <a:cubicBezTo>
                    <a:pt x="24" y="18"/>
                    <a:pt x="25" y="15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1"/>
                    <a:pt x="27" y="10"/>
                    <a:pt x="27" y="9"/>
                  </a:cubicBezTo>
                  <a:cubicBezTo>
                    <a:pt x="27" y="8"/>
                    <a:pt x="26" y="6"/>
                    <a:pt x="26" y="5"/>
                  </a:cubicBezTo>
                  <a:cubicBezTo>
                    <a:pt x="25" y="4"/>
                    <a:pt x="24" y="3"/>
                    <a:pt x="23" y="2"/>
                  </a:cubicBezTo>
                  <a:cubicBezTo>
                    <a:pt x="22" y="1"/>
                    <a:pt x="21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0" y="3"/>
                    <a:pt x="7" y="5"/>
                    <a:pt x="4" y="7"/>
                  </a:cubicBezTo>
                  <a:cubicBezTo>
                    <a:pt x="2" y="9"/>
                    <a:pt x="1" y="11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20"/>
                    <a:pt x="0" y="21"/>
                    <a:pt x="1" y="22"/>
                  </a:cubicBezTo>
                  <a:close/>
                  <a:moveTo>
                    <a:pt x="7" y="21"/>
                  </a:moveTo>
                  <a:cubicBezTo>
                    <a:pt x="6" y="21"/>
                    <a:pt x="6" y="20"/>
                    <a:pt x="5" y="19"/>
                  </a:cubicBezTo>
                  <a:cubicBezTo>
                    <a:pt x="4" y="18"/>
                    <a:pt x="4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6" y="13"/>
                    <a:pt x="7" y="12"/>
                  </a:cubicBezTo>
                  <a:cubicBezTo>
                    <a:pt x="10" y="10"/>
                    <a:pt x="12" y="8"/>
                    <a:pt x="15" y="6"/>
                  </a:cubicBezTo>
                  <a:cubicBezTo>
                    <a:pt x="16" y="6"/>
                    <a:pt x="18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7"/>
                    <a:pt x="21" y="8"/>
                  </a:cubicBezTo>
                  <a:cubicBezTo>
                    <a:pt x="22" y="9"/>
                    <a:pt x="22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6" y="16"/>
                    <a:pt x="13" y="18"/>
                    <a:pt x="11" y="20"/>
                  </a:cubicBezTo>
                  <a:cubicBezTo>
                    <a:pt x="10" y="21"/>
                    <a:pt x="8" y="21"/>
                    <a:pt x="7" y="2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9" name="Google Shape;3679;p19"/>
            <p:cNvSpPr/>
            <p:nvPr/>
          </p:nvSpPr>
          <p:spPr>
            <a:xfrm>
              <a:off x="5078413" y="4605338"/>
              <a:ext cx="57150" cy="55563"/>
            </a:xfrm>
            <a:custGeom>
              <a:rect b="b" l="l" r="r" t="t"/>
              <a:pathLst>
                <a:path extrusionOk="0" h="21" w="21">
                  <a:moveTo>
                    <a:pt x="17" y="1"/>
                  </a:moveTo>
                  <a:cubicBezTo>
                    <a:pt x="18" y="0"/>
                    <a:pt x="20" y="0"/>
                    <a:pt x="20" y="2"/>
                  </a:cubicBezTo>
                  <a:cubicBezTo>
                    <a:pt x="21" y="3"/>
                    <a:pt x="20" y="5"/>
                    <a:pt x="19" y="6"/>
                  </a:cubicBezTo>
                  <a:cubicBezTo>
                    <a:pt x="14" y="10"/>
                    <a:pt x="9" y="15"/>
                    <a:pt x="3" y="20"/>
                  </a:cubicBezTo>
                  <a:cubicBezTo>
                    <a:pt x="2" y="21"/>
                    <a:pt x="1" y="21"/>
                    <a:pt x="0" y="19"/>
                  </a:cubicBezTo>
                  <a:cubicBezTo>
                    <a:pt x="0" y="18"/>
                    <a:pt x="0" y="16"/>
                    <a:pt x="1" y="15"/>
                  </a:cubicBezTo>
                  <a:cubicBezTo>
                    <a:pt x="6" y="10"/>
                    <a:pt x="11" y="5"/>
                    <a:pt x="17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0" name="Google Shape;3680;p19"/>
            <p:cNvSpPr/>
            <p:nvPr/>
          </p:nvSpPr>
          <p:spPr>
            <a:xfrm>
              <a:off x="5191125" y="4521200"/>
              <a:ext cx="79375" cy="65088"/>
            </a:xfrm>
            <a:custGeom>
              <a:rect b="b" l="l" r="r" t="t"/>
              <a:pathLst>
                <a:path extrusionOk="0" h="24" w="29">
                  <a:moveTo>
                    <a:pt x="1" y="18"/>
                  </a:moveTo>
                  <a:cubicBezTo>
                    <a:pt x="2" y="19"/>
                    <a:pt x="3" y="20"/>
                    <a:pt x="3" y="21"/>
                  </a:cubicBezTo>
                  <a:cubicBezTo>
                    <a:pt x="4" y="22"/>
                    <a:pt x="5" y="23"/>
                    <a:pt x="7" y="23"/>
                  </a:cubicBezTo>
                  <a:cubicBezTo>
                    <a:pt x="9" y="24"/>
                    <a:pt x="12" y="24"/>
                    <a:pt x="14" y="23"/>
                  </a:cubicBezTo>
                  <a:cubicBezTo>
                    <a:pt x="17" y="21"/>
                    <a:pt x="20" y="20"/>
                    <a:pt x="24" y="18"/>
                  </a:cubicBezTo>
                  <a:cubicBezTo>
                    <a:pt x="26" y="17"/>
                    <a:pt x="28" y="16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2"/>
                    <a:pt x="29" y="11"/>
                    <a:pt x="29" y="10"/>
                  </a:cubicBezTo>
                  <a:cubicBezTo>
                    <a:pt x="29" y="9"/>
                    <a:pt x="29" y="7"/>
                    <a:pt x="29" y="6"/>
                  </a:cubicBezTo>
                  <a:cubicBezTo>
                    <a:pt x="28" y="5"/>
                    <a:pt x="27" y="4"/>
                    <a:pt x="26" y="3"/>
                  </a:cubicBezTo>
                  <a:cubicBezTo>
                    <a:pt x="25" y="2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0" y="0"/>
                    <a:pt x="18" y="0"/>
                    <a:pt x="15" y="1"/>
                  </a:cubicBezTo>
                  <a:cubicBezTo>
                    <a:pt x="12" y="2"/>
                    <a:pt x="9" y="4"/>
                    <a:pt x="6" y="5"/>
                  </a:cubicBezTo>
                  <a:cubicBezTo>
                    <a:pt x="3" y="6"/>
                    <a:pt x="1" y="8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6"/>
                    <a:pt x="1" y="17"/>
                    <a:pt x="1" y="18"/>
                  </a:cubicBezTo>
                  <a:close/>
                  <a:moveTo>
                    <a:pt x="8" y="18"/>
                  </a:moveTo>
                  <a:cubicBezTo>
                    <a:pt x="7" y="18"/>
                    <a:pt x="6" y="17"/>
                    <a:pt x="6" y="16"/>
                  </a:cubicBezTo>
                  <a:cubicBezTo>
                    <a:pt x="5" y="15"/>
                    <a:pt x="5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11" y="8"/>
                    <a:pt x="14" y="7"/>
                    <a:pt x="17" y="6"/>
                  </a:cubicBezTo>
                  <a:cubicBezTo>
                    <a:pt x="19" y="5"/>
                    <a:pt x="20" y="5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3" y="7"/>
                    <a:pt x="23" y="8"/>
                  </a:cubicBezTo>
                  <a:cubicBezTo>
                    <a:pt x="24" y="9"/>
                    <a:pt x="24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8" y="15"/>
                    <a:pt x="15" y="16"/>
                    <a:pt x="12" y="18"/>
                  </a:cubicBezTo>
                  <a:cubicBezTo>
                    <a:pt x="11" y="18"/>
                    <a:pt x="9" y="18"/>
                    <a:pt x="8" y="1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1" name="Google Shape;3681;p19"/>
            <p:cNvSpPr/>
            <p:nvPr/>
          </p:nvSpPr>
          <p:spPr>
            <a:xfrm>
              <a:off x="5153025" y="4552950"/>
              <a:ext cx="65088" cy="42863"/>
            </a:xfrm>
            <a:custGeom>
              <a:rect b="b" l="l" r="r" t="t"/>
              <a:pathLst>
                <a:path extrusionOk="0" h="16" w="24">
                  <a:moveTo>
                    <a:pt x="20" y="1"/>
                  </a:moveTo>
                  <a:cubicBezTo>
                    <a:pt x="21" y="0"/>
                    <a:pt x="23" y="1"/>
                    <a:pt x="23" y="2"/>
                  </a:cubicBezTo>
                  <a:cubicBezTo>
                    <a:pt x="24" y="4"/>
                    <a:pt x="24" y="5"/>
                    <a:pt x="22" y="6"/>
                  </a:cubicBezTo>
                  <a:cubicBezTo>
                    <a:pt x="16" y="9"/>
                    <a:pt x="10" y="12"/>
                    <a:pt x="4" y="16"/>
                  </a:cubicBezTo>
                  <a:cubicBezTo>
                    <a:pt x="3" y="16"/>
                    <a:pt x="2" y="16"/>
                    <a:pt x="1" y="15"/>
                  </a:cubicBezTo>
                  <a:cubicBezTo>
                    <a:pt x="0" y="13"/>
                    <a:pt x="1" y="12"/>
                    <a:pt x="2" y="11"/>
                  </a:cubicBezTo>
                  <a:cubicBezTo>
                    <a:pt x="8" y="7"/>
                    <a:pt x="14" y="4"/>
                    <a:pt x="20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2" name="Google Shape;3682;p19"/>
            <p:cNvSpPr/>
            <p:nvPr/>
          </p:nvSpPr>
          <p:spPr>
            <a:xfrm>
              <a:off x="5283200" y="4494213"/>
              <a:ext cx="85725" cy="57150"/>
            </a:xfrm>
            <a:custGeom>
              <a:rect b="b" l="l" r="r" t="t"/>
              <a:pathLst>
                <a:path extrusionOk="0" h="21" w="32">
                  <a:moveTo>
                    <a:pt x="0" y="14"/>
                  </a:moveTo>
                  <a:cubicBezTo>
                    <a:pt x="1" y="15"/>
                    <a:pt x="2" y="16"/>
                    <a:pt x="3" y="17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1"/>
                    <a:pt x="12" y="21"/>
                    <a:pt x="14" y="20"/>
                  </a:cubicBezTo>
                  <a:cubicBezTo>
                    <a:pt x="18" y="20"/>
                    <a:pt x="21" y="19"/>
                    <a:pt x="25" y="18"/>
                  </a:cubicBezTo>
                  <a:cubicBezTo>
                    <a:pt x="28" y="18"/>
                    <a:pt x="30" y="17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4"/>
                    <a:pt x="32" y="13"/>
                    <a:pt x="32" y="12"/>
                  </a:cubicBezTo>
                  <a:cubicBezTo>
                    <a:pt x="32" y="11"/>
                    <a:pt x="31" y="9"/>
                    <a:pt x="31" y="8"/>
                  </a:cubicBezTo>
                  <a:cubicBezTo>
                    <a:pt x="30" y="7"/>
                    <a:pt x="29" y="6"/>
                    <a:pt x="28" y="5"/>
                  </a:cubicBezTo>
                  <a:cubicBezTo>
                    <a:pt x="27" y="4"/>
                    <a:pt x="26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1"/>
                    <a:pt x="19" y="0"/>
                    <a:pt x="16" y="1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lose/>
                  <a:moveTo>
                    <a:pt x="8" y="15"/>
                  </a:moveTo>
                  <a:cubicBezTo>
                    <a:pt x="7" y="15"/>
                    <a:pt x="6" y="14"/>
                    <a:pt x="6" y="13"/>
                  </a:cubicBezTo>
                  <a:cubicBezTo>
                    <a:pt x="5" y="12"/>
                    <a:pt x="5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12" y="7"/>
                    <a:pt x="15" y="6"/>
                    <a:pt x="19" y="6"/>
                  </a:cubicBezTo>
                  <a:cubicBezTo>
                    <a:pt x="20" y="5"/>
                    <a:pt x="21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6" y="10"/>
                    <a:pt x="26" y="11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3"/>
                    <a:pt x="24" y="13"/>
                    <a:pt x="23" y="14"/>
                  </a:cubicBezTo>
                  <a:cubicBezTo>
                    <a:pt x="19" y="14"/>
                    <a:pt x="15" y="15"/>
                    <a:pt x="12" y="16"/>
                  </a:cubicBezTo>
                  <a:cubicBezTo>
                    <a:pt x="11" y="16"/>
                    <a:pt x="9" y="16"/>
                    <a:pt x="8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3" name="Google Shape;3683;p19"/>
            <p:cNvSpPr/>
            <p:nvPr/>
          </p:nvSpPr>
          <p:spPr>
            <a:xfrm>
              <a:off x="5240338" y="4521200"/>
              <a:ext cx="69850" cy="31750"/>
            </a:xfrm>
            <a:custGeom>
              <a:rect b="b" l="l" r="r" t="t"/>
              <a:pathLst>
                <a:path extrusionOk="0" h="12" w="26">
                  <a:moveTo>
                    <a:pt x="22" y="0"/>
                  </a:moveTo>
                  <a:cubicBezTo>
                    <a:pt x="23" y="0"/>
                    <a:pt x="25" y="1"/>
                    <a:pt x="26" y="2"/>
                  </a:cubicBezTo>
                  <a:cubicBezTo>
                    <a:pt x="26" y="3"/>
                    <a:pt x="26" y="5"/>
                    <a:pt x="24" y="5"/>
                  </a:cubicBezTo>
                  <a:cubicBezTo>
                    <a:pt x="17" y="7"/>
                    <a:pt x="11" y="9"/>
                    <a:pt x="5" y="11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1" y="7"/>
                    <a:pt x="2" y="7"/>
                  </a:cubicBezTo>
                  <a:cubicBezTo>
                    <a:pt x="9" y="4"/>
                    <a:pt x="15" y="2"/>
                    <a:pt x="2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4" name="Google Shape;3684;p19"/>
            <p:cNvSpPr/>
            <p:nvPr/>
          </p:nvSpPr>
          <p:spPr>
            <a:xfrm>
              <a:off x="4921250" y="4564063"/>
              <a:ext cx="73025" cy="73025"/>
            </a:xfrm>
            <a:custGeom>
              <a:rect b="b" l="l" r="r" t="t"/>
              <a:pathLst>
                <a:path extrusionOk="0" h="27" w="27">
                  <a:moveTo>
                    <a:pt x="26" y="22"/>
                  </a:moveTo>
                  <a:cubicBezTo>
                    <a:pt x="25" y="23"/>
                    <a:pt x="24" y="24"/>
                    <a:pt x="23" y="25"/>
                  </a:cubicBezTo>
                  <a:cubicBezTo>
                    <a:pt x="22" y="26"/>
                    <a:pt x="21" y="26"/>
                    <a:pt x="20" y="27"/>
                  </a:cubicBezTo>
                  <a:cubicBezTo>
                    <a:pt x="18" y="27"/>
                    <a:pt x="16" y="27"/>
                    <a:pt x="14" y="25"/>
                  </a:cubicBezTo>
                  <a:cubicBezTo>
                    <a:pt x="11" y="23"/>
                    <a:pt x="8" y="21"/>
                    <a:pt x="5" y="19"/>
                  </a:cubicBezTo>
                  <a:cubicBezTo>
                    <a:pt x="3" y="18"/>
                    <a:pt x="1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6" y="3"/>
                    <a:pt x="19" y="5"/>
                    <a:pt x="22" y="7"/>
                  </a:cubicBezTo>
                  <a:cubicBezTo>
                    <a:pt x="24" y="9"/>
                    <a:pt x="26" y="11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6"/>
                    <a:pt x="27" y="17"/>
                    <a:pt x="27" y="18"/>
                  </a:cubicBezTo>
                  <a:cubicBezTo>
                    <a:pt x="27" y="20"/>
                    <a:pt x="26" y="21"/>
                    <a:pt x="26" y="22"/>
                  </a:cubicBezTo>
                  <a:close/>
                  <a:moveTo>
                    <a:pt x="19" y="21"/>
                  </a:moveTo>
                  <a:cubicBezTo>
                    <a:pt x="20" y="21"/>
                    <a:pt x="21" y="20"/>
                    <a:pt x="21" y="19"/>
                  </a:cubicBezTo>
                  <a:cubicBezTo>
                    <a:pt x="22" y="18"/>
                    <a:pt x="22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7" y="10"/>
                    <a:pt x="14" y="8"/>
                    <a:pt x="11" y="6"/>
                  </a:cubicBezTo>
                  <a:cubicBezTo>
                    <a:pt x="10" y="6"/>
                    <a:pt x="9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6" y="7"/>
                    <a:pt x="5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6" y="13"/>
                    <a:pt x="7" y="14"/>
                  </a:cubicBezTo>
                  <a:cubicBezTo>
                    <a:pt x="10" y="16"/>
                    <a:pt x="13" y="18"/>
                    <a:pt x="16" y="20"/>
                  </a:cubicBezTo>
                  <a:cubicBezTo>
                    <a:pt x="17" y="21"/>
                    <a:pt x="18" y="21"/>
                    <a:pt x="19" y="2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5" name="Google Shape;3685;p19"/>
            <p:cNvSpPr/>
            <p:nvPr/>
          </p:nvSpPr>
          <p:spPr>
            <a:xfrm>
              <a:off x="4970463" y="4605338"/>
              <a:ext cx="55563" cy="55563"/>
            </a:xfrm>
            <a:custGeom>
              <a:rect b="b" l="l" r="r" t="t"/>
              <a:pathLst>
                <a:path extrusionOk="0" h="21" w="21">
                  <a:moveTo>
                    <a:pt x="4" y="1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7" y="10"/>
                    <a:pt x="12" y="15"/>
                    <a:pt x="17" y="20"/>
                  </a:cubicBezTo>
                  <a:cubicBezTo>
                    <a:pt x="18" y="21"/>
                    <a:pt x="19" y="21"/>
                    <a:pt x="20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4" y="10"/>
                    <a:pt x="9" y="5"/>
                    <a:pt x="4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6" name="Google Shape;3686;p19"/>
            <p:cNvSpPr/>
            <p:nvPr/>
          </p:nvSpPr>
          <p:spPr>
            <a:xfrm>
              <a:off x="4832350" y="4521200"/>
              <a:ext cx="77788" cy="65088"/>
            </a:xfrm>
            <a:custGeom>
              <a:rect b="b" l="l" r="r" t="t"/>
              <a:pathLst>
                <a:path extrusionOk="0" h="24" w="29">
                  <a:moveTo>
                    <a:pt x="28" y="18"/>
                  </a:moveTo>
                  <a:cubicBezTo>
                    <a:pt x="28" y="19"/>
                    <a:pt x="27" y="20"/>
                    <a:pt x="26" y="21"/>
                  </a:cubicBezTo>
                  <a:cubicBezTo>
                    <a:pt x="25" y="22"/>
                    <a:pt x="24" y="23"/>
                    <a:pt x="23" y="23"/>
                  </a:cubicBezTo>
                  <a:cubicBezTo>
                    <a:pt x="20" y="24"/>
                    <a:pt x="18" y="24"/>
                    <a:pt x="15" y="23"/>
                  </a:cubicBezTo>
                  <a:cubicBezTo>
                    <a:pt x="12" y="21"/>
                    <a:pt x="9" y="20"/>
                    <a:pt x="6" y="18"/>
                  </a:cubicBezTo>
                  <a:cubicBezTo>
                    <a:pt x="3" y="17"/>
                    <a:pt x="1" y="16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0" y="9"/>
                    <a:pt x="0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12" y="0"/>
                    <a:pt x="14" y="1"/>
                  </a:cubicBezTo>
                  <a:cubicBezTo>
                    <a:pt x="18" y="2"/>
                    <a:pt x="21" y="4"/>
                    <a:pt x="24" y="5"/>
                  </a:cubicBezTo>
                  <a:cubicBezTo>
                    <a:pt x="26" y="6"/>
                    <a:pt x="28" y="8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2"/>
                    <a:pt x="29" y="13"/>
                    <a:pt x="29" y="14"/>
                  </a:cubicBezTo>
                  <a:cubicBezTo>
                    <a:pt x="29" y="16"/>
                    <a:pt x="29" y="17"/>
                    <a:pt x="28" y="18"/>
                  </a:cubicBezTo>
                  <a:close/>
                  <a:moveTo>
                    <a:pt x="21" y="18"/>
                  </a:moveTo>
                  <a:cubicBezTo>
                    <a:pt x="22" y="18"/>
                    <a:pt x="23" y="17"/>
                    <a:pt x="24" y="16"/>
                  </a:cubicBezTo>
                  <a:cubicBezTo>
                    <a:pt x="24" y="15"/>
                    <a:pt x="24" y="13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0"/>
                    <a:pt x="21" y="10"/>
                  </a:cubicBezTo>
                  <a:cubicBezTo>
                    <a:pt x="18" y="8"/>
                    <a:pt x="15" y="7"/>
                    <a:pt x="12" y="6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7" y="13"/>
                    <a:pt x="8" y="14"/>
                  </a:cubicBezTo>
                  <a:cubicBezTo>
                    <a:pt x="11" y="15"/>
                    <a:pt x="14" y="16"/>
                    <a:pt x="18" y="18"/>
                  </a:cubicBezTo>
                  <a:cubicBezTo>
                    <a:pt x="19" y="18"/>
                    <a:pt x="20" y="18"/>
                    <a:pt x="21" y="1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7" name="Google Shape;3687;p19"/>
            <p:cNvSpPr/>
            <p:nvPr/>
          </p:nvSpPr>
          <p:spPr>
            <a:xfrm>
              <a:off x="4883150" y="4552950"/>
              <a:ext cx="65088" cy="42863"/>
            </a:xfrm>
            <a:custGeom>
              <a:rect b="b" l="l" r="r" t="t"/>
              <a:pathLst>
                <a:path extrusionOk="0" h="16" w="24">
                  <a:moveTo>
                    <a:pt x="5" y="1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8" y="9"/>
                    <a:pt x="14" y="12"/>
                    <a:pt x="20" y="16"/>
                  </a:cubicBezTo>
                  <a:cubicBezTo>
                    <a:pt x="21" y="16"/>
                    <a:pt x="23" y="16"/>
                    <a:pt x="24" y="15"/>
                  </a:cubicBezTo>
                  <a:cubicBezTo>
                    <a:pt x="24" y="13"/>
                    <a:pt x="24" y="12"/>
                    <a:pt x="22" y="11"/>
                  </a:cubicBezTo>
                  <a:cubicBezTo>
                    <a:pt x="17" y="7"/>
                    <a:pt x="11" y="4"/>
                    <a:pt x="5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8" name="Google Shape;3688;p19"/>
            <p:cNvSpPr/>
            <p:nvPr/>
          </p:nvSpPr>
          <p:spPr>
            <a:xfrm>
              <a:off x="4735513" y="4494213"/>
              <a:ext cx="85725" cy="57150"/>
            </a:xfrm>
            <a:custGeom>
              <a:rect b="b" l="l" r="r" t="t"/>
              <a:pathLst>
                <a:path extrusionOk="0" h="21" w="32">
                  <a:moveTo>
                    <a:pt x="31" y="14"/>
                  </a:moveTo>
                  <a:cubicBezTo>
                    <a:pt x="30" y="15"/>
                    <a:pt x="30" y="16"/>
                    <a:pt x="29" y="17"/>
                  </a:cubicBezTo>
                  <a:cubicBezTo>
                    <a:pt x="28" y="18"/>
                    <a:pt x="26" y="19"/>
                    <a:pt x="25" y="20"/>
                  </a:cubicBezTo>
                  <a:cubicBezTo>
                    <a:pt x="23" y="21"/>
                    <a:pt x="20" y="21"/>
                    <a:pt x="17" y="20"/>
                  </a:cubicBezTo>
                  <a:cubicBezTo>
                    <a:pt x="14" y="20"/>
                    <a:pt x="10" y="19"/>
                    <a:pt x="7" y="18"/>
                  </a:cubicBezTo>
                  <a:cubicBezTo>
                    <a:pt x="4" y="18"/>
                    <a:pt x="2" y="17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9"/>
                    <a:pt x="1" y="8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12" y="0"/>
                    <a:pt x="15" y="1"/>
                  </a:cubicBezTo>
                  <a:cubicBezTo>
                    <a:pt x="19" y="1"/>
                    <a:pt x="22" y="2"/>
                    <a:pt x="26" y="3"/>
                  </a:cubicBezTo>
                  <a:cubicBezTo>
                    <a:pt x="28" y="3"/>
                    <a:pt x="30" y="5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8"/>
                    <a:pt x="32" y="9"/>
                    <a:pt x="32" y="11"/>
                  </a:cubicBezTo>
                  <a:cubicBezTo>
                    <a:pt x="32" y="12"/>
                    <a:pt x="32" y="13"/>
                    <a:pt x="31" y="14"/>
                  </a:cubicBezTo>
                  <a:close/>
                  <a:moveTo>
                    <a:pt x="23" y="15"/>
                  </a:moveTo>
                  <a:cubicBezTo>
                    <a:pt x="24" y="15"/>
                    <a:pt x="25" y="14"/>
                    <a:pt x="26" y="13"/>
                  </a:cubicBezTo>
                  <a:cubicBezTo>
                    <a:pt x="26" y="12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6" y="6"/>
                    <a:pt x="13" y="6"/>
                  </a:cubicBezTo>
                  <a:cubicBezTo>
                    <a:pt x="12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7" y="8"/>
                    <a:pt x="6" y="9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8" y="13"/>
                    <a:pt x="9" y="14"/>
                  </a:cubicBezTo>
                  <a:cubicBezTo>
                    <a:pt x="12" y="14"/>
                    <a:pt x="16" y="15"/>
                    <a:pt x="19" y="16"/>
                  </a:cubicBezTo>
                  <a:cubicBezTo>
                    <a:pt x="21" y="16"/>
                    <a:pt x="22" y="16"/>
                    <a:pt x="23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9" name="Google Shape;3689;p19"/>
            <p:cNvSpPr/>
            <p:nvPr/>
          </p:nvSpPr>
          <p:spPr>
            <a:xfrm>
              <a:off x="4792663" y="4521200"/>
              <a:ext cx="69850" cy="31750"/>
            </a:xfrm>
            <a:custGeom>
              <a:rect b="b" l="l" r="r" t="t"/>
              <a:pathLst>
                <a:path extrusionOk="0" h="12" w="26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9" y="7"/>
                    <a:pt x="15" y="9"/>
                    <a:pt x="22" y="11"/>
                  </a:cubicBezTo>
                  <a:cubicBezTo>
                    <a:pt x="23" y="12"/>
                    <a:pt x="25" y="11"/>
                    <a:pt x="25" y="10"/>
                  </a:cubicBezTo>
                  <a:cubicBezTo>
                    <a:pt x="26" y="9"/>
                    <a:pt x="26" y="7"/>
                    <a:pt x="24" y="7"/>
                  </a:cubicBezTo>
                  <a:cubicBezTo>
                    <a:pt x="18" y="4"/>
                    <a:pt x="11" y="2"/>
                    <a:pt x="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90" name="Google Shape;3690;p19"/>
          <p:cNvGrpSpPr/>
          <p:nvPr/>
        </p:nvGrpSpPr>
        <p:grpSpPr>
          <a:xfrm>
            <a:off x="3086100" y="3454400"/>
            <a:ext cx="588963" cy="588963"/>
            <a:chOff x="3086100" y="3454400"/>
            <a:chExt cx="588963" cy="588963"/>
          </a:xfrm>
        </p:grpSpPr>
        <p:sp>
          <p:nvSpPr>
            <p:cNvPr id="3691" name="Google Shape;3691;p19"/>
            <p:cNvSpPr/>
            <p:nvPr/>
          </p:nvSpPr>
          <p:spPr>
            <a:xfrm>
              <a:off x="3182938" y="3524250"/>
              <a:ext cx="223838" cy="307975"/>
            </a:xfrm>
            <a:custGeom>
              <a:rect b="b" l="l" r="r" t="t"/>
              <a:pathLst>
                <a:path extrusionOk="0" h="114" w="83">
                  <a:moveTo>
                    <a:pt x="56" y="32"/>
                  </a:moveTo>
                  <a:cubicBezTo>
                    <a:pt x="56" y="33"/>
                    <a:pt x="56" y="33"/>
                    <a:pt x="55" y="33"/>
                  </a:cubicBezTo>
                  <a:cubicBezTo>
                    <a:pt x="55" y="34"/>
                    <a:pt x="55" y="34"/>
                    <a:pt x="54" y="35"/>
                  </a:cubicBezTo>
                  <a:cubicBezTo>
                    <a:pt x="53" y="37"/>
                    <a:pt x="50" y="38"/>
                    <a:pt x="48" y="40"/>
                  </a:cubicBezTo>
                  <a:cubicBezTo>
                    <a:pt x="46" y="42"/>
                    <a:pt x="43" y="43"/>
                    <a:pt x="40" y="45"/>
                  </a:cubicBezTo>
                  <a:cubicBezTo>
                    <a:pt x="37" y="47"/>
                    <a:pt x="35" y="48"/>
                    <a:pt x="32" y="50"/>
                  </a:cubicBezTo>
                  <a:cubicBezTo>
                    <a:pt x="30" y="52"/>
                    <a:pt x="27" y="53"/>
                    <a:pt x="25" y="55"/>
                  </a:cubicBezTo>
                  <a:cubicBezTo>
                    <a:pt x="21" y="60"/>
                    <a:pt x="18" y="64"/>
                    <a:pt x="15" y="68"/>
                  </a:cubicBezTo>
                  <a:cubicBezTo>
                    <a:pt x="13" y="72"/>
                    <a:pt x="11" y="76"/>
                    <a:pt x="9" y="81"/>
                  </a:cubicBezTo>
                  <a:cubicBezTo>
                    <a:pt x="8" y="85"/>
                    <a:pt x="8" y="90"/>
                    <a:pt x="7" y="95"/>
                  </a:cubicBezTo>
                  <a:cubicBezTo>
                    <a:pt x="7" y="101"/>
                    <a:pt x="7" y="107"/>
                    <a:pt x="7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07"/>
                    <a:pt x="1" y="101"/>
                    <a:pt x="1" y="95"/>
                  </a:cubicBezTo>
                  <a:cubicBezTo>
                    <a:pt x="1" y="89"/>
                    <a:pt x="2" y="84"/>
                    <a:pt x="3" y="79"/>
                  </a:cubicBezTo>
                  <a:cubicBezTo>
                    <a:pt x="5" y="74"/>
                    <a:pt x="7" y="69"/>
                    <a:pt x="10" y="64"/>
                  </a:cubicBezTo>
                  <a:cubicBezTo>
                    <a:pt x="13" y="60"/>
                    <a:pt x="16" y="55"/>
                    <a:pt x="21" y="51"/>
                  </a:cubicBezTo>
                  <a:cubicBezTo>
                    <a:pt x="23" y="49"/>
                    <a:pt x="26" y="47"/>
                    <a:pt x="29" y="45"/>
                  </a:cubicBezTo>
                  <a:cubicBezTo>
                    <a:pt x="31" y="43"/>
                    <a:pt x="34" y="41"/>
                    <a:pt x="37" y="39"/>
                  </a:cubicBezTo>
                  <a:cubicBezTo>
                    <a:pt x="40" y="38"/>
                    <a:pt x="42" y="36"/>
                    <a:pt x="44" y="35"/>
                  </a:cubicBezTo>
                  <a:cubicBezTo>
                    <a:pt x="47" y="33"/>
                    <a:pt x="49" y="32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1" y="30"/>
                    <a:pt x="51" y="29"/>
                    <a:pt x="51" y="29"/>
                  </a:cubicBezTo>
                  <a:cubicBezTo>
                    <a:pt x="56" y="32"/>
                    <a:pt x="56" y="32"/>
                    <a:pt x="56" y="32"/>
                  </a:cubicBezTo>
                  <a:close/>
                  <a:moveTo>
                    <a:pt x="34" y="64"/>
                  </a:moveTo>
                  <a:cubicBezTo>
                    <a:pt x="30" y="60"/>
                    <a:pt x="30" y="60"/>
                    <a:pt x="30" y="60"/>
                  </a:cubicBezTo>
                  <a:cubicBezTo>
                    <a:pt x="26" y="64"/>
                    <a:pt x="23" y="67"/>
                    <a:pt x="21" y="71"/>
                  </a:cubicBezTo>
                  <a:cubicBezTo>
                    <a:pt x="18" y="75"/>
                    <a:pt x="17" y="78"/>
                    <a:pt x="16" y="83"/>
                  </a:cubicBezTo>
                  <a:cubicBezTo>
                    <a:pt x="14" y="87"/>
                    <a:pt x="14" y="91"/>
                    <a:pt x="13" y="96"/>
                  </a:cubicBezTo>
                  <a:cubicBezTo>
                    <a:pt x="13" y="102"/>
                    <a:pt x="13" y="107"/>
                    <a:pt x="13" y="114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9" y="107"/>
                    <a:pt x="19" y="102"/>
                    <a:pt x="20" y="97"/>
                  </a:cubicBezTo>
                  <a:cubicBezTo>
                    <a:pt x="20" y="92"/>
                    <a:pt x="21" y="88"/>
                    <a:pt x="22" y="84"/>
                  </a:cubicBezTo>
                  <a:cubicBezTo>
                    <a:pt x="23" y="81"/>
                    <a:pt x="24" y="77"/>
                    <a:pt x="26" y="74"/>
                  </a:cubicBezTo>
                  <a:cubicBezTo>
                    <a:pt x="28" y="71"/>
                    <a:pt x="31" y="68"/>
                    <a:pt x="34" y="64"/>
                  </a:cubicBezTo>
                  <a:close/>
                  <a:moveTo>
                    <a:pt x="54" y="3"/>
                  </a:moveTo>
                  <a:cubicBezTo>
                    <a:pt x="51" y="9"/>
                    <a:pt x="51" y="9"/>
                    <a:pt x="51" y="9"/>
                  </a:cubicBezTo>
                  <a:cubicBezTo>
                    <a:pt x="53" y="9"/>
                    <a:pt x="54" y="10"/>
                    <a:pt x="55" y="11"/>
                  </a:cubicBezTo>
                  <a:cubicBezTo>
                    <a:pt x="56" y="12"/>
                    <a:pt x="57" y="13"/>
                    <a:pt x="58" y="14"/>
                  </a:cubicBezTo>
                  <a:cubicBezTo>
                    <a:pt x="60" y="15"/>
                    <a:pt x="61" y="17"/>
                    <a:pt x="62" y="19"/>
                  </a:cubicBezTo>
                  <a:cubicBezTo>
                    <a:pt x="63" y="20"/>
                    <a:pt x="64" y="22"/>
                    <a:pt x="64" y="24"/>
                  </a:cubicBezTo>
                  <a:cubicBezTo>
                    <a:pt x="64" y="26"/>
                    <a:pt x="64" y="28"/>
                    <a:pt x="64" y="30"/>
                  </a:cubicBezTo>
                  <a:cubicBezTo>
                    <a:pt x="63" y="31"/>
                    <a:pt x="63" y="33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6"/>
                    <a:pt x="61" y="36"/>
                    <a:pt x="61" y="37"/>
                  </a:cubicBezTo>
                  <a:cubicBezTo>
                    <a:pt x="60" y="38"/>
                    <a:pt x="59" y="39"/>
                    <a:pt x="5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7" y="41"/>
                    <a:pt x="55" y="43"/>
                    <a:pt x="52" y="45"/>
                  </a:cubicBezTo>
                  <a:cubicBezTo>
                    <a:pt x="49" y="47"/>
                    <a:pt x="46" y="48"/>
                    <a:pt x="44" y="50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50" y="54"/>
                    <a:pt x="53" y="52"/>
                    <a:pt x="56" y="50"/>
                  </a:cubicBezTo>
                  <a:cubicBezTo>
                    <a:pt x="58" y="48"/>
                    <a:pt x="61" y="46"/>
                    <a:pt x="63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4" y="43"/>
                    <a:pt x="65" y="42"/>
                    <a:pt x="66" y="41"/>
                  </a:cubicBezTo>
                  <a:cubicBezTo>
                    <a:pt x="66" y="40"/>
                    <a:pt x="67" y="39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5"/>
                    <a:pt x="69" y="33"/>
                    <a:pt x="70" y="31"/>
                  </a:cubicBezTo>
                  <a:cubicBezTo>
                    <a:pt x="70" y="28"/>
                    <a:pt x="70" y="26"/>
                    <a:pt x="70" y="24"/>
                  </a:cubicBezTo>
                  <a:cubicBezTo>
                    <a:pt x="70" y="21"/>
                    <a:pt x="69" y="18"/>
                    <a:pt x="68" y="16"/>
                  </a:cubicBezTo>
                  <a:cubicBezTo>
                    <a:pt x="66" y="13"/>
                    <a:pt x="65" y="11"/>
                    <a:pt x="63" y="9"/>
                  </a:cubicBezTo>
                  <a:cubicBezTo>
                    <a:pt x="61" y="8"/>
                    <a:pt x="60" y="7"/>
                    <a:pt x="59" y="6"/>
                  </a:cubicBezTo>
                  <a:cubicBezTo>
                    <a:pt x="57" y="5"/>
                    <a:pt x="56" y="4"/>
                    <a:pt x="54" y="3"/>
                  </a:cubicBezTo>
                  <a:close/>
                  <a:moveTo>
                    <a:pt x="43" y="73"/>
                  </a:moveTo>
                  <a:cubicBezTo>
                    <a:pt x="44" y="72"/>
                    <a:pt x="45" y="71"/>
                    <a:pt x="47" y="70"/>
                  </a:cubicBezTo>
                  <a:cubicBezTo>
                    <a:pt x="49" y="69"/>
                    <a:pt x="51" y="67"/>
                    <a:pt x="53" y="66"/>
                  </a:cubicBezTo>
                  <a:cubicBezTo>
                    <a:pt x="57" y="64"/>
                    <a:pt x="60" y="62"/>
                    <a:pt x="63" y="60"/>
                  </a:cubicBezTo>
                  <a:cubicBezTo>
                    <a:pt x="66" y="58"/>
                    <a:pt x="70" y="55"/>
                    <a:pt x="72" y="52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5" y="50"/>
                    <a:pt x="63" y="53"/>
                    <a:pt x="60" y="55"/>
                  </a:cubicBezTo>
                  <a:cubicBezTo>
                    <a:pt x="56" y="57"/>
                    <a:pt x="53" y="59"/>
                    <a:pt x="50" y="61"/>
                  </a:cubicBezTo>
                  <a:cubicBezTo>
                    <a:pt x="48" y="62"/>
                    <a:pt x="45" y="64"/>
                    <a:pt x="44" y="65"/>
                  </a:cubicBezTo>
                  <a:cubicBezTo>
                    <a:pt x="41" y="66"/>
                    <a:pt x="40" y="68"/>
                    <a:pt x="38" y="69"/>
                  </a:cubicBezTo>
                  <a:cubicBezTo>
                    <a:pt x="35" y="72"/>
                    <a:pt x="33" y="74"/>
                    <a:pt x="31" y="77"/>
                  </a:cubicBezTo>
                  <a:cubicBezTo>
                    <a:pt x="30" y="80"/>
                    <a:pt x="28" y="83"/>
                    <a:pt x="28" y="86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5"/>
                    <a:pt x="35" y="83"/>
                    <a:pt x="37" y="80"/>
                  </a:cubicBezTo>
                  <a:cubicBezTo>
                    <a:pt x="38" y="78"/>
                    <a:pt x="40" y="76"/>
                    <a:pt x="43" y="73"/>
                  </a:cubicBezTo>
                  <a:close/>
                  <a:moveTo>
                    <a:pt x="76" y="45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5" y="38"/>
                    <a:pt x="75" y="35"/>
                    <a:pt x="76" y="32"/>
                  </a:cubicBezTo>
                  <a:cubicBezTo>
                    <a:pt x="76" y="29"/>
                    <a:pt x="77" y="26"/>
                    <a:pt x="76" y="23"/>
                  </a:cubicBezTo>
                  <a:cubicBezTo>
                    <a:pt x="76" y="20"/>
                    <a:pt x="75" y="16"/>
                    <a:pt x="73" y="13"/>
                  </a:cubicBezTo>
                  <a:cubicBezTo>
                    <a:pt x="72" y="10"/>
                    <a:pt x="70" y="7"/>
                    <a:pt x="67" y="5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3"/>
                    <a:pt x="77" y="7"/>
                    <a:pt x="79" y="10"/>
                  </a:cubicBezTo>
                  <a:cubicBezTo>
                    <a:pt x="81" y="14"/>
                    <a:pt x="82" y="18"/>
                    <a:pt x="82" y="22"/>
                  </a:cubicBezTo>
                  <a:cubicBezTo>
                    <a:pt x="83" y="26"/>
                    <a:pt x="83" y="29"/>
                    <a:pt x="82" y="33"/>
                  </a:cubicBezTo>
                  <a:cubicBezTo>
                    <a:pt x="82" y="36"/>
                    <a:pt x="80" y="40"/>
                    <a:pt x="79" y="43"/>
                  </a:cubicBezTo>
                  <a:cubicBezTo>
                    <a:pt x="76" y="42"/>
                    <a:pt x="76" y="42"/>
                    <a:pt x="76" y="42"/>
                  </a:cubicBezTo>
                  <a:lnTo>
                    <a:pt x="76" y="4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2" name="Google Shape;3692;p19"/>
            <p:cNvSpPr/>
            <p:nvPr/>
          </p:nvSpPr>
          <p:spPr>
            <a:xfrm>
              <a:off x="3251200" y="3775075"/>
              <a:ext cx="304800" cy="57150"/>
            </a:xfrm>
            <a:custGeom>
              <a:rect b="b" l="l" r="r" t="t"/>
              <a:pathLst>
                <a:path extrusionOk="0" h="21" w="113">
                  <a:moveTo>
                    <a:pt x="0" y="21"/>
                  </a:moveTo>
                  <a:cubicBezTo>
                    <a:pt x="112" y="21"/>
                    <a:pt x="112" y="21"/>
                    <a:pt x="112" y="21"/>
                  </a:cubicBezTo>
                  <a:cubicBezTo>
                    <a:pt x="113" y="14"/>
                    <a:pt x="113" y="7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3" name="Google Shape;3693;p19"/>
            <p:cNvSpPr/>
            <p:nvPr/>
          </p:nvSpPr>
          <p:spPr>
            <a:xfrm>
              <a:off x="3086100" y="3454400"/>
              <a:ext cx="588963" cy="588963"/>
            </a:xfrm>
            <a:custGeom>
              <a:rect b="b" l="l" r="r" t="t"/>
              <a:pathLst>
                <a:path extrusionOk="0" h="218" w="218">
                  <a:moveTo>
                    <a:pt x="92" y="5"/>
                  </a:moveTo>
                  <a:cubicBezTo>
                    <a:pt x="120" y="0"/>
                    <a:pt x="148" y="7"/>
                    <a:pt x="170" y="23"/>
                  </a:cubicBezTo>
                  <a:cubicBezTo>
                    <a:pt x="192" y="39"/>
                    <a:pt x="208" y="63"/>
                    <a:pt x="213" y="92"/>
                  </a:cubicBezTo>
                  <a:cubicBezTo>
                    <a:pt x="218" y="121"/>
                    <a:pt x="210" y="149"/>
                    <a:pt x="194" y="171"/>
                  </a:cubicBezTo>
                  <a:cubicBezTo>
                    <a:pt x="179" y="193"/>
                    <a:pt x="154" y="209"/>
                    <a:pt x="126" y="213"/>
                  </a:cubicBezTo>
                  <a:cubicBezTo>
                    <a:pt x="97" y="218"/>
                    <a:pt x="69" y="211"/>
                    <a:pt x="47" y="195"/>
                  </a:cubicBezTo>
                  <a:cubicBezTo>
                    <a:pt x="25" y="179"/>
                    <a:pt x="9" y="155"/>
                    <a:pt x="4" y="126"/>
                  </a:cubicBezTo>
                  <a:cubicBezTo>
                    <a:pt x="0" y="97"/>
                    <a:pt x="7" y="69"/>
                    <a:pt x="23" y="47"/>
                  </a:cubicBezTo>
                  <a:cubicBezTo>
                    <a:pt x="39" y="25"/>
                    <a:pt x="63" y="9"/>
                    <a:pt x="92" y="5"/>
                  </a:cubicBezTo>
                  <a:close/>
                  <a:moveTo>
                    <a:pt x="167" y="44"/>
                  </a:moveTo>
                  <a:cubicBezTo>
                    <a:pt x="66" y="185"/>
                    <a:pt x="66" y="185"/>
                    <a:pt x="66" y="185"/>
                  </a:cubicBezTo>
                  <a:cubicBezTo>
                    <a:pt x="82" y="194"/>
                    <a:pt x="102" y="198"/>
                    <a:pt x="123" y="195"/>
                  </a:cubicBezTo>
                  <a:cubicBezTo>
                    <a:pt x="146" y="191"/>
                    <a:pt x="166" y="178"/>
                    <a:pt x="179" y="160"/>
                  </a:cubicBezTo>
                  <a:cubicBezTo>
                    <a:pt x="192" y="142"/>
                    <a:pt x="198" y="119"/>
                    <a:pt x="195" y="95"/>
                  </a:cubicBezTo>
                  <a:cubicBezTo>
                    <a:pt x="191" y="75"/>
                    <a:pt x="181" y="57"/>
                    <a:pt x="167" y="44"/>
                  </a:cubicBezTo>
                  <a:close/>
                  <a:moveTo>
                    <a:pt x="50" y="174"/>
                  </a:moveTo>
                  <a:cubicBezTo>
                    <a:pt x="152" y="33"/>
                    <a:pt x="152" y="33"/>
                    <a:pt x="152" y="33"/>
                  </a:cubicBezTo>
                  <a:cubicBezTo>
                    <a:pt x="135" y="24"/>
                    <a:pt x="115" y="20"/>
                    <a:pt x="95" y="23"/>
                  </a:cubicBezTo>
                  <a:cubicBezTo>
                    <a:pt x="71" y="27"/>
                    <a:pt x="51" y="40"/>
                    <a:pt x="38" y="58"/>
                  </a:cubicBezTo>
                  <a:cubicBezTo>
                    <a:pt x="25" y="76"/>
                    <a:pt x="19" y="99"/>
                    <a:pt x="23" y="123"/>
                  </a:cubicBezTo>
                  <a:cubicBezTo>
                    <a:pt x="26" y="143"/>
                    <a:pt x="36" y="161"/>
                    <a:pt x="50" y="17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94" name="Google Shape;3694;p19"/>
          <p:cNvGrpSpPr/>
          <p:nvPr/>
        </p:nvGrpSpPr>
        <p:grpSpPr>
          <a:xfrm>
            <a:off x="3981450" y="3451225"/>
            <a:ext cx="431800" cy="574675"/>
            <a:chOff x="3981450" y="3451225"/>
            <a:chExt cx="431800" cy="574675"/>
          </a:xfrm>
        </p:grpSpPr>
        <p:sp>
          <p:nvSpPr>
            <p:cNvPr id="3695" name="Google Shape;3695;p19"/>
            <p:cNvSpPr/>
            <p:nvPr/>
          </p:nvSpPr>
          <p:spPr>
            <a:xfrm>
              <a:off x="4122738" y="3451225"/>
              <a:ext cx="147638" cy="508000"/>
            </a:xfrm>
            <a:custGeom>
              <a:rect b="b" l="l" r="r" t="t"/>
              <a:pathLst>
                <a:path extrusionOk="0" h="188" w="55">
                  <a:moveTo>
                    <a:pt x="0" y="129"/>
                  </a:moveTo>
                  <a:cubicBezTo>
                    <a:pt x="24" y="129"/>
                    <a:pt x="24" y="129"/>
                    <a:pt x="24" y="129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8"/>
                    <a:pt x="5" y="7"/>
                    <a:pt x="5" y="4"/>
                  </a:cubicBezTo>
                  <a:cubicBezTo>
                    <a:pt x="5" y="2"/>
                    <a:pt x="7" y="0"/>
                    <a:pt x="9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8" y="0"/>
                    <a:pt x="50" y="2"/>
                    <a:pt x="50" y="4"/>
                  </a:cubicBezTo>
                  <a:cubicBezTo>
                    <a:pt x="50" y="7"/>
                    <a:pt x="49" y="8"/>
                    <a:pt x="47" y="9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75"/>
                    <a:pt x="45" y="188"/>
                    <a:pt x="28" y="188"/>
                  </a:cubicBezTo>
                  <a:cubicBezTo>
                    <a:pt x="11" y="188"/>
                    <a:pt x="0" y="175"/>
                    <a:pt x="0" y="129"/>
                  </a:cubicBezTo>
                  <a:close/>
                  <a:moveTo>
                    <a:pt x="16" y="9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9"/>
                    <a:pt x="39" y="9"/>
                    <a:pt x="39" y="9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6" name="Google Shape;3696;p19"/>
            <p:cNvSpPr/>
            <p:nvPr/>
          </p:nvSpPr>
          <p:spPr>
            <a:xfrm>
              <a:off x="3981450" y="3943350"/>
              <a:ext cx="431800" cy="20638"/>
            </a:xfrm>
            <a:custGeom>
              <a:rect b="b" l="l" r="r" t="t"/>
              <a:pathLst>
                <a:path extrusionOk="0" h="8" w="160">
                  <a:moveTo>
                    <a:pt x="160" y="1"/>
                  </a:moveTo>
                  <a:cubicBezTo>
                    <a:pt x="106" y="5"/>
                    <a:pt x="53" y="5"/>
                    <a:pt x="0" y="0"/>
                  </a:cubicBezTo>
                  <a:cubicBezTo>
                    <a:pt x="52" y="8"/>
                    <a:pt x="105" y="8"/>
                    <a:pt x="160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7" name="Google Shape;3697;p19"/>
            <p:cNvSpPr/>
            <p:nvPr/>
          </p:nvSpPr>
          <p:spPr>
            <a:xfrm>
              <a:off x="4157663" y="3956050"/>
              <a:ext cx="119063" cy="69850"/>
            </a:xfrm>
            <a:custGeom>
              <a:rect b="b" l="l" r="r" t="t"/>
              <a:pathLst>
                <a:path extrusionOk="0" h="44" w="75">
                  <a:moveTo>
                    <a:pt x="42" y="21"/>
                  </a:moveTo>
                  <a:lnTo>
                    <a:pt x="53" y="17"/>
                  </a:lnTo>
                  <a:lnTo>
                    <a:pt x="37" y="14"/>
                  </a:lnTo>
                  <a:lnTo>
                    <a:pt x="37" y="4"/>
                  </a:lnTo>
                  <a:lnTo>
                    <a:pt x="32" y="9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0" y="0"/>
                  </a:lnTo>
                  <a:lnTo>
                    <a:pt x="8" y="9"/>
                  </a:lnTo>
                  <a:lnTo>
                    <a:pt x="20" y="5"/>
                  </a:lnTo>
                  <a:lnTo>
                    <a:pt x="14" y="10"/>
                  </a:lnTo>
                  <a:lnTo>
                    <a:pt x="0" y="14"/>
                  </a:lnTo>
                  <a:lnTo>
                    <a:pt x="12" y="14"/>
                  </a:lnTo>
                  <a:lnTo>
                    <a:pt x="2" y="27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9" y="12"/>
                  </a:lnTo>
                  <a:lnTo>
                    <a:pt x="34" y="17"/>
                  </a:lnTo>
                  <a:lnTo>
                    <a:pt x="34" y="22"/>
                  </a:lnTo>
                  <a:lnTo>
                    <a:pt x="75" y="44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98" name="Google Shape;3698;p19"/>
          <p:cNvGrpSpPr/>
          <p:nvPr/>
        </p:nvGrpSpPr>
        <p:grpSpPr>
          <a:xfrm>
            <a:off x="8045450" y="4256088"/>
            <a:ext cx="339725" cy="512763"/>
            <a:chOff x="8045450" y="4256088"/>
            <a:chExt cx="339725" cy="512763"/>
          </a:xfrm>
        </p:grpSpPr>
        <p:sp>
          <p:nvSpPr>
            <p:cNvPr id="3699" name="Google Shape;3699;p19"/>
            <p:cNvSpPr/>
            <p:nvPr/>
          </p:nvSpPr>
          <p:spPr>
            <a:xfrm>
              <a:off x="8045450" y="4256088"/>
              <a:ext cx="136525" cy="512763"/>
            </a:xfrm>
            <a:custGeom>
              <a:rect b="b" l="l" r="r" t="t"/>
              <a:pathLst>
                <a:path extrusionOk="0" h="190" w="51">
                  <a:moveTo>
                    <a:pt x="4" y="190"/>
                  </a:moveTo>
                  <a:cubicBezTo>
                    <a:pt x="47" y="190"/>
                    <a:pt x="47" y="190"/>
                    <a:pt x="47" y="190"/>
                  </a:cubicBezTo>
                  <a:cubicBezTo>
                    <a:pt x="49" y="190"/>
                    <a:pt x="51" y="188"/>
                    <a:pt x="51" y="18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56"/>
                    <a:pt x="43" y="48"/>
                    <a:pt x="34" y="47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3"/>
                    <a:pt x="36" y="12"/>
                    <a:pt x="36" y="11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5"/>
                    <a:pt x="35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7" y="48"/>
                    <a:pt x="0" y="56"/>
                    <a:pt x="0" y="6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8"/>
                    <a:pt x="2" y="190"/>
                    <a:pt x="4" y="190"/>
                  </a:cubicBezTo>
                  <a:close/>
                  <a:moveTo>
                    <a:pt x="25" y="95"/>
                  </a:moveTo>
                  <a:cubicBezTo>
                    <a:pt x="34" y="95"/>
                    <a:pt x="40" y="104"/>
                    <a:pt x="40" y="116"/>
                  </a:cubicBezTo>
                  <a:cubicBezTo>
                    <a:pt x="40" y="128"/>
                    <a:pt x="34" y="137"/>
                    <a:pt x="25" y="137"/>
                  </a:cubicBezTo>
                  <a:cubicBezTo>
                    <a:pt x="17" y="137"/>
                    <a:pt x="10" y="128"/>
                    <a:pt x="10" y="116"/>
                  </a:cubicBezTo>
                  <a:cubicBezTo>
                    <a:pt x="10" y="104"/>
                    <a:pt x="17" y="95"/>
                    <a:pt x="25" y="9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0" name="Google Shape;3700;p19"/>
            <p:cNvSpPr/>
            <p:nvPr/>
          </p:nvSpPr>
          <p:spPr>
            <a:xfrm>
              <a:off x="8261350" y="4452938"/>
              <a:ext cx="123825" cy="315913"/>
            </a:xfrm>
            <a:custGeom>
              <a:rect b="b" l="l" r="r" t="t"/>
              <a:pathLst>
                <a:path extrusionOk="0" h="117" w="46">
                  <a:moveTo>
                    <a:pt x="2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20"/>
                    <a:pt x="6" y="42"/>
                    <a:pt x="12" y="56"/>
                  </a:cubicBezTo>
                  <a:cubicBezTo>
                    <a:pt x="13" y="60"/>
                    <a:pt x="15" y="62"/>
                    <a:pt x="16" y="63"/>
                  </a:cubicBezTo>
                  <a:cubicBezTo>
                    <a:pt x="14" y="62"/>
                    <a:pt x="11" y="60"/>
                    <a:pt x="9" y="54"/>
                  </a:cubicBezTo>
                  <a:cubicBezTo>
                    <a:pt x="4" y="41"/>
                    <a:pt x="11" y="20"/>
                    <a:pt x="1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0"/>
                    <a:pt x="0" y="42"/>
                    <a:pt x="5" y="56"/>
                  </a:cubicBezTo>
                  <a:cubicBezTo>
                    <a:pt x="11" y="70"/>
                    <a:pt x="19" y="63"/>
                    <a:pt x="22" y="72"/>
                  </a:cubicBezTo>
                  <a:cubicBezTo>
                    <a:pt x="22" y="80"/>
                    <a:pt x="22" y="103"/>
                    <a:pt x="22" y="108"/>
                  </a:cubicBezTo>
                  <a:cubicBezTo>
                    <a:pt x="22" y="113"/>
                    <a:pt x="3" y="113"/>
                    <a:pt x="2" y="11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43" y="113"/>
                    <a:pt x="25" y="113"/>
                    <a:pt x="25" y="108"/>
                  </a:cubicBezTo>
                  <a:cubicBezTo>
                    <a:pt x="25" y="103"/>
                    <a:pt x="25" y="80"/>
                    <a:pt x="25" y="72"/>
                  </a:cubicBezTo>
                  <a:cubicBezTo>
                    <a:pt x="27" y="63"/>
                    <a:pt x="36" y="70"/>
                    <a:pt x="41" y="56"/>
                  </a:cubicBezTo>
                  <a:cubicBezTo>
                    <a:pt x="46" y="42"/>
                    <a:pt x="39" y="20"/>
                    <a:pt x="38" y="0"/>
                  </a:cubicBezTo>
                  <a:cubicBezTo>
                    <a:pt x="34" y="0"/>
                    <a:pt x="29" y="0"/>
                    <a:pt x="2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01" name="Google Shape;3701;p19"/>
          <p:cNvGrpSpPr/>
          <p:nvPr/>
        </p:nvGrpSpPr>
        <p:grpSpPr>
          <a:xfrm>
            <a:off x="7094538" y="4367213"/>
            <a:ext cx="600075" cy="377825"/>
            <a:chOff x="7094538" y="4367213"/>
            <a:chExt cx="600075" cy="377825"/>
          </a:xfrm>
        </p:grpSpPr>
        <p:sp>
          <p:nvSpPr>
            <p:cNvPr id="3702" name="Google Shape;3702;p19"/>
            <p:cNvSpPr/>
            <p:nvPr/>
          </p:nvSpPr>
          <p:spPr>
            <a:xfrm>
              <a:off x="7591425" y="4424363"/>
              <a:ext cx="46038" cy="320675"/>
            </a:xfrm>
            <a:custGeom>
              <a:rect b="b" l="l" r="r" t="t"/>
              <a:pathLst>
                <a:path extrusionOk="0" h="119" w="17">
                  <a:moveTo>
                    <a:pt x="11" y="43"/>
                  </a:moveTo>
                  <a:cubicBezTo>
                    <a:pt x="12" y="54"/>
                    <a:pt x="12" y="65"/>
                    <a:pt x="12" y="76"/>
                  </a:cubicBezTo>
                  <a:cubicBezTo>
                    <a:pt x="12" y="89"/>
                    <a:pt x="13" y="102"/>
                    <a:pt x="13" y="115"/>
                  </a:cubicBezTo>
                  <a:cubicBezTo>
                    <a:pt x="13" y="116"/>
                    <a:pt x="13" y="117"/>
                    <a:pt x="12" y="118"/>
                  </a:cubicBezTo>
                  <a:cubicBezTo>
                    <a:pt x="11" y="118"/>
                    <a:pt x="10" y="119"/>
                    <a:pt x="8" y="119"/>
                  </a:cubicBezTo>
                  <a:cubicBezTo>
                    <a:pt x="7" y="119"/>
                    <a:pt x="6" y="118"/>
                    <a:pt x="5" y="118"/>
                  </a:cubicBezTo>
                  <a:cubicBezTo>
                    <a:pt x="4" y="117"/>
                    <a:pt x="3" y="116"/>
                    <a:pt x="3" y="115"/>
                  </a:cubicBezTo>
                  <a:cubicBezTo>
                    <a:pt x="4" y="102"/>
                    <a:pt x="4" y="89"/>
                    <a:pt x="4" y="76"/>
                  </a:cubicBezTo>
                  <a:cubicBezTo>
                    <a:pt x="5" y="65"/>
                    <a:pt x="5" y="54"/>
                    <a:pt x="5" y="43"/>
                  </a:cubicBezTo>
                  <a:cubicBezTo>
                    <a:pt x="2" y="42"/>
                    <a:pt x="0" y="39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4" y="32"/>
                    <a:pt x="4" y="32"/>
                    <a:pt x="4" y="3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2"/>
                    <a:pt x="8" y="32"/>
                    <a:pt x="8" y="32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9"/>
                    <a:pt x="14" y="42"/>
                    <a:pt x="11" y="4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3" name="Google Shape;3703;p19"/>
            <p:cNvSpPr/>
            <p:nvPr/>
          </p:nvSpPr>
          <p:spPr>
            <a:xfrm>
              <a:off x="7656513" y="4479925"/>
              <a:ext cx="38100" cy="265113"/>
            </a:xfrm>
            <a:custGeom>
              <a:rect b="b" l="l" r="r" t="t"/>
              <a:pathLst>
                <a:path extrusionOk="0" h="98" w="14">
                  <a:moveTo>
                    <a:pt x="9" y="35"/>
                  </a:moveTo>
                  <a:cubicBezTo>
                    <a:pt x="9" y="44"/>
                    <a:pt x="10" y="54"/>
                    <a:pt x="10" y="63"/>
                  </a:cubicBezTo>
                  <a:cubicBezTo>
                    <a:pt x="10" y="73"/>
                    <a:pt x="10" y="84"/>
                    <a:pt x="11" y="95"/>
                  </a:cubicBezTo>
                  <a:cubicBezTo>
                    <a:pt x="11" y="95"/>
                    <a:pt x="10" y="96"/>
                    <a:pt x="10" y="97"/>
                  </a:cubicBezTo>
                  <a:cubicBezTo>
                    <a:pt x="9" y="97"/>
                    <a:pt x="8" y="98"/>
                    <a:pt x="7" y="98"/>
                  </a:cubicBezTo>
                  <a:cubicBezTo>
                    <a:pt x="5" y="98"/>
                    <a:pt x="4" y="97"/>
                    <a:pt x="4" y="97"/>
                  </a:cubicBezTo>
                  <a:cubicBezTo>
                    <a:pt x="3" y="96"/>
                    <a:pt x="2" y="95"/>
                    <a:pt x="2" y="95"/>
                  </a:cubicBezTo>
                  <a:cubicBezTo>
                    <a:pt x="3" y="84"/>
                    <a:pt x="3" y="73"/>
                    <a:pt x="3" y="63"/>
                  </a:cubicBezTo>
                  <a:cubicBezTo>
                    <a:pt x="4" y="54"/>
                    <a:pt x="4" y="44"/>
                    <a:pt x="4" y="35"/>
                  </a:cubicBezTo>
                  <a:cubicBezTo>
                    <a:pt x="2" y="34"/>
                    <a:pt x="0" y="32"/>
                    <a:pt x="0" y="2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2"/>
                    <a:pt x="12" y="34"/>
                    <a:pt x="9" y="3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4" name="Google Shape;3704;p19"/>
            <p:cNvSpPr/>
            <p:nvPr/>
          </p:nvSpPr>
          <p:spPr>
            <a:xfrm>
              <a:off x="7145338" y="4414838"/>
              <a:ext cx="33338" cy="327025"/>
            </a:xfrm>
            <a:custGeom>
              <a:rect b="b" l="l" r="r" t="t"/>
              <a:pathLst>
                <a:path extrusionOk="0" h="121" w="12">
                  <a:moveTo>
                    <a:pt x="0" y="5"/>
                  </a:moveTo>
                  <a:cubicBezTo>
                    <a:pt x="0" y="5"/>
                    <a:pt x="0" y="0"/>
                    <a:pt x="3" y="7"/>
                  </a:cubicBezTo>
                  <a:cubicBezTo>
                    <a:pt x="6" y="14"/>
                    <a:pt x="10" y="29"/>
                    <a:pt x="11" y="42"/>
                  </a:cubicBezTo>
                  <a:cubicBezTo>
                    <a:pt x="12" y="56"/>
                    <a:pt x="7" y="62"/>
                    <a:pt x="6" y="63"/>
                  </a:cubicBezTo>
                  <a:cubicBezTo>
                    <a:pt x="4" y="63"/>
                    <a:pt x="7" y="100"/>
                    <a:pt x="8" y="110"/>
                  </a:cubicBezTo>
                  <a:cubicBezTo>
                    <a:pt x="9" y="119"/>
                    <a:pt x="8" y="120"/>
                    <a:pt x="5" y="121"/>
                  </a:cubicBezTo>
                  <a:cubicBezTo>
                    <a:pt x="1" y="121"/>
                    <a:pt x="0" y="119"/>
                    <a:pt x="0" y="116"/>
                  </a:cubicBezTo>
                  <a:cubicBezTo>
                    <a:pt x="0" y="113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5" name="Google Shape;3705;p19"/>
            <p:cNvSpPr/>
            <p:nvPr/>
          </p:nvSpPr>
          <p:spPr>
            <a:xfrm>
              <a:off x="7094538" y="4467225"/>
              <a:ext cx="26988" cy="274638"/>
            </a:xfrm>
            <a:custGeom>
              <a:rect b="b" l="l" r="r" t="t"/>
              <a:pathLst>
                <a:path extrusionOk="0" h="102" w="10">
                  <a:moveTo>
                    <a:pt x="0" y="4"/>
                  </a:moveTo>
                  <a:cubicBezTo>
                    <a:pt x="0" y="4"/>
                    <a:pt x="0" y="0"/>
                    <a:pt x="3" y="5"/>
                  </a:cubicBezTo>
                  <a:cubicBezTo>
                    <a:pt x="5" y="11"/>
                    <a:pt x="9" y="24"/>
                    <a:pt x="10" y="35"/>
                  </a:cubicBezTo>
                  <a:cubicBezTo>
                    <a:pt x="10" y="47"/>
                    <a:pt x="6" y="52"/>
                    <a:pt x="5" y="53"/>
                  </a:cubicBezTo>
                  <a:cubicBezTo>
                    <a:pt x="4" y="53"/>
                    <a:pt x="6" y="84"/>
                    <a:pt x="7" y="92"/>
                  </a:cubicBezTo>
                  <a:cubicBezTo>
                    <a:pt x="7" y="100"/>
                    <a:pt x="7" y="102"/>
                    <a:pt x="4" y="102"/>
                  </a:cubicBezTo>
                  <a:cubicBezTo>
                    <a:pt x="1" y="102"/>
                    <a:pt x="0" y="100"/>
                    <a:pt x="0" y="98"/>
                  </a:cubicBezTo>
                  <a:cubicBezTo>
                    <a:pt x="0" y="9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6" name="Google Shape;3706;p19"/>
            <p:cNvSpPr/>
            <p:nvPr/>
          </p:nvSpPr>
          <p:spPr>
            <a:xfrm>
              <a:off x="7197725" y="4367213"/>
              <a:ext cx="374650" cy="377825"/>
            </a:xfrm>
            <a:custGeom>
              <a:rect b="b" l="l" r="r" t="t"/>
              <a:pathLst>
                <a:path extrusionOk="0" h="140" w="139">
                  <a:moveTo>
                    <a:pt x="69" y="0"/>
                  </a:moveTo>
                  <a:cubicBezTo>
                    <a:pt x="108" y="0"/>
                    <a:pt x="139" y="32"/>
                    <a:pt x="139" y="70"/>
                  </a:cubicBezTo>
                  <a:cubicBezTo>
                    <a:pt x="139" y="109"/>
                    <a:pt x="108" y="140"/>
                    <a:pt x="69" y="140"/>
                  </a:cubicBezTo>
                  <a:cubicBezTo>
                    <a:pt x="31" y="140"/>
                    <a:pt x="0" y="109"/>
                    <a:pt x="0" y="70"/>
                  </a:cubicBezTo>
                  <a:cubicBezTo>
                    <a:pt x="0" y="32"/>
                    <a:pt x="31" y="0"/>
                    <a:pt x="69" y="0"/>
                  </a:cubicBezTo>
                  <a:close/>
                  <a:moveTo>
                    <a:pt x="69" y="25"/>
                  </a:moveTo>
                  <a:cubicBezTo>
                    <a:pt x="45" y="25"/>
                    <a:pt x="24" y="45"/>
                    <a:pt x="24" y="70"/>
                  </a:cubicBezTo>
                  <a:cubicBezTo>
                    <a:pt x="24" y="71"/>
                    <a:pt x="24" y="72"/>
                    <a:pt x="24" y="73"/>
                  </a:cubicBezTo>
                  <a:cubicBezTo>
                    <a:pt x="28" y="49"/>
                    <a:pt x="50" y="29"/>
                    <a:pt x="73" y="25"/>
                  </a:cubicBezTo>
                  <a:cubicBezTo>
                    <a:pt x="72" y="25"/>
                    <a:pt x="71" y="25"/>
                    <a:pt x="69" y="25"/>
                  </a:cubicBezTo>
                  <a:close/>
                  <a:moveTo>
                    <a:pt x="114" y="68"/>
                  </a:moveTo>
                  <a:cubicBezTo>
                    <a:pt x="110" y="91"/>
                    <a:pt x="89" y="112"/>
                    <a:pt x="66" y="115"/>
                  </a:cubicBezTo>
                  <a:cubicBezTo>
                    <a:pt x="67" y="115"/>
                    <a:pt x="68" y="115"/>
                    <a:pt x="69" y="115"/>
                  </a:cubicBezTo>
                  <a:cubicBezTo>
                    <a:pt x="94" y="115"/>
                    <a:pt x="115" y="95"/>
                    <a:pt x="115" y="70"/>
                  </a:cubicBezTo>
                  <a:cubicBezTo>
                    <a:pt x="115" y="69"/>
                    <a:pt x="114" y="68"/>
                    <a:pt x="114" y="6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07" name="Google Shape;3707;p19"/>
          <p:cNvGrpSpPr/>
          <p:nvPr/>
        </p:nvGrpSpPr>
        <p:grpSpPr>
          <a:xfrm>
            <a:off x="6432550" y="3436938"/>
            <a:ext cx="381000" cy="603250"/>
            <a:chOff x="6432550" y="3436938"/>
            <a:chExt cx="381000" cy="603250"/>
          </a:xfrm>
        </p:grpSpPr>
        <p:sp>
          <p:nvSpPr>
            <p:cNvPr id="3708" name="Google Shape;3708;p19"/>
            <p:cNvSpPr/>
            <p:nvPr/>
          </p:nvSpPr>
          <p:spPr>
            <a:xfrm>
              <a:off x="6432550" y="3721100"/>
              <a:ext cx="381000" cy="319088"/>
            </a:xfrm>
            <a:custGeom>
              <a:rect b="b" l="l" r="r" t="t"/>
              <a:pathLst>
                <a:path extrusionOk="0" h="118" w="141">
                  <a:moveTo>
                    <a:pt x="0" y="0"/>
                  </a:moveTo>
                  <a:cubicBezTo>
                    <a:pt x="120" y="0"/>
                    <a:pt x="120" y="0"/>
                    <a:pt x="120" y="0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12"/>
                    <a:pt x="117" y="16"/>
                    <a:pt x="112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7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8"/>
                    <a:pt x="107" y="105"/>
                    <a:pt x="99" y="105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14" y="105"/>
                    <a:pt x="7" y="98"/>
                    <a:pt x="7" y="90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25" y="110"/>
                  </a:moveTo>
                  <a:cubicBezTo>
                    <a:pt x="95" y="110"/>
                    <a:pt x="95" y="110"/>
                    <a:pt x="95" y="110"/>
                  </a:cubicBezTo>
                  <a:cubicBezTo>
                    <a:pt x="95" y="114"/>
                    <a:pt x="95" y="114"/>
                    <a:pt x="95" y="114"/>
                  </a:cubicBezTo>
                  <a:cubicBezTo>
                    <a:pt x="95" y="116"/>
                    <a:pt x="94" y="118"/>
                    <a:pt x="91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7" y="118"/>
                    <a:pt x="25" y="116"/>
                    <a:pt x="25" y="114"/>
                  </a:cubicBezTo>
                  <a:cubicBezTo>
                    <a:pt x="25" y="110"/>
                    <a:pt x="25" y="110"/>
                    <a:pt x="25" y="110"/>
                  </a:cubicBezTo>
                  <a:close/>
                  <a:moveTo>
                    <a:pt x="125" y="37"/>
                  </a:moveTo>
                  <a:cubicBezTo>
                    <a:pt x="118" y="37"/>
                    <a:pt x="118" y="37"/>
                    <a:pt x="118" y="37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9" y="28"/>
                    <a:pt x="133" y="30"/>
                    <a:pt x="136" y="33"/>
                  </a:cubicBezTo>
                  <a:cubicBezTo>
                    <a:pt x="139" y="36"/>
                    <a:pt x="141" y="40"/>
                    <a:pt x="141" y="44"/>
                  </a:cubicBezTo>
                  <a:cubicBezTo>
                    <a:pt x="141" y="64"/>
                    <a:pt x="141" y="64"/>
                    <a:pt x="141" y="64"/>
                  </a:cubicBezTo>
                  <a:cubicBezTo>
                    <a:pt x="141" y="68"/>
                    <a:pt x="139" y="72"/>
                    <a:pt x="136" y="75"/>
                  </a:cubicBezTo>
                  <a:cubicBezTo>
                    <a:pt x="133" y="78"/>
                    <a:pt x="129" y="80"/>
                    <a:pt x="125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8" y="71"/>
                    <a:pt x="118" y="71"/>
                    <a:pt x="118" y="71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7" y="71"/>
                    <a:pt x="128" y="70"/>
                    <a:pt x="130" y="69"/>
                  </a:cubicBezTo>
                  <a:cubicBezTo>
                    <a:pt x="131" y="67"/>
                    <a:pt x="132" y="66"/>
                    <a:pt x="132" y="6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2"/>
                    <a:pt x="131" y="41"/>
                    <a:pt x="130" y="39"/>
                  </a:cubicBezTo>
                  <a:cubicBezTo>
                    <a:pt x="128" y="38"/>
                    <a:pt x="127" y="37"/>
                    <a:pt x="125" y="3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9" name="Google Shape;3709;p19"/>
            <p:cNvSpPr/>
            <p:nvPr/>
          </p:nvSpPr>
          <p:spPr>
            <a:xfrm>
              <a:off x="6581775" y="3581400"/>
              <a:ext cx="61913" cy="127000"/>
            </a:xfrm>
            <a:custGeom>
              <a:rect b="b" l="l" r="r" t="t"/>
              <a:pathLst>
                <a:path extrusionOk="0" h="47" w="23">
                  <a:moveTo>
                    <a:pt x="7" y="0"/>
                  </a:moveTo>
                  <a:cubicBezTo>
                    <a:pt x="7" y="0"/>
                    <a:pt x="0" y="9"/>
                    <a:pt x="7" y="21"/>
                  </a:cubicBezTo>
                  <a:cubicBezTo>
                    <a:pt x="13" y="33"/>
                    <a:pt x="7" y="47"/>
                    <a:pt x="7" y="47"/>
                  </a:cubicBezTo>
                  <a:cubicBezTo>
                    <a:pt x="7" y="47"/>
                    <a:pt x="23" y="33"/>
                    <a:pt x="16" y="21"/>
                  </a:cubicBezTo>
                  <a:cubicBezTo>
                    <a:pt x="9" y="8"/>
                    <a:pt x="7" y="6"/>
                    <a:pt x="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0" name="Google Shape;3710;p19"/>
            <p:cNvSpPr/>
            <p:nvPr/>
          </p:nvSpPr>
          <p:spPr>
            <a:xfrm>
              <a:off x="6511925" y="3436938"/>
              <a:ext cx="128588" cy="279400"/>
            </a:xfrm>
            <a:custGeom>
              <a:rect b="b" l="l" r="r" t="t"/>
              <a:pathLst>
                <a:path extrusionOk="0" h="103" w="48">
                  <a:moveTo>
                    <a:pt x="4" y="3"/>
                  </a:moveTo>
                  <a:cubicBezTo>
                    <a:pt x="4" y="3"/>
                    <a:pt x="37" y="9"/>
                    <a:pt x="21" y="31"/>
                  </a:cubicBezTo>
                  <a:cubicBezTo>
                    <a:pt x="6" y="53"/>
                    <a:pt x="0" y="58"/>
                    <a:pt x="10" y="71"/>
                  </a:cubicBezTo>
                  <a:cubicBezTo>
                    <a:pt x="20" y="84"/>
                    <a:pt x="26" y="85"/>
                    <a:pt x="26" y="103"/>
                  </a:cubicBezTo>
                  <a:cubicBezTo>
                    <a:pt x="30" y="97"/>
                    <a:pt x="32" y="87"/>
                    <a:pt x="29" y="80"/>
                  </a:cubicBezTo>
                  <a:cubicBezTo>
                    <a:pt x="26" y="72"/>
                    <a:pt x="15" y="66"/>
                    <a:pt x="32" y="46"/>
                  </a:cubicBezTo>
                  <a:cubicBezTo>
                    <a:pt x="48" y="26"/>
                    <a:pt x="35" y="0"/>
                    <a:pt x="4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1" name="Google Shape;3711;p19"/>
            <p:cNvSpPr/>
            <p:nvPr/>
          </p:nvSpPr>
          <p:spPr>
            <a:xfrm>
              <a:off x="6489700" y="3513138"/>
              <a:ext cx="57150" cy="84138"/>
            </a:xfrm>
            <a:custGeom>
              <a:rect b="b" l="l" r="r" t="t"/>
              <a:pathLst>
                <a:path extrusionOk="0" h="31" w="21">
                  <a:moveTo>
                    <a:pt x="18" y="0"/>
                  </a:moveTo>
                  <a:cubicBezTo>
                    <a:pt x="18" y="0"/>
                    <a:pt x="21" y="7"/>
                    <a:pt x="14" y="13"/>
                  </a:cubicBezTo>
                  <a:cubicBezTo>
                    <a:pt x="6" y="20"/>
                    <a:pt x="8" y="31"/>
                    <a:pt x="8" y="31"/>
                  </a:cubicBezTo>
                  <a:cubicBezTo>
                    <a:pt x="8" y="31"/>
                    <a:pt x="0" y="18"/>
                    <a:pt x="8" y="11"/>
                  </a:cubicBezTo>
                  <a:cubicBezTo>
                    <a:pt x="15" y="5"/>
                    <a:pt x="17" y="4"/>
                    <a:pt x="1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12" name="Google Shape;3712;p19"/>
          <p:cNvSpPr/>
          <p:nvPr/>
        </p:nvSpPr>
        <p:spPr>
          <a:xfrm>
            <a:off x="5622925" y="3429000"/>
            <a:ext cx="415925" cy="565150"/>
          </a:xfrm>
          <a:custGeom>
            <a:rect b="b" l="l" r="r" t="t"/>
            <a:pathLst>
              <a:path extrusionOk="0" h="209" w="154">
                <a:moveTo>
                  <a:pt x="143" y="112"/>
                </a:moveTo>
                <a:cubicBezTo>
                  <a:pt x="143" y="114"/>
                  <a:pt x="143" y="116"/>
                  <a:pt x="143" y="118"/>
                </a:cubicBezTo>
                <a:cubicBezTo>
                  <a:pt x="134" y="148"/>
                  <a:pt x="134" y="148"/>
                  <a:pt x="134" y="148"/>
                </a:cubicBezTo>
                <a:cubicBezTo>
                  <a:pt x="133" y="152"/>
                  <a:pt x="129" y="155"/>
                  <a:pt x="124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26" y="155"/>
                  <a:pt x="21" y="152"/>
                  <a:pt x="20" y="148"/>
                </a:cubicBezTo>
                <a:cubicBezTo>
                  <a:pt x="12" y="118"/>
                  <a:pt x="12" y="118"/>
                  <a:pt x="12" y="118"/>
                </a:cubicBezTo>
                <a:cubicBezTo>
                  <a:pt x="11" y="116"/>
                  <a:pt x="11" y="114"/>
                  <a:pt x="11" y="112"/>
                </a:cubicBezTo>
                <a:cubicBezTo>
                  <a:pt x="22" y="28"/>
                  <a:pt x="22" y="28"/>
                  <a:pt x="22" y="28"/>
                </a:cubicBezTo>
                <a:cubicBezTo>
                  <a:pt x="23" y="23"/>
                  <a:pt x="26" y="19"/>
                  <a:pt x="31" y="17"/>
                </a:cubicBezTo>
                <a:cubicBezTo>
                  <a:pt x="37" y="15"/>
                  <a:pt x="45" y="13"/>
                  <a:pt x="53" y="12"/>
                </a:cubicBezTo>
                <a:cubicBezTo>
                  <a:pt x="53" y="11"/>
                  <a:pt x="53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7"/>
                  <a:pt x="54" y="5"/>
                  <a:pt x="56" y="3"/>
                </a:cubicBezTo>
                <a:cubicBezTo>
                  <a:pt x="56" y="3"/>
                  <a:pt x="56" y="3"/>
                  <a:pt x="56" y="3"/>
                </a:cubicBezTo>
                <a:cubicBezTo>
                  <a:pt x="58" y="1"/>
                  <a:pt x="60" y="0"/>
                  <a:pt x="63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4" y="0"/>
                  <a:pt x="97" y="1"/>
                  <a:pt x="99" y="3"/>
                </a:cubicBezTo>
                <a:cubicBezTo>
                  <a:pt x="99" y="3"/>
                  <a:pt x="99" y="3"/>
                  <a:pt x="99" y="3"/>
                </a:cubicBezTo>
                <a:cubicBezTo>
                  <a:pt x="100" y="5"/>
                  <a:pt x="101" y="7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1" y="10"/>
                  <a:pt x="101" y="11"/>
                  <a:pt x="101" y="12"/>
                </a:cubicBezTo>
                <a:cubicBezTo>
                  <a:pt x="109" y="13"/>
                  <a:pt x="117" y="15"/>
                  <a:pt x="124" y="17"/>
                </a:cubicBezTo>
                <a:cubicBezTo>
                  <a:pt x="128" y="19"/>
                  <a:pt x="132" y="23"/>
                  <a:pt x="132" y="28"/>
                </a:cubicBezTo>
                <a:cubicBezTo>
                  <a:pt x="143" y="112"/>
                  <a:pt x="143" y="112"/>
                  <a:pt x="143" y="112"/>
                </a:cubicBezTo>
                <a:close/>
                <a:moveTo>
                  <a:pt x="92" y="6"/>
                </a:moveTo>
                <a:cubicBezTo>
                  <a:pt x="63" y="6"/>
                  <a:pt x="63" y="6"/>
                  <a:pt x="63" y="6"/>
                </a:cubicBezTo>
                <a:cubicBezTo>
                  <a:pt x="62" y="6"/>
                  <a:pt x="61" y="6"/>
                  <a:pt x="60" y="7"/>
                </a:cubicBezTo>
                <a:cubicBezTo>
                  <a:pt x="60" y="7"/>
                  <a:pt x="60" y="7"/>
                  <a:pt x="60" y="7"/>
                </a:cubicBezTo>
                <a:cubicBezTo>
                  <a:pt x="59" y="8"/>
                  <a:pt x="59" y="9"/>
                  <a:pt x="59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11"/>
                  <a:pt x="59" y="12"/>
                  <a:pt x="60" y="12"/>
                </a:cubicBezTo>
                <a:cubicBezTo>
                  <a:pt x="61" y="13"/>
                  <a:pt x="62" y="14"/>
                  <a:pt x="63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3" y="14"/>
                  <a:pt x="94" y="13"/>
                  <a:pt x="94" y="12"/>
                </a:cubicBezTo>
                <a:cubicBezTo>
                  <a:pt x="95" y="12"/>
                  <a:pt x="96" y="11"/>
                  <a:pt x="96" y="10"/>
                </a:cubicBezTo>
                <a:cubicBezTo>
                  <a:pt x="96" y="10"/>
                  <a:pt x="96" y="10"/>
                  <a:pt x="96" y="10"/>
                </a:cubicBezTo>
                <a:cubicBezTo>
                  <a:pt x="96" y="9"/>
                  <a:pt x="95" y="8"/>
                  <a:pt x="94" y="7"/>
                </a:cubicBezTo>
                <a:cubicBezTo>
                  <a:pt x="94" y="7"/>
                  <a:pt x="94" y="7"/>
                  <a:pt x="94" y="7"/>
                </a:cubicBezTo>
                <a:cubicBezTo>
                  <a:pt x="94" y="6"/>
                  <a:pt x="93" y="6"/>
                  <a:pt x="92" y="6"/>
                </a:cubicBezTo>
                <a:close/>
                <a:moveTo>
                  <a:pt x="43" y="31"/>
                </a:moveTo>
                <a:cubicBezTo>
                  <a:pt x="37" y="32"/>
                  <a:pt x="32" y="39"/>
                  <a:pt x="32" y="45"/>
                </a:cubicBezTo>
                <a:cubicBezTo>
                  <a:pt x="32" y="50"/>
                  <a:pt x="32" y="54"/>
                  <a:pt x="32" y="59"/>
                </a:cubicBezTo>
                <a:cubicBezTo>
                  <a:pt x="32" y="64"/>
                  <a:pt x="32" y="68"/>
                  <a:pt x="32" y="73"/>
                </a:cubicBezTo>
                <a:cubicBezTo>
                  <a:pt x="32" y="83"/>
                  <a:pt x="71" y="88"/>
                  <a:pt x="77" y="88"/>
                </a:cubicBezTo>
                <a:cubicBezTo>
                  <a:pt x="84" y="88"/>
                  <a:pt x="123" y="83"/>
                  <a:pt x="123" y="73"/>
                </a:cubicBezTo>
                <a:cubicBezTo>
                  <a:pt x="123" y="68"/>
                  <a:pt x="123" y="64"/>
                  <a:pt x="123" y="59"/>
                </a:cubicBezTo>
                <a:cubicBezTo>
                  <a:pt x="123" y="54"/>
                  <a:pt x="123" y="50"/>
                  <a:pt x="123" y="45"/>
                </a:cubicBezTo>
                <a:cubicBezTo>
                  <a:pt x="123" y="39"/>
                  <a:pt x="118" y="32"/>
                  <a:pt x="111" y="31"/>
                </a:cubicBezTo>
                <a:cubicBezTo>
                  <a:pt x="100" y="29"/>
                  <a:pt x="89" y="28"/>
                  <a:pt x="77" y="28"/>
                </a:cubicBezTo>
                <a:cubicBezTo>
                  <a:pt x="66" y="28"/>
                  <a:pt x="54" y="29"/>
                  <a:pt x="43" y="31"/>
                </a:cubicBezTo>
                <a:close/>
                <a:moveTo>
                  <a:pt x="54" y="106"/>
                </a:moveTo>
                <a:cubicBezTo>
                  <a:pt x="48" y="106"/>
                  <a:pt x="42" y="112"/>
                  <a:pt x="42" y="119"/>
                </a:cubicBezTo>
                <a:cubicBezTo>
                  <a:pt x="42" y="126"/>
                  <a:pt x="48" y="131"/>
                  <a:pt x="54" y="131"/>
                </a:cubicBezTo>
                <a:cubicBezTo>
                  <a:pt x="61" y="131"/>
                  <a:pt x="67" y="126"/>
                  <a:pt x="67" y="119"/>
                </a:cubicBezTo>
                <a:cubicBezTo>
                  <a:pt x="67" y="112"/>
                  <a:pt x="61" y="106"/>
                  <a:pt x="54" y="106"/>
                </a:cubicBezTo>
                <a:close/>
                <a:moveTo>
                  <a:pt x="100" y="106"/>
                </a:moveTo>
                <a:cubicBezTo>
                  <a:pt x="93" y="106"/>
                  <a:pt x="87" y="112"/>
                  <a:pt x="87" y="119"/>
                </a:cubicBezTo>
                <a:cubicBezTo>
                  <a:pt x="87" y="126"/>
                  <a:pt x="93" y="131"/>
                  <a:pt x="100" y="131"/>
                </a:cubicBezTo>
                <a:cubicBezTo>
                  <a:pt x="107" y="131"/>
                  <a:pt x="112" y="126"/>
                  <a:pt x="112" y="119"/>
                </a:cubicBezTo>
                <a:cubicBezTo>
                  <a:pt x="112" y="112"/>
                  <a:pt x="107" y="106"/>
                  <a:pt x="100" y="106"/>
                </a:cubicBezTo>
                <a:close/>
                <a:moveTo>
                  <a:pt x="38" y="159"/>
                </a:moveTo>
                <a:cubicBezTo>
                  <a:pt x="34" y="171"/>
                  <a:pt x="34" y="171"/>
                  <a:pt x="34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27" y="159"/>
                  <a:pt x="127" y="159"/>
                  <a:pt x="127" y="159"/>
                </a:cubicBezTo>
                <a:cubicBezTo>
                  <a:pt x="154" y="209"/>
                  <a:pt x="154" y="209"/>
                  <a:pt x="154" y="209"/>
                </a:cubicBezTo>
                <a:cubicBezTo>
                  <a:pt x="135" y="209"/>
                  <a:pt x="135" y="209"/>
                  <a:pt x="135" y="209"/>
                </a:cubicBezTo>
                <a:cubicBezTo>
                  <a:pt x="131" y="199"/>
                  <a:pt x="131" y="199"/>
                  <a:pt x="131" y="199"/>
                </a:cubicBezTo>
                <a:cubicBezTo>
                  <a:pt x="24" y="199"/>
                  <a:pt x="24" y="199"/>
                  <a:pt x="24" y="199"/>
                </a:cubicBezTo>
                <a:cubicBezTo>
                  <a:pt x="20" y="209"/>
                  <a:pt x="20" y="209"/>
                  <a:pt x="20" y="209"/>
                </a:cubicBezTo>
                <a:cubicBezTo>
                  <a:pt x="0" y="209"/>
                  <a:pt x="0" y="209"/>
                  <a:pt x="0" y="209"/>
                </a:cubicBezTo>
                <a:cubicBezTo>
                  <a:pt x="28" y="159"/>
                  <a:pt x="28" y="159"/>
                  <a:pt x="28" y="159"/>
                </a:cubicBezTo>
                <a:cubicBezTo>
                  <a:pt x="38" y="159"/>
                  <a:pt x="38" y="159"/>
                  <a:pt x="38" y="159"/>
                </a:cubicBezTo>
                <a:close/>
                <a:moveTo>
                  <a:pt x="127" y="187"/>
                </a:moveTo>
                <a:cubicBezTo>
                  <a:pt x="125" y="182"/>
                  <a:pt x="125" y="182"/>
                  <a:pt x="125" y="182"/>
                </a:cubicBezTo>
                <a:cubicBezTo>
                  <a:pt x="30" y="182"/>
                  <a:pt x="30" y="182"/>
                  <a:pt x="30" y="182"/>
                </a:cubicBezTo>
                <a:cubicBezTo>
                  <a:pt x="28" y="187"/>
                  <a:pt x="28" y="187"/>
                  <a:pt x="28" y="187"/>
                </a:cubicBezTo>
                <a:lnTo>
                  <a:pt x="127" y="18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713" name="Google Shape;3713;p19"/>
          <p:cNvGrpSpPr/>
          <p:nvPr/>
        </p:nvGrpSpPr>
        <p:grpSpPr>
          <a:xfrm>
            <a:off x="7950200" y="3470275"/>
            <a:ext cx="550863" cy="547688"/>
            <a:chOff x="7950200" y="3470275"/>
            <a:chExt cx="550863" cy="547688"/>
          </a:xfrm>
        </p:grpSpPr>
        <p:sp>
          <p:nvSpPr>
            <p:cNvPr id="3714" name="Google Shape;3714;p19"/>
            <p:cNvSpPr/>
            <p:nvPr/>
          </p:nvSpPr>
          <p:spPr>
            <a:xfrm>
              <a:off x="7950200" y="3470275"/>
              <a:ext cx="550863" cy="547688"/>
            </a:xfrm>
            <a:custGeom>
              <a:rect b="b" l="l" r="r" t="t"/>
              <a:pathLst>
                <a:path extrusionOk="0" h="203" w="204">
                  <a:moveTo>
                    <a:pt x="102" y="0"/>
                  </a:moveTo>
                  <a:cubicBezTo>
                    <a:pt x="116" y="0"/>
                    <a:pt x="129" y="3"/>
                    <a:pt x="141" y="8"/>
                  </a:cubicBezTo>
                  <a:cubicBezTo>
                    <a:pt x="153" y="13"/>
                    <a:pt x="165" y="20"/>
                    <a:pt x="174" y="30"/>
                  </a:cubicBezTo>
                  <a:cubicBezTo>
                    <a:pt x="183" y="39"/>
                    <a:pt x="191" y="50"/>
                    <a:pt x="196" y="63"/>
                  </a:cubicBezTo>
                  <a:cubicBezTo>
                    <a:pt x="201" y="75"/>
                    <a:pt x="204" y="88"/>
                    <a:pt x="204" y="102"/>
                  </a:cubicBezTo>
                  <a:cubicBezTo>
                    <a:pt x="204" y="115"/>
                    <a:pt x="201" y="129"/>
                    <a:pt x="196" y="141"/>
                  </a:cubicBezTo>
                  <a:cubicBezTo>
                    <a:pt x="191" y="153"/>
                    <a:pt x="183" y="164"/>
                    <a:pt x="174" y="174"/>
                  </a:cubicBezTo>
                  <a:cubicBezTo>
                    <a:pt x="165" y="183"/>
                    <a:pt x="153" y="191"/>
                    <a:pt x="141" y="196"/>
                  </a:cubicBezTo>
                  <a:cubicBezTo>
                    <a:pt x="129" y="201"/>
                    <a:pt x="116" y="203"/>
                    <a:pt x="102" y="203"/>
                  </a:cubicBezTo>
                  <a:cubicBezTo>
                    <a:pt x="88" y="203"/>
                    <a:pt x="75" y="201"/>
                    <a:pt x="63" y="196"/>
                  </a:cubicBezTo>
                  <a:cubicBezTo>
                    <a:pt x="51" y="191"/>
                    <a:pt x="39" y="183"/>
                    <a:pt x="30" y="174"/>
                  </a:cubicBezTo>
                  <a:cubicBezTo>
                    <a:pt x="21" y="164"/>
                    <a:pt x="13" y="153"/>
                    <a:pt x="8" y="141"/>
                  </a:cubicBezTo>
                  <a:cubicBezTo>
                    <a:pt x="3" y="129"/>
                    <a:pt x="0" y="115"/>
                    <a:pt x="0" y="102"/>
                  </a:cubicBezTo>
                  <a:cubicBezTo>
                    <a:pt x="0" y="88"/>
                    <a:pt x="3" y="75"/>
                    <a:pt x="8" y="63"/>
                  </a:cubicBezTo>
                  <a:cubicBezTo>
                    <a:pt x="13" y="50"/>
                    <a:pt x="21" y="39"/>
                    <a:pt x="30" y="30"/>
                  </a:cubicBezTo>
                  <a:cubicBezTo>
                    <a:pt x="39" y="20"/>
                    <a:pt x="51" y="13"/>
                    <a:pt x="63" y="8"/>
                  </a:cubicBezTo>
                  <a:cubicBezTo>
                    <a:pt x="75" y="3"/>
                    <a:pt x="88" y="0"/>
                    <a:pt x="102" y="0"/>
                  </a:cubicBezTo>
                  <a:close/>
                  <a:moveTo>
                    <a:pt x="137" y="17"/>
                  </a:moveTo>
                  <a:cubicBezTo>
                    <a:pt x="126" y="13"/>
                    <a:pt x="114" y="10"/>
                    <a:pt x="102" y="10"/>
                  </a:cubicBezTo>
                  <a:cubicBezTo>
                    <a:pt x="90" y="10"/>
                    <a:pt x="78" y="13"/>
                    <a:pt x="67" y="17"/>
                  </a:cubicBezTo>
                  <a:cubicBezTo>
                    <a:pt x="56" y="22"/>
                    <a:pt x="46" y="28"/>
                    <a:pt x="37" y="37"/>
                  </a:cubicBezTo>
                  <a:cubicBezTo>
                    <a:pt x="29" y="45"/>
                    <a:pt x="22" y="55"/>
                    <a:pt x="17" y="67"/>
                  </a:cubicBezTo>
                  <a:cubicBezTo>
                    <a:pt x="13" y="77"/>
                    <a:pt x="11" y="89"/>
                    <a:pt x="11" y="102"/>
                  </a:cubicBezTo>
                  <a:cubicBezTo>
                    <a:pt x="11" y="114"/>
                    <a:pt x="13" y="126"/>
                    <a:pt x="17" y="137"/>
                  </a:cubicBezTo>
                  <a:cubicBezTo>
                    <a:pt x="22" y="148"/>
                    <a:pt x="29" y="158"/>
                    <a:pt x="37" y="166"/>
                  </a:cubicBezTo>
                  <a:cubicBezTo>
                    <a:pt x="46" y="175"/>
                    <a:pt x="56" y="182"/>
                    <a:pt x="67" y="186"/>
                  </a:cubicBezTo>
                  <a:cubicBezTo>
                    <a:pt x="78" y="191"/>
                    <a:pt x="90" y="193"/>
                    <a:pt x="102" y="193"/>
                  </a:cubicBezTo>
                  <a:cubicBezTo>
                    <a:pt x="114" y="193"/>
                    <a:pt x="126" y="191"/>
                    <a:pt x="137" y="186"/>
                  </a:cubicBezTo>
                  <a:cubicBezTo>
                    <a:pt x="148" y="182"/>
                    <a:pt x="158" y="175"/>
                    <a:pt x="167" y="166"/>
                  </a:cubicBezTo>
                  <a:cubicBezTo>
                    <a:pt x="175" y="158"/>
                    <a:pt x="182" y="148"/>
                    <a:pt x="187" y="137"/>
                  </a:cubicBezTo>
                  <a:cubicBezTo>
                    <a:pt x="191" y="126"/>
                    <a:pt x="194" y="114"/>
                    <a:pt x="194" y="102"/>
                  </a:cubicBezTo>
                  <a:cubicBezTo>
                    <a:pt x="194" y="89"/>
                    <a:pt x="191" y="77"/>
                    <a:pt x="187" y="67"/>
                  </a:cubicBezTo>
                  <a:cubicBezTo>
                    <a:pt x="182" y="55"/>
                    <a:pt x="175" y="45"/>
                    <a:pt x="167" y="37"/>
                  </a:cubicBezTo>
                  <a:cubicBezTo>
                    <a:pt x="158" y="28"/>
                    <a:pt x="148" y="22"/>
                    <a:pt x="137" y="1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5" name="Google Shape;3715;p19"/>
            <p:cNvSpPr/>
            <p:nvPr/>
          </p:nvSpPr>
          <p:spPr>
            <a:xfrm>
              <a:off x="8215313" y="3540125"/>
              <a:ext cx="26988" cy="196850"/>
            </a:xfrm>
            <a:custGeom>
              <a:rect b="b" l="l" r="r" t="t"/>
              <a:pathLst>
                <a:path extrusionOk="0" h="124" w="17">
                  <a:moveTo>
                    <a:pt x="8" y="0"/>
                  </a:moveTo>
                  <a:lnTo>
                    <a:pt x="17" y="124"/>
                  </a:lnTo>
                  <a:lnTo>
                    <a:pt x="17" y="121"/>
                  </a:lnTo>
                  <a:lnTo>
                    <a:pt x="15" y="119"/>
                  </a:lnTo>
                  <a:lnTo>
                    <a:pt x="0" y="10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6" name="Google Shape;3716;p19"/>
            <p:cNvSpPr/>
            <p:nvPr/>
          </p:nvSpPr>
          <p:spPr>
            <a:xfrm>
              <a:off x="8139113" y="3656013"/>
              <a:ext cx="103188" cy="106363"/>
            </a:xfrm>
            <a:custGeom>
              <a:rect b="b" l="l" r="r" t="t"/>
              <a:pathLst>
                <a:path extrusionOk="0" h="67" w="65">
                  <a:moveTo>
                    <a:pt x="0" y="0"/>
                  </a:moveTo>
                  <a:lnTo>
                    <a:pt x="61" y="50"/>
                  </a:lnTo>
                  <a:lnTo>
                    <a:pt x="65" y="67"/>
                  </a:lnTo>
                  <a:lnTo>
                    <a:pt x="48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7" name="Google Shape;3717;p19"/>
            <p:cNvSpPr/>
            <p:nvPr/>
          </p:nvSpPr>
          <p:spPr>
            <a:xfrm>
              <a:off x="8108950" y="3567113"/>
              <a:ext cx="63500" cy="61913"/>
            </a:xfrm>
            <a:custGeom>
              <a:rect b="b" l="l" r="r" t="t"/>
              <a:pathLst>
                <a:path extrusionOk="0" h="23" w="23">
                  <a:moveTo>
                    <a:pt x="17" y="20"/>
                  </a:moveTo>
                  <a:cubicBezTo>
                    <a:pt x="12" y="23"/>
                    <a:pt x="6" y="21"/>
                    <a:pt x="3" y="16"/>
                  </a:cubicBezTo>
                  <a:cubicBezTo>
                    <a:pt x="0" y="12"/>
                    <a:pt x="2" y="5"/>
                    <a:pt x="7" y="3"/>
                  </a:cubicBezTo>
                  <a:cubicBezTo>
                    <a:pt x="11" y="0"/>
                    <a:pt x="18" y="1"/>
                    <a:pt x="21" y="6"/>
                  </a:cubicBezTo>
                  <a:cubicBezTo>
                    <a:pt x="23" y="11"/>
                    <a:pt x="22" y="17"/>
                    <a:pt x="17" y="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8" name="Google Shape;3718;p19"/>
            <p:cNvSpPr/>
            <p:nvPr/>
          </p:nvSpPr>
          <p:spPr>
            <a:xfrm>
              <a:off x="8280400" y="3859213"/>
              <a:ext cx="61913" cy="65088"/>
            </a:xfrm>
            <a:custGeom>
              <a:rect b="b" l="l" r="r" t="t"/>
              <a:pathLst>
                <a:path extrusionOk="0" h="24" w="23">
                  <a:moveTo>
                    <a:pt x="17" y="21"/>
                  </a:moveTo>
                  <a:cubicBezTo>
                    <a:pt x="12" y="24"/>
                    <a:pt x="5" y="22"/>
                    <a:pt x="3" y="17"/>
                  </a:cubicBezTo>
                  <a:cubicBezTo>
                    <a:pt x="0" y="12"/>
                    <a:pt x="1" y="6"/>
                    <a:pt x="6" y="3"/>
                  </a:cubicBezTo>
                  <a:cubicBezTo>
                    <a:pt x="11" y="0"/>
                    <a:pt x="17" y="2"/>
                    <a:pt x="20" y="7"/>
                  </a:cubicBezTo>
                  <a:cubicBezTo>
                    <a:pt x="23" y="12"/>
                    <a:pt x="21" y="18"/>
                    <a:pt x="17" y="2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9" name="Google Shape;3719;p19"/>
            <p:cNvSpPr/>
            <p:nvPr/>
          </p:nvSpPr>
          <p:spPr>
            <a:xfrm>
              <a:off x="8047038" y="3629025"/>
              <a:ext cx="61913" cy="61913"/>
            </a:xfrm>
            <a:custGeom>
              <a:rect b="b" l="l" r="r" t="t"/>
              <a:pathLst>
                <a:path extrusionOk="0" h="23" w="23">
                  <a:moveTo>
                    <a:pt x="21" y="16"/>
                  </a:moveTo>
                  <a:cubicBezTo>
                    <a:pt x="18" y="21"/>
                    <a:pt x="12" y="23"/>
                    <a:pt x="7" y="20"/>
                  </a:cubicBezTo>
                  <a:cubicBezTo>
                    <a:pt x="2" y="17"/>
                    <a:pt x="0" y="11"/>
                    <a:pt x="3" y="6"/>
                  </a:cubicBezTo>
                  <a:cubicBezTo>
                    <a:pt x="6" y="1"/>
                    <a:pt x="12" y="0"/>
                    <a:pt x="17" y="2"/>
                  </a:cubicBezTo>
                  <a:cubicBezTo>
                    <a:pt x="22" y="5"/>
                    <a:pt x="23" y="12"/>
                    <a:pt x="21" y="1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0" name="Google Shape;3720;p19"/>
            <p:cNvSpPr/>
            <p:nvPr/>
          </p:nvSpPr>
          <p:spPr>
            <a:xfrm>
              <a:off x="8342313" y="3797300"/>
              <a:ext cx="61913" cy="65088"/>
            </a:xfrm>
            <a:custGeom>
              <a:rect b="b" l="l" r="r" t="t"/>
              <a:pathLst>
                <a:path extrusionOk="0" h="24" w="23">
                  <a:moveTo>
                    <a:pt x="20" y="17"/>
                  </a:moveTo>
                  <a:cubicBezTo>
                    <a:pt x="17" y="22"/>
                    <a:pt x="11" y="24"/>
                    <a:pt x="6" y="21"/>
                  </a:cubicBezTo>
                  <a:cubicBezTo>
                    <a:pt x="1" y="18"/>
                    <a:pt x="0" y="12"/>
                    <a:pt x="2" y="7"/>
                  </a:cubicBezTo>
                  <a:cubicBezTo>
                    <a:pt x="5" y="2"/>
                    <a:pt x="12" y="0"/>
                    <a:pt x="16" y="3"/>
                  </a:cubicBezTo>
                  <a:cubicBezTo>
                    <a:pt x="21" y="6"/>
                    <a:pt x="23" y="12"/>
                    <a:pt x="20" y="1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1" name="Google Shape;3721;p19"/>
            <p:cNvSpPr/>
            <p:nvPr/>
          </p:nvSpPr>
          <p:spPr>
            <a:xfrm>
              <a:off x="8035925" y="3724275"/>
              <a:ext cx="41275" cy="39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2" name="Google Shape;3722;p19"/>
            <p:cNvSpPr/>
            <p:nvPr/>
          </p:nvSpPr>
          <p:spPr>
            <a:xfrm>
              <a:off x="8377238" y="3724275"/>
              <a:ext cx="38100" cy="39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3" name="Google Shape;3723;p19"/>
            <p:cNvSpPr/>
            <p:nvPr/>
          </p:nvSpPr>
          <p:spPr>
            <a:xfrm>
              <a:off x="8047038" y="3797300"/>
              <a:ext cx="61913" cy="65088"/>
            </a:xfrm>
            <a:custGeom>
              <a:rect b="b" l="l" r="r" t="t"/>
              <a:pathLst>
                <a:path extrusionOk="0" h="24" w="23">
                  <a:moveTo>
                    <a:pt x="21" y="7"/>
                  </a:moveTo>
                  <a:cubicBezTo>
                    <a:pt x="23" y="12"/>
                    <a:pt x="22" y="18"/>
                    <a:pt x="17" y="21"/>
                  </a:cubicBezTo>
                  <a:cubicBezTo>
                    <a:pt x="12" y="24"/>
                    <a:pt x="6" y="22"/>
                    <a:pt x="3" y="17"/>
                  </a:cubicBezTo>
                  <a:cubicBezTo>
                    <a:pt x="0" y="12"/>
                    <a:pt x="2" y="6"/>
                    <a:pt x="7" y="3"/>
                  </a:cubicBezTo>
                  <a:cubicBezTo>
                    <a:pt x="12" y="0"/>
                    <a:pt x="18" y="2"/>
                    <a:pt x="21" y="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4" name="Google Shape;3724;p19"/>
            <p:cNvSpPr/>
            <p:nvPr/>
          </p:nvSpPr>
          <p:spPr>
            <a:xfrm>
              <a:off x="8342313" y="3629025"/>
              <a:ext cx="61913" cy="61913"/>
            </a:xfrm>
            <a:custGeom>
              <a:rect b="b" l="l" r="r" t="t"/>
              <a:pathLst>
                <a:path extrusionOk="0" h="23" w="23">
                  <a:moveTo>
                    <a:pt x="20" y="6"/>
                  </a:moveTo>
                  <a:cubicBezTo>
                    <a:pt x="23" y="11"/>
                    <a:pt x="21" y="17"/>
                    <a:pt x="16" y="20"/>
                  </a:cubicBezTo>
                  <a:cubicBezTo>
                    <a:pt x="12" y="23"/>
                    <a:pt x="5" y="21"/>
                    <a:pt x="2" y="16"/>
                  </a:cubicBezTo>
                  <a:cubicBezTo>
                    <a:pt x="0" y="12"/>
                    <a:pt x="1" y="5"/>
                    <a:pt x="6" y="2"/>
                  </a:cubicBezTo>
                  <a:cubicBezTo>
                    <a:pt x="11" y="0"/>
                    <a:pt x="17" y="1"/>
                    <a:pt x="20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5" name="Google Shape;3725;p19"/>
            <p:cNvSpPr/>
            <p:nvPr/>
          </p:nvSpPr>
          <p:spPr>
            <a:xfrm>
              <a:off x="8108950" y="3859213"/>
              <a:ext cx="63500" cy="65088"/>
            </a:xfrm>
            <a:custGeom>
              <a:rect b="b" l="l" r="r" t="t"/>
              <a:pathLst>
                <a:path extrusionOk="0" h="24" w="23">
                  <a:moveTo>
                    <a:pt x="17" y="3"/>
                  </a:moveTo>
                  <a:cubicBezTo>
                    <a:pt x="22" y="6"/>
                    <a:pt x="23" y="12"/>
                    <a:pt x="21" y="17"/>
                  </a:cubicBezTo>
                  <a:cubicBezTo>
                    <a:pt x="18" y="22"/>
                    <a:pt x="11" y="24"/>
                    <a:pt x="7" y="21"/>
                  </a:cubicBezTo>
                  <a:cubicBezTo>
                    <a:pt x="2" y="18"/>
                    <a:pt x="0" y="12"/>
                    <a:pt x="3" y="7"/>
                  </a:cubicBezTo>
                  <a:cubicBezTo>
                    <a:pt x="6" y="2"/>
                    <a:pt x="12" y="0"/>
                    <a:pt x="17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6" name="Google Shape;3726;p19"/>
            <p:cNvSpPr/>
            <p:nvPr/>
          </p:nvSpPr>
          <p:spPr>
            <a:xfrm>
              <a:off x="8280400" y="3567113"/>
              <a:ext cx="61913" cy="61913"/>
            </a:xfrm>
            <a:custGeom>
              <a:rect b="b" l="l" r="r" t="t"/>
              <a:pathLst>
                <a:path extrusionOk="0" h="23" w="23">
                  <a:moveTo>
                    <a:pt x="17" y="3"/>
                  </a:moveTo>
                  <a:cubicBezTo>
                    <a:pt x="21" y="5"/>
                    <a:pt x="23" y="12"/>
                    <a:pt x="20" y="16"/>
                  </a:cubicBezTo>
                  <a:cubicBezTo>
                    <a:pt x="17" y="21"/>
                    <a:pt x="11" y="23"/>
                    <a:pt x="6" y="20"/>
                  </a:cubicBezTo>
                  <a:cubicBezTo>
                    <a:pt x="1" y="17"/>
                    <a:pt x="0" y="11"/>
                    <a:pt x="3" y="6"/>
                  </a:cubicBezTo>
                  <a:cubicBezTo>
                    <a:pt x="5" y="1"/>
                    <a:pt x="12" y="0"/>
                    <a:pt x="17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7" name="Google Shape;3727;p19"/>
            <p:cNvSpPr/>
            <p:nvPr/>
          </p:nvSpPr>
          <p:spPr>
            <a:xfrm>
              <a:off x="8207375" y="3894138"/>
              <a:ext cx="36513" cy="412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8" name="Google Shape;3728;p19"/>
            <p:cNvSpPr/>
            <p:nvPr/>
          </p:nvSpPr>
          <p:spPr>
            <a:xfrm>
              <a:off x="8207375" y="3556000"/>
              <a:ext cx="36513" cy="381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29" name="Google Shape;3729;p19"/>
          <p:cNvSpPr/>
          <p:nvPr/>
        </p:nvSpPr>
        <p:spPr>
          <a:xfrm>
            <a:off x="701675" y="3440113"/>
            <a:ext cx="450850" cy="588963"/>
          </a:xfrm>
          <a:custGeom>
            <a:rect b="b" l="l" r="r" t="t"/>
            <a:pathLst>
              <a:path extrusionOk="0" h="218" w="167">
                <a:moveTo>
                  <a:pt x="89" y="194"/>
                </a:moveTo>
                <a:cubicBezTo>
                  <a:pt x="78" y="194"/>
                  <a:pt x="78" y="194"/>
                  <a:pt x="78" y="194"/>
                </a:cubicBezTo>
                <a:cubicBezTo>
                  <a:pt x="36" y="194"/>
                  <a:pt x="36" y="194"/>
                  <a:pt x="36" y="194"/>
                </a:cubicBezTo>
                <a:cubicBezTo>
                  <a:pt x="36" y="190"/>
                  <a:pt x="36" y="190"/>
                  <a:pt x="36" y="190"/>
                </a:cubicBezTo>
                <a:cubicBezTo>
                  <a:pt x="36" y="186"/>
                  <a:pt x="34" y="182"/>
                  <a:pt x="31" y="179"/>
                </a:cubicBezTo>
                <a:cubicBezTo>
                  <a:pt x="29" y="176"/>
                  <a:pt x="25" y="174"/>
                  <a:pt x="20" y="174"/>
                </a:cubicBezTo>
                <a:cubicBezTo>
                  <a:pt x="20" y="174"/>
                  <a:pt x="20" y="174"/>
                  <a:pt x="20" y="174"/>
                </a:cubicBezTo>
                <a:cubicBezTo>
                  <a:pt x="16" y="174"/>
                  <a:pt x="12" y="176"/>
                  <a:pt x="9" y="179"/>
                </a:cubicBezTo>
                <a:cubicBezTo>
                  <a:pt x="6" y="182"/>
                  <a:pt x="5" y="185"/>
                  <a:pt x="5" y="190"/>
                </a:cubicBezTo>
                <a:cubicBezTo>
                  <a:pt x="0" y="186"/>
                  <a:pt x="2" y="182"/>
                  <a:pt x="2" y="182"/>
                </a:cubicBezTo>
                <a:cubicBezTo>
                  <a:pt x="2" y="119"/>
                  <a:pt x="2" y="119"/>
                  <a:pt x="2" y="119"/>
                </a:cubicBezTo>
                <a:cubicBezTo>
                  <a:pt x="2" y="119"/>
                  <a:pt x="8" y="53"/>
                  <a:pt x="11" y="31"/>
                </a:cubicBezTo>
                <a:cubicBezTo>
                  <a:pt x="14" y="0"/>
                  <a:pt x="153" y="0"/>
                  <a:pt x="156" y="31"/>
                </a:cubicBezTo>
                <a:cubicBezTo>
                  <a:pt x="158" y="53"/>
                  <a:pt x="165" y="119"/>
                  <a:pt x="165" y="119"/>
                </a:cubicBezTo>
                <a:cubicBezTo>
                  <a:pt x="165" y="182"/>
                  <a:pt x="165" y="182"/>
                  <a:pt x="165" y="182"/>
                </a:cubicBezTo>
                <a:cubicBezTo>
                  <a:pt x="165" y="182"/>
                  <a:pt x="167" y="186"/>
                  <a:pt x="162" y="190"/>
                </a:cubicBezTo>
                <a:cubicBezTo>
                  <a:pt x="162" y="185"/>
                  <a:pt x="160" y="182"/>
                  <a:pt x="158" y="179"/>
                </a:cubicBezTo>
                <a:cubicBezTo>
                  <a:pt x="155" y="176"/>
                  <a:pt x="151" y="174"/>
                  <a:pt x="146" y="174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142" y="174"/>
                  <a:pt x="138" y="176"/>
                  <a:pt x="135" y="179"/>
                </a:cubicBezTo>
                <a:cubicBezTo>
                  <a:pt x="132" y="182"/>
                  <a:pt x="131" y="186"/>
                  <a:pt x="131" y="190"/>
                </a:cubicBezTo>
                <a:cubicBezTo>
                  <a:pt x="131" y="194"/>
                  <a:pt x="131" y="194"/>
                  <a:pt x="131" y="194"/>
                </a:cubicBezTo>
                <a:cubicBezTo>
                  <a:pt x="89" y="194"/>
                  <a:pt x="89" y="194"/>
                  <a:pt x="89" y="194"/>
                </a:cubicBezTo>
                <a:close/>
                <a:moveTo>
                  <a:pt x="26" y="118"/>
                </a:moveTo>
                <a:cubicBezTo>
                  <a:pt x="26" y="118"/>
                  <a:pt x="26" y="118"/>
                  <a:pt x="26" y="118"/>
                </a:cubicBezTo>
                <a:cubicBezTo>
                  <a:pt x="26" y="118"/>
                  <a:pt x="26" y="118"/>
                  <a:pt x="26" y="118"/>
                </a:cubicBezTo>
                <a:cubicBezTo>
                  <a:pt x="26" y="114"/>
                  <a:pt x="27" y="111"/>
                  <a:pt x="29" y="109"/>
                </a:cubicBezTo>
                <a:cubicBezTo>
                  <a:pt x="29" y="109"/>
                  <a:pt x="29" y="109"/>
                  <a:pt x="29" y="109"/>
                </a:cubicBezTo>
                <a:cubicBezTo>
                  <a:pt x="32" y="106"/>
                  <a:pt x="35" y="105"/>
                  <a:pt x="38" y="105"/>
                </a:cubicBezTo>
                <a:cubicBezTo>
                  <a:pt x="42" y="105"/>
                  <a:pt x="45" y="106"/>
                  <a:pt x="47" y="109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50" y="111"/>
                  <a:pt x="51" y="114"/>
                  <a:pt x="51" y="118"/>
                </a:cubicBezTo>
                <a:cubicBezTo>
                  <a:pt x="51" y="118"/>
                  <a:pt x="51" y="118"/>
                  <a:pt x="51" y="118"/>
                </a:cubicBezTo>
                <a:cubicBezTo>
                  <a:pt x="83" y="118"/>
                  <a:pt x="83" y="118"/>
                  <a:pt x="83" y="118"/>
                </a:cubicBezTo>
                <a:cubicBezTo>
                  <a:pt x="104" y="118"/>
                  <a:pt x="124" y="118"/>
                  <a:pt x="145" y="118"/>
                </a:cubicBezTo>
                <a:cubicBezTo>
                  <a:pt x="149" y="118"/>
                  <a:pt x="153" y="115"/>
                  <a:pt x="153" y="111"/>
                </a:cubicBezTo>
                <a:cubicBezTo>
                  <a:pt x="153" y="101"/>
                  <a:pt x="152" y="92"/>
                  <a:pt x="152" y="82"/>
                </a:cubicBezTo>
                <a:cubicBezTo>
                  <a:pt x="151" y="73"/>
                  <a:pt x="151" y="63"/>
                  <a:pt x="150" y="54"/>
                </a:cubicBezTo>
                <a:cubicBezTo>
                  <a:pt x="149" y="44"/>
                  <a:pt x="139" y="33"/>
                  <a:pt x="128" y="31"/>
                </a:cubicBezTo>
                <a:cubicBezTo>
                  <a:pt x="113" y="29"/>
                  <a:pt x="98" y="27"/>
                  <a:pt x="83" y="27"/>
                </a:cubicBezTo>
                <a:cubicBezTo>
                  <a:pt x="68" y="27"/>
                  <a:pt x="53" y="29"/>
                  <a:pt x="38" y="31"/>
                </a:cubicBezTo>
                <a:cubicBezTo>
                  <a:pt x="28" y="33"/>
                  <a:pt x="18" y="44"/>
                  <a:pt x="17" y="54"/>
                </a:cubicBezTo>
                <a:cubicBezTo>
                  <a:pt x="16" y="63"/>
                  <a:pt x="16" y="73"/>
                  <a:pt x="15" y="82"/>
                </a:cubicBezTo>
                <a:cubicBezTo>
                  <a:pt x="14" y="92"/>
                  <a:pt x="14" y="101"/>
                  <a:pt x="14" y="111"/>
                </a:cubicBezTo>
                <a:cubicBezTo>
                  <a:pt x="14" y="115"/>
                  <a:pt x="17" y="118"/>
                  <a:pt x="22" y="118"/>
                </a:cubicBezTo>
                <a:cubicBezTo>
                  <a:pt x="26" y="118"/>
                  <a:pt x="26" y="118"/>
                  <a:pt x="26" y="118"/>
                </a:cubicBezTo>
                <a:close/>
                <a:moveTo>
                  <a:pt x="46" y="118"/>
                </a:moveTo>
                <a:cubicBezTo>
                  <a:pt x="46" y="118"/>
                  <a:pt x="46" y="118"/>
                  <a:pt x="46" y="118"/>
                </a:cubicBezTo>
                <a:cubicBezTo>
                  <a:pt x="46" y="116"/>
                  <a:pt x="45" y="114"/>
                  <a:pt x="44" y="112"/>
                </a:cubicBezTo>
                <a:cubicBezTo>
                  <a:pt x="44" y="112"/>
                  <a:pt x="44" y="112"/>
                  <a:pt x="44" y="112"/>
                </a:cubicBezTo>
                <a:cubicBezTo>
                  <a:pt x="42" y="111"/>
                  <a:pt x="40" y="110"/>
                  <a:pt x="38" y="110"/>
                </a:cubicBezTo>
                <a:cubicBezTo>
                  <a:pt x="36" y="110"/>
                  <a:pt x="34" y="111"/>
                  <a:pt x="33" y="112"/>
                </a:cubicBezTo>
                <a:cubicBezTo>
                  <a:pt x="33" y="112"/>
                  <a:pt x="33" y="112"/>
                  <a:pt x="33" y="112"/>
                </a:cubicBezTo>
                <a:cubicBezTo>
                  <a:pt x="32" y="114"/>
                  <a:pt x="31" y="116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31" y="118"/>
                  <a:pt x="31" y="118"/>
                  <a:pt x="31" y="118"/>
                </a:cubicBezTo>
                <a:cubicBezTo>
                  <a:pt x="46" y="118"/>
                  <a:pt x="46" y="118"/>
                  <a:pt x="46" y="118"/>
                </a:cubicBezTo>
                <a:close/>
                <a:moveTo>
                  <a:pt x="50" y="158"/>
                </a:moveTo>
                <a:cubicBezTo>
                  <a:pt x="48" y="158"/>
                  <a:pt x="46" y="160"/>
                  <a:pt x="46" y="162"/>
                </a:cubicBezTo>
                <a:cubicBezTo>
                  <a:pt x="46" y="164"/>
                  <a:pt x="48" y="166"/>
                  <a:pt x="50" y="166"/>
                </a:cubicBezTo>
                <a:cubicBezTo>
                  <a:pt x="117" y="166"/>
                  <a:pt x="117" y="166"/>
                  <a:pt x="117" y="166"/>
                </a:cubicBezTo>
                <a:cubicBezTo>
                  <a:pt x="119" y="166"/>
                  <a:pt x="121" y="164"/>
                  <a:pt x="121" y="162"/>
                </a:cubicBezTo>
                <a:cubicBezTo>
                  <a:pt x="121" y="160"/>
                  <a:pt x="119" y="158"/>
                  <a:pt x="117" y="158"/>
                </a:cubicBezTo>
                <a:cubicBezTo>
                  <a:pt x="50" y="158"/>
                  <a:pt x="50" y="158"/>
                  <a:pt x="50" y="158"/>
                </a:cubicBezTo>
                <a:close/>
                <a:moveTo>
                  <a:pt x="53" y="143"/>
                </a:moveTo>
                <a:cubicBezTo>
                  <a:pt x="51" y="143"/>
                  <a:pt x="50" y="145"/>
                  <a:pt x="50" y="147"/>
                </a:cubicBezTo>
                <a:cubicBezTo>
                  <a:pt x="50" y="149"/>
                  <a:pt x="51" y="151"/>
                  <a:pt x="53" y="151"/>
                </a:cubicBezTo>
                <a:cubicBezTo>
                  <a:pt x="113" y="151"/>
                  <a:pt x="113" y="151"/>
                  <a:pt x="113" y="151"/>
                </a:cubicBezTo>
                <a:cubicBezTo>
                  <a:pt x="115" y="151"/>
                  <a:pt x="117" y="149"/>
                  <a:pt x="117" y="147"/>
                </a:cubicBezTo>
                <a:cubicBezTo>
                  <a:pt x="117" y="145"/>
                  <a:pt x="115" y="143"/>
                  <a:pt x="113" y="143"/>
                </a:cubicBezTo>
                <a:cubicBezTo>
                  <a:pt x="53" y="143"/>
                  <a:pt x="53" y="143"/>
                  <a:pt x="53" y="143"/>
                </a:cubicBezTo>
                <a:close/>
                <a:moveTo>
                  <a:pt x="46" y="173"/>
                </a:moveTo>
                <a:cubicBezTo>
                  <a:pt x="44" y="173"/>
                  <a:pt x="42" y="175"/>
                  <a:pt x="42" y="177"/>
                </a:cubicBezTo>
                <a:cubicBezTo>
                  <a:pt x="42" y="179"/>
                  <a:pt x="44" y="181"/>
                  <a:pt x="46" y="181"/>
                </a:cubicBezTo>
                <a:cubicBezTo>
                  <a:pt x="121" y="181"/>
                  <a:pt x="121" y="181"/>
                  <a:pt x="121" y="181"/>
                </a:cubicBezTo>
                <a:cubicBezTo>
                  <a:pt x="123" y="181"/>
                  <a:pt x="125" y="179"/>
                  <a:pt x="125" y="177"/>
                </a:cubicBezTo>
                <a:cubicBezTo>
                  <a:pt x="125" y="175"/>
                  <a:pt x="123" y="173"/>
                  <a:pt x="121" y="173"/>
                </a:cubicBezTo>
                <a:cubicBezTo>
                  <a:pt x="46" y="173"/>
                  <a:pt x="46" y="173"/>
                  <a:pt x="46" y="173"/>
                </a:cubicBezTo>
                <a:close/>
                <a:moveTo>
                  <a:pt x="23" y="127"/>
                </a:moveTo>
                <a:cubicBezTo>
                  <a:pt x="21" y="127"/>
                  <a:pt x="20" y="128"/>
                  <a:pt x="20" y="129"/>
                </a:cubicBezTo>
                <a:cubicBezTo>
                  <a:pt x="20" y="131"/>
                  <a:pt x="21" y="132"/>
                  <a:pt x="23" y="132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45" y="132"/>
                  <a:pt x="147" y="131"/>
                  <a:pt x="147" y="129"/>
                </a:cubicBezTo>
                <a:cubicBezTo>
                  <a:pt x="147" y="128"/>
                  <a:pt x="145" y="127"/>
                  <a:pt x="144" y="127"/>
                </a:cubicBezTo>
                <a:cubicBezTo>
                  <a:pt x="23" y="127"/>
                  <a:pt x="23" y="127"/>
                  <a:pt x="23" y="127"/>
                </a:cubicBezTo>
                <a:close/>
                <a:moveTo>
                  <a:pt x="57" y="18"/>
                </a:moveTo>
                <a:cubicBezTo>
                  <a:pt x="55" y="18"/>
                  <a:pt x="54" y="20"/>
                  <a:pt x="55" y="21"/>
                </a:cubicBezTo>
                <a:cubicBezTo>
                  <a:pt x="55" y="23"/>
                  <a:pt x="56" y="24"/>
                  <a:pt x="57" y="23"/>
                </a:cubicBezTo>
                <a:cubicBezTo>
                  <a:pt x="62" y="23"/>
                  <a:pt x="66" y="23"/>
                  <a:pt x="70" y="22"/>
                </a:cubicBezTo>
                <a:cubicBezTo>
                  <a:pt x="74" y="22"/>
                  <a:pt x="79" y="22"/>
                  <a:pt x="83" y="22"/>
                </a:cubicBezTo>
                <a:cubicBezTo>
                  <a:pt x="88" y="22"/>
                  <a:pt x="92" y="22"/>
                  <a:pt x="97" y="22"/>
                </a:cubicBezTo>
                <a:cubicBezTo>
                  <a:pt x="101" y="23"/>
                  <a:pt x="105" y="23"/>
                  <a:pt x="109" y="23"/>
                </a:cubicBezTo>
                <a:cubicBezTo>
                  <a:pt x="111" y="24"/>
                  <a:pt x="112" y="23"/>
                  <a:pt x="112" y="21"/>
                </a:cubicBezTo>
                <a:cubicBezTo>
                  <a:pt x="112" y="20"/>
                  <a:pt x="111" y="18"/>
                  <a:pt x="110" y="18"/>
                </a:cubicBezTo>
                <a:cubicBezTo>
                  <a:pt x="106" y="18"/>
                  <a:pt x="101" y="17"/>
                  <a:pt x="97" y="17"/>
                </a:cubicBezTo>
                <a:cubicBezTo>
                  <a:pt x="92" y="17"/>
                  <a:pt x="88" y="17"/>
                  <a:pt x="83" y="17"/>
                </a:cubicBezTo>
                <a:cubicBezTo>
                  <a:pt x="79" y="17"/>
                  <a:pt x="74" y="17"/>
                  <a:pt x="70" y="17"/>
                </a:cubicBezTo>
                <a:cubicBezTo>
                  <a:pt x="65" y="17"/>
                  <a:pt x="61" y="18"/>
                  <a:pt x="57" y="18"/>
                </a:cubicBezTo>
                <a:close/>
                <a:moveTo>
                  <a:pt x="25" y="140"/>
                </a:moveTo>
                <a:cubicBezTo>
                  <a:pt x="17" y="140"/>
                  <a:pt x="11" y="146"/>
                  <a:pt x="11" y="153"/>
                </a:cubicBezTo>
                <a:cubicBezTo>
                  <a:pt x="11" y="161"/>
                  <a:pt x="17" y="167"/>
                  <a:pt x="25" y="167"/>
                </a:cubicBezTo>
                <a:cubicBezTo>
                  <a:pt x="32" y="167"/>
                  <a:pt x="38" y="161"/>
                  <a:pt x="38" y="153"/>
                </a:cubicBezTo>
                <a:cubicBezTo>
                  <a:pt x="38" y="146"/>
                  <a:pt x="32" y="140"/>
                  <a:pt x="25" y="140"/>
                </a:cubicBezTo>
                <a:close/>
                <a:moveTo>
                  <a:pt x="142" y="140"/>
                </a:moveTo>
                <a:cubicBezTo>
                  <a:pt x="135" y="140"/>
                  <a:pt x="128" y="146"/>
                  <a:pt x="128" y="153"/>
                </a:cubicBezTo>
                <a:cubicBezTo>
                  <a:pt x="128" y="161"/>
                  <a:pt x="135" y="167"/>
                  <a:pt x="142" y="167"/>
                </a:cubicBezTo>
                <a:cubicBezTo>
                  <a:pt x="150" y="167"/>
                  <a:pt x="156" y="161"/>
                  <a:pt x="156" y="153"/>
                </a:cubicBezTo>
                <a:cubicBezTo>
                  <a:pt x="156" y="146"/>
                  <a:pt x="150" y="140"/>
                  <a:pt x="142" y="140"/>
                </a:cubicBezTo>
                <a:close/>
                <a:moveTo>
                  <a:pt x="20" y="179"/>
                </a:moveTo>
                <a:cubicBezTo>
                  <a:pt x="15" y="179"/>
                  <a:pt x="10" y="184"/>
                  <a:pt x="10" y="190"/>
                </a:cubicBezTo>
                <a:cubicBezTo>
                  <a:pt x="10" y="208"/>
                  <a:pt x="10" y="208"/>
                  <a:pt x="10" y="208"/>
                </a:cubicBezTo>
                <a:cubicBezTo>
                  <a:pt x="10" y="214"/>
                  <a:pt x="15" y="218"/>
                  <a:pt x="20" y="218"/>
                </a:cubicBezTo>
                <a:cubicBezTo>
                  <a:pt x="20" y="218"/>
                  <a:pt x="20" y="218"/>
                  <a:pt x="20" y="218"/>
                </a:cubicBezTo>
                <a:cubicBezTo>
                  <a:pt x="26" y="218"/>
                  <a:pt x="31" y="214"/>
                  <a:pt x="31" y="208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31" y="184"/>
                  <a:pt x="26" y="179"/>
                  <a:pt x="20" y="179"/>
                </a:cubicBezTo>
                <a:cubicBezTo>
                  <a:pt x="20" y="179"/>
                  <a:pt x="20" y="179"/>
                  <a:pt x="20" y="179"/>
                </a:cubicBezTo>
                <a:close/>
                <a:moveTo>
                  <a:pt x="146" y="179"/>
                </a:moveTo>
                <a:cubicBezTo>
                  <a:pt x="141" y="179"/>
                  <a:pt x="136" y="184"/>
                  <a:pt x="136" y="190"/>
                </a:cubicBezTo>
                <a:cubicBezTo>
                  <a:pt x="136" y="208"/>
                  <a:pt x="136" y="208"/>
                  <a:pt x="136" y="208"/>
                </a:cubicBezTo>
                <a:cubicBezTo>
                  <a:pt x="136" y="214"/>
                  <a:pt x="141" y="218"/>
                  <a:pt x="146" y="218"/>
                </a:cubicBezTo>
                <a:cubicBezTo>
                  <a:pt x="146" y="218"/>
                  <a:pt x="146" y="218"/>
                  <a:pt x="146" y="218"/>
                </a:cubicBezTo>
                <a:cubicBezTo>
                  <a:pt x="152" y="218"/>
                  <a:pt x="157" y="214"/>
                  <a:pt x="157" y="208"/>
                </a:cubicBezTo>
                <a:cubicBezTo>
                  <a:pt x="157" y="190"/>
                  <a:pt x="157" y="190"/>
                  <a:pt x="157" y="190"/>
                </a:cubicBezTo>
                <a:cubicBezTo>
                  <a:pt x="157" y="184"/>
                  <a:pt x="152" y="179"/>
                  <a:pt x="146" y="17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730" name="Google Shape;3730;p19"/>
          <p:cNvGrpSpPr/>
          <p:nvPr/>
        </p:nvGrpSpPr>
        <p:grpSpPr>
          <a:xfrm>
            <a:off x="4802188" y="3429000"/>
            <a:ext cx="403225" cy="584200"/>
            <a:chOff x="4802188" y="3429000"/>
            <a:chExt cx="403225" cy="584200"/>
          </a:xfrm>
        </p:grpSpPr>
        <p:sp>
          <p:nvSpPr>
            <p:cNvPr id="3731" name="Google Shape;3731;p19"/>
            <p:cNvSpPr/>
            <p:nvPr/>
          </p:nvSpPr>
          <p:spPr>
            <a:xfrm>
              <a:off x="4856163" y="3429000"/>
              <a:ext cx="295275" cy="325438"/>
            </a:xfrm>
            <a:custGeom>
              <a:rect b="b" l="l" r="r" t="t"/>
              <a:pathLst>
                <a:path extrusionOk="0" h="120" w="109">
                  <a:moveTo>
                    <a:pt x="64" y="1"/>
                  </a:moveTo>
                  <a:cubicBezTo>
                    <a:pt x="61" y="0"/>
                    <a:pt x="51" y="0"/>
                    <a:pt x="45" y="1"/>
                  </a:cubicBezTo>
                  <a:cubicBezTo>
                    <a:pt x="45" y="1"/>
                    <a:pt x="18" y="6"/>
                    <a:pt x="10" y="23"/>
                  </a:cubicBezTo>
                  <a:cubicBezTo>
                    <a:pt x="1" y="40"/>
                    <a:pt x="0" y="47"/>
                    <a:pt x="2" y="57"/>
                  </a:cubicBezTo>
                  <a:cubicBezTo>
                    <a:pt x="3" y="68"/>
                    <a:pt x="4" y="70"/>
                    <a:pt x="4" y="77"/>
                  </a:cubicBezTo>
                  <a:cubicBezTo>
                    <a:pt x="4" y="83"/>
                    <a:pt x="3" y="95"/>
                    <a:pt x="7" y="99"/>
                  </a:cubicBezTo>
                  <a:cubicBezTo>
                    <a:pt x="11" y="104"/>
                    <a:pt x="17" y="104"/>
                    <a:pt x="22" y="104"/>
                  </a:cubicBezTo>
                  <a:cubicBezTo>
                    <a:pt x="26" y="104"/>
                    <a:pt x="32" y="103"/>
                    <a:pt x="32" y="103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31" y="111"/>
                    <a:pt x="37" y="110"/>
                    <a:pt x="38" y="112"/>
                  </a:cubicBezTo>
                  <a:cubicBezTo>
                    <a:pt x="40" y="115"/>
                    <a:pt x="38" y="115"/>
                    <a:pt x="44" y="115"/>
                  </a:cubicBezTo>
                  <a:cubicBezTo>
                    <a:pt x="49" y="114"/>
                    <a:pt x="50" y="114"/>
                    <a:pt x="53" y="116"/>
                  </a:cubicBezTo>
                  <a:cubicBezTo>
                    <a:pt x="58" y="120"/>
                    <a:pt x="56" y="114"/>
                    <a:pt x="65" y="115"/>
                  </a:cubicBezTo>
                  <a:cubicBezTo>
                    <a:pt x="71" y="115"/>
                    <a:pt x="69" y="115"/>
                    <a:pt x="71" y="112"/>
                  </a:cubicBezTo>
                  <a:cubicBezTo>
                    <a:pt x="72" y="110"/>
                    <a:pt x="78" y="111"/>
                    <a:pt x="78" y="111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3"/>
                    <a:pt x="83" y="104"/>
                    <a:pt x="87" y="104"/>
                  </a:cubicBezTo>
                  <a:cubicBezTo>
                    <a:pt x="92" y="104"/>
                    <a:pt x="98" y="104"/>
                    <a:pt x="102" y="99"/>
                  </a:cubicBezTo>
                  <a:cubicBezTo>
                    <a:pt x="106" y="95"/>
                    <a:pt x="105" y="83"/>
                    <a:pt x="105" y="77"/>
                  </a:cubicBezTo>
                  <a:cubicBezTo>
                    <a:pt x="105" y="70"/>
                    <a:pt x="106" y="68"/>
                    <a:pt x="107" y="57"/>
                  </a:cubicBezTo>
                  <a:cubicBezTo>
                    <a:pt x="109" y="47"/>
                    <a:pt x="108" y="40"/>
                    <a:pt x="99" y="23"/>
                  </a:cubicBezTo>
                  <a:cubicBezTo>
                    <a:pt x="91" y="6"/>
                    <a:pt x="68" y="1"/>
                    <a:pt x="64" y="1"/>
                  </a:cubicBezTo>
                  <a:close/>
                  <a:moveTo>
                    <a:pt x="54" y="96"/>
                  </a:moveTo>
                  <a:cubicBezTo>
                    <a:pt x="54" y="98"/>
                    <a:pt x="53" y="100"/>
                    <a:pt x="51" y="100"/>
                  </a:cubicBezTo>
                  <a:cubicBezTo>
                    <a:pt x="50" y="100"/>
                    <a:pt x="48" y="98"/>
                    <a:pt x="48" y="95"/>
                  </a:cubicBezTo>
                  <a:cubicBezTo>
                    <a:pt x="48" y="91"/>
                    <a:pt x="51" y="87"/>
                    <a:pt x="54" y="83"/>
                  </a:cubicBezTo>
                  <a:cubicBezTo>
                    <a:pt x="58" y="87"/>
                    <a:pt x="61" y="91"/>
                    <a:pt x="61" y="95"/>
                  </a:cubicBezTo>
                  <a:cubicBezTo>
                    <a:pt x="61" y="98"/>
                    <a:pt x="59" y="100"/>
                    <a:pt x="58" y="100"/>
                  </a:cubicBezTo>
                  <a:cubicBezTo>
                    <a:pt x="56" y="100"/>
                    <a:pt x="55" y="98"/>
                    <a:pt x="54" y="96"/>
                  </a:cubicBezTo>
                  <a:close/>
                  <a:moveTo>
                    <a:pt x="31" y="58"/>
                  </a:moveTo>
                  <a:cubicBezTo>
                    <a:pt x="37" y="58"/>
                    <a:pt x="44" y="60"/>
                    <a:pt x="45" y="66"/>
                  </a:cubicBezTo>
                  <a:cubicBezTo>
                    <a:pt x="45" y="72"/>
                    <a:pt x="46" y="78"/>
                    <a:pt x="38" y="82"/>
                  </a:cubicBezTo>
                  <a:cubicBezTo>
                    <a:pt x="30" y="86"/>
                    <a:pt x="21" y="86"/>
                    <a:pt x="18" y="78"/>
                  </a:cubicBezTo>
                  <a:cubicBezTo>
                    <a:pt x="16" y="70"/>
                    <a:pt x="17" y="60"/>
                    <a:pt x="31" y="58"/>
                  </a:cubicBezTo>
                  <a:close/>
                  <a:moveTo>
                    <a:pt x="78" y="58"/>
                  </a:moveTo>
                  <a:cubicBezTo>
                    <a:pt x="92" y="60"/>
                    <a:pt x="93" y="70"/>
                    <a:pt x="91" y="78"/>
                  </a:cubicBezTo>
                  <a:cubicBezTo>
                    <a:pt x="88" y="86"/>
                    <a:pt x="79" y="86"/>
                    <a:pt x="71" y="82"/>
                  </a:cubicBezTo>
                  <a:cubicBezTo>
                    <a:pt x="63" y="78"/>
                    <a:pt x="64" y="72"/>
                    <a:pt x="64" y="66"/>
                  </a:cubicBezTo>
                  <a:cubicBezTo>
                    <a:pt x="65" y="60"/>
                    <a:pt x="72" y="58"/>
                    <a:pt x="78" y="5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2" name="Google Shape;3732;p19"/>
            <p:cNvSpPr/>
            <p:nvPr/>
          </p:nvSpPr>
          <p:spPr>
            <a:xfrm>
              <a:off x="4894263" y="3736975"/>
              <a:ext cx="219075" cy="138113"/>
            </a:xfrm>
            <a:custGeom>
              <a:rect b="b" l="l" r="r" t="t"/>
              <a:pathLst>
                <a:path extrusionOk="0" h="51" w="81">
                  <a:moveTo>
                    <a:pt x="41" y="51"/>
                  </a:moveTo>
                  <a:cubicBezTo>
                    <a:pt x="40" y="51"/>
                    <a:pt x="40" y="51"/>
                    <a:pt x="40" y="51"/>
                  </a:cubicBezTo>
                  <a:cubicBezTo>
                    <a:pt x="28" y="51"/>
                    <a:pt x="23" y="45"/>
                    <a:pt x="14" y="36"/>
                  </a:cubicBezTo>
                  <a:cubicBezTo>
                    <a:pt x="4" y="28"/>
                    <a:pt x="4" y="29"/>
                    <a:pt x="4" y="24"/>
                  </a:cubicBezTo>
                  <a:cubicBezTo>
                    <a:pt x="5" y="19"/>
                    <a:pt x="4" y="11"/>
                    <a:pt x="2" y="6"/>
                  </a:cubicBezTo>
                  <a:cubicBezTo>
                    <a:pt x="0" y="1"/>
                    <a:pt x="0" y="0"/>
                    <a:pt x="3" y="1"/>
                  </a:cubicBezTo>
                  <a:cubicBezTo>
                    <a:pt x="5" y="2"/>
                    <a:pt x="9" y="3"/>
                    <a:pt x="9" y="3"/>
                  </a:cubicBezTo>
                  <a:cubicBezTo>
                    <a:pt x="9" y="3"/>
                    <a:pt x="10" y="3"/>
                    <a:pt x="11" y="8"/>
                  </a:cubicBezTo>
                  <a:cubicBezTo>
                    <a:pt x="12" y="12"/>
                    <a:pt x="14" y="12"/>
                    <a:pt x="14" y="17"/>
                  </a:cubicBezTo>
                  <a:cubicBezTo>
                    <a:pt x="15" y="22"/>
                    <a:pt x="16" y="23"/>
                    <a:pt x="18" y="21"/>
                  </a:cubicBezTo>
                  <a:cubicBezTo>
                    <a:pt x="20" y="20"/>
                    <a:pt x="21" y="20"/>
                    <a:pt x="24" y="23"/>
                  </a:cubicBezTo>
                  <a:cubicBezTo>
                    <a:pt x="28" y="26"/>
                    <a:pt x="28" y="26"/>
                    <a:pt x="32" y="28"/>
                  </a:cubicBezTo>
                  <a:cubicBezTo>
                    <a:pt x="39" y="30"/>
                    <a:pt x="42" y="30"/>
                    <a:pt x="49" y="28"/>
                  </a:cubicBezTo>
                  <a:cubicBezTo>
                    <a:pt x="53" y="26"/>
                    <a:pt x="53" y="26"/>
                    <a:pt x="57" y="23"/>
                  </a:cubicBezTo>
                  <a:cubicBezTo>
                    <a:pt x="60" y="20"/>
                    <a:pt x="61" y="20"/>
                    <a:pt x="63" y="21"/>
                  </a:cubicBezTo>
                  <a:cubicBezTo>
                    <a:pt x="65" y="23"/>
                    <a:pt x="66" y="22"/>
                    <a:pt x="67" y="17"/>
                  </a:cubicBezTo>
                  <a:cubicBezTo>
                    <a:pt x="67" y="12"/>
                    <a:pt x="69" y="12"/>
                    <a:pt x="70" y="8"/>
                  </a:cubicBezTo>
                  <a:cubicBezTo>
                    <a:pt x="71" y="3"/>
                    <a:pt x="72" y="3"/>
                    <a:pt x="72" y="3"/>
                  </a:cubicBezTo>
                  <a:cubicBezTo>
                    <a:pt x="72" y="3"/>
                    <a:pt x="76" y="2"/>
                    <a:pt x="78" y="1"/>
                  </a:cubicBezTo>
                  <a:cubicBezTo>
                    <a:pt x="81" y="0"/>
                    <a:pt x="81" y="1"/>
                    <a:pt x="79" y="6"/>
                  </a:cubicBezTo>
                  <a:cubicBezTo>
                    <a:pt x="77" y="11"/>
                    <a:pt x="76" y="19"/>
                    <a:pt x="77" y="24"/>
                  </a:cubicBezTo>
                  <a:cubicBezTo>
                    <a:pt x="77" y="29"/>
                    <a:pt x="77" y="28"/>
                    <a:pt x="67" y="36"/>
                  </a:cubicBezTo>
                  <a:cubicBezTo>
                    <a:pt x="58" y="45"/>
                    <a:pt x="53" y="51"/>
                    <a:pt x="41" y="5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3" name="Google Shape;3733;p19"/>
            <p:cNvSpPr/>
            <p:nvPr/>
          </p:nvSpPr>
          <p:spPr>
            <a:xfrm>
              <a:off x="4940300" y="3740150"/>
              <a:ext cx="127000" cy="57150"/>
            </a:xfrm>
            <a:custGeom>
              <a:rect b="b" l="l" r="r" t="t"/>
              <a:pathLst>
                <a:path extrusionOk="0" h="21" w="47">
                  <a:moveTo>
                    <a:pt x="3" y="1"/>
                  </a:moveTo>
                  <a:cubicBezTo>
                    <a:pt x="5" y="1"/>
                    <a:pt x="7" y="4"/>
                    <a:pt x="7" y="8"/>
                  </a:cubicBezTo>
                  <a:cubicBezTo>
                    <a:pt x="7" y="12"/>
                    <a:pt x="7" y="14"/>
                    <a:pt x="6" y="14"/>
                  </a:cubicBezTo>
                  <a:cubicBezTo>
                    <a:pt x="6" y="15"/>
                    <a:pt x="2" y="13"/>
                    <a:pt x="1" y="13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0" y="7"/>
                    <a:pt x="0" y="0"/>
                    <a:pt x="3" y="1"/>
                  </a:cubicBezTo>
                  <a:close/>
                  <a:moveTo>
                    <a:pt x="16" y="3"/>
                  </a:moveTo>
                  <a:cubicBezTo>
                    <a:pt x="18" y="3"/>
                    <a:pt x="21" y="7"/>
                    <a:pt x="21" y="12"/>
                  </a:cubicBezTo>
                  <a:cubicBezTo>
                    <a:pt x="21" y="17"/>
                    <a:pt x="21" y="20"/>
                    <a:pt x="20" y="20"/>
                  </a:cubicBezTo>
                  <a:cubicBezTo>
                    <a:pt x="19" y="21"/>
                    <a:pt x="13" y="20"/>
                    <a:pt x="12" y="20"/>
                  </a:cubicBezTo>
                  <a:cubicBezTo>
                    <a:pt x="10" y="20"/>
                    <a:pt x="9" y="18"/>
                    <a:pt x="10" y="14"/>
                  </a:cubicBezTo>
                  <a:cubicBezTo>
                    <a:pt x="10" y="11"/>
                    <a:pt x="10" y="3"/>
                    <a:pt x="16" y="3"/>
                  </a:cubicBezTo>
                  <a:close/>
                  <a:moveTo>
                    <a:pt x="44" y="1"/>
                  </a:moveTo>
                  <a:cubicBezTo>
                    <a:pt x="42" y="1"/>
                    <a:pt x="40" y="4"/>
                    <a:pt x="40" y="8"/>
                  </a:cubicBezTo>
                  <a:cubicBezTo>
                    <a:pt x="40" y="12"/>
                    <a:pt x="40" y="14"/>
                    <a:pt x="41" y="14"/>
                  </a:cubicBezTo>
                  <a:cubicBezTo>
                    <a:pt x="41" y="15"/>
                    <a:pt x="45" y="13"/>
                    <a:pt x="46" y="13"/>
                  </a:cubicBezTo>
                  <a:cubicBezTo>
                    <a:pt x="47" y="13"/>
                    <a:pt x="47" y="11"/>
                    <a:pt x="47" y="9"/>
                  </a:cubicBezTo>
                  <a:cubicBezTo>
                    <a:pt x="47" y="7"/>
                    <a:pt x="47" y="0"/>
                    <a:pt x="44" y="1"/>
                  </a:cubicBezTo>
                  <a:close/>
                  <a:moveTo>
                    <a:pt x="31" y="3"/>
                  </a:moveTo>
                  <a:cubicBezTo>
                    <a:pt x="29" y="3"/>
                    <a:pt x="26" y="7"/>
                    <a:pt x="26" y="12"/>
                  </a:cubicBezTo>
                  <a:cubicBezTo>
                    <a:pt x="26" y="17"/>
                    <a:pt x="26" y="20"/>
                    <a:pt x="27" y="20"/>
                  </a:cubicBezTo>
                  <a:cubicBezTo>
                    <a:pt x="28" y="21"/>
                    <a:pt x="34" y="20"/>
                    <a:pt x="35" y="20"/>
                  </a:cubicBezTo>
                  <a:cubicBezTo>
                    <a:pt x="37" y="20"/>
                    <a:pt x="38" y="18"/>
                    <a:pt x="37" y="14"/>
                  </a:cubicBezTo>
                  <a:cubicBezTo>
                    <a:pt x="37" y="11"/>
                    <a:pt x="37" y="3"/>
                    <a:pt x="31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4" name="Google Shape;3734;p19"/>
            <p:cNvSpPr/>
            <p:nvPr/>
          </p:nvSpPr>
          <p:spPr>
            <a:xfrm>
              <a:off x="4805363" y="3816350"/>
              <a:ext cx="400050" cy="196850"/>
            </a:xfrm>
            <a:custGeom>
              <a:rect b="b" l="l" r="r" t="t"/>
              <a:pathLst>
                <a:path extrusionOk="0" h="73" w="148">
                  <a:moveTo>
                    <a:pt x="140" y="15"/>
                  </a:moveTo>
                  <a:cubicBezTo>
                    <a:pt x="140" y="15"/>
                    <a:pt x="144" y="7"/>
                    <a:pt x="138" y="3"/>
                  </a:cubicBezTo>
                  <a:cubicBezTo>
                    <a:pt x="133" y="0"/>
                    <a:pt x="129" y="2"/>
                    <a:pt x="124" y="10"/>
                  </a:cubicBezTo>
                  <a:cubicBezTo>
                    <a:pt x="120" y="17"/>
                    <a:pt x="116" y="19"/>
                    <a:pt x="107" y="22"/>
                  </a:cubicBezTo>
                  <a:cubicBezTo>
                    <a:pt x="97" y="26"/>
                    <a:pt x="48" y="40"/>
                    <a:pt x="37" y="44"/>
                  </a:cubicBezTo>
                  <a:cubicBezTo>
                    <a:pt x="25" y="47"/>
                    <a:pt x="22" y="47"/>
                    <a:pt x="18" y="45"/>
                  </a:cubicBezTo>
                  <a:cubicBezTo>
                    <a:pt x="14" y="43"/>
                    <a:pt x="11" y="39"/>
                    <a:pt x="6" y="40"/>
                  </a:cubicBezTo>
                  <a:cubicBezTo>
                    <a:pt x="0" y="42"/>
                    <a:pt x="0" y="50"/>
                    <a:pt x="3" y="52"/>
                  </a:cubicBezTo>
                  <a:cubicBezTo>
                    <a:pt x="6" y="54"/>
                    <a:pt x="6" y="55"/>
                    <a:pt x="6" y="55"/>
                  </a:cubicBezTo>
                  <a:cubicBezTo>
                    <a:pt x="6" y="55"/>
                    <a:pt x="1" y="65"/>
                    <a:pt x="7" y="69"/>
                  </a:cubicBezTo>
                  <a:cubicBezTo>
                    <a:pt x="14" y="73"/>
                    <a:pt x="18" y="68"/>
                    <a:pt x="21" y="64"/>
                  </a:cubicBezTo>
                  <a:cubicBezTo>
                    <a:pt x="23" y="60"/>
                    <a:pt x="25" y="57"/>
                    <a:pt x="40" y="53"/>
                  </a:cubicBezTo>
                  <a:cubicBezTo>
                    <a:pt x="54" y="49"/>
                    <a:pt x="102" y="34"/>
                    <a:pt x="109" y="32"/>
                  </a:cubicBezTo>
                  <a:cubicBezTo>
                    <a:pt x="115" y="29"/>
                    <a:pt x="124" y="26"/>
                    <a:pt x="127" y="27"/>
                  </a:cubicBezTo>
                  <a:cubicBezTo>
                    <a:pt x="130" y="28"/>
                    <a:pt x="136" y="33"/>
                    <a:pt x="142" y="31"/>
                  </a:cubicBezTo>
                  <a:cubicBezTo>
                    <a:pt x="148" y="29"/>
                    <a:pt x="146" y="23"/>
                    <a:pt x="145" y="21"/>
                  </a:cubicBezTo>
                  <a:cubicBezTo>
                    <a:pt x="144" y="18"/>
                    <a:pt x="143" y="17"/>
                    <a:pt x="140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5" name="Google Shape;3735;p19"/>
            <p:cNvSpPr/>
            <p:nvPr/>
          </p:nvSpPr>
          <p:spPr>
            <a:xfrm>
              <a:off x="4802188" y="3816350"/>
              <a:ext cx="400050" cy="196850"/>
            </a:xfrm>
            <a:custGeom>
              <a:rect b="b" l="l" r="r" t="t"/>
              <a:pathLst>
                <a:path extrusionOk="0" h="73" w="148">
                  <a:moveTo>
                    <a:pt x="8" y="15"/>
                  </a:moveTo>
                  <a:cubicBezTo>
                    <a:pt x="8" y="15"/>
                    <a:pt x="4" y="7"/>
                    <a:pt x="9" y="3"/>
                  </a:cubicBezTo>
                  <a:cubicBezTo>
                    <a:pt x="15" y="0"/>
                    <a:pt x="19" y="2"/>
                    <a:pt x="24" y="10"/>
                  </a:cubicBezTo>
                  <a:cubicBezTo>
                    <a:pt x="28" y="17"/>
                    <a:pt x="32" y="19"/>
                    <a:pt x="41" y="22"/>
                  </a:cubicBezTo>
                  <a:cubicBezTo>
                    <a:pt x="51" y="26"/>
                    <a:pt x="100" y="40"/>
                    <a:pt x="111" y="44"/>
                  </a:cubicBezTo>
                  <a:cubicBezTo>
                    <a:pt x="123" y="47"/>
                    <a:pt x="126" y="47"/>
                    <a:pt x="130" y="45"/>
                  </a:cubicBezTo>
                  <a:cubicBezTo>
                    <a:pt x="134" y="43"/>
                    <a:pt x="137" y="39"/>
                    <a:pt x="142" y="40"/>
                  </a:cubicBezTo>
                  <a:cubicBezTo>
                    <a:pt x="148" y="42"/>
                    <a:pt x="148" y="50"/>
                    <a:pt x="145" y="52"/>
                  </a:cubicBezTo>
                  <a:cubicBezTo>
                    <a:pt x="142" y="54"/>
                    <a:pt x="142" y="55"/>
                    <a:pt x="142" y="55"/>
                  </a:cubicBezTo>
                  <a:cubicBezTo>
                    <a:pt x="142" y="55"/>
                    <a:pt x="147" y="65"/>
                    <a:pt x="141" y="69"/>
                  </a:cubicBezTo>
                  <a:cubicBezTo>
                    <a:pt x="134" y="73"/>
                    <a:pt x="130" y="68"/>
                    <a:pt x="127" y="64"/>
                  </a:cubicBezTo>
                  <a:cubicBezTo>
                    <a:pt x="125" y="60"/>
                    <a:pt x="123" y="57"/>
                    <a:pt x="108" y="53"/>
                  </a:cubicBezTo>
                  <a:cubicBezTo>
                    <a:pt x="94" y="49"/>
                    <a:pt x="46" y="34"/>
                    <a:pt x="39" y="32"/>
                  </a:cubicBezTo>
                  <a:cubicBezTo>
                    <a:pt x="33" y="29"/>
                    <a:pt x="24" y="26"/>
                    <a:pt x="21" y="27"/>
                  </a:cubicBezTo>
                  <a:cubicBezTo>
                    <a:pt x="18" y="28"/>
                    <a:pt x="12" y="33"/>
                    <a:pt x="6" y="31"/>
                  </a:cubicBezTo>
                  <a:cubicBezTo>
                    <a:pt x="0" y="29"/>
                    <a:pt x="2" y="23"/>
                    <a:pt x="3" y="21"/>
                  </a:cubicBezTo>
                  <a:cubicBezTo>
                    <a:pt x="4" y="18"/>
                    <a:pt x="5" y="17"/>
                    <a:pt x="8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36" name="Google Shape;3736;p19"/>
          <p:cNvGrpSpPr/>
          <p:nvPr/>
        </p:nvGrpSpPr>
        <p:grpSpPr>
          <a:xfrm>
            <a:off x="1474788" y="2640013"/>
            <a:ext cx="585788" cy="603250"/>
            <a:chOff x="1474788" y="2640013"/>
            <a:chExt cx="585788" cy="603250"/>
          </a:xfrm>
        </p:grpSpPr>
        <p:sp>
          <p:nvSpPr>
            <p:cNvPr id="3737" name="Google Shape;3737;p19"/>
            <p:cNvSpPr/>
            <p:nvPr/>
          </p:nvSpPr>
          <p:spPr>
            <a:xfrm>
              <a:off x="1474788" y="2640013"/>
              <a:ext cx="585788" cy="292100"/>
            </a:xfrm>
            <a:custGeom>
              <a:rect b="b" l="l" r="r" t="t"/>
              <a:pathLst>
                <a:path extrusionOk="0" h="108" w="217">
                  <a:moveTo>
                    <a:pt x="110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70" y="0"/>
                    <a:pt x="53" y="20"/>
                  </a:cubicBezTo>
                  <a:cubicBezTo>
                    <a:pt x="36" y="40"/>
                    <a:pt x="34" y="50"/>
                    <a:pt x="34" y="69"/>
                  </a:cubicBezTo>
                  <a:cubicBezTo>
                    <a:pt x="34" y="87"/>
                    <a:pt x="18" y="86"/>
                    <a:pt x="9" y="89"/>
                  </a:cubicBezTo>
                  <a:cubicBezTo>
                    <a:pt x="0" y="92"/>
                    <a:pt x="0" y="105"/>
                    <a:pt x="30" y="96"/>
                  </a:cubicBezTo>
                  <a:cubicBezTo>
                    <a:pt x="59" y="87"/>
                    <a:pt x="75" y="108"/>
                    <a:pt x="108" y="106"/>
                  </a:cubicBezTo>
                  <a:cubicBezTo>
                    <a:pt x="141" y="108"/>
                    <a:pt x="157" y="87"/>
                    <a:pt x="187" y="96"/>
                  </a:cubicBezTo>
                  <a:cubicBezTo>
                    <a:pt x="217" y="105"/>
                    <a:pt x="217" y="92"/>
                    <a:pt x="207" y="89"/>
                  </a:cubicBezTo>
                  <a:cubicBezTo>
                    <a:pt x="198" y="86"/>
                    <a:pt x="182" y="87"/>
                    <a:pt x="183" y="69"/>
                  </a:cubicBezTo>
                  <a:cubicBezTo>
                    <a:pt x="183" y="50"/>
                    <a:pt x="180" y="40"/>
                    <a:pt x="164" y="20"/>
                  </a:cubicBezTo>
                  <a:cubicBezTo>
                    <a:pt x="147" y="0"/>
                    <a:pt x="110" y="0"/>
                    <a:pt x="11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8" name="Google Shape;3738;p19"/>
            <p:cNvSpPr/>
            <p:nvPr/>
          </p:nvSpPr>
          <p:spPr>
            <a:xfrm>
              <a:off x="1528763" y="2873375"/>
              <a:ext cx="474663" cy="369888"/>
            </a:xfrm>
            <a:custGeom>
              <a:rect b="b" l="l" r="r" t="t"/>
              <a:pathLst>
                <a:path extrusionOk="0" h="137" w="176">
                  <a:moveTo>
                    <a:pt x="160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9" y="9"/>
                    <a:pt x="9" y="22"/>
                  </a:cubicBezTo>
                  <a:cubicBezTo>
                    <a:pt x="8" y="30"/>
                    <a:pt x="9" y="37"/>
                    <a:pt x="11" y="41"/>
                  </a:cubicBezTo>
                  <a:cubicBezTo>
                    <a:pt x="13" y="47"/>
                    <a:pt x="16" y="51"/>
                    <a:pt x="18" y="53"/>
                  </a:cubicBezTo>
                  <a:cubicBezTo>
                    <a:pt x="22" y="56"/>
                    <a:pt x="26" y="57"/>
                    <a:pt x="26" y="57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31" y="91"/>
                    <a:pt x="45" y="106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59" y="122"/>
                    <a:pt x="65" y="129"/>
                    <a:pt x="88" y="129"/>
                  </a:cubicBezTo>
                  <a:cubicBezTo>
                    <a:pt x="112" y="129"/>
                    <a:pt x="118" y="122"/>
                    <a:pt x="130" y="108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45" y="91"/>
                    <a:pt x="148" y="61"/>
                    <a:pt x="148" y="61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151" y="57"/>
                    <a:pt x="154" y="56"/>
                    <a:pt x="159" y="53"/>
                  </a:cubicBezTo>
                  <a:cubicBezTo>
                    <a:pt x="161" y="51"/>
                    <a:pt x="164" y="47"/>
                    <a:pt x="166" y="41"/>
                  </a:cubicBezTo>
                  <a:cubicBezTo>
                    <a:pt x="167" y="37"/>
                    <a:pt x="168" y="30"/>
                    <a:pt x="168" y="22"/>
                  </a:cubicBezTo>
                  <a:cubicBezTo>
                    <a:pt x="167" y="9"/>
                    <a:pt x="161" y="13"/>
                    <a:pt x="161" y="13"/>
                  </a:cubicBezTo>
                  <a:cubicBezTo>
                    <a:pt x="160" y="13"/>
                    <a:pt x="160" y="13"/>
                    <a:pt x="160" y="13"/>
                  </a:cubicBezTo>
                  <a:close/>
                  <a:moveTo>
                    <a:pt x="18" y="5"/>
                  </a:moveTo>
                  <a:cubicBezTo>
                    <a:pt x="159" y="5"/>
                    <a:pt x="159" y="5"/>
                    <a:pt x="159" y="5"/>
                  </a:cubicBezTo>
                  <a:cubicBezTo>
                    <a:pt x="163" y="3"/>
                    <a:pt x="175" y="0"/>
                    <a:pt x="176" y="22"/>
                  </a:cubicBezTo>
                  <a:cubicBezTo>
                    <a:pt x="176" y="31"/>
                    <a:pt x="175" y="38"/>
                    <a:pt x="173" y="44"/>
                  </a:cubicBezTo>
                  <a:cubicBezTo>
                    <a:pt x="171" y="52"/>
                    <a:pt x="167" y="56"/>
                    <a:pt x="164" y="59"/>
                  </a:cubicBezTo>
                  <a:cubicBezTo>
                    <a:pt x="160" y="62"/>
                    <a:pt x="158" y="63"/>
                    <a:pt x="156" y="64"/>
                  </a:cubicBezTo>
                  <a:cubicBezTo>
                    <a:pt x="155" y="72"/>
                    <a:pt x="151" y="97"/>
                    <a:pt x="138" y="112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22" y="130"/>
                    <a:pt x="116" y="137"/>
                    <a:pt x="88" y="137"/>
                  </a:cubicBezTo>
                  <a:cubicBezTo>
                    <a:pt x="61" y="137"/>
                    <a:pt x="54" y="130"/>
                    <a:pt x="40" y="113"/>
                  </a:cubicBezTo>
                  <a:cubicBezTo>
                    <a:pt x="39" y="112"/>
                    <a:pt x="39" y="112"/>
                    <a:pt x="39" y="112"/>
                  </a:cubicBezTo>
                  <a:cubicBezTo>
                    <a:pt x="26" y="97"/>
                    <a:pt x="22" y="72"/>
                    <a:pt x="21" y="64"/>
                  </a:cubicBezTo>
                  <a:cubicBezTo>
                    <a:pt x="19" y="63"/>
                    <a:pt x="16" y="62"/>
                    <a:pt x="13" y="59"/>
                  </a:cubicBezTo>
                  <a:cubicBezTo>
                    <a:pt x="9" y="56"/>
                    <a:pt x="6" y="52"/>
                    <a:pt x="3" y="44"/>
                  </a:cubicBezTo>
                  <a:cubicBezTo>
                    <a:pt x="1" y="38"/>
                    <a:pt x="0" y="31"/>
                    <a:pt x="1" y="22"/>
                  </a:cubicBezTo>
                  <a:cubicBezTo>
                    <a:pt x="1" y="0"/>
                    <a:pt x="14" y="3"/>
                    <a:pt x="18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39" name="Google Shape;3739;p19"/>
          <p:cNvSpPr/>
          <p:nvPr/>
        </p:nvSpPr>
        <p:spPr>
          <a:xfrm>
            <a:off x="3170238" y="4271963"/>
            <a:ext cx="404813" cy="561975"/>
          </a:xfrm>
          <a:custGeom>
            <a:rect b="b" l="l" r="r" t="t"/>
            <a:pathLst>
              <a:path extrusionOk="0" h="208" w="150">
                <a:moveTo>
                  <a:pt x="19" y="0"/>
                </a:moveTo>
                <a:cubicBezTo>
                  <a:pt x="19" y="0"/>
                  <a:pt x="0" y="72"/>
                  <a:pt x="13" y="117"/>
                </a:cubicBezTo>
                <a:cubicBezTo>
                  <a:pt x="25" y="159"/>
                  <a:pt x="60" y="183"/>
                  <a:pt x="91" y="169"/>
                </a:cubicBezTo>
                <a:cubicBezTo>
                  <a:pt x="88" y="165"/>
                  <a:pt x="85" y="162"/>
                  <a:pt x="82" y="158"/>
                </a:cubicBezTo>
                <a:cubicBezTo>
                  <a:pt x="77" y="152"/>
                  <a:pt x="72" y="146"/>
                  <a:pt x="69" y="143"/>
                </a:cubicBezTo>
                <a:cubicBezTo>
                  <a:pt x="63" y="139"/>
                  <a:pt x="55" y="138"/>
                  <a:pt x="46" y="137"/>
                </a:cubicBezTo>
                <a:cubicBezTo>
                  <a:pt x="44" y="136"/>
                  <a:pt x="41" y="136"/>
                  <a:pt x="39" y="136"/>
                </a:cubicBezTo>
                <a:cubicBezTo>
                  <a:pt x="39" y="136"/>
                  <a:pt x="39" y="136"/>
                  <a:pt x="39" y="136"/>
                </a:cubicBezTo>
                <a:cubicBezTo>
                  <a:pt x="36" y="135"/>
                  <a:pt x="31" y="133"/>
                  <a:pt x="31" y="131"/>
                </a:cubicBezTo>
                <a:cubicBezTo>
                  <a:pt x="32" y="129"/>
                  <a:pt x="36" y="127"/>
                  <a:pt x="38" y="127"/>
                </a:cubicBezTo>
                <a:cubicBezTo>
                  <a:pt x="38" y="126"/>
                  <a:pt x="39" y="126"/>
                  <a:pt x="39" y="126"/>
                </a:cubicBezTo>
                <a:cubicBezTo>
                  <a:pt x="38" y="126"/>
                  <a:pt x="37" y="125"/>
                  <a:pt x="36" y="125"/>
                </a:cubicBezTo>
                <a:cubicBezTo>
                  <a:pt x="37" y="121"/>
                  <a:pt x="37" y="121"/>
                  <a:pt x="37" y="121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4" y="124"/>
                  <a:pt x="28" y="122"/>
                  <a:pt x="29" y="119"/>
                </a:cubicBezTo>
                <a:cubicBezTo>
                  <a:pt x="29" y="118"/>
                  <a:pt x="34" y="116"/>
                  <a:pt x="36" y="116"/>
                </a:cubicBezTo>
                <a:cubicBezTo>
                  <a:pt x="37" y="116"/>
                  <a:pt x="37" y="116"/>
                  <a:pt x="37" y="116"/>
                </a:cubicBezTo>
                <a:cubicBezTo>
                  <a:pt x="36" y="115"/>
                  <a:pt x="35" y="115"/>
                  <a:pt x="33" y="114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3" y="115"/>
                  <a:pt x="33" y="115"/>
                  <a:pt x="33" y="115"/>
                </a:cubicBezTo>
                <a:cubicBezTo>
                  <a:pt x="31" y="114"/>
                  <a:pt x="25" y="110"/>
                  <a:pt x="26" y="108"/>
                </a:cubicBezTo>
                <a:cubicBezTo>
                  <a:pt x="27" y="106"/>
                  <a:pt x="32" y="106"/>
                  <a:pt x="34" y="106"/>
                </a:cubicBezTo>
                <a:cubicBezTo>
                  <a:pt x="33" y="105"/>
                  <a:pt x="32" y="104"/>
                  <a:pt x="31" y="104"/>
                </a:cubicBezTo>
                <a:cubicBezTo>
                  <a:pt x="33" y="100"/>
                  <a:pt x="33" y="100"/>
                  <a:pt x="33" y="100"/>
                </a:cubicBezTo>
                <a:cubicBezTo>
                  <a:pt x="31" y="104"/>
                  <a:pt x="31" y="104"/>
                  <a:pt x="31" y="104"/>
                </a:cubicBezTo>
                <a:cubicBezTo>
                  <a:pt x="28" y="103"/>
                  <a:pt x="23" y="98"/>
                  <a:pt x="24" y="96"/>
                </a:cubicBezTo>
                <a:cubicBezTo>
                  <a:pt x="25" y="95"/>
                  <a:pt x="30" y="96"/>
                  <a:pt x="31" y="96"/>
                </a:cubicBezTo>
                <a:cubicBezTo>
                  <a:pt x="30" y="95"/>
                  <a:pt x="29" y="94"/>
                  <a:pt x="28" y="93"/>
                </a:cubicBezTo>
                <a:cubicBezTo>
                  <a:pt x="28" y="93"/>
                  <a:pt x="28" y="93"/>
                  <a:pt x="28" y="93"/>
                </a:cubicBezTo>
                <a:cubicBezTo>
                  <a:pt x="26" y="92"/>
                  <a:pt x="22" y="90"/>
                  <a:pt x="22" y="88"/>
                </a:cubicBezTo>
                <a:cubicBezTo>
                  <a:pt x="22" y="87"/>
                  <a:pt x="26" y="87"/>
                  <a:pt x="27" y="86"/>
                </a:cubicBezTo>
                <a:cubicBezTo>
                  <a:pt x="27" y="86"/>
                  <a:pt x="28" y="86"/>
                  <a:pt x="28" y="86"/>
                </a:cubicBezTo>
                <a:cubicBezTo>
                  <a:pt x="26" y="84"/>
                  <a:pt x="21" y="82"/>
                  <a:pt x="21" y="79"/>
                </a:cubicBezTo>
                <a:cubicBezTo>
                  <a:pt x="20" y="78"/>
                  <a:pt x="24" y="78"/>
                  <a:pt x="25" y="76"/>
                </a:cubicBezTo>
                <a:cubicBezTo>
                  <a:pt x="23" y="74"/>
                  <a:pt x="22" y="72"/>
                  <a:pt x="22" y="70"/>
                </a:cubicBezTo>
                <a:cubicBezTo>
                  <a:pt x="22" y="70"/>
                  <a:pt x="22" y="70"/>
                  <a:pt x="22" y="70"/>
                </a:cubicBezTo>
                <a:cubicBezTo>
                  <a:pt x="21" y="67"/>
                  <a:pt x="20" y="61"/>
                  <a:pt x="22" y="60"/>
                </a:cubicBezTo>
                <a:cubicBezTo>
                  <a:pt x="23" y="60"/>
                  <a:pt x="27" y="64"/>
                  <a:pt x="28" y="64"/>
                </a:cubicBezTo>
                <a:cubicBezTo>
                  <a:pt x="27" y="62"/>
                  <a:pt x="27" y="62"/>
                  <a:pt x="27" y="62"/>
                </a:cubicBezTo>
                <a:cubicBezTo>
                  <a:pt x="32" y="61"/>
                  <a:pt x="32" y="61"/>
                  <a:pt x="32" y="61"/>
                </a:cubicBezTo>
                <a:cubicBezTo>
                  <a:pt x="27" y="62"/>
                  <a:pt x="27" y="62"/>
                  <a:pt x="27" y="62"/>
                </a:cubicBezTo>
                <a:cubicBezTo>
                  <a:pt x="26" y="60"/>
                  <a:pt x="27" y="53"/>
                  <a:pt x="29" y="52"/>
                </a:cubicBezTo>
                <a:cubicBezTo>
                  <a:pt x="31" y="52"/>
                  <a:pt x="35" y="57"/>
                  <a:pt x="3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5"/>
                  <a:pt x="40" y="64"/>
                  <a:pt x="40" y="64"/>
                </a:cubicBezTo>
                <a:cubicBezTo>
                  <a:pt x="44" y="67"/>
                  <a:pt x="44" y="67"/>
                  <a:pt x="44" y="67"/>
                </a:cubicBezTo>
                <a:cubicBezTo>
                  <a:pt x="40" y="64"/>
                  <a:pt x="40" y="64"/>
                  <a:pt x="40" y="64"/>
                </a:cubicBezTo>
                <a:cubicBezTo>
                  <a:pt x="42" y="62"/>
                  <a:pt x="47" y="57"/>
                  <a:pt x="49" y="58"/>
                </a:cubicBezTo>
                <a:cubicBezTo>
                  <a:pt x="50" y="60"/>
                  <a:pt x="49" y="66"/>
                  <a:pt x="48" y="68"/>
                </a:cubicBezTo>
                <a:cubicBezTo>
                  <a:pt x="48" y="68"/>
                  <a:pt x="48" y="68"/>
                  <a:pt x="48" y="68"/>
                </a:cubicBezTo>
                <a:cubicBezTo>
                  <a:pt x="50" y="67"/>
                  <a:pt x="54" y="64"/>
                  <a:pt x="55" y="65"/>
                </a:cubicBezTo>
                <a:cubicBezTo>
                  <a:pt x="57" y="66"/>
                  <a:pt x="55" y="72"/>
                  <a:pt x="55" y="73"/>
                </a:cubicBezTo>
                <a:cubicBezTo>
                  <a:pt x="55" y="73"/>
                  <a:pt x="55" y="73"/>
                  <a:pt x="55" y="73"/>
                </a:cubicBezTo>
                <a:cubicBezTo>
                  <a:pt x="56" y="73"/>
                  <a:pt x="59" y="69"/>
                  <a:pt x="60" y="71"/>
                </a:cubicBezTo>
                <a:cubicBezTo>
                  <a:pt x="61" y="72"/>
                  <a:pt x="61" y="77"/>
                  <a:pt x="61" y="78"/>
                </a:cubicBezTo>
                <a:cubicBezTo>
                  <a:pt x="61" y="79"/>
                  <a:pt x="61" y="79"/>
                  <a:pt x="61" y="79"/>
                </a:cubicBezTo>
                <a:cubicBezTo>
                  <a:pt x="62" y="78"/>
                  <a:pt x="66" y="74"/>
                  <a:pt x="67" y="75"/>
                </a:cubicBezTo>
                <a:cubicBezTo>
                  <a:pt x="68" y="76"/>
                  <a:pt x="67" y="82"/>
                  <a:pt x="67" y="84"/>
                </a:cubicBezTo>
                <a:cubicBezTo>
                  <a:pt x="67" y="84"/>
                  <a:pt x="67" y="84"/>
                  <a:pt x="67" y="84"/>
                </a:cubicBezTo>
                <a:cubicBezTo>
                  <a:pt x="68" y="83"/>
                  <a:pt x="72" y="78"/>
                  <a:pt x="74" y="79"/>
                </a:cubicBezTo>
                <a:cubicBezTo>
                  <a:pt x="75" y="80"/>
                  <a:pt x="74" y="87"/>
                  <a:pt x="73" y="89"/>
                </a:cubicBezTo>
                <a:cubicBezTo>
                  <a:pt x="73" y="89"/>
                  <a:pt x="73" y="89"/>
                  <a:pt x="73" y="89"/>
                </a:cubicBezTo>
                <a:cubicBezTo>
                  <a:pt x="75" y="89"/>
                  <a:pt x="80" y="80"/>
                  <a:pt x="81" y="81"/>
                </a:cubicBezTo>
                <a:cubicBezTo>
                  <a:pt x="83" y="82"/>
                  <a:pt x="80" y="93"/>
                  <a:pt x="79" y="94"/>
                </a:cubicBezTo>
                <a:cubicBezTo>
                  <a:pt x="79" y="94"/>
                  <a:pt x="79" y="94"/>
                  <a:pt x="79" y="94"/>
                </a:cubicBezTo>
                <a:cubicBezTo>
                  <a:pt x="81" y="94"/>
                  <a:pt x="88" y="84"/>
                  <a:pt x="89" y="85"/>
                </a:cubicBezTo>
                <a:cubicBezTo>
                  <a:pt x="91" y="86"/>
                  <a:pt x="86" y="98"/>
                  <a:pt x="86" y="100"/>
                </a:cubicBezTo>
                <a:cubicBezTo>
                  <a:pt x="85" y="102"/>
                  <a:pt x="85" y="105"/>
                  <a:pt x="85" y="107"/>
                </a:cubicBezTo>
                <a:cubicBezTo>
                  <a:pt x="84" y="116"/>
                  <a:pt x="83" y="125"/>
                  <a:pt x="86" y="133"/>
                </a:cubicBezTo>
                <a:cubicBezTo>
                  <a:pt x="86" y="133"/>
                  <a:pt x="86" y="133"/>
                  <a:pt x="86" y="133"/>
                </a:cubicBezTo>
                <a:cubicBezTo>
                  <a:pt x="86" y="133"/>
                  <a:pt x="86" y="133"/>
                  <a:pt x="86" y="133"/>
                </a:cubicBezTo>
                <a:cubicBezTo>
                  <a:pt x="86" y="133"/>
                  <a:pt x="86" y="133"/>
                  <a:pt x="86" y="133"/>
                </a:cubicBezTo>
                <a:cubicBezTo>
                  <a:pt x="86" y="133"/>
                  <a:pt x="86" y="133"/>
                  <a:pt x="86" y="133"/>
                </a:cubicBezTo>
                <a:cubicBezTo>
                  <a:pt x="89" y="135"/>
                  <a:pt x="89" y="135"/>
                  <a:pt x="89" y="135"/>
                </a:cubicBezTo>
                <a:cubicBezTo>
                  <a:pt x="94" y="140"/>
                  <a:pt x="101" y="146"/>
                  <a:pt x="109" y="154"/>
                </a:cubicBezTo>
                <a:cubicBezTo>
                  <a:pt x="123" y="128"/>
                  <a:pt x="107" y="83"/>
                  <a:pt x="68" y="60"/>
                </a:cubicBezTo>
                <a:cubicBezTo>
                  <a:pt x="20" y="32"/>
                  <a:pt x="19" y="0"/>
                  <a:pt x="19" y="0"/>
                </a:cubicBezTo>
                <a:close/>
                <a:moveTo>
                  <a:pt x="132" y="204"/>
                </a:moveTo>
                <a:cubicBezTo>
                  <a:pt x="115" y="194"/>
                  <a:pt x="83" y="151"/>
                  <a:pt x="72" y="139"/>
                </a:cubicBezTo>
                <a:cubicBezTo>
                  <a:pt x="62" y="133"/>
                  <a:pt x="51" y="133"/>
                  <a:pt x="39" y="131"/>
                </a:cubicBezTo>
                <a:cubicBezTo>
                  <a:pt x="47" y="128"/>
                  <a:pt x="55" y="127"/>
                  <a:pt x="63" y="128"/>
                </a:cubicBezTo>
                <a:cubicBezTo>
                  <a:pt x="63" y="128"/>
                  <a:pt x="63" y="128"/>
                  <a:pt x="63" y="128"/>
                </a:cubicBezTo>
                <a:cubicBezTo>
                  <a:pt x="55" y="124"/>
                  <a:pt x="46" y="123"/>
                  <a:pt x="37" y="121"/>
                </a:cubicBezTo>
                <a:cubicBezTo>
                  <a:pt x="43" y="118"/>
                  <a:pt x="50" y="118"/>
                  <a:pt x="56" y="119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49" y="115"/>
                  <a:pt x="42" y="113"/>
                  <a:pt x="35" y="110"/>
                </a:cubicBezTo>
                <a:cubicBezTo>
                  <a:pt x="40" y="109"/>
                  <a:pt x="46" y="109"/>
                  <a:pt x="51" y="110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6"/>
                  <a:pt x="38" y="103"/>
                  <a:pt x="33" y="100"/>
                </a:cubicBezTo>
                <a:cubicBezTo>
                  <a:pt x="37" y="99"/>
                  <a:pt x="42" y="100"/>
                  <a:pt x="46" y="101"/>
                </a:cubicBezTo>
                <a:cubicBezTo>
                  <a:pt x="46" y="101"/>
                  <a:pt x="46" y="101"/>
                  <a:pt x="46" y="101"/>
                </a:cubicBezTo>
                <a:cubicBezTo>
                  <a:pt x="40" y="97"/>
                  <a:pt x="35" y="93"/>
                  <a:pt x="31" y="89"/>
                </a:cubicBezTo>
                <a:cubicBezTo>
                  <a:pt x="34" y="90"/>
                  <a:pt x="38" y="91"/>
                  <a:pt x="41" y="92"/>
                </a:cubicBezTo>
                <a:cubicBezTo>
                  <a:pt x="36" y="88"/>
                  <a:pt x="31" y="83"/>
                  <a:pt x="28" y="79"/>
                </a:cubicBezTo>
                <a:cubicBezTo>
                  <a:pt x="31" y="80"/>
                  <a:pt x="33" y="81"/>
                  <a:pt x="35" y="82"/>
                </a:cubicBezTo>
                <a:cubicBezTo>
                  <a:pt x="31" y="78"/>
                  <a:pt x="28" y="73"/>
                  <a:pt x="26" y="69"/>
                </a:cubicBezTo>
                <a:cubicBezTo>
                  <a:pt x="30" y="72"/>
                  <a:pt x="33" y="75"/>
                  <a:pt x="37" y="77"/>
                </a:cubicBezTo>
                <a:cubicBezTo>
                  <a:pt x="35" y="72"/>
                  <a:pt x="33" y="67"/>
                  <a:pt x="32" y="61"/>
                </a:cubicBezTo>
                <a:cubicBezTo>
                  <a:pt x="34" y="66"/>
                  <a:pt x="37" y="71"/>
                  <a:pt x="40" y="76"/>
                </a:cubicBezTo>
                <a:cubicBezTo>
                  <a:pt x="40" y="73"/>
                  <a:pt x="41" y="70"/>
                  <a:pt x="44" y="67"/>
                </a:cubicBezTo>
                <a:cubicBezTo>
                  <a:pt x="43" y="73"/>
                  <a:pt x="42" y="78"/>
                  <a:pt x="43" y="83"/>
                </a:cubicBezTo>
                <a:cubicBezTo>
                  <a:pt x="44" y="84"/>
                  <a:pt x="45" y="85"/>
                  <a:pt x="45" y="86"/>
                </a:cubicBezTo>
                <a:cubicBezTo>
                  <a:pt x="45" y="81"/>
                  <a:pt x="46" y="77"/>
                  <a:pt x="50" y="72"/>
                </a:cubicBezTo>
                <a:cubicBezTo>
                  <a:pt x="49" y="80"/>
                  <a:pt x="48" y="87"/>
                  <a:pt x="51" y="95"/>
                </a:cubicBezTo>
                <a:cubicBezTo>
                  <a:pt x="51" y="95"/>
                  <a:pt x="51" y="95"/>
                  <a:pt x="51" y="95"/>
                </a:cubicBezTo>
                <a:cubicBezTo>
                  <a:pt x="50" y="89"/>
                  <a:pt x="52" y="83"/>
                  <a:pt x="56" y="78"/>
                </a:cubicBezTo>
                <a:cubicBezTo>
                  <a:pt x="55" y="86"/>
                  <a:pt x="54" y="93"/>
                  <a:pt x="56" y="101"/>
                </a:cubicBezTo>
                <a:cubicBezTo>
                  <a:pt x="56" y="94"/>
                  <a:pt x="58" y="88"/>
                  <a:pt x="62" y="83"/>
                </a:cubicBezTo>
                <a:cubicBezTo>
                  <a:pt x="62" y="91"/>
                  <a:pt x="60" y="99"/>
                  <a:pt x="62" y="107"/>
                </a:cubicBezTo>
                <a:cubicBezTo>
                  <a:pt x="62" y="100"/>
                  <a:pt x="64" y="94"/>
                  <a:pt x="69" y="88"/>
                </a:cubicBezTo>
                <a:cubicBezTo>
                  <a:pt x="68" y="97"/>
                  <a:pt x="66" y="104"/>
                  <a:pt x="68" y="112"/>
                </a:cubicBezTo>
                <a:cubicBezTo>
                  <a:pt x="68" y="105"/>
                  <a:pt x="71" y="99"/>
                  <a:pt x="75" y="94"/>
                </a:cubicBezTo>
                <a:cubicBezTo>
                  <a:pt x="74" y="102"/>
                  <a:pt x="73" y="110"/>
                  <a:pt x="73" y="117"/>
                </a:cubicBezTo>
                <a:cubicBezTo>
                  <a:pt x="74" y="111"/>
                  <a:pt x="77" y="104"/>
                  <a:pt x="81" y="99"/>
                </a:cubicBezTo>
                <a:cubicBezTo>
                  <a:pt x="80" y="112"/>
                  <a:pt x="77" y="123"/>
                  <a:pt x="82" y="135"/>
                </a:cubicBezTo>
                <a:cubicBezTo>
                  <a:pt x="82" y="135"/>
                  <a:pt x="82" y="136"/>
                  <a:pt x="82" y="136"/>
                </a:cubicBezTo>
                <a:cubicBezTo>
                  <a:pt x="92" y="145"/>
                  <a:pt x="130" y="180"/>
                  <a:pt x="144" y="187"/>
                </a:cubicBezTo>
                <a:cubicBezTo>
                  <a:pt x="149" y="190"/>
                  <a:pt x="150" y="197"/>
                  <a:pt x="145" y="203"/>
                </a:cubicBezTo>
                <a:cubicBezTo>
                  <a:pt x="142" y="208"/>
                  <a:pt x="135" y="205"/>
                  <a:pt x="132" y="20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740" name="Google Shape;3740;p19"/>
          <p:cNvGrpSpPr/>
          <p:nvPr/>
        </p:nvGrpSpPr>
        <p:grpSpPr>
          <a:xfrm>
            <a:off x="635000" y="4333875"/>
            <a:ext cx="631825" cy="460376"/>
            <a:chOff x="635000" y="4333875"/>
            <a:chExt cx="631825" cy="460376"/>
          </a:xfrm>
        </p:grpSpPr>
        <p:sp>
          <p:nvSpPr>
            <p:cNvPr id="3741" name="Google Shape;3741;p19"/>
            <p:cNvSpPr/>
            <p:nvPr/>
          </p:nvSpPr>
          <p:spPr>
            <a:xfrm>
              <a:off x="889000" y="4333875"/>
              <a:ext cx="377825" cy="460375"/>
            </a:xfrm>
            <a:custGeom>
              <a:rect b="b" l="l" r="r" t="t"/>
              <a:pathLst>
                <a:path extrusionOk="0" h="170" w="140">
                  <a:moveTo>
                    <a:pt x="63" y="104"/>
                  </a:moveTo>
                  <a:cubicBezTo>
                    <a:pt x="62" y="127"/>
                    <a:pt x="56" y="149"/>
                    <a:pt x="41" y="170"/>
                  </a:cubicBezTo>
                  <a:cubicBezTo>
                    <a:pt x="58" y="170"/>
                    <a:pt x="75" y="170"/>
                    <a:pt x="93" y="170"/>
                  </a:cubicBezTo>
                  <a:cubicBezTo>
                    <a:pt x="81" y="154"/>
                    <a:pt x="77" y="133"/>
                    <a:pt x="76" y="110"/>
                  </a:cubicBezTo>
                  <a:cubicBezTo>
                    <a:pt x="82" y="114"/>
                    <a:pt x="89" y="116"/>
                    <a:pt x="96" y="116"/>
                  </a:cubicBezTo>
                  <a:cubicBezTo>
                    <a:pt x="114" y="116"/>
                    <a:pt x="129" y="101"/>
                    <a:pt x="129" y="83"/>
                  </a:cubicBezTo>
                  <a:cubicBezTo>
                    <a:pt x="129" y="82"/>
                    <a:pt x="129" y="81"/>
                    <a:pt x="129" y="80"/>
                  </a:cubicBezTo>
                  <a:cubicBezTo>
                    <a:pt x="135" y="76"/>
                    <a:pt x="140" y="69"/>
                    <a:pt x="140" y="61"/>
                  </a:cubicBezTo>
                  <a:cubicBezTo>
                    <a:pt x="140" y="55"/>
                    <a:pt x="137" y="49"/>
                    <a:pt x="133" y="45"/>
                  </a:cubicBezTo>
                  <a:cubicBezTo>
                    <a:pt x="135" y="43"/>
                    <a:pt x="136" y="40"/>
                    <a:pt x="136" y="37"/>
                  </a:cubicBezTo>
                  <a:cubicBezTo>
                    <a:pt x="136" y="29"/>
                    <a:pt x="129" y="23"/>
                    <a:pt x="121" y="23"/>
                  </a:cubicBezTo>
                  <a:cubicBezTo>
                    <a:pt x="121" y="23"/>
                    <a:pt x="121" y="23"/>
                    <a:pt x="120" y="23"/>
                  </a:cubicBezTo>
                  <a:cubicBezTo>
                    <a:pt x="118" y="14"/>
                    <a:pt x="110" y="7"/>
                    <a:pt x="101" y="7"/>
                  </a:cubicBezTo>
                  <a:cubicBezTo>
                    <a:pt x="99" y="7"/>
                    <a:pt x="96" y="8"/>
                    <a:pt x="95" y="8"/>
                  </a:cubicBezTo>
                  <a:cubicBezTo>
                    <a:pt x="89" y="3"/>
                    <a:pt x="81" y="0"/>
                    <a:pt x="72" y="0"/>
                  </a:cubicBezTo>
                  <a:cubicBezTo>
                    <a:pt x="62" y="0"/>
                    <a:pt x="53" y="4"/>
                    <a:pt x="47" y="11"/>
                  </a:cubicBezTo>
                  <a:cubicBezTo>
                    <a:pt x="44" y="10"/>
                    <a:pt x="42" y="10"/>
                    <a:pt x="39" y="10"/>
                  </a:cubicBezTo>
                  <a:cubicBezTo>
                    <a:pt x="30" y="10"/>
                    <a:pt x="22" y="16"/>
                    <a:pt x="20" y="25"/>
                  </a:cubicBezTo>
                  <a:cubicBezTo>
                    <a:pt x="9" y="25"/>
                    <a:pt x="0" y="34"/>
                    <a:pt x="0" y="45"/>
                  </a:cubicBezTo>
                  <a:cubicBezTo>
                    <a:pt x="0" y="53"/>
                    <a:pt x="3" y="59"/>
                    <a:pt x="9" y="63"/>
                  </a:cubicBezTo>
                  <a:cubicBezTo>
                    <a:pt x="9" y="64"/>
                    <a:pt x="9" y="66"/>
                    <a:pt x="9" y="67"/>
                  </a:cubicBezTo>
                  <a:cubicBezTo>
                    <a:pt x="9" y="79"/>
                    <a:pt x="15" y="89"/>
                    <a:pt x="24" y="95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107"/>
                    <a:pt x="33" y="116"/>
                    <a:pt x="45" y="116"/>
                  </a:cubicBezTo>
                  <a:cubicBezTo>
                    <a:pt x="53" y="116"/>
                    <a:pt x="60" y="111"/>
                    <a:pt x="63" y="10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2" name="Google Shape;3742;p19"/>
            <p:cNvSpPr/>
            <p:nvPr/>
          </p:nvSpPr>
          <p:spPr>
            <a:xfrm>
              <a:off x="635000" y="4344988"/>
              <a:ext cx="331788" cy="449263"/>
            </a:xfrm>
            <a:custGeom>
              <a:rect b="b" l="l" r="r" t="t"/>
              <a:pathLst>
                <a:path extrusionOk="0" h="166" w="123">
                  <a:moveTo>
                    <a:pt x="54" y="32"/>
                  </a:moveTo>
                  <a:cubicBezTo>
                    <a:pt x="50" y="40"/>
                    <a:pt x="45" y="47"/>
                    <a:pt x="39" y="55"/>
                  </a:cubicBezTo>
                  <a:cubicBezTo>
                    <a:pt x="43" y="55"/>
                    <a:pt x="46" y="55"/>
                    <a:pt x="49" y="55"/>
                  </a:cubicBezTo>
                  <a:cubicBezTo>
                    <a:pt x="43" y="62"/>
                    <a:pt x="36" y="70"/>
                    <a:pt x="29" y="77"/>
                  </a:cubicBezTo>
                  <a:cubicBezTo>
                    <a:pt x="33" y="77"/>
                    <a:pt x="37" y="77"/>
                    <a:pt x="41" y="77"/>
                  </a:cubicBezTo>
                  <a:cubicBezTo>
                    <a:pt x="34" y="85"/>
                    <a:pt x="25" y="92"/>
                    <a:pt x="16" y="100"/>
                  </a:cubicBezTo>
                  <a:cubicBezTo>
                    <a:pt x="21" y="100"/>
                    <a:pt x="26" y="100"/>
                    <a:pt x="31" y="100"/>
                  </a:cubicBezTo>
                  <a:cubicBezTo>
                    <a:pt x="22" y="107"/>
                    <a:pt x="11" y="115"/>
                    <a:pt x="0" y="122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123" y="122"/>
                    <a:pt x="123" y="122"/>
                    <a:pt x="123" y="122"/>
                  </a:cubicBezTo>
                  <a:cubicBezTo>
                    <a:pt x="112" y="115"/>
                    <a:pt x="102" y="107"/>
                    <a:pt x="92" y="100"/>
                  </a:cubicBezTo>
                  <a:cubicBezTo>
                    <a:pt x="97" y="100"/>
                    <a:pt x="102" y="100"/>
                    <a:pt x="107" y="100"/>
                  </a:cubicBezTo>
                  <a:cubicBezTo>
                    <a:pt x="98" y="92"/>
                    <a:pt x="90" y="85"/>
                    <a:pt x="82" y="77"/>
                  </a:cubicBezTo>
                  <a:cubicBezTo>
                    <a:pt x="86" y="77"/>
                    <a:pt x="90" y="77"/>
                    <a:pt x="94" y="77"/>
                  </a:cubicBezTo>
                  <a:cubicBezTo>
                    <a:pt x="87" y="70"/>
                    <a:pt x="80" y="62"/>
                    <a:pt x="74" y="55"/>
                  </a:cubicBezTo>
                  <a:cubicBezTo>
                    <a:pt x="78" y="55"/>
                    <a:pt x="81" y="55"/>
                    <a:pt x="84" y="55"/>
                  </a:cubicBezTo>
                  <a:cubicBezTo>
                    <a:pt x="78" y="47"/>
                    <a:pt x="73" y="40"/>
                    <a:pt x="69" y="32"/>
                  </a:cubicBezTo>
                  <a:cubicBezTo>
                    <a:pt x="71" y="32"/>
                    <a:pt x="74" y="32"/>
                    <a:pt x="76" y="32"/>
                  </a:cubicBezTo>
                  <a:cubicBezTo>
                    <a:pt x="73" y="27"/>
                    <a:pt x="70" y="22"/>
                    <a:pt x="68" y="16"/>
                  </a:cubicBezTo>
                  <a:cubicBezTo>
                    <a:pt x="65" y="11"/>
                    <a:pt x="63" y="5"/>
                    <a:pt x="62" y="0"/>
                  </a:cubicBezTo>
                  <a:cubicBezTo>
                    <a:pt x="60" y="5"/>
                    <a:pt x="58" y="11"/>
                    <a:pt x="55" y="16"/>
                  </a:cubicBezTo>
                  <a:cubicBezTo>
                    <a:pt x="53" y="22"/>
                    <a:pt x="50" y="27"/>
                    <a:pt x="47" y="32"/>
                  </a:cubicBezTo>
                  <a:cubicBezTo>
                    <a:pt x="49" y="32"/>
                    <a:pt x="52" y="32"/>
                    <a:pt x="54" y="3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43" name="Google Shape;3743;p19"/>
          <p:cNvSpPr/>
          <p:nvPr/>
        </p:nvSpPr>
        <p:spPr>
          <a:xfrm>
            <a:off x="1471613" y="3502025"/>
            <a:ext cx="585788" cy="473075"/>
          </a:xfrm>
          <a:custGeom>
            <a:rect b="b" l="l" r="r" t="t"/>
            <a:pathLst>
              <a:path extrusionOk="0" h="175" w="217">
                <a:moveTo>
                  <a:pt x="20" y="100"/>
                </a:moveTo>
                <a:cubicBezTo>
                  <a:pt x="20" y="150"/>
                  <a:pt x="20" y="150"/>
                  <a:pt x="20" y="150"/>
                </a:cubicBezTo>
                <a:cubicBezTo>
                  <a:pt x="36" y="150"/>
                  <a:pt x="36" y="150"/>
                  <a:pt x="36" y="150"/>
                </a:cubicBezTo>
                <a:cubicBezTo>
                  <a:pt x="0" y="172"/>
                  <a:pt x="0" y="172"/>
                  <a:pt x="0" y="172"/>
                </a:cubicBezTo>
                <a:cubicBezTo>
                  <a:pt x="54" y="150"/>
                  <a:pt x="54" y="150"/>
                  <a:pt x="54" y="150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99" y="100"/>
                  <a:pt x="99" y="100"/>
                  <a:pt x="99" y="100"/>
                </a:cubicBezTo>
                <a:cubicBezTo>
                  <a:pt x="20" y="100"/>
                  <a:pt x="20" y="100"/>
                  <a:pt x="20" y="100"/>
                </a:cubicBezTo>
                <a:close/>
                <a:moveTo>
                  <a:pt x="198" y="109"/>
                </a:moveTo>
                <a:cubicBezTo>
                  <a:pt x="198" y="119"/>
                  <a:pt x="198" y="130"/>
                  <a:pt x="198" y="141"/>
                </a:cubicBezTo>
                <a:cubicBezTo>
                  <a:pt x="198" y="147"/>
                  <a:pt x="193" y="152"/>
                  <a:pt x="187" y="152"/>
                </a:cubicBezTo>
                <a:cubicBezTo>
                  <a:pt x="186" y="152"/>
                  <a:pt x="185" y="152"/>
                  <a:pt x="183" y="152"/>
                </a:cubicBezTo>
                <a:cubicBezTo>
                  <a:pt x="194" y="159"/>
                  <a:pt x="206" y="167"/>
                  <a:pt x="217" y="175"/>
                </a:cubicBezTo>
                <a:cubicBezTo>
                  <a:pt x="200" y="167"/>
                  <a:pt x="183" y="159"/>
                  <a:pt x="166" y="152"/>
                </a:cubicBezTo>
                <a:cubicBezTo>
                  <a:pt x="156" y="152"/>
                  <a:pt x="145" y="152"/>
                  <a:pt x="134" y="152"/>
                </a:cubicBezTo>
                <a:cubicBezTo>
                  <a:pt x="128" y="152"/>
                  <a:pt x="123" y="147"/>
                  <a:pt x="123" y="141"/>
                </a:cubicBezTo>
                <a:cubicBezTo>
                  <a:pt x="123" y="130"/>
                  <a:pt x="123" y="119"/>
                  <a:pt x="123" y="109"/>
                </a:cubicBezTo>
                <a:cubicBezTo>
                  <a:pt x="123" y="103"/>
                  <a:pt x="128" y="98"/>
                  <a:pt x="134" y="98"/>
                </a:cubicBezTo>
                <a:cubicBezTo>
                  <a:pt x="152" y="98"/>
                  <a:pt x="170" y="98"/>
                  <a:pt x="187" y="98"/>
                </a:cubicBezTo>
                <a:cubicBezTo>
                  <a:pt x="193" y="98"/>
                  <a:pt x="198" y="103"/>
                  <a:pt x="198" y="109"/>
                </a:cubicBezTo>
                <a:close/>
                <a:moveTo>
                  <a:pt x="40" y="29"/>
                </a:moveTo>
                <a:cubicBezTo>
                  <a:pt x="35" y="35"/>
                  <a:pt x="33" y="43"/>
                  <a:pt x="33" y="51"/>
                </a:cubicBezTo>
                <a:cubicBezTo>
                  <a:pt x="33" y="69"/>
                  <a:pt x="48" y="85"/>
                  <a:pt x="67" y="85"/>
                </a:cubicBezTo>
                <a:cubicBezTo>
                  <a:pt x="85" y="85"/>
                  <a:pt x="101" y="69"/>
                  <a:pt x="101" y="51"/>
                </a:cubicBezTo>
                <a:cubicBezTo>
                  <a:pt x="101" y="32"/>
                  <a:pt x="85" y="17"/>
                  <a:pt x="67" y="17"/>
                </a:cubicBezTo>
                <a:cubicBezTo>
                  <a:pt x="61" y="17"/>
                  <a:pt x="56" y="18"/>
                  <a:pt x="51" y="20"/>
                </a:cubicBezTo>
                <a:cubicBezTo>
                  <a:pt x="39" y="15"/>
                  <a:pt x="27" y="9"/>
                  <a:pt x="16" y="3"/>
                </a:cubicBezTo>
                <a:cubicBezTo>
                  <a:pt x="40" y="29"/>
                  <a:pt x="32" y="20"/>
                  <a:pt x="40" y="29"/>
                </a:cubicBezTo>
                <a:close/>
                <a:moveTo>
                  <a:pt x="189" y="50"/>
                </a:moveTo>
                <a:cubicBezTo>
                  <a:pt x="200" y="43"/>
                  <a:pt x="192" y="32"/>
                  <a:pt x="183" y="34"/>
                </a:cubicBezTo>
                <a:cubicBezTo>
                  <a:pt x="183" y="28"/>
                  <a:pt x="169" y="26"/>
                  <a:pt x="163" y="32"/>
                </a:cubicBezTo>
                <a:cubicBezTo>
                  <a:pt x="163" y="24"/>
                  <a:pt x="146" y="24"/>
                  <a:pt x="146" y="32"/>
                </a:cubicBezTo>
                <a:cubicBezTo>
                  <a:pt x="137" y="26"/>
                  <a:pt x="123" y="34"/>
                  <a:pt x="128" y="41"/>
                </a:cubicBezTo>
                <a:cubicBezTo>
                  <a:pt x="120" y="43"/>
                  <a:pt x="123" y="54"/>
                  <a:pt x="128" y="54"/>
                </a:cubicBezTo>
                <a:cubicBezTo>
                  <a:pt x="120" y="56"/>
                  <a:pt x="123" y="67"/>
                  <a:pt x="128" y="67"/>
                </a:cubicBezTo>
                <a:cubicBezTo>
                  <a:pt x="123" y="74"/>
                  <a:pt x="137" y="82"/>
                  <a:pt x="146" y="74"/>
                </a:cubicBezTo>
                <a:cubicBezTo>
                  <a:pt x="148" y="82"/>
                  <a:pt x="166" y="82"/>
                  <a:pt x="166" y="74"/>
                </a:cubicBezTo>
                <a:cubicBezTo>
                  <a:pt x="172" y="80"/>
                  <a:pt x="183" y="78"/>
                  <a:pt x="180" y="72"/>
                </a:cubicBezTo>
                <a:cubicBezTo>
                  <a:pt x="189" y="74"/>
                  <a:pt x="195" y="65"/>
                  <a:pt x="189" y="61"/>
                </a:cubicBezTo>
                <a:cubicBezTo>
                  <a:pt x="195" y="61"/>
                  <a:pt x="198" y="50"/>
                  <a:pt x="189" y="50"/>
                </a:cubicBezTo>
                <a:close/>
                <a:moveTo>
                  <a:pt x="184" y="23"/>
                </a:moveTo>
                <a:cubicBezTo>
                  <a:pt x="184" y="19"/>
                  <a:pt x="187" y="16"/>
                  <a:pt x="191" y="16"/>
                </a:cubicBezTo>
                <a:cubicBezTo>
                  <a:pt x="194" y="16"/>
                  <a:pt x="197" y="19"/>
                  <a:pt x="197" y="23"/>
                </a:cubicBezTo>
                <a:cubicBezTo>
                  <a:pt x="197" y="26"/>
                  <a:pt x="194" y="29"/>
                  <a:pt x="191" y="29"/>
                </a:cubicBezTo>
                <a:cubicBezTo>
                  <a:pt x="187" y="29"/>
                  <a:pt x="184" y="26"/>
                  <a:pt x="184" y="23"/>
                </a:cubicBezTo>
                <a:close/>
                <a:moveTo>
                  <a:pt x="199" y="11"/>
                </a:moveTo>
                <a:cubicBezTo>
                  <a:pt x="199" y="9"/>
                  <a:pt x="201" y="7"/>
                  <a:pt x="203" y="7"/>
                </a:cubicBezTo>
                <a:cubicBezTo>
                  <a:pt x="205" y="7"/>
                  <a:pt x="207" y="9"/>
                  <a:pt x="207" y="11"/>
                </a:cubicBezTo>
                <a:cubicBezTo>
                  <a:pt x="207" y="14"/>
                  <a:pt x="205" y="16"/>
                  <a:pt x="203" y="16"/>
                </a:cubicBezTo>
                <a:cubicBezTo>
                  <a:pt x="201" y="16"/>
                  <a:pt x="199" y="14"/>
                  <a:pt x="199" y="11"/>
                </a:cubicBezTo>
                <a:close/>
                <a:moveTo>
                  <a:pt x="210" y="2"/>
                </a:moveTo>
                <a:cubicBezTo>
                  <a:pt x="210" y="1"/>
                  <a:pt x="211" y="0"/>
                  <a:pt x="213" y="0"/>
                </a:cubicBezTo>
                <a:cubicBezTo>
                  <a:pt x="214" y="0"/>
                  <a:pt x="215" y="1"/>
                  <a:pt x="215" y="2"/>
                </a:cubicBezTo>
                <a:cubicBezTo>
                  <a:pt x="215" y="3"/>
                  <a:pt x="214" y="4"/>
                  <a:pt x="213" y="4"/>
                </a:cubicBezTo>
                <a:cubicBezTo>
                  <a:pt x="211" y="4"/>
                  <a:pt x="210" y="3"/>
                  <a:pt x="210" y="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744" name="Google Shape;3744;p19"/>
          <p:cNvGrpSpPr/>
          <p:nvPr/>
        </p:nvGrpSpPr>
        <p:grpSpPr>
          <a:xfrm>
            <a:off x="3919538" y="4286250"/>
            <a:ext cx="569913" cy="496888"/>
            <a:chOff x="3919538" y="4286250"/>
            <a:chExt cx="569913" cy="496888"/>
          </a:xfrm>
        </p:grpSpPr>
        <p:sp>
          <p:nvSpPr>
            <p:cNvPr id="3745" name="Google Shape;3745;p19"/>
            <p:cNvSpPr/>
            <p:nvPr/>
          </p:nvSpPr>
          <p:spPr>
            <a:xfrm>
              <a:off x="3919538" y="4344988"/>
              <a:ext cx="569913" cy="419100"/>
            </a:xfrm>
            <a:custGeom>
              <a:rect b="b" l="l" r="r" t="t"/>
              <a:pathLst>
                <a:path extrusionOk="0" h="155" w="211">
                  <a:moveTo>
                    <a:pt x="58" y="0"/>
                  </a:moveTo>
                  <a:cubicBezTo>
                    <a:pt x="53" y="2"/>
                    <a:pt x="53" y="2"/>
                    <a:pt x="53" y="2"/>
                  </a:cubicBezTo>
                  <a:cubicBezTo>
                    <a:pt x="10" y="29"/>
                    <a:pt x="2" y="68"/>
                    <a:pt x="0" y="108"/>
                  </a:cubicBezTo>
                  <a:cubicBezTo>
                    <a:pt x="13" y="93"/>
                    <a:pt x="35" y="91"/>
                    <a:pt x="63" y="101"/>
                  </a:cubicBezTo>
                  <a:cubicBezTo>
                    <a:pt x="49" y="79"/>
                    <a:pt x="38" y="57"/>
                    <a:pt x="49" y="44"/>
                  </a:cubicBezTo>
                  <a:cubicBezTo>
                    <a:pt x="54" y="41"/>
                    <a:pt x="59" y="41"/>
                    <a:pt x="63" y="42"/>
                  </a:cubicBezTo>
                  <a:cubicBezTo>
                    <a:pt x="66" y="45"/>
                    <a:pt x="69" y="48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31" y="132"/>
                    <a:pt x="131" y="132"/>
                    <a:pt x="131" y="132"/>
                  </a:cubicBezTo>
                  <a:cubicBezTo>
                    <a:pt x="131" y="136"/>
                    <a:pt x="132" y="139"/>
                    <a:pt x="135" y="141"/>
                  </a:cubicBezTo>
                  <a:cubicBezTo>
                    <a:pt x="135" y="141"/>
                    <a:pt x="135" y="142"/>
                    <a:pt x="135" y="142"/>
                  </a:cubicBezTo>
                  <a:cubicBezTo>
                    <a:pt x="134" y="143"/>
                    <a:pt x="134" y="145"/>
                    <a:pt x="134" y="146"/>
                  </a:cubicBezTo>
                  <a:cubicBezTo>
                    <a:pt x="134" y="149"/>
                    <a:pt x="135" y="151"/>
                    <a:pt x="136" y="153"/>
                  </a:cubicBezTo>
                  <a:cubicBezTo>
                    <a:pt x="138" y="154"/>
                    <a:pt x="140" y="155"/>
                    <a:pt x="142" y="155"/>
                  </a:cubicBezTo>
                  <a:cubicBezTo>
                    <a:pt x="145" y="155"/>
                    <a:pt x="147" y="154"/>
                    <a:pt x="149" y="153"/>
                  </a:cubicBezTo>
                  <a:cubicBezTo>
                    <a:pt x="150" y="151"/>
                    <a:pt x="151" y="149"/>
                    <a:pt x="151" y="146"/>
                  </a:cubicBezTo>
                  <a:cubicBezTo>
                    <a:pt x="151" y="144"/>
                    <a:pt x="150" y="142"/>
                    <a:pt x="149" y="140"/>
                  </a:cubicBezTo>
                  <a:cubicBezTo>
                    <a:pt x="147" y="139"/>
                    <a:pt x="145" y="138"/>
                    <a:pt x="142" y="138"/>
                  </a:cubicBezTo>
                  <a:cubicBezTo>
                    <a:pt x="142" y="138"/>
                    <a:pt x="141" y="138"/>
                    <a:pt x="140" y="138"/>
                  </a:cubicBezTo>
                  <a:cubicBezTo>
                    <a:pt x="140" y="138"/>
                    <a:pt x="139" y="137"/>
                    <a:pt x="139" y="137"/>
                  </a:cubicBezTo>
                  <a:cubicBezTo>
                    <a:pt x="137" y="136"/>
                    <a:pt x="137" y="134"/>
                    <a:pt x="137" y="132"/>
                  </a:cubicBezTo>
                  <a:cubicBezTo>
                    <a:pt x="158" y="132"/>
                    <a:pt x="158" y="132"/>
                    <a:pt x="158" y="132"/>
                  </a:cubicBezTo>
                  <a:cubicBezTo>
                    <a:pt x="188" y="132"/>
                    <a:pt x="188" y="132"/>
                    <a:pt x="188" y="132"/>
                  </a:cubicBezTo>
                  <a:cubicBezTo>
                    <a:pt x="188" y="136"/>
                    <a:pt x="189" y="139"/>
                    <a:pt x="192" y="141"/>
                  </a:cubicBezTo>
                  <a:cubicBezTo>
                    <a:pt x="192" y="141"/>
                    <a:pt x="192" y="142"/>
                    <a:pt x="192" y="142"/>
                  </a:cubicBezTo>
                  <a:cubicBezTo>
                    <a:pt x="191" y="143"/>
                    <a:pt x="191" y="145"/>
                    <a:pt x="191" y="146"/>
                  </a:cubicBezTo>
                  <a:cubicBezTo>
                    <a:pt x="191" y="149"/>
                    <a:pt x="192" y="151"/>
                    <a:pt x="193" y="153"/>
                  </a:cubicBezTo>
                  <a:cubicBezTo>
                    <a:pt x="195" y="154"/>
                    <a:pt x="197" y="155"/>
                    <a:pt x="200" y="155"/>
                  </a:cubicBezTo>
                  <a:cubicBezTo>
                    <a:pt x="202" y="155"/>
                    <a:pt x="204" y="154"/>
                    <a:pt x="206" y="153"/>
                  </a:cubicBezTo>
                  <a:cubicBezTo>
                    <a:pt x="207" y="151"/>
                    <a:pt x="208" y="149"/>
                    <a:pt x="208" y="146"/>
                  </a:cubicBezTo>
                  <a:cubicBezTo>
                    <a:pt x="208" y="144"/>
                    <a:pt x="207" y="142"/>
                    <a:pt x="206" y="140"/>
                  </a:cubicBezTo>
                  <a:cubicBezTo>
                    <a:pt x="204" y="139"/>
                    <a:pt x="202" y="138"/>
                    <a:pt x="200" y="138"/>
                  </a:cubicBezTo>
                  <a:cubicBezTo>
                    <a:pt x="199" y="138"/>
                    <a:pt x="198" y="138"/>
                    <a:pt x="197" y="138"/>
                  </a:cubicBezTo>
                  <a:cubicBezTo>
                    <a:pt x="197" y="138"/>
                    <a:pt x="196" y="137"/>
                    <a:pt x="196" y="137"/>
                  </a:cubicBezTo>
                  <a:cubicBezTo>
                    <a:pt x="195" y="136"/>
                    <a:pt x="194" y="134"/>
                    <a:pt x="194" y="132"/>
                  </a:cubicBezTo>
                  <a:cubicBezTo>
                    <a:pt x="211" y="132"/>
                    <a:pt x="211" y="132"/>
                    <a:pt x="211" y="132"/>
                  </a:cubicBezTo>
                  <a:cubicBezTo>
                    <a:pt x="181" y="116"/>
                    <a:pt x="181" y="116"/>
                    <a:pt x="181" y="116"/>
                  </a:cubicBezTo>
                  <a:cubicBezTo>
                    <a:pt x="191" y="114"/>
                    <a:pt x="191" y="114"/>
                    <a:pt x="191" y="114"/>
                  </a:cubicBezTo>
                  <a:cubicBezTo>
                    <a:pt x="191" y="100"/>
                    <a:pt x="191" y="100"/>
                    <a:pt x="191" y="100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66" y="104"/>
                    <a:pt x="166" y="104"/>
                    <a:pt x="166" y="104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3" y="85"/>
                    <a:pt x="173" y="85"/>
                    <a:pt x="173" y="85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51" y="99"/>
                    <a:pt x="151" y="99"/>
                    <a:pt x="151" y="99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5" y="82"/>
                    <a:pt x="145" y="82"/>
                    <a:pt x="145" y="82"/>
                  </a:cubicBezTo>
                  <a:cubicBezTo>
                    <a:pt x="142" y="86"/>
                    <a:pt x="142" y="86"/>
                    <a:pt x="142" y="86"/>
                  </a:cubicBezTo>
                  <a:cubicBezTo>
                    <a:pt x="123" y="77"/>
                    <a:pt x="123" y="77"/>
                    <a:pt x="123" y="77"/>
                  </a:cubicBezTo>
                  <a:cubicBezTo>
                    <a:pt x="126" y="75"/>
                    <a:pt x="128" y="72"/>
                    <a:pt x="128" y="66"/>
                  </a:cubicBezTo>
                  <a:cubicBezTo>
                    <a:pt x="128" y="59"/>
                    <a:pt x="122" y="52"/>
                    <a:pt x="114" y="52"/>
                  </a:cubicBezTo>
                  <a:cubicBezTo>
                    <a:pt x="107" y="52"/>
                    <a:pt x="100" y="61"/>
                    <a:pt x="100" y="66"/>
                  </a:cubicBezTo>
                  <a:cubicBezTo>
                    <a:pt x="100" y="70"/>
                    <a:pt x="101" y="69"/>
                    <a:pt x="102" y="71"/>
                  </a:cubicBezTo>
                  <a:cubicBezTo>
                    <a:pt x="85" y="62"/>
                    <a:pt x="85" y="62"/>
                    <a:pt x="85" y="62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2" y="42"/>
                    <a:pt x="68" y="38"/>
                    <a:pt x="63" y="34"/>
                  </a:cubicBezTo>
                  <a:cubicBezTo>
                    <a:pt x="59" y="24"/>
                    <a:pt x="57" y="13"/>
                    <a:pt x="58" y="0"/>
                  </a:cubicBezTo>
                  <a:close/>
                  <a:moveTo>
                    <a:pt x="144" y="144"/>
                  </a:moveTo>
                  <a:cubicBezTo>
                    <a:pt x="145" y="145"/>
                    <a:pt x="145" y="146"/>
                    <a:pt x="145" y="146"/>
                  </a:cubicBezTo>
                  <a:cubicBezTo>
                    <a:pt x="145" y="147"/>
                    <a:pt x="145" y="148"/>
                    <a:pt x="144" y="148"/>
                  </a:cubicBezTo>
                  <a:cubicBezTo>
                    <a:pt x="144" y="149"/>
                    <a:pt x="143" y="149"/>
                    <a:pt x="142" y="149"/>
                  </a:cubicBezTo>
                  <a:cubicBezTo>
                    <a:pt x="142" y="149"/>
                    <a:pt x="141" y="149"/>
                    <a:pt x="140" y="148"/>
                  </a:cubicBezTo>
                  <a:cubicBezTo>
                    <a:pt x="140" y="148"/>
                    <a:pt x="140" y="147"/>
                    <a:pt x="140" y="146"/>
                  </a:cubicBezTo>
                  <a:cubicBezTo>
                    <a:pt x="140" y="146"/>
                    <a:pt x="140" y="145"/>
                    <a:pt x="140" y="144"/>
                  </a:cubicBezTo>
                  <a:cubicBezTo>
                    <a:pt x="141" y="144"/>
                    <a:pt x="142" y="144"/>
                    <a:pt x="142" y="144"/>
                  </a:cubicBezTo>
                  <a:cubicBezTo>
                    <a:pt x="143" y="144"/>
                    <a:pt x="144" y="144"/>
                    <a:pt x="144" y="144"/>
                  </a:cubicBezTo>
                  <a:close/>
                  <a:moveTo>
                    <a:pt x="202" y="144"/>
                  </a:moveTo>
                  <a:cubicBezTo>
                    <a:pt x="202" y="145"/>
                    <a:pt x="202" y="146"/>
                    <a:pt x="202" y="146"/>
                  </a:cubicBezTo>
                  <a:cubicBezTo>
                    <a:pt x="202" y="147"/>
                    <a:pt x="202" y="148"/>
                    <a:pt x="202" y="148"/>
                  </a:cubicBezTo>
                  <a:cubicBezTo>
                    <a:pt x="201" y="149"/>
                    <a:pt x="200" y="149"/>
                    <a:pt x="200" y="149"/>
                  </a:cubicBezTo>
                  <a:cubicBezTo>
                    <a:pt x="199" y="149"/>
                    <a:pt x="198" y="149"/>
                    <a:pt x="198" y="148"/>
                  </a:cubicBezTo>
                  <a:cubicBezTo>
                    <a:pt x="197" y="148"/>
                    <a:pt x="197" y="147"/>
                    <a:pt x="197" y="146"/>
                  </a:cubicBezTo>
                  <a:cubicBezTo>
                    <a:pt x="197" y="146"/>
                    <a:pt x="197" y="145"/>
                    <a:pt x="198" y="144"/>
                  </a:cubicBezTo>
                  <a:cubicBezTo>
                    <a:pt x="198" y="144"/>
                    <a:pt x="199" y="144"/>
                    <a:pt x="200" y="144"/>
                  </a:cubicBezTo>
                  <a:cubicBezTo>
                    <a:pt x="200" y="144"/>
                    <a:pt x="201" y="144"/>
                    <a:pt x="202" y="14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6" name="Google Shape;3746;p19"/>
            <p:cNvSpPr/>
            <p:nvPr/>
          </p:nvSpPr>
          <p:spPr>
            <a:xfrm>
              <a:off x="4041775" y="4286250"/>
              <a:ext cx="100013" cy="1016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7" name="Google Shape;3747;p19"/>
            <p:cNvSpPr/>
            <p:nvPr/>
          </p:nvSpPr>
          <p:spPr>
            <a:xfrm>
              <a:off x="3954463" y="4579938"/>
              <a:ext cx="98425" cy="203200"/>
            </a:xfrm>
            <a:custGeom>
              <a:rect b="b" l="l" r="r" t="t"/>
              <a:pathLst>
                <a:path extrusionOk="0" h="128" w="62">
                  <a:moveTo>
                    <a:pt x="41" y="0"/>
                  </a:moveTo>
                  <a:lnTo>
                    <a:pt x="12" y="5"/>
                  </a:lnTo>
                  <a:lnTo>
                    <a:pt x="0" y="111"/>
                  </a:lnTo>
                  <a:lnTo>
                    <a:pt x="29" y="58"/>
                  </a:lnTo>
                  <a:lnTo>
                    <a:pt x="62" y="128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48" name="Google Shape;3748;p19"/>
          <p:cNvSpPr/>
          <p:nvPr/>
        </p:nvSpPr>
        <p:spPr>
          <a:xfrm>
            <a:off x="1538288" y="4321175"/>
            <a:ext cx="500063" cy="423863"/>
          </a:xfrm>
          <a:custGeom>
            <a:rect b="b" l="l" r="r" t="t"/>
            <a:pathLst>
              <a:path extrusionOk="0" h="157" w="185">
                <a:moveTo>
                  <a:pt x="122" y="63"/>
                </a:moveTo>
                <a:cubicBezTo>
                  <a:pt x="118" y="59"/>
                  <a:pt x="113" y="57"/>
                  <a:pt x="107" y="57"/>
                </a:cubicBezTo>
                <a:cubicBezTo>
                  <a:pt x="101" y="57"/>
                  <a:pt x="95" y="59"/>
                  <a:pt x="91" y="63"/>
                </a:cubicBezTo>
                <a:cubicBezTo>
                  <a:pt x="87" y="67"/>
                  <a:pt x="85" y="72"/>
                  <a:pt x="85" y="78"/>
                </a:cubicBezTo>
                <a:cubicBezTo>
                  <a:pt x="85" y="84"/>
                  <a:pt x="87" y="90"/>
                  <a:pt x="91" y="94"/>
                </a:cubicBezTo>
                <a:cubicBezTo>
                  <a:pt x="95" y="98"/>
                  <a:pt x="101" y="100"/>
                  <a:pt x="107" y="100"/>
                </a:cubicBezTo>
                <a:cubicBezTo>
                  <a:pt x="113" y="100"/>
                  <a:pt x="118" y="98"/>
                  <a:pt x="122" y="94"/>
                </a:cubicBezTo>
                <a:cubicBezTo>
                  <a:pt x="126" y="90"/>
                  <a:pt x="128" y="84"/>
                  <a:pt x="128" y="78"/>
                </a:cubicBezTo>
                <a:cubicBezTo>
                  <a:pt x="128" y="72"/>
                  <a:pt x="126" y="67"/>
                  <a:pt x="122" y="63"/>
                </a:cubicBezTo>
                <a:close/>
                <a:moveTo>
                  <a:pt x="107" y="46"/>
                </a:moveTo>
                <a:cubicBezTo>
                  <a:pt x="116" y="46"/>
                  <a:pt x="124" y="50"/>
                  <a:pt x="129" y="56"/>
                </a:cubicBezTo>
                <a:cubicBezTo>
                  <a:pt x="135" y="62"/>
                  <a:pt x="139" y="69"/>
                  <a:pt x="139" y="78"/>
                </a:cubicBezTo>
                <a:cubicBezTo>
                  <a:pt x="139" y="87"/>
                  <a:pt x="135" y="95"/>
                  <a:pt x="129" y="101"/>
                </a:cubicBezTo>
                <a:cubicBezTo>
                  <a:pt x="124" y="107"/>
                  <a:pt x="116" y="110"/>
                  <a:pt x="107" y="110"/>
                </a:cubicBezTo>
                <a:cubicBezTo>
                  <a:pt x="98" y="110"/>
                  <a:pt x="90" y="107"/>
                  <a:pt x="84" y="101"/>
                </a:cubicBezTo>
                <a:cubicBezTo>
                  <a:pt x="78" y="95"/>
                  <a:pt x="75" y="87"/>
                  <a:pt x="75" y="78"/>
                </a:cubicBezTo>
                <a:cubicBezTo>
                  <a:pt x="75" y="69"/>
                  <a:pt x="78" y="62"/>
                  <a:pt x="84" y="56"/>
                </a:cubicBezTo>
                <a:cubicBezTo>
                  <a:pt x="90" y="50"/>
                  <a:pt x="98" y="46"/>
                  <a:pt x="107" y="46"/>
                </a:cubicBezTo>
                <a:close/>
                <a:moveTo>
                  <a:pt x="107" y="36"/>
                </a:moveTo>
                <a:cubicBezTo>
                  <a:pt x="130" y="36"/>
                  <a:pt x="149" y="55"/>
                  <a:pt x="149" y="78"/>
                </a:cubicBezTo>
                <a:cubicBezTo>
                  <a:pt x="149" y="102"/>
                  <a:pt x="130" y="121"/>
                  <a:pt x="107" y="121"/>
                </a:cubicBezTo>
                <a:cubicBezTo>
                  <a:pt x="83" y="121"/>
                  <a:pt x="64" y="102"/>
                  <a:pt x="64" y="78"/>
                </a:cubicBezTo>
                <a:cubicBezTo>
                  <a:pt x="64" y="55"/>
                  <a:pt x="83" y="36"/>
                  <a:pt x="107" y="36"/>
                </a:cubicBezTo>
                <a:close/>
                <a:moveTo>
                  <a:pt x="185" y="143"/>
                </a:moveTo>
                <a:cubicBezTo>
                  <a:pt x="185" y="144"/>
                  <a:pt x="185" y="144"/>
                  <a:pt x="185" y="144"/>
                </a:cubicBezTo>
                <a:cubicBezTo>
                  <a:pt x="185" y="151"/>
                  <a:pt x="179" y="157"/>
                  <a:pt x="172" y="157"/>
                </a:cubicBezTo>
                <a:cubicBezTo>
                  <a:pt x="12" y="157"/>
                  <a:pt x="12" y="157"/>
                  <a:pt x="12" y="157"/>
                </a:cubicBezTo>
                <a:cubicBezTo>
                  <a:pt x="6" y="157"/>
                  <a:pt x="0" y="151"/>
                  <a:pt x="0" y="144"/>
                </a:cubicBezTo>
                <a:cubicBezTo>
                  <a:pt x="0" y="143"/>
                  <a:pt x="0" y="143"/>
                  <a:pt x="0" y="143"/>
                </a:cubicBezTo>
                <a:cubicBezTo>
                  <a:pt x="185" y="143"/>
                  <a:pt x="185" y="143"/>
                  <a:pt x="185" y="143"/>
                </a:cubicBezTo>
                <a:close/>
                <a:moveTo>
                  <a:pt x="21" y="11"/>
                </a:moveTo>
                <a:cubicBezTo>
                  <a:pt x="34" y="11"/>
                  <a:pt x="25" y="11"/>
                  <a:pt x="38" y="11"/>
                </a:cubicBezTo>
                <a:cubicBezTo>
                  <a:pt x="41" y="11"/>
                  <a:pt x="44" y="13"/>
                  <a:pt x="46" y="16"/>
                </a:cubicBezTo>
                <a:cubicBezTo>
                  <a:pt x="47" y="17"/>
                  <a:pt x="47" y="17"/>
                  <a:pt x="47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5" y="13"/>
                  <a:pt x="18" y="11"/>
                  <a:pt x="21" y="11"/>
                </a:cubicBezTo>
                <a:close/>
                <a:moveTo>
                  <a:pt x="12" y="21"/>
                </a:moveTo>
                <a:cubicBezTo>
                  <a:pt x="70" y="21"/>
                  <a:pt x="70" y="21"/>
                  <a:pt x="70" y="21"/>
                </a:cubicBezTo>
                <a:cubicBezTo>
                  <a:pt x="77" y="9"/>
                  <a:pt x="77" y="9"/>
                  <a:pt x="77" y="9"/>
                </a:cubicBezTo>
                <a:cubicBezTo>
                  <a:pt x="80" y="4"/>
                  <a:pt x="86" y="0"/>
                  <a:pt x="91" y="0"/>
                </a:cubicBezTo>
                <a:cubicBezTo>
                  <a:pt x="113" y="0"/>
                  <a:pt x="98" y="0"/>
                  <a:pt x="120" y="0"/>
                </a:cubicBezTo>
                <a:cubicBezTo>
                  <a:pt x="125" y="0"/>
                  <a:pt x="131" y="4"/>
                  <a:pt x="133" y="9"/>
                </a:cubicBezTo>
                <a:cubicBezTo>
                  <a:pt x="141" y="21"/>
                  <a:pt x="141" y="21"/>
                  <a:pt x="141" y="21"/>
                </a:cubicBezTo>
                <a:cubicBezTo>
                  <a:pt x="172" y="21"/>
                  <a:pt x="172" y="21"/>
                  <a:pt x="172" y="21"/>
                </a:cubicBezTo>
                <a:cubicBezTo>
                  <a:pt x="179" y="21"/>
                  <a:pt x="185" y="27"/>
                  <a:pt x="185" y="34"/>
                </a:cubicBezTo>
                <a:cubicBezTo>
                  <a:pt x="185" y="135"/>
                  <a:pt x="185" y="135"/>
                  <a:pt x="185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27"/>
                  <a:pt x="6" y="21"/>
                  <a:pt x="12" y="21"/>
                </a:cubicBezTo>
                <a:close/>
                <a:moveTo>
                  <a:pt x="115" y="70"/>
                </a:moveTo>
                <a:cubicBezTo>
                  <a:pt x="117" y="72"/>
                  <a:pt x="118" y="75"/>
                  <a:pt x="118" y="78"/>
                </a:cubicBezTo>
                <a:cubicBezTo>
                  <a:pt x="118" y="81"/>
                  <a:pt x="117" y="84"/>
                  <a:pt x="115" y="86"/>
                </a:cubicBezTo>
                <a:cubicBezTo>
                  <a:pt x="113" y="88"/>
                  <a:pt x="110" y="89"/>
                  <a:pt x="107" y="89"/>
                </a:cubicBezTo>
                <a:cubicBezTo>
                  <a:pt x="104" y="89"/>
                  <a:pt x="101" y="88"/>
                  <a:pt x="99" y="86"/>
                </a:cubicBezTo>
                <a:cubicBezTo>
                  <a:pt x="97" y="84"/>
                  <a:pt x="96" y="81"/>
                  <a:pt x="96" y="78"/>
                </a:cubicBezTo>
                <a:cubicBezTo>
                  <a:pt x="96" y="75"/>
                  <a:pt x="97" y="72"/>
                  <a:pt x="99" y="70"/>
                </a:cubicBezTo>
                <a:cubicBezTo>
                  <a:pt x="101" y="68"/>
                  <a:pt x="104" y="67"/>
                  <a:pt x="107" y="67"/>
                </a:cubicBezTo>
                <a:cubicBezTo>
                  <a:pt x="110" y="67"/>
                  <a:pt x="113" y="68"/>
                  <a:pt x="115" y="7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749" name="Google Shape;3749;p19"/>
          <p:cNvGrpSpPr/>
          <p:nvPr/>
        </p:nvGrpSpPr>
        <p:grpSpPr>
          <a:xfrm>
            <a:off x="2359025" y="3440113"/>
            <a:ext cx="423863" cy="615950"/>
            <a:chOff x="2359025" y="3440113"/>
            <a:chExt cx="423863" cy="615950"/>
          </a:xfrm>
        </p:grpSpPr>
        <p:sp>
          <p:nvSpPr>
            <p:cNvPr id="3750" name="Google Shape;3750;p19"/>
            <p:cNvSpPr/>
            <p:nvPr/>
          </p:nvSpPr>
          <p:spPr>
            <a:xfrm>
              <a:off x="2359025" y="3694113"/>
              <a:ext cx="422275" cy="361950"/>
            </a:xfrm>
            <a:custGeom>
              <a:rect b="b" l="l" r="r" t="t"/>
              <a:pathLst>
                <a:path extrusionOk="0" h="134" w="156">
                  <a:moveTo>
                    <a:pt x="75" y="134"/>
                  </a:moveTo>
                  <a:cubicBezTo>
                    <a:pt x="81" y="134"/>
                    <a:pt x="81" y="134"/>
                    <a:pt x="81" y="134"/>
                  </a:cubicBezTo>
                  <a:cubicBezTo>
                    <a:pt x="94" y="131"/>
                    <a:pt x="106" y="122"/>
                    <a:pt x="116" y="110"/>
                  </a:cubicBezTo>
                  <a:cubicBezTo>
                    <a:pt x="133" y="92"/>
                    <a:pt x="145" y="69"/>
                    <a:pt x="150" y="57"/>
                  </a:cubicBezTo>
                  <a:cubicBezTo>
                    <a:pt x="154" y="46"/>
                    <a:pt x="156" y="36"/>
                    <a:pt x="154" y="27"/>
                  </a:cubicBezTo>
                  <a:cubicBezTo>
                    <a:pt x="152" y="20"/>
                    <a:pt x="147" y="14"/>
                    <a:pt x="138" y="9"/>
                  </a:cubicBezTo>
                  <a:cubicBezTo>
                    <a:pt x="118" y="0"/>
                    <a:pt x="78" y="0"/>
                    <a:pt x="78" y="0"/>
                  </a:cubicBezTo>
                  <a:cubicBezTo>
                    <a:pt x="78" y="0"/>
                    <a:pt x="39" y="0"/>
                    <a:pt x="18" y="9"/>
                  </a:cubicBezTo>
                  <a:cubicBezTo>
                    <a:pt x="10" y="14"/>
                    <a:pt x="5" y="20"/>
                    <a:pt x="3" y="27"/>
                  </a:cubicBezTo>
                  <a:cubicBezTo>
                    <a:pt x="0" y="36"/>
                    <a:pt x="2" y="46"/>
                    <a:pt x="6" y="57"/>
                  </a:cubicBezTo>
                  <a:cubicBezTo>
                    <a:pt x="11" y="69"/>
                    <a:pt x="24" y="92"/>
                    <a:pt x="41" y="110"/>
                  </a:cubicBezTo>
                  <a:cubicBezTo>
                    <a:pt x="51" y="122"/>
                    <a:pt x="63" y="131"/>
                    <a:pt x="75" y="13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751" name="Google Shape;3751;p19"/>
            <p:cNvGrpSpPr/>
            <p:nvPr/>
          </p:nvGrpSpPr>
          <p:grpSpPr>
            <a:xfrm>
              <a:off x="2359025" y="3440113"/>
              <a:ext cx="423863" cy="569912"/>
              <a:chOff x="2359025" y="3440113"/>
              <a:chExt cx="423863" cy="569912"/>
            </a:xfrm>
          </p:grpSpPr>
          <p:sp>
            <p:nvSpPr>
              <p:cNvPr id="3752" name="Google Shape;3752;p19"/>
              <p:cNvSpPr/>
              <p:nvPr/>
            </p:nvSpPr>
            <p:spPr>
              <a:xfrm>
                <a:off x="2359025" y="3440113"/>
                <a:ext cx="423863" cy="257175"/>
              </a:xfrm>
              <a:custGeom>
                <a:rect b="b" l="l" r="r" t="t"/>
                <a:pathLst>
                  <a:path extrusionOk="0" h="95" w="157">
                    <a:moveTo>
                      <a:pt x="19" y="74"/>
                    </a:moveTo>
                    <a:cubicBezTo>
                      <a:pt x="23" y="80"/>
                      <a:pt x="28" y="86"/>
                      <a:pt x="33" y="92"/>
                    </a:cubicBezTo>
                    <a:cubicBezTo>
                      <a:pt x="30" y="93"/>
                      <a:pt x="26" y="94"/>
                      <a:pt x="23" y="95"/>
                    </a:cubicBezTo>
                    <a:cubicBezTo>
                      <a:pt x="12" y="86"/>
                      <a:pt x="4" y="76"/>
                      <a:pt x="0" y="71"/>
                    </a:cubicBezTo>
                    <a:cubicBezTo>
                      <a:pt x="5" y="71"/>
                      <a:pt x="12" y="72"/>
                      <a:pt x="19" y="74"/>
                    </a:cubicBezTo>
                    <a:close/>
                    <a:moveTo>
                      <a:pt x="32" y="48"/>
                    </a:moveTo>
                    <a:cubicBezTo>
                      <a:pt x="23" y="41"/>
                      <a:pt x="14" y="37"/>
                      <a:pt x="9" y="34"/>
                    </a:cubicBezTo>
                    <a:cubicBezTo>
                      <a:pt x="11" y="42"/>
                      <a:pt x="15" y="55"/>
                      <a:pt x="24" y="69"/>
                    </a:cubicBezTo>
                    <a:cubicBezTo>
                      <a:pt x="29" y="70"/>
                      <a:pt x="34" y="72"/>
                      <a:pt x="40" y="75"/>
                    </a:cubicBezTo>
                    <a:cubicBezTo>
                      <a:pt x="36" y="65"/>
                      <a:pt x="34" y="56"/>
                      <a:pt x="32" y="48"/>
                    </a:cubicBezTo>
                    <a:close/>
                    <a:moveTo>
                      <a:pt x="45" y="84"/>
                    </a:moveTo>
                    <a:cubicBezTo>
                      <a:pt x="40" y="81"/>
                      <a:pt x="34" y="79"/>
                      <a:pt x="29" y="77"/>
                    </a:cubicBezTo>
                    <a:cubicBezTo>
                      <a:pt x="32" y="82"/>
                      <a:pt x="36" y="86"/>
                      <a:pt x="41" y="91"/>
                    </a:cubicBezTo>
                    <a:cubicBezTo>
                      <a:pt x="43" y="90"/>
                      <a:pt x="46" y="90"/>
                      <a:pt x="48" y="90"/>
                    </a:cubicBezTo>
                    <a:cubicBezTo>
                      <a:pt x="47" y="88"/>
                      <a:pt x="46" y="86"/>
                      <a:pt x="45" y="84"/>
                    </a:cubicBezTo>
                    <a:close/>
                    <a:moveTo>
                      <a:pt x="60" y="42"/>
                    </a:moveTo>
                    <a:cubicBezTo>
                      <a:pt x="59" y="49"/>
                      <a:pt x="59" y="56"/>
                      <a:pt x="59" y="64"/>
                    </a:cubicBezTo>
                    <a:cubicBezTo>
                      <a:pt x="53" y="56"/>
                      <a:pt x="45" y="49"/>
                      <a:pt x="38" y="44"/>
                    </a:cubicBezTo>
                    <a:cubicBezTo>
                      <a:pt x="36" y="31"/>
                      <a:pt x="36" y="21"/>
                      <a:pt x="36" y="14"/>
                    </a:cubicBezTo>
                    <a:cubicBezTo>
                      <a:pt x="42" y="19"/>
                      <a:pt x="52" y="29"/>
                      <a:pt x="60" y="42"/>
                    </a:cubicBezTo>
                    <a:close/>
                    <a:moveTo>
                      <a:pt x="60" y="76"/>
                    </a:moveTo>
                    <a:cubicBezTo>
                      <a:pt x="61" y="80"/>
                      <a:pt x="62" y="84"/>
                      <a:pt x="63" y="8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58" y="85"/>
                      <a:pt x="54" y="82"/>
                      <a:pt x="50" y="80"/>
                    </a:cubicBezTo>
                    <a:cubicBezTo>
                      <a:pt x="45" y="71"/>
                      <a:pt x="42" y="62"/>
                      <a:pt x="40" y="54"/>
                    </a:cubicBezTo>
                    <a:cubicBezTo>
                      <a:pt x="47" y="60"/>
                      <a:pt x="54" y="67"/>
                      <a:pt x="60" y="76"/>
                    </a:cubicBezTo>
                    <a:close/>
                    <a:moveTo>
                      <a:pt x="123" y="92"/>
                    </a:moveTo>
                    <a:cubicBezTo>
                      <a:pt x="129" y="86"/>
                      <a:pt x="133" y="80"/>
                      <a:pt x="137" y="74"/>
                    </a:cubicBezTo>
                    <a:cubicBezTo>
                      <a:pt x="145" y="72"/>
                      <a:pt x="152" y="71"/>
                      <a:pt x="157" y="71"/>
                    </a:cubicBezTo>
                    <a:cubicBezTo>
                      <a:pt x="152" y="76"/>
                      <a:pt x="145" y="86"/>
                      <a:pt x="134" y="95"/>
                    </a:cubicBezTo>
                    <a:cubicBezTo>
                      <a:pt x="130" y="94"/>
                      <a:pt x="127" y="93"/>
                      <a:pt x="123" y="92"/>
                    </a:cubicBezTo>
                    <a:close/>
                    <a:moveTo>
                      <a:pt x="109" y="90"/>
                    </a:moveTo>
                    <a:cubicBezTo>
                      <a:pt x="111" y="90"/>
                      <a:pt x="113" y="90"/>
                      <a:pt x="116" y="91"/>
                    </a:cubicBezTo>
                    <a:cubicBezTo>
                      <a:pt x="120" y="86"/>
                      <a:pt x="124" y="82"/>
                      <a:pt x="128" y="77"/>
                    </a:cubicBezTo>
                    <a:cubicBezTo>
                      <a:pt x="122" y="79"/>
                      <a:pt x="117" y="81"/>
                      <a:pt x="112" y="84"/>
                    </a:cubicBezTo>
                    <a:cubicBezTo>
                      <a:pt x="111" y="86"/>
                      <a:pt x="110" y="88"/>
                      <a:pt x="109" y="90"/>
                    </a:cubicBezTo>
                    <a:close/>
                    <a:moveTo>
                      <a:pt x="117" y="75"/>
                    </a:moveTo>
                    <a:cubicBezTo>
                      <a:pt x="122" y="72"/>
                      <a:pt x="128" y="70"/>
                      <a:pt x="133" y="69"/>
                    </a:cubicBezTo>
                    <a:cubicBezTo>
                      <a:pt x="141" y="55"/>
                      <a:pt x="146" y="42"/>
                      <a:pt x="148" y="34"/>
                    </a:cubicBezTo>
                    <a:cubicBezTo>
                      <a:pt x="142" y="37"/>
                      <a:pt x="134" y="41"/>
                      <a:pt x="125" y="48"/>
                    </a:cubicBezTo>
                    <a:cubicBezTo>
                      <a:pt x="123" y="56"/>
                      <a:pt x="121" y="65"/>
                      <a:pt x="117" y="75"/>
                    </a:cubicBezTo>
                    <a:close/>
                    <a:moveTo>
                      <a:pt x="94" y="88"/>
                    </a:moveTo>
                    <a:cubicBezTo>
                      <a:pt x="95" y="84"/>
                      <a:pt x="96" y="80"/>
                      <a:pt x="96" y="76"/>
                    </a:cubicBezTo>
                    <a:cubicBezTo>
                      <a:pt x="102" y="67"/>
                      <a:pt x="110" y="60"/>
                      <a:pt x="117" y="54"/>
                    </a:cubicBezTo>
                    <a:cubicBezTo>
                      <a:pt x="115" y="62"/>
                      <a:pt x="112" y="71"/>
                      <a:pt x="107" y="80"/>
                    </a:cubicBezTo>
                    <a:cubicBezTo>
                      <a:pt x="103" y="82"/>
                      <a:pt x="99" y="85"/>
                      <a:pt x="95" y="88"/>
                    </a:cubicBezTo>
                    <a:cubicBezTo>
                      <a:pt x="94" y="88"/>
                      <a:pt x="94" y="88"/>
                      <a:pt x="94" y="88"/>
                    </a:cubicBezTo>
                    <a:close/>
                    <a:moveTo>
                      <a:pt x="97" y="64"/>
                    </a:moveTo>
                    <a:cubicBezTo>
                      <a:pt x="98" y="56"/>
                      <a:pt x="97" y="49"/>
                      <a:pt x="96" y="42"/>
                    </a:cubicBezTo>
                    <a:cubicBezTo>
                      <a:pt x="105" y="29"/>
                      <a:pt x="115" y="19"/>
                      <a:pt x="120" y="14"/>
                    </a:cubicBezTo>
                    <a:cubicBezTo>
                      <a:pt x="121" y="21"/>
                      <a:pt x="121" y="31"/>
                      <a:pt x="119" y="44"/>
                    </a:cubicBezTo>
                    <a:cubicBezTo>
                      <a:pt x="112" y="49"/>
                      <a:pt x="104" y="56"/>
                      <a:pt x="97" y="64"/>
                    </a:cubicBezTo>
                    <a:close/>
                    <a:moveTo>
                      <a:pt x="78" y="0"/>
                    </a:moveTo>
                    <a:cubicBezTo>
                      <a:pt x="75" y="8"/>
                      <a:pt x="69" y="23"/>
                      <a:pt x="67" y="41"/>
                    </a:cubicBezTo>
                    <a:cubicBezTo>
                      <a:pt x="71" y="48"/>
                      <a:pt x="75" y="56"/>
                      <a:pt x="78" y="65"/>
                    </a:cubicBezTo>
                    <a:cubicBezTo>
                      <a:pt x="81" y="56"/>
                      <a:pt x="85" y="48"/>
                      <a:pt x="90" y="41"/>
                    </a:cubicBezTo>
                    <a:cubicBezTo>
                      <a:pt x="87" y="23"/>
                      <a:pt x="82" y="8"/>
                      <a:pt x="78" y="0"/>
                    </a:cubicBezTo>
                    <a:close/>
                    <a:moveTo>
                      <a:pt x="82" y="78"/>
                    </a:moveTo>
                    <a:cubicBezTo>
                      <a:pt x="84" y="68"/>
                      <a:pt x="87" y="60"/>
                      <a:pt x="91" y="52"/>
                    </a:cubicBezTo>
                    <a:cubicBezTo>
                      <a:pt x="91" y="59"/>
                      <a:pt x="91" y="66"/>
                      <a:pt x="90" y="74"/>
                    </a:cubicBezTo>
                    <a:cubicBezTo>
                      <a:pt x="87" y="78"/>
                      <a:pt x="85" y="82"/>
                      <a:pt x="83" y="87"/>
                    </a:cubicBezTo>
                    <a:cubicBezTo>
                      <a:pt x="83" y="83"/>
                      <a:pt x="82" y="81"/>
                      <a:pt x="82" y="78"/>
                    </a:cubicBezTo>
                    <a:close/>
                    <a:moveTo>
                      <a:pt x="66" y="52"/>
                    </a:moveTo>
                    <a:cubicBezTo>
                      <a:pt x="70" y="60"/>
                      <a:pt x="73" y="68"/>
                      <a:pt x="75" y="78"/>
                    </a:cubicBezTo>
                    <a:cubicBezTo>
                      <a:pt x="74" y="81"/>
                      <a:pt x="74" y="84"/>
                      <a:pt x="74" y="87"/>
                    </a:cubicBezTo>
                    <a:cubicBezTo>
                      <a:pt x="72" y="82"/>
                      <a:pt x="69" y="78"/>
                      <a:pt x="67" y="74"/>
                    </a:cubicBezTo>
                    <a:cubicBezTo>
                      <a:pt x="66" y="66"/>
                      <a:pt x="65" y="59"/>
                      <a:pt x="66" y="52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3" name="Google Shape;3753;p19"/>
              <p:cNvSpPr/>
              <p:nvPr/>
            </p:nvSpPr>
            <p:spPr>
              <a:xfrm>
                <a:off x="2413000" y="3759200"/>
                <a:ext cx="57150" cy="57150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4" name="Google Shape;3754;p19"/>
              <p:cNvSpPr/>
              <p:nvPr/>
            </p:nvSpPr>
            <p:spPr>
              <a:xfrm>
                <a:off x="2446338" y="3832225"/>
                <a:ext cx="57150" cy="57150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5" name="Google Shape;3755;p19"/>
              <p:cNvSpPr/>
              <p:nvPr/>
            </p:nvSpPr>
            <p:spPr>
              <a:xfrm>
                <a:off x="2492375" y="3898900"/>
                <a:ext cx="53975" cy="53975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6" name="Google Shape;3756;p19"/>
              <p:cNvSpPr/>
              <p:nvPr/>
            </p:nvSpPr>
            <p:spPr>
              <a:xfrm>
                <a:off x="2546350" y="3956050"/>
                <a:ext cx="53975" cy="53975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7" name="Google Shape;3757;p19"/>
              <p:cNvSpPr/>
              <p:nvPr/>
            </p:nvSpPr>
            <p:spPr>
              <a:xfrm>
                <a:off x="2478088" y="3736975"/>
                <a:ext cx="53975" cy="57150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8" name="Google Shape;3758;p19"/>
              <p:cNvSpPr/>
              <p:nvPr/>
            </p:nvSpPr>
            <p:spPr>
              <a:xfrm>
                <a:off x="2546350" y="3732213"/>
                <a:ext cx="53975" cy="53975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9" name="Google Shape;3759;p19"/>
              <p:cNvSpPr/>
              <p:nvPr/>
            </p:nvSpPr>
            <p:spPr>
              <a:xfrm>
                <a:off x="2613025" y="3736975"/>
                <a:ext cx="53975" cy="57150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0" name="Google Shape;3760;p19"/>
              <p:cNvSpPr/>
              <p:nvPr/>
            </p:nvSpPr>
            <p:spPr>
              <a:xfrm>
                <a:off x="2674938" y="3759200"/>
                <a:ext cx="57150" cy="57150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1" name="Google Shape;3761;p19"/>
              <p:cNvSpPr/>
              <p:nvPr/>
            </p:nvSpPr>
            <p:spPr>
              <a:xfrm>
                <a:off x="2511425" y="3805238"/>
                <a:ext cx="50800" cy="53975"/>
              </a:xfrm>
              <a:custGeom>
                <a:rect b="b" l="l" r="r" t="t"/>
                <a:pathLst>
                  <a:path extrusionOk="0" h="20" w="19">
                    <a:moveTo>
                      <a:pt x="10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ubicBezTo>
                      <a:pt x="15" y="20"/>
                      <a:pt x="19" y="15"/>
                      <a:pt x="19" y="10"/>
                    </a:cubicBezTo>
                    <a:cubicBezTo>
                      <a:pt x="19" y="5"/>
                      <a:pt x="15" y="0"/>
                      <a:pt x="10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2" name="Google Shape;3762;p19"/>
              <p:cNvSpPr/>
              <p:nvPr/>
            </p:nvSpPr>
            <p:spPr>
              <a:xfrm>
                <a:off x="2578100" y="3805238"/>
                <a:ext cx="53975" cy="50800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3" name="Google Shape;3763;p19"/>
              <p:cNvSpPr/>
              <p:nvPr/>
            </p:nvSpPr>
            <p:spPr>
              <a:xfrm>
                <a:off x="2643188" y="3832225"/>
                <a:ext cx="57150" cy="57150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4" name="Google Shape;3764;p19"/>
              <p:cNvSpPr/>
              <p:nvPr/>
            </p:nvSpPr>
            <p:spPr>
              <a:xfrm>
                <a:off x="2600325" y="3898900"/>
                <a:ext cx="53975" cy="53975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5" name="Google Shape;3765;p19"/>
              <p:cNvSpPr/>
              <p:nvPr/>
            </p:nvSpPr>
            <p:spPr>
              <a:xfrm>
                <a:off x="2546350" y="3862388"/>
                <a:ext cx="55563" cy="53975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766" name="Google Shape;3766;p19"/>
          <p:cNvGrpSpPr/>
          <p:nvPr/>
        </p:nvGrpSpPr>
        <p:grpSpPr>
          <a:xfrm>
            <a:off x="2300288" y="4370388"/>
            <a:ext cx="555625" cy="417513"/>
            <a:chOff x="2300288" y="4370388"/>
            <a:chExt cx="555625" cy="417513"/>
          </a:xfrm>
        </p:grpSpPr>
        <p:sp>
          <p:nvSpPr>
            <p:cNvPr id="3767" name="Google Shape;3767;p19"/>
            <p:cNvSpPr/>
            <p:nvPr/>
          </p:nvSpPr>
          <p:spPr>
            <a:xfrm>
              <a:off x="2300288" y="4370388"/>
              <a:ext cx="555625" cy="417513"/>
            </a:xfrm>
            <a:custGeom>
              <a:rect b="b" l="l" r="r" t="t"/>
              <a:pathLst>
                <a:path extrusionOk="0" h="155" w="206">
                  <a:moveTo>
                    <a:pt x="103" y="78"/>
                  </a:moveTo>
                  <a:cubicBezTo>
                    <a:pt x="97" y="69"/>
                    <a:pt x="82" y="45"/>
                    <a:pt x="67" y="30"/>
                  </a:cubicBezTo>
                  <a:cubicBezTo>
                    <a:pt x="49" y="11"/>
                    <a:pt x="22" y="4"/>
                    <a:pt x="13" y="2"/>
                  </a:cubicBezTo>
                  <a:cubicBezTo>
                    <a:pt x="5" y="0"/>
                    <a:pt x="1" y="10"/>
                    <a:pt x="5" y="12"/>
                  </a:cubicBezTo>
                  <a:cubicBezTo>
                    <a:pt x="9" y="14"/>
                    <a:pt x="0" y="21"/>
                    <a:pt x="5" y="23"/>
                  </a:cubicBezTo>
                  <a:cubicBezTo>
                    <a:pt x="10" y="24"/>
                    <a:pt x="3" y="33"/>
                    <a:pt x="8" y="32"/>
                  </a:cubicBezTo>
                  <a:cubicBezTo>
                    <a:pt x="13" y="32"/>
                    <a:pt x="19" y="34"/>
                    <a:pt x="15" y="37"/>
                  </a:cubicBezTo>
                  <a:cubicBezTo>
                    <a:pt x="11" y="40"/>
                    <a:pt x="6" y="43"/>
                    <a:pt x="13" y="43"/>
                  </a:cubicBezTo>
                  <a:cubicBezTo>
                    <a:pt x="19" y="43"/>
                    <a:pt x="21" y="48"/>
                    <a:pt x="17" y="50"/>
                  </a:cubicBezTo>
                  <a:cubicBezTo>
                    <a:pt x="14" y="52"/>
                    <a:pt x="13" y="55"/>
                    <a:pt x="17" y="55"/>
                  </a:cubicBezTo>
                  <a:cubicBezTo>
                    <a:pt x="21" y="55"/>
                    <a:pt x="21" y="58"/>
                    <a:pt x="19" y="61"/>
                  </a:cubicBezTo>
                  <a:cubicBezTo>
                    <a:pt x="18" y="63"/>
                    <a:pt x="16" y="66"/>
                    <a:pt x="20" y="66"/>
                  </a:cubicBezTo>
                  <a:cubicBezTo>
                    <a:pt x="24" y="66"/>
                    <a:pt x="26" y="68"/>
                    <a:pt x="24" y="70"/>
                  </a:cubicBezTo>
                  <a:cubicBezTo>
                    <a:pt x="22" y="73"/>
                    <a:pt x="19" y="74"/>
                    <a:pt x="24" y="75"/>
                  </a:cubicBezTo>
                  <a:cubicBezTo>
                    <a:pt x="28" y="76"/>
                    <a:pt x="32" y="76"/>
                    <a:pt x="30" y="78"/>
                  </a:cubicBezTo>
                  <a:cubicBezTo>
                    <a:pt x="28" y="80"/>
                    <a:pt x="26" y="84"/>
                    <a:pt x="31" y="84"/>
                  </a:cubicBezTo>
                  <a:cubicBezTo>
                    <a:pt x="36" y="83"/>
                    <a:pt x="45" y="83"/>
                    <a:pt x="45" y="83"/>
                  </a:cubicBezTo>
                  <a:cubicBezTo>
                    <a:pt x="45" y="83"/>
                    <a:pt x="35" y="88"/>
                    <a:pt x="32" y="92"/>
                  </a:cubicBezTo>
                  <a:cubicBezTo>
                    <a:pt x="30" y="95"/>
                    <a:pt x="27" y="100"/>
                    <a:pt x="30" y="100"/>
                  </a:cubicBezTo>
                  <a:cubicBezTo>
                    <a:pt x="33" y="101"/>
                    <a:pt x="34" y="109"/>
                    <a:pt x="31" y="112"/>
                  </a:cubicBezTo>
                  <a:cubicBezTo>
                    <a:pt x="28" y="114"/>
                    <a:pt x="28" y="120"/>
                    <a:pt x="31" y="120"/>
                  </a:cubicBezTo>
                  <a:cubicBezTo>
                    <a:pt x="34" y="120"/>
                    <a:pt x="36" y="129"/>
                    <a:pt x="35" y="131"/>
                  </a:cubicBezTo>
                  <a:cubicBezTo>
                    <a:pt x="34" y="134"/>
                    <a:pt x="40" y="139"/>
                    <a:pt x="41" y="136"/>
                  </a:cubicBezTo>
                  <a:cubicBezTo>
                    <a:pt x="42" y="132"/>
                    <a:pt x="44" y="136"/>
                    <a:pt x="44" y="140"/>
                  </a:cubicBezTo>
                  <a:cubicBezTo>
                    <a:pt x="44" y="145"/>
                    <a:pt x="50" y="150"/>
                    <a:pt x="51" y="143"/>
                  </a:cubicBezTo>
                  <a:cubicBezTo>
                    <a:pt x="52" y="139"/>
                    <a:pt x="57" y="154"/>
                    <a:pt x="59" y="152"/>
                  </a:cubicBezTo>
                  <a:cubicBezTo>
                    <a:pt x="61" y="151"/>
                    <a:pt x="69" y="155"/>
                    <a:pt x="70" y="149"/>
                  </a:cubicBezTo>
                  <a:cubicBezTo>
                    <a:pt x="71" y="143"/>
                    <a:pt x="75" y="141"/>
                    <a:pt x="78" y="143"/>
                  </a:cubicBezTo>
                  <a:cubicBezTo>
                    <a:pt x="82" y="144"/>
                    <a:pt x="87" y="141"/>
                    <a:pt x="86" y="136"/>
                  </a:cubicBezTo>
                  <a:cubicBezTo>
                    <a:pt x="86" y="131"/>
                    <a:pt x="89" y="127"/>
                    <a:pt x="91" y="126"/>
                  </a:cubicBezTo>
                  <a:cubicBezTo>
                    <a:pt x="93" y="125"/>
                    <a:pt x="97" y="109"/>
                    <a:pt x="103" y="102"/>
                  </a:cubicBezTo>
                  <a:cubicBezTo>
                    <a:pt x="109" y="109"/>
                    <a:pt x="113" y="125"/>
                    <a:pt x="115" y="126"/>
                  </a:cubicBezTo>
                  <a:cubicBezTo>
                    <a:pt x="117" y="127"/>
                    <a:pt x="120" y="131"/>
                    <a:pt x="120" y="136"/>
                  </a:cubicBezTo>
                  <a:cubicBezTo>
                    <a:pt x="119" y="141"/>
                    <a:pt x="124" y="144"/>
                    <a:pt x="127" y="143"/>
                  </a:cubicBezTo>
                  <a:cubicBezTo>
                    <a:pt x="131" y="141"/>
                    <a:pt x="135" y="143"/>
                    <a:pt x="136" y="149"/>
                  </a:cubicBezTo>
                  <a:cubicBezTo>
                    <a:pt x="137" y="155"/>
                    <a:pt x="145" y="151"/>
                    <a:pt x="147" y="152"/>
                  </a:cubicBezTo>
                  <a:cubicBezTo>
                    <a:pt x="149" y="154"/>
                    <a:pt x="154" y="139"/>
                    <a:pt x="155" y="143"/>
                  </a:cubicBezTo>
                  <a:cubicBezTo>
                    <a:pt x="156" y="150"/>
                    <a:pt x="162" y="145"/>
                    <a:pt x="162" y="140"/>
                  </a:cubicBezTo>
                  <a:cubicBezTo>
                    <a:pt x="162" y="136"/>
                    <a:pt x="164" y="132"/>
                    <a:pt x="165" y="136"/>
                  </a:cubicBezTo>
                  <a:cubicBezTo>
                    <a:pt x="166" y="139"/>
                    <a:pt x="172" y="134"/>
                    <a:pt x="171" y="131"/>
                  </a:cubicBezTo>
                  <a:cubicBezTo>
                    <a:pt x="170" y="129"/>
                    <a:pt x="172" y="120"/>
                    <a:pt x="174" y="120"/>
                  </a:cubicBezTo>
                  <a:cubicBezTo>
                    <a:pt x="177" y="120"/>
                    <a:pt x="177" y="114"/>
                    <a:pt x="174" y="112"/>
                  </a:cubicBezTo>
                  <a:cubicBezTo>
                    <a:pt x="172" y="109"/>
                    <a:pt x="173" y="101"/>
                    <a:pt x="176" y="100"/>
                  </a:cubicBezTo>
                  <a:cubicBezTo>
                    <a:pt x="178" y="100"/>
                    <a:pt x="176" y="95"/>
                    <a:pt x="173" y="92"/>
                  </a:cubicBezTo>
                  <a:cubicBezTo>
                    <a:pt x="170" y="88"/>
                    <a:pt x="161" y="83"/>
                    <a:pt x="161" y="83"/>
                  </a:cubicBezTo>
                  <a:cubicBezTo>
                    <a:pt x="161" y="83"/>
                    <a:pt x="170" y="83"/>
                    <a:pt x="174" y="84"/>
                  </a:cubicBezTo>
                  <a:cubicBezTo>
                    <a:pt x="179" y="84"/>
                    <a:pt x="177" y="80"/>
                    <a:pt x="175" y="78"/>
                  </a:cubicBezTo>
                  <a:cubicBezTo>
                    <a:pt x="173" y="76"/>
                    <a:pt x="177" y="76"/>
                    <a:pt x="182" y="75"/>
                  </a:cubicBezTo>
                  <a:cubicBezTo>
                    <a:pt x="187" y="74"/>
                    <a:pt x="183" y="73"/>
                    <a:pt x="182" y="70"/>
                  </a:cubicBezTo>
                  <a:cubicBezTo>
                    <a:pt x="180" y="68"/>
                    <a:pt x="182" y="66"/>
                    <a:pt x="186" y="66"/>
                  </a:cubicBezTo>
                  <a:cubicBezTo>
                    <a:pt x="190" y="66"/>
                    <a:pt x="187" y="63"/>
                    <a:pt x="186" y="61"/>
                  </a:cubicBezTo>
                  <a:cubicBezTo>
                    <a:pt x="185" y="58"/>
                    <a:pt x="185" y="55"/>
                    <a:pt x="189" y="55"/>
                  </a:cubicBezTo>
                  <a:cubicBezTo>
                    <a:pt x="193" y="55"/>
                    <a:pt x="192" y="52"/>
                    <a:pt x="188" y="50"/>
                  </a:cubicBezTo>
                  <a:cubicBezTo>
                    <a:pt x="185" y="48"/>
                    <a:pt x="186" y="43"/>
                    <a:pt x="193" y="43"/>
                  </a:cubicBezTo>
                  <a:cubicBezTo>
                    <a:pt x="200" y="43"/>
                    <a:pt x="195" y="40"/>
                    <a:pt x="191" y="37"/>
                  </a:cubicBezTo>
                  <a:cubicBezTo>
                    <a:pt x="187" y="34"/>
                    <a:pt x="192" y="32"/>
                    <a:pt x="197" y="32"/>
                  </a:cubicBezTo>
                  <a:cubicBezTo>
                    <a:pt x="203" y="33"/>
                    <a:pt x="195" y="24"/>
                    <a:pt x="201" y="23"/>
                  </a:cubicBezTo>
                  <a:cubicBezTo>
                    <a:pt x="206" y="21"/>
                    <a:pt x="197" y="14"/>
                    <a:pt x="201" y="12"/>
                  </a:cubicBezTo>
                  <a:cubicBezTo>
                    <a:pt x="204" y="10"/>
                    <a:pt x="201" y="0"/>
                    <a:pt x="192" y="2"/>
                  </a:cubicBezTo>
                  <a:cubicBezTo>
                    <a:pt x="184" y="4"/>
                    <a:pt x="157" y="11"/>
                    <a:pt x="139" y="30"/>
                  </a:cubicBezTo>
                  <a:cubicBezTo>
                    <a:pt x="124" y="45"/>
                    <a:pt x="108" y="69"/>
                    <a:pt x="103" y="7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8" name="Google Shape;3768;p19"/>
            <p:cNvSpPr/>
            <p:nvPr/>
          </p:nvSpPr>
          <p:spPr>
            <a:xfrm>
              <a:off x="2562225" y="4540250"/>
              <a:ext cx="31750" cy="142875"/>
            </a:xfrm>
            <a:custGeom>
              <a:rect b="b" l="l" r="r" t="t"/>
              <a:pathLst>
                <a:path extrusionOk="0" h="53" w="12">
                  <a:moveTo>
                    <a:pt x="6" y="0"/>
                  </a:moveTo>
                  <a:cubicBezTo>
                    <a:pt x="8" y="0"/>
                    <a:pt x="10" y="3"/>
                    <a:pt x="11" y="7"/>
                  </a:cubicBezTo>
                  <a:cubicBezTo>
                    <a:pt x="12" y="12"/>
                    <a:pt x="11" y="19"/>
                    <a:pt x="11" y="26"/>
                  </a:cubicBezTo>
                  <a:cubicBezTo>
                    <a:pt x="10" y="33"/>
                    <a:pt x="9" y="40"/>
                    <a:pt x="8" y="45"/>
                  </a:cubicBezTo>
                  <a:cubicBezTo>
                    <a:pt x="7" y="50"/>
                    <a:pt x="7" y="53"/>
                    <a:pt x="6" y="53"/>
                  </a:cubicBezTo>
                  <a:cubicBezTo>
                    <a:pt x="5" y="53"/>
                    <a:pt x="4" y="50"/>
                    <a:pt x="3" y="45"/>
                  </a:cubicBezTo>
                  <a:cubicBezTo>
                    <a:pt x="3" y="40"/>
                    <a:pt x="2" y="33"/>
                    <a:pt x="1" y="26"/>
                  </a:cubicBezTo>
                  <a:cubicBezTo>
                    <a:pt x="0" y="19"/>
                    <a:pt x="0" y="12"/>
                    <a:pt x="1" y="7"/>
                  </a:cubicBezTo>
                  <a:cubicBezTo>
                    <a:pt x="2" y="3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9" name="Google Shape;3769;p19"/>
            <p:cNvSpPr/>
            <p:nvPr/>
          </p:nvSpPr>
          <p:spPr>
            <a:xfrm>
              <a:off x="2513013" y="4429125"/>
              <a:ext cx="65088" cy="122238"/>
            </a:xfrm>
            <a:custGeom>
              <a:rect b="b" l="l" r="r" t="t"/>
              <a:pathLst>
                <a:path extrusionOk="0" h="45" w="24">
                  <a:moveTo>
                    <a:pt x="21" y="44"/>
                  </a:moveTo>
                  <a:cubicBezTo>
                    <a:pt x="22" y="45"/>
                    <a:pt x="22" y="45"/>
                    <a:pt x="23" y="45"/>
                  </a:cubicBezTo>
                  <a:cubicBezTo>
                    <a:pt x="24" y="45"/>
                    <a:pt x="24" y="44"/>
                    <a:pt x="24" y="44"/>
                  </a:cubicBezTo>
                  <a:cubicBezTo>
                    <a:pt x="24" y="43"/>
                    <a:pt x="17" y="22"/>
                    <a:pt x="10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7"/>
                    <a:pt x="4" y="8"/>
                    <a:pt x="5" y="9"/>
                  </a:cubicBezTo>
                  <a:cubicBezTo>
                    <a:pt x="6" y="10"/>
                    <a:pt x="8" y="12"/>
                    <a:pt x="9" y="12"/>
                  </a:cubicBezTo>
                  <a:cubicBezTo>
                    <a:pt x="15" y="24"/>
                    <a:pt x="21" y="44"/>
                    <a:pt x="21" y="4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0" name="Google Shape;3770;p19"/>
            <p:cNvSpPr/>
            <p:nvPr/>
          </p:nvSpPr>
          <p:spPr>
            <a:xfrm>
              <a:off x="2578100" y="4429125"/>
              <a:ext cx="65088" cy="122238"/>
            </a:xfrm>
            <a:custGeom>
              <a:rect b="b" l="l" r="r" t="t"/>
              <a:pathLst>
                <a:path extrusionOk="0" h="45" w="24">
                  <a:moveTo>
                    <a:pt x="2" y="44"/>
                  </a:moveTo>
                  <a:cubicBezTo>
                    <a:pt x="2" y="45"/>
                    <a:pt x="1" y="45"/>
                    <a:pt x="1" y="45"/>
                  </a:cubicBezTo>
                  <a:cubicBezTo>
                    <a:pt x="0" y="45"/>
                    <a:pt x="0" y="44"/>
                    <a:pt x="0" y="44"/>
                  </a:cubicBezTo>
                  <a:cubicBezTo>
                    <a:pt x="0" y="43"/>
                    <a:pt x="6" y="22"/>
                    <a:pt x="13" y="9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5" y="5"/>
                    <a:pt x="16" y="4"/>
                    <a:pt x="17" y="3"/>
                  </a:cubicBezTo>
                  <a:cubicBezTo>
                    <a:pt x="17" y="2"/>
                    <a:pt x="18" y="2"/>
                    <a:pt x="19" y="1"/>
                  </a:cubicBezTo>
                  <a:cubicBezTo>
                    <a:pt x="19" y="1"/>
                    <a:pt x="19" y="1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2" y="0"/>
                    <a:pt x="22" y="1"/>
                    <a:pt x="23" y="1"/>
                  </a:cubicBezTo>
                  <a:cubicBezTo>
                    <a:pt x="24" y="2"/>
                    <a:pt x="23" y="4"/>
                    <a:pt x="22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0" y="7"/>
                    <a:pt x="19" y="8"/>
                    <a:pt x="19" y="9"/>
                  </a:cubicBezTo>
                  <a:cubicBezTo>
                    <a:pt x="18" y="10"/>
                    <a:pt x="16" y="12"/>
                    <a:pt x="15" y="12"/>
                  </a:cubicBezTo>
                  <a:cubicBezTo>
                    <a:pt x="8" y="24"/>
                    <a:pt x="2" y="44"/>
                    <a:pt x="2" y="4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71" name="Google Shape;3771;p19"/>
          <p:cNvGrpSpPr/>
          <p:nvPr/>
        </p:nvGrpSpPr>
        <p:grpSpPr>
          <a:xfrm>
            <a:off x="7118350" y="3586163"/>
            <a:ext cx="600075" cy="339725"/>
            <a:chOff x="7118350" y="3586163"/>
            <a:chExt cx="600075" cy="339725"/>
          </a:xfrm>
        </p:grpSpPr>
        <p:sp>
          <p:nvSpPr>
            <p:cNvPr id="3772" name="Google Shape;3772;p19"/>
            <p:cNvSpPr/>
            <p:nvPr/>
          </p:nvSpPr>
          <p:spPr>
            <a:xfrm>
              <a:off x="7626350" y="3767138"/>
              <a:ext cx="49213" cy="149225"/>
            </a:xfrm>
            <a:custGeom>
              <a:rect b="b" l="l" r="r" t="t"/>
              <a:pathLst>
                <a:path extrusionOk="0" h="55" w="1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1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51"/>
                    <a:pt x="14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4" y="55"/>
                    <a:pt x="0" y="51"/>
                    <a:pt x="0" y="4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3" name="Google Shape;3773;p19"/>
            <p:cNvSpPr/>
            <p:nvPr/>
          </p:nvSpPr>
          <p:spPr>
            <a:xfrm>
              <a:off x="7162800" y="3767138"/>
              <a:ext cx="50800" cy="149225"/>
            </a:xfrm>
            <a:custGeom>
              <a:rect b="b" l="l" r="r" t="t"/>
              <a:pathLst>
                <a:path extrusionOk="0" h="55" w="19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5" y="0"/>
                    <a:pt x="19" y="4"/>
                    <a:pt x="19" y="10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51"/>
                    <a:pt x="15" y="55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5" y="55"/>
                    <a:pt x="0" y="51"/>
                    <a:pt x="0" y="4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4" name="Google Shape;3774;p19"/>
            <p:cNvSpPr/>
            <p:nvPr/>
          </p:nvSpPr>
          <p:spPr>
            <a:xfrm>
              <a:off x="7221538" y="3759200"/>
              <a:ext cx="393700" cy="166688"/>
            </a:xfrm>
            <a:custGeom>
              <a:rect b="b" l="l" r="r" t="t"/>
              <a:pathLst>
                <a:path extrusionOk="0" h="62" w="146">
                  <a:moveTo>
                    <a:pt x="136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42" y="0"/>
                    <a:pt x="146" y="4"/>
                    <a:pt x="146" y="10"/>
                  </a:cubicBezTo>
                  <a:cubicBezTo>
                    <a:pt x="146" y="51"/>
                    <a:pt x="146" y="51"/>
                    <a:pt x="146" y="51"/>
                  </a:cubicBezTo>
                  <a:cubicBezTo>
                    <a:pt x="146" y="57"/>
                    <a:pt x="142" y="62"/>
                    <a:pt x="136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1" y="62"/>
                    <a:pt x="126" y="57"/>
                    <a:pt x="126" y="51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7"/>
                    <a:pt x="16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4" y="62"/>
                    <a:pt x="0" y="57"/>
                    <a:pt x="0" y="5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6" y="0"/>
                    <a:pt x="20" y="4"/>
                    <a:pt x="20" y="10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6" y="4"/>
                    <a:pt x="131" y="0"/>
                    <a:pt x="13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5" name="Google Shape;3775;p19"/>
            <p:cNvSpPr/>
            <p:nvPr/>
          </p:nvSpPr>
          <p:spPr>
            <a:xfrm>
              <a:off x="7683500" y="3790950"/>
              <a:ext cx="34925" cy="103188"/>
            </a:xfrm>
            <a:custGeom>
              <a:rect b="b" l="l" r="r" t="t"/>
              <a:pathLst>
                <a:path extrusionOk="0" h="38" w="1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5"/>
                    <a:pt x="10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3" y="38"/>
                    <a:pt x="0" y="35"/>
                    <a:pt x="0" y="3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6" name="Google Shape;3776;p19"/>
            <p:cNvSpPr/>
            <p:nvPr/>
          </p:nvSpPr>
          <p:spPr>
            <a:xfrm>
              <a:off x="7118350" y="3790950"/>
              <a:ext cx="34925" cy="103188"/>
            </a:xfrm>
            <a:custGeom>
              <a:rect b="b" l="l" r="r" t="t"/>
              <a:pathLst>
                <a:path extrusionOk="0" h="38" w="1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5"/>
                    <a:pt x="10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3" y="38"/>
                    <a:pt x="0" y="35"/>
                    <a:pt x="0" y="3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7" name="Google Shape;3777;p19"/>
            <p:cNvSpPr/>
            <p:nvPr/>
          </p:nvSpPr>
          <p:spPr>
            <a:xfrm>
              <a:off x="7567613" y="3590925"/>
              <a:ext cx="36513" cy="111125"/>
            </a:xfrm>
            <a:custGeom>
              <a:rect b="b" l="l" r="r" t="t"/>
              <a:pathLst>
                <a:path extrusionOk="0" h="41" w="1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8"/>
                    <a:pt x="11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3" y="41"/>
                    <a:pt x="0" y="38"/>
                    <a:pt x="0" y="3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8" name="Google Shape;3778;p19"/>
            <p:cNvSpPr/>
            <p:nvPr/>
          </p:nvSpPr>
          <p:spPr>
            <a:xfrm>
              <a:off x="7218363" y="3590925"/>
              <a:ext cx="38100" cy="111125"/>
            </a:xfrm>
            <a:custGeom>
              <a:rect b="b" l="l" r="r" t="t"/>
              <a:pathLst>
                <a:path extrusionOk="0" h="41" w="1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8"/>
                    <a:pt x="11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3" y="41"/>
                    <a:pt x="0" y="38"/>
                    <a:pt x="0" y="3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9" name="Google Shape;3779;p19"/>
            <p:cNvSpPr/>
            <p:nvPr/>
          </p:nvSpPr>
          <p:spPr>
            <a:xfrm>
              <a:off x="7261225" y="3586163"/>
              <a:ext cx="298450" cy="123825"/>
            </a:xfrm>
            <a:custGeom>
              <a:rect b="b" l="l" r="r" t="t"/>
              <a:pathLst>
                <a:path extrusionOk="0" h="46" w="110">
                  <a:moveTo>
                    <a:pt x="103" y="0"/>
                  </a:moveTo>
                  <a:cubicBezTo>
                    <a:pt x="103" y="0"/>
                    <a:pt x="103" y="0"/>
                    <a:pt x="103" y="0"/>
                  </a:cubicBezTo>
                  <a:cubicBezTo>
                    <a:pt x="107" y="0"/>
                    <a:pt x="110" y="3"/>
                    <a:pt x="110" y="7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43"/>
                    <a:pt x="107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98" y="46"/>
                    <a:pt x="95" y="43"/>
                    <a:pt x="95" y="38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43"/>
                    <a:pt x="12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4" y="46"/>
                    <a:pt x="0" y="43"/>
                    <a:pt x="0" y="3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6" y="3"/>
                    <a:pt x="16" y="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3"/>
                    <a:pt x="98" y="0"/>
                    <a:pt x="10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0" name="Google Shape;3780;p19"/>
            <p:cNvSpPr/>
            <p:nvPr/>
          </p:nvSpPr>
          <p:spPr>
            <a:xfrm>
              <a:off x="7610475" y="3608388"/>
              <a:ext cx="26988" cy="77788"/>
            </a:xfrm>
            <a:custGeom>
              <a:rect b="b" l="l" r="r" t="t"/>
              <a:pathLst>
                <a:path extrusionOk="0" h="29" w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7"/>
                    <a:pt x="7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29"/>
                    <a:pt x="0" y="27"/>
                    <a:pt x="0" y="2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1" name="Google Shape;3781;p19"/>
            <p:cNvSpPr/>
            <p:nvPr/>
          </p:nvSpPr>
          <p:spPr>
            <a:xfrm>
              <a:off x="7186613" y="3608388"/>
              <a:ext cx="26988" cy="77788"/>
            </a:xfrm>
            <a:custGeom>
              <a:rect b="b" l="l" r="r" t="t"/>
              <a:pathLst>
                <a:path extrusionOk="0" h="29" w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7"/>
                    <a:pt x="8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" y="29"/>
                    <a:pt x="0" y="27"/>
                    <a:pt x="0" y="2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82" name="Google Shape;3782;p19"/>
          <p:cNvSpPr/>
          <p:nvPr/>
        </p:nvSpPr>
        <p:spPr>
          <a:xfrm>
            <a:off x="4908550" y="992188"/>
            <a:ext cx="212725" cy="633413"/>
          </a:xfrm>
          <a:custGeom>
            <a:rect b="b" l="l" r="r" t="t"/>
            <a:pathLst>
              <a:path extrusionOk="0" h="234" w="79">
                <a:moveTo>
                  <a:pt x="14" y="152"/>
                </a:moveTo>
                <a:cubicBezTo>
                  <a:pt x="17" y="169"/>
                  <a:pt x="17" y="183"/>
                  <a:pt x="14" y="195"/>
                </a:cubicBezTo>
                <a:cubicBezTo>
                  <a:pt x="10" y="209"/>
                  <a:pt x="6" y="222"/>
                  <a:pt x="22" y="229"/>
                </a:cubicBezTo>
                <a:cubicBezTo>
                  <a:pt x="38" y="233"/>
                  <a:pt x="54" y="234"/>
                  <a:pt x="70" y="228"/>
                </a:cubicBezTo>
                <a:cubicBezTo>
                  <a:pt x="77" y="225"/>
                  <a:pt x="79" y="217"/>
                  <a:pt x="78" y="207"/>
                </a:cubicBezTo>
                <a:cubicBezTo>
                  <a:pt x="73" y="192"/>
                  <a:pt x="70" y="176"/>
                  <a:pt x="75" y="158"/>
                </a:cubicBezTo>
                <a:cubicBezTo>
                  <a:pt x="78" y="139"/>
                  <a:pt x="78" y="119"/>
                  <a:pt x="75" y="98"/>
                </a:cubicBezTo>
                <a:cubicBezTo>
                  <a:pt x="73" y="86"/>
                  <a:pt x="71" y="81"/>
                  <a:pt x="67" y="69"/>
                </a:cubicBezTo>
                <a:cubicBezTo>
                  <a:pt x="64" y="60"/>
                  <a:pt x="61" y="50"/>
                  <a:pt x="60" y="40"/>
                </a:cubicBezTo>
                <a:cubicBezTo>
                  <a:pt x="59" y="34"/>
                  <a:pt x="59" y="30"/>
                  <a:pt x="59" y="23"/>
                </a:cubicBezTo>
                <a:cubicBezTo>
                  <a:pt x="62" y="19"/>
                  <a:pt x="62" y="15"/>
                  <a:pt x="59" y="11"/>
                </a:cubicBezTo>
                <a:cubicBezTo>
                  <a:pt x="60" y="11"/>
                  <a:pt x="60" y="10"/>
                  <a:pt x="61" y="9"/>
                </a:cubicBezTo>
                <a:cubicBezTo>
                  <a:pt x="62" y="3"/>
                  <a:pt x="57" y="1"/>
                  <a:pt x="53" y="0"/>
                </a:cubicBezTo>
                <a:cubicBezTo>
                  <a:pt x="48" y="0"/>
                  <a:pt x="43" y="0"/>
                  <a:pt x="38" y="0"/>
                </a:cubicBezTo>
                <a:cubicBezTo>
                  <a:pt x="30" y="0"/>
                  <a:pt x="29" y="3"/>
                  <a:pt x="29" y="6"/>
                </a:cubicBezTo>
                <a:cubicBezTo>
                  <a:pt x="28" y="9"/>
                  <a:pt x="29" y="11"/>
                  <a:pt x="31" y="11"/>
                </a:cubicBezTo>
                <a:cubicBezTo>
                  <a:pt x="28" y="15"/>
                  <a:pt x="27" y="19"/>
                  <a:pt x="31" y="23"/>
                </a:cubicBezTo>
                <a:cubicBezTo>
                  <a:pt x="35" y="64"/>
                  <a:pt x="0" y="87"/>
                  <a:pt x="14" y="1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3" name="Google Shape;3783;p19"/>
          <p:cNvSpPr/>
          <p:nvPr/>
        </p:nvSpPr>
        <p:spPr>
          <a:xfrm>
            <a:off x="6249988" y="1960563"/>
            <a:ext cx="682625" cy="309563"/>
          </a:xfrm>
          <a:custGeom>
            <a:rect b="b" l="l" r="r" t="t"/>
            <a:pathLst>
              <a:path extrusionOk="0" h="115" w="253">
                <a:moveTo>
                  <a:pt x="86" y="84"/>
                </a:moveTo>
                <a:cubicBezTo>
                  <a:pt x="86" y="88"/>
                  <a:pt x="88" y="92"/>
                  <a:pt x="89" y="96"/>
                </a:cubicBezTo>
                <a:cubicBezTo>
                  <a:pt x="91" y="99"/>
                  <a:pt x="93" y="102"/>
                  <a:pt x="96" y="104"/>
                </a:cubicBezTo>
                <a:cubicBezTo>
                  <a:pt x="97" y="105"/>
                  <a:pt x="98" y="106"/>
                  <a:pt x="99" y="107"/>
                </a:cubicBezTo>
                <a:cubicBezTo>
                  <a:pt x="109" y="113"/>
                  <a:pt x="120" y="111"/>
                  <a:pt x="131" y="105"/>
                </a:cubicBezTo>
                <a:cubicBezTo>
                  <a:pt x="142" y="100"/>
                  <a:pt x="152" y="90"/>
                  <a:pt x="159" y="81"/>
                </a:cubicBezTo>
                <a:cubicBezTo>
                  <a:pt x="162" y="78"/>
                  <a:pt x="164" y="75"/>
                  <a:pt x="166" y="72"/>
                </a:cubicBezTo>
                <a:cubicBezTo>
                  <a:pt x="166" y="72"/>
                  <a:pt x="166" y="72"/>
                  <a:pt x="166" y="72"/>
                </a:cubicBezTo>
                <a:cubicBezTo>
                  <a:pt x="167" y="70"/>
                  <a:pt x="168" y="68"/>
                  <a:pt x="169" y="66"/>
                </a:cubicBezTo>
                <a:cubicBezTo>
                  <a:pt x="169" y="63"/>
                  <a:pt x="170" y="61"/>
                  <a:pt x="170" y="59"/>
                </a:cubicBezTo>
                <a:cubicBezTo>
                  <a:pt x="170" y="58"/>
                  <a:pt x="169" y="57"/>
                  <a:pt x="169" y="55"/>
                </a:cubicBezTo>
                <a:cubicBezTo>
                  <a:pt x="168" y="50"/>
                  <a:pt x="165" y="47"/>
                  <a:pt x="160" y="45"/>
                </a:cubicBezTo>
                <a:cubicBezTo>
                  <a:pt x="155" y="43"/>
                  <a:pt x="149" y="42"/>
                  <a:pt x="143" y="42"/>
                </a:cubicBezTo>
                <a:cubicBezTo>
                  <a:pt x="135" y="42"/>
                  <a:pt x="126" y="44"/>
                  <a:pt x="120" y="45"/>
                </a:cubicBezTo>
                <a:cubicBezTo>
                  <a:pt x="110" y="48"/>
                  <a:pt x="99" y="52"/>
                  <a:pt x="93" y="59"/>
                </a:cubicBezTo>
                <a:cubicBezTo>
                  <a:pt x="88" y="65"/>
                  <a:pt x="85" y="73"/>
                  <a:pt x="86" y="84"/>
                </a:cubicBezTo>
                <a:close/>
                <a:moveTo>
                  <a:pt x="171" y="56"/>
                </a:moveTo>
                <a:cubicBezTo>
                  <a:pt x="170" y="56"/>
                  <a:pt x="170" y="56"/>
                  <a:pt x="170" y="56"/>
                </a:cubicBezTo>
                <a:cubicBezTo>
                  <a:pt x="171" y="56"/>
                  <a:pt x="171" y="56"/>
                  <a:pt x="171" y="56"/>
                </a:cubicBezTo>
                <a:close/>
                <a:moveTo>
                  <a:pt x="43" y="42"/>
                </a:moveTo>
                <a:cubicBezTo>
                  <a:pt x="44" y="43"/>
                  <a:pt x="46" y="43"/>
                  <a:pt x="47" y="44"/>
                </a:cubicBezTo>
                <a:cubicBezTo>
                  <a:pt x="86" y="65"/>
                  <a:pt x="86" y="65"/>
                  <a:pt x="86" y="65"/>
                </a:cubicBezTo>
                <a:cubicBezTo>
                  <a:pt x="87" y="63"/>
                  <a:pt x="89" y="60"/>
                  <a:pt x="91" y="58"/>
                </a:cubicBezTo>
                <a:cubicBezTo>
                  <a:pt x="98" y="50"/>
                  <a:pt x="109" y="45"/>
                  <a:pt x="120" y="43"/>
                </a:cubicBezTo>
                <a:cubicBezTo>
                  <a:pt x="126" y="42"/>
                  <a:pt x="134" y="40"/>
                  <a:pt x="143" y="40"/>
                </a:cubicBezTo>
                <a:cubicBezTo>
                  <a:pt x="149" y="40"/>
                  <a:pt x="156" y="41"/>
                  <a:pt x="161" y="43"/>
                </a:cubicBezTo>
                <a:cubicBezTo>
                  <a:pt x="166" y="45"/>
                  <a:pt x="170" y="49"/>
                  <a:pt x="171" y="55"/>
                </a:cubicBezTo>
                <a:cubicBezTo>
                  <a:pt x="171" y="55"/>
                  <a:pt x="171" y="55"/>
                  <a:pt x="171" y="55"/>
                </a:cubicBezTo>
                <a:cubicBezTo>
                  <a:pt x="185" y="53"/>
                  <a:pt x="185" y="53"/>
                  <a:pt x="185" y="53"/>
                </a:cubicBezTo>
                <a:cubicBezTo>
                  <a:pt x="185" y="50"/>
                  <a:pt x="186" y="47"/>
                  <a:pt x="188" y="44"/>
                </a:cubicBezTo>
                <a:cubicBezTo>
                  <a:pt x="193" y="33"/>
                  <a:pt x="210" y="28"/>
                  <a:pt x="224" y="25"/>
                </a:cubicBezTo>
                <a:cubicBezTo>
                  <a:pt x="200" y="13"/>
                  <a:pt x="200" y="13"/>
                  <a:pt x="200" y="13"/>
                </a:cubicBezTo>
                <a:cubicBezTo>
                  <a:pt x="199" y="13"/>
                  <a:pt x="199" y="13"/>
                  <a:pt x="198" y="13"/>
                </a:cubicBezTo>
                <a:cubicBezTo>
                  <a:pt x="182" y="6"/>
                  <a:pt x="182" y="6"/>
                  <a:pt x="182" y="6"/>
                </a:cubicBezTo>
                <a:cubicBezTo>
                  <a:pt x="180" y="5"/>
                  <a:pt x="178" y="4"/>
                  <a:pt x="175" y="5"/>
                </a:cubicBezTo>
                <a:cubicBezTo>
                  <a:pt x="171" y="6"/>
                  <a:pt x="169" y="8"/>
                  <a:pt x="167" y="10"/>
                </a:cubicBezTo>
                <a:cubicBezTo>
                  <a:pt x="160" y="17"/>
                  <a:pt x="153" y="24"/>
                  <a:pt x="146" y="30"/>
                </a:cubicBezTo>
                <a:cubicBezTo>
                  <a:pt x="145" y="32"/>
                  <a:pt x="143" y="32"/>
                  <a:pt x="142" y="31"/>
                </a:cubicBezTo>
                <a:cubicBezTo>
                  <a:pt x="141" y="30"/>
                  <a:pt x="141" y="29"/>
                  <a:pt x="140" y="28"/>
                </a:cubicBezTo>
                <a:cubicBezTo>
                  <a:pt x="139" y="27"/>
                  <a:pt x="140" y="25"/>
                  <a:pt x="141" y="24"/>
                </a:cubicBezTo>
                <a:cubicBezTo>
                  <a:pt x="149" y="18"/>
                  <a:pt x="158" y="11"/>
                  <a:pt x="166" y="5"/>
                </a:cubicBezTo>
                <a:cubicBezTo>
                  <a:pt x="170" y="2"/>
                  <a:pt x="172" y="0"/>
                  <a:pt x="177" y="0"/>
                </a:cubicBezTo>
                <a:cubicBezTo>
                  <a:pt x="181" y="0"/>
                  <a:pt x="183" y="0"/>
                  <a:pt x="187" y="2"/>
                </a:cubicBezTo>
                <a:cubicBezTo>
                  <a:pt x="203" y="9"/>
                  <a:pt x="220" y="15"/>
                  <a:pt x="237" y="22"/>
                </a:cubicBezTo>
                <a:cubicBezTo>
                  <a:pt x="237" y="22"/>
                  <a:pt x="237" y="22"/>
                  <a:pt x="237" y="22"/>
                </a:cubicBezTo>
                <a:cubicBezTo>
                  <a:pt x="237" y="22"/>
                  <a:pt x="237" y="22"/>
                  <a:pt x="237" y="22"/>
                </a:cubicBezTo>
                <a:cubicBezTo>
                  <a:pt x="239" y="21"/>
                  <a:pt x="241" y="22"/>
                  <a:pt x="243" y="22"/>
                </a:cubicBezTo>
                <a:cubicBezTo>
                  <a:pt x="245" y="23"/>
                  <a:pt x="246" y="24"/>
                  <a:pt x="247" y="26"/>
                </a:cubicBezTo>
                <a:cubicBezTo>
                  <a:pt x="248" y="28"/>
                  <a:pt x="249" y="31"/>
                  <a:pt x="249" y="34"/>
                </a:cubicBezTo>
                <a:cubicBezTo>
                  <a:pt x="250" y="43"/>
                  <a:pt x="247" y="54"/>
                  <a:pt x="242" y="64"/>
                </a:cubicBezTo>
                <a:cubicBezTo>
                  <a:pt x="237" y="75"/>
                  <a:pt x="230" y="84"/>
                  <a:pt x="221" y="88"/>
                </a:cubicBezTo>
                <a:cubicBezTo>
                  <a:pt x="218" y="90"/>
                  <a:pt x="216" y="91"/>
                  <a:pt x="213" y="91"/>
                </a:cubicBezTo>
                <a:cubicBezTo>
                  <a:pt x="207" y="91"/>
                  <a:pt x="203" y="89"/>
                  <a:pt x="199" y="86"/>
                </a:cubicBezTo>
                <a:cubicBezTo>
                  <a:pt x="195" y="82"/>
                  <a:pt x="192" y="77"/>
                  <a:pt x="189" y="71"/>
                </a:cubicBezTo>
                <a:cubicBezTo>
                  <a:pt x="189" y="71"/>
                  <a:pt x="189" y="71"/>
                  <a:pt x="189" y="71"/>
                </a:cubicBezTo>
                <a:cubicBezTo>
                  <a:pt x="187" y="65"/>
                  <a:pt x="186" y="60"/>
                  <a:pt x="185" y="56"/>
                </a:cubicBezTo>
                <a:cubicBezTo>
                  <a:pt x="185" y="56"/>
                  <a:pt x="185" y="56"/>
                  <a:pt x="185" y="56"/>
                </a:cubicBezTo>
                <a:cubicBezTo>
                  <a:pt x="172" y="57"/>
                  <a:pt x="172" y="57"/>
                  <a:pt x="172" y="57"/>
                </a:cubicBezTo>
                <a:cubicBezTo>
                  <a:pt x="172" y="58"/>
                  <a:pt x="172" y="59"/>
                  <a:pt x="172" y="59"/>
                </a:cubicBezTo>
                <a:cubicBezTo>
                  <a:pt x="172" y="62"/>
                  <a:pt x="172" y="64"/>
                  <a:pt x="171" y="66"/>
                </a:cubicBezTo>
                <a:cubicBezTo>
                  <a:pt x="170" y="69"/>
                  <a:pt x="169" y="71"/>
                  <a:pt x="168" y="73"/>
                </a:cubicBezTo>
                <a:cubicBezTo>
                  <a:pt x="168" y="73"/>
                  <a:pt x="168" y="73"/>
                  <a:pt x="168" y="73"/>
                </a:cubicBezTo>
                <a:cubicBezTo>
                  <a:pt x="166" y="76"/>
                  <a:pt x="164" y="79"/>
                  <a:pt x="161" y="83"/>
                </a:cubicBezTo>
                <a:cubicBezTo>
                  <a:pt x="154" y="92"/>
                  <a:pt x="143" y="102"/>
                  <a:pt x="132" y="107"/>
                </a:cubicBezTo>
                <a:cubicBezTo>
                  <a:pt x="120" y="113"/>
                  <a:pt x="108" y="115"/>
                  <a:pt x="98" y="109"/>
                </a:cubicBezTo>
                <a:cubicBezTo>
                  <a:pt x="97" y="108"/>
                  <a:pt x="96" y="107"/>
                  <a:pt x="94" y="106"/>
                </a:cubicBezTo>
                <a:cubicBezTo>
                  <a:pt x="91" y="104"/>
                  <a:pt x="89" y="101"/>
                  <a:pt x="87" y="97"/>
                </a:cubicBezTo>
                <a:cubicBezTo>
                  <a:pt x="85" y="93"/>
                  <a:pt x="84" y="89"/>
                  <a:pt x="83" y="84"/>
                </a:cubicBezTo>
                <a:cubicBezTo>
                  <a:pt x="83" y="84"/>
                  <a:pt x="83" y="84"/>
                  <a:pt x="83" y="84"/>
                </a:cubicBezTo>
                <a:cubicBezTo>
                  <a:pt x="83" y="80"/>
                  <a:pt x="83" y="77"/>
                  <a:pt x="84" y="74"/>
                </a:cubicBezTo>
                <a:cubicBezTo>
                  <a:pt x="45" y="52"/>
                  <a:pt x="45" y="52"/>
                  <a:pt x="45" y="52"/>
                </a:cubicBezTo>
                <a:cubicBezTo>
                  <a:pt x="43" y="51"/>
                  <a:pt x="41" y="49"/>
                  <a:pt x="39" y="48"/>
                </a:cubicBezTo>
                <a:cubicBezTo>
                  <a:pt x="31" y="43"/>
                  <a:pt x="22" y="38"/>
                  <a:pt x="14" y="33"/>
                </a:cubicBezTo>
                <a:cubicBezTo>
                  <a:pt x="13" y="33"/>
                  <a:pt x="12" y="33"/>
                  <a:pt x="12" y="34"/>
                </a:cubicBezTo>
                <a:cubicBezTo>
                  <a:pt x="10" y="40"/>
                  <a:pt x="9" y="46"/>
                  <a:pt x="7" y="52"/>
                </a:cubicBezTo>
                <a:cubicBezTo>
                  <a:pt x="6" y="55"/>
                  <a:pt x="5" y="56"/>
                  <a:pt x="3" y="55"/>
                </a:cubicBezTo>
                <a:cubicBezTo>
                  <a:pt x="1" y="54"/>
                  <a:pt x="1" y="53"/>
                  <a:pt x="0" y="51"/>
                </a:cubicBezTo>
                <a:cubicBezTo>
                  <a:pt x="0" y="48"/>
                  <a:pt x="1" y="45"/>
                  <a:pt x="2" y="42"/>
                </a:cubicBezTo>
                <a:cubicBezTo>
                  <a:pt x="3" y="39"/>
                  <a:pt x="4" y="37"/>
                  <a:pt x="5" y="35"/>
                </a:cubicBezTo>
                <a:cubicBezTo>
                  <a:pt x="6" y="31"/>
                  <a:pt x="7" y="28"/>
                  <a:pt x="12" y="27"/>
                </a:cubicBezTo>
                <a:cubicBezTo>
                  <a:pt x="14" y="27"/>
                  <a:pt x="16" y="27"/>
                  <a:pt x="18" y="29"/>
                </a:cubicBezTo>
                <a:cubicBezTo>
                  <a:pt x="26" y="33"/>
                  <a:pt x="35" y="37"/>
                  <a:pt x="43" y="42"/>
                </a:cubicBezTo>
                <a:close/>
                <a:moveTo>
                  <a:pt x="189" y="44"/>
                </a:moveTo>
                <a:cubicBezTo>
                  <a:pt x="186" y="51"/>
                  <a:pt x="187" y="60"/>
                  <a:pt x="190" y="70"/>
                </a:cubicBezTo>
                <a:cubicBezTo>
                  <a:pt x="196" y="82"/>
                  <a:pt x="203" y="90"/>
                  <a:pt x="213" y="89"/>
                </a:cubicBezTo>
                <a:cubicBezTo>
                  <a:pt x="236" y="87"/>
                  <a:pt x="253" y="43"/>
                  <a:pt x="245" y="27"/>
                </a:cubicBezTo>
                <a:cubicBezTo>
                  <a:pt x="244" y="25"/>
                  <a:pt x="241" y="23"/>
                  <a:pt x="237" y="24"/>
                </a:cubicBezTo>
                <a:cubicBezTo>
                  <a:pt x="223" y="27"/>
                  <a:pt x="196" y="31"/>
                  <a:pt x="189" y="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784" name="Google Shape;3784;p19"/>
          <p:cNvGrpSpPr/>
          <p:nvPr/>
        </p:nvGrpSpPr>
        <p:grpSpPr>
          <a:xfrm>
            <a:off x="3957638" y="1865313"/>
            <a:ext cx="500063" cy="434975"/>
            <a:chOff x="3957638" y="1865313"/>
            <a:chExt cx="500063" cy="434975"/>
          </a:xfrm>
        </p:grpSpPr>
        <p:sp>
          <p:nvSpPr>
            <p:cNvPr id="3785" name="Google Shape;3785;p19"/>
            <p:cNvSpPr/>
            <p:nvPr/>
          </p:nvSpPr>
          <p:spPr>
            <a:xfrm>
              <a:off x="3957638" y="1922463"/>
              <a:ext cx="500063" cy="377825"/>
            </a:xfrm>
            <a:custGeom>
              <a:rect b="b" l="l" r="r" t="t"/>
              <a:pathLst>
                <a:path extrusionOk="0" h="140" w="185">
                  <a:moveTo>
                    <a:pt x="16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178" y="0"/>
                    <a:pt x="185" y="8"/>
                    <a:pt x="185" y="17"/>
                  </a:cubicBezTo>
                  <a:cubicBezTo>
                    <a:pt x="185" y="44"/>
                    <a:pt x="185" y="44"/>
                    <a:pt x="185" y="44"/>
                  </a:cubicBezTo>
                  <a:cubicBezTo>
                    <a:pt x="161" y="49"/>
                    <a:pt x="137" y="52"/>
                    <a:pt x="113" y="53"/>
                  </a:cubicBezTo>
                  <a:cubicBezTo>
                    <a:pt x="113" y="35"/>
                    <a:pt x="113" y="35"/>
                    <a:pt x="113" y="35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48" y="51"/>
                    <a:pt x="24" y="47"/>
                    <a:pt x="0" y="4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8"/>
                    <a:pt x="7" y="0"/>
                    <a:pt x="16" y="0"/>
                  </a:cubicBezTo>
                  <a:close/>
                  <a:moveTo>
                    <a:pt x="108" y="54"/>
                  </a:moveTo>
                  <a:cubicBezTo>
                    <a:pt x="108" y="37"/>
                    <a:pt x="108" y="37"/>
                    <a:pt x="108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85" y="54"/>
                    <a:pt x="93" y="54"/>
                    <a:pt x="100" y="54"/>
                  </a:cubicBezTo>
                  <a:cubicBezTo>
                    <a:pt x="103" y="54"/>
                    <a:pt x="105" y="54"/>
                    <a:pt x="108" y="54"/>
                  </a:cubicBezTo>
                  <a:close/>
                  <a:moveTo>
                    <a:pt x="185" y="48"/>
                  </a:moveTo>
                  <a:cubicBezTo>
                    <a:pt x="161" y="53"/>
                    <a:pt x="137" y="57"/>
                    <a:pt x="113" y="58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3"/>
                    <a:pt x="113" y="73"/>
                    <a:pt x="113" y="73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48" y="56"/>
                    <a:pt x="24" y="52"/>
                    <a:pt x="0" y="45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32"/>
                    <a:pt x="7" y="140"/>
                    <a:pt x="16" y="140"/>
                  </a:cubicBezTo>
                  <a:cubicBezTo>
                    <a:pt x="169" y="140"/>
                    <a:pt x="169" y="140"/>
                    <a:pt x="169" y="140"/>
                  </a:cubicBezTo>
                  <a:cubicBezTo>
                    <a:pt x="178" y="140"/>
                    <a:pt x="185" y="132"/>
                    <a:pt x="185" y="123"/>
                  </a:cubicBezTo>
                  <a:cubicBezTo>
                    <a:pt x="185" y="48"/>
                    <a:pt x="185" y="48"/>
                    <a:pt x="185" y="48"/>
                  </a:cubicBezTo>
                  <a:close/>
                  <a:moveTo>
                    <a:pt x="77" y="57"/>
                  </a:moveTo>
                  <a:cubicBezTo>
                    <a:pt x="85" y="58"/>
                    <a:pt x="93" y="58"/>
                    <a:pt x="100" y="58"/>
                  </a:cubicBezTo>
                  <a:cubicBezTo>
                    <a:pt x="103" y="58"/>
                    <a:pt x="105" y="58"/>
                    <a:pt x="108" y="5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77" y="68"/>
                    <a:pt x="77" y="68"/>
                    <a:pt x="77" y="68"/>
                  </a:cubicBezTo>
                  <a:lnTo>
                    <a:pt x="77" y="5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6" name="Google Shape;3786;p19"/>
            <p:cNvSpPr/>
            <p:nvPr/>
          </p:nvSpPr>
          <p:spPr>
            <a:xfrm>
              <a:off x="4143375" y="1865313"/>
              <a:ext cx="127000" cy="60325"/>
            </a:xfrm>
            <a:custGeom>
              <a:rect b="b" l="l" r="r" t="t"/>
              <a:pathLst>
                <a:path extrusionOk="0" h="22" w="47">
                  <a:moveTo>
                    <a:pt x="2" y="0"/>
                  </a:moveTo>
                  <a:cubicBezTo>
                    <a:pt x="16" y="0"/>
                    <a:pt x="31" y="0"/>
                    <a:pt x="45" y="0"/>
                  </a:cubicBezTo>
                  <a:cubicBezTo>
                    <a:pt x="46" y="0"/>
                    <a:pt x="47" y="1"/>
                    <a:pt x="47" y="3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17"/>
                    <a:pt x="44" y="12"/>
                    <a:pt x="44" y="8"/>
                  </a:cubicBezTo>
                  <a:cubicBezTo>
                    <a:pt x="44" y="6"/>
                    <a:pt x="43" y="5"/>
                    <a:pt x="42" y="5"/>
                  </a:cubicBezTo>
                  <a:cubicBezTo>
                    <a:pt x="30" y="5"/>
                    <a:pt x="17" y="5"/>
                    <a:pt x="5" y="5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5"/>
                    <a:pt x="0" y="9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87" name="Google Shape;3787;p19"/>
          <p:cNvSpPr/>
          <p:nvPr/>
        </p:nvSpPr>
        <p:spPr>
          <a:xfrm>
            <a:off x="1560513" y="1033463"/>
            <a:ext cx="423863" cy="623888"/>
          </a:xfrm>
          <a:custGeom>
            <a:rect b="b" l="l" r="r" t="t"/>
            <a:pathLst>
              <a:path extrusionOk="0" h="231" w="157">
                <a:moveTo>
                  <a:pt x="53" y="0"/>
                </a:moveTo>
                <a:cubicBezTo>
                  <a:pt x="47" y="16"/>
                  <a:pt x="43" y="36"/>
                  <a:pt x="43" y="59"/>
                </a:cubicBezTo>
                <a:cubicBezTo>
                  <a:pt x="43" y="104"/>
                  <a:pt x="57" y="141"/>
                  <a:pt x="74" y="145"/>
                </a:cubicBezTo>
                <a:cubicBezTo>
                  <a:pt x="74" y="220"/>
                  <a:pt x="74" y="220"/>
                  <a:pt x="74" y="220"/>
                </a:cubicBezTo>
                <a:cubicBezTo>
                  <a:pt x="0" y="231"/>
                  <a:pt x="157" y="229"/>
                  <a:pt x="81" y="220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99" y="141"/>
                  <a:pt x="112" y="104"/>
                  <a:pt x="112" y="59"/>
                </a:cubicBezTo>
                <a:cubicBezTo>
                  <a:pt x="112" y="36"/>
                  <a:pt x="109" y="16"/>
                  <a:pt x="103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7" y="33"/>
                  <a:pt x="97" y="33"/>
                  <a:pt x="97" y="33"/>
                </a:cubicBezTo>
                <a:cubicBezTo>
                  <a:pt x="87" y="38"/>
                  <a:pt x="87" y="38"/>
                  <a:pt x="87" y="38"/>
                </a:cubicBezTo>
                <a:cubicBezTo>
                  <a:pt x="92" y="72"/>
                  <a:pt x="92" y="72"/>
                  <a:pt x="92" y="72"/>
                </a:cubicBezTo>
                <a:cubicBezTo>
                  <a:pt x="80" y="35"/>
                  <a:pt x="80" y="35"/>
                  <a:pt x="80" y="35"/>
                </a:cubicBezTo>
                <a:cubicBezTo>
                  <a:pt x="91" y="27"/>
                  <a:pt x="91" y="27"/>
                  <a:pt x="91" y="27"/>
                </a:cubicBezTo>
                <a:cubicBezTo>
                  <a:pt x="88" y="0"/>
                  <a:pt x="88" y="0"/>
                  <a:pt x="88" y="0"/>
                </a:cubicBezTo>
                <a:lnTo>
                  <a:pt x="53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788" name="Google Shape;3788;p19"/>
          <p:cNvGrpSpPr/>
          <p:nvPr/>
        </p:nvGrpSpPr>
        <p:grpSpPr>
          <a:xfrm>
            <a:off x="3248025" y="1049338"/>
            <a:ext cx="342901" cy="592137"/>
            <a:chOff x="3248025" y="1049338"/>
            <a:chExt cx="342901" cy="592137"/>
          </a:xfrm>
        </p:grpSpPr>
        <p:sp>
          <p:nvSpPr>
            <p:cNvPr id="3789" name="Google Shape;3789;p19"/>
            <p:cNvSpPr/>
            <p:nvPr/>
          </p:nvSpPr>
          <p:spPr>
            <a:xfrm>
              <a:off x="3302000" y="1049338"/>
              <a:ext cx="227013" cy="49213"/>
            </a:xfrm>
            <a:custGeom>
              <a:rect b="b" l="l" r="r" t="t"/>
              <a:pathLst>
                <a:path extrusionOk="0" h="18" w="84">
                  <a:moveTo>
                    <a:pt x="6" y="0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82" y="0"/>
                    <a:pt x="84" y="2"/>
                    <a:pt x="84" y="5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0" name="Google Shape;3790;p19"/>
            <p:cNvSpPr/>
            <p:nvPr/>
          </p:nvSpPr>
          <p:spPr>
            <a:xfrm>
              <a:off x="3255963" y="1109663"/>
              <a:ext cx="61913" cy="66675"/>
            </a:xfrm>
            <a:custGeom>
              <a:rect b="b" l="l" r="r" t="t"/>
              <a:pathLst>
                <a:path extrusionOk="0" h="42" w="39">
                  <a:moveTo>
                    <a:pt x="27" y="0"/>
                  </a:moveTo>
                  <a:lnTo>
                    <a:pt x="0" y="42"/>
                  </a:lnTo>
                  <a:lnTo>
                    <a:pt x="24" y="29"/>
                  </a:lnTo>
                  <a:lnTo>
                    <a:pt x="39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1" name="Google Shape;3791;p19"/>
            <p:cNvSpPr/>
            <p:nvPr/>
          </p:nvSpPr>
          <p:spPr>
            <a:xfrm>
              <a:off x="3363913" y="1206500"/>
              <a:ext cx="227013" cy="434975"/>
            </a:xfrm>
            <a:custGeom>
              <a:rect b="b" l="l" r="r" t="t"/>
              <a:pathLst>
                <a:path extrusionOk="0" h="161" w="84">
                  <a:moveTo>
                    <a:pt x="1" y="3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79" y="137"/>
                    <a:pt x="79" y="137"/>
                    <a:pt x="79" y="1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38" y="123"/>
                  </a:moveTo>
                  <a:cubicBezTo>
                    <a:pt x="34" y="126"/>
                    <a:pt x="30" y="126"/>
                    <a:pt x="25" y="122"/>
                  </a:cubicBezTo>
                  <a:cubicBezTo>
                    <a:pt x="11" y="110"/>
                    <a:pt x="0" y="82"/>
                    <a:pt x="11" y="66"/>
                  </a:cubicBezTo>
                  <a:cubicBezTo>
                    <a:pt x="17" y="56"/>
                    <a:pt x="29" y="52"/>
                    <a:pt x="39" y="58"/>
                  </a:cubicBezTo>
                  <a:cubicBezTo>
                    <a:pt x="41" y="59"/>
                    <a:pt x="42" y="60"/>
                    <a:pt x="44" y="60"/>
                  </a:cubicBezTo>
                  <a:cubicBezTo>
                    <a:pt x="44" y="59"/>
                    <a:pt x="45" y="58"/>
                    <a:pt x="47" y="56"/>
                  </a:cubicBezTo>
                  <a:cubicBezTo>
                    <a:pt x="34" y="54"/>
                    <a:pt x="25" y="48"/>
                    <a:pt x="27" y="33"/>
                  </a:cubicBezTo>
                  <a:cubicBezTo>
                    <a:pt x="40" y="34"/>
                    <a:pt x="48" y="39"/>
                    <a:pt x="48" y="54"/>
                  </a:cubicBezTo>
                  <a:cubicBezTo>
                    <a:pt x="51" y="51"/>
                    <a:pt x="54" y="48"/>
                    <a:pt x="58" y="47"/>
                  </a:cubicBezTo>
                  <a:cubicBezTo>
                    <a:pt x="67" y="44"/>
                    <a:pt x="65" y="46"/>
                    <a:pt x="59" y="49"/>
                  </a:cubicBezTo>
                  <a:cubicBezTo>
                    <a:pt x="53" y="52"/>
                    <a:pt x="49" y="56"/>
                    <a:pt x="44" y="60"/>
                  </a:cubicBezTo>
                  <a:cubicBezTo>
                    <a:pt x="47" y="61"/>
                    <a:pt x="49" y="60"/>
                    <a:pt x="52" y="59"/>
                  </a:cubicBezTo>
                  <a:cubicBezTo>
                    <a:pt x="57" y="58"/>
                    <a:pt x="63" y="57"/>
                    <a:pt x="68" y="60"/>
                  </a:cubicBezTo>
                  <a:cubicBezTo>
                    <a:pt x="72" y="62"/>
                    <a:pt x="73" y="64"/>
                    <a:pt x="75" y="68"/>
                  </a:cubicBezTo>
                  <a:cubicBezTo>
                    <a:pt x="82" y="86"/>
                    <a:pt x="73" y="111"/>
                    <a:pt x="59" y="122"/>
                  </a:cubicBezTo>
                  <a:cubicBezTo>
                    <a:pt x="55" y="125"/>
                    <a:pt x="51" y="126"/>
                    <a:pt x="47" y="124"/>
                  </a:cubicBezTo>
                  <a:cubicBezTo>
                    <a:pt x="43" y="122"/>
                    <a:pt x="41" y="122"/>
                    <a:pt x="38" y="12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2" name="Google Shape;3792;p19"/>
            <p:cNvSpPr/>
            <p:nvPr/>
          </p:nvSpPr>
          <p:spPr>
            <a:xfrm>
              <a:off x="3306763" y="1106488"/>
              <a:ext cx="280988" cy="100013"/>
            </a:xfrm>
            <a:custGeom>
              <a:rect b="b" l="l" r="r" t="t"/>
              <a:pathLst>
                <a:path extrusionOk="0" h="63" w="177">
                  <a:moveTo>
                    <a:pt x="36" y="63"/>
                  </a:moveTo>
                  <a:lnTo>
                    <a:pt x="177" y="58"/>
                  </a:lnTo>
                  <a:lnTo>
                    <a:pt x="138" y="0"/>
                  </a:lnTo>
                  <a:lnTo>
                    <a:pt x="0" y="0"/>
                  </a:lnTo>
                  <a:lnTo>
                    <a:pt x="36" y="63"/>
                  </a:lnTo>
                  <a:lnTo>
                    <a:pt x="36" y="6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3" name="Google Shape;3793;p19"/>
            <p:cNvSpPr/>
            <p:nvPr/>
          </p:nvSpPr>
          <p:spPr>
            <a:xfrm>
              <a:off x="3255963" y="1146175"/>
              <a:ext cx="100013" cy="57150"/>
            </a:xfrm>
            <a:custGeom>
              <a:rect b="b" l="l" r="r" t="t"/>
              <a:pathLst>
                <a:path extrusionOk="0" h="36" w="63">
                  <a:moveTo>
                    <a:pt x="24" y="11"/>
                  </a:moveTo>
                  <a:lnTo>
                    <a:pt x="0" y="26"/>
                  </a:lnTo>
                  <a:lnTo>
                    <a:pt x="22" y="29"/>
                  </a:lnTo>
                  <a:lnTo>
                    <a:pt x="63" y="36"/>
                  </a:lnTo>
                  <a:lnTo>
                    <a:pt x="41" y="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4" name="Google Shape;3794;p19"/>
            <p:cNvSpPr/>
            <p:nvPr/>
          </p:nvSpPr>
          <p:spPr>
            <a:xfrm>
              <a:off x="3248025" y="1195388"/>
              <a:ext cx="111125" cy="442913"/>
            </a:xfrm>
            <a:custGeom>
              <a:rect b="b" l="l" r="r" t="t"/>
              <a:pathLst>
                <a:path extrusionOk="0" h="279" w="70">
                  <a:moveTo>
                    <a:pt x="0" y="0"/>
                  </a:moveTo>
                  <a:lnTo>
                    <a:pt x="5" y="218"/>
                  </a:lnTo>
                  <a:lnTo>
                    <a:pt x="68" y="279"/>
                  </a:lnTo>
                  <a:lnTo>
                    <a:pt x="68" y="228"/>
                  </a:lnTo>
                  <a:lnTo>
                    <a:pt x="7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95" name="Google Shape;3795;p19"/>
          <p:cNvGrpSpPr/>
          <p:nvPr/>
        </p:nvGrpSpPr>
        <p:grpSpPr>
          <a:xfrm>
            <a:off x="3930650" y="1163638"/>
            <a:ext cx="581025" cy="354012"/>
            <a:chOff x="3930650" y="1163638"/>
            <a:chExt cx="581025" cy="354012"/>
          </a:xfrm>
        </p:grpSpPr>
        <p:sp>
          <p:nvSpPr>
            <p:cNvPr id="3796" name="Google Shape;3796;p19"/>
            <p:cNvSpPr/>
            <p:nvPr/>
          </p:nvSpPr>
          <p:spPr>
            <a:xfrm>
              <a:off x="4162425" y="1163638"/>
              <a:ext cx="349250" cy="350838"/>
            </a:xfrm>
            <a:custGeom>
              <a:rect b="b" l="l" r="r" t="t"/>
              <a:pathLst>
                <a:path extrusionOk="0" h="130" w="129">
                  <a:moveTo>
                    <a:pt x="65" y="0"/>
                  </a:moveTo>
                  <a:cubicBezTo>
                    <a:pt x="29" y="0"/>
                    <a:pt x="0" y="29"/>
                    <a:pt x="0" y="65"/>
                  </a:cubicBezTo>
                  <a:cubicBezTo>
                    <a:pt x="0" y="101"/>
                    <a:pt x="29" y="130"/>
                    <a:pt x="65" y="130"/>
                  </a:cubicBezTo>
                  <a:cubicBezTo>
                    <a:pt x="100" y="130"/>
                    <a:pt x="129" y="101"/>
                    <a:pt x="129" y="65"/>
                  </a:cubicBezTo>
                  <a:cubicBezTo>
                    <a:pt x="129" y="29"/>
                    <a:pt x="100" y="0"/>
                    <a:pt x="65" y="0"/>
                  </a:cubicBezTo>
                  <a:close/>
                  <a:moveTo>
                    <a:pt x="65" y="45"/>
                  </a:moveTo>
                  <a:cubicBezTo>
                    <a:pt x="76" y="45"/>
                    <a:pt x="85" y="54"/>
                    <a:pt x="85" y="65"/>
                  </a:cubicBezTo>
                  <a:cubicBezTo>
                    <a:pt x="85" y="76"/>
                    <a:pt x="76" y="85"/>
                    <a:pt x="65" y="85"/>
                  </a:cubicBezTo>
                  <a:cubicBezTo>
                    <a:pt x="53" y="85"/>
                    <a:pt x="44" y="76"/>
                    <a:pt x="44" y="65"/>
                  </a:cubicBezTo>
                  <a:cubicBezTo>
                    <a:pt x="44" y="54"/>
                    <a:pt x="53" y="45"/>
                    <a:pt x="65" y="45"/>
                  </a:cubicBezTo>
                  <a:close/>
                  <a:moveTo>
                    <a:pt x="103" y="107"/>
                  </a:moveTo>
                  <a:cubicBezTo>
                    <a:pt x="26" y="107"/>
                    <a:pt x="26" y="107"/>
                    <a:pt x="26" y="107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103" y="106"/>
                    <a:pt x="103" y="106"/>
                    <a:pt x="103" y="106"/>
                  </a:cubicBezTo>
                  <a:lnTo>
                    <a:pt x="103" y="107"/>
                  </a:lnTo>
                  <a:close/>
                  <a:moveTo>
                    <a:pt x="106" y="100"/>
                  </a:moveTo>
                  <a:cubicBezTo>
                    <a:pt x="23" y="100"/>
                    <a:pt x="23" y="100"/>
                    <a:pt x="23" y="100"/>
                  </a:cubicBezTo>
                  <a:cubicBezTo>
                    <a:pt x="23" y="99"/>
                    <a:pt x="23" y="99"/>
                    <a:pt x="23" y="99"/>
                  </a:cubicBezTo>
                  <a:cubicBezTo>
                    <a:pt x="106" y="99"/>
                    <a:pt x="106" y="99"/>
                    <a:pt x="106" y="99"/>
                  </a:cubicBezTo>
                  <a:lnTo>
                    <a:pt x="106" y="100"/>
                  </a:lnTo>
                  <a:close/>
                  <a:moveTo>
                    <a:pt x="18" y="96"/>
                  </a:moveTo>
                  <a:cubicBezTo>
                    <a:pt x="18" y="95"/>
                    <a:pt x="18" y="95"/>
                    <a:pt x="18" y="95"/>
                  </a:cubicBezTo>
                  <a:cubicBezTo>
                    <a:pt x="111" y="95"/>
                    <a:pt x="111" y="95"/>
                    <a:pt x="111" y="95"/>
                  </a:cubicBezTo>
                  <a:cubicBezTo>
                    <a:pt x="111" y="96"/>
                    <a:pt x="111" y="96"/>
                    <a:pt x="111" y="96"/>
                  </a:cubicBezTo>
                  <a:lnTo>
                    <a:pt x="18" y="9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7" name="Google Shape;3797;p19"/>
            <p:cNvSpPr/>
            <p:nvPr/>
          </p:nvSpPr>
          <p:spPr>
            <a:xfrm>
              <a:off x="4397375" y="1376363"/>
              <a:ext cx="22225" cy="23813"/>
            </a:xfrm>
            <a:custGeom>
              <a:rect b="b" l="l" r="r" t="t"/>
              <a:pathLst>
                <a:path extrusionOk="0" h="9" w="8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  <a:moveTo>
                    <a:pt x="2" y="1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8" name="Google Shape;3798;p19"/>
            <p:cNvSpPr/>
            <p:nvPr/>
          </p:nvSpPr>
          <p:spPr>
            <a:xfrm>
              <a:off x="4419600" y="1376363"/>
              <a:ext cx="20638" cy="23813"/>
            </a:xfrm>
            <a:custGeom>
              <a:rect b="b" l="l" r="r" t="t"/>
              <a:pathLst>
                <a:path extrusionOk="0" h="15" w="13">
                  <a:moveTo>
                    <a:pt x="5" y="15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7" y="1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8" y="1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9" name="Google Shape;3799;p19"/>
            <p:cNvSpPr/>
            <p:nvPr/>
          </p:nvSpPr>
          <p:spPr>
            <a:xfrm>
              <a:off x="4443413" y="1376363"/>
              <a:ext cx="19050" cy="23813"/>
            </a:xfrm>
            <a:custGeom>
              <a:rect b="b" l="l" r="r" t="t"/>
              <a:pathLst>
                <a:path extrusionOk="0" h="9" w="7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7"/>
                    <a:pt x="7" y="7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  <a:moveTo>
                    <a:pt x="2" y="1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0" name="Google Shape;3800;p19"/>
            <p:cNvSpPr/>
            <p:nvPr/>
          </p:nvSpPr>
          <p:spPr>
            <a:xfrm>
              <a:off x="4308475" y="1217613"/>
              <a:ext cx="11113" cy="12700"/>
            </a:xfrm>
            <a:custGeom>
              <a:rect b="b" l="l" r="r" t="t"/>
              <a:pathLst>
                <a:path extrusionOk="0" h="5" w="4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0"/>
                  </a:lnTo>
                  <a:close/>
                  <a:moveTo>
                    <a:pt x="1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1" name="Google Shape;3801;p19"/>
            <p:cNvSpPr/>
            <p:nvPr/>
          </p:nvSpPr>
          <p:spPr>
            <a:xfrm>
              <a:off x="4322763" y="1217613"/>
              <a:ext cx="12700" cy="12700"/>
            </a:xfrm>
            <a:custGeom>
              <a:rect b="b" l="l" r="r" t="t"/>
              <a:pathLst>
                <a:path extrusionOk="0" h="8" w="8">
                  <a:moveTo>
                    <a:pt x="3" y="8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7"/>
                  </a:lnTo>
                  <a:lnTo>
                    <a:pt x="6" y="0"/>
                  </a:lnTo>
                  <a:lnTo>
                    <a:pt x="8" y="0"/>
                  </a:lnTo>
                  <a:lnTo>
                    <a:pt x="5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2" name="Google Shape;3802;p19"/>
            <p:cNvSpPr/>
            <p:nvPr/>
          </p:nvSpPr>
          <p:spPr>
            <a:xfrm>
              <a:off x="4335463" y="1217613"/>
              <a:ext cx="14288" cy="12700"/>
            </a:xfrm>
            <a:custGeom>
              <a:rect b="b" l="l" r="r" t="t"/>
              <a:pathLst>
                <a:path extrusionOk="0" h="5" w="5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0" y="0"/>
                  </a:lnTo>
                  <a:close/>
                  <a:moveTo>
                    <a:pt x="1" y="1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3" name="Google Shape;3803;p19"/>
            <p:cNvSpPr/>
            <p:nvPr/>
          </p:nvSpPr>
          <p:spPr>
            <a:xfrm>
              <a:off x="4349750" y="1225550"/>
              <a:ext cx="4763" cy="31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4" name="Google Shape;3804;p19"/>
            <p:cNvSpPr/>
            <p:nvPr/>
          </p:nvSpPr>
          <p:spPr>
            <a:xfrm>
              <a:off x="4357688" y="1217613"/>
              <a:ext cx="12700" cy="12700"/>
            </a:xfrm>
            <a:custGeom>
              <a:rect b="b" l="l" r="r" t="t"/>
              <a:pathLst>
                <a:path extrusionOk="0" h="5" w="5">
                  <a:moveTo>
                    <a:pt x="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5"/>
                  </a:lnTo>
                  <a:close/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5" name="Google Shape;3805;p19"/>
            <p:cNvSpPr/>
            <p:nvPr/>
          </p:nvSpPr>
          <p:spPr>
            <a:xfrm>
              <a:off x="3930650" y="1168400"/>
              <a:ext cx="350838" cy="3492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6" name="Google Shape;3806;p19"/>
            <p:cNvSpPr/>
            <p:nvPr/>
          </p:nvSpPr>
          <p:spPr>
            <a:xfrm>
              <a:off x="3930650" y="1168400"/>
              <a:ext cx="173038" cy="346075"/>
            </a:xfrm>
            <a:custGeom>
              <a:rect b="b" l="l" r="r" t="t"/>
              <a:pathLst>
                <a:path extrusionOk="0" h="218" w="109">
                  <a:moveTo>
                    <a:pt x="0" y="218"/>
                  </a:moveTo>
                  <a:lnTo>
                    <a:pt x="109" y="0"/>
                  </a:lnTo>
                  <a:lnTo>
                    <a:pt x="0" y="0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7" name="Google Shape;3807;p19"/>
            <p:cNvSpPr/>
            <p:nvPr/>
          </p:nvSpPr>
          <p:spPr>
            <a:xfrm>
              <a:off x="3930650" y="1168400"/>
              <a:ext cx="195263" cy="349250"/>
            </a:xfrm>
            <a:custGeom>
              <a:rect b="b" l="l" r="r" t="t"/>
              <a:pathLst>
                <a:path extrusionOk="0" h="220" w="123">
                  <a:moveTo>
                    <a:pt x="15" y="220"/>
                  </a:moveTo>
                  <a:lnTo>
                    <a:pt x="123" y="0"/>
                  </a:lnTo>
                  <a:lnTo>
                    <a:pt x="109" y="0"/>
                  </a:lnTo>
                  <a:lnTo>
                    <a:pt x="0" y="218"/>
                  </a:lnTo>
                  <a:lnTo>
                    <a:pt x="0" y="220"/>
                  </a:lnTo>
                  <a:lnTo>
                    <a:pt x="15" y="2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8" name="Google Shape;3808;p19"/>
            <p:cNvSpPr/>
            <p:nvPr/>
          </p:nvSpPr>
          <p:spPr>
            <a:xfrm>
              <a:off x="4305300" y="1309688"/>
              <a:ext cx="63500" cy="587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09" name="Google Shape;3809;p19"/>
          <p:cNvGrpSpPr/>
          <p:nvPr/>
        </p:nvGrpSpPr>
        <p:grpSpPr>
          <a:xfrm>
            <a:off x="2381250" y="1044575"/>
            <a:ext cx="412750" cy="519113"/>
            <a:chOff x="2381250" y="1044575"/>
            <a:chExt cx="412750" cy="519113"/>
          </a:xfrm>
        </p:grpSpPr>
        <p:sp>
          <p:nvSpPr>
            <p:cNvPr id="3810" name="Google Shape;3810;p19"/>
            <p:cNvSpPr/>
            <p:nvPr/>
          </p:nvSpPr>
          <p:spPr>
            <a:xfrm>
              <a:off x="2559050" y="1044575"/>
              <a:ext cx="234950" cy="215900"/>
            </a:xfrm>
            <a:custGeom>
              <a:rect b="b" l="l" r="r" t="t"/>
              <a:pathLst>
                <a:path extrusionOk="0" h="80" w="87">
                  <a:moveTo>
                    <a:pt x="25" y="61"/>
                  </a:moveTo>
                  <a:cubicBezTo>
                    <a:pt x="62" y="80"/>
                    <a:pt x="62" y="80"/>
                    <a:pt x="62" y="80"/>
                  </a:cubicBezTo>
                  <a:cubicBezTo>
                    <a:pt x="67" y="77"/>
                    <a:pt x="71" y="74"/>
                    <a:pt x="74" y="70"/>
                  </a:cubicBezTo>
                  <a:cubicBezTo>
                    <a:pt x="75" y="70"/>
                    <a:pt x="76" y="70"/>
                    <a:pt x="77" y="70"/>
                  </a:cubicBezTo>
                  <a:cubicBezTo>
                    <a:pt x="79" y="70"/>
                    <a:pt x="80" y="69"/>
                    <a:pt x="81" y="67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4" y="62"/>
                    <a:pt x="83" y="59"/>
                    <a:pt x="81" y="58"/>
                  </a:cubicBezTo>
                  <a:cubicBezTo>
                    <a:pt x="87" y="39"/>
                    <a:pt x="80" y="18"/>
                    <a:pt x="61" y="8"/>
                  </a:cubicBezTo>
                  <a:cubicBezTo>
                    <a:pt x="60" y="7"/>
                    <a:pt x="59" y="7"/>
                    <a:pt x="57" y="6"/>
                  </a:cubicBezTo>
                  <a:cubicBezTo>
                    <a:pt x="41" y="0"/>
                    <a:pt x="23" y="4"/>
                    <a:pt x="12" y="17"/>
                  </a:cubicBezTo>
                  <a:cubicBezTo>
                    <a:pt x="11" y="18"/>
                    <a:pt x="10" y="18"/>
                    <a:pt x="9" y="20"/>
                  </a:cubicBezTo>
                  <a:cubicBezTo>
                    <a:pt x="7" y="18"/>
                    <a:pt x="4" y="19"/>
                    <a:pt x="3" y="22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7"/>
                    <a:pt x="1" y="30"/>
                    <a:pt x="3" y="32"/>
                  </a:cubicBezTo>
                  <a:cubicBezTo>
                    <a:pt x="1" y="37"/>
                    <a:pt x="1" y="42"/>
                    <a:pt x="1" y="48"/>
                  </a:cubicBezTo>
                  <a:lnTo>
                    <a:pt x="25" y="61"/>
                  </a:lnTo>
                  <a:close/>
                  <a:moveTo>
                    <a:pt x="56" y="21"/>
                  </a:moveTo>
                  <a:cubicBezTo>
                    <a:pt x="58" y="20"/>
                    <a:pt x="59" y="19"/>
                    <a:pt x="61" y="20"/>
                  </a:cubicBezTo>
                  <a:cubicBezTo>
                    <a:pt x="64" y="21"/>
                    <a:pt x="68" y="23"/>
                    <a:pt x="71" y="26"/>
                  </a:cubicBezTo>
                  <a:cubicBezTo>
                    <a:pt x="75" y="32"/>
                    <a:pt x="77" y="39"/>
                    <a:pt x="73" y="41"/>
                  </a:cubicBezTo>
                  <a:cubicBezTo>
                    <a:pt x="72" y="42"/>
                    <a:pt x="70" y="43"/>
                    <a:pt x="68" y="42"/>
                  </a:cubicBezTo>
                  <a:cubicBezTo>
                    <a:pt x="65" y="42"/>
                    <a:pt x="62" y="39"/>
                    <a:pt x="59" y="36"/>
                  </a:cubicBezTo>
                  <a:cubicBezTo>
                    <a:pt x="54" y="30"/>
                    <a:pt x="53" y="23"/>
                    <a:pt x="56" y="2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1" name="Google Shape;3811;p19"/>
            <p:cNvSpPr/>
            <p:nvPr/>
          </p:nvSpPr>
          <p:spPr>
            <a:xfrm>
              <a:off x="2381250" y="1446213"/>
              <a:ext cx="158750" cy="117475"/>
            </a:xfrm>
            <a:custGeom>
              <a:rect b="b" l="l" r="r" t="t"/>
              <a:pathLst>
                <a:path extrusionOk="0" h="43" w="59">
                  <a:moveTo>
                    <a:pt x="58" y="13"/>
                  </a:moveTo>
                  <a:cubicBezTo>
                    <a:pt x="58" y="13"/>
                    <a:pt x="58" y="13"/>
                    <a:pt x="58" y="13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0"/>
                    <a:pt x="32" y="1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5"/>
                    <a:pt x="30" y="6"/>
                    <a:pt x="32" y="7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7" y="20"/>
                    <a:pt x="28" y="24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23" y="33"/>
                    <a:pt x="12" y="39"/>
                    <a:pt x="0" y="37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4" y="43"/>
                    <a:pt x="26" y="35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3" y="32"/>
                    <a:pt x="47" y="31"/>
                    <a:pt x="48" y="27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6" y="20"/>
                    <a:pt x="57" y="19"/>
                    <a:pt x="58" y="1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6"/>
                    <a:pt x="59" y="16"/>
                  </a:cubicBezTo>
                  <a:cubicBezTo>
                    <a:pt x="59" y="15"/>
                    <a:pt x="59" y="14"/>
                    <a:pt x="58" y="13"/>
                  </a:cubicBezTo>
                  <a:close/>
                  <a:moveTo>
                    <a:pt x="35" y="21"/>
                  </a:moveTo>
                  <a:cubicBezTo>
                    <a:pt x="35" y="22"/>
                    <a:pt x="35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3"/>
                    <a:pt x="31" y="21"/>
                  </a:cubicBezTo>
                  <a:cubicBezTo>
                    <a:pt x="31" y="20"/>
                    <a:pt x="32" y="19"/>
                    <a:pt x="32" y="18"/>
                  </a:cubicBezTo>
                  <a:cubicBezTo>
                    <a:pt x="32" y="18"/>
                    <a:pt x="32" y="18"/>
                    <a:pt x="33" y="18"/>
                  </a:cubicBezTo>
                  <a:cubicBezTo>
                    <a:pt x="33" y="18"/>
                    <a:pt x="34" y="19"/>
                    <a:pt x="35" y="2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2" name="Google Shape;3812;p19"/>
            <p:cNvSpPr/>
            <p:nvPr/>
          </p:nvSpPr>
          <p:spPr>
            <a:xfrm>
              <a:off x="2473325" y="1198563"/>
              <a:ext cx="223838" cy="280988"/>
            </a:xfrm>
            <a:custGeom>
              <a:rect b="b" l="l" r="r" t="t"/>
              <a:pathLst>
                <a:path extrusionOk="0" h="177" w="141">
                  <a:moveTo>
                    <a:pt x="39" y="172"/>
                  </a:moveTo>
                  <a:lnTo>
                    <a:pt x="47" y="177"/>
                  </a:lnTo>
                  <a:lnTo>
                    <a:pt x="117" y="73"/>
                  </a:lnTo>
                  <a:lnTo>
                    <a:pt x="141" y="39"/>
                  </a:lnTo>
                  <a:lnTo>
                    <a:pt x="100" y="17"/>
                  </a:lnTo>
                  <a:lnTo>
                    <a:pt x="68" y="0"/>
                  </a:lnTo>
                  <a:lnTo>
                    <a:pt x="19" y="107"/>
                  </a:lnTo>
                  <a:lnTo>
                    <a:pt x="10" y="129"/>
                  </a:lnTo>
                  <a:lnTo>
                    <a:pt x="0" y="151"/>
                  </a:lnTo>
                  <a:lnTo>
                    <a:pt x="20" y="161"/>
                  </a:lnTo>
                  <a:lnTo>
                    <a:pt x="39" y="172"/>
                  </a:lnTo>
                  <a:close/>
                  <a:moveTo>
                    <a:pt x="34" y="155"/>
                  </a:moveTo>
                  <a:lnTo>
                    <a:pt x="32" y="155"/>
                  </a:lnTo>
                  <a:lnTo>
                    <a:pt x="32" y="153"/>
                  </a:lnTo>
                  <a:lnTo>
                    <a:pt x="109" y="42"/>
                  </a:lnTo>
                  <a:lnTo>
                    <a:pt x="112" y="37"/>
                  </a:lnTo>
                  <a:lnTo>
                    <a:pt x="124" y="42"/>
                  </a:lnTo>
                  <a:lnTo>
                    <a:pt x="114" y="59"/>
                  </a:lnTo>
                  <a:lnTo>
                    <a:pt x="44" y="161"/>
                  </a:lnTo>
                  <a:lnTo>
                    <a:pt x="34" y="15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13" name="Google Shape;3813;p19"/>
          <p:cNvGrpSpPr/>
          <p:nvPr/>
        </p:nvGrpSpPr>
        <p:grpSpPr>
          <a:xfrm>
            <a:off x="6370638" y="1009650"/>
            <a:ext cx="457200" cy="635000"/>
            <a:chOff x="6370638" y="1009650"/>
            <a:chExt cx="457200" cy="635000"/>
          </a:xfrm>
        </p:grpSpPr>
        <p:grpSp>
          <p:nvGrpSpPr>
            <p:cNvPr id="3814" name="Google Shape;3814;p19"/>
            <p:cNvGrpSpPr/>
            <p:nvPr/>
          </p:nvGrpSpPr>
          <p:grpSpPr>
            <a:xfrm>
              <a:off x="6370638" y="1009650"/>
              <a:ext cx="457200" cy="280988"/>
              <a:chOff x="6370638" y="1009650"/>
              <a:chExt cx="457200" cy="280988"/>
            </a:xfrm>
          </p:grpSpPr>
          <p:sp>
            <p:nvSpPr>
              <p:cNvPr id="3815" name="Google Shape;3815;p19"/>
              <p:cNvSpPr/>
              <p:nvPr/>
            </p:nvSpPr>
            <p:spPr>
              <a:xfrm>
                <a:off x="6408738" y="1033463"/>
                <a:ext cx="104775" cy="103188"/>
              </a:xfrm>
              <a:custGeom>
                <a:rect b="b" l="l" r="r" t="t"/>
                <a:pathLst>
                  <a:path extrusionOk="0" h="38" w="39">
                    <a:moveTo>
                      <a:pt x="11" y="33"/>
                    </a:move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8" y="24"/>
                      <a:pt x="23" y="18"/>
                      <a:pt x="29" y="14"/>
                    </a:cubicBezTo>
                    <a:cubicBezTo>
                      <a:pt x="32" y="12"/>
                      <a:pt x="36" y="10"/>
                      <a:pt x="39" y="9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1"/>
                      <a:pt x="31" y="2"/>
                      <a:pt x="29" y="3"/>
                    </a:cubicBezTo>
                    <a:cubicBezTo>
                      <a:pt x="21" y="9"/>
                      <a:pt x="13" y="16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3"/>
                      <a:pt x="11" y="33"/>
                      <a:pt x="11" y="33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6" name="Google Shape;3816;p19"/>
              <p:cNvSpPr/>
              <p:nvPr/>
            </p:nvSpPr>
            <p:spPr>
              <a:xfrm>
                <a:off x="6462713" y="1079500"/>
                <a:ext cx="100013" cy="84138"/>
              </a:xfrm>
              <a:custGeom>
                <a:rect b="b" l="l" r="r" t="t"/>
                <a:pathLst>
                  <a:path extrusionOk="0" h="31" w="37">
                    <a:moveTo>
                      <a:pt x="29" y="11"/>
                    </a:moveTo>
                    <a:cubicBezTo>
                      <a:pt x="31" y="10"/>
                      <a:pt x="34" y="8"/>
                      <a:pt x="37" y="8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0"/>
                      <a:pt x="31" y="1"/>
                      <a:pt x="29" y="2"/>
                    </a:cubicBezTo>
                    <a:cubicBezTo>
                      <a:pt x="22" y="5"/>
                      <a:pt x="15" y="9"/>
                      <a:pt x="9" y="15"/>
                    </a:cubicBezTo>
                    <a:cubicBezTo>
                      <a:pt x="8" y="17"/>
                      <a:pt x="6" y="19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5" y="20"/>
                      <a:pt x="22" y="15"/>
                      <a:pt x="29" y="11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7" name="Google Shape;3817;p19"/>
              <p:cNvSpPr/>
              <p:nvPr/>
            </p:nvSpPr>
            <p:spPr>
              <a:xfrm>
                <a:off x="6432550" y="1171575"/>
                <a:ext cx="38100" cy="119063"/>
              </a:xfrm>
              <a:custGeom>
                <a:rect b="b" l="l" r="r" t="t"/>
                <a:pathLst>
                  <a:path extrusionOk="0" h="44" w="14">
                    <a:moveTo>
                      <a:pt x="7" y="0"/>
                    </a:moveTo>
                    <a:cubicBezTo>
                      <a:pt x="1" y="14"/>
                      <a:pt x="0" y="30"/>
                      <a:pt x="4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8" y="29"/>
                      <a:pt x="9" y="16"/>
                      <a:pt x="14" y="4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8" name="Google Shape;3818;p19"/>
              <p:cNvSpPr/>
              <p:nvPr/>
            </p:nvSpPr>
            <p:spPr>
              <a:xfrm>
                <a:off x="6492875" y="1190625"/>
                <a:ext cx="31750" cy="92075"/>
              </a:xfrm>
              <a:custGeom>
                <a:rect b="b" l="l" r="r" t="t"/>
                <a:pathLst>
                  <a:path extrusionOk="0" h="34" w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13"/>
                      <a:pt x="0" y="24"/>
                      <a:pt x="4" y="34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7" y="23"/>
                      <a:pt x="7" y="14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9" name="Google Shape;3819;p19"/>
              <p:cNvSpPr/>
              <p:nvPr/>
            </p:nvSpPr>
            <p:spPr>
              <a:xfrm>
                <a:off x="6527800" y="1009650"/>
                <a:ext cx="146050" cy="36513"/>
              </a:xfrm>
              <a:custGeom>
                <a:rect b="b" l="l" r="r" t="t"/>
                <a:pathLst>
                  <a:path extrusionOk="0" h="14" w="54">
                    <a:moveTo>
                      <a:pt x="5" y="13"/>
                    </a:moveTo>
                    <a:cubicBezTo>
                      <a:pt x="12" y="11"/>
                      <a:pt x="19" y="9"/>
                      <a:pt x="27" y="9"/>
                    </a:cubicBezTo>
                    <a:cubicBezTo>
                      <a:pt x="34" y="9"/>
                      <a:pt x="41" y="11"/>
                      <a:pt x="48" y="13"/>
                    </a:cubicBezTo>
                    <a:cubicBezTo>
                      <a:pt x="49" y="14"/>
                      <a:pt x="50" y="14"/>
                      <a:pt x="50" y="14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5"/>
                      <a:pt x="50" y="4"/>
                      <a:pt x="48" y="4"/>
                    </a:cubicBezTo>
                    <a:cubicBezTo>
                      <a:pt x="41" y="1"/>
                      <a:pt x="34" y="0"/>
                      <a:pt x="27" y="0"/>
                    </a:cubicBezTo>
                    <a:cubicBezTo>
                      <a:pt x="19" y="0"/>
                      <a:pt x="12" y="1"/>
                      <a:pt x="5" y="4"/>
                    </a:cubicBezTo>
                    <a:cubicBezTo>
                      <a:pt x="3" y="4"/>
                      <a:pt x="1" y="5"/>
                      <a:pt x="0" y="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5" y="13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0" name="Google Shape;3820;p19"/>
              <p:cNvSpPr/>
              <p:nvPr/>
            </p:nvSpPr>
            <p:spPr>
              <a:xfrm>
                <a:off x="6578600" y="1071563"/>
                <a:ext cx="41275" cy="23813"/>
              </a:xfrm>
              <a:custGeom>
                <a:rect b="b" l="l" r="r" t="t"/>
                <a:pathLst>
                  <a:path extrusionOk="0" h="9" w="15">
                    <a:moveTo>
                      <a:pt x="0" y="1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9" y="8"/>
                      <a:pt x="11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1" name="Google Shape;3821;p19"/>
              <p:cNvSpPr/>
              <p:nvPr/>
            </p:nvSpPr>
            <p:spPr>
              <a:xfrm>
                <a:off x="6546850" y="1195388"/>
                <a:ext cx="34925" cy="60325"/>
              </a:xfrm>
              <a:custGeom>
                <a:rect b="b" l="l" r="r" t="t"/>
                <a:pathLst>
                  <a:path extrusionOk="0" h="22" w="1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2" y="9"/>
                      <a:pt x="0" y="16"/>
                      <a:pt x="2" y="2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16"/>
                      <a:pt x="6" y="11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2" name="Google Shape;3822;p19"/>
              <p:cNvSpPr/>
              <p:nvPr/>
            </p:nvSpPr>
            <p:spPr>
              <a:xfrm>
                <a:off x="6370638" y="1146175"/>
                <a:ext cx="49213" cy="127000"/>
              </a:xfrm>
              <a:custGeom>
                <a:rect b="b" l="l" r="r" t="t"/>
                <a:pathLst>
                  <a:path extrusionOk="0" h="47" w="18">
                    <a:moveTo>
                      <a:pt x="9" y="0"/>
                    </a:moveTo>
                    <a:cubicBezTo>
                      <a:pt x="3" y="14"/>
                      <a:pt x="0" y="31"/>
                      <a:pt x="3" y="47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0" y="31"/>
                      <a:pt x="12" y="17"/>
                      <a:pt x="18" y="3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3" name="Google Shape;3823;p19"/>
              <p:cNvSpPr/>
              <p:nvPr/>
            </p:nvSpPr>
            <p:spPr>
              <a:xfrm>
                <a:off x="6727825" y="1171575"/>
                <a:ext cx="38100" cy="119063"/>
              </a:xfrm>
              <a:custGeom>
                <a:rect b="b" l="l" r="r" t="t"/>
                <a:pathLst>
                  <a:path extrusionOk="0" h="44" w="14">
                    <a:moveTo>
                      <a:pt x="0" y="4"/>
                    </a:moveTo>
                    <a:cubicBezTo>
                      <a:pt x="5" y="16"/>
                      <a:pt x="6" y="29"/>
                      <a:pt x="2" y="42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4" y="30"/>
                      <a:pt x="13" y="14"/>
                      <a:pt x="7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4" name="Google Shape;3824;p19"/>
              <p:cNvSpPr/>
              <p:nvPr/>
            </p:nvSpPr>
            <p:spPr>
              <a:xfrm>
                <a:off x="6684963" y="1033463"/>
                <a:ext cx="104775" cy="103188"/>
              </a:xfrm>
              <a:custGeom>
                <a:rect b="b" l="l" r="r" t="t"/>
                <a:pathLst>
                  <a:path extrusionOk="0" h="38" w="39">
                    <a:moveTo>
                      <a:pt x="39" y="33"/>
                    </a:move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26" y="16"/>
                      <a:pt x="19" y="9"/>
                      <a:pt x="10" y="3"/>
                    </a:cubicBezTo>
                    <a:cubicBezTo>
                      <a:pt x="8" y="2"/>
                      <a:pt x="6" y="1"/>
                      <a:pt x="4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10"/>
                      <a:pt x="7" y="12"/>
                      <a:pt x="10" y="14"/>
                    </a:cubicBezTo>
                    <a:cubicBezTo>
                      <a:pt x="16" y="18"/>
                      <a:pt x="21" y="24"/>
                      <a:pt x="26" y="29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9" y="33"/>
                      <a:pt x="39" y="33"/>
                      <a:pt x="39" y="33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5" name="Google Shape;3825;p19"/>
              <p:cNvSpPr/>
              <p:nvPr/>
            </p:nvSpPr>
            <p:spPr>
              <a:xfrm>
                <a:off x="6778625" y="1146175"/>
                <a:ext cx="49213" cy="127000"/>
              </a:xfrm>
              <a:custGeom>
                <a:rect b="b" l="l" r="r" t="t"/>
                <a:pathLst>
                  <a:path extrusionOk="0" h="47" w="18">
                    <a:moveTo>
                      <a:pt x="9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6" y="17"/>
                      <a:pt x="8" y="31"/>
                      <a:pt x="6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8" y="31"/>
                      <a:pt x="15" y="14"/>
                      <a:pt x="9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6" name="Google Shape;3826;p19"/>
              <p:cNvSpPr/>
              <p:nvPr/>
            </p:nvSpPr>
            <p:spPr>
              <a:xfrm>
                <a:off x="6584950" y="1184275"/>
                <a:ext cx="28575" cy="14288"/>
              </a:xfrm>
              <a:custGeom>
                <a:rect b="b" l="l" r="r" t="t"/>
                <a:pathLst>
                  <a:path extrusionOk="0" h="5" w="11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7" name="Google Shape;3827;p19"/>
              <p:cNvSpPr/>
              <p:nvPr/>
            </p:nvSpPr>
            <p:spPr>
              <a:xfrm>
                <a:off x="6635750" y="1079500"/>
                <a:ext cx="100013" cy="84138"/>
              </a:xfrm>
              <a:custGeom>
                <a:rect b="b" l="l" r="r" t="t"/>
                <a:pathLst>
                  <a:path extrusionOk="0" h="31" w="37">
                    <a:moveTo>
                      <a:pt x="37" y="26"/>
                    </a:move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19"/>
                      <a:pt x="30" y="17"/>
                      <a:pt x="28" y="15"/>
                    </a:cubicBezTo>
                    <a:cubicBezTo>
                      <a:pt x="22" y="9"/>
                      <a:pt x="16" y="5"/>
                      <a:pt x="8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8"/>
                      <a:pt x="6" y="10"/>
                      <a:pt x="8" y="11"/>
                    </a:cubicBezTo>
                    <a:cubicBezTo>
                      <a:pt x="15" y="15"/>
                      <a:pt x="22" y="20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7" y="27"/>
                      <a:pt x="37" y="27"/>
                      <a:pt x="37" y="27"/>
                    </a:cubicBezTo>
                    <a:lnTo>
                      <a:pt x="37" y="26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8" name="Google Shape;3828;p19"/>
              <p:cNvSpPr/>
              <p:nvPr/>
            </p:nvSpPr>
            <p:spPr>
              <a:xfrm>
                <a:off x="6616700" y="1195388"/>
                <a:ext cx="34925" cy="60325"/>
              </a:xfrm>
              <a:custGeom>
                <a:rect b="b" l="l" r="r" t="t"/>
                <a:pathLst>
                  <a:path extrusionOk="0" h="22" w="13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11"/>
                      <a:pt x="8" y="16"/>
                      <a:pt x="7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3" y="16"/>
                      <a:pt x="12" y="9"/>
                      <a:pt x="7" y="4"/>
                    </a:cubicBez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9" name="Google Shape;3829;p19"/>
              <p:cNvSpPr/>
              <p:nvPr/>
            </p:nvSpPr>
            <p:spPr>
              <a:xfrm>
                <a:off x="6519863" y="1133475"/>
                <a:ext cx="158750" cy="50800"/>
              </a:xfrm>
              <a:custGeom>
                <a:rect b="b" l="l" r="r" t="t"/>
                <a:pathLst>
                  <a:path extrusionOk="0" h="19" w="59">
                    <a:moveTo>
                      <a:pt x="51" y="7"/>
                    </a:moveTo>
                    <a:cubicBezTo>
                      <a:pt x="45" y="2"/>
                      <a:pt x="37" y="0"/>
                      <a:pt x="30" y="0"/>
                    </a:cubicBezTo>
                    <a:cubicBezTo>
                      <a:pt x="22" y="0"/>
                      <a:pt x="14" y="2"/>
                      <a:pt x="8" y="7"/>
                    </a:cubicBezTo>
                    <a:cubicBezTo>
                      <a:pt x="5" y="9"/>
                      <a:pt x="2" y="12"/>
                      <a:pt x="0" y="15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8"/>
                      <a:pt x="7" y="17"/>
                      <a:pt x="8" y="16"/>
                    </a:cubicBezTo>
                    <a:cubicBezTo>
                      <a:pt x="14" y="9"/>
                      <a:pt x="22" y="6"/>
                      <a:pt x="30" y="6"/>
                    </a:cubicBezTo>
                    <a:cubicBezTo>
                      <a:pt x="37" y="6"/>
                      <a:pt x="45" y="9"/>
                      <a:pt x="51" y="16"/>
                    </a:cubicBezTo>
                    <a:cubicBezTo>
                      <a:pt x="52" y="17"/>
                      <a:pt x="53" y="18"/>
                      <a:pt x="54" y="19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7" y="12"/>
                      <a:pt x="54" y="9"/>
                      <a:pt x="51" y="7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0" name="Google Shape;3830;p19"/>
              <p:cNvSpPr/>
              <p:nvPr/>
            </p:nvSpPr>
            <p:spPr>
              <a:xfrm>
                <a:off x="6673850" y="1190625"/>
                <a:ext cx="31750" cy="92075"/>
              </a:xfrm>
              <a:custGeom>
                <a:rect b="b" l="l" r="r" t="t"/>
                <a:pathLst>
                  <a:path extrusionOk="0" h="34" w="12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14"/>
                      <a:pt x="5" y="23"/>
                      <a:pt x="2" y="32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2" y="24"/>
                      <a:pt x="12" y="13"/>
                      <a:pt x="8" y="3"/>
                    </a:cubicBez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831" name="Google Shape;3831;p19"/>
            <p:cNvSpPr/>
            <p:nvPr/>
          </p:nvSpPr>
          <p:spPr>
            <a:xfrm>
              <a:off x="6492875" y="1206500"/>
              <a:ext cx="212725" cy="438150"/>
            </a:xfrm>
            <a:custGeom>
              <a:rect b="b" l="l" r="r" t="t"/>
              <a:pathLst>
                <a:path extrusionOk="0" h="162" w="79">
                  <a:moveTo>
                    <a:pt x="53" y="42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1"/>
                    <a:pt x="46" y="9"/>
                    <a:pt x="46" y="7"/>
                  </a:cubicBezTo>
                  <a:cubicBezTo>
                    <a:pt x="46" y="3"/>
                    <a:pt x="43" y="0"/>
                    <a:pt x="40" y="0"/>
                  </a:cubicBezTo>
                  <a:cubicBezTo>
                    <a:pt x="37" y="0"/>
                    <a:pt x="35" y="1"/>
                    <a:pt x="34" y="3"/>
                  </a:cubicBezTo>
                  <a:cubicBezTo>
                    <a:pt x="34" y="4"/>
                    <a:pt x="33" y="5"/>
                    <a:pt x="33" y="7"/>
                  </a:cubicBezTo>
                  <a:cubicBezTo>
                    <a:pt x="33" y="8"/>
                    <a:pt x="34" y="9"/>
                    <a:pt x="34" y="10"/>
                  </a:cubicBezTo>
                  <a:cubicBezTo>
                    <a:pt x="35" y="11"/>
                    <a:pt x="36" y="12"/>
                    <a:pt x="38" y="1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30" y="127"/>
                    <a:pt x="30" y="127"/>
                    <a:pt x="30" y="127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79" y="120"/>
                    <a:pt x="79" y="120"/>
                    <a:pt x="79" y="120"/>
                  </a:cubicBezTo>
                  <a:lnTo>
                    <a:pt x="53" y="42"/>
                  </a:lnTo>
                  <a:close/>
                  <a:moveTo>
                    <a:pt x="32" y="115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2" y="105"/>
                    <a:pt x="22" y="105"/>
                    <a:pt x="22" y="105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4" y="97"/>
                    <a:pt x="34" y="97"/>
                    <a:pt x="34" y="97"/>
                  </a:cubicBezTo>
                  <a:lnTo>
                    <a:pt x="32" y="115"/>
                  </a:lnTo>
                  <a:close/>
                  <a:moveTo>
                    <a:pt x="34" y="91"/>
                  </a:moveTo>
                  <a:cubicBezTo>
                    <a:pt x="34" y="92"/>
                    <a:pt x="34" y="92"/>
                    <a:pt x="34" y="92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5" y="81"/>
                    <a:pt x="35" y="81"/>
                    <a:pt x="35" y="81"/>
                  </a:cubicBezTo>
                  <a:lnTo>
                    <a:pt x="34" y="91"/>
                  </a:lnTo>
                  <a:close/>
                  <a:moveTo>
                    <a:pt x="35" y="77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2"/>
                    <a:pt x="36" y="62"/>
                    <a:pt x="36" y="62"/>
                  </a:cubicBezTo>
                  <a:lnTo>
                    <a:pt x="35" y="77"/>
                  </a:lnTo>
                  <a:close/>
                  <a:moveTo>
                    <a:pt x="37" y="54"/>
                  </a:moveTo>
                  <a:cubicBezTo>
                    <a:pt x="34" y="52"/>
                    <a:pt x="34" y="52"/>
                    <a:pt x="34" y="52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8" y="40"/>
                    <a:pt x="38" y="40"/>
                    <a:pt x="38" y="40"/>
                  </a:cubicBezTo>
                  <a:lnTo>
                    <a:pt x="37" y="54"/>
                  </a:lnTo>
                  <a:close/>
                  <a:moveTo>
                    <a:pt x="43" y="41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3" y="55"/>
                    <a:pt x="43" y="55"/>
                    <a:pt x="43" y="55"/>
                  </a:cubicBezTo>
                  <a:lnTo>
                    <a:pt x="43" y="41"/>
                  </a:lnTo>
                  <a:close/>
                  <a:moveTo>
                    <a:pt x="46" y="62"/>
                  </a:moveTo>
                  <a:cubicBezTo>
                    <a:pt x="51" y="55"/>
                    <a:pt x="51" y="55"/>
                    <a:pt x="51" y="55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53" y="69"/>
                    <a:pt x="53" y="69"/>
                    <a:pt x="53" y="69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63"/>
                    <a:pt x="45" y="63"/>
                    <a:pt x="45" y="63"/>
                  </a:cubicBezTo>
                  <a:lnTo>
                    <a:pt x="46" y="62"/>
                  </a:lnTo>
                  <a:close/>
                  <a:moveTo>
                    <a:pt x="46" y="92"/>
                  </a:moveTo>
                  <a:cubicBezTo>
                    <a:pt x="45" y="82"/>
                    <a:pt x="45" y="82"/>
                    <a:pt x="45" y="82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46" y="93"/>
                    <a:pt x="46" y="93"/>
                    <a:pt x="46" y="93"/>
                  </a:cubicBezTo>
                  <a:lnTo>
                    <a:pt x="46" y="92"/>
                  </a:lnTo>
                  <a:close/>
                  <a:moveTo>
                    <a:pt x="53" y="112"/>
                  </a:moveTo>
                  <a:cubicBezTo>
                    <a:pt x="49" y="116"/>
                    <a:pt x="49" y="116"/>
                    <a:pt x="49" y="116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9" y="106"/>
                    <a:pt x="59" y="106"/>
                    <a:pt x="59" y="106"/>
                  </a:cubicBezTo>
                  <a:lnTo>
                    <a:pt x="53" y="1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32" name="Google Shape;3832;p19"/>
          <p:cNvGrpSpPr/>
          <p:nvPr/>
        </p:nvGrpSpPr>
        <p:grpSpPr>
          <a:xfrm>
            <a:off x="1422400" y="409575"/>
            <a:ext cx="665163" cy="277813"/>
            <a:chOff x="1422400" y="409575"/>
            <a:chExt cx="665163" cy="277813"/>
          </a:xfrm>
        </p:grpSpPr>
        <p:sp>
          <p:nvSpPr>
            <p:cNvPr id="3833" name="Google Shape;3833;p19"/>
            <p:cNvSpPr/>
            <p:nvPr/>
          </p:nvSpPr>
          <p:spPr>
            <a:xfrm>
              <a:off x="1422400" y="409575"/>
              <a:ext cx="665163" cy="277813"/>
            </a:xfrm>
            <a:custGeom>
              <a:rect b="b" l="l" r="r" t="t"/>
              <a:pathLst>
                <a:path extrusionOk="0" h="103" w="246">
                  <a:moveTo>
                    <a:pt x="96" y="0"/>
                  </a:moveTo>
                  <a:cubicBezTo>
                    <a:pt x="147" y="0"/>
                    <a:pt x="147" y="0"/>
                    <a:pt x="147" y="0"/>
                  </a:cubicBezTo>
                  <a:cubicBezTo>
                    <a:pt x="148" y="0"/>
                    <a:pt x="149" y="0"/>
                    <a:pt x="149" y="1"/>
                  </a:cubicBezTo>
                  <a:cubicBezTo>
                    <a:pt x="149" y="20"/>
                    <a:pt x="149" y="20"/>
                    <a:pt x="149" y="20"/>
                  </a:cubicBezTo>
                  <a:cubicBezTo>
                    <a:pt x="149" y="21"/>
                    <a:pt x="148" y="21"/>
                    <a:pt x="147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1"/>
                    <a:pt x="95" y="21"/>
                    <a:pt x="95" y="20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0"/>
                    <a:pt x="96" y="0"/>
                    <a:pt x="96" y="0"/>
                  </a:cubicBezTo>
                  <a:close/>
                  <a:moveTo>
                    <a:pt x="99" y="82"/>
                  </a:moveTo>
                  <a:cubicBezTo>
                    <a:pt x="151" y="82"/>
                    <a:pt x="151" y="82"/>
                    <a:pt x="151" y="82"/>
                  </a:cubicBezTo>
                  <a:cubicBezTo>
                    <a:pt x="151" y="82"/>
                    <a:pt x="152" y="82"/>
                    <a:pt x="152" y="83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52" y="102"/>
                    <a:pt x="151" y="103"/>
                    <a:pt x="151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9" y="103"/>
                    <a:pt x="98" y="102"/>
                    <a:pt x="98" y="102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8" y="82"/>
                    <a:pt x="99" y="82"/>
                    <a:pt x="99" y="82"/>
                  </a:cubicBezTo>
                  <a:close/>
                  <a:moveTo>
                    <a:pt x="39" y="82"/>
                  </a:moveTo>
                  <a:cubicBezTo>
                    <a:pt x="90" y="82"/>
                    <a:pt x="90" y="82"/>
                    <a:pt x="90" y="82"/>
                  </a:cubicBezTo>
                  <a:cubicBezTo>
                    <a:pt x="91" y="82"/>
                    <a:pt x="91" y="82"/>
                    <a:pt x="91" y="83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3"/>
                    <a:pt x="90" y="103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8" y="103"/>
                    <a:pt x="38" y="102"/>
                    <a:pt x="38" y="102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82"/>
                    <a:pt x="38" y="82"/>
                    <a:pt x="39" y="82"/>
                  </a:cubicBezTo>
                  <a:close/>
                  <a:moveTo>
                    <a:pt x="122" y="54"/>
                  </a:moveTo>
                  <a:cubicBezTo>
                    <a:pt x="173" y="54"/>
                    <a:pt x="173" y="54"/>
                    <a:pt x="173" y="54"/>
                  </a:cubicBezTo>
                  <a:cubicBezTo>
                    <a:pt x="174" y="54"/>
                    <a:pt x="174" y="55"/>
                    <a:pt x="174" y="56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74" y="75"/>
                    <a:pt x="174" y="76"/>
                    <a:pt x="173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21" y="76"/>
                    <a:pt x="121" y="75"/>
                    <a:pt x="121" y="74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1" y="55"/>
                    <a:pt x="121" y="54"/>
                    <a:pt x="122" y="54"/>
                  </a:cubicBezTo>
                  <a:close/>
                  <a:moveTo>
                    <a:pt x="1" y="54"/>
                  </a:moveTo>
                  <a:cubicBezTo>
                    <a:pt x="52" y="54"/>
                    <a:pt x="52" y="54"/>
                    <a:pt x="52" y="54"/>
                  </a:cubicBezTo>
                  <a:cubicBezTo>
                    <a:pt x="53" y="54"/>
                    <a:pt x="54" y="55"/>
                    <a:pt x="54" y="56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5"/>
                    <a:pt x="53" y="76"/>
                    <a:pt x="5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0" y="75"/>
                    <a:pt x="0" y="74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5"/>
                    <a:pt x="1" y="54"/>
                    <a:pt x="1" y="54"/>
                  </a:cubicBezTo>
                  <a:close/>
                  <a:moveTo>
                    <a:pt x="194" y="27"/>
                  </a:moveTo>
                  <a:cubicBezTo>
                    <a:pt x="245" y="27"/>
                    <a:pt x="245" y="27"/>
                    <a:pt x="245" y="27"/>
                  </a:cubicBezTo>
                  <a:cubicBezTo>
                    <a:pt x="246" y="27"/>
                    <a:pt x="246" y="28"/>
                    <a:pt x="246" y="28"/>
                  </a:cubicBezTo>
                  <a:cubicBezTo>
                    <a:pt x="246" y="47"/>
                    <a:pt x="246" y="47"/>
                    <a:pt x="246" y="47"/>
                  </a:cubicBezTo>
                  <a:cubicBezTo>
                    <a:pt x="246" y="48"/>
                    <a:pt x="246" y="48"/>
                    <a:pt x="245" y="48"/>
                  </a:cubicBezTo>
                  <a:cubicBezTo>
                    <a:pt x="194" y="48"/>
                    <a:pt x="194" y="48"/>
                    <a:pt x="194" y="48"/>
                  </a:cubicBezTo>
                  <a:cubicBezTo>
                    <a:pt x="193" y="48"/>
                    <a:pt x="193" y="48"/>
                    <a:pt x="193" y="47"/>
                  </a:cubicBezTo>
                  <a:cubicBezTo>
                    <a:pt x="193" y="28"/>
                    <a:pt x="193" y="28"/>
                    <a:pt x="193" y="28"/>
                  </a:cubicBezTo>
                  <a:cubicBezTo>
                    <a:pt x="193" y="28"/>
                    <a:pt x="193" y="27"/>
                    <a:pt x="194" y="27"/>
                  </a:cubicBezTo>
                  <a:close/>
                  <a:moveTo>
                    <a:pt x="73" y="27"/>
                  </a:moveTo>
                  <a:cubicBezTo>
                    <a:pt x="124" y="27"/>
                    <a:pt x="124" y="27"/>
                    <a:pt x="124" y="27"/>
                  </a:cubicBezTo>
                  <a:cubicBezTo>
                    <a:pt x="125" y="27"/>
                    <a:pt x="125" y="28"/>
                    <a:pt x="125" y="28"/>
                  </a:cubicBezTo>
                  <a:cubicBezTo>
                    <a:pt x="125" y="47"/>
                    <a:pt x="125" y="47"/>
                    <a:pt x="125" y="47"/>
                  </a:cubicBezTo>
                  <a:cubicBezTo>
                    <a:pt x="125" y="48"/>
                    <a:pt x="125" y="48"/>
                    <a:pt x="124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2" y="48"/>
                    <a:pt x="72" y="48"/>
                    <a:pt x="72" y="4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8"/>
                    <a:pt x="72" y="27"/>
                    <a:pt x="73" y="27"/>
                  </a:cubicBezTo>
                  <a:close/>
                  <a:moveTo>
                    <a:pt x="157" y="0"/>
                  </a:moveTo>
                  <a:cubicBezTo>
                    <a:pt x="208" y="0"/>
                    <a:pt x="208" y="0"/>
                    <a:pt x="208" y="0"/>
                  </a:cubicBezTo>
                  <a:cubicBezTo>
                    <a:pt x="209" y="0"/>
                    <a:pt x="209" y="0"/>
                    <a:pt x="209" y="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1"/>
                    <a:pt x="209" y="21"/>
                    <a:pt x="208" y="21"/>
                  </a:cubicBezTo>
                  <a:cubicBezTo>
                    <a:pt x="157" y="21"/>
                    <a:pt x="157" y="21"/>
                    <a:pt x="157" y="21"/>
                  </a:cubicBezTo>
                  <a:cubicBezTo>
                    <a:pt x="156" y="21"/>
                    <a:pt x="155" y="21"/>
                    <a:pt x="155" y="20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55" y="0"/>
                    <a:pt x="156" y="0"/>
                    <a:pt x="15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4" name="Google Shape;3834;p19"/>
            <p:cNvSpPr/>
            <p:nvPr/>
          </p:nvSpPr>
          <p:spPr>
            <a:xfrm>
              <a:off x="1517650" y="409575"/>
              <a:ext cx="477838" cy="277813"/>
            </a:xfrm>
            <a:custGeom>
              <a:rect b="b" l="l" r="r" t="t"/>
              <a:pathLst>
                <a:path extrusionOk="0" h="103" w="177">
                  <a:moveTo>
                    <a:pt x="125" y="82"/>
                  </a:moveTo>
                  <a:cubicBezTo>
                    <a:pt x="176" y="82"/>
                    <a:pt x="176" y="82"/>
                    <a:pt x="176" y="82"/>
                  </a:cubicBezTo>
                  <a:cubicBezTo>
                    <a:pt x="177" y="82"/>
                    <a:pt x="177" y="82"/>
                    <a:pt x="177" y="83"/>
                  </a:cubicBezTo>
                  <a:cubicBezTo>
                    <a:pt x="177" y="102"/>
                    <a:pt x="177" y="102"/>
                    <a:pt x="177" y="102"/>
                  </a:cubicBezTo>
                  <a:cubicBezTo>
                    <a:pt x="177" y="102"/>
                    <a:pt x="177" y="103"/>
                    <a:pt x="176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4" y="103"/>
                    <a:pt x="124" y="102"/>
                    <a:pt x="124" y="102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2"/>
                    <a:pt x="124" y="82"/>
                    <a:pt x="125" y="82"/>
                  </a:cubicBezTo>
                  <a:close/>
                  <a:moveTo>
                    <a:pt x="1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1"/>
                    <a:pt x="53" y="21"/>
                    <a:pt x="52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  <a:moveTo>
                    <a:pt x="99" y="27"/>
                  </a:moveTo>
                  <a:cubicBezTo>
                    <a:pt x="150" y="27"/>
                    <a:pt x="150" y="27"/>
                    <a:pt x="150" y="27"/>
                  </a:cubicBezTo>
                  <a:cubicBezTo>
                    <a:pt x="150" y="27"/>
                    <a:pt x="151" y="28"/>
                    <a:pt x="151" y="28"/>
                  </a:cubicBezTo>
                  <a:cubicBezTo>
                    <a:pt x="151" y="47"/>
                    <a:pt x="151" y="47"/>
                    <a:pt x="151" y="47"/>
                  </a:cubicBezTo>
                  <a:cubicBezTo>
                    <a:pt x="151" y="48"/>
                    <a:pt x="150" y="48"/>
                    <a:pt x="150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8"/>
                    <a:pt x="97" y="48"/>
                    <a:pt x="97" y="47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8"/>
                    <a:pt x="98" y="27"/>
                    <a:pt x="99" y="27"/>
                  </a:cubicBezTo>
                  <a:close/>
                  <a:moveTo>
                    <a:pt x="27" y="54"/>
                  </a:moveTo>
                  <a:cubicBezTo>
                    <a:pt x="78" y="54"/>
                    <a:pt x="78" y="54"/>
                    <a:pt x="78" y="54"/>
                  </a:cubicBezTo>
                  <a:cubicBezTo>
                    <a:pt x="78" y="54"/>
                    <a:pt x="79" y="55"/>
                    <a:pt x="79" y="56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9" y="75"/>
                    <a:pt x="78" y="76"/>
                    <a:pt x="78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6" y="76"/>
                    <a:pt x="25" y="75"/>
                    <a:pt x="25" y="74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5"/>
                    <a:pt x="26" y="54"/>
                    <a:pt x="27" y="5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35" name="Google Shape;3835;p19"/>
          <p:cNvGrpSpPr/>
          <p:nvPr/>
        </p:nvGrpSpPr>
        <p:grpSpPr>
          <a:xfrm>
            <a:off x="3895725" y="314325"/>
            <a:ext cx="650875" cy="392113"/>
            <a:chOff x="3895725" y="314325"/>
            <a:chExt cx="650875" cy="392113"/>
          </a:xfrm>
        </p:grpSpPr>
        <p:sp>
          <p:nvSpPr>
            <p:cNvPr id="3836" name="Google Shape;3836;p19"/>
            <p:cNvSpPr/>
            <p:nvPr/>
          </p:nvSpPr>
          <p:spPr>
            <a:xfrm>
              <a:off x="3895725" y="349250"/>
              <a:ext cx="650875" cy="307975"/>
            </a:xfrm>
            <a:custGeom>
              <a:rect b="b" l="l" r="r" t="t"/>
              <a:pathLst>
                <a:path extrusionOk="0" h="114" w="241">
                  <a:moveTo>
                    <a:pt x="235" y="96"/>
                  </a:moveTo>
                  <a:cubicBezTo>
                    <a:pt x="232" y="96"/>
                    <a:pt x="232" y="96"/>
                    <a:pt x="232" y="96"/>
                  </a:cubicBezTo>
                  <a:cubicBezTo>
                    <a:pt x="233" y="65"/>
                    <a:pt x="221" y="43"/>
                    <a:pt x="196" y="23"/>
                  </a:cubicBezTo>
                  <a:cubicBezTo>
                    <a:pt x="187" y="16"/>
                    <a:pt x="175" y="8"/>
                    <a:pt x="161" y="0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3" y="96"/>
                    <a:pt x="0" y="98"/>
                    <a:pt x="0" y="101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2"/>
                    <a:pt x="3" y="114"/>
                    <a:pt x="6" y="11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2"/>
                    <a:pt x="18" y="109"/>
                    <a:pt x="18" y="106"/>
                  </a:cubicBezTo>
                  <a:cubicBezTo>
                    <a:pt x="22" y="92"/>
                    <a:pt x="37" y="83"/>
                    <a:pt x="52" y="87"/>
                  </a:cubicBezTo>
                  <a:cubicBezTo>
                    <a:pt x="60" y="89"/>
                    <a:pt x="66" y="95"/>
                    <a:pt x="69" y="102"/>
                  </a:cubicBezTo>
                  <a:cubicBezTo>
                    <a:pt x="73" y="93"/>
                    <a:pt x="82" y="87"/>
                    <a:pt x="92" y="86"/>
                  </a:cubicBezTo>
                  <a:cubicBezTo>
                    <a:pt x="95" y="86"/>
                    <a:pt x="98" y="86"/>
                    <a:pt x="101" y="87"/>
                  </a:cubicBezTo>
                  <a:cubicBezTo>
                    <a:pt x="114" y="91"/>
                    <a:pt x="122" y="102"/>
                    <a:pt x="121" y="114"/>
                  </a:cubicBezTo>
                  <a:cubicBezTo>
                    <a:pt x="159" y="114"/>
                    <a:pt x="159" y="114"/>
                    <a:pt x="159" y="114"/>
                  </a:cubicBezTo>
                  <a:cubicBezTo>
                    <a:pt x="159" y="114"/>
                    <a:pt x="159" y="114"/>
                    <a:pt x="159" y="113"/>
                  </a:cubicBezTo>
                  <a:cubicBezTo>
                    <a:pt x="159" y="98"/>
                    <a:pt x="171" y="86"/>
                    <a:pt x="186" y="86"/>
                  </a:cubicBezTo>
                  <a:cubicBezTo>
                    <a:pt x="190" y="86"/>
                    <a:pt x="193" y="87"/>
                    <a:pt x="196" y="88"/>
                  </a:cubicBezTo>
                  <a:cubicBezTo>
                    <a:pt x="206" y="92"/>
                    <a:pt x="213" y="102"/>
                    <a:pt x="213" y="113"/>
                  </a:cubicBezTo>
                  <a:cubicBezTo>
                    <a:pt x="213" y="114"/>
                    <a:pt x="213" y="114"/>
                    <a:pt x="213" y="114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38" y="114"/>
                    <a:pt x="241" y="112"/>
                    <a:pt x="241" y="109"/>
                  </a:cubicBezTo>
                  <a:cubicBezTo>
                    <a:pt x="241" y="101"/>
                    <a:pt x="241" y="101"/>
                    <a:pt x="241" y="101"/>
                  </a:cubicBezTo>
                  <a:cubicBezTo>
                    <a:pt x="241" y="98"/>
                    <a:pt x="238" y="96"/>
                    <a:pt x="235" y="96"/>
                  </a:cubicBezTo>
                  <a:close/>
                  <a:moveTo>
                    <a:pt x="196" y="65"/>
                  </a:moveTo>
                  <a:cubicBezTo>
                    <a:pt x="173" y="65"/>
                    <a:pt x="173" y="65"/>
                    <a:pt x="173" y="65"/>
                  </a:cubicBezTo>
                  <a:cubicBezTo>
                    <a:pt x="173" y="51"/>
                    <a:pt x="173" y="37"/>
                    <a:pt x="173" y="23"/>
                  </a:cubicBezTo>
                  <a:cubicBezTo>
                    <a:pt x="182" y="27"/>
                    <a:pt x="189" y="32"/>
                    <a:pt x="196" y="38"/>
                  </a:cubicBezTo>
                  <a:cubicBezTo>
                    <a:pt x="206" y="46"/>
                    <a:pt x="213" y="55"/>
                    <a:pt x="220" y="65"/>
                  </a:cubicBezTo>
                  <a:lnTo>
                    <a:pt x="196" y="6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7" name="Google Shape;3837;p19"/>
            <p:cNvSpPr/>
            <p:nvPr/>
          </p:nvSpPr>
          <p:spPr>
            <a:xfrm>
              <a:off x="4073525" y="314325"/>
              <a:ext cx="142875" cy="233363"/>
            </a:xfrm>
            <a:custGeom>
              <a:rect b="b" l="l" r="r" t="t"/>
              <a:pathLst>
                <a:path extrusionOk="0" h="147" w="90">
                  <a:moveTo>
                    <a:pt x="44" y="0"/>
                  </a:moveTo>
                  <a:lnTo>
                    <a:pt x="0" y="0"/>
                  </a:lnTo>
                  <a:lnTo>
                    <a:pt x="0" y="147"/>
                  </a:lnTo>
                  <a:lnTo>
                    <a:pt x="44" y="147"/>
                  </a:lnTo>
                  <a:lnTo>
                    <a:pt x="90" y="147"/>
                  </a:lnTo>
                  <a:lnTo>
                    <a:pt x="90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8" name="Google Shape;3838;p19"/>
            <p:cNvSpPr/>
            <p:nvPr/>
          </p:nvSpPr>
          <p:spPr>
            <a:xfrm>
              <a:off x="4346575" y="606425"/>
              <a:ext cx="103188" cy="100013"/>
            </a:xfrm>
            <a:custGeom>
              <a:rect b="b" l="l" r="r" t="t"/>
              <a:pathLst>
                <a:path extrusionOk="0" h="37" w="38">
                  <a:moveTo>
                    <a:pt x="19" y="0"/>
                  </a:moveTo>
                  <a:cubicBezTo>
                    <a:pt x="9" y="0"/>
                    <a:pt x="0" y="8"/>
                    <a:pt x="0" y="18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8" y="29"/>
                    <a:pt x="38" y="18"/>
                  </a:cubicBezTo>
                  <a:cubicBezTo>
                    <a:pt x="38" y="8"/>
                    <a:pt x="29" y="0"/>
                    <a:pt x="19" y="0"/>
                  </a:cubicBezTo>
                  <a:close/>
                  <a:moveTo>
                    <a:pt x="19" y="27"/>
                  </a:moveTo>
                  <a:cubicBezTo>
                    <a:pt x="15" y="27"/>
                    <a:pt x="11" y="23"/>
                    <a:pt x="11" y="18"/>
                  </a:cubicBezTo>
                  <a:cubicBezTo>
                    <a:pt x="11" y="14"/>
                    <a:pt x="15" y="10"/>
                    <a:pt x="19" y="10"/>
                  </a:cubicBezTo>
                  <a:cubicBezTo>
                    <a:pt x="24" y="10"/>
                    <a:pt x="27" y="14"/>
                    <a:pt x="27" y="18"/>
                  </a:cubicBezTo>
                  <a:cubicBezTo>
                    <a:pt x="27" y="23"/>
                    <a:pt x="24" y="27"/>
                    <a:pt x="19" y="2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9" name="Google Shape;3839;p19"/>
            <p:cNvSpPr/>
            <p:nvPr/>
          </p:nvSpPr>
          <p:spPr>
            <a:xfrm>
              <a:off x="4251325" y="320675"/>
              <a:ext cx="57150" cy="209550"/>
            </a:xfrm>
            <a:custGeom>
              <a:rect b="b" l="l" r="r" t="t"/>
              <a:pathLst>
                <a:path extrusionOk="0" h="132" w="36">
                  <a:moveTo>
                    <a:pt x="0" y="0"/>
                  </a:moveTo>
                  <a:lnTo>
                    <a:pt x="0" y="132"/>
                  </a:lnTo>
                  <a:lnTo>
                    <a:pt x="36" y="112"/>
                  </a:lnTo>
                  <a:lnTo>
                    <a:pt x="36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0" name="Google Shape;3840;p19"/>
            <p:cNvSpPr/>
            <p:nvPr/>
          </p:nvSpPr>
          <p:spPr>
            <a:xfrm>
              <a:off x="4095750" y="606425"/>
              <a:ext cx="111125" cy="100013"/>
            </a:xfrm>
            <a:custGeom>
              <a:rect b="b" l="l" r="r" t="t"/>
              <a:pathLst>
                <a:path extrusionOk="0" h="37" w="41">
                  <a:moveTo>
                    <a:pt x="25" y="0"/>
                  </a:moveTo>
                  <a:cubicBezTo>
                    <a:pt x="23" y="0"/>
                    <a:pt x="22" y="0"/>
                    <a:pt x="20" y="0"/>
                  </a:cubicBezTo>
                  <a:cubicBezTo>
                    <a:pt x="12" y="0"/>
                    <a:pt x="5" y="5"/>
                    <a:pt x="2" y="14"/>
                  </a:cubicBezTo>
                  <a:cubicBezTo>
                    <a:pt x="0" y="23"/>
                    <a:pt x="6" y="34"/>
                    <a:pt x="15" y="36"/>
                  </a:cubicBezTo>
                  <a:cubicBezTo>
                    <a:pt x="17" y="37"/>
                    <a:pt x="19" y="37"/>
                    <a:pt x="20" y="37"/>
                  </a:cubicBezTo>
                  <a:cubicBezTo>
                    <a:pt x="28" y="37"/>
                    <a:pt x="36" y="31"/>
                    <a:pt x="38" y="23"/>
                  </a:cubicBezTo>
                  <a:cubicBezTo>
                    <a:pt x="41" y="13"/>
                    <a:pt x="35" y="3"/>
                    <a:pt x="25" y="0"/>
                  </a:cubicBezTo>
                  <a:close/>
                  <a:moveTo>
                    <a:pt x="28" y="20"/>
                  </a:moveTo>
                  <a:cubicBezTo>
                    <a:pt x="27" y="24"/>
                    <a:pt x="24" y="27"/>
                    <a:pt x="20" y="27"/>
                  </a:cubicBezTo>
                  <a:cubicBezTo>
                    <a:pt x="20" y="27"/>
                    <a:pt x="19" y="26"/>
                    <a:pt x="18" y="26"/>
                  </a:cubicBezTo>
                  <a:cubicBezTo>
                    <a:pt x="14" y="25"/>
                    <a:pt x="11" y="21"/>
                    <a:pt x="12" y="16"/>
                  </a:cubicBezTo>
                  <a:cubicBezTo>
                    <a:pt x="13" y="13"/>
                    <a:pt x="17" y="10"/>
                    <a:pt x="20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7" y="12"/>
                    <a:pt x="29" y="16"/>
                    <a:pt x="28" y="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1" name="Google Shape;3841;p19"/>
            <p:cNvSpPr/>
            <p:nvPr/>
          </p:nvSpPr>
          <p:spPr>
            <a:xfrm>
              <a:off x="3937000" y="322263"/>
              <a:ext cx="101600" cy="217488"/>
            </a:xfrm>
            <a:custGeom>
              <a:rect b="b" l="l" r="r" t="t"/>
              <a:pathLst>
                <a:path extrusionOk="0" h="80" w="38">
                  <a:moveTo>
                    <a:pt x="38" y="0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20" y="71"/>
                    <a:pt x="30" y="76"/>
                  </a:cubicBezTo>
                  <a:cubicBezTo>
                    <a:pt x="32" y="78"/>
                    <a:pt x="35" y="79"/>
                    <a:pt x="38" y="8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2" name="Google Shape;3842;p19"/>
            <p:cNvSpPr/>
            <p:nvPr/>
          </p:nvSpPr>
          <p:spPr>
            <a:xfrm>
              <a:off x="3960813" y="606425"/>
              <a:ext cx="111125" cy="100013"/>
            </a:xfrm>
            <a:custGeom>
              <a:rect b="b" l="l" r="r" t="t"/>
              <a:pathLst>
                <a:path extrusionOk="0" h="37" w="41">
                  <a:moveTo>
                    <a:pt x="25" y="0"/>
                  </a:moveTo>
                  <a:cubicBezTo>
                    <a:pt x="24" y="0"/>
                    <a:pt x="22" y="0"/>
                    <a:pt x="21" y="0"/>
                  </a:cubicBezTo>
                  <a:cubicBezTo>
                    <a:pt x="12" y="0"/>
                    <a:pt x="5" y="5"/>
                    <a:pt x="3" y="14"/>
                  </a:cubicBezTo>
                  <a:cubicBezTo>
                    <a:pt x="0" y="23"/>
                    <a:pt x="6" y="34"/>
                    <a:pt x="16" y="36"/>
                  </a:cubicBezTo>
                  <a:cubicBezTo>
                    <a:pt x="17" y="37"/>
                    <a:pt x="19" y="37"/>
                    <a:pt x="21" y="37"/>
                  </a:cubicBezTo>
                  <a:cubicBezTo>
                    <a:pt x="29" y="37"/>
                    <a:pt x="36" y="31"/>
                    <a:pt x="39" y="23"/>
                  </a:cubicBezTo>
                  <a:cubicBezTo>
                    <a:pt x="41" y="13"/>
                    <a:pt x="35" y="3"/>
                    <a:pt x="25" y="0"/>
                  </a:cubicBezTo>
                  <a:close/>
                  <a:moveTo>
                    <a:pt x="29" y="20"/>
                  </a:moveTo>
                  <a:cubicBezTo>
                    <a:pt x="28" y="24"/>
                    <a:pt x="24" y="27"/>
                    <a:pt x="21" y="27"/>
                  </a:cubicBezTo>
                  <a:cubicBezTo>
                    <a:pt x="20" y="27"/>
                    <a:pt x="19" y="26"/>
                    <a:pt x="19" y="26"/>
                  </a:cubicBezTo>
                  <a:cubicBezTo>
                    <a:pt x="14" y="25"/>
                    <a:pt x="12" y="21"/>
                    <a:pt x="13" y="16"/>
                  </a:cubicBezTo>
                  <a:cubicBezTo>
                    <a:pt x="14" y="13"/>
                    <a:pt x="17" y="10"/>
                    <a:pt x="21" y="10"/>
                  </a:cubicBezTo>
                  <a:cubicBezTo>
                    <a:pt x="21" y="10"/>
                    <a:pt x="22" y="10"/>
                    <a:pt x="23" y="10"/>
                  </a:cubicBezTo>
                  <a:cubicBezTo>
                    <a:pt x="27" y="12"/>
                    <a:pt x="30" y="16"/>
                    <a:pt x="29" y="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43" name="Google Shape;3843;p19"/>
          <p:cNvGrpSpPr/>
          <p:nvPr/>
        </p:nvGrpSpPr>
        <p:grpSpPr>
          <a:xfrm>
            <a:off x="4740275" y="368300"/>
            <a:ext cx="585788" cy="361951"/>
            <a:chOff x="4740275" y="368300"/>
            <a:chExt cx="585788" cy="361951"/>
          </a:xfrm>
        </p:grpSpPr>
        <p:sp>
          <p:nvSpPr>
            <p:cNvPr id="3844" name="Google Shape;3844;p19"/>
            <p:cNvSpPr/>
            <p:nvPr/>
          </p:nvSpPr>
          <p:spPr>
            <a:xfrm>
              <a:off x="5180013" y="417513"/>
              <a:ext cx="44450" cy="312738"/>
            </a:xfrm>
            <a:custGeom>
              <a:rect b="b" l="l" r="r" t="t"/>
              <a:pathLst>
                <a:path extrusionOk="0" h="116" w="16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5" y="3"/>
                    <a:pt x="15" y="5"/>
                  </a:cubicBezTo>
                  <a:cubicBezTo>
                    <a:pt x="15" y="17"/>
                    <a:pt x="15" y="30"/>
                    <a:pt x="15" y="42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5" y="114"/>
                    <a:pt x="16" y="115"/>
                    <a:pt x="16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2" y="115"/>
                    <a:pt x="3" y="114"/>
                    <a:pt x="3" y="11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5" name="Google Shape;3845;p19"/>
            <p:cNvSpPr/>
            <p:nvPr/>
          </p:nvSpPr>
          <p:spPr>
            <a:xfrm>
              <a:off x="4843463" y="417513"/>
              <a:ext cx="42863" cy="312738"/>
            </a:xfrm>
            <a:custGeom>
              <a:rect b="b" l="l" r="r" t="t"/>
              <a:pathLst>
                <a:path extrusionOk="0" h="116" w="16">
                  <a:moveTo>
                    <a:pt x="3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4" y="1"/>
                    <a:pt x="13" y="3"/>
                    <a:pt x="13" y="5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3" y="114"/>
                    <a:pt x="14" y="115"/>
                    <a:pt x="14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5"/>
                    <a:pt x="1" y="114"/>
                    <a:pt x="1" y="112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32"/>
                    <a:pt x="1" y="18"/>
                    <a:pt x="1" y="5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6" name="Google Shape;3846;p19"/>
            <p:cNvSpPr/>
            <p:nvPr/>
          </p:nvSpPr>
          <p:spPr>
            <a:xfrm>
              <a:off x="4840288" y="368300"/>
              <a:ext cx="49213" cy="34925"/>
            </a:xfrm>
            <a:custGeom>
              <a:rect b="b" l="l" r="r" t="t"/>
              <a:pathLst>
                <a:path extrusionOk="0" h="13" w="18">
                  <a:moveTo>
                    <a:pt x="0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6" y="11"/>
                    <a:pt x="15" y="9"/>
                    <a:pt x="15" y="7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6" y="1"/>
                    <a:pt x="1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2" y="11"/>
                    <a:pt x="0" y="1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7" name="Google Shape;3847;p19"/>
            <p:cNvSpPr/>
            <p:nvPr/>
          </p:nvSpPr>
          <p:spPr>
            <a:xfrm>
              <a:off x="5180013" y="368300"/>
              <a:ext cx="49213" cy="34925"/>
            </a:xfrm>
            <a:custGeom>
              <a:rect b="b" l="l" r="r" t="t"/>
              <a:pathLst>
                <a:path extrusionOk="0" h="13" w="18">
                  <a:moveTo>
                    <a:pt x="0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6" y="11"/>
                    <a:pt x="15" y="9"/>
                    <a:pt x="15" y="7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6" y="1"/>
                    <a:pt x="1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2" y="11"/>
                    <a:pt x="0" y="1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8" name="Google Shape;3848;p19"/>
            <p:cNvSpPr/>
            <p:nvPr/>
          </p:nvSpPr>
          <p:spPr>
            <a:xfrm>
              <a:off x="4913313" y="639763"/>
              <a:ext cx="239713" cy="44450"/>
            </a:xfrm>
            <a:custGeom>
              <a:rect b="b" l="l" r="r" t="t"/>
              <a:pathLst>
                <a:path extrusionOk="0" h="17" w="89">
                  <a:moveTo>
                    <a:pt x="89" y="0"/>
                  </a:moveTo>
                  <a:cubicBezTo>
                    <a:pt x="89" y="17"/>
                    <a:pt x="89" y="17"/>
                    <a:pt x="89" y="17"/>
                  </a:cubicBezTo>
                  <a:cubicBezTo>
                    <a:pt x="88" y="16"/>
                    <a:pt x="86" y="14"/>
                    <a:pt x="83" y="14"/>
                  </a:cubicBezTo>
                  <a:cubicBezTo>
                    <a:pt x="57" y="14"/>
                    <a:pt x="33" y="14"/>
                    <a:pt x="6" y="14"/>
                  </a:cubicBezTo>
                  <a:cubicBezTo>
                    <a:pt x="3" y="14"/>
                    <a:pt x="1" y="16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6" y="3"/>
                  </a:cubicBezTo>
                  <a:cubicBezTo>
                    <a:pt x="33" y="3"/>
                    <a:pt x="57" y="3"/>
                    <a:pt x="83" y="3"/>
                  </a:cubicBezTo>
                  <a:cubicBezTo>
                    <a:pt x="86" y="3"/>
                    <a:pt x="88" y="2"/>
                    <a:pt x="8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9" name="Google Shape;3849;p19"/>
            <p:cNvSpPr/>
            <p:nvPr/>
          </p:nvSpPr>
          <p:spPr>
            <a:xfrm>
              <a:off x="4740275" y="417513"/>
              <a:ext cx="585788" cy="122238"/>
            </a:xfrm>
            <a:custGeom>
              <a:rect b="b" l="l" r="r" t="t"/>
              <a:pathLst>
                <a:path extrusionOk="0" h="45" w="217">
                  <a:moveTo>
                    <a:pt x="35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8"/>
                    <a:pt x="0" y="27"/>
                    <a:pt x="0" y="35"/>
                  </a:cubicBezTo>
                  <a:cubicBezTo>
                    <a:pt x="0" y="40"/>
                    <a:pt x="4" y="44"/>
                    <a:pt x="8" y="45"/>
                  </a:cubicBezTo>
                  <a:cubicBezTo>
                    <a:pt x="9" y="45"/>
                    <a:pt x="31" y="45"/>
                    <a:pt x="32" y="45"/>
                  </a:cubicBezTo>
                  <a:cubicBezTo>
                    <a:pt x="32" y="32"/>
                    <a:pt x="32" y="18"/>
                    <a:pt x="32" y="5"/>
                  </a:cubicBezTo>
                  <a:cubicBezTo>
                    <a:pt x="32" y="3"/>
                    <a:pt x="33" y="1"/>
                    <a:pt x="35" y="0"/>
                  </a:cubicBezTo>
                  <a:close/>
                  <a:moveTo>
                    <a:pt x="182" y="0"/>
                  </a:moveTo>
                  <a:cubicBezTo>
                    <a:pt x="208" y="0"/>
                    <a:pt x="208" y="0"/>
                    <a:pt x="208" y="0"/>
                  </a:cubicBezTo>
                  <a:cubicBezTo>
                    <a:pt x="213" y="0"/>
                    <a:pt x="217" y="4"/>
                    <a:pt x="217" y="9"/>
                  </a:cubicBezTo>
                  <a:cubicBezTo>
                    <a:pt x="217" y="18"/>
                    <a:pt x="217" y="27"/>
                    <a:pt x="217" y="35"/>
                  </a:cubicBezTo>
                  <a:cubicBezTo>
                    <a:pt x="217" y="40"/>
                    <a:pt x="213" y="44"/>
                    <a:pt x="209" y="45"/>
                  </a:cubicBezTo>
                  <a:cubicBezTo>
                    <a:pt x="208" y="45"/>
                    <a:pt x="186" y="45"/>
                    <a:pt x="185" y="45"/>
                  </a:cubicBezTo>
                  <a:cubicBezTo>
                    <a:pt x="185" y="42"/>
                    <a:pt x="185" y="42"/>
                    <a:pt x="185" y="42"/>
                  </a:cubicBezTo>
                  <a:cubicBezTo>
                    <a:pt x="185" y="30"/>
                    <a:pt x="185" y="17"/>
                    <a:pt x="185" y="5"/>
                  </a:cubicBezTo>
                  <a:cubicBezTo>
                    <a:pt x="185" y="3"/>
                    <a:pt x="184" y="1"/>
                    <a:pt x="182" y="0"/>
                  </a:cubicBezTo>
                  <a:close/>
                  <a:moveTo>
                    <a:pt x="138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154" y="1"/>
                    <a:pt x="153" y="3"/>
                    <a:pt x="153" y="5"/>
                  </a:cubicBezTo>
                  <a:cubicBezTo>
                    <a:pt x="153" y="42"/>
                    <a:pt x="153" y="42"/>
                    <a:pt x="153" y="42"/>
                  </a:cubicBezTo>
                  <a:cubicBezTo>
                    <a:pt x="153" y="43"/>
                    <a:pt x="153" y="44"/>
                    <a:pt x="154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40" y="44"/>
                    <a:pt x="140" y="43"/>
                    <a:pt x="140" y="42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3"/>
                    <a:pt x="139" y="1"/>
                    <a:pt x="138" y="0"/>
                  </a:cubicBezTo>
                  <a:close/>
                  <a:moveTo>
                    <a:pt x="112" y="0"/>
                  </a:moveTo>
                  <a:cubicBezTo>
                    <a:pt x="130" y="0"/>
                    <a:pt x="130" y="0"/>
                    <a:pt x="130" y="0"/>
                  </a:cubicBezTo>
                  <a:cubicBezTo>
                    <a:pt x="129" y="1"/>
                    <a:pt x="128" y="3"/>
                    <a:pt x="128" y="5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28" y="43"/>
                    <a:pt x="128" y="44"/>
                    <a:pt x="128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5" y="44"/>
                    <a:pt x="115" y="43"/>
                    <a:pt x="115" y="42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5" y="3"/>
                    <a:pt x="114" y="1"/>
                    <a:pt x="112" y="0"/>
                  </a:cubicBezTo>
                  <a:close/>
                  <a:moveTo>
                    <a:pt x="87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1"/>
                    <a:pt x="102" y="3"/>
                    <a:pt x="102" y="5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3"/>
                    <a:pt x="102" y="44"/>
                    <a:pt x="103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4"/>
                    <a:pt x="90" y="43"/>
                    <a:pt x="90" y="42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3"/>
                    <a:pt x="88" y="1"/>
                    <a:pt x="87" y="0"/>
                  </a:cubicBezTo>
                  <a:close/>
                  <a:moveTo>
                    <a:pt x="61" y="0"/>
                  </a:moveTo>
                  <a:cubicBezTo>
                    <a:pt x="79" y="0"/>
                    <a:pt x="79" y="0"/>
                    <a:pt x="79" y="0"/>
                  </a:cubicBezTo>
                  <a:cubicBezTo>
                    <a:pt x="78" y="1"/>
                    <a:pt x="77" y="3"/>
                    <a:pt x="77" y="5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3"/>
                    <a:pt x="77" y="44"/>
                    <a:pt x="78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4" y="44"/>
                    <a:pt x="64" y="43"/>
                    <a:pt x="64" y="42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3"/>
                    <a:pt x="63" y="1"/>
                    <a:pt x="6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50" name="Google Shape;3850;p19"/>
          <p:cNvGrpSpPr/>
          <p:nvPr/>
        </p:nvGrpSpPr>
        <p:grpSpPr>
          <a:xfrm>
            <a:off x="5530850" y="333375"/>
            <a:ext cx="642938" cy="373063"/>
            <a:chOff x="5530850" y="333375"/>
            <a:chExt cx="642938" cy="373063"/>
          </a:xfrm>
        </p:grpSpPr>
        <p:sp>
          <p:nvSpPr>
            <p:cNvPr id="3851" name="Google Shape;3851;p19"/>
            <p:cNvSpPr/>
            <p:nvPr/>
          </p:nvSpPr>
          <p:spPr>
            <a:xfrm>
              <a:off x="5661025" y="333375"/>
              <a:ext cx="384175" cy="284163"/>
            </a:xfrm>
            <a:custGeom>
              <a:rect b="b" l="l" r="r" t="t"/>
              <a:pathLst>
                <a:path extrusionOk="0" h="105" w="142">
                  <a:moveTo>
                    <a:pt x="121" y="21"/>
                  </a:moveTo>
                  <a:cubicBezTo>
                    <a:pt x="108" y="8"/>
                    <a:pt x="91" y="0"/>
                    <a:pt x="71" y="0"/>
                  </a:cubicBezTo>
                  <a:cubicBezTo>
                    <a:pt x="52" y="0"/>
                    <a:pt x="34" y="8"/>
                    <a:pt x="21" y="21"/>
                  </a:cubicBezTo>
                  <a:cubicBezTo>
                    <a:pt x="8" y="34"/>
                    <a:pt x="0" y="51"/>
                    <a:pt x="0" y="71"/>
                  </a:cubicBezTo>
                  <a:cubicBezTo>
                    <a:pt x="0" y="83"/>
                    <a:pt x="3" y="95"/>
                    <a:pt x="9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1" y="95"/>
                    <a:pt x="8" y="83"/>
                    <a:pt x="8" y="71"/>
                  </a:cubicBezTo>
                  <a:cubicBezTo>
                    <a:pt x="8" y="53"/>
                    <a:pt x="15" y="38"/>
                    <a:pt x="26" y="26"/>
                  </a:cubicBezTo>
                  <a:cubicBezTo>
                    <a:pt x="38" y="15"/>
                    <a:pt x="54" y="8"/>
                    <a:pt x="71" y="8"/>
                  </a:cubicBezTo>
                  <a:cubicBezTo>
                    <a:pt x="89" y="8"/>
                    <a:pt x="104" y="15"/>
                    <a:pt x="116" y="26"/>
                  </a:cubicBezTo>
                  <a:cubicBezTo>
                    <a:pt x="127" y="38"/>
                    <a:pt x="134" y="53"/>
                    <a:pt x="134" y="71"/>
                  </a:cubicBezTo>
                  <a:cubicBezTo>
                    <a:pt x="134" y="83"/>
                    <a:pt x="131" y="95"/>
                    <a:pt x="125" y="105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9" y="95"/>
                    <a:pt x="142" y="83"/>
                    <a:pt x="142" y="71"/>
                  </a:cubicBezTo>
                  <a:cubicBezTo>
                    <a:pt x="142" y="51"/>
                    <a:pt x="134" y="34"/>
                    <a:pt x="121" y="2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2" name="Google Shape;3852;p19"/>
            <p:cNvSpPr/>
            <p:nvPr/>
          </p:nvSpPr>
          <p:spPr>
            <a:xfrm>
              <a:off x="5703888" y="374650"/>
              <a:ext cx="300038" cy="307975"/>
            </a:xfrm>
            <a:custGeom>
              <a:rect b="b" l="l" r="r" t="t"/>
              <a:pathLst>
                <a:path extrusionOk="0" h="114" w="111">
                  <a:moveTo>
                    <a:pt x="82" y="45"/>
                  </a:moveTo>
                  <a:cubicBezTo>
                    <a:pt x="94" y="43"/>
                    <a:pt x="109" y="43"/>
                    <a:pt x="109" y="39"/>
                  </a:cubicBezTo>
                  <a:cubicBezTo>
                    <a:pt x="108" y="35"/>
                    <a:pt x="84" y="31"/>
                    <a:pt x="70" y="32"/>
                  </a:cubicBezTo>
                  <a:cubicBezTo>
                    <a:pt x="78" y="23"/>
                    <a:pt x="91" y="14"/>
                    <a:pt x="88" y="11"/>
                  </a:cubicBezTo>
                  <a:cubicBezTo>
                    <a:pt x="85" y="8"/>
                    <a:pt x="66" y="17"/>
                    <a:pt x="55" y="25"/>
                  </a:cubicBezTo>
                  <a:cubicBezTo>
                    <a:pt x="54" y="26"/>
                    <a:pt x="53" y="27"/>
                    <a:pt x="52" y="28"/>
                  </a:cubicBezTo>
                  <a:cubicBezTo>
                    <a:pt x="53" y="23"/>
                    <a:pt x="54" y="17"/>
                    <a:pt x="55" y="12"/>
                  </a:cubicBezTo>
                  <a:cubicBezTo>
                    <a:pt x="56" y="6"/>
                    <a:pt x="57" y="1"/>
                    <a:pt x="55" y="1"/>
                  </a:cubicBezTo>
                  <a:cubicBezTo>
                    <a:pt x="51" y="0"/>
                    <a:pt x="39" y="22"/>
                    <a:pt x="36" y="35"/>
                  </a:cubicBezTo>
                  <a:cubicBezTo>
                    <a:pt x="30" y="24"/>
                    <a:pt x="26" y="10"/>
                    <a:pt x="22" y="11"/>
                  </a:cubicBezTo>
                  <a:cubicBezTo>
                    <a:pt x="18" y="13"/>
                    <a:pt x="21" y="38"/>
                    <a:pt x="27" y="50"/>
                  </a:cubicBezTo>
                  <a:cubicBezTo>
                    <a:pt x="16" y="46"/>
                    <a:pt x="4" y="36"/>
                    <a:pt x="2" y="39"/>
                  </a:cubicBezTo>
                  <a:cubicBezTo>
                    <a:pt x="0" y="43"/>
                    <a:pt x="17" y="61"/>
                    <a:pt x="28" y="68"/>
                  </a:cubicBezTo>
                  <a:cubicBezTo>
                    <a:pt x="17" y="71"/>
                    <a:pt x="1" y="70"/>
                    <a:pt x="2" y="74"/>
                  </a:cubicBezTo>
                  <a:cubicBezTo>
                    <a:pt x="2" y="79"/>
                    <a:pt x="27" y="83"/>
                    <a:pt x="40" y="82"/>
                  </a:cubicBezTo>
                  <a:cubicBezTo>
                    <a:pt x="32" y="91"/>
                    <a:pt x="20" y="99"/>
                    <a:pt x="22" y="102"/>
                  </a:cubicBezTo>
                  <a:cubicBezTo>
                    <a:pt x="25" y="105"/>
                    <a:pt x="44" y="96"/>
                    <a:pt x="55" y="88"/>
                  </a:cubicBezTo>
                  <a:cubicBezTo>
                    <a:pt x="56" y="87"/>
                    <a:pt x="57" y="87"/>
                    <a:pt x="58" y="86"/>
                  </a:cubicBezTo>
                  <a:cubicBezTo>
                    <a:pt x="57" y="91"/>
                    <a:pt x="56" y="97"/>
                    <a:pt x="55" y="101"/>
                  </a:cubicBezTo>
                  <a:cubicBezTo>
                    <a:pt x="54" y="108"/>
                    <a:pt x="53" y="112"/>
                    <a:pt x="55" y="113"/>
                  </a:cubicBezTo>
                  <a:cubicBezTo>
                    <a:pt x="60" y="114"/>
                    <a:pt x="71" y="92"/>
                    <a:pt x="75" y="79"/>
                  </a:cubicBezTo>
                  <a:cubicBezTo>
                    <a:pt x="81" y="89"/>
                    <a:pt x="85" y="104"/>
                    <a:pt x="88" y="102"/>
                  </a:cubicBezTo>
                  <a:cubicBezTo>
                    <a:pt x="92" y="100"/>
                    <a:pt x="89" y="76"/>
                    <a:pt x="84" y="63"/>
                  </a:cubicBezTo>
                  <a:cubicBezTo>
                    <a:pt x="95" y="68"/>
                    <a:pt x="107" y="77"/>
                    <a:pt x="109" y="74"/>
                  </a:cubicBezTo>
                  <a:cubicBezTo>
                    <a:pt x="111" y="70"/>
                    <a:pt x="94" y="52"/>
                    <a:pt x="82" y="45"/>
                  </a:cubicBezTo>
                  <a:close/>
                  <a:moveTo>
                    <a:pt x="56" y="62"/>
                  </a:moveTo>
                  <a:cubicBezTo>
                    <a:pt x="56" y="62"/>
                    <a:pt x="55" y="62"/>
                    <a:pt x="55" y="62"/>
                  </a:cubicBezTo>
                  <a:cubicBezTo>
                    <a:pt x="52" y="61"/>
                    <a:pt x="49" y="58"/>
                    <a:pt x="49" y="54"/>
                  </a:cubicBezTo>
                  <a:cubicBezTo>
                    <a:pt x="49" y="51"/>
                    <a:pt x="52" y="48"/>
                    <a:pt x="55" y="47"/>
                  </a:cubicBezTo>
                  <a:cubicBezTo>
                    <a:pt x="55" y="47"/>
                    <a:pt x="56" y="47"/>
                    <a:pt x="56" y="47"/>
                  </a:cubicBezTo>
                  <a:cubicBezTo>
                    <a:pt x="60" y="47"/>
                    <a:pt x="63" y="50"/>
                    <a:pt x="63" y="54"/>
                  </a:cubicBezTo>
                  <a:cubicBezTo>
                    <a:pt x="63" y="58"/>
                    <a:pt x="60" y="62"/>
                    <a:pt x="56" y="6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3" name="Google Shape;3853;p19"/>
            <p:cNvSpPr/>
            <p:nvPr/>
          </p:nvSpPr>
          <p:spPr>
            <a:xfrm>
              <a:off x="5530850" y="633413"/>
              <a:ext cx="642938" cy="73025"/>
            </a:xfrm>
            <a:custGeom>
              <a:rect b="b" l="l" r="r" t="t"/>
              <a:pathLst>
                <a:path extrusionOk="0" h="27" w="238">
                  <a:moveTo>
                    <a:pt x="30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3" y="3"/>
                    <a:pt x="82" y="6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7" y="11"/>
                    <a:pt x="94" y="9"/>
                    <a:pt x="102" y="6"/>
                  </a:cubicBezTo>
                  <a:cubicBezTo>
                    <a:pt x="105" y="4"/>
                    <a:pt x="109" y="2"/>
                    <a:pt x="112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1"/>
                    <a:pt x="117" y="2"/>
                    <a:pt x="117" y="3"/>
                  </a:cubicBezTo>
                  <a:cubicBezTo>
                    <a:pt x="115" y="11"/>
                    <a:pt x="113" y="19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22" y="20"/>
                    <a:pt x="127" y="15"/>
                    <a:pt x="131" y="7"/>
                  </a:cubicBezTo>
                  <a:cubicBezTo>
                    <a:pt x="133" y="5"/>
                    <a:pt x="134" y="2"/>
                    <a:pt x="135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7" y="6"/>
                    <a:pt x="149" y="10"/>
                    <a:pt x="153" y="9"/>
                  </a:cubicBezTo>
                  <a:cubicBezTo>
                    <a:pt x="153" y="9"/>
                    <a:pt x="153" y="9"/>
                    <a:pt x="153" y="9"/>
                  </a:cubicBezTo>
                  <a:cubicBezTo>
                    <a:pt x="155" y="8"/>
                    <a:pt x="157" y="4"/>
                    <a:pt x="157" y="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20" y="0"/>
                    <a:pt x="238" y="27"/>
                    <a:pt x="220" y="27"/>
                  </a:cubicBezTo>
                  <a:cubicBezTo>
                    <a:pt x="112" y="27"/>
                    <a:pt x="126" y="27"/>
                    <a:pt x="18" y="27"/>
                  </a:cubicBezTo>
                  <a:cubicBezTo>
                    <a:pt x="0" y="27"/>
                    <a:pt x="19" y="0"/>
                    <a:pt x="3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54" name="Google Shape;3854;p19"/>
          <p:cNvGrpSpPr/>
          <p:nvPr/>
        </p:nvGrpSpPr>
        <p:grpSpPr>
          <a:xfrm>
            <a:off x="7189788" y="217488"/>
            <a:ext cx="474663" cy="549275"/>
            <a:chOff x="7189788" y="217488"/>
            <a:chExt cx="474663" cy="549275"/>
          </a:xfrm>
        </p:grpSpPr>
        <p:sp>
          <p:nvSpPr>
            <p:cNvPr id="3855" name="Google Shape;3855;p19"/>
            <p:cNvSpPr/>
            <p:nvPr/>
          </p:nvSpPr>
          <p:spPr>
            <a:xfrm>
              <a:off x="7302500" y="549275"/>
              <a:ext cx="65088" cy="46038"/>
            </a:xfrm>
            <a:custGeom>
              <a:rect b="b" l="l" r="r" t="t"/>
              <a:pathLst>
                <a:path extrusionOk="0" h="17" w="24">
                  <a:moveTo>
                    <a:pt x="12" y="0"/>
                  </a:move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5" y="17"/>
                    <a:pt x="12" y="17"/>
                  </a:cubicBezTo>
                  <a:cubicBezTo>
                    <a:pt x="18" y="17"/>
                    <a:pt x="24" y="13"/>
                    <a:pt x="24" y="9"/>
                  </a:cubicBezTo>
                  <a:cubicBezTo>
                    <a:pt x="24" y="4"/>
                    <a:pt x="18" y="0"/>
                    <a:pt x="12" y="0"/>
                  </a:cubicBezTo>
                  <a:close/>
                  <a:moveTo>
                    <a:pt x="12" y="14"/>
                  </a:moveTo>
                  <a:cubicBezTo>
                    <a:pt x="10" y="14"/>
                    <a:pt x="9" y="13"/>
                    <a:pt x="9" y="12"/>
                  </a:cubicBezTo>
                  <a:cubicBezTo>
                    <a:pt x="9" y="11"/>
                    <a:pt x="10" y="10"/>
                    <a:pt x="12" y="10"/>
                  </a:cubicBezTo>
                  <a:cubicBezTo>
                    <a:pt x="13" y="10"/>
                    <a:pt x="15" y="11"/>
                    <a:pt x="15" y="12"/>
                  </a:cubicBezTo>
                  <a:cubicBezTo>
                    <a:pt x="15" y="13"/>
                    <a:pt x="13" y="14"/>
                    <a:pt x="12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6" name="Google Shape;3856;p19"/>
            <p:cNvSpPr/>
            <p:nvPr/>
          </p:nvSpPr>
          <p:spPr>
            <a:xfrm>
              <a:off x="7372350" y="671513"/>
              <a:ext cx="111125" cy="34925"/>
            </a:xfrm>
            <a:custGeom>
              <a:rect b="b" l="l" r="r" t="t"/>
              <a:pathLst>
                <a:path extrusionOk="0" h="13" w="41">
                  <a:moveTo>
                    <a:pt x="3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9"/>
                    <a:pt x="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3" y="12"/>
                    <a:pt x="16" y="13"/>
                    <a:pt x="20" y="13"/>
                  </a:cubicBezTo>
                  <a:cubicBezTo>
                    <a:pt x="24" y="13"/>
                    <a:pt x="28" y="11"/>
                    <a:pt x="32" y="9"/>
                  </a:cubicBezTo>
                  <a:cubicBezTo>
                    <a:pt x="32" y="9"/>
                    <a:pt x="37" y="9"/>
                    <a:pt x="37" y="9"/>
                  </a:cubicBezTo>
                  <a:cubicBezTo>
                    <a:pt x="41" y="9"/>
                    <a:pt x="41" y="0"/>
                    <a:pt x="3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7" name="Google Shape;3857;p19"/>
            <p:cNvSpPr/>
            <p:nvPr/>
          </p:nvSpPr>
          <p:spPr>
            <a:xfrm>
              <a:off x="7189788" y="217488"/>
              <a:ext cx="474663" cy="549275"/>
            </a:xfrm>
            <a:custGeom>
              <a:rect b="b" l="l" r="r" t="t"/>
              <a:pathLst>
                <a:path extrusionOk="0" h="203" w="176">
                  <a:moveTo>
                    <a:pt x="174" y="72"/>
                  </a:moveTo>
                  <a:cubicBezTo>
                    <a:pt x="174" y="72"/>
                    <a:pt x="174" y="72"/>
                    <a:pt x="174" y="72"/>
                  </a:cubicBezTo>
                  <a:cubicBezTo>
                    <a:pt x="168" y="43"/>
                    <a:pt x="152" y="22"/>
                    <a:pt x="132" y="11"/>
                  </a:cubicBezTo>
                  <a:cubicBezTo>
                    <a:pt x="129" y="9"/>
                    <a:pt x="125" y="8"/>
                    <a:pt x="122" y="7"/>
                  </a:cubicBezTo>
                  <a:cubicBezTo>
                    <a:pt x="111" y="2"/>
                    <a:pt x="100" y="0"/>
                    <a:pt x="88" y="0"/>
                  </a:cubicBezTo>
                  <a:cubicBezTo>
                    <a:pt x="76" y="0"/>
                    <a:pt x="65" y="2"/>
                    <a:pt x="54" y="7"/>
                  </a:cubicBezTo>
                  <a:cubicBezTo>
                    <a:pt x="51" y="8"/>
                    <a:pt x="47" y="9"/>
                    <a:pt x="45" y="11"/>
                  </a:cubicBezTo>
                  <a:cubicBezTo>
                    <a:pt x="24" y="22"/>
                    <a:pt x="8" y="43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0" y="81"/>
                    <a:pt x="1" y="97"/>
                    <a:pt x="2" y="113"/>
                  </a:cubicBezTo>
                  <a:cubicBezTo>
                    <a:pt x="5" y="137"/>
                    <a:pt x="9" y="163"/>
                    <a:pt x="12" y="178"/>
                  </a:cubicBezTo>
                  <a:cubicBezTo>
                    <a:pt x="12" y="180"/>
                    <a:pt x="12" y="181"/>
                    <a:pt x="12" y="183"/>
                  </a:cubicBezTo>
                  <a:cubicBezTo>
                    <a:pt x="15" y="196"/>
                    <a:pt x="16" y="203"/>
                    <a:pt x="32" y="203"/>
                  </a:cubicBezTo>
                  <a:cubicBezTo>
                    <a:pt x="32" y="203"/>
                    <a:pt x="32" y="203"/>
                    <a:pt x="32" y="203"/>
                  </a:cubicBezTo>
                  <a:cubicBezTo>
                    <a:pt x="54" y="203"/>
                    <a:pt x="54" y="203"/>
                    <a:pt x="54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106" y="203"/>
                    <a:pt x="106" y="203"/>
                    <a:pt x="106" y="203"/>
                  </a:cubicBezTo>
                  <a:cubicBezTo>
                    <a:pt x="122" y="203"/>
                    <a:pt x="122" y="203"/>
                    <a:pt x="122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60" y="203"/>
                    <a:pt x="161" y="196"/>
                    <a:pt x="164" y="183"/>
                  </a:cubicBezTo>
                  <a:cubicBezTo>
                    <a:pt x="164" y="181"/>
                    <a:pt x="164" y="180"/>
                    <a:pt x="164" y="178"/>
                  </a:cubicBezTo>
                  <a:cubicBezTo>
                    <a:pt x="167" y="163"/>
                    <a:pt x="172" y="137"/>
                    <a:pt x="174" y="113"/>
                  </a:cubicBezTo>
                  <a:cubicBezTo>
                    <a:pt x="175" y="97"/>
                    <a:pt x="176" y="81"/>
                    <a:pt x="174" y="72"/>
                  </a:cubicBezTo>
                  <a:close/>
                  <a:moveTo>
                    <a:pt x="167" y="113"/>
                  </a:moveTo>
                  <a:cubicBezTo>
                    <a:pt x="165" y="136"/>
                    <a:pt x="161" y="162"/>
                    <a:pt x="158" y="177"/>
                  </a:cubicBezTo>
                  <a:cubicBezTo>
                    <a:pt x="157" y="179"/>
                    <a:pt x="157" y="180"/>
                    <a:pt x="157" y="182"/>
                  </a:cubicBezTo>
                  <a:cubicBezTo>
                    <a:pt x="155" y="191"/>
                    <a:pt x="154" y="196"/>
                    <a:pt x="144" y="196"/>
                  </a:cubicBezTo>
                  <a:cubicBezTo>
                    <a:pt x="144" y="196"/>
                    <a:pt x="144" y="196"/>
                    <a:pt x="144" y="196"/>
                  </a:cubicBezTo>
                  <a:cubicBezTo>
                    <a:pt x="122" y="196"/>
                    <a:pt x="122" y="196"/>
                    <a:pt x="122" y="196"/>
                  </a:cubicBezTo>
                  <a:cubicBezTo>
                    <a:pt x="106" y="196"/>
                    <a:pt x="106" y="196"/>
                    <a:pt x="106" y="196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22" y="196"/>
                    <a:pt x="21" y="191"/>
                    <a:pt x="19" y="182"/>
                  </a:cubicBezTo>
                  <a:cubicBezTo>
                    <a:pt x="19" y="180"/>
                    <a:pt x="19" y="179"/>
                    <a:pt x="18" y="177"/>
                  </a:cubicBezTo>
                  <a:cubicBezTo>
                    <a:pt x="15" y="162"/>
                    <a:pt x="11" y="136"/>
                    <a:pt x="9" y="113"/>
                  </a:cubicBezTo>
                  <a:cubicBezTo>
                    <a:pt x="8" y="97"/>
                    <a:pt x="7" y="82"/>
                    <a:pt x="8" y="73"/>
                  </a:cubicBezTo>
                  <a:cubicBezTo>
                    <a:pt x="14" y="46"/>
                    <a:pt x="29" y="28"/>
                    <a:pt x="48" y="17"/>
                  </a:cubicBezTo>
                  <a:cubicBezTo>
                    <a:pt x="50" y="16"/>
                    <a:pt x="52" y="15"/>
                    <a:pt x="54" y="14"/>
                  </a:cubicBezTo>
                  <a:cubicBezTo>
                    <a:pt x="64" y="9"/>
                    <a:pt x="76" y="7"/>
                    <a:pt x="88" y="7"/>
                  </a:cubicBezTo>
                  <a:cubicBezTo>
                    <a:pt x="100" y="7"/>
                    <a:pt x="112" y="9"/>
                    <a:pt x="122" y="14"/>
                  </a:cubicBezTo>
                  <a:cubicBezTo>
                    <a:pt x="124" y="15"/>
                    <a:pt x="126" y="16"/>
                    <a:pt x="128" y="17"/>
                  </a:cubicBezTo>
                  <a:cubicBezTo>
                    <a:pt x="147" y="28"/>
                    <a:pt x="162" y="46"/>
                    <a:pt x="168" y="73"/>
                  </a:cubicBezTo>
                  <a:cubicBezTo>
                    <a:pt x="169" y="82"/>
                    <a:pt x="168" y="97"/>
                    <a:pt x="167" y="11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8" name="Google Shape;3858;p19"/>
            <p:cNvSpPr/>
            <p:nvPr/>
          </p:nvSpPr>
          <p:spPr>
            <a:xfrm>
              <a:off x="7486650" y="549275"/>
              <a:ext cx="63500" cy="46038"/>
            </a:xfrm>
            <a:custGeom>
              <a:rect b="b" l="l" r="r" t="t"/>
              <a:pathLst>
                <a:path extrusionOk="0" h="17" w="24">
                  <a:moveTo>
                    <a:pt x="12" y="0"/>
                  </a:moveTo>
                  <a:cubicBezTo>
                    <a:pt x="6" y="0"/>
                    <a:pt x="0" y="4"/>
                    <a:pt x="0" y="9"/>
                  </a:cubicBezTo>
                  <a:cubicBezTo>
                    <a:pt x="0" y="13"/>
                    <a:pt x="6" y="17"/>
                    <a:pt x="12" y="17"/>
                  </a:cubicBezTo>
                  <a:cubicBezTo>
                    <a:pt x="19" y="17"/>
                    <a:pt x="24" y="13"/>
                    <a:pt x="24" y="9"/>
                  </a:cubicBezTo>
                  <a:cubicBezTo>
                    <a:pt x="24" y="4"/>
                    <a:pt x="19" y="0"/>
                    <a:pt x="12" y="0"/>
                  </a:cubicBezTo>
                  <a:close/>
                  <a:moveTo>
                    <a:pt x="12" y="14"/>
                  </a:moveTo>
                  <a:cubicBezTo>
                    <a:pt x="11" y="14"/>
                    <a:pt x="10" y="13"/>
                    <a:pt x="10" y="12"/>
                  </a:cubicBezTo>
                  <a:cubicBezTo>
                    <a:pt x="10" y="11"/>
                    <a:pt x="11" y="10"/>
                    <a:pt x="12" y="10"/>
                  </a:cubicBezTo>
                  <a:cubicBezTo>
                    <a:pt x="14" y="10"/>
                    <a:pt x="15" y="11"/>
                    <a:pt x="15" y="12"/>
                  </a:cubicBezTo>
                  <a:cubicBezTo>
                    <a:pt x="15" y="13"/>
                    <a:pt x="14" y="14"/>
                    <a:pt x="12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9" name="Google Shape;3859;p19"/>
            <p:cNvSpPr/>
            <p:nvPr/>
          </p:nvSpPr>
          <p:spPr>
            <a:xfrm>
              <a:off x="7224713" y="263525"/>
              <a:ext cx="404813" cy="276225"/>
            </a:xfrm>
            <a:custGeom>
              <a:rect b="b" l="l" r="r" t="t"/>
              <a:pathLst>
                <a:path extrusionOk="0" h="102" w="150">
                  <a:moveTo>
                    <a:pt x="133" y="56"/>
                  </a:moveTo>
                  <a:cubicBezTo>
                    <a:pt x="144" y="56"/>
                    <a:pt x="144" y="56"/>
                    <a:pt x="144" y="56"/>
                  </a:cubicBezTo>
                  <a:cubicBezTo>
                    <a:pt x="147" y="56"/>
                    <a:pt x="150" y="58"/>
                    <a:pt x="150" y="62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72"/>
                    <a:pt x="147" y="74"/>
                    <a:pt x="144" y="74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13" y="102"/>
                    <a:pt x="39" y="102"/>
                    <a:pt x="23" y="74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3" y="74"/>
                    <a:pt x="0" y="72"/>
                    <a:pt x="0" y="68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58"/>
                    <a:pt x="3" y="56"/>
                    <a:pt x="6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20" y="29"/>
                    <a:pt x="35" y="12"/>
                    <a:pt x="52" y="5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71" y="0"/>
                    <a:pt x="79" y="0"/>
                    <a:pt x="87" y="1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116" y="13"/>
                    <a:pt x="130" y="31"/>
                    <a:pt x="133" y="5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60" name="Google Shape;3860;p19"/>
          <p:cNvGrpSpPr/>
          <p:nvPr/>
        </p:nvGrpSpPr>
        <p:grpSpPr>
          <a:xfrm>
            <a:off x="2260600" y="328613"/>
            <a:ext cx="644525" cy="455613"/>
            <a:chOff x="2260600" y="328613"/>
            <a:chExt cx="644525" cy="455613"/>
          </a:xfrm>
        </p:grpSpPr>
        <p:sp>
          <p:nvSpPr>
            <p:cNvPr id="3861" name="Google Shape;3861;p19"/>
            <p:cNvSpPr/>
            <p:nvPr/>
          </p:nvSpPr>
          <p:spPr>
            <a:xfrm>
              <a:off x="2709863" y="633413"/>
              <a:ext cx="152400" cy="150813"/>
            </a:xfrm>
            <a:custGeom>
              <a:rect b="b" l="l" r="r" t="t"/>
              <a:pathLst>
                <a:path extrusionOk="0" h="56" w="56">
                  <a:moveTo>
                    <a:pt x="0" y="28"/>
                  </a:moveTo>
                  <a:cubicBezTo>
                    <a:pt x="0" y="44"/>
                    <a:pt x="12" y="56"/>
                    <a:pt x="28" y="56"/>
                  </a:cubicBezTo>
                  <a:cubicBezTo>
                    <a:pt x="43" y="56"/>
                    <a:pt x="56" y="44"/>
                    <a:pt x="56" y="28"/>
                  </a:cubicBezTo>
                  <a:cubicBezTo>
                    <a:pt x="56" y="13"/>
                    <a:pt x="43" y="0"/>
                    <a:pt x="28" y="0"/>
                  </a:cubicBezTo>
                  <a:cubicBezTo>
                    <a:pt x="12" y="0"/>
                    <a:pt x="0" y="13"/>
                    <a:pt x="0" y="28"/>
                  </a:cubicBezTo>
                  <a:close/>
                  <a:moveTo>
                    <a:pt x="13" y="28"/>
                  </a:moveTo>
                  <a:cubicBezTo>
                    <a:pt x="13" y="20"/>
                    <a:pt x="20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6" y="13"/>
                    <a:pt x="43" y="20"/>
                    <a:pt x="43" y="28"/>
                  </a:cubicBezTo>
                  <a:cubicBezTo>
                    <a:pt x="43" y="37"/>
                    <a:pt x="36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0" y="43"/>
                    <a:pt x="13" y="37"/>
                    <a:pt x="13" y="2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2" name="Google Shape;3862;p19"/>
            <p:cNvSpPr/>
            <p:nvPr/>
          </p:nvSpPr>
          <p:spPr>
            <a:xfrm>
              <a:off x="2551113" y="328613"/>
              <a:ext cx="307975" cy="161925"/>
            </a:xfrm>
            <a:custGeom>
              <a:rect b="b" l="l" r="r" t="t"/>
              <a:pathLst>
                <a:path extrusionOk="0" h="60" w="114">
                  <a:moveTo>
                    <a:pt x="62" y="3"/>
                  </a:moveTo>
                  <a:cubicBezTo>
                    <a:pt x="59" y="0"/>
                    <a:pt x="54" y="0"/>
                    <a:pt x="51" y="3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52"/>
                    <a:pt x="1" y="54"/>
                    <a:pt x="4" y="54"/>
                  </a:cubicBezTo>
                  <a:cubicBezTo>
                    <a:pt x="23" y="60"/>
                    <a:pt x="91" y="59"/>
                    <a:pt x="109" y="54"/>
                  </a:cubicBezTo>
                  <a:cubicBezTo>
                    <a:pt x="113" y="53"/>
                    <a:pt x="114" y="51"/>
                    <a:pt x="111" y="49"/>
                  </a:cubicBezTo>
                  <a:lnTo>
                    <a:pt x="62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3" name="Google Shape;3863;p19"/>
            <p:cNvSpPr/>
            <p:nvPr/>
          </p:nvSpPr>
          <p:spPr>
            <a:xfrm>
              <a:off x="2260600" y="425450"/>
              <a:ext cx="644525" cy="334963"/>
            </a:xfrm>
            <a:custGeom>
              <a:rect b="b" l="l" r="r" t="t"/>
              <a:pathLst>
                <a:path extrusionOk="0" h="124" w="239">
                  <a:moveTo>
                    <a:pt x="18" y="27"/>
                  </a:moveTo>
                  <a:cubicBezTo>
                    <a:pt x="16" y="31"/>
                    <a:pt x="22" y="35"/>
                    <a:pt x="24" y="30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2" y="58"/>
                    <a:pt x="89" y="63"/>
                    <a:pt x="89" y="68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89" y="114"/>
                    <a:pt x="91" y="117"/>
                    <a:pt x="93" y="120"/>
                  </a:cubicBezTo>
                  <a:cubicBezTo>
                    <a:pt x="93" y="120"/>
                    <a:pt x="93" y="120"/>
                    <a:pt x="93" y="120"/>
                  </a:cubicBezTo>
                  <a:cubicBezTo>
                    <a:pt x="96" y="123"/>
                    <a:pt x="99" y="124"/>
                    <a:pt x="103" y="124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28" y="124"/>
                    <a:pt x="128" y="124"/>
                    <a:pt x="128" y="124"/>
                  </a:cubicBezTo>
                  <a:cubicBezTo>
                    <a:pt x="132" y="124"/>
                    <a:pt x="136" y="123"/>
                    <a:pt x="138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41" y="117"/>
                    <a:pt x="143" y="114"/>
                    <a:pt x="143" y="110"/>
                  </a:cubicBezTo>
                  <a:cubicBezTo>
                    <a:pt x="143" y="77"/>
                    <a:pt x="143" y="77"/>
                    <a:pt x="143" y="77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72" y="77"/>
                    <a:pt x="183" y="71"/>
                    <a:pt x="195" y="71"/>
                  </a:cubicBezTo>
                  <a:cubicBezTo>
                    <a:pt x="199" y="71"/>
                    <a:pt x="203" y="72"/>
                    <a:pt x="207" y="73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9" y="33"/>
                    <a:pt x="239" y="33"/>
                    <a:pt x="239" y="33"/>
                  </a:cubicBezTo>
                  <a:cubicBezTo>
                    <a:pt x="239" y="29"/>
                    <a:pt x="239" y="24"/>
                    <a:pt x="239" y="20"/>
                  </a:cubicBezTo>
                  <a:cubicBezTo>
                    <a:pt x="198" y="26"/>
                    <a:pt x="157" y="28"/>
                    <a:pt x="116" y="24"/>
                  </a:cubicBezTo>
                  <a:cubicBezTo>
                    <a:pt x="107" y="23"/>
                    <a:pt x="99" y="22"/>
                    <a:pt x="90" y="20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8" y="3"/>
                    <a:pt x="32" y="0"/>
                    <a:pt x="29" y="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0" y="22"/>
                    <a:pt x="20" y="22"/>
                    <a:pt x="20" y="22"/>
                  </a:cubicBezTo>
                  <a:lnTo>
                    <a:pt x="18" y="27"/>
                  </a:lnTo>
                  <a:close/>
                  <a:moveTo>
                    <a:pt x="103" y="60"/>
                  </a:moveTo>
                  <a:cubicBezTo>
                    <a:pt x="116" y="65"/>
                    <a:pt x="116" y="65"/>
                    <a:pt x="116" y="65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6" y="110"/>
                    <a:pt x="136" y="110"/>
                    <a:pt x="136" y="110"/>
                  </a:cubicBezTo>
                  <a:cubicBezTo>
                    <a:pt x="136" y="112"/>
                    <a:pt x="135" y="114"/>
                    <a:pt x="134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2" y="117"/>
                    <a:pt x="130" y="118"/>
                    <a:pt x="128" y="118"/>
                  </a:cubicBezTo>
                  <a:cubicBezTo>
                    <a:pt x="116" y="118"/>
                    <a:pt x="116" y="118"/>
                    <a:pt x="116" y="118"/>
                  </a:cubicBezTo>
                  <a:cubicBezTo>
                    <a:pt x="103" y="118"/>
                    <a:pt x="103" y="118"/>
                    <a:pt x="103" y="118"/>
                  </a:cubicBezTo>
                  <a:cubicBezTo>
                    <a:pt x="101" y="118"/>
                    <a:pt x="99" y="117"/>
                    <a:pt x="98" y="116"/>
                  </a:cubicBezTo>
                  <a:cubicBezTo>
                    <a:pt x="96" y="114"/>
                    <a:pt x="95" y="112"/>
                    <a:pt x="95" y="110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95" y="64"/>
                    <a:pt x="99" y="60"/>
                    <a:pt x="103" y="6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64" name="Google Shape;3864;p19"/>
          <p:cNvGrpSpPr/>
          <p:nvPr/>
        </p:nvGrpSpPr>
        <p:grpSpPr>
          <a:xfrm>
            <a:off x="619125" y="385763"/>
            <a:ext cx="636588" cy="366713"/>
            <a:chOff x="619125" y="385763"/>
            <a:chExt cx="636588" cy="366713"/>
          </a:xfrm>
        </p:grpSpPr>
        <p:sp>
          <p:nvSpPr>
            <p:cNvPr id="3865" name="Google Shape;3865;p19"/>
            <p:cNvSpPr/>
            <p:nvPr/>
          </p:nvSpPr>
          <p:spPr>
            <a:xfrm>
              <a:off x="858838" y="403225"/>
              <a:ext cx="107950" cy="136525"/>
            </a:xfrm>
            <a:custGeom>
              <a:rect b="b" l="l" r="r" t="t"/>
              <a:pathLst>
                <a:path extrusionOk="0" h="50" w="40">
                  <a:moveTo>
                    <a:pt x="40" y="50"/>
                  </a:moveTo>
                  <a:cubicBezTo>
                    <a:pt x="34" y="49"/>
                    <a:pt x="18" y="47"/>
                    <a:pt x="16" y="47"/>
                  </a:cubicBezTo>
                  <a:cubicBezTo>
                    <a:pt x="9" y="45"/>
                    <a:pt x="3" y="42"/>
                    <a:pt x="0" y="3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8"/>
                    <a:pt x="9" y="5"/>
                    <a:pt x="16" y="3"/>
                  </a:cubicBezTo>
                  <a:cubicBezTo>
                    <a:pt x="22" y="2"/>
                    <a:pt x="31" y="1"/>
                    <a:pt x="40" y="0"/>
                  </a:cubicBezTo>
                  <a:lnTo>
                    <a:pt x="40" y="5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6" name="Google Shape;3866;p19"/>
            <p:cNvSpPr/>
            <p:nvPr/>
          </p:nvSpPr>
          <p:spPr>
            <a:xfrm>
              <a:off x="974725" y="385763"/>
              <a:ext cx="280988" cy="200025"/>
            </a:xfrm>
            <a:custGeom>
              <a:rect b="b" l="l" r="r" t="t"/>
              <a:pathLst>
                <a:path extrusionOk="0" h="74" w="104">
                  <a:moveTo>
                    <a:pt x="75" y="0"/>
                  </a:moveTo>
                  <a:cubicBezTo>
                    <a:pt x="104" y="0"/>
                    <a:pt x="97" y="46"/>
                    <a:pt x="97" y="59"/>
                  </a:cubicBezTo>
                  <a:cubicBezTo>
                    <a:pt x="96" y="71"/>
                    <a:pt x="64" y="74"/>
                    <a:pt x="60" y="63"/>
                  </a:cubicBezTo>
                  <a:cubicBezTo>
                    <a:pt x="60" y="62"/>
                    <a:pt x="38" y="60"/>
                    <a:pt x="24" y="58"/>
                  </a:cubicBezTo>
                  <a:cubicBezTo>
                    <a:pt x="22" y="67"/>
                    <a:pt x="1" y="66"/>
                    <a:pt x="0" y="5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9" y="3"/>
                    <a:pt x="66" y="0"/>
                    <a:pt x="7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7" name="Google Shape;3867;p19"/>
            <p:cNvSpPr/>
            <p:nvPr/>
          </p:nvSpPr>
          <p:spPr>
            <a:xfrm>
              <a:off x="619125" y="436563"/>
              <a:ext cx="628650" cy="315913"/>
            </a:xfrm>
            <a:custGeom>
              <a:rect b="b" l="l" r="r" t="t"/>
              <a:pathLst>
                <a:path extrusionOk="0" h="117" w="233">
                  <a:moveTo>
                    <a:pt x="70" y="16"/>
                  </a:moveTo>
                  <a:cubicBezTo>
                    <a:pt x="65" y="16"/>
                    <a:pt x="65" y="16"/>
                    <a:pt x="65" y="16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6"/>
                    <a:pt x="70" y="16"/>
                    <a:pt x="70" y="16"/>
                  </a:cubicBezTo>
                  <a:close/>
                  <a:moveTo>
                    <a:pt x="225" y="51"/>
                  </a:moveTo>
                  <a:cubicBezTo>
                    <a:pt x="217" y="54"/>
                    <a:pt x="204" y="55"/>
                    <a:pt x="195" y="52"/>
                  </a:cubicBezTo>
                  <a:cubicBezTo>
                    <a:pt x="192" y="109"/>
                    <a:pt x="192" y="109"/>
                    <a:pt x="192" y="109"/>
                  </a:cubicBezTo>
                  <a:cubicBezTo>
                    <a:pt x="190" y="110"/>
                    <a:pt x="189" y="111"/>
                    <a:pt x="189" y="112"/>
                  </a:cubicBezTo>
                  <a:cubicBezTo>
                    <a:pt x="189" y="114"/>
                    <a:pt x="199" y="117"/>
                    <a:pt x="211" y="117"/>
                  </a:cubicBezTo>
                  <a:cubicBezTo>
                    <a:pt x="223" y="117"/>
                    <a:pt x="233" y="114"/>
                    <a:pt x="233" y="112"/>
                  </a:cubicBezTo>
                  <a:cubicBezTo>
                    <a:pt x="233" y="111"/>
                    <a:pt x="231" y="110"/>
                    <a:pt x="228" y="109"/>
                  </a:cubicBezTo>
                  <a:cubicBezTo>
                    <a:pt x="225" y="51"/>
                    <a:pt x="225" y="51"/>
                    <a:pt x="225" y="51"/>
                  </a:cubicBezTo>
                  <a:close/>
                  <a:moveTo>
                    <a:pt x="156" y="45"/>
                  </a:moveTo>
                  <a:cubicBezTo>
                    <a:pt x="158" y="101"/>
                    <a:pt x="158" y="101"/>
                    <a:pt x="158" y="101"/>
                  </a:cubicBezTo>
                  <a:cubicBezTo>
                    <a:pt x="161" y="102"/>
                    <a:pt x="162" y="103"/>
                    <a:pt x="162" y="104"/>
                  </a:cubicBezTo>
                  <a:cubicBezTo>
                    <a:pt x="162" y="107"/>
                    <a:pt x="154" y="109"/>
                    <a:pt x="143" y="109"/>
                  </a:cubicBezTo>
                  <a:cubicBezTo>
                    <a:pt x="133" y="109"/>
                    <a:pt x="124" y="107"/>
                    <a:pt x="124" y="104"/>
                  </a:cubicBezTo>
                  <a:cubicBezTo>
                    <a:pt x="124" y="103"/>
                    <a:pt x="126" y="102"/>
                    <a:pt x="129" y="101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6" y="49"/>
                    <a:pt x="150" y="50"/>
                    <a:pt x="156" y="45"/>
                  </a:cubicBezTo>
                  <a:close/>
                  <a:moveTo>
                    <a:pt x="62" y="16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2" y="16"/>
                    <a:pt x="62" y="16"/>
                    <a:pt x="62" y="16"/>
                  </a:cubicBezTo>
                  <a:close/>
                  <a:moveTo>
                    <a:pt x="52" y="16"/>
                  </a:moveTo>
                  <a:cubicBezTo>
                    <a:pt x="46" y="16"/>
                    <a:pt x="46" y="16"/>
                    <a:pt x="46" y="16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2" y="16"/>
                    <a:pt x="52" y="16"/>
                    <a:pt x="52" y="16"/>
                  </a:cubicBezTo>
                  <a:close/>
                  <a:moveTo>
                    <a:pt x="42" y="16"/>
                  </a:moveTo>
                  <a:cubicBezTo>
                    <a:pt x="38" y="16"/>
                    <a:pt x="38" y="16"/>
                    <a:pt x="38" y="16"/>
                  </a:cubicBezTo>
                  <a:cubicBezTo>
                    <a:pt x="37" y="16"/>
                    <a:pt x="36" y="16"/>
                    <a:pt x="36" y="16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2" y="16"/>
                    <a:pt x="42" y="16"/>
                    <a:pt x="42" y="16"/>
                  </a:cubicBezTo>
                  <a:close/>
                  <a:moveTo>
                    <a:pt x="32" y="16"/>
                  </a:moveTo>
                  <a:cubicBezTo>
                    <a:pt x="30" y="16"/>
                    <a:pt x="28" y="16"/>
                    <a:pt x="26" y="16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8"/>
                    <a:pt x="32" y="8"/>
                    <a:pt x="34" y="8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23" y="16"/>
                  </a:moveTo>
                  <a:cubicBezTo>
                    <a:pt x="20" y="16"/>
                    <a:pt x="18" y="15"/>
                    <a:pt x="16" y="15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0" y="9"/>
                    <a:pt x="22" y="9"/>
                    <a:pt x="24" y="9"/>
                  </a:cubicBezTo>
                  <a:cubicBezTo>
                    <a:pt x="23" y="16"/>
                    <a:pt x="23" y="16"/>
                    <a:pt x="23" y="16"/>
                  </a:cubicBezTo>
                  <a:close/>
                  <a:moveTo>
                    <a:pt x="13" y="15"/>
                  </a:moveTo>
                  <a:cubicBezTo>
                    <a:pt x="7" y="14"/>
                    <a:pt x="3" y="13"/>
                    <a:pt x="0" y="12"/>
                  </a:cubicBezTo>
                  <a:cubicBezTo>
                    <a:pt x="3" y="11"/>
                    <a:pt x="8" y="10"/>
                    <a:pt x="14" y="9"/>
                  </a:cubicBezTo>
                  <a:lnTo>
                    <a:pt x="13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68" name="Google Shape;3868;p19"/>
          <p:cNvGrpSpPr/>
          <p:nvPr/>
        </p:nvGrpSpPr>
        <p:grpSpPr>
          <a:xfrm>
            <a:off x="7942263" y="285750"/>
            <a:ext cx="569912" cy="501651"/>
            <a:chOff x="7942263" y="285750"/>
            <a:chExt cx="569912" cy="501651"/>
          </a:xfrm>
        </p:grpSpPr>
        <p:sp>
          <p:nvSpPr>
            <p:cNvPr id="3869" name="Google Shape;3869;p19"/>
            <p:cNvSpPr/>
            <p:nvPr/>
          </p:nvSpPr>
          <p:spPr>
            <a:xfrm>
              <a:off x="8316913" y="614363"/>
              <a:ext cx="180975" cy="173038"/>
            </a:xfrm>
            <a:custGeom>
              <a:rect b="b" l="l" r="r" t="t"/>
              <a:pathLst>
                <a:path extrusionOk="0" h="109" w="114">
                  <a:moveTo>
                    <a:pt x="0" y="48"/>
                  </a:moveTo>
                  <a:lnTo>
                    <a:pt x="114" y="0"/>
                  </a:lnTo>
                  <a:lnTo>
                    <a:pt x="114" y="58"/>
                  </a:lnTo>
                  <a:lnTo>
                    <a:pt x="2" y="109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0" name="Google Shape;3870;p19"/>
            <p:cNvSpPr/>
            <p:nvPr/>
          </p:nvSpPr>
          <p:spPr>
            <a:xfrm>
              <a:off x="8069263" y="522288"/>
              <a:ext cx="234950" cy="265113"/>
            </a:xfrm>
            <a:custGeom>
              <a:rect b="b" l="l" r="r" t="t"/>
              <a:pathLst>
                <a:path extrusionOk="0" h="167" w="148">
                  <a:moveTo>
                    <a:pt x="148" y="106"/>
                  </a:moveTo>
                  <a:lnTo>
                    <a:pt x="0" y="0"/>
                  </a:lnTo>
                  <a:lnTo>
                    <a:pt x="2" y="58"/>
                  </a:lnTo>
                  <a:lnTo>
                    <a:pt x="148" y="167"/>
                  </a:lnTo>
                  <a:lnTo>
                    <a:pt x="148" y="10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1" name="Google Shape;3871;p19"/>
            <p:cNvSpPr/>
            <p:nvPr/>
          </p:nvSpPr>
          <p:spPr>
            <a:xfrm>
              <a:off x="8239125" y="285750"/>
              <a:ext cx="273050" cy="258763"/>
            </a:xfrm>
            <a:custGeom>
              <a:rect b="b" l="l" r="r" t="t"/>
              <a:pathLst>
                <a:path extrusionOk="0" h="96" w="101">
                  <a:moveTo>
                    <a:pt x="101" y="36"/>
                  </a:moveTo>
                  <a:cubicBezTo>
                    <a:pt x="101" y="35"/>
                    <a:pt x="101" y="35"/>
                    <a:pt x="100" y="34"/>
                  </a:cubicBezTo>
                  <a:cubicBezTo>
                    <a:pt x="100" y="33"/>
                    <a:pt x="98" y="33"/>
                    <a:pt x="97" y="3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7"/>
                    <a:pt x="0" y="13"/>
                    <a:pt x="0" y="20"/>
                  </a:cubicBezTo>
                  <a:cubicBezTo>
                    <a:pt x="0" y="27"/>
                    <a:pt x="0" y="36"/>
                    <a:pt x="1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4" y="64"/>
                    <a:pt x="6" y="72"/>
                    <a:pt x="8" y="79"/>
                  </a:cubicBezTo>
                  <a:cubicBezTo>
                    <a:pt x="10" y="84"/>
                    <a:pt x="12" y="88"/>
                    <a:pt x="14" y="91"/>
                  </a:cubicBezTo>
                  <a:cubicBezTo>
                    <a:pt x="17" y="96"/>
                    <a:pt x="19" y="96"/>
                    <a:pt x="24" y="93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9" y="39"/>
                    <a:pt x="100" y="38"/>
                    <a:pt x="101" y="37"/>
                  </a:cubicBezTo>
                  <a:cubicBezTo>
                    <a:pt x="101" y="37"/>
                    <a:pt x="101" y="36"/>
                    <a:pt x="101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2" name="Google Shape;3872;p19"/>
            <p:cNvSpPr/>
            <p:nvPr/>
          </p:nvSpPr>
          <p:spPr>
            <a:xfrm>
              <a:off x="8074025" y="447675"/>
              <a:ext cx="412750" cy="228600"/>
            </a:xfrm>
            <a:custGeom>
              <a:rect b="b" l="l" r="r" t="t"/>
              <a:pathLst>
                <a:path extrusionOk="0" h="85" w="153">
                  <a:moveTo>
                    <a:pt x="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10"/>
                    <a:pt x="65" y="15"/>
                    <a:pt x="66" y="19"/>
                  </a:cubicBezTo>
                  <a:cubicBezTo>
                    <a:pt x="68" y="26"/>
                    <a:pt x="70" y="32"/>
                    <a:pt x="73" y="35"/>
                  </a:cubicBezTo>
                  <a:cubicBezTo>
                    <a:pt x="77" y="41"/>
                    <a:pt x="82" y="40"/>
                    <a:pt x="86" y="36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87" y="85"/>
                    <a:pt x="87" y="85"/>
                    <a:pt x="87" y="85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3" name="Google Shape;3873;p19"/>
            <p:cNvSpPr/>
            <p:nvPr/>
          </p:nvSpPr>
          <p:spPr>
            <a:xfrm>
              <a:off x="7942263" y="298450"/>
              <a:ext cx="300038" cy="141288"/>
            </a:xfrm>
            <a:custGeom>
              <a:rect b="b" l="l" r="r" t="t"/>
              <a:pathLst>
                <a:path extrusionOk="0" h="52" w="111">
                  <a:moveTo>
                    <a:pt x="110" y="42"/>
                  </a:moveTo>
                  <a:cubicBezTo>
                    <a:pt x="106" y="42"/>
                    <a:pt x="106" y="42"/>
                    <a:pt x="106" y="42"/>
                  </a:cubicBezTo>
                  <a:cubicBezTo>
                    <a:pt x="97" y="44"/>
                    <a:pt x="89" y="45"/>
                    <a:pt x="83" y="45"/>
                  </a:cubicBezTo>
                  <a:cubicBezTo>
                    <a:pt x="75" y="44"/>
                    <a:pt x="70" y="40"/>
                    <a:pt x="69" y="26"/>
                  </a:cubicBezTo>
                  <a:cubicBezTo>
                    <a:pt x="79" y="18"/>
                    <a:pt x="74" y="0"/>
                    <a:pt x="58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0" y="10"/>
                    <a:pt x="4" y="36"/>
                    <a:pt x="23" y="34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3" y="46"/>
                    <a:pt x="70" y="52"/>
                    <a:pt x="83" y="52"/>
                  </a:cubicBezTo>
                  <a:cubicBezTo>
                    <a:pt x="90" y="52"/>
                    <a:pt x="97" y="51"/>
                    <a:pt x="107" y="50"/>
                  </a:cubicBezTo>
                  <a:cubicBezTo>
                    <a:pt x="111" y="49"/>
                    <a:pt x="111" y="49"/>
                    <a:pt x="111" y="49"/>
                  </a:cubicBezTo>
                  <a:lnTo>
                    <a:pt x="110" y="42"/>
                  </a:lnTo>
                  <a:close/>
                  <a:moveTo>
                    <a:pt x="58" y="9"/>
                  </a:moveTo>
                  <a:cubicBezTo>
                    <a:pt x="56" y="9"/>
                    <a:pt x="53" y="10"/>
                    <a:pt x="50" y="10"/>
                  </a:cubicBezTo>
                  <a:cubicBezTo>
                    <a:pt x="43" y="11"/>
                    <a:pt x="34" y="12"/>
                    <a:pt x="31" y="12"/>
                  </a:cubicBezTo>
                  <a:cubicBezTo>
                    <a:pt x="32" y="11"/>
                    <a:pt x="40" y="9"/>
                    <a:pt x="50" y="8"/>
                  </a:cubicBezTo>
                  <a:cubicBezTo>
                    <a:pt x="52" y="7"/>
                    <a:pt x="55" y="7"/>
                    <a:pt x="57" y="7"/>
                  </a:cubicBezTo>
                  <a:cubicBezTo>
                    <a:pt x="61" y="6"/>
                    <a:pt x="68" y="6"/>
                    <a:pt x="69" y="12"/>
                  </a:cubicBezTo>
                  <a:cubicBezTo>
                    <a:pt x="67" y="9"/>
                    <a:pt x="63" y="8"/>
                    <a:pt x="58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74" name="Google Shape;3874;p19"/>
          <p:cNvGrpSpPr/>
          <p:nvPr/>
        </p:nvGrpSpPr>
        <p:grpSpPr>
          <a:xfrm>
            <a:off x="7980363" y="1003300"/>
            <a:ext cx="544513" cy="549276"/>
            <a:chOff x="7980363" y="1003300"/>
            <a:chExt cx="544513" cy="549276"/>
          </a:xfrm>
        </p:grpSpPr>
        <p:sp>
          <p:nvSpPr>
            <p:cNvPr id="3875" name="Google Shape;3875;p19"/>
            <p:cNvSpPr/>
            <p:nvPr/>
          </p:nvSpPr>
          <p:spPr>
            <a:xfrm>
              <a:off x="8054975" y="1117600"/>
              <a:ext cx="349250" cy="153988"/>
            </a:xfrm>
            <a:custGeom>
              <a:rect b="b" l="l" r="r" t="t"/>
              <a:pathLst>
                <a:path extrusionOk="0" h="97" w="220">
                  <a:moveTo>
                    <a:pt x="0" y="54"/>
                  </a:moveTo>
                  <a:lnTo>
                    <a:pt x="91" y="0"/>
                  </a:lnTo>
                  <a:lnTo>
                    <a:pt x="220" y="73"/>
                  </a:lnTo>
                  <a:lnTo>
                    <a:pt x="220" y="97"/>
                  </a:lnTo>
                  <a:lnTo>
                    <a:pt x="91" y="27"/>
                  </a:lnTo>
                  <a:lnTo>
                    <a:pt x="0" y="78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6" name="Google Shape;3876;p19"/>
            <p:cNvSpPr/>
            <p:nvPr/>
          </p:nvSpPr>
          <p:spPr>
            <a:xfrm>
              <a:off x="8054975" y="1252538"/>
              <a:ext cx="349250" cy="120650"/>
            </a:xfrm>
            <a:custGeom>
              <a:rect b="b" l="l" r="r" t="t"/>
              <a:pathLst>
                <a:path extrusionOk="0" h="76" w="220">
                  <a:moveTo>
                    <a:pt x="0" y="39"/>
                  </a:moveTo>
                  <a:lnTo>
                    <a:pt x="91" y="0"/>
                  </a:lnTo>
                  <a:lnTo>
                    <a:pt x="220" y="56"/>
                  </a:lnTo>
                  <a:lnTo>
                    <a:pt x="220" y="76"/>
                  </a:lnTo>
                  <a:lnTo>
                    <a:pt x="91" y="29"/>
                  </a:lnTo>
                  <a:lnTo>
                    <a:pt x="0" y="63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7" name="Google Shape;3877;p19"/>
            <p:cNvSpPr/>
            <p:nvPr/>
          </p:nvSpPr>
          <p:spPr>
            <a:xfrm>
              <a:off x="8054975" y="1398588"/>
              <a:ext cx="349250" cy="73025"/>
            </a:xfrm>
            <a:custGeom>
              <a:rect b="b" l="l" r="r" t="t"/>
              <a:pathLst>
                <a:path extrusionOk="0" h="46" w="220">
                  <a:moveTo>
                    <a:pt x="0" y="22"/>
                  </a:moveTo>
                  <a:lnTo>
                    <a:pt x="91" y="0"/>
                  </a:lnTo>
                  <a:lnTo>
                    <a:pt x="220" y="29"/>
                  </a:lnTo>
                  <a:lnTo>
                    <a:pt x="220" y="42"/>
                  </a:lnTo>
                  <a:lnTo>
                    <a:pt x="91" y="25"/>
                  </a:lnTo>
                  <a:lnTo>
                    <a:pt x="0" y="4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8" name="Google Shape;3878;p19"/>
            <p:cNvSpPr/>
            <p:nvPr/>
          </p:nvSpPr>
          <p:spPr>
            <a:xfrm>
              <a:off x="8054975" y="1190625"/>
              <a:ext cx="349250" cy="131763"/>
            </a:xfrm>
            <a:custGeom>
              <a:rect b="b" l="l" r="r" t="t"/>
              <a:pathLst>
                <a:path extrusionOk="0" h="83" w="220">
                  <a:moveTo>
                    <a:pt x="0" y="41"/>
                  </a:moveTo>
                  <a:lnTo>
                    <a:pt x="91" y="0"/>
                  </a:lnTo>
                  <a:lnTo>
                    <a:pt x="220" y="63"/>
                  </a:lnTo>
                  <a:lnTo>
                    <a:pt x="220" y="83"/>
                  </a:lnTo>
                  <a:lnTo>
                    <a:pt x="91" y="27"/>
                  </a:lnTo>
                  <a:lnTo>
                    <a:pt x="0" y="6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9" name="Google Shape;3879;p19"/>
            <p:cNvSpPr/>
            <p:nvPr/>
          </p:nvSpPr>
          <p:spPr>
            <a:xfrm>
              <a:off x="8054975" y="1319213"/>
              <a:ext cx="349250" cy="106363"/>
            </a:xfrm>
            <a:custGeom>
              <a:rect b="b" l="l" r="r" t="t"/>
              <a:pathLst>
                <a:path extrusionOk="0" h="67" w="220">
                  <a:moveTo>
                    <a:pt x="0" y="36"/>
                  </a:moveTo>
                  <a:lnTo>
                    <a:pt x="91" y="0"/>
                  </a:lnTo>
                  <a:lnTo>
                    <a:pt x="220" y="51"/>
                  </a:lnTo>
                  <a:lnTo>
                    <a:pt x="220" y="67"/>
                  </a:lnTo>
                  <a:lnTo>
                    <a:pt x="91" y="29"/>
                  </a:lnTo>
                  <a:lnTo>
                    <a:pt x="0" y="6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0" name="Google Shape;3880;p19"/>
            <p:cNvSpPr/>
            <p:nvPr/>
          </p:nvSpPr>
          <p:spPr>
            <a:xfrm>
              <a:off x="7980363" y="1003300"/>
              <a:ext cx="544513" cy="260350"/>
            </a:xfrm>
            <a:custGeom>
              <a:rect b="b" l="l" r="r" t="t"/>
              <a:pathLst>
                <a:path extrusionOk="0" h="164" w="343">
                  <a:moveTo>
                    <a:pt x="284" y="87"/>
                  </a:moveTo>
                  <a:lnTo>
                    <a:pt x="284" y="45"/>
                  </a:lnTo>
                  <a:lnTo>
                    <a:pt x="250" y="45"/>
                  </a:lnTo>
                  <a:lnTo>
                    <a:pt x="250" y="67"/>
                  </a:lnTo>
                  <a:lnTo>
                    <a:pt x="139" y="0"/>
                  </a:lnTo>
                  <a:lnTo>
                    <a:pt x="0" y="92"/>
                  </a:lnTo>
                  <a:lnTo>
                    <a:pt x="0" y="131"/>
                  </a:lnTo>
                  <a:lnTo>
                    <a:pt x="139" y="48"/>
                  </a:lnTo>
                  <a:lnTo>
                    <a:pt x="343" y="164"/>
                  </a:lnTo>
                  <a:lnTo>
                    <a:pt x="343" y="124"/>
                  </a:lnTo>
                  <a:lnTo>
                    <a:pt x="284" y="8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1" name="Google Shape;3881;p19"/>
            <p:cNvSpPr/>
            <p:nvPr/>
          </p:nvSpPr>
          <p:spPr>
            <a:xfrm>
              <a:off x="7980363" y="1490663"/>
              <a:ext cx="544513" cy="619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82" name="Google Shape;3882;p19"/>
          <p:cNvGrpSpPr/>
          <p:nvPr/>
        </p:nvGrpSpPr>
        <p:grpSpPr>
          <a:xfrm>
            <a:off x="7288213" y="963613"/>
            <a:ext cx="260350" cy="654050"/>
            <a:chOff x="7288213" y="963613"/>
            <a:chExt cx="260350" cy="654050"/>
          </a:xfrm>
        </p:grpSpPr>
        <p:sp>
          <p:nvSpPr>
            <p:cNvPr id="3883" name="Google Shape;3883;p19"/>
            <p:cNvSpPr/>
            <p:nvPr/>
          </p:nvSpPr>
          <p:spPr>
            <a:xfrm>
              <a:off x="7288213" y="1173163"/>
              <a:ext cx="260350" cy="287338"/>
            </a:xfrm>
            <a:custGeom>
              <a:rect b="b" l="l" r="r" t="t"/>
              <a:pathLst>
                <a:path extrusionOk="0" h="106" w="96">
                  <a:moveTo>
                    <a:pt x="0" y="0"/>
                  </a:moveTo>
                  <a:cubicBezTo>
                    <a:pt x="10" y="106"/>
                    <a:pt x="10" y="106"/>
                    <a:pt x="10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1" y="104"/>
                    <a:pt x="33" y="103"/>
                    <a:pt x="35" y="101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8" y="100"/>
                    <a:pt x="43" y="98"/>
                    <a:pt x="48" y="98"/>
                  </a:cubicBezTo>
                  <a:cubicBezTo>
                    <a:pt x="53" y="98"/>
                    <a:pt x="57" y="100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2" y="103"/>
                    <a:pt x="64" y="104"/>
                    <a:pt x="65" y="10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1"/>
                    <a:pt x="76" y="2"/>
                    <a:pt x="76" y="3"/>
                  </a:cubicBezTo>
                  <a:cubicBezTo>
                    <a:pt x="74" y="5"/>
                    <a:pt x="72" y="7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3" y="12"/>
                    <a:pt x="56" y="13"/>
                    <a:pt x="48" y="13"/>
                  </a:cubicBezTo>
                  <a:cubicBezTo>
                    <a:pt x="39" y="13"/>
                    <a:pt x="32" y="12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6"/>
                    <a:pt x="20" y="3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0" y="0"/>
                  </a:lnTo>
                  <a:close/>
                  <a:moveTo>
                    <a:pt x="66" y="97"/>
                  </a:moveTo>
                  <a:cubicBezTo>
                    <a:pt x="75" y="28"/>
                    <a:pt x="75" y="28"/>
                    <a:pt x="75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6" y="100"/>
                    <a:pt x="76" y="100"/>
                    <a:pt x="76" y="100"/>
                  </a:cubicBezTo>
                  <a:lnTo>
                    <a:pt x="66" y="97"/>
                  </a:lnTo>
                  <a:close/>
                  <a:moveTo>
                    <a:pt x="9" y="32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6" y="101"/>
                    <a:pt x="16" y="101"/>
                    <a:pt x="16" y="101"/>
                  </a:cubicBezTo>
                  <a:lnTo>
                    <a:pt x="9" y="3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4" name="Google Shape;3884;p19"/>
            <p:cNvSpPr/>
            <p:nvPr/>
          </p:nvSpPr>
          <p:spPr>
            <a:xfrm>
              <a:off x="7375525" y="1449388"/>
              <a:ext cx="84138" cy="46038"/>
            </a:xfrm>
            <a:custGeom>
              <a:rect b="b" l="l" r="r" t="t"/>
              <a:pathLst>
                <a:path extrusionOk="0" h="17" w="31">
                  <a:moveTo>
                    <a:pt x="16" y="0"/>
                  </a:moveTo>
                  <a:cubicBezTo>
                    <a:pt x="7" y="0"/>
                    <a:pt x="0" y="4"/>
                    <a:pt x="0" y="9"/>
                  </a:cubicBezTo>
                  <a:cubicBezTo>
                    <a:pt x="0" y="12"/>
                    <a:pt x="4" y="15"/>
                    <a:pt x="8" y="17"/>
                  </a:cubicBezTo>
                  <a:cubicBezTo>
                    <a:pt x="9" y="16"/>
                    <a:pt x="10" y="15"/>
                    <a:pt x="10" y="14"/>
                  </a:cubicBezTo>
                  <a:cubicBezTo>
                    <a:pt x="11" y="12"/>
                    <a:pt x="13" y="11"/>
                    <a:pt x="14" y="11"/>
                  </a:cubicBezTo>
                  <a:cubicBezTo>
                    <a:pt x="15" y="11"/>
                    <a:pt x="17" y="11"/>
                    <a:pt x="18" y="12"/>
                  </a:cubicBezTo>
                  <a:cubicBezTo>
                    <a:pt x="19" y="12"/>
                    <a:pt x="20" y="13"/>
                    <a:pt x="21" y="15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7" y="15"/>
                    <a:pt x="31" y="12"/>
                    <a:pt x="31" y="9"/>
                  </a:cubicBezTo>
                  <a:cubicBezTo>
                    <a:pt x="31" y="4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5" name="Google Shape;3885;p19"/>
            <p:cNvSpPr/>
            <p:nvPr/>
          </p:nvSpPr>
          <p:spPr>
            <a:xfrm>
              <a:off x="7345363" y="963613"/>
              <a:ext cx="146050" cy="236538"/>
            </a:xfrm>
            <a:custGeom>
              <a:rect b="b" l="l" r="r" t="t"/>
              <a:pathLst>
                <a:path extrusionOk="0" h="88" w="54">
                  <a:moveTo>
                    <a:pt x="18" y="57"/>
                  </a:moveTo>
                  <a:cubicBezTo>
                    <a:pt x="7" y="60"/>
                    <a:pt x="0" y="65"/>
                    <a:pt x="0" y="72"/>
                  </a:cubicBezTo>
                  <a:cubicBezTo>
                    <a:pt x="0" y="81"/>
                    <a:pt x="12" y="88"/>
                    <a:pt x="27" y="88"/>
                  </a:cubicBezTo>
                  <a:cubicBezTo>
                    <a:pt x="42" y="88"/>
                    <a:pt x="54" y="81"/>
                    <a:pt x="54" y="72"/>
                  </a:cubicBezTo>
                  <a:cubicBezTo>
                    <a:pt x="54" y="65"/>
                    <a:pt x="46" y="60"/>
                    <a:pt x="36" y="57"/>
                  </a:cubicBezTo>
                  <a:cubicBezTo>
                    <a:pt x="36" y="43"/>
                    <a:pt x="36" y="29"/>
                    <a:pt x="36" y="15"/>
                  </a:cubicBezTo>
                  <a:cubicBezTo>
                    <a:pt x="36" y="0"/>
                    <a:pt x="18" y="1"/>
                    <a:pt x="18" y="14"/>
                  </a:cubicBezTo>
                  <a:lnTo>
                    <a:pt x="18" y="5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6" name="Google Shape;3886;p19"/>
            <p:cNvSpPr/>
            <p:nvPr/>
          </p:nvSpPr>
          <p:spPr>
            <a:xfrm>
              <a:off x="7367588" y="1484313"/>
              <a:ext cx="100013" cy="133350"/>
            </a:xfrm>
            <a:custGeom>
              <a:rect b="b" l="l" r="r" t="t"/>
              <a:pathLst>
                <a:path extrusionOk="0" h="49" w="37">
                  <a:moveTo>
                    <a:pt x="5" y="24"/>
                  </a:moveTo>
                  <a:cubicBezTo>
                    <a:pt x="7" y="21"/>
                    <a:pt x="10" y="17"/>
                    <a:pt x="11" y="10"/>
                  </a:cubicBezTo>
                  <a:cubicBezTo>
                    <a:pt x="12" y="6"/>
                    <a:pt x="13" y="4"/>
                    <a:pt x="15" y="2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1"/>
                    <a:pt x="22" y="2"/>
                    <a:pt x="22" y="3"/>
                  </a:cubicBezTo>
                  <a:cubicBezTo>
                    <a:pt x="25" y="7"/>
                    <a:pt x="27" y="11"/>
                    <a:pt x="29" y="15"/>
                  </a:cubicBezTo>
                  <a:cubicBezTo>
                    <a:pt x="30" y="18"/>
                    <a:pt x="31" y="21"/>
                    <a:pt x="31" y="24"/>
                  </a:cubicBezTo>
                  <a:cubicBezTo>
                    <a:pt x="31" y="26"/>
                    <a:pt x="31" y="27"/>
                    <a:pt x="31" y="28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0"/>
                    <a:pt x="30" y="29"/>
                    <a:pt x="29" y="28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3"/>
                    <a:pt x="22" y="11"/>
                    <a:pt x="20" y="11"/>
                  </a:cubicBezTo>
                  <a:cubicBezTo>
                    <a:pt x="19" y="10"/>
                    <a:pt x="18" y="12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9"/>
                    <a:pt x="15" y="22"/>
                    <a:pt x="13" y="24"/>
                  </a:cubicBezTo>
                  <a:cubicBezTo>
                    <a:pt x="12" y="26"/>
                    <a:pt x="10" y="28"/>
                    <a:pt x="9" y="30"/>
                  </a:cubicBezTo>
                  <a:cubicBezTo>
                    <a:pt x="9" y="32"/>
                    <a:pt x="9" y="34"/>
                    <a:pt x="9" y="35"/>
                  </a:cubicBezTo>
                  <a:cubicBezTo>
                    <a:pt x="10" y="37"/>
                    <a:pt x="11" y="39"/>
                    <a:pt x="13" y="40"/>
                  </a:cubicBezTo>
                  <a:cubicBezTo>
                    <a:pt x="14" y="41"/>
                    <a:pt x="16" y="42"/>
                    <a:pt x="18" y="42"/>
                  </a:cubicBezTo>
                  <a:cubicBezTo>
                    <a:pt x="21" y="43"/>
                    <a:pt x="24" y="42"/>
                    <a:pt x="26" y="41"/>
                  </a:cubicBezTo>
                  <a:cubicBezTo>
                    <a:pt x="28" y="40"/>
                    <a:pt x="29" y="39"/>
                    <a:pt x="30" y="37"/>
                  </a:cubicBezTo>
                  <a:cubicBezTo>
                    <a:pt x="30" y="37"/>
                    <a:pt x="31" y="36"/>
                    <a:pt x="31" y="36"/>
                  </a:cubicBezTo>
                  <a:cubicBezTo>
                    <a:pt x="32" y="35"/>
                    <a:pt x="32" y="34"/>
                    <a:pt x="33" y="34"/>
                  </a:cubicBezTo>
                  <a:cubicBezTo>
                    <a:pt x="34" y="33"/>
                    <a:pt x="35" y="33"/>
                    <a:pt x="35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3"/>
                    <a:pt x="37" y="33"/>
                    <a:pt x="37" y="34"/>
                  </a:cubicBezTo>
                  <a:cubicBezTo>
                    <a:pt x="37" y="34"/>
                    <a:pt x="37" y="35"/>
                    <a:pt x="37" y="36"/>
                  </a:cubicBezTo>
                  <a:cubicBezTo>
                    <a:pt x="36" y="38"/>
                    <a:pt x="35" y="41"/>
                    <a:pt x="32" y="44"/>
                  </a:cubicBezTo>
                  <a:cubicBezTo>
                    <a:pt x="31" y="44"/>
                    <a:pt x="31" y="45"/>
                    <a:pt x="31" y="45"/>
                  </a:cubicBezTo>
                  <a:cubicBezTo>
                    <a:pt x="28" y="47"/>
                    <a:pt x="23" y="49"/>
                    <a:pt x="15" y="49"/>
                  </a:cubicBezTo>
                  <a:cubicBezTo>
                    <a:pt x="10" y="49"/>
                    <a:pt x="7" y="47"/>
                    <a:pt x="4" y="44"/>
                  </a:cubicBezTo>
                  <a:cubicBezTo>
                    <a:pt x="2" y="42"/>
                    <a:pt x="0" y="38"/>
                    <a:pt x="0" y="34"/>
                  </a:cubicBezTo>
                  <a:cubicBezTo>
                    <a:pt x="0" y="30"/>
                    <a:pt x="2" y="27"/>
                    <a:pt x="5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87" name="Google Shape;3887;p19"/>
          <p:cNvGrpSpPr/>
          <p:nvPr/>
        </p:nvGrpSpPr>
        <p:grpSpPr>
          <a:xfrm>
            <a:off x="6432550" y="209550"/>
            <a:ext cx="330200" cy="639763"/>
            <a:chOff x="6432550" y="209550"/>
            <a:chExt cx="330200" cy="639763"/>
          </a:xfrm>
        </p:grpSpPr>
        <p:sp>
          <p:nvSpPr>
            <p:cNvPr id="3888" name="Google Shape;3888;p19"/>
            <p:cNvSpPr/>
            <p:nvPr/>
          </p:nvSpPr>
          <p:spPr>
            <a:xfrm>
              <a:off x="6570663" y="779463"/>
              <a:ext cx="53975" cy="69850"/>
            </a:xfrm>
            <a:custGeom>
              <a:rect b="b" l="l" r="r" t="t"/>
              <a:pathLst>
                <a:path extrusionOk="0" h="44" w="34">
                  <a:moveTo>
                    <a:pt x="34" y="0"/>
                  </a:moveTo>
                  <a:lnTo>
                    <a:pt x="17" y="44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9" name="Google Shape;3889;p19"/>
            <p:cNvSpPr/>
            <p:nvPr/>
          </p:nvSpPr>
          <p:spPr>
            <a:xfrm>
              <a:off x="6527800" y="660400"/>
              <a:ext cx="142875" cy="26988"/>
            </a:xfrm>
            <a:custGeom>
              <a:rect b="b" l="l" r="r" t="t"/>
              <a:pathLst>
                <a:path extrusionOk="0" h="17" w="90">
                  <a:moveTo>
                    <a:pt x="90" y="0"/>
                  </a:moveTo>
                  <a:lnTo>
                    <a:pt x="83" y="17"/>
                  </a:lnTo>
                  <a:lnTo>
                    <a:pt x="7" y="17"/>
                  </a:lnTo>
                  <a:lnTo>
                    <a:pt x="0" y="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0" name="Google Shape;3890;p19"/>
            <p:cNvSpPr/>
            <p:nvPr/>
          </p:nvSpPr>
          <p:spPr>
            <a:xfrm>
              <a:off x="6478588" y="533400"/>
              <a:ext cx="238125" cy="30163"/>
            </a:xfrm>
            <a:custGeom>
              <a:rect b="b" l="l" r="r" t="t"/>
              <a:pathLst>
                <a:path extrusionOk="0" h="19" w="150">
                  <a:moveTo>
                    <a:pt x="150" y="0"/>
                  </a:moveTo>
                  <a:lnTo>
                    <a:pt x="143" y="19"/>
                  </a:lnTo>
                  <a:lnTo>
                    <a:pt x="7" y="19"/>
                  </a:lnTo>
                  <a:lnTo>
                    <a:pt x="0" y="0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1" name="Google Shape;3891;p19"/>
            <p:cNvSpPr/>
            <p:nvPr/>
          </p:nvSpPr>
          <p:spPr>
            <a:xfrm>
              <a:off x="6550025" y="717550"/>
              <a:ext cx="98425" cy="34925"/>
            </a:xfrm>
            <a:custGeom>
              <a:rect b="b" l="l" r="r" t="t"/>
              <a:pathLst>
                <a:path extrusionOk="0" h="22" w="62">
                  <a:moveTo>
                    <a:pt x="62" y="0"/>
                  </a:moveTo>
                  <a:lnTo>
                    <a:pt x="54" y="22"/>
                  </a:lnTo>
                  <a:lnTo>
                    <a:pt x="8" y="22"/>
                  </a:lnTo>
                  <a:lnTo>
                    <a:pt x="0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2" name="Google Shape;3892;p19"/>
            <p:cNvSpPr/>
            <p:nvPr/>
          </p:nvSpPr>
          <p:spPr>
            <a:xfrm>
              <a:off x="6500813" y="593725"/>
              <a:ext cx="193675" cy="39688"/>
            </a:xfrm>
            <a:custGeom>
              <a:rect b="b" l="l" r="r" t="t"/>
              <a:pathLst>
                <a:path extrusionOk="0" h="25" w="122">
                  <a:moveTo>
                    <a:pt x="122" y="0"/>
                  </a:moveTo>
                  <a:lnTo>
                    <a:pt x="112" y="25"/>
                  </a:lnTo>
                  <a:lnTo>
                    <a:pt x="10" y="25"/>
                  </a:lnTo>
                  <a:lnTo>
                    <a:pt x="0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3" name="Google Shape;3893;p19"/>
            <p:cNvSpPr/>
            <p:nvPr/>
          </p:nvSpPr>
          <p:spPr>
            <a:xfrm>
              <a:off x="6432550" y="209550"/>
              <a:ext cx="330200" cy="323850"/>
            </a:xfrm>
            <a:custGeom>
              <a:rect b="b" l="l" r="r" t="t"/>
              <a:pathLst>
                <a:path extrusionOk="0" h="120" w="122">
                  <a:moveTo>
                    <a:pt x="9" y="120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8" y="120"/>
                    <a:pt x="122" y="116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2" y="105"/>
                    <a:pt x="118" y="101"/>
                    <a:pt x="113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5" y="81"/>
                    <a:pt x="59" y="22"/>
                    <a:pt x="94" y="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50" y="15"/>
                    <a:pt x="55" y="78"/>
                    <a:pt x="59" y="10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4" y="101"/>
                    <a:pt x="0" y="105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6"/>
                    <a:pt x="4" y="120"/>
                    <a:pt x="9" y="1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94" name="Google Shape;3894;p19"/>
          <p:cNvGrpSpPr/>
          <p:nvPr/>
        </p:nvGrpSpPr>
        <p:grpSpPr>
          <a:xfrm>
            <a:off x="3205163" y="260350"/>
            <a:ext cx="393700" cy="604838"/>
            <a:chOff x="3205163" y="260350"/>
            <a:chExt cx="393700" cy="604838"/>
          </a:xfrm>
        </p:grpSpPr>
        <p:sp>
          <p:nvSpPr>
            <p:cNvPr id="3895" name="Google Shape;3895;p19"/>
            <p:cNvSpPr/>
            <p:nvPr/>
          </p:nvSpPr>
          <p:spPr>
            <a:xfrm>
              <a:off x="3336925" y="576263"/>
              <a:ext cx="130175" cy="288925"/>
            </a:xfrm>
            <a:custGeom>
              <a:rect b="b" l="l" r="r" t="t"/>
              <a:pathLst>
                <a:path extrusionOk="0" h="107" w="48">
                  <a:moveTo>
                    <a:pt x="17" y="0"/>
                  </a:moveTo>
                  <a:cubicBezTo>
                    <a:pt x="23" y="10"/>
                    <a:pt x="20" y="17"/>
                    <a:pt x="18" y="27"/>
                  </a:cubicBezTo>
                  <a:cubicBezTo>
                    <a:pt x="14" y="47"/>
                    <a:pt x="7" y="81"/>
                    <a:pt x="7" y="81"/>
                  </a:cubicBezTo>
                  <a:cubicBezTo>
                    <a:pt x="0" y="103"/>
                    <a:pt x="40" y="107"/>
                    <a:pt x="38" y="85"/>
                  </a:cubicBezTo>
                  <a:cubicBezTo>
                    <a:pt x="38" y="85"/>
                    <a:pt x="40" y="49"/>
                    <a:pt x="41" y="29"/>
                  </a:cubicBezTo>
                  <a:cubicBezTo>
                    <a:pt x="41" y="19"/>
                    <a:pt x="40" y="12"/>
                    <a:pt x="48" y="3"/>
                  </a:cubicBezTo>
                  <a:cubicBezTo>
                    <a:pt x="40" y="8"/>
                    <a:pt x="22" y="6"/>
                    <a:pt x="1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6" name="Google Shape;3896;p19"/>
            <p:cNvSpPr/>
            <p:nvPr/>
          </p:nvSpPr>
          <p:spPr>
            <a:xfrm>
              <a:off x="3487738" y="274638"/>
              <a:ext cx="65088" cy="111125"/>
            </a:xfrm>
            <a:custGeom>
              <a:rect b="b" l="l" r="r" t="t"/>
              <a:pathLst>
                <a:path extrusionOk="0" h="41" w="24">
                  <a:moveTo>
                    <a:pt x="14" y="0"/>
                  </a:moveTo>
                  <a:cubicBezTo>
                    <a:pt x="20" y="0"/>
                    <a:pt x="24" y="8"/>
                    <a:pt x="23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1"/>
                    <a:pt x="19" y="6"/>
                    <a:pt x="15" y="6"/>
                  </a:cubicBezTo>
                  <a:cubicBezTo>
                    <a:pt x="10" y="6"/>
                    <a:pt x="5" y="12"/>
                    <a:pt x="4" y="21"/>
                  </a:cubicBezTo>
                  <a:cubicBezTo>
                    <a:pt x="3" y="29"/>
                    <a:pt x="6" y="36"/>
                    <a:pt x="11" y="36"/>
                  </a:cubicBezTo>
                  <a:cubicBezTo>
                    <a:pt x="15" y="36"/>
                    <a:pt x="19" y="31"/>
                    <a:pt x="21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1" y="34"/>
                    <a:pt x="15" y="41"/>
                    <a:pt x="10" y="41"/>
                  </a:cubicBezTo>
                  <a:cubicBezTo>
                    <a:pt x="4" y="41"/>
                    <a:pt x="0" y="32"/>
                    <a:pt x="1" y="21"/>
                  </a:cubicBezTo>
                  <a:cubicBezTo>
                    <a:pt x="2" y="9"/>
                    <a:pt x="8" y="0"/>
                    <a:pt x="1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7" name="Google Shape;3897;p19"/>
            <p:cNvSpPr/>
            <p:nvPr/>
          </p:nvSpPr>
          <p:spPr>
            <a:xfrm>
              <a:off x="3205163" y="260350"/>
              <a:ext cx="325438" cy="127000"/>
            </a:xfrm>
            <a:custGeom>
              <a:rect b="b" l="l" r="r" t="t"/>
              <a:pathLst>
                <a:path extrusionOk="0" h="47" w="121">
                  <a:moveTo>
                    <a:pt x="20" y="0"/>
                  </a:moveTo>
                  <a:cubicBezTo>
                    <a:pt x="54" y="1"/>
                    <a:pt x="87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13" y="2"/>
                    <a:pt x="106" y="13"/>
                    <a:pt x="104" y="26"/>
                  </a:cubicBezTo>
                  <a:cubicBezTo>
                    <a:pt x="103" y="35"/>
                    <a:pt x="106" y="44"/>
                    <a:pt x="110" y="47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0" y="32"/>
                    <a:pt x="3" y="0"/>
                    <a:pt x="2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8" name="Google Shape;3898;p19"/>
            <p:cNvSpPr/>
            <p:nvPr/>
          </p:nvSpPr>
          <p:spPr>
            <a:xfrm>
              <a:off x="3386138" y="298450"/>
              <a:ext cx="212725" cy="295275"/>
            </a:xfrm>
            <a:custGeom>
              <a:rect b="b" l="l" r="r" t="t"/>
              <a:pathLst>
                <a:path extrusionOk="0" h="109" w="79">
                  <a:moveTo>
                    <a:pt x="0" y="101"/>
                  </a:moveTo>
                  <a:cubicBezTo>
                    <a:pt x="7" y="107"/>
                    <a:pt x="23" y="109"/>
                    <a:pt x="29" y="105"/>
                  </a:cubicBezTo>
                  <a:cubicBezTo>
                    <a:pt x="26" y="103"/>
                    <a:pt x="23" y="101"/>
                    <a:pt x="18" y="10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4"/>
                    <a:pt x="55" y="0"/>
                    <a:pt x="52" y="0"/>
                  </a:cubicBezTo>
                  <a:cubicBezTo>
                    <a:pt x="49" y="0"/>
                    <a:pt x="46" y="5"/>
                    <a:pt x="45" y="12"/>
                  </a:cubicBezTo>
                  <a:cubicBezTo>
                    <a:pt x="44" y="18"/>
                    <a:pt x="46" y="23"/>
                    <a:pt x="50" y="23"/>
                  </a:cubicBezTo>
                  <a:cubicBezTo>
                    <a:pt x="52" y="23"/>
                    <a:pt x="55" y="20"/>
                    <a:pt x="56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9" y="99"/>
                    <a:pt x="4" y="100"/>
                    <a:pt x="0" y="10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99" name="Google Shape;3899;p19"/>
          <p:cNvGrpSpPr/>
          <p:nvPr/>
        </p:nvGrpSpPr>
        <p:grpSpPr>
          <a:xfrm>
            <a:off x="5526088" y="1117600"/>
            <a:ext cx="636588" cy="336550"/>
            <a:chOff x="5526088" y="1117600"/>
            <a:chExt cx="636588" cy="336550"/>
          </a:xfrm>
        </p:grpSpPr>
        <p:sp>
          <p:nvSpPr>
            <p:cNvPr id="3900" name="Google Shape;3900;p19"/>
            <p:cNvSpPr/>
            <p:nvPr/>
          </p:nvSpPr>
          <p:spPr>
            <a:xfrm>
              <a:off x="5526088" y="1117600"/>
              <a:ext cx="636588" cy="293688"/>
            </a:xfrm>
            <a:custGeom>
              <a:rect b="b" l="l" r="r" t="t"/>
              <a:pathLst>
                <a:path extrusionOk="0" h="109" w="236">
                  <a:moveTo>
                    <a:pt x="74" y="61"/>
                  </a:moveTo>
                  <a:cubicBezTo>
                    <a:pt x="93" y="43"/>
                    <a:pt x="113" y="36"/>
                    <a:pt x="133" y="33"/>
                  </a:cubicBezTo>
                  <a:cubicBezTo>
                    <a:pt x="133" y="42"/>
                    <a:pt x="132" y="50"/>
                    <a:pt x="132" y="58"/>
                  </a:cubicBezTo>
                  <a:cubicBezTo>
                    <a:pt x="113" y="59"/>
                    <a:pt x="93" y="60"/>
                    <a:pt x="74" y="61"/>
                  </a:cubicBezTo>
                  <a:close/>
                  <a:moveTo>
                    <a:pt x="164" y="99"/>
                  </a:moveTo>
                  <a:cubicBezTo>
                    <a:pt x="164" y="103"/>
                    <a:pt x="164" y="106"/>
                    <a:pt x="165" y="108"/>
                  </a:cubicBezTo>
                  <a:cubicBezTo>
                    <a:pt x="135" y="108"/>
                    <a:pt x="104" y="109"/>
                    <a:pt x="73" y="109"/>
                  </a:cubicBezTo>
                  <a:cubicBezTo>
                    <a:pt x="83" y="69"/>
                    <a:pt x="21" y="63"/>
                    <a:pt x="24" y="107"/>
                  </a:cubicBezTo>
                  <a:cubicBezTo>
                    <a:pt x="18" y="107"/>
                    <a:pt x="13" y="107"/>
                    <a:pt x="8" y="107"/>
                  </a:cubicBezTo>
                  <a:cubicBezTo>
                    <a:pt x="6" y="106"/>
                    <a:pt x="4" y="105"/>
                    <a:pt x="3" y="101"/>
                  </a:cubicBezTo>
                  <a:cubicBezTo>
                    <a:pt x="0" y="95"/>
                    <a:pt x="1" y="88"/>
                    <a:pt x="6" y="80"/>
                  </a:cubicBezTo>
                  <a:cubicBezTo>
                    <a:pt x="7" y="77"/>
                    <a:pt x="9" y="74"/>
                    <a:pt x="12" y="72"/>
                  </a:cubicBezTo>
                  <a:cubicBezTo>
                    <a:pt x="27" y="65"/>
                    <a:pt x="43" y="61"/>
                    <a:pt x="62" y="61"/>
                  </a:cubicBezTo>
                  <a:cubicBezTo>
                    <a:pt x="64" y="60"/>
                    <a:pt x="67" y="59"/>
                    <a:pt x="70" y="58"/>
                  </a:cubicBezTo>
                  <a:cubicBezTo>
                    <a:pt x="140" y="0"/>
                    <a:pt x="177" y="46"/>
                    <a:pt x="221" y="65"/>
                  </a:cubicBezTo>
                  <a:cubicBezTo>
                    <a:pt x="234" y="71"/>
                    <a:pt x="236" y="87"/>
                    <a:pt x="234" y="97"/>
                  </a:cubicBezTo>
                  <a:cubicBezTo>
                    <a:pt x="232" y="104"/>
                    <a:pt x="230" y="104"/>
                    <a:pt x="223" y="105"/>
                  </a:cubicBezTo>
                  <a:cubicBezTo>
                    <a:pt x="220" y="106"/>
                    <a:pt x="218" y="106"/>
                    <a:pt x="215" y="107"/>
                  </a:cubicBezTo>
                  <a:cubicBezTo>
                    <a:pt x="221" y="73"/>
                    <a:pt x="172" y="62"/>
                    <a:pt x="164" y="9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1" name="Google Shape;3901;p19"/>
            <p:cNvSpPr/>
            <p:nvPr/>
          </p:nvSpPr>
          <p:spPr>
            <a:xfrm>
              <a:off x="5976938" y="1327150"/>
              <a:ext cx="127000" cy="127000"/>
            </a:xfrm>
            <a:custGeom>
              <a:rect b="b" l="l" r="r" t="t"/>
              <a:pathLst>
                <a:path extrusionOk="0" h="47" w="47">
                  <a:moveTo>
                    <a:pt x="23" y="4"/>
                  </a:moveTo>
                  <a:cubicBezTo>
                    <a:pt x="34" y="4"/>
                    <a:pt x="43" y="13"/>
                    <a:pt x="43" y="23"/>
                  </a:cubicBezTo>
                  <a:cubicBezTo>
                    <a:pt x="43" y="34"/>
                    <a:pt x="34" y="43"/>
                    <a:pt x="23" y="43"/>
                  </a:cubicBezTo>
                  <a:cubicBezTo>
                    <a:pt x="13" y="43"/>
                    <a:pt x="4" y="34"/>
                    <a:pt x="4" y="23"/>
                  </a:cubicBezTo>
                  <a:cubicBezTo>
                    <a:pt x="4" y="13"/>
                    <a:pt x="13" y="4"/>
                    <a:pt x="23" y="4"/>
                  </a:cubicBezTo>
                  <a:moveTo>
                    <a:pt x="47" y="23"/>
                  </a:moveTo>
                  <a:cubicBezTo>
                    <a:pt x="47" y="36"/>
                    <a:pt x="36" y="47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7" y="10"/>
                    <a:pt x="47" y="2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2" name="Google Shape;3902;p19"/>
            <p:cNvSpPr/>
            <p:nvPr/>
          </p:nvSpPr>
          <p:spPr>
            <a:xfrm>
              <a:off x="5595938" y="1327150"/>
              <a:ext cx="125413" cy="127000"/>
            </a:xfrm>
            <a:custGeom>
              <a:rect b="b" l="l" r="r" t="t"/>
              <a:pathLst>
                <a:path extrusionOk="0" h="47" w="46">
                  <a:moveTo>
                    <a:pt x="23" y="4"/>
                  </a:moveTo>
                  <a:cubicBezTo>
                    <a:pt x="34" y="4"/>
                    <a:pt x="42" y="13"/>
                    <a:pt x="42" y="24"/>
                  </a:cubicBezTo>
                  <a:cubicBezTo>
                    <a:pt x="42" y="34"/>
                    <a:pt x="34" y="43"/>
                    <a:pt x="23" y="43"/>
                  </a:cubicBezTo>
                  <a:cubicBezTo>
                    <a:pt x="12" y="43"/>
                    <a:pt x="4" y="34"/>
                    <a:pt x="4" y="24"/>
                  </a:cubicBezTo>
                  <a:cubicBezTo>
                    <a:pt x="4" y="13"/>
                    <a:pt x="12" y="4"/>
                    <a:pt x="23" y="4"/>
                  </a:cubicBezTo>
                  <a:moveTo>
                    <a:pt x="46" y="24"/>
                  </a:moveTo>
                  <a:cubicBezTo>
                    <a:pt x="46" y="37"/>
                    <a:pt x="36" y="47"/>
                    <a:pt x="23" y="47"/>
                  </a:cubicBezTo>
                  <a:cubicBezTo>
                    <a:pt x="10" y="47"/>
                    <a:pt x="0" y="37"/>
                    <a:pt x="0" y="24"/>
                  </a:cubicBezTo>
                  <a:cubicBezTo>
                    <a:pt x="0" y="11"/>
                    <a:pt x="10" y="0"/>
                    <a:pt x="23" y="0"/>
                  </a:cubicBezTo>
                  <a:cubicBezTo>
                    <a:pt x="36" y="0"/>
                    <a:pt x="46" y="11"/>
                    <a:pt x="46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3" name="Google Shape;3903;p19"/>
            <p:cNvSpPr/>
            <p:nvPr/>
          </p:nvSpPr>
          <p:spPr>
            <a:xfrm>
              <a:off x="6018213" y="1368425"/>
              <a:ext cx="44450" cy="46038"/>
            </a:xfrm>
            <a:custGeom>
              <a:rect b="b" l="l" r="r" t="t"/>
              <a:pathLst>
                <a:path extrusionOk="0" h="17" w="17">
                  <a:moveTo>
                    <a:pt x="8" y="1"/>
                  </a:moveTo>
                  <a:cubicBezTo>
                    <a:pt x="12" y="1"/>
                    <a:pt x="15" y="5"/>
                    <a:pt x="15" y="8"/>
                  </a:cubicBezTo>
                  <a:cubicBezTo>
                    <a:pt x="15" y="12"/>
                    <a:pt x="12" y="15"/>
                    <a:pt x="8" y="15"/>
                  </a:cubicBezTo>
                  <a:cubicBezTo>
                    <a:pt x="4" y="15"/>
                    <a:pt x="1" y="12"/>
                    <a:pt x="1" y="8"/>
                  </a:cubicBezTo>
                  <a:cubicBezTo>
                    <a:pt x="1" y="5"/>
                    <a:pt x="4" y="1"/>
                    <a:pt x="8" y="1"/>
                  </a:cubicBezTo>
                  <a:moveTo>
                    <a:pt x="17" y="8"/>
                  </a:moveTo>
                  <a:cubicBezTo>
                    <a:pt x="17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4" name="Google Shape;3904;p19"/>
            <p:cNvSpPr/>
            <p:nvPr/>
          </p:nvSpPr>
          <p:spPr>
            <a:xfrm>
              <a:off x="5637213" y="1368425"/>
              <a:ext cx="42863" cy="46038"/>
            </a:xfrm>
            <a:custGeom>
              <a:rect b="b" l="l" r="r" t="t"/>
              <a:pathLst>
                <a:path extrusionOk="0" h="17" w="16">
                  <a:moveTo>
                    <a:pt x="8" y="2"/>
                  </a:moveTo>
                  <a:cubicBezTo>
                    <a:pt x="12" y="2"/>
                    <a:pt x="15" y="5"/>
                    <a:pt x="15" y="9"/>
                  </a:cubicBezTo>
                  <a:cubicBezTo>
                    <a:pt x="15" y="12"/>
                    <a:pt x="12" y="16"/>
                    <a:pt x="8" y="16"/>
                  </a:cubicBezTo>
                  <a:cubicBezTo>
                    <a:pt x="4" y="16"/>
                    <a:pt x="1" y="12"/>
                    <a:pt x="1" y="9"/>
                  </a:cubicBezTo>
                  <a:cubicBezTo>
                    <a:pt x="1" y="5"/>
                    <a:pt x="4" y="2"/>
                    <a:pt x="8" y="2"/>
                  </a:cubicBezTo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3" y="0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05" name="Google Shape;3905;p19"/>
          <p:cNvGrpSpPr/>
          <p:nvPr/>
        </p:nvGrpSpPr>
        <p:grpSpPr>
          <a:xfrm>
            <a:off x="2303463" y="2662238"/>
            <a:ext cx="539750" cy="539750"/>
            <a:chOff x="2303463" y="2662238"/>
            <a:chExt cx="539750" cy="539750"/>
          </a:xfrm>
        </p:grpSpPr>
        <p:sp>
          <p:nvSpPr>
            <p:cNvPr id="3906" name="Google Shape;3906;p19"/>
            <p:cNvSpPr/>
            <p:nvPr/>
          </p:nvSpPr>
          <p:spPr>
            <a:xfrm>
              <a:off x="2462213" y="2820988"/>
              <a:ext cx="230188" cy="225425"/>
            </a:xfrm>
            <a:custGeom>
              <a:rect b="b" l="l" r="r" t="t"/>
              <a:pathLst>
                <a:path extrusionOk="0" h="83" w="85">
                  <a:moveTo>
                    <a:pt x="55" y="2"/>
                  </a:moveTo>
                  <a:cubicBezTo>
                    <a:pt x="50" y="1"/>
                    <a:pt x="45" y="0"/>
                    <a:pt x="41" y="0"/>
                  </a:cubicBezTo>
                  <a:cubicBezTo>
                    <a:pt x="35" y="0"/>
                    <a:pt x="29" y="2"/>
                    <a:pt x="24" y="5"/>
                  </a:cubicBezTo>
                  <a:cubicBezTo>
                    <a:pt x="14" y="9"/>
                    <a:pt x="7" y="18"/>
                    <a:pt x="3" y="28"/>
                  </a:cubicBezTo>
                  <a:cubicBezTo>
                    <a:pt x="0" y="39"/>
                    <a:pt x="1" y="51"/>
                    <a:pt x="5" y="60"/>
                  </a:cubicBezTo>
                  <a:cubicBezTo>
                    <a:pt x="10" y="69"/>
                    <a:pt x="19" y="77"/>
                    <a:pt x="29" y="80"/>
                  </a:cubicBezTo>
                  <a:cubicBezTo>
                    <a:pt x="33" y="82"/>
                    <a:pt x="37" y="82"/>
                    <a:pt x="41" y="83"/>
                  </a:cubicBezTo>
                  <a:cubicBezTo>
                    <a:pt x="48" y="83"/>
                    <a:pt x="55" y="81"/>
                    <a:pt x="61" y="78"/>
                  </a:cubicBezTo>
                  <a:cubicBezTo>
                    <a:pt x="70" y="73"/>
                    <a:pt x="78" y="65"/>
                    <a:pt x="81" y="54"/>
                  </a:cubicBezTo>
                  <a:cubicBezTo>
                    <a:pt x="85" y="43"/>
                    <a:pt x="84" y="32"/>
                    <a:pt x="79" y="23"/>
                  </a:cubicBezTo>
                  <a:cubicBezTo>
                    <a:pt x="74" y="13"/>
                    <a:pt x="66" y="6"/>
                    <a:pt x="55" y="2"/>
                  </a:cubicBezTo>
                  <a:close/>
                  <a:moveTo>
                    <a:pt x="75" y="52"/>
                  </a:moveTo>
                  <a:cubicBezTo>
                    <a:pt x="72" y="61"/>
                    <a:pt x="65" y="68"/>
                    <a:pt x="58" y="72"/>
                  </a:cubicBezTo>
                  <a:cubicBezTo>
                    <a:pt x="53" y="74"/>
                    <a:pt x="47" y="76"/>
                    <a:pt x="41" y="75"/>
                  </a:cubicBezTo>
                  <a:cubicBezTo>
                    <a:pt x="38" y="75"/>
                    <a:pt x="35" y="75"/>
                    <a:pt x="32" y="74"/>
                  </a:cubicBezTo>
                  <a:cubicBezTo>
                    <a:pt x="23" y="71"/>
                    <a:pt x="16" y="65"/>
                    <a:pt x="12" y="57"/>
                  </a:cubicBezTo>
                  <a:cubicBezTo>
                    <a:pt x="8" y="49"/>
                    <a:pt x="7" y="40"/>
                    <a:pt x="10" y="31"/>
                  </a:cubicBezTo>
                  <a:cubicBezTo>
                    <a:pt x="13" y="22"/>
                    <a:pt x="19" y="15"/>
                    <a:pt x="27" y="11"/>
                  </a:cubicBezTo>
                  <a:cubicBezTo>
                    <a:pt x="31" y="9"/>
                    <a:pt x="36" y="7"/>
                    <a:pt x="41" y="7"/>
                  </a:cubicBezTo>
                  <a:cubicBezTo>
                    <a:pt x="45" y="7"/>
                    <a:pt x="49" y="8"/>
                    <a:pt x="53" y="9"/>
                  </a:cubicBezTo>
                  <a:cubicBezTo>
                    <a:pt x="62" y="12"/>
                    <a:pt x="69" y="18"/>
                    <a:pt x="73" y="26"/>
                  </a:cubicBezTo>
                  <a:cubicBezTo>
                    <a:pt x="77" y="34"/>
                    <a:pt x="78" y="43"/>
                    <a:pt x="75" y="5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7" name="Google Shape;3907;p19"/>
            <p:cNvSpPr/>
            <p:nvPr/>
          </p:nvSpPr>
          <p:spPr>
            <a:xfrm>
              <a:off x="2303463" y="2662238"/>
              <a:ext cx="539750" cy="539750"/>
            </a:xfrm>
            <a:custGeom>
              <a:rect b="b" l="l" r="r" t="t"/>
              <a:pathLst>
                <a:path extrusionOk="0" h="200" w="200">
                  <a:moveTo>
                    <a:pt x="170" y="29"/>
                  </a:moveTo>
                  <a:cubicBezTo>
                    <a:pt x="152" y="11"/>
                    <a:pt x="127" y="0"/>
                    <a:pt x="100" y="0"/>
                  </a:cubicBezTo>
                  <a:cubicBezTo>
                    <a:pt x="72" y="0"/>
                    <a:pt x="47" y="11"/>
                    <a:pt x="29" y="29"/>
                  </a:cubicBezTo>
                  <a:cubicBezTo>
                    <a:pt x="11" y="47"/>
                    <a:pt x="0" y="72"/>
                    <a:pt x="0" y="100"/>
                  </a:cubicBezTo>
                  <a:cubicBezTo>
                    <a:pt x="0" y="127"/>
                    <a:pt x="11" y="152"/>
                    <a:pt x="29" y="170"/>
                  </a:cubicBezTo>
                  <a:cubicBezTo>
                    <a:pt x="47" y="189"/>
                    <a:pt x="72" y="200"/>
                    <a:pt x="100" y="200"/>
                  </a:cubicBezTo>
                  <a:cubicBezTo>
                    <a:pt x="127" y="200"/>
                    <a:pt x="152" y="189"/>
                    <a:pt x="170" y="170"/>
                  </a:cubicBezTo>
                  <a:cubicBezTo>
                    <a:pt x="188" y="152"/>
                    <a:pt x="200" y="127"/>
                    <a:pt x="200" y="100"/>
                  </a:cubicBezTo>
                  <a:cubicBezTo>
                    <a:pt x="200" y="72"/>
                    <a:pt x="188" y="47"/>
                    <a:pt x="170" y="29"/>
                  </a:cubicBezTo>
                  <a:close/>
                  <a:moveTo>
                    <a:pt x="184" y="145"/>
                  </a:moveTo>
                  <a:cubicBezTo>
                    <a:pt x="181" y="152"/>
                    <a:pt x="176" y="158"/>
                    <a:pt x="172" y="163"/>
                  </a:cubicBezTo>
                  <a:cubicBezTo>
                    <a:pt x="141" y="134"/>
                    <a:pt x="141" y="134"/>
                    <a:pt x="141" y="134"/>
                  </a:cubicBezTo>
                  <a:cubicBezTo>
                    <a:pt x="136" y="140"/>
                    <a:pt x="130" y="145"/>
                    <a:pt x="123" y="148"/>
                  </a:cubicBezTo>
                  <a:cubicBezTo>
                    <a:pt x="141" y="186"/>
                    <a:pt x="141" y="186"/>
                    <a:pt x="141" y="186"/>
                  </a:cubicBezTo>
                  <a:cubicBezTo>
                    <a:pt x="129" y="192"/>
                    <a:pt x="115" y="196"/>
                    <a:pt x="100" y="196"/>
                  </a:cubicBezTo>
                  <a:cubicBezTo>
                    <a:pt x="88" y="196"/>
                    <a:pt x="76" y="193"/>
                    <a:pt x="65" y="189"/>
                  </a:cubicBezTo>
                  <a:cubicBezTo>
                    <a:pt x="80" y="150"/>
                    <a:pt x="80" y="150"/>
                    <a:pt x="80" y="150"/>
                  </a:cubicBezTo>
                  <a:cubicBezTo>
                    <a:pt x="78" y="149"/>
                    <a:pt x="76" y="148"/>
                    <a:pt x="74" y="147"/>
                  </a:cubicBezTo>
                  <a:cubicBezTo>
                    <a:pt x="54" y="184"/>
                    <a:pt x="54" y="184"/>
                    <a:pt x="54" y="184"/>
                  </a:cubicBezTo>
                  <a:cubicBezTo>
                    <a:pt x="48" y="181"/>
                    <a:pt x="42" y="177"/>
                    <a:pt x="37" y="172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59" y="136"/>
                    <a:pt x="55" y="130"/>
                    <a:pt x="51" y="123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7" y="129"/>
                    <a:pt x="4" y="115"/>
                    <a:pt x="4" y="100"/>
                  </a:cubicBezTo>
                  <a:cubicBezTo>
                    <a:pt x="4" y="88"/>
                    <a:pt x="6" y="76"/>
                    <a:pt x="10" y="65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0" y="78"/>
                    <a:pt x="51" y="76"/>
                    <a:pt x="52" y="7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9" y="48"/>
                    <a:pt x="23" y="42"/>
                    <a:pt x="28" y="37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63" y="60"/>
                    <a:pt x="69" y="55"/>
                    <a:pt x="76" y="51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71" y="8"/>
                    <a:pt x="85" y="4"/>
                    <a:pt x="100" y="4"/>
                  </a:cubicBezTo>
                  <a:cubicBezTo>
                    <a:pt x="112" y="4"/>
                    <a:pt x="124" y="6"/>
                    <a:pt x="134" y="11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1" y="50"/>
                    <a:pt x="123" y="51"/>
                    <a:pt x="125" y="52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52" y="19"/>
                    <a:pt x="157" y="23"/>
                    <a:pt x="163" y="28"/>
                  </a:cubicBezTo>
                  <a:cubicBezTo>
                    <a:pt x="134" y="59"/>
                    <a:pt x="134" y="59"/>
                    <a:pt x="134" y="59"/>
                  </a:cubicBezTo>
                  <a:cubicBezTo>
                    <a:pt x="140" y="64"/>
                    <a:pt x="145" y="70"/>
                    <a:pt x="148" y="76"/>
                  </a:cubicBezTo>
                  <a:cubicBezTo>
                    <a:pt x="186" y="58"/>
                    <a:pt x="186" y="58"/>
                    <a:pt x="186" y="58"/>
                  </a:cubicBezTo>
                  <a:cubicBezTo>
                    <a:pt x="192" y="71"/>
                    <a:pt x="195" y="85"/>
                    <a:pt x="195" y="100"/>
                  </a:cubicBezTo>
                  <a:cubicBezTo>
                    <a:pt x="195" y="112"/>
                    <a:pt x="193" y="124"/>
                    <a:pt x="189" y="135"/>
                  </a:cubicBezTo>
                  <a:cubicBezTo>
                    <a:pt x="150" y="119"/>
                    <a:pt x="150" y="119"/>
                    <a:pt x="150" y="119"/>
                  </a:cubicBezTo>
                  <a:cubicBezTo>
                    <a:pt x="149" y="121"/>
                    <a:pt x="148" y="123"/>
                    <a:pt x="147" y="125"/>
                  </a:cubicBezTo>
                  <a:lnTo>
                    <a:pt x="184" y="14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8" name="Google Shape;3908;p19"/>
            <p:cNvSpPr/>
            <p:nvPr/>
          </p:nvSpPr>
          <p:spPr>
            <a:xfrm>
              <a:off x="2532063" y="2889250"/>
              <a:ext cx="88900" cy="88900"/>
            </a:xfrm>
            <a:custGeom>
              <a:rect b="b" l="l" r="r" t="t"/>
              <a:pathLst>
                <a:path extrusionOk="0" h="33" w="33">
                  <a:moveTo>
                    <a:pt x="31" y="9"/>
                  </a:moveTo>
                  <a:cubicBezTo>
                    <a:pt x="29" y="5"/>
                    <a:pt x="25" y="2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3" y="1"/>
                    <a:pt x="11" y="1"/>
                    <a:pt x="9" y="2"/>
                  </a:cubicBezTo>
                  <a:cubicBezTo>
                    <a:pt x="5" y="4"/>
                    <a:pt x="2" y="7"/>
                    <a:pt x="1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7"/>
                    <a:pt x="7" y="30"/>
                    <a:pt x="11" y="32"/>
                  </a:cubicBezTo>
                  <a:cubicBezTo>
                    <a:pt x="12" y="32"/>
                    <a:pt x="14" y="32"/>
                    <a:pt x="15" y="32"/>
                  </a:cubicBezTo>
                  <a:cubicBezTo>
                    <a:pt x="18" y="33"/>
                    <a:pt x="21" y="32"/>
                    <a:pt x="23" y="31"/>
                  </a:cubicBezTo>
                  <a:cubicBezTo>
                    <a:pt x="27" y="29"/>
                    <a:pt x="30" y="25"/>
                    <a:pt x="31" y="21"/>
                  </a:cubicBezTo>
                  <a:cubicBezTo>
                    <a:pt x="33" y="17"/>
                    <a:pt x="32" y="13"/>
                    <a:pt x="31" y="9"/>
                  </a:cubicBezTo>
                  <a:close/>
                  <a:moveTo>
                    <a:pt x="26" y="19"/>
                  </a:moveTo>
                  <a:cubicBezTo>
                    <a:pt x="25" y="22"/>
                    <a:pt x="23" y="24"/>
                    <a:pt x="21" y="25"/>
                  </a:cubicBezTo>
                  <a:cubicBezTo>
                    <a:pt x="19" y="26"/>
                    <a:pt x="17" y="27"/>
                    <a:pt x="15" y="26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0" y="25"/>
                    <a:pt x="8" y="23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19"/>
                    <a:pt x="6" y="16"/>
                    <a:pt x="7" y="13"/>
                  </a:cubicBezTo>
                  <a:cubicBezTo>
                    <a:pt x="8" y="11"/>
                    <a:pt x="9" y="9"/>
                    <a:pt x="12" y="7"/>
                  </a:cubicBezTo>
                  <a:cubicBezTo>
                    <a:pt x="13" y="7"/>
                    <a:pt x="14" y="7"/>
                    <a:pt x="15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2" y="8"/>
                    <a:pt x="24" y="9"/>
                    <a:pt x="25" y="12"/>
                  </a:cubicBezTo>
                  <a:cubicBezTo>
                    <a:pt x="26" y="14"/>
                    <a:pt x="27" y="17"/>
                    <a:pt x="26" y="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09" name="Google Shape;3909;p19"/>
          <p:cNvGrpSpPr/>
          <p:nvPr/>
        </p:nvGrpSpPr>
        <p:grpSpPr>
          <a:xfrm>
            <a:off x="3271838" y="1798638"/>
            <a:ext cx="214313" cy="639762"/>
            <a:chOff x="3271838" y="1798638"/>
            <a:chExt cx="214313" cy="639762"/>
          </a:xfrm>
        </p:grpSpPr>
        <p:sp>
          <p:nvSpPr>
            <p:cNvPr id="3910" name="Google Shape;3910;p19"/>
            <p:cNvSpPr/>
            <p:nvPr/>
          </p:nvSpPr>
          <p:spPr>
            <a:xfrm>
              <a:off x="3279775" y="2295525"/>
              <a:ext cx="196850" cy="109538"/>
            </a:xfrm>
            <a:custGeom>
              <a:rect b="b" l="l" r="r" t="t"/>
              <a:pathLst>
                <a:path extrusionOk="0" h="41" w="73">
                  <a:moveTo>
                    <a:pt x="73" y="0"/>
                  </a:moveTo>
                  <a:cubicBezTo>
                    <a:pt x="48" y="24"/>
                    <a:pt x="24" y="24"/>
                    <a:pt x="0" y="0"/>
                  </a:cubicBezTo>
                  <a:cubicBezTo>
                    <a:pt x="13" y="32"/>
                    <a:pt x="56" y="41"/>
                    <a:pt x="7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1" name="Google Shape;3911;p19"/>
            <p:cNvSpPr/>
            <p:nvPr/>
          </p:nvSpPr>
          <p:spPr>
            <a:xfrm>
              <a:off x="3294063" y="2346325"/>
              <a:ext cx="169863" cy="92075"/>
            </a:xfrm>
            <a:custGeom>
              <a:rect b="b" l="l" r="r" t="t"/>
              <a:pathLst>
                <a:path extrusionOk="0" h="34" w="63">
                  <a:moveTo>
                    <a:pt x="63" y="0"/>
                  </a:moveTo>
                  <a:cubicBezTo>
                    <a:pt x="42" y="21"/>
                    <a:pt x="21" y="21"/>
                    <a:pt x="0" y="0"/>
                  </a:cubicBezTo>
                  <a:cubicBezTo>
                    <a:pt x="11" y="27"/>
                    <a:pt x="48" y="34"/>
                    <a:pt x="6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2" name="Google Shape;3912;p19"/>
            <p:cNvSpPr/>
            <p:nvPr/>
          </p:nvSpPr>
          <p:spPr>
            <a:xfrm>
              <a:off x="3286125" y="2027238"/>
              <a:ext cx="82550" cy="114300"/>
            </a:xfrm>
            <a:custGeom>
              <a:rect b="b" l="l" r="r" t="t"/>
              <a:pathLst>
                <a:path extrusionOk="0" h="42" w="31">
                  <a:moveTo>
                    <a:pt x="17" y="40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9" y="27"/>
                    <a:pt x="21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6" y="41"/>
                    <a:pt x="28" y="42"/>
                    <a:pt x="31" y="4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7" y="1"/>
                    <a:pt x="22" y="3"/>
                    <a:pt x="16" y="9"/>
                  </a:cubicBezTo>
                  <a:cubicBezTo>
                    <a:pt x="13" y="10"/>
                    <a:pt x="11" y="13"/>
                    <a:pt x="9" y="16"/>
                  </a:cubicBezTo>
                  <a:cubicBezTo>
                    <a:pt x="5" y="21"/>
                    <a:pt x="2" y="27"/>
                    <a:pt x="0" y="33"/>
                  </a:cubicBezTo>
                  <a:cubicBezTo>
                    <a:pt x="5" y="36"/>
                    <a:pt x="10" y="38"/>
                    <a:pt x="16" y="39"/>
                  </a:cubicBezTo>
                  <a:cubicBezTo>
                    <a:pt x="16" y="39"/>
                    <a:pt x="16" y="39"/>
                    <a:pt x="17" y="4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3" name="Google Shape;3913;p19"/>
            <p:cNvSpPr/>
            <p:nvPr/>
          </p:nvSpPr>
          <p:spPr>
            <a:xfrm>
              <a:off x="3390900" y="2027238"/>
              <a:ext cx="80963" cy="114300"/>
            </a:xfrm>
            <a:custGeom>
              <a:rect b="b" l="l" r="r" t="t"/>
              <a:pathLst>
                <a:path extrusionOk="0" h="42" w="30">
                  <a:moveTo>
                    <a:pt x="7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12" y="27"/>
                    <a:pt x="14" y="29"/>
                    <a:pt x="14" y="3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39"/>
                    <a:pt x="15" y="39"/>
                    <a:pt x="15" y="39"/>
                  </a:cubicBezTo>
                  <a:cubicBezTo>
                    <a:pt x="20" y="38"/>
                    <a:pt x="25" y="36"/>
                    <a:pt x="30" y="33"/>
                  </a:cubicBezTo>
                  <a:cubicBezTo>
                    <a:pt x="28" y="27"/>
                    <a:pt x="25" y="21"/>
                    <a:pt x="21" y="16"/>
                  </a:cubicBezTo>
                  <a:cubicBezTo>
                    <a:pt x="19" y="13"/>
                    <a:pt x="17" y="10"/>
                    <a:pt x="15" y="9"/>
                  </a:cubicBezTo>
                  <a:cubicBezTo>
                    <a:pt x="9" y="3"/>
                    <a:pt x="3" y="1"/>
                    <a:pt x="0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2"/>
                    <a:pt x="5" y="41"/>
                    <a:pt x="7" y="41"/>
                  </a:cubicBezTo>
                  <a:lnTo>
                    <a:pt x="7" y="2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4" name="Google Shape;3914;p19"/>
            <p:cNvSpPr/>
            <p:nvPr/>
          </p:nvSpPr>
          <p:spPr>
            <a:xfrm>
              <a:off x="3271838" y="2127250"/>
              <a:ext cx="214313" cy="200025"/>
            </a:xfrm>
            <a:custGeom>
              <a:rect b="b" l="l" r="r" t="t"/>
              <a:pathLst>
                <a:path extrusionOk="0" h="74" w="79">
                  <a:moveTo>
                    <a:pt x="76" y="1"/>
                  </a:moveTo>
                  <a:cubicBezTo>
                    <a:pt x="70" y="3"/>
                    <a:pt x="64" y="5"/>
                    <a:pt x="59" y="7"/>
                  </a:cubicBezTo>
                  <a:cubicBezTo>
                    <a:pt x="52" y="8"/>
                    <a:pt x="45" y="9"/>
                    <a:pt x="39" y="9"/>
                  </a:cubicBezTo>
                  <a:cubicBezTo>
                    <a:pt x="33" y="9"/>
                    <a:pt x="27" y="8"/>
                    <a:pt x="21" y="6"/>
                  </a:cubicBezTo>
                  <a:cubicBezTo>
                    <a:pt x="15" y="5"/>
                    <a:pt x="9" y="3"/>
                    <a:pt x="4" y="0"/>
                  </a:cubicBezTo>
                  <a:cubicBezTo>
                    <a:pt x="1" y="11"/>
                    <a:pt x="0" y="22"/>
                    <a:pt x="1" y="32"/>
                  </a:cubicBezTo>
                  <a:cubicBezTo>
                    <a:pt x="2" y="50"/>
                    <a:pt x="10" y="61"/>
                    <a:pt x="21" y="68"/>
                  </a:cubicBezTo>
                  <a:cubicBezTo>
                    <a:pt x="32" y="74"/>
                    <a:pt x="47" y="74"/>
                    <a:pt x="59" y="68"/>
                  </a:cubicBezTo>
                  <a:cubicBezTo>
                    <a:pt x="70" y="61"/>
                    <a:pt x="78" y="50"/>
                    <a:pt x="79" y="32"/>
                  </a:cubicBezTo>
                  <a:cubicBezTo>
                    <a:pt x="79" y="22"/>
                    <a:pt x="79" y="11"/>
                    <a:pt x="76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5" name="Google Shape;3915;p19"/>
            <p:cNvSpPr/>
            <p:nvPr/>
          </p:nvSpPr>
          <p:spPr>
            <a:xfrm>
              <a:off x="3325813" y="1798638"/>
              <a:ext cx="138113" cy="212725"/>
            </a:xfrm>
            <a:custGeom>
              <a:rect b="b" l="l" r="r" t="t"/>
              <a:pathLst>
                <a:path extrusionOk="0" h="79" w="51">
                  <a:moveTo>
                    <a:pt x="48" y="16"/>
                  </a:moveTo>
                  <a:cubicBezTo>
                    <a:pt x="47" y="13"/>
                    <a:pt x="45" y="10"/>
                    <a:pt x="42" y="8"/>
                  </a:cubicBezTo>
                  <a:cubicBezTo>
                    <a:pt x="39" y="5"/>
                    <a:pt x="36" y="4"/>
                    <a:pt x="33" y="3"/>
                  </a:cubicBezTo>
                  <a:cubicBezTo>
                    <a:pt x="24" y="0"/>
                    <a:pt x="12" y="3"/>
                    <a:pt x="0" y="14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5" y="10"/>
                    <a:pt x="24" y="8"/>
                    <a:pt x="31" y="10"/>
                  </a:cubicBezTo>
                  <a:cubicBezTo>
                    <a:pt x="33" y="11"/>
                    <a:pt x="35" y="12"/>
                    <a:pt x="37" y="13"/>
                  </a:cubicBezTo>
                  <a:cubicBezTo>
                    <a:pt x="39" y="15"/>
                    <a:pt x="40" y="17"/>
                    <a:pt x="41" y="19"/>
                  </a:cubicBezTo>
                  <a:cubicBezTo>
                    <a:pt x="43" y="24"/>
                    <a:pt x="41" y="30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4" y="37"/>
                    <a:pt x="33" y="39"/>
                    <a:pt x="32" y="40"/>
                  </a:cubicBezTo>
                  <a:cubicBezTo>
                    <a:pt x="23" y="47"/>
                    <a:pt x="16" y="54"/>
                    <a:pt x="16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4" y="57"/>
                    <a:pt x="30" y="52"/>
                    <a:pt x="37" y="46"/>
                  </a:cubicBezTo>
                  <a:cubicBezTo>
                    <a:pt x="38" y="44"/>
                    <a:pt x="40" y="43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9" y="33"/>
                    <a:pt x="51" y="23"/>
                    <a:pt x="48" y="1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16" name="Google Shape;3916;p19"/>
          <p:cNvGrpSpPr/>
          <p:nvPr/>
        </p:nvGrpSpPr>
        <p:grpSpPr>
          <a:xfrm>
            <a:off x="7954963" y="1892300"/>
            <a:ext cx="554038" cy="423863"/>
            <a:chOff x="7954963" y="1892300"/>
            <a:chExt cx="554038" cy="423863"/>
          </a:xfrm>
        </p:grpSpPr>
        <p:sp>
          <p:nvSpPr>
            <p:cNvPr id="3917" name="Google Shape;3917;p19"/>
            <p:cNvSpPr/>
            <p:nvPr/>
          </p:nvSpPr>
          <p:spPr>
            <a:xfrm>
              <a:off x="8412163" y="2141538"/>
              <a:ext cx="23813" cy="238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8" name="Google Shape;3918;p19"/>
            <p:cNvSpPr/>
            <p:nvPr/>
          </p:nvSpPr>
          <p:spPr>
            <a:xfrm>
              <a:off x="8339138" y="1892300"/>
              <a:ext cx="169863" cy="315913"/>
            </a:xfrm>
            <a:custGeom>
              <a:rect b="b" l="l" r="r" t="t"/>
              <a:pathLst>
                <a:path extrusionOk="0" h="117" w="63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31" y="0"/>
                  </a:lnTo>
                  <a:close/>
                  <a:moveTo>
                    <a:pt x="31" y="105"/>
                  </a:moveTo>
                  <a:cubicBezTo>
                    <a:pt x="26" y="105"/>
                    <a:pt x="23" y="101"/>
                    <a:pt x="23" y="96"/>
                  </a:cubicBezTo>
                  <a:cubicBezTo>
                    <a:pt x="23" y="91"/>
                    <a:pt x="26" y="88"/>
                    <a:pt x="31" y="88"/>
                  </a:cubicBezTo>
                  <a:cubicBezTo>
                    <a:pt x="36" y="88"/>
                    <a:pt x="40" y="91"/>
                    <a:pt x="40" y="96"/>
                  </a:cubicBezTo>
                  <a:cubicBezTo>
                    <a:pt x="40" y="101"/>
                    <a:pt x="36" y="105"/>
                    <a:pt x="31" y="105"/>
                  </a:cubicBezTo>
                  <a:close/>
                  <a:moveTo>
                    <a:pt x="55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55" y="38"/>
                    <a:pt x="55" y="38"/>
                    <a:pt x="55" y="38"/>
                  </a:cubicBezTo>
                  <a:lnTo>
                    <a:pt x="55" y="49"/>
                  </a:lnTo>
                  <a:close/>
                  <a:moveTo>
                    <a:pt x="55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55" y="23"/>
                    <a:pt x="55" y="23"/>
                    <a:pt x="55" y="23"/>
                  </a:cubicBezTo>
                  <a:lnTo>
                    <a:pt x="55" y="34"/>
                  </a:lnTo>
                  <a:close/>
                  <a:moveTo>
                    <a:pt x="55" y="19"/>
                  </a:moveTo>
                  <a:cubicBezTo>
                    <a:pt x="31" y="19"/>
                    <a:pt x="31" y="19"/>
                    <a:pt x="31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55" y="8"/>
                    <a:pt x="55" y="8"/>
                    <a:pt x="55" y="8"/>
                  </a:cubicBezTo>
                  <a:lnTo>
                    <a:pt x="55" y="1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9" name="Google Shape;3919;p19"/>
            <p:cNvSpPr/>
            <p:nvPr/>
          </p:nvSpPr>
          <p:spPr>
            <a:xfrm>
              <a:off x="7954963" y="1927225"/>
              <a:ext cx="349250" cy="295275"/>
            </a:xfrm>
            <a:custGeom>
              <a:rect b="b" l="l" r="r" t="t"/>
              <a:pathLst>
                <a:path extrusionOk="0" h="186" w="220">
                  <a:moveTo>
                    <a:pt x="109" y="0"/>
                  </a:moveTo>
                  <a:lnTo>
                    <a:pt x="0" y="0"/>
                  </a:lnTo>
                  <a:lnTo>
                    <a:pt x="0" y="186"/>
                  </a:lnTo>
                  <a:lnTo>
                    <a:pt x="109" y="186"/>
                  </a:lnTo>
                  <a:lnTo>
                    <a:pt x="220" y="186"/>
                  </a:lnTo>
                  <a:lnTo>
                    <a:pt x="220" y="0"/>
                  </a:lnTo>
                  <a:lnTo>
                    <a:pt x="109" y="0"/>
                  </a:lnTo>
                  <a:close/>
                  <a:moveTo>
                    <a:pt x="208" y="174"/>
                  </a:moveTo>
                  <a:lnTo>
                    <a:pt x="109" y="174"/>
                  </a:lnTo>
                  <a:lnTo>
                    <a:pt x="12" y="174"/>
                  </a:lnTo>
                  <a:lnTo>
                    <a:pt x="12" y="12"/>
                  </a:lnTo>
                  <a:lnTo>
                    <a:pt x="109" y="12"/>
                  </a:lnTo>
                  <a:lnTo>
                    <a:pt x="208" y="12"/>
                  </a:lnTo>
                  <a:lnTo>
                    <a:pt x="208" y="17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0" name="Google Shape;3920;p19"/>
            <p:cNvSpPr/>
            <p:nvPr/>
          </p:nvSpPr>
          <p:spPr>
            <a:xfrm>
              <a:off x="8339138" y="2219325"/>
              <a:ext cx="169863" cy="96838"/>
            </a:xfrm>
            <a:custGeom>
              <a:rect b="b" l="l" r="r" t="t"/>
              <a:pathLst>
                <a:path extrusionOk="0" h="36" w="63">
                  <a:moveTo>
                    <a:pt x="45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45" y="0"/>
                  </a:lnTo>
                  <a:close/>
                  <a:moveTo>
                    <a:pt x="18" y="24"/>
                  </a:moveTo>
                  <a:cubicBezTo>
                    <a:pt x="15" y="24"/>
                    <a:pt x="13" y="21"/>
                    <a:pt x="13" y="19"/>
                  </a:cubicBezTo>
                  <a:cubicBezTo>
                    <a:pt x="13" y="16"/>
                    <a:pt x="15" y="14"/>
                    <a:pt x="18" y="14"/>
                  </a:cubicBezTo>
                  <a:cubicBezTo>
                    <a:pt x="20" y="14"/>
                    <a:pt x="23" y="16"/>
                    <a:pt x="23" y="19"/>
                  </a:cubicBezTo>
                  <a:cubicBezTo>
                    <a:pt x="23" y="21"/>
                    <a:pt x="20" y="24"/>
                    <a:pt x="18" y="24"/>
                  </a:cubicBezTo>
                  <a:close/>
                  <a:moveTo>
                    <a:pt x="31" y="24"/>
                  </a:moveTo>
                  <a:cubicBezTo>
                    <a:pt x="29" y="24"/>
                    <a:pt x="26" y="21"/>
                    <a:pt x="26" y="19"/>
                  </a:cubicBezTo>
                  <a:cubicBezTo>
                    <a:pt x="26" y="16"/>
                    <a:pt x="29" y="14"/>
                    <a:pt x="31" y="14"/>
                  </a:cubicBezTo>
                  <a:cubicBezTo>
                    <a:pt x="34" y="14"/>
                    <a:pt x="36" y="16"/>
                    <a:pt x="36" y="19"/>
                  </a:cubicBezTo>
                  <a:cubicBezTo>
                    <a:pt x="36" y="21"/>
                    <a:pt x="34" y="24"/>
                    <a:pt x="31" y="24"/>
                  </a:cubicBezTo>
                  <a:close/>
                  <a:moveTo>
                    <a:pt x="45" y="24"/>
                  </a:moveTo>
                  <a:cubicBezTo>
                    <a:pt x="42" y="24"/>
                    <a:pt x="40" y="21"/>
                    <a:pt x="40" y="19"/>
                  </a:cubicBezTo>
                  <a:cubicBezTo>
                    <a:pt x="40" y="16"/>
                    <a:pt x="42" y="14"/>
                    <a:pt x="45" y="14"/>
                  </a:cubicBezTo>
                  <a:cubicBezTo>
                    <a:pt x="48" y="14"/>
                    <a:pt x="50" y="16"/>
                    <a:pt x="50" y="19"/>
                  </a:cubicBezTo>
                  <a:cubicBezTo>
                    <a:pt x="50" y="21"/>
                    <a:pt x="48" y="24"/>
                    <a:pt x="45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1" name="Google Shape;3921;p19"/>
            <p:cNvSpPr/>
            <p:nvPr/>
          </p:nvSpPr>
          <p:spPr>
            <a:xfrm>
              <a:off x="8064500" y="2273300"/>
              <a:ext cx="128588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2" name="Google Shape;3922;p19"/>
            <p:cNvSpPr/>
            <p:nvPr/>
          </p:nvSpPr>
          <p:spPr>
            <a:xfrm>
              <a:off x="8023225" y="2300288"/>
              <a:ext cx="212725" cy="158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3" name="Google Shape;3923;p19"/>
            <p:cNvSpPr/>
            <p:nvPr/>
          </p:nvSpPr>
          <p:spPr>
            <a:xfrm>
              <a:off x="8064500" y="2235200"/>
              <a:ext cx="128588" cy="301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24" name="Google Shape;3924;p19"/>
          <p:cNvGrpSpPr/>
          <p:nvPr/>
        </p:nvGrpSpPr>
        <p:grpSpPr>
          <a:xfrm>
            <a:off x="762000" y="1854200"/>
            <a:ext cx="450850" cy="534988"/>
            <a:chOff x="762000" y="1854200"/>
            <a:chExt cx="450850" cy="534988"/>
          </a:xfrm>
        </p:grpSpPr>
        <p:sp>
          <p:nvSpPr>
            <p:cNvPr id="3925" name="Google Shape;3925;p19"/>
            <p:cNvSpPr/>
            <p:nvPr/>
          </p:nvSpPr>
          <p:spPr>
            <a:xfrm>
              <a:off x="762000" y="1854200"/>
              <a:ext cx="312738" cy="534988"/>
            </a:xfrm>
            <a:custGeom>
              <a:rect b="b" l="l" r="r" t="t"/>
              <a:pathLst>
                <a:path extrusionOk="0" h="198" w="116">
                  <a:moveTo>
                    <a:pt x="116" y="91"/>
                  </a:moveTo>
                  <a:cubicBezTo>
                    <a:pt x="116" y="15"/>
                    <a:pt x="116" y="15"/>
                    <a:pt x="116" y="15"/>
                  </a:cubicBezTo>
                  <a:cubicBezTo>
                    <a:pt x="116" y="6"/>
                    <a:pt x="109" y="0"/>
                    <a:pt x="100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1"/>
                    <a:pt x="7" y="198"/>
                    <a:pt x="15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58" y="198"/>
                    <a:pt x="58" y="198"/>
                    <a:pt x="58" y="198"/>
                  </a:cubicBezTo>
                  <a:cubicBezTo>
                    <a:pt x="91" y="198"/>
                    <a:pt x="91" y="198"/>
                    <a:pt x="91" y="198"/>
                  </a:cubicBezTo>
                  <a:cubicBezTo>
                    <a:pt x="100" y="198"/>
                    <a:pt x="100" y="198"/>
                    <a:pt x="100" y="198"/>
                  </a:cubicBezTo>
                  <a:cubicBezTo>
                    <a:pt x="109" y="198"/>
                    <a:pt x="116" y="191"/>
                    <a:pt x="116" y="182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129"/>
                    <a:pt x="103" y="129"/>
                    <a:pt x="103" y="129"/>
                  </a:cubicBezTo>
                  <a:cubicBezTo>
                    <a:pt x="103" y="135"/>
                    <a:pt x="98" y="140"/>
                    <a:pt x="92" y="140"/>
                  </a:cubicBezTo>
                  <a:cubicBezTo>
                    <a:pt x="91" y="140"/>
                    <a:pt x="91" y="140"/>
                    <a:pt x="91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25" y="140"/>
                    <a:pt x="25" y="140"/>
                    <a:pt x="25" y="140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18" y="140"/>
                    <a:pt x="13" y="135"/>
                    <a:pt x="13" y="12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18"/>
                    <a:pt x="18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8" y="13"/>
                    <a:pt x="103" y="18"/>
                    <a:pt x="103" y="24"/>
                  </a:cubicBezTo>
                  <a:cubicBezTo>
                    <a:pt x="103" y="75"/>
                    <a:pt x="103" y="75"/>
                    <a:pt x="103" y="75"/>
                  </a:cubicBezTo>
                  <a:lnTo>
                    <a:pt x="116" y="91"/>
                  </a:lnTo>
                  <a:close/>
                  <a:moveTo>
                    <a:pt x="36" y="185"/>
                  </a:moveTo>
                  <a:cubicBezTo>
                    <a:pt x="36" y="187"/>
                    <a:pt x="35" y="188"/>
                    <a:pt x="34" y="188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4" y="178"/>
                    <a:pt x="32" y="176"/>
                    <a:pt x="31" y="176"/>
                  </a:cubicBezTo>
                  <a:cubicBezTo>
                    <a:pt x="24" y="176"/>
                    <a:pt x="24" y="176"/>
                    <a:pt x="24" y="176"/>
                  </a:cubicBezTo>
                  <a:cubicBezTo>
                    <a:pt x="18" y="176"/>
                    <a:pt x="18" y="176"/>
                    <a:pt x="18" y="176"/>
                  </a:cubicBezTo>
                  <a:cubicBezTo>
                    <a:pt x="16" y="176"/>
                    <a:pt x="15" y="178"/>
                    <a:pt x="15" y="180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4" y="188"/>
                    <a:pt x="13" y="187"/>
                    <a:pt x="13" y="185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6"/>
                    <a:pt x="15" y="175"/>
                    <a:pt x="17" y="175"/>
                  </a:cubicBezTo>
                  <a:cubicBezTo>
                    <a:pt x="24" y="175"/>
                    <a:pt x="24" y="175"/>
                    <a:pt x="24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4" y="175"/>
                    <a:pt x="36" y="176"/>
                    <a:pt x="36" y="179"/>
                  </a:cubicBezTo>
                  <a:lnTo>
                    <a:pt x="36" y="185"/>
                  </a:lnTo>
                  <a:close/>
                  <a:moveTo>
                    <a:pt x="80" y="154"/>
                  </a:moveTo>
                  <a:cubicBezTo>
                    <a:pt x="80" y="152"/>
                    <a:pt x="82" y="150"/>
                    <a:pt x="84" y="150"/>
                  </a:cubicBezTo>
                  <a:cubicBezTo>
                    <a:pt x="91" y="150"/>
                    <a:pt x="91" y="150"/>
                    <a:pt x="91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50"/>
                    <a:pt x="103" y="152"/>
                    <a:pt x="103" y="154"/>
                  </a:cubicBezTo>
                  <a:cubicBezTo>
                    <a:pt x="103" y="161"/>
                    <a:pt x="103" y="161"/>
                    <a:pt x="103" y="161"/>
                  </a:cubicBezTo>
                  <a:cubicBezTo>
                    <a:pt x="103" y="162"/>
                    <a:pt x="102" y="163"/>
                    <a:pt x="101" y="164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101" y="153"/>
                    <a:pt x="100" y="152"/>
                    <a:pt x="98" y="152"/>
                  </a:cubicBezTo>
                  <a:cubicBezTo>
                    <a:pt x="91" y="152"/>
                    <a:pt x="91" y="152"/>
                    <a:pt x="91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3" y="152"/>
                    <a:pt x="82" y="153"/>
                    <a:pt x="82" y="155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81" y="163"/>
                    <a:pt x="80" y="162"/>
                    <a:pt x="80" y="161"/>
                  </a:cubicBezTo>
                  <a:lnTo>
                    <a:pt x="80" y="154"/>
                  </a:lnTo>
                  <a:close/>
                  <a:moveTo>
                    <a:pt x="80" y="179"/>
                  </a:moveTo>
                  <a:cubicBezTo>
                    <a:pt x="80" y="176"/>
                    <a:pt x="82" y="175"/>
                    <a:pt x="84" y="175"/>
                  </a:cubicBezTo>
                  <a:cubicBezTo>
                    <a:pt x="91" y="175"/>
                    <a:pt x="91" y="175"/>
                    <a:pt x="91" y="175"/>
                  </a:cubicBezTo>
                  <a:cubicBezTo>
                    <a:pt x="99" y="175"/>
                    <a:pt x="99" y="175"/>
                    <a:pt x="99" y="175"/>
                  </a:cubicBezTo>
                  <a:cubicBezTo>
                    <a:pt x="101" y="175"/>
                    <a:pt x="103" y="176"/>
                    <a:pt x="103" y="179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7"/>
                    <a:pt x="102" y="188"/>
                    <a:pt x="101" y="188"/>
                  </a:cubicBezTo>
                  <a:cubicBezTo>
                    <a:pt x="101" y="180"/>
                    <a:pt x="101" y="180"/>
                    <a:pt x="101" y="180"/>
                  </a:cubicBezTo>
                  <a:cubicBezTo>
                    <a:pt x="101" y="178"/>
                    <a:pt x="100" y="176"/>
                    <a:pt x="98" y="176"/>
                  </a:cubicBezTo>
                  <a:cubicBezTo>
                    <a:pt x="91" y="176"/>
                    <a:pt x="91" y="176"/>
                    <a:pt x="91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3" y="176"/>
                    <a:pt x="82" y="178"/>
                    <a:pt x="82" y="180"/>
                  </a:cubicBezTo>
                  <a:cubicBezTo>
                    <a:pt x="82" y="188"/>
                    <a:pt x="82" y="188"/>
                    <a:pt x="82" y="188"/>
                  </a:cubicBezTo>
                  <a:cubicBezTo>
                    <a:pt x="81" y="188"/>
                    <a:pt x="80" y="187"/>
                    <a:pt x="80" y="185"/>
                  </a:cubicBezTo>
                  <a:lnTo>
                    <a:pt x="80" y="179"/>
                  </a:lnTo>
                  <a:close/>
                  <a:moveTo>
                    <a:pt x="47" y="154"/>
                  </a:moveTo>
                  <a:cubicBezTo>
                    <a:pt x="47" y="152"/>
                    <a:pt x="48" y="150"/>
                    <a:pt x="51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50"/>
                    <a:pt x="69" y="152"/>
                    <a:pt x="69" y="154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69" y="162"/>
                    <a:pt x="68" y="163"/>
                    <a:pt x="67" y="164"/>
                  </a:cubicBezTo>
                  <a:cubicBezTo>
                    <a:pt x="67" y="155"/>
                    <a:pt x="67" y="155"/>
                    <a:pt x="67" y="155"/>
                  </a:cubicBezTo>
                  <a:cubicBezTo>
                    <a:pt x="67" y="153"/>
                    <a:pt x="66" y="152"/>
                    <a:pt x="64" y="152"/>
                  </a:cubicBezTo>
                  <a:cubicBezTo>
                    <a:pt x="58" y="152"/>
                    <a:pt x="58" y="152"/>
                    <a:pt x="58" y="152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0" y="152"/>
                    <a:pt x="48" y="153"/>
                    <a:pt x="48" y="155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7" y="163"/>
                    <a:pt x="47" y="162"/>
                    <a:pt x="47" y="161"/>
                  </a:cubicBezTo>
                  <a:lnTo>
                    <a:pt x="47" y="154"/>
                  </a:lnTo>
                  <a:close/>
                  <a:moveTo>
                    <a:pt x="47" y="179"/>
                  </a:moveTo>
                  <a:cubicBezTo>
                    <a:pt x="47" y="176"/>
                    <a:pt x="48" y="175"/>
                    <a:pt x="51" y="175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7" y="175"/>
                    <a:pt x="69" y="176"/>
                    <a:pt x="69" y="179"/>
                  </a:cubicBezTo>
                  <a:cubicBezTo>
                    <a:pt x="69" y="185"/>
                    <a:pt x="69" y="185"/>
                    <a:pt x="69" y="185"/>
                  </a:cubicBezTo>
                  <a:cubicBezTo>
                    <a:pt x="69" y="187"/>
                    <a:pt x="68" y="188"/>
                    <a:pt x="67" y="188"/>
                  </a:cubicBezTo>
                  <a:cubicBezTo>
                    <a:pt x="67" y="180"/>
                    <a:pt x="67" y="180"/>
                    <a:pt x="67" y="180"/>
                  </a:cubicBezTo>
                  <a:cubicBezTo>
                    <a:pt x="67" y="178"/>
                    <a:pt x="66" y="176"/>
                    <a:pt x="64" y="176"/>
                  </a:cubicBezTo>
                  <a:cubicBezTo>
                    <a:pt x="58" y="176"/>
                    <a:pt x="58" y="176"/>
                    <a:pt x="58" y="176"/>
                  </a:cubicBezTo>
                  <a:cubicBezTo>
                    <a:pt x="52" y="176"/>
                    <a:pt x="52" y="176"/>
                    <a:pt x="52" y="176"/>
                  </a:cubicBezTo>
                  <a:cubicBezTo>
                    <a:pt x="50" y="176"/>
                    <a:pt x="48" y="178"/>
                    <a:pt x="48" y="180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47" y="188"/>
                    <a:pt x="47" y="187"/>
                    <a:pt x="47" y="185"/>
                  </a:cubicBezTo>
                  <a:lnTo>
                    <a:pt x="47" y="179"/>
                  </a:lnTo>
                  <a:close/>
                  <a:moveTo>
                    <a:pt x="17" y="150"/>
                  </a:moveTo>
                  <a:cubicBezTo>
                    <a:pt x="24" y="150"/>
                    <a:pt x="24" y="150"/>
                    <a:pt x="24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4" y="150"/>
                    <a:pt x="36" y="152"/>
                    <a:pt x="36" y="154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36" y="162"/>
                    <a:pt x="35" y="163"/>
                    <a:pt x="34" y="164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4" y="153"/>
                    <a:pt x="32" y="152"/>
                    <a:pt x="31" y="152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6" y="152"/>
                    <a:pt x="15" y="153"/>
                    <a:pt x="15" y="155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14" y="163"/>
                    <a:pt x="13" y="162"/>
                    <a:pt x="13" y="161"/>
                  </a:cubicBezTo>
                  <a:cubicBezTo>
                    <a:pt x="13" y="154"/>
                    <a:pt x="13" y="154"/>
                    <a:pt x="13" y="154"/>
                  </a:cubicBezTo>
                  <a:cubicBezTo>
                    <a:pt x="13" y="152"/>
                    <a:pt x="15" y="150"/>
                    <a:pt x="17" y="150"/>
                  </a:cubicBezTo>
                  <a:close/>
                  <a:moveTo>
                    <a:pt x="70" y="6"/>
                  </a:moveTo>
                  <a:cubicBezTo>
                    <a:pt x="70" y="7"/>
                    <a:pt x="69" y="8"/>
                    <a:pt x="69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7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5"/>
                    <a:pt x="46" y="5"/>
                    <a:pt x="47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70" y="5"/>
                    <a:pt x="70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6" name="Google Shape;3926;p19"/>
            <p:cNvSpPr/>
            <p:nvPr/>
          </p:nvSpPr>
          <p:spPr>
            <a:xfrm>
              <a:off x="962025" y="1973263"/>
              <a:ext cx="250825" cy="330200"/>
            </a:xfrm>
            <a:custGeom>
              <a:rect b="b" l="l" r="r" t="t"/>
              <a:pathLst>
                <a:path extrusionOk="0" h="122" w="93">
                  <a:moveTo>
                    <a:pt x="92" y="115"/>
                  </a:move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6" y="121"/>
                    <a:pt x="87" y="122"/>
                    <a:pt x="87" y="121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3" y="118"/>
                    <a:pt x="92" y="116"/>
                    <a:pt x="92" y="1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27" name="Google Shape;3927;p19"/>
          <p:cNvGrpSpPr/>
          <p:nvPr/>
        </p:nvGrpSpPr>
        <p:grpSpPr>
          <a:xfrm>
            <a:off x="4854575" y="1822450"/>
            <a:ext cx="282576" cy="623888"/>
            <a:chOff x="4854575" y="1822450"/>
            <a:chExt cx="282576" cy="623888"/>
          </a:xfrm>
        </p:grpSpPr>
        <p:sp>
          <p:nvSpPr>
            <p:cNvPr id="3928" name="Google Shape;3928;p19"/>
            <p:cNvSpPr/>
            <p:nvPr/>
          </p:nvSpPr>
          <p:spPr>
            <a:xfrm>
              <a:off x="5053013" y="2127250"/>
              <a:ext cx="84138" cy="134938"/>
            </a:xfrm>
            <a:custGeom>
              <a:rect b="b" l="l" r="r" t="t"/>
              <a:pathLst>
                <a:path extrusionOk="0" h="50" w="31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7" y="0"/>
                    <a:pt x="31" y="4"/>
                    <a:pt x="31" y="9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5"/>
                    <a:pt x="27" y="50"/>
                    <a:pt x="21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3" y="33"/>
                    <a:pt x="1" y="16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9" name="Google Shape;3929;p19"/>
            <p:cNvSpPr/>
            <p:nvPr/>
          </p:nvSpPr>
          <p:spPr>
            <a:xfrm>
              <a:off x="5053013" y="1822450"/>
              <a:ext cx="84138" cy="134938"/>
            </a:xfrm>
            <a:custGeom>
              <a:rect b="b" l="l" r="r" t="t"/>
              <a:pathLst>
                <a:path extrusionOk="0" h="50" w="31">
                  <a:moveTo>
                    <a:pt x="6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7" y="0"/>
                    <a:pt x="31" y="4"/>
                    <a:pt x="31" y="1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6"/>
                    <a:pt x="27" y="50"/>
                    <a:pt x="21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33"/>
                    <a:pt x="3" y="17"/>
                    <a:pt x="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0" name="Google Shape;3930;p19"/>
            <p:cNvSpPr/>
            <p:nvPr/>
          </p:nvSpPr>
          <p:spPr>
            <a:xfrm>
              <a:off x="4924425" y="1822450"/>
              <a:ext cx="66675" cy="439738"/>
            </a:xfrm>
            <a:custGeom>
              <a:rect b="b" l="l" r="r" t="t"/>
              <a:pathLst>
                <a:path extrusionOk="0" h="163" w="25">
                  <a:moveTo>
                    <a:pt x="14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8" y="22"/>
                    <a:pt x="15" y="49"/>
                    <a:pt x="15" y="76"/>
                  </a:cubicBezTo>
                  <a:cubicBezTo>
                    <a:pt x="15" y="106"/>
                    <a:pt x="19" y="136"/>
                    <a:pt x="25" y="163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2" y="111"/>
                    <a:pt x="0" y="46"/>
                    <a:pt x="1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1" name="Google Shape;3931;p19"/>
            <p:cNvSpPr/>
            <p:nvPr/>
          </p:nvSpPr>
          <p:spPr>
            <a:xfrm>
              <a:off x="4854575" y="1822450"/>
              <a:ext cx="204788" cy="623888"/>
            </a:xfrm>
            <a:custGeom>
              <a:rect b="b" l="l" r="r" t="t"/>
              <a:pathLst>
                <a:path extrusionOk="0" h="231" w="76">
                  <a:moveTo>
                    <a:pt x="53" y="0"/>
                  </a:moveTo>
                  <a:cubicBezTo>
                    <a:pt x="61" y="0"/>
                    <a:pt x="68" y="0"/>
                    <a:pt x="75" y="0"/>
                  </a:cubicBezTo>
                  <a:cubicBezTo>
                    <a:pt x="65" y="51"/>
                    <a:pt x="66" y="104"/>
                    <a:pt x="75" y="158"/>
                  </a:cubicBezTo>
                  <a:cubicBezTo>
                    <a:pt x="76" y="165"/>
                    <a:pt x="76" y="170"/>
                    <a:pt x="76" y="177"/>
                  </a:cubicBezTo>
                  <a:cubicBezTo>
                    <a:pt x="75" y="193"/>
                    <a:pt x="73" y="205"/>
                    <a:pt x="69" y="212"/>
                  </a:cubicBezTo>
                  <a:cubicBezTo>
                    <a:pt x="65" y="219"/>
                    <a:pt x="61" y="223"/>
                    <a:pt x="55" y="224"/>
                  </a:cubicBezTo>
                  <a:cubicBezTo>
                    <a:pt x="49" y="226"/>
                    <a:pt x="43" y="225"/>
                    <a:pt x="37" y="221"/>
                  </a:cubicBezTo>
                  <a:cubicBezTo>
                    <a:pt x="26" y="215"/>
                    <a:pt x="8" y="197"/>
                    <a:pt x="0" y="180"/>
                  </a:cubicBezTo>
                  <a:cubicBezTo>
                    <a:pt x="40" y="231"/>
                    <a:pt x="74" y="230"/>
                    <a:pt x="69" y="163"/>
                  </a:cubicBezTo>
                  <a:cubicBezTo>
                    <a:pt x="53" y="163"/>
                    <a:pt x="53" y="163"/>
                    <a:pt x="53" y="163"/>
                  </a:cubicBezTo>
                  <a:cubicBezTo>
                    <a:pt x="41" y="111"/>
                    <a:pt x="39" y="46"/>
                    <a:pt x="5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32" name="Google Shape;3932;p19"/>
          <p:cNvGrpSpPr/>
          <p:nvPr/>
        </p:nvGrpSpPr>
        <p:grpSpPr>
          <a:xfrm>
            <a:off x="2289175" y="1868488"/>
            <a:ext cx="592138" cy="446088"/>
            <a:chOff x="2289175" y="1868488"/>
            <a:chExt cx="592138" cy="446088"/>
          </a:xfrm>
        </p:grpSpPr>
        <p:sp>
          <p:nvSpPr>
            <p:cNvPr id="3933" name="Google Shape;3933;p19"/>
            <p:cNvSpPr/>
            <p:nvPr/>
          </p:nvSpPr>
          <p:spPr>
            <a:xfrm>
              <a:off x="2538413" y="1868488"/>
              <a:ext cx="342900" cy="211138"/>
            </a:xfrm>
            <a:custGeom>
              <a:rect b="b" l="l" r="r" t="t"/>
              <a:pathLst>
                <a:path extrusionOk="0" h="78" w="127">
                  <a:moveTo>
                    <a:pt x="0" y="78"/>
                  </a:moveTo>
                  <a:cubicBezTo>
                    <a:pt x="1" y="50"/>
                    <a:pt x="15" y="28"/>
                    <a:pt x="48" y="35"/>
                  </a:cubicBezTo>
                  <a:cubicBezTo>
                    <a:pt x="65" y="38"/>
                    <a:pt x="81" y="52"/>
                    <a:pt x="97" y="52"/>
                  </a:cubicBezTo>
                  <a:cubicBezTo>
                    <a:pt x="103" y="52"/>
                    <a:pt x="107" y="50"/>
                    <a:pt x="109" y="45"/>
                  </a:cubicBezTo>
                  <a:cubicBezTo>
                    <a:pt x="112" y="34"/>
                    <a:pt x="106" y="10"/>
                    <a:pt x="103" y="0"/>
                  </a:cubicBezTo>
                  <a:cubicBezTo>
                    <a:pt x="113" y="10"/>
                    <a:pt x="127" y="44"/>
                    <a:pt x="115" y="57"/>
                  </a:cubicBezTo>
                  <a:cubicBezTo>
                    <a:pt x="112" y="61"/>
                    <a:pt x="107" y="63"/>
                    <a:pt x="101" y="63"/>
                  </a:cubicBezTo>
                  <a:cubicBezTo>
                    <a:pt x="92" y="64"/>
                    <a:pt x="78" y="59"/>
                    <a:pt x="61" y="50"/>
                  </a:cubicBezTo>
                  <a:cubicBezTo>
                    <a:pt x="44" y="40"/>
                    <a:pt x="31" y="40"/>
                    <a:pt x="23" y="46"/>
                  </a:cubicBezTo>
                  <a:cubicBezTo>
                    <a:pt x="14" y="53"/>
                    <a:pt x="11" y="64"/>
                    <a:pt x="11" y="78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4" name="Google Shape;3934;p19"/>
            <p:cNvSpPr/>
            <p:nvPr/>
          </p:nvSpPr>
          <p:spPr>
            <a:xfrm>
              <a:off x="2289175" y="2084388"/>
              <a:ext cx="561975" cy="230188"/>
            </a:xfrm>
            <a:custGeom>
              <a:rect b="b" l="l" r="r" t="t"/>
              <a:pathLst>
                <a:path extrusionOk="0" h="85" w="208">
                  <a:moveTo>
                    <a:pt x="194" y="0"/>
                  </a:moveTo>
                  <a:cubicBezTo>
                    <a:pt x="177" y="0"/>
                    <a:pt x="177" y="0"/>
                    <a:pt x="17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7" y="79"/>
                    <a:pt x="12" y="85"/>
                    <a:pt x="19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40" y="85"/>
                    <a:pt x="40" y="85"/>
                    <a:pt x="40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86" y="85"/>
                    <a:pt x="86" y="85"/>
                    <a:pt x="86" y="8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13" y="85"/>
                    <a:pt x="113" y="85"/>
                    <a:pt x="113" y="85"/>
                  </a:cubicBezTo>
                  <a:cubicBezTo>
                    <a:pt x="122" y="85"/>
                    <a:pt x="122" y="85"/>
                    <a:pt x="122" y="85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49" y="85"/>
                    <a:pt x="149" y="85"/>
                    <a:pt x="149" y="85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67" y="85"/>
                    <a:pt x="167" y="85"/>
                    <a:pt x="167" y="85"/>
                  </a:cubicBezTo>
                  <a:cubicBezTo>
                    <a:pt x="177" y="85"/>
                    <a:pt x="177" y="85"/>
                    <a:pt x="177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95" y="85"/>
                    <a:pt x="200" y="79"/>
                    <a:pt x="201" y="72"/>
                  </a:cubicBezTo>
                  <a:cubicBezTo>
                    <a:pt x="207" y="13"/>
                    <a:pt x="207" y="13"/>
                    <a:pt x="207" y="13"/>
                  </a:cubicBezTo>
                  <a:cubicBezTo>
                    <a:pt x="208" y="6"/>
                    <a:pt x="201" y="0"/>
                    <a:pt x="194" y="0"/>
                  </a:cubicBezTo>
                  <a:close/>
                  <a:moveTo>
                    <a:pt x="116" y="14"/>
                  </a:moveTo>
                  <a:cubicBezTo>
                    <a:pt x="116" y="13"/>
                    <a:pt x="117" y="13"/>
                    <a:pt x="119" y="1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7" y="13"/>
                    <a:pt x="129" y="13"/>
                    <a:pt x="129" y="14"/>
                  </a:cubicBezTo>
                  <a:cubicBezTo>
                    <a:pt x="129" y="15"/>
                    <a:pt x="129" y="16"/>
                    <a:pt x="129" y="17"/>
                  </a:cubicBezTo>
                  <a:cubicBezTo>
                    <a:pt x="129" y="18"/>
                    <a:pt x="127" y="19"/>
                    <a:pt x="126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7" y="19"/>
                    <a:pt x="116" y="18"/>
                    <a:pt x="116" y="17"/>
                  </a:cubicBezTo>
                  <a:cubicBezTo>
                    <a:pt x="116" y="16"/>
                    <a:pt x="116" y="15"/>
                    <a:pt x="116" y="14"/>
                  </a:cubicBezTo>
                  <a:close/>
                  <a:moveTo>
                    <a:pt x="125" y="34"/>
                  </a:moveTo>
                  <a:cubicBezTo>
                    <a:pt x="125" y="35"/>
                    <a:pt x="124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0" y="37"/>
                    <a:pt x="118" y="36"/>
                    <a:pt x="118" y="34"/>
                  </a:cubicBezTo>
                  <a:cubicBezTo>
                    <a:pt x="118" y="32"/>
                    <a:pt x="120" y="30"/>
                    <a:pt x="122" y="30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4" y="30"/>
                    <a:pt x="125" y="32"/>
                    <a:pt x="125" y="34"/>
                  </a:cubicBezTo>
                  <a:close/>
                  <a:moveTo>
                    <a:pt x="116" y="52"/>
                  </a:moveTo>
                  <a:cubicBezTo>
                    <a:pt x="116" y="54"/>
                    <a:pt x="115" y="56"/>
                    <a:pt x="113" y="56"/>
                  </a:cubicBezTo>
                  <a:cubicBezTo>
                    <a:pt x="111" y="56"/>
                    <a:pt x="109" y="54"/>
                    <a:pt x="109" y="52"/>
                  </a:cubicBezTo>
                  <a:cubicBezTo>
                    <a:pt x="109" y="50"/>
                    <a:pt x="111" y="48"/>
                    <a:pt x="113" y="48"/>
                  </a:cubicBezTo>
                  <a:cubicBezTo>
                    <a:pt x="115" y="48"/>
                    <a:pt x="116" y="50"/>
                    <a:pt x="116" y="52"/>
                  </a:cubicBezTo>
                  <a:close/>
                  <a:moveTo>
                    <a:pt x="98" y="14"/>
                  </a:moveTo>
                  <a:cubicBezTo>
                    <a:pt x="98" y="13"/>
                    <a:pt x="99" y="13"/>
                    <a:pt x="100" y="13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8" y="13"/>
                    <a:pt x="108" y="13"/>
                    <a:pt x="108" y="13"/>
                  </a:cubicBezTo>
                  <a:cubicBezTo>
                    <a:pt x="109" y="13"/>
                    <a:pt x="111" y="13"/>
                    <a:pt x="111" y="14"/>
                  </a:cubicBezTo>
                  <a:cubicBezTo>
                    <a:pt x="111" y="15"/>
                    <a:pt x="111" y="16"/>
                    <a:pt x="111" y="17"/>
                  </a:cubicBezTo>
                  <a:cubicBezTo>
                    <a:pt x="111" y="18"/>
                    <a:pt x="109" y="19"/>
                    <a:pt x="108" y="19"/>
                  </a:cubicBezTo>
                  <a:cubicBezTo>
                    <a:pt x="104" y="19"/>
                    <a:pt x="104" y="19"/>
                    <a:pt x="104" y="19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99" y="19"/>
                    <a:pt x="98" y="18"/>
                    <a:pt x="98" y="17"/>
                  </a:cubicBezTo>
                  <a:cubicBezTo>
                    <a:pt x="98" y="16"/>
                    <a:pt x="98" y="15"/>
                    <a:pt x="98" y="14"/>
                  </a:cubicBezTo>
                  <a:close/>
                  <a:moveTo>
                    <a:pt x="107" y="34"/>
                  </a:moveTo>
                  <a:cubicBezTo>
                    <a:pt x="107" y="35"/>
                    <a:pt x="106" y="37"/>
                    <a:pt x="104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2" y="37"/>
                    <a:pt x="100" y="36"/>
                    <a:pt x="100" y="34"/>
                  </a:cubicBezTo>
                  <a:cubicBezTo>
                    <a:pt x="100" y="32"/>
                    <a:pt x="102" y="30"/>
                    <a:pt x="104" y="30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6" y="30"/>
                    <a:pt x="107" y="32"/>
                    <a:pt x="107" y="34"/>
                  </a:cubicBezTo>
                  <a:close/>
                  <a:moveTo>
                    <a:pt x="98" y="52"/>
                  </a:moveTo>
                  <a:cubicBezTo>
                    <a:pt x="98" y="54"/>
                    <a:pt x="97" y="56"/>
                    <a:pt x="95" y="56"/>
                  </a:cubicBezTo>
                  <a:cubicBezTo>
                    <a:pt x="93" y="56"/>
                    <a:pt x="91" y="54"/>
                    <a:pt x="91" y="52"/>
                  </a:cubicBezTo>
                  <a:cubicBezTo>
                    <a:pt x="91" y="50"/>
                    <a:pt x="93" y="48"/>
                    <a:pt x="95" y="48"/>
                  </a:cubicBezTo>
                  <a:cubicBezTo>
                    <a:pt x="97" y="48"/>
                    <a:pt x="98" y="50"/>
                    <a:pt x="98" y="52"/>
                  </a:cubicBezTo>
                  <a:close/>
                  <a:moveTo>
                    <a:pt x="80" y="14"/>
                  </a:moveTo>
                  <a:cubicBezTo>
                    <a:pt x="80" y="13"/>
                    <a:pt x="81" y="13"/>
                    <a:pt x="82" y="13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1" y="13"/>
                    <a:pt x="92" y="13"/>
                    <a:pt x="92" y="14"/>
                  </a:cubicBezTo>
                  <a:cubicBezTo>
                    <a:pt x="92" y="15"/>
                    <a:pt x="92" y="16"/>
                    <a:pt x="92" y="17"/>
                  </a:cubicBezTo>
                  <a:cubicBezTo>
                    <a:pt x="92" y="18"/>
                    <a:pt x="91" y="19"/>
                    <a:pt x="90" y="19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1" y="19"/>
                    <a:pt x="80" y="18"/>
                    <a:pt x="80" y="17"/>
                  </a:cubicBezTo>
                  <a:cubicBezTo>
                    <a:pt x="80" y="16"/>
                    <a:pt x="80" y="15"/>
                    <a:pt x="80" y="14"/>
                  </a:cubicBezTo>
                  <a:close/>
                  <a:moveTo>
                    <a:pt x="89" y="34"/>
                  </a:moveTo>
                  <a:cubicBezTo>
                    <a:pt x="89" y="35"/>
                    <a:pt x="88" y="37"/>
                    <a:pt x="86" y="37"/>
                  </a:cubicBezTo>
                  <a:cubicBezTo>
                    <a:pt x="86" y="37"/>
                    <a:pt x="86" y="37"/>
                    <a:pt x="85" y="37"/>
                  </a:cubicBezTo>
                  <a:cubicBezTo>
                    <a:pt x="83" y="37"/>
                    <a:pt x="82" y="36"/>
                    <a:pt x="82" y="34"/>
                  </a:cubicBezTo>
                  <a:cubicBezTo>
                    <a:pt x="82" y="32"/>
                    <a:pt x="83" y="30"/>
                    <a:pt x="85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8" y="30"/>
                    <a:pt x="89" y="32"/>
                    <a:pt x="89" y="34"/>
                  </a:cubicBezTo>
                  <a:close/>
                  <a:moveTo>
                    <a:pt x="25" y="17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7" y="13"/>
                    <a:pt x="38" y="13"/>
                    <a:pt x="38" y="14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8"/>
                    <a:pt x="37" y="19"/>
                    <a:pt x="36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5" y="18"/>
                    <a:pt x="25" y="17"/>
                  </a:cubicBezTo>
                  <a:close/>
                  <a:moveTo>
                    <a:pt x="31" y="37"/>
                  </a:moveTo>
                  <a:cubicBezTo>
                    <a:pt x="29" y="37"/>
                    <a:pt x="27" y="36"/>
                    <a:pt x="27" y="34"/>
                  </a:cubicBezTo>
                  <a:cubicBezTo>
                    <a:pt x="27" y="32"/>
                    <a:pt x="29" y="30"/>
                    <a:pt x="31" y="30"/>
                  </a:cubicBezTo>
                  <a:cubicBezTo>
                    <a:pt x="33" y="30"/>
                    <a:pt x="34" y="32"/>
                    <a:pt x="34" y="34"/>
                  </a:cubicBezTo>
                  <a:cubicBezTo>
                    <a:pt x="34" y="36"/>
                    <a:pt x="33" y="37"/>
                    <a:pt x="31" y="37"/>
                  </a:cubicBezTo>
                  <a:close/>
                  <a:moveTo>
                    <a:pt x="40" y="56"/>
                  </a:moveTo>
                  <a:cubicBezTo>
                    <a:pt x="38" y="56"/>
                    <a:pt x="36" y="54"/>
                    <a:pt x="36" y="52"/>
                  </a:cubicBezTo>
                  <a:cubicBezTo>
                    <a:pt x="36" y="50"/>
                    <a:pt x="38" y="48"/>
                    <a:pt x="40" y="48"/>
                  </a:cubicBezTo>
                  <a:cubicBezTo>
                    <a:pt x="42" y="48"/>
                    <a:pt x="44" y="50"/>
                    <a:pt x="44" y="52"/>
                  </a:cubicBezTo>
                  <a:cubicBezTo>
                    <a:pt x="44" y="54"/>
                    <a:pt x="42" y="56"/>
                    <a:pt x="40" y="56"/>
                  </a:cubicBezTo>
                  <a:close/>
                  <a:moveTo>
                    <a:pt x="43" y="17"/>
                  </a:moveTo>
                  <a:cubicBezTo>
                    <a:pt x="43" y="16"/>
                    <a:pt x="43" y="15"/>
                    <a:pt x="43" y="14"/>
                  </a:cubicBezTo>
                  <a:cubicBezTo>
                    <a:pt x="43" y="13"/>
                    <a:pt x="45" y="13"/>
                    <a:pt x="46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6" y="15"/>
                    <a:pt x="56" y="16"/>
                    <a:pt x="56" y="17"/>
                  </a:cubicBezTo>
                  <a:cubicBezTo>
                    <a:pt x="56" y="18"/>
                    <a:pt x="55" y="19"/>
                    <a:pt x="54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5" y="19"/>
                    <a:pt x="43" y="18"/>
                    <a:pt x="43" y="17"/>
                  </a:cubicBezTo>
                  <a:close/>
                  <a:moveTo>
                    <a:pt x="45" y="34"/>
                  </a:moveTo>
                  <a:cubicBezTo>
                    <a:pt x="45" y="32"/>
                    <a:pt x="47" y="30"/>
                    <a:pt x="49" y="30"/>
                  </a:cubicBezTo>
                  <a:cubicBezTo>
                    <a:pt x="49" y="30"/>
                    <a:pt x="50" y="30"/>
                    <a:pt x="50" y="30"/>
                  </a:cubicBezTo>
                  <a:cubicBezTo>
                    <a:pt x="51" y="30"/>
                    <a:pt x="53" y="32"/>
                    <a:pt x="53" y="34"/>
                  </a:cubicBezTo>
                  <a:cubicBezTo>
                    <a:pt x="53" y="35"/>
                    <a:pt x="51" y="37"/>
                    <a:pt x="50" y="37"/>
                  </a:cubicBezTo>
                  <a:cubicBezTo>
                    <a:pt x="50" y="37"/>
                    <a:pt x="49" y="37"/>
                    <a:pt x="49" y="37"/>
                  </a:cubicBezTo>
                  <a:cubicBezTo>
                    <a:pt x="47" y="37"/>
                    <a:pt x="45" y="36"/>
                    <a:pt x="45" y="34"/>
                  </a:cubicBezTo>
                  <a:close/>
                  <a:moveTo>
                    <a:pt x="51" y="76"/>
                  </a:moveTo>
                  <a:cubicBezTo>
                    <a:pt x="50" y="76"/>
                    <a:pt x="50" y="75"/>
                    <a:pt x="50" y="75"/>
                  </a:cubicBezTo>
                  <a:cubicBezTo>
                    <a:pt x="48" y="75"/>
                    <a:pt x="47" y="74"/>
                    <a:pt x="47" y="72"/>
                  </a:cubicBezTo>
                  <a:cubicBezTo>
                    <a:pt x="47" y="70"/>
                    <a:pt x="48" y="69"/>
                    <a:pt x="50" y="68"/>
                  </a:cubicBezTo>
                  <a:cubicBezTo>
                    <a:pt x="50" y="68"/>
                    <a:pt x="50" y="68"/>
                    <a:pt x="51" y="68"/>
                  </a:cubicBezTo>
                  <a:cubicBezTo>
                    <a:pt x="53" y="68"/>
                    <a:pt x="54" y="70"/>
                    <a:pt x="54" y="72"/>
                  </a:cubicBezTo>
                  <a:cubicBezTo>
                    <a:pt x="54" y="74"/>
                    <a:pt x="53" y="76"/>
                    <a:pt x="51" y="76"/>
                  </a:cubicBezTo>
                  <a:close/>
                  <a:moveTo>
                    <a:pt x="58" y="56"/>
                  </a:moveTo>
                  <a:cubicBezTo>
                    <a:pt x="56" y="56"/>
                    <a:pt x="55" y="54"/>
                    <a:pt x="55" y="52"/>
                  </a:cubicBezTo>
                  <a:cubicBezTo>
                    <a:pt x="55" y="50"/>
                    <a:pt x="56" y="48"/>
                    <a:pt x="58" y="48"/>
                  </a:cubicBezTo>
                  <a:cubicBezTo>
                    <a:pt x="60" y="48"/>
                    <a:pt x="62" y="50"/>
                    <a:pt x="62" y="52"/>
                  </a:cubicBezTo>
                  <a:cubicBezTo>
                    <a:pt x="62" y="54"/>
                    <a:pt x="60" y="56"/>
                    <a:pt x="58" y="56"/>
                  </a:cubicBezTo>
                  <a:close/>
                  <a:moveTo>
                    <a:pt x="68" y="37"/>
                  </a:moveTo>
                  <a:cubicBezTo>
                    <a:pt x="68" y="37"/>
                    <a:pt x="67" y="37"/>
                    <a:pt x="67" y="37"/>
                  </a:cubicBezTo>
                  <a:cubicBezTo>
                    <a:pt x="65" y="37"/>
                    <a:pt x="64" y="36"/>
                    <a:pt x="64" y="34"/>
                  </a:cubicBezTo>
                  <a:cubicBezTo>
                    <a:pt x="64" y="32"/>
                    <a:pt x="65" y="30"/>
                    <a:pt x="67" y="30"/>
                  </a:cubicBezTo>
                  <a:cubicBezTo>
                    <a:pt x="67" y="30"/>
                    <a:pt x="68" y="30"/>
                    <a:pt x="68" y="30"/>
                  </a:cubicBezTo>
                  <a:cubicBezTo>
                    <a:pt x="70" y="30"/>
                    <a:pt x="71" y="32"/>
                    <a:pt x="71" y="34"/>
                  </a:cubicBezTo>
                  <a:cubicBezTo>
                    <a:pt x="71" y="35"/>
                    <a:pt x="70" y="37"/>
                    <a:pt x="68" y="37"/>
                  </a:cubicBezTo>
                  <a:close/>
                  <a:moveTo>
                    <a:pt x="68" y="19"/>
                  </a:move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2" y="18"/>
                    <a:pt x="62" y="17"/>
                  </a:cubicBezTo>
                  <a:cubicBezTo>
                    <a:pt x="62" y="16"/>
                    <a:pt x="62" y="15"/>
                    <a:pt x="62" y="14"/>
                  </a:cubicBezTo>
                  <a:cubicBezTo>
                    <a:pt x="62" y="13"/>
                    <a:pt x="63" y="13"/>
                    <a:pt x="64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72" y="13"/>
                    <a:pt x="72" y="13"/>
                    <a:pt x="72" y="13"/>
                  </a:cubicBezTo>
                  <a:cubicBezTo>
                    <a:pt x="73" y="13"/>
                    <a:pt x="74" y="13"/>
                    <a:pt x="74" y="14"/>
                  </a:cubicBezTo>
                  <a:cubicBezTo>
                    <a:pt x="74" y="15"/>
                    <a:pt x="74" y="16"/>
                    <a:pt x="74" y="17"/>
                  </a:cubicBezTo>
                  <a:cubicBezTo>
                    <a:pt x="74" y="18"/>
                    <a:pt x="73" y="19"/>
                    <a:pt x="72" y="19"/>
                  </a:cubicBezTo>
                  <a:lnTo>
                    <a:pt x="68" y="19"/>
                  </a:lnTo>
                  <a:close/>
                  <a:moveTo>
                    <a:pt x="73" y="52"/>
                  </a:moveTo>
                  <a:cubicBezTo>
                    <a:pt x="73" y="50"/>
                    <a:pt x="74" y="48"/>
                    <a:pt x="76" y="48"/>
                  </a:cubicBezTo>
                  <a:cubicBezTo>
                    <a:pt x="78" y="48"/>
                    <a:pt x="80" y="50"/>
                    <a:pt x="80" y="52"/>
                  </a:cubicBezTo>
                  <a:cubicBezTo>
                    <a:pt x="80" y="54"/>
                    <a:pt x="78" y="56"/>
                    <a:pt x="76" y="56"/>
                  </a:cubicBezTo>
                  <a:cubicBezTo>
                    <a:pt x="74" y="56"/>
                    <a:pt x="73" y="54"/>
                    <a:pt x="73" y="52"/>
                  </a:cubicBezTo>
                  <a:close/>
                  <a:moveTo>
                    <a:pt x="129" y="72"/>
                  </a:moveTo>
                  <a:cubicBezTo>
                    <a:pt x="129" y="74"/>
                    <a:pt x="127" y="76"/>
                    <a:pt x="125" y="76"/>
                  </a:cubicBezTo>
                  <a:cubicBezTo>
                    <a:pt x="122" y="76"/>
                    <a:pt x="122" y="76"/>
                    <a:pt x="122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0" y="76"/>
                    <a:pt x="78" y="74"/>
                    <a:pt x="78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8" y="70"/>
                    <a:pt x="80" y="68"/>
                    <a:pt x="82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95" y="68"/>
                    <a:pt x="95" y="68"/>
                    <a:pt x="95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22" y="68"/>
                    <a:pt x="122" y="68"/>
                    <a:pt x="122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7" y="68"/>
                    <a:pt x="129" y="70"/>
                    <a:pt x="129" y="72"/>
                  </a:cubicBezTo>
                  <a:close/>
                  <a:moveTo>
                    <a:pt x="131" y="56"/>
                  </a:moveTo>
                  <a:cubicBezTo>
                    <a:pt x="129" y="56"/>
                    <a:pt x="127" y="54"/>
                    <a:pt x="127" y="52"/>
                  </a:cubicBezTo>
                  <a:cubicBezTo>
                    <a:pt x="127" y="50"/>
                    <a:pt x="129" y="48"/>
                    <a:pt x="131" y="48"/>
                  </a:cubicBezTo>
                  <a:cubicBezTo>
                    <a:pt x="133" y="48"/>
                    <a:pt x="135" y="50"/>
                    <a:pt x="135" y="52"/>
                  </a:cubicBezTo>
                  <a:cubicBezTo>
                    <a:pt x="135" y="54"/>
                    <a:pt x="133" y="56"/>
                    <a:pt x="131" y="56"/>
                  </a:cubicBezTo>
                  <a:close/>
                  <a:moveTo>
                    <a:pt x="140" y="37"/>
                  </a:moveTo>
                  <a:cubicBezTo>
                    <a:pt x="140" y="37"/>
                    <a:pt x="140" y="37"/>
                    <a:pt x="140" y="37"/>
                  </a:cubicBezTo>
                  <a:cubicBezTo>
                    <a:pt x="138" y="37"/>
                    <a:pt x="136" y="36"/>
                    <a:pt x="136" y="34"/>
                  </a:cubicBezTo>
                  <a:cubicBezTo>
                    <a:pt x="136" y="32"/>
                    <a:pt x="138" y="30"/>
                    <a:pt x="140" y="30"/>
                  </a:cubicBezTo>
                  <a:cubicBezTo>
                    <a:pt x="140" y="30"/>
                    <a:pt x="140" y="30"/>
                    <a:pt x="140" y="30"/>
                  </a:cubicBezTo>
                  <a:cubicBezTo>
                    <a:pt x="142" y="30"/>
                    <a:pt x="144" y="32"/>
                    <a:pt x="144" y="34"/>
                  </a:cubicBezTo>
                  <a:cubicBezTo>
                    <a:pt x="144" y="35"/>
                    <a:pt x="142" y="37"/>
                    <a:pt x="140" y="37"/>
                  </a:cubicBezTo>
                  <a:close/>
                  <a:moveTo>
                    <a:pt x="140" y="19"/>
                  </a:moveTo>
                  <a:cubicBezTo>
                    <a:pt x="137" y="19"/>
                    <a:pt x="137" y="19"/>
                    <a:pt x="137" y="19"/>
                  </a:cubicBezTo>
                  <a:cubicBezTo>
                    <a:pt x="135" y="19"/>
                    <a:pt x="134" y="18"/>
                    <a:pt x="134" y="17"/>
                  </a:cubicBezTo>
                  <a:cubicBezTo>
                    <a:pt x="134" y="16"/>
                    <a:pt x="134" y="15"/>
                    <a:pt x="134" y="14"/>
                  </a:cubicBezTo>
                  <a:cubicBezTo>
                    <a:pt x="134" y="13"/>
                    <a:pt x="135" y="13"/>
                    <a:pt x="137" y="13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6" y="13"/>
                    <a:pt x="147" y="13"/>
                    <a:pt x="147" y="14"/>
                  </a:cubicBezTo>
                  <a:cubicBezTo>
                    <a:pt x="147" y="15"/>
                    <a:pt x="147" y="16"/>
                    <a:pt x="147" y="17"/>
                  </a:cubicBezTo>
                  <a:cubicBezTo>
                    <a:pt x="147" y="18"/>
                    <a:pt x="146" y="19"/>
                    <a:pt x="144" y="19"/>
                  </a:cubicBezTo>
                  <a:lnTo>
                    <a:pt x="140" y="19"/>
                  </a:lnTo>
                  <a:close/>
                  <a:moveTo>
                    <a:pt x="149" y="56"/>
                  </a:moveTo>
                  <a:cubicBezTo>
                    <a:pt x="147" y="56"/>
                    <a:pt x="145" y="54"/>
                    <a:pt x="145" y="52"/>
                  </a:cubicBezTo>
                  <a:cubicBezTo>
                    <a:pt x="145" y="50"/>
                    <a:pt x="147" y="48"/>
                    <a:pt x="149" y="48"/>
                  </a:cubicBezTo>
                  <a:cubicBezTo>
                    <a:pt x="151" y="48"/>
                    <a:pt x="153" y="50"/>
                    <a:pt x="153" y="52"/>
                  </a:cubicBezTo>
                  <a:cubicBezTo>
                    <a:pt x="153" y="54"/>
                    <a:pt x="151" y="56"/>
                    <a:pt x="149" y="56"/>
                  </a:cubicBezTo>
                  <a:close/>
                  <a:moveTo>
                    <a:pt x="158" y="75"/>
                  </a:moveTo>
                  <a:cubicBezTo>
                    <a:pt x="158" y="75"/>
                    <a:pt x="157" y="76"/>
                    <a:pt x="157" y="76"/>
                  </a:cubicBezTo>
                  <a:cubicBezTo>
                    <a:pt x="155" y="76"/>
                    <a:pt x="153" y="74"/>
                    <a:pt x="153" y="72"/>
                  </a:cubicBezTo>
                  <a:cubicBezTo>
                    <a:pt x="153" y="70"/>
                    <a:pt x="155" y="68"/>
                    <a:pt x="157" y="68"/>
                  </a:cubicBezTo>
                  <a:cubicBezTo>
                    <a:pt x="157" y="68"/>
                    <a:pt x="158" y="68"/>
                    <a:pt x="158" y="69"/>
                  </a:cubicBezTo>
                  <a:cubicBezTo>
                    <a:pt x="160" y="69"/>
                    <a:pt x="160" y="71"/>
                    <a:pt x="160" y="72"/>
                  </a:cubicBezTo>
                  <a:cubicBezTo>
                    <a:pt x="160" y="73"/>
                    <a:pt x="160" y="74"/>
                    <a:pt x="158" y="75"/>
                  </a:cubicBezTo>
                  <a:close/>
                  <a:moveTo>
                    <a:pt x="158" y="37"/>
                  </a:moveTo>
                  <a:cubicBezTo>
                    <a:pt x="158" y="37"/>
                    <a:pt x="158" y="37"/>
                    <a:pt x="158" y="37"/>
                  </a:cubicBezTo>
                  <a:cubicBezTo>
                    <a:pt x="156" y="37"/>
                    <a:pt x="155" y="36"/>
                    <a:pt x="155" y="34"/>
                  </a:cubicBezTo>
                  <a:cubicBezTo>
                    <a:pt x="155" y="32"/>
                    <a:pt x="156" y="30"/>
                    <a:pt x="158" y="30"/>
                  </a:cubicBezTo>
                  <a:cubicBezTo>
                    <a:pt x="158" y="30"/>
                    <a:pt x="158" y="30"/>
                    <a:pt x="158" y="30"/>
                  </a:cubicBezTo>
                  <a:cubicBezTo>
                    <a:pt x="160" y="30"/>
                    <a:pt x="162" y="32"/>
                    <a:pt x="162" y="34"/>
                  </a:cubicBezTo>
                  <a:cubicBezTo>
                    <a:pt x="162" y="35"/>
                    <a:pt x="160" y="37"/>
                    <a:pt x="158" y="37"/>
                  </a:cubicBezTo>
                  <a:close/>
                  <a:moveTo>
                    <a:pt x="158" y="19"/>
                  </a:moveTo>
                  <a:cubicBezTo>
                    <a:pt x="155" y="19"/>
                    <a:pt x="155" y="19"/>
                    <a:pt x="155" y="19"/>
                  </a:cubicBezTo>
                  <a:cubicBezTo>
                    <a:pt x="153" y="19"/>
                    <a:pt x="152" y="18"/>
                    <a:pt x="152" y="17"/>
                  </a:cubicBezTo>
                  <a:cubicBezTo>
                    <a:pt x="152" y="16"/>
                    <a:pt x="152" y="15"/>
                    <a:pt x="152" y="14"/>
                  </a:cubicBezTo>
                  <a:cubicBezTo>
                    <a:pt x="152" y="13"/>
                    <a:pt x="153" y="13"/>
                    <a:pt x="155" y="13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62" y="13"/>
                    <a:pt x="162" y="13"/>
                    <a:pt x="162" y="13"/>
                  </a:cubicBezTo>
                  <a:cubicBezTo>
                    <a:pt x="164" y="13"/>
                    <a:pt x="165" y="13"/>
                    <a:pt x="165" y="14"/>
                  </a:cubicBezTo>
                  <a:cubicBezTo>
                    <a:pt x="165" y="15"/>
                    <a:pt x="165" y="16"/>
                    <a:pt x="165" y="17"/>
                  </a:cubicBezTo>
                  <a:cubicBezTo>
                    <a:pt x="165" y="18"/>
                    <a:pt x="164" y="19"/>
                    <a:pt x="162" y="19"/>
                  </a:cubicBezTo>
                  <a:lnTo>
                    <a:pt x="158" y="19"/>
                  </a:lnTo>
                  <a:close/>
                  <a:moveTo>
                    <a:pt x="167" y="56"/>
                  </a:moveTo>
                  <a:cubicBezTo>
                    <a:pt x="165" y="56"/>
                    <a:pt x="164" y="54"/>
                    <a:pt x="164" y="52"/>
                  </a:cubicBezTo>
                  <a:cubicBezTo>
                    <a:pt x="164" y="50"/>
                    <a:pt x="165" y="48"/>
                    <a:pt x="167" y="48"/>
                  </a:cubicBezTo>
                  <a:cubicBezTo>
                    <a:pt x="169" y="48"/>
                    <a:pt x="171" y="50"/>
                    <a:pt x="171" y="52"/>
                  </a:cubicBezTo>
                  <a:cubicBezTo>
                    <a:pt x="171" y="54"/>
                    <a:pt x="169" y="56"/>
                    <a:pt x="167" y="56"/>
                  </a:cubicBezTo>
                  <a:close/>
                  <a:moveTo>
                    <a:pt x="177" y="37"/>
                  </a:moveTo>
                  <a:cubicBezTo>
                    <a:pt x="176" y="37"/>
                    <a:pt x="176" y="37"/>
                    <a:pt x="176" y="37"/>
                  </a:cubicBezTo>
                  <a:cubicBezTo>
                    <a:pt x="174" y="37"/>
                    <a:pt x="173" y="36"/>
                    <a:pt x="173" y="34"/>
                  </a:cubicBezTo>
                  <a:cubicBezTo>
                    <a:pt x="173" y="32"/>
                    <a:pt x="174" y="30"/>
                    <a:pt x="176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8" y="30"/>
                    <a:pt x="180" y="32"/>
                    <a:pt x="180" y="34"/>
                  </a:cubicBezTo>
                  <a:cubicBezTo>
                    <a:pt x="180" y="36"/>
                    <a:pt x="178" y="37"/>
                    <a:pt x="177" y="37"/>
                  </a:cubicBezTo>
                  <a:close/>
                  <a:moveTo>
                    <a:pt x="183" y="17"/>
                  </a:moveTo>
                  <a:cubicBezTo>
                    <a:pt x="183" y="18"/>
                    <a:pt x="182" y="19"/>
                    <a:pt x="181" y="19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1" y="19"/>
                    <a:pt x="170" y="18"/>
                    <a:pt x="170" y="17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70" y="13"/>
                    <a:pt x="171" y="13"/>
                    <a:pt x="172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81" y="13"/>
                    <a:pt x="181" y="13"/>
                    <a:pt x="181" y="13"/>
                  </a:cubicBezTo>
                  <a:cubicBezTo>
                    <a:pt x="182" y="13"/>
                    <a:pt x="183" y="13"/>
                    <a:pt x="183" y="14"/>
                  </a:cubicBezTo>
                  <a:lnTo>
                    <a:pt x="183" y="1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35" name="Google Shape;3935;p19"/>
          <p:cNvGrpSpPr/>
          <p:nvPr/>
        </p:nvGrpSpPr>
        <p:grpSpPr>
          <a:xfrm>
            <a:off x="3106738" y="2649538"/>
            <a:ext cx="530225" cy="547688"/>
            <a:chOff x="3106738" y="2649538"/>
            <a:chExt cx="530225" cy="547688"/>
          </a:xfrm>
        </p:grpSpPr>
        <p:sp>
          <p:nvSpPr>
            <p:cNvPr id="3936" name="Google Shape;3936;p19"/>
            <p:cNvSpPr/>
            <p:nvPr/>
          </p:nvSpPr>
          <p:spPr>
            <a:xfrm>
              <a:off x="3260725" y="2981325"/>
              <a:ext cx="65088" cy="666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7" name="Google Shape;3937;p19"/>
            <p:cNvSpPr/>
            <p:nvPr/>
          </p:nvSpPr>
          <p:spPr>
            <a:xfrm>
              <a:off x="3106738" y="2830513"/>
              <a:ext cx="369888" cy="366713"/>
            </a:xfrm>
            <a:custGeom>
              <a:rect b="b" l="l" r="r" t="t"/>
              <a:pathLst>
                <a:path extrusionOk="0" h="136" w="137">
                  <a:moveTo>
                    <a:pt x="135" y="75"/>
                  </a:moveTo>
                  <a:cubicBezTo>
                    <a:pt x="124" y="72"/>
                    <a:pt x="124" y="72"/>
                    <a:pt x="124" y="72"/>
                  </a:cubicBezTo>
                  <a:cubicBezTo>
                    <a:pt x="125" y="71"/>
                    <a:pt x="125" y="69"/>
                    <a:pt x="125" y="68"/>
                  </a:cubicBezTo>
                  <a:cubicBezTo>
                    <a:pt x="125" y="64"/>
                    <a:pt x="124" y="60"/>
                    <a:pt x="123" y="56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6" y="50"/>
                    <a:pt x="134" y="45"/>
                    <a:pt x="131" y="43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18" y="41"/>
                    <a:pt x="115" y="36"/>
                    <a:pt x="111" y="32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20" y="21"/>
                    <a:pt x="116" y="18"/>
                    <a:pt x="112" y="17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0" y="21"/>
                    <a:pt x="95" y="19"/>
                    <a:pt x="90" y="1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2" y="3"/>
                    <a:pt x="88" y="2"/>
                    <a:pt x="84" y="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6" y="13"/>
                    <a:pt x="73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7" y="13"/>
                    <a:pt x="66" y="13"/>
                    <a:pt x="64" y="1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59" y="0"/>
                    <a:pt x="55" y="1"/>
                    <a:pt x="52" y="4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48" y="16"/>
                    <a:pt x="43" y="19"/>
                    <a:pt x="39" y="2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29" y="12"/>
                    <a:pt x="25" y="15"/>
                    <a:pt x="24" y="1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7" y="32"/>
                    <a:pt x="24" y="36"/>
                    <a:pt x="21" y="41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8" y="37"/>
                    <a:pt x="6" y="42"/>
                    <a:pt x="7" y="45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5" y="56"/>
                    <a:pt x="14" y="61"/>
                    <a:pt x="14" y="67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0" y="69"/>
                    <a:pt x="1" y="74"/>
                    <a:pt x="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83"/>
                    <a:pt x="17" y="88"/>
                    <a:pt x="20" y="92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9" y="101"/>
                    <a:pt x="12" y="105"/>
                    <a:pt x="15" y="106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9" y="106"/>
                    <a:pt x="33" y="109"/>
                    <a:pt x="37" y="113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1" y="126"/>
                    <a:pt x="36" y="128"/>
                    <a:pt x="40" y="127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51" y="120"/>
                    <a:pt x="56" y="122"/>
                    <a:pt x="61" y="123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2" y="136"/>
                    <a:pt x="66" y="136"/>
                    <a:pt x="69" y="135"/>
                  </a:cubicBezTo>
                  <a:cubicBezTo>
                    <a:pt x="69" y="135"/>
                    <a:pt x="70" y="135"/>
                    <a:pt x="70" y="134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78" y="123"/>
                    <a:pt x="83" y="122"/>
                    <a:pt x="88" y="120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5" y="132"/>
                    <a:pt x="99" y="129"/>
                    <a:pt x="101" y="126"/>
                  </a:cubicBezTo>
                  <a:cubicBezTo>
                    <a:pt x="97" y="115"/>
                    <a:pt x="97" y="115"/>
                    <a:pt x="97" y="115"/>
                  </a:cubicBezTo>
                  <a:cubicBezTo>
                    <a:pt x="102" y="113"/>
                    <a:pt x="106" y="109"/>
                    <a:pt x="110" y="105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22" y="112"/>
                    <a:pt x="125" y="108"/>
                    <a:pt x="125" y="105"/>
                  </a:cubicBezTo>
                  <a:cubicBezTo>
                    <a:pt x="116" y="97"/>
                    <a:pt x="116" y="97"/>
                    <a:pt x="116" y="97"/>
                  </a:cubicBezTo>
                  <a:cubicBezTo>
                    <a:pt x="119" y="92"/>
                    <a:pt x="121" y="88"/>
                    <a:pt x="123" y="82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7" y="83"/>
                    <a:pt x="137" y="78"/>
                    <a:pt x="135" y="75"/>
                  </a:cubicBezTo>
                  <a:close/>
                  <a:moveTo>
                    <a:pt x="69" y="96"/>
                  </a:moveTo>
                  <a:cubicBezTo>
                    <a:pt x="69" y="96"/>
                    <a:pt x="69" y="96"/>
                    <a:pt x="69" y="96"/>
                  </a:cubicBezTo>
                  <a:cubicBezTo>
                    <a:pt x="54" y="95"/>
                    <a:pt x="42" y="83"/>
                    <a:pt x="42" y="68"/>
                  </a:cubicBezTo>
                  <a:cubicBezTo>
                    <a:pt x="42" y="53"/>
                    <a:pt x="54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85" y="40"/>
                    <a:pt x="97" y="53"/>
                    <a:pt x="97" y="68"/>
                  </a:cubicBezTo>
                  <a:cubicBezTo>
                    <a:pt x="97" y="83"/>
                    <a:pt x="85" y="96"/>
                    <a:pt x="69" y="9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8" name="Google Shape;3938;p19"/>
            <p:cNvSpPr/>
            <p:nvPr/>
          </p:nvSpPr>
          <p:spPr>
            <a:xfrm>
              <a:off x="3475038" y="2757488"/>
              <a:ext cx="53975" cy="47625"/>
            </a:xfrm>
            <a:custGeom>
              <a:rect b="b" l="l" r="r" t="t"/>
              <a:pathLst>
                <a:path extrusionOk="0" h="18" w="20">
                  <a:moveTo>
                    <a:pt x="13" y="1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6" y="0"/>
                    <a:pt x="3" y="2"/>
                    <a:pt x="1" y="6"/>
                  </a:cubicBezTo>
                  <a:cubicBezTo>
                    <a:pt x="0" y="10"/>
                    <a:pt x="2" y="15"/>
                    <a:pt x="6" y="17"/>
                  </a:cubicBezTo>
                  <a:cubicBezTo>
                    <a:pt x="7" y="18"/>
                    <a:pt x="9" y="18"/>
                    <a:pt x="10" y="18"/>
                  </a:cubicBezTo>
                  <a:cubicBezTo>
                    <a:pt x="13" y="18"/>
                    <a:pt x="17" y="16"/>
                    <a:pt x="18" y="12"/>
                  </a:cubicBezTo>
                  <a:cubicBezTo>
                    <a:pt x="20" y="8"/>
                    <a:pt x="17" y="2"/>
                    <a:pt x="13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9" name="Google Shape;3939;p19"/>
            <p:cNvSpPr/>
            <p:nvPr/>
          </p:nvSpPr>
          <p:spPr>
            <a:xfrm>
              <a:off x="3368675" y="2649538"/>
              <a:ext cx="268288" cy="263525"/>
            </a:xfrm>
            <a:custGeom>
              <a:rect b="b" l="l" r="r" t="t"/>
              <a:pathLst>
                <a:path extrusionOk="0" h="98" w="99">
                  <a:moveTo>
                    <a:pt x="97" y="48"/>
                  </a:moveTo>
                  <a:cubicBezTo>
                    <a:pt x="89" y="47"/>
                    <a:pt x="89" y="47"/>
                    <a:pt x="89" y="47"/>
                  </a:cubicBezTo>
                  <a:cubicBezTo>
                    <a:pt x="89" y="43"/>
                    <a:pt x="88" y="39"/>
                    <a:pt x="87" y="36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0"/>
                    <a:pt x="94" y="27"/>
                    <a:pt x="91" y="26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2" y="25"/>
                    <a:pt x="79" y="22"/>
                    <a:pt x="76" y="20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11"/>
                    <a:pt x="79" y="9"/>
                    <a:pt x="76" y="9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68" y="14"/>
                    <a:pt x="66" y="12"/>
                    <a:pt x="64" y="11"/>
                  </a:cubicBezTo>
                  <a:cubicBezTo>
                    <a:pt x="62" y="11"/>
                    <a:pt x="61" y="11"/>
                    <a:pt x="60" y="10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0" y="0"/>
                    <a:pt x="57" y="0"/>
                    <a:pt x="54" y="1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9"/>
                    <a:pt x="50" y="9"/>
                    <a:pt x="49" y="9"/>
                  </a:cubicBezTo>
                  <a:cubicBezTo>
                    <a:pt x="46" y="9"/>
                    <a:pt x="43" y="9"/>
                    <a:pt x="41" y="1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6" y="0"/>
                    <a:pt x="33" y="2"/>
                    <a:pt x="32" y="4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0" y="13"/>
                    <a:pt x="26" y="16"/>
                    <a:pt x="23" y="18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5" y="12"/>
                    <a:pt x="13" y="15"/>
                    <a:pt x="13" y="17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6" y="26"/>
                    <a:pt x="14" y="30"/>
                    <a:pt x="12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2" y="32"/>
                    <a:pt x="1" y="35"/>
                    <a:pt x="2" y="38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5"/>
                    <a:pt x="9" y="49"/>
                    <a:pt x="9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0" y="56"/>
                    <a:pt x="1" y="59"/>
                    <a:pt x="3" y="6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4"/>
                    <a:pt x="13" y="67"/>
                    <a:pt x="15" y="70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8" y="78"/>
                    <a:pt x="11" y="80"/>
                    <a:pt x="13" y="81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23" y="79"/>
                    <a:pt x="26" y="82"/>
                    <a:pt x="29" y="84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7" y="93"/>
                    <a:pt x="30" y="94"/>
                    <a:pt x="32" y="94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40" y="88"/>
                    <a:pt x="44" y="89"/>
                    <a:pt x="48" y="89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7"/>
                    <a:pt x="48" y="97"/>
                    <a:pt x="49" y="97"/>
                  </a:cubicBezTo>
                  <a:cubicBezTo>
                    <a:pt x="51" y="98"/>
                    <a:pt x="54" y="98"/>
                    <a:pt x="55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9" y="88"/>
                    <a:pt x="63" y="86"/>
                    <a:pt x="67" y="85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3" y="93"/>
                    <a:pt x="76" y="90"/>
                    <a:pt x="77" y="88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6" y="78"/>
                    <a:pt x="79" y="76"/>
                    <a:pt x="81" y="72"/>
                  </a:cubicBezTo>
                  <a:cubicBezTo>
                    <a:pt x="87" y="77"/>
                    <a:pt x="87" y="77"/>
                    <a:pt x="87" y="77"/>
                  </a:cubicBezTo>
                  <a:cubicBezTo>
                    <a:pt x="91" y="76"/>
                    <a:pt x="92" y="73"/>
                    <a:pt x="92" y="71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6" y="65"/>
                    <a:pt x="86" y="64"/>
                    <a:pt x="86" y="63"/>
                  </a:cubicBezTo>
                  <a:cubicBezTo>
                    <a:pt x="87" y="60"/>
                    <a:pt x="88" y="58"/>
                    <a:pt x="89" y="55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9" y="54"/>
                    <a:pt x="99" y="51"/>
                    <a:pt x="97" y="48"/>
                  </a:cubicBezTo>
                  <a:close/>
                  <a:moveTo>
                    <a:pt x="68" y="56"/>
                  </a:moveTo>
                  <a:cubicBezTo>
                    <a:pt x="65" y="64"/>
                    <a:pt x="57" y="69"/>
                    <a:pt x="49" y="69"/>
                  </a:cubicBezTo>
                  <a:cubicBezTo>
                    <a:pt x="46" y="69"/>
                    <a:pt x="44" y="68"/>
                    <a:pt x="42" y="67"/>
                  </a:cubicBezTo>
                  <a:cubicBezTo>
                    <a:pt x="31" y="63"/>
                    <a:pt x="26" y="52"/>
                    <a:pt x="30" y="41"/>
                  </a:cubicBezTo>
                  <a:cubicBezTo>
                    <a:pt x="33" y="34"/>
                    <a:pt x="41" y="29"/>
                    <a:pt x="49" y="29"/>
                  </a:cubicBezTo>
                  <a:cubicBezTo>
                    <a:pt x="51" y="29"/>
                    <a:pt x="54" y="29"/>
                    <a:pt x="56" y="30"/>
                  </a:cubicBezTo>
                  <a:cubicBezTo>
                    <a:pt x="67" y="34"/>
                    <a:pt x="72" y="46"/>
                    <a:pt x="68" y="5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40" name="Google Shape;3940;p19"/>
          <p:cNvGrpSpPr/>
          <p:nvPr/>
        </p:nvGrpSpPr>
        <p:grpSpPr>
          <a:xfrm>
            <a:off x="1501775" y="1781175"/>
            <a:ext cx="531813" cy="649288"/>
            <a:chOff x="1501775" y="1781175"/>
            <a:chExt cx="531813" cy="649288"/>
          </a:xfrm>
        </p:grpSpPr>
        <p:sp>
          <p:nvSpPr>
            <p:cNvPr id="3941" name="Google Shape;3941;p19"/>
            <p:cNvSpPr/>
            <p:nvPr/>
          </p:nvSpPr>
          <p:spPr>
            <a:xfrm>
              <a:off x="1757363" y="2043113"/>
              <a:ext cx="92075" cy="68263"/>
            </a:xfrm>
            <a:custGeom>
              <a:rect b="b" l="l" r="r" t="t"/>
              <a:pathLst>
                <a:path extrusionOk="0" h="25" w="34">
                  <a:moveTo>
                    <a:pt x="29" y="25"/>
                  </a:moveTo>
                  <a:cubicBezTo>
                    <a:pt x="32" y="17"/>
                    <a:pt x="34" y="8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5"/>
                    <a:pt x="14" y="25"/>
                    <a:pt x="14" y="25"/>
                  </a:cubicBezTo>
                  <a:lnTo>
                    <a:pt x="29" y="2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2" name="Google Shape;3942;p19"/>
            <p:cNvSpPr/>
            <p:nvPr/>
          </p:nvSpPr>
          <p:spPr>
            <a:xfrm>
              <a:off x="1579563" y="1841500"/>
              <a:ext cx="161925" cy="107950"/>
            </a:xfrm>
            <a:custGeom>
              <a:rect b="b" l="l" r="r" t="t"/>
              <a:pathLst>
                <a:path extrusionOk="0" h="40" w="60">
                  <a:moveTo>
                    <a:pt x="48" y="11"/>
                  </a:moveTo>
                  <a:cubicBezTo>
                    <a:pt x="51" y="7"/>
                    <a:pt x="56" y="3"/>
                    <a:pt x="60" y="0"/>
                  </a:cubicBezTo>
                  <a:cubicBezTo>
                    <a:pt x="56" y="0"/>
                    <a:pt x="52" y="1"/>
                    <a:pt x="48" y="2"/>
                  </a:cubicBezTo>
                  <a:cubicBezTo>
                    <a:pt x="27" y="7"/>
                    <a:pt x="11" y="19"/>
                    <a:pt x="0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4" y="29"/>
                    <a:pt x="40" y="19"/>
                    <a:pt x="48" y="1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3" name="Google Shape;3943;p19"/>
            <p:cNvSpPr/>
            <p:nvPr/>
          </p:nvSpPr>
          <p:spPr>
            <a:xfrm>
              <a:off x="1557338" y="1960563"/>
              <a:ext cx="95250" cy="69850"/>
            </a:xfrm>
            <a:custGeom>
              <a:rect b="b" l="l" r="r" t="t"/>
              <a:pathLst>
                <a:path extrusionOk="0" h="26" w="35">
                  <a:moveTo>
                    <a:pt x="35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9"/>
                    <a:pt x="0" y="18"/>
                    <a:pt x="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17"/>
                    <a:pt x="32" y="9"/>
                    <a:pt x="35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4" name="Google Shape;3944;p19"/>
            <p:cNvSpPr/>
            <p:nvPr/>
          </p:nvSpPr>
          <p:spPr>
            <a:xfrm>
              <a:off x="1557338" y="2041525"/>
              <a:ext cx="92075" cy="66675"/>
            </a:xfrm>
            <a:custGeom>
              <a:rect b="b" l="l" r="r" t="t"/>
              <a:pathLst>
                <a:path extrusionOk="0" h="25" w="34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" y="17"/>
                    <a:pt x="5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17"/>
                    <a:pt x="30" y="9"/>
                    <a:pt x="3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5" name="Google Shape;3945;p19"/>
            <p:cNvSpPr/>
            <p:nvPr/>
          </p:nvSpPr>
          <p:spPr>
            <a:xfrm>
              <a:off x="1757363" y="1962150"/>
              <a:ext cx="92075" cy="68263"/>
            </a:xfrm>
            <a:custGeom>
              <a:rect b="b" l="l" r="r" t="t"/>
              <a:pathLst>
                <a:path extrusionOk="0" h="25" w="34">
                  <a:moveTo>
                    <a:pt x="14" y="25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4" y="16"/>
                    <a:pt x="33" y="8"/>
                    <a:pt x="3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6" name="Google Shape;3946;p19"/>
            <p:cNvSpPr/>
            <p:nvPr/>
          </p:nvSpPr>
          <p:spPr>
            <a:xfrm>
              <a:off x="1763713" y="1841500"/>
              <a:ext cx="161925" cy="107950"/>
            </a:xfrm>
            <a:custGeom>
              <a:rect b="b" l="l" r="r" t="t"/>
              <a:pathLst>
                <a:path extrusionOk="0" h="40" w="60">
                  <a:moveTo>
                    <a:pt x="31" y="40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49" y="20"/>
                    <a:pt x="33" y="7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  <a:cubicBezTo>
                    <a:pt x="4" y="3"/>
                    <a:pt x="8" y="7"/>
                    <a:pt x="12" y="11"/>
                  </a:cubicBezTo>
                  <a:cubicBezTo>
                    <a:pt x="20" y="19"/>
                    <a:pt x="26" y="29"/>
                    <a:pt x="31" y="4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7" name="Google Shape;3947;p19"/>
            <p:cNvSpPr/>
            <p:nvPr/>
          </p:nvSpPr>
          <p:spPr>
            <a:xfrm>
              <a:off x="1760538" y="1852613"/>
              <a:ext cx="69850" cy="96838"/>
            </a:xfrm>
            <a:custGeom>
              <a:rect b="b" l="l" r="r" t="t"/>
              <a:pathLst>
                <a:path extrusionOk="0" h="36" w="26">
                  <a:moveTo>
                    <a:pt x="13" y="36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3" y="28"/>
                    <a:pt x="18" y="21"/>
                    <a:pt x="13" y="15"/>
                  </a:cubicBezTo>
                  <a:cubicBezTo>
                    <a:pt x="9" y="10"/>
                    <a:pt x="4" y="5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8" name="Google Shape;3948;p19"/>
            <p:cNvSpPr/>
            <p:nvPr/>
          </p:nvSpPr>
          <p:spPr>
            <a:xfrm>
              <a:off x="1852613" y="1962150"/>
              <a:ext cx="92075" cy="71438"/>
            </a:xfrm>
            <a:custGeom>
              <a:rect b="b" l="l" r="r" t="t"/>
              <a:pathLst>
                <a:path extrusionOk="0" h="26" w="34">
                  <a:moveTo>
                    <a:pt x="4" y="26"/>
                  </a:moveTo>
                  <a:cubicBezTo>
                    <a:pt x="34" y="26"/>
                    <a:pt x="34" y="26"/>
                    <a:pt x="34" y="26"/>
                  </a:cubicBezTo>
                  <a:cubicBezTo>
                    <a:pt x="34" y="17"/>
                    <a:pt x="33" y="9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8"/>
                    <a:pt x="4" y="17"/>
                    <a:pt x="4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9" name="Google Shape;3949;p19"/>
            <p:cNvSpPr/>
            <p:nvPr/>
          </p:nvSpPr>
          <p:spPr>
            <a:xfrm>
              <a:off x="1652588" y="1962150"/>
              <a:ext cx="92075" cy="68263"/>
            </a:xfrm>
            <a:custGeom>
              <a:rect b="b" l="l" r="r" t="t"/>
              <a:pathLst>
                <a:path extrusionOk="0" h="25" w="34">
                  <a:moveTo>
                    <a:pt x="5" y="0"/>
                  </a:moveTo>
                  <a:cubicBezTo>
                    <a:pt x="2" y="8"/>
                    <a:pt x="0" y="16"/>
                    <a:pt x="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0" name="Google Shape;3950;p19"/>
            <p:cNvSpPr/>
            <p:nvPr/>
          </p:nvSpPr>
          <p:spPr>
            <a:xfrm>
              <a:off x="1576388" y="2122488"/>
              <a:ext cx="161925" cy="107950"/>
            </a:xfrm>
            <a:custGeom>
              <a:rect b="b" l="l" r="r" t="t"/>
              <a:pathLst>
                <a:path extrusionOk="0" h="40" w="60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21"/>
                    <a:pt x="28" y="33"/>
                    <a:pt x="49" y="38"/>
                  </a:cubicBezTo>
                  <a:cubicBezTo>
                    <a:pt x="52" y="39"/>
                    <a:pt x="56" y="40"/>
                    <a:pt x="60" y="40"/>
                  </a:cubicBezTo>
                  <a:cubicBezTo>
                    <a:pt x="56" y="37"/>
                    <a:pt x="52" y="34"/>
                    <a:pt x="49" y="30"/>
                  </a:cubicBezTo>
                  <a:cubicBezTo>
                    <a:pt x="40" y="22"/>
                    <a:pt x="34" y="11"/>
                    <a:pt x="2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1" name="Google Shape;3951;p19"/>
            <p:cNvSpPr/>
            <p:nvPr/>
          </p:nvSpPr>
          <p:spPr>
            <a:xfrm>
              <a:off x="1760538" y="2124075"/>
              <a:ext cx="165100" cy="106363"/>
            </a:xfrm>
            <a:custGeom>
              <a:rect b="b" l="l" r="r" t="t"/>
              <a:pathLst>
                <a:path extrusionOk="0" h="39" w="61">
                  <a:moveTo>
                    <a:pt x="13" y="28"/>
                  </a:moveTo>
                  <a:cubicBezTo>
                    <a:pt x="9" y="32"/>
                    <a:pt x="5" y="36"/>
                    <a:pt x="0" y="39"/>
                  </a:cubicBezTo>
                  <a:cubicBezTo>
                    <a:pt x="5" y="39"/>
                    <a:pt x="9" y="38"/>
                    <a:pt x="13" y="37"/>
                  </a:cubicBezTo>
                  <a:cubicBezTo>
                    <a:pt x="34" y="33"/>
                    <a:pt x="50" y="20"/>
                    <a:pt x="6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7" y="10"/>
                    <a:pt x="21" y="20"/>
                    <a:pt x="13" y="2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2" name="Google Shape;3952;p19"/>
            <p:cNvSpPr/>
            <p:nvPr/>
          </p:nvSpPr>
          <p:spPr>
            <a:xfrm>
              <a:off x="1852613" y="2041525"/>
              <a:ext cx="92075" cy="69850"/>
            </a:xfrm>
            <a:custGeom>
              <a:rect b="b" l="l" r="r" t="t"/>
              <a:pathLst>
                <a:path extrusionOk="0" h="26" w="34">
                  <a:moveTo>
                    <a:pt x="0" y="26"/>
                  </a:moveTo>
                  <a:cubicBezTo>
                    <a:pt x="29" y="26"/>
                    <a:pt x="29" y="26"/>
                    <a:pt x="29" y="26"/>
                  </a:cubicBezTo>
                  <a:cubicBezTo>
                    <a:pt x="33" y="17"/>
                    <a:pt x="34" y="9"/>
                    <a:pt x="3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9"/>
                    <a:pt x="3" y="17"/>
                    <a:pt x="0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3" name="Google Shape;3953;p19"/>
            <p:cNvSpPr/>
            <p:nvPr/>
          </p:nvSpPr>
          <p:spPr>
            <a:xfrm>
              <a:off x="1757363" y="2124075"/>
              <a:ext cx="73025" cy="98425"/>
            </a:xfrm>
            <a:custGeom>
              <a:rect b="b" l="l" r="r" t="t"/>
              <a:pathLst>
                <a:path extrusionOk="0" h="36" w="27">
                  <a:moveTo>
                    <a:pt x="14" y="20"/>
                  </a:moveTo>
                  <a:cubicBezTo>
                    <a:pt x="19" y="14"/>
                    <a:pt x="23" y="7"/>
                    <a:pt x="2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31"/>
                    <a:pt x="10" y="26"/>
                    <a:pt x="14" y="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4" name="Google Shape;3954;p19"/>
            <p:cNvSpPr/>
            <p:nvPr/>
          </p:nvSpPr>
          <p:spPr>
            <a:xfrm>
              <a:off x="1671638" y="2124075"/>
              <a:ext cx="73025" cy="98425"/>
            </a:xfrm>
            <a:custGeom>
              <a:rect b="b" l="l" r="r" t="t"/>
              <a:pathLst>
                <a:path extrusionOk="0" h="36" w="27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7"/>
                    <a:pt x="8" y="14"/>
                    <a:pt x="14" y="21"/>
                  </a:cubicBezTo>
                  <a:cubicBezTo>
                    <a:pt x="18" y="26"/>
                    <a:pt x="22" y="31"/>
                    <a:pt x="27" y="36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5" name="Google Shape;3955;p19"/>
            <p:cNvSpPr/>
            <p:nvPr/>
          </p:nvSpPr>
          <p:spPr>
            <a:xfrm>
              <a:off x="1652588" y="2041525"/>
              <a:ext cx="92075" cy="69850"/>
            </a:xfrm>
            <a:custGeom>
              <a:rect b="b" l="l" r="r" t="t"/>
              <a:pathLst>
                <a:path extrusionOk="0" h="26" w="34">
                  <a:moveTo>
                    <a:pt x="2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2" y="17"/>
                    <a:pt x="5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1"/>
                    <a:pt x="34" y="1"/>
                    <a:pt x="34" y="1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6" name="Google Shape;3956;p19"/>
            <p:cNvSpPr/>
            <p:nvPr/>
          </p:nvSpPr>
          <p:spPr>
            <a:xfrm>
              <a:off x="1674813" y="1852613"/>
              <a:ext cx="71438" cy="96838"/>
            </a:xfrm>
            <a:custGeom>
              <a:rect b="b" l="l" r="r" t="t"/>
              <a:pathLst>
                <a:path extrusionOk="0" h="36" w="27">
                  <a:moveTo>
                    <a:pt x="13" y="15"/>
                  </a:moveTo>
                  <a:cubicBezTo>
                    <a:pt x="8" y="21"/>
                    <a:pt x="3" y="28"/>
                    <a:pt x="0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1" y="5"/>
                    <a:pt x="17" y="10"/>
                    <a:pt x="13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7" name="Google Shape;3957;p19"/>
            <p:cNvSpPr/>
            <p:nvPr/>
          </p:nvSpPr>
          <p:spPr>
            <a:xfrm>
              <a:off x="1501775" y="1781175"/>
              <a:ext cx="531813" cy="649288"/>
            </a:xfrm>
            <a:custGeom>
              <a:rect b="b" l="l" r="r" t="t"/>
              <a:pathLst>
                <a:path extrusionOk="0" h="240" w="197">
                  <a:moveTo>
                    <a:pt x="126" y="187"/>
                  </a:moveTo>
                  <a:cubicBezTo>
                    <a:pt x="160" y="178"/>
                    <a:pt x="182" y="156"/>
                    <a:pt x="197" y="129"/>
                  </a:cubicBezTo>
                  <a:cubicBezTo>
                    <a:pt x="184" y="146"/>
                    <a:pt x="167" y="151"/>
                    <a:pt x="153" y="166"/>
                  </a:cubicBezTo>
                  <a:cubicBezTo>
                    <a:pt x="163" y="154"/>
                    <a:pt x="165" y="150"/>
                    <a:pt x="168" y="122"/>
                  </a:cubicBezTo>
                  <a:cubicBezTo>
                    <a:pt x="167" y="125"/>
                    <a:pt x="166" y="127"/>
                    <a:pt x="164" y="130"/>
                  </a:cubicBezTo>
                  <a:cubicBezTo>
                    <a:pt x="144" y="169"/>
                    <a:pt x="97" y="184"/>
                    <a:pt x="58" y="164"/>
                  </a:cubicBezTo>
                  <a:cubicBezTo>
                    <a:pt x="19" y="144"/>
                    <a:pt x="4" y="96"/>
                    <a:pt x="24" y="58"/>
                  </a:cubicBezTo>
                  <a:cubicBezTo>
                    <a:pt x="43" y="22"/>
                    <a:pt x="85" y="6"/>
                    <a:pt x="122" y="20"/>
                  </a:cubicBezTo>
                  <a:cubicBezTo>
                    <a:pt x="80" y="0"/>
                    <a:pt x="37" y="21"/>
                    <a:pt x="16" y="53"/>
                  </a:cubicBezTo>
                  <a:cubicBezTo>
                    <a:pt x="3" y="73"/>
                    <a:pt x="0" y="97"/>
                    <a:pt x="4" y="119"/>
                  </a:cubicBezTo>
                  <a:cubicBezTo>
                    <a:pt x="12" y="157"/>
                    <a:pt x="43" y="181"/>
                    <a:pt x="76" y="189"/>
                  </a:cubicBezTo>
                  <a:cubicBezTo>
                    <a:pt x="83" y="190"/>
                    <a:pt x="89" y="191"/>
                    <a:pt x="96" y="191"/>
                  </a:cubicBezTo>
                  <a:cubicBezTo>
                    <a:pt x="96" y="223"/>
                    <a:pt x="96" y="223"/>
                    <a:pt x="96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77" y="223"/>
                    <a:pt x="73" y="227"/>
                    <a:pt x="73" y="232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130" y="240"/>
                    <a:pt x="130" y="240"/>
                    <a:pt x="130" y="240"/>
                  </a:cubicBezTo>
                  <a:cubicBezTo>
                    <a:pt x="130" y="232"/>
                    <a:pt x="130" y="232"/>
                    <a:pt x="130" y="232"/>
                  </a:cubicBezTo>
                  <a:cubicBezTo>
                    <a:pt x="130" y="227"/>
                    <a:pt x="126" y="223"/>
                    <a:pt x="122" y="223"/>
                  </a:cubicBezTo>
                  <a:cubicBezTo>
                    <a:pt x="108" y="223"/>
                    <a:pt x="108" y="223"/>
                    <a:pt x="108" y="223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14" y="190"/>
                    <a:pt x="120" y="189"/>
                    <a:pt x="126" y="18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58" name="Google Shape;3958;p19"/>
          <p:cNvSpPr/>
          <p:nvPr/>
        </p:nvSpPr>
        <p:spPr>
          <a:xfrm>
            <a:off x="6308725" y="2630488"/>
            <a:ext cx="558800" cy="581025"/>
          </a:xfrm>
          <a:custGeom>
            <a:rect b="b" l="l" r="r" t="t"/>
            <a:pathLst>
              <a:path extrusionOk="0" h="215" w="207">
                <a:moveTo>
                  <a:pt x="185" y="45"/>
                </a:moveTo>
                <a:cubicBezTo>
                  <a:pt x="175" y="32"/>
                  <a:pt x="161" y="21"/>
                  <a:pt x="146" y="15"/>
                </a:cubicBezTo>
                <a:cubicBezTo>
                  <a:pt x="145" y="14"/>
                  <a:pt x="144" y="14"/>
                  <a:pt x="143" y="13"/>
                </a:cubicBezTo>
                <a:cubicBezTo>
                  <a:pt x="144" y="13"/>
                  <a:pt x="107" y="0"/>
                  <a:pt x="71" y="11"/>
                </a:cubicBezTo>
                <a:cubicBezTo>
                  <a:pt x="69" y="11"/>
                  <a:pt x="68" y="12"/>
                  <a:pt x="66" y="13"/>
                </a:cubicBezTo>
                <a:cubicBezTo>
                  <a:pt x="25" y="28"/>
                  <a:pt x="1" y="66"/>
                  <a:pt x="0" y="110"/>
                </a:cubicBezTo>
                <a:cubicBezTo>
                  <a:pt x="0" y="131"/>
                  <a:pt x="6" y="151"/>
                  <a:pt x="18" y="168"/>
                </a:cubicBezTo>
                <a:cubicBezTo>
                  <a:pt x="32" y="187"/>
                  <a:pt x="49" y="199"/>
                  <a:pt x="66" y="206"/>
                </a:cubicBezTo>
                <a:cubicBezTo>
                  <a:pt x="69" y="207"/>
                  <a:pt x="72" y="209"/>
                  <a:pt x="76" y="210"/>
                </a:cubicBezTo>
                <a:cubicBezTo>
                  <a:pt x="96" y="215"/>
                  <a:pt x="119" y="215"/>
                  <a:pt x="139" y="207"/>
                </a:cubicBezTo>
                <a:cubicBezTo>
                  <a:pt x="141" y="206"/>
                  <a:pt x="144" y="205"/>
                  <a:pt x="146" y="204"/>
                </a:cubicBezTo>
                <a:cubicBezTo>
                  <a:pt x="164" y="195"/>
                  <a:pt x="181" y="182"/>
                  <a:pt x="192" y="165"/>
                </a:cubicBezTo>
                <a:cubicBezTo>
                  <a:pt x="204" y="146"/>
                  <a:pt x="207" y="133"/>
                  <a:pt x="207" y="115"/>
                </a:cubicBezTo>
                <a:cubicBezTo>
                  <a:pt x="207" y="88"/>
                  <a:pt x="200" y="67"/>
                  <a:pt x="185" y="45"/>
                </a:cubicBezTo>
                <a:close/>
                <a:moveTo>
                  <a:pt x="109" y="24"/>
                </a:moveTo>
                <a:cubicBezTo>
                  <a:pt x="118" y="20"/>
                  <a:pt x="128" y="17"/>
                  <a:pt x="138" y="15"/>
                </a:cubicBezTo>
                <a:cubicBezTo>
                  <a:pt x="141" y="16"/>
                  <a:pt x="144" y="17"/>
                  <a:pt x="146" y="18"/>
                </a:cubicBezTo>
                <a:cubicBezTo>
                  <a:pt x="161" y="25"/>
                  <a:pt x="173" y="35"/>
                  <a:pt x="183" y="47"/>
                </a:cubicBezTo>
                <a:cubicBezTo>
                  <a:pt x="184" y="81"/>
                  <a:pt x="184" y="81"/>
                  <a:pt x="184" y="81"/>
                </a:cubicBezTo>
                <a:cubicBezTo>
                  <a:pt x="146" y="90"/>
                  <a:pt x="146" y="90"/>
                  <a:pt x="146" y="90"/>
                </a:cubicBezTo>
                <a:cubicBezTo>
                  <a:pt x="144" y="90"/>
                  <a:pt x="144" y="90"/>
                  <a:pt x="144" y="90"/>
                </a:cubicBezTo>
                <a:cubicBezTo>
                  <a:pt x="108" y="64"/>
                  <a:pt x="108" y="64"/>
                  <a:pt x="108" y="64"/>
                </a:cubicBezTo>
                <a:lnTo>
                  <a:pt x="109" y="24"/>
                </a:lnTo>
                <a:close/>
                <a:moveTo>
                  <a:pt x="27" y="44"/>
                </a:moveTo>
                <a:cubicBezTo>
                  <a:pt x="39" y="31"/>
                  <a:pt x="50" y="22"/>
                  <a:pt x="66" y="16"/>
                </a:cubicBezTo>
                <a:cubicBezTo>
                  <a:pt x="67" y="15"/>
                  <a:pt x="68" y="15"/>
                  <a:pt x="70" y="14"/>
                </a:cubicBezTo>
                <a:cubicBezTo>
                  <a:pt x="106" y="23"/>
                  <a:pt x="106" y="23"/>
                  <a:pt x="106" y="23"/>
                </a:cubicBezTo>
                <a:cubicBezTo>
                  <a:pt x="105" y="62"/>
                  <a:pt x="105" y="62"/>
                  <a:pt x="105" y="62"/>
                </a:cubicBezTo>
                <a:cubicBezTo>
                  <a:pt x="66" y="90"/>
                  <a:pt x="66" y="90"/>
                  <a:pt x="66" y="90"/>
                </a:cubicBezTo>
                <a:cubicBezTo>
                  <a:pt x="65" y="91"/>
                  <a:pt x="65" y="91"/>
                  <a:pt x="65" y="91"/>
                </a:cubicBezTo>
                <a:cubicBezTo>
                  <a:pt x="26" y="78"/>
                  <a:pt x="26" y="78"/>
                  <a:pt x="26" y="78"/>
                </a:cubicBezTo>
                <a:lnTo>
                  <a:pt x="27" y="44"/>
                </a:lnTo>
                <a:close/>
                <a:moveTo>
                  <a:pt x="18" y="163"/>
                </a:moveTo>
                <a:cubicBezTo>
                  <a:pt x="8" y="148"/>
                  <a:pt x="3" y="129"/>
                  <a:pt x="3" y="110"/>
                </a:cubicBezTo>
                <a:cubicBezTo>
                  <a:pt x="24" y="80"/>
                  <a:pt x="24" y="80"/>
                  <a:pt x="24" y="80"/>
                </a:cubicBezTo>
                <a:cubicBezTo>
                  <a:pt x="66" y="95"/>
                  <a:pt x="66" y="95"/>
                  <a:pt x="66" y="95"/>
                </a:cubicBezTo>
                <a:cubicBezTo>
                  <a:pt x="66" y="95"/>
                  <a:pt x="66" y="95"/>
                  <a:pt x="66" y="9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66" y="154"/>
                  <a:pt x="66" y="154"/>
                  <a:pt x="66" y="154"/>
                </a:cubicBezTo>
                <a:cubicBezTo>
                  <a:pt x="53" y="174"/>
                  <a:pt x="53" y="174"/>
                  <a:pt x="53" y="174"/>
                </a:cubicBezTo>
                <a:lnTo>
                  <a:pt x="18" y="163"/>
                </a:lnTo>
                <a:close/>
                <a:moveTo>
                  <a:pt x="146" y="187"/>
                </a:moveTo>
                <a:cubicBezTo>
                  <a:pt x="136" y="205"/>
                  <a:pt x="136" y="205"/>
                  <a:pt x="136" y="205"/>
                </a:cubicBezTo>
                <a:cubicBezTo>
                  <a:pt x="118" y="211"/>
                  <a:pt x="98" y="212"/>
                  <a:pt x="79" y="207"/>
                </a:cubicBezTo>
                <a:cubicBezTo>
                  <a:pt x="66" y="190"/>
                  <a:pt x="66" y="190"/>
                  <a:pt x="66" y="190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6" y="160"/>
                  <a:pt x="66" y="160"/>
                  <a:pt x="66" y="160"/>
                </a:cubicBezTo>
                <a:cubicBezTo>
                  <a:pt x="80" y="139"/>
                  <a:pt x="80" y="139"/>
                  <a:pt x="80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46" y="162"/>
                  <a:pt x="146" y="162"/>
                  <a:pt x="146" y="162"/>
                </a:cubicBezTo>
                <a:cubicBezTo>
                  <a:pt x="154" y="172"/>
                  <a:pt x="154" y="172"/>
                  <a:pt x="154" y="172"/>
                </a:cubicBezTo>
                <a:lnTo>
                  <a:pt x="146" y="187"/>
                </a:lnTo>
                <a:close/>
                <a:moveTo>
                  <a:pt x="156" y="170"/>
                </a:moveTo>
                <a:cubicBezTo>
                  <a:pt x="146" y="157"/>
                  <a:pt x="146" y="157"/>
                  <a:pt x="146" y="157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205" y="114"/>
                  <a:pt x="205" y="114"/>
                  <a:pt x="205" y="114"/>
                </a:cubicBezTo>
                <a:cubicBezTo>
                  <a:pt x="204" y="130"/>
                  <a:pt x="199" y="146"/>
                  <a:pt x="192" y="159"/>
                </a:cubicBezTo>
                <a:lnTo>
                  <a:pt x="156" y="17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959" name="Google Shape;3959;p19"/>
          <p:cNvGrpSpPr/>
          <p:nvPr/>
        </p:nvGrpSpPr>
        <p:grpSpPr>
          <a:xfrm>
            <a:off x="682625" y="1109663"/>
            <a:ext cx="538163" cy="481013"/>
            <a:chOff x="682625" y="1109663"/>
            <a:chExt cx="538163" cy="481013"/>
          </a:xfrm>
        </p:grpSpPr>
        <p:sp>
          <p:nvSpPr>
            <p:cNvPr id="3960" name="Google Shape;3960;p19"/>
            <p:cNvSpPr/>
            <p:nvPr/>
          </p:nvSpPr>
          <p:spPr>
            <a:xfrm>
              <a:off x="682625" y="1138238"/>
              <a:ext cx="130175" cy="149225"/>
            </a:xfrm>
            <a:custGeom>
              <a:rect b="b" l="l" r="r" t="t"/>
              <a:pathLst>
                <a:path extrusionOk="0" h="55" w="48">
                  <a:moveTo>
                    <a:pt x="45" y="12"/>
                  </a:moveTo>
                  <a:cubicBezTo>
                    <a:pt x="44" y="7"/>
                    <a:pt x="42" y="3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2" y="51"/>
                    <a:pt x="44" y="48"/>
                    <a:pt x="45" y="44"/>
                  </a:cubicBezTo>
                  <a:cubicBezTo>
                    <a:pt x="48" y="34"/>
                    <a:pt x="48" y="22"/>
                    <a:pt x="45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1" name="Google Shape;3961;p19"/>
            <p:cNvSpPr/>
            <p:nvPr/>
          </p:nvSpPr>
          <p:spPr>
            <a:xfrm>
              <a:off x="896938" y="1109663"/>
              <a:ext cx="107950" cy="80963"/>
            </a:xfrm>
            <a:custGeom>
              <a:rect b="b" l="l" r="r" t="t"/>
              <a:pathLst>
                <a:path extrusionOk="0" h="30" w="40">
                  <a:moveTo>
                    <a:pt x="6" y="24"/>
                  </a:moveTo>
                  <a:cubicBezTo>
                    <a:pt x="10" y="28"/>
                    <a:pt x="15" y="30"/>
                    <a:pt x="20" y="30"/>
                  </a:cubicBezTo>
                  <a:cubicBezTo>
                    <a:pt x="26" y="30"/>
                    <a:pt x="31" y="28"/>
                    <a:pt x="35" y="24"/>
                  </a:cubicBezTo>
                  <a:cubicBezTo>
                    <a:pt x="38" y="20"/>
                    <a:pt x="40" y="15"/>
                    <a:pt x="40" y="10"/>
                  </a:cubicBezTo>
                  <a:cubicBezTo>
                    <a:pt x="40" y="6"/>
                    <a:pt x="39" y="3"/>
                    <a:pt x="38" y="0"/>
                  </a:cubicBezTo>
                  <a:cubicBezTo>
                    <a:pt x="33" y="2"/>
                    <a:pt x="26" y="2"/>
                    <a:pt x="20" y="2"/>
                  </a:cubicBezTo>
                  <a:cubicBezTo>
                    <a:pt x="14" y="2"/>
                    <a:pt x="8" y="2"/>
                    <a:pt x="3" y="0"/>
                  </a:cubicBezTo>
                  <a:cubicBezTo>
                    <a:pt x="1" y="3"/>
                    <a:pt x="0" y="6"/>
                    <a:pt x="0" y="10"/>
                  </a:cubicBezTo>
                  <a:cubicBezTo>
                    <a:pt x="0" y="15"/>
                    <a:pt x="2" y="20"/>
                    <a:pt x="6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2" name="Google Shape;3962;p19"/>
            <p:cNvSpPr/>
            <p:nvPr/>
          </p:nvSpPr>
          <p:spPr>
            <a:xfrm>
              <a:off x="800100" y="1109663"/>
              <a:ext cx="304800" cy="481013"/>
            </a:xfrm>
            <a:custGeom>
              <a:rect b="b" l="l" r="r" t="t"/>
              <a:pathLst>
                <a:path extrusionOk="0" h="178" w="113">
                  <a:moveTo>
                    <a:pt x="111" y="63"/>
                  </a:moveTo>
                  <a:cubicBezTo>
                    <a:pt x="102" y="49"/>
                    <a:pt x="103" y="28"/>
                    <a:pt x="111" y="15"/>
                  </a:cubicBezTo>
                  <a:cubicBezTo>
                    <a:pt x="111" y="13"/>
                    <a:pt x="112" y="12"/>
                    <a:pt x="113" y="11"/>
                  </a:cubicBezTo>
                  <a:cubicBezTo>
                    <a:pt x="113" y="10"/>
                    <a:pt x="112" y="10"/>
                    <a:pt x="111" y="9"/>
                  </a:cubicBezTo>
                  <a:cubicBezTo>
                    <a:pt x="104" y="6"/>
                    <a:pt x="83" y="1"/>
                    <a:pt x="76" y="0"/>
                  </a:cubicBezTo>
                  <a:cubicBezTo>
                    <a:pt x="78" y="3"/>
                    <a:pt x="79" y="6"/>
                    <a:pt x="79" y="10"/>
                  </a:cubicBezTo>
                  <a:cubicBezTo>
                    <a:pt x="79" y="16"/>
                    <a:pt x="76" y="22"/>
                    <a:pt x="72" y="26"/>
                  </a:cubicBezTo>
                  <a:cubicBezTo>
                    <a:pt x="68" y="30"/>
                    <a:pt x="63" y="32"/>
                    <a:pt x="56" y="32"/>
                  </a:cubicBezTo>
                  <a:cubicBezTo>
                    <a:pt x="50" y="32"/>
                    <a:pt x="45" y="30"/>
                    <a:pt x="41" y="26"/>
                  </a:cubicBezTo>
                  <a:cubicBezTo>
                    <a:pt x="37" y="22"/>
                    <a:pt x="34" y="16"/>
                    <a:pt x="34" y="10"/>
                  </a:cubicBezTo>
                  <a:cubicBezTo>
                    <a:pt x="34" y="6"/>
                    <a:pt x="35" y="3"/>
                    <a:pt x="36" y="0"/>
                  </a:cubicBezTo>
                  <a:cubicBezTo>
                    <a:pt x="29" y="1"/>
                    <a:pt x="9" y="6"/>
                    <a:pt x="2" y="9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1" y="12"/>
                    <a:pt x="1" y="13"/>
                    <a:pt x="2" y="15"/>
                  </a:cubicBezTo>
                  <a:cubicBezTo>
                    <a:pt x="6" y="21"/>
                    <a:pt x="8" y="29"/>
                    <a:pt x="8" y="39"/>
                  </a:cubicBezTo>
                  <a:cubicBezTo>
                    <a:pt x="8" y="48"/>
                    <a:pt x="6" y="56"/>
                    <a:pt x="2" y="62"/>
                  </a:cubicBezTo>
                  <a:cubicBezTo>
                    <a:pt x="1" y="64"/>
                    <a:pt x="1" y="65"/>
                    <a:pt x="0" y="6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56" y="178"/>
                    <a:pt x="56" y="178"/>
                    <a:pt x="56" y="178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3" y="178"/>
                    <a:pt x="113" y="178"/>
                    <a:pt x="113" y="178"/>
                  </a:cubicBezTo>
                  <a:cubicBezTo>
                    <a:pt x="113" y="66"/>
                    <a:pt x="113" y="66"/>
                    <a:pt x="113" y="66"/>
                  </a:cubicBezTo>
                  <a:cubicBezTo>
                    <a:pt x="112" y="65"/>
                    <a:pt x="111" y="64"/>
                    <a:pt x="111" y="6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3" name="Google Shape;3963;p19"/>
            <p:cNvSpPr/>
            <p:nvPr/>
          </p:nvSpPr>
          <p:spPr>
            <a:xfrm>
              <a:off x="1089025" y="1138238"/>
              <a:ext cx="131763" cy="149225"/>
            </a:xfrm>
            <a:custGeom>
              <a:rect b="b" l="l" r="r" t="t"/>
              <a:pathLst>
                <a:path extrusionOk="0" h="55" w="49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5" y="8"/>
                    <a:pt x="4" y="12"/>
                  </a:cubicBezTo>
                  <a:cubicBezTo>
                    <a:pt x="1" y="22"/>
                    <a:pt x="0" y="34"/>
                    <a:pt x="4" y="44"/>
                  </a:cubicBezTo>
                  <a:cubicBezTo>
                    <a:pt x="5" y="48"/>
                    <a:pt x="7" y="51"/>
                    <a:pt x="9" y="54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9" y="19"/>
                    <a:pt x="49" y="19"/>
                    <a:pt x="49" y="1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64" name="Google Shape;3964;p19"/>
          <p:cNvSpPr/>
          <p:nvPr/>
        </p:nvSpPr>
        <p:spPr>
          <a:xfrm>
            <a:off x="7310438" y="1795463"/>
            <a:ext cx="195263" cy="19367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5" name="Google Shape;3965;p19"/>
          <p:cNvSpPr/>
          <p:nvPr/>
        </p:nvSpPr>
        <p:spPr>
          <a:xfrm>
            <a:off x="7175500" y="1976438"/>
            <a:ext cx="465138" cy="339725"/>
          </a:xfrm>
          <a:custGeom>
            <a:rect b="b" l="l" r="r" t="t"/>
            <a:pathLst>
              <a:path extrusionOk="0" h="126" w="172">
                <a:moveTo>
                  <a:pt x="113" y="0"/>
                </a:moveTo>
                <a:cubicBezTo>
                  <a:pt x="106" y="8"/>
                  <a:pt x="97" y="12"/>
                  <a:pt x="86" y="12"/>
                </a:cubicBezTo>
                <a:cubicBezTo>
                  <a:pt x="76" y="12"/>
                  <a:pt x="66" y="8"/>
                  <a:pt x="60" y="0"/>
                </a:cubicBezTo>
                <a:cubicBezTo>
                  <a:pt x="25" y="12"/>
                  <a:pt x="0" y="44"/>
                  <a:pt x="0" y="82"/>
                </a:cubicBezTo>
                <a:cubicBezTo>
                  <a:pt x="0" y="126"/>
                  <a:pt x="0" y="126"/>
                  <a:pt x="0" y="126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3" y="47"/>
                  <a:pt x="33" y="47"/>
                  <a:pt x="33" y="47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86" y="126"/>
                  <a:pt x="86" y="126"/>
                  <a:pt x="86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40" y="37"/>
                  <a:pt x="140" y="37"/>
                  <a:pt x="140" y="37"/>
                </a:cubicBezTo>
                <a:cubicBezTo>
                  <a:pt x="140" y="126"/>
                  <a:pt x="140" y="126"/>
                  <a:pt x="140" y="126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2" y="44"/>
                  <a:pt x="147" y="12"/>
                  <a:pt x="113" y="0"/>
                </a:cubicBezTo>
                <a:close/>
                <a:moveTo>
                  <a:pt x="86" y="16"/>
                </a:moveTo>
                <a:cubicBezTo>
                  <a:pt x="92" y="16"/>
                  <a:pt x="98" y="14"/>
                  <a:pt x="104" y="12"/>
                </a:cubicBezTo>
                <a:cubicBezTo>
                  <a:pt x="96" y="30"/>
                  <a:pt x="96" y="30"/>
                  <a:pt x="96" y="30"/>
                </a:cubicBezTo>
                <a:cubicBezTo>
                  <a:pt x="86" y="30"/>
                  <a:pt x="86" y="30"/>
                  <a:pt x="86" y="30"/>
                </a:cubicBezTo>
                <a:cubicBezTo>
                  <a:pt x="79" y="30"/>
                  <a:pt x="79" y="30"/>
                  <a:pt x="79" y="30"/>
                </a:cubicBezTo>
                <a:cubicBezTo>
                  <a:pt x="73" y="14"/>
                  <a:pt x="73" y="14"/>
                  <a:pt x="73" y="14"/>
                </a:cubicBezTo>
                <a:cubicBezTo>
                  <a:pt x="77" y="15"/>
                  <a:pt x="81" y="16"/>
                  <a:pt x="86" y="16"/>
                </a:cubicBezTo>
                <a:close/>
                <a:moveTo>
                  <a:pt x="87" y="97"/>
                </a:moveTo>
                <a:cubicBezTo>
                  <a:pt x="86" y="94"/>
                  <a:pt x="86" y="94"/>
                  <a:pt x="86" y="94"/>
                </a:cubicBezTo>
                <a:cubicBezTo>
                  <a:pt x="70" y="58"/>
                  <a:pt x="70" y="58"/>
                  <a:pt x="70" y="58"/>
                </a:cubicBezTo>
                <a:cubicBezTo>
                  <a:pt x="79" y="34"/>
                  <a:pt x="79" y="34"/>
                  <a:pt x="79" y="34"/>
                </a:cubicBezTo>
                <a:cubicBezTo>
                  <a:pt x="86" y="34"/>
                  <a:pt x="86" y="34"/>
                  <a:pt x="86" y="34"/>
                </a:cubicBezTo>
                <a:cubicBezTo>
                  <a:pt x="97" y="34"/>
                  <a:pt x="97" y="34"/>
                  <a:pt x="97" y="34"/>
                </a:cubicBezTo>
                <a:cubicBezTo>
                  <a:pt x="106" y="58"/>
                  <a:pt x="106" y="58"/>
                  <a:pt x="106" y="58"/>
                </a:cubicBezTo>
                <a:lnTo>
                  <a:pt x="87" y="9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966" name="Google Shape;3966;p19"/>
          <p:cNvGrpSpPr/>
          <p:nvPr/>
        </p:nvGrpSpPr>
        <p:grpSpPr>
          <a:xfrm>
            <a:off x="631825" y="2676525"/>
            <a:ext cx="619126" cy="528638"/>
            <a:chOff x="631825" y="2676525"/>
            <a:chExt cx="619126" cy="528638"/>
          </a:xfrm>
        </p:grpSpPr>
        <p:sp>
          <p:nvSpPr>
            <p:cNvPr id="3967" name="Google Shape;3967;p19"/>
            <p:cNvSpPr/>
            <p:nvPr/>
          </p:nvSpPr>
          <p:spPr>
            <a:xfrm>
              <a:off x="654050" y="2851150"/>
              <a:ext cx="131763" cy="92075"/>
            </a:xfrm>
            <a:custGeom>
              <a:rect b="b" l="l" r="r" t="t"/>
              <a:pathLst>
                <a:path extrusionOk="0" h="58" w="83">
                  <a:moveTo>
                    <a:pt x="41" y="36"/>
                  </a:moveTo>
                  <a:lnTo>
                    <a:pt x="81" y="10"/>
                  </a:lnTo>
                  <a:lnTo>
                    <a:pt x="83" y="0"/>
                  </a:lnTo>
                  <a:lnTo>
                    <a:pt x="41" y="27"/>
                  </a:lnTo>
                  <a:lnTo>
                    <a:pt x="0" y="55"/>
                  </a:lnTo>
                  <a:lnTo>
                    <a:pt x="8" y="58"/>
                  </a:lnTo>
                  <a:lnTo>
                    <a:pt x="41" y="3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8" name="Google Shape;3968;p19"/>
            <p:cNvSpPr/>
            <p:nvPr/>
          </p:nvSpPr>
          <p:spPr>
            <a:xfrm>
              <a:off x="785813" y="2851150"/>
              <a:ext cx="365125" cy="122238"/>
            </a:xfrm>
            <a:custGeom>
              <a:rect b="b" l="l" r="r" t="t"/>
              <a:pathLst>
                <a:path extrusionOk="0" h="77" w="230">
                  <a:moveTo>
                    <a:pt x="85" y="36"/>
                  </a:moveTo>
                  <a:lnTo>
                    <a:pt x="153" y="56"/>
                  </a:lnTo>
                  <a:lnTo>
                    <a:pt x="189" y="67"/>
                  </a:lnTo>
                  <a:lnTo>
                    <a:pt x="223" y="77"/>
                  </a:lnTo>
                  <a:lnTo>
                    <a:pt x="230" y="70"/>
                  </a:lnTo>
                  <a:lnTo>
                    <a:pt x="189" y="58"/>
                  </a:lnTo>
                  <a:lnTo>
                    <a:pt x="153" y="46"/>
                  </a:lnTo>
                  <a:lnTo>
                    <a:pt x="85" y="26"/>
                  </a:lnTo>
                  <a:lnTo>
                    <a:pt x="48" y="14"/>
                  </a:lnTo>
                  <a:lnTo>
                    <a:pt x="2" y="0"/>
                  </a:lnTo>
                  <a:lnTo>
                    <a:pt x="0" y="10"/>
                  </a:lnTo>
                  <a:lnTo>
                    <a:pt x="48" y="26"/>
                  </a:lnTo>
                  <a:lnTo>
                    <a:pt x="85" y="3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9" name="Google Shape;3969;p19"/>
            <p:cNvSpPr/>
            <p:nvPr/>
          </p:nvSpPr>
          <p:spPr>
            <a:xfrm>
              <a:off x="820738" y="2678113"/>
              <a:ext cx="427038" cy="230188"/>
            </a:xfrm>
            <a:custGeom>
              <a:rect b="b" l="l" r="r" t="t"/>
              <a:pathLst>
                <a:path extrusionOk="0" h="145" w="269">
                  <a:moveTo>
                    <a:pt x="63" y="90"/>
                  </a:moveTo>
                  <a:lnTo>
                    <a:pt x="70" y="102"/>
                  </a:lnTo>
                  <a:lnTo>
                    <a:pt x="131" y="114"/>
                  </a:lnTo>
                  <a:lnTo>
                    <a:pt x="167" y="123"/>
                  </a:lnTo>
                  <a:lnTo>
                    <a:pt x="269" y="145"/>
                  </a:lnTo>
                  <a:lnTo>
                    <a:pt x="189" y="43"/>
                  </a:lnTo>
                  <a:lnTo>
                    <a:pt x="167" y="38"/>
                  </a:lnTo>
                  <a:lnTo>
                    <a:pt x="131" y="29"/>
                  </a:lnTo>
                  <a:lnTo>
                    <a:pt x="63" y="14"/>
                  </a:lnTo>
                  <a:lnTo>
                    <a:pt x="26" y="5"/>
                  </a:lnTo>
                  <a:lnTo>
                    <a:pt x="0" y="0"/>
                  </a:lnTo>
                  <a:lnTo>
                    <a:pt x="26" y="38"/>
                  </a:lnTo>
                  <a:lnTo>
                    <a:pt x="63" y="9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0" name="Google Shape;3970;p19"/>
            <p:cNvSpPr/>
            <p:nvPr/>
          </p:nvSpPr>
          <p:spPr>
            <a:xfrm>
              <a:off x="793750" y="2676525"/>
              <a:ext cx="134938" cy="200025"/>
            </a:xfrm>
            <a:custGeom>
              <a:rect b="b" l="l" r="r" t="t"/>
              <a:pathLst>
                <a:path extrusionOk="0" h="126" w="85">
                  <a:moveTo>
                    <a:pt x="72" y="126"/>
                  </a:moveTo>
                  <a:lnTo>
                    <a:pt x="80" y="114"/>
                  </a:lnTo>
                  <a:lnTo>
                    <a:pt x="85" y="103"/>
                  </a:lnTo>
                  <a:lnTo>
                    <a:pt x="80" y="95"/>
                  </a:lnTo>
                  <a:lnTo>
                    <a:pt x="43" y="42"/>
                  </a:lnTo>
                  <a:lnTo>
                    <a:pt x="15" y="0"/>
                  </a:lnTo>
                  <a:lnTo>
                    <a:pt x="0" y="20"/>
                  </a:lnTo>
                  <a:lnTo>
                    <a:pt x="43" y="83"/>
                  </a:lnTo>
                  <a:lnTo>
                    <a:pt x="72" y="1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1" name="Google Shape;3971;p19"/>
            <p:cNvSpPr/>
            <p:nvPr/>
          </p:nvSpPr>
          <p:spPr>
            <a:xfrm>
              <a:off x="909638" y="2843213"/>
              <a:ext cx="341313" cy="100013"/>
            </a:xfrm>
            <a:custGeom>
              <a:rect b="b" l="l" r="r" t="t"/>
              <a:pathLst>
                <a:path extrusionOk="0" h="63" w="215">
                  <a:moveTo>
                    <a:pt x="111" y="21"/>
                  </a:moveTo>
                  <a:lnTo>
                    <a:pt x="75" y="12"/>
                  </a:lnTo>
                  <a:lnTo>
                    <a:pt x="14" y="0"/>
                  </a:lnTo>
                  <a:lnTo>
                    <a:pt x="7" y="12"/>
                  </a:lnTo>
                  <a:lnTo>
                    <a:pt x="0" y="22"/>
                  </a:lnTo>
                  <a:lnTo>
                    <a:pt x="7" y="22"/>
                  </a:lnTo>
                  <a:lnTo>
                    <a:pt x="75" y="38"/>
                  </a:lnTo>
                  <a:lnTo>
                    <a:pt x="111" y="44"/>
                  </a:lnTo>
                  <a:lnTo>
                    <a:pt x="203" y="63"/>
                  </a:lnTo>
                  <a:lnTo>
                    <a:pt x="215" y="43"/>
                  </a:lnTo>
                  <a:lnTo>
                    <a:pt x="111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2" name="Google Shape;3972;p19"/>
            <p:cNvSpPr/>
            <p:nvPr/>
          </p:nvSpPr>
          <p:spPr>
            <a:xfrm>
              <a:off x="631825" y="2940050"/>
              <a:ext cx="404813" cy="265113"/>
            </a:xfrm>
            <a:custGeom>
              <a:rect b="b" l="l" r="r" t="t"/>
              <a:pathLst>
                <a:path extrusionOk="0" h="167" w="255">
                  <a:moveTo>
                    <a:pt x="255" y="82"/>
                  </a:moveTo>
                  <a:lnTo>
                    <a:pt x="250" y="80"/>
                  </a:lnTo>
                  <a:lnTo>
                    <a:pt x="182" y="58"/>
                  </a:lnTo>
                  <a:lnTo>
                    <a:pt x="145" y="45"/>
                  </a:lnTo>
                  <a:lnTo>
                    <a:pt x="55" y="16"/>
                  </a:lnTo>
                  <a:lnTo>
                    <a:pt x="12" y="0"/>
                  </a:lnTo>
                  <a:lnTo>
                    <a:pt x="0" y="84"/>
                  </a:lnTo>
                  <a:lnTo>
                    <a:pt x="55" y="102"/>
                  </a:lnTo>
                  <a:lnTo>
                    <a:pt x="145" y="133"/>
                  </a:lnTo>
                  <a:lnTo>
                    <a:pt x="182" y="145"/>
                  </a:lnTo>
                  <a:lnTo>
                    <a:pt x="242" y="167"/>
                  </a:lnTo>
                  <a:lnTo>
                    <a:pt x="250" y="116"/>
                  </a:lnTo>
                  <a:lnTo>
                    <a:pt x="255" y="8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3" name="Google Shape;3973;p19"/>
            <p:cNvSpPr/>
            <p:nvPr/>
          </p:nvSpPr>
          <p:spPr>
            <a:xfrm>
              <a:off x="1020763" y="2965450"/>
              <a:ext cx="130175" cy="236538"/>
            </a:xfrm>
            <a:custGeom>
              <a:rect b="b" l="l" r="r" t="t"/>
              <a:pathLst>
                <a:path extrusionOk="0" h="149" w="82">
                  <a:moveTo>
                    <a:pt x="12" y="66"/>
                  </a:moveTo>
                  <a:lnTo>
                    <a:pt x="5" y="114"/>
                  </a:lnTo>
                  <a:lnTo>
                    <a:pt x="0" y="149"/>
                  </a:lnTo>
                  <a:lnTo>
                    <a:pt x="5" y="143"/>
                  </a:lnTo>
                  <a:lnTo>
                    <a:pt x="41" y="103"/>
                  </a:lnTo>
                  <a:lnTo>
                    <a:pt x="68" y="73"/>
                  </a:lnTo>
                  <a:lnTo>
                    <a:pt x="82" y="0"/>
                  </a:lnTo>
                  <a:lnTo>
                    <a:pt x="41" y="39"/>
                  </a:lnTo>
                  <a:lnTo>
                    <a:pt x="12" y="6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74" name="Google Shape;3974;p19"/>
          <p:cNvGrpSpPr/>
          <p:nvPr/>
        </p:nvGrpSpPr>
        <p:grpSpPr>
          <a:xfrm>
            <a:off x="8012113" y="2676525"/>
            <a:ext cx="492125" cy="477838"/>
            <a:chOff x="8012113" y="2676525"/>
            <a:chExt cx="492125" cy="477838"/>
          </a:xfrm>
        </p:grpSpPr>
        <p:sp>
          <p:nvSpPr>
            <p:cNvPr id="3975" name="Google Shape;3975;p19"/>
            <p:cNvSpPr/>
            <p:nvPr/>
          </p:nvSpPr>
          <p:spPr>
            <a:xfrm>
              <a:off x="8366125" y="2686050"/>
              <a:ext cx="1588" cy="1588"/>
            </a:xfrm>
            <a:custGeom>
              <a:rect b="b" l="l" r="r" t="t"/>
              <a:pathLst>
                <a:path extrusionOk="0" h="120000" w="12000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6" name="Google Shape;3976;p19"/>
            <p:cNvSpPr/>
            <p:nvPr/>
          </p:nvSpPr>
          <p:spPr>
            <a:xfrm>
              <a:off x="8012113" y="2689225"/>
              <a:ext cx="492125" cy="465138"/>
            </a:xfrm>
            <a:custGeom>
              <a:rect b="b" l="l" r="r" t="t"/>
              <a:pathLst>
                <a:path extrusionOk="0" h="172" w="182">
                  <a:moveTo>
                    <a:pt x="178" y="57"/>
                  </a:moveTo>
                  <a:cubicBezTo>
                    <a:pt x="175" y="40"/>
                    <a:pt x="165" y="27"/>
                    <a:pt x="149" y="25"/>
                  </a:cubicBezTo>
                  <a:cubicBezTo>
                    <a:pt x="147" y="24"/>
                    <a:pt x="144" y="24"/>
                    <a:pt x="142" y="24"/>
                  </a:cubicBezTo>
                  <a:cubicBezTo>
                    <a:pt x="138" y="24"/>
                    <a:pt x="134" y="25"/>
                    <a:pt x="131" y="24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2"/>
                    <a:pt x="123" y="3"/>
                    <a:pt x="111" y="4"/>
                  </a:cubicBezTo>
                  <a:cubicBezTo>
                    <a:pt x="100" y="5"/>
                    <a:pt x="84" y="6"/>
                    <a:pt x="66" y="6"/>
                  </a:cubicBezTo>
                  <a:cubicBezTo>
                    <a:pt x="48" y="6"/>
                    <a:pt x="32" y="6"/>
                    <a:pt x="20" y="5"/>
                  </a:cubicBezTo>
                  <a:cubicBezTo>
                    <a:pt x="8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60"/>
                    <a:pt x="1" y="160"/>
                    <a:pt x="1" y="160"/>
                  </a:cubicBezTo>
                  <a:cubicBezTo>
                    <a:pt x="1" y="166"/>
                    <a:pt x="30" y="172"/>
                    <a:pt x="66" y="172"/>
                  </a:cubicBezTo>
                  <a:cubicBezTo>
                    <a:pt x="66" y="172"/>
                    <a:pt x="66" y="172"/>
                    <a:pt x="66" y="172"/>
                  </a:cubicBezTo>
                  <a:cubicBezTo>
                    <a:pt x="101" y="172"/>
                    <a:pt x="130" y="166"/>
                    <a:pt x="130" y="160"/>
                  </a:cubicBezTo>
                  <a:cubicBezTo>
                    <a:pt x="130" y="124"/>
                    <a:pt x="130" y="124"/>
                    <a:pt x="130" y="124"/>
                  </a:cubicBezTo>
                  <a:cubicBezTo>
                    <a:pt x="132" y="123"/>
                    <a:pt x="133" y="123"/>
                    <a:pt x="134" y="124"/>
                  </a:cubicBezTo>
                  <a:cubicBezTo>
                    <a:pt x="139" y="124"/>
                    <a:pt x="144" y="124"/>
                    <a:pt x="149" y="123"/>
                  </a:cubicBezTo>
                  <a:cubicBezTo>
                    <a:pt x="155" y="122"/>
                    <a:pt x="160" y="119"/>
                    <a:pt x="164" y="115"/>
                  </a:cubicBezTo>
                  <a:cubicBezTo>
                    <a:pt x="179" y="100"/>
                    <a:pt x="182" y="77"/>
                    <a:pt x="178" y="57"/>
                  </a:cubicBezTo>
                  <a:close/>
                  <a:moveTo>
                    <a:pt x="165" y="87"/>
                  </a:moveTo>
                  <a:cubicBezTo>
                    <a:pt x="164" y="92"/>
                    <a:pt x="163" y="96"/>
                    <a:pt x="160" y="100"/>
                  </a:cubicBezTo>
                  <a:cubicBezTo>
                    <a:pt x="158" y="104"/>
                    <a:pt x="154" y="107"/>
                    <a:pt x="149" y="109"/>
                  </a:cubicBezTo>
                  <a:cubicBezTo>
                    <a:pt x="146" y="110"/>
                    <a:pt x="142" y="110"/>
                    <a:pt x="138" y="110"/>
                  </a:cubicBezTo>
                  <a:cubicBezTo>
                    <a:pt x="135" y="110"/>
                    <a:pt x="133" y="109"/>
                    <a:pt x="131" y="107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2" y="46"/>
                    <a:pt x="132" y="45"/>
                    <a:pt x="133" y="44"/>
                  </a:cubicBezTo>
                  <a:cubicBezTo>
                    <a:pt x="135" y="37"/>
                    <a:pt x="142" y="36"/>
                    <a:pt x="149" y="37"/>
                  </a:cubicBezTo>
                  <a:cubicBezTo>
                    <a:pt x="152" y="38"/>
                    <a:pt x="155" y="39"/>
                    <a:pt x="156" y="40"/>
                  </a:cubicBezTo>
                  <a:cubicBezTo>
                    <a:pt x="170" y="51"/>
                    <a:pt x="168" y="72"/>
                    <a:pt x="165" y="8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7" name="Google Shape;3977;p19"/>
            <p:cNvSpPr/>
            <p:nvPr/>
          </p:nvSpPr>
          <p:spPr>
            <a:xfrm>
              <a:off x="8018463" y="2676525"/>
              <a:ext cx="342900" cy="23813"/>
            </a:xfrm>
            <a:custGeom>
              <a:rect b="b" l="l" r="r" t="t"/>
              <a:pathLst>
                <a:path extrusionOk="0" h="9" w="127">
                  <a:moveTo>
                    <a:pt x="18" y="7"/>
                  </a:moveTo>
                  <a:cubicBezTo>
                    <a:pt x="30" y="8"/>
                    <a:pt x="46" y="9"/>
                    <a:pt x="64" y="9"/>
                  </a:cubicBezTo>
                  <a:cubicBezTo>
                    <a:pt x="81" y="9"/>
                    <a:pt x="98" y="8"/>
                    <a:pt x="109" y="7"/>
                  </a:cubicBezTo>
                  <a:cubicBezTo>
                    <a:pt x="120" y="6"/>
                    <a:pt x="127" y="5"/>
                    <a:pt x="127" y="4"/>
                  </a:cubicBezTo>
                  <a:cubicBezTo>
                    <a:pt x="127" y="3"/>
                    <a:pt x="120" y="2"/>
                    <a:pt x="109" y="1"/>
                  </a:cubicBezTo>
                  <a:cubicBezTo>
                    <a:pt x="98" y="0"/>
                    <a:pt x="81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9" y="1"/>
                    <a:pt x="23" y="1"/>
                    <a:pt x="18" y="2"/>
                  </a:cubicBezTo>
                  <a:cubicBezTo>
                    <a:pt x="8" y="3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7" y="7"/>
                    <a:pt x="18" y="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78" name="Google Shape;3978;p19"/>
          <p:cNvSpPr/>
          <p:nvPr/>
        </p:nvSpPr>
        <p:spPr>
          <a:xfrm>
            <a:off x="5567363" y="2676525"/>
            <a:ext cx="525463" cy="525463"/>
          </a:xfrm>
          <a:custGeom>
            <a:rect b="b" l="l" r="r" t="t"/>
            <a:pathLst>
              <a:path extrusionOk="0" h="331" w="331">
                <a:moveTo>
                  <a:pt x="278" y="245"/>
                </a:moveTo>
                <a:lnTo>
                  <a:pt x="256" y="223"/>
                </a:lnTo>
                <a:lnTo>
                  <a:pt x="248" y="214"/>
                </a:lnTo>
                <a:lnTo>
                  <a:pt x="243" y="209"/>
                </a:lnTo>
                <a:lnTo>
                  <a:pt x="238" y="204"/>
                </a:lnTo>
                <a:lnTo>
                  <a:pt x="233" y="199"/>
                </a:lnTo>
                <a:lnTo>
                  <a:pt x="224" y="190"/>
                </a:lnTo>
                <a:lnTo>
                  <a:pt x="219" y="185"/>
                </a:lnTo>
                <a:lnTo>
                  <a:pt x="214" y="180"/>
                </a:lnTo>
                <a:lnTo>
                  <a:pt x="204" y="170"/>
                </a:lnTo>
                <a:lnTo>
                  <a:pt x="200" y="165"/>
                </a:lnTo>
                <a:lnTo>
                  <a:pt x="204" y="161"/>
                </a:lnTo>
                <a:lnTo>
                  <a:pt x="214" y="151"/>
                </a:lnTo>
                <a:lnTo>
                  <a:pt x="219" y="146"/>
                </a:lnTo>
                <a:lnTo>
                  <a:pt x="224" y="141"/>
                </a:lnTo>
                <a:lnTo>
                  <a:pt x="233" y="132"/>
                </a:lnTo>
                <a:lnTo>
                  <a:pt x="238" y="127"/>
                </a:lnTo>
                <a:lnTo>
                  <a:pt x="243" y="122"/>
                </a:lnTo>
                <a:lnTo>
                  <a:pt x="248" y="117"/>
                </a:lnTo>
                <a:lnTo>
                  <a:pt x="256" y="109"/>
                </a:lnTo>
                <a:lnTo>
                  <a:pt x="278" y="86"/>
                </a:lnTo>
                <a:lnTo>
                  <a:pt x="301" y="109"/>
                </a:lnTo>
                <a:lnTo>
                  <a:pt x="331" y="78"/>
                </a:lnTo>
                <a:lnTo>
                  <a:pt x="256" y="3"/>
                </a:lnTo>
                <a:lnTo>
                  <a:pt x="255" y="0"/>
                </a:lnTo>
                <a:lnTo>
                  <a:pt x="248" y="6"/>
                </a:lnTo>
                <a:lnTo>
                  <a:pt x="243" y="12"/>
                </a:lnTo>
                <a:lnTo>
                  <a:pt x="238" y="15"/>
                </a:lnTo>
                <a:lnTo>
                  <a:pt x="233" y="20"/>
                </a:lnTo>
                <a:lnTo>
                  <a:pt x="224" y="30"/>
                </a:lnTo>
                <a:lnTo>
                  <a:pt x="222" y="30"/>
                </a:lnTo>
                <a:lnTo>
                  <a:pt x="224" y="32"/>
                </a:lnTo>
                <a:lnTo>
                  <a:pt x="233" y="40"/>
                </a:lnTo>
                <a:lnTo>
                  <a:pt x="238" y="46"/>
                </a:lnTo>
                <a:lnTo>
                  <a:pt x="243" y="51"/>
                </a:lnTo>
                <a:lnTo>
                  <a:pt x="244" y="52"/>
                </a:lnTo>
                <a:lnTo>
                  <a:pt x="243" y="56"/>
                </a:lnTo>
                <a:lnTo>
                  <a:pt x="238" y="61"/>
                </a:lnTo>
                <a:lnTo>
                  <a:pt x="233" y="64"/>
                </a:lnTo>
                <a:lnTo>
                  <a:pt x="224" y="74"/>
                </a:lnTo>
                <a:lnTo>
                  <a:pt x="219" y="80"/>
                </a:lnTo>
                <a:lnTo>
                  <a:pt x="214" y="85"/>
                </a:lnTo>
                <a:lnTo>
                  <a:pt x="204" y="93"/>
                </a:lnTo>
                <a:lnTo>
                  <a:pt x="195" y="102"/>
                </a:lnTo>
                <a:lnTo>
                  <a:pt x="166" y="132"/>
                </a:lnTo>
                <a:lnTo>
                  <a:pt x="166" y="132"/>
                </a:lnTo>
                <a:lnTo>
                  <a:pt x="149" y="115"/>
                </a:lnTo>
                <a:lnTo>
                  <a:pt x="136" y="102"/>
                </a:lnTo>
                <a:lnTo>
                  <a:pt x="127" y="93"/>
                </a:lnTo>
                <a:lnTo>
                  <a:pt x="119" y="85"/>
                </a:lnTo>
                <a:lnTo>
                  <a:pt x="114" y="80"/>
                </a:lnTo>
                <a:lnTo>
                  <a:pt x="108" y="74"/>
                </a:lnTo>
                <a:lnTo>
                  <a:pt x="100" y="66"/>
                </a:lnTo>
                <a:lnTo>
                  <a:pt x="95" y="61"/>
                </a:lnTo>
                <a:lnTo>
                  <a:pt x="90" y="56"/>
                </a:lnTo>
                <a:lnTo>
                  <a:pt x="86" y="52"/>
                </a:lnTo>
                <a:lnTo>
                  <a:pt x="90" y="51"/>
                </a:lnTo>
                <a:lnTo>
                  <a:pt x="95" y="46"/>
                </a:lnTo>
                <a:lnTo>
                  <a:pt x="100" y="4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0" y="22"/>
                </a:lnTo>
                <a:lnTo>
                  <a:pt x="95" y="17"/>
                </a:lnTo>
                <a:lnTo>
                  <a:pt x="90" y="12"/>
                </a:lnTo>
                <a:lnTo>
                  <a:pt x="85" y="6"/>
                </a:lnTo>
                <a:lnTo>
                  <a:pt x="78" y="0"/>
                </a:lnTo>
                <a:lnTo>
                  <a:pt x="74" y="1"/>
                </a:lnTo>
                <a:lnTo>
                  <a:pt x="0" y="78"/>
                </a:lnTo>
                <a:lnTo>
                  <a:pt x="32" y="109"/>
                </a:lnTo>
                <a:lnTo>
                  <a:pt x="54" y="86"/>
                </a:lnTo>
                <a:lnTo>
                  <a:pt x="74" y="109"/>
                </a:lnTo>
                <a:lnTo>
                  <a:pt x="85" y="117"/>
                </a:lnTo>
                <a:lnTo>
                  <a:pt x="90" y="122"/>
                </a:lnTo>
                <a:lnTo>
                  <a:pt x="95" y="127"/>
                </a:lnTo>
                <a:lnTo>
                  <a:pt x="100" y="132"/>
                </a:lnTo>
                <a:lnTo>
                  <a:pt x="108" y="141"/>
                </a:lnTo>
                <a:lnTo>
                  <a:pt x="114" y="146"/>
                </a:lnTo>
                <a:lnTo>
                  <a:pt x="119" y="151"/>
                </a:lnTo>
                <a:lnTo>
                  <a:pt x="127" y="161"/>
                </a:lnTo>
                <a:lnTo>
                  <a:pt x="132" y="165"/>
                </a:lnTo>
                <a:lnTo>
                  <a:pt x="127" y="170"/>
                </a:lnTo>
                <a:lnTo>
                  <a:pt x="119" y="180"/>
                </a:lnTo>
                <a:lnTo>
                  <a:pt x="114" y="185"/>
                </a:lnTo>
                <a:lnTo>
                  <a:pt x="108" y="190"/>
                </a:lnTo>
                <a:lnTo>
                  <a:pt x="100" y="199"/>
                </a:lnTo>
                <a:lnTo>
                  <a:pt x="95" y="204"/>
                </a:lnTo>
                <a:lnTo>
                  <a:pt x="90" y="209"/>
                </a:lnTo>
                <a:lnTo>
                  <a:pt x="85" y="214"/>
                </a:lnTo>
                <a:lnTo>
                  <a:pt x="74" y="223"/>
                </a:lnTo>
                <a:lnTo>
                  <a:pt x="54" y="245"/>
                </a:lnTo>
                <a:lnTo>
                  <a:pt x="32" y="223"/>
                </a:lnTo>
                <a:lnTo>
                  <a:pt x="0" y="253"/>
                </a:lnTo>
                <a:lnTo>
                  <a:pt x="74" y="330"/>
                </a:lnTo>
                <a:lnTo>
                  <a:pt x="78" y="331"/>
                </a:lnTo>
                <a:lnTo>
                  <a:pt x="85" y="325"/>
                </a:lnTo>
                <a:lnTo>
                  <a:pt x="90" y="320"/>
                </a:lnTo>
                <a:lnTo>
                  <a:pt x="95" y="314"/>
                </a:lnTo>
                <a:lnTo>
                  <a:pt x="100" y="309"/>
                </a:lnTo>
                <a:lnTo>
                  <a:pt x="108" y="301"/>
                </a:lnTo>
                <a:lnTo>
                  <a:pt x="108" y="301"/>
                </a:lnTo>
                <a:lnTo>
                  <a:pt x="108" y="299"/>
                </a:lnTo>
                <a:lnTo>
                  <a:pt x="100" y="291"/>
                </a:lnTo>
                <a:lnTo>
                  <a:pt x="95" y="285"/>
                </a:lnTo>
                <a:lnTo>
                  <a:pt x="90" y="280"/>
                </a:lnTo>
                <a:lnTo>
                  <a:pt x="86" y="279"/>
                </a:lnTo>
                <a:lnTo>
                  <a:pt x="90" y="275"/>
                </a:lnTo>
                <a:lnTo>
                  <a:pt x="95" y="270"/>
                </a:lnTo>
                <a:lnTo>
                  <a:pt x="100" y="265"/>
                </a:lnTo>
                <a:lnTo>
                  <a:pt x="108" y="257"/>
                </a:lnTo>
                <a:lnTo>
                  <a:pt x="114" y="251"/>
                </a:lnTo>
                <a:lnTo>
                  <a:pt x="119" y="246"/>
                </a:lnTo>
                <a:lnTo>
                  <a:pt x="127" y="236"/>
                </a:lnTo>
                <a:lnTo>
                  <a:pt x="136" y="229"/>
                </a:lnTo>
                <a:lnTo>
                  <a:pt x="149" y="216"/>
                </a:lnTo>
                <a:lnTo>
                  <a:pt x="166" y="199"/>
                </a:lnTo>
                <a:lnTo>
                  <a:pt x="166" y="199"/>
                </a:lnTo>
                <a:lnTo>
                  <a:pt x="195" y="229"/>
                </a:lnTo>
                <a:lnTo>
                  <a:pt x="204" y="236"/>
                </a:lnTo>
                <a:lnTo>
                  <a:pt x="214" y="246"/>
                </a:lnTo>
                <a:lnTo>
                  <a:pt x="219" y="251"/>
                </a:lnTo>
                <a:lnTo>
                  <a:pt x="224" y="257"/>
                </a:lnTo>
                <a:lnTo>
                  <a:pt x="233" y="267"/>
                </a:lnTo>
                <a:lnTo>
                  <a:pt x="238" y="270"/>
                </a:lnTo>
                <a:lnTo>
                  <a:pt x="243" y="275"/>
                </a:lnTo>
                <a:lnTo>
                  <a:pt x="244" y="279"/>
                </a:lnTo>
                <a:lnTo>
                  <a:pt x="243" y="280"/>
                </a:lnTo>
                <a:lnTo>
                  <a:pt x="238" y="285"/>
                </a:lnTo>
                <a:lnTo>
                  <a:pt x="233" y="289"/>
                </a:lnTo>
                <a:lnTo>
                  <a:pt x="224" y="299"/>
                </a:lnTo>
                <a:lnTo>
                  <a:pt x="222" y="301"/>
                </a:lnTo>
                <a:lnTo>
                  <a:pt x="224" y="301"/>
                </a:lnTo>
                <a:lnTo>
                  <a:pt x="233" y="311"/>
                </a:lnTo>
                <a:lnTo>
                  <a:pt x="238" y="314"/>
                </a:lnTo>
                <a:lnTo>
                  <a:pt x="243" y="320"/>
                </a:lnTo>
                <a:lnTo>
                  <a:pt x="248" y="325"/>
                </a:lnTo>
                <a:lnTo>
                  <a:pt x="255" y="331"/>
                </a:lnTo>
                <a:lnTo>
                  <a:pt x="256" y="328"/>
                </a:lnTo>
                <a:lnTo>
                  <a:pt x="331" y="253"/>
                </a:lnTo>
                <a:lnTo>
                  <a:pt x="301" y="223"/>
                </a:lnTo>
                <a:lnTo>
                  <a:pt x="278" y="245"/>
                </a:lnTo>
                <a:close/>
                <a:moveTo>
                  <a:pt x="243" y="61"/>
                </a:moveTo>
                <a:lnTo>
                  <a:pt x="244" y="57"/>
                </a:lnTo>
                <a:lnTo>
                  <a:pt x="248" y="61"/>
                </a:lnTo>
                <a:lnTo>
                  <a:pt x="256" y="71"/>
                </a:lnTo>
                <a:lnTo>
                  <a:pt x="273" y="86"/>
                </a:lnTo>
                <a:lnTo>
                  <a:pt x="270" y="91"/>
                </a:lnTo>
                <a:lnTo>
                  <a:pt x="256" y="80"/>
                </a:lnTo>
                <a:lnTo>
                  <a:pt x="248" y="69"/>
                </a:lnTo>
                <a:lnTo>
                  <a:pt x="243" y="64"/>
                </a:lnTo>
                <a:lnTo>
                  <a:pt x="241" y="63"/>
                </a:lnTo>
                <a:lnTo>
                  <a:pt x="243" y="61"/>
                </a:lnTo>
                <a:close/>
                <a:moveTo>
                  <a:pt x="233" y="69"/>
                </a:moveTo>
                <a:lnTo>
                  <a:pt x="236" y="68"/>
                </a:lnTo>
                <a:lnTo>
                  <a:pt x="238" y="71"/>
                </a:lnTo>
                <a:lnTo>
                  <a:pt x="243" y="74"/>
                </a:lnTo>
                <a:lnTo>
                  <a:pt x="248" y="80"/>
                </a:lnTo>
                <a:lnTo>
                  <a:pt x="256" y="90"/>
                </a:lnTo>
                <a:lnTo>
                  <a:pt x="263" y="97"/>
                </a:lnTo>
                <a:lnTo>
                  <a:pt x="260" y="102"/>
                </a:lnTo>
                <a:lnTo>
                  <a:pt x="256" y="98"/>
                </a:lnTo>
                <a:lnTo>
                  <a:pt x="248" y="88"/>
                </a:lnTo>
                <a:lnTo>
                  <a:pt x="243" y="85"/>
                </a:lnTo>
                <a:lnTo>
                  <a:pt x="238" y="80"/>
                </a:lnTo>
                <a:lnTo>
                  <a:pt x="233" y="74"/>
                </a:lnTo>
                <a:lnTo>
                  <a:pt x="231" y="73"/>
                </a:lnTo>
                <a:lnTo>
                  <a:pt x="233" y="69"/>
                </a:lnTo>
                <a:close/>
                <a:moveTo>
                  <a:pt x="224" y="80"/>
                </a:moveTo>
                <a:lnTo>
                  <a:pt x="226" y="78"/>
                </a:lnTo>
                <a:lnTo>
                  <a:pt x="233" y="85"/>
                </a:lnTo>
                <a:lnTo>
                  <a:pt x="238" y="90"/>
                </a:lnTo>
                <a:lnTo>
                  <a:pt x="243" y="95"/>
                </a:lnTo>
                <a:lnTo>
                  <a:pt x="248" y="98"/>
                </a:lnTo>
                <a:lnTo>
                  <a:pt x="255" y="107"/>
                </a:lnTo>
                <a:lnTo>
                  <a:pt x="250" y="110"/>
                </a:lnTo>
                <a:lnTo>
                  <a:pt x="248" y="109"/>
                </a:lnTo>
                <a:lnTo>
                  <a:pt x="243" y="103"/>
                </a:lnTo>
                <a:lnTo>
                  <a:pt x="238" y="98"/>
                </a:lnTo>
                <a:lnTo>
                  <a:pt x="233" y="93"/>
                </a:lnTo>
                <a:lnTo>
                  <a:pt x="224" y="85"/>
                </a:lnTo>
                <a:lnTo>
                  <a:pt x="221" y="81"/>
                </a:lnTo>
                <a:lnTo>
                  <a:pt x="224" y="80"/>
                </a:lnTo>
                <a:close/>
                <a:moveTo>
                  <a:pt x="214" y="90"/>
                </a:moveTo>
                <a:lnTo>
                  <a:pt x="216" y="86"/>
                </a:lnTo>
                <a:lnTo>
                  <a:pt x="219" y="90"/>
                </a:lnTo>
                <a:lnTo>
                  <a:pt x="224" y="95"/>
                </a:lnTo>
                <a:lnTo>
                  <a:pt x="233" y="103"/>
                </a:lnTo>
                <a:lnTo>
                  <a:pt x="238" y="109"/>
                </a:lnTo>
                <a:lnTo>
                  <a:pt x="243" y="114"/>
                </a:lnTo>
                <a:lnTo>
                  <a:pt x="244" y="115"/>
                </a:lnTo>
                <a:lnTo>
                  <a:pt x="243" y="119"/>
                </a:lnTo>
                <a:lnTo>
                  <a:pt x="241" y="120"/>
                </a:lnTo>
                <a:lnTo>
                  <a:pt x="238" y="117"/>
                </a:lnTo>
                <a:lnTo>
                  <a:pt x="233" y="114"/>
                </a:lnTo>
                <a:lnTo>
                  <a:pt x="224" y="103"/>
                </a:lnTo>
                <a:lnTo>
                  <a:pt x="219" y="98"/>
                </a:lnTo>
                <a:lnTo>
                  <a:pt x="214" y="93"/>
                </a:lnTo>
                <a:lnTo>
                  <a:pt x="212" y="91"/>
                </a:lnTo>
                <a:lnTo>
                  <a:pt x="214" y="90"/>
                </a:lnTo>
                <a:close/>
                <a:moveTo>
                  <a:pt x="204" y="98"/>
                </a:moveTo>
                <a:lnTo>
                  <a:pt x="207" y="97"/>
                </a:lnTo>
                <a:lnTo>
                  <a:pt x="214" y="103"/>
                </a:lnTo>
                <a:lnTo>
                  <a:pt x="219" y="109"/>
                </a:lnTo>
                <a:lnTo>
                  <a:pt x="224" y="114"/>
                </a:lnTo>
                <a:lnTo>
                  <a:pt x="233" y="124"/>
                </a:lnTo>
                <a:lnTo>
                  <a:pt x="236" y="126"/>
                </a:lnTo>
                <a:lnTo>
                  <a:pt x="233" y="127"/>
                </a:lnTo>
                <a:lnTo>
                  <a:pt x="231" y="131"/>
                </a:lnTo>
                <a:lnTo>
                  <a:pt x="224" y="122"/>
                </a:lnTo>
                <a:lnTo>
                  <a:pt x="219" y="117"/>
                </a:lnTo>
                <a:lnTo>
                  <a:pt x="214" y="114"/>
                </a:lnTo>
                <a:lnTo>
                  <a:pt x="204" y="103"/>
                </a:lnTo>
                <a:lnTo>
                  <a:pt x="202" y="102"/>
                </a:lnTo>
                <a:lnTo>
                  <a:pt x="204" y="98"/>
                </a:lnTo>
                <a:close/>
                <a:moveTo>
                  <a:pt x="195" y="107"/>
                </a:moveTo>
                <a:lnTo>
                  <a:pt x="197" y="107"/>
                </a:lnTo>
                <a:lnTo>
                  <a:pt x="204" y="114"/>
                </a:lnTo>
                <a:lnTo>
                  <a:pt x="214" y="124"/>
                </a:lnTo>
                <a:lnTo>
                  <a:pt x="219" y="127"/>
                </a:lnTo>
                <a:lnTo>
                  <a:pt x="224" y="132"/>
                </a:lnTo>
                <a:lnTo>
                  <a:pt x="226" y="136"/>
                </a:lnTo>
                <a:lnTo>
                  <a:pt x="224" y="137"/>
                </a:lnTo>
                <a:lnTo>
                  <a:pt x="221" y="139"/>
                </a:lnTo>
                <a:lnTo>
                  <a:pt x="219" y="137"/>
                </a:lnTo>
                <a:lnTo>
                  <a:pt x="214" y="132"/>
                </a:lnTo>
                <a:lnTo>
                  <a:pt x="204" y="122"/>
                </a:lnTo>
                <a:lnTo>
                  <a:pt x="195" y="114"/>
                </a:lnTo>
                <a:lnTo>
                  <a:pt x="192" y="110"/>
                </a:lnTo>
                <a:lnTo>
                  <a:pt x="195" y="107"/>
                </a:lnTo>
                <a:close/>
                <a:moveTo>
                  <a:pt x="187" y="115"/>
                </a:moveTo>
                <a:lnTo>
                  <a:pt x="195" y="124"/>
                </a:lnTo>
                <a:lnTo>
                  <a:pt x="204" y="132"/>
                </a:lnTo>
                <a:lnTo>
                  <a:pt x="214" y="143"/>
                </a:lnTo>
                <a:lnTo>
                  <a:pt x="216" y="144"/>
                </a:lnTo>
                <a:lnTo>
                  <a:pt x="214" y="148"/>
                </a:lnTo>
                <a:lnTo>
                  <a:pt x="212" y="149"/>
                </a:lnTo>
                <a:lnTo>
                  <a:pt x="204" y="141"/>
                </a:lnTo>
                <a:lnTo>
                  <a:pt x="195" y="134"/>
                </a:lnTo>
                <a:lnTo>
                  <a:pt x="183" y="120"/>
                </a:lnTo>
                <a:lnTo>
                  <a:pt x="187" y="115"/>
                </a:lnTo>
                <a:close/>
                <a:moveTo>
                  <a:pt x="178" y="126"/>
                </a:moveTo>
                <a:lnTo>
                  <a:pt x="195" y="144"/>
                </a:lnTo>
                <a:lnTo>
                  <a:pt x="204" y="153"/>
                </a:lnTo>
                <a:lnTo>
                  <a:pt x="207" y="154"/>
                </a:lnTo>
                <a:lnTo>
                  <a:pt x="204" y="156"/>
                </a:lnTo>
                <a:lnTo>
                  <a:pt x="202" y="158"/>
                </a:lnTo>
                <a:lnTo>
                  <a:pt x="195" y="153"/>
                </a:lnTo>
                <a:lnTo>
                  <a:pt x="173" y="131"/>
                </a:lnTo>
                <a:lnTo>
                  <a:pt x="178" y="126"/>
                </a:lnTo>
                <a:close/>
                <a:moveTo>
                  <a:pt x="59" y="86"/>
                </a:moveTo>
                <a:lnTo>
                  <a:pt x="74" y="69"/>
                </a:lnTo>
                <a:lnTo>
                  <a:pt x="85" y="61"/>
                </a:lnTo>
                <a:lnTo>
                  <a:pt x="88" y="57"/>
                </a:lnTo>
                <a:lnTo>
                  <a:pt x="90" y="59"/>
                </a:lnTo>
                <a:lnTo>
                  <a:pt x="91" y="63"/>
                </a:lnTo>
                <a:lnTo>
                  <a:pt x="90" y="64"/>
                </a:lnTo>
                <a:lnTo>
                  <a:pt x="85" y="69"/>
                </a:lnTo>
                <a:lnTo>
                  <a:pt x="74" y="78"/>
                </a:lnTo>
                <a:lnTo>
                  <a:pt x="62" y="91"/>
                </a:lnTo>
                <a:lnTo>
                  <a:pt x="59" y="86"/>
                </a:lnTo>
                <a:close/>
                <a:moveTo>
                  <a:pt x="73" y="100"/>
                </a:moveTo>
                <a:lnTo>
                  <a:pt x="68" y="97"/>
                </a:lnTo>
                <a:lnTo>
                  <a:pt x="74" y="88"/>
                </a:lnTo>
                <a:lnTo>
                  <a:pt x="85" y="80"/>
                </a:lnTo>
                <a:lnTo>
                  <a:pt x="90" y="74"/>
                </a:lnTo>
                <a:lnTo>
                  <a:pt x="95" y="69"/>
                </a:lnTo>
                <a:lnTo>
                  <a:pt x="97" y="68"/>
                </a:lnTo>
                <a:lnTo>
                  <a:pt x="100" y="69"/>
                </a:lnTo>
                <a:lnTo>
                  <a:pt x="102" y="71"/>
                </a:lnTo>
                <a:lnTo>
                  <a:pt x="100" y="74"/>
                </a:lnTo>
                <a:lnTo>
                  <a:pt x="95" y="78"/>
                </a:lnTo>
                <a:lnTo>
                  <a:pt x="90" y="83"/>
                </a:lnTo>
                <a:lnTo>
                  <a:pt x="85" y="88"/>
                </a:lnTo>
                <a:lnTo>
                  <a:pt x="74" y="98"/>
                </a:lnTo>
                <a:lnTo>
                  <a:pt x="73" y="100"/>
                </a:lnTo>
                <a:close/>
                <a:moveTo>
                  <a:pt x="83" y="110"/>
                </a:moveTo>
                <a:lnTo>
                  <a:pt x="78" y="105"/>
                </a:lnTo>
                <a:lnTo>
                  <a:pt x="85" y="98"/>
                </a:lnTo>
                <a:lnTo>
                  <a:pt x="90" y="93"/>
                </a:lnTo>
                <a:lnTo>
                  <a:pt x="95" y="88"/>
                </a:lnTo>
                <a:lnTo>
                  <a:pt x="100" y="85"/>
                </a:lnTo>
                <a:lnTo>
                  <a:pt x="107" y="76"/>
                </a:lnTo>
                <a:lnTo>
                  <a:pt x="108" y="80"/>
                </a:lnTo>
                <a:lnTo>
                  <a:pt x="112" y="81"/>
                </a:lnTo>
                <a:lnTo>
                  <a:pt x="108" y="83"/>
                </a:lnTo>
                <a:lnTo>
                  <a:pt x="100" y="93"/>
                </a:lnTo>
                <a:lnTo>
                  <a:pt x="95" y="98"/>
                </a:lnTo>
                <a:lnTo>
                  <a:pt x="90" y="103"/>
                </a:lnTo>
                <a:lnTo>
                  <a:pt x="85" y="107"/>
                </a:lnTo>
                <a:lnTo>
                  <a:pt x="83" y="110"/>
                </a:lnTo>
                <a:close/>
                <a:moveTo>
                  <a:pt x="91" y="120"/>
                </a:moveTo>
                <a:lnTo>
                  <a:pt x="90" y="117"/>
                </a:lnTo>
                <a:lnTo>
                  <a:pt x="88" y="115"/>
                </a:lnTo>
                <a:lnTo>
                  <a:pt x="90" y="114"/>
                </a:lnTo>
                <a:lnTo>
                  <a:pt x="95" y="109"/>
                </a:lnTo>
                <a:lnTo>
                  <a:pt x="100" y="103"/>
                </a:lnTo>
                <a:lnTo>
                  <a:pt x="108" y="93"/>
                </a:lnTo>
                <a:lnTo>
                  <a:pt x="114" y="88"/>
                </a:lnTo>
                <a:lnTo>
                  <a:pt x="117" y="86"/>
                </a:lnTo>
                <a:lnTo>
                  <a:pt x="119" y="88"/>
                </a:lnTo>
                <a:lnTo>
                  <a:pt x="120" y="91"/>
                </a:lnTo>
                <a:lnTo>
                  <a:pt x="119" y="93"/>
                </a:lnTo>
                <a:lnTo>
                  <a:pt x="114" y="98"/>
                </a:lnTo>
                <a:lnTo>
                  <a:pt x="108" y="103"/>
                </a:lnTo>
                <a:lnTo>
                  <a:pt x="100" y="112"/>
                </a:lnTo>
                <a:lnTo>
                  <a:pt x="95" y="117"/>
                </a:lnTo>
                <a:lnTo>
                  <a:pt x="91" y="120"/>
                </a:lnTo>
                <a:close/>
                <a:moveTo>
                  <a:pt x="100" y="127"/>
                </a:moveTo>
                <a:lnTo>
                  <a:pt x="97" y="126"/>
                </a:lnTo>
                <a:lnTo>
                  <a:pt x="100" y="122"/>
                </a:lnTo>
                <a:lnTo>
                  <a:pt x="108" y="114"/>
                </a:lnTo>
                <a:lnTo>
                  <a:pt x="114" y="109"/>
                </a:lnTo>
                <a:lnTo>
                  <a:pt x="119" y="103"/>
                </a:lnTo>
                <a:lnTo>
                  <a:pt x="125" y="97"/>
                </a:lnTo>
                <a:lnTo>
                  <a:pt x="127" y="98"/>
                </a:lnTo>
                <a:lnTo>
                  <a:pt x="131" y="100"/>
                </a:lnTo>
                <a:lnTo>
                  <a:pt x="127" y="103"/>
                </a:lnTo>
                <a:lnTo>
                  <a:pt x="119" y="112"/>
                </a:lnTo>
                <a:lnTo>
                  <a:pt x="114" y="117"/>
                </a:lnTo>
                <a:lnTo>
                  <a:pt x="108" y="122"/>
                </a:lnTo>
                <a:lnTo>
                  <a:pt x="102" y="129"/>
                </a:lnTo>
                <a:lnTo>
                  <a:pt x="100" y="127"/>
                </a:lnTo>
                <a:close/>
                <a:moveTo>
                  <a:pt x="112" y="139"/>
                </a:moveTo>
                <a:lnTo>
                  <a:pt x="108" y="136"/>
                </a:lnTo>
                <a:lnTo>
                  <a:pt x="107" y="134"/>
                </a:lnTo>
                <a:lnTo>
                  <a:pt x="108" y="132"/>
                </a:lnTo>
                <a:lnTo>
                  <a:pt x="114" y="127"/>
                </a:lnTo>
                <a:lnTo>
                  <a:pt x="119" y="122"/>
                </a:lnTo>
                <a:lnTo>
                  <a:pt x="127" y="114"/>
                </a:lnTo>
                <a:lnTo>
                  <a:pt x="136" y="105"/>
                </a:lnTo>
                <a:lnTo>
                  <a:pt x="136" y="107"/>
                </a:lnTo>
                <a:lnTo>
                  <a:pt x="139" y="110"/>
                </a:lnTo>
                <a:lnTo>
                  <a:pt x="136" y="114"/>
                </a:lnTo>
                <a:lnTo>
                  <a:pt x="127" y="122"/>
                </a:lnTo>
                <a:lnTo>
                  <a:pt x="119" y="131"/>
                </a:lnTo>
                <a:lnTo>
                  <a:pt x="114" y="136"/>
                </a:lnTo>
                <a:lnTo>
                  <a:pt x="112" y="139"/>
                </a:lnTo>
                <a:close/>
                <a:moveTo>
                  <a:pt x="119" y="146"/>
                </a:moveTo>
                <a:lnTo>
                  <a:pt x="117" y="144"/>
                </a:lnTo>
                <a:lnTo>
                  <a:pt x="119" y="143"/>
                </a:lnTo>
                <a:lnTo>
                  <a:pt x="127" y="132"/>
                </a:lnTo>
                <a:lnTo>
                  <a:pt x="136" y="124"/>
                </a:lnTo>
                <a:lnTo>
                  <a:pt x="144" y="115"/>
                </a:lnTo>
                <a:lnTo>
                  <a:pt x="149" y="120"/>
                </a:lnTo>
                <a:lnTo>
                  <a:pt x="136" y="132"/>
                </a:lnTo>
                <a:lnTo>
                  <a:pt x="127" y="141"/>
                </a:lnTo>
                <a:lnTo>
                  <a:pt x="120" y="148"/>
                </a:lnTo>
                <a:lnTo>
                  <a:pt x="119" y="146"/>
                </a:lnTo>
                <a:close/>
                <a:moveTo>
                  <a:pt x="127" y="156"/>
                </a:moveTo>
                <a:lnTo>
                  <a:pt x="125" y="153"/>
                </a:lnTo>
                <a:lnTo>
                  <a:pt x="127" y="151"/>
                </a:lnTo>
                <a:lnTo>
                  <a:pt x="136" y="143"/>
                </a:lnTo>
                <a:lnTo>
                  <a:pt x="149" y="129"/>
                </a:lnTo>
                <a:lnTo>
                  <a:pt x="154" y="126"/>
                </a:lnTo>
                <a:lnTo>
                  <a:pt x="159" y="129"/>
                </a:lnTo>
                <a:lnTo>
                  <a:pt x="149" y="139"/>
                </a:lnTo>
                <a:lnTo>
                  <a:pt x="136" y="151"/>
                </a:lnTo>
                <a:lnTo>
                  <a:pt x="131" y="158"/>
                </a:lnTo>
                <a:lnTo>
                  <a:pt x="127" y="156"/>
                </a:lnTo>
                <a:close/>
                <a:moveTo>
                  <a:pt x="90" y="272"/>
                </a:moveTo>
                <a:lnTo>
                  <a:pt x="88" y="274"/>
                </a:lnTo>
                <a:lnTo>
                  <a:pt x="85" y="270"/>
                </a:lnTo>
                <a:lnTo>
                  <a:pt x="74" y="262"/>
                </a:lnTo>
                <a:lnTo>
                  <a:pt x="59" y="245"/>
                </a:lnTo>
                <a:lnTo>
                  <a:pt x="62" y="240"/>
                </a:lnTo>
                <a:lnTo>
                  <a:pt x="74" y="251"/>
                </a:lnTo>
                <a:lnTo>
                  <a:pt x="85" y="262"/>
                </a:lnTo>
                <a:lnTo>
                  <a:pt x="90" y="267"/>
                </a:lnTo>
                <a:lnTo>
                  <a:pt x="91" y="268"/>
                </a:lnTo>
                <a:lnTo>
                  <a:pt x="90" y="272"/>
                </a:lnTo>
                <a:close/>
                <a:moveTo>
                  <a:pt x="100" y="262"/>
                </a:moveTo>
                <a:lnTo>
                  <a:pt x="97" y="263"/>
                </a:lnTo>
                <a:lnTo>
                  <a:pt x="95" y="262"/>
                </a:lnTo>
                <a:lnTo>
                  <a:pt x="90" y="257"/>
                </a:lnTo>
                <a:lnTo>
                  <a:pt x="85" y="251"/>
                </a:lnTo>
                <a:lnTo>
                  <a:pt x="74" y="241"/>
                </a:lnTo>
                <a:lnTo>
                  <a:pt x="68" y="234"/>
                </a:lnTo>
                <a:lnTo>
                  <a:pt x="73" y="231"/>
                </a:lnTo>
                <a:lnTo>
                  <a:pt x="74" y="233"/>
                </a:lnTo>
                <a:lnTo>
                  <a:pt x="85" y="243"/>
                </a:lnTo>
                <a:lnTo>
                  <a:pt x="90" y="248"/>
                </a:lnTo>
                <a:lnTo>
                  <a:pt x="95" y="251"/>
                </a:lnTo>
                <a:lnTo>
                  <a:pt x="100" y="257"/>
                </a:lnTo>
                <a:lnTo>
                  <a:pt x="102" y="260"/>
                </a:lnTo>
                <a:lnTo>
                  <a:pt x="100" y="262"/>
                </a:lnTo>
                <a:close/>
                <a:moveTo>
                  <a:pt x="108" y="251"/>
                </a:moveTo>
                <a:lnTo>
                  <a:pt x="107" y="255"/>
                </a:lnTo>
                <a:lnTo>
                  <a:pt x="100" y="246"/>
                </a:lnTo>
                <a:lnTo>
                  <a:pt x="95" y="241"/>
                </a:lnTo>
                <a:lnTo>
                  <a:pt x="90" y="238"/>
                </a:lnTo>
                <a:lnTo>
                  <a:pt x="85" y="233"/>
                </a:lnTo>
                <a:lnTo>
                  <a:pt x="78" y="226"/>
                </a:lnTo>
                <a:lnTo>
                  <a:pt x="83" y="221"/>
                </a:lnTo>
                <a:lnTo>
                  <a:pt x="85" y="224"/>
                </a:lnTo>
                <a:lnTo>
                  <a:pt x="90" y="228"/>
                </a:lnTo>
                <a:lnTo>
                  <a:pt x="95" y="233"/>
                </a:lnTo>
                <a:lnTo>
                  <a:pt x="100" y="238"/>
                </a:lnTo>
                <a:lnTo>
                  <a:pt x="108" y="248"/>
                </a:lnTo>
                <a:lnTo>
                  <a:pt x="112" y="250"/>
                </a:lnTo>
                <a:lnTo>
                  <a:pt x="108" y="251"/>
                </a:lnTo>
                <a:close/>
                <a:moveTo>
                  <a:pt x="119" y="243"/>
                </a:moveTo>
                <a:lnTo>
                  <a:pt x="117" y="245"/>
                </a:lnTo>
                <a:lnTo>
                  <a:pt x="114" y="241"/>
                </a:lnTo>
                <a:lnTo>
                  <a:pt x="108" y="238"/>
                </a:lnTo>
                <a:lnTo>
                  <a:pt x="100" y="228"/>
                </a:lnTo>
                <a:lnTo>
                  <a:pt x="95" y="223"/>
                </a:lnTo>
                <a:lnTo>
                  <a:pt x="90" y="217"/>
                </a:lnTo>
                <a:lnTo>
                  <a:pt x="88" y="216"/>
                </a:lnTo>
                <a:lnTo>
                  <a:pt x="90" y="214"/>
                </a:lnTo>
                <a:lnTo>
                  <a:pt x="91" y="211"/>
                </a:lnTo>
                <a:lnTo>
                  <a:pt x="95" y="214"/>
                </a:lnTo>
                <a:lnTo>
                  <a:pt x="100" y="219"/>
                </a:lnTo>
                <a:lnTo>
                  <a:pt x="108" y="228"/>
                </a:lnTo>
                <a:lnTo>
                  <a:pt x="114" y="233"/>
                </a:lnTo>
                <a:lnTo>
                  <a:pt x="119" y="238"/>
                </a:lnTo>
                <a:lnTo>
                  <a:pt x="120" y="240"/>
                </a:lnTo>
                <a:lnTo>
                  <a:pt x="119" y="243"/>
                </a:lnTo>
                <a:close/>
                <a:moveTo>
                  <a:pt x="127" y="233"/>
                </a:moveTo>
                <a:lnTo>
                  <a:pt x="125" y="234"/>
                </a:lnTo>
                <a:lnTo>
                  <a:pt x="119" y="228"/>
                </a:lnTo>
                <a:lnTo>
                  <a:pt x="114" y="223"/>
                </a:lnTo>
                <a:lnTo>
                  <a:pt x="108" y="217"/>
                </a:lnTo>
                <a:lnTo>
                  <a:pt x="100" y="209"/>
                </a:lnTo>
                <a:lnTo>
                  <a:pt x="97" y="205"/>
                </a:lnTo>
                <a:lnTo>
                  <a:pt x="100" y="204"/>
                </a:lnTo>
                <a:lnTo>
                  <a:pt x="102" y="202"/>
                </a:lnTo>
                <a:lnTo>
                  <a:pt x="108" y="209"/>
                </a:lnTo>
                <a:lnTo>
                  <a:pt x="114" y="214"/>
                </a:lnTo>
                <a:lnTo>
                  <a:pt x="119" y="219"/>
                </a:lnTo>
                <a:lnTo>
                  <a:pt x="127" y="228"/>
                </a:lnTo>
                <a:lnTo>
                  <a:pt x="131" y="231"/>
                </a:lnTo>
                <a:lnTo>
                  <a:pt x="127" y="233"/>
                </a:lnTo>
                <a:close/>
                <a:moveTo>
                  <a:pt x="136" y="224"/>
                </a:moveTo>
                <a:lnTo>
                  <a:pt x="136" y="226"/>
                </a:lnTo>
                <a:lnTo>
                  <a:pt x="127" y="217"/>
                </a:lnTo>
                <a:lnTo>
                  <a:pt x="119" y="209"/>
                </a:lnTo>
                <a:lnTo>
                  <a:pt x="114" y="204"/>
                </a:lnTo>
                <a:lnTo>
                  <a:pt x="108" y="199"/>
                </a:lnTo>
                <a:lnTo>
                  <a:pt x="107" y="197"/>
                </a:lnTo>
                <a:lnTo>
                  <a:pt x="108" y="194"/>
                </a:lnTo>
                <a:lnTo>
                  <a:pt x="112" y="192"/>
                </a:lnTo>
                <a:lnTo>
                  <a:pt x="114" y="195"/>
                </a:lnTo>
                <a:lnTo>
                  <a:pt x="119" y="199"/>
                </a:lnTo>
                <a:lnTo>
                  <a:pt x="127" y="209"/>
                </a:lnTo>
                <a:lnTo>
                  <a:pt x="136" y="217"/>
                </a:lnTo>
                <a:lnTo>
                  <a:pt x="139" y="221"/>
                </a:lnTo>
                <a:lnTo>
                  <a:pt x="136" y="224"/>
                </a:lnTo>
                <a:close/>
                <a:moveTo>
                  <a:pt x="144" y="216"/>
                </a:moveTo>
                <a:lnTo>
                  <a:pt x="136" y="207"/>
                </a:lnTo>
                <a:lnTo>
                  <a:pt x="127" y="199"/>
                </a:lnTo>
                <a:lnTo>
                  <a:pt x="119" y="188"/>
                </a:lnTo>
                <a:lnTo>
                  <a:pt x="117" y="187"/>
                </a:lnTo>
                <a:lnTo>
                  <a:pt x="119" y="185"/>
                </a:lnTo>
                <a:lnTo>
                  <a:pt x="120" y="182"/>
                </a:lnTo>
                <a:lnTo>
                  <a:pt x="127" y="190"/>
                </a:lnTo>
                <a:lnTo>
                  <a:pt x="136" y="199"/>
                </a:lnTo>
                <a:lnTo>
                  <a:pt x="149" y="211"/>
                </a:lnTo>
                <a:lnTo>
                  <a:pt x="144" y="216"/>
                </a:lnTo>
                <a:close/>
                <a:moveTo>
                  <a:pt x="154" y="205"/>
                </a:moveTo>
                <a:lnTo>
                  <a:pt x="149" y="202"/>
                </a:lnTo>
                <a:lnTo>
                  <a:pt x="136" y="188"/>
                </a:lnTo>
                <a:lnTo>
                  <a:pt x="127" y="180"/>
                </a:lnTo>
                <a:lnTo>
                  <a:pt x="125" y="177"/>
                </a:lnTo>
                <a:lnTo>
                  <a:pt x="127" y="175"/>
                </a:lnTo>
                <a:lnTo>
                  <a:pt x="131" y="173"/>
                </a:lnTo>
                <a:lnTo>
                  <a:pt x="136" y="178"/>
                </a:lnTo>
                <a:lnTo>
                  <a:pt x="149" y="192"/>
                </a:lnTo>
                <a:lnTo>
                  <a:pt x="159" y="202"/>
                </a:lnTo>
                <a:lnTo>
                  <a:pt x="154" y="205"/>
                </a:lnTo>
                <a:close/>
                <a:moveTo>
                  <a:pt x="165" y="197"/>
                </a:moveTo>
                <a:lnTo>
                  <a:pt x="149" y="182"/>
                </a:lnTo>
                <a:lnTo>
                  <a:pt x="136" y="168"/>
                </a:lnTo>
                <a:lnTo>
                  <a:pt x="136" y="168"/>
                </a:lnTo>
                <a:lnTo>
                  <a:pt x="136" y="168"/>
                </a:lnTo>
                <a:lnTo>
                  <a:pt x="136" y="168"/>
                </a:lnTo>
                <a:lnTo>
                  <a:pt x="149" y="182"/>
                </a:lnTo>
                <a:lnTo>
                  <a:pt x="149" y="182"/>
                </a:lnTo>
                <a:lnTo>
                  <a:pt x="165" y="197"/>
                </a:lnTo>
                <a:lnTo>
                  <a:pt x="165" y="197"/>
                </a:lnTo>
                <a:close/>
                <a:moveTo>
                  <a:pt x="166" y="199"/>
                </a:moveTo>
                <a:lnTo>
                  <a:pt x="166" y="199"/>
                </a:lnTo>
                <a:lnTo>
                  <a:pt x="149" y="182"/>
                </a:lnTo>
                <a:lnTo>
                  <a:pt x="136" y="168"/>
                </a:lnTo>
                <a:lnTo>
                  <a:pt x="132" y="165"/>
                </a:lnTo>
                <a:lnTo>
                  <a:pt x="136" y="161"/>
                </a:lnTo>
                <a:lnTo>
                  <a:pt x="149" y="148"/>
                </a:lnTo>
                <a:lnTo>
                  <a:pt x="166" y="132"/>
                </a:lnTo>
                <a:lnTo>
                  <a:pt x="166" y="132"/>
                </a:lnTo>
                <a:lnTo>
                  <a:pt x="195" y="161"/>
                </a:lnTo>
                <a:lnTo>
                  <a:pt x="200" y="165"/>
                </a:lnTo>
                <a:lnTo>
                  <a:pt x="195" y="170"/>
                </a:lnTo>
                <a:lnTo>
                  <a:pt x="166" y="199"/>
                </a:lnTo>
                <a:close/>
                <a:moveTo>
                  <a:pt x="173" y="200"/>
                </a:moveTo>
                <a:lnTo>
                  <a:pt x="195" y="178"/>
                </a:lnTo>
                <a:lnTo>
                  <a:pt x="202" y="171"/>
                </a:lnTo>
                <a:lnTo>
                  <a:pt x="204" y="175"/>
                </a:lnTo>
                <a:lnTo>
                  <a:pt x="207" y="177"/>
                </a:lnTo>
                <a:lnTo>
                  <a:pt x="204" y="178"/>
                </a:lnTo>
                <a:lnTo>
                  <a:pt x="195" y="187"/>
                </a:lnTo>
                <a:lnTo>
                  <a:pt x="178" y="205"/>
                </a:lnTo>
                <a:lnTo>
                  <a:pt x="173" y="200"/>
                </a:lnTo>
                <a:close/>
                <a:moveTo>
                  <a:pt x="183" y="211"/>
                </a:moveTo>
                <a:lnTo>
                  <a:pt x="195" y="197"/>
                </a:lnTo>
                <a:lnTo>
                  <a:pt x="204" y="188"/>
                </a:lnTo>
                <a:lnTo>
                  <a:pt x="212" y="182"/>
                </a:lnTo>
                <a:lnTo>
                  <a:pt x="214" y="183"/>
                </a:lnTo>
                <a:lnTo>
                  <a:pt x="216" y="187"/>
                </a:lnTo>
                <a:lnTo>
                  <a:pt x="214" y="188"/>
                </a:lnTo>
                <a:lnTo>
                  <a:pt x="204" y="199"/>
                </a:lnTo>
                <a:lnTo>
                  <a:pt x="195" y="207"/>
                </a:lnTo>
                <a:lnTo>
                  <a:pt x="187" y="216"/>
                </a:lnTo>
                <a:lnTo>
                  <a:pt x="183" y="211"/>
                </a:lnTo>
                <a:close/>
                <a:moveTo>
                  <a:pt x="195" y="224"/>
                </a:moveTo>
                <a:lnTo>
                  <a:pt x="192" y="221"/>
                </a:lnTo>
                <a:lnTo>
                  <a:pt x="195" y="217"/>
                </a:lnTo>
                <a:lnTo>
                  <a:pt x="204" y="209"/>
                </a:lnTo>
                <a:lnTo>
                  <a:pt x="214" y="199"/>
                </a:lnTo>
                <a:lnTo>
                  <a:pt x="219" y="194"/>
                </a:lnTo>
                <a:lnTo>
                  <a:pt x="221" y="192"/>
                </a:lnTo>
                <a:lnTo>
                  <a:pt x="224" y="194"/>
                </a:lnTo>
                <a:lnTo>
                  <a:pt x="226" y="195"/>
                </a:lnTo>
                <a:lnTo>
                  <a:pt x="224" y="199"/>
                </a:lnTo>
                <a:lnTo>
                  <a:pt x="219" y="202"/>
                </a:lnTo>
                <a:lnTo>
                  <a:pt x="214" y="207"/>
                </a:lnTo>
                <a:lnTo>
                  <a:pt x="204" y="217"/>
                </a:lnTo>
                <a:lnTo>
                  <a:pt x="197" y="224"/>
                </a:lnTo>
                <a:lnTo>
                  <a:pt x="195" y="224"/>
                </a:lnTo>
                <a:close/>
                <a:moveTo>
                  <a:pt x="204" y="233"/>
                </a:moveTo>
                <a:lnTo>
                  <a:pt x="202" y="229"/>
                </a:lnTo>
                <a:lnTo>
                  <a:pt x="204" y="228"/>
                </a:lnTo>
                <a:lnTo>
                  <a:pt x="214" y="217"/>
                </a:lnTo>
                <a:lnTo>
                  <a:pt x="219" y="214"/>
                </a:lnTo>
                <a:lnTo>
                  <a:pt x="224" y="209"/>
                </a:lnTo>
                <a:lnTo>
                  <a:pt x="231" y="200"/>
                </a:lnTo>
                <a:lnTo>
                  <a:pt x="233" y="204"/>
                </a:lnTo>
                <a:lnTo>
                  <a:pt x="236" y="205"/>
                </a:lnTo>
                <a:lnTo>
                  <a:pt x="233" y="207"/>
                </a:lnTo>
                <a:lnTo>
                  <a:pt x="224" y="217"/>
                </a:lnTo>
                <a:lnTo>
                  <a:pt x="219" y="223"/>
                </a:lnTo>
                <a:lnTo>
                  <a:pt x="214" y="228"/>
                </a:lnTo>
                <a:lnTo>
                  <a:pt x="207" y="234"/>
                </a:lnTo>
                <a:lnTo>
                  <a:pt x="204" y="233"/>
                </a:lnTo>
                <a:close/>
                <a:moveTo>
                  <a:pt x="216" y="245"/>
                </a:moveTo>
                <a:lnTo>
                  <a:pt x="214" y="241"/>
                </a:lnTo>
                <a:lnTo>
                  <a:pt x="212" y="240"/>
                </a:lnTo>
                <a:lnTo>
                  <a:pt x="214" y="238"/>
                </a:lnTo>
                <a:lnTo>
                  <a:pt x="219" y="233"/>
                </a:lnTo>
                <a:lnTo>
                  <a:pt x="224" y="228"/>
                </a:lnTo>
                <a:lnTo>
                  <a:pt x="233" y="217"/>
                </a:lnTo>
                <a:lnTo>
                  <a:pt x="238" y="214"/>
                </a:lnTo>
                <a:lnTo>
                  <a:pt x="241" y="211"/>
                </a:lnTo>
                <a:lnTo>
                  <a:pt x="243" y="212"/>
                </a:lnTo>
                <a:lnTo>
                  <a:pt x="244" y="216"/>
                </a:lnTo>
                <a:lnTo>
                  <a:pt x="243" y="217"/>
                </a:lnTo>
                <a:lnTo>
                  <a:pt x="238" y="223"/>
                </a:lnTo>
                <a:lnTo>
                  <a:pt x="233" y="228"/>
                </a:lnTo>
                <a:lnTo>
                  <a:pt x="224" y="236"/>
                </a:lnTo>
                <a:lnTo>
                  <a:pt x="219" y="241"/>
                </a:lnTo>
                <a:lnTo>
                  <a:pt x="216" y="245"/>
                </a:lnTo>
                <a:close/>
                <a:moveTo>
                  <a:pt x="224" y="251"/>
                </a:moveTo>
                <a:lnTo>
                  <a:pt x="221" y="250"/>
                </a:lnTo>
                <a:lnTo>
                  <a:pt x="224" y="246"/>
                </a:lnTo>
                <a:lnTo>
                  <a:pt x="233" y="238"/>
                </a:lnTo>
                <a:lnTo>
                  <a:pt x="238" y="233"/>
                </a:lnTo>
                <a:lnTo>
                  <a:pt x="243" y="228"/>
                </a:lnTo>
                <a:lnTo>
                  <a:pt x="248" y="223"/>
                </a:lnTo>
                <a:lnTo>
                  <a:pt x="250" y="221"/>
                </a:lnTo>
                <a:lnTo>
                  <a:pt x="255" y="224"/>
                </a:lnTo>
                <a:lnTo>
                  <a:pt x="248" y="231"/>
                </a:lnTo>
                <a:lnTo>
                  <a:pt x="243" y="236"/>
                </a:lnTo>
                <a:lnTo>
                  <a:pt x="238" y="241"/>
                </a:lnTo>
                <a:lnTo>
                  <a:pt x="233" y="246"/>
                </a:lnTo>
                <a:lnTo>
                  <a:pt x="226" y="253"/>
                </a:lnTo>
                <a:lnTo>
                  <a:pt x="224" y="251"/>
                </a:lnTo>
                <a:close/>
                <a:moveTo>
                  <a:pt x="236" y="263"/>
                </a:moveTo>
                <a:lnTo>
                  <a:pt x="233" y="262"/>
                </a:lnTo>
                <a:lnTo>
                  <a:pt x="231" y="258"/>
                </a:lnTo>
                <a:lnTo>
                  <a:pt x="233" y="257"/>
                </a:lnTo>
                <a:lnTo>
                  <a:pt x="238" y="251"/>
                </a:lnTo>
                <a:lnTo>
                  <a:pt x="243" y="246"/>
                </a:lnTo>
                <a:lnTo>
                  <a:pt x="248" y="241"/>
                </a:lnTo>
                <a:lnTo>
                  <a:pt x="256" y="233"/>
                </a:lnTo>
                <a:lnTo>
                  <a:pt x="260" y="229"/>
                </a:lnTo>
                <a:lnTo>
                  <a:pt x="263" y="234"/>
                </a:lnTo>
                <a:lnTo>
                  <a:pt x="256" y="241"/>
                </a:lnTo>
                <a:lnTo>
                  <a:pt x="248" y="251"/>
                </a:lnTo>
                <a:lnTo>
                  <a:pt x="243" y="257"/>
                </a:lnTo>
                <a:lnTo>
                  <a:pt x="238" y="260"/>
                </a:lnTo>
                <a:lnTo>
                  <a:pt x="236" y="263"/>
                </a:lnTo>
                <a:close/>
                <a:moveTo>
                  <a:pt x="256" y="260"/>
                </a:moveTo>
                <a:lnTo>
                  <a:pt x="248" y="270"/>
                </a:lnTo>
                <a:lnTo>
                  <a:pt x="244" y="272"/>
                </a:lnTo>
                <a:lnTo>
                  <a:pt x="243" y="270"/>
                </a:lnTo>
                <a:lnTo>
                  <a:pt x="241" y="268"/>
                </a:lnTo>
                <a:lnTo>
                  <a:pt x="243" y="267"/>
                </a:lnTo>
                <a:lnTo>
                  <a:pt x="248" y="262"/>
                </a:lnTo>
                <a:lnTo>
                  <a:pt x="256" y="251"/>
                </a:lnTo>
                <a:lnTo>
                  <a:pt x="270" y="240"/>
                </a:lnTo>
                <a:lnTo>
                  <a:pt x="273" y="245"/>
                </a:lnTo>
                <a:lnTo>
                  <a:pt x="256" y="26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979" name="Google Shape;3979;p19"/>
          <p:cNvGrpSpPr/>
          <p:nvPr/>
        </p:nvGrpSpPr>
        <p:grpSpPr>
          <a:xfrm>
            <a:off x="4740275" y="2665413"/>
            <a:ext cx="550863" cy="550862"/>
            <a:chOff x="4740275" y="2665413"/>
            <a:chExt cx="550863" cy="550862"/>
          </a:xfrm>
        </p:grpSpPr>
        <p:sp>
          <p:nvSpPr>
            <p:cNvPr id="3980" name="Google Shape;3980;p19"/>
            <p:cNvSpPr/>
            <p:nvPr/>
          </p:nvSpPr>
          <p:spPr>
            <a:xfrm>
              <a:off x="4756150" y="2770188"/>
              <a:ext cx="515938" cy="73025"/>
            </a:xfrm>
            <a:custGeom>
              <a:rect b="b" l="l" r="r" t="t"/>
              <a:pathLst>
                <a:path extrusionOk="0" h="27" w="191">
                  <a:moveTo>
                    <a:pt x="94" y="27"/>
                  </a:moveTo>
                  <a:cubicBezTo>
                    <a:pt x="176" y="27"/>
                    <a:pt x="176" y="27"/>
                    <a:pt x="176" y="27"/>
                  </a:cubicBezTo>
                  <a:cubicBezTo>
                    <a:pt x="191" y="27"/>
                    <a:pt x="191" y="27"/>
                    <a:pt x="191" y="27"/>
                  </a:cubicBezTo>
                  <a:cubicBezTo>
                    <a:pt x="190" y="24"/>
                    <a:pt x="189" y="21"/>
                    <a:pt x="187" y="17"/>
                  </a:cubicBezTo>
                  <a:cubicBezTo>
                    <a:pt x="183" y="16"/>
                    <a:pt x="179" y="15"/>
                    <a:pt x="176" y="14"/>
                  </a:cubicBezTo>
                  <a:cubicBezTo>
                    <a:pt x="174" y="13"/>
                    <a:pt x="172" y="13"/>
                    <a:pt x="170" y="12"/>
                  </a:cubicBezTo>
                  <a:cubicBezTo>
                    <a:pt x="170" y="21"/>
                    <a:pt x="170" y="21"/>
                    <a:pt x="170" y="21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2" y="10"/>
                    <a:pt x="162" y="10"/>
                    <a:pt x="162" y="10"/>
                  </a:cubicBezTo>
                  <a:cubicBezTo>
                    <a:pt x="155" y="8"/>
                    <a:pt x="147" y="6"/>
                    <a:pt x="140" y="5"/>
                  </a:cubicBezTo>
                  <a:cubicBezTo>
                    <a:pt x="140" y="15"/>
                    <a:pt x="140" y="15"/>
                    <a:pt x="140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24" y="3"/>
                    <a:pt x="117" y="2"/>
                    <a:pt x="109" y="1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99" y="1"/>
                    <a:pt x="96" y="0"/>
                    <a:pt x="94" y="0"/>
                  </a:cubicBezTo>
                  <a:cubicBezTo>
                    <a:pt x="92" y="0"/>
                    <a:pt x="90" y="0"/>
                    <a:pt x="89" y="0"/>
                  </a:cubicBezTo>
                  <a:cubicBezTo>
                    <a:pt x="85" y="0"/>
                    <a:pt x="82" y="0"/>
                    <a:pt x="79" y="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64" y="1"/>
                    <a:pt x="56" y="2"/>
                    <a:pt x="48" y="3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3" y="6"/>
                    <a:pt x="26" y="7"/>
                    <a:pt x="18" y="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2"/>
                    <a:pt x="8" y="12"/>
                    <a:pt x="7" y="12"/>
                  </a:cubicBezTo>
                  <a:cubicBezTo>
                    <a:pt x="4" y="17"/>
                    <a:pt x="2" y="22"/>
                    <a:pt x="0" y="27"/>
                  </a:cubicBezTo>
                  <a:cubicBezTo>
                    <a:pt x="10" y="27"/>
                    <a:pt x="10" y="27"/>
                    <a:pt x="10" y="27"/>
                  </a:cubicBezTo>
                  <a:lnTo>
                    <a:pt x="94" y="2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1" name="Google Shape;3981;p19"/>
            <p:cNvSpPr/>
            <p:nvPr/>
          </p:nvSpPr>
          <p:spPr>
            <a:xfrm>
              <a:off x="4740275" y="2889250"/>
              <a:ext cx="547688" cy="22225"/>
            </a:xfrm>
            <a:custGeom>
              <a:rect b="b" l="l" r="r" t="t"/>
              <a:pathLst>
                <a:path extrusionOk="0" h="8" w="203">
                  <a:moveTo>
                    <a:pt x="100" y="8"/>
                  </a:moveTo>
                  <a:cubicBezTo>
                    <a:pt x="182" y="8"/>
                    <a:pt x="182" y="8"/>
                    <a:pt x="182" y="8"/>
                  </a:cubicBezTo>
                  <a:cubicBezTo>
                    <a:pt x="203" y="8"/>
                    <a:pt x="203" y="8"/>
                    <a:pt x="203" y="8"/>
                  </a:cubicBezTo>
                  <a:cubicBezTo>
                    <a:pt x="203" y="5"/>
                    <a:pt x="202" y="2"/>
                    <a:pt x="202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100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2" name="Google Shape;3982;p19"/>
            <p:cNvSpPr/>
            <p:nvPr/>
          </p:nvSpPr>
          <p:spPr>
            <a:xfrm>
              <a:off x="4746625" y="2854325"/>
              <a:ext cx="536575" cy="23813"/>
            </a:xfrm>
            <a:custGeom>
              <a:rect b="b" l="l" r="r" t="t"/>
              <a:pathLst>
                <a:path extrusionOk="0" h="9" w="199">
                  <a:moveTo>
                    <a:pt x="98" y="9"/>
                  </a:moveTo>
                  <a:cubicBezTo>
                    <a:pt x="180" y="9"/>
                    <a:pt x="180" y="9"/>
                    <a:pt x="180" y="9"/>
                  </a:cubicBezTo>
                  <a:cubicBezTo>
                    <a:pt x="199" y="9"/>
                    <a:pt x="199" y="9"/>
                    <a:pt x="199" y="9"/>
                  </a:cubicBezTo>
                  <a:cubicBezTo>
                    <a:pt x="198" y="6"/>
                    <a:pt x="198" y="3"/>
                    <a:pt x="197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lnTo>
                    <a:pt x="98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3" name="Google Shape;3983;p19"/>
            <p:cNvSpPr/>
            <p:nvPr/>
          </p:nvSpPr>
          <p:spPr>
            <a:xfrm>
              <a:off x="4805363" y="2665413"/>
              <a:ext cx="407988" cy="111125"/>
            </a:xfrm>
            <a:custGeom>
              <a:rect b="b" l="l" r="r" t="t"/>
              <a:pathLst>
                <a:path extrusionOk="0" h="41" w="151">
                  <a:moveTo>
                    <a:pt x="23" y="24"/>
                  </a:moveTo>
                  <a:cubicBezTo>
                    <a:pt x="30" y="24"/>
                    <a:pt x="30" y="24"/>
                    <a:pt x="30" y="2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8" y="34"/>
                    <a:pt x="46" y="33"/>
                    <a:pt x="53" y="3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4" y="32"/>
                    <a:pt x="67" y="32"/>
                    <a:pt x="71" y="32"/>
                  </a:cubicBezTo>
                  <a:cubicBezTo>
                    <a:pt x="72" y="32"/>
                    <a:pt x="74" y="32"/>
                    <a:pt x="76" y="32"/>
                  </a:cubicBezTo>
                  <a:cubicBezTo>
                    <a:pt x="78" y="32"/>
                    <a:pt x="81" y="32"/>
                    <a:pt x="84" y="3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9" y="33"/>
                    <a:pt x="106" y="34"/>
                    <a:pt x="114" y="35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9" y="38"/>
                    <a:pt x="137" y="39"/>
                    <a:pt x="144" y="41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33" y="12"/>
                    <a:pt x="107" y="0"/>
                    <a:pt x="78" y="0"/>
                  </a:cubicBezTo>
                  <a:cubicBezTo>
                    <a:pt x="77" y="0"/>
                    <a:pt x="76" y="0"/>
                    <a:pt x="76" y="0"/>
                  </a:cubicBezTo>
                  <a:cubicBezTo>
                    <a:pt x="45" y="0"/>
                    <a:pt x="18" y="14"/>
                    <a:pt x="0" y="36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39"/>
                    <a:pt x="15" y="37"/>
                    <a:pt x="23" y="36"/>
                  </a:cubicBezTo>
                  <a:lnTo>
                    <a:pt x="23" y="2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4" name="Google Shape;3984;p19"/>
            <p:cNvSpPr/>
            <p:nvPr/>
          </p:nvSpPr>
          <p:spPr>
            <a:xfrm>
              <a:off x="5216525" y="2751138"/>
              <a:ext cx="28575" cy="38100"/>
            </a:xfrm>
            <a:custGeom>
              <a:rect b="b" l="l" r="r" t="t"/>
              <a:pathLst>
                <a:path extrusionOk="0" h="14" w="11">
                  <a:moveTo>
                    <a:pt x="11" y="14"/>
                  </a:moveTo>
                  <a:cubicBezTo>
                    <a:pt x="10" y="12"/>
                    <a:pt x="8" y="9"/>
                    <a:pt x="6" y="7"/>
                  </a:cubicBezTo>
                  <a:cubicBezTo>
                    <a:pt x="4" y="4"/>
                    <a:pt x="2" y="2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4" y="12"/>
                    <a:pt x="6" y="13"/>
                  </a:cubicBezTo>
                  <a:cubicBezTo>
                    <a:pt x="8" y="13"/>
                    <a:pt x="9" y="14"/>
                    <a:pt x="11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5" name="Google Shape;3985;p19"/>
            <p:cNvSpPr/>
            <p:nvPr/>
          </p:nvSpPr>
          <p:spPr>
            <a:xfrm>
              <a:off x="4781550" y="3086100"/>
              <a:ext cx="1588" cy="6350"/>
            </a:xfrm>
            <a:custGeom>
              <a:rect b="b" l="l" r="r" t="t"/>
              <a:pathLst>
                <a:path extrusionOk="0" h="4" w="1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6" name="Google Shape;3986;p19"/>
            <p:cNvSpPr/>
            <p:nvPr/>
          </p:nvSpPr>
          <p:spPr>
            <a:xfrm>
              <a:off x="4740275" y="2957513"/>
              <a:ext cx="550863" cy="23813"/>
            </a:xfrm>
            <a:custGeom>
              <a:rect b="b" l="l" r="r" t="t"/>
              <a:pathLst>
                <a:path extrusionOk="0" h="9" w="204">
                  <a:moveTo>
                    <a:pt x="10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03" y="6"/>
                    <a:pt x="203" y="3"/>
                    <a:pt x="204" y="0"/>
                  </a:cubicBezTo>
                  <a:cubicBezTo>
                    <a:pt x="182" y="0"/>
                    <a:pt x="182" y="0"/>
                    <a:pt x="182" y="0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7" name="Google Shape;3987;p19"/>
            <p:cNvSpPr/>
            <p:nvPr/>
          </p:nvSpPr>
          <p:spPr>
            <a:xfrm>
              <a:off x="4805363" y="3073400"/>
              <a:ext cx="450850" cy="142875"/>
            </a:xfrm>
            <a:custGeom>
              <a:rect b="b" l="l" r="r" t="t"/>
              <a:pathLst>
                <a:path extrusionOk="0" h="53" w="167">
                  <a:moveTo>
                    <a:pt x="152" y="5"/>
                  </a:moveTo>
                  <a:cubicBezTo>
                    <a:pt x="152" y="17"/>
                    <a:pt x="152" y="17"/>
                    <a:pt x="152" y="17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37" y="9"/>
                    <a:pt x="129" y="10"/>
                    <a:pt x="122" y="12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06" y="14"/>
                    <a:pt x="99" y="15"/>
                    <a:pt x="91" y="1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1" y="16"/>
                    <a:pt x="78" y="16"/>
                    <a:pt x="76" y="16"/>
                  </a:cubicBezTo>
                  <a:cubicBezTo>
                    <a:pt x="74" y="16"/>
                    <a:pt x="72" y="16"/>
                    <a:pt x="71" y="16"/>
                  </a:cubicBezTo>
                  <a:cubicBezTo>
                    <a:pt x="67" y="16"/>
                    <a:pt x="64" y="16"/>
                    <a:pt x="61" y="1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46" y="15"/>
                    <a:pt x="38" y="15"/>
                    <a:pt x="30" y="1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15" y="11"/>
                    <a:pt x="8" y="10"/>
                    <a:pt x="0" y="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8" y="39"/>
                    <a:pt x="45" y="52"/>
                    <a:pt x="76" y="53"/>
                  </a:cubicBezTo>
                  <a:cubicBezTo>
                    <a:pt x="76" y="53"/>
                    <a:pt x="77" y="53"/>
                    <a:pt x="78" y="53"/>
                  </a:cubicBezTo>
                  <a:cubicBezTo>
                    <a:pt x="110" y="53"/>
                    <a:pt x="139" y="38"/>
                    <a:pt x="158" y="14"/>
                  </a:cubicBezTo>
                  <a:cubicBezTo>
                    <a:pt x="161" y="10"/>
                    <a:pt x="164" y="5"/>
                    <a:pt x="167" y="0"/>
                  </a:cubicBezTo>
                  <a:cubicBezTo>
                    <a:pt x="164" y="1"/>
                    <a:pt x="161" y="2"/>
                    <a:pt x="158" y="3"/>
                  </a:cubicBezTo>
                  <a:cubicBezTo>
                    <a:pt x="156" y="4"/>
                    <a:pt x="154" y="4"/>
                    <a:pt x="152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8" name="Google Shape;3988;p19"/>
            <p:cNvSpPr/>
            <p:nvPr/>
          </p:nvSpPr>
          <p:spPr>
            <a:xfrm>
              <a:off x="4740275" y="2921000"/>
              <a:ext cx="550863" cy="25400"/>
            </a:xfrm>
            <a:custGeom>
              <a:rect b="b" l="l" r="r" t="t"/>
              <a:pathLst>
                <a:path extrusionOk="0" h="9" w="204">
                  <a:moveTo>
                    <a:pt x="204" y="0"/>
                  </a:moveTo>
                  <a:cubicBezTo>
                    <a:pt x="182" y="0"/>
                    <a:pt x="182" y="0"/>
                    <a:pt x="182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204" y="9"/>
                    <a:pt x="204" y="9"/>
                    <a:pt x="204" y="9"/>
                  </a:cubicBezTo>
                  <a:cubicBezTo>
                    <a:pt x="204" y="8"/>
                    <a:pt x="204" y="8"/>
                    <a:pt x="204" y="7"/>
                  </a:cubicBezTo>
                  <a:cubicBezTo>
                    <a:pt x="204" y="5"/>
                    <a:pt x="204" y="2"/>
                    <a:pt x="20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9" name="Google Shape;3989;p19"/>
            <p:cNvSpPr/>
            <p:nvPr/>
          </p:nvSpPr>
          <p:spPr>
            <a:xfrm>
              <a:off x="4743450" y="2992438"/>
              <a:ext cx="542925" cy="20638"/>
            </a:xfrm>
            <a:custGeom>
              <a:rect b="b" l="l" r="r" t="t"/>
              <a:pathLst>
                <a:path extrusionOk="0" h="8" w="201">
                  <a:moveTo>
                    <a:pt x="9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2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81" y="8"/>
                    <a:pt x="181" y="8"/>
                    <a:pt x="181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200" y="5"/>
                    <a:pt x="200" y="3"/>
                    <a:pt x="201" y="0"/>
                  </a:cubicBezTo>
                  <a:cubicBezTo>
                    <a:pt x="181" y="0"/>
                    <a:pt x="181" y="0"/>
                    <a:pt x="181" y="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0" name="Google Shape;3990;p19"/>
            <p:cNvSpPr/>
            <p:nvPr/>
          </p:nvSpPr>
          <p:spPr>
            <a:xfrm>
              <a:off x="4754563" y="3024188"/>
              <a:ext cx="523875" cy="73025"/>
            </a:xfrm>
            <a:custGeom>
              <a:rect b="b" l="l" r="r" t="t"/>
              <a:pathLst>
                <a:path extrusionOk="0" h="27" w="194">
                  <a:moveTo>
                    <a:pt x="9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7" y="15"/>
                    <a:pt x="9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7" y="20"/>
                    <a:pt x="34" y="21"/>
                    <a:pt x="42" y="2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7" y="25"/>
                    <a:pt x="65" y="26"/>
                    <a:pt x="72" y="2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3" y="27"/>
                    <a:pt x="86" y="27"/>
                    <a:pt x="90" y="27"/>
                  </a:cubicBezTo>
                  <a:cubicBezTo>
                    <a:pt x="91" y="27"/>
                    <a:pt x="93" y="27"/>
                    <a:pt x="95" y="27"/>
                  </a:cubicBezTo>
                  <a:cubicBezTo>
                    <a:pt x="97" y="27"/>
                    <a:pt x="100" y="27"/>
                    <a:pt x="103" y="26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8" y="25"/>
                    <a:pt x="125" y="25"/>
                    <a:pt x="133" y="2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1" y="22"/>
                    <a:pt x="141" y="22"/>
                    <a:pt x="141" y="22"/>
                  </a:cubicBezTo>
                  <a:cubicBezTo>
                    <a:pt x="148" y="21"/>
                    <a:pt x="156" y="19"/>
                    <a:pt x="163" y="17"/>
                  </a:cubicBezTo>
                  <a:cubicBezTo>
                    <a:pt x="163" y="6"/>
                    <a:pt x="163" y="6"/>
                    <a:pt x="163" y="6"/>
                  </a:cubicBezTo>
                  <a:cubicBezTo>
                    <a:pt x="171" y="6"/>
                    <a:pt x="171" y="6"/>
                    <a:pt x="171" y="6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3" y="14"/>
                    <a:pt x="175" y="14"/>
                    <a:pt x="177" y="13"/>
                  </a:cubicBezTo>
                  <a:cubicBezTo>
                    <a:pt x="181" y="12"/>
                    <a:pt x="186" y="10"/>
                    <a:pt x="191" y="9"/>
                  </a:cubicBezTo>
                  <a:cubicBezTo>
                    <a:pt x="192" y="6"/>
                    <a:pt x="193" y="3"/>
                    <a:pt x="194" y="0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91" name="Google Shape;3991;p19"/>
          <p:cNvGrpSpPr/>
          <p:nvPr/>
        </p:nvGrpSpPr>
        <p:grpSpPr>
          <a:xfrm>
            <a:off x="5567363" y="1884363"/>
            <a:ext cx="528638" cy="427038"/>
            <a:chOff x="5567363" y="1884363"/>
            <a:chExt cx="528638" cy="427038"/>
          </a:xfrm>
        </p:grpSpPr>
        <p:sp>
          <p:nvSpPr>
            <p:cNvPr id="3992" name="Google Shape;3992;p19"/>
            <p:cNvSpPr/>
            <p:nvPr/>
          </p:nvSpPr>
          <p:spPr>
            <a:xfrm>
              <a:off x="5567363" y="2006600"/>
              <a:ext cx="528638" cy="228600"/>
            </a:xfrm>
            <a:custGeom>
              <a:rect b="b" l="l" r="r" t="t"/>
              <a:pathLst>
                <a:path extrusionOk="0" h="85" w="196">
                  <a:moveTo>
                    <a:pt x="177" y="0"/>
                  </a:moveTo>
                  <a:cubicBezTo>
                    <a:pt x="177" y="0"/>
                    <a:pt x="177" y="0"/>
                    <a:pt x="177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13"/>
                    <a:pt x="161" y="13"/>
                    <a:pt x="161" y="13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56" y="17"/>
                    <a:pt x="156" y="17"/>
                    <a:pt x="15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6"/>
                    <a:pt x="9" y="85"/>
                    <a:pt x="19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156" y="70"/>
                    <a:pt x="156" y="70"/>
                    <a:pt x="156" y="70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61" y="85"/>
                    <a:pt x="161" y="85"/>
                    <a:pt x="161" y="85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77" y="85"/>
                    <a:pt x="177" y="85"/>
                    <a:pt x="177" y="85"/>
                  </a:cubicBezTo>
                  <a:cubicBezTo>
                    <a:pt x="177" y="85"/>
                    <a:pt x="177" y="85"/>
                    <a:pt x="177" y="85"/>
                  </a:cubicBezTo>
                  <a:cubicBezTo>
                    <a:pt x="187" y="85"/>
                    <a:pt x="196" y="76"/>
                    <a:pt x="196" y="66"/>
                  </a:cubicBezTo>
                  <a:cubicBezTo>
                    <a:pt x="196" y="19"/>
                    <a:pt x="196" y="19"/>
                    <a:pt x="196" y="19"/>
                  </a:cubicBezTo>
                  <a:cubicBezTo>
                    <a:pt x="196" y="9"/>
                    <a:pt x="187" y="0"/>
                    <a:pt x="177" y="0"/>
                  </a:cubicBezTo>
                  <a:close/>
                  <a:moveTo>
                    <a:pt x="162" y="36"/>
                  </a:moveTo>
                  <a:cubicBezTo>
                    <a:pt x="159" y="36"/>
                    <a:pt x="157" y="34"/>
                    <a:pt x="157" y="31"/>
                  </a:cubicBezTo>
                  <a:cubicBezTo>
                    <a:pt x="157" y="29"/>
                    <a:pt x="159" y="27"/>
                    <a:pt x="162" y="27"/>
                  </a:cubicBezTo>
                  <a:cubicBezTo>
                    <a:pt x="164" y="27"/>
                    <a:pt x="167" y="29"/>
                    <a:pt x="167" y="31"/>
                  </a:cubicBezTo>
                  <a:cubicBezTo>
                    <a:pt x="167" y="34"/>
                    <a:pt x="164" y="36"/>
                    <a:pt x="162" y="36"/>
                  </a:cubicBezTo>
                  <a:close/>
                  <a:moveTo>
                    <a:pt x="177" y="36"/>
                  </a:moveTo>
                  <a:cubicBezTo>
                    <a:pt x="175" y="36"/>
                    <a:pt x="172" y="34"/>
                    <a:pt x="172" y="31"/>
                  </a:cubicBezTo>
                  <a:cubicBezTo>
                    <a:pt x="172" y="29"/>
                    <a:pt x="175" y="27"/>
                    <a:pt x="177" y="27"/>
                  </a:cubicBezTo>
                  <a:cubicBezTo>
                    <a:pt x="180" y="27"/>
                    <a:pt x="182" y="29"/>
                    <a:pt x="182" y="31"/>
                  </a:cubicBezTo>
                  <a:cubicBezTo>
                    <a:pt x="182" y="34"/>
                    <a:pt x="180" y="36"/>
                    <a:pt x="177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3" name="Google Shape;3993;p19"/>
            <p:cNvSpPr/>
            <p:nvPr/>
          </p:nvSpPr>
          <p:spPr>
            <a:xfrm>
              <a:off x="5665788" y="1884363"/>
              <a:ext cx="322263" cy="1571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4" name="Google Shape;3994;p19"/>
            <p:cNvSpPr/>
            <p:nvPr/>
          </p:nvSpPr>
          <p:spPr>
            <a:xfrm>
              <a:off x="5665788" y="2208213"/>
              <a:ext cx="322263" cy="1031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5" name="Google Shape;3995;p19"/>
            <p:cNvSpPr/>
            <p:nvPr/>
          </p:nvSpPr>
          <p:spPr>
            <a:xfrm>
              <a:off x="5753100" y="1908175"/>
              <a:ext cx="196850" cy="7938"/>
            </a:xfrm>
            <a:custGeom>
              <a:rect b="b" l="l" r="r" t="t"/>
              <a:pathLst>
                <a:path extrusionOk="0" h="5" w="124">
                  <a:moveTo>
                    <a:pt x="0" y="5"/>
                  </a:moveTo>
                  <a:lnTo>
                    <a:pt x="0" y="0"/>
                  </a:lnTo>
                  <a:lnTo>
                    <a:pt x="124" y="0"/>
                  </a:lnTo>
                  <a:lnTo>
                    <a:pt x="124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6" name="Google Shape;3996;p19"/>
            <p:cNvSpPr/>
            <p:nvPr/>
          </p:nvSpPr>
          <p:spPr>
            <a:xfrm>
              <a:off x="5694363" y="1943100"/>
              <a:ext cx="198438" cy="6350"/>
            </a:xfrm>
            <a:custGeom>
              <a:rect b="b" l="l" r="r" t="t"/>
              <a:pathLst>
                <a:path extrusionOk="0" h="4" w="125">
                  <a:moveTo>
                    <a:pt x="0" y="4"/>
                  </a:moveTo>
                  <a:lnTo>
                    <a:pt x="0" y="0"/>
                  </a:lnTo>
                  <a:lnTo>
                    <a:pt x="125" y="0"/>
                  </a:lnTo>
                  <a:lnTo>
                    <a:pt x="12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7" name="Google Shape;3997;p19"/>
            <p:cNvSpPr/>
            <p:nvPr/>
          </p:nvSpPr>
          <p:spPr>
            <a:xfrm>
              <a:off x="5753100" y="1976438"/>
              <a:ext cx="196850" cy="4763"/>
            </a:xfrm>
            <a:custGeom>
              <a:rect b="b" l="l" r="r" t="t"/>
              <a:pathLst>
                <a:path extrusionOk="0" h="3" w="124">
                  <a:moveTo>
                    <a:pt x="0" y="3"/>
                  </a:moveTo>
                  <a:lnTo>
                    <a:pt x="0" y="0"/>
                  </a:lnTo>
                  <a:lnTo>
                    <a:pt x="124" y="0"/>
                  </a:lnTo>
                  <a:lnTo>
                    <a:pt x="124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8" name="Google Shape;3998;p19"/>
            <p:cNvSpPr/>
            <p:nvPr/>
          </p:nvSpPr>
          <p:spPr>
            <a:xfrm>
              <a:off x="5694363" y="2008188"/>
              <a:ext cx="198438" cy="6350"/>
            </a:xfrm>
            <a:custGeom>
              <a:rect b="b" l="l" r="r" t="t"/>
              <a:pathLst>
                <a:path extrusionOk="0" h="4" w="125">
                  <a:moveTo>
                    <a:pt x="0" y="4"/>
                  </a:moveTo>
                  <a:lnTo>
                    <a:pt x="0" y="0"/>
                  </a:lnTo>
                  <a:lnTo>
                    <a:pt x="125" y="0"/>
                  </a:lnTo>
                  <a:lnTo>
                    <a:pt x="125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9" name="Google Shape;3999;p19"/>
            <p:cNvSpPr/>
            <p:nvPr/>
          </p:nvSpPr>
          <p:spPr>
            <a:xfrm>
              <a:off x="5757863" y="2235200"/>
              <a:ext cx="196850" cy="7938"/>
            </a:xfrm>
            <a:custGeom>
              <a:rect b="b" l="l" r="r" t="t"/>
              <a:pathLst>
                <a:path extrusionOk="0" h="5" w="124">
                  <a:moveTo>
                    <a:pt x="0" y="5"/>
                  </a:moveTo>
                  <a:lnTo>
                    <a:pt x="0" y="0"/>
                  </a:lnTo>
                  <a:lnTo>
                    <a:pt x="124" y="0"/>
                  </a:lnTo>
                  <a:lnTo>
                    <a:pt x="124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0" name="Google Shape;4000;p19"/>
            <p:cNvSpPr/>
            <p:nvPr/>
          </p:nvSpPr>
          <p:spPr>
            <a:xfrm>
              <a:off x="5699125" y="2276475"/>
              <a:ext cx="196850" cy="7938"/>
            </a:xfrm>
            <a:custGeom>
              <a:rect b="b" l="l" r="r" t="t"/>
              <a:pathLst>
                <a:path extrusionOk="0" h="5" w="124">
                  <a:moveTo>
                    <a:pt x="0" y="5"/>
                  </a:moveTo>
                  <a:lnTo>
                    <a:pt x="0" y="0"/>
                  </a:lnTo>
                  <a:lnTo>
                    <a:pt x="124" y="0"/>
                  </a:lnTo>
                  <a:lnTo>
                    <a:pt x="124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01" name="Google Shape;4001;p19"/>
          <p:cNvGrpSpPr/>
          <p:nvPr/>
        </p:nvGrpSpPr>
        <p:grpSpPr>
          <a:xfrm>
            <a:off x="3887788" y="2622550"/>
            <a:ext cx="609600" cy="609601"/>
            <a:chOff x="3887788" y="2622550"/>
            <a:chExt cx="609600" cy="609601"/>
          </a:xfrm>
        </p:grpSpPr>
        <p:sp>
          <p:nvSpPr>
            <p:cNvPr id="4002" name="Google Shape;4002;p19"/>
            <p:cNvSpPr/>
            <p:nvPr/>
          </p:nvSpPr>
          <p:spPr>
            <a:xfrm>
              <a:off x="4111625" y="2813050"/>
              <a:ext cx="185738" cy="168275"/>
            </a:xfrm>
            <a:custGeom>
              <a:rect b="b" l="l" r="r" t="t"/>
              <a:pathLst>
                <a:path extrusionOk="0" h="62" w="69">
                  <a:moveTo>
                    <a:pt x="45" y="2"/>
                  </a:moveTo>
                  <a:cubicBezTo>
                    <a:pt x="42" y="22"/>
                    <a:pt x="50" y="30"/>
                    <a:pt x="57" y="37"/>
                  </a:cubicBezTo>
                  <a:cubicBezTo>
                    <a:pt x="63" y="44"/>
                    <a:pt x="69" y="49"/>
                    <a:pt x="65" y="59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3" y="51"/>
                    <a:pt x="58" y="46"/>
                    <a:pt x="53" y="40"/>
                  </a:cubicBezTo>
                  <a:cubicBezTo>
                    <a:pt x="46" y="34"/>
                    <a:pt x="39" y="27"/>
                    <a:pt x="39" y="12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9"/>
                    <a:pt x="16" y="51"/>
                    <a:pt x="13" y="51"/>
                  </a:cubicBezTo>
                  <a:cubicBezTo>
                    <a:pt x="10" y="52"/>
                    <a:pt x="8" y="52"/>
                    <a:pt x="5" y="50"/>
                  </a:cubicBezTo>
                  <a:cubicBezTo>
                    <a:pt x="3" y="49"/>
                    <a:pt x="1" y="46"/>
                    <a:pt x="0" y="44"/>
                  </a:cubicBezTo>
                  <a:cubicBezTo>
                    <a:pt x="0" y="41"/>
                    <a:pt x="0" y="39"/>
                    <a:pt x="1" y="36"/>
                  </a:cubicBezTo>
                  <a:cubicBezTo>
                    <a:pt x="3" y="34"/>
                    <a:pt x="5" y="32"/>
                    <a:pt x="8" y="31"/>
                  </a:cubicBezTo>
                  <a:cubicBezTo>
                    <a:pt x="10" y="31"/>
                    <a:pt x="13" y="31"/>
                    <a:pt x="15" y="32"/>
                  </a:cubicBezTo>
                  <a:cubicBezTo>
                    <a:pt x="17" y="33"/>
                    <a:pt x="17" y="34"/>
                    <a:pt x="18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45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3" name="Google Shape;4003;p19"/>
            <p:cNvSpPr/>
            <p:nvPr/>
          </p:nvSpPr>
          <p:spPr>
            <a:xfrm>
              <a:off x="3887788" y="2873375"/>
              <a:ext cx="169863" cy="184150"/>
            </a:xfrm>
            <a:custGeom>
              <a:rect b="b" l="l" r="r" t="t"/>
              <a:pathLst>
                <a:path extrusionOk="0" h="68" w="63">
                  <a:moveTo>
                    <a:pt x="3" y="23"/>
                  </a:moveTo>
                  <a:cubicBezTo>
                    <a:pt x="22" y="27"/>
                    <a:pt x="31" y="18"/>
                    <a:pt x="38" y="11"/>
                  </a:cubicBezTo>
                  <a:cubicBezTo>
                    <a:pt x="44" y="5"/>
                    <a:pt x="49" y="0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1" y="5"/>
                    <a:pt x="46" y="10"/>
                    <a:pt x="41" y="15"/>
                  </a:cubicBezTo>
                  <a:cubicBezTo>
                    <a:pt x="34" y="22"/>
                    <a:pt x="27" y="29"/>
                    <a:pt x="12" y="2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9" y="50"/>
                    <a:pt x="51" y="53"/>
                    <a:pt x="52" y="55"/>
                  </a:cubicBezTo>
                  <a:cubicBezTo>
                    <a:pt x="52" y="58"/>
                    <a:pt x="52" y="60"/>
                    <a:pt x="50" y="63"/>
                  </a:cubicBezTo>
                  <a:cubicBezTo>
                    <a:pt x="49" y="65"/>
                    <a:pt x="47" y="67"/>
                    <a:pt x="44" y="68"/>
                  </a:cubicBezTo>
                  <a:cubicBezTo>
                    <a:pt x="42" y="68"/>
                    <a:pt x="39" y="68"/>
                    <a:pt x="36" y="67"/>
                  </a:cubicBezTo>
                  <a:cubicBezTo>
                    <a:pt x="34" y="65"/>
                    <a:pt x="32" y="63"/>
                    <a:pt x="32" y="60"/>
                  </a:cubicBezTo>
                  <a:cubicBezTo>
                    <a:pt x="31" y="58"/>
                    <a:pt x="31" y="55"/>
                    <a:pt x="33" y="53"/>
                  </a:cubicBezTo>
                  <a:cubicBezTo>
                    <a:pt x="33" y="51"/>
                    <a:pt x="34" y="51"/>
                    <a:pt x="35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3" y="2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4" name="Google Shape;4004;p19"/>
            <p:cNvSpPr/>
            <p:nvPr/>
          </p:nvSpPr>
          <p:spPr>
            <a:xfrm>
              <a:off x="4062413" y="2622550"/>
              <a:ext cx="184150" cy="169863"/>
            </a:xfrm>
            <a:custGeom>
              <a:rect b="b" l="l" r="r" t="t"/>
              <a:pathLst>
                <a:path extrusionOk="0" h="63" w="68">
                  <a:moveTo>
                    <a:pt x="45" y="3"/>
                  </a:moveTo>
                  <a:cubicBezTo>
                    <a:pt x="41" y="23"/>
                    <a:pt x="50" y="31"/>
                    <a:pt x="57" y="38"/>
                  </a:cubicBezTo>
                  <a:cubicBezTo>
                    <a:pt x="63" y="44"/>
                    <a:pt x="68" y="5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3" y="51"/>
                    <a:pt x="58" y="47"/>
                    <a:pt x="53" y="41"/>
                  </a:cubicBezTo>
                  <a:cubicBezTo>
                    <a:pt x="46" y="35"/>
                    <a:pt x="39" y="27"/>
                    <a:pt x="39" y="13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50"/>
                    <a:pt x="15" y="51"/>
                    <a:pt x="13" y="52"/>
                  </a:cubicBezTo>
                  <a:cubicBezTo>
                    <a:pt x="10" y="53"/>
                    <a:pt x="8" y="52"/>
                    <a:pt x="5" y="51"/>
                  </a:cubicBezTo>
                  <a:cubicBezTo>
                    <a:pt x="3" y="49"/>
                    <a:pt x="1" y="47"/>
                    <a:pt x="0" y="45"/>
                  </a:cubicBezTo>
                  <a:cubicBezTo>
                    <a:pt x="0" y="42"/>
                    <a:pt x="0" y="39"/>
                    <a:pt x="1" y="37"/>
                  </a:cubicBezTo>
                  <a:cubicBezTo>
                    <a:pt x="3" y="34"/>
                    <a:pt x="5" y="33"/>
                    <a:pt x="8" y="32"/>
                  </a:cubicBezTo>
                  <a:cubicBezTo>
                    <a:pt x="10" y="31"/>
                    <a:pt x="13" y="32"/>
                    <a:pt x="15" y="33"/>
                  </a:cubicBezTo>
                  <a:cubicBezTo>
                    <a:pt x="17" y="34"/>
                    <a:pt x="17" y="35"/>
                    <a:pt x="18" y="35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45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5" name="Google Shape;4005;p19"/>
            <p:cNvSpPr/>
            <p:nvPr/>
          </p:nvSpPr>
          <p:spPr>
            <a:xfrm>
              <a:off x="4327525" y="2797175"/>
              <a:ext cx="169863" cy="187325"/>
            </a:xfrm>
            <a:custGeom>
              <a:rect b="b" l="l" r="r" t="t"/>
              <a:pathLst>
                <a:path extrusionOk="0" h="69" w="63">
                  <a:moveTo>
                    <a:pt x="60" y="45"/>
                  </a:moveTo>
                  <a:cubicBezTo>
                    <a:pt x="40" y="42"/>
                    <a:pt x="32" y="50"/>
                    <a:pt x="25" y="57"/>
                  </a:cubicBezTo>
                  <a:cubicBezTo>
                    <a:pt x="19" y="64"/>
                    <a:pt x="13" y="69"/>
                    <a:pt x="3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12" y="64"/>
                    <a:pt x="16" y="59"/>
                    <a:pt x="22" y="53"/>
                  </a:cubicBezTo>
                  <a:cubicBezTo>
                    <a:pt x="28" y="47"/>
                    <a:pt x="36" y="39"/>
                    <a:pt x="50" y="3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3" y="18"/>
                    <a:pt x="12" y="16"/>
                    <a:pt x="11" y="13"/>
                  </a:cubicBezTo>
                  <a:cubicBezTo>
                    <a:pt x="10" y="11"/>
                    <a:pt x="11" y="8"/>
                    <a:pt x="12" y="6"/>
                  </a:cubicBezTo>
                  <a:cubicBezTo>
                    <a:pt x="14" y="3"/>
                    <a:pt x="16" y="1"/>
                    <a:pt x="18" y="1"/>
                  </a:cubicBezTo>
                  <a:cubicBezTo>
                    <a:pt x="21" y="0"/>
                    <a:pt x="24" y="0"/>
                    <a:pt x="26" y="2"/>
                  </a:cubicBezTo>
                  <a:cubicBezTo>
                    <a:pt x="29" y="3"/>
                    <a:pt x="30" y="5"/>
                    <a:pt x="31" y="8"/>
                  </a:cubicBezTo>
                  <a:cubicBezTo>
                    <a:pt x="32" y="11"/>
                    <a:pt x="31" y="13"/>
                    <a:pt x="30" y="16"/>
                  </a:cubicBezTo>
                  <a:cubicBezTo>
                    <a:pt x="29" y="17"/>
                    <a:pt x="28" y="18"/>
                    <a:pt x="28" y="19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lnTo>
                    <a:pt x="60" y="4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6" name="Google Shape;4006;p19"/>
            <p:cNvSpPr/>
            <p:nvPr/>
          </p:nvSpPr>
          <p:spPr>
            <a:xfrm>
              <a:off x="4135438" y="3062288"/>
              <a:ext cx="187325" cy="169863"/>
            </a:xfrm>
            <a:custGeom>
              <a:rect b="b" l="l" r="r" t="t"/>
              <a:pathLst>
                <a:path extrusionOk="0" h="63" w="69">
                  <a:moveTo>
                    <a:pt x="24" y="60"/>
                  </a:moveTo>
                  <a:cubicBezTo>
                    <a:pt x="27" y="41"/>
                    <a:pt x="19" y="32"/>
                    <a:pt x="12" y="25"/>
                  </a:cubicBezTo>
                  <a:cubicBezTo>
                    <a:pt x="5" y="19"/>
                    <a:pt x="0" y="1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5" y="12"/>
                    <a:pt x="10" y="17"/>
                    <a:pt x="16" y="22"/>
                  </a:cubicBezTo>
                  <a:cubicBezTo>
                    <a:pt x="22" y="29"/>
                    <a:pt x="30" y="36"/>
                    <a:pt x="30" y="51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1" y="14"/>
                    <a:pt x="53" y="12"/>
                    <a:pt x="56" y="11"/>
                  </a:cubicBezTo>
                  <a:cubicBezTo>
                    <a:pt x="58" y="11"/>
                    <a:pt x="61" y="11"/>
                    <a:pt x="63" y="13"/>
                  </a:cubicBezTo>
                  <a:cubicBezTo>
                    <a:pt x="66" y="14"/>
                    <a:pt x="68" y="16"/>
                    <a:pt x="68" y="19"/>
                  </a:cubicBezTo>
                  <a:cubicBezTo>
                    <a:pt x="69" y="21"/>
                    <a:pt x="69" y="24"/>
                    <a:pt x="67" y="27"/>
                  </a:cubicBezTo>
                  <a:cubicBezTo>
                    <a:pt x="66" y="29"/>
                    <a:pt x="64" y="31"/>
                    <a:pt x="61" y="31"/>
                  </a:cubicBezTo>
                  <a:cubicBezTo>
                    <a:pt x="58" y="32"/>
                    <a:pt x="56" y="32"/>
                    <a:pt x="53" y="30"/>
                  </a:cubicBezTo>
                  <a:cubicBezTo>
                    <a:pt x="52" y="30"/>
                    <a:pt x="51" y="29"/>
                    <a:pt x="50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lnTo>
                    <a:pt x="24" y="6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7" name="Google Shape;4007;p19"/>
            <p:cNvSpPr/>
            <p:nvPr/>
          </p:nvSpPr>
          <p:spPr>
            <a:xfrm>
              <a:off x="3968750" y="2947988"/>
              <a:ext cx="123825" cy="114300"/>
            </a:xfrm>
            <a:custGeom>
              <a:rect b="b" l="l" r="r" t="t"/>
              <a:pathLst>
                <a:path extrusionOk="0" h="42" w="46">
                  <a:moveTo>
                    <a:pt x="2" y="0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3" y="24"/>
                    <a:pt x="44" y="26"/>
                    <a:pt x="45" y="29"/>
                  </a:cubicBezTo>
                  <a:cubicBezTo>
                    <a:pt x="46" y="31"/>
                    <a:pt x="45" y="34"/>
                    <a:pt x="44" y="36"/>
                  </a:cubicBezTo>
                  <a:cubicBezTo>
                    <a:pt x="42" y="39"/>
                    <a:pt x="40" y="40"/>
                    <a:pt x="38" y="41"/>
                  </a:cubicBezTo>
                  <a:cubicBezTo>
                    <a:pt x="35" y="42"/>
                    <a:pt x="32" y="42"/>
                    <a:pt x="30" y="40"/>
                  </a:cubicBezTo>
                  <a:cubicBezTo>
                    <a:pt x="27" y="39"/>
                    <a:pt x="26" y="36"/>
                    <a:pt x="25" y="34"/>
                  </a:cubicBezTo>
                  <a:cubicBezTo>
                    <a:pt x="24" y="31"/>
                    <a:pt x="25" y="29"/>
                    <a:pt x="26" y="26"/>
                  </a:cubicBezTo>
                  <a:cubicBezTo>
                    <a:pt x="27" y="25"/>
                    <a:pt x="28" y="24"/>
                    <a:pt x="28" y="23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8" name="Google Shape;4008;p19"/>
            <p:cNvSpPr/>
            <p:nvPr/>
          </p:nvSpPr>
          <p:spPr>
            <a:xfrm>
              <a:off x="4057650" y="2703513"/>
              <a:ext cx="112713" cy="123825"/>
            </a:xfrm>
            <a:custGeom>
              <a:rect b="b" l="l" r="r" t="t"/>
              <a:pathLst>
                <a:path extrusionOk="0" h="46" w="42">
                  <a:moveTo>
                    <a:pt x="42" y="2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8" y="43"/>
                    <a:pt x="16" y="45"/>
                    <a:pt x="13" y="45"/>
                  </a:cubicBezTo>
                  <a:cubicBezTo>
                    <a:pt x="11" y="46"/>
                    <a:pt x="8" y="46"/>
                    <a:pt x="6" y="44"/>
                  </a:cubicBezTo>
                  <a:cubicBezTo>
                    <a:pt x="3" y="43"/>
                    <a:pt x="2" y="40"/>
                    <a:pt x="1" y="38"/>
                  </a:cubicBezTo>
                  <a:cubicBezTo>
                    <a:pt x="0" y="35"/>
                    <a:pt x="0" y="33"/>
                    <a:pt x="2" y="30"/>
                  </a:cubicBezTo>
                  <a:cubicBezTo>
                    <a:pt x="3" y="28"/>
                    <a:pt x="6" y="26"/>
                    <a:pt x="8" y="25"/>
                  </a:cubicBezTo>
                  <a:cubicBezTo>
                    <a:pt x="11" y="25"/>
                    <a:pt x="13" y="25"/>
                    <a:pt x="16" y="26"/>
                  </a:cubicBezTo>
                  <a:cubicBezTo>
                    <a:pt x="17" y="27"/>
                    <a:pt x="18" y="28"/>
                    <a:pt x="19" y="29"/>
                  </a:cubicBezTo>
                  <a:cubicBezTo>
                    <a:pt x="19" y="29"/>
                    <a:pt x="19" y="30"/>
                    <a:pt x="20" y="3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42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9" name="Google Shape;4009;p19"/>
            <p:cNvSpPr/>
            <p:nvPr/>
          </p:nvSpPr>
          <p:spPr>
            <a:xfrm>
              <a:off x="4292600" y="2794000"/>
              <a:ext cx="123825" cy="111125"/>
            </a:xfrm>
            <a:custGeom>
              <a:rect b="b" l="l" r="r" t="t"/>
              <a:pathLst>
                <a:path extrusionOk="0" h="41" w="46">
                  <a:moveTo>
                    <a:pt x="44" y="41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8"/>
                    <a:pt x="1" y="15"/>
                    <a:pt x="1" y="13"/>
                  </a:cubicBezTo>
                  <a:cubicBezTo>
                    <a:pt x="0" y="10"/>
                    <a:pt x="0" y="7"/>
                    <a:pt x="2" y="5"/>
                  </a:cubicBezTo>
                  <a:cubicBezTo>
                    <a:pt x="3" y="3"/>
                    <a:pt x="6" y="1"/>
                    <a:pt x="8" y="0"/>
                  </a:cubicBezTo>
                  <a:cubicBezTo>
                    <a:pt x="11" y="0"/>
                    <a:pt x="13" y="0"/>
                    <a:pt x="16" y="1"/>
                  </a:cubicBezTo>
                  <a:cubicBezTo>
                    <a:pt x="18" y="3"/>
                    <a:pt x="20" y="5"/>
                    <a:pt x="21" y="7"/>
                  </a:cubicBezTo>
                  <a:cubicBezTo>
                    <a:pt x="21" y="10"/>
                    <a:pt x="21" y="13"/>
                    <a:pt x="20" y="15"/>
                  </a:cubicBezTo>
                  <a:cubicBezTo>
                    <a:pt x="19" y="16"/>
                    <a:pt x="18" y="17"/>
                    <a:pt x="17" y="18"/>
                  </a:cubicBezTo>
                  <a:cubicBezTo>
                    <a:pt x="17" y="18"/>
                    <a:pt x="16" y="19"/>
                    <a:pt x="16" y="19"/>
                  </a:cubicBezTo>
                  <a:cubicBezTo>
                    <a:pt x="46" y="37"/>
                    <a:pt x="46" y="37"/>
                    <a:pt x="46" y="37"/>
                  </a:cubicBezTo>
                  <a:lnTo>
                    <a:pt x="44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0" name="Google Shape;4010;p19"/>
            <p:cNvSpPr/>
            <p:nvPr/>
          </p:nvSpPr>
          <p:spPr>
            <a:xfrm>
              <a:off x="4214813" y="3027363"/>
              <a:ext cx="109538" cy="123825"/>
            </a:xfrm>
            <a:custGeom>
              <a:rect b="b" l="l" r="r" t="t"/>
              <a:pathLst>
                <a:path extrusionOk="0" h="46" w="41">
                  <a:moveTo>
                    <a:pt x="0" y="44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3"/>
                    <a:pt x="26" y="2"/>
                    <a:pt x="28" y="1"/>
                  </a:cubicBezTo>
                  <a:cubicBezTo>
                    <a:pt x="31" y="0"/>
                    <a:pt x="34" y="1"/>
                    <a:pt x="36" y="2"/>
                  </a:cubicBezTo>
                  <a:cubicBezTo>
                    <a:pt x="38" y="4"/>
                    <a:pt x="40" y="6"/>
                    <a:pt x="41" y="8"/>
                  </a:cubicBezTo>
                  <a:cubicBezTo>
                    <a:pt x="41" y="11"/>
                    <a:pt x="41" y="14"/>
                    <a:pt x="40" y="16"/>
                  </a:cubicBezTo>
                  <a:cubicBezTo>
                    <a:pt x="38" y="19"/>
                    <a:pt x="36" y="20"/>
                    <a:pt x="34" y="21"/>
                  </a:cubicBezTo>
                  <a:cubicBezTo>
                    <a:pt x="31" y="22"/>
                    <a:pt x="28" y="21"/>
                    <a:pt x="26" y="20"/>
                  </a:cubicBezTo>
                  <a:cubicBezTo>
                    <a:pt x="25" y="19"/>
                    <a:pt x="24" y="18"/>
                    <a:pt x="23" y="18"/>
                  </a:cubicBezTo>
                  <a:cubicBezTo>
                    <a:pt x="23" y="17"/>
                    <a:pt x="22" y="17"/>
                    <a:pt x="22" y="16"/>
                  </a:cubicBezTo>
                  <a:cubicBezTo>
                    <a:pt x="4" y="46"/>
                    <a:pt x="4" y="46"/>
                    <a:pt x="4" y="46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1" name="Google Shape;4011;p19"/>
            <p:cNvSpPr/>
            <p:nvPr/>
          </p:nvSpPr>
          <p:spPr>
            <a:xfrm>
              <a:off x="4106863" y="2892425"/>
              <a:ext cx="112713" cy="123825"/>
            </a:xfrm>
            <a:custGeom>
              <a:rect b="b" l="l" r="r" t="t"/>
              <a:pathLst>
                <a:path extrusionOk="0" h="46" w="42">
                  <a:moveTo>
                    <a:pt x="42" y="3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8" y="43"/>
                    <a:pt x="16" y="45"/>
                    <a:pt x="13" y="46"/>
                  </a:cubicBezTo>
                  <a:cubicBezTo>
                    <a:pt x="11" y="46"/>
                    <a:pt x="8" y="46"/>
                    <a:pt x="6" y="44"/>
                  </a:cubicBezTo>
                  <a:cubicBezTo>
                    <a:pt x="3" y="43"/>
                    <a:pt x="2" y="41"/>
                    <a:pt x="1" y="38"/>
                  </a:cubicBezTo>
                  <a:cubicBezTo>
                    <a:pt x="0" y="36"/>
                    <a:pt x="1" y="33"/>
                    <a:pt x="2" y="30"/>
                  </a:cubicBezTo>
                  <a:cubicBezTo>
                    <a:pt x="3" y="28"/>
                    <a:pt x="6" y="26"/>
                    <a:pt x="8" y="26"/>
                  </a:cubicBezTo>
                  <a:cubicBezTo>
                    <a:pt x="11" y="25"/>
                    <a:pt x="13" y="25"/>
                    <a:pt x="16" y="27"/>
                  </a:cubicBezTo>
                  <a:cubicBezTo>
                    <a:pt x="17" y="27"/>
                    <a:pt x="18" y="28"/>
                    <a:pt x="19" y="29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38" y="0"/>
                    <a:pt x="38" y="0"/>
                    <a:pt x="38" y="0"/>
                  </a:cubicBezTo>
                  <a:lnTo>
                    <a:pt x="42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56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2"/>
          <p:cNvSpPr/>
          <p:nvPr/>
        </p:nvSpPr>
        <p:spPr>
          <a:xfrm>
            <a:off x="76200" y="455613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lnTo>
                  <a:pt x="27" y="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" name="Google Shape;258;p2"/>
          <p:cNvSpPr/>
          <p:nvPr/>
        </p:nvSpPr>
        <p:spPr>
          <a:xfrm>
            <a:off x="495300" y="455613"/>
            <a:ext cx="219075" cy="171450"/>
          </a:xfrm>
          <a:custGeom>
            <a:rect b="b" l="l" r="r" t="t"/>
            <a:pathLst>
              <a:path extrusionOk="0" h="50" w="64"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3"/>
                  <a:pt x="4" y="22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5" y="13"/>
                  <a:pt x="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5"/>
                  <a:pt x="13" y="34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5" y="27"/>
                  <a:pt x="1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2"/>
          <p:cNvSpPr/>
          <p:nvPr/>
        </p:nvSpPr>
        <p:spPr>
          <a:xfrm>
            <a:off x="989013" y="455613"/>
            <a:ext cx="220663" cy="171450"/>
          </a:xfrm>
          <a:custGeom>
            <a:rect b="b" l="l" r="r" t="t"/>
            <a:pathLst>
              <a:path extrusionOk="0" h="50" w="64"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"/>
                  <a:pt x="1" y="13"/>
                  <a:pt x="2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2"/>
          <p:cNvSpPr/>
          <p:nvPr/>
        </p:nvSpPr>
        <p:spPr>
          <a:xfrm>
            <a:off x="1490663" y="455613"/>
            <a:ext cx="227013" cy="188913"/>
          </a:xfrm>
          <a:custGeom>
            <a:rect b="b" l="l" r="r" t="t"/>
            <a:pathLst>
              <a:path extrusionOk="0" h="55" w="66">
                <a:moveTo>
                  <a:pt x="66" y="43"/>
                </a:moveTo>
                <a:cubicBezTo>
                  <a:pt x="66" y="44"/>
                  <a:pt x="65" y="45"/>
                  <a:pt x="64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50"/>
                  <a:pt x="53" y="55"/>
                  <a:pt x="48" y="55"/>
                </a:cubicBezTo>
                <a:cubicBezTo>
                  <a:pt x="43" y="55"/>
                  <a:pt x="39" y="50"/>
                  <a:pt x="39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50"/>
                  <a:pt x="21" y="55"/>
                  <a:pt x="16" y="55"/>
                </a:cubicBezTo>
                <a:cubicBezTo>
                  <a:pt x="11" y="55"/>
                  <a:pt x="7" y="50"/>
                  <a:pt x="7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3" y="23"/>
                  <a:pt x="4" y="22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4"/>
                  <a:pt x="14" y="13"/>
                  <a:pt x="15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2" y="0"/>
                  <a:pt x="2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1"/>
                  <a:pt x="66" y="2"/>
                </a:cubicBezTo>
                <a:lnTo>
                  <a:pt x="66" y="43"/>
                </a:lnTo>
                <a:close/>
                <a:moveTo>
                  <a:pt x="21" y="27"/>
                </a:moveTo>
                <a:cubicBezTo>
                  <a:pt x="21" y="18"/>
                  <a:pt x="21" y="18"/>
                  <a:pt x="21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lnTo>
                  <a:pt x="21" y="27"/>
                </a:lnTo>
                <a:close/>
                <a:moveTo>
                  <a:pt x="16" y="41"/>
                </a:moveTo>
                <a:cubicBezTo>
                  <a:pt x="14" y="41"/>
                  <a:pt x="11" y="43"/>
                  <a:pt x="11" y="45"/>
                </a:cubicBezTo>
                <a:cubicBezTo>
                  <a:pt x="11" y="48"/>
                  <a:pt x="14" y="50"/>
                  <a:pt x="16" y="50"/>
                </a:cubicBezTo>
                <a:cubicBezTo>
                  <a:pt x="19" y="50"/>
                  <a:pt x="21" y="48"/>
                  <a:pt x="21" y="45"/>
                </a:cubicBezTo>
                <a:cubicBezTo>
                  <a:pt x="21" y="43"/>
                  <a:pt x="19" y="41"/>
                  <a:pt x="16" y="41"/>
                </a:cubicBezTo>
                <a:close/>
                <a:moveTo>
                  <a:pt x="57" y="15"/>
                </a:moveTo>
                <a:cubicBezTo>
                  <a:pt x="57" y="14"/>
                  <a:pt x="57" y="13"/>
                  <a:pt x="56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4"/>
                  <a:pt x="47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5"/>
                  <a:pt x="39" y="5"/>
                </a:cubicBezTo>
                <a:cubicBezTo>
                  <a:pt x="39" y="13"/>
                  <a:pt x="39" y="13"/>
                  <a:pt x="39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4"/>
                  <a:pt x="30" y="15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40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1"/>
                  <a:pt x="48" y="31"/>
                </a:cubicBezTo>
                <a:cubicBezTo>
                  <a:pt x="48" y="23"/>
                  <a:pt x="48" y="23"/>
                  <a:pt x="48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7" y="22"/>
                  <a:pt x="57" y="21"/>
                </a:cubicBezTo>
                <a:lnTo>
                  <a:pt x="57" y="15"/>
                </a:lnTo>
                <a:close/>
                <a:moveTo>
                  <a:pt x="48" y="41"/>
                </a:moveTo>
                <a:cubicBezTo>
                  <a:pt x="45" y="41"/>
                  <a:pt x="43" y="43"/>
                  <a:pt x="43" y="45"/>
                </a:cubicBezTo>
                <a:cubicBezTo>
                  <a:pt x="43" y="48"/>
                  <a:pt x="45" y="50"/>
                  <a:pt x="48" y="50"/>
                </a:cubicBezTo>
                <a:cubicBezTo>
                  <a:pt x="51" y="50"/>
                  <a:pt x="53" y="48"/>
                  <a:pt x="53" y="45"/>
                </a:cubicBezTo>
                <a:cubicBezTo>
                  <a:pt x="53" y="43"/>
                  <a:pt x="51" y="41"/>
                  <a:pt x="48" y="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2"/>
          <p:cNvSpPr/>
          <p:nvPr/>
        </p:nvSpPr>
        <p:spPr>
          <a:xfrm>
            <a:off x="1989138" y="487363"/>
            <a:ext cx="120650" cy="119063"/>
          </a:xfrm>
          <a:custGeom>
            <a:rect b="b" l="l" r="r" t="t"/>
            <a:pathLst>
              <a:path extrusionOk="0" h="35" w="35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  <a:moveTo>
                  <a:pt x="35" y="18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8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7" y="28"/>
                  <a:pt x="17" y="28"/>
                  <a:pt x="17" y="28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3" y="14"/>
                  <a:pt x="33" y="14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8"/>
                  <a:pt x="35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2"/>
          <p:cNvSpPr/>
          <p:nvPr/>
        </p:nvSpPr>
        <p:spPr>
          <a:xfrm>
            <a:off x="2474913" y="496888"/>
            <a:ext cx="119063" cy="120650"/>
          </a:xfrm>
          <a:custGeom>
            <a:rect b="b" l="l" r="r" t="t"/>
            <a:pathLst>
              <a:path extrusionOk="0" h="35" w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34" y="18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7" y="35"/>
                  <a:pt x="17" y="35"/>
                </a:cubicBezTo>
                <a:cubicBezTo>
                  <a:pt x="17" y="35"/>
                  <a:pt x="16" y="35"/>
                  <a:pt x="16" y="35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28" y="17"/>
                  <a:pt x="28" y="17"/>
                  <a:pt x="28" y="1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8"/>
                  <a:pt x="35" y="18"/>
                  <a:pt x="34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" name="Google Shape;263;p2"/>
          <p:cNvSpPr/>
          <p:nvPr/>
        </p:nvSpPr>
        <p:spPr>
          <a:xfrm>
            <a:off x="2979738" y="517525"/>
            <a:ext cx="119063" cy="73025"/>
          </a:xfrm>
          <a:custGeom>
            <a:rect b="b" l="l" r="r" t="t"/>
            <a:pathLst>
              <a:path extrusionOk="0" h="21" w="35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1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4" name="Google Shape;264;p2"/>
          <p:cNvSpPr/>
          <p:nvPr/>
        </p:nvSpPr>
        <p:spPr>
          <a:xfrm>
            <a:off x="3463925" y="496888"/>
            <a:ext cx="71438" cy="120650"/>
          </a:xfrm>
          <a:custGeom>
            <a:rect b="b" l="l" r="r" t="t"/>
            <a:pathLst>
              <a:path extrusionOk="0" h="35" w="21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2"/>
          <p:cNvSpPr/>
          <p:nvPr/>
        </p:nvSpPr>
        <p:spPr>
          <a:xfrm>
            <a:off x="3959225" y="455613"/>
            <a:ext cx="250825" cy="188913"/>
          </a:xfrm>
          <a:custGeom>
            <a:rect b="b" l="l" r="r" t="t"/>
            <a:pathLst>
              <a:path extrusionOk="0" h="119" w="158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" name="Google Shape;266;p2"/>
          <p:cNvSpPr/>
          <p:nvPr/>
        </p:nvSpPr>
        <p:spPr>
          <a:xfrm>
            <a:off x="4452938" y="455613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3" y="15"/>
                  <a:pt x="33" y="14"/>
                </a:cubicBezTo>
                <a:cubicBezTo>
                  <a:pt x="33" y="14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13" y="22"/>
                  <a:pt x="13" y="22"/>
                  <a:pt x="13" y="2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7" y="46"/>
                  <a:pt x="27" y="46"/>
                </a:cubicBezTo>
                <a:cubicBezTo>
                  <a:pt x="28" y="46"/>
                  <a:pt x="28" y="45"/>
                  <a:pt x="29" y="45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29"/>
                </a:cubicBezTo>
                <a:lnTo>
                  <a:pt x="45" y="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" name="Google Shape;267;p2"/>
          <p:cNvSpPr/>
          <p:nvPr/>
        </p:nvSpPr>
        <p:spPr>
          <a:xfrm>
            <a:off x="4948238" y="455613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3" y="27"/>
                  <a:pt x="14" y="27"/>
                  <a:pt x="14" y="26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1" y="23"/>
                  <a:pt x="41" y="24"/>
                </a:cubicBezTo>
                <a:lnTo>
                  <a:pt x="41" y="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" name="Google Shape;268;p2"/>
          <p:cNvSpPr/>
          <p:nvPr/>
        </p:nvSpPr>
        <p:spPr>
          <a:xfrm>
            <a:off x="5443538" y="455613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8" y="27"/>
                </a:move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ubicBezTo>
                  <a:pt x="16" y="8"/>
                  <a:pt x="8" y="16"/>
                  <a:pt x="8" y="27"/>
                </a:cubicBezTo>
                <a:close/>
                <a:moveTo>
                  <a:pt x="39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1" y="41"/>
                  <a:pt x="31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3" y="40"/>
                  <a:pt x="23" y="40"/>
                </a:cubicBezTo>
                <a:cubicBezTo>
                  <a:pt x="23" y="27"/>
                  <a:pt x="23" y="27"/>
                  <a:pt x="23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3"/>
                  <a:pt x="28" y="14"/>
                  <a:pt x="28" y="14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7"/>
                  <a:pt x="39" y="27"/>
                  <a:pt x="39" y="2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p2"/>
          <p:cNvSpPr/>
          <p:nvPr/>
        </p:nvSpPr>
        <p:spPr>
          <a:xfrm>
            <a:off x="5937250" y="455613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4" y="33"/>
                  <a:pt x="14" y="33"/>
                </a:cubicBezTo>
                <a:cubicBezTo>
                  <a:pt x="15" y="33"/>
                  <a:pt x="15" y="32"/>
                  <a:pt x="16" y="3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4"/>
                  <a:pt x="24" y="45"/>
                  <a:pt x="25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2" y="44"/>
                  <a:pt x="32" y="43"/>
                </a:cubicBezTo>
                <a:cubicBezTo>
                  <a:pt x="32" y="25"/>
                  <a:pt x="32" y="25"/>
                  <a:pt x="32" y="2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40" y="33"/>
                  <a:pt x="40" y="33"/>
                </a:cubicBezTo>
                <a:cubicBezTo>
                  <a:pt x="41" y="33"/>
                  <a:pt x="41" y="32"/>
                  <a:pt x="42" y="32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7"/>
                  <a:pt x="45" y="26"/>
                  <a:pt x="45" y="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" name="Google Shape;270;p2"/>
          <p:cNvSpPr/>
          <p:nvPr/>
        </p:nvSpPr>
        <p:spPr>
          <a:xfrm>
            <a:off x="6438900" y="461963"/>
            <a:ext cx="182563" cy="190500"/>
          </a:xfrm>
          <a:custGeom>
            <a:rect b="b" l="l" r="r" t="t"/>
            <a:pathLst>
              <a:path extrusionOk="0" h="55" w="53">
                <a:moveTo>
                  <a:pt x="53" y="30"/>
                </a:moveTo>
                <a:cubicBezTo>
                  <a:pt x="53" y="32"/>
                  <a:pt x="51" y="34"/>
                  <a:pt x="4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7"/>
                  <a:pt x="35" y="48"/>
                </a:cubicBezTo>
                <a:cubicBezTo>
                  <a:pt x="35" y="49"/>
                  <a:pt x="35" y="50"/>
                  <a:pt x="34" y="51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5"/>
                  <a:pt x="29" y="55"/>
                  <a:pt x="28" y="55"/>
                </a:cubicBezTo>
                <a:cubicBezTo>
                  <a:pt x="27" y="55"/>
                  <a:pt x="25" y="55"/>
                  <a:pt x="25" y="54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6"/>
                  <a:pt x="1" y="25"/>
                  <a:pt x="1" y="24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7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5" y="6"/>
                  <a:pt x="35" y="7"/>
                </a:cubicBezTo>
                <a:cubicBezTo>
                  <a:pt x="35" y="8"/>
                  <a:pt x="35" y="9"/>
                  <a:pt x="34" y="10"/>
                </a:cubicBezTo>
                <a:cubicBezTo>
                  <a:pt x="23" y="21"/>
                  <a:pt x="23" y="21"/>
                  <a:pt x="23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1" y="21"/>
                  <a:pt x="53" y="23"/>
                  <a:pt x="53" y="25"/>
                </a:cubicBezTo>
                <a:lnTo>
                  <a:pt x="53" y="3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" name="Google Shape;271;p2"/>
          <p:cNvSpPr/>
          <p:nvPr/>
        </p:nvSpPr>
        <p:spPr>
          <a:xfrm>
            <a:off x="6934200" y="461963"/>
            <a:ext cx="188913" cy="182563"/>
          </a:xfrm>
          <a:custGeom>
            <a:rect b="b" l="l" r="r" t="t"/>
            <a:pathLst>
              <a:path extrusionOk="0" h="53" w="55">
                <a:moveTo>
                  <a:pt x="54" y="31"/>
                </a:moveTo>
                <a:cubicBezTo>
                  <a:pt x="51" y="34"/>
                  <a:pt x="51" y="34"/>
                  <a:pt x="51" y="34"/>
                </a:cubicBezTo>
                <a:cubicBezTo>
                  <a:pt x="50" y="35"/>
                  <a:pt x="49" y="35"/>
                  <a:pt x="48" y="35"/>
                </a:cubicBezTo>
                <a:cubicBezTo>
                  <a:pt x="47" y="35"/>
                  <a:pt x="46" y="35"/>
                  <a:pt x="45" y="3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1" y="51"/>
                  <a:pt x="21" y="48"/>
                </a:cubicBezTo>
                <a:cubicBezTo>
                  <a:pt x="21" y="23"/>
                  <a:pt x="21" y="23"/>
                  <a:pt x="21" y="2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8" y="35"/>
                  <a:pt x="7" y="35"/>
                </a:cubicBezTo>
                <a:cubicBezTo>
                  <a:pt x="6" y="35"/>
                  <a:pt x="5" y="35"/>
                  <a:pt x="4" y="34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25"/>
                  <a:pt x="55" y="27"/>
                  <a:pt x="55" y="28"/>
                </a:cubicBezTo>
                <a:cubicBezTo>
                  <a:pt x="55" y="29"/>
                  <a:pt x="55" y="30"/>
                  <a:pt x="54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2"/>
          <p:cNvSpPr/>
          <p:nvPr/>
        </p:nvSpPr>
        <p:spPr>
          <a:xfrm>
            <a:off x="7423150" y="455613"/>
            <a:ext cx="188913" cy="188913"/>
          </a:xfrm>
          <a:custGeom>
            <a:rect b="b" l="l" r="r" t="t"/>
            <a:pathLst>
              <a:path extrusionOk="0" h="55" w="55">
                <a:moveTo>
                  <a:pt x="33" y="27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2" y="34"/>
                  <a:pt x="53" y="34"/>
                </a:cubicBezTo>
                <a:cubicBezTo>
                  <a:pt x="54" y="35"/>
                  <a:pt x="55" y="35"/>
                  <a:pt x="55" y="36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4"/>
                  <a:pt x="54" y="55"/>
                  <a:pt x="52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4"/>
                  <a:pt x="34" y="53"/>
                </a:cubicBezTo>
                <a:cubicBezTo>
                  <a:pt x="34" y="52"/>
                  <a:pt x="34" y="51"/>
                  <a:pt x="35" y="51"/>
                </a:cubicBezTo>
                <a:cubicBezTo>
                  <a:pt x="40" y="46"/>
                  <a:pt x="40" y="46"/>
                  <a:pt x="40" y="46"/>
                </a:cubicBezTo>
                <a:cubicBezTo>
                  <a:pt x="27" y="33"/>
                  <a:pt x="27" y="33"/>
                  <a:pt x="27" y="33"/>
                </a:cubicBezTo>
                <a:cubicBezTo>
                  <a:pt x="15" y="46"/>
                  <a:pt x="15" y="46"/>
                  <a:pt x="15" y="46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1" y="52"/>
                  <a:pt x="20" y="53"/>
                </a:cubicBezTo>
                <a:cubicBezTo>
                  <a:pt x="20" y="54"/>
                  <a:pt x="19" y="55"/>
                  <a:pt x="18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2" y="34"/>
                  <a:pt x="3" y="34"/>
                  <a:pt x="4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21" y="27"/>
                  <a:pt x="21" y="27"/>
                  <a:pt x="21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1" y="2"/>
                  <a:pt x="20" y="3"/>
                  <a:pt x="20" y="4"/>
                </a:cubicBezTo>
                <a:cubicBezTo>
                  <a:pt x="15" y="9"/>
                  <a:pt x="15" y="9"/>
                  <a:pt x="15" y="9"/>
                </a:cubicBezTo>
                <a:cubicBezTo>
                  <a:pt x="27" y="21"/>
                  <a:pt x="27" y="21"/>
                  <a:pt x="27" y="21"/>
                </a:cubicBezTo>
                <a:cubicBezTo>
                  <a:pt x="40" y="9"/>
                  <a:pt x="40" y="9"/>
                  <a:pt x="40" y="9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4" y="1"/>
                </a:cubicBezTo>
                <a:cubicBezTo>
                  <a:pt x="35" y="0"/>
                  <a:pt x="35" y="0"/>
                  <a:pt x="3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9"/>
                  <a:pt x="54" y="20"/>
                  <a:pt x="53" y="20"/>
                </a:cubicBezTo>
                <a:cubicBezTo>
                  <a:pt x="53" y="20"/>
                  <a:pt x="53" y="20"/>
                  <a:pt x="52" y="20"/>
                </a:cubicBezTo>
                <a:cubicBezTo>
                  <a:pt x="52" y="20"/>
                  <a:pt x="51" y="20"/>
                  <a:pt x="51" y="20"/>
                </a:cubicBezTo>
                <a:cubicBezTo>
                  <a:pt x="46" y="14"/>
                  <a:pt x="46" y="14"/>
                  <a:pt x="46" y="14"/>
                </a:cubicBezTo>
                <a:lnTo>
                  <a:pt x="33" y="2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2"/>
          <p:cNvSpPr/>
          <p:nvPr/>
        </p:nvSpPr>
        <p:spPr>
          <a:xfrm>
            <a:off x="7924800" y="438150"/>
            <a:ext cx="77788" cy="220663"/>
          </a:xfrm>
          <a:custGeom>
            <a:rect b="b" l="l" r="r" t="t"/>
            <a:pathLst>
              <a:path extrusionOk="0" h="64" w="23">
                <a:moveTo>
                  <a:pt x="21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50"/>
                  <a:pt x="16" y="50"/>
                  <a:pt x="16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2" y="50"/>
                  <a:pt x="23" y="51"/>
                  <a:pt x="23" y="53"/>
                </a:cubicBezTo>
                <a:cubicBezTo>
                  <a:pt x="23" y="53"/>
                  <a:pt x="23" y="54"/>
                  <a:pt x="22" y="54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2" y="64"/>
                  <a:pt x="11" y="64"/>
                </a:cubicBezTo>
                <a:cubicBezTo>
                  <a:pt x="11" y="64"/>
                  <a:pt x="10" y="64"/>
                  <a:pt x="10" y="63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1"/>
                  <a:pt x="1" y="50"/>
                  <a:pt x="2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1" y="0"/>
                  <a:pt x="11" y="0"/>
                </a:cubicBezTo>
                <a:cubicBezTo>
                  <a:pt x="12" y="0"/>
                  <a:pt x="13" y="0"/>
                  <a:pt x="13" y="1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3"/>
                  <a:pt x="22" y="14"/>
                  <a:pt x="21" y="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" name="Google Shape;274;p2"/>
          <p:cNvSpPr/>
          <p:nvPr/>
        </p:nvSpPr>
        <p:spPr>
          <a:xfrm>
            <a:off x="8426450" y="452438"/>
            <a:ext cx="188913" cy="192088"/>
          </a:xfrm>
          <a:custGeom>
            <a:rect b="b" l="l" r="r" t="t"/>
            <a:pathLst>
              <a:path extrusionOk="0" h="56" w="55">
                <a:moveTo>
                  <a:pt x="55" y="2"/>
                </a:moveTo>
                <a:cubicBezTo>
                  <a:pt x="55" y="54"/>
                  <a:pt x="55" y="54"/>
                  <a:pt x="55" y="54"/>
                </a:cubicBezTo>
                <a:cubicBezTo>
                  <a:pt x="55" y="56"/>
                  <a:pt x="54" y="56"/>
                  <a:pt x="54" y="55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6"/>
                  <a:pt x="27" y="56"/>
                  <a:pt x="26" y="55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9"/>
                  <a:pt x="0" y="27"/>
                  <a:pt x="1" y="27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5" y="1"/>
                  <a:pt x="55" y="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" name="Google Shape;275;p2"/>
          <p:cNvSpPr/>
          <p:nvPr/>
        </p:nvSpPr>
        <p:spPr>
          <a:xfrm>
            <a:off x="8865423" y="438150"/>
            <a:ext cx="233363" cy="220663"/>
          </a:xfrm>
          <a:custGeom>
            <a:rect b="b" l="l" r="r" t="t"/>
            <a:pathLst>
              <a:path extrusionOk="0" h="64" w="68">
                <a:moveTo>
                  <a:pt x="68" y="14"/>
                </a:moveTo>
                <a:cubicBezTo>
                  <a:pt x="68" y="18"/>
                  <a:pt x="68" y="18"/>
                  <a:pt x="68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0"/>
                  <a:pt x="63" y="21"/>
                  <a:pt x="61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5" y="21"/>
                  <a:pt x="4" y="20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34" y="0"/>
                  <a:pt x="34" y="0"/>
                  <a:pt x="34" y="0"/>
                </a:cubicBezTo>
                <a:lnTo>
                  <a:pt x="68" y="14"/>
                </a:lnTo>
                <a:close/>
                <a:moveTo>
                  <a:pt x="68" y="60"/>
                </a:moveTo>
                <a:cubicBezTo>
                  <a:pt x="68" y="64"/>
                  <a:pt x="68" y="64"/>
                  <a:pt x="68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8"/>
                  <a:pt x="1" y="57"/>
                  <a:pt x="2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7" y="57"/>
                  <a:pt x="68" y="58"/>
                  <a:pt x="68" y="60"/>
                </a:cubicBezTo>
                <a:close/>
                <a:moveTo>
                  <a:pt x="18" y="23"/>
                </a:moveTo>
                <a:cubicBezTo>
                  <a:pt x="18" y="50"/>
                  <a:pt x="18" y="50"/>
                  <a:pt x="18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23"/>
                  <a:pt x="23" y="23"/>
                  <a:pt x="23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50"/>
                  <a:pt x="32" y="50"/>
                  <a:pt x="32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23"/>
                  <a:pt x="36" y="23"/>
                  <a:pt x="36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50"/>
                  <a:pt x="45" y="50"/>
                  <a:pt x="45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23"/>
                  <a:pt x="50" y="23"/>
                  <a:pt x="50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3" y="50"/>
                  <a:pt x="64" y="51"/>
                  <a:pt x="64" y="53"/>
                </a:cubicBezTo>
                <a:cubicBezTo>
                  <a:pt x="64" y="55"/>
                  <a:pt x="64" y="55"/>
                  <a:pt x="6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1"/>
                  <a:pt x="5" y="50"/>
                  <a:pt x="7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23"/>
                  <a:pt x="9" y="23"/>
                  <a:pt x="9" y="23"/>
                </a:cubicBezTo>
                <a:lnTo>
                  <a:pt x="18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" name="Google Shape;276;p2"/>
          <p:cNvSpPr/>
          <p:nvPr/>
        </p:nvSpPr>
        <p:spPr>
          <a:xfrm>
            <a:off x="82550" y="825280"/>
            <a:ext cx="203200" cy="220663"/>
          </a:xfrm>
          <a:custGeom>
            <a:rect b="b" l="l" r="r" t="t"/>
            <a:pathLst>
              <a:path extrusionOk="0" h="64" w="59">
                <a:moveTo>
                  <a:pt x="55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9" y="60"/>
                  <a:pt x="35" y="64"/>
                  <a:pt x="30" y="64"/>
                </a:cubicBezTo>
                <a:cubicBezTo>
                  <a:pt x="25" y="64"/>
                  <a:pt x="21" y="60"/>
                  <a:pt x="2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5" y="46"/>
                  <a:pt x="11" y="38"/>
                  <a:pt x="11" y="20"/>
                </a:cubicBezTo>
                <a:cubicBezTo>
                  <a:pt x="11" y="13"/>
                  <a:pt x="17" y="6"/>
                  <a:pt x="27" y="5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1"/>
                  <a:pt x="28" y="0"/>
                  <a:pt x="30" y="0"/>
                </a:cubicBezTo>
                <a:cubicBezTo>
                  <a:pt x="32" y="0"/>
                  <a:pt x="33" y="1"/>
                  <a:pt x="33" y="3"/>
                </a:cubicBezTo>
                <a:cubicBezTo>
                  <a:pt x="33" y="4"/>
                  <a:pt x="33" y="4"/>
                  <a:pt x="33" y="5"/>
                </a:cubicBezTo>
                <a:cubicBezTo>
                  <a:pt x="42" y="6"/>
                  <a:pt x="48" y="13"/>
                  <a:pt x="48" y="20"/>
                </a:cubicBezTo>
                <a:cubicBezTo>
                  <a:pt x="48" y="38"/>
                  <a:pt x="54" y="46"/>
                  <a:pt x="59" y="50"/>
                </a:cubicBezTo>
                <a:cubicBezTo>
                  <a:pt x="59" y="53"/>
                  <a:pt x="57" y="55"/>
                  <a:pt x="55" y="55"/>
                </a:cubicBezTo>
                <a:close/>
                <a:moveTo>
                  <a:pt x="30" y="60"/>
                </a:moveTo>
                <a:cubicBezTo>
                  <a:pt x="27" y="60"/>
                  <a:pt x="25" y="57"/>
                  <a:pt x="25" y="55"/>
                </a:cubicBezTo>
                <a:cubicBezTo>
                  <a:pt x="25" y="54"/>
                  <a:pt x="24" y="54"/>
                  <a:pt x="24" y="54"/>
                </a:cubicBezTo>
                <a:cubicBezTo>
                  <a:pt x="24" y="54"/>
                  <a:pt x="23" y="54"/>
                  <a:pt x="23" y="55"/>
                </a:cubicBezTo>
                <a:cubicBezTo>
                  <a:pt x="23" y="58"/>
                  <a:pt x="26" y="61"/>
                  <a:pt x="30" y="61"/>
                </a:cubicBezTo>
                <a:cubicBezTo>
                  <a:pt x="30" y="61"/>
                  <a:pt x="30" y="61"/>
                  <a:pt x="30" y="60"/>
                </a:cubicBezTo>
                <a:cubicBezTo>
                  <a:pt x="30" y="60"/>
                  <a:pt x="30" y="60"/>
                  <a:pt x="30" y="6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" name="Google Shape;277;p2"/>
          <p:cNvSpPr/>
          <p:nvPr/>
        </p:nvSpPr>
        <p:spPr>
          <a:xfrm>
            <a:off x="495300" y="825280"/>
            <a:ext cx="247650" cy="220663"/>
          </a:xfrm>
          <a:custGeom>
            <a:rect b="b" l="l" r="r" t="t"/>
            <a:pathLst>
              <a:path extrusionOk="0" h="64" w="72">
                <a:moveTo>
                  <a:pt x="72" y="5"/>
                </a:moveTo>
                <a:cubicBezTo>
                  <a:pt x="5" y="63"/>
                  <a:pt x="5" y="63"/>
                  <a:pt x="5" y="63"/>
                </a:cubicBezTo>
                <a:cubicBezTo>
                  <a:pt x="5" y="64"/>
                  <a:pt x="4" y="64"/>
                  <a:pt x="4" y="63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59"/>
                  <a:pt x="0" y="59"/>
                  <a:pt x="1" y="58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1"/>
                  <a:pt x="7" y="50"/>
                </a:cubicBezTo>
                <a:cubicBezTo>
                  <a:pt x="12" y="46"/>
                  <a:pt x="18" y="38"/>
                  <a:pt x="18" y="20"/>
                </a:cubicBezTo>
                <a:cubicBezTo>
                  <a:pt x="18" y="13"/>
                  <a:pt x="24" y="6"/>
                  <a:pt x="33" y="5"/>
                </a:cubicBezTo>
                <a:cubicBezTo>
                  <a:pt x="33" y="4"/>
                  <a:pt x="33" y="4"/>
                  <a:pt x="33" y="3"/>
                </a:cubicBezTo>
                <a:cubicBezTo>
                  <a:pt x="33" y="1"/>
                  <a:pt x="34" y="0"/>
                  <a:pt x="36" y="0"/>
                </a:cubicBezTo>
                <a:cubicBezTo>
                  <a:pt x="38" y="0"/>
                  <a:pt x="40" y="1"/>
                  <a:pt x="40" y="3"/>
                </a:cubicBezTo>
                <a:cubicBezTo>
                  <a:pt x="40" y="4"/>
                  <a:pt x="40" y="4"/>
                  <a:pt x="39" y="5"/>
                </a:cubicBezTo>
                <a:cubicBezTo>
                  <a:pt x="46" y="5"/>
                  <a:pt x="50" y="9"/>
                  <a:pt x="53" y="13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0"/>
                  <a:pt x="69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5"/>
                  <a:pt x="72" y="5"/>
                </a:cubicBezTo>
                <a:close/>
                <a:moveTo>
                  <a:pt x="66" y="50"/>
                </a:moveTo>
                <a:cubicBezTo>
                  <a:pt x="66" y="53"/>
                  <a:pt x="64" y="55"/>
                  <a:pt x="61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60"/>
                  <a:pt x="41" y="64"/>
                  <a:pt x="36" y="64"/>
                </a:cubicBezTo>
                <a:cubicBezTo>
                  <a:pt x="31" y="64"/>
                  <a:pt x="27" y="60"/>
                  <a:pt x="27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57" y="41"/>
                  <a:pt x="62" y="47"/>
                  <a:pt x="66" y="50"/>
                </a:cubicBezTo>
                <a:close/>
                <a:moveTo>
                  <a:pt x="37" y="60"/>
                </a:moveTo>
                <a:cubicBezTo>
                  <a:pt x="37" y="60"/>
                  <a:pt x="37" y="60"/>
                  <a:pt x="36" y="60"/>
                </a:cubicBezTo>
                <a:cubicBezTo>
                  <a:pt x="34" y="60"/>
                  <a:pt x="31" y="57"/>
                  <a:pt x="31" y="55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5"/>
                </a:cubicBezTo>
                <a:cubicBezTo>
                  <a:pt x="30" y="58"/>
                  <a:pt x="33" y="61"/>
                  <a:pt x="36" y="61"/>
                </a:cubicBezTo>
                <a:cubicBezTo>
                  <a:pt x="37" y="61"/>
                  <a:pt x="37" y="61"/>
                  <a:pt x="37" y="6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2"/>
          <p:cNvSpPr/>
          <p:nvPr/>
        </p:nvSpPr>
        <p:spPr>
          <a:xfrm>
            <a:off x="989013" y="855443"/>
            <a:ext cx="282575" cy="158750"/>
          </a:xfrm>
          <a:custGeom>
            <a:rect b="b" l="l" r="r" t="t"/>
            <a:pathLst>
              <a:path extrusionOk="0" h="46" w="82">
                <a:moveTo>
                  <a:pt x="66" y="46"/>
                </a:moveTo>
                <a:cubicBezTo>
                  <a:pt x="57" y="46"/>
                  <a:pt x="50" y="38"/>
                  <a:pt x="50" y="30"/>
                </a:cubicBezTo>
                <a:cubicBezTo>
                  <a:pt x="50" y="25"/>
                  <a:pt x="52" y="21"/>
                  <a:pt x="55" y="18"/>
                </a:cubicBezTo>
                <a:cubicBezTo>
                  <a:pt x="53" y="14"/>
                  <a:pt x="53" y="14"/>
                  <a:pt x="53" y="14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9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0" y="40"/>
                  <a:pt x="24" y="46"/>
                  <a:pt x="16" y="46"/>
                </a:cubicBezTo>
                <a:cubicBezTo>
                  <a:pt x="7" y="46"/>
                  <a:pt x="0" y="38"/>
                  <a:pt x="0" y="30"/>
                </a:cubicBezTo>
                <a:cubicBezTo>
                  <a:pt x="0" y="21"/>
                  <a:pt x="7" y="14"/>
                  <a:pt x="16" y="14"/>
                </a:cubicBezTo>
                <a:cubicBezTo>
                  <a:pt x="19" y="14"/>
                  <a:pt x="21" y="14"/>
                  <a:pt x="23" y="16"/>
                </a:cubicBezTo>
                <a:cubicBezTo>
                  <a:pt x="28" y="9"/>
                  <a:pt x="28" y="9"/>
                  <a:pt x="28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6"/>
                  <a:pt x="19" y="4"/>
                  <a:pt x="20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47" y="4"/>
                  <a:pt x="47" y="4"/>
                  <a:pt x="47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7" y="4"/>
                  <a:pt x="36" y="3"/>
                  <a:pt x="36" y="2"/>
                </a:cubicBezTo>
                <a:cubicBezTo>
                  <a:pt x="36" y="1"/>
                  <a:pt x="37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9" y="0"/>
                  <a:pt x="50" y="1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4"/>
                  <a:pt x="64" y="14"/>
                  <a:pt x="66" y="14"/>
                </a:cubicBezTo>
                <a:cubicBezTo>
                  <a:pt x="75" y="14"/>
                  <a:pt x="82" y="21"/>
                  <a:pt x="82" y="30"/>
                </a:cubicBezTo>
                <a:cubicBezTo>
                  <a:pt x="82" y="38"/>
                  <a:pt x="75" y="46"/>
                  <a:pt x="66" y="46"/>
                </a:cubicBezTo>
                <a:close/>
                <a:moveTo>
                  <a:pt x="16" y="32"/>
                </a:moveTo>
                <a:cubicBezTo>
                  <a:pt x="14" y="32"/>
                  <a:pt x="13" y="30"/>
                  <a:pt x="14" y="28"/>
                </a:cubicBezTo>
                <a:cubicBezTo>
                  <a:pt x="21" y="19"/>
                  <a:pt x="21" y="19"/>
                  <a:pt x="21" y="19"/>
                </a:cubicBezTo>
                <a:cubicBezTo>
                  <a:pt x="19" y="19"/>
                  <a:pt x="18" y="18"/>
                  <a:pt x="16" y="18"/>
                </a:cubicBezTo>
                <a:cubicBezTo>
                  <a:pt x="9" y="18"/>
                  <a:pt x="4" y="23"/>
                  <a:pt x="4" y="30"/>
                </a:cubicBezTo>
                <a:cubicBezTo>
                  <a:pt x="4" y="36"/>
                  <a:pt x="9" y="41"/>
                  <a:pt x="16" y="41"/>
                </a:cubicBezTo>
                <a:cubicBezTo>
                  <a:pt x="21" y="41"/>
                  <a:pt x="26" y="37"/>
                  <a:pt x="27" y="32"/>
                </a:cubicBezTo>
                <a:lnTo>
                  <a:pt x="16" y="32"/>
                </a:lnTo>
                <a:close/>
                <a:moveTo>
                  <a:pt x="27" y="27"/>
                </a:moveTo>
                <a:cubicBezTo>
                  <a:pt x="27" y="25"/>
                  <a:pt x="26" y="23"/>
                  <a:pt x="24" y="22"/>
                </a:cubicBezTo>
                <a:cubicBezTo>
                  <a:pt x="20" y="27"/>
                  <a:pt x="20" y="27"/>
                  <a:pt x="20" y="27"/>
                </a:cubicBezTo>
                <a:lnTo>
                  <a:pt x="27" y="27"/>
                </a:lnTo>
                <a:close/>
                <a:moveTo>
                  <a:pt x="48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27" y="18"/>
                  <a:pt x="27" y="18"/>
                  <a:pt x="27" y="18"/>
                </a:cubicBezTo>
                <a:cubicBezTo>
                  <a:pt x="29" y="21"/>
                  <a:pt x="31" y="24"/>
                  <a:pt x="32" y="27"/>
                </a:cubicBezTo>
                <a:cubicBezTo>
                  <a:pt x="37" y="27"/>
                  <a:pt x="37" y="27"/>
                  <a:pt x="37" y="27"/>
                </a:cubicBezTo>
                <a:lnTo>
                  <a:pt x="48" y="14"/>
                </a:lnTo>
                <a:close/>
                <a:moveTo>
                  <a:pt x="66" y="18"/>
                </a:moveTo>
                <a:cubicBezTo>
                  <a:pt x="64" y="18"/>
                  <a:pt x="63" y="19"/>
                  <a:pt x="62" y="19"/>
                </a:cubicBezTo>
                <a:cubicBezTo>
                  <a:pt x="68" y="28"/>
                  <a:pt x="68" y="28"/>
                  <a:pt x="68" y="28"/>
                </a:cubicBezTo>
                <a:cubicBezTo>
                  <a:pt x="69" y="29"/>
                  <a:pt x="68" y="31"/>
                  <a:pt x="67" y="31"/>
                </a:cubicBezTo>
                <a:cubicBezTo>
                  <a:pt x="67" y="32"/>
                  <a:pt x="66" y="32"/>
                  <a:pt x="66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58" y="22"/>
                  <a:pt x="58" y="22"/>
                  <a:pt x="58" y="22"/>
                </a:cubicBezTo>
                <a:cubicBezTo>
                  <a:pt x="56" y="24"/>
                  <a:pt x="55" y="26"/>
                  <a:pt x="55" y="30"/>
                </a:cubicBezTo>
                <a:cubicBezTo>
                  <a:pt x="55" y="36"/>
                  <a:pt x="60" y="41"/>
                  <a:pt x="66" y="41"/>
                </a:cubicBezTo>
                <a:cubicBezTo>
                  <a:pt x="72" y="41"/>
                  <a:pt x="77" y="36"/>
                  <a:pt x="77" y="30"/>
                </a:cubicBezTo>
                <a:cubicBezTo>
                  <a:pt x="77" y="23"/>
                  <a:pt x="72" y="18"/>
                  <a:pt x="66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2"/>
          <p:cNvSpPr/>
          <p:nvPr/>
        </p:nvSpPr>
        <p:spPr>
          <a:xfrm>
            <a:off x="1484313" y="825280"/>
            <a:ext cx="220663" cy="220663"/>
          </a:xfrm>
          <a:custGeom>
            <a:rect b="b" l="l" r="r" t="t"/>
            <a:pathLst>
              <a:path extrusionOk="0" h="64" w="64">
                <a:moveTo>
                  <a:pt x="64" y="45"/>
                </a:moveTo>
                <a:cubicBezTo>
                  <a:pt x="62" y="45"/>
                  <a:pt x="61" y="45"/>
                  <a:pt x="60" y="44"/>
                </a:cubicBezTo>
                <a:cubicBezTo>
                  <a:pt x="58" y="42"/>
                  <a:pt x="57" y="41"/>
                  <a:pt x="53" y="41"/>
                </a:cubicBezTo>
                <a:cubicBezTo>
                  <a:pt x="50" y="41"/>
                  <a:pt x="48" y="42"/>
                  <a:pt x="46" y="44"/>
                </a:cubicBezTo>
                <a:cubicBezTo>
                  <a:pt x="45" y="45"/>
                  <a:pt x="44" y="45"/>
                  <a:pt x="42" y="45"/>
                </a:cubicBezTo>
                <a:cubicBezTo>
                  <a:pt x="41" y="45"/>
                  <a:pt x="40" y="45"/>
                  <a:pt x="39" y="44"/>
                </a:cubicBezTo>
                <a:cubicBezTo>
                  <a:pt x="37" y="42"/>
                  <a:pt x="35" y="41"/>
                  <a:pt x="32" y="41"/>
                </a:cubicBezTo>
                <a:cubicBezTo>
                  <a:pt x="28" y="41"/>
                  <a:pt x="26" y="42"/>
                  <a:pt x="25" y="44"/>
                </a:cubicBezTo>
                <a:cubicBezTo>
                  <a:pt x="24" y="45"/>
                  <a:pt x="23" y="45"/>
                  <a:pt x="21" y="45"/>
                </a:cubicBezTo>
                <a:cubicBezTo>
                  <a:pt x="19" y="45"/>
                  <a:pt x="18" y="45"/>
                  <a:pt x="17" y="44"/>
                </a:cubicBezTo>
                <a:cubicBezTo>
                  <a:pt x="16" y="42"/>
                  <a:pt x="14" y="41"/>
                  <a:pt x="10" y="41"/>
                </a:cubicBezTo>
                <a:cubicBezTo>
                  <a:pt x="7" y="41"/>
                  <a:pt x="5" y="42"/>
                  <a:pt x="4" y="44"/>
                </a:cubicBezTo>
                <a:cubicBezTo>
                  <a:pt x="2" y="45"/>
                  <a:pt x="2" y="45"/>
                  <a:pt x="0" y="45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3" y="32"/>
                  <a:pt x="7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16"/>
                  <a:pt x="9" y="16"/>
                  <a:pt x="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32"/>
                  <a:pt x="18" y="32"/>
                  <a:pt x="1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6"/>
                  <a:pt x="27" y="16"/>
                  <a:pt x="27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32"/>
                  <a:pt x="36" y="32"/>
                  <a:pt x="36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6"/>
                  <a:pt x="45" y="16"/>
                  <a:pt x="4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32"/>
                  <a:pt x="55" y="32"/>
                  <a:pt x="55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4" y="35"/>
                  <a:pt x="64" y="39"/>
                </a:cubicBezTo>
                <a:lnTo>
                  <a:pt x="64" y="45"/>
                </a:lnTo>
                <a:close/>
                <a:moveTo>
                  <a:pt x="64" y="64"/>
                </a:moveTo>
                <a:cubicBezTo>
                  <a:pt x="0" y="64"/>
                  <a:pt x="0" y="64"/>
                  <a:pt x="0" y="64"/>
                </a:cubicBezTo>
                <a:cubicBezTo>
                  <a:pt x="0" y="50"/>
                  <a:pt x="0" y="50"/>
                  <a:pt x="0" y="50"/>
                </a:cubicBezTo>
                <a:cubicBezTo>
                  <a:pt x="3" y="50"/>
                  <a:pt x="5" y="48"/>
                  <a:pt x="7" y="47"/>
                </a:cubicBezTo>
                <a:cubicBezTo>
                  <a:pt x="8" y="46"/>
                  <a:pt x="9" y="45"/>
                  <a:pt x="10" y="45"/>
                </a:cubicBezTo>
                <a:cubicBezTo>
                  <a:pt x="12" y="45"/>
                  <a:pt x="13" y="46"/>
                  <a:pt x="14" y="47"/>
                </a:cubicBezTo>
                <a:cubicBezTo>
                  <a:pt x="16" y="48"/>
                  <a:pt x="18" y="50"/>
                  <a:pt x="21" y="50"/>
                </a:cubicBezTo>
                <a:cubicBezTo>
                  <a:pt x="25" y="50"/>
                  <a:pt x="26" y="48"/>
                  <a:pt x="28" y="47"/>
                </a:cubicBezTo>
                <a:cubicBezTo>
                  <a:pt x="29" y="46"/>
                  <a:pt x="30" y="45"/>
                  <a:pt x="32" y="45"/>
                </a:cubicBezTo>
                <a:cubicBezTo>
                  <a:pt x="34" y="45"/>
                  <a:pt x="34" y="46"/>
                  <a:pt x="36" y="47"/>
                </a:cubicBezTo>
                <a:cubicBezTo>
                  <a:pt x="37" y="48"/>
                  <a:pt x="39" y="50"/>
                  <a:pt x="42" y="50"/>
                </a:cubicBezTo>
                <a:cubicBezTo>
                  <a:pt x="46" y="50"/>
                  <a:pt x="48" y="48"/>
                  <a:pt x="49" y="47"/>
                </a:cubicBezTo>
                <a:cubicBezTo>
                  <a:pt x="50" y="46"/>
                  <a:pt x="51" y="45"/>
                  <a:pt x="53" y="45"/>
                </a:cubicBezTo>
                <a:cubicBezTo>
                  <a:pt x="55" y="45"/>
                  <a:pt x="56" y="46"/>
                  <a:pt x="57" y="47"/>
                </a:cubicBezTo>
                <a:cubicBezTo>
                  <a:pt x="58" y="48"/>
                  <a:pt x="60" y="50"/>
                  <a:pt x="64" y="50"/>
                </a:cubicBezTo>
                <a:lnTo>
                  <a:pt x="64" y="64"/>
                </a:lnTo>
                <a:close/>
                <a:moveTo>
                  <a:pt x="13" y="13"/>
                </a:moveTo>
                <a:cubicBezTo>
                  <a:pt x="11" y="13"/>
                  <a:pt x="9" y="11"/>
                  <a:pt x="9" y="9"/>
                </a:cubicBezTo>
                <a:cubicBezTo>
                  <a:pt x="9" y="4"/>
                  <a:pt x="13" y="6"/>
                  <a:pt x="13" y="0"/>
                </a:cubicBezTo>
                <a:cubicBezTo>
                  <a:pt x="15" y="0"/>
                  <a:pt x="18" y="4"/>
                  <a:pt x="18" y="8"/>
                </a:cubicBezTo>
                <a:cubicBezTo>
                  <a:pt x="18" y="12"/>
                  <a:pt x="16" y="13"/>
                  <a:pt x="13" y="13"/>
                </a:cubicBezTo>
                <a:close/>
                <a:moveTo>
                  <a:pt x="32" y="13"/>
                </a:moveTo>
                <a:cubicBezTo>
                  <a:pt x="29" y="13"/>
                  <a:pt x="27" y="11"/>
                  <a:pt x="27" y="9"/>
                </a:cubicBezTo>
                <a:cubicBezTo>
                  <a:pt x="27" y="4"/>
                  <a:pt x="32" y="6"/>
                  <a:pt x="32" y="0"/>
                </a:cubicBezTo>
                <a:cubicBezTo>
                  <a:pt x="33" y="0"/>
                  <a:pt x="36" y="4"/>
                  <a:pt x="36" y="8"/>
                </a:cubicBezTo>
                <a:cubicBezTo>
                  <a:pt x="36" y="12"/>
                  <a:pt x="34" y="13"/>
                  <a:pt x="32" y="13"/>
                </a:cubicBezTo>
                <a:close/>
                <a:moveTo>
                  <a:pt x="50" y="13"/>
                </a:moveTo>
                <a:cubicBezTo>
                  <a:pt x="47" y="13"/>
                  <a:pt x="45" y="11"/>
                  <a:pt x="45" y="9"/>
                </a:cubicBezTo>
                <a:cubicBezTo>
                  <a:pt x="45" y="4"/>
                  <a:pt x="50" y="6"/>
                  <a:pt x="50" y="0"/>
                </a:cubicBezTo>
                <a:cubicBezTo>
                  <a:pt x="52" y="0"/>
                  <a:pt x="55" y="4"/>
                  <a:pt x="55" y="8"/>
                </a:cubicBezTo>
                <a:cubicBezTo>
                  <a:pt x="55" y="12"/>
                  <a:pt x="53" y="13"/>
                  <a:pt x="50" y="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" name="Google Shape;280;p2"/>
          <p:cNvSpPr/>
          <p:nvPr/>
        </p:nvSpPr>
        <p:spPr>
          <a:xfrm>
            <a:off x="1979613" y="839568"/>
            <a:ext cx="188913" cy="188913"/>
          </a:xfrm>
          <a:custGeom>
            <a:rect b="b" l="l" r="r" t="t"/>
            <a:pathLst>
              <a:path extrusionOk="0" h="55" w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2"/>
                </a:moveTo>
                <a:cubicBezTo>
                  <a:pt x="44" y="10"/>
                  <a:pt x="41" y="9"/>
                  <a:pt x="39" y="8"/>
                </a:cubicBezTo>
                <a:cubicBezTo>
                  <a:pt x="34" y="7"/>
                  <a:pt x="28" y="7"/>
                  <a:pt x="22" y="7"/>
                </a:cubicBezTo>
                <a:cubicBezTo>
                  <a:pt x="19" y="7"/>
                  <a:pt x="16" y="8"/>
                  <a:pt x="14" y="9"/>
                </a:cubicBezTo>
                <a:cubicBezTo>
                  <a:pt x="12" y="9"/>
                  <a:pt x="9" y="10"/>
                  <a:pt x="9" y="13"/>
                </a:cubicBezTo>
                <a:cubicBezTo>
                  <a:pt x="10" y="18"/>
                  <a:pt x="11" y="23"/>
                  <a:pt x="12" y="29"/>
                </a:cubicBezTo>
                <a:cubicBezTo>
                  <a:pt x="12" y="30"/>
                  <a:pt x="12" y="32"/>
                  <a:pt x="13" y="33"/>
                </a:cubicBezTo>
                <a:cubicBezTo>
                  <a:pt x="16" y="35"/>
                  <a:pt x="20" y="36"/>
                  <a:pt x="23" y="37"/>
                </a:cubicBezTo>
                <a:cubicBezTo>
                  <a:pt x="29" y="37"/>
                  <a:pt x="34" y="37"/>
                  <a:pt x="39" y="34"/>
                </a:cubicBezTo>
                <a:cubicBezTo>
                  <a:pt x="40" y="34"/>
                  <a:pt x="42" y="33"/>
                  <a:pt x="42" y="31"/>
                </a:cubicBezTo>
                <a:cubicBezTo>
                  <a:pt x="43" y="25"/>
                  <a:pt x="44" y="20"/>
                  <a:pt x="45" y="14"/>
                </a:cubicBezTo>
                <a:cubicBezTo>
                  <a:pt x="45" y="13"/>
                  <a:pt x="45" y="12"/>
                  <a:pt x="45" y="12"/>
                </a:cubicBezTo>
                <a:close/>
                <a:moveTo>
                  <a:pt x="40" y="36"/>
                </a:moveTo>
                <a:cubicBezTo>
                  <a:pt x="33" y="41"/>
                  <a:pt x="22" y="41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9"/>
                  <a:pt x="14" y="42"/>
                  <a:pt x="15" y="44"/>
                </a:cubicBezTo>
                <a:cubicBezTo>
                  <a:pt x="16" y="47"/>
                  <a:pt x="20" y="48"/>
                  <a:pt x="22" y="48"/>
                </a:cubicBezTo>
                <a:cubicBezTo>
                  <a:pt x="27" y="49"/>
                  <a:pt x="33" y="49"/>
                  <a:pt x="38" y="46"/>
                </a:cubicBezTo>
                <a:cubicBezTo>
                  <a:pt x="40" y="45"/>
                  <a:pt x="40" y="41"/>
                  <a:pt x="41" y="39"/>
                </a:cubicBezTo>
                <a:cubicBezTo>
                  <a:pt x="41" y="38"/>
                  <a:pt x="41" y="37"/>
                  <a:pt x="40" y="36"/>
                </a:cubicBezTo>
                <a:close/>
                <a:moveTo>
                  <a:pt x="33" y="14"/>
                </a:moveTo>
                <a:cubicBezTo>
                  <a:pt x="29" y="15"/>
                  <a:pt x="25" y="15"/>
                  <a:pt x="21" y="14"/>
                </a:cubicBezTo>
                <a:cubicBezTo>
                  <a:pt x="19" y="14"/>
                  <a:pt x="17" y="14"/>
                  <a:pt x="15" y="12"/>
                </a:cubicBezTo>
                <a:cubicBezTo>
                  <a:pt x="16" y="11"/>
                  <a:pt x="18" y="11"/>
                  <a:pt x="20" y="10"/>
                </a:cubicBezTo>
                <a:cubicBezTo>
                  <a:pt x="25" y="9"/>
                  <a:pt x="29" y="10"/>
                  <a:pt x="34" y="10"/>
                </a:cubicBezTo>
                <a:cubicBezTo>
                  <a:pt x="36" y="11"/>
                  <a:pt x="38" y="11"/>
                  <a:pt x="39" y="12"/>
                </a:cubicBezTo>
                <a:cubicBezTo>
                  <a:pt x="37" y="14"/>
                  <a:pt x="35" y="14"/>
                  <a:pt x="33" y="14"/>
                </a:cubicBezTo>
                <a:close/>
                <a:moveTo>
                  <a:pt x="28" y="33"/>
                </a:moveTo>
                <a:cubicBezTo>
                  <a:pt x="25" y="33"/>
                  <a:pt x="22" y="30"/>
                  <a:pt x="21" y="27"/>
                </a:cubicBezTo>
                <a:cubicBezTo>
                  <a:pt x="21" y="25"/>
                  <a:pt x="23" y="23"/>
                  <a:pt x="25" y="22"/>
                </a:cubicBezTo>
                <a:cubicBezTo>
                  <a:pt x="28" y="20"/>
                  <a:pt x="32" y="23"/>
                  <a:pt x="33" y="26"/>
                </a:cubicBezTo>
                <a:cubicBezTo>
                  <a:pt x="33" y="29"/>
                  <a:pt x="31" y="32"/>
                  <a:pt x="28" y="33"/>
                </a:cubicBezTo>
                <a:close/>
                <a:moveTo>
                  <a:pt x="26" y="24"/>
                </a:moveTo>
                <a:cubicBezTo>
                  <a:pt x="24" y="25"/>
                  <a:pt x="24" y="29"/>
                  <a:pt x="26" y="30"/>
                </a:cubicBezTo>
                <a:cubicBezTo>
                  <a:pt x="28" y="31"/>
                  <a:pt x="30" y="29"/>
                  <a:pt x="30" y="27"/>
                </a:cubicBezTo>
                <a:cubicBezTo>
                  <a:pt x="30" y="25"/>
                  <a:pt x="28" y="23"/>
                  <a:pt x="26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" name="Google Shape;281;p2"/>
          <p:cNvSpPr/>
          <p:nvPr/>
        </p:nvSpPr>
        <p:spPr>
          <a:xfrm>
            <a:off x="2474913" y="825280"/>
            <a:ext cx="219075" cy="220663"/>
          </a:xfrm>
          <a:custGeom>
            <a:rect b="b" l="l" r="r" t="t"/>
            <a:pathLst>
              <a:path extrusionOk="0" h="64" w="64">
                <a:moveTo>
                  <a:pt x="55" y="10"/>
                </a:moveTo>
                <a:cubicBezTo>
                  <a:pt x="47" y="18"/>
                  <a:pt x="47" y="18"/>
                  <a:pt x="47" y="18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49" y="24"/>
                </a:cubicBezTo>
                <a:cubicBezTo>
                  <a:pt x="47" y="26"/>
                  <a:pt x="47" y="26"/>
                  <a:pt x="47" y="26"/>
                </a:cubicBezTo>
                <a:cubicBezTo>
                  <a:pt x="49" y="30"/>
                  <a:pt x="50" y="34"/>
                  <a:pt x="50" y="39"/>
                </a:cubicBezTo>
                <a:cubicBezTo>
                  <a:pt x="50" y="52"/>
                  <a:pt x="39" y="64"/>
                  <a:pt x="25" y="64"/>
                </a:cubicBezTo>
                <a:cubicBezTo>
                  <a:pt x="11" y="64"/>
                  <a:pt x="0" y="52"/>
                  <a:pt x="0" y="39"/>
                </a:cubicBezTo>
                <a:cubicBezTo>
                  <a:pt x="0" y="25"/>
                  <a:pt x="11" y="13"/>
                  <a:pt x="25" y="13"/>
                </a:cubicBezTo>
                <a:cubicBezTo>
                  <a:pt x="29" y="13"/>
                  <a:pt x="34" y="15"/>
                  <a:pt x="37" y="17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2" y="13"/>
                  <a:pt x="43" y="14"/>
                </a:cubicBezTo>
                <a:cubicBezTo>
                  <a:pt x="45" y="17"/>
                  <a:pt x="45" y="17"/>
                  <a:pt x="45" y="17"/>
                </a:cubicBezTo>
                <a:cubicBezTo>
                  <a:pt x="54" y="8"/>
                  <a:pt x="54" y="8"/>
                  <a:pt x="54" y="8"/>
                </a:cubicBezTo>
                <a:lnTo>
                  <a:pt x="55" y="10"/>
                </a:lnTo>
                <a:close/>
                <a:moveTo>
                  <a:pt x="17" y="20"/>
                </a:moveTo>
                <a:cubicBezTo>
                  <a:pt x="12" y="22"/>
                  <a:pt x="8" y="26"/>
                  <a:pt x="6" y="31"/>
                </a:cubicBezTo>
                <a:cubicBezTo>
                  <a:pt x="5" y="32"/>
                  <a:pt x="6" y="33"/>
                  <a:pt x="7" y="34"/>
                </a:cubicBezTo>
                <a:cubicBezTo>
                  <a:pt x="7" y="34"/>
                  <a:pt x="8" y="34"/>
                  <a:pt x="8" y="34"/>
                </a:cubicBezTo>
                <a:cubicBezTo>
                  <a:pt x="9" y="34"/>
                  <a:pt x="10" y="33"/>
                  <a:pt x="10" y="33"/>
                </a:cubicBezTo>
                <a:cubicBezTo>
                  <a:pt x="12" y="29"/>
                  <a:pt x="15" y="25"/>
                  <a:pt x="19" y="24"/>
                </a:cubicBezTo>
                <a:cubicBezTo>
                  <a:pt x="20" y="23"/>
                  <a:pt x="21" y="22"/>
                  <a:pt x="20" y="21"/>
                </a:cubicBezTo>
                <a:cubicBezTo>
                  <a:pt x="20" y="20"/>
                  <a:pt x="18" y="19"/>
                  <a:pt x="17" y="20"/>
                </a:cubicBezTo>
                <a:close/>
                <a:moveTo>
                  <a:pt x="53" y="6"/>
                </a:moveTo>
                <a:cubicBezTo>
                  <a:pt x="53" y="6"/>
                  <a:pt x="53" y="6"/>
                  <a:pt x="52" y="6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2"/>
                  <a:pt x="49" y="1"/>
                </a:cubicBezTo>
                <a:cubicBezTo>
                  <a:pt x="50" y="1"/>
                  <a:pt x="50" y="1"/>
                  <a:pt x="51" y="1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5"/>
                  <a:pt x="55" y="6"/>
                  <a:pt x="54" y="6"/>
                </a:cubicBezTo>
                <a:cubicBezTo>
                  <a:pt x="54" y="6"/>
                  <a:pt x="54" y="6"/>
                  <a:pt x="53" y="6"/>
                </a:cubicBezTo>
                <a:close/>
                <a:moveTo>
                  <a:pt x="57" y="4"/>
                </a:moveTo>
                <a:cubicBezTo>
                  <a:pt x="57" y="5"/>
                  <a:pt x="56" y="5"/>
                  <a:pt x="56" y="5"/>
                </a:cubicBezTo>
                <a:cubicBezTo>
                  <a:pt x="55" y="5"/>
                  <a:pt x="55" y="5"/>
                  <a:pt x="55" y="4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0"/>
                  <a:pt x="55" y="0"/>
                  <a:pt x="56" y="0"/>
                </a:cubicBezTo>
                <a:cubicBezTo>
                  <a:pt x="56" y="0"/>
                  <a:pt x="57" y="0"/>
                  <a:pt x="57" y="1"/>
                </a:cubicBezTo>
                <a:lnTo>
                  <a:pt x="57" y="4"/>
                </a:lnTo>
                <a:close/>
                <a:moveTo>
                  <a:pt x="59" y="6"/>
                </a:moveTo>
                <a:cubicBezTo>
                  <a:pt x="59" y="6"/>
                  <a:pt x="59" y="6"/>
                  <a:pt x="58" y="6"/>
                </a:cubicBezTo>
                <a:cubicBezTo>
                  <a:pt x="58" y="6"/>
                  <a:pt x="58" y="6"/>
                  <a:pt x="57" y="6"/>
                </a:cubicBezTo>
                <a:cubicBezTo>
                  <a:pt x="57" y="6"/>
                  <a:pt x="57" y="5"/>
                  <a:pt x="57" y="4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1"/>
                </a:cubicBezTo>
                <a:cubicBezTo>
                  <a:pt x="63" y="2"/>
                  <a:pt x="63" y="2"/>
                  <a:pt x="62" y="3"/>
                </a:cubicBezTo>
                <a:lnTo>
                  <a:pt x="59" y="6"/>
                </a:lnTo>
                <a:close/>
                <a:moveTo>
                  <a:pt x="61" y="15"/>
                </a:moveTo>
                <a:cubicBezTo>
                  <a:pt x="61" y="15"/>
                  <a:pt x="61" y="15"/>
                  <a:pt x="61" y="14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1"/>
                  <a:pt x="57" y="10"/>
                  <a:pt x="57" y="9"/>
                </a:cubicBezTo>
                <a:cubicBezTo>
                  <a:pt x="58" y="9"/>
                  <a:pt x="59" y="9"/>
                  <a:pt x="59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3"/>
                  <a:pt x="63" y="14"/>
                  <a:pt x="62" y="14"/>
                </a:cubicBezTo>
                <a:cubicBezTo>
                  <a:pt x="62" y="15"/>
                  <a:pt x="62" y="15"/>
                  <a:pt x="61" y="15"/>
                </a:cubicBezTo>
                <a:close/>
                <a:moveTo>
                  <a:pt x="63" y="9"/>
                </a:move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8" y="8"/>
                  <a:pt x="58" y="8"/>
                </a:cubicBezTo>
                <a:cubicBezTo>
                  <a:pt x="58" y="7"/>
                  <a:pt x="59" y="7"/>
                  <a:pt x="59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4" y="7"/>
                  <a:pt x="64" y="8"/>
                </a:cubicBezTo>
                <a:cubicBezTo>
                  <a:pt x="64" y="8"/>
                  <a:pt x="63" y="9"/>
                  <a:pt x="63" y="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" name="Google Shape;282;p2"/>
          <p:cNvSpPr/>
          <p:nvPr/>
        </p:nvSpPr>
        <p:spPr>
          <a:xfrm>
            <a:off x="2968625" y="839568"/>
            <a:ext cx="155575" cy="185738"/>
          </a:xfrm>
          <a:custGeom>
            <a:rect b="b" l="l" r="r" t="t"/>
            <a:pathLst>
              <a:path extrusionOk="0" h="54" w="45">
                <a:moveTo>
                  <a:pt x="43" y="1"/>
                </a:moveTo>
                <a:cubicBezTo>
                  <a:pt x="44" y="1"/>
                  <a:pt x="45" y="3"/>
                  <a:pt x="45" y="4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2"/>
                  <a:pt x="44" y="53"/>
                  <a:pt x="43" y="54"/>
                </a:cubicBezTo>
                <a:cubicBezTo>
                  <a:pt x="42" y="54"/>
                  <a:pt x="42" y="54"/>
                  <a:pt x="41" y="54"/>
                </a:cubicBezTo>
                <a:cubicBezTo>
                  <a:pt x="40" y="54"/>
                  <a:pt x="39" y="54"/>
                  <a:pt x="38" y="53"/>
                </a:cubicBezTo>
                <a:cubicBezTo>
                  <a:pt x="23" y="38"/>
                  <a:pt x="23" y="38"/>
                  <a:pt x="23" y="38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4"/>
                  <a:pt x="5" y="54"/>
                  <a:pt x="4" y="54"/>
                </a:cubicBezTo>
                <a:cubicBezTo>
                  <a:pt x="3" y="54"/>
                  <a:pt x="3" y="54"/>
                  <a:pt x="2" y="54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1"/>
                  <a:pt x="2" y="1"/>
                </a:cubicBezTo>
                <a:cubicBezTo>
                  <a:pt x="3" y="0"/>
                  <a:pt x="3" y="0"/>
                  <a:pt x="4" y="0"/>
                </a:cubicBezTo>
                <a:cubicBezTo>
                  <a:pt x="5" y="0"/>
                  <a:pt x="40" y="0"/>
                  <a:pt x="41" y="0"/>
                </a:cubicBezTo>
                <a:cubicBezTo>
                  <a:pt x="42" y="0"/>
                  <a:pt x="42" y="0"/>
                  <a:pt x="43" y="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" name="Google Shape;283;p2"/>
          <p:cNvSpPr/>
          <p:nvPr/>
        </p:nvSpPr>
        <p:spPr>
          <a:xfrm>
            <a:off x="3463925" y="825280"/>
            <a:ext cx="219075" cy="188913"/>
          </a:xfrm>
          <a:custGeom>
            <a:rect b="b" l="l" r="r" t="t"/>
            <a:pathLst>
              <a:path extrusionOk="0" h="55" w="64">
                <a:moveTo>
                  <a:pt x="64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2" y="9"/>
                  <a:pt x="5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9"/>
                  <a:pt x="45" y="9"/>
                  <a:pt x="45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1"/>
                  <a:pt x="64" y="15"/>
                </a:cubicBezTo>
                <a:lnTo>
                  <a:pt x="64" y="28"/>
                </a:lnTo>
                <a:close/>
                <a:moveTo>
                  <a:pt x="64" y="49"/>
                </a:moveTo>
                <a:cubicBezTo>
                  <a:pt x="64" y="52"/>
                  <a:pt x="61" y="55"/>
                  <a:pt x="58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5" y="40"/>
                  <a:pt x="26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9"/>
                  <a:pt x="40" y="37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49"/>
                </a:lnTo>
                <a:close/>
                <a:moveTo>
                  <a:pt x="41" y="9"/>
                </a:moveTo>
                <a:cubicBezTo>
                  <a:pt x="41" y="4"/>
                  <a:pt x="41" y="4"/>
                  <a:pt x="41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9"/>
                  <a:pt x="23" y="9"/>
                  <a:pt x="23" y="9"/>
                </a:cubicBezTo>
                <a:lnTo>
                  <a:pt x="41" y="9"/>
                </a:lnTo>
                <a:close/>
                <a:moveTo>
                  <a:pt x="36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36" y="32"/>
                  <a:pt x="36" y="32"/>
                  <a:pt x="36" y="32"/>
                </a:cubicBezTo>
                <a:lnTo>
                  <a:pt x="36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" name="Google Shape;284;p2"/>
          <p:cNvSpPr/>
          <p:nvPr/>
        </p:nvSpPr>
        <p:spPr>
          <a:xfrm>
            <a:off x="3962400" y="831630"/>
            <a:ext cx="195263" cy="193675"/>
          </a:xfrm>
          <a:custGeom>
            <a:rect b="b" l="l" r="r" t="t"/>
            <a:pathLst>
              <a:path extrusionOk="0" h="56" w="57">
                <a:moveTo>
                  <a:pt x="55" y="34"/>
                </a:moveTo>
                <a:cubicBezTo>
                  <a:pt x="47" y="34"/>
                  <a:pt x="47" y="34"/>
                  <a:pt x="47" y="34"/>
                </a:cubicBezTo>
                <a:cubicBezTo>
                  <a:pt x="47" y="39"/>
                  <a:pt x="46" y="42"/>
                  <a:pt x="44" y="45"/>
                </a:cubicBezTo>
                <a:cubicBezTo>
                  <a:pt x="52" y="52"/>
                  <a:pt x="52" y="52"/>
                  <a:pt x="52" y="52"/>
                </a:cubicBezTo>
                <a:cubicBezTo>
                  <a:pt x="53" y="53"/>
                  <a:pt x="53" y="54"/>
                  <a:pt x="52" y="55"/>
                </a:cubicBezTo>
                <a:cubicBezTo>
                  <a:pt x="51" y="56"/>
                  <a:pt x="51" y="56"/>
                  <a:pt x="50" y="56"/>
                </a:cubicBezTo>
                <a:cubicBezTo>
                  <a:pt x="50" y="56"/>
                  <a:pt x="49" y="56"/>
                  <a:pt x="49" y="55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37" y="53"/>
                  <a:pt x="31" y="53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53"/>
                  <a:pt x="26" y="53"/>
                  <a:pt x="26" y="53"/>
                </a:cubicBezTo>
                <a:cubicBezTo>
                  <a:pt x="20" y="53"/>
                  <a:pt x="15" y="48"/>
                  <a:pt x="15" y="48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6"/>
                  <a:pt x="7" y="56"/>
                  <a:pt x="7" y="56"/>
                </a:cubicBezTo>
                <a:cubicBezTo>
                  <a:pt x="6" y="56"/>
                  <a:pt x="6" y="56"/>
                  <a:pt x="5" y="55"/>
                </a:cubicBezTo>
                <a:cubicBezTo>
                  <a:pt x="4" y="55"/>
                  <a:pt x="4" y="53"/>
                  <a:pt x="5" y="52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2"/>
                  <a:pt x="10" y="38"/>
                  <a:pt x="1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31"/>
                  <a:pt x="1" y="30"/>
                  <a:pt x="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5"/>
                  <a:pt x="10" y="22"/>
                  <a:pt x="10" y="19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2"/>
                  <a:pt x="3" y="11"/>
                  <a:pt x="4" y="10"/>
                </a:cubicBezTo>
                <a:cubicBezTo>
                  <a:pt x="5" y="9"/>
                  <a:pt x="6" y="9"/>
                  <a:pt x="7" y="10"/>
                </a:cubicBezTo>
                <a:cubicBezTo>
                  <a:pt x="13" y="16"/>
                  <a:pt x="13" y="16"/>
                  <a:pt x="1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9"/>
                  <a:pt x="52" y="9"/>
                  <a:pt x="53" y="10"/>
                </a:cubicBezTo>
                <a:cubicBezTo>
                  <a:pt x="54" y="11"/>
                  <a:pt x="54" y="12"/>
                  <a:pt x="53" y="13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2"/>
                  <a:pt x="47" y="25"/>
                  <a:pt x="47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0"/>
                  <a:pt x="57" y="31"/>
                  <a:pt x="57" y="32"/>
                </a:cubicBezTo>
                <a:cubicBezTo>
                  <a:pt x="57" y="33"/>
                  <a:pt x="56" y="34"/>
                  <a:pt x="55" y="34"/>
                </a:cubicBezTo>
                <a:close/>
                <a:moveTo>
                  <a:pt x="17" y="11"/>
                </a:moveTo>
                <a:cubicBezTo>
                  <a:pt x="17" y="5"/>
                  <a:pt x="22" y="0"/>
                  <a:pt x="28" y="0"/>
                </a:cubicBezTo>
                <a:cubicBezTo>
                  <a:pt x="35" y="0"/>
                  <a:pt x="40" y="5"/>
                  <a:pt x="40" y="11"/>
                </a:cubicBezTo>
                <a:lnTo>
                  <a:pt x="17" y="1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" name="Google Shape;285;p2"/>
          <p:cNvSpPr/>
          <p:nvPr/>
        </p:nvSpPr>
        <p:spPr>
          <a:xfrm>
            <a:off x="4452938" y="825280"/>
            <a:ext cx="173038" cy="220663"/>
          </a:xfrm>
          <a:custGeom>
            <a:rect b="b" l="l" r="r" t="t"/>
            <a:pathLst>
              <a:path extrusionOk="0" h="64" w="50">
                <a:moveTo>
                  <a:pt x="50" y="61"/>
                </a:moveTo>
                <a:cubicBezTo>
                  <a:pt x="50" y="63"/>
                  <a:pt x="49" y="64"/>
                  <a:pt x="48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61"/>
                </a:lnTo>
                <a:close/>
                <a:moveTo>
                  <a:pt x="45" y="59"/>
                </a:moveTo>
                <a:cubicBezTo>
                  <a:pt x="45" y="4"/>
                  <a:pt x="45" y="4"/>
                  <a:pt x="4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9" y="50"/>
                  <a:pt x="1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2" y="51"/>
                  <a:pt x="32" y="51"/>
                </a:cubicBezTo>
                <a:cubicBezTo>
                  <a:pt x="32" y="59"/>
                  <a:pt x="32" y="59"/>
                  <a:pt x="32" y="59"/>
                </a:cubicBezTo>
                <a:lnTo>
                  <a:pt x="45" y="59"/>
                </a:lnTo>
                <a:close/>
                <a:moveTo>
                  <a:pt x="13" y="12"/>
                </a:moveTo>
                <a:cubicBezTo>
                  <a:pt x="13" y="13"/>
                  <a:pt x="13" y="13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lnTo>
                  <a:pt x="13" y="12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13" y="49"/>
                </a:moveTo>
                <a:cubicBezTo>
                  <a:pt x="13" y="49"/>
                  <a:pt x="13" y="50"/>
                  <a:pt x="12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9" y="50"/>
                  <a:pt x="9" y="49"/>
                  <a:pt x="9" y="49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6"/>
                  <a:pt x="9" y="45"/>
                  <a:pt x="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3" y="45"/>
                  <a:pt x="13" y="46"/>
                  <a:pt x="13" y="47"/>
                </a:cubicBezTo>
                <a:lnTo>
                  <a:pt x="13" y="49"/>
                </a:lnTo>
                <a:close/>
                <a:moveTo>
                  <a:pt x="23" y="12"/>
                </a:moveTo>
                <a:cubicBezTo>
                  <a:pt x="23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9"/>
                  <a:pt x="23" y="10"/>
                </a:cubicBezTo>
                <a:lnTo>
                  <a:pt x="23" y="12"/>
                </a:lnTo>
                <a:close/>
                <a:moveTo>
                  <a:pt x="23" y="21"/>
                </a:moveTo>
                <a:cubicBezTo>
                  <a:pt x="23" y="22"/>
                  <a:pt x="22" y="23"/>
                  <a:pt x="21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9"/>
                  <a:pt x="23" y="19"/>
                </a:cubicBezTo>
                <a:lnTo>
                  <a:pt x="23" y="21"/>
                </a:lnTo>
                <a:close/>
                <a:moveTo>
                  <a:pt x="23" y="31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lnTo>
                  <a:pt x="23" y="31"/>
                </a:lnTo>
                <a:close/>
                <a:moveTo>
                  <a:pt x="23" y="40"/>
                </a:moveTo>
                <a:cubicBezTo>
                  <a:pt x="23" y="40"/>
                  <a:pt x="22" y="41"/>
                  <a:pt x="21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7"/>
                  <a:pt x="23" y="37"/>
                </a:cubicBezTo>
                <a:lnTo>
                  <a:pt x="23" y="40"/>
                </a:lnTo>
                <a:close/>
                <a:moveTo>
                  <a:pt x="32" y="12"/>
                </a:moveTo>
                <a:cubicBezTo>
                  <a:pt x="32" y="13"/>
                  <a:pt x="31" y="13"/>
                  <a:pt x="31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7" y="13"/>
                  <a:pt x="27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8" y="9"/>
                  <a:pt x="28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lnTo>
                  <a:pt x="32" y="12"/>
                </a:lnTo>
                <a:close/>
                <a:moveTo>
                  <a:pt x="32" y="21"/>
                </a:moveTo>
                <a:cubicBezTo>
                  <a:pt x="32" y="22"/>
                  <a:pt x="31" y="23"/>
                  <a:pt x="31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2"/>
                  <a:pt x="27" y="21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8" y="18"/>
                  <a:pt x="28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2" y="19"/>
                  <a:pt x="32" y="19"/>
                </a:cubicBezTo>
                <a:lnTo>
                  <a:pt x="32" y="21"/>
                </a:ln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7" y="31"/>
                  <a:pt x="27" y="31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32" y="40"/>
                </a:moveTo>
                <a:cubicBezTo>
                  <a:pt x="32" y="40"/>
                  <a:pt x="31" y="41"/>
                  <a:pt x="3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8" y="36"/>
                  <a:pt x="2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2" y="37"/>
                  <a:pt x="32" y="37"/>
                </a:cubicBezTo>
                <a:lnTo>
                  <a:pt x="32" y="40"/>
                </a:lnTo>
                <a:close/>
                <a:moveTo>
                  <a:pt x="41" y="12"/>
                </a:moveTo>
                <a:cubicBezTo>
                  <a:pt x="41" y="13"/>
                  <a:pt x="40" y="13"/>
                  <a:pt x="40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6" y="12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7" y="9"/>
                  <a:pt x="37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1" y="9"/>
                  <a:pt x="41" y="10"/>
                </a:cubicBezTo>
                <a:lnTo>
                  <a:pt x="41" y="12"/>
                </a:lnTo>
                <a:close/>
                <a:moveTo>
                  <a:pt x="41" y="21"/>
                </a:moveTo>
                <a:cubicBezTo>
                  <a:pt x="41" y="22"/>
                  <a:pt x="40" y="23"/>
                  <a:pt x="40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8"/>
                  <a:pt x="37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9"/>
                  <a:pt x="41" y="19"/>
                </a:cubicBezTo>
                <a:lnTo>
                  <a:pt x="41" y="21"/>
                </a:ln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lnTo>
                  <a:pt x="41" y="31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40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0"/>
                  <a:pt x="36" y="40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lnTo>
                  <a:pt x="41" y="40"/>
                </a:lnTo>
                <a:close/>
                <a:moveTo>
                  <a:pt x="41" y="49"/>
                </a:moveTo>
                <a:cubicBezTo>
                  <a:pt x="41" y="49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49"/>
                  <a:pt x="36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7"/>
                </a:cubicBezTo>
                <a:lnTo>
                  <a:pt x="41" y="4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" name="Google Shape;286;p2"/>
          <p:cNvSpPr/>
          <p:nvPr/>
        </p:nvSpPr>
        <p:spPr>
          <a:xfrm>
            <a:off x="4948238" y="839568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27" y="5"/>
                </a:moveTo>
                <a:cubicBezTo>
                  <a:pt x="15" y="5"/>
                  <a:pt x="4" y="15"/>
                  <a:pt x="4" y="28"/>
                </a:cubicBezTo>
                <a:cubicBezTo>
                  <a:pt x="4" y="40"/>
                  <a:pt x="15" y="51"/>
                  <a:pt x="27" y="51"/>
                </a:cubicBezTo>
                <a:cubicBezTo>
                  <a:pt x="40" y="51"/>
                  <a:pt x="50" y="40"/>
                  <a:pt x="50" y="28"/>
                </a:cubicBezTo>
                <a:cubicBezTo>
                  <a:pt x="50" y="15"/>
                  <a:pt x="40" y="5"/>
                  <a:pt x="27" y="5"/>
                </a:cubicBezTo>
                <a:close/>
                <a:moveTo>
                  <a:pt x="27" y="46"/>
                </a:moveTo>
                <a:cubicBezTo>
                  <a:pt x="17" y="46"/>
                  <a:pt x="9" y="38"/>
                  <a:pt x="9" y="28"/>
                </a:cubicBezTo>
                <a:cubicBezTo>
                  <a:pt x="9" y="18"/>
                  <a:pt x="17" y="9"/>
                  <a:pt x="27" y="9"/>
                </a:cubicBezTo>
                <a:cubicBezTo>
                  <a:pt x="37" y="9"/>
                  <a:pt x="45" y="18"/>
                  <a:pt x="45" y="28"/>
                </a:cubicBezTo>
                <a:cubicBezTo>
                  <a:pt x="45" y="38"/>
                  <a:pt x="37" y="46"/>
                  <a:pt x="27" y="46"/>
                </a:cubicBezTo>
                <a:close/>
                <a:moveTo>
                  <a:pt x="27" y="14"/>
                </a:moveTo>
                <a:cubicBezTo>
                  <a:pt x="20" y="14"/>
                  <a:pt x="13" y="20"/>
                  <a:pt x="13" y="28"/>
                </a:cubicBezTo>
                <a:cubicBezTo>
                  <a:pt x="13" y="35"/>
                  <a:pt x="20" y="41"/>
                  <a:pt x="27" y="41"/>
                </a:cubicBezTo>
                <a:cubicBezTo>
                  <a:pt x="35" y="41"/>
                  <a:pt x="41" y="35"/>
                  <a:pt x="41" y="28"/>
                </a:cubicBezTo>
                <a:cubicBezTo>
                  <a:pt x="41" y="20"/>
                  <a:pt x="35" y="14"/>
                  <a:pt x="27" y="14"/>
                </a:cubicBezTo>
                <a:close/>
                <a:moveTo>
                  <a:pt x="27" y="37"/>
                </a:moveTo>
                <a:cubicBezTo>
                  <a:pt x="22" y="37"/>
                  <a:pt x="18" y="33"/>
                  <a:pt x="18" y="28"/>
                </a:cubicBezTo>
                <a:cubicBezTo>
                  <a:pt x="18" y="23"/>
                  <a:pt x="22" y="19"/>
                  <a:pt x="27" y="19"/>
                </a:cubicBezTo>
                <a:cubicBezTo>
                  <a:pt x="32" y="19"/>
                  <a:pt x="36" y="23"/>
                  <a:pt x="36" y="28"/>
                </a:cubicBezTo>
                <a:cubicBezTo>
                  <a:pt x="36" y="33"/>
                  <a:pt x="32" y="37"/>
                  <a:pt x="27" y="3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" name="Google Shape;287;p2"/>
          <p:cNvSpPr/>
          <p:nvPr/>
        </p:nvSpPr>
        <p:spPr>
          <a:xfrm>
            <a:off x="5443538" y="825280"/>
            <a:ext cx="250825" cy="220663"/>
          </a:xfrm>
          <a:custGeom>
            <a:rect b="b" l="l" r="r" t="t"/>
            <a:pathLst>
              <a:path extrusionOk="0" h="64" w="73">
                <a:moveTo>
                  <a:pt x="73" y="40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4"/>
                  <a:pt x="72" y="55"/>
                  <a:pt x="72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61"/>
                  <a:pt x="65" y="64"/>
                  <a:pt x="61" y="64"/>
                </a:cubicBezTo>
                <a:cubicBezTo>
                  <a:pt x="58" y="64"/>
                  <a:pt x="55" y="61"/>
                  <a:pt x="55" y="57"/>
                </a:cubicBezTo>
                <a:cubicBezTo>
                  <a:pt x="55" y="55"/>
                  <a:pt x="55" y="55"/>
                  <a:pt x="55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61"/>
                  <a:pt x="15" y="64"/>
                  <a:pt x="11" y="64"/>
                </a:cubicBezTo>
                <a:cubicBezTo>
                  <a:pt x="7" y="64"/>
                  <a:pt x="4" y="61"/>
                  <a:pt x="4" y="57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4"/>
                  <a:pt x="0" y="5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3" y="32"/>
                  <a:pt x="8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2"/>
                  <a:pt x="18" y="9"/>
                  <a:pt x="2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9"/>
                  <a:pt x="45" y="9"/>
                  <a:pt x="4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9" y="12"/>
                  <a:pt x="60" y="17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9" y="32"/>
                  <a:pt x="73" y="35"/>
                  <a:pt x="73" y="40"/>
                </a:cubicBezTo>
                <a:close/>
                <a:moveTo>
                  <a:pt x="17" y="43"/>
                </a:moveTo>
                <a:cubicBezTo>
                  <a:pt x="17" y="40"/>
                  <a:pt x="14" y="37"/>
                  <a:pt x="11" y="37"/>
                </a:cubicBezTo>
                <a:cubicBezTo>
                  <a:pt x="8" y="37"/>
                  <a:pt x="5" y="40"/>
                  <a:pt x="5" y="43"/>
                </a:cubicBezTo>
                <a:cubicBezTo>
                  <a:pt x="5" y="46"/>
                  <a:pt x="8" y="49"/>
                  <a:pt x="11" y="49"/>
                </a:cubicBezTo>
                <a:cubicBezTo>
                  <a:pt x="14" y="49"/>
                  <a:pt x="17" y="46"/>
                  <a:pt x="17" y="43"/>
                </a:cubicBezTo>
                <a:close/>
                <a:moveTo>
                  <a:pt x="54" y="32"/>
                </a:move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0" y="18"/>
                  <a:pt x="50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1" y="19"/>
                  <a:pt x="21" y="19"/>
                </a:cubicBezTo>
                <a:cubicBezTo>
                  <a:pt x="18" y="32"/>
                  <a:pt x="18" y="32"/>
                  <a:pt x="18" y="32"/>
                </a:cubicBezTo>
                <a:lnTo>
                  <a:pt x="54" y="32"/>
                </a:lnTo>
                <a:close/>
                <a:moveTo>
                  <a:pt x="67" y="43"/>
                </a:moveTo>
                <a:cubicBezTo>
                  <a:pt x="67" y="40"/>
                  <a:pt x="65" y="37"/>
                  <a:pt x="61" y="37"/>
                </a:cubicBezTo>
                <a:cubicBezTo>
                  <a:pt x="58" y="37"/>
                  <a:pt x="56" y="40"/>
                  <a:pt x="56" y="43"/>
                </a:cubicBezTo>
                <a:cubicBezTo>
                  <a:pt x="56" y="46"/>
                  <a:pt x="58" y="49"/>
                  <a:pt x="61" y="49"/>
                </a:cubicBezTo>
                <a:cubicBezTo>
                  <a:pt x="65" y="49"/>
                  <a:pt x="67" y="46"/>
                  <a:pt x="67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" name="Google Shape;288;p2"/>
          <p:cNvSpPr/>
          <p:nvPr/>
        </p:nvSpPr>
        <p:spPr>
          <a:xfrm>
            <a:off x="5937250" y="825280"/>
            <a:ext cx="203200" cy="220663"/>
          </a:xfrm>
          <a:custGeom>
            <a:rect b="b" l="l" r="r" t="t"/>
            <a:pathLst>
              <a:path extrusionOk="0" h="64" w="59">
                <a:moveTo>
                  <a:pt x="59" y="59"/>
                </a:moveTo>
                <a:cubicBezTo>
                  <a:pt x="59" y="62"/>
                  <a:pt x="57" y="64"/>
                  <a:pt x="5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2"/>
                  <a:pt x="0" y="5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2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1" y="0"/>
                  <a:pt x="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3" y="2"/>
                  <a:pt x="23" y="5"/>
                </a:cubicBezTo>
                <a:cubicBezTo>
                  <a:pt x="23" y="9"/>
                  <a:pt x="23" y="9"/>
                  <a:pt x="2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2"/>
                  <a:pt x="39" y="0"/>
                  <a:pt x="4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0" y="5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7" y="9"/>
                  <a:pt x="59" y="11"/>
                  <a:pt x="59" y="13"/>
                </a:cubicBezTo>
                <a:lnTo>
                  <a:pt x="59" y="59"/>
                </a:lnTo>
                <a:close/>
                <a:moveTo>
                  <a:pt x="15" y="33"/>
                </a:moveTo>
                <a:cubicBezTo>
                  <a:pt x="15" y="23"/>
                  <a:pt x="15" y="23"/>
                  <a:pt x="1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33"/>
                  <a:pt x="4" y="33"/>
                  <a:pt x="4" y="33"/>
                </a:cubicBezTo>
                <a:lnTo>
                  <a:pt x="15" y="33"/>
                </a:lnTo>
                <a:close/>
                <a:moveTo>
                  <a:pt x="15" y="47"/>
                </a:moveTo>
                <a:cubicBezTo>
                  <a:pt x="15" y="35"/>
                  <a:pt x="15" y="35"/>
                  <a:pt x="1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47"/>
                  <a:pt x="4" y="47"/>
                  <a:pt x="4" y="47"/>
                </a:cubicBezTo>
                <a:lnTo>
                  <a:pt x="15" y="47"/>
                </a:lnTo>
                <a:close/>
                <a:moveTo>
                  <a:pt x="15" y="59"/>
                </a:moveTo>
                <a:cubicBezTo>
                  <a:pt x="15" y="49"/>
                  <a:pt x="15" y="49"/>
                  <a:pt x="1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9"/>
                  <a:pt x="4" y="59"/>
                  <a:pt x="4" y="59"/>
                </a:cubicBezTo>
                <a:lnTo>
                  <a:pt x="15" y="59"/>
                </a:lnTo>
                <a:close/>
                <a:moveTo>
                  <a:pt x="18" y="5"/>
                </a:moveTo>
                <a:cubicBezTo>
                  <a:pt x="18" y="5"/>
                  <a:pt x="18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7"/>
                  <a:pt x="15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6"/>
                  <a:pt x="18" y="16"/>
                </a:cubicBezTo>
                <a:lnTo>
                  <a:pt x="18" y="5"/>
                </a:lnTo>
                <a:close/>
                <a:moveTo>
                  <a:pt x="28" y="33"/>
                </a:moveTo>
                <a:cubicBezTo>
                  <a:pt x="28" y="23"/>
                  <a:pt x="28" y="23"/>
                  <a:pt x="2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3"/>
                  <a:pt x="17" y="33"/>
                  <a:pt x="17" y="33"/>
                </a:cubicBezTo>
                <a:lnTo>
                  <a:pt x="28" y="33"/>
                </a:lnTo>
                <a:close/>
                <a:moveTo>
                  <a:pt x="28" y="47"/>
                </a:moveTo>
                <a:cubicBezTo>
                  <a:pt x="28" y="35"/>
                  <a:pt x="28" y="35"/>
                  <a:pt x="28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47"/>
                  <a:pt x="17" y="47"/>
                  <a:pt x="17" y="47"/>
                </a:cubicBezTo>
                <a:lnTo>
                  <a:pt x="28" y="47"/>
                </a:lnTo>
                <a:close/>
                <a:moveTo>
                  <a:pt x="28" y="59"/>
                </a:moveTo>
                <a:cubicBezTo>
                  <a:pt x="28" y="49"/>
                  <a:pt x="28" y="49"/>
                  <a:pt x="28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59"/>
                  <a:pt x="17" y="59"/>
                  <a:pt x="17" y="59"/>
                </a:cubicBezTo>
                <a:lnTo>
                  <a:pt x="28" y="59"/>
                </a:lnTo>
                <a:close/>
                <a:moveTo>
                  <a:pt x="42" y="33"/>
                </a:moveTo>
                <a:cubicBezTo>
                  <a:pt x="42" y="23"/>
                  <a:pt x="42" y="23"/>
                  <a:pt x="42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33"/>
                  <a:pt x="31" y="33"/>
                  <a:pt x="31" y="33"/>
                </a:cubicBezTo>
                <a:lnTo>
                  <a:pt x="42" y="33"/>
                </a:lnTo>
                <a:close/>
                <a:moveTo>
                  <a:pt x="42" y="47"/>
                </a:moveTo>
                <a:cubicBezTo>
                  <a:pt x="42" y="35"/>
                  <a:pt x="42" y="35"/>
                  <a:pt x="4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7"/>
                  <a:pt x="31" y="47"/>
                  <a:pt x="31" y="47"/>
                </a:cubicBezTo>
                <a:lnTo>
                  <a:pt x="42" y="47"/>
                </a:lnTo>
                <a:close/>
                <a:moveTo>
                  <a:pt x="42" y="59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9"/>
                  <a:pt x="31" y="59"/>
                  <a:pt x="31" y="59"/>
                </a:cubicBezTo>
                <a:lnTo>
                  <a:pt x="42" y="59"/>
                </a:lnTo>
                <a:close/>
                <a:moveTo>
                  <a:pt x="45" y="5"/>
                </a:moveTo>
                <a:cubicBezTo>
                  <a:pt x="45" y="5"/>
                  <a:pt x="45" y="4"/>
                  <a:pt x="4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7"/>
                  <a:pt x="4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lnTo>
                  <a:pt x="45" y="5"/>
                </a:lnTo>
                <a:close/>
                <a:moveTo>
                  <a:pt x="55" y="33"/>
                </a:moveTo>
                <a:cubicBezTo>
                  <a:pt x="55" y="23"/>
                  <a:pt x="55" y="23"/>
                  <a:pt x="5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33"/>
                  <a:pt x="44" y="33"/>
                  <a:pt x="44" y="33"/>
                </a:cubicBezTo>
                <a:lnTo>
                  <a:pt x="55" y="33"/>
                </a:lnTo>
                <a:close/>
                <a:moveTo>
                  <a:pt x="55" y="47"/>
                </a:moveTo>
                <a:cubicBezTo>
                  <a:pt x="55" y="35"/>
                  <a:pt x="55" y="35"/>
                  <a:pt x="55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47"/>
                  <a:pt x="44" y="47"/>
                  <a:pt x="44" y="47"/>
                </a:cubicBezTo>
                <a:lnTo>
                  <a:pt x="55" y="47"/>
                </a:lnTo>
                <a:close/>
                <a:moveTo>
                  <a:pt x="55" y="59"/>
                </a:moveTo>
                <a:cubicBezTo>
                  <a:pt x="55" y="49"/>
                  <a:pt x="55" y="49"/>
                  <a:pt x="5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59"/>
                  <a:pt x="44" y="59"/>
                  <a:pt x="44" y="59"/>
                </a:cubicBezTo>
                <a:lnTo>
                  <a:pt x="55" y="5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" name="Google Shape;289;p2"/>
          <p:cNvSpPr/>
          <p:nvPr/>
        </p:nvSpPr>
        <p:spPr>
          <a:xfrm>
            <a:off x="6432550" y="825280"/>
            <a:ext cx="233363" cy="203200"/>
          </a:xfrm>
          <a:custGeom>
            <a:rect b="b" l="l" r="r" t="t"/>
            <a:pathLst>
              <a:path extrusionOk="0" h="59" w="68">
                <a:moveTo>
                  <a:pt x="68" y="18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5"/>
                  <a:pt x="64" y="59"/>
                  <a:pt x="59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4" y="59"/>
                  <a:pt x="0" y="55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2"/>
                  <a:pt x="22" y="0"/>
                  <a:pt x="2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2"/>
                  <a:pt x="49" y="4"/>
                </a:cubicBezTo>
                <a:cubicBezTo>
                  <a:pt x="51" y="9"/>
                  <a:pt x="51" y="9"/>
                  <a:pt x="51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4" y="9"/>
                  <a:pt x="68" y="13"/>
                  <a:pt x="68" y="18"/>
                </a:cubicBezTo>
                <a:close/>
                <a:moveTo>
                  <a:pt x="50" y="34"/>
                </a:moveTo>
                <a:cubicBezTo>
                  <a:pt x="50" y="25"/>
                  <a:pt x="43" y="18"/>
                  <a:pt x="34" y="18"/>
                </a:cubicBezTo>
                <a:cubicBezTo>
                  <a:pt x="25" y="18"/>
                  <a:pt x="18" y="25"/>
                  <a:pt x="18" y="34"/>
                </a:cubicBezTo>
                <a:cubicBezTo>
                  <a:pt x="18" y="43"/>
                  <a:pt x="25" y="50"/>
                  <a:pt x="34" y="50"/>
                </a:cubicBezTo>
                <a:cubicBezTo>
                  <a:pt x="43" y="50"/>
                  <a:pt x="50" y="43"/>
                  <a:pt x="50" y="34"/>
                </a:cubicBezTo>
                <a:close/>
                <a:moveTo>
                  <a:pt x="44" y="34"/>
                </a:moveTo>
                <a:cubicBezTo>
                  <a:pt x="44" y="40"/>
                  <a:pt x="40" y="44"/>
                  <a:pt x="34" y="44"/>
                </a:cubicBezTo>
                <a:cubicBezTo>
                  <a:pt x="28" y="44"/>
                  <a:pt x="24" y="40"/>
                  <a:pt x="24" y="34"/>
                </a:cubicBezTo>
                <a:cubicBezTo>
                  <a:pt x="24" y="28"/>
                  <a:pt x="28" y="24"/>
                  <a:pt x="34" y="24"/>
                </a:cubicBezTo>
                <a:cubicBezTo>
                  <a:pt x="40" y="24"/>
                  <a:pt x="44" y="28"/>
                  <a:pt x="44" y="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" name="Google Shape;290;p2"/>
          <p:cNvSpPr/>
          <p:nvPr/>
        </p:nvSpPr>
        <p:spPr>
          <a:xfrm>
            <a:off x="6927850" y="839568"/>
            <a:ext cx="250825" cy="195263"/>
          </a:xfrm>
          <a:custGeom>
            <a:rect b="b" l="l" r="r" t="t"/>
            <a:pathLst>
              <a:path extrusionOk="0" h="57" w="73">
                <a:moveTo>
                  <a:pt x="73" y="45"/>
                </a:moveTo>
                <a:cubicBezTo>
                  <a:pt x="73" y="46"/>
                  <a:pt x="72" y="46"/>
                  <a:pt x="72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4"/>
                  <a:pt x="65" y="57"/>
                  <a:pt x="61" y="57"/>
                </a:cubicBezTo>
                <a:cubicBezTo>
                  <a:pt x="58" y="57"/>
                  <a:pt x="55" y="54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4"/>
                  <a:pt x="15" y="57"/>
                  <a:pt x="11" y="57"/>
                </a:cubicBezTo>
                <a:cubicBezTo>
                  <a:pt x="7" y="57"/>
                  <a:pt x="4" y="54"/>
                  <a:pt x="4" y="51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6"/>
                  <a:pt x="0" y="4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7"/>
                  <a:pt x="3" y="23"/>
                  <a:pt x="8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4"/>
                  <a:pt x="18" y="0"/>
                  <a:pt x="23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5" y="0"/>
                  <a:pt x="59" y="4"/>
                  <a:pt x="60" y="8"/>
                </a:cubicBezTo>
                <a:cubicBezTo>
                  <a:pt x="64" y="23"/>
                  <a:pt x="64" y="23"/>
                  <a:pt x="64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9" y="23"/>
                  <a:pt x="73" y="27"/>
                  <a:pt x="73" y="31"/>
                </a:cubicBezTo>
                <a:lnTo>
                  <a:pt x="73" y="45"/>
                </a:lnTo>
                <a:close/>
                <a:moveTo>
                  <a:pt x="11" y="29"/>
                </a:moveTo>
                <a:cubicBezTo>
                  <a:pt x="8" y="29"/>
                  <a:pt x="5" y="31"/>
                  <a:pt x="5" y="35"/>
                </a:cubicBezTo>
                <a:cubicBezTo>
                  <a:pt x="5" y="38"/>
                  <a:pt x="8" y="40"/>
                  <a:pt x="11" y="40"/>
                </a:cubicBezTo>
                <a:cubicBezTo>
                  <a:pt x="14" y="40"/>
                  <a:pt x="17" y="38"/>
                  <a:pt x="17" y="35"/>
                </a:cubicBezTo>
                <a:cubicBezTo>
                  <a:pt x="17" y="31"/>
                  <a:pt x="14" y="29"/>
                  <a:pt x="11" y="29"/>
                </a:cubicBezTo>
                <a:close/>
                <a:moveTo>
                  <a:pt x="54" y="23"/>
                </a:moveTo>
                <a:cubicBezTo>
                  <a:pt x="51" y="10"/>
                  <a:pt x="51" y="10"/>
                  <a:pt x="51" y="10"/>
                </a:cubicBezTo>
                <a:cubicBezTo>
                  <a:pt x="51" y="10"/>
                  <a:pt x="50" y="9"/>
                  <a:pt x="5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1" y="10"/>
                </a:cubicBezTo>
                <a:cubicBezTo>
                  <a:pt x="18" y="23"/>
                  <a:pt x="18" y="23"/>
                  <a:pt x="18" y="23"/>
                </a:cubicBezTo>
                <a:lnTo>
                  <a:pt x="54" y="23"/>
                </a:lnTo>
                <a:close/>
                <a:moveTo>
                  <a:pt x="61" y="29"/>
                </a:moveTo>
                <a:cubicBezTo>
                  <a:pt x="58" y="29"/>
                  <a:pt x="56" y="31"/>
                  <a:pt x="56" y="35"/>
                </a:cubicBezTo>
                <a:cubicBezTo>
                  <a:pt x="56" y="38"/>
                  <a:pt x="58" y="40"/>
                  <a:pt x="61" y="40"/>
                </a:cubicBezTo>
                <a:cubicBezTo>
                  <a:pt x="65" y="40"/>
                  <a:pt x="67" y="38"/>
                  <a:pt x="67" y="35"/>
                </a:cubicBezTo>
                <a:cubicBezTo>
                  <a:pt x="67" y="31"/>
                  <a:pt x="65" y="29"/>
                  <a:pt x="61" y="2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" name="Google Shape;291;p2"/>
          <p:cNvSpPr/>
          <p:nvPr/>
        </p:nvSpPr>
        <p:spPr>
          <a:xfrm>
            <a:off x="7429500" y="869730"/>
            <a:ext cx="71438" cy="127000"/>
          </a:xfrm>
          <a:custGeom>
            <a:rect b="b" l="l" r="r" t="t"/>
            <a:pathLst>
              <a:path extrusionOk="0" h="37" w="21">
                <a:moveTo>
                  <a:pt x="21" y="35"/>
                </a:moveTo>
                <a:cubicBezTo>
                  <a:pt x="21" y="36"/>
                  <a:pt x="20" y="37"/>
                  <a:pt x="18" y="37"/>
                </a:cubicBezTo>
                <a:cubicBezTo>
                  <a:pt x="18" y="37"/>
                  <a:pt x="17" y="37"/>
                  <a:pt x="17" y="36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8"/>
                  <a:pt x="0" y="18"/>
                  <a:pt x="1" y="17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0"/>
                  <a:pt x="18" y="0"/>
                </a:cubicBezTo>
                <a:cubicBezTo>
                  <a:pt x="20" y="0"/>
                  <a:pt x="21" y="2"/>
                  <a:pt x="21" y="3"/>
                </a:cubicBezTo>
                <a:lnTo>
                  <a:pt x="21" y="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" name="Google Shape;292;p2"/>
          <p:cNvSpPr/>
          <p:nvPr/>
        </p:nvSpPr>
        <p:spPr>
          <a:xfrm>
            <a:off x="7916863" y="839568"/>
            <a:ext cx="188913" cy="188913"/>
          </a:xfrm>
          <a:custGeom>
            <a:rect b="b" l="l" r="r" t="t"/>
            <a:pathLst>
              <a:path extrusionOk="0" h="55" w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5"/>
                  <a:pt x="45" y="45"/>
                </a:cubicBezTo>
                <a:lnTo>
                  <a:pt x="45" y="11"/>
                </a:lnTo>
                <a:close/>
                <a:moveTo>
                  <a:pt x="40" y="22"/>
                </a:move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8" y="39"/>
                  <a:pt x="27" y="39"/>
                </a:cubicBezTo>
                <a:cubicBezTo>
                  <a:pt x="26" y="39"/>
                  <a:pt x="26" y="39"/>
                  <a:pt x="25" y="38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1"/>
                  <a:pt x="14" y="20"/>
                </a:cubicBezTo>
                <a:cubicBezTo>
                  <a:pt x="14" y="19"/>
                  <a:pt x="15" y="19"/>
                  <a:pt x="16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19"/>
                  <a:pt x="40" y="19"/>
                  <a:pt x="41" y="20"/>
                </a:cubicBezTo>
                <a:cubicBezTo>
                  <a:pt x="41" y="21"/>
                  <a:pt x="41" y="22"/>
                  <a:pt x="40" y="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" name="Google Shape;293;p2"/>
          <p:cNvSpPr/>
          <p:nvPr/>
        </p:nvSpPr>
        <p:spPr>
          <a:xfrm>
            <a:off x="8412163" y="839568"/>
            <a:ext cx="188913" cy="188913"/>
          </a:xfrm>
          <a:custGeom>
            <a:rect b="b" l="l" r="r" t="t"/>
            <a:pathLst>
              <a:path extrusionOk="0" h="55" w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6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6"/>
                  <a:pt x="45" y="45"/>
                </a:cubicBezTo>
                <a:lnTo>
                  <a:pt x="45" y="11"/>
                </a:lnTo>
                <a:close/>
                <a:moveTo>
                  <a:pt x="38" y="30"/>
                </a:move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1" y="14"/>
                  <a:pt x="22" y="14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9" y="27"/>
                  <a:pt x="39" y="28"/>
                </a:cubicBezTo>
                <a:cubicBezTo>
                  <a:pt x="39" y="28"/>
                  <a:pt x="38" y="29"/>
                  <a:pt x="38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" name="Google Shape;294;p2"/>
          <p:cNvSpPr/>
          <p:nvPr/>
        </p:nvSpPr>
        <p:spPr>
          <a:xfrm>
            <a:off x="8865423" y="911005"/>
            <a:ext cx="123825" cy="68263"/>
          </a:xfrm>
          <a:custGeom>
            <a:rect b="b" l="l" r="r" t="t"/>
            <a:pathLst>
              <a:path extrusionOk="0" h="20" w="36">
                <a:moveTo>
                  <a:pt x="34" y="20"/>
                </a:move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19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19"/>
                  <a:pt x="35" y="20"/>
                  <a:pt x="34" y="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" name="Google Shape;295;p2"/>
          <p:cNvSpPr/>
          <p:nvPr/>
        </p:nvSpPr>
        <p:spPr>
          <a:xfrm>
            <a:off x="76200" y="1268412"/>
            <a:ext cx="188913" cy="188913"/>
          </a:xfrm>
          <a:custGeom>
            <a:rect b="b" l="l" r="r" t="t"/>
            <a:pathLst>
              <a:path extrusionOk="0" h="55" w="55">
                <a:moveTo>
                  <a:pt x="54" y="32"/>
                </a:moveTo>
                <a:cubicBezTo>
                  <a:pt x="54" y="33"/>
                  <a:pt x="55" y="34"/>
                  <a:pt x="55" y="35"/>
                </a:cubicBezTo>
                <a:cubicBezTo>
                  <a:pt x="54" y="36"/>
                  <a:pt x="54" y="36"/>
                  <a:pt x="53" y="36"/>
                </a:cubicBezTo>
                <a:cubicBezTo>
                  <a:pt x="46" y="38"/>
                  <a:pt x="46" y="38"/>
                  <a:pt x="46" y="38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6"/>
                  <a:pt x="48" y="47"/>
                  <a:pt x="47" y="47"/>
                </a:cubicBezTo>
                <a:cubicBezTo>
                  <a:pt x="47" y="48"/>
                  <a:pt x="46" y="48"/>
                  <a:pt x="45" y="48"/>
                </a:cubicBezTo>
                <a:cubicBezTo>
                  <a:pt x="38" y="46"/>
                  <a:pt x="38" y="46"/>
                  <a:pt x="38" y="46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4"/>
                  <a:pt x="35" y="54"/>
                  <a:pt x="3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5"/>
                  <a:pt x="32" y="54"/>
                  <a:pt x="32" y="54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5"/>
                  <a:pt x="21" y="55"/>
                  <a:pt x="20" y="55"/>
                </a:cubicBezTo>
                <a:cubicBezTo>
                  <a:pt x="19" y="54"/>
                  <a:pt x="18" y="54"/>
                  <a:pt x="18" y="53"/>
                </a:cubicBezTo>
                <a:cubicBezTo>
                  <a:pt x="16" y="46"/>
                  <a:pt x="16" y="46"/>
                  <a:pt x="16" y="46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8" y="48"/>
                  <a:pt x="7" y="47"/>
                </a:cubicBezTo>
                <a:cubicBezTo>
                  <a:pt x="7" y="47"/>
                  <a:pt x="6" y="46"/>
                  <a:pt x="7" y="45"/>
                </a:cubicBezTo>
                <a:cubicBezTo>
                  <a:pt x="8" y="38"/>
                  <a:pt x="8" y="38"/>
                  <a:pt x="8" y="38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34"/>
                  <a:pt x="0" y="33"/>
                  <a:pt x="1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9"/>
                  <a:pt x="7" y="8"/>
                  <a:pt x="7" y="7"/>
                </a:cubicBezTo>
                <a:cubicBezTo>
                  <a:pt x="8" y="7"/>
                  <a:pt x="9" y="6"/>
                  <a:pt x="10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8" y="9"/>
                  <a:pt x="38" y="9"/>
                  <a:pt x="38" y="9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7"/>
                  <a:pt x="47" y="7"/>
                </a:cubicBezTo>
                <a:cubicBezTo>
                  <a:pt x="48" y="8"/>
                  <a:pt x="48" y="9"/>
                  <a:pt x="48" y="10"/>
                </a:cubicBezTo>
                <a:cubicBezTo>
                  <a:pt x="46" y="16"/>
                  <a:pt x="46" y="16"/>
                  <a:pt x="46" y="16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4" y="19"/>
                  <a:pt x="55" y="20"/>
                </a:cubicBezTo>
                <a:cubicBezTo>
                  <a:pt x="55" y="21"/>
                  <a:pt x="54" y="22"/>
                  <a:pt x="54" y="23"/>
                </a:cubicBezTo>
                <a:cubicBezTo>
                  <a:pt x="49" y="27"/>
                  <a:pt x="49" y="27"/>
                  <a:pt x="49" y="27"/>
                </a:cubicBezTo>
                <a:lnTo>
                  <a:pt x="54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" name="Google Shape;296;p2"/>
          <p:cNvSpPr/>
          <p:nvPr/>
        </p:nvSpPr>
        <p:spPr>
          <a:xfrm>
            <a:off x="495300" y="1250950"/>
            <a:ext cx="201613" cy="206375"/>
          </a:xfrm>
          <a:custGeom>
            <a:rect b="b" l="l" r="r" t="t"/>
            <a:pathLst>
              <a:path extrusionOk="0" h="60" w="59">
                <a:moveTo>
                  <a:pt x="12" y="40"/>
                </a:move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9"/>
                  <a:pt x="0" y="38"/>
                  <a:pt x="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3" y="39"/>
                  <a:pt x="13" y="39"/>
                </a:cubicBezTo>
                <a:cubicBezTo>
                  <a:pt x="13" y="40"/>
                  <a:pt x="13" y="40"/>
                  <a:pt x="12" y="40"/>
                </a:cubicBezTo>
                <a:close/>
                <a:moveTo>
                  <a:pt x="28" y="19"/>
                </a:move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6" y="8"/>
                </a:cubicBezTo>
                <a:cubicBezTo>
                  <a:pt x="15" y="8"/>
                  <a:pt x="14" y="8"/>
                  <a:pt x="13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5"/>
                  <a:pt x="7" y="16"/>
                </a:cubicBezTo>
                <a:cubicBezTo>
                  <a:pt x="7" y="17"/>
                  <a:pt x="8" y="18"/>
                  <a:pt x="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6" y="36"/>
                  <a:pt x="15" y="36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19"/>
                  <a:pt x="0" y="16"/>
                </a:cubicBezTo>
                <a:cubicBezTo>
                  <a:pt x="0" y="14"/>
                  <a:pt x="1" y="11"/>
                  <a:pt x="3" y="9"/>
                </a:cubicBezTo>
                <a:cubicBezTo>
                  <a:pt x="9" y="4"/>
                  <a:pt x="9" y="4"/>
                  <a:pt x="9" y="4"/>
                </a:cubicBezTo>
                <a:cubicBezTo>
                  <a:pt x="11" y="2"/>
                  <a:pt x="13" y="1"/>
                  <a:pt x="16" y="1"/>
                </a:cubicBezTo>
                <a:cubicBezTo>
                  <a:pt x="19" y="1"/>
                  <a:pt x="21" y="2"/>
                  <a:pt x="23" y="4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6" y="17"/>
                  <a:pt x="37" y="18"/>
                </a:cubicBezTo>
                <a:lnTo>
                  <a:pt x="28" y="19"/>
                </a:lnTo>
                <a:close/>
                <a:moveTo>
                  <a:pt x="6" y="55"/>
                </a:moveTo>
                <a:cubicBezTo>
                  <a:pt x="6" y="55"/>
                  <a:pt x="6" y="55"/>
                  <a:pt x="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4"/>
                  <a:pt x="4" y="54"/>
                  <a:pt x="5" y="5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lnTo>
                  <a:pt x="6" y="55"/>
                </a:lnTo>
                <a:close/>
                <a:moveTo>
                  <a:pt x="21" y="59"/>
                </a:moveTo>
                <a:cubicBezTo>
                  <a:pt x="21" y="59"/>
                  <a:pt x="21" y="60"/>
                  <a:pt x="20" y="60"/>
                </a:cubicBezTo>
                <a:cubicBezTo>
                  <a:pt x="20" y="60"/>
                  <a:pt x="19" y="59"/>
                  <a:pt x="19" y="59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47"/>
                  <a:pt x="20" y="46"/>
                  <a:pt x="20" y="46"/>
                </a:cubicBezTo>
                <a:cubicBezTo>
                  <a:pt x="21" y="46"/>
                  <a:pt x="21" y="47"/>
                  <a:pt x="21" y="47"/>
                </a:cubicBezTo>
                <a:lnTo>
                  <a:pt x="21" y="59"/>
                </a:lnTo>
                <a:close/>
                <a:moveTo>
                  <a:pt x="56" y="51"/>
                </a:moveTo>
                <a:cubicBezTo>
                  <a:pt x="50" y="56"/>
                  <a:pt x="50" y="56"/>
                  <a:pt x="50" y="56"/>
                </a:cubicBezTo>
                <a:cubicBezTo>
                  <a:pt x="48" y="58"/>
                  <a:pt x="46" y="59"/>
                  <a:pt x="43" y="59"/>
                </a:cubicBezTo>
                <a:cubicBezTo>
                  <a:pt x="40" y="59"/>
                  <a:pt x="38" y="58"/>
                  <a:pt x="36" y="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4"/>
                  <a:pt x="23" y="43"/>
                  <a:pt x="2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41" y="51"/>
                  <a:pt x="41" y="51"/>
                  <a:pt x="41" y="51"/>
                </a:cubicBezTo>
                <a:cubicBezTo>
                  <a:pt x="42" y="53"/>
                  <a:pt x="44" y="53"/>
                  <a:pt x="45" y="51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2" y="45"/>
                  <a:pt x="52" y="44"/>
                </a:cubicBezTo>
                <a:cubicBezTo>
                  <a:pt x="52" y="43"/>
                  <a:pt x="51" y="42"/>
                  <a:pt x="51" y="41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3" y="24"/>
                  <a:pt x="44" y="24"/>
                </a:cubicBezTo>
                <a:cubicBezTo>
                  <a:pt x="56" y="36"/>
                  <a:pt x="56" y="36"/>
                  <a:pt x="56" y="36"/>
                </a:cubicBezTo>
                <a:cubicBezTo>
                  <a:pt x="58" y="38"/>
                  <a:pt x="59" y="41"/>
                  <a:pt x="59" y="44"/>
                </a:cubicBezTo>
                <a:cubicBezTo>
                  <a:pt x="59" y="47"/>
                  <a:pt x="58" y="49"/>
                  <a:pt x="56" y="51"/>
                </a:cubicBezTo>
                <a:close/>
                <a:moveTo>
                  <a:pt x="40" y="13"/>
                </a:moveTo>
                <a:cubicBezTo>
                  <a:pt x="40" y="14"/>
                  <a:pt x="39" y="14"/>
                  <a:pt x="39" y="14"/>
                </a:cubicBezTo>
                <a:cubicBezTo>
                  <a:pt x="38" y="14"/>
                  <a:pt x="37" y="14"/>
                  <a:pt x="37" y="13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8" y="0"/>
                  <a:pt x="39" y="0"/>
                </a:cubicBezTo>
                <a:cubicBezTo>
                  <a:pt x="39" y="0"/>
                  <a:pt x="40" y="1"/>
                  <a:pt x="40" y="1"/>
                </a:cubicBezTo>
                <a:lnTo>
                  <a:pt x="40" y="13"/>
                </a:lnTo>
                <a:close/>
                <a:moveTo>
                  <a:pt x="45" y="16"/>
                </a:moveTo>
                <a:cubicBezTo>
                  <a:pt x="45" y="16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6"/>
                  <a:pt x="43" y="15"/>
                  <a:pt x="43" y="14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4" y="5"/>
                  <a:pt x="54" y="5"/>
                </a:cubicBezTo>
                <a:cubicBezTo>
                  <a:pt x="55" y="6"/>
                  <a:pt x="55" y="6"/>
                  <a:pt x="54" y="7"/>
                </a:cubicBezTo>
                <a:lnTo>
                  <a:pt x="45" y="16"/>
                </a:lnTo>
                <a:close/>
                <a:moveTo>
                  <a:pt x="58" y="22"/>
                </a:move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5" y="22"/>
                  <a:pt x="45" y="21"/>
                </a:cubicBezTo>
                <a:cubicBezTo>
                  <a:pt x="45" y="20"/>
                  <a:pt x="46" y="20"/>
                  <a:pt x="4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9" y="20"/>
                  <a:pt x="59" y="20"/>
                  <a:pt x="59" y="21"/>
                </a:cubicBezTo>
                <a:cubicBezTo>
                  <a:pt x="59" y="22"/>
                  <a:pt x="59" y="22"/>
                  <a:pt x="58" y="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7" name="Google Shape;297;p2"/>
          <p:cNvSpPr/>
          <p:nvPr/>
        </p:nvSpPr>
        <p:spPr>
          <a:xfrm>
            <a:off x="989013" y="1268412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" name="Google Shape;298;p2"/>
          <p:cNvSpPr/>
          <p:nvPr/>
        </p:nvSpPr>
        <p:spPr>
          <a:xfrm>
            <a:off x="1484313" y="1268412"/>
            <a:ext cx="188913" cy="188913"/>
          </a:xfrm>
          <a:custGeom>
            <a:rect b="b" l="l" r="r" t="t"/>
            <a:pathLst>
              <a:path extrusionOk="0" h="55" w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4"/>
                </a:lnTo>
                <a:close/>
                <a:moveTo>
                  <a:pt x="46" y="20"/>
                </a:moveTo>
                <a:cubicBezTo>
                  <a:pt x="47" y="19"/>
                  <a:pt x="47" y="17"/>
                  <a:pt x="46" y="17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0" y="12"/>
                  <a:pt x="39" y="13"/>
                </a:cubicBezTo>
                <a:cubicBezTo>
                  <a:pt x="23" y="30"/>
                  <a:pt x="23" y="30"/>
                  <a:pt x="23" y="30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3" y="21"/>
                  <a:pt x="12" y="22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3"/>
                  <a:pt x="23" y="43"/>
                  <a:pt x="24" y="42"/>
                </a:cubicBezTo>
                <a:lnTo>
                  <a:pt x="46" y="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9" name="Google Shape;299;p2"/>
          <p:cNvSpPr/>
          <p:nvPr/>
        </p:nvSpPr>
        <p:spPr>
          <a:xfrm>
            <a:off x="1979613" y="1268412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46" y="25"/>
                  <a:pt x="46" y="23"/>
                  <a:pt x="45" y="22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8"/>
                  <a:pt x="39" y="18"/>
                  <a:pt x="38" y="19"/>
                </a:cubicBezTo>
                <a:cubicBezTo>
                  <a:pt x="27" y="30"/>
                  <a:pt x="27" y="30"/>
                  <a:pt x="27" y="30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8"/>
                  <a:pt x="14" y="18"/>
                  <a:pt x="13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3"/>
                  <a:pt x="8" y="25"/>
                  <a:pt x="9" y="26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8" y="43"/>
                  <a:pt x="29" y="42"/>
                </a:cubicBezTo>
                <a:lnTo>
                  <a:pt x="45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0" name="Google Shape;300;p2"/>
          <p:cNvSpPr/>
          <p:nvPr/>
        </p:nvSpPr>
        <p:spPr>
          <a:xfrm>
            <a:off x="2474913" y="1268412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2" y="29"/>
                </a:moveTo>
                <a:cubicBezTo>
                  <a:pt x="42" y="28"/>
                  <a:pt x="42" y="27"/>
                  <a:pt x="42" y="26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9"/>
                  <a:pt x="23" y="9"/>
                  <a:pt x="22" y="10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5"/>
                  <a:pt x="19" y="16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9"/>
                  <a:pt x="18" y="41"/>
                  <a:pt x="19" y="42"/>
                </a:cubicBezTo>
                <a:cubicBezTo>
                  <a:pt x="22" y="45"/>
                  <a:pt x="22" y="45"/>
                  <a:pt x="22" y="45"/>
                </a:cubicBezTo>
                <a:cubicBezTo>
                  <a:pt x="23" y="46"/>
                  <a:pt x="24" y="46"/>
                  <a:pt x="25" y="45"/>
                </a:cubicBezTo>
                <a:lnTo>
                  <a:pt x="42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" name="Google Shape;301;p2"/>
          <p:cNvSpPr/>
          <p:nvPr/>
        </p:nvSpPr>
        <p:spPr>
          <a:xfrm>
            <a:off x="2979738" y="1317625"/>
            <a:ext cx="198438" cy="130175"/>
          </a:xfrm>
          <a:custGeom>
            <a:rect b="b" l="l" r="r" t="t"/>
            <a:pathLst>
              <a:path extrusionOk="0" h="38" w="58">
                <a:moveTo>
                  <a:pt x="30" y="37"/>
                </a:moveTo>
                <a:cubicBezTo>
                  <a:pt x="29" y="38"/>
                  <a:pt x="28" y="38"/>
                  <a:pt x="27" y="37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29" y="20"/>
                  <a:pt x="29" y="20"/>
                  <a:pt x="29" y="20"/>
                </a:cubicBezTo>
                <a:cubicBezTo>
                  <a:pt x="48" y="1"/>
                  <a:pt x="48" y="1"/>
                  <a:pt x="48" y="1"/>
                </a:cubicBezTo>
                <a:cubicBezTo>
                  <a:pt x="49" y="0"/>
                  <a:pt x="50" y="0"/>
                  <a:pt x="51" y="1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8" y="9"/>
                  <a:pt x="57" y="10"/>
                </a:cubicBezTo>
                <a:lnTo>
                  <a:pt x="30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2" name="Google Shape;302;p2"/>
          <p:cNvSpPr/>
          <p:nvPr/>
        </p:nvSpPr>
        <p:spPr>
          <a:xfrm>
            <a:off x="3473450" y="1255712"/>
            <a:ext cx="128588" cy="198438"/>
          </a:xfrm>
          <a:custGeom>
            <a:rect b="b" l="l" r="r" t="t"/>
            <a:pathLst>
              <a:path extrusionOk="0" h="58" w="37">
                <a:moveTo>
                  <a:pt x="10" y="57"/>
                </a:moveTo>
                <a:cubicBezTo>
                  <a:pt x="9" y="58"/>
                  <a:pt x="7" y="58"/>
                  <a:pt x="7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0" y="50"/>
                  <a:pt x="0" y="49"/>
                  <a:pt x="1" y="48"/>
                </a:cubicBezTo>
                <a:cubicBezTo>
                  <a:pt x="20" y="29"/>
                  <a:pt x="20" y="29"/>
                  <a:pt x="20" y="2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8"/>
                  <a:pt x="37" y="30"/>
                  <a:pt x="36" y="31"/>
                </a:cubicBezTo>
                <a:lnTo>
                  <a:pt x="10" y="5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" name="Google Shape;303;p2"/>
          <p:cNvSpPr/>
          <p:nvPr/>
        </p:nvSpPr>
        <p:spPr>
          <a:xfrm>
            <a:off x="3965575" y="1271587"/>
            <a:ext cx="141288" cy="200025"/>
          </a:xfrm>
          <a:custGeom>
            <a:rect b="b" l="l" r="r" t="t"/>
            <a:pathLst>
              <a:path extrusionOk="0" h="58" w="41">
                <a:moveTo>
                  <a:pt x="30" y="2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56"/>
                  <a:pt x="28" y="58"/>
                  <a:pt x="26" y="58"/>
                </a:cubicBezTo>
                <a:cubicBezTo>
                  <a:pt x="24" y="58"/>
                  <a:pt x="22" y="56"/>
                  <a:pt x="22" y="54"/>
                </a:cubicBezTo>
                <a:cubicBezTo>
                  <a:pt x="22" y="40"/>
                  <a:pt x="22" y="40"/>
                  <a:pt x="22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6"/>
                  <a:pt x="18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0"/>
                  <a:pt x="1" y="9"/>
                </a:cubicBezTo>
                <a:cubicBezTo>
                  <a:pt x="2" y="8"/>
                  <a:pt x="5" y="8"/>
                  <a:pt x="6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35" y="9"/>
                  <a:pt x="35" y="9"/>
                  <a:pt x="35" y="9"/>
                </a:cubicBezTo>
                <a:cubicBezTo>
                  <a:pt x="37" y="8"/>
                  <a:pt x="39" y="8"/>
                  <a:pt x="40" y="9"/>
                </a:cubicBezTo>
                <a:cubicBezTo>
                  <a:pt x="41" y="10"/>
                  <a:pt x="41" y="13"/>
                  <a:pt x="40" y="14"/>
                </a:cubicBezTo>
                <a:lnTo>
                  <a:pt x="30" y="24"/>
                </a:lnTo>
                <a:close/>
                <a:moveTo>
                  <a:pt x="21" y="16"/>
                </a:moveTo>
                <a:cubicBezTo>
                  <a:pt x="16" y="16"/>
                  <a:pt x="13" y="12"/>
                  <a:pt x="13" y="8"/>
                </a:cubicBezTo>
                <a:cubicBezTo>
                  <a:pt x="13" y="4"/>
                  <a:pt x="16" y="0"/>
                  <a:pt x="21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2"/>
                  <a:pt x="25" y="16"/>
                  <a:pt x="21" y="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" name="Google Shape;304;p2"/>
          <p:cNvSpPr/>
          <p:nvPr/>
        </p:nvSpPr>
        <p:spPr>
          <a:xfrm>
            <a:off x="4452938" y="1268412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" name="Google Shape;305;p2"/>
          <p:cNvSpPr/>
          <p:nvPr/>
        </p:nvSpPr>
        <p:spPr>
          <a:xfrm>
            <a:off x="4948238" y="1268412"/>
            <a:ext cx="233363" cy="173038"/>
          </a:xfrm>
          <a:custGeom>
            <a:rect b="b" l="l" r="r" t="t"/>
            <a:pathLst>
              <a:path extrusionOk="0" h="50" w="68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4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5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" name="Google Shape;306;p2"/>
          <p:cNvSpPr/>
          <p:nvPr/>
        </p:nvSpPr>
        <p:spPr>
          <a:xfrm>
            <a:off x="5443538" y="1268412"/>
            <a:ext cx="233363" cy="173038"/>
          </a:xfrm>
          <a:custGeom>
            <a:rect b="b" l="l" r="r" t="t"/>
            <a:pathLst>
              <a:path extrusionOk="0" h="50" w="68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3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4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  <a:moveTo>
                  <a:pt x="45" y="25"/>
                </a:move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8" y="41"/>
                  <a:pt x="28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1"/>
                  <a:pt x="36" y="40"/>
                </a:cubicBezTo>
                <a:cubicBezTo>
                  <a:pt x="36" y="27"/>
                  <a:pt x="36" y="27"/>
                  <a:pt x="36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7"/>
                  <a:pt x="45" y="27"/>
                  <a:pt x="45" y="26"/>
                </a:cubicBezTo>
                <a:cubicBezTo>
                  <a:pt x="45" y="26"/>
                  <a:pt x="45" y="26"/>
                  <a:pt x="45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2"/>
          <p:cNvSpPr/>
          <p:nvPr/>
        </p:nvSpPr>
        <p:spPr>
          <a:xfrm>
            <a:off x="5942013" y="1285875"/>
            <a:ext cx="225425" cy="168275"/>
          </a:xfrm>
          <a:custGeom>
            <a:rect b="b" l="l" r="r" t="t"/>
            <a:pathLst>
              <a:path extrusionOk="0" h="49" w="66">
                <a:moveTo>
                  <a:pt x="19" y="42"/>
                </a:moveTo>
                <a:cubicBezTo>
                  <a:pt x="19" y="43"/>
                  <a:pt x="18" y="43"/>
                  <a:pt x="17" y="42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1"/>
                </a:cubicBezTo>
                <a:cubicBezTo>
                  <a:pt x="7" y="25"/>
                  <a:pt x="7" y="25"/>
                  <a:pt x="7" y="25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40"/>
                  <a:pt x="21" y="40"/>
                </a:cubicBezTo>
                <a:lnTo>
                  <a:pt x="19" y="42"/>
                </a:lnTo>
                <a:close/>
                <a:moveTo>
                  <a:pt x="29" y="48"/>
                </a:moveTo>
                <a:cubicBezTo>
                  <a:pt x="28" y="49"/>
                  <a:pt x="28" y="49"/>
                  <a:pt x="27" y="49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4" y="47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8" y="0"/>
                  <a:pt x="39" y="0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2"/>
                  <a:pt x="42" y="2"/>
                </a:cubicBezTo>
                <a:lnTo>
                  <a:pt x="29" y="48"/>
                </a:lnTo>
                <a:close/>
                <a:moveTo>
                  <a:pt x="49" y="42"/>
                </a:moveTo>
                <a:cubicBezTo>
                  <a:pt x="48" y="43"/>
                  <a:pt x="48" y="43"/>
                  <a:pt x="47" y="42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59" y="25"/>
                  <a:pt x="59" y="25"/>
                  <a:pt x="59" y="25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9"/>
                  <a:pt x="45" y="9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7"/>
                  <a:pt x="48" y="7"/>
                  <a:pt x="49" y="7"/>
                </a:cubicBezTo>
                <a:cubicBezTo>
                  <a:pt x="65" y="24"/>
                  <a:pt x="65" y="24"/>
                  <a:pt x="65" y="24"/>
                </a:cubicBezTo>
                <a:cubicBezTo>
                  <a:pt x="66" y="24"/>
                  <a:pt x="66" y="25"/>
                  <a:pt x="65" y="25"/>
                </a:cubicBezTo>
                <a:lnTo>
                  <a:pt x="49" y="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8" name="Google Shape;308;p2"/>
          <p:cNvSpPr/>
          <p:nvPr/>
        </p:nvSpPr>
        <p:spPr>
          <a:xfrm>
            <a:off x="6432550" y="1250950"/>
            <a:ext cx="220663" cy="220663"/>
          </a:xfrm>
          <a:custGeom>
            <a:rect b="b" l="l" r="r" t="t"/>
            <a:pathLst>
              <a:path extrusionOk="0" h="64" w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9" name="Google Shape;309;p2"/>
          <p:cNvSpPr/>
          <p:nvPr/>
        </p:nvSpPr>
        <p:spPr>
          <a:xfrm>
            <a:off x="6927850" y="1268412"/>
            <a:ext cx="188913" cy="188913"/>
          </a:xfrm>
          <a:custGeom>
            <a:rect b="b" l="l" r="r" t="t"/>
            <a:pathLst>
              <a:path extrusionOk="0" h="55" w="55">
                <a:moveTo>
                  <a:pt x="55" y="31"/>
                </a:moveTo>
                <a:cubicBezTo>
                  <a:pt x="55" y="32"/>
                  <a:pt x="54" y="33"/>
                  <a:pt x="54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6" y="36"/>
                  <a:pt x="46" y="37"/>
                </a:cubicBezTo>
                <a:cubicBezTo>
                  <a:pt x="47" y="39"/>
                  <a:pt x="48" y="40"/>
                  <a:pt x="49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50" y="43"/>
                  <a:pt x="49" y="44"/>
                </a:cubicBezTo>
                <a:cubicBezTo>
                  <a:pt x="49" y="45"/>
                  <a:pt x="44" y="50"/>
                  <a:pt x="43" y="50"/>
                </a:cubicBezTo>
                <a:cubicBezTo>
                  <a:pt x="42" y="50"/>
                  <a:pt x="42" y="50"/>
                  <a:pt x="42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6"/>
                  <a:pt x="35" y="47"/>
                  <a:pt x="33" y="47"/>
                </a:cubicBezTo>
                <a:cubicBezTo>
                  <a:pt x="33" y="49"/>
                  <a:pt x="33" y="52"/>
                  <a:pt x="32" y="54"/>
                </a:cubicBezTo>
                <a:cubicBezTo>
                  <a:pt x="32" y="54"/>
                  <a:pt x="32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1" y="47"/>
                  <a:pt x="21" y="47"/>
                  <a:pt x="21" y="47"/>
                </a:cubicBezTo>
                <a:cubicBezTo>
                  <a:pt x="20" y="47"/>
                  <a:pt x="19" y="46"/>
                  <a:pt x="18" y="46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48"/>
                  <a:pt x="7" y="46"/>
                  <a:pt x="5" y="44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2"/>
                  <a:pt x="5" y="42"/>
                  <a:pt x="5" y="42"/>
                </a:cubicBezTo>
                <a:cubicBezTo>
                  <a:pt x="6" y="40"/>
                  <a:pt x="8" y="39"/>
                  <a:pt x="9" y="37"/>
                </a:cubicBezTo>
                <a:cubicBezTo>
                  <a:pt x="8" y="36"/>
                  <a:pt x="8" y="35"/>
                  <a:pt x="7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2"/>
                  <a:pt x="1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9" y="18"/>
                </a:cubicBezTo>
                <a:cubicBezTo>
                  <a:pt x="8" y="16"/>
                  <a:pt x="6" y="14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6" y="10"/>
                  <a:pt x="11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5"/>
                  <a:pt x="21" y="3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7"/>
                  <a:pt x="48" y="9"/>
                  <a:pt x="49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50" y="12"/>
                  <a:pt x="49" y="13"/>
                  <a:pt x="49" y="13"/>
                </a:cubicBezTo>
                <a:cubicBezTo>
                  <a:pt x="48" y="14"/>
                  <a:pt x="47" y="16"/>
                  <a:pt x="46" y="18"/>
                </a:cubicBezTo>
                <a:cubicBezTo>
                  <a:pt x="46" y="19"/>
                  <a:pt x="47" y="20"/>
                  <a:pt x="47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5" y="23"/>
                  <a:pt x="55" y="23"/>
                </a:cubicBezTo>
                <a:lnTo>
                  <a:pt x="55" y="31"/>
                </a:lnTo>
                <a:close/>
                <a:moveTo>
                  <a:pt x="27" y="18"/>
                </a:moveTo>
                <a:cubicBezTo>
                  <a:pt x="22" y="18"/>
                  <a:pt x="18" y="22"/>
                  <a:pt x="18" y="27"/>
                </a:cubicBezTo>
                <a:cubicBezTo>
                  <a:pt x="18" y="32"/>
                  <a:pt x="22" y="36"/>
                  <a:pt x="27" y="36"/>
                </a:cubicBezTo>
                <a:cubicBezTo>
                  <a:pt x="32" y="36"/>
                  <a:pt x="36" y="32"/>
                  <a:pt x="36" y="27"/>
                </a:cubicBezTo>
                <a:cubicBezTo>
                  <a:pt x="36" y="22"/>
                  <a:pt x="32" y="18"/>
                  <a:pt x="27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0" name="Google Shape;310;p2"/>
          <p:cNvSpPr/>
          <p:nvPr/>
        </p:nvSpPr>
        <p:spPr>
          <a:xfrm>
            <a:off x="7423150" y="1268412"/>
            <a:ext cx="201613" cy="188913"/>
          </a:xfrm>
          <a:custGeom>
            <a:rect b="b" l="l" r="r" t="t"/>
            <a:pathLst>
              <a:path extrusionOk="0" h="55" w="59">
                <a:moveTo>
                  <a:pt x="59" y="49"/>
                </a:moveTo>
                <a:cubicBezTo>
                  <a:pt x="59" y="52"/>
                  <a:pt x="57" y="55"/>
                  <a:pt x="5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7" y="0"/>
                  <a:pt x="59" y="2"/>
                  <a:pt x="59" y="6"/>
                </a:cubicBezTo>
                <a:lnTo>
                  <a:pt x="59" y="49"/>
                </a:lnTo>
                <a:close/>
                <a:moveTo>
                  <a:pt x="27" y="50"/>
                </a:moveTo>
                <a:cubicBezTo>
                  <a:pt x="27" y="9"/>
                  <a:pt x="27" y="9"/>
                  <a:pt x="27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0"/>
                  <a:pt x="5" y="50"/>
                </a:cubicBezTo>
                <a:lnTo>
                  <a:pt x="27" y="50"/>
                </a:lnTo>
                <a:close/>
                <a:moveTo>
                  <a:pt x="55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50"/>
                  <a:pt x="32" y="50"/>
                  <a:pt x="3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50"/>
                  <a:pt x="55" y="50"/>
                  <a:pt x="55" y="49"/>
                </a:cubicBezTo>
                <a:lnTo>
                  <a:pt x="55" y="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" name="Google Shape;311;p2"/>
          <p:cNvSpPr/>
          <p:nvPr/>
        </p:nvSpPr>
        <p:spPr>
          <a:xfrm>
            <a:off x="7916863" y="1282700"/>
            <a:ext cx="220663" cy="188913"/>
          </a:xfrm>
          <a:custGeom>
            <a:rect b="b" l="l" r="r" t="t"/>
            <a:pathLst>
              <a:path extrusionOk="0" h="55" w="64">
                <a:moveTo>
                  <a:pt x="32" y="46"/>
                </a:moveTo>
                <a:cubicBezTo>
                  <a:pt x="30" y="46"/>
                  <a:pt x="28" y="46"/>
                  <a:pt x="27" y="46"/>
                </a:cubicBezTo>
                <a:cubicBezTo>
                  <a:pt x="22" y="50"/>
                  <a:pt x="16" y="53"/>
                  <a:pt x="10" y="55"/>
                </a:cubicBezTo>
                <a:cubicBezTo>
                  <a:pt x="9" y="55"/>
                  <a:pt x="7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5" y="55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3"/>
                  <a:pt x="5" y="53"/>
                  <a:pt x="5" y="52"/>
                </a:cubicBezTo>
                <a:cubicBezTo>
                  <a:pt x="8" y="49"/>
                  <a:pt x="10" y="47"/>
                  <a:pt x="12" y="41"/>
                </a:cubicBezTo>
                <a:cubicBezTo>
                  <a:pt x="4" y="37"/>
                  <a:pt x="0" y="31"/>
                  <a:pt x="0" y="23"/>
                </a:cubicBezTo>
                <a:cubicBezTo>
                  <a:pt x="0" y="11"/>
                  <a:pt x="14" y="0"/>
                  <a:pt x="32" y="0"/>
                </a:cubicBezTo>
                <a:cubicBezTo>
                  <a:pt x="49" y="0"/>
                  <a:pt x="64" y="11"/>
                  <a:pt x="64" y="23"/>
                </a:cubicBezTo>
                <a:cubicBezTo>
                  <a:pt x="64" y="36"/>
                  <a:pt x="49" y="46"/>
                  <a:pt x="32" y="46"/>
                </a:cubicBezTo>
                <a:close/>
                <a:moveTo>
                  <a:pt x="4" y="23"/>
                </a:moveTo>
                <a:cubicBezTo>
                  <a:pt x="4" y="29"/>
                  <a:pt x="8" y="34"/>
                  <a:pt x="14" y="37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4" y="49"/>
                </a:cubicBezTo>
                <a:cubicBezTo>
                  <a:pt x="17" y="47"/>
                  <a:pt x="21" y="45"/>
                  <a:pt x="24" y="42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9" y="42"/>
                  <a:pt x="30" y="42"/>
                  <a:pt x="32" y="42"/>
                </a:cubicBezTo>
                <a:cubicBezTo>
                  <a:pt x="47" y="42"/>
                  <a:pt x="59" y="33"/>
                  <a:pt x="59" y="23"/>
                </a:cubicBezTo>
                <a:cubicBezTo>
                  <a:pt x="59" y="13"/>
                  <a:pt x="47" y="5"/>
                  <a:pt x="32" y="5"/>
                </a:cubicBezTo>
                <a:cubicBezTo>
                  <a:pt x="17" y="5"/>
                  <a:pt x="4" y="13"/>
                  <a:pt x="4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2" name="Google Shape;312;p2"/>
          <p:cNvSpPr/>
          <p:nvPr/>
        </p:nvSpPr>
        <p:spPr>
          <a:xfrm>
            <a:off x="8412163" y="1282700"/>
            <a:ext cx="219075" cy="174625"/>
          </a:xfrm>
          <a:custGeom>
            <a:rect b="b" l="l" r="r" t="t"/>
            <a:pathLst>
              <a:path extrusionOk="0" h="51" w="64">
                <a:moveTo>
                  <a:pt x="50" y="19"/>
                </a:moveTo>
                <a:cubicBezTo>
                  <a:pt x="50" y="29"/>
                  <a:pt x="39" y="37"/>
                  <a:pt x="25" y="37"/>
                </a:cubicBezTo>
                <a:cubicBezTo>
                  <a:pt x="23" y="37"/>
                  <a:pt x="21" y="37"/>
                  <a:pt x="19" y="36"/>
                </a:cubicBezTo>
                <a:cubicBezTo>
                  <a:pt x="16" y="39"/>
                  <a:pt x="12" y="40"/>
                  <a:pt x="9" y="41"/>
                </a:cubicBezTo>
                <a:cubicBezTo>
                  <a:pt x="8" y="41"/>
                  <a:pt x="7" y="41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5" y="42"/>
                  <a:pt x="4" y="41"/>
                  <a:pt x="4" y="41"/>
                </a:cubicBezTo>
                <a:cubicBezTo>
                  <a:pt x="4" y="40"/>
                  <a:pt x="5" y="39"/>
                  <a:pt x="5" y="39"/>
                </a:cubicBezTo>
                <a:cubicBezTo>
                  <a:pt x="6" y="37"/>
                  <a:pt x="8" y="36"/>
                  <a:pt x="9" y="33"/>
                </a:cubicBezTo>
                <a:cubicBezTo>
                  <a:pt x="3" y="30"/>
                  <a:pt x="0" y="25"/>
                  <a:pt x="0" y="19"/>
                </a:cubicBezTo>
                <a:cubicBezTo>
                  <a:pt x="0" y="9"/>
                  <a:pt x="11" y="0"/>
                  <a:pt x="25" y="0"/>
                </a:cubicBezTo>
                <a:cubicBezTo>
                  <a:pt x="39" y="0"/>
                  <a:pt x="50" y="9"/>
                  <a:pt x="50" y="19"/>
                </a:cubicBezTo>
                <a:close/>
                <a:moveTo>
                  <a:pt x="4" y="19"/>
                </a:moveTo>
                <a:cubicBezTo>
                  <a:pt x="4" y="23"/>
                  <a:pt x="7" y="26"/>
                  <a:pt x="12" y="29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3"/>
                  <a:pt x="16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3" y="32"/>
                  <a:pt x="25" y="32"/>
                </a:cubicBezTo>
                <a:cubicBezTo>
                  <a:pt x="36" y="32"/>
                  <a:pt x="45" y="26"/>
                  <a:pt x="45" y="19"/>
                </a:cubicBezTo>
                <a:cubicBezTo>
                  <a:pt x="45" y="11"/>
                  <a:pt x="36" y="5"/>
                  <a:pt x="25" y="5"/>
                </a:cubicBezTo>
                <a:cubicBezTo>
                  <a:pt x="14" y="5"/>
                  <a:pt x="4" y="11"/>
                  <a:pt x="4" y="19"/>
                </a:cubicBezTo>
                <a:close/>
                <a:moveTo>
                  <a:pt x="58" y="48"/>
                </a:moveTo>
                <a:cubicBezTo>
                  <a:pt x="59" y="49"/>
                  <a:pt x="59" y="49"/>
                  <a:pt x="59" y="50"/>
                </a:cubicBezTo>
                <a:cubicBezTo>
                  <a:pt x="59" y="50"/>
                  <a:pt x="58" y="51"/>
                  <a:pt x="58" y="51"/>
                </a:cubicBezTo>
                <a:cubicBezTo>
                  <a:pt x="57" y="51"/>
                  <a:pt x="56" y="50"/>
                  <a:pt x="55" y="50"/>
                </a:cubicBezTo>
                <a:cubicBezTo>
                  <a:pt x="51" y="49"/>
                  <a:pt x="48" y="48"/>
                  <a:pt x="45" y="46"/>
                </a:cubicBezTo>
                <a:cubicBezTo>
                  <a:pt x="43" y="46"/>
                  <a:pt x="41" y="46"/>
                  <a:pt x="39" y="46"/>
                </a:cubicBezTo>
                <a:cubicBezTo>
                  <a:pt x="32" y="46"/>
                  <a:pt x="26" y="44"/>
                  <a:pt x="22" y="41"/>
                </a:cubicBezTo>
                <a:cubicBezTo>
                  <a:pt x="23" y="42"/>
                  <a:pt x="24" y="42"/>
                  <a:pt x="25" y="42"/>
                </a:cubicBezTo>
                <a:cubicBezTo>
                  <a:pt x="33" y="42"/>
                  <a:pt x="40" y="39"/>
                  <a:pt x="45" y="35"/>
                </a:cubicBezTo>
                <a:cubicBezTo>
                  <a:pt x="51" y="31"/>
                  <a:pt x="55" y="25"/>
                  <a:pt x="55" y="19"/>
                </a:cubicBezTo>
                <a:cubicBezTo>
                  <a:pt x="55" y="17"/>
                  <a:pt x="54" y="15"/>
                  <a:pt x="54" y="13"/>
                </a:cubicBezTo>
                <a:cubicBezTo>
                  <a:pt x="60" y="17"/>
                  <a:pt x="64" y="22"/>
                  <a:pt x="64" y="28"/>
                </a:cubicBezTo>
                <a:cubicBezTo>
                  <a:pt x="64" y="34"/>
                  <a:pt x="60" y="39"/>
                  <a:pt x="54" y="42"/>
                </a:cubicBezTo>
                <a:cubicBezTo>
                  <a:pt x="55" y="45"/>
                  <a:pt x="57" y="47"/>
                  <a:pt x="58" y="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" name="Google Shape;313;p2"/>
          <p:cNvSpPr/>
          <p:nvPr/>
        </p:nvSpPr>
        <p:spPr>
          <a:xfrm>
            <a:off x="8865423" y="1268412"/>
            <a:ext cx="185738" cy="185738"/>
          </a:xfrm>
          <a:custGeom>
            <a:rect b="b" l="l" r="r" t="t"/>
            <a:pathLst>
              <a:path extrusionOk="0" h="54" w="54">
                <a:moveTo>
                  <a:pt x="27" y="46"/>
                </a:moveTo>
                <a:cubicBezTo>
                  <a:pt x="27" y="47"/>
                  <a:pt x="26" y="48"/>
                  <a:pt x="25" y="48"/>
                </a:cubicBezTo>
                <a:cubicBezTo>
                  <a:pt x="24" y="48"/>
                  <a:pt x="24" y="48"/>
                  <a:pt x="23" y="47"/>
                </a:cubicBezTo>
                <a:cubicBezTo>
                  <a:pt x="18" y="42"/>
                  <a:pt x="18" y="42"/>
                  <a:pt x="18" y="4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4"/>
                  <a:pt x="6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49"/>
                  <a:pt x="0" y="49"/>
                </a:cubicBezTo>
                <a:cubicBezTo>
                  <a:pt x="0" y="49"/>
                  <a:pt x="0" y="48"/>
                  <a:pt x="1" y="48"/>
                </a:cubicBezTo>
                <a:cubicBezTo>
                  <a:pt x="12" y="36"/>
                  <a:pt x="12" y="36"/>
                  <a:pt x="12" y="3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0"/>
                  <a:pt x="7" y="30"/>
                </a:cubicBezTo>
                <a:cubicBezTo>
                  <a:pt x="7" y="28"/>
                  <a:pt x="8" y="27"/>
                  <a:pt x="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7" y="28"/>
                  <a:pt x="27" y="30"/>
                </a:cubicBezTo>
                <a:lnTo>
                  <a:pt x="27" y="46"/>
                </a:lnTo>
                <a:close/>
                <a:moveTo>
                  <a:pt x="54" y="6"/>
                </a:moveTo>
                <a:cubicBezTo>
                  <a:pt x="42" y="18"/>
                  <a:pt x="42" y="18"/>
                  <a:pt x="42" y="18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4"/>
                  <a:pt x="48" y="24"/>
                  <a:pt x="48" y="25"/>
                </a:cubicBezTo>
                <a:cubicBezTo>
                  <a:pt x="48" y="26"/>
                  <a:pt x="47" y="27"/>
                  <a:pt x="4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8" y="27"/>
                  <a:pt x="27" y="26"/>
                  <a:pt x="27" y="25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8" y="7"/>
                  <a:pt x="29" y="7"/>
                </a:cubicBezTo>
                <a:cubicBezTo>
                  <a:pt x="30" y="7"/>
                  <a:pt x="31" y="7"/>
                  <a:pt x="31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49" y="0"/>
                  <a:pt x="49" y="1"/>
                  <a:pt x="50" y="1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4" y="5"/>
                  <a:pt x="54" y="6"/>
                </a:cubicBezTo>
                <a:cubicBezTo>
                  <a:pt x="54" y="6"/>
                  <a:pt x="54" y="6"/>
                  <a:pt x="54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4" name="Google Shape;314;p2"/>
          <p:cNvSpPr/>
          <p:nvPr/>
        </p:nvSpPr>
        <p:spPr>
          <a:xfrm>
            <a:off x="76200" y="1725612"/>
            <a:ext cx="188913" cy="185738"/>
          </a:xfrm>
          <a:custGeom>
            <a:rect b="b" l="l" r="r" t="t"/>
            <a:pathLst>
              <a:path extrusionOk="0" h="54" w="55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" y="27"/>
                </a:moveTo>
                <a:cubicBezTo>
                  <a:pt x="4" y="40"/>
                  <a:pt x="15" y="50"/>
                  <a:pt x="27" y="50"/>
                </a:cubicBezTo>
                <a:cubicBezTo>
                  <a:pt x="40" y="50"/>
                  <a:pt x="50" y="40"/>
                  <a:pt x="50" y="27"/>
                </a:cubicBezTo>
                <a:cubicBezTo>
                  <a:pt x="50" y="14"/>
                  <a:pt x="40" y="4"/>
                  <a:pt x="27" y="4"/>
                </a:cubicBezTo>
                <a:cubicBezTo>
                  <a:pt x="15" y="4"/>
                  <a:pt x="4" y="14"/>
                  <a:pt x="4" y="27"/>
                </a:cubicBezTo>
                <a:close/>
                <a:moveTo>
                  <a:pt x="41" y="37"/>
                </a:moveTo>
                <a:cubicBezTo>
                  <a:pt x="41" y="42"/>
                  <a:pt x="33" y="44"/>
                  <a:pt x="28" y="44"/>
                </a:cubicBezTo>
                <a:cubicBezTo>
                  <a:pt x="18" y="44"/>
                  <a:pt x="11" y="37"/>
                  <a:pt x="11" y="27"/>
                </a:cubicBezTo>
                <a:cubicBezTo>
                  <a:pt x="11" y="17"/>
                  <a:pt x="18" y="10"/>
                  <a:pt x="28" y="10"/>
                </a:cubicBezTo>
                <a:cubicBezTo>
                  <a:pt x="31" y="10"/>
                  <a:pt x="40" y="11"/>
                  <a:pt x="40" y="17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1" y="15"/>
                  <a:pt x="28" y="15"/>
                </a:cubicBezTo>
                <a:cubicBezTo>
                  <a:pt x="21" y="15"/>
                  <a:pt x="16" y="20"/>
                  <a:pt x="16" y="27"/>
                </a:cubicBezTo>
                <a:cubicBezTo>
                  <a:pt x="16" y="34"/>
                  <a:pt x="21" y="39"/>
                  <a:pt x="28" y="39"/>
                </a:cubicBezTo>
                <a:cubicBezTo>
                  <a:pt x="31" y="39"/>
                  <a:pt x="35" y="38"/>
                  <a:pt x="35" y="36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6" y="33"/>
                  <a:pt x="36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5" name="Google Shape;315;p2"/>
          <p:cNvSpPr/>
          <p:nvPr/>
        </p:nvSpPr>
        <p:spPr>
          <a:xfrm>
            <a:off x="495300" y="1722437"/>
            <a:ext cx="201613" cy="206375"/>
          </a:xfrm>
          <a:custGeom>
            <a:rect b="b" l="l" r="r" t="t"/>
            <a:pathLst>
              <a:path extrusionOk="0" h="60" w="59">
                <a:moveTo>
                  <a:pt x="59" y="50"/>
                </a:moveTo>
                <a:cubicBezTo>
                  <a:pt x="59" y="50"/>
                  <a:pt x="59" y="51"/>
                  <a:pt x="58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59"/>
                  <a:pt x="50" y="60"/>
                  <a:pt x="49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59"/>
                  <a:pt x="41" y="59"/>
                </a:cubicBezTo>
                <a:cubicBezTo>
                  <a:pt x="41" y="51"/>
                  <a:pt x="41" y="51"/>
                  <a:pt x="4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19"/>
                  <a:pt x="9" y="19"/>
                  <a:pt x="9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1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10"/>
                  <a:pt x="18" y="10"/>
                  <a:pt x="1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0"/>
                  <a:pt x="58" y="0"/>
                  <a:pt x="59" y="1"/>
                </a:cubicBezTo>
                <a:cubicBezTo>
                  <a:pt x="59" y="1"/>
                  <a:pt x="59" y="2"/>
                  <a:pt x="59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42"/>
                  <a:pt x="50" y="42"/>
                  <a:pt x="50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59" y="42"/>
                  <a:pt x="59" y="42"/>
                  <a:pt x="59" y="43"/>
                </a:cubicBezTo>
                <a:lnTo>
                  <a:pt x="59" y="50"/>
                </a:lnTo>
                <a:close/>
                <a:moveTo>
                  <a:pt x="39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40"/>
                  <a:pt x="18" y="40"/>
                  <a:pt x="18" y="40"/>
                </a:cubicBezTo>
                <a:lnTo>
                  <a:pt x="39" y="19"/>
                </a:lnTo>
                <a:close/>
                <a:moveTo>
                  <a:pt x="41" y="42"/>
                </a:moveTo>
                <a:cubicBezTo>
                  <a:pt x="41" y="20"/>
                  <a:pt x="41" y="20"/>
                  <a:pt x="41" y="20"/>
                </a:cubicBezTo>
                <a:cubicBezTo>
                  <a:pt x="20" y="42"/>
                  <a:pt x="20" y="42"/>
                  <a:pt x="20" y="42"/>
                </a:cubicBezTo>
                <a:lnTo>
                  <a:pt x="41" y="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6" name="Google Shape;316;p2"/>
          <p:cNvSpPr/>
          <p:nvPr/>
        </p:nvSpPr>
        <p:spPr>
          <a:xfrm>
            <a:off x="989013" y="1708150"/>
            <a:ext cx="265113" cy="220663"/>
          </a:xfrm>
          <a:custGeom>
            <a:rect b="b" l="l" r="r" t="t"/>
            <a:pathLst>
              <a:path extrusionOk="0" h="64" w="77">
                <a:moveTo>
                  <a:pt x="77" y="51"/>
                </a:moveTo>
                <a:cubicBezTo>
                  <a:pt x="77" y="53"/>
                  <a:pt x="76" y="55"/>
                  <a:pt x="75" y="55"/>
                </a:cubicBezTo>
                <a:cubicBezTo>
                  <a:pt x="59" y="63"/>
                  <a:pt x="59" y="63"/>
                  <a:pt x="59" y="63"/>
                </a:cubicBezTo>
                <a:cubicBezTo>
                  <a:pt x="58" y="64"/>
                  <a:pt x="58" y="64"/>
                  <a:pt x="57" y="64"/>
                </a:cubicBezTo>
                <a:cubicBezTo>
                  <a:pt x="56" y="64"/>
                  <a:pt x="55" y="64"/>
                  <a:pt x="55" y="6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5"/>
                  <a:pt x="38" y="55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64"/>
                  <a:pt x="21" y="64"/>
                  <a:pt x="20" y="64"/>
                </a:cubicBezTo>
                <a:cubicBezTo>
                  <a:pt x="20" y="64"/>
                  <a:pt x="19" y="64"/>
                  <a:pt x="18" y="63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5"/>
                  <a:pt x="1" y="33"/>
                  <a:pt x="3" y="3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9" y="8"/>
                  <a:pt x="21" y="7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56" y="7"/>
                  <a:pt x="56" y="7"/>
                  <a:pt x="56" y="7"/>
                </a:cubicBezTo>
                <a:cubicBezTo>
                  <a:pt x="58" y="8"/>
                  <a:pt x="59" y="10"/>
                  <a:pt x="59" y="11"/>
                </a:cubicBezTo>
                <a:cubicBezTo>
                  <a:pt x="59" y="26"/>
                  <a:pt x="59" y="26"/>
                  <a:pt x="59" y="26"/>
                </a:cubicBezTo>
                <a:cubicBezTo>
                  <a:pt x="75" y="32"/>
                  <a:pt x="75" y="32"/>
                  <a:pt x="75" y="32"/>
                </a:cubicBezTo>
                <a:cubicBezTo>
                  <a:pt x="76" y="33"/>
                  <a:pt x="77" y="35"/>
                  <a:pt x="77" y="37"/>
                </a:cubicBezTo>
                <a:lnTo>
                  <a:pt x="77" y="51"/>
                </a:lnTo>
                <a:close/>
                <a:moveTo>
                  <a:pt x="35" y="36"/>
                </a:moveTo>
                <a:cubicBezTo>
                  <a:pt x="20" y="30"/>
                  <a:pt x="20" y="30"/>
                  <a:pt x="20" y="30"/>
                </a:cubicBezTo>
                <a:cubicBezTo>
                  <a:pt x="6" y="36"/>
                  <a:pt x="6" y="36"/>
                  <a:pt x="6" y="36"/>
                </a:cubicBezTo>
                <a:cubicBezTo>
                  <a:pt x="20" y="42"/>
                  <a:pt x="20" y="42"/>
                  <a:pt x="20" y="42"/>
                </a:cubicBezTo>
                <a:lnTo>
                  <a:pt x="35" y="36"/>
                </a:lnTo>
                <a:close/>
                <a:moveTo>
                  <a:pt x="36" y="51"/>
                </a:moveTo>
                <a:cubicBezTo>
                  <a:pt x="36" y="40"/>
                  <a:pt x="36" y="40"/>
                  <a:pt x="36" y="40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58"/>
                  <a:pt x="23" y="58"/>
                  <a:pt x="23" y="58"/>
                </a:cubicBezTo>
                <a:lnTo>
                  <a:pt x="36" y="51"/>
                </a:lnTo>
                <a:close/>
                <a:moveTo>
                  <a:pt x="54" y="11"/>
                </a:moveTo>
                <a:cubicBezTo>
                  <a:pt x="39" y="5"/>
                  <a:pt x="39" y="5"/>
                  <a:pt x="39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39" y="18"/>
                  <a:pt x="39" y="18"/>
                  <a:pt x="39" y="18"/>
                </a:cubicBezTo>
                <a:lnTo>
                  <a:pt x="54" y="11"/>
                </a:lnTo>
                <a:close/>
                <a:moveTo>
                  <a:pt x="55" y="26"/>
                </a:moveTo>
                <a:cubicBezTo>
                  <a:pt x="55" y="16"/>
                  <a:pt x="55" y="16"/>
                  <a:pt x="55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32"/>
                  <a:pt x="41" y="32"/>
                  <a:pt x="41" y="32"/>
                </a:cubicBezTo>
                <a:lnTo>
                  <a:pt x="55" y="26"/>
                </a:lnTo>
                <a:close/>
                <a:moveTo>
                  <a:pt x="71" y="36"/>
                </a:moveTo>
                <a:cubicBezTo>
                  <a:pt x="57" y="30"/>
                  <a:pt x="57" y="30"/>
                  <a:pt x="57" y="30"/>
                </a:cubicBezTo>
                <a:cubicBezTo>
                  <a:pt x="42" y="36"/>
                  <a:pt x="42" y="36"/>
                  <a:pt x="42" y="36"/>
                </a:cubicBezTo>
                <a:cubicBezTo>
                  <a:pt x="57" y="42"/>
                  <a:pt x="57" y="42"/>
                  <a:pt x="57" y="42"/>
                </a:cubicBezTo>
                <a:lnTo>
                  <a:pt x="71" y="36"/>
                </a:lnTo>
                <a:close/>
                <a:moveTo>
                  <a:pt x="73" y="51"/>
                </a:moveTo>
                <a:cubicBezTo>
                  <a:pt x="73" y="40"/>
                  <a:pt x="73" y="40"/>
                  <a:pt x="73" y="40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58"/>
                  <a:pt x="59" y="58"/>
                  <a:pt x="59" y="58"/>
                </a:cubicBezTo>
                <a:lnTo>
                  <a:pt x="73" y="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7" name="Google Shape;317;p2"/>
          <p:cNvSpPr/>
          <p:nvPr/>
        </p:nvSpPr>
        <p:spPr>
          <a:xfrm>
            <a:off x="1484313" y="1708150"/>
            <a:ext cx="171450" cy="220663"/>
          </a:xfrm>
          <a:custGeom>
            <a:rect b="b" l="l" r="r" t="t"/>
            <a:pathLst>
              <a:path extrusionOk="0" h="64" w="50">
                <a:moveTo>
                  <a:pt x="23" y="25"/>
                </a:moveTo>
                <a:cubicBezTo>
                  <a:pt x="23" y="28"/>
                  <a:pt x="21" y="31"/>
                  <a:pt x="18" y="32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62"/>
                  <a:pt x="16" y="64"/>
                  <a:pt x="13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6" y="64"/>
                  <a:pt x="4" y="62"/>
                  <a:pt x="4" y="59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1"/>
                  <a:pt x="0" y="28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5" y="19"/>
                  <a:pt x="7" y="19"/>
                </a:cubicBezTo>
                <a:cubicBezTo>
                  <a:pt x="8" y="19"/>
                  <a:pt x="9" y="18"/>
                  <a:pt x="9" y="1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1"/>
                  <a:pt x="13" y="2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5" y="19"/>
                  <a:pt x="16" y="19"/>
                </a:cubicBezTo>
                <a:cubicBezTo>
                  <a:pt x="17" y="19"/>
                  <a:pt x="18" y="18"/>
                  <a:pt x="18" y="1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lnTo>
                  <a:pt x="23" y="25"/>
                </a:lnTo>
                <a:close/>
                <a:moveTo>
                  <a:pt x="50" y="59"/>
                </a:moveTo>
                <a:cubicBezTo>
                  <a:pt x="50" y="62"/>
                  <a:pt x="48" y="64"/>
                  <a:pt x="45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38" y="64"/>
                  <a:pt x="36" y="62"/>
                  <a:pt x="36" y="59"/>
                </a:cubicBezTo>
                <a:cubicBezTo>
                  <a:pt x="36" y="41"/>
                  <a:pt x="36" y="41"/>
                  <a:pt x="36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32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5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8" name="Google Shape;318;p2"/>
          <p:cNvSpPr/>
          <p:nvPr/>
        </p:nvSpPr>
        <p:spPr>
          <a:xfrm>
            <a:off x="1979613" y="1708150"/>
            <a:ext cx="188913" cy="220663"/>
          </a:xfrm>
          <a:custGeom>
            <a:rect b="b" l="l" r="r" t="t"/>
            <a:pathLst>
              <a:path extrusionOk="0" h="64" w="55">
                <a:moveTo>
                  <a:pt x="55" y="9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9"/>
                  <a:pt x="42" y="23"/>
                  <a:pt x="27" y="23"/>
                </a:cubicBezTo>
                <a:cubicBezTo>
                  <a:pt x="12" y="23"/>
                  <a:pt x="0" y="19"/>
                  <a:pt x="0" y="14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12" y="0"/>
                  <a:pt x="27" y="0"/>
                </a:cubicBezTo>
                <a:cubicBezTo>
                  <a:pt x="42" y="0"/>
                  <a:pt x="55" y="4"/>
                  <a:pt x="55" y="9"/>
                </a:cubicBezTo>
                <a:close/>
                <a:moveTo>
                  <a:pt x="55" y="21"/>
                </a:moveTo>
                <a:cubicBezTo>
                  <a:pt x="55" y="27"/>
                  <a:pt x="55" y="27"/>
                  <a:pt x="55" y="27"/>
                </a:cubicBezTo>
                <a:cubicBezTo>
                  <a:pt x="55" y="32"/>
                  <a:pt x="42" y="37"/>
                  <a:pt x="27" y="37"/>
                </a:cubicBezTo>
                <a:cubicBezTo>
                  <a:pt x="12" y="37"/>
                  <a:pt x="0" y="32"/>
                  <a:pt x="0" y="27"/>
                </a:cubicBezTo>
                <a:cubicBezTo>
                  <a:pt x="0" y="21"/>
                  <a:pt x="0" y="21"/>
                  <a:pt x="0" y="21"/>
                </a:cubicBezTo>
                <a:cubicBezTo>
                  <a:pt x="6" y="25"/>
                  <a:pt x="16" y="27"/>
                  <a:pt x="27" y="27"/>
                </a:cubicBezTo>
                <a:cubicBezTo>
                  <a:pt x="38" y="27"/>
                  <a:pt x="49" y="25"/>
                  <a:pt x="55" y="21"/>
                </a:cubicBezTo>
                <a:close/>
                <a:moveTo>
                  <a:pt x="55" y="35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6"/>
                  <a:pt x="42" y="50"/>
                  <a:pt x="27" y="50"/>
                </a:cubicBezTo>
                <a:cubicBezTo>
                  <a:pt x="12" y="50"/>
                  <a:pt x="0" y="46"/>
                  <a:pt x="0" y="41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39"/>
                  <a:pt x="16" y="41"/>
                  <a:pt x="27" y="41"/>
                </a:cubicBezTo>
                <a:cubicBezTo>
                  <a:pt x="38" y="41"/>
                  <a:pt x="49" y="39"/>
                  <a:pt x="55" y="35"/>
                </a:cubicBezTo>
                <a:close/>
                <a:moveTo>
                  <a:pt x="55" y="49"/>
                </a:moveTo>
                <a:cubicBezTo>
                  <a:pt x="55" y="55"/>
                  <a:pt x="55" y="55"/>
                  <a:pt x="55" y="55"/>
                </a:cubicBezTo>
                <a:cubicBezTo>
                  <a:pt x="55" y="60"/>
                  <a:pt x="42" y="64"/>
                  <a:pt x="27" y="64"/>
                </a:cubicBezTo>
                <a:cubicBezTo>
                  <a:pt x="12" y="64"/>
                  <a:pt x="0" y="60"/>
                  <a:pt x="0" y="55"/>
                </a:cubicBezTo>
                <a:cubicBezTo>
                  <a:pt x="0" y="49"/>
                  <a:pt x="0" y="49"/>
                  <a:pt x="0" y="49"/>
                </a:cubicBezTo>
                <a:cubicBezTo>
                  <a:pt x="6" y="53"/>
                  <a:pt x="16" y="55"/>
                  <a:pt x="27" y="55"/>
                </a:cubicBezTo>
                <a:cubicBezTo>
                  <a:pt x="38" y="55"/>
                  <a:pt x="49" y="53"/>
                  <a:pt x="55" y="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9" name="Google Shape;319;p2"/>
          <p:cNvSpPr/>
          <p:nvPr/>
        </p:nvSpPr>
        <p:spPr>
          <a:xfrm>
            <a:off x="2474913" y="1725612"/>
            <a:ext cx="188913" cy="185738"/>
          </a:xfrm>
          <a:custGeom>
            <a:rect b="b" l="l" r="r" t="t"/>
            <a:pathLst>
              <a:path extrusionOk="0" h="54" w="55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52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"/>
                  <a:pt x="27" y="2"/>
                  <a:pt x="27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6" y="2"/>
                  <a:pt x="2" y="5"/>
                  <a:pt x="2" y="10"/>
                </a:cubicBezTo>
                <a:cubicBezTo>
                  <a:pt x="2" y="27"/>
                  <a:pt x="2" y="27"/>
                  <a:pt x="2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52"/>
                  <a:pt x="27" y="52"/>
                  <a:pt x="27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9" y="52"/>
                  <a:pt x="52" y="49"/>
                  <a:pt x="52" y="44"/>
                </a:cubicBezTo>
                <a:lnTo>
                  <a:pt x="52" y="2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0" name="Google Shape;320;p2"/>
          <p:cNvSpPr/>
          <p:nvPr/>
        </p:nvSpPr>
        <p:spPr>
          <a:xfrm>
            <a:off x="2968625" y="1725612"/>
            <a:ext cx="188913" cy="185738"/>
          </a:xfrm>
          <a:custGeom>
            <a:rect b="b" l="l" r="r" t="t"/>
            <a:pathLst>
              <a:path extrusionOk="0" h="54" w="55">
                <a:moveTo>
                  <a:pt x="55" y="4"/>
                </a:moveTo>
                <a:cubicBezTo>
                  <a:pt x="55" y="49"/>
                  <a:pt x="55" y="49"/>
                  <a:pt x="55" y="49"/>
                </a:cubicBezTo>
                <a:cubicBezTo>
                  <a:pt x="55" y="52"/>
                  <a:pt x="52" y="54"/>
                  <a:pt x="50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2" y="54"/>
                  <a:pt x="0" y="52"/>
                  <a:pt x="0" y="4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5" y="2"/>
                  <a:pt x="55" y="4"/>
                </a:cubicBezTo>
                <a:close/>
                <a:moveTo>
                  <a:pt x="52" y="4"/>
                </a:moveTo>
                <a:cubicBezTo>
                  <a:pt x="52" y="3"/>
                  <a:pt x="51" y="2"/>
                  <a:pt x="50" y="2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2" y="3"/>
                  <a:pt x="2" y="4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51"/>
                  <a:pt x="3" y="52"/>
                  <a:pt x="5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2" y="51"/>
                  <a:pt x="52" y="49"/>
                </a:cubicBezTo>
                <a:lnTo>
                  <a:pt x="52" y="4"/>
                </a:lnTo>
                <a:close/>
                <a:moveTo>
                  <a:pt x="50" y="4"/>
                </a:moveTo>
                <a:cubicBezTo>
                  <a:pt x="50" y="20"/>
                  <a:pt x="50" y="20"/>
                  <a:pt x="50" y="20"/>
                </a:cubicBezTo>
                <a:cubicBezTo>
                  <a:pt x="48" y="19"/>
                  <a:pt x="46" y="18"/>
                  <a:pt x="44" y="18"/>
                </a:cubicBezTo>
                <a:cubicBezTo>
                  <a:pt x="36" y="16"/>
                  <a:pt x="29" y="16"/>
                  <a:pt x="21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21"/>
                  <a:pt x="6" y="23"/>
                  <a:pt x="4" y="2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lose/>
                <a:moveTo>
                  <a:pt x="31" y="37"/>
                </a:moveTo>
                <a:cubicBezTo>
                  <a:pt x="50" y="32"/>
                  <a:pt x="50" y="32"/>
                  <a:pt x="50" y="32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0"/>
                  <a:pt x="50" y="50"/>
                  <a:pt x="50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4" y="50"/>
                  <a:pt x="4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3" y="22"/>
                </a:cubicBezTo>
                <a:cubicBezTo>
                  <a:pt x="35" y="19"/>
                  <a:pt x="43" y="22"/>
                  <a:pt x="47" y="26"/>
                </a:cubicBezTo>
                <a:cubicBezTo>
                  <a:pt x="47" y="27"/>
                  <a:pt x="47" y="27"/>
                  <a:pt x="46" y="27"/>
                </a:cubicBezTo>
                <a:cubicBezTo>
                  <a:pt x="46" y="27"/>
                  <a:pt x="43" y="28"/>
                  <a:pt x="37" y="30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2"/>
                  <a:pt x="28" y="22"/>
                  <a:pt x="25" y="23"/>
                </a:cubicBezTo>
                <a:lnTo>
                  <a:pt x="31" y="37"/>
                </a:lnTo>
                <a:close/>
                <a:moveTo>
                  <a:pt x="9" y="35"/>
                </a:moveTo>
                <a:cubicBezTo>
                  <a:pt x="8" y="31"/>
                  <a:pt x="9" y="27"/>
                  <a:pt x="14" y="24"/>
                </a:cubicBezTo>
                <a:cubicBezTo>
                  <a:pt x="19" y="34"/>
                  <a:pt x="19" y="34"/>
                  <a:pt x="19" y="34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6"/>
                  <a:pt x="9" y="36"/>
                  <a:pt x="9" y="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1" name="Google Shape;321;p2"/>
          <p:cNvSpPr/>
          <p:nvPr/>
        </p:nvSpPr>
        <p:spPr>
          <a:xfrm>
            <a:off x="3467100" y="1708150"/>
            <a:ext cx="117475" cy="220663"/>
          </a:xfrm>
          <a:custGeom>
            <a:rect b="b" l="l" r="r" t="t"/>
            <a:pathLst>
              <a:path extrusionOk="0" h="64" w="3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" name="Google Shape;322;p2"/>
          <p:cNvSpPr/>
          <p:nvPr/>
        </p:nvSpPr>
        <p:spPr>
          <a:xfrm>
            <a:off x="3959225" y="1708150"/>
            <a:ext cx="201613" cy="188913"/>
          </a:xfrm>
          <a:custGeom>
            <a:rect b="b" l="l" r="r" t="t"/>
            <a:pathLst>
              <a:path extrusionOk="0" h="55" w="59">
                <a:moveTo>
                  <a:pt x="59" y="51"/>
                </a:moveTo>
                <a:cubicBezTo>
                  <a:pt x="59" y="53"/>
                  <a:pt x="58" y="55"/>
                  <a:pt x="5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7"/>
                  <a:pt x="3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3"/>
                  <a:pt x="28" y="43"/>
                  <a:pt x="29" y="43"/>
                </a:cubicBezTo>
                <a:cubicBezTo>
                  <a:pt x="31" y="43"/>
                  <a:pt x="33" y="43"/>
                  <a:pt x="34" y="41"/>
                </a:cubicBezTo>
                <a:cubicBezTo>
                  <a:pt x="39" y="37"/>
                  <a:pt x="39" y="37"/>
                  <a:pt x="39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7"/>
                  <a:pt x="59" y="38"/>
                  <a:pt x="59" y="40"/>
                </a:cubicBezTo>
                <a:lnTo>
                  <a:pt x="59" y="51"/>
                </a:lnTo>
                <a:close/>
                <a:moveTo>
                  <a:pt x="47" y="22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0" y="39"/>
                  <a:pt x="29" y="39"/>
                </a:cubicBezTo>
                <a:cubicBezTo>
                  <a:pt x="29" y="39"/>
                  <a:pt x="28" y="39"/>
                  <a:pt x="28" y="38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18"/>
                  <a:pt x="36" y="18"/>
                  <a:pt x="36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6" y="18"/>
                  <a:pt x="47" y="19"/>
                  <a:pt x="48" y="20"/>
                </a:cubicBezTo>
                <a:cubicBezTo>
                  <a:pt x="48" y="20"/>
                  <a:pt x="48" y="21"/>
                  <a:pt x="47" y="22"/>
                </a:cubicBezTo>
                <a:close/>
                <a:moveTo>
                  <a:pt x="43" y="46"/>
                </a:moveTo>
                <a:cubicBezTo>
                  <a:pt x="42" y="46"/>
                  <a:pt x="41" y="47"/>
                  <a:pt x="41" y="48"/>
                </a:cubicBezTo>
                <a:cubicBezTo>
                  <a:pt x="41" y="49"/>
                  <a:pt x="42" y="50"/>
                  <a:pt x="43" y="50"/>
                </a:cubicBezTo>
                <a:cubicBezTo>
                  <a:pt x="44" y="50"/>
                  <a:pt x="45" y="49"/>
                  <a:pt x="45" y="48"/>
                </a:cubicBezTo>
                <a:cubicBezTo>
                  <a:pt x="45" y="47"/>
                  <a:pt x="44" y="46"/>
                  <a:pt x="43" y="46"/>
                </a:cubicBezTo>
                <a:close/>
                <a:moveTo>
                  <a:pt x="52" y="46"/>
                </a:moveTo>
                <a:cubicBezTo>
                  <a:pt x="51" y="46"/>
                  <a:pt x="50" y="47"/>
                  <a:pt x="50" y="48"/>
                </a:cubicBezTo>
                <a:cubicBezTo>
                  <a:pt x="50" y="49"/>
                  <a:pt x="51" y="50"/>
                  <a:pt x="52" y="50"/>
                </a:cubicBezTo>
                <a:cubicBezTo>
                  <a:pt x="54" y="50"/>
                  <a:pt x="55" y="49"/>
                  <a:pt x="55" y="48"/>
                </a:cubicBezTo>
                <a:cubicBezTo>
                  <a:pt x="55" y="47"/>
                  <a:pt x="54" y="46"/>
                  <a:pt x="52" y="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3" name="Google Shape;323;p2"/>
          <p:cNvSpPr/>
          <p:nvPr/>
        </p:nvSpPr>
        <p:spPr>
          <a:xfrm>
            <a:off x="4460875" y="1722437"/>
            <a:ext cx="201613" cy="188913"/>
          </a:xfrm>
          <a:custGeom>
            <a:rect b="b" l="l" r="r" t="t"/>
            <a:pathLst>
              <a:path extrusionOk="0" h="119" w="127">
                <a:moveTo>
                  <a:pt x="65" y="22"/>
                </a:moveTo>
                <a:lnTo>
                  <a:pt x="26" y="45"/>
                </a:lnTo>
                <a:lnTo>
                  <a:pt x="0" y="26"/>
                </a:lnTo>
                <a:lnTo>
                  <a:pt x="39" y="0"/>
                </a:lnTo>
                <a:lnTo>
                  <a:pt x="65" y="22"/>
                </a:lnTo>
                <a:close/>
                <a:moveTo>
                  <a:pt x="65" y="69"/>
                </a:moveTo>
                <a:lnTo>
                  <a:pt x="39" y="91"/>
                </a:lnTo>
                <a:lnTo>
                  <a:pt x="0" y="67"/>
                </a:lnTo>
                <a:lnTo>
                  <a:pt x="26" y="45"/>
                </a:lnTo>
                <a:lnTo>
                  <a:pt x="65" y="69"/>
                </a:lnTo>
                <a:close/>
                <a:moveTo>
                  <a:pt x="101" y="97"/>
                </a:move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65" y="119"/>
                </a:lnTo>
                <a:lnTo>
                  <a:pt x="26" y="97"/>
                </a:lnTo>
                <a:lnTo>
                  <a:pt x="26" y="89"/>
                </a:lnTo>
                <a:lnTo>
                  <a:pt x="39" y="95"/>
                </a:lnTo>
                <a:lnTo>
                  <a:pt x="65" y="74"/>
                </a:lnTo>
                <a:lnTo>
                  <a:pt x="65" y="74"/>
                </a:lnTo>
                <a:lnTo>
                  <a:pt x="65" y="74"/>
                </a:lnTo>
                <a:lnTo>
                  <a:pt x="65" y="74"/>
                </a:lnTo>
                <a:lnTo>
                  <a:pt x="65" y="74"/>
                </a:lnTo>
                <a:lnTo>
                  <a:pt x="91" y="95"/>
                </a:lnTo>
                <a:lnTo>
                  <a:pt x="101" y="89"/>
                </a:lnTo>
                <a:lnTo>
                  <a:pt x="101" y="97"/>
                </a:lnTo>
                <a:close/>
                <a:moveTo>
                  <a:pt x="127" y="26"/>
                </a:moveTo>
                <a:lnTo>
                  <a:pt x="101" y="45"/>
                </a:lnTo>
                <a:lnTo>
                  <a:pt x="65" y="22"/>
                </a:lnTo>
                <a:lnTo>
                  <a:pt x="91" y="0"/>
                </a:lnTo>
                <a:lnTo>
                  <a:pt x="127" y="26"/>
                </a:lnTo>
                <a:close/>
                <a:moveTo>
                  <a:pt x="127" y="67"/>
                </a:moveTo>
                <a:lnTo>
                  <a:pt x="91" y="91"/>
                </a:lnTo>
                <a:lnTo>
                  <a:pt x="65" y="69"/>
                </a:lnTo>
                <a:lnTo>
                  <a:pt x="101" y="45"/>
                </a:lnTo>
                <a:lnTo>
                  <a:pt x="127" y="6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4" name="Google Shape;324;p2"/>
          <p:cNvSpPr/>
          <p:nvPr/>
        </p:nvSpPr>
        <p:spPr>
          <a:xfrm>
            <a:off x="4948238" y="1722437"/>
            <a:ext cx="220663" cy="174625"/>
          </a:xfrm>
          <a:custGeom>
            <a:rect b="b" l="l" r="r" t="t"/>
            <a:pathLst>
              <a:path extrusionOk="0" h="51" w="64">
                <a:moveTo>
                  <a:pt x="50" y="41"/>
                </a:moveTo>
                <a:cubicBezTo>
                  <a:pt x="50" y="46"/>
                  <a:pt x="45" y="51"/>
                  <a:pt x="4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4" y="51"/>
                  <a:pt x="0" y="46"/>
                  <a:pt x="0" y="4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1"/>
                  <a:pt x="1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3" y="1"/>
                  <a:pt x="44" y="1"/>
                </a:cubicBezTo>
                <a:cubicBezTo>
                  <a:pt x="44" y="2"/>
                  <a:pt x="44" y="2"/>
                  <a:pt x="45" y="2"/>
                </a:cubicBezTo>
                <a:cubicBezTo>
                  <a:pt x="45" y="3"/>
                  <a:pt x="45" y="3"/>
                  <a:pt x="44" y="3"/>
                </a:cubicBez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5"/>
                  <a:pt x="4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7" y="5"/>
                  <a:pt x="4" y="8"/>
                  <a:pt x="4" y="1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4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4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9" y="33"/>
                  <a:pt x="49" y="33"/>
                </a:cubicBezTo>
                <a:cubicBezTo>
                  <a:pt x="50" y="33"/>
                  <a:pt x="50" y="33"/>
                  <a:pt x="50" y="34"/>
                </a:cubicBezTo>
                <a:lnTo>
                  <a:pt x="50" y="41"/>
                </a:lnTo>
                <a:close/>
                <a:moveTo>
                  <a:pt x="57" y="18"/>
                </a:moveTo>
                <a:cubicBezTo>
                  <a:pt x="33" y="42"/>
                  <a:pt x="33" y="42"/>
                  <a:pt x="3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8"/>
                </a:lnTo>
                <a:close/>
                <a:moveTo>
                  <a:pt x="36" y="34"/>
                </a:moveTo>
                <a:cubicBezTo>
                  <a:pt x="30" y="29"/>
                  <a:pt x="30" y="29"/>
                  <a:pt x="30" y="29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5"/>
                  <a:pt x="26" y="35"/>
                  <a:pt x="26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4"/>
                </a:lnTo>
                <a:close/>
                <a:moveTo>
                  <a:pt x="46" y="13"/>
                </a:moveTo>
                <a:cubicBezTo>
                  <a:pt x="34" y="25"/>
                  <a:pt x="34" y="25"/>
                  <a:pt x="34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4" y="27"/>
                  <a:pt x="34" y="27"/>
                  <a:pt x="35" y="26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6" y="12"/>
                  <a:pt x="46" y="13"/>
                </a:cubicBezTo>
                <a:close/>
                <a:moveTo>
                  <a:pt x="59" y="15"/>
                </a:moveTo>
                <a:cubicBezTo>
                  <a:pt x="49" y="5"/>
                  <a:pt x="49" y="5"/>
                  <a:pt x="49" y="5"/>
                </a:cubicBezTo>
                <a:cubicBezTo>
                  <a:pt x="52" y="2"/>
                  <a:pt x="52" y="2"/>
                  <a:pt x="52" y="2"/>
                </a:cubicBezTo>
                <a:cubicBezTo>
                  <a:pt x="53" y="0"/>
                  <a:pt x="56" y="0"/>
                  <a:pt x="57" y="2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9"/>
                  <a:pt x="64" y="11"/>
                  <a:pt x="62" y="12"/>
                </a:cubicBezTo>
                <a:lnTo>
                  <a:pt x="59" y="1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5" name="Google Shape;325;p2"/>
          <p:cNvSpPr/>
          <p:nvPr/>
        </p:nvSpPr>
        <p:spPr>
          <a:xfrm>
            <a:off x="5443538" y="1787525"/>
            <a:ext cx="171450" cy="47625"/>
          </a:xfrm>
          <a:custGeom>
            <a:rect b="b" l="l" r="r" t="t"/>
            <a:pathLst>
              <a:path extrusionOk="0" h="14" w="50">
                <a:moveTo>
                  <a:pt x="13" y="10"/>
                </a:moveTo>
                <a:cubicBezTo>
                  <a:pt x="13" y="12"/>
                  <a:pt x="12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3" y="1"/>
                  <a:pt x="13" y="3"/>
                </a:cubicBezTo>
                <a:lnTo>
                  <a:pt x="13" y="10"/>
                </a:lnTo>
                <a:close/>
                <a:moveTo>
                  <a:pt x="32" y="10"/>
                </a:moveTo>
                <a:cubicBezTo>
                  <a:pt x="32" y="12"/>
                  <a:pt x="30" y="14"/>
                  <a:pt x="28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18" y="12"/>
                  <a:pt x="18" y="10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2" y="1"/>
                  <a:pt x="32" y="3"/>
                </a:cubicBezTo>
                <a:lnTo>
                  <a:pt x="32" y="10"/>
                </a:lnTo>
                <a:close/>
                <a:moveTo>
                  <a:pt x="50" y="10"/>
                </a:moveTo>
                <a:cubicBezTo>
                  <a:pt x="50" y="12"/>
                  <a:pt x="48" y="14"/>
                  <a:pt x="47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2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8" y="0"/>
                  <a:pt x="4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50" y="1"/>
                  <a:pt x="50" y="3"/>
                </a:cubicBezTo>
                <a:lnTo>
                  <a:pt x="50" y="1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" name="Google Shape;326;p2"/>
          <p:cNvSpPr/>
          <p:nvPr/>
        </p:nvSpPr>
        <p:spPr>
          <a:xfrm>
            <a:off x="5937250" y="1708150"/>
            <a:ext cx="220663" cy="220663"/>
          </a:xfrm>
          <a:custGeom>
            <a:rect b="b" l="l" r="r" t="t"/>
            <a:pathLst>
              <a:path extrusionOk="0" h="64" w="64">
                <a:moveTo>
                  <a:pt x="32" y="64"/>
                </a:move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ubicBezTo>
                  <a:pt x="64" y="50"/>
                  <a:pt x="49" y="64"/>
                  <a:pt x="32" y="64"/>
                </a:cubicBezTo>
                <a:close/>
                <a:moveTo>
                  <a:pt x="32" y="2"/>
                </a:moveTo>
                <a:cubicBezTo>
                  <a:pt x="15" y="2"/>
                  <a:pt x="1" y="15"/>
                  <a:pt x="1" y="32"/>
                </a:cubicBezTo>
                <a:cubicBezTo>
                  <a:pt x="1" y="49"/>
                  <a:pt x="15" y="62"/>
                  <a:pt x="32" y="62"/>
                </a:cubicBezTo>
                <a:cubicBezTo>
                  <a:pt x="49" y="62"/>
                  <a:pt x="62" y="49"/>
                  <a:pt x="62" y="32"/>
                </a:cubicBezTo>
                <a:cubicBezTo>
                  <a:pt x="62" y="15"/>
                  <a:pt x="49" y="2"/>
                  <a:pt x="32" y="2"/>
                </a:cubicBezTo>
                <a:close/>
                <a:moveTo>
                  <a:pt x="7" y="41"/>
                </a:moveTo>
                <a:cubicBezTo>
                  <a:pt x="7" y="42"/>
                  <a:pt x="8" y="43"/>
                  <a:pt x="8" y="45"/>
                </a:cubicBezTo>
                <a:cubicBezTo>
                  <a:pt x="6" y="46"/>
                  <a:pt x="6" y="46"/>
                  <a:pt x="6" y="46"/>
                </a:cubicBezTo>
                <a:cubicBezTo>
                  <a:pt x="4" y="42"/>
                  <a:pt x="3" y="37"/>
                  <a:pt x="3" y="32"/>
                </a:cubicBezTo>
                <a:cubicBezTo>
                  <a:pt x="3" y="27"/>
                  <a:pt x="4" y="22"/>
                  <a:pt x="6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1"/>
                  <a:pt x="7" y="22"/>
                  <a:pt x="7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7"/>
                  <a:pt x="8" y="29"/>
                  <a:pt x="8" y="32"/>
                </a:cubicBezTo>
                <a:cubicBezTo>
                  <a:pt x="8" y="35"/>
                  <a:pt x="9" y="37"/>
                  <a:pt x="10" y="40"/>
                </a:cubicBezTo>
                <a:lnTo>
                  <a:pt x="7" y="41"/>
                </a:lnTo>
                <a:close/>
                <a:moveTo>
                  <a:pt x="31" y="61"/>
                </a:moveTo>
                <a:cubicBezTo>
                  <a:pt x="21" y="61"/>
                  <a:pt x="12" y="55"/>
                  <a:pt x="7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8"/>
                  <a:pt x="12" y="49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51"/>
                  <a:pt x="22" y="54"/>
                  <a:pt x="27" y="55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30" y="58"/>
                  <a:pt x="31" y="58"/>
                </a:cubicBezTo>
                <a:lnTo>
                  <a:pt x="31" y="61"/>
                </a:lnTo>
                <a:close/>
                <a:moveTo>
                  <a:pt x="31" y="5"/>
                </a:moveTo>
                <a:cubicBezTo>
                  <a:pt x="30" y="5"/>
                  <a:pt x="28" y="6"/>
                  <a:pt x="27" y="6"/>
                </a:cubicBezTo>
                <a:cubicBezTo>
                  <a:pt x="27" y="9"/>
                  <a:pt x="27" y="9"/>
                  <a:pt x="27" y="9"/>
                </a:cubicBezTo>
                <a:cubicBezTo>
                  <a:pt x="22" y="10"/>
                  <a:pt x="17" y="13"/>
                  <a:pt x="14" y="17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6"/>
                  <a:pt x="10" y="17"/>
                  <a:pt x="9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12" y="9"/>
                  <a:pt x="21" y="3"/>
                  <a:pt x="31" y="3"/>
                </a:cubicBezTo>
                <a:lnTo>
                  <a:pt x="31" y="5"/>
                </a:lnTo>
                <a:close/>
                <a:moveTo>
                  <a:pt x="41" y="29"/>
                </a:moveTo>
                <a:cubicBezTo>
                  <a:pt x="41" y="30"/>
                  <a:pt x="41" y="31"/>
                  <a:pt x="41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48" y="40"/>
                  <a:pt x="47" y="42"/>
                  <a:pt x="45" y="44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40"/>
                  <a:pt x="36" y="41"/>
                  <a:pt x="34" y="41"/>
                </a:cubicBezTo>
                <a:cubicBezTo>
                  <a:pt x="35" y="50"/>
                  <a:pt x="35" y="50"/>
                  <a:pt x="35" y="50"/>
                </a:cubicBezTo>
                <a:cubicBezTo>
                  <a:pt x="34" y="50"/>
                  <a:pt x="33" y="50"/>
                  <a:pt x="32" y="50"/>
                </a:cubicBezTo>
                <a:cubicBezTo>
                  <a:pt x="31" y="50"/>
                  <a:pt x="29" y="50"/>
                  <a:pt x="28" y="50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1"/>
                  <a:pt x="26" y="40"/>
                  <a:pt x="25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2"/>
                  <a:pt x="15" y="40"/>
                  <a:pt x="15" y="38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4"/>
                  <a:pt x="22" y="33"/>
                  <a:pt x="22" y="32"/>
                </a:cubicBezTo>
                <a:cubicBezTo>
                  <a:pt x="22" y="31"/>
                  <a:pt x="23" y="30"/>
                  <a:pt x="23" y="29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4"/>
                  <a:pt x="17" y="22"/>
                  <a:pt x="18" y="20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4"/>
                  <a:pt x="28" y="23"/>
                  <a:pt x="30" y="23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31" y="14"/>
                  <a:pt x="32" y="14"/>
                </a:cubicBezTo>
                <a:cubicBezTo>
                  <a:pt x="33" y="14"/>
                  <a:pt x="34" y="14"/>
                  <a:pt x="35" y="1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7" y="24"/>
                  <a:pt x="39" y="26"/>
                </a:cubicBezTo>
                <a:cubicBezTo>
                  <a:pt x="45" y="20"/>
                  <a:pt x="45" y="20"/>
                  <a:pt x="45" y="20"/>
                </a:cubicBezTo>
                <a:cubicBezTo>
                  <a:pt x="47" y="22"/>
                  <a:pt x="48" y="24"/>
                  <a:pt x="49" y="26"/>
                </a:cubicBezTo>
                <a:lnTo>
                  <a:pt x="41" y="29"/>
                </a:lnTo>
                <a:close/>
                <a:moveTo>
                  <a:pt x="54" y="18"/>
                </a:moveTo>
                <a:cubicBezTo>
                  <a:pt x="54" y="17"/>
                  <a:pt x="53" y="16"/>
                  <a:pt x="52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46" y="13"/>
                  <a:pt x="41" y="10"/>
                  <a:pt x="36" y="9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3" y="3"/>
                  <a:pt x="33" y="3"/>
                  <a:pt x="33" y="3"/>
                </a:cubicBezTo>
                <a:cubicBezTo>
                  <a:pt x="43" y="3"/>
                  <a:pt x="51" y="9"/>
                  <a:pt x="56" y="17"/>
                </a:cubicBezTo>
                <a:lnTo>
                  <a:pt x="54" y="18"/>
                </a:lnTo>
                <a:close/>
                <a:moveTo>
                  <a:pt x="56" y="47"/>
                </a:moveTo>
                <a:cubicBezTo>
                  <a:pt x="51" y="55"/>
                  <a:pt x="43" y="61"/>
                  <a:pt x="33" y="61"/>
                </a:cubicBezTo>
                <a:cubicBezTo>
                  <a:pt x="33" y="58"/>
                  <a:pt x="33" y="58"/>
                  <a:pt x="33" y="58"/>
                </a:cubicBezTo>
                <a:cubicBezTo>
                  <a:pt x="34" y="58"/>
                  <a:pt x="35" y="58"/>
                  <a:pt x="37" y="58"/>
                </a:cubicBezTo>
                <a:cubicBezTo>
                  <a:pt x="36" y="55"/>
                  <a:pt x="36" y="55"/>
                  <a:pt x="36" y="55"/>
                </a:cubicBezTo>
                <a:cubicBezTo>
                  <a:pt x="41" y="54"/>
                  <a:pt x="46" y="51"/>
                  <a:pt x="49" y="47"/>
                </a:cubicBezTo>
                <a:cubicBezTo>
                  <a:pt x="52" y="49"/>
                  <a:pt x="52" y="49"/>
                  <a:pt x="52" y="49"/>
                </a:cubicBezTo>
                <a:cubicBezTo>
                  <a:pt x="53" y="48"/>
                  <a:pt x="54" y="47"/>
                  <a:pt x="54" y="46"/>
                </a:cubicBezTo>
                <a:lnTo>
                  <a:pt x="56" y="47"/>
                </a:lnTo>
                <a:close/>
                <a:moveTo>
                  <a:pt x="57" y="46"/>
                </a:moveTo>
                <a:cubicBezTo>
                  <a:pt x="55" y="45"/>
                  <a:pt x="55" y="45"/>
                  <a:pt x="55" y="45"/>
                </a:cubicBezTo>
                <a:cubicBezTo>
                  <a:pt x="56" y="43"/>
                  <a:pt x="56" y="42"/>
                  <a:pt x="57" y="41"/>
                </a:cubicBezTo>
                <a:cubicBezTo>
                  <a:pt x="54" y="40"/>
                  <a:pt x="54" y="40"/>
                  <a:pt x="54" y="40"/>
                </a:cubicBezTo>
                <a:cubicBezTo>
                  <a:pt x="55" y="37"/>
                  <a:pt x="55" y="35"/>
                  <a:pt x="55" y="32"/>
                </a:cubicBezTo>
                <a:cubicBezTo>
                  <a:pt x="55" y="29"/>
                  <a:pt x="55" y="27"/>
                  <a:pt x="54" y="24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22"/>
                  <a:pt x="56" y="21"/>
                  <a:pt x="55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22"/>
                  <a:pt x="61" y="27"/>
                  <a:pt x="61" y="32"/>
                </a:cubicBezTo>
                <a:cubicBezTo>
                  <a:pt x="61" y="37"/>
                  <a:pt x="59" y="42"/>
                  <a:pt x="57" y="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" name="Google Shape;327;p2"/>
          <p:cNvSpPr/>
          <p:nvPr/>
        </p:nvSpPr>
        <p:spPr>
          <a:xfrm>
            <a:off x="6432550" y="1739900"/>
            <a:ext cx="220663" cy="171450"/>
          </a:xfrm>
          <a:custGeom>
            <a:rect b="b" l="l" r="r" t="t"/>
            <a:pathLst>
              <a:path extrusionOk="0" h="50" w="64">
                <a:moveTo>
                  <a:pt x="64" y="45"/>
                </a:moveTo>
                <a:cubicBezTo>
                  <a:pt x="64" y="48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3"/>
                  <a:pt x="64" y="6"/>
                </a:cubicBezTo>
                <a:lnTo>
                  <a:pt x="64" y="45"/>
                </a:lnTo>
                <a:close/>
                <a:moveTo>
                  <a:pt x="5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6"/>
                </a:cubicBezTo>
                <a:cubicBezTo>
                  <a:pt x="4" y="10"/>
                  <a:pt x="6" y="13"/>
                  <a:pt x="10" y="16"/>
                </a:cubicBezTo>
                <a:cubicBezTo>
                  <a:pt x="14" y="20"/>
                  <a:pt x="19" y="23"/>
                  <a:pt x="24" y="27"/>
                </a:cubicBezTo>
                <a:cubicBezTo>
                  <a:pt x="26" y="29"/>
                  <a:pt x="29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4" y="32"/>
                  <a:pt x="38" y="29"/>
                  <a:pt x="40" y="27"/>
                </a:cubicBezTo>
                <a:cubicBezTo>
                  <a:pt x="44" y="23"/>
                  <a:pt x="49" y="20"/>
                  <a:pt x="54" y="16"/>
                </a:cubicBezTo>
                <a:cubicBezTo>
                  <a:pt x="56" y="14"/>
                  <a:pt x="59" y="10"/>
                  <a:pt x="59" y="7"/>
                </a:cubicBezTo>
                <a:cubicBezTo>
                  <a:pt x="59" y="6"/>
                  <a:pt x="59" y="5"/>
                  <a:pt x="58" y="5"/>
                </a:cubicBezTo>
                <a:close/>
                <a:moveTo>
                  <a:pt x="59" y="17"/>
                </a:moveTo>
                <a:cubicBezTo>
                  <a:pt x="58" y="18"/>
                  <a:pt x="58" y="19"/>
                  <a:pt x="57" y="20"/>
                </a:cubicBezTo>
                <a:cubicBezTo>
                  <a:pt x="52" y="24"/>
                  <a:pt x="46" y="28"/>
                  <a:pt x="41" y="32"/>
                </a:cubicBezTo>
                <a:cubicBezTo>
                  <a:pt x="39" y="34"/>
                  <a:pt x="36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28" y="37"/>
                  <a:pt x="25" y="34"/>
                  <a:pt x="22" y="32"/>
                </a:cubicBezTo>
                <a:cubicBezTo>
                  <a:pt x="17" y="28"/>
                  <a:pt x="12" y="24"/>
                  <a:pt x="7" y="20"/>
                </a:cubicBezTo>
                <a:cubicBezTo>
                  <a:pt x="6" y="19"/>
                  <a:pt x="5" y="18"/>
                  <a:pt x="4" y="17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5" y="46"/>
                  <a:pt x="5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6"/>
                  <a:pt x="59" y="45"/>
                  <a:pt x="59" y="45"/>
                </a:cubicBezTo>
                <a:lnTo>
                  <a:pt x="59" y="1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" name="Google Shape;328;p2"/>
          <p:cNvSpPr/>
          <p:nvPr/>
        </p:nvSpPr>
        <p:spPr>
          <a:xfrm>
            <a:off x="6924675" y="1739900"/>
            <a:ext cx="239713" cy="157163"/>
          </a:xfrm>
          <a:custGeom>
            <a:rect b="b" l="l" r="r" t="t"/>
            <a:pathLst>
              <a:path extrusionOk="0" h="46" w="70">
                <a:moveTo>
                  <a:pt x="68" y="8"/>
                </a:moveTo>
                <a:cubicBezTo>
                  <a:pt x="36" y="44"/>
                  <a:pt x="36" y="44"/>
                  <a:pt x="36" y="44"/>
                </a:cubicBezTo>
                <a:cubicBezTo>
                  <a:pt x="35" y="45"/>
                  <a:pt x="34" y="46"/>
                  <a:pt x="33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2" y="45"/>
                  <a:pt x="1" y="43"/>
                </a:cubicBezTo>
                <a:cubicBezTo>
                  <a:pt x="0" y="41"/>
                  <a:pt x="1" y="40"/>
                  <a:pt x="2" y="38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1"/>
                  <a:pt x="36" y="0"/>
                  <a:pt x="3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9" y="3"/>
                </a:cubicBezTo>
                <a:cubicBezTo>
                  <a:pt x="70" y="4"/>
                  <a:pt x="69" y="6"/>
                  <a:pt x="68" y="8"/>
                </a:cubicBezTo>
                <a:close/>
                <a:moveTo>
                  <a:pt x="45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5" y="41"/>
                  <a:pt x="5" y="41"/>
                  <a:pt x="5" y="41"/>
                </a:cubicBezTo>
                <a:cubicBezTo>
                  <a:pt x="33" y="41"/>
                  <a:pt x="33" y="41"/>
                  <a:pt x="33" y="41"/>
                </a:cubicBezTo>
                <a:lnTo>
                  <a:pt x="45" y="2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9" name="Google Shape;329;p2"/>
          <p:cNvSpPr/>
          <p:nvPr/>
        </p:nvSpPr>
        <p:spPr>
          <a:xfrm>
            <a:off x="7423150" y="1725612"/>
            <a:ext cx="122238" cy="171450"/>
          </a:xfrm>
          <a:custGeom>
            <a:rect b="b" l="l" r="r" t="t"/>
            <a:pathLst>
              <a:path extrusionOk="0" h="50" w="36">
                <a:moveTo>
                  <a:pt x="36" y="47"/>
                </a:moveTo>
                <a:cubicBezTo>
                  <a:pt x="36" y="48"/>
                  <a:pt x="36" y="48"/>
                  <a:pt x="35" y="49"/>
                </a:cubicBezTo>
                <a:cubicBezTo>
                  <a:pt x="35" y="49"/>
                  <a:pt x="32" y="50"/>
                  <a:pt x="27" y="50"/>
                </a:cubicBezTo>
                <a:cubicBezTo>
                  <a:pt x="16" y="50"/>
                  <a:pt x="7" y="43"/>
                  <a:pt x="4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8" y="6"/>
                  <a:pt x="17" y="0"/>
                  <a:pt x="27" y="0"/>
                </a:cubicBezTo>
                <a:cubicBezTo>
                  <a:pt x="31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1"/>
                  <a:pt x="35" y="1"/>
                  <a:pt x="35" y="2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2" y="8"/>
                </a:cubicBezTo>
                <a:cubicBezTo>
                  <a:pt x="32" y="8"/>
                  <a:pt x="30" y="8"/>
                  <a:pt x="27" y="8"/>
                </a:cubicBezTo>
                <a:cubicBezTo>
                  <a:pt x="21" y="8"/>
                  <a:pt x="16" y="11"/>
                  <a:pt x="14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2" y="17"/>
                  <a:pt x="32" y="17"/>
                  <a:pt x="32" y="18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0" y="23"/>
                  <a:pt x="3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5"/>
                  <a:pt x="12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30" y="27"/>
                </a:cubicBezTo>
                <a:cubicBezTo>
                  <a:pt x="30" y="27"/>
                  <a:pt x="30" y="27"/>
                  <a:pt x="30" y="28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8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6" y="38"/>
                  <a:pt x="21" y="42"/>
                  <a:pt x="27" y="42"/>
                </a:cubicBezTo>
                <a:cubicBezTo>
                  <a:pt x="31" y="42"/>
                  <a:pt x="33" y="41"/>
                  <a:pt x="33" y="41"/>
                </a:cubicBezTo>
                <a:cubicBezTo>
                  <a:pt x="33" y="41"/>
                  <a:pt x="34" y="41"/>
                  <a:pt x="34" y="41"/>
                </a:cubicBezTo>
                <a:cubicBezTo>
                  <a:pt x="34" y="41"/>
                  <a:pt x="35" y="41"/>
                  <a:pt x="35" y="42"/>
                </a:cubicBezTo>
                <a:lnTo>
                  <a:pt x="36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0" name="Google Shape;330;p2"/>
          <p:cNvSpPr/>
          <p:nvPr/>
        </p:nvSpPr>
        <p:spPr>
          <a:xfrm>
            <a:off x="7927975" y="1725612"/>
            <a:ext cx="53975" cy="171450"/>
          </a:xfrm>
          <a:custGeom>
            <a:rect b="b" l="l" r="r" t="t"/>
            <a:pathLst>
              <a:path extrusionOk="0" h="50" w="16">
                <a:moveTo>
                  <a:pt x="15" y="29"/>
                </a:moveTo>
                <a:cubicBezTo>
                  <a:pt x="15" y="30"/>
                  <a:pt x="14" y="32"/>
                  <a:pt x="1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1" y="30"/>
                  <a:pt x="1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lnTo>
                  <a:pt x="15" y="29"/>
                </a:lnTo>
                <a:close/>
                <a:moveTo>
                  <a:pt x="15" y="48"/>
                </a:moveTo>
                <a:cubicBezTo>
                  <a:pt x="15" y="49"/>
                  <a:pt x="14" y="50"/>
                  <a:pt x="1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1" y="49"/>
                  <a:pt x="1" y="48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38"/>
                  <a:pt x="2" y="37"/>
                  <a:pt x="4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5" y="38"/>
                  <a:pt x="15" y="40"/>
                </a:cubicBezTo>
                <a:lnTo>
                  <a:pt x="15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" name="Google Shape;331;p2"/>
          <p:cNvSpPr/>
          <p:nvPr/>
        </p:nvSpPr>
        <p:spPr>
          <a:xfrm>
            <a:off x="8412163" y="1708150"/>
            <a:ext cx="219075" cy="203200"/>
          </a:xfrm>
          <a:custGeom>
            <a:rect b="b" l="l" r="r" t="t"/>
            <a:pathLst>
              <a:path extrusionOk="0" h="59" w="64">
                <a:moveTo>
                  <a:pt x="63" y="53"/>
                </a:moveTo>
                <a:cubicBezTo>
                  <a:pt x="64" y="54"/>
                  <a:pt x="64" y="56"/>
                  <a:pt x="63" y="57"/>
                </a:cubicBezTo>
                <a:cubicBezTo>
                  <a:pt x="62" y="59"/>
                  <a:pt x="61" y="59"/>
                  <a:pt x="59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1" y="59"/>
                  <a:pt x="0" y="57"/>
                </a:cubicBezTo>
                <a:cubicBezTo>
                  <a:pt x="0" y="56"/>
                  <a:pt x="0" y="54"/>
                  <a:pt x="0" y="53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30" y="0"/>
                  <a:pt x="32" y="0"/>
                </a:cubicBezTo>
                <a:cubicBezTo>
                  <a:pt x="33" y="0"/>
                  <a:pt x="35" y="1"/>
                  <a:pt x="36" y="2"/>
                </a:cubicBezTo>
                <a:lnTo>
                  <a:pt x="63" y="53"/>
                </a:ln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8" y="37"/>
                  <a:pt x="28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6" y="36"/>
                  <a:pt x="36" y="36"/>
                </a:cubicBezTo>
                <a:lnTo>
                  <a:pt x="37" y="19"/>
                </a:lnTo>
                <a:close/>
                <a:moveTo>
                  <a:pt x="36" y="42"/>
                </a:moveTo>
                <a:cubicBezTo>
                  <a:pt x="36" y="42"/>
                  <a:pt x="36" y="41"/>
                  <a:pt x="35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2"/>
                  <a:pt x="27" y="42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8" y="50"/>
                  <a:pt x="28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49"/>
                </a:cubicBezTo>
                <a:lnTo>
                  <a:pt x="36" y="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" name="Google Shape;332;p2"/>
          <p:cNvSpPr/>
          <p:nvPr/>
        </p:nvSpPr>
        <p:spPr>
          <a:xfrm>
            <a:off x="8865423" y="1708150"/>
            <a:ext cx="219075" cy="188913"/>
          </a:xfrm>
          <a:custGeom>
            <a:rect b="b" l="l" r="r" t="t"/>
            <a:pathLst>
              <a:path extrusionOk="0" h="55" w="64">
                <a:moveTo>
                  <a:pt x="50" y="45"/>
                </a:moveTo>
                <a:cubicBezTo>
                  <a:pt x="50" y="50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9"/>
                  <a:pt x="4" y="5"/>
                  <a:pt x="1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5"/>
                  <a:pt x="36" y="6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0"/>
                  <a:pt x="1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7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0" y="32"/>
                  <a:pt x="50" y="32"/>
                  <a:pt x="50" y="33"/>
                </a:cubicBezTo>
                <a:lnTo>
                  <a:pt x="50" y="45"/>
                </a:lnTo>
                <a:close/>
                <a:moveTo>
                  <a:pt x="64" y="21"/>
                </a:moveTo>
                <a:cubicBezTo>
                  <a:pt x="64" y="22"/>
                  <a:pt x="63" y="23"/>
                  <a:pt x="61" y="23"/>
                </a:cubicBezTo>
                <a:cubicBezTo>
                  <a:pt x="61" y="23"/>
                  <a:pt x="60" y="23"/>
                  <a:pt x="60" y="22"/>
                </a:cubicBezTo>
                <a:cubicBezTo>
                  <a:pt x="54" y="16"/>
                  <a:pt x="54" y="16"/>
                  <a:pt x="54" y="1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4" y="34"/>
                </a:cubicBezTo>
                <a:cubicBezTo>
                  <a:pt x="24" y="34"/>
                  <a:pt x="24" y="34"/>
                  <a:pt x="25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3"/>
                  <a:pt x="41" y="3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" name="Google Shape;333;p2"/>
          <p:cNvSpPr/>
          <p:nvPr/>
        </p:nvSpPr>
        <p:spPr>
          <a:xfrm>
            <a:off x="76200" y="2216150"/>
            <a:ext cx="220663" cy="141288"/>
          </a:xfrm>
          <a:custGeom>
            <a:rect b="b" l="l" r="r" t="t"/>
            <a:pathLst>
              <a:path extrusionOk="0" h="41" w="64">
                <a:moveTo>
                  <a:pt x="63" y="23"/>
                </a:moveTo>
                <a:cubicBezTo>
                  <a:pt x="56" y="34"/>
                  <a:pt x="44" y="41"/>
                  <a:pt x="32" y="41"/>
                </a:cubicBezTo>
                <a:cubicBezTo>
                  <a:pt x="19" y="41"/>
                  <a:pt x="7" y="34"/>
                  <a:pt x="0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20"/>
                  <a:pt x="0" y="19"/>
                  <a:pt x="0" y="18"/>
                </a:cubicBezTo>
                <a:cubicBezTo>
                  <a:pt x="7" y="8"/>
                  <a:pt x="19" y="0"/>
                  <a:pt x="32" y="0"/>
                </a:cubicBezTo>
                <a:cubicBezTo>
                  <a:pt x="44" y="0"/>
                  <a:pt x="56" y="8"/>
                  <a:pt x="63" y="18"/>
                </a:cubicBezTo>
                <a:cubicBezTo>
                  <a:pt x="63" y="19"/>
                  <a:pt x="64" y="20"/>
                  <a:pt x="64" y="21"/>
                </a:cubicBezTo>
                <a:cubicBezTo>
                  <a:pt x="64" y="22"/>
                  <a:pt x="63" y="23"/>
                  <a:pt x="63" y="23"/>
                </a:cubicBezTo>
                <a:close/>
                <a:moveTo>
                  <a:pt x="46" y="8"/>
                </a:moveTo>
                <a:cubicBezTo>
                  <a:pt x="47" y="11"/>
                  <a:pt x="48" y="13"/>
                  <a:pt x="48" y="16"/>
                </a:cubicBezTo>
                <a:cubicBezTo>
                  <a:pt x="48" y="25"/>
                  <a:pt x="41" y="32"/>
                  <a:pt x="32" y="32"/>
                </a:cubicBezTo>
                <a:cubicBezTo>
                  <a:pt x="23" y="32"/>
                  <a:pt x="16" y="25"/>
                  <a:pt x="16" y="16"/>
                </a:cubicBezTo>
                <a:cubicBezTo>
                  <a:pt x="16" y="13"/>
                  <a:pt x="17" y="11"/>
                  <a:pt x="18" y="8"/>
                </a:cubicBezTo>
                <a:cubicBezTo>
                  <a:pt x="12" y="11"/>
                  <a:pt x="8" y="16"/>
                  <a:pt x="4" y="21"/>
                </a:cubicBezTo>
                <a:cubicBezTo>
                  <a:pt x="10" y="30"/>
                  <a:pt x="20" y="37"/>
                  <a:pt x="32" y="37"/>
                </a:cubicBezTo>
                <a:cubicBezTo>
                  <a:pt x="43" y="37"/>
                  <a:pt x="53" y="30"/>
                  <a:pt x="59" y="21"/>
                </a:cubicBezTo>
                <a:cubicBezTo>
                  <a:pt x="56" y="16"/>
                  <a:pt x="51" y="11"/>
                  <a:pt x="46" y="8"/>
                </a:cubicBezTo>
                <a:close/>
                <a:moveTo>
                  <a:pt x="32" y="5"/>
                </a:moveTo>
                <a:cubicBezTo>
                  <a:pt x="26" y="5"/>
                  <a:pt x="21" y="10"/>
                  <a:pt x="21" y="16"/>
                </a:cubicBezTo>
                <a:cubicBezTo>
                  <a:pt x="21" y="17"/>
                  <a:pt x="22" y="18"/>
                  <a:pt x="23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2"/>
                  <a:pt x="28" y="9"/>
                  <a:pt x="32" y="9"/>
                </a:cubicBezTo>
                <a:cubicBezTo>
                  <a:pt x="33" y="9"/>
                  <a:pt x="33" y="8"/>
                  <a:pt x="33" y="7"/>
                </a:cubicBezTo>
                <a:cubicBezTo>
                  <a:pt x="33" y="6"/>
                  <a:pt x="33" y="5"/>
                  <a:pt x="32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4" name="Google Shape;334;p2"/>
          <p:cNvSpPr/>
          <p:nvPr/>
        </p:nvSpPr>
        <p:spPr>
          <a:xfrm>
            <a:off x="495300" y="2165350"/>
            <a:ext cx="222250" cy="227013"/>
          </a:xfrm>
          <a:custGeom>
            <a:rect b="b" l="l" r="r" t="t"/>
            <a:pathLst>
              <a:path extrusionOk="0" h="66" w="65">
                <a:moveTo>
                  <a:pt x="60" y="21"/>
                </a:moveTo>
                <a:cubicBezTo>
                  <a:pt x="52" y="29"/>
                  <a:pt x="52" y="29"/>
                  <a:pt x="52" y="29"/>
                </a:cubicBezTo>
                <a:cubicBezTo>
                  <a:pt x="56" y="33"/>
                  <a:pt x="56" y="33"/>
                  <a:pt x="56" y="33"/>
                </a:cubicBezTo>
                <a:cubicBezTo>
                  <a:pt x="57" y="33"/>
                  <a:pt x="57" y="34"/>
                  <a:pt x="56" y="34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2"/>
                  <a:pt x="47" y="42"/>
                  <a:pt x="47" y="42"/>
                </a:cubicBezTo>
                <a:cubicBezTo>
                  <a:pt x="43" y="38"/>
                  <a:pt x="43" y="38"/>
                  <a:pt x="43" y="38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1"/>
                  <a:pt x="20" y="61"/>
                  <a:pt x="18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3"/>
                  <a:pt x="0" y="63"/>
                  <a:pt x="0" y="63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46"/>
                  <a:pt x="5" y="45"/>
                  <a:pt x="6" y="44"/>
                </a:cubicBezTo>
                <a:cubicBezTo>
                  <a:pt x="27" y="22"/>
                  <a:pt x="27" y="22"/>
                  <a:pt x="27" y="2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3" y="9"/>
                </a:cubicBezTo>
                <a:cubicBezTo>
                  <a:pt x="36" y="13"/>
                  <a:pt x="36" y="13"/>
                  <a:pt x="36" y="13"/>
                </a:cubicBezTo>
                <a:cubicBezTo>
                  <a:pt x="44" y="5"/>
                  <a:pt x="44" y="5"/>
                  <a:pt x="44" y="5"/>
                </a:cubicBezTo>
                <a:cubicBezTo>
                  <a:pt x="49" y="0"/>
                  <a:pt x="56" y="0"/>
                  <a:pt x="60" y="5"/>
                </a:cubicBezTo>
                <a:cubicBezTo>
                  <a:pt x="65" y="9"/>
                  <a:pt x="65" y="17"/>
                  <a:pt x="60" y="21"/>
                </a:cubicBezTo>
                <a:close/>
                <a:moveTo>
                  <a:pt x="39" y="34"/>
                </a:moveTo>
                <a:cubicBezTo>
                  <a:pt x="32" y="27"/>
                  <a:pt x="32" y="27"/>
                  <a:pt x="32" y="27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54"/>
                  <a:pt x="11" y="54"/>
                  <a:pt x="11" y="54"/>
                </a:cubicBezTo>
                <a:cubicBezTo>
                  <a:pt x="18" y="54"/>
                  <a:pt x="18" y="54"/>
                  <a:pt x="18" y="54"/>
                </a:cubicBezTo>
                <a:lnTo>
                  <a:pt x="39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335;p2"/>
          <p:cNvSpPr/>
          <p:nvPr/>
        </p:nvSpPr>
        <p:spPr>
          <a:xfrm>
            <a:off x="989013" y="2185987"/>
            <a:ext cx="188913" cy="188913"/>
          </a:xfrm>
          <a:custGeom>
            <a:rect b="b" l="l" r="r" t="t"/>
            <a:pathLst>
              <a:path extrusionOk="0" h="55" w="55">
                <a:moveTo>
                  <a:pt x="44" y="55"/>
                </a:moveTo>
                <a:cubicBezTo>
                  <a:pt x="37" y="55"/>
                  <a:pt x="37" y="55"/>
                  <a:pt x="37" y="55"/>
                </a:cubicBezTo>
                <a:cubicBezTo>
                  <a:pt x="37" y="33"/>
                  <a:pt x="37" y="33"/>
                  <a:pt x="37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6" y="25"/>
                  <a:pt x="46" y="25"/>
                  <a:pt x="4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18"/>
                  <a:pt x="38" y="16"/>
                  <a:pt x="42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9"/>
                  <a:pt x="43" y="8"/>
                  <a:pt x="40" y="8"/>
                </a:cubicBezTo>
                <a:cubicBezTo>
                  <a:pt x="34" y="8"/>
                  <a:pt x="29" y="12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33"/>
                  <a:pt x="21" y="33"/>
                  <a:pt x="21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55"/>
                  <a:pt x="29" y="55"/>
                  <a:pt x="2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" name="Google Shape;336;p2"/>
          <p:cNvSpPr/>
          <p:nvPr/>
        </p:nvSpPr>
        <p:spPr>
          <a:xfrm>
            <a:off x="1484313" y="2185987"/>
            <a:ext cx="220663" cy="188913"/>
          </a:xfrm>
          <a:custGeom>
            <a:rect b="b" l="l" r="r" t="t"/>
            <a:pathLst>
              <a:path extrusionOk="0" h="55" w="64">
                <a:moveTo>
                  <a:pt x="0" y="54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1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1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5" y="27"/>
                </a:cubicBezTo>
                <a:cubicBezTo>
                  <a:pt x="55" y="2"/>
                  <a:pt x="55" y="2"/>
                  <a:pt x="55" y="2"/>
                </a:cubicBezTo>
                <a:cubicBezTo>
                  <a:pt x="55" y="1"/>
                  <a:pt x="56" y="0"/>
                  <a:pt x="5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cubicBezTo>
                  <a:pt x="64" y="53"/>
                  <a:pt x="64" y="53"/>
                  <a:pt x="64" y="53"/>
                </a:cubicBezTo>
                <a:cubicBezTo>
                  <a:pt x="64" y="54"/>
                  <a:pt x="63" y="55"/>
                  <a:pt x="61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5"/>
                  <a:pt x="55" y="54"/>
                  <a:pt x="55" y="53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5"/>
                  <a:pt x="27" y="55"/>
                  <a:pt x="27" y="54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5"/>
                  <a:pt x="0" y="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" name="Google Shape;337;p2"/>
          <p:cNvSpPr/>
          <p:nvPr/>
        </p:nvSpPr>
        <p:spPr>
          <a:xfrm>
            <a:off x="1979613" y="2174875"/>
            <a:ext cx="153988" cy="217488"/>
          </a:xfrm>
          <a:custGeom>
            <a:rect b="b" l="l" r="r" t="t"/>
            <a:pathLst>
              <a:path extrusionOk="0" h="63" w="45">
                <a:moveTo>
                  <a:pt x="42" y="40"/>
                </a:moveTo>
                <a:cubicBezTo>
                  <a:pt x="41" y="40"/>
                  <a:pt x="40" y="39"/>
                  <a:pt x="39" y="38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31"/>
                  <a:pt x="29" y="31"/>
                  <a:pt x="29" y="3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6"/>
                  <a:pt x="39" y="46"/>
                  <a:pt x="39" y="47"/>
                </a:cubicBezTo>
                <a:cubicBezTo>
                  <a:pt x="39" y="48"/>
                  <a:pt x="38" y="49"/>
                  <a:pt x="36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28" y="63"/>
                  <a:pt x="2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18" y="63"/>
                  <a:pt x="16" y="61"/>
                  <a:pt x="16" y="59"/>
                </a:cubicBezTo>
                <a:cubicBezTo>
                  <a:pt x="16" y="49"/>
                  <a:pt x="16" y="49"/>
                  <a:pt x="16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8" y="49"/>
                  <a:pt x="7" y="48"/>
                  <a:pt x="7" y="47"/>
                </a:cubicBezTo>
                <a:cubicBezTo>
                  <a:pt x="7" y="46"/>
                  <a:pt x="7" y="46"/>
                  <a:pt x="7" y="45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6" y="38"/>
                  <a:pt x="6" y="38"/>
                  <a:pt x="6" y="38"/>
                </a:cubicBezTo>
                <a:cubicBezTo>
                  <a:pt x="5" y="39"/>
                  <a:pt x="4" y="40"/>
                  <a:pt x="3" y="40"/>
                </a:cubicBezTo>
                <a:cubicBezTo>
                  <a:pt x="1" y="40"/>
                  <a:pt x="0" y="38"/>
                  <a:pt x="0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9" y="21"/>
                  <a:pt x="9" y="21"/>
                  <a:pt x="9" y="21"/>
                </a:cubicBezTo>
                <a:cubicBezTo>
                  <a:pt x="11" y="19"/>
                  <a:pt x="13" y="17"/>
                  <a:pt x="16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2" y="17"/>
                  <a:pt x="34" y="19"/>
                  <a:pt x="36" y="21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5"/>
                  <a:pt x="45" y="36"/>
                  <a:pt x="45" y="36"/>
                </a:cubicBezTo>
                <a:cubicBezTo>
                  <a:pt x="45" y="38"/>
                  <a:pt x="44" y="40"/>
                  <a:pt x="42" y="40"/>
                </a:cubicBezTo>
                <a:close/>
                <a:moveTo>
                  <a:pt x="23" y="16"/>
                </a:moveTo>
                <a:cubicBezTo>
                  <a:pt x="18" y="16"/>
                  <a:pt x="15" y="12"/>
                  <a:pt x="15" y="8"/>
                </a:cubicBezTo>
                <a:cubicBezTo>
                  <a:pt x="15" y="3"/>
                  <a:pt x="18" y="0"/>
                  <a:pt x="23" y="0"/>
                </a:cubicBezTo>
                <a:cubicBezTo>
                  <a:pt x="27" y="0"/>
                  <a:pt x="31" y="3"/>
                  <a:pt x="31" y="8"/>
                </a:cubicBezTo>
                <a:cubicBezTo>
                  <a:pt x="31" y="12"/>
                  <a:pt x="27" y="16"/>
                  <a:pt x="23" y="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8" name="Google Shape;338;p2"/>
          <p:cNvSpPr/>
          <p:nvPr/>
        </p:nvSpPr>
        <p:spPr>
          <a:xfrm>
            <a:off x="2474913" y="2171700"/>
            <a:ext cx="188913" cy="220663"/>
          </a:xfrm>
          <a:custGeom>
            <a:rect b="b" l="l" r="r" t="t"/>
            <a:pathLst>
              <a:path extrusionOk="0" h="64" w="55">
                <a:moveTo>
                  <a:pt x="35" y="22"/>
                </a:moveTo>
                <a:cubicBezTo>
                  <a:pt x="55" y="22"/>
                  <a:pt x="55" y="22"/>
                  <a:pt x="55" y="22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1"/>
                  <a:pt x="33" y="22"/>
                  <a:pt x="35" y="22"/>
                </a:cubicBezTo>
                <a:close/>
                <a:moveTo>
                  <a:pt x="36" y="1"/>
                </a:moveTo>
                <a:cubicBezTo>
                  <a:pt x="37" y="1"/>
                  <a:pt x="37" y="2"/>
                  <a:pt x="38" y="2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36" y="18"/>
                  <a:pt x="36" y="18"/>
                  <a:pt x="36" y="18"/>
                </a:cubicBezTo>
                <a:lnTo>
                  <a:pt x="36" y="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" name="Google Shape;339;p2"/>
          <p:cNvSpPr/>
          <p:nvPr/>
        </p:nvSpPr>
        <p:spPr>
          <a:xfrm>
            <a:off x="2968625" y="2171700"/>
            <a:ext cx="188913" cy="220663"/>
          </a:xfrm>
          <a:custGeom>
            <a:rect b="b" l="l" r="r" t="t"/>
            <a:pathLst>
              <a:path extrusionOk="0" h="64" w="55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" name="Google Shape;340;p2"/>
          <p:cNvSpPr/>
          <p:nvPr/>
        </p:nvSpPr>
        <p:spPr>
          <a:xfrm>
            <a:off x="3463925" y="2171700"/>
            <a:ext cx="188913" cy="220663"/>
          </a:xfrm>
          <a:custGeom>
            <a:rect b="b" l="l" r="r" t="t"/>
            <a:pathLst>
              <a:path extrusionOk="0" h="64" w="55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1"/>
                  <a:pt x="25" y="51"/>
                  <a:pt x="25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5"/>
                  <a:pt x="28" y="45"/>
                </a:cubicBezTo>
                <a:cubicBezTo>
                  <a:pt x="32" y="51"/>
                  <a:pt x="32" y="51"/>
                  <a:pt x="32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4"/>
                  <a:pt x="29" y="54"/>
                  <a:pt x="2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1"/>
                  <a:pt x="39" y="51"/>
                  <a:pt x="39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0" y="41"/>
                  <a:pt x="30" y="41"/>
                  <a:pt x="30" y="4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27"/>
                  <a:pt x="39" y="27"/>
                  <a:pt x="3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31"/>
                  <a:pt x="29" y="31"/>
                  <a:pt x="29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7" y="37"/>
                  <a:pt x="27" y="37"/>
                  <a:pt x="27" y="36"/>
                </a:cubicBezTo>
                <a:cubicBezTo>
                  <a:pt x="23" y="31"/>
                  <a:pt x="23" y="31"/>
                  <a:pt x="23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7"/>
                  <a:pt x="26" y="27"/>
                  <a:pt x="26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24" y="41"/>
                  <a:pt x="24" y="41"/>
                  <a:pt x="24" y="41"/>
                </a:cubicBezTo>
                <a:cubicBezTo>
                  <a:pt x="18" y="51"/>
                  <a:pt x="18" y="51"/>
                  <a:pt x="18" y="51"/>
                </a:cubicBezTo>
                <a:cubicBezTo>
                  <a:pt x="15" y="51"/>
                  <a:pt x="15" y="51"/>
                  <a:pt x="15" y="51"/>
                </a:cubicBezTo>
                <a:lnTo>
                  <a:pt x="1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" name="Google Shape;341;p2"/>
          <p:cNvSpPr/>
          <p:nvPr/>
        </p:nvSpPr>
        <p:spPr>
          <a:xfrm>
            <a:off x="3959225" y="2171700"/>
            <a:ext cx="188913" cy="220663"/>
          </a:xfrm>
          <a:custGeom>
            <a:rect b="b" l="l" r="r" t="t"/>
            <a:pathLst>
              <a:path extrusionOk="0" h="64" w="55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2" y="32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8"/>
                  <a:pt x="30" y="50"/>
                  <a:pt x="27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1" y="50"/>
                  <a:pt x="9" y="48"/>
                  <a:pt x="9" y="45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29"/>
                  <a:pt x="11" y="27"/>
                  <a:pt x="1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7"/>
                  <a:pt x="32" y="29"/>
                  <a:pt x="32" y="32"/>
                </a:cubicBezTo>
                <a:close/>
                <a:moveTo>
                  <a:pt x="45" y="28"/>
                </a:moveTo>
                <a:cubicBezTo>
                  <a:pt x="45" y="49"/>
                  <a:pt x="45" y="49"/>
                  <a:pt x="45" y="49"/>
                </a:cubicBezTo>
                <a:cubicBezTo>
                  <a:pt x="45" y="49"/>
                  <a:pt x="45" y="50"/>
                  <a:pt x="45" y="50"/>
                </a:cubicBezTo>
                <a:cubicBezTo>
                  <a:pt x="45" y="50"/>
                  <a:pt x="44" y="50"/>
                  <a:pt x="44" y="50"/>
                </a:cubicBezTo>
                <a:cubicBezTo>
                  <a:pt x="44" y="50"/>
                  <a:pt x="44" y="50"/>
                  <a:pt x="43" y="5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7"/>
                  <a:pt x="34" y="37"/>
                  <a:pt x="34" y="37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5" y="27"/>
                  <a:pt x="45" y="28"/>
                  <a:pt x="45" y="28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" name="Google Shape;342;p2"/>
          <p:cNvSpPr/>
          <p:nvPr/>
        </p:nvSpPr>
        <p:spPr>
          <a:xfrm>
            <a:off x="4452938" y="2171700"/>
            <a:ext cx="188913" cy="220663"/>
          </a:xfrm>
          <a:custGeom>
            <a:rect b="b" l="l" r="r" t="t"/>
            <a:pathLst>
              <a:path extrusionOk="0" h="64" w="55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5" y="40"/>
                </a:moveTo>
                <a:cubicBezTo>
                  <a:pt x="36" y="40"/>
                  <a:pt x="38" y="40"/>
                  <a:pt x="39" y="40"/>
                </a:cubicBezTo>
                <a:cubicBezTo>
                  <a:pt x="41" y="40"/>
                  <a:pt x="44" y="40"/>
                  <a:pt x="45" y="41"/>
                </a:cubicBezTo>
                <a:cubicBezTo>
                  <a:pt x="45" y="42"/>
                  <a:pt x="46" y="42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4"/>
                  <a:pt x="44" y="45"/>
                  <a:pt x="43" y="45"/>
                </a:cubicBezTo>
                <a:cubicBezTo>
                  <a:pt x="40" y="45"/>
                  <a:pt x="37" y="44"/>
                  <a:pt x="34" y="42"/>
                </a:cubicBezTo>
                <a:cubicBezTo>
                  <a:pt x="29" y="43"/>
                  <a:pt x="24" y="44"/>
                  <a:pt x="20" y="45"/>
                </a:cubicBezTo>
                <a:cubicBezTo>
                  <a:pt x="16" y="51"/>
                  <a:pt x="13" y="54"/>
                  <a:pt x="11" y="54"/>
                </a:cubicBezTo>
                <a:cubicBezTo>
                  <a:pt x="11" y="54"/>
                  <a:pt x="11" y="54"/>
                  <a:pt x="10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1"/>
                  <a:pt x="11" y="48"/>
                  <a:pt x="16" y="46"/>
                </a:cubicBezTo>
                <a:cubicBezTo>
                  <a:pt x="16" y="45"/>
                  <a:pt x="16" y="45"/>
                  <a:pt x="16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4"/>
                  <a:pt x="19" y="42"/>
                  <a:pt x="20" y="39"/>
                </a:cubicBezTo>
                <a:cubicBezTo>
                  <a:pt x="22" y="36"/>
                  <a:pt x="23" y="33"/>
                  <a:pt x="24" y="30"/>
                </a:cubicBezTo>
                <a:cubicBezTo>
                  <a:pt x="23" y="26"/>
                  <a:pt x="23" y="22"/>
                  <a:pt x="23" y="19"/>
                </a:cubicBezTo>
                <a:cubicBezTo>
                  <a:pt x="23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7" y="18"/>
                </a:cubicBezTo>
                <a:cubicBezTo>
                  <a:pt x="27" y="19"/>
                  <a:pt x="27" y="20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5"/>
                  <a:pt x="27" y="27"/>
                  <a:pt x="26" y="29"/>
                </a:cubicBezTo>
                <a:cubicBezTo>
                  <a:pt x="28" y="33"/>
                  <a:pt x="30" y="36"/>
                  <a:pt x="32" y="38"/>
                </a:cubicBezTo>
                <a:cubicBezTo>
                  <a:pt x="33" y="39"/>
                  <a:pt x="34" y="39"/>
                  <a:pt x="35" y="40"/>
                </a:cubicBezTo>
                <a:close/>
                <a:moveTo>
                  <a:pt x="16" y="47"/>
                </a:moveTo>
                <a:cubicBezTo>
                  <a:pt x="13" y="49"/>
                  <a:pt x="12" y="51"/>
                  <a:pt x="11" y="52"/>
                </a:cubicBezTo>
                <a:cubicBezTo>
                  <a:pt x="12" y="52"/>
                  <a:pt x="14" y="50"/>
                  <a:pt x="16" y="47"/>
                </a:cubicBezTo>
                <a:close/>
                <a:moveTo>
                  <a:pt x="31" y="40"/>
                </a:moveTo>
                <a:cubicBezTo>
                  <a:pt x="31" y="40"/>
                  <a:pt x="30" y="40"/>
                  <a:pt x="30" y="40"/>
                </a:cubicBezTo>
                <a:cubicBezTo>
                  <a:pt x="28" y="38"/>
                  <a:pt x="27" y="36"/>
                  <a:pt x="25" y="33"/>
                </a:cubicBezTo>
                <a:cubicBezTo>
                  <a:pt x="25" y="35"/>
                  <a:pt x="24" y="38"/>
                  <a:pt x="23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4" y="42"/>
                  <a:pt x="28" y="41"/>
                  <a:pt x="31" y="40"/>
                </a:cubicBezTo>
                <a:close/>
                <a:moveTo>
                  <a:pt x="25" y="24"/>
                </a:moveTo>
                <a:cubicBezTo>
                  <a:pt x="25" y="24"/>
                  <a:pt x="25" y="23"/>
                  <a:pt x="26" y="23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2"/>
                  <a:pt x="25" y="2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  <a:moveTo>
                  <a:pt x="39" y="42"/>
                </a:moveTo>
                <a:cubicBezTo>
                  <a:pt x="41" y="42"/>
                  <a:pt x="42" y="43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2"/>
                  <a:pt x="43" y="42"/>
                  <a:pt x="39" y="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3" name="Google Shape;343;p2"/>
          <p:cNvSpPr/>
          <p:nvPr/>
        </p:nvSpPr>
        <p:spPr>
          <a:xfrm>
            <a:off x="4948238" y="2171700"/>
            <a:ext cx="188913" cy="220663"/>
          </a:xfrm>
          <a:custGeom>
            <a:rect b="b" l="l" r="r" t="t"/>
            <a:pathLst>
              <a:path extrusionOk="0" h="64" w="55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9" y="29"/>
                </a:moveTo>
                <a:cubicBezTo>
                  <a:pt x="9" y="25"/>
                  <a:pt x="12" y="22"/>
                  <a:pt x="16" y="22"/>
                </a:cubicBezTo>
                <a:cubicBezTo>
                  <a:pt x="20" y="22"/>
                  <a:pt x="23" y="25"/>
                  <a:pt x="23" y="29"/>
                </a:cubicBezTo>
                <a:cubicBezTo>
                  <a:pt x="23" y="33"/>
                  <a:pt x="20" y="36"/>
                  <a:pt x="16" y="36"/>
                </a:cubicBezTo>
                <a:cubicBezTo>
                  <a:pt x="12" y="36"/>
                  <a:pt x="9" y="33"/>
                  <a:pt x="9" y="29"/>
                </a:cubicBezTo>
                <a:close/>
                <a:moveTo>
                  <a:pt x="45" y="54"/>
                </a:moveTo>
                <a:cubicBezTo>
                  <a:pt x="9" y="54"/>
                  <a:pt x="9" y="54"/>
                  <a:pt x="9" y="54"/>
                </a:cubicBezTo>
                <a:cubicBezTo>
                  <a:pt x="9" y="48"/>
                  <a:pt x="9" y="48"/>
                  <a:pt x="9" y="48"/>
                </a:cubicBezTo>
                <a:cubicBezTo>
                  <a:pt x="16" y="41"/>
                  <a:pt x="16" y="41"/>
                  <a:pt x="16" y="41"/>
                </a:cubicBezTo>
                <a:cubicBezTo>
                  <a:pt x="20" y="45"/>
                  <a:pt x="20" y="45"/>
                  <a:pt x="20" y="45"/>
                </a:cubicBezTo>
                <a:cubicBezTo>
                  <a:pt x="34" y="32"/>
                  <a:pt x="34" y="32"/>
                  <a:pt x="34" y="32"/>
                </a:cubicBezTo>
                <a:cubicBezTo>
                  <a:pt x="45" y="43"/>
                  <a:pt x="45" y="43"/>
                  <a:pt x="45" y="43"/>
                </a:cubicBezTo>
                <a:lnTo>
                  <a:pt x="4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4" name="Google Shape;344;p2"/>
          <p:cNvSpPr/>
          <p:nvPr/>
        </p:nvSpPr>
        <p:spPr>
          <a:xfrm>
            <a:off x="5443538" y="2171700"/>
            <a:ext cx="188913" cy="220663"/>
          </a:xfrm>
          <a:custGeom>
            <a:rect b="b" l="l" r="r" t="t"/>
            <a:pathLst>
              <a:path extrusionOk="0" h="64" w="55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" name="Google Shape;345;p2"/>
          <p:cNvSpPr/>
          <p:nvPr/>
        </p:nvSpPr>
        <p:spPr>
          <a:xfrm>
            <a:off x="5937250" y="2171700"/>
            <a:ext cx="188913" cy="220663"/>
          </a:xfrm>
          <a:custGeom>
            <a:rect b="b" l="l" r="r" t="t"/>
            <a:pathLst>
              <a:path extrusionOk="0" h="64" w="55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0" y="32"/>
                  <a:pt x="4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4" y="32"/>
                  <a:pt x="13" y="31"/>
                  <a:pt x="13" y="30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lose/>
                <a:moveTo>
                  <a:pt x="41" y="37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1"/>
                  <a:pt x="4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40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6"/>
                  <a:pt x="15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close/>
                <a:moveTo>
                  <a:pt x="41" y="46"/>
                </a:move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0" y="50"/>
                  <a:pt x="4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3" y="49"/>
                  <a:pt x="13" y="49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4" y="45"/>
                  <a:pt x="15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6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6" name="Google Shape;346;p2"/>
          <p:cNvSpPr/>
          <p:nvPr/>
        </p:nvSpPr>
        <p:spPr>
          <a:xfrm>
            <a:off x="6432550" y="2171700"/>
            <a:ext cx="188913" cy="220663"/>
          </a:xfrm>
          <a:custGeom>
            <a:rect b="b" l="l" r="r" t="t"/>
            <a:pathLst>
              <a:path extrusionOk="0" h="64" w="55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8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6" y="54"/>
                  <a:pt x="16" y="54"/>
                  <a:pt x="16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6"/>
                  <a:pt x="28" y="37"/>
                  <a:pt x="28" y="37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7"/>
                  <a:pt x="46" y="27"/>
                  <a:pt x="4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7"/>
                  <a:pt x="35" y="48"/>
                  <a:pt x="35" y="4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8"/>
                  <a:pt x="35" y="47"/>
                  <a:pt x="34" y="46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7"/>
                  <a:pt x="20" y="48"/>
                  <a:pt x="20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6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27"/>
                  <a:pt x="19" y="27"/>
                  <a:pt x="19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31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" name="Google Shape;347;p2"/>
          <p:cNvSpPr/>
          <p:nvPr/>
        </p:nvSpPr>
        <p:spPr>
          <a:xfrm>
            <a:off x="6927850" y="2201862"/>
            <a:ext cx="171450" cy="173038"/>
          </a:xfrm>
          <a:custGeom>
            <a:rect b="b" l="l" r="r" t="t"/>
            <a:pathLst>
              <a:path extrusionOk="0" h="50" w="50">
                <a:moveTo>
                  <a:pt x="49" y="4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9"/>
                  <a:pt x="31" y="49"/>
                  <a:pt x="30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50"/>
                  <a:pt x="28" y="50"/>
                  <a:pt x="28" y="49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9"/>
                  <a:pt x="18" y="39"/>
                </a:cubicBezTo>
                <a:cubicBezTo>
                  <a:pt x="18" y="21"/>
                  <a:pt x="18" y="21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50" y="1"/>
                </a:cubicBezTo>
                <a:cubicBezTo>
                  <a:pt x="50" y="2"/>
                  <a:pt x="50" y="3"/>
                  <a:pt x="49" y="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" name="Google Shape;348;p2"/>
          <p:cNvSpPr/>
          <p:nvPr/>
        </p:nvSpPr>
        <p:spPr>
          <a:xfrm>
            <a:off x="7429500" y="2185987"/>
            <a:ext cx="212725" cy="188913"/>
          </a:xfrm>
          <a:custGeom>
            <a:rect b="b" l="l" r="r" t="t"/>
            <a:pathLst>
              <a:path extrusionOk="0" h="55" w="62">
                <a:moveTo>
                  <a:pt x="7" y="9"/>
                </a:move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6" y="55"/>
                  <a:pt x="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2" y="54"/>
                  <a:pt x="2" y="54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8" y="8"/>
                  <a:pt x="7" y="9"/>
                </a:cubicBezTo>
                <a:close/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60" y="36"/>
                  <a:pt x="60" y="36"/>
                  <a:pt x="60" y="37"/>
                </a:cubicBezTo>
                <a:cubicBezTo>
                  <a:pt x="58" y="38"/>
                  <a:pt x="52" y="41"/>
                  <a:pt x="47" y="41"/>
                </a:cubicBezTo>
                <a:cubicBezTo>
                  <a:pt x="45" y="41"/>
                  <a:pt x="43" y="40"/>
                  <a:pt x="41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36" y="37"/>
                  <a:pt x="34" y="36"/>
                  <a:pt x="29" y="36"/>
                </a:cubicBezTo>
                <a:cubicBezTo>
                  <a:pt x="24" y="36"/>
                  <a:pt x="17" y="38"/>
                  <a:pt x="13" y="41"/>
                </a:cubicBezTo>
                <a:cubicBezTo>
                  <a:pt x="12" y="41"/>
                  <a:pt x="12" y="41"/>
                  <a:pt x="11" y="41"/>
                </a:cubicBezTo>
                <a:cubicBezTo>
                  <a:pt x="11" y="41"/>
                  <a:pt x="11" y="41"/>
                  <a:pt x="10" y="41"/>
                </a:cubicBezTo>
                <a:cubicBezTo>
                  <a:pt x="10" y="41"/>
                  <a:pt x="9" y="40"/>
                  <a:pt x="9" y="39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1"/>
                  <a:pt x="10" y="11"/>
                </a:cubicBezTo>
                <a:cubicBezTo>
                  <a:pt x="13" y="9"/>
                  <a:pt x="21" y="5"/>
                  <a:pt x="28" y="5"/>
                </a:cubicBezTo>
                <a:cubicBezTo>
                  <a:pt x="34" y="5"/>
                  <a:pt x="39" y="7"/>
                  <a:pt x="43" y="9"/>
                </a:cubicBezTo>
                <a:cubicBezTo>
                  <a:pt x="44" y="9"/>
                  <a:pt x="45" y="10"/>
                  <a:pt x="46" y="10"/>
                </a:cubicBezTo>
                <a:cubicBezTo>
                  <a:pt x="50" y="10"/>
                  <a:pt x="55" y="7"/>
                  <a:pt x="57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61" y="5"/>
                  <a:pt x="62" y="6"/>
                  <a:pt x="62" y="7"/>
                </a:cubicBezTo>
                <a:lnTo>
                  <a:pt x="62" y="34"/>
                </a:lnTo>
                <a:close/>
                <a:moveTo>
                  <a:pt x="27" y="9"/>
                </a:moveTo>
                <a:cubicBezTo>
                  <a:pt x="23" y="10"/>
                  <a:pt x="18" y="12"/>
                  <a:pt x="14" y="14"/>
                </a:cubicBezTo>
                <a:cubicBezTo>
                  <a:pt x="14" y="21"/>
                  <a:pt x="14" y="21"/>
                  <a:pt x="14" y="21"/>
                </a:cubicBezTo>
                <a:cubicBezTo>
                  <a:pt x="18" y="18"/>
                  <a:pt x="23" y="17"/>
                  <a:pt x="27" y="16"/>
                </a:cubicBezTo>
                <a:lnTo>
                  <a:pt x="27" y="9"/>
                </a:lnTo>
                <a:close/>
                <a:moveTo>
                  <a:pt x="27" y="24"/>
                </a:moveTo>
                <a:cubicBezTo>
                  <a:pt x="23" y="25"/>
                  <a:pt x="18" y="27"/>
                  <a:pt x="14" y="29"/>
                </a:cubicBezTo>
                <a:cubicBezTo>
                  <a:pt x="14" y="35"/>
                  <a:pt x="14" y="35"/>
                  <a:pt x="14" y="35"/>
                </a:cubicBezTo>
                <a:cubicBezTo>
                  <a:pt x="18" y="33"/>
                  <a:pt x="23" y="32"/>
                  <a:pt x="27" y="31"/>
                </a:cubicBezTo>
                <a:lnTo>
                  <a:pt x="27" y="24"/>
                </a:lnTo>
                <a:close/>
                <a:moveTo>
                  <a:pt x="57" y="26"/>
                </a:moveTo>
                <a:cubicBezTo>
                  <a:pt x="54" y="28"/>
                  <a:pt x="48" y="30"/>
                  <a:pt x="43" y="29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3" y="21"/>
                  <a:pt x="42" y="20"/>
                </a:cubicBezTo>
                <a:cubicBezTo>
                  <a:pt x="38" y="18"/>
                  <a:pt x="35" y="16"/>
                  <a:pt x="29" y="16"/>
                </a:cubicBezTo>
                <a:cubicBezTo>
                  <a:pt x="29" y="16"/>
                  <a:pt x="28" y="16"/>
                  <a:pt x="27" y="16"/>
                </a:cubicBez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4" y="24"/>
                  <a:pt x="38" y="26"/>
                  <a:pt x="42" y="28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5" y="36"/>
                  <a:pt x="47" y="36"/>
                </a:cubicBezTo>
                <a:cubicBezTo>
                  <a:pt x="51" y="36"/>
                  <a:pt x="55" y="34"/>
                  <a:pt x="57" y="33"/>
                </a:cubicBezTo>
                <a:lnTo>
                  <a:pt x="57" y="26"/>
                </a:lnTo>
                <a:close/>
                <a:moveTo>
                  <a:pt x="57" y="11"/>
                </a:moveTo>
                <a:cubicBezTo>
                  <a:pt x="54" y="12"/>
                  <a:pt x="50" y="14"/>
                  <a:pt x="46" y="14"/>
                </a:cubicBezTo>
                <a:cubicBezTo>
                  <a:pt x="45" y="14"/>
                  <a:pt x="44" y="14"/>
                  <a:pt x="43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48" y="22"/>
                  <a:pt x="54" y="19"/>
                  <a:pt x="57" y="18"/>
                </a:cubicBezTo>
                <a:lnTo>
                  <a:pt x="57" y="1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"/>
          <p:cNvSpPr/>
          <p:nvPr/>
        </p:nvSpPr>
        <p:spPr>
          <a:xfrm>
            <a:off x="7916863" y="2185987"/>
            <a:ext cx="188913" cy="188913"/>
          </a:xfrm>
          <a:custGeom>
            <a:rect b="b" l="l" r="r" t="t"/>
            <a:pathLst>
              <a:path extrusionOk="0" h="55" w="55">
                <a:moveTo>
                  <a:pt x="55" y="10"/>
                </a:move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lose/>
                <a:moveTo>
                  <a:pt x="17" y="20"/>
                </a:moveTo>
                <a:cubicBezTo>
                  <a:pt x="13" y="20"/>
                  <a:pt x="10" y="23"/>
                  <a:pt x="10" y="28"/>
                </a:cubicBezTo>
                <a:cubicBezTo>
                  <a:pt x="10" y="32"/>
                  <a:pt x="13" y="35"/>
                  <a:pt x="17" y="35"/>
                </a:cubicBezTo>
                <a:cubicBezTo>
                  <a:pt x="21" y="35"/>
                  <a:pt x="25" y="32"/>
                  <a:pt x="25" y="28"/>
                </a:cubicBezTo>
                <a:cubicBezTo>
                  <a:pt x="25" y="23"/>
                  <a:pt x="21" y="20"/>
                  <a:pt x="17" y="20"/>
                </a:cubicBezTo>
                <a:close/>
                <a:moveTo>
                  <a:pt x="37" y="20"/>
                </a:moveTo>
                <a:cubicBezTo>
                  <a:pt x="33" y="20"/>
                  <a:pt x="30" y="23"/>
                  <a:pt x="30" y="28"/>
                </a:cubicBezTo>
                <a:cubicBezTo>
                  <a:pt x="30" y="32"/>
                  <a:pt x="33" y="35"/>
                  <a:pt x="37" y="35"/>
                </a:cubicBezTo>
                <a:cubicBezTo>
                  <a:pt x="41" y="35"/>
                  <a:pt x="45" y="32"/>
                  <a:pt x="45" y="28"/>
                </a:cubicBezTo>
                <a:cubicBezTo>
                  <a:pt x="45" y="23"/>
                  <a:pt x="41" y="20"/>
                  <a:pt x="37" y="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" name="Google Shape;350;p2"/>
          <p:cNvSpPr/>
          <p:nvPr/>
        </p:nvSpPr>
        <p:spPr>
          <a:xfrm>
            <a:off x="8412163" y="2185987"/>
            <a:ext cx="230188" cy="171450"/>
          </a:xfrm>
          <a:custGeom>
            <a:rect b="b" l="l" r="r" t="t"/>
            <a:pathLst>
              <a:path extrusionOk="0" h="50" w="67">
                <a:moveTo>
                  <a:pt x="55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0" y="23"/>
                  <a:pt x="15" y="26"/>
                  <a:pt x="12" y="29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7" y="4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51" y="9"/>
                  <a:pt x="55" y="13"/>
                  <a:pt x="55" y="17"/>
                </a:cubicBezTo>
                <a:lnTo>
                  <a:pt x="55" y="23"/>
                </a:lnTo>
                <a:close/>
                <a:moveTo>
                  <a:pt x="66" y="32"/>
                </a:moveTo>
                <a:cubicBezTo>
                  <a:pt x="54" y="46"/>
                  <a:pt x="54" y="46"/>
                  <a:pt x="54" y="46"/>
                </a:cubicBezTo>
                <a:cubicBezTo>
                  <a:pt x="52" y="48"/>
                  <a:pt x="47" y="50"/>
                  <a:pt x="44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2" y="50"/>
                  <a:pt x="2" y="48"/>
                </a:cubicBezTo>
                <a:cubicBezTo>
                  <a:pt x="2" y="48"/>
                  <a:pt x="3" y="47"/>
                  <a:pt x="3" y="46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8"/>
                  <a:pt x="2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8"/>
                  <a:pt x="67" y="28"/>
                  <a:pt x="67" y="30"/>
                </a:cubicBezTo>
                <a:cubicBezTo>
                  <a:pt x="67" y="30"/>
                  <a:pt x="66" y="31"/>
                  <a:pt x="66" y="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" name="Google Shape;351;p2"/>
          <p:cNvSpPr/>
          <p:nvPr/>
        </p:nvSpPr>
        <p:spPr>
          <a:xfrm>
            <a:off x="8868598" y="2171700"/>
            <a:ext cx="150813" cy="203200"/>
          </a:xfrm>
          <a:custGeom>
            <a:rect b="b" l="l" r="r" t="t"/>
            <a:pathLst>
              <a:path extrusionOk="0" h="59" w="44">
                <a:moveTo>
                  <a:pt x="37" y="35"/>
                </a:moveTo>
                <a:cubicBezTo>
                  <a:pt x="37" y="37"/>
                  <a:pt x="36" y="40"/>
                  <a:pt x="32" y="40"/>
                </a:cubicBezTo>
                <a:cubicBezTo>
                  <a:pt x="29" y="40"/>
                  <a:pt x="23" y="40"/>
                  <a:pt x="22" y="40"/>
                </a:cubicBezTo>
                <a:cubicBezTo>
                  <a:pt x="22" y="40"/>
                  <a:pt x="22" y="40"/>
                  <a:pt x="21" y="40"/>
                </a:cubicBezTo>
                <a:cubicBezTo>
                  <a:pt x="21" y="40"/>
                  <a:pt x="21" y="41"/>
                  <a:pt x="6" y="58"/>
                </a:cubicBezTo>
                <a:cubicBezTo>
                  <a:pt x="5" y="59"/>
                  <a:pt x="3" y="59"/>
                  <a:pt x="2" y="59"/>
                </a:cubicBezTo>
                <a:cubicBezTo>
                  <a:pt x="2" y="58"/>
                  <a:pt x="0" y="58"/>
                  <a:pt x="0" y="55"/>
                </a:cubicBezTo>
                <a:cubicBezTo>
                  <a:pt x="0" y="7"/>
                  <a:pt x="0" y="5"/>
                  <a:pt x="0" y="5"/>
                </a:cubicBezTo>
                <a:cubicBezTo>
                  <a:pt x="0" y="3"/>
                  <a:pt x="2" y="0"/>
                  <a:pt x="6" y="0"/>
                </a:cubicBezTo>
                <a:cubicBezTo>
                  <a:pt x="6" y="0"/>
                  <a:pt x="10" y="0"/>
                  <a:pt x="38" y="0"/>
                </a:cubicBezTo>
                <a:cubicBezTo>
                  <a:pt x="42" y="0"/>
                  <a:pt x="44" y="2"/>
                  <a:pt x="43" y="7"/>
                </a:cubicBezTo>
                <a:cubicBezTo>
                  <a:pt x="41" y="14"/>
                  <a:pt x="37" y="34"/>
                  <a:pt x="37" y="35"/>
                </a:cubicBezTo>
                <a:close/>
                <a:moveTo>
                  <a:pt x="36" y="8"/>
                </a:moveTo>
                <a:cubicBezTo>
                  <a:pt x="36" y="7"/>
                  <a:pt x="35" y="6"/>
                  <a:pt x="34" y="6"/>
                </a:cubicBezTo>
                <a:cubicBezTo>
                  <a:pt x="34" y="6"/>
                  <a:pt x="33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16" y="36"/>
                  <a:pt x="17" y="35"/>
                  <a:pt x="17" y="35"/>
                </a:cubicBezTo>
                <a:cubicBezTo>
                  <a:pt x="19" y="34"/>
                  <a:pt x="19" y="33"/>
                  <a:pt x="21" y="33"/>
                </a:cubicBezTo>
                <a:cubicBezTo>
                  <a:pt x="28" y="33"/>
                  <a:pt x="29" y="33"/>
                  <a:pt x="29" y="33"/>
                </a:cubicBezTo>
                <a:cubicBezTo>
                  <a:pt x="30" y="33"/>
                  <a:pt x="31" y="32"/>
                  <a:pt x="31" y="32"/>
                </a:cubicBezTo>
                <a:cubicBezTo>
                  <a:pt x="31" y="31"/>
                  <a:pt x="32" y="26"/>
                  <a:pt x="32" y="25"/>
                </a:cubicBezTo>
                <a:cubicBezTo>
                  <a:pt x="33" y="24"/>
                  <a:pt x="32" y="23"/>
                  <a:pt x="31" y="23"/>
                </a:cubicBezTo>
                <a:cubicBezTo>
                  <a:pt x="31" y="23"/>
                  <a:pt x="30" y="23"/>
                  <a:pt x="20" y="23"/>
                </a:cubicBezTo>
                <a:cubicBezTo>
                  <a:pt x="19" y="23"/>
                  <a:pt x="18" y="22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9" y="17"/>
                  <a:pt x="20" y="17"/>
                </a:cubicBezTo>
                <a:cubicBezTo>
                  <a:pt x="32" y="17"/>
                  <a:pt x="33" y="17"/>
                  <a:pt x="33" y="17"/>
                </a:cubicBezTo>
                <a:cubicBezTo>
                  <a:pt x="33" y="17"/>
                  <a:pt x="34" y="16"/>
                  <a:pt x="34" y="15"/>
                </a:cubicBezTo>
                <a:lnTo>
                  <a:pt x="36" y="8"/>
                </a:lnTo>
                <a:close/>
                <a:moveTo>
                  <a:pt x="37" y="35"/>
                </a:moveTo>
                <a:cubicBezTo>
                  <a:pt x="37" y="34"/>
                  <a:pt x="41" y="14"/>
                  <a:pt x="43" y="7"/>
                </a:cubicBezTo>
                <a:lnTo>
                  <a:pt x="37" y="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" name="Google Shape;352;p2"/>
          <p:cNvSpPr/>
          <p:nvPr/>
        </p:nvSpPr>
        <p:spPr>
          <a:xfrm>
            <a:off x="79375" y="2630488"/>
            <a:ext cx="212725" cy="209550"/>
          </a:xfrm>
          <a:custGeom>
            <a:rect b="b" l="l" r="r" t="t"/>
            <a:pathLst>
              <a:path extrusionOk="0" h="61" w="62">
                <a:moveTo>
                  <a:pt x="61" y="56"/>
                </a:moveTo>
                <a:cubicBezTo>
                  <a:pt x="57" y="60"/>
                  <a:pt x="57" y="60"/>
                  <a:pt x="57" y="60"/>
                </a:cubicBezTo>
                <a:cubicBezTo>
                  <a:pt x="56" y="61"/>
                  <a:pt x="55" y="61"/>
                  <a:pt x="54" y="61"/>
                </a:cubicBezTo>
                <a:cubicBezTo>
                  <a:pt x="52" y="61"/>
                  <a:pt x="51" y="61"/>
                  <a:pt x="50" y="60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6" y="45"/>
                  <a:pt x="36" y="44"/>
                </a:cubicBezTo>
                <a:cubicBezTo>
                  <a:pt x="36" y="43"/>
                  <a:pt x="37" y="41"/>
                  <a:pt x="38" y="40"/>
                </a:cubicBezTo>
                <a:cubicBezTo>
                  <a:pt x="28" y="31"/>
                  <a:pt x="28" y="31"/>
                  <a:pt x="28" y="31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3" y="37"/>
                  <a:pt x="24" y="38"/>
                  <a:pt x="24" y="39"/>
                </a:cubicBezTo>
                <a:cubicBezTo>
                  <a:pt x="24" y="40"/>
                  <a:pt x="23" y="41"/>
                  <a:pt x="23" y="42"/>
                </a:cubicBezTo>
                <a:cubicBezTo>
                  <a:pt x="21" y="43"/>
                  <a:pt x="20" y="45"/>
                  <a:pt x="18" y="45"/>
                </a:cubicBezTo>
                <a:cubicBezTo>
                  <a:pt x="17" y="45"/>
                  <a:pt x="16" y="44"/>
                  <a:pt x="16" y="44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25"/>
                  <a:pt x="2" y="24"/>
                  <a:pt x="3" y="22"/>
                </a:cubicBezTo>
                <a:cubicBezTo>
                  <a:pt x="4" y="22"/>
                  <a:pt x="5" y="21"/>
                  <a:pt x="6" y="21"/>
                </a:cubicBezTo>
                <a:cubicBezTo>
                  <a:pt x="7" y="21"/>
                  <a:pt x="8" y="22"/>
                  <a:pt x="9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8"/>
                  <a:pt x="24" y="8"/>
                  <a:pt x="24" y="9"/>
                </a:cubicBezTo>
                <a:cubicBezTo>
                  <a:pt x="23" y="7"/>
                  <a:pt x="22" y="7"/>
                  <a:pt x="22" y="5"/>
                </a:cubicBezTo>
                <a:cubicBezTo>
                  <a:pt x="22" y="4"/>
                  <a:pt x="22" y="3"/>
                  <a:pt x="23" y="3"/>
                </a:cubicBezTo>
                <a:cubicBezTo>
                  <a:pt x="24" y="1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20"/>
                  <a:pt x="44" y="21"/>
                  <a:pt x="42" y="22"/>
                </a:cubicBezTo>
                <a:cubicBezTo>
                  <a:pt x="42" y="23"/>
                  <a:pt x="41" y="23"/>
                  <a:pt x="40" y="23"/>
                </a:cubicBezTo>
                <a:cubicBezTo>
                  <a:pt x="38" y="23"/>
                  <a:pt x="37" y="22"/>
                  <a:pt x="36" y="21"/>
                </a:cubicBezTo>
                <a:cubicBezTo>
                  <a:pt x="37" y="21"/>
                  <a:pt x="37" y="22"/>
                  <a:pt x="37" y="22"/>
                </a:cubicBezTo>
                <a:cubicBezTo>
                  <a:pt x="37" y="23"/>
                  <a:pt x="37" y="23"/>
                  <a:pt x="36" y="23"/>
                </a:cubicBezTo>
                <a:cubicBezTo>
                  <a:pt x="32" y="28"/>
                  <a:pt x="32" y="28"/>
                  <a:pt x="32" y="28"/>
                </a:cubicBezTo>
                <a:cubicBezTo>
                  <a:pt x="41" y="37"/>
                  <a:pt x="41" y="37"/>
                  <a:pt x="41" y="37"/>
                </a:cubicBezTo>
                <a:cubicBezTo>
                  <a:pt x="42" y="36"/>
                  <a:pt x="43" y="35"/>
                  <a:pt x="44" y="35"/>
                </a:cubicBezTo>
                <a:cubicBezTo>
                  <a:pt x="46" y="35"/>
                  <a:pt x="47" y="36"/>
                  <a:pt x="48" y="37"/>
                </a:cubicBezTo>
                <a:cubicBezTo>
                  <a:pt x="61" y="50"/>
                  <a:pt x="61" y="50"/>
                  <a:pt x="61" y="50"/>
                </a:cubicBezTo>
                <a:cubicBezTo>
                  <a:pt x="61" y="51"/>
                  <a:pt x="62" y="52"/>
                  <a:pt x="62" y="53"/>
                </a:cubicBezTo>
                <a:cubicBezTo>
                  <a:pt x="62" y="54"/>
                  <a:pt x="61" y="55"/>
                  <a:pt x="61" y="5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" name="Google Shape;353;p2"/>
          <p:cNvSpPr/>
          <p:nvPr/>
        </p:nvSpPr>
        <p:spPr>
          <a:xfrm>
            <a:off x="495300" y="2627313"/>
            <a:ext cx="233363" cy="215900"/>
          </a:xfrm>
          <a:custGeom>
            <a:rect b="b" l="l" r="r" t="t"/>
            <a:pathLst>
              <a:path extrusionOk="0" h="63" w="68">
                <a:moveTo>
                  <a:pt x="45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8"/>
                  <a:pt x="38" y="39"/>
                </a:cubicBezTo>
                <a:cubicBezTo>
                  <a:pt x="39" y="41"/>
                  <a:pt x="40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41" y="44"/>
                  <a:pt x="41" y="44"/>
                  <a:pt x="41" y="45"/>
                </a:cubicBezTo>
                <a:cubicBezTo>
                  <a:pt x="40" y="46"/>
                  <a:pt x="36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7"/>
                  <a:pt x="29" y="47"/>
                  <a:pt x="28" y="48"/>
                </a:cubicBezTo>
                <a:cubicBezTo>
                  <a:pt x="28" y="49"/>
                  <a:pt x="27" y="51"/>
                  <a:pt x="27" y="53"/>
                </a:cubicBezTo>
                <a:cubicBezTo>
                  <a:pt x="27" y="54"/>
                  <a:pt x="26" y="54"/>
                  <a:pt x="26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3"/>
                </a:cubicBezTo>
                <a:cubicBezTo>
                  <a:pt x="17" y="48"/>
                  <a:pt x="17" y="48"/>
                  <a:pt x="17" y="48"/>
                </a:cubicBezTo>
                <a:cubicBezTo>
                  <a:pt x="16" y="47"/>
                  <a:pt x="16" y="47"/>
                  <a:pt x="15" y="47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9" y="50"/>
                  <a:pt x="9" y="50"/>
                </a:cubicBezTo>
                <a:cubicBezTo>
                  <a:pt x="8" y="49"/>
                  <a:pt x="4" y="45"/>
                  <a:pt x="4" y="44"/>
                </a:cubicBezTo>
                <a:cubicBezTo>
                  <a:pt x="4" y="44"/>
                  <a:pt x="4" y="44"/>
                  <a:pt x="4" y="43"/>
                </a:cubicBezTo>
                <a:cubicBezTo>
                  <a:pt x="5" y="42"/>
                  <a:pt x="6" y="41"/>
                  <a:pt x="7" y="39"/>
                </a:cubicBezTo>
                <a:cubicBezTo>
                  <a:pt x="7" y="38"/>
                  <a:pt x="6" y="37"/>
                  <a:pt x="6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7" y="24"/>
                  <a:pt x="7" y="23"/>
                </a:cubicBezTo>
                <a:cubicBezTo>
                  <a:pt x="6" y="22"/>
                  <a:pt x="5" y="20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9" y="12"/>
                  <a:pt x="10" y="12"/>
                </a:cubicBezTo>
                <a:cubicBezTo>
                  <a:pt x="10" y="12"/>
                  <a:pt x="10" y="12"/>
                  <a:pt x="11" y="1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7" y="15"/>
                </a:cubicBezTo>
                <a:cubicBezTo>
                  <a:pt x="18" y="13"/>
                  <a:pt x="18" y="11"/>
                  <a:pt x="18" y="9"/>
                </a:cubicBezTo>
                <a:cubicBezTo>
                  <a:pt x="18" y="9"/>
                  <a:pt x="19" y="8"/>
                  <a:pt x="1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5"/>
                  <a:pt x="30" y="15"/>
                  <a:pt x="31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7" y="13"/>
                  <a:pt x="41" y="17"/>
                  <a:pt x="41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0"/>
                  <a:pt x="39" y="22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8"/>
                </a:cubicBezTo>
                <a:lnTo>
                  <a:pt x="45" y="35"/>
                </a:lnTo>
                <a:close/>
                <a:moveTo>
                  <a:pt x="23" y="22"/>
                </a:moveTo>
                <a:cubicBezTo>
                  <a:pt x="18" y="22"/>
                  <a:pt x="13" y="26"/>
                  <a:pt x="13" y="31"/>
                </a:cubicBezTo>
                <a:cubicBezTo>
                  <a:pt x="13" y="36"/>
                  <a:pt x="18" y="40"/>
                  <a:pt x="23" y="40"/>
                </a:cubicBezTo>
                <a:cubicBezTo>
                  <a:pt x="28" y="40"/>
                  <a:pt x="32" y="36"/>
                  <a:pt x="32" y="31"/>
                </a:cubicBezTo>
                <a:cubicBezTo>
                  <a:pt x="32" y="26"/>
                  <a:pt x="28" y="22"/>
                  <a:pt x="23" y="22"/>
                </a:cubicBezTo>
                <a:close/>
                <a:moveTo>
                  <a:pt x="68" y="15"/>
                </a:moveTo>
                <a:cubicBezTo>
                  <a:pt x="68" y="16"/>
                  <a:pt x="64" y="16"/>
                  <a:pt x="63" y="16"/>
                </a:cubicBezTo>
                <a:cubicBezTo>
                  <a:pt x="63" y="17"/>
                  <a:pt x="62" y="18"/>
                  <a:pt x="62" y="18"/>
                </a:cubicBezTo>
                <a:cubicBezTo>
                  <a:pt x="62" y="19"/>
                  <a:pt x="64" y="23"/>
                  <a:pt x="64" y="23"/>
                </a:cubicBezTo>
                <a:cubicBezTo>
                  <a:pt x="64" y="23"/>
                  <a:pt x="64" y="23"/>
                  <a:pt x="64" y="24"/>
                </a:cubicBezTo>
                <a:cubicBezTo>
                  <a:pt x="63" y="24"/>
                  <a:pt x="59" y="26"/>
                  <a:pt x="59" y="26"/>
                </a:cubicBezTo>
                <a:cubicBezTo>
                  <a:pt x="59" y="26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0" y="26"/>
                  <a:pt x="50" y="26"/>
                </a:cubicBezTo>
                <a:cubicBezTo>
                  <a:pt x="50" y="26"/>
                  <a:pt x="46" y="24"/>
                  <a:pt x="46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7" y="19"/>
                  <a:pt x="47" y="18"/>
                </a:cubicBezTo>
                <a:cubicBezTo>
                  <a:pt x="47" y="18"/>
                  <a:pt x="46" y="17"/>
                  <a:pt x="46" y="16"/>
                </a:cubicBezTo>
                <a:cubicBezTo>
                  <a:pt x="45" y="16"/>
                  <a:pt x="41" y="16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5" y="9"/>
                  <a:pt x="46" y="9"/>
                </a:cubicBezTo>
                <a:cubicBezTo>
                  <a:pt x="46" y="9"/>
                  <a:pt x="47" y="8"/>
                  <a:pt x="47" y="7"/>
                </a:cubicBezTo>
                <a:cubicBezTo>
                  <a:pt x="47" y="7"/>
                  <a:pt x="45" y="3"/>
                  <a:pt x="45" y="2"/>
                </a:cubicBezTo>
                <a:cubicBezTo>
                  <a:pt x="45" y="2"/>
                  <a:pt x="45" y="2"/>
                  <a:pt x="46" y="2"/>
                </a:cubicBezTo>
                <a:cubicBezTo>
                  <a:pt x="46" y="2"/>
                  <a:pt x="50" y="0"/>
                  <a:pt x="50" y="0"/>
                </a:cubicBezTo>
                <a:cubicBezTo>
                  <a:pt x="50" y="0"/>
                  <a:pt x="53" y="3"/>
                  <a:pt x="54" y="4"/>
                </a:cubicBezTo>
                <a:cubicBezTo>
                  <a:pt x="54" y="4"/>
                  <a:pt x="54" y="4"/>
                  <a:pt x="55" y="4"/>
                </a:cubicBezTo>
                <a:cubicBezTo>
                  <a:pt x="55" y="4"/>
                  <a:pt x="55" y="4"/>
                  <a:pt x="56" y="4"/>
                </a:cubicBezTo>
                <a:cubicBezTo>
                  <a:pt x="57" y="2"/>
                  <a:pt x="58" y="1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63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3"/>
                  <a:pt x="62" y="7"/>
                  <a:pt x="62" y="7"/>
                </a:cubicBezTo>
                <a:cubicBezTo>
                  <a:pt x="62" y="8"/>
                  <a:pt x="63" y="9"/>
                  <a:pt x="63" y="9"/>
                </a:cubicBezTo>
                <a:cubicBezTo>
                  <a:pt x="64" y="9"/>
                  <a:pt x="68" y="10"/>
                  <a:pt x="68" y="10"/>
                </a:cubicBezTo>
                <a:lnTo>
                  <a:pt x="68" y="15"/>
                </a:lnTo>
                <a:close/>
                <a:moveTo>
                  <a:pt x="68" y="52"/>
                </a:moveTo>
                <a:cubicBezTo>
                  <a:pt x="68" y="52"/>
                  <a:pt x="64" y="53"/>
                  <a:pt x="63" y="53"/>
                </a:cubicBezTo>
                <a:cubicBezTo>
                  <a:pt x="63" y="54"/>
                  <a:pt x="62" y="54"/>
                  <a:pt x="62" y="55"/>
                </a:cubicBezTo>
                <a:cubicBezTo>
                  <a:pt x="62" y="56"/>
                  <a:pt x="64" y="59"/>
                  <a:pt x="6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3" y="60"/>
                  <a:pt x="59" y="63"/>
                  <a:pt x="59" y="63"/>
                </a:cubicBezTo>
                <a:cubicBezTo>
                  <a:pt x="59" y="63"/>
                  <a:pt x="56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3" y="59"/>
                  <a:pt x="50" y="63"/>
                  <a:pt x="50" y="63"/>
                </a:cubicBezTo>
                <a:cubicBezTo>
                  <a:pt x="50" y="63"/>
                  <a:pt x="46" y="60"/>
                  <a:pt x="4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59"/>
                  <a:pt x="47" y="56"/>
                  <a:pt x="47" y="55"/>
                </a:cubicBezTo>
                <a:cubicBezTo>
                  <a:pt x="47" y="54"/>
                  <a:pt x="46" y="54"/>
                  <a:pt x="46" y="53"/>
                </a:cubicBezTo>
                <a:cubicBezTo>
                  <a:pt x="45" y="53"/>
                  <a:pt x="41" y="52"/>
                  <a:pt x="41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5" y="46"/>
                  <a:pt x="46" y="46"/>
                </a:cubicBezTo>
                <a:cubicBezTo>
                  <a:pt x="46" y="45"/>
                  <a:pt x="47" y="45"/>
                  <a:pt x="47" y="44"/>
                </a:cubicBezTo>
                <a:cubicBezTo>
                  <a:pt x="47" y="43"/>
                  <a:pt x="45" y="40"/>
                  <a:pt x="45" y="39"/>
                </a:cubicBezTo>
                <a:cubicBezTo>
                  <a:pt x="45" y="39"/>
                  <a:pt x="45" y="39"/>
                  <a:pt x="46" y="39"/>
                </a:cubicBezTo>
                <a:cubicBezTo>
                  <a:pt x="46" y="39"/>
                  <a:pt x="50" y="36"/>
                  <a:pt x="50" y="36"/>
                </a:cubicBezTo>
                <a:cubicBezTo>
                  <a:pt x="50" y="36"/>
                  <a:pt x="53" y="40"/>
                  <a:pt x="54" y="40"/>
                </a:cubicBezTo>
                <a:cubicBezTo>
                  <a:pt x="54" y="40"/>
                  <a:pt x="54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8" y="38"/>
                  <a:pt x="59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63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2" y="43"/>
                  <a:pt x="62" y="44"/>
                </a:cubicBezTo>
                <a:cubicBezTo>
                  <a:pt x="62" y="45"/>
                  <a:pt x="63" y="45"/>
                  <a:pt x="63" y="46"/>
                </a:cubicBezTo>
                <a:cubicBezTo>
                  <a:pt x="64" y="46"/>
                  <a:pt x="68" y="46"/>
                  <a:pt x="68" y="47"/>
                </a:cubicBezTo>
                <a:lnTo>
                  <a:pt x="68" y="52"/>
                </a:lnTo>
                <a:close/>
                <a:moveTo>
                  <a:pt x="55" y="8"/>
                </a:moveTo>
                <a:cubicBezTo>
                  <a:pt x="52" y="8"/>
                  <a:pt x="50" y="10"/>
                  <a:pt x="50" y="13"/>
                </a:cubicBezTo>
                <a:cubicBezTo>
                  <a:pt x="50" y="15"/>
                  <a:pt x="52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7" y="8"/>
                  <a:pt x="55" y="8"/>
                </a:cubicBezTo>
                <a:close/>
                <a:moveTo>
                  <a:pt x="55" y="45"/>
                </a:moveTo>
                <a:cubicBezTo>
                  <a:pt x="52" y="45"/>
                  <a:pt x="50" y="47"/>
                  <a:pt x="50" y="49"/>
                </a:cubicBezTo>
                <a:cubicBezTo>
                  <a:pt x="50" y="52"/>
                  <a:pt x="52" y="54"/>
                  <a:pt x="55" y="54"/>
                </a:cubicBezTo>
                <a:cubicBezTo>
                  <a:pt x="57" y="54"/>
                  <a:pt x="59" y="52"/>
                  <a:pt x="59" y="49"/>
                </a:cubicBezTo>
                <a:cubicBezTo>
                  <a:pt x="59" y="47"/>
                  <a:pt x="57" y="45"/>
                  <a:pt x="55" y="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" name="Google Shape;354;p2"/>
          <p:cNvSpPr/>
          <p:nvPr/>
        </p:nvSpPr>
        <p:spPr>
          <a:xfrm>
            <a:off x="989013" y="2640013"/>
            <a:ext cx="188913" cy="182563"/>
          </a:xfrm>
          <a:custGeom>
            <a:rect b="b" l="l" r="r" t="t"/>
            <a:pathLst>
              <a:path extrusionOk="0" h="53" w="55">
                <a:moveTo>
                  <a:pt x="36" y="53"/>
                </a:moveTo>
                <a:cubicBezTo>
                  <a:pt x="34" y="53"/>
                  <a:pt x="34" y="53"/>
                  <a:pt x="34" y="52"/>
                </a:cubicBezTo>
                <a:cubicBezTo>
                  <a:pt x="34" y="51"/>
                  <a:pt x="34" y="48"/>
                  <a:pt x="34" y="44"/>
                </a:cubicBezTo>
                <a:cubicBezTo>
                  <a:pt x="34" y="42"/>
                  <a:pt x="33" y="40"/>
                  <a:pt x="32" y="39"/>
                </a:cubicBezTo>
                <a:cubicBezTo>
                  <a:pt x="38" y="39"/>
                  <a:pt x="45" y="36"/>
                  <a:pt x="45" y="26"/>
                </a:cubicBezTo>
                <a:cubicBezTo>
                  <a:pt x="45" y="23"/>
                  <a:pt x="44" y="20"/>
                  <a:pt x="42" y="18"/>
                </a:cubicBezTo>
                <a:cubicBezTo>
                  <a:pt x="42" y="18"/>
                  <a:pt x="43" y="15"/>
                  <a:pt x="42" y="11"/>
                </a:cubicBezTo>
                <a:cubicBezTo>
                  <a:pt x="39" y="10"/>
                  <a:pt x="34" y="14"/>
                  <a:pt x="34" y="14"/>
                </a:cubicBezTo>
                <a:cubicBezTo>
                  <a:pt x="32" y="13"/>
                  <a:pt x="30" y="13"/>
                  <a:pt x="27" y="13"/>
                </a:cubicBezTo>
                <a:cubicBezTo>
                  <a:pt x="25" y="13"/>
                  <a:pt x="23" y="13"/>
                  <a:pt x="20" y="14"/>
                </a:cubicBezTo>
                <a:cubicBezTo>
                  <a:pt x="20" y="14"/>
                  <a:pt x="15" y="10"/>
                  <a:pt x="13" y="11"/>
                </a:cubicBezTo>
                <a:cubicBezTo>
                  <a:pt x="11" y="15"/>
                  <a:pt x="12" y="18"/>
                  <a:pt x="13" y="18"/>
                </a:cubicBezTo>
                <a:cubicBezTo>
                  <a:pt x="11" y="20"/>
                  <a:pt x="10" y="23"/>
                  <a:pt x="10" y="26"/>
                </a:cubicBezTo>
                <a:cubicBezTo>
                  <a:pt x="10" y="36"/>
                  <a:pt x="16" y="39"/>
                  <a:pt x="22" y="39"/>
                </a:cubicBezTo>
                <a:cubicBezTo>
                  <a:pt x="21" y="40"/>
                  <a:pt x="21" y="41"/>
                  <a:pt x="20" y="43"/>
                </a:cubicBezTo>
                <a:cubicBezTo>
                  <a:pt x="19" y="44"/>
                  <a:pt x="15" y="45"/>
                  <a:pt x="12" y="41"/>
                </a:cubicBezTo>
                <a:cubicBezTo>
                  <a:pt x="11" y="38"/>
                  <a:pt x="8" y="38"/>
                  <a:pt x="8" y="38"/>
                </a:cubicBezTo>
                <a:cubicBezTo>
                  <a:pt x="6" y="38"/>
                  <a:pt x="8" y="40"/>
                  <a:pt x="8" y="40"/>
                </a:cubicBezTo>
                <a:cubicBezTo>
                  <a:pt x="10" y="40"/>
                  <a:pt x="11" y="44"/>
                  <a:pt x="11" y="44"/>
                </a:cubicBezTo>
                <a:cubicBezTo>
                  <a:pt x="13" y="48"/>
                  <a:pt x="20" y="47"/>
                  <a:pt x="20" y="47"/>
                </a:cubicBezTo>
                <a:cubicBezTo>
                  <a:pt x="20" y="49"/>
                  <a:pt x="20" y="51"/>
                  <a:pt x="20" y="52"/>
                </a:cubicBezTo>
                <a:cubicBezTo>
                  <a:pt x="20" y="53"/>
                  <a:pt x="20" y="53"/>
                  <a:pt x="19" y="53"/>
                </a:cubicBezTo>
                <a:cubicBezTo>
                  <a:pt x="8" y="50"/>
                  <a:pt x="0" y="39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39"/>
                  <a:pt x="47" y="50"/>
                  <a:pt x="36" y="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5" name="Google Shape;355;p2"/>
          <p:cNvSpPr/>
          <p:nvPr/>
        </p:nvSpPr>
        <p:spPr>
          <a:xfrm>
            <a:off x="1495425" y="2640013"/>
            <a:ext cx="195263" cy="203200"/>
          </a:xfrm>
          <a:custGeom>
            <a:rect b="b" l="l" r="r" t="t"/>
            <a:pathLst>
              <a:path extrusionOk="0" h="59" w="57">
                <a:moveTo>
                  <a:pt x="56" y="5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55"/>
                  <a:pt x="33" y="55"/>
                  <a:pt x="33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6" y="55"/>
                  <a:pt x="47" y="56"/>
                  <a:pt x="47" y="57"/>
                </a:cubicBezTo>
                <a:cubicBezTo>
                  <a:pt x="47" y="58"/>
                  <a:pt x="46" y="59"/>
                  <a:pt x="45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59"/>
                  <a:pt x="10" y="58"/>
                  <a:pt x="10" y="57"/>
                </a:cubicBezTo>
                <a:cubicBezTo>
                  <a:pt x="10" y="56"/>
                  <a:pt x="12" y="55"/>
                  <a:pt x="13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27"/>
                  <a:pt x="24" y="27"/>
                  <a:pt x="24" y="27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2" y="0"/>
                  <a:pt x="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7" y="0"/>
                  <a:pt x="57" y="2"/>
                </a:cubicBezTo>
                <a:cubicBezTo>
                  <a:pt x="57" y="3"/>
                  <a:pt x="57" y="4"/>
                  <a:pt x="56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6" name="Google Shape;356;p2"/>
          <p:cNvSpPr/>
          <p:nvPr/>
        </p:nvSpPr>
        <p:spPr>
          <a:xfrm>
            <a:off x="1979613" y="2640013"/>
            <a:ext cx="188913" cy="188913"/>
          </a:xfrm>
          <a:custGeom>
            <a:rect b="b" l="l" r="r" t="t"/>
            <a:pathLst>
              <a:path extrusionOk="0" h="55" w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34" y="8"/>
                </a:moveTo>
                <a:cubicBezTo>
                  <a:pt x="24" y="8"/>
                  <a:pt x="24" y="8"/>
                  <a:pt x="24" y="8"/>
                </a:cubicBezTo>
                <a:cubicBezTo>
                  <a:pt x="18" y="8"/>
                  <a:pt x="12" y="11"/>
                  <a:pt x="12" y="18"/>
                </a:cubicBezTo>
                <a:cubicBezTo>
                  <a:pt x="12" y="22"/>
                  <a:pt x="16" y="26"/>
                  <a:pt x="20" y="26"/>
                </a:cubicBezTo>
                <a:cubicBezTo>
                  <a:pt x="21" y="26"/>
                  <a:pt x="21" y="26"/>
                  <a:pt x="22" y="25"/>
                </a:cubicBezTo>
                <a:cubicBezTo>
                  <a:pt x="21" y="26"/>
                  <a:pt x="21" y="27"/>
                  <a:pt x="21" y="27"/>
                </a:cubicBezTo>
                <a:cubicBezTo>
                  <a:pt x="21" y="29"/>
                  <a:pt x="22" y="30"/>
                  <a:pt x="23" y="31"/>
                </a:cubicBezTo>
                <a:cubicBezTo>
                  <a:pt x="19" y="31"/>
                  <a:pt x="16" y="31"/>
                  <a:pt x="13" y="33"/>
                </a:cubicBezTo>
                <a:cubicBezTo>
                  <a:pt x="11" y="34"/>
                  <a:pt x="10" y="36"/>
                  <a:pt x="10" y="39"/>
                </a:cubicBezTo>
                <a:cubicBezTo>
                  <a:pt x="10" y="44"/>
                  <a:pt x="16" y="46"/>
                  <a:pt x="20" y="46"/>
                </a:cubicBezTo>
                <a:cubicBezTo>
                  <a:pt x="25" y="46"/>
                  <a:pt x="33" y="43"/>
                  <a:pt x="33" y="37"/>
                </a:cubicBezTo>
                <a:cubicBezTo>
                  <a:pt x="33" y="30"/>
                  <a:pt x="26" y="29"/>
                  <a:pt x="26" y="26"/>
                </a:cubicBezTo>
                <a:cubicBezTo>
                  <a:pt x="26" y="23"/>
                  <a:pt x="31" y="23"/>
                  <a:pt x="31" y="17"/>
                </a:cubicBezTo>
                <a:cubicBezTo>
                  <a:pt x="31" y="14"/>
                  <a:pt x="30" y="12"/>
                  <a:pt x="28" y="10"/>
                </a:cubicBezTo>
                <a:cubicBezTo>
                  <a:pt x="31" y="10"/>
                  <a:pt x="31" y="10"/>
                  <a:pt x="31" y="10"/>
                </a:cubicBezTo>
                <a:lnTo>
                  <a:pt x="34" y="8"/>
                </a:lnTo>
                <a:close/>
                <a:moveTo>
                  <a:pt x="22" y="44"/>
                </a:moveTo>
                <a:cubicBezTo>
                  <a:pt x="19" y="44"/>
                  <a:pt x="14" y="42"/>
                  <a:pt x="14" y="38"/>
                </a:cubicBezTo>
                <a:cubicBezTo>
                  <a:pt x="14" y="33"/>
                  <a:pt x="19" y="32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6" y="34"/>
                  <a:pt x="29" y="36"/>
                  <a:pt x="29" y="39"/>
                </a:cubicBezTo>
                <a:cubicBezTo>
                  <a:pt x="29" y="43"/>
                  <a:pt x="26" y="44"/>
                  <a:pt x="22" y="44"/>
                </a:cubicBezTo>
                <a:close/>
                <a:moveTo>
                  <a:pt x="22" y="24"/>
                </a:moveTo>
                <a:cubicBezTo>
                  <a:pt x="18" y="24"/>
                  <a:pt x="16" y="19"/>
                  <a:pt x="16" y="15"/>
                </a:cubicBezTo>
                <a:cubicBezTo>
                  <a:pt x="16" y="13"/>
                  <a:pt x="18" y="10"/>
                  <a:pt x="21" y="10"/>
                </a:cubicBezTo>
                <a:cubicBezTo>
                  <a:pt x="25" y="10"/>
                  <a:pt x="27" y="16"/>
                  <a:pt x="27" y="19"/>
                </a:cubicBezTo>
                <a:cubicBezTo>
                  <a:pt x="27" y="22"/>
                  <a:pt x="25" y="24"/>
                  <a:pt x="22" y="24"/>
                </a:cubicBezTo>
                <a:close/>
                <a:moveTo>
                  <a:pt x="45" y="26"/>
                </a:moveTo>
                <a:cubicBezTo>
                  <a:pt x="45" y="24"/>
                  <a:pt x="45" y="24"/>
                  <a:pt x="45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19"/>
                  <a:pt x="41" y="19"/>
                  <a:pt x="41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24"/>
                  <a:pt x="39" y="24"/>
                  <a:pt x="39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6"/>
                  <a:pt x="41" y="26"/>
                  <a:pt x="41" y="26"/>
                </a:cubicBezTo>
                <a:lnTo>
                  <a:pt x="45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7" name="Google Shape;357;p2"/>
          <p:cNvSpPr/>
          <p:nvPr/>
        </p:nvSpPr>
        <p:spPr>
          <a:xfrm>
            <a:off x="2474913" y="2640013"/>
            <a:ext cx="188913" cy="188913"/>
          </a:xfrm>
          <a:custGeom>
            <a:rect b="b" l="l" r="r" t="t"/>
            <a:pathLst>
              <a:path extrusionOk="0" h="55" w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1"/>
                </a:moveTo>
                <a:cubicBezTo>
                  <a:pt x="45" y="10"/>
                  <a:pt x="44" y="9"/>
                  <a:pt x="43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7" y="9"/>
                  <a:pt x="36" y="10"/>
                  <a:pt x="36" y="11"/>
                </a:cubicBezTo>
                <a:cubicBezTo>
                  <a:pt x="36" y="23"/>
                  <a:pt x="36" y="23"/>
                  <a:pt x="36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7" y="9"/>
                  <a:pt x="16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1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5"/>
                  <a:pt x="11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7" y="45"/>
                  <a:pt x="18" y="44"/>
                  <a:pt x="18" y="43"/>
                </a:cubicBezTo>
                <a:cubicBezTo>
                  <a:pt x="18" y="32"/>
                  <a:pt x="18" y="32"/>
                  <a:pt x="18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4"/>
                  <a:pt x="37" y="45"/>
                  <a:pt x="39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lnTo>
                  <a:pt x="45" y="1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8" name="Google Shape;358;p2"/>
          <p:cNvSpPr/>
          <p:nvPr/>
        </p:nvSpPr>
        <p:spPr>
          <a:xfrm>
            <a:off x="2968625" y="2640013"/>
            <a:ext cx="220663" cy="188913"/>
          </a:xfrm>
          <a:custGeom>
            <a:rect b="b" l="l" r="r" t="t"/>
            <a:pathLst>
              <a:path extrusionOk="0" h="55" w="64">
                <a:moveTo>
                  <a:pt x="55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8" y="33"/>
                  <a:pt x="48" y="35"/>
                  <a:pt x="47" y="36"/>
                </a:cubicBezTo>
                <a:cubicBezTo>
                  <a:pt x="47" y="36"/>
                  <a:pt x="47" y="37"/>
                  <a:pt x="47" y="38"/>
                </a:cubicBezTo>
                <a:cubicBezTo>
                  <a:pt x="47" y="40"/>
                  <a:pt x="47" y="42"/>
                  <a:pt x="45" y="44"/>
                </a:cubicBezTo>
                <a:cubicBezTo>
                  <a:pt x="45" y="51"/>
                  <a:pt x="41" y="55"/>
                  <a:pt x="34" y="55"/>
                </a:cubicBezTo>
                <a:cubicBezTo>
                  <a:pt x="30" y="55"/>
                  <a:pt x="26" y="53"/>
                  <a:pt x="23" y="52"/>
                </a:cubicBezTo>
                <a:cubicBezTo>
                  <a:pt x="20" y="51"/>
                  <a:pt x="17" y="50"/>
                  <a:pt x="15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0"/>
                  <a:pt x="2" y="18"/>
                  <a:pt x="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8"/>
                  <a:pt x="19" y="15"/>
                  <a:pt x="20" y="14"/>
                </a:cubicBezTo>
                <a:cubicBezTo>
                  <a:pt x="21" y="12"/>
                  <a:pt x="22" y="11"/>
                  <a:pt x="23" y="9"/>
                </a:cubicBezTo>
                <a:cubicBezTo>
                  <a:pt x="25" y="6"/>
                  <a:pt x="27" y="0"/>
                  <a:pt x="32" y="0"/>
                </a:cubicBezTo>
                <a:cubicBezTo>
                  <a:pt x="37" y="0"/>
                  <a:pt x="42" y="3"/>
                  <a:pt x="42" y="9"/>
                </a:cubicBezTo>
                <a:cubicBezTo>
                  <a:pt x="42" y="10"/>
                  <a:pt x="42" y="12"/>
                  <a:pt x="41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60" y="13"/>
                  <a:pt x="64" y="18"/>
                  <a:pt x="64" y="23"/>
                </a:cubicBezTo>
                <a:cubicBezTo>
                  <a:pt x="64" y="28"/>
                  <a:pt x="60" y="32"/>
                  <a:pt x="55" y="32"/>
                </a:cubicBezTo>
                <a:close/>
                <a:moveTo>
                  <a:pt x="7" y="41"/>
                </a:moveTo>
                <a:cubicBezTo>
                  <a:pt x="5" y="41"/>
                  <a:pt x="4" y="42"/>
                  <a:pt x="4" y="43"/>
                </a:cubicBezTo>
                <a:cubicBezTo>
                  <a:pt x="4" y="44"/>
                  <a:pt x="5" y="45"/>
                  <a:pt x="7" y="45"/>
                </a:cubicBezTo>
                <a:cubicBezTo>
                  <a:pt x="8" y="45"/>
                  <a:pt x="9" y="44"/>
                  <a:pt x="9" y="43"/>
                </a:cubicBezTo>
                <a:cubicBezTo>
                  <a:pt x="9" y="42"/>
                  <a:pt x="8" y="41"/>
                  <a:pt x="7" y="41"/>
                </a:cubicBezTo>
                <a:close/>
                <a:moveTo>
                  <a:pt x="55" y="18"/>
                </a:moveTo>
                <a:cubicBezTo>
                  <a:pt x="34" y="18"/>
                  <a:pt x="34" y="18"/>
                  <a:pt x="34" y="18"/>
                </a:cubicBezTo>
                <a:cubicBezTo>
                  <a:pt x="34" y="16"/>
                  <a:pt x="37" y="13"/>
                  <a:pt x="37" y="9"/>
                </a:cubicBezTo>
                <a:cubicBezTo>
                  <a:pt x="37" y="5"/>
                  <a:pt x="35" y="4"/>
                  <a:pt x="32" y="4"/>
                </a:cubicBezTo>
                <a:cubicBezTo>
                  <a:pt x="31" y="4"/>
                  <a:pt x="29" y="8"/>
                  <a:pt x="29" y="9"/>
                </a:cubicBezTo>
                <a:cubicBezTo>
                  <a:pt x="28" y="10"/>
                  <a:pt x="28" y="11"/>
                  <a:pt x="27" y="12"/>
                </a:cubicBezTo>
                <a:cubicBezTo>
                  <a:pt x="26" y="13"/>
                  <a:pt x="25" y="15"/>
                  <a:pt x="23" y="17"/>
                </a:cubicBezTo>
                <a:cubicBezTo>
                  <a:pt x="21" y="19"/>
                  <a:pt x="18" y="23"/>
                  <a:pt x="15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45"/>
                  <a:pt x="13" y="45"/>
                  <a:pt x="13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21" y="45"/>
                  <a:pt x="27" y="50"/>
                  <a:pt x="34" y="50"/>
                </a:cubicBezTo>
                <a:cubicBezTo>
                  <a:pt x="38" y="50"/>
                  <a:pt x="41" y="48"/>
                  <a:pt x="41" y="44"/>
                </a:cubicBezTo>
                <a:cubicBezTo>
                  <a:pt x="41" y="43"/>
                  <a:pt x="41" y="43"/>
                  <a:pt x="40" y="42"/>
                </a:cubicBezTo>
                <a:cubicBezTo>
                  <a:pt x="42" y="41"/>
                  <a:pt x="43" y="39"/>
                  <a:pt x="43" y="38"/>
                </a:cubicBezTo>
                <a:cubicBezTo>
                  <a:pt x="43" y="37"/>
                  <a:pt x="43" y="36"/>
                  <a:pt x="42" y="35"/>
                </a:cubicBezTo>
                <a:cubicBezTo>
                  <a:pt x="43" y="34"/>
                  <a:pt x="44" y="33"/>
                  <a:pt x="44" y="31"/>
                </a:cubicBezTo>
                <a:cubicBezTo>
                  <a:pt x="44" y="30"/>
                  <a:pt x="44" y="28"/>
                  <a:pt x="43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7" y="27"/>
                  <a:pt x="59" y="25"/>
                  <a:pt x="59" y="23"/>
                </a:cubicBezTo>
                <a:cubicBezTo>
                  <a:pt x="59" y="20"/>
                  <a:pt x="57" y="18"/>
                  <a:pt x="55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" name="Google Shape;359;p2"/>
          <p:cNvSpPr/>
          <p:nvPr/>
        </p:nvSpPr>
        <p:spPr>
          <a:xfrm>
            <a:off x="3463925" y="2640013"/>
            <a:ext cx="203200" cy="173038"/>
          </a:xfrm>
          <a:custGeom>
            <a:rect b="b" l="l" r="r" t="t"/>
            <a:pathLst>
              <a:path extrusionOk="0" h="50" w="59">
                <a:moveTo>
                  <a:pt x="57" y="38"/>
                </a:moveTo>
                <a:cubicBezTo>
                  <a:pt x="56" y="40"/>
                  <a:pt x="56" y="40"/>
                  <a:pt x="56" y="40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5"/>
                  <a:pt x="45" y="48"/>
                  <a:pt x="41" y="48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50"/>
                  <a:pt x="36" y="49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4" y="29"/>
                  <a:pt x="47" y="31"/>
                  <a:pt x="49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1"/>
                  <a:pt x="52" y="29"/>
                  <a:pt x="52" y="27"/>
                </a:cubicBezTo>
                <a:cubicBezTo>
                  <a:pt x="52" y="16"/>
                  <a:pt x="42" y="7"/>
                  <a:pt x="29" y="7"/>
                </a:cubicBezTo>
                <a:cubicBezTo>
                  <a:pt x="17" y="7"/>
                  <a:pt x="7" y="16"/>
                  <a:pt x="7" y="27"/>
                </a:cubicBezTo>
                <a:cubicBezTo>
                  <a:pt x="7" y="29"/>
                  <a:pt x="7" y="31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2" y="31"/>
                  <a:pt x="15" y="29"/>
                  <a:pt x="18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2" y="50"/>
                  <a:pt x="21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8" y="50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4" y="48"/>
                  <a:pt x="10" y="45"/>
                  <a:pt x="9" y="41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0" y="34"/>
                  <a:pt x="0" y="31"/>
                  <a:pt x="0" y="27"/>
                </a:cubicBezTo>
                <a:cubicBezTo>
                  <a:pt x="0" y="12"/>
                  <a:pt x="13" y="0"/>
                  <a:pt x="29" y="0"/>
                </a:cubicBezTo>
                <a:cubicBezTo>
                  <a:pt x="46" y="0"/>
                  <a:pt x="59" y="12"/>
                  <a:pt x="59" y="27"/>
                </a:cubicBezTo>
                <a:cubicBezTo>
                  <a:pt x="59" y="31"/>
                  <a:pt x="58" y="34"/>
                  <a:pt x="57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" name="Google Shape;360;p2"/>
          <p:cNvSpPr/>
          <p:nvPr/>
        </p:nvSpPr>
        <p:spPr>
          <a:xfrm>
            <a:off x="3959225" y="2640013"/>
            <a:ext cx="233363" cy="188913"/>
          </a:xfrm>
          <a:custGeom>
            <a:rect b="b" l="l" r="r" t="t"/>
            <a:pathLst>
              <a:path extrusionOk="0" h="55" w="68">
                <a:moveTo>
                  <a:pt x="68" y="49"/>
                </a:moveTo>
                <a:cubicBezTo>
                  <a:pt x="68" y="52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5"/>
                </a:cubicBezTo>
                <a:lnTo>
                  <a:pt x="68" y="49"/>
                </a:lnTo>
                <a:close/>
                <a:moveTo>
                  <a:pt x="5" y="4"/>
                </a:moveTo>
                <a:cubicBezTo>
                  <a:pt x="5" y="4"/>
                  <a:pt x="4" y="5"/>
                  <a:pt x="4" y="5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5" y="50"/>
                  <a:pt x="5" y="50"/>
                </a:cubicBezTo>
                <a:cubicBezTo>
                  <a:pt x="63" y="50"/>
                  <a:pt x="63" y="50"/>
                  <a:pt x="63" y="50"/>
                </a:cubicBezTo>
                <a:cubicBezTo>
                  <a:pt x="63" y="50"/>
                  <a:pt x="64" y="49"/>
                  <a:pt x="64" y="49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3" y="4"/>
                  <a:pt x="63" y="4"/>
                </a:cubicBezTo>
                <a:lnTo>
                  <a:pt x="5" y="4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2"/>
                  <a:pt x="12" y="9"/>
                  <a:pt x="16" y="9"/>
                </a:cubicBezTo>
                <a:cubicBezTo>
                  <a:pt x="20" y="9"/>
                  <a:pt x="23" y="12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7"/>
                  <a:pt x="20" y="27"/>
                  <a:pt x="20" y="27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29"/>
                  <a:pt x="59" y="29"/>
                  <a:pt x="59" y="29"/>
                </a:cubicBezTo>
                <a:lnTo>
                  <a:pt x="59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" name="Google Shape;361;p2"/>
          <p:cNvSpPr/>
          <p:nvPr/>
        </p:nvSpPr>
        <p:spPr>
          <a:xfrm>
            <a:off x="4452938" y="2640013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36" y="39"/>
                </a:moveTo>
                <a:cubicBezTo>
                  <a:pt x="36" y="38"/>
                  <a:pt x="36" y="37"/>
                  <a:pt x="35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1" y="18"/>
                  <a:pt x="31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8" y="19"/>
                  <a:pt x="18" y="19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7"/>
                  <a:pt x="23" y="37"/>
                  <a:pt x="23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8" y="38"/>
                  <a:pt x="18" y="39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5"/>
                  <a:pt x="19" y="45"/>
                  <a:pt x="19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5"/>
                  <a:pt x="36" y="45"/>
                  <a:pt x="36" y="44"/>
                </a:cubicBezTo>
                <a:lnTo>
                  <a:pt x="36" y="39"/>
                </a:lnTo>
                <a:close/>
                <a:moveTo>
                  <a:pt x="32" y="7"/>
                </a:moveTo>
                <a:cubicBezTo>
                  <a:pt x="32" y="6"/>
                  <a:pt x="31" y="5"/>
                  <a:pt x="31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4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2"/>
                </a:cubicBezTo>
                <a:lnTo>
                  <a:pt x="32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" name="Google Shape;362;p2"/>
          <p:cNvSpPr/>
          <p:nvPr/>
        </p:nvSpPr>
        <p:spPr>
          <a:xfrm>
            <a:off x="4948238" y="2622550"/>
            <a:ext cx="250825" cy="203200"/>
          </a:xfrm>
          <a:custGeom>
            <a:rect b="b" l="l" r="r" t="t"/>
            <a:pathLst>
              <a:path extrusionOk="0" h="59" w="73">
                <a:moveTo>
                  <a:pt x="70" y="24"/>
                </a:moveTo>
                <a:cubicBezTo>
                  <a:pt x="65" y="24"/>
                  <a:pt x="65" y="24"/>
                  <a:pt x="65" y="24"/>
                </a:cubicBezTo>
                <a:cubicBezTo>
                  <a:pt x="66" y="26"/>
                  <a:pt x="66" y="28"/>
                  <a:pt x="66" y="30"/>
                </a:cubicBezTo>
                <a:cubicBezTo>
                  <a:pt x="66" y="46"/>
                  <a:pt x="53" y="59"/>
                  <a:pt x="36" y="59"/>
                </a:cubicBezTo>
                <a:cubicBezTo>
                  <a:pt x="24" y="59"/>
                  <a:pt x="14" y="52"/>
                  <a:pt x="10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7"/>
                  <a:pt x="1" y="36"/>
                  <a:pt x="3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4"/>
                  <a:pt x="7" y="32"/>
                  <a:pt x="7" y="30"/>
                </a:cubicBezTo>
                <a:cubicBezTo>
                  <a:pt x="7" y="14"/>
                  <a:pt x="20" y="0"/>
                  <a:pt x="36" y="0"/>
                </a:cubicBezTo>
                <a:cubicBezTo>
                  <a:pt x="48" y="0"/>
                  <a:pt x="58" y="8"/>
                  <a:pt x="63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9"/>
                  <a:pt x="73" y="21"/>
                </a:cubicBezTo>
                <a:cubicBezTo>
                  <a:pt x="73" y="22"/>
                  <a:pt x="72" y="24"/>
                  <a:pt x="70" y="24"/>
                </a:cubicBezTo>
                <a:close/>
                <a:moveTo>
                  <a:pt x="5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1" y="22"/>
                  <a:pt x="21" y="21"/>
                </a:cubicBezTo>
                <a:cubicBezTo>
                  <a:pt x="21" y="19"/>
                  <a:pt x="22" y="18"/>
                  <a:pt x="24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2" y="11"/>
                  <a:pt x="45" y="7"/>
                  <a:pt x="36" y="7"/>
                </a:cubicBezTo>
                <a:cubicBezTo>
                  <a:pt x="24" y="7"/>
                  <a:pt x="13" y="17"/>
                  <a:pt x="13" y="30"/>
                </a:cubicBezTo>
                <a:cubicBezTo>
                  <a:pt x="13" y="32"/>
                  <a:pt x="13" y="34"/>
                  <a:pt x="14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7"/>
                  <a:pt x="52" y="39"/>
                </a:cubicBezTo>
                <a:cubicBezTo>
                  <a:pt x="52" y="41"/>
                  <a:pt x="51" y="42"/>
                  <a:pt x="49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21" y="49"/>
                  <a:pt x="28" y="53"/>
                  <a:pt x="36" y="53"/>
                </a:cubicBezTo>
                <a:cubicBezTo>
                  <a:pt x="49" y="53"/>
                  <a:pt x="60" y="43"/>
                  <a:pt x="60" y="30"/>
                </a:cubicBezTo>
                <a:cubicBezTo>
                  <a:pt x="60" y="28"/>
                  <a:pt x="59" y="26"/>
                  <a:pt x="59" y="24"/>
                </a:cubicBezTo>
                <a:close/>
                <a:moveTo>
                  <a:pt x="49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2" y="33"/>
                  <a:pt x="21" y="32"/>
                  <a:pt x="21" y="30"/>
                </a:cubicBezTo>
                <a:cubicBezTo>
                  <a:pt x="21" y="28"/>
                  <a:pt x="22" y="27"/>
                  <a:pt x="24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1" y="27"/>
                  <a:pt x="52" y="28"/>
                  <a:pt x="52" y="30"/>
                </a:cubicBezTo>
                <a:cubicBezTo>
                  <a:pt x="52" y="32"/>
                  <a:pt x="51" y="33"/>
                  <a:pt x="49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3" name="Google Shape;363;p2"/>
          <p:cNvSpPr/>
          <p:nvPr/>
        </p:nvSpPr>
        <p:spPr>
          <a:xfrm>
            <a:off x="5443538" y="2640013"/>
            <a:ext cx="250825" cy="173038"/>
          </a:xfrm>
          <a:custGeom>
            <a:rect b="b" l="l" r="r" t="t"/>
            <a:pathLst>
              <a:path extrusionOk="0" h="50" w="73">
                <a:moveTo>
                  <a:pt x="73" y="36"/>
                </a:moveTo>
                <a:cubicBezTo>
                  <a:pt x="73" y="44"/>
                  <a:pt x="66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43"/>
                  <a:pt x="0" y="35"/>
                </a:cubicBezTo>
                <a:cubicBezTo>
                  <a:pt x="0" y="30"/>
                  <a:pt x="3" y="26"/>
                  <a:pt x="7" y="23"/>
                </a:cubicBezTo>
                <a:cubicBezTo>
                  <a:pt x="7" y="22"/>
                  <a:pt x="7" y="21"/>
                  <a:pt x="7" y="20"/>
                </a:cubicBezTo>
                <a:cubicBezTo>
                  <a:pt x="7" y="15"/>
                  <a:pt x="11" y="10"/>
                  <a:pt x="17" y="10"/>
                </a:cubicBezTo>
                <a:cubicBezTo>
                  <a:pt x="19" y="10"/>
                  <a:pt x="21" y="11"/>
                  <a:pt x="23" y="12"/>
                </a:cubicBezTo>
                <a:cubicBezTo>
                  <a:pt x="26" y="5"/>
                  <a:pt x="34" y="0"/>
                  <a:pt x="42" y="0"/>
                </a:cubicBezTo>
                <a:cubicBezTo>
                  <a:pt x="54" y="0"/>
                  <a:pt x="64" y="10"/>
                  <a:pt x="64" y="21"/>
                </a:cubicBezTo>
                <a:cubicBezTo>
                  <a:pt x="64" y="22"/>
                  <a:pt x="64" y="22"/>
                  <a:pt x="64" y="23"/>
                </a:cubicBezTo>
                <a:cubicBezTo>
                  <a:pt x="69" y="25"/>
                  <a:pt x="73" y="30"/>
                  <a:pt x="73" y="36"/>
                </a:cubicBezTo>
                <a:close/>
                <a:moveTo>
                  <a:pt x="27" y="42"/>
                </a:moveTo>
                <a:cubicBezTo>
                  <a:pt x="30" y="42"/>
                  <a:pt x="33" y="41"/>
                  <a:pt x="35" y="38"/>
                </a:cubicBezTo>
                <a:cubicBezTo>
                  <a:pt x="34" y="37"/>
                  <a:pt x="33" y="36"/>
                  <a:pt x="32" y="34"/>
                </a:cubicBezTo>
                <a:cubicBezTo>
                  <a:pt x="31" y="36"/>
                  <a:pt x="29" y="37"/>
                  <a:pt x="27" y="37"/>
                </a:cubicBezTo>
                <a:cubicBezTo>
                  <a:pt x="25" y="37"/>
                  <a:pt x="22" y="35"/>
                  <a:pt x="22" y="32"/>
                </a:cubicBezTo>
                <a:cubicBezTo>
                  <a:pt x="22" y="30"/>
                  <a:pt x="25" y="28"/>
                  <a:pt x="27" y="28"/>
                </a:cubicBezTo>
                <a:cubicBezTo>
                  <a:pt x="35" y="28"/>
                  <a:pt x="37" y="42"/>
                  <a:pt x="48" y="42"/>
                </a:cubicBezTo>
                <a:cubicBezTo>
                  <a:pt x="54" y="42"/>
                  <a:pt x="58" y="38"/>
                  <a:pt x="58" y="32"/>
                </a:cubicBezTo>
                <a:cubicBezTo>
                  <a:pt x="58" y="26"/>
                  <a:pt x="53" y="23"/>
                  <a:pt x="48" y="23"/>
                </a:cubicBezTo>
                <a:cubicBezTo>
                  <a:pt x="44" y="23"/>
                  <a:pt x="42" y="24"/>
                  <a:pt x="39" y="26"/>
                </a:cubicBezTo>
                <a:cubicBezTo>
                  <a:pt x="40" y="28"/>
                  <a:pt x="41" y="29"/>
                  <a:pt x="43" y="30"/>
                </a:cubicBezTo>
                <a:cubicBezTo>
                  <a:pt x="44" y="29"/>
                  <a:pt x="46" y="28"/>
                  <a:pt x="48" y="28"/>
                </a:cubicBezTo>
                <a:cubicBezTo>
                  <a:pt x="50" y="28"/>
                  <a:pt x="52" y="30"/>
                  <a:pt x="52" y="32"/>
                </a:cubicBezTo>
                <a:cubicBezTo>
                  <a:pt x="52" y="35"/>
                  <a:pt x="50" y="37"/>
                  <a:pt x="48" y="37"/>
                </a:cubicBezTo>
                <a:cubicBezTo>
                  <a:pt x="40" y="37"/>
                  <a:pt x="38" y="23"/>
                  <a:pt x="27" y="23"/>
                </a:cubicBezTo>
                <a:cubicBezTo>
                  <a:pt x="21" y="23"/>
                  <a:pt x="16" y="26"/>
                  <a:pt x="16" y="32"/>
                </a:cubicBezTo>
                <a:cubicBezTo>
                  <a:pt x="16" y="38"/>
                  <a:pt x="21" y="42"/>
                  <a:pt x="27" y="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4" name="Google Shape;364;p2"/>
          <p:cNvSpPr/>
          <p:nvPr/>
        </p:nvSpPr>
        <p:spPr>
          <a:xfrm>
            <a:off x="5937250" y="2622550"/>
            <a:ext cx="188913" cy="220663"/>
          </a:xfrm>
          <a:custGeom>
            <a:rect b="b" l="l" r="r" t="t"/>
            <a:pathLst>
              <a:path extrusionOk="0" h="64" w="55">
                <a:moveTo>
                  <a:pt x="55" y="56"/>
                </a:moveTo>
                <a:cubicBezTo>
                  <a:pt x="27" y="47"/>
                  <a:pt x="27" y="47"/>
                  <a:pt x="27" y="47"/>
                </a:cubicBezTo>
                <a:cubicBezTo>
                  <a:pt x="26" y="48"/>
                  <a:pt x="1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6"/>
                  <a:pt x="3" y="16"/>
                  <a:pt x="6" y="15"/>
                </a:cubicBezTo>
                <a:cubicBezTo>
                  <a:pt x="6" y="1"/>
                  <a:pt x="6" y="1"/>
                  <a:pt x="6" y="1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48" y="0"/>
                  <a:pt x="49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5" y="18"/>
                  <a:pt x="55" y="18"/>
                  <a:pt x="55" y="18"/>
                </a:cubicBezTo>
                <a:lnTo>
                  <a:pt x="55" y="56"/>
                </a:lnTo>
                <a:close/>
                <a:moveTo>
                  <a:pt x="26" y="46"/>
                </a:moveTo>
                <a:cubicBezTo>
                  <a:pt x="26" y="9"/>
                  <a:pt x="26" y="9"/>
                  <a:pt x="26" y="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54"/>
                  <a:pt x="1" y="54"/>
                  <a:pt x="1" y="54"/>
                </a:cubicBezTo>
                <a:lnTo>
                  <a:pt x="26" y="46"/>
                </a:lnTo>
                <a:close/>
                <a:moveTo>
                  <a:pt x="21" y="38"/>
                </a:moveTo>
                <a:cubicBezTo>
                  <a:pt x="20" y="38"/>
                  <a:pt x="18" y="37"/>
                  <a:pt x="18" y="36"/>
                </a:cubicBezTo>
                <a:cubicBezTo>
                  <a:pt x="17" y="36"/>
                  <a:pt x="15" y="34"/>
                  <a:pt x="15" y="34"/>
                </a:cubicBezTo>
                <a:cubicBezTo>
                  <a:pt x="14" y="36"/>
                  <a:pt x="12" y="38"/>
                  <a:pt x="10" y="40"/>
                </a:cubicBezTo>
                <a:cubicBezTo>
                  <a:pt x="9" y="41"/>
                  <a:pt x="8" y="44"/>
                  <a:pt x="6" y="44"/>
                </a:cubicBezTo>
                <a:cubicBezTo>
                  <a:pt x="6" y="45"/>
                  <a:pt x="5" y="45"/>
                  <a:pt x="5" y="45"/>
                </a:cubicBezTo>
                <a:cubicBezTo>
                  <a:pt x="6" y="44"/>
                  <a:pt x="7" y="42"/>
                  <a:pt x="8" y="41"/>
                </a:cubicBezTo>
                <a:cubicBezTo>
                  <a:pt x="9" y="40"/>
                  <a:pt x="13" y="34"/>
                  <a:pt x="14" y="33"/>
                </a:cubicBezTo>
                <a:cubicBezTo>
                  <a:pt x="15" y="32"/>
                  <a:pt x="17" y="27"/>
                  <a:pt x="17" y="27"/>
                </a:cubicBezTo>
                <a:cubicBezTo>
                  <a:pt x="17" y="27"/>
                  <a:pt x="14" y="28"/>
                  <a:pt x="13" y="28"/>
                </a:cubicBezTo>
                <a:cubicBezTo>
                  <a:pt x="12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30"/>
                  <a:pt x="9" y="30"/>
                </a:cubicBezTo>
                <a:cubicBezTo>
                  <a:pt x="9" y="30"/>
                  <a:pt x="8" y="30"/>
                  <a:pt x="7" y="30"/>
                </a:cubicBezTo>
                <a:cubicBezTo>
                  <a:pt x="7" y="30"/>
                  <a:pt x="6" y="29"/>
                  <a:pt x="6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11" y="27"/>
                  <a:pt x="12" y="27"/>
                </a:cubicBezTo>
                <a:cubicBezTo>
                  <a:pt x="13" y="26"/>
                  <a:pt x="15" y="26"/>
                  <a:pt x="15" y="26"/>
                </a:cubicBezTo>
                <a:cubicBezTo>
                  <a:pt x="16" y="25"/>
                  <a:pt x="18" y="24"/>
                  <a:pt x="19" y="24"/>
                </a:cubicBezTo>
                <a:cubicBezTo>
                  <a:pt x="19" y="24"/>
                  <a:pt x="20" y="23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18" y="28"/>
                  <a:pt x="18" y="29"/>
                </a:cubicBezTo>
                <a:cubicBezTo>
                  <a:pt x="18" y="29"/>
                  <a:pt x="17" y="31"/>
                  <a:pt x="15" y="34"/>
                </a:cubicBezTo>
                <a:cubicBezTo>
                  <a:pt x="16" y="34"/>
                  <a:pt x="17" y="34"/>
                  <a:pt x="18" y="35"/>
                </a:cubicBezTo>
                <a:cubicBezTo>
                  <a:pt x="18" y="35"/>
                  <a:pt x="22" y="37"/>
                  <a:pt x="23" y="37"/>
                </a:cubicBezTo>
                <a:cubicBezTo>
                  <a:pt x="23" y="37"/>
                  <a:pt x="23" y="38"/>
                  <a:pt x="23" y="39"/>
                </a:cubicBezTo>
                <a:cubicBezTo>
                  <a:pt x="23" y="39"/>
                  <a:pt x="21" y="38"/>
                  <a:pt x="21" y="38"/>
                </a:cubicBezTo>
                <a:close/>
                <a:moveTo>
                  <a:pt x="16" y="22"/>
                </a:moveTo>
                <a:cubicBezTo>
                  <a:pt x="15" y="23"/>
                  <a:pt x="14" y="23"/>
                  <a:pt x="14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1" y="24"/>
                  <a:pt x="11" y="24"/>
                  <a:pt x="10" y="23"/>
                </a:cubicBezTo>
                <a:cubicBezTo>
                  <a:pt x="10" y="23"/>
                  <a:pt x="9" y="21"/>
                  <a:pt x="9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22"/>
                  <a:pt x="13" y="21"/>
                  <a:pt x="13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lose/>
                <a:moveTo>
                  <a:pt x="44" y="57"/>
                </a:moveTo>
                <a:cubicBezTo>
                  <a:pt x="42" y="62"/>
                  <a:pt x="42" y="62"/>
                  <a:pt x="42" y="62"/>
                </a:cubicBezTo>
                <a:cubicBezTo>
                  <a:pt x="41" y="60"/>
                  <a:pt x="41" y="60"/>
                  <a:pt x="41" y="60"/>
                </a:cubicBezTo>
                <a:cubicBezTo>
                  <a:pt x="38" y="62"/>
                  <a:pt x="34" y="63"/>
                  <a:pt x="31" y="64"/>
                </a:cubicBezTo>
                <a:cubicBezTo>
                  <a:pt x="30" y="64"/>
                  <a:pt x="29" y="64"/>
                  <a:pt x="28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1" y="64"/>
                  <a:pt x="14" y="62"/>
                  <a:pt x="11" y="60"/>
                </a:cubicBezTo>
                <a:cubicBezTo>
                  <a:pt x="11" y="60"/>
                  <a:pt x="11" y="59"/>
                  <a:pt x="11" y="59"/>
                </a:cubicBezTo>
                <a:cubicBezTo>
                  <a:pt x="11" y="59"/>
                  <a:pt x="11" y="58"/>
                  <a:pt x="11" y="58"/>
                </a:cubicBezTo>
                <a:cubicBezTo>
                  <a:pt x="12" y="58"/>
                  <a:pt x="13" y="60"/>
                  <a:pt x="14" y="60"/>
                </a:cubicBezTo>
                <a:cubicBezTo>
                  <a:pt x="17" y="61"/>
                  <a:pt x="22" y="63"/>
                  <a:pt x="25" y="63"/>
                </a:cubicBezTo>
                <a:cubicBezTo>
                  <a:pt x="30" y="63"/>
                  <a:pt x="33" y="62"/>
                  <a:pt x="37" y="60"/>
                </a:cubicBezTo>
                <a:cubicBezTo>
                  <a:pt x="38" y="60"/>
                  <a:pt x="39" y="59"/>
                  <a:pt x="40" y="59"/>
                </a:cubicBezTo>
                <a:cubicBezTo>
                  <a:pt x="39" y="56"/>
                  <a:pt x="39" y="56"/>
                  <a:pt x="39" y="56"/>
                </a:cubicBezTo>
                <a:lnTo>
                  <a:pt x="44" y="57"/>
                </a:lnTo>
                <a:close/>
                <a:moveTo>
                  <a:pt x="48" y="15"/>
                </a:moveTo>
                <a:cubicBezTo>
                  <a:pt x="48" y="2"/>
                  <a:pt x="48" y="2"/>
                  <a:pt x="48" y="2"/>
                </a:cubicBezTo>
                <a:cubicBezTo>
                  <a:pt x="28" y="9"/>
                  <a:pt x="28" y="9"/>
                  <a:pt x="28" y="9"/>
                </a:cubicBezTo>
                <a:lnTo>
                  <a:pt x="48" y="15"/>
                </a:lnTo>
                <a:close/>
                <a:moveTo>
                  <a:pt x="49" y="44"/>
                </a:moveTo>
                <a:cubicBezTo>
                  <a:pt x="43" y="21"/>
                  <a:pt x="43" y="21"/>
                  <a:pt x="43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1" y="39"/>
                  <a:pt x="31" y="39"/>
                  <a:pt x="31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7" y="36"/>
                  <a:pt x="37" y="36"/>
                  <a:pt x="37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5" y="43"/>
                  <a:pt x="45" y="43"/>
                  <a:pt x="45" y="43"/>
                </a:cubicBezTo>
                <a:lnTo>
                  <a:pt x="49" y="44"/>
                </a:lnTo>
                <a:close/>
                <a:moveTo>
                  <a:pt x="43" y="34"/>
                </a:moveTo>
                <a:cubicBezTo>
                  <a:pt x="38" y="33"/>
                  <a:pt x="38" y="33"/>
                  <a:pt x="38" y="33"/>
                </a:cubicBezTo>
                <a:cubicBezTo>
                  <a:pt x="41" y="26"/>
                  <a:pt x="41" y="26"/>
                  <a:pt x="41" y="26"/>
                </a:cubicBezTo>
                <a:lnTo>
                  <a:pt x="43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5" name="Google Shape;365;p2"/>
          <p:cNvSpPr/>
          <p:nvPr/>
        </p:nvSpPr>
        <p:spPr>
          <a:xfrm>
            <a:off x="6432550" y="2640013"/>
            <a:ext cx="220663" cy="173038"/>
          </a:xfrm>
          <a:custGeom>
            <a:rect b="b" l="l" r="r" t="t"/>
            <a:pathLst>
              <a:path extrusionOk="0" h="50" w="64">
                <a:moveTo>
                  <a:pt x="63" y="20"/>
                </a:moveTo>
                <a:cubicBezTo>
                  <a:pt x="61" y="31"/>
                  <a:pt x="54" y="38"/>
                  <a:pt x="44" y="43"/>
                </a:cubicBezTo>
                <a:cubicBezTo>
                  <a:pt x="39" y="46"/>
                  <a:pt x="33" y="47"/>
                  <a:pt x="28" y="47"/>
                </a:cubicBezTo>
                <a:cubicBezTo>
                  <a:pt x="25" y="47"/>
                  <a:pt x="21" y="47"/>
                  <a:pt x="18" y="46"/>
                </a:cubicBezTo>
                <a:cubicBezTo>
                  <a:pt x="16" y="45"/>
                  <a:pt x="13" y="43"/>
                  <a:pt x="11" y="43"/>
                </a:cubicBezTo>
                <a:cubicBezTo>
                  <a:pt x="9" y="43"/>
                  <a:pt x="7" y="50"/>
                  <a:pt x="4" y="50"/>
                </a:cubicBezTo>
                <a:cubicBezTo>
                  <a:pt x="2" y="50"/>
                  <a:pt x="1" y="49"/>
                  <a:pt x="0" y="47"/>
                </a:cubicBezTo>
                <a:cubicBezTo>
                  <a:pt x="0" y="47"/>
                  <a:pt x="0" y="46"/>
                  <a:pt x="0" y="46"/>
                </a:cubicBezTo>
                <a:cubicBezTo>
                  <a:pt x="0" y="42"/>
                  <a:pt x="7" y="39"/>
                  <a:pt x="7" y="37"/>
                </a:cubicBezTo>
                <a:cubicBezTo>
                  <a:pt x="7" y="37"/>
                  <a:pt x="6" y="35"/>
                  <a:pt x="6" y="34"/>
                </a:cubicBezTo>
                <a:cubicBezTo>
                  <a:pt x="6" y="33"/>
                  <a:pt x="5" y="32"/>
                  <a:pt x="5" y="30"/>
                </a:cubicBezTo>
                <a:cubicBezTo>
                  <a:pt x="5" y="19"/>
                  <a:pt x="14" y="11"/>
                  <a:pt x="25" y="8"/>
                </a:cubicBezTo>
                <a:cubicBezTo>
                  <a:pt x="32" y="5"/>
                  <a:pt x="47" y="8"/>
                  <a:pt x="52" y="3"/>
                </a:cubicBezTo>
                <a:cubicBezTo>
                  <a:pt x="54" y="1"/>
                  <a:pt x="55" y="0"/>
                  <a:pt x="58" y="0"/>
                </a:cubicBezTo>
                <a:cubicBezTo>
                  <a:pt x="62" y="0"/>
                  <a:pt x="64" y="10"/>
                  <a:pt x="64" y="13"/>
                </a:cubicBezTo>
                <a:cubicBezTo>
                  <a:pt x="64" y="16"/>
                  <a:pt x="63" y="18"/>
                  <a:pt x="63" y="20"/>
                </a:cubicBezTo>
                <a:close/>
                <a:moveTo>
                  <a:pt x="43" y="18"/>
                </a:moveTo>
                <a:cubicBezTo>
                  <a:pt x="31" y="18"/>
                  <a:pt x="22" y="23"/>
                  <a:pt x="14" y="32"/>
                </a:cubicBezTo>
                <a:cubicBezTo>
                  <a:pt x="14" y="33"/>
                  <a:pt x="13" y="33"/>
                  <a:pt x="13" y="34"/>
                </a:cubicBezTo>
                <a:cubicBezTo>
                  <a:pt x="13" y="35"/>
                  <a:pt x="15" y="36"/>
                  <a:pt x="16" y="36"/>
                </a:cubicBezTo>
                <a:cubicBezTo>
                  <a:pt x="16" y="36"/>
                  <a:pt x="17" y="36"/>
                  <a:pt x="17" y="36"/>
                </a:cubicBezTo>
                <a:cubicBezTo>
                  <a:pt x="19" y="34"/>
                  <a:pt x="21" y="32"/>
                  <a:pt x="22" y="31"/>
                </a:cubicBezTo>
                <a:cubicBezTo>
                  <a:pt x="29" y="25"/>
                  <a:pt x="34" y="23"/>
                  <a:pt x="43" y="23"/>
                </a:cubicBezTo>
                <a:cubicBezTo>
                  <a:pt x="44" y="23"/>
                  <a:pt x="45" y="22"/>
                  <a:pt x="45" y="20"/>
                </a:cubicBezTo>
                <a:cubicBezTo>
                  <a:pt x="45" y="19"/>
                  <a:pt x="44" y="18"/>
                  <a:pt x="43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6" name="Google Shape;366;p2"/>
          <p:cNvSpPr/>
          <p:nvPr/>
        </p:nvSpPr>
        <p:spPr>
          <a:xfrm>
            <a:off x="6927850" y="2640013"/>
            <a:ext cx="127000" cy="173038"/>
          </a:xfrm>
          <a:custGeom>
            <a:rect b="b" l="l" r="r" t="t"/>
            <a:pathLst>
              <a:path extrusionOk="0" h="50" w="37">
                <a:moveTo>
                  <a:pt x="34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7" y="50"/>
                  <a:pt x="26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49"/>
                </a:cubicBezTo>
                <a:cubicBezTo>
                  <a:pt x="0" y="49"/>
                  <a:pt x="0" y="48"/>
                  <a:pt x="0" y="4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1"/>
                  <a:pt x="6" y="41"/>
                  <a:pt x="7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18"/>
                  <a:pt x="18" y="18"/>
                  <a:pt x="18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9" y="17"/>
                </a:cubicBezTo>
                <a:cubicBezTo>
                  <a:pt x="9" y="16"/>
                  <a:pt x="9" y="15"/>
                  <a:pt x="9" y="14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4" y="0"/>
                  <a:pt x="24" y="1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7" y="16"/>
                  <a:pt x="36" y="17"/>
                </a:cubicBezTo>
                <a:cubicBezTo>
                  <a:pt x="36" y="18"/>
                  <a:pt x="35" y="18"/>
                  <a:pt x="34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7" name="Google Shape;367;p2"/>
          <p:cNvSpPr/>
          <p:nvPr/>
        </p:nvSpPr>
        <p:spPr>
          <a:xfrm>
            <a:off x="7423150" y="2622550"/>
            <a:ext cx="219075" cy="220663"/>
          </a:xfrm>
          <a:custGeom>
            <a:rect b="b" l="l" r="r" t="t"/>
            <a:pathLst>
              <a:path extrusionOk="0" h="64" w="64">
                <a:moveTo>
                  <a:pt x="64" y="32"/>
                </a:moveTo>
                <a:cubicBezTo>
                  <a:pt x="64" y="50"/>
                  <a:pt x="49" y="64"/>
                  <a:pt x="32" y="64"/>
                </a:cubicBez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lose/>
                <a:moveTo>
                  <a:pt x="14" y="38"/>
                </a:moveTo>
                <a:cubicBezTo>
                  <a:pt x="14" y="36"/>
                  <a:pt x="13" y="34"/>
                  <a:pt x="13" y="32"/>
                </a:cubicBezTo>
                <a:cubicBezTo>
                  <a:pt x="13" y="30"/>
                  <a:pt x="14" y="28"/>
                  <a:pt x="14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23"/>
                  <a:pt x="4" y="28"/>
                  <a:pt x="4" y="32"/>
                </a:cubicBezTo>
                <a:cubicBezTo>
                  <a:pt x="4" y="37"/>
                  <a:pt x="6" y="41"/>
                  <a:pt x="8" y="45"/>
                </a:cubicBezTo>
                <a:lnTo>
                  <a:pt x="14" y="38"/>
                </a:lnTo>
                <a:close/>
                <a:moveTo>
                  <a:pt x="45" y="32"/>
                </a:moveTo>
                <a:cubicBezTo>
                  <a:pt x="45" y="25"/>
                  <a:pt x="39" y="18"/>
                  <a:pt x="32" y="18"/>
                </a:cubicBezTo>
                <a:cubicBezTo>
                  <a:pt x="24" y="18"/>
                  <a:pt x="18" y="25"/>
                  <a:pt x="18" y="32"/>
                </a:cubicBezTo>
                <a:cubicBezTo>
                  <a:pt x="18" y="40"/>
                  <a:pt x="24" y="46"/>
                  <a:pt x="32" y="46"/>
                </a:cubicBezTo>
                <a:cubicBezTo>
                  <a:pt x="39" y="46"/>
                  <a:pt x="45" y="40"/>
                  <a:pt x="45" y="32"/>
                </a:cubicBezTo>
                <a:close/>
                <a:moveTo>
                  <a:pt x="19" y="8"/>
                </a:moveTo>
                <a:cubicBezTo>
                  <a:pt x="26" y="15"/>
                  <a:pt x="26" y="15"/>
                  <a:pt x="26" y="15"/>
                </a:cubicBezTo>
                <a:cubicBezTo>
                  <a:pt x="28" y="14"/>
                  <a:pt x="30" y="14"/>
                  <a:pt x="32" y="14"/>
                </a:cubicBezTo>
                <a:cubicBezTo>
                  <a:pt x="34" y="14"/>
                  <a:pt x="36" y="14"/>
                  <a:pt x="38" y="15"/>
                </a:cubicBezTo>
                <a:cubicBezTo>
                  <a:pt x="45" y="8"/>
                  <a:pt x="45" y="8"/>
                  <a:pt x="45" y="8"/>
                </a:cubicBezTo>
                <a:cubicBezTo>
                  <a:pt x="41" y="6"/>
                  <a:pt x="36" y="5"/>
                  <a:pt x="32" y="5"/>
                </a:cubicBezTo>
                <a:cubicBezTo>
                  <a:pt x="27" y="5"/>
                  <a:pt x="23" y="6"/>
                  <a:pt x="19" y="8"/>
                </a:cubicBezTo>
                <a:close/>
                <a:moveTo>
                  <a:pt x="45" y="56"/>
                </a:moveTo>
                <a:cubicBezTo>
                  <a:pt x="38" y="49"/>
                  <a:pt x="38" y="49"/>
                  <a:pt x="38" y="49"/>
                </a:cubicBezTo>
                <a:cubicBezTo>
                  <a:pt x="36" y="50"/>
                  <a:pt x="34" y="50"/>
                  <a:pt x="32" y="50"/>
                </a:cubicBezTo>
                <a:cubicBezTo>
                  <a:pt x="30" y="50"/>
                  <a:pt x="28" y="50"/>
                  <a:pt x="26" y="49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8"/>
                  <a:pt x="27" y="60"/>
                  <a:pt x="32" y="60"/>
                </a:cubicBezTo>
                <a:cubicBezTo>
                  <a:pt x="36" y="60"/>
                  <a:pt x="41" y="58"/>
                  <a:pt x="45" y="56"/>
                </a:cubicBezTo>
                <a:close/>
                <a:moveTo>
                  <a:pt x="56" y="45"/>
                </a:moveTo>
                <a:cubicBezTo>
                  <a:pt x="58" y="41"/>
                  <a:pt x="59" y="37"/>
                  <a:pt x="59" y="32"/>
                </a:cubicBezTo>
                <a:cubicBezTo>
                  <a:pt x="59" y="28"/>
                  <a:pt x="58" y="23"/>
                  <a:pt x="56" y="19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8"/>
                  <a:pt x="50" y="30"/>
                  <a:pt x="50" y="32"/>
                </a:cubicBezTo>
                <a:cubicBezTo>
                  <a:pt x="50" y="34"/>
                  <a:pt x="50" y="36"/>
                  <a:pt x="49" y="38"/>
                </a:cubicBezTo>
                <a:lnTo>
                  <a:pt x="56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8" name="Google Shape;368;p2"/>
          <p:cNvSpPr/>
          <p:nvPr/>
        </p:nvSpPr>
        <p:spPr>
          <a:xfrm>
            <a:off x="7920038" y="2654300"/>
            <a:ext cx="196850" cy="158750"/>
          </a:xfrm>
          <a:custGeom>
            <a:rect b="b" l="l" r="r" t="t"/>
            <a:pathLst>
              <a:path extrusionOk="0" h="46" w="57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9" name="Google Shape;369;p2"/>
          <p:cNvSpPr/>
          <p:nvPr/>
        </p:nvSpPr>
        <p:spPr>
          <a:xfrm>
            <a:off x="8412163" y="2640013"/>
            <a:ext cx="188913" cy="182563"/>
          </a:xfrm>
          <a:custGeom>
            <a:rect b="b" l="l" r="r" t="t"/>
            <a:pathLst>
              <a:path extrusionOk="0" h="53" w="55">
                <a:moveTo>
                  <a:pt x="6" y="13"/>
                </a:move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0" y="10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0"/>
                  <a:pt x="10" y="13"/>
                  <a:pt x="6" y="13"/>
                </a:cubicBezTo>
                <a:close/>
                <a:moveTo>
                  <a:pt x="12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17"/>
                  <a:pt x="0" y="17"/>
                  <a:pt x="0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53"/>
                </a:lnTo>
                <a:close/>
                <a:moveTo>
                  <a:pt x="55" y="53"/>
                </a:moveTo>
                <a:cubicBezTo>
                  <a:pt x="43" y="53"/>
                  <a:pt x="43" y="53"/>
                  <a:pt x="43" y="5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29"/>
                  <a:pt x="41" y="26"/>
                  <a:pt x="37" y="26"/>
                </a:cubicBezTo>
                <a:cubicBezTo>
                  <a:pt x="34" y="26"/>
                  <a:pt x="32" y="28"/>
                  <a:pt x="31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30" y="53"/>
                  <a:pt x="30" y="53"/>
                  <a:pt x="3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21"/>
                  <a:pt x="19" y="17"/>
                  <a:pt x="19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2" y="20"/>
                  <a:pt x="35" y="17"/>
                  <a:pt x="41" y="17"/>
                </a:cubicBezTo>
                <a:cubicBezTo>
                  <a:pt x="49" y="17"/>
                  <a:pt x="55" y="22"/>
                  <a:pt x="55" y="33"/>
                </a:cubicBezTo>
                <a:lnTo>
                  <a:pt x="55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0" name="Google Shape;370;p2"/>
          <p:cNvSpPr/>
          <p:nvPr/>
        </p:nvSpPr>
        <p:spPr>
          <a:xfrm>
            <a:off x="8865423" y="2640013"/>
            <a:ext cx="219075" cy="173038"/>
          </a:xfrm>
          <a:custGeom>
            <a:rect b="b" l="l" r="r" t="t"/>
            <a:pathLst>
              <a:path extrusionOk="0" h="50" w="64">
                <a:moveTo>
                  <a:pt x="64" y="44"/>
                </a:moveTo>
                <a:cubicBezTo>
                  <a:pt x="64" y="47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5"/>
                </a:cubicBezTo>
                <a:lnTo>
                  <a:pt x="64" y="44"/>
                </a:lnTo>
                <a:close/>
                <a:moveTo>
                  <a:pt x="59" y="15"/>
                </a:moveTo>
                <a:cubicBezTo>
                  <a:pt x="59" y="14"/>
                  <a:pt x="59" y="13"/>
                  <a:pt x="5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5"/>
                  <a:pt x="5" y="45"/>
                  <a:pt x="5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lnTo>
                  <a:pt x="59" y="15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55" y="21"/>
                </a:moveTo>
                <a:cubicBezTo>
                  <a:pt x="55" y="22"/>
                  <a:pt x="54" y="23"/>
                  <a:pt x="53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5" y="19"/>
                  <a:pt x="55" y="19"/>
                </a:cubicBezTo>
                <a:lnTo>
                  <a:pt x="55" y="21"/>
                </a:lnTo>
                <a:close/>
                <a:moveTo>
                  <a:pt x="55" y="31"/>
                </a:moveTo>
                <a:cubicBezTo>
                  <a:pt x="55" y="31"/>
                  <a:pt x="54" y="32"/>
                  <a:pt x="5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5" y="28"/>
                  <a:pt x="55" y="28"/>
                </a:cubicBezTo>
                <a:lnTo>
                  <a:pt x="55" y="31"/>
                </a:lnTo>
                <a:close/>
                <a:moveTo>
                  <a:pt x="55" y="40"/>
                </a:moveTo>
                <a:cubicBezTo>
                  <a:pt x="55" y="40"/>
                  <a:pt x="54" y="41"/>
                  <a:pt x="53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4" y="36"/>
                  <a:pt x="55" y="37"/>
                  <a:pt x="55" y="37"/>
                </a:cubicBezTo>
                <a:lnTo>
                  <a:pt x="55" y="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1" name="Google Shape;371;p2"/>
          <p:cNvSpPr/>
          <p:nvPr/>
        </p:nvSpPr>
        <p:spPr>
          <a:xfrm>
            <a:off x="76200" y="3094038"/>
            <a:ext cx="141288" cy="174625"/>
          </a:xfrm>
          <a:custGeom>
            <a:rect b="b" l="l" r="r" t="t"/>
            <a:pathLst>
              <a:path extrusionOk="0" h="51" w="41">
                <a:moveTo>
                  <a:pt x="41" y="47"/>
                </a:moveTo>
                <a:cubicBezTo>
                  <a:pt x="41" y="49"/>
                  <a:pt x="39" y="51"/>
                  <a:pt x="37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51"/>
                  <a:pt x="0" y="49"/>
                  <a:pt x="0" y="4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1" y="23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8"/>
                  <a:pt x="12" y="0"/>
                  <a:pt x="20" y="0"/>
                </a:cubicBezTo>
                <a:cubicBezTo>
                  <a:pt x="29" y="0"/>
                  <a:pt x="36" y="8"/>
                  <a:pt x="36" y="16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3"/>
                  <a:pt x="41" y="25"/>
                  <a:pt x="41" y="27"/>
                </a:cubicBezTo>
                <a:lnTo>
                  <a:pt x="41" y="47"/>
                </a:lnTo>
                <a:close/>
                <a:moveTo>
                  <a:pt x="29" y="23"/>
                </a:moveTo>
                <a:cubicBezTo>
                  <a:pt x="29" y="16"/>
                  <a:pt x="29" y="16"/>
                  <a:pt x="29" y="16"/>
                </a:cubicBezTo>
                <a:cubicBezTo>
                  <a:pt x="29" y="11"/>
                  <a:pt x="25" y="7"/>
                  <a:pt x="20" y="7"/>
                </a:cubicBezTo>
                <a:cubicBezTo>
                  <a:pt x="15" y="7"/>
                  <a:pt x="11" y="11"/>
                  <a:pt x="11" y="16"/>
                </a:cubicBezTo>
                <a:cubicBezTo>
                  <a:pt x="11" y="23"/>
                  <a:pt x="11" y="23"/>
                  <a:pt x="11" y="23"/>
                </a:cubicBezTo>
                <a:lnTo>
                  <a:pt x="29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" name="Google Shape;372;p2"/>
          <p:cNvSpPr/>
          <p:nvPr/>
        </p:nvSpPr>
        <p:spPr>
          <a:xfrm>
            <a:off x="495300" y="3086100"/>
            <a:ext cx="219075" cy="196850"/>
          </a:xfrm>
          <a:custGeom>
            <a:rect b="b" l="l" r="r" t="t"/>
            <a:pathLst>
              <a:path extrusionOk="0" h="57" w="64">
                <a:moveTo>
                  <a:pt x="59" y="54"/>
                </a:moveTo>
                <a:cubicBezTo>
                  <a:pt x="59" y="55"/>
                  <a:pt x="58" y="56"/>
                  <a:pt x="58" y="57"/>
                </a:cubicBezTo>
                <a:cubicBezTo>
                  <a:pt x="58" y="57"/>
                  <a:pt x="57" y="57"/>
                  <a:pt x="57" y="57"/>
                </a:cubicBezTo>
                <a:cubicBezTo>
                  <a:pt x="56" y="57"/>
                  <a:pt x="56" y="57"/>
                  <a:pt x="56" y="56"/>
                </a:cubicBezTo>
                <a:cubicBezTo>
                  <a:pt x="56" y="55"/>
                  <a:pt x="56" y="55"/>
                  <a:pt x="56" y="54"/>
                </a:cubicBezTo>
                <a:cubicBezTo>
                  <a:pt x="56" y="53"/>
                  <a:pt x="56" y="51"/>
                  <a:pt x="56" y="50"/>
                </a:cubicBezTo>
                <a:cubicBezTo>
                  <a:pt x="56" y="33"/>
                  <a:pt x="46" y="30"/>
                  <a:pt x="31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2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3" y="11"/>
                  <a:pt x="23" y="11"/>
                  <a:pt x="2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42" y="11"/>
                  <a:pt x="57" y="14"/>
                  <a:pt x="62" y="26"/>
                </a:cubicBezTo>
                <a:cubicBezTo>
                  <a:pt x="63" y="30"/>
                  <a:pt x="64" y="34"/>
                  <a:pt x="64" y="38"/>
                </a:cubicBezTo>
                <a:cubicBezTo>
                  <a:pt x="64" y="43"/>
                  <a:pt x="61" y="49"/>
                  <a:pt x="59" y="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" name="Google Shape;373;p2"/>
          <p:cNvSpPr/>
          <p:nvPr/>
        </p:nvSpPr>
        <p:spPr>
          <a:xfrm>
            <a:off x="1484313" y="3079750"/>
            <a:ext cx="141288" cy="203200"/>
          </a:xfrm>
          <a:custGeom>
            <a:rect b="b" l="l" r="r" t="t"/>
            <a:pathLst>
              <a:path extrusionOk="0" h="59" w="41">
                <a:moveTo>
                  <a:pt x="41" y="29"/>
                </a:moveTo>
                <a:cubicBezTo>
                  <a:pt x="41" y="40"/>
                  <a:pt x="33" y="49"/>
                  <a:pt x="23" y="50"/>
                </a:cubicBezTo>
                <a:cubicBezTo>
                  <a:pt x="23" y="55"/>
                  <a:pt x="23" y="55"/>
                  <a:pt x="23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ubicBezTo>
                  <a:pt x="34" y="58"/>
                  <a:pt x="33" y="59"/>
                  <a:pt x="32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8" y="59"/>
                  <a:pt x="7" y="58"/>
                  <a:pt x="7" y="57"/>
                </a:cubicBezTo>
                <a:cubicBezTo>
                  <a:pt x="7" y="56"/>
                  <a:pt x="8" y="55"/>
                  <a:pt x="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0"/>
                  <a:pt x="18" y="50"/>
                  <a:pt x="18" y="50"/>
                </a:cubicBezTo>
                <a:cubicBezTo>
                  <a:pt x="8" y="49"/>
                  <a:pt x="0" y="40"/>
                  <a:pt x="0" y="2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3"/>
                  <a:pt x="2" y="23"/>
                </a:cubicBezTo>
                <a:cubicBezTo>
                  <a:pt x="3" y="23"/>
                  <a:pt x="4" y="24"/>
                  <a:pt x="4" y="25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38"/>
                  <a:pt x="12" y="45"/>
                  <a:pt x="20" y="45"/>
                </a:cubicBezTo>
                <a:cubicBezTo>
                  <a:pt x="29" y="45"/>
                  <a:pt x="36" y="38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3"/>
                  <a:pt x="39" y="23"/>
                </a:cubicBezTo>
                <a:cubicBezTo>
                  <a:pt x="40" y="23"/>
                  <a:pt x="41" y="24"/>
                  <a:pt x="41" y="25"/>
                </a:cubicBezTo>
                <a:lnTo>
                  <a:pt x="41" y="29"/>
                </a:lnTo>
                <a:close/>
                <a:moveTo>
                  <a:pt x="32" y="29"/>
                </a:moveTo>
                <a:cubicBezTo>
                  <a:pt x="32" y="36"/>
                  <a:pt x="27" y="41"/>
                  <a:pt x="20" y="41"/>
                </a:cubicBezTo>
                <a:cubicBezTo>
                  <a:pt x="14" y="41"/>
                  <a:pt x="9" y="36"/>
                  <a:pt x="9" y="2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5"/>
                  <a:pt x="14" y="0"/>
                  <a:pt x="20" y="0"/>
                </a:cubicBezTo>
                <a:cubicBezTo>
                  <a:pt x="27" y="0"/>
                  <a:pt x="32" y="5"/>
                  <a:pt x="32" y="11"/>
                </a:cubicBezTo>
                <a:lnTo>
                  <a:pt x="32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" name="Google Shape;374;p2"/>
          <p:cNvSpPr/>
          <p:nvPr/>
        </p:nvSpPr>
        <p:spPr>
          <a:xfrm>
            <a:off x="1979613" y="3094038"/>
            <a:ext cx="188913" cy="188913"/>
          </a:xfrm>
          <a:custGeom>
            <a:rect b="b" l="l" r="r" t="t"/>
            <a:pathLst>
              <a:path extrusionOk="0" h="55" w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9" y="24"/>
                  <a:pt x="9" y="25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1"/>
                  <a:pt x="10" y="32"/>
                  <a:pt x="11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30"/>
                </a:cubicBezTo>
                <a:lnTo>
                  <a:pt x="45" y="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" name="Google Shape;375;p2"/>
          <p:cNvSpPr/>
          <p:nvPr/>
        </p:nvSpPr>
        <p:spPr>
          <a:xfrm>
            <a:off x="2474913" y="3111500"/>
            <a:ext cx="233363" cy="157163"/>
          </a:xfrm>
          <a:custGeom>
            <a:rect b="b" l="l" r="r" t="t"/>
            <a:pathLst>
              <a:path extrusionOk="0" h="46" w="68">
                <a:moveTo>
                  <a:pt x="68" y="43"/>
                </a:moveTo>
                <a:cubicBezTo>
                  <a:pt x="68" y="45"/>
                  <a:pt x="67" y="46"/>
                  <a:pt x="66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43"/>
                </a:lnTo>
                <a:close/>
                <a:moveTo>
                  <a:pt x="64" y="14"/>
                </a:moveTo>
                <a:cubicBezTo>
                  <a:pt x="59" y="14"/>
                  <a:pt x="55" y="10"/>
                  <a:pt x="55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0"/>
                  <a:pt x="9" y="14"/>
                  <a:pt x="4" y="14"/>
                </a:cubicBezTo>
                <a:cubicBezTo>
                  <a:pt x="4" y="32"/>
                  <a:pt x="4" y="32"/>
                  <a:pt x="4" y="32"/>
                </a:cubicBezTo>
                <a:cubicBezTo>
                  <a:pt x="9" y="32"/>
                  <a:pt x="13" y="36"/>
                  <a:pt x="13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36"/>
                  <a:pt x="59" y="32"/>
                  <a:pt x="64" y="32"/>
                </a:cubicBezTo>
                <a:lnTo>
                  <a:pt x="64" y="14"/>
                </a:lnTo>
                <a:close/>
                <a:moveTo>
                  <a:pt x="34" y="38"/>
                </a:moveTo>
                <a:cubicBezTo>
                  <a:pt x="27" y="38"/>
                  <a:pt x="23" y="29"/>
                  <a:pt x="23" y="23"/>
                </a:cubicBezTo>
                <a:cubicBezTo>
                  <a:pt x="23" y="16"/>
                  <a:pt x="27" y="8"/>
                  <a:pt x="34" y="8"/>
                </a:cubicBezTo>
                <a:cubicBezTo>
                  <a:pt x="42" y="8"/>
                  <a:pt x="45" y="16"/>
                  <a:pt x="45" y="23"/>
                </a:cubicBezTo>
                <a:cubicBezTo>
                  <a:pt x="45" y="29"/>
                  <a:pt x="42" y="38"/>
                  <a:pt x="34" y="38"/>
                </a:cubicBezTo>
                <a:close/>
                <a:moveTo>
                  <a:pt x="41" y="32"/>
                </a:moveTo>
                <a:cubicBezTo>
                  <a:pt x="41" y="28"/>
                  <a:pt x="41" y="28"/>
                  <a:pt x="41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12"/>
                  <a:pt x="36" y="12"/>
                  <a:pt x="36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27" y="17"/>
                  <a:pt x="27" y="17"/>
                  <a:pt x="27" y="17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9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8"/>
                  <a:pt x="32" y="28"/>
                  <a:pt x="32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32"/>
                  <a:pt x="27" y="32"/>
                  <a:pt x="27" y="32"/>
                </a:cubicBezTo>
                <a:lnTo>
                  <a:pt x="41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" name="Google Shape;376;p2"/>
          <p:cNvSpPr/>
          <p:nvPr/>
        </p:nvSpPr>
        <p:spPr>
          <a:xfrm>
            <a:off x="2968625" y="3111500"/>
            <a:ext cx="188913" cy="157163"/>
          </a:xfrm>
          <a:custGeom>
            <a:rect b="b" l="l" r="r" t="t"/>
            <a:pathLst>
              <a:path extrusionOk="0" h="46" w="55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5"/>
                  <a:pt x="54" y="46"/>
                  <a:pt x="5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7" name="Google Shape;377;p2"/>
          <p:cNvSpPr/>
          <p:nvPr/>
        </p:nvSpPr>
        <p:spPr>
          <a:xfrm>
            <a:off x="3463925" y="3079750"/>
            <a:ext cx="171450" cy="220663"/>
          </a:xfrm>
          <a:custGeom>
            <a:rect b="b" l="l" r="r" t="t"/>
            <a:pathLst>
              <a:path extrusionOk="0" h="64" w="50">
                <a:moveTo>
                  <a:pt x="25" y="46"/>
                </a:moveTo>
                <a:cubicBezTo>
                  <a:pt x="20" y="57"/>
                  <a:pt x="11" y="64"/>
                  <a:pt x="1" y="64"/>
                </a:cubicBezTo>
                <a:cubicBezTo>
                  <a:pt x="0" y="64"/>
                  <a:pt x="0" y="63"/>
                  <a:pt x="0" y="62"/>
                </a:cubicBezTo>
                <a:cubicBezTo>
                  <a:pt x="0" y="61"/>
                  <a:pt x="0" y="61"/>
                  <a:pt x="1" y="61"/>
                </a:cubicBezTo>
                <a:cubicBezTo>
                  <a:pt x="10" y="61"/>
                  <a:pt x="17" y="55"/>
                  <a:pt x="22" y="46"/>
                </a:cubicBezTo>
                <a:cubicBezTo>
                  <a:pt x="17" y="48"/>
                  <a:pt x="6" y="50"/>
                  <a:pt x="1" y="36"/>
                </a:cubicBezTo>
                <a:cubicBezTo>
                  <a:pt x="15" y="30"/>
                  <a:pt x="22" y="37"/>
                  <a:pt x="24" y="41"/>
                </a:cubicBezTo>
                <a:cubicBezTo>
                  <a:pt x="25" y="38"/>
                  <a:pt x="26" y="35"/>
                  <a:pt x="27" y="31"/>
                </a:cubicBezTo>
                <a:cubicBezTo>
                  <a:pt x="27" y="31"/>
                  <a:pt x="9" y="34"/>
                  <a:pt x="7" y="18"/>
                </a:cubicBezTo>
                <a:cubicBezTo>
                  <a:pt x="23" y="12"/>
                  <a:pt x="27" y="28"/>
                  <a:pt x="27" y="28"/>
                </a:cubicBezTo>
                <a:cubicBezTo>
                  <a:pt x="27" y="26"/>
                  <a:pt x="28" y="21"/>
                  <a:pt x="28" y="21"/>
                </a:cubicBezTo>
                <a:cubicBezTo>
                  <a:pt x="28" y="21"/>
                  <a:pt x="14" y="12"/>
                  <a:pt x="23" y="0"/>
                </a:cubicBezTo>
                <a:cubicBezTo>
                  <a:pt x="39" y="5"/>
                  <a:pt x="31" y="21"/>
                  <a:pt x="31" y="21"/>
                </a:cubicBezTo>
                <a:cubicBezTo>
                  <a:pt x="31" y="21"/>
                  <a:pt x="31" y="24"/>
                  <a:pt x="31" y="25"/>
                </a:cubicBezTo>
                <a:cubicBezTo>
                  <a:pt x="31" y="25"/>
                  <a:pt x="37" y="14"/>
                  <a:pt x="48" y="18"/>
                </a:cubicBezTo>
                <a:cubicBezTo>
                  <a:pt x="48" y="35"/>
                  <a:pt x="30" y="32"/>
                  <a:pt x="30" y="32"/>
                </a:cubicBezTo>
                <a:cubicBezTo>
                  <a:pt x="29" y="35"/>
                  <a:pt x="29" y="39"/>
                  <a:pt x="27" y="42"/>
                </a:cubicBezTo>
                <a:cubicBezTo>
                  <a:pt x="27" y="42"/>
                  <a:pt x="38" y="30"/>
                  <a:pt x="50" y="39"/>
                </a:cubicBezTo>
                <a:cubicBezTo>
                  <a:pt x="43" y="57"/>
                  <a:pt x="25" y="46"/>
                  <a:pt x="25" y="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" name="Google Shape;378;p2"/>
          <p:cNvSpPr/>
          <p:nvPr/>
        </p:nvSpPr>
        <p:spPr>
          <a:xfrm>
            <a:off x="3959225" y="3094038"/>
            <a:ext cx="171450" cy="188913"/>
          </a:xfrm>
          <a:custGeom>
            <a:rect b="b" l="l" r="r" t="t"/>
            <a:pathLst>
              <a:path extrusionOk="0" h="55" w="50">
                <a:moveTo>
                  <a:pt x="40" y="55"/>
                </a:moveTo>
                <a:cubicBezTo>
                  <a:pt x="37" y="55"/>
                  <a:pt x="34" y="54"/>
                  <a:pt x="32" y="51"/>
                </a:cubicBezTo>
                <a:cubicBezTo>
                  <a:pt x="4" y="24"/>
                  <a:pt x="4" y="24"/>
                  <a:pt x="4" y="24"/>
                </a:cubicBezTo>
                <a:cubicBezTo>
                  <a:pt x="1" y="21"/>
                  <a:pt x="0" y="18"/>
                  <a:pt x="0" y="14"/>
                </a:cubicBezTo>
                <a:cubicBezTo>
                  <a:pt x="0" y="7"/>
                  <a:pt x="6" y="0"/>
                  <a:pt x="13" y="0"/>
                </a:cubicBezTo>
                <a:cubicBezTo>
                  <a:pt x="17" y="0"/>
                  <a:pt x="21" y="2"/>
                  <a:pt x="23" y="5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7"/>
                  <a:pt x="45" y="27"/>
                </a:cubicBezTo>
                <a:cubicBezTo>
                  <a:pt x="45" y="28"/>
                  <a:pt x="43" y="30"/>
                  <a:pt x="42" y="30"/>
                </a:cubicBezTo>
                <a:cubicBezTo>
                  <a:pt x="42" y="30"/>
                  <a:pt x="42" y="30"/>
                  <a:pt x="42" y="29"/>
                </a:cubicBezTo>
                <a:cubicBezTo>
                  <a:pt x="20" y="8"/>
                  <a:pt x="20" y="8"/>
                  <a:pt x="20" y="8"/>
                </a:cubicBezTo>
                <a:cubicBezTo>
                  <a:pt x="18" y="6"/>
                  <a:pt x="16" y="5"/>
                  <a:pt x="13" y="5"/>
                </a:cubicBezTo>
                <a:cubicBezTo>
                  <a:pt x="8" y="5"/>
                  <a:pt x="4" y="9"/>
                  <a:pt x="4" y="14"/>
                </a:cubicBezTo>
                <a:cubicBezTo>
                  <a:pt x="4" y="16"/>
                  <a:pt x="5" y="19"/>
                  <a:pt x="7" y="21"/>
                </a:cubicBezTo>
                <a:cubicBezTo>
                  <a:pt x="35" y="48"/>
                  <a:pt x="35" y="48"/>
                  <a:pt x="35" y="48"/>
                </a:cubicBezTo>
                <a:cubicBezTo>
                  <a:pt x="36" y="50"/>
                  <a:pt x="38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43"/>
                  <a:pt x="44" y="41"/>
                  <a:pt x="43" y="4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1" y="18"/>
                  <a:pt x="20" y="18"/>
                </a:cubicBezTo>
                <a:cubicBezTo>
                  <a:pt x="19" y="18"/>
                  <a:pt x="18" y="19"/>
                  <a:pt x="18" y="21"/>
                </a:cubicBezTo>
                <a:cubicBezTo>
                  <a:pt x="18" y="22"/>
                  <a:pt x="18" y="22"/>
                  <a:pt x="19" y="23"/>
                </a:cubicBezTo>
                <a:cubicBezTo>
                  <a:pt x="33" y="38"/>
                  <a:pt x="33" y="38"/>
                  <a:pt x="33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2" y="41"/>
                  <a:pt x="31" y="41"/>
                </a:cubicBezTo>
                <a:cubicBezTo>
                  <a:pt x="31" y="41"/>
                  <a:pt x="30" y="41"/>
                  <a:pt x="30" y="4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5"/>
                  <a:pt x="13" y="23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2" y="14"/>
                  <a:pt x="24" y="15"/>
                  <a:pt x="26" y="16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39"/>
                  <a:pt x="50" y="42"/>
                  <a:pt x="50" y="45"/>
                </a:cubicBezTo>
                <a:cubicBezTo>
                  <a:pt x="50" y="51"/>
                  <a:pt x="46" y="55"/>
                  <a:pt x="40" y="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" name="Google Shape;379;p2"/>
          <p:cNvSpPr/>
          <p:nvPr/>
        </p:nvSpPr>
        <p:spPr>
          <a:xfrm>
            <a:off x="4452938" y="3094038"/>
            <a:ext cx="203200" cy="188913"/>
          </a:xfrm>
          <a:custGeom>
            <a:rect b="b" l="l" r="r" t="t"/>
            <a:pathLst>
              <a:path extrusionOk="0" h="55" w="59">
                <a:moveTo>
                  <a:pt x="10" y="37"/>
                </a:moveTo>
                <a:cubicBezTo>
                  <a:pt x="4" y="37"/>
                  <a:pt x="0" y="30"/>
                  <a:pt x="0" y="25"/>
                </a:cubicBezTo>
                <a:cubicBezTo>
                  <a:pt x="0" y="21"/>
                  <a:pt x="2" y="18"/>
                  <a:pt x="6" y="18"/>
                </a:cubicBezTo>
                <a:cubicBezTo>
                  <a:pt x="11" y="18"/>
                  <a:pt x="15" y="25"/>
                  <a:pt x="15" y="30"/>
                </a:cubicBezTo>
                <a:cubicBezTo>
                  <a:pt x="15" y="33"/>
                  <a:pt x="14" y="37"/>
                  <a:pt x="10" y="37"/>
                </a:cubicBezTo>
                <a:close/>
                <a:moveTo>
                  <a:pt x="50" y="50"/>
                </a:moveTo>
                <a:cubicBezTo>
                  <a:pt x="50" y="54"/>
                  <a:pt x="46" y="55"/>
                  <a:pt x="43" y="55"/>
                </a:cubicBezTo>
                <a:cubicBezTo>
                  <a:pt x="38" y="55"/>
                  <a:pt x="34" y="52"/>
                  <a:pt x="29" y="52"/>
                </a:cubicBezTo>
                <a:cubicBezTo>
                  <a:pt x="25" y="52"/>
                  <a:pt x="21" y="55"/>
                  <a:pt x="15" y="55"/>
                </a:cubicBezTo>
                <a:cubicBezTo>
                  <a:pt x="12" y="55"/>
                  <a:pt x="9" y="54"/>
                  <a:pt x="9" y="50"/>
                </a:cubicBezTo>
                <a:cubicBezTo>
                  <a:pt x="9" y="41"/>
                  <a:pt x="21" y="29"/>
                  <a:pt x="29" y="29"/>
                </a:cubicBezTo>
                <a:cubicBezTo>
                  <a:pt x="38" y="29"/>
                  <a:pt x="50" y="41"/>
                  <a:pt x="50" y="50"/>
                </a:cubicBezTo>
                <a:close/>
                <a:moveTo>
                  <a:pt x="21" y="21"/>
                </a:moveTo>
                <a:cubicBezTo>
                  <a:pt x="15" y="21"/>
                  <a:pt x="12" y="14"/>
                  <a:pt x="12" y="9"/>
                </a:cubicBezTo>
                <a:cubicBezTo>
                  <a:pt x="12" y="5"/>
                  <a:pt x="14" y="0"/>
                  <a:pt x="18" y="0"/>
                </a:cubicBezTo>
                <a:cubicBezTo>
                  <a:pt x="24" y="0"/>
                  <a:pt x="28" y="8"/>
                  <a:pt x="28" y="13"/>
                </a:cubicBezTo>
                <a:cubicBezTo>
                  <a:pt x="28" y="17"/>
                  <a:pt x="26" y="21"/>
                  <a:pt x="21" y="21"/>
                </a:cubicBezTo>
                <a:close/>
                <a:moveTo>
                  <a:pt x="31" y="13"/>
                </a:moveTo>
                <a:cubicBezTo>
                  <a:pt x="31" y="8"/>
                  <a:pt x="35" y="0"/>
                  <a:pt x="41" y="0"/>
                </a:cubicBezTo>
                <a:cubicBezTo>
                  <a:pt x="45" y="0"/>
                  <a:pt x="47" y="5"/>
                  <a:pt x="47" y="9"/>
                </a:cubicBezTo>
                <a:cubicBezTo>
                  <a:pt x="47" y="14"/>
                  <a:pt x="44" y="21"/>
                  <a:pt x="38" y="21"/>
                </a:cubicBezTo>
                <a:cubicBezTo>
                  <a:pt x="33" y="21"/>
                  <a:pt x="31" y="17"/>
                  <a:pt x="31" y="13"/>
                </a:cubicBezTo>
                <a:close/>
                <a:moveTo>
                  <a:pt x="59" y="25"/>
                </a:moveTo>
                <a:cubicBezTo>
                  <a:pt x="59" y="30"/>
                  <a:pt x="55" y="37"/>
                  <a:pt x="49" y="37"/>
                </a:cubicBezTo>
                <a:cubicBezTo>
                  <a:pt x="45" y="37"/>
                  <a:pt x="44" y="33"/>
                  <a:pt x="44" y="30"/>
                </a:cubicBezTo>
                <a:cubicBezTo>
                  <a:pt x="44" y="25"/>
                  <a:pt x="48" y="18"/>
                  <a:pt x="53" y="18"/>
                </a:cubicBezTo>
                <a:cubicBezTo>
                  <a:pt x="57" y="18"/>
                  <a:pt x="59" y="21"/>
                  <a:pt x="59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" name="Google Shape;380;p2"/>
          <p:cNvSpPr/>
          <p:nvPr/>
        </p:nvSpPr>
        <p:spPr>
          <a:xfrm>
            <a:off x="4948238" y="3094038"/>
            <a:ext cx="233363" cy="188913"/>
          </a:xfrm>
          <a:custGeom>
            <a:rect b="b" l="l" r="r" t="t"/>
            <a:pathLst>
              <a:path extrusionOk="0" h="55" w="68">
                <a:moveTo>
                  <a:pt x="68" y="49"/>
                </a:moveTo>
                <a:cubicBezTo>
                  <a:pt x="68" y="53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9"/>
                </a:lnTo>
                <a:close/>
                <a:moveTo>
                  <a:pt x="5" y="5"/>
                </a:moveTo>
                <a:cubicBezTo>
                  <a:pt x="5" y="5"/>
                  <a:pt x="4" y="5"/>
                  <a:pt x="4" y="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1"/>
                  <a:pt x="5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4" y="50"/>
                  <a:pt x="64" y="4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3" y="5"/>
                  <a:pt x="63" y="5"/>
                </a:cubicBezTo>
                <a:lnTo>
                  <a:pt x="5" y="5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3"/>
                  <a:pt x="12" y="9"/>
                  <a:pt x="16" y="9"/>
                </a:cubicBezTo>
                <a:cubicBezTo>
                  <a:pt x="20" y="9"/>
                  <a:pt x="23" y="13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6"/>
                </a:moveTo>
                <a:cubicBezTo>
                  <a:pt x="9" y="46"/>
                  <a:pt x="9" y="46"/>
                  <a:pt x="9" y="46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8"/>
                  <a:pt x="20" y="28"/>
                  <a:pt x="20" y="28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30"/>
                  <a:pt x="59" y="30"/>
                  <a:pt x="59" y="30"/>
                </a:cubicBezTo>
                <a:lnTo>
                  <a:pt x="59" y="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" name="Google Shape;381;p2"/>
          <p:cNvSpPr/>
          <p:nvPr/>
        </p:nvSpPr>
        <p:spPr>
          <a:xfrm>
            <a:off x="5443538" y="3094038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24" y="55"/>
                  <a:pt x="22" y="55"/>
                  <a:pt x="19" y="54"/>
                </a:cubicBezTo>
                <a:cubicBezTo>
                  <a:pt x="20" y="52"/>
                  <a:pt x="22" y="50"/>
                  <a:pt x="22" y="48"/>
                </a:cubicBezTo>
                <a:cubicBezTo>
                  <a:pt x="22" y="48"/>
                  <a:pt x="23" y="47"/>
                  <a:pt x="24" y="41"/>
                </a:cubicBezTo>
                <a:cubicBezTo>
                  <a:pt x="25" y="42"/>
                  <a:pt x="28" y="44"/>
                  <a:pt x="31" y="44"/>
                </a:cubicBezTo>
                <a:cubicBezTo>
                  <a:pt x="40" y="44"/>
                  <a:pt x="46" y="36"/>
                  <a:pt x="46" y="25"/>
                </a:cubicBezTo>
                <a:cubicBezTo>
                  <a:pt x="46" y="17"/>
                  <a:pt x="39" y="10"/>
                  <a:pt x="28" y="10"/>
                </a:cubicBezTo>
                <a:cubicBezTo>
                  <a:pt x="15" y="10"/>
                  <a:pt x="9" y="19"/>
                  <a:pt x="9" y="27"/>
                </a:cubicBezTo>
                <a:cubicBezTo>
                  <a:pt x="9" y="31"/>
                  <a:pt x="10" y="36"/>
                  <a:pt x="14" y="37"/>
                </a:cubicBezTo>
                <a:cubicBezTo>
                  <a:pt x="15" y="37"/>
                  <a:pt x="15" y="37"/>
                  <a:pt x="16" y="36"/>
                </a:cubicBezTo>
                <a:cubicBezTo>
                  <a:pt x="16" y="36"/>
                  <a:pt x="16" y="35"/>
                  <a:pt x="16" y="34"/>
                </a:cubicBezTo>
                <a:cubicBezTo>
                  <a:pt x="16" y="34"/>
                  <a:pt x="16" y="33"/>
                  <a:pt x="16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0"/>
                  <a:pt x="19" y="14"/>
                  <a:pt x="27" y="14"/>
                </a:cubicBezTo>
                <a:cubicBezTo>
                  <a:pt x="35" y="14"/>
                  <a:pt x="39" y="19"/>
                  <a:pt x="39" y="25"/>
                </a:cubicBezTo>
                <a:cubicBezTo>
                  <a:pt x="39" y="33"/>
                  <a:pt x="35" y="39"/>
                  <a:pt x="30" y="39"/>
                </a:cubicBezTo>
                <a:cubicBezTo>
                  <a:pt x="27" y="39"/>
                  <a:pt x="25" y="37"/>
                  <a:pt x="26" y="34"/>
                </a:cubicBezTo>
                <a:cubicBezTo>
                  <a:pt x="27" y="31"/>
                  <a:pt x="28" y="27"/>
                  <a:pt x="28" y="24"/>
                </a:cubicBezTo>
                <a:cubicBezTo>
                  <a:pt x="28" y="22"/>
                  <a:pt x="27" y="20"/>
                  <a:pt x="25" y="20"/>
                </a:cubicBezTo>
                <a:cubicBezTo>
                  <a:pt x="22" y="20"/>
                  <a:pt x="19" y="23"/>
                  <a:pt x="19" y="27"/>
                </a:cubicBezTo>
                <a:cubicBezTo>
                  <a:pt x="19" y="27"/>
                  <a:pt x="19" y="30"/>
                  <a:pt x="20" y="32"/>
                </a:cubicBezTo>
                <a:cubicBezTo>
                  <a:pt x="17" y="44"/>
                  <a:pt x="17" y="47"/>
                  <a:pt x="17" y="47"/>
                </a:cubicBezTo>
                <a:cubicBezTo>
                  <a:pt x="16" y="49"/>
                  <a:pt x="16" y="51"/>
                  <a:pt x="16" y="53"/>
                </a:cubicBezTo>
                <a:cubicBezTo>
                  <a:pt x="7" y="49"/>
                  <a:pt x="0" y="39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" name="Google Shape;382;p2"/>
          <p:cNvSpPr/>
          <p:nvPr/>
        </p:nvSpPr>
        <p:spPr>
          <a:xfrm>
            <a:off x="5937250" y="3094038"/>
            <a:ext cx="188913" cy="188913"/>
          </a:xfrm>
          <a:custGeom>
            <a:rect b="b" l="l" r="r" t="t"/>
            <a:pathLst>
              <a:path extrusionOk="0" h="55" w="55">
                <a:moveTo>
                  <a:pt x="55" y="28"/>
                </a:moveTo>
                <a:cubicBezTo>
                  <a:pt x="55" y="43"/>
                  <a:pt x="42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lose/>
                <a:moveTo>
                  <a:pt x="42" y="28"/>
                </a:moveTo>
                <a:cubicBezTo>
                  <a:pt x="42" y="27"/>
                  <a:pt x="42" y="26"/>
                  <a:pt x="41" y="2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1"/>
                  <a:pt x="19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41" y="30"/>
                  <a:pt x="41" y="30"/>
                  <a:pt x="41" y="30"/>
                </a:cubicBezTo>
                <a:cubicBezTo>
                  <a:pt x="42" y="29"/>
                  <a:pt x="42" y="29"/>
                  <a:pt x="42" y="2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" name="Google Shape;383;p2"/>
          <p:cNvSpPr/>
          <p:nvPr/>
        </p:nvSpPr>
        <p:spPr>
          <a:xfrm>
            <a:off x="6432550" y="3094038"/>
            <a:ext cx="188913" cy="188913"/>
          </a:xfrm>
          <a:custGeom>
            <a:rect b="b" l="l" r="r" t="t"/>
            <a:pathLst>
              <a:path extrusionOk="0" h="55" w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43" y="25"/>
                </a:moveTo>
                <a:cubicBezTo>
                  <a:pt x="43" y="24"/>
                  <a:pt x="42" y="23"/>
                  <a:pt x="41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1" y="12"/>
                  <a:pt x="29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3" y="13"/>
                  <a:pt x="23" y="14"/>
                </a:cubicBezTo>
                <a:cubicBezTo>
                  <a:pt x="23" y="23"/>
                  <a:pt x="23" y="23"/>
                  <a:pt x="2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1" y="24"/>
                  <a:pt x="11" y="2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1"/>
                  <a:pt x="12" y="32"/>
                  <a:pt x="1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3"/>
                  <a:pt x="24" y="44"/>
                  <a:pt x="2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1" y="44"/>
                  <a:pt x="32" y="43"/>
                  <a:pt x="32" y="41"/>
                </a:cubicBezTo>
                <a:cubicBezTo>
                  <a:pt x="32" y="32"/>
                  <a:pt x="32" y="32"/>
                  <a:pt x="32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32"/>
                  <a:pt x="43" y="31"/>
                  <a:pt x="43" y="30"/>
                </a:cubicBezTo>
                <a:lnTo>
                  <a:pt x="43" y="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" name="Google Shape;384;p2"/>
          <p:cNvSpPr/>
          <p:nvPr/>
        </p:nvSpPr>
        <p:spPr>
          <a:xfrm>
            <a:off x="6927850" y="3094038"/>
            <a:ext cx="203200" cy="188913"/>
          </a:xfrm>
          <a:custGeom>
            <a:rect b="b" l="l" r="r" t="t"/>
            <a:pathLst>
              <a:path extrusionOk="0" h="55" w="59">
                <a:moveTo>
                  <a:pt x="59" y="45"/>
                </a:moveTo>
                <a:cubicBezTo>
                  <a:pt x="59" y="45"/>
                  <a:pt x="59" y="46"/>
                  <a:pt x="5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4"/>
                  <a:pt x="48" y="55"/>
                  <a:pt x="47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0" y="55"/>
                  <a:pt x="9" y="54"/>
                  <a:pt x="9" y="52"/>
                </a:cubicBezTo>
                <a:cubicBezTo>
                  <a:pt x="9" y="46"/>
                  <a:pt x="9" y="46"/>
                  <a:pt x="9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6"/>
                  <a:pt x="3" y="23"/>
                  <a:pt x="7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4"/>
                  <a:pt x="9" y="4"/>
                  <a:pt x="9" y="4"/>
                </a:cubicBezTo>
                <a:cubicBezTo>
                  <a:pt x="9" y="2"/>
                  <a:pt x="10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1" y="1"/>
                  <a:pt x="42" y="3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10"/>
                  <a:pt x="50" y="12"/>
                  <a:pt x="50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6" y="23"/>
                  <a:pt x="59" y="26"/>
                  <a:pt x="59" y="30"/>
                </a:cubicBezTo>
                <a:lnTo>
                  <a:pt x="59" y="45"/>
                </a:lnTo>
                <a:close/>
                <a:moveTo>
                  <a:pt x="45" y="28"/>
                </a:moveTo>
                <a:cubicBezTo>
                  <a:pt x="45" y="14"/>
                  <a:pt x="45" y="14"/>
                  <a:pt x="45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3"/>
                  <a:pt x="36" y="11"/>
                </a:cubicBezTo>
                <a:cubicBezTo>
                  <a:pt x="36" y="5"/>
                  <a:pt x="36" y="5"/>
                  <a:pt x="3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8"/>
                  <a:pt x="13" y="28"/>
                  <a:pt x="13" y="28"/>
                </a:cubicBezTo>
                <a:lnTo>
                  <a:pt x="45" y="28"/>
                </a:lnTo>
                <a:close/>
                <a:moveTo>
                  <a:pt x="45" y="51"/>
                </a:moveTo>
                <a:cubicBezTo>
                  <a:pt x="45" y="41"/>
                  <a:pt x="45" y="41"/>
                  <a:pt x="45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51"/>
                  <a:pt x="13" y="51"/>
                  <a:pt x="13" y="51"/>
                </a:cubicBezTo>
                <a:lnTo>
                  <a:pt x="45" y="51"/>
                </a:lnTo>
                <a:close/>
                <a:moveTo>
                  <a:pt x="52" y="28"/>
                </a:moveTo>
                <a:cubicBezTo>
                  <a:pt x="51" y="28"/>
                  <a:pt x="50" y="29"/>
                  <a:pt x="50" y="30"/>
                </a:cubicBezTo>
                <a:cubicBezTo>
                  <a:pt x="50" y="31"/>
                  <a:pt x="51" y="32"/>
                  <a:pt x="52" y="32"/>
                </a:cubicBezTo>
                <a:cubicBezTo>
                  <a:pt x="54" y="32"/>
                  <a:pt x="55" y="31"/>
                  <a:pt x="55" y="30"/>
                </a:cubicBezTo>
                <a:cubicBezTo>
                  <a:pt x="55" y="29"/>
                  <a:pt x="54" y="28"/>
                  <a:pt x="52" y="2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" name="Google Shape;385;p2"/>
          <p:cNvSpPr/>
          <p:nvPr/>
        </p:nvSpPr>
        <p:spPr>
          <a:xfrm>
            <a:off x="7423150" y="3079750"/>
            <a:ext cx="215900" cy="220663"/>
          </a:xfrm>
          <a:custGeom>
            <a:rect b="b" l="l" r="r" t="t"/>
            <a:pathLst>
              <a:path extrusionOk="0" h="64" w="63">
                <a:moveTo>
                  <a:pt x="15" y="5"/>
                </a:moveTo>
                <a:cubicBezTo>
                  <a:pt x="16" y="5"/>
                  <a:pt x="16" y="5"/>
                  <a:pt x="16" y="5"/>
                </a:cubicBezTo>
                <a:cubicBezTo>
                  <a:pt x="15" y="6"/>
                  <a:pt x="1" y="22"/>
                  <a:pt x="14" y="34"/>
                </a:cubicBezTo>
                <a:cubicBezTo>
                  <a:pt x="20" y="41"/>
                  <a:pt x="25" y="35"/>
                  <a:pt x="25" y="35"/>
                </a:cubicBezTo>
                <a:cubicBezTo>
                  <a:pt x="30" y="28"/>
                  <a:pt x="25" y="19"/>
                  <a:pt x="25" y="19"/>
                </a:cubicBezTo>
                <a:cubicBezTo>
                  <a:pt x="24" y="15"/>
                  <a:pt x="19" y="13"/>
                  <a:pt x="19" y="13"/>
                </a:cubicBezTo>
                <a:cubicBezTo>
                  <a:pt x="23" y="9"/>
                  <a:pt x="23" y="9"/>
                  <a:pt x="23" y="9"/>
                </a:cubicBezTo>
                <a:cubicBezTo>
                  <a:pt x="26" y="11"/>
                  <a:pt x="29" y="14"/>
                  <a:pt x="29" y="14"/>
                </a:cubicBezTo>
                <a:cubicBezTo>
                  <a:pt x="29" y="10"/>
                  <a:pt x="26" y="6"/>
                  <a:pt x="26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10"/>
                  <a:pt x="35" y="14"/>
                  <a:pt x="35" y="14"/>
                </a:cubicBezTo>
                <a:cubicBezTo>
                  <a:pt x="36" y="11"/>
                  <a:pt x="40" y="9"/>
                  <a:pt x="40" y="9"/>
                </a:cubicBezTo>
                <a:cubicBezTo>
                  <a:pt x="44" y="13"/>
                  <a:pt x="44" y="13"/>
                  <a:pt x="44" y="13"/>
                </a:cubicBezTo>
                <a:cubicBezTo>
                  <a:pt x="40" y="14"/>
                  <a:pt x="38" y="18"/>
                  <a:pt x="38" y="18"/>
                </a:cubicBezTo>
                <a:cubicBezTo>
                  <a:pt x="36" y="22"/>
                  <a:pt x="34" y="30"/>
                  <a:pt x="38" y="35"/>
                </a:cubicBezTo>
                <a:cubicBezTo>
                  <a:pt x="42" y="41"/>
                  <a:pt x="49" y="35"/>
                  <a:pt x="49" y="35"/>
                </a:cubicBezTo>
                <a:cubicBezTo>
                  <a:pt x="63" y="23"/>
                  <a:pt x="48" y="6"/>
                  <a:pt x="48" y="6"/>
                </a:cubicBezTo>
                <a:cubicBezTo>
                  <a:pt x="47" y="5"/>
                  <a:pt x="48" y="5"/>
                  <a:pt x="48" y="5"/>
                </a:cubicBezTo>
                <a:cubicBezTo>
                  <a:pt x="55" y="10"/>
                  <a:pt x="63" y="16"/>
                  <a:pt x="63" y="32"/>
                </a:cubicBezTo>
                <a:cubicBezTo>
                  <a:pt x="63" y="50"/>
                  <a:pt x="50" y="64"/>
                  <a:pt x="32" y="64"/>
                </a:cubicBezTo>
                <a:cubicBezTo>
                  <a:pt x="14" y="64"/>
                  <a:pt x="0" y="49"/>
                  <a:pt x="0" y="31"/>
                </a:cubicBezTo>
                <a:cubicBezTo>
                  <a:pt x="1" y="21"/>
                  <a:pt x="6" y="11"/>
                  <a:pt x="15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" name="Google Shape;386;p2"/>
          <p:cNvSpPr/>
          <p:nvPr/>
        </p:nvSpPr>
        <p:spPr>
          <a:xfrm>
            <a:off x="7916863" y="3097213"/>
            <a:ext cx="188913" cy="185738"/>
          </a:xfrm>
          <a:custGeom>
            <a:rect b="b" l="l" r="r" t="t"/>
            <a:pathLst>
              <a:path extrusionOk="0" h="54" w="55">
                <a:moveTo>
                  <a:pt x="23" y="17"/>
                </a:moveTo>
                <a:cubicBezTo>
                  <a:pt x="23" y="29"/>
                  <a:pt x="16" y="40"/>
                  <a:pt x="6" y="44"/>
                </a:cubicBezTo>
                <a:cubicBezTo>
                  <a:pt x="2" y="40"/>
                  <a:pt x="0" y="34"/>
                  <a:pt x="0" y="27"/>
                </a:cubicBezTo>
                <a:cubicBezTo>
                  <a:pt x="0" y="13"/>
                  <a:pt x="10" y="2"/>
                  <a:pt x="23" y="0"/>
                </a:cubicBezTo>
                <a:lnTo>
                  <a:pt x="23" y="17"/>
                </a:lnTo>
                <a:close/>
                <a:moveTo>
                  <a:pt x="27" y="54"/>
                </a:moveTo>
                <a:cubicBezTo>
                  <a:pt x="22" y="54"/>
                  <a:pt x="18" y="53"/>
                  <a:pt x="14" y="51"/>
                </a:cubicBezTo>
                <a:cubicBezTo>
                  <a:pt x="20" y="47"/>
                  <a:pt x="25" y="41"/>
                  <a:pt x="27" y="34"/>
                </a:cubicBezTo>
                <a:cubicBezTo>
                  <a:pt x="29" y="41"/>
                  <a:pt x="34" y="47"/>
                  <a:pt x="40" y="51"/>
                </a:cubicBezTo>
                <a:cubicBezTo>
                  <a:pt x="36" y="53"/>
                  <a:pt x="32" y="54"/>
                  <a:pt x="27" y="54"/>
                </a:cubicBezTo>
                <a:close/>
                <a:moveTo>
                  <a:pt x="48" y="44"/>
                </a:moveTo>
                <a:cubicBezTo>
                  <a:pt x="39" y="40"/>
                  <a:pt x="32" y="29"/>
                  <a:pt x="32" y="17"/>
                </a:cubicBezTo>
                <a:cubicBezTo>
                  <a:pt x="32" y="0"/>
                  <a:pt x="32" y="0"/>
                  <a:pt x="32" y="0"/>
                </a:cubicBezTo>
                <a:cubicBezTo>
                  <a:pt x="45" y="2"/>
                  <a:pt x="55" y="13"/>
                  <a:pt x="55" y="27"/>
                </a:cubicBezTo>
                <a:cubicBezTo>
                  <a:pt x="55" y="34"/>
                  <a:pt x="52" y="40"/>
                  <a:pt x="48" y="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" name="Google Shape;387;p2"/>
          <p:cNvSpPr/>
          <p:nvPr/>
        </p:nvSpPr>
        <p:spPr>
          <a:xfrm>
            <a:off x="8412163" y="3086100"/>
            <a:ext cx="219075" cy="196850"/>
          </a:xfrm>
          <a:custGeom>
            <a:rect b="b" l="l" r="r" t="t"/>
            <a:pathLst>
              <a:path extrusionOk="0" h="57" w="64">
                <a:moveTo>
                  <a:pt x="23" y="39"/>
                </a:moveTo>
                <a:cubicBezTo>
                  <a:pt x="23" y="40"/>
                  <a:pt x="22" y="41"/>
                  <a:pt x="21" y="41"/>
                </a:cubicBezTo>
                <a:cubicBezTo>
                  <a:pt x="21" y="41"/>
                  <a:pt x="21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0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1"/>
                  <a:pt x="8" y="22"/>
                </a:cubicBezTo>
                <a:cubicBezTo>
                  <a:pt x="23" y="36"/>
                  <a:pt x="23" y="36"/>
                  <a:pt x="23" y="36"/>
                </a:cubicBezTo>
                <a:lnTo>
                  <a:pt x="23" y="39"/>
                </a:lnTo>
                <a:close/>
                <a:moveTo>
                  <a:pt x="58" y="57"/>
                </a:moveTo>
                <a:cubicBezTo>
                  <a:pt x="58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6"/>
                  <a:pt x="56" y="56"/>
                </a:cubicBezTo>
                <a:cubicBezTo>
                  <a:pt x="57" y="46"/>
                  <a:pt x="56" y="40"/>
                  <a:pt x="52" y="36"/>
                </a:cubicBezTo>
                <a:cubicBezTo>
                  <a:pt x="49" y="32"/>
                  <a:pt x="44" y="31"/>
                  <a:pt x="36" y="3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1"/>
                  <a:pt x="35" y="41"/>
                </a:cubicBezTo>
                <a:cubicBezTo>
                  <a:pt x="35" y="41"/>
                  <a:pt x="34" y="41"/>
                  <a:pt x="34" y="41"/>
                </a:cubicBezTo>
                <a:cubicBezTo>
                  <a:pt x="33" y="41"/>
                  <a:pt x="33" y="41"/>
                  <a:pt x="32" y="40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1"/>
                  <a:pt x="13" y="20"/>
                  <a:pt x="14" y="19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12"/>
                  <a:pt x="36" y="12"/>
                  <a:pt x="36" y="12"/>
                </a:cubicBezTo>
                <a:cubicBezTo>
                  <a:pt x="46" y="12"/>
                  <a:pt x="53" y="15"/>
                  <a:pt x="58" y="20"/>
                </a:cubicBezTo>
                <a:cubicBezTo>
                  <a:pt x="63" y="25"/>
                  <a:pt x="64" y="33"/>
                  <a:pt x="64" y="38"/>
                </a:cubicBezTo>
                <a:cubicBezTo>
                  <a:pt x="64" y="45"/>
                  <a:pt x="58" y="56"/>
                  <a:pt x="58" y="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" name="Google Shape;388;p2"/>
          <p:cNvSpPr/>
          <p:nvPr/>
        </p:nvSpPr>
        <p:spPr>
          <a:xfrm>
            <a:off x="8868598" y="3094038"/>
            <a:ext cx="198438" cy="203200"/>
          </a:xfrm>
          <a:custGeom>
            <a:rect b="b" l="l" r="r" t="t"/>
            <a:pathLst>
              <a:path extrusionOk="0" h="59" w="58">
                <a:moveTo>
                  <a:pt x="46" y="30"/>
                </a:moveTo>
                <a:cubicBezTo>
                  <a:pt x="44" y="32"/>
                  <a:pt x="42" y="34"/>
                  <a:pt x="39" y="36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9" y="50"/>
                  <a:pt x="38" y="50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9"/>
                  <a:pt x="23" y="58"/>
                  <a:pt x="23" y="58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6"/>
                  <a:pt x="20" y="55"/>
                  <a:pt x="21" y="55"/>
                </a:cubicBezTo>
                <a:cubicBezTo>
                  <a:pt x="24" y="45"/>
                  <a:pt x="24" y="45"/>
                  <a:pt x="24" y="45"/>
                </a:cubicBezTo>
                <a:cubicBezTo>
                  <a:pt x="14" y="35"/>
                  <a:pt x="14" y="35"/>
                  <a:pt x="14" y="35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23" y="19"/>
                  <a:pt x="23" y="19"/>
                  <a:pt x="23" y="19"/>
                </a:cubicBezTo>
                <a:cubicBezTo>
                  <a:pt x="25" y="17"/>
                  <a:pt x="27" y="14"/>
                  <a:pt x="29" y="12"/>
                </a:cubicBezTo>
                <a:cubicBezTo>
                  <a:pt x="38" y="3"/>
                  <a:pt x="45" y="0"/>
                  <a:pt x="57" y="0"/>
                </a:cubicBezTo>
                <a:cubicBezTo>
                  <a:pt x="58" y="0"/>
                  <a:pt x="58" y="1"/>
                  <a:pt x="58" y="1"/>
                </a:cubicBezTo>
                <a:cubicBezTo>
                  <a:pt x="58" y="13"/>
                  <a:pt x="55" y="21"/>
                  <a:pt x="46" y="30"/>
                </a:cubicBezTo>
                <a:close/>
                <a:moveTo>
                  <a:pt x="47" y="8"/>
                </a:moveTo>
                <a:cubicBezTo>
                  <a:pt x="45" y="8"/>
                  <a:pt x="43" y="10"/>
                  <a:pt x="43" y="12"/>
                </a:cubicBezTo>
                <a:cubicBezTo>
                  <a:pt x="43" y="14"/>
                  <a:pt x="45" y="15"/>
                  <a:pt x="47" y="15"/>
                </a:cubicBezTo>
                <a:cubicBezTo>
                  <a:pt x="49" y="15"/>
                  <a:pt x="50" y="14"/>
                  <a:pt x="50" y="12"/>
                </a:cubicBezTo>
                <a:cubicBezTo>
                  <a:pt x="50" y="10"/>
                  <a:pt x="49" y="8"/>
                  <a:pt x="47" y="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" name="Google Shape;389;p2"/>
          <p:cNvSpPr/>
          <p:nvPr/>
        </p:nvSpPr>
        <p:spPr>
          <a:xfrm>
            <a:off x="76200" y="3554413"/>
            <a:ext cx="220663" cy="171450"/>
          </a:xfrm>
          <a:custGeom>
            <a:rect b="b" l="l" r="r" t="t"/>
            <a:pathLst>
              <a:path extrusionOk="0" h="50" w="64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3" y="0"/>
                  <a:pt x="44" y="1"/>
                </a:cubicBezTo>
                <a:cubicBezTo>
                  <a:pt x="44" y="1"/>
                  <a:pt x="44" y="1"/>
                  <a:pt x="45" y="2"/>
                </a:cubicBezTo>
                <a:cubicBezTo>
                  <a:pt x="45" y="2"/>
                  <a:pt x="45" y="2"/>
                  <a:pt x="44" y="3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4"/>
                  <a:pt x="4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6" y="35"/>
                  <a:pt x="46" y="35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9" y="32"/>
                  <a:pt x="49" y="32"/>
                </a:cubicBezTo>
                <a:cubicBezTo>
                  <a:pt x="50" y="32"/>
                  <a:pt x="50" y="33"/>
                  <a:pt x="50" y="33"/>
                </a:cubicBezTo>
                <a:lnTo>
                  <a:pt x="50" y="40"/>
                </a:lnTo>
                <a:close/>
                <a:moveTo>
                  <a:pt x="57" y="17"/>
                </a:moveTo>
                <a:cubicBezTo>
                  <a:pt x="33" y="41"/>
                  <a:pt x="33" y="41"/>
                  <a:pt x="3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7"/>
                </a:lnTo>
                <a:close/>
                <a:moveTo>
                  <a:pt x="36" y="33"/>
                </a:moveTo>
                <a:cubicBezTo>
                  <a:pt x="30" y="28"/>
                  <a:pt x="30" y="28"/>
                  <a:pt x="30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3"/>
                </a:lnTo>
                <a:close/>
                <a:moveTo>
                  <a:pt x="46" y="12"/>
                </a:moveTo>
                <a:cubicBezTo>
                  <a:pt x="34" y="24"/>
                  <a:pt x="34" y="24"/>
                  <a:pt x="34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lose/>
                <a:moveTo>
                  <a:pt x="59" y="15"/>
                </a:moveTo>
                <a:cubicBezTo>
                  <a:pt x="49" y="4"/>
                  <a:pt x="49" y="4"/>
                  <a:pt x="49" y="4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0"/>
                  <a:pt x="56" y="0"/>
                  <a:pt x="57" y="1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8"/>
                  <a:pt x="64" y="10"/>
                  <a:pt x="62" y="11"/>
                </a:cubicBezTo>
                <a:lnTo>
                  <a:pt x="59" y="1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" name="Google Shape;390;p2"/>
          <p:cNvSpPr/>
          <p:nvPr/>
        </p:nvSpPr>
        <p:spPr>
          <a:xfrm>
            <a:off x="495300" y="3554413"/>
            <a:ext cx="171450" cy="171450"/>
          </a:xfrm>
          <a:custGeom>
            <a:rect b="b" l="l" r="r" t="t"/>
            <a:pathLst>
              <a:path extrusionOk="0" h="50" w="50">
                <a:moveTo>
                  <a:pt x="49" y="49"/>
                </a:moveTo>
                <a:cubicBezTo>
                  <a:pt x="49" y="50"/>
                  <a:pt x="48" y="50"/>
                  <a:pt x="48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1" y="50"/>
                  <a:pt x="40" y="49"/>
                  <a:pt x="40" y="48"/>
                </a:cubicBezTo>
                <a:cubicBezTo>
                  <a:pt x="39" y="27"/>
                  <a:pt x="23" y="11"/>
                  <a:pt x="2" y="10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5" y="1"/>
                  <a:pt x="26" y="6"/>
                  <a:pt x="35" y="15"/>
                </a:cubicBezTo>
                <a:cubicBezTo>
                  <a:pt x="44" y="24"/>
                  <a:pt x="49" y="35"/>
                  <a:pt x="50" y="48"/>
                </a:cubicBezTo>
                <a:cubicBezTo>
                  <a:pt x="50" y="48"/>
                  <a:pt x="50" y="49"/>
                  <a:pt x="49" y="49"/>
                </a:cubicBezTo>
                <a:close/>
                <a:moveTo>
                  <a:pt x="31" y="49"/>
                </a:moveTo>
                <a:cubicBezTo>
                  <a:pt x="31" y="50"/>
                  <a:pt x="30" y="50"/>
                  <a:pt x="29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23" y="50"/>
                  <a:pt x="23" y="49"/>
                  <a:pt x="22" y="48"/>
                </a:cubicBezTo>
                <a:cubicBezTo>
                  <a:pt x="21" y="37"/>
                  <a:pt x="13" y="29"/>
                  <a:pt x="2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0" y="19"/>
                  <a:pt x="17" y="22"/>
                  <a:pt x="22" y="28"/>
                </a:cubicBezTo>
                <a:cubicBezTo>
                  <a:pt x="28" y="33"/>
                  <a:pt x="31" y="40"/>
                  <a:pt x="32" y="48"/>
                </a:cubicBezTo>
                <a:cubicBezTo>
                  <a:pt x="32" y="48"/>
                  <a:pt x="32" y="49"/>
                  <a:pt x="31" y="49"/>
                </a:cubicBezTo>
                <a:close/>
                <a:moveTo>
                  <a:pt x="7" y="50"/>
                </a:moveTo>
                <a:cubicBezTo>
                  <a:pt x="3" y="50"/>
                  <a:pt x="0" y="47"/>
                  <a:pt x="0" y="43"/>
                </a:cubicBezTo>
                <a:cubicBezTo>
                  <a:pt x="0" y="40"/>
                  <a:pt x="3" y="36"/>
                  <a:pt x="7" y="36"/>
                </a:cubicBezTo>
                <a:cubicBezTo>
                  <a:pt x="10" y="36"/>
                  <a:pt x="13" y="40"/>
                  <a:pt x="13" y="43"/>
                </a:cubicBezTo>
                <a:cubicBezTo>
                  <a:pt x="13" y="47"/>
                  <a:pt x="10" y="50"/>
                  <a:pt x="7" y="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" name="Google Shape;391;p2"/>
          <p:cNvSpPr/>
          <p:nvPr/>
        </p:nvSpPr>
        <p:spPr>
          <a:xfrm>
            <a:off x="989013" y="3554413"/>
            <a:ext cx="111125" cy="171450"/>
          </a:xfrm>
          <a:custGeom>
            <a:rect b="b" l="l" r="r" t="t"/>
            <a:pathLst>
              <a:path extrusionOk="0" h="50" w="32">
                <a:moveTo>
                  <a:pt x="32" y="16"/>
                </a:moveTo>
                <a:cubicBezTo>
                  <a:pt x="32" y="16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24"/>
                  <a:pt x="18" y="28"/>
                  <a:pt x="10" y="29"/>
                </a:cubicBezTo>
                <a:cubicBezTo>
                  <a:pt x="16" y="35"/>
                  <a:pt x="21" y="42"/>
                  <a:pt x="27" y="48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6" y="50"/>
                  <a:pt x="26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2" y="43"/>
                  <a:pt x="7" y="37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1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11" y="23"/>
                  <a:pt x="15" y="21"/>
                  <a:pt x="16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4" y="8"/>
                  <a:pt x="11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1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1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7"/>
                  <a:pt x="24" y="9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2" y="11"/>
                  <a:pt x="32" y="12"/>
                </a:cubicBezTo>
                <a:lnTo>
                  <a:pt x="32" y="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" name="Google Shape;392;p2"/>
          <p:cNvSpPr/>
          <p:nvPr/>
        </p:nvSpPr>
        <p:spPr>
          <a:xfrm>
            <a:off x="1484313" y="3554413"/>
            <a:ext cx="203200" cy="201613"/>
          </a:xfrm>
          <a:custGeom>
            <a:rect b="b" l="l" r="r" t="t"/>
            <a:pathLst>
              <a:path extrusionOk="0" h="59" w="59">
                <a:moveTo>
                  <a:pt x="55" y="59"/>
                </a:moveTo>
                <a:cubicBezTo>
                  <a:pt x="53" y="59"/>
                  <a:pt x="52" y="59"/>
                  <a:pt x="51" y="58"/>
                </a:cubicBezTo>
                <a:cubicBezTo>
                  <a:pt x="39" y="46"/>
                  <a:pt x="39" y="46"/>
                  <a:pt x="39" y="46"/>
                </a:cubicBezTo>
                <a:cubicBezTo>
                  <a:pt x="35" y="49"/>
                  <a:pt x="30" y="50"/>
                  <a:pt x="25" y="50"/>
                </a:cubicBezTo>
                <a:cubicBezTo>
                  <a:pt x="11" y="50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39" y="0"/>
                  <a:pt x="50" y="11"/>
                  <a:pt x="50" y="25"/>
                </a:cubicBezTo>
                <a:cubicBezTo>
                  <a:pt x="50" y="30"/>
                  <a:pt x="48" y="35"/>
                  <a:pt x="46" y="39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59" y="54"/>
                  <a:pt x="59" y="55"/>
                </a:cubicBezTo>
                <a:cubicBezTo>
                  <a:pt x="59" y="57"/>
                  <a:pt x="57" y="59"/>
                  <a:pt x="55" y="59"/>
                </a:cubicBezTo>
                <a:close/>
                <a:moveTo>
                  <a:pt x="25" y="9"/>
                </a:moveTo>
                <a:cubicBezTo>
                  <a:pt x="16" y="9"/>
                  <a:pt x="9" y="16"/>
                  <a:pt x="9" y="25"/>
                </a:cubicBezTo>
                <a:cubicBezTo>
                  <a:pt x="9" y="34"/>
                  <a:pt x="16" y="41"/>
                  <a:pt x="25" y="41"/>
                </a:cubicBezTo>
                <a:cubicBezTo>
                  <a:pt x="34" y="41"/>
                  <a:pt x="41" y="34"/>
                  <a:pt x="41" y="25"/>
                </a:cubicBezTo>
                <a:cubicBezTo>
                  <a:pt x="41" y="16"/>
                  <a:pt x="34" y="9"/>
                  <a:pt x="25" y="9"/>
                </a:cubicBezTo>
                <a:close/>
                <a:moveTo>
                  <a:pt x="36" y="26"/>
                </a:moveTo>
                <a:cubicBezTo>
                  <a:pt x="36" y="27"/>
                  <a:pt x="36" y="27"/>
                  <a:pt x="3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7"/>
                  <a:pt x="13" y="27"/>
                  <a:pt x="13" y="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4" y="23"/>
                  <a:pt x="1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6" y="24"/>
                </a:cubicBezTo>
                <a:lnTo>
                  <a:pt x="36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" name="Google Shape;393;p2"/>
          <p:cNvSpPr/>
          <p:nvPr/>
        </p:nvSpPr>
        <p:spPr>
          <a:xfrm>
            <a:off x="1979613" y="3546475"/>
            <a:ext cx="219075" cy="196850"/>
          </a:xfrm>
          <a:custGeom>
            <a:rect b="b" l="l" r="r" t="t"/>
            <a:pathLst>
              <a:path extrusionOk="0" h="57" w="64">
                <a:moveTo>
                  <a:pt x="63" y="22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1"/>
                  <a:pt x="44" y="41"/>
                  <a:pt x="43" y="41"/>
                </a:cubicBezTo>
                <a:cubicBezTo>
                  <a:pt x="42" y="41"/>
                  <a:pt x="41" y="40"/>
                  <a:pt x="41" y="38"/>
                </a:cubicBezTo>
                <a:cubicBezTo>
                  <a:pt x="41" y="29"/>
                  <a:pt x="41" y="29"/>
                  <a:pt x="4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18" y="29"/>
                  <a:pt x="7" y="32"/>
                  <a:pt x="7" y="49"/>
                </a:cubicBezTo>
                <a:cubicBezTo>
                  <a:pt x="7" y="51"/>
                  <a:pt x="7" y="52"/>
                  <a:pt x="8" y="54"/>
                </a:cubicBezTo>
                <a:cubicBezTo>
                  <a:pt x="8" y="54"/>
                  <a:pt x="8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6" y="57"/>
                  <a:pt x="6" y="57"/>
                  <a:pt x="6" y="56"/>
                </a:cubicBezTo>
                <a:cubicBezTo>
                  <a:pt x="5" y="55"/>
                  <a:pt x="5" y="54"/>
                  <a:pt x="4" y="53"/>
                </a:cubicBezTo>
                <a:cubicBezTo>
                  <a:pt x="2" y="49"/>
                  <a:pt x="0" y="42"/>
                  <a:pt x="0" y="37"/>
                </a:cubicBezTo>
                <a:cubicBezTo>
                  <a:pt x="0" y="33"/>
                  <a:pt x="0" y="29"/>
                  <a:pt x="2" y="25"/>
                </a:cubicBezTo>
                <a:cubicBezTo>
                  <a:pt x="7" y="13"/>
                  <a:pt x="21" y="11"/>
                  <a:pt x="33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44" y="0"/>
                  <a:pt x="44" y="0"/>
                  <a:pt x="45" y="0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4" y="20"/>
                  <a:pt x="64" y="20"/>
                </a:cubicBezTo>
                <a:cubicBezTo>
                  <a:pt x="64" y="21"/>
                  <a:pt x="63" y="21"/>
                  <a:pt x="63" y="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4" name="Google Shape;394;p2"/>
          <p:cNvSpPr/>
          <p:nvPr/>
        </p:nvSpPr>
        <p:spPr>
          <a:xfrm>
            <a:off x="2474913" y="3536950"/>
            <a:ext cx="201613" cy="188913"/>
          </a:xfrm>
          <a:custGeom>
            <a:rect b="b" l="l" r="r" t="t"/>
            <a:pathLst>
              <a:path extrusionOk="0" h="55" w="59">
                <a:moveTo>
                  <a:pt x="50" y="45"/>
                </a:moveTo>
                <a:cubicBezTo>
                  <a:pt x="50" y="51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4" y="5"/>
                  <a:pt x="1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0" y="7"/>
                  <a:pt x="20" y="7"/>
                  <a:pt x="19" y="7"/>
                </a:cubicBezTo>
                <a:cubicBezTo>
                  <a:pt x="18" y="8"/>
                  <a:pt x="16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1"/>
                  <a:pt x="1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3" y="51"/>
                  <a:pt x="45" y="48"/>
                  <a:pt x="45" y="45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6"/>
                  <a:pt x="46" y="36"/>
                </a:cubicBezTo>
                <a:cubicBezTo>
                  <a:pt x="47" y="36"/>
                  <a:pt x="47" y="35"/>
                  <a:pt x="48" y="35"/>
                </a:cubicBezTo>
                <a:cubicBezTo>
                  <a:pt x="48" y="35"/>
                  <a:pt x="49" y="34"/>
                  <a:pt x="49" y="35"/>
                </a:cubicBezTo>
                <a:cubicBezTo>
                  <a:pt x="50" y="35"/>
                  <a:pt x="50" y="35"/>
                  <a:pt x="50" y="36"/>
                </a:cubicBezTo>
                <a:lnTo>
                  <a:pt x="50" y="45"/>
                </a:lnTo>
                <a:close/>
                <a:moveTo>
                  <a:pt x="45" y="32"/>
                </a:moveTo>
                <a:cubicBezTo>
                  <a:pt x="44" y="32"/>
                  <a:pt x="44" y="32"/>
                  <a:pt x="43" y="32"/>
                </a:cubicBezTo>
                <a:cubicBezTo>
                  <a:pt x="43" y="32"/>
                  <a:pt x="43" y="32"/>
                  <a:pt x="42" y="32"/>
                </a:cubicBezTo>
                <a:cubicBezTo>
                  <a:pt x="41" y="32"/>
                  <a:pt x="41" y="31"/>
                  <a:pt x="41" y="30"/>
                </a:cubicBezTo>
                <a:cubicBezTo>
                  <a:pt x="41" y="23"/>
                  <a:pt x="41" y="23"/>
                  <a:pt x="41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27" y="23"/>
                  <a:pt x="22" y="25"/>
                  <a:pt x="20" y="28"/>
                </a:cubicBezTo>
                <a:cubicBezTo>
                  <a:pt x="17" y="31"/>
                  <a:pt x="16" y="37"/>
                  <a:pt x="17" y="45"/>
                </a:cubicBezTo>
                <a:cubicBezTo>
                  <a:pt x="17" y="45"/>
                  <a:pt x="17" y="46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9" y="37"/>
                  <a:pt x="9" y="30"/>
                </a:cubicBezTo>
                <a:cubicBezTo>
                  <a:pt x="9" y="20"/>
                  <a:pt x="12" y="9"/>
                  <a:pt x="35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5" y="1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6"/>
                  <a:pt x="59" y="17"/>
                  <a:pt x="58" y="18"/>
                </a:cubicBezTo>
                <a:lnTo>
                  <a:pt x="45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5" name="Google Shape;395;p2"/>
          <p:cNvSpPr/>
          <p:nvPr/>
        </p:nvSpPr>
        <p:spPr>
          <a:xfrm>
            <a:off x="2968625" y="3567113"/>
            <a:ext cx="203200" cy="176213"/>
          </a:xfrm>
          <a:custGeom>
            <a:rect b="b" l="l" r="r" t="t"/>
            <a:pathLst>
              <a:path extrusionOk="0" h="51" w="59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" name="Google Shape;396;p2"/>
          <p:cNvSpPr/>
          <p:nvPr/>
        </p:nvSpPr>
        <p:spPr>
          <a:xfrm>
            <a:off x="3463925" y="3554413"/>
            <a:ext cx="219075" cy="188913"/>
          </a:xfrm>
          <a:custGeom>
            <a:rect b="b" l="l" r="r" t="t"/>
            <a:pathLst>
              <a:path extrusionOk="0" h="55" w="64">
                <a:moveTo>
                  <a:pt x="64" y="51"/>
                </a:moveTo>
                <a:cubicBezTo>
                  <a:pt x="64" y="53"/>
                  <a:pt x="62" y="55"/>
                  <a:pt x="60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7" y="55"/>
                  <a:pt x="45" y="53"/>
                  <a:pt x="45" y="51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8"/>
                  <a:pt x="47" y="36"/>
                  <a:pt x="4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0"/>
                  <a:pt x="52" y="30"/>
                  <a:pt x="52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6"/>
                  <a:pt x="34" y="36"/>
                  <a:pt x="34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9" y="36"/>
                  <a:pt x="41" y="38"/>
                  <a:pt x="41" y="40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3"/>
                  <a:pt x="39" y="55"/>
                  <a:pt x="37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4" y="55"/>
                  <a:pt x="23" y="53"/>
                  <a:pt x="23" y="5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6"/>
                  <a:pt x="11" y="36"/>
                  <a:pt x="1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3"/>
                  <a:pt x="17" y="55"/>
                  <a:pt x="15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7"/>
                  <a:pt x="9" y="25"/>
                  <a:pt x="11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8"/>
                  <a:pt x="23" y="17"/>
                  <a:pt x="23" y="15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1" y="1"/>
                  <a:pt x="41" y="3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7"/>
                  <a:pt x="39" y="18"/>
                  <a:pt x="37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25"/>
                  <a:pt x="34" y="25"/>
                  <a:pt x="34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5" y="25"/>
                  <a:pt x="57" y="27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7" name="Google Shape;397;p2"/>
          <p:cNvSpPr/>
          <p:nvPr/>
        </p:nvSpPr>
        <p:spPr>
          <a:xfrm>
            <a:off x="3959225" y="3536950"/>
            <a:ext cx="219075" cy="239713"/>
          </a:xfrm>
          <a:custGeom>
            <a:rect b="b" l="l" r="r" t="t"/>
            <a:pathLst>
              <a:path extrusionOk="0" h="70" w="64">
                <a:moveTo>
                  <a:pt x="49" y="42"/>
                </a:moveTo>
                <a:cubicBezTo>
                  <a:pt x="56" y="66"/>
                  <a:pt x="32" y="70"/>
                  <a:pt x="33" y="58"/>
                </a:cubicBezTo>
                <a:cubicBezTo>
                  <a:pt x="33" y="58"/>
                  <a:pt x="33" y="51"/>
                  <a:pt x="33" y="46"/>
                </a:cubicBezTo>
                <a:cubicBezTo>
                  <a:pt x="32" y="46"/>
                  <a:pt x="32" y="46"/>
                  <a:pt x="31" y="45"/>
                </a:cubicBezTo>
                <a:cubicBezTo>
                  <a:pt x="31" y="51"/>
                  <a:pt x="31" y="58"/>
                  <a:pt x="31" y="58"/>
                </a:cubicBezTo>
                <a:cubicBezTo>
                  <a:pt x="31" y="70"/>
                  <a:pt x="7" y="66"/>
                  <a:pt x="14" y="42"/>
                </a:cubicBezTo>
                <a:cubicBezTo>
                  <a:pt x="7" y="39"/>
                  <a:pt x="3" y="36"/>
                  <a:pt x="1" y="33"/>
                </a:cubicBezTo>
                <a:cubicBezTo>
                  <a:pt x="0" y="31"/>
                  <a:pt x="1" y="29"/>
                  <a:pt x="3" y="31"/>
                </a:cubicBezTo>
                <a:cubicBezTo>
                  <a:pt x="3" y="31"/>
                  <a:pt x="3" y="31"/>
                  <a:pt x="4" y="31"/>
                </a:cubicBezTo>
                <a:cubicBezTo>
                  <a:pt x="4" y="7"/>
                  <a:pt x="4" y="7"/>
                  <a:pt x="4" y="7"/>
                </a:cubicBezTo>
                <a:cubicBezTo>
                  <a:pt x="4" y="3"/>
                  <a:pt x="6" y="0"/>
                  <a:pt x="9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7" y="0"/>
                  <a:pt x="60" y="3"/>
                  <a:pt x="60" y="7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1" y="31"/>
                </a:cubicBezTo>
                <a:cubicBezTo>
                  <a:pt x="63" y="29"/>
                  <a:pt x="64" y="31"/>
                  <a:pt x="63" y="33"/>
                </a:cubicBezTo>
                <a:cubicBezTo>
                  <a:pt x="60" y="36"/>
                  <a:pt x="56" y="39"/>
                  <a:pt x="49" y="42"/>
                </a:cubicBezTo>
                <a:close/>
                <a:moveTo>
                  <a:pt x="57" y="9"/>
                </a:moveTo>
                <a:cubicBezTo>
                  <a:pt x="57" y="5"/>
                  <a:pt x="56" y="4"/>
                  <a:pt x="5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8" y="4"/>
                  <a:pt x="7" y="5"/>
                  <a:pt x="7" y="9"/>
                </a:cubicBezTo>
                <a:cubicBezTo>
                  <a:pt x="7" y="33"/>
                  <a:pt x="7" y="33"/>
                  <a:pt x="7" y="33"/>
                </a:cubicBezTo>
                <a:cubicBezTo>
                  <a:pt x="15" y="38"/>
                  <a:pt x="23" y="37"/>
                  <a:pt x="27" y="37"/>
                </a:cubicBezTo>
                <a:cubicBezTo>
                  <a:pt x="28" y="37"/>
                  <a:pt x="29" y="37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9"/>
                  <a:pt x="32" y="39"/>
                  <a:pt x="33" y="40"/>
                </a:cubicBezTo>
                <a:cubicBezTo>
                  <a:pt x="33" y="38"/>
                  <a:pt x="34" y="37"/>
                  <a:pt x="37" y="37"/>
                </a:cubicBezTo>
                <a:cubicBezTo>
                  <a:pt x="41" y="37"/>
                  <a:pt x="48" y="38"/>
                  <a:pt x="57" y="33"/>
                </a:cubicBezTo>
                <a:lnTo>
                  <a:pt x="57" y="9"/>
                </a:lnTo>
                <a:close/>
                <a:moveTo>
                  <a:pt x="23" y="34"/>
                </a:moveTo>
                <a:cubicBezTo>
                  <a:pt x="19" y="34"/>
                  <a:pt x="16" y="31"/>
                  <a:pt x="16" y="27"/>
                </a:cubicBezTo>
                <a:cubicBezTo>
                  <a:pt x="16" y="23"/>
                  <a:pt x="19" y="20"/>
                  <a:pt x="23" y="20"/>
                </a:cubicBezTo>
                <a:cubicBezTo>
                  <a:pt x="27" y="20"/>
                  <a:pt x="31" y="23"/>
                  <a:pt x="31" y="27"/>
                </a:cubicBezTo>
                <a:cubicBezTo>
                  <a:pt x="31" y="31"/>
                  <a:pt x="27" y="34"/>
                  <a:pt x="23" y="34"/>
                </a:cubicBezTo>
                <a:close/>
                <a:moveTo>
                  <a:pt x="41" y="34"/>
                </a:moveTo>
                <a:cubicBezTo>
                  <a:pt x="37" y="34"/>
                  <a:pt x="33" y="31"/>
                  <a:pt x="33" y="27"/>
                </a:cubicBezTo>
                <a:cubicBezTo>
                  <a:pt x="33" y="23"/>
                  <a:pt x="37" y="20"/>
                  <a:pt x="41" y="20"/>
                </a:cubicBezTo>
                <a:cubicBezTo>
                  <a:pt x="45" y="20"/>
                  <a:pt x="49" y="23"/>
                  <a:pt x="49" y="27"/>
                </a:cubicBezTo>
                <a:cubicBezTo>
                  <a:pt x="49" y="31"/>
                  <a:pt x="45" y="34"/>
                  <a:pt x="41" y="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8" name="Google Shape;398;p2"/>
          <p:cNvSpPr/>
          <p:nvPr/>
        </p:nvSpPr>
        <p:spPr>
          <a:xfrm>
            <a:off x="4457700" y="3536950"/>
            <a:ext cx="198438" cy="219075"/>
          </a:xfrm>
          <a:custGeom>
            <a:rect b="b" l="l" r="r" t="t"/>
            <a:pathLst>
              <a:path extrusionOk="0" h="64" w="58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58" y="28"/>
                </a:moveTo>
                <a:cubicBezTo>
                  <a:pt x="48" y="28"/>
                  <a:pt x="48" y="28"/>
                  <a:pt x="48" y="28"/>
                </a:cubicBezTo>
                <a:cubicBezTo>
                  <a:pt x="48" y="24"/>
                  <a:pt x="48" y="24"/>
                  <a:pt x="48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19"/>
                  <a:pt x="49" y="19"/>
                  <a:pt x="4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24"/>
                  <a:pt x="38" y="24"/>
                  <a:pt x="38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8"/>
                  <a:pt x="41" y="28"/>
                  <a:pt x="4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8" y="24"/>
                  <a:pt x="58" y="24"/>
                </a:cubicBezTo>
                <a:lnTo>
                  <a:pt x="58" y="28"/>
                </a:lnTo>
                <a:close/>
                <a:moveTo>
                  <a:pt x="55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1"/>
                  <a:pt x="34" y="61"/>
                  <a:pt x="34" y="6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7" y="41"/>
                  <a:pt x="47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5"/>
                  <a:pt x="38" y="45"/>
                  <a:pt x="38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37"/>
                  <a:pt x="34" y="37"/>
                  <a:pt x="3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40"/>
                  <a:pt x="54" y="40"/>
                  <a:pt x="54" y="4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41" y="60"/>
                  <a:pt x="41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6"/>
                  <a:pt x="51" y="56"/>
                  <a:pt x="51" y="56"/>
                </a:cubicBezTo>
                <a:cubicBezTo>
                  <a:pt x="55" y="56"/>
                  <a:pt x="55" y="56"/>
                  <a:pt x="55" y="56"/>
                </a:cubicBezTo>
                <a:lnTo>
                  <a:pt x="55" y="64"/>
                </a:lnTo>
                <a:close/>
                <a:moveTo>
                  <a:pt x="48" y="15"/>
                </a:move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6"/>
                  <a:pt x="44" y="6"/>
                  <a:pt x="44" y="7"/>
                </a:cubicBezTo>
                <a:cubicBezTo>
                  <a:pt x="41" y="15"/>
                  <a:pt x="41" y="15"/>
                  <a:pt x="41" y="15"/>
                </a:cubicBezTo>
                <a:lnTo>
                  <a:pt x="48" y="1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9" name="Google Shape;399;p2"/>
          <p:cNvSpPr/>
          <p:nvPr/>
        </p:nvSpPr>
        <p:spPr>
          <a:xfrm>
            <a:off x="4948238" y="3560763"/>
            <a:ext cx="123825" cy="71438"/>
          </a:xfrm>
          <a:custGeom>
            <a:rect b="b" l="l" r="r" t="t"/>
            <a:pathLst>
              <a:path extrusionOk="0" h="21" w="36">
                <a:moveTo>
                  <a:pt x="34" y="21"/>
                </a:move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0" name="Google Shape;400;p2"/>
          <p:cNvSpPr/>
          <p:nvPr/>
        </p:nvSpPr>
        <p:spPr>
          <a:xfrm>
            <a:off x="5446713" y="3536950"/>
            <a:ext cx="177800" cy="219075"/>
          </a:xfrm>
          <a:custGeom>
            <a:rect b="b" l="l" r="r" t="t"/>
            <a:pathLst>
              <a:path extrusionOk="0" h="64" w="52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9" y="28"/>
                </a:moveTo>
                <a:cubicBezTo>
                  <a:pt x="38" y="28"/>
                  <a:pt x="36" y="28"/>
                  <a:pt x="36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8" y="23"/>
                  <a:pt x="39" y="23"/>
                </a:cubicBezTo>
                <a:cubicBezTo>
                  <a:pt x="43" y="23"/>
                  <a:pt x="46" y="20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5" y="17"/>
                  <a:pt x="43" y="18"/>
                  <a:pt x="41" y="18"/>
                </a:cubicBezTo>
                <a:cubicBezTo>
                  <a:pt x="36" y="18"/>
                  <a:pt x="33" y="14"/>
                  <a:pt x="33" y="9"/>
                </a:cubicBezTo>
                <a:cubicBezTo>
                  <a:pt x="33" y="4"/>
                  <a:pt x="36" y="0"/>
                  <a:pt x="42" y="0"/>
                </a:cubicBezTo>
                <a:cubicBezTo>
                  <a:pt x="47" y="0"/>
                  <a:pt x="52" y="5"/>
                  <a:pt x="52" y="13"/>
                </a:cubicBezTo>
                <a:cubicBezTo>
                  <a:pt x="52" y="20"/>
                  <a:pt x="48" y="28"/>
                  <a:pt x="39" y="28"/>
                </a:cubicBezTo>
                <a:close/>
                <a:moveTo>
                  <a:pt x="51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4"/>
                  <a:pt x="39" y="44"/>
                  <a:pt x="39" y="45"/>
                </a:cubicBezTo>
                <a:cubicBezTo>
                  <a:pt x="37" y="47"/>
                  <a:pt x="37" y="47"/>
                  <a:pt x="37" y="47"/>
                </a:cubicBezTo>
                <a:cubicBezTo>
                  <a:pt x="34" y="44"/>
                  <a:pt x="34" y="44"/>
                  <a:pt x="34" y="44"/>
                </a:cubicBezTo>
                <a:cubicBezTo>
                  <a:pt x="40" y="37"/>
                  <a:pt x="40" y="37"/>
                  <a:pt x="40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60"/>
                  <a:pt x="45" y="60"/>
                  <a:pt x="45" y="60"/>
                </a:cubicBezTo>
                <a:cubicBezTo>
                  <a:pt x="51" y="60"/>
                  <a:pt x="51" y="60"/>
                  <a:pt x="51" y="60"/>
                </a:cubicBezTo>
                <a:lnTo>
                  <a:pt x="51" y="64"/>
                </a:lnTo>
                <a:close/>
                <a:moveTo>
                  <a:pt x="42" y="5"/>
                </a:moveTo>
                <a:cubicBezTo>
                  <a:pt x="39" y="5"/>
                  <a:pt x="38" y="7"/>
                  <a:pt x="38" y="9"/>
                </a:cubicBezTo>
                <a:cubicBezTo>
                  <a:pt x="38" y="12"/>
                  <a:pt x="39" y="14"/>
                  <a:pt x="43" y="14"/>
                </a:cubicBezTo>
                <a:cubicBezTo>
                  <a:pt x="45" y="14"/>
                  <a:pt x="47" y="13"/>
                  <a:pt x="47" y="11"/>
                </a:cubicBezTo>
                <a:cubicBezTo>
                  <a:pt x="47" y="8"/>
                  <a:pt x="44" y="5"/>
                  <a:pt x="42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1" name="Google Shape;401;p2"/>
          <p:cNvSpPr/>
          <p:nvPr/>
        </p:nvSpPr>
        <p:spPr>
          <a:xfrm>
            <a:off x="5937250" y="3546475"/>
            <a:ext cx="188913" cy="196850"/>
          </a:xfrm>
          <a:custGeom>
            <a:rect b="b" l="l" r="r" t="t"/>
            <a:pathLst>
              <a:path extrusionOk="0" h="57" w="55">
                <a:moveTo>
                  <a:pt x="5" y="35"/>
                </a:moveTo>
                <a:cubicBezTo>
                  <a:pt x="2" y="35"/>
                  <a:pt x="0" y="32"/>
                  <a:pt x="0" y="29"/>
                </a:cubicBezTo>
                <a:cubicBezTo>
                  <a:pt x="0" y="26"/>
                  <a:pt x="2" y="24"/>
                  <a:pt x="5" y="24"/>
                </a:cubicBezTo>
                <a:cubicBezTo>
                  <a:pt x="9" y="24"/>
                  <a:pt x="11" y="26"/>
                  <a:pt x="11" y="29"/>
                </a:cubicBezTo>
                <a:cubicBezTo>
                  <a:pt x="11" y="32"/>
                  <a:pt x="9" y="35"/>
                  <a:pt x="5" y="35"/>
                </a:cubicBezTo>
                <a:close/>
                <a:moveTo>
                  <a:pt x="12" y="20"/>
                </a:moveTo>
                <a:cubicBezTo>
                  <a:pt x="9" y="20"/>
                  <a:pt x="6" y="17"/>
                  <a:pt x="6" y="13"/>
                </a:cubicBezTo>
                <a:cubicBezTo>
                  <a:pt x="6" y="10"/>
                  <a:pt x="9" y="7"/>
                  <a:pt x="12" y="7"/>
                </a:cubicBezTo>
                <a:cubicBezTo>
                  <a:pt x="16" y="7"/>
                  <a:pt x="19" y="10"/>
                  <a:pt x="19" y="13"/>
                </a:cubicBezTo>
                <a:cubicBezTo>
                  <a:pt x="19" y="17"/>
                  <a:pt x="16" y="20"/>
                  <a:pt x="12" y="20"/>
                </a:cubicBezTo>
                <a:close/>
                <a:moveTo>
                  <a:pt x="12" y="50"/>
                </a:moveTo>
                <a:cubicBezTo>
                  <a:pt x="9" y="50"/>
                  <a:pt x="7" y="48"/>
                  <a:pt x="7" y="45"/>
                </a:cubicBezTo>
                <a:cubicBezTo>
                  <a:pt x="7" y="42"/>
                  <a:pt x="9" y="40"/>
                  <a:pt x="12" y="40"/>
                </a:cubicBezTo>
                <a:cubicBezTo>
                  <a:pt x="15" y="40"/>
                  <a:pt x="17" y="42"/>
                  <a:pt x="17" y="45"/>
                </a:cubicBezTo>
                <a:cubicBezTo>
                  <a:pt x="17" y="48"/>
                  <a:pt x="15" y="50"/>
                  <a:pt x="12" y="50"/>
                </a:cubicBezTo>
                <a:close/>
                <a:moveTo>
                  <a:pt x="28" y="13"/>
                </a:moveTo>
                <a:cubicBezTo>
                  <a:pt x="25" y="13"/>
                  <a:pt x="21" y="10"/>
                  <a:pt x="21" y="6"/>
                </a:cubicBezTo>
                <a:cubicBezTo>
                  <a:pt x="21" y="3"/>
                  <a:pt x="25" y="0"/>
                  <a:pt x="28" y="0"/>
                </a:cubicBezTo>
                <a:cubicBezTo>
                  <a:pt x="32" y="0"/>
                  <a:pt x="35" y="3"/>
                  <a:pt x="35" y="6"/>
                </a:cubicBezTo>
                <a:cubicBezTo>
                  <a:pt x="35" y="10"/>
                  <a:pt x="32" y="13"/>
                  <a:pt x="28" y="13"/>
                </a:cubicBezTo>
                <a:close/>
                <a:moveTo>
                  <a:pt x="28" y="57"/>
                </a:moveTo>
                <a:cubicBezTo>
                  <a:pt x="26" y="57"/>
                  <a:pt x="24" y="55"/>
                  <a:pt x="24" y="52"/>
                </a:cubicBezTo>
                <a:cubicBezTo>
                  <a:pt x="24" y="50"/>
                  <a:pt x="26" y="48"/>
                  <a:pt x="28" y="48"/>
                </a:cubicBezTo>
                <a:cubicBezTo>
                  <a:pt x="31" y="48"/>
                  <a:pt x="33" y="50"/>
                  <a:pt x="33" y="52"/>
                </a:cubicBezTo>
                <a:cubicBezTo>
                  <a:pt x="33" y="55"/>
                  <a:pt x="31" y="57"/>
                  <a:pt x="28" y="57"/>
                </a:cubicBezTo>
                <a:close/>
                <a:moveTo>
                  <a:pt x="44" y="49"/>
                </a:moveTo>
                <a:cubicBezTo>
                  <a:pt x="42" y="49"/>
                  <a:pt x="40" y="48"/>
                  <a:pt x="40" y="45"/>
                </a:cubicBezTo>
                <a:cubicBezTo>
                  <a:pt x="40" y="43"/>
                  <a:pt x="42" y="41"/>
                  <a:pt x="44" y="41"/>
                </a:cubicBezTo>
                <a:cubicBezTo>
                  <a:pt x="47" y="41"/>
                  <a:pt x="48" y="43"/>
                  <a:pt x="48" y="45"/>
                </a:cubicBezTo>
                <a:cubicBezTo>
                  <a:pt x="48" y="48"/>
                  <a:pt x="47" y="49"/>
                  <a:pt x="44" y="49"/>
                </a:cubicBezTo>
                <a:close/>
                <a:moveTo>
                  <a:pt x="44" y="16"/>
                </a:moveTo>
                <a:cubicBezTo>
                  <a:pt x="43" y="16"/>
                  <a:pt x="41" y="15"/>
                  <a:pt x="41" y="13"/>
                </a:cubicBezTo>
                <a:cubicBezTo>
                  <a:pt x="41" y="12"/>
                  <a:pt x="43" y="10"/>
                  <a:pt x="44" y="10"/>
                </a:cubicBezTo>
                <a:cubicBezTo>
                  <a:pt x="46" y="10"/>
                  <a:pt x="47" y="12"/>
                  <a:pt x="47" y="13"/>
                </a:cubicBezTo>
                <a:cubicBezTo>
                  <a:pt x="47" y="15"/>
                  <a:pt x="46" y="16"/>
                  <a:pt x="44" y="16"/>
                </a:cubicBezTo>
                <a:close/>
                <a:moveTo>
                  <a:pt x="51" y="33"/>
                </a:moveTo>
                <a:cubicBezTo>
                  <a:pt x="49" y="33"/>
                  <a:pt x="48" y="31"/>
                  <a:pt x="48" y="29"/>
                </a:cubicBezTo>
                <a:cubicBezTo>
                  <a:pt x="48" y="27"/>
                  <a:pt x="49" y="26"/>
                  <a:pt x="51" y="26"/>
                </a:cubicBezTo>
                <a:cubicBezTo>
                  <a:pt x="53" y="26"/>
                  <a:pt x="55" y="27"/>
                  <a:pt x="55" y="29"/>
                </a:cubicBezTo>
                <a:cubicBezTo>
                  <a:pt x="55" y="31"/>
                  <a:pt x="53" y="33"/>
                  <a:pt x="51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2" name="Google Shape;402;p2"/>
          <p:cNvSpPr/>
          <p:nvPr/>
        </p:nvSpPr>
        <p:spPr>
          <a:xfrm>
            <a:off x="6432550" y="3554413"/>
            <a:ext cx="171450" cy="171450"/>
          </a:xfrm>
          <a:custGeom>
            <a:rect b="b" l="l" r="r" t="t"/>
            <a:pathLst>
              <a:path extrusionOk="0" h="50" w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0"/>
                  <a:pt x="50" y="5"/>
                  <a:pt x="50" y="10"/>
                </a:cubicBezTo>
                <a:lnTo>
                  <a:pt x="50" y="40"/>
                </a:ln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7"/>
                  <a:pt x="43" y="4"/>
                  <a:pt x="40" y="4"/>
                </a:cubicBezTo>
                <a:lnTo>
                  <a:pt x="10" y="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3" name="Google Shape;403;p2"/>
          <p:cNvSpPr/>
          <p:nvPr/>
        </p:nvSpPr>
        <p:spPr>
          <a:xfrm>
            <a:off x="6927850" y="3540125"/>
            <a:ext cx="100013" cy="195263"/>
          </a:xfrm>
          <a:custGeom>
            <a:rect b="b" l="l" r="r" t="t"/>
            <a:pathLst>
              <a:path extrusionOk="0" h="57" w="29">
                <a:moveTo>
                  <a:pt x="29" y="48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lnTo>
                  <a:pt x="29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4" name="Google Shape;404;p2"/>
          <p:cNvSpPr/>
          <p:nvPr/>
        </p:nvSpPr>
        <p:spPr>
          <a:xfrm>
            <a:off x="7423150" y="3540125"/>
            <a:ext cx="201613" cy="195263"/>
          </a:xfrm>
          <a:custGeom>
            <a:rect b="b" l="l" r="r" t="t"/>
            <a:pathLst>
              <a:path extrusionOk="0" h="57" w="59">
                <a:moveTo>
                  <a:pt x="58" y="24"/>
                </a:moveTo>
                <a:cubicBezTo>
                  <a:pt x="45" y="37"/>
                  <a:pt x="45" y="37"/>
                  <a:pt x="45" y="37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6"/>
                  <a:pt x="48" y="57"/>
                  <a:pt x="47" y="57"/>
                </a:cubicBezTo>
                <a:cubicBezTo>
                  <a:pt x="46" y="57"/>
                  <a:pt x="46" y="57"/>
                  <a:pt x="45" y="57"/>
                </a:cubicBezTo>
                <a:cubicBezTo>
                  <a:pt x="29" y="48"/>
                  <a:pt x="29" y="48"/>
                  <a:pt x="29" y="48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cubicBezTo>
                  <a:pt x="39" y="18"/>
                  <a:pt x="39" y="18"/>
                  <a:pt x="39" y="18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59" y="24"/>
                  <a:pt x="58" y="24"/>
                </a:cubicBezTo>
                <a:close/>
                <a:moveTo>
                  <a:pt x="51" y="25"/>
                </a:moveTo>
                <a:cubicBezTo>
                  <a:pt x="36" y="22"/>
                  <a:pt x="36" y="22"/>
                  <a:pt x="36" y="22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22"/>
                  <a:pt x="23" y="22"/>
                  <a:pt x="23" y="22"/>
                </a:cubicBezTo>
                <a:cubicBezTo>
                  <a:pt x="8" y="25"/>
                  <a:pt x="8" y="25"/>
                  <a:pt x="8" y="25"/>
                </a:cubicBezTo>
                <a:cubicBezTo>
                  <a:pt x="19" y="35"/>
                  <a:pt x="19" y="35"/>
                  <a:pt x="19" y="35"/>
                </a:cubicBezTo>
                <a:cubicBezTo>
                  <a:pt x="16" y="50"/>
                  <a:pt x="16" y="50"/>
                  <a:pt x="16" y="50"/>
                </a:cubicBezTo>
                <a:cubicBezTo>
                  <a:pt x="29" y="43"/>
                  <a:pt x="29" y="43"/>
                  <a:pt x="29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0" y="35"/>
                  <a:pt x="40" y="35"/>
                  <a:pt x="40" y="35"/>
                </a:cubicBezTo>
                <a:lnTo>
                  <a:pt x="51" y="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5" name="Google Shape;405;p2"/>
          <p:cNvSpPr/>
          <p:nvPr/>
        </p:nvSpPr>
        <p:spPr>
          <a:xfrm>
            <a:off x="7916863" y="3549650"/>
            <a:ext cx="123825" cy="193675"/>
          </a:xfrm>
          <a:custGeom>
            <a:rect b="b" l="l" r="r" t="t"/>
            <a:pathLst>
              <a:path extrusionOk="0" h="56" w="36">
                <a:moveTo>
                  <a:pt x="0" y="55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2"/>
                  <a:pt x="28" y="1"/>
                  <a:pt x="29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1"/>
                  <a:pt x="36" y="2"/>
                  <a:pt x="36" y="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5"/>
                  <a:pt x="35" y="56"/>
                  <a:pt x="34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56"/>
                  <a:pt x="27" y="55"/>
                  <a:pt x="27" y="53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0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6"/>
                  <a:pt x="0" y="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" name="Google Shape;406;p2"/>
          <p:cNvSpPr/>
          <p:nvPr/>
        </p:nvSpPr>
        <p:spPr>
          <a:xfrm>
            <a:off x="8412163" y="3557588"/>
            <a:ext cx="233363" cy="182563"/>
          </a:xfrm>
          <a:custGeom>
            <a:rect b="b" l="l" r="r" t="t"/>
            <a:pathLst>
              <a:path extrusionOk="0" h="53" w="68">
                <a:moveTo>
                  <a:pt x="38" y="16"/>
                </a:moveTo>
                <a:cubicBezTo>
                  <a:pt x="38" y="14"/>
                  <a:pt x="36" y="12"/>
                  <a:pt x="34" y="12"/>
                </a:cubicBezTo>
                <a:cubicBezTo>
                  <a:pt x="32" y="12"/>
                  <a:pt x="30" y="14"/>
                  <a:pt x="30" y="16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6"/>
                  <a:pt x="23" y="53"/>
                  <a:pt x="15" y="53"/>
                </a:cubicBezTo>
                <a:cubicBezTo>
                  <a:pt x="7" y="53"/>
                  <a:pt x="0" y="46"/>
                  <a:pt x="0" y="37"/>
                </a:cubicBezTo>
                <a:cubicBezTo>
                  <a:pt x="0" y="37"/>
                  <a:pt x="0" y="37"/>
                  <a:pt x="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9"/>
                  <a:pt x="13" y="41"/>
                  <a:pt x="15" y="41"/>
                </a:cubicBezTo>
                <a:cubicBezTo>
                  <a:pt x="17" y="41"/>
                  <a:pt x="19" y="39"/>
                  <a:pt x="19" y="3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7"/>
                  <a:pt x="26" y="0"/>
                  <a:pt x="34" y="0"/>
                </a:cubicBezTo>
                <a:cubicBezTo>
                  <a:pt x="42" y="0"/>
                  <a:pt x="49" y="7"/>
                  <a:pt x="49" y="15"/>
                </a:cubicBezTo>
                <a:cubicBezTo>
                  <a:pt x="49" y="20"/>
                  <a:pt x="49" y="20"/>
                  <a:pt x="49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0"/>
                  <a:pt x="38" y="20"/>
                  <a:pt x="38" y="20"/>
                </a:cubicBezTo>
                <a:lnTo>
                  <a:pt x="38" y="16"/>
                </a:lnTo>
                <a:close/>
                <a:moveTo>
                  <a:pt x="68" y="28"/>
                </a:moveTo>
                <a:cubicBezTo>
                  <a:pt x="68" y="37"/>
                  <a:pt x="68" y="37"/>
                  <a:pt x="68" y="37"/>
                </a:cubicBezTo>
                <a:cubicBezTo>
                  <a:pt x="68" y="46"/>
                  <a:pt x="61" y="53"/>
                  <a:pt x="53" y="53"/>
                </a:cubicBezTo>
                <a:cubicBezTo>
                  <a:pt x="45" y="53"/>
                  <a:pt x="38" y="46"/>
                  <a:pt x="38" y="37"/>
                </a:cubicBezTo>
                <a:cubicBezTo>
                  <a:pt x="38" y="28"/>
                  <a:pt x="38" y="28"/>
                  <a:pt x="38" y="28"/>
                </a:cubicBezTo>
                <a:cubicBezTo>
                  <a:pt x="42" y="30"/>
                  <a:pt x="42" y="30"/>
                  <a:pt x="42" y="30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40"/>
                  <a:pt x="51" y="41"/>
                  <a:pt x="53" y="41"/>
                </a:cubicBezTo>
                <a:cubicBezTo>
                  <a:pt x="55" y="41"/>
                  <a:pt x="57" y="40"/>
                  <a:pt x="57" y="38"/>
                </a:cubicBezTo>
                <a:cubicBezTo>
                  <a:pt x="57" y="28"/>
                  <a:pt x="57" y="28"/>
                  <a:pt x="57" y="28"/>
                </a:cubicBezTo>
                <a:lnTo>
                  <a:pt x="68" y="2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7" name="Google Shape;407;p2"/>
          <p:cNvSpPr/>
          <p:nvPr/>
        </p:nvSpPr>
        <p:spPr>
          <a:xfrm>
            <a:off x="8868598" y="3536950"/>
            <a:ext cx="209550" cy="219075"/>
          </a:xfrm>
          <a:custGeom>
            <a:rect b="b" l="l" r="r" t="t"/>
            <a:pathLst>
              <a:path extrusionOk="0" h="64" w="61">
                <a:moveTo>
                  <a:pt x="60" y="43"/>
                </a:moveTo>
                <a:cubicBezTo>
                  <a:pt x="50" y="46"/>
                  <a:pt x="50" y="46"/>
                  <a:pt x="50" y="46"/>
                </a:cubicBezTo>
                <a:cubicBezTo>
                  <a:pt x="50" y="57"/>
                  <a:pt x="50" y="57"/>
                  <a:pt x="50" y="57"/>
                </a:cubicBezTo>
                <a:cubicBezTo>
                  <a:pt x="50" y="58"/>
                  <a:pt x="50" y="58"/>
                  <a:pt x="50" y="58"/>
                </a:cubicBezTo>
                <a:cubicBezTo>
                  <a:pt x="49" y="58"/>
                  <a:pt x="49" y="59"/>
                  <a:pt x="49" y="58"/>
                </a:cubicBezTo>
                <a:cubicBezTo>
                  <a:pt x="38" y="55"/>
                  <a:pt x="38" y="55"/>
                  <a:pt x="38" y="55"/>
                </a:cubicBezTo>
                <a:cubicBezTo>
                  <a:pt x="32" y="64"/>
                  <a:pt x="32" y="64"/>
                  <a:pt x="32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2" y="58"/>
                  <a:pt x="12" y="58"/>
                </a:cubicBezTo>
                <a:cubicBezTo>
                  <a:pt x="12" y="58"/>
                  <a:pt x="11" y="58"/>
                  <a:pt x="11" y="57"/>
                </a:cubicBezTo>
                <a:cubicBezTo>
                  <a:pt x="11" y="46"/>
                  <a:pt x="11" y="46"/>
                  <a:pt x="11" y="46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3"/>
                  <a:pt x="0" y="42"/>
                </a:cubicBezTo>
                <a:cubicBezTo>
                  <a:pt x="0" y="42"/>
                  <a:pt x="0" y="41"/>
                  <a:pt x="0" y="41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2"/>
                  <a:pt x="1" y="22"/>
                  <a:pt x="1" y="22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23" y="10"/>
                  <a:pt x="23" y="10"/>
                  <a:pt x="23" y="10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38" y="10"/>
                  <a:pt x="38" y="10"/>
                  <a:pt x="38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49" y="6"/>
                  <a:pt x="49" y="6"/>
                  <a:pt x="50" y="6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18"/>
                  <a:pt x="50" y="18"/>
                  <a:pt x="50" y="18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55" y="32"/>
                  <a:pt x="55" y="32"/>
                  <a:pt x="55" y="3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lose/>
                <a:moveTo>
                  <a:pt x="31" y="12"/>
                </a:moveTo>
                <a:cubicBezTo>
                  <a:pt x="19" y="12"/>
                  <a:pt x="10" y="21"/>
                  <a:pt x="10" y="32"/>
                </a:cubicBezTo>
                <a:cubicBezTo>
                  <a:pt x="10" y="44"/>
                  <a:pt x="19" y="53"/>
                  <a:pt x="31" y="53"/>
                </a:cubicBezTo>
                <a:cubicBezTo>
                  <a:pt x="42" y="53"/>
                  <a:pt x="51" y="44"/>
                  <a:pt x="51" y="32"/>
                </a:cubicBezTo>
                <a:cubicBezTo>
                  <a:pt x="51" y="21"/>
                  <a:pt x="42" y="12"/>
                  <a:pt x="31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8" name="Google Shape;408;p2"/>
          <p:cNvSpPr/>
          <p:nvPr/>
        </p:nvSpPr>
        <p:spPr>
          <a:xfrm>
            <a:off x="76200" y="4011612"/>
            <a:ext cx="141288" cy="173038"/>
          </a:xfrm>
          <a:custGeom>
            <a:rect b="b" l="l" r="r" t="t"/>
            <a:pathLst>
              <a:path extrusionOk="0" h="50" w="41">
                <a:moveTo>
                  <a:pt x="41" y="44"/>
                </a:moveTo>
                <a:cubicBezTo>
                  <a:pt x="41" y="47"/>
                  <a:pt x="38" y="50"/>
                  <a:pt x="3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0"/>
                  <a:pt x="41" y="2"/>
                  <a:pt x="41" y="5"/>
                </a:cubicBezTo>
                <a:lnTo>
                  <a:pt x="41" y="44"/>
                </a:lnTo>
                <a:close/>
                <a:moveTo>
                  <a:pt x="36" y="5"/>
                </a:moveTo>
                <a:cubicBezTo>
                  <a:pt x="36" y="5"/>
                  <a:pt x="36" y="4"/>
                  <a:pt x="3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5" y="41"/>
                  <a:pt x="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0"/>
                  <a:pt x="36" y="40"/>
                </a:cubicBezTo>
                <a:lnTo>
                  <a:pt x="36" y="5"/>
                </a:lnTo>
                <a:close/>
                <a:moveTo>
                  <a:pt x="20" y="43"/>
                </a:moveTo>
                <a:cubicBezTo>
                  <a:pt x="19" y="43"/>
                  <a:pt x="18" y="44"/>
                  <a:pt x="18" y="45"/>
                </a:cubicBezTo>
                <a:cubicBezTo>
                  <a:pt x="18" y="46"/>
                  <a:pt x="19" y="48"/>
                  <a:pt x="20" y="48"/>
                </a:cubicBezTo>
                <a:cubicBezTo>
                  <a:pt x="22" y="48"/>
                  <a:pt x="23" y="46"/>
                  <a:pt x="23" y="45"/>
                </a:cubicBezTo>
                <a:cubicBezTo>
                  <a:pt x="23" y="44"/>
                  <a:pt x="22" y="43"/>
                  <a:pt x="20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9" name="Google Shape;409;p2"/>
          <p:cNvSpPr/>
          <p:nvPr/>
        </p:nvSpPr>
        <p:spPr>
          <a:xfrm>
            <a:off x="495300" y="4011612"/>
            <a:ext cx="219075" cy="173038"/>
          </a:xfrm>
          <a:custGeom>
            <a:rect b="b" l="l" r="r" t="t"/>
            <a:pathLst>
              <a:path extrusionOk="0" h="50" w="64">
                <a:moveTo>
                  <a:pt x="64" y="11"/>
                </a:moveTo>
                <a:cubicBezTo>
                  <a:pt x="64" y="12"/>
                  <a:pt x="63" y="13"/>
                  <a:pt x="6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11"/>
                </a:lnTo>
                <a:close/>
                <a:moveTo>
                  <a:pt x="64" y="29"/>
                </a:moveTo>
                <a:cubicBezTo>
                  <a:pt x="64" y="30"/>
                  <a:pt x="63" y="32"/>
                  <a:pt x="61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0"/>
                  <a:pt x="0" y="2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3" y="18"/>
                  <a:pt x="64" y="19"/>
                  <a:pt x="64" y="20"/>
                </a:cubicBezTo>
                <a:lnTo>
                  <a:pt x="64" y="29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6"/>
                  <a:pt x="2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3" y="36"/>
                  <a:pt x="64" y="37"/>
                  <a:pt x="64" y="38"/>
                </a:cubicBezTo>
                <a:lnTo>
                  <a:pt x="64" y="48"/>
                </a:lnTo>
                <a:close/>
                <a:moveTo>
                  <a:pt x="59" y="27"/>
                </a:moveTo>
                <a:cubicBezTo>
                  <a:pt x="59" y="22"/>
                  <a:pt x="59" y="22"/>
                  <a:pt x="59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7"/>
                  <a:pt x="23" y="27"/>
                  <a:pt x="23" y="27"/>
                </a:cubicBezTo>
                <a:lnTo>
                  <a:pt x="59" y="27"/>
                </a:lnTo>
                <a:close/>
                <a:moveTo>
                  <a:pt x="59" y="45"/>
                </a:moveTo>
                <a:cubicBezTo>
                  <a:pt x="59" y="41"/>
                  <a:pt x="59" y="41"/>
                  <a:pt x="59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5"/>
                  <a:pt x="36" y="45"/>
                  <a:pt x="36" y="45"/>
                </a:cubicBezTo>
                <a:lnTo>
                  <a:pt x="59" y="45"/>
                </a:lnTo>
                <a:close/>
                <a:moveTo>
                  <a:pt x="59" y="9"/>
                </a:moveTo>
                <a:cubicBezTo>
                  <a:pt x="59" y="4"/>
                  <a:pt x="59" y="4"/>
                  <a:pt x="59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9"/>
                  <a:pt x="45" y="9"/>
                  <a:pt x="45" y="9"/>
                </a:cubicBezTo>
                <a:lnTo>
                  <a:pt x="59" y="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0" name="Google Shape;410;p2"/>
          <p:cNvSpPr/>
          <p:nvPr/>
        </p:nvSpPr>
        <p:spPr>
          <a:xfrm>
            <a:off x="989013" y="4008437"/>
            <a:ext cx="220663" cy="192088"/>
          </a:xfrm>
          <a:custGeom>
            <a:rect b="b" l="l" r="r" t="t"/>
            <a:pathLst>
              <a:path extrusionOk="0" h="56" w="64">
                <a:moveTo>
                  <a:pt x="5" y="2"/>
                </a:moveTo>
                <a:cubicBezTo>
                  <a:pt x="5" y="2"/>
                  <a:pt x="11" y="2"/>
                  <a:pt x="12" y="2"/>
                </a:cubicBezTo>
                <a:cubicBezTo>
                  <a:pt x="15" y="2"/>
                  <a:pt x="18" y="2"/>
                  <a:pt x="22" y="2"/>
                </a:cubicBezTo>
                <a:cubicBezTo>
                  <a:pt x="24" y="2"/>
                  <a:pt x="27" y="2"/>
                  <a:pt x="2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1" y="2"/>
                  <a:pt x="42" y="2"/>
                  <a:pt x="43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5"/>
                  <a:pt x="45" y="9"/>
                  <a:pt x="45" y="13"/>
                </a:cubicBezTo>
                <a:cubicBezTo>
                  <a:pt x="45" y="14"/>
                  <a:pt x="45" y="15"/>
                  <a:pt x="45" y="16"/>
                </a:cubicBezTo>
                <a:cubicBezTo>
                  <a:pt x="44" y="17"/>
                  <a:pt x="44" y="17"/>
                  <a:pt x="43" y="17"/>
                </a:cubicBezTo>
                <a:cubicBezTo>
                  <a:pt x="42" y="16"/>
                  <a:pt x="41" y="14"/>
                  <a:pt x="41" y="13"/>
                </a:cubicBezTo>
                <a:cubicBezTo>
                  <a:pt x="41" y="12"/>
                  <a:pt x="40" y="7"/>
                  <a:pt x="40" y="7"/>
                </a:cubicBezTo>
                <a:cubicBezTo>
                  <a:pt x="39" y="6"/>
                  <a:pt x="38" y="6"/>
                  <a:pt x="37" y="6"/>
                </a:cubicBezTo>
                <a:cubicBezTo>
                  <a:pt x="34" y="6"/>
                  <a:pt x="30" y="6"/>
                  <a:pt x="27" y="6"/>
                </a:cubicBezTo>
                <a:cubicBezTo>
                  <a:pt x="27" y="8"/>
                  <a:pt x="27" y="10"/>
                  <a:pt x="27" y="11"/>
                </a:cubicBezTo>
                <a:cubicBezTo>
                  <a:pt x="27" y="21"/>
                  <a:pt x="27" y="31"/>
                  <a:pt x="27" y="41"/>
                </a:cubicBezTo>
                <a:cubicBezTo>
                  <a:pt x="27" y="44"/>
                  <a:pt x="27" y="47"/>
                  <a:pt x="27" y="50"/>
                </a:cubicBezTo>
                <a:cubicBezTo>
                  <a:pt x="30" y="51"/>
                  <a:pt x="33" y="51"/>
                  <a:pt x="36" y="53"/>
                </a:cubicBezTo>
                <a:cubicBezTo>
                  <a:pt x="36" y="53"/>
                  <a:pt x="36" y="54"/>
                  <a:pt x="36" y="54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0" y="56"/>
                  <a:pt x="25" y="55"/>
                  <a:pt x="20" y="55"/>
                </a:cubicBezTo>
                <a:cubicBezTo>
                  <a:pt x="16" y="55"/>
                  <a:pt x="13" y="55"/>
                  <a:pt x="9" y="55"/>
                </a:cubicBezTo>
                <a:cubicBezTo>
                  <a:pt x="9" y="55"/>
                  <a:pt x="9" y="54"/>
                  <a:pt x="9" y="54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1"/>
                  <a:pt x="15" y="51"/>
                  <a:pt x="17" y="50"/>
                </a:cubicBezTo>
                <a:cubicBezTo>
                  <a:pt x="18" y="48"/>
                  <a:pt x="18" y="38"/>
                  <a:pt x="18" y="36"/>
                </a:cubicBezTo>
                <a:cubicBezTo>
                  <a:pt x="18" y="29"/>
                  <a:pt x="18" y="22"/>
                  <a:pt x="18" y="14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7"/>
                  <a:pt x="18" y="6"/>
                </a:cubicBezTo>
                <a:cubicBezTo>
                  <a:pt x="17" y="6"/>
                  <a:pt x="12" y="6"/>
                  <a:pt x="12" y="6"/>
                </a:cubicBezTo>
                <a:cubicBezTo>
                  <a:pt x="10" y="6"/>
                  <a:pt x="7" y="7"/>
                  <a:pt x="6" y="7"/>
                </a:cubicBezTo>
                <a:cubicBezTo>
                  <a:pt x="4" y="9"/>
                  <a:pt x="4" y="16"/>
                  <a:pt x="2" y="16"/>
                </a:cubicBezTo>
                <a:cubicBezTo>
                  <a:pt x="1" y="15"/>
                  <a:pt x="0" y="15"/>
                  <a:pt x="0" y="14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3" y="1"/>
                  <a:pt x="3" y="1"/>
                </a:cubicBezTo>
                <a:lnTo>
                  <a:pt x="5" y="2"/>
                </a:lnTo>
                <a:close/>
                <a:moveTo>
                  <a:pt x="63" y="48"/>
                </a:moveTo>
                <a:cubicBezTo>
                  <a:pt x="59" y="54"/>
                  <a:pt x="59" y="54"/>
                  <a:pt x="59" y="54"/>
                </a:cubicBezTo>
                <a:cubicBezTo>
                  <a:pt x="58" y="56"/>
                  <a:pt x="56" y="56"/>
                  <a:pt x="55" y="54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7"/>
                  <a:pt x="50" y="46"/>
                  <a:pt x="52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10"/>
                  <a:pt x="50" y="9"/>
                  <a:pt x="51" y="7"/>
                </a:cubicBezTo>
                <a:cubicBezTo>
                  <a:pt x="55" y="2"/>
                  <a:pt x="55" y="2"/>
                  <a:pt x="55" y="2"/>
                </a:cubicBezTo>
                <a:cubicBezTo>
                  <a:pt x="56" y="0"/>
                  <a:pt x="58" y="0"/>
                  <a:pt x="59" y="2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9"/>
                  <a:pt x="64" y="10"/>
                  <a:pt x="62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46"/>
                  <a:pt x="59" y="46"/>
                  <a:pt x="59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4" y="46"/>
                  <a:pt x="64" y="47"/>
                  <a:pt x="63" y="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1" name="Google Shape;411;p2"/>
          <p:cNvSpPr/>
          <p:nvPr/>
        </p:nvSpPr>
        <p:spPr>
          <a:xfrm>
            <a:off x="1484313" y="4011612"/>
            <a:ext cx="220663" cy="173038"/>
          </a:xfrm>
          <a:custGeom>
            <a:rect b="b" l="l" r="r" t="t"/>
            <a:pathLst>
              <a:path extrusionOk="0" h="50" w="64">
                <a:moveTo>
                  <a:pt x="18" y="10"/>
                </a:moveTo>
                <a:cubicBezTo>
                  <a:pt x="18" y="12"/>
                  <a:pt x="17" y="13"/>
                  <a:pt x="15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8" y="3"/>
                </a:cubicBezTo>
                <a:lnTo>
                  <a:pt x="18" y="10"/>
                </a:lnTo>
                <a:close/>
                <a:moveTo>
                  <a:pt x="18" y="28"/>
                </a:moveTo>
                <a:cubicBezTo>
                  <a:pt x="18" y="30"/>
                  <a:pt x="17" y="32"/>
                  <a:pt x="15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0"/>
                  <a:pt x="0" y="2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1" y="18"/>
                  <a:pt x="3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7" y="18"/>
                  <a:pt x="18" y="19"/>
                  <a:pt x="18" y="21"/>
                </a:cubicBezTo>
                <a:lnTo>
                  <a:pt x="18" y="28"/>
                </a:lnTo>
                <a:close/>
                <a:moveTo>
                  <a:pt x="18" y="46"/>
                </a:moveTo>
                <a:cubicBezTo>
                  <a:pt x="18" y="48"/>
                  <a:pt x="17" y="50"/>
                  <a:pt x="15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lnTo>
                  <a:pt x="18" y="46"/>
                </a:lnTo>
                <a:close/>
                <a:moveTo>
                  <a:pt x="64" y="10"/>
                </a:moveTo>
                <a:cubicBezTo>
                  <a:pt x="64" y="12"/>
                  <a:pt x="62" y="13"/>
                  <a:pt x="60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4" y="13"/>
                  <a:pt x="23" y="12"/>
                  <a:pt x="23" y="10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4" y="1"/>
                  <a:pt x="64" y="3"/>
                </a:cubicBezTo>
                <a:lnTo>
                  <a:pt x="64" y="10"/>
                </a:lnTo>
                <a:close/>
                <a:moveTo>
                  <a:pt x="64" y="28"/>
                </a:moveTo>
                <a:cubicBezTo>
                  <a:pt x="64" y="30"/>
                  <a:pt x="62" y="32"/>
                  <a:pt x="60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4" y="32"/>
                  <a:pt x="23" y="30"/>
                  <a:pt x="23" y="28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9"/>
                  <a:pt x="24" y="18"/>
                  <a:pt x="26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2" y="18"/>
                  <a:pt x="64" y="19"/>
                  <a:pt x="64" y="21"/>
                </a:cubicBezTo>
                <a:lnTo>
                  <a:pt x="64" y="28"/>
                </a:lnTo>
                <a:close/>
                <a:moveTo>
                  <a:pt x="64" y="46"/>
                </a:moveTo>
                <a:cubicBezTo>
                  <a:pt x="64" y="48"/>
                  <a:pt x="62" y="50"/>
                  <a:pt x="60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3" y="48"/>
                  <a:pt x="23" y="46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2" name="Google Shape;412;p2"/>
          <p:cNvSpPr/>
          <p:nvPr/>
        </p:nvSpPr>
        <p:spPr>
          <a:xfrm>
            <a:off x="1979613" y="3994150"/>
            <a:ext cx="188913" cy="203200"/>
          </a:xfrm>
          <a:custGeom>
            <a:rect b="b" l="l" r="r" t="t"/>
            <a:pathLst>
              <a:path extrusionOk="0" h="59" w="55">
                <a:moveTo>
                  <a:pt x="53" y="33"/>
                </a:moveTo>
                <a:cubicBezTo>
                  <a:pt x="53" y="34"/>
                  <a:pt x="53" y="35"/>
                  <a:pt x="53" y="36"/>
                </a:cubicBezTo>
                <a:cubicBezTo>
                  <a:pt x="53" y="37"/>
                  <a:pt x="53" y="39"/>
                  <a:pt x="52" y="41"/>
                </a:cubicBezTo>
                <a:cubicBezTo>
                  <a:pt x="52" y="41"/>
                  <a:pt x="52" y="42"/>
                  <a:pt x="52" y="42"/>
                </a:cubicBezTo>
                <a:cubicBezTo>
                  <a:pt x="52" y="45"/>
                  <a:pt x="51" y="47"/>
                  <a:pt x="50" y="49"/>
                </a:cubicBezTo>
                <a:cubicBezTo>
                  <a:pt x="50" y="55"/>
                  <a:pt x="45" y="59"/>
                  <a:pt x="39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9" y="59"/>
                  <a:pt x="24" y="58"/>
                  <a:pt x="20" y="56"/>
                </a:cubicBezTo>
                <a:cubicBezTo>
                  <a:pt x="19" y="56"/>
                  <a:pt x="16" y="55"/>
                  <a:pt x="1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2" y="23"/>
                  <a:pt x="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6" y="22"/>
                  <a:pt x="18" y="19"/>
                  <a:pt x="19" y="17"/>
                </a:cubicBezTo>
                <a:cubicBezTo>
                  <a:pt x="20" y="16"/>
                  <a:pt x="21" y="14"/>
                  <a:pt x="23" y="13"/>
                </a:cubicBezTo>
                <a:cubicBezTo>
                  <a:pt x="25" y="10"/>
                  <a:pt x="24" y="5"/>
                  <a:pt x="27" y="1"/>
                </a:cubicBezTo>
                <a:cubicBezTo>
                  <a:pt x="28" y="0"/>
                  <a:pt x="29" y="0"/>
                  <a:pt x="31" y="0"/>
                </a:cubicBezTo>
                <a:cubicBezTo>
                  <a:pt x="34" y="0"/>
                  <a:pt x="38" y="1"/>
                  <a:pt x="40" y="5"/>
                </a:cubicBezTo>
                <a:cubicBezTo>
                  <a:pt x="41" y="7"/>
                  <a:pt x="41" y="9"/>
                  <a:pt x="41" y="11"/>
                </a:cubicBezTo>
                <a:cubicBezTo>
                  <a:pt x="41" y="14"/>
                  <a:pt x="40" y="16"/>
                  <a:pt x="39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50" y="18"/>
                  <a:pt x="55" y="22"/>
                  <a:pt x="55" y="27"/>
                </a:cubicBezTo>
                <a:cubicBezTo>
                  <a:pt x="55" y="29"/>
                  <a:pt x="54" y="31"/>
                  <a:pt x="53" y="33"/>
                </a:cubicBezTo>
                <a:close/>
                <a:moveTo>
                  <a:pt x="7" y="46"/>
                </a:moveTo>
                <a:cubicBezTo>
                  <a:pt x="5" y="46"/>
                  <a:pt x="4" y="47"/>
                  <a:pt x="4" y="48"/>
                </a:cubicBezTo>
                <a:cubicBezTo>
                  <a:pt x="4" y="49"/>
                  <a:pt x="5" y="50"/>
                  <a:pt x="7" y="50"/>
                </a:cubicBezTo>
                <a:cubicBezTo>
                  <a:pt x="8" y="50"/>
                  <a:pt x="9" y="49"/>
                  <a:pt x="9" y="48"/>
                </a:cubicBezTo>
                <a:cubicBezTo>
                  <a:pt x="9" y="47"/>
                  <a:pt x="8" y="46"/>
                  <a:pt x="7" y="46"/>
                </a:cubicBezTo>
                <a:close/>
                <a:moveTo>
                  <a:pt x="45" y="23"/>
                </a:moveTo>
                <a:cubicBezTo>
                  <a:pt x="33" y="23"/>
                  <a:pt x="33" y="23"/>
                  <a:pt x="33" y="23"/>
                </a:cubicBezTo>
                <a:cubicBezTo>
                  <a:pt x="33" y="19"/>
                  <a:pt x="36" y="16"/>
                  <a:pt x="36" y="11"/>
                </a:cubicBezTo>
                <a:cubicBezTo>
                  <a:pt x="36" y="7"/>
                  <a:pt x="36" y="5"/>
                  <a:pt x="31" y="5"/>
                </a:cubicBezTo>
                <a:cubicBezTo>
                  <a:pt x="28" y="7"/>
                  <a:pt x="30" y="12"/>
                  <a:pt x="26" y="16"/>
                </a:cubicBezTo>
                <a:cubicBezTo>
                  <a:pt x="25" y="17"/>
                  <a:pt x="24" y="18"/>
                  <a:pt x="23" y="19"/>
                </a:cubicBezTo>
                <a:cubicBezTo>
                  <a:pt x="22" y="21"/>
                  <a:pt x="17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7" y="50"/>
                  <a:pt x="20" y="52"/>
                  <a:pt x="22" y="52"/>
                </a:cubicBezTo>
                <a:cubicBezTo>
                  <a:pt x="26" y="54"/>
                  <a:pt x="30" y="55"/>
                  <a:pt x="34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2" y="55"/>
                  <a:pt x="45" y="53"/>
                  <a:pt x="45" y="49"/>
                </a:cubicBezTo>
                <a:cubicBezTo>
                  <a:pt x="45" y="48"/>
                  <a:pt x="45" y="47"/>
                  <a:pt x="45" y="47"/>
                </a:cubicBezTo>
                <a:cubicBezTo>
                  <a:pt x="47" y="46"/>
                  <a:pt x="47" y="44"/>
                  <a:pt x="47" y="42"/>
                </a:cubicBezTo>
                <a:cubicBezTo>
                  <a:pt x="47" y="41"/>
                  <a:pt x="47" y="41"/>
                  <a:pt x="47" y="40"/>
                </a:cubicBezTo>
                <a:cubicBezTo>
                  <a:pt x="48" y="39"/>
                  <a:pt x="49" y="37"/>
                  <a:pt x="49" y="36"/>
                </a:cubicBezTo>
                <a:cubicBezTo>
                  <a:pt x="49" y="34"/>
                  <a:pt x="48" y="33"/>
                  <a:pt x="47" y="32"/>
                </a:cubicBezTo>
                <a:cubicBezTo>
                  <a:pt x="49" y="32"/>
                  <a:pt x="50" y="29"/>
                  <a:pt x="50" y="27"/>
                </a:cubicBezTo>
                <a:cubicBezTo>
                  <a:pt x="50" y="25"/>
                  <a:pt x="48" y="23"/>
                  <a:pt x="45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3" name="Google Shape;413;p2"/>
          <p:cNvSpPr/>
          <p:nvPr/>
        </p:nvSpPr>
        <p:spPr>
          <a:xfrm>
            <a:off x="2474913" y="4011612"/>
            <a:ext cx="188913" cy="185738"/>
          </a:xfrm>
          <a:custGeom>
            <a:rect b="b" l="l" r="r" t="t"/>
            <a:pathLst>
              <a:path extrusionOk="0" h="54" w="55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0" y="33"/>
                </a:moveTo>
                <a:cubicBezTo>
                  <a:pt x="34" y="27"/>
                  <a:pt x="34" y="27"/>
                  <a:pt x="34" y="27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20"/>
                  <a:pt x="41" y="19"/>
                  <a:pt x="41" y="19"/>
                </a:cubicBezTo>
                <a:cubicBezTo>
                  <a:pt x="41" y="18"/>
                  <a:pt x="41" y="18"/>
                  <a:pt x="40" y="17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4"/>
                  <a:pt x="34" y="14"/>
                </a:cubicBezTo>
                <a:cubicBezTo>
                  <a:pt x="27" y="20"/>
                  <a:pt x="27" y="20"/>
                  <a:pt x="27" y="20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8" y="14"/>
                  <a:pt x="17" y="14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21" y="27"/>
                  <a:pt x="21" y="27"/>
                  <a:pt x="21" y="27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6"/>
                  <a:pt x="14" y="36"/>
                  <a:pt x="14" y="37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1"/>
                  <a:pt x="19" y="41"/>
                </a:cubicBezTo>
                <a:cubicBezTo>
                  <a:pt x="20" y="41"/>
                  <a:pt x="20" y="40"/>
                  <a:pt x="21" y="40"/>
                </a:cubicBezTo>
                <a:cubicBezTo>
                  <a:pt x="27" y="33"/>
                  <a:pt x="27" y="33"/>
                  <a:pt x="27" y="33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5" y="41"/>
                  <a:pt x="35" y="41"/>
                </a:cubicBezTo>
                <a:cubicBezTo>
                  <a:pt x="36" y="41"/>
                  <a:pt x="36" y="40"/>
                  <a:pt x="37" y="40"/>
                </a:cubicBezTo>
                <a:cubicBezTo>
                  <a:pt x="40" y="37"/>
                  <a:pt x="40" y="37"/>
                  <a:pt x="40" y="37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34"/>
                  <a:pt x="41" y="34"/>
                  <a:pt x="40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4" name="Google Shape;414;p2"/>
          <p:cNvSpPr/>
          <p:nvPr/>
        </p:nvSpPr>
        <p:spPr>
          <a:xfrm>
            <a:off x="2968625" y="4011612"/>
            <a:ext cx="188913" cy="185738"/>
          </a:xfrm>
          <a:custGeom>
            <a:rect b="b" l="l" r="r" t="t"/>
            <a:pathLst>
              <a:path extrusionOk="0" h="54" w="55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6" y="38"/>
                </a:moveTo>
                <a:cubicBezTo>
                  <a:pt x="36" y="40"/>
                  <a:pt x="35" y="41"/>
                  <a:pt x="34" y="41"/>
                </a:cubicBezTo>
                <a:cubicBezTo>
                  <a:pt x="34" y="41"/>
                  <a:pt x="33" y="41"/>
                  <a:pt x="33" y="40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6"/>
                  <a:pt x="16" y="26"/>
                  <a:pt x="17" y="25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4" y="13"/>
                  <a:pt x="34" y="13"/>
                </a:cubicBezTo>
                <a:cubicBezTo>
                  <a:pt x="35" y="13"/>
                  <a:pt x="36" y="14"/>
                  <a:pt x="36" y="16"/>
                </a:cubicBezTo>
                <a:lnTo>
                  <a:pt x="36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5" name="Google Shape;415;p2"/>
          <p:cNvSpPr/>
          <p:nvPr/>
        </p:nvSpPr>
        <p:spPr>
          <a:xfrm>
            <a:off x="3463925" y="4011612"/>
            <a:ext cx="188913" cy="185738"/>
          </a:xfrm>
          <a:custGeom>
            <a:rect b="b" l="l" r="r" t="t"/>
            <a:pathLst>
              <a:path extrusionOk="0" h="54" w="55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9" y="36"/>
                </a:move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4" y="36"/>
                  <a:pt x="14" y="35"/>
                </a:cubicBezTo>
                <a:cubicBezTo>
                  <a:pt x="13" y="34"/>
                  <a:pt x="13" y="33"/>
                  <a:pt x="14" y="32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6"/>
                  <a:pt x="27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0" y="36"/>
                  <a:pt x="39" y="36"/>
                  <a:pt x="39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6" name="Google Shape;416;p2"/>
          <p:cNvSpPr/>
          <p:nvPr/>
        </p:nvSpPr>
        <p:spPr>
          <a:xfrm>
            <a:off x="3959225" y="4011612"/>
            <a:ext cx="188913" cy="185738"/>
          </a:xfrm>
          <a:custGeom>
            <a:rect b="b" l="l" r="r" t="t"/>
            <a:pathLst>
              <a:path extrusionOk="0" h="54" w="55">
                <a:moveTo>
                  <a:pt x="55" y="52"/>
                </a:moveTo>
                <a:cubicBezTo>
                  <a:pt x="55" y="53"/>
                  <a:pt x="54" y="54"/>
                  <a:pt x="5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3"/>
                  <a:pt x="0" y="5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52"/>
                </a:lnTo>
                <a:close/>
                <a:moveTo>
                  <a:pt x="25" y="6"/>
                </a:moveTo>
                <a:cubicBezTo>
                  <a:pt x="25" y="6"/>
                  <a:pt x="24" y="5"/>
                  <a:pt x="24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5" y="44"/>
                  <a:pt x="25" y="43"/>
                </a:cubicBezTo>
                <a:lnTo>
                  <a:pt x="25" y="6"/>
                </a:lnTo>
                <a:close/>
                <a:moveTo>
                  <a:pt x="49" y="6"/>
                </a:moveTo>
                <a:cubicBezTo>
                  <a:pt x="49" y="6"/>
                  <a:pt x="48" y="5"/>
                  <a:pt x="48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5"/>
                  <a:pt x="29" y="6"/>
                  <a:pt x="29" y="6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30" y="30"/>
                  <a:pt x="31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9" y="30"/>
                  <a:pt x="49" y="29"/>
                </a:cubicBezTo>
                <a:lnTo>
                  <a:pt x="49" y="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7" name="Google Shape;417;p2"/>
          <p:cNvSpPr/>
          <p:nvPr/>
        </p:nvSpPr>
        <p:spPr>
          <a:xfrm>
            <a:off x="4452938" y="4011612"/>
            <a:ext cx="220663" cy="173038"/>
          </a:xfrm>
          <a:custGeom>
            <a:rect b="b" l="l" r="r" t="t"/>
            <a:pathLst>
              <a:path extrusionOk="0" h="50" w="64">
                <a:moveTo>
                  <a:pt x="64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2"/>
                  <a:pt x="44" y="10"/>
                  <a:pt x="32" y="10"/>
                </a:cubicBezTo>
                <a:cubicBezTo>
                  <a:pt x="19" y="10"/>
                  <a:pt x="18" y="12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1"/>
                  <a:pt x="4" y="0"/>
                  <a:pt x="32" y="0"/>
                </a:cubicBezTo>
                <a:cubicBezTo>
                  <a:pt x="59" y="0"/>
                  <a:pt x="64" y="11"/>
                  <a:pt x="64" y="14"/>
                </a:cubicBezTo>
                <a:close/>
                <a:moveTo>
                  <a:pt x="0" y="20"/>
                </a:moveTo>
                <a:cubicBezTo>
                  <a:pt x="0" y="15"/>
                  <a:pt x="0" y="15"/>
                  <a:pt x="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7" y="22"/>
                  <a:pt x="16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1"/>
                  <a:pt x="0" y="20"/>
                </a:cubicBezTo>
                <a:close/>
                <a:moveTo>
                  <a:pt x="9" y="35"/>
                </a:moveTo>
                <a:cubicBezTo>
                  <a:pt x="9" y="36"/>
                  <a:pt x="8" y="36"/>
                  <a:pt x="8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8"/>
                </a:cubicBezTo>
                <a:lnTo>
                  <a:pt x="9" y="35"/>
                </a:lnTo>
                <a:close/>
                <a:moveTo>
                  <a:pt x="16" y="49"/>
                </a:moveTo>
                <a:cubicBezTo>
                  <a:pt x="16" y="49"/>
                  <a:pt x="15" y="50"/>
                  <a:pt x="15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7" y="50"/>
                  <a:pt x="7" y="49"/>
                  <a:pt x="7" y="49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1"/>
                  <a:pt x="7" y="41"/>
                  <a:pt x="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1"/>
                  <a:pt x="16" y="42"/>
                </a:cubicBezTo>
                <a:lnTo>
                  <a:pt x="16" y="49"/>
                </a:lnTo>
                <a:close/>
                <a:moveTo>
                  <a:pt x="23" y="35"/>
                </a:moveTo>
                <a:cubicBezTo>
                  <a:pt x="23" y="36"/>
                  <a:pt x="22" y="36"/>
                  <a:pt x="2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6"/>
                  <a:pt x="13" y="36"/>
                  <a:pt x="13" y="35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7"/>
                  <a:pt x="23" y="28"/>
                </a:cubicBezTo>
                <a:lnTo>
                  <a:pt x="23" y="35"/>
                </a:lnTo>
                <a:close/>
                <a:moveTo>
                  <a:pt x="29" y="49"/>
                </a:moveTo>
                <a:cubicBezTo>
                  <a:pt x="29" y="49"/>
                  <a:pt x="29" y="50"/>
                  <a:pt x="28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0"/>
                  <a:pt x="20" y="49"/>
                  <a:pt x="20" y="49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1" y="41"/>
                  <a:pt x="2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2"/>
                </a:cubicBezTo>
                <a:lnTo>
                  <a:pt x="29" y="49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7" y="36"/>
                  <a:pt x="27" y="35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7"/>
                  <a:pt x="28" y="27"/>
                  <a:pt x="28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7"/>
                  <a:pt x="36" y="28"/>
                </a:cubicBezTo>
                <a:lnTo>
                  <a:pt x="36" y="35"/>
                </a:lnTo>
                <a:close/>
                <a:moveTo>
                  <a:pt x="43" y="49"/>
                </a:moveTo>
                <a:cubicBezTo>
                  <a:pt x="43" y="49"/>
                  <a:pt x="43" y="50"/>
                  <a:pt x="42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4" y="49"/>
                  <a:pt x="34" y="4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1"/>
                  <a:pt x="35" y="41"/>
                  <a:pt x="3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3" y="41"/>
                  <a:pt x="43" y="41"/>
                  <a:pt x="43" y="42"/>
                </a:cubicBezTo>
                <a:lnTo>
                  <a:pt x="43" y="49"/>
                </a:lnTo>
                <a:close/>
                <a:moveTo>
                  <a:pt x="50" y="35"/>
                </a:moveTo>
                <a:cubicBezTo>
                  <a:pt x="50" y="36"/>
                  <a:pt x="50" y="36"/>
                  <a:pt x="49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0" y="27"/>
                  <a:pt x="50" y="27"/>
                  <a:pt x="50" y="28"/>
                </a:cubicBezTo>
                <a:lnTo>
                  <a:pt x="50" y="35"/>
                </a:lnTo>
                <a:close/>
                <a:moveTo>
                  <a:pt x="64" y="20"/>
                </a:moveTo>
                <a:cubicBezTo>
                  <a:pt x="64" y="21"/>
                  <a:pt x="63" y="22"/>
                  <a:pt x="61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6" y="22"/>
                  <a:pt x="45" y="21"/>
                  <a:pt x="45" y="20"/>
                </a:cubicBezTo>
                <a:cubicBezTo>
                  <a:pt x="45" y="15"/>
                  <a:pt x="45" y="15"/>
                  <a:pt x="45" y="15"/>
                </a:cubicBezTo>
                <a:cubicBezTo>
                  <a:pt x="64" y="15"/>
                  <a:pt x="64" y="15"/>
                  <a:pt x="64" y="15"/>
                </a:cubicBezTo>
                <a:lnTo>
                  <a:pt x="64" y="20"/>
                </a:lnTo>
                <a:close/>
                <a:moveTo>
                  <a:pt x="57" y="49"/>
                </a:moveTo>
                <a:cubicBezTo>
                  <a:pt x="57" y="49"/>
                  <a:pt x="56" y="50"/>
                  <a:pt x="56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48" y="50"/>
                  <a:pt x="48" y="49"/>
                  <a:pt x="48" y="49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8" y="41"/>
                  <a:pt x="49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7" y="41"/>
                  <a:pt x="57" y="42"/>
                </a:cubicBezTo>
                <a:lnTo>
                  <a:pt x="57" y="49"/>
                </a:lnTo>
                <a:close/>
                <a:moveTo>
                  <a:pt x="64" y="35"/>
                </a:moveTo>
                <a:cubicBezTo>
                  <a:pt x="64" y="36"/>
                  <a:pt x="63" y="36"/>
                  <a:pt x="63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5" y="36"/>
                  <a:pt x="55" y="36"/>
                  <a:pt x="55" y="35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7"/>
                  <a:pt x="5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4" y="27"/>
                  <a:pt x="64" y="28"/>
                </a:cubicBezTo>
                <a:lnTo>
                  <a:pt x="64" y="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8" name="Google Shape;418;p2"/>
          <p:cNvSpPr/>
          <p:nvPr/>
        </p:nvSpPr>
        <p:spPr>
          <a:xfrm>
            <a:off x="4959350" y="3994150"/>
            <a:ext cx="195263" cy="203200"/>
          </a:xfrm>
          <a:custGeom>
            <a:rect b="b" l="l" r="r" t="t"/>
            <a:pathLst>
              <a:path extrusionOk="0" h="128" w="123">
                <a:moveTo>
                  <a:pt x="123" y="78"/>
                </a:moveTo>
                <a:lnTo>
                  <a:pt x="90" y="113"/>
                </a:lnTo>
                <a:lnTo>
                  <a:pt x="64" y="113"/>
                </a:lnTo>
                <a:lnTo>
                  <a:pt x="47" y="128"/>
                </a:lnTo>
                <a:lnTo>
                  <a:pt x="32" y="128"/>
                </a:lnTo>
                <a:lnTo>
                  <a:pt x="32" y="113"/>
                </a:lnTo>
                <a:lnTo>
                  <a:pt x="0" y="113"/>
                </a:lnTo>
                <a:lnTo>
                  <a:pt x="0" y="22"/>
                </a:lnTo>
                <a:lnTo>
                  <a:pt x="8" y="0"/>
                </a:lnTo>
                <a:lnTo>
                  <a:pt x="123" y="0"/>
                </a:lnTo>
                <a:lnTo>
                  <a:pt x="123" y="78"/>
                </a:lnTo>
                <a:close/>
                <a:moveTo>
                  <a:pt x="112" y="74"/>
                </a:moveTo>
                <a:lnTo>
                  <a:pt x="112" y="11"/>
                </a:lnTo>
                <a:lnTo>
                  <a:pt x="19" y="11"/>
                </a:lnTo>
                <a:lnTo>
                  <a:pt x="19" y="94"/>
                </a:lnTo>
                <a:lnTo>
                  <a:pt x="45" y="94"/>
                </a:lnTo>
                <a:lnTo>
                  <a:pt x="45" y="109"/>
                </a:lnTo>
                <a:lnTo>
                  <a:pt x="62" y="94"/>
                </a:lnTo>
                <a:lnTo>
                  <a:pt x="93" y="94"/>
                </a:lnTo>
                <a:lnTo>
                  <a:pt x="112" y="74"/>
                </a:lnTo>
                <a:close/>
                <a:moveTo>
                  <a:pt x="62" y="68"/>
                </a:moveTo>
                <a:lnTo>
                  <a:pt x="51" y="68"/>
                </a:lnTo>
                <a:lnTo>
                  <a:pt x="51" y="33"/>
                </a:lnTo>
                <a:lnTo>
                  <a:pt x="62" y="33"/>
                </a:lnTo>
                <a:lnTo>
                  <a:pt x="62" y="68"/>
                </a:lnTo>
                <a:close/>
                <a:moveTo>
                  <a:pt x="93" y="68"/>
                </a:moveTo>
                <a:lnTo>
                  <a:pt x="82" y="68"/>
                </a:lnTo>
                <a:lnTo>
                  <a:pt x="82" y="33"/>
                </a:lnTo>
                <a:lnTo>
                  <a:pt x="93" y="33"/>
                </a:lnTo>
                <a:lnTo>
                  <a:pt x="93" y="6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9" name="Google Shape;419;p2"/>
          <p:cNvSpPr/>
          <p:nvPr/>
        </p:nvSpPr>
        <p:spPr>
          <a:xfrm>
            <a:off x="5443538" y="4011612"/>
            <a:ext cx="201613" cy="173038"/>
          </a:xfrm>
          <a:custGeom>
            <a:rect b="b" l="l" r="r" t="t"/>
            <a:pathLst>
              <a:path extrusionOk="0" h="50" w="59">
                <a:moveTo>
                  <a:pt x="59" y="25"/>
                </a:moveTo>
                <a:cubicBezTo>
                  <a:pt x="59" y="26"/>
                  <a:pt x="58" y="27"/>
                  <a:pt x="57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3" y="27"/>
                  <a:pt x="52" y="26"/>
                  <a:pt x="52" y="25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0"/>
                  <a:pt x="48" y="6"/>
                  <a:pt x="43" y="6"/>
                </a:cubicBezTo>
                <a:cubicBezTo>
                  <a:pt x="38" y="6"/>
                  <a:pt x="34" y="10"/>
                  <a:pt x="34" y="16"/>
                </a:cubicBezTo>
                <a:cubicBezTo>
                  <a:pt x="34" y="22"/>
                  <a:pt x="34" y="22"/>
                  <a:pt x="34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2"/>
                  <a:pt x="41" y="24"/>
                  <a:pt x="41" y="2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8"/>
                  <a:pt x="39" y="50"/>
                  <a:pt x="37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7"/>
                  <a:pt x="34" y="0"/>
                  <a:pt x="43" y="0"/>
                </a:cubicBezTo>
                <a:cubicBezTo>
                  <a:pt x="52" y="0"/>
                  <a:pt x="59" y="7"/>
                  <a:pt x="59" y="16"/>
                </a:cubicBezTo>
                <a:lnTo>
                  <a:pt x="59" y="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0" name="Google Shape;420;p2"/>
          <p:cNvSpPr/>
          <p:nvPr/>
        </p:nvSpPr>
        <p:spPr>
          <a:xfrm>
            <a:off x="5942013" y="3994150"/>
            <a:ext cx="115888" cy="220663"/>
          </a:xfrm>
          <a:custGeom>
            <a:rect b="b" l="l" r="r" t="t"/>
            <a:pathLst>
              <a:path extrusionOk="0" h="64" w="3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1" name="Google Shape;421;p2"/>
          <p:cNvSpPr/>
          <p:nvPr/>
        </p:nvSpPr>
        <p:spPr>
          <a:xfrm>
            <a:off x="6432550" y="4011612"/>
            <a:ext cx="188913" cy="185738"/>
          </a:xfrm>
          <a:custGeom>
            <a:rect b="b" l="l" r="r" t="t"/>
            <a:pathLst>
              <a:path extrusionOk="0" h="54" w="55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9" y="0"/>
                  <a:pt x="11" y="0"/>
                  <a:pt x="11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9" y="0"/>
                  <a:pt x="21" y="0"/>
                  <a:pt x="22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3" y="3"/>
                  <a:pt x="21" y="3"/>
                </a:cubicBezTo>
                <a:cubicBezTo>
                  <a:pt x="20" y="3"/>
                  <a:pt x="19" y="3"/>
                  <a:pt x="18" y="4"/>
                </a:cubicBezTo>
                <a:cubicBezTo>
                  <a:pt x="18" y="4"/>
                  <a:pt x="18" y="6"/>
                  <a:pt x="18" y="9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2"/>
                  <a:pt x="19" y="34"/>
                  <a:pt x="20" y="36"/>
                </a:cubicBezTo>
                <a:cubicBezTo>
                  <a:pt x="21" y="38"/>
                  <a:pt x="22" y="39"/>
                  <a:pt x="24" y="39"/>
                </a:cubicBezTo>
                <a:cubicBezTo>
                  <a:pt x="26" y="41"/>
                  <a:pt x="28" y="41"/>
                  <a:pt x="30" y="41"/>
                </a:cubicBezTo>
                <a:cubicBezTo>
                  <a:pt x="32" y="41"/>
                  <a:pt x="35" y="41"/>
                  <a:pt x="37" y="40"/>
                </a:cubicBezTo>
                <a:cubicBezTo>
                  <a:pt x="38" y="40"/>
                  <a:pt x="39" y="39"/>
                  <a:pt x="40" y="38"/>
                </a:cubicBezTo>
                <a:cubicBezTo>
                  <a:pt x="41" y="37"/>
                  <a:pt x="42" y="37"/>
                  <a:pt x="43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5" y="30"/>
                  <a:pt x="45" y="27"/>
                  <a:pt x="45" y="24"/>
                </a:cubicBezTo>
                <a:cubicBezTo>
                  <a:pt x="45" y="17"/>
                  <a:pt x="45" y="17"/>
                  <a:pt x="44" y="9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5"/>
                  <a:pt x="44" y="4"/>
                  <a:pt x="43" y="4"/>
                </a:cubicBezTo>
                <a:cubicBezTo>
                  <a:pt x="42" y="3"/>
                  <a:pt x="41" y="3"/>
                  <a:pt x="40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5" y="1"/>
                  <a:pt x="55" y="1"/>
                </a:cubicBezTo>
                <a:cubicBezTo>
                  <a:pt x="55" y="2"/>
                  <a:pt x="55" y="2"/>
                  <a:pt x="54" y="3"/>
                </a:cubicBezTo>
                <a:cubicBezTo>
                  <a:pt x="53" y="3"/>
                  <a:pt x="52" y="3"/>
                  <a:pt x="51" y="3"/>
                </a:cubicBezTo>
                <a:cubicBezTo>
                  <a:pt x="50" y="3"/>
                  <a:pt x="49" y="3"/>
                  <a:pt x="49" y="4"/>
                </a:cubicBezTo>
                <a:cubicBezTo>
                  <a:pt x="48" y="4"/>
                  <a:pt x="48" y="4"/>
                  <a:pt x="48" y="5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8"/>
                  <a:pt x="49" y="21"/>
                </a:cubicBezTo>
                <a:cubicBezTo>
                  <a:pt x="49" y="27"/>
                  <a:pt x="49" y="30"/>
                  <a:pt x="48" y="32"/>
                </a:cubicBezTo>
                <a:cubicBezTo>
                  <a:pt x="48" y="34"/>
                  <a:pt x="48" y="35"/>
                  <a:pt x="47" y="36"/>
                </a:cubicBezTo>
                <a:cubicBezTo>
                  <a:pt x="46" y="38"/>
                  <a:pt x="45" y="40"/>
                  <a:pt x="43" y="41"/>
                </a:cubicBezTo>
                <a:cubicBezTo>
                  <a:pt x="41" y="42"/>
                  <a:pt x="39" y="43"/>
                  <a:pt x="37" y="44"/>
                </a:cubicBezTo>
                <a:cubicBezTo>
                  <a:pt x="34" y="45"/>
                  <a:pt x="31" y="45"/>
                  <a:pt x="27" y="45"/>
                </a:cubicBezTo>
                <a:cubicBezTo>
                  <a:pt x="23" y="45"/>
                  <a:pt x="20" y="45"/>
                  <a:pt x="17" y="44"/>
                </a:cubicBezTo>
                <a:cubicBezTo>
                  <a:pt x="14" y="42"/>
                  <a:pt x="12" y="41"/>
                  <a:pt x="11" y="39"/>
                </a:cubicBezTo>
                <a:cubicBezTo>
                  <a:pt x="9" y="37"/>
                  <a:pt x="8" y="35"/>
                  <a:pt x="8" y="32"/>
                </a:cubicBezTo>
                <a:cubicBezTo>
                  <a:pt x="8" y="30"/>
                  <a:pt x="7" y="27"/>
                  <a:pt x="7" y="2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7"/>
                  <a:pt x="7" y="5"/>
                  <a:pt x="7" y="4"/>
                </a:cubicBezTo>
                <a:cubicBezTo>
                  <a:pt x="6" y="3"/>
                  <a:pt x="4" y="3"/>
                  <a:pt x="1" y="3"/>
                </a:cubicBezTo>
                <a:cubicBezTo>
                  <a:pt x="1" y="3"/>
                  <a:pt x="0" y="3"/>
                  <a:pt x="0" y="3"/>
                </a:cubicBezTo>
                <a:close/>
                <a:moveTo>
                  <a:pt x="55" y="51"/>
                </a:moveTo>
                <a:cubicBezTo>
                  <a:pt x="55" y="50"/>
                  <a:pt x="54" y="50"/>
                  <a:pt x="53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0" y="54"/>
                  <a:pt x="1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54" y="54"/>
                  <a:pt x="55" y="54"/>
                  <a:pt x="55" y="53"/>
                </a:cubicBezTo>
                <a:lnTo>
                  <a:pt x="55" y="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2" name="Google Shape;422;p2"/>
          <p:cNvSpPr/>
          <p:nvPr/>
        </p:nvSpPr>
        <p:spPr>
          <a:xfrm>
            <a:off x="6927850" y="4025900"/>
            <a:ext cx="219075" cy="158750"/>
          </a:xfrm>
          <a:custGeom>
            <a:rect b="b" l="l" r="r" t="t"/>
            <a:pathLst>
              <a:path extrusionOk="0" h="46" w="64">
                <a:moveTo>
                  <a:pt x="64" y="42"/>
                </a:moveTo>
                <a:cubicBezTo>
                  <a:pt x="64" y="43"/>
                  <a:pt x="63" y="44"/>
                  <a:pt x="62" y="44"/>
                </a:cubicBezTo>
                <a:cubicBezTo>
                  <a:pt x="62" y="45"/>
                  <a:pt x="62" y="45"/>
                  <a:pt x="61" y="45"/>
                </a:cubicBezTo>
                <a:cubicBezTo>
                  <a:pt x="61" y="45"/>
                  <a:pt x="60" y="44"/>
                  <a:pt x="60" y="4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41"/>
                  <a:pt x="41" y="46"/>
                  <a:pt x="35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6"/>
                  <a:pt x="0" y="41"/>
                  <a:pt x="0" y="3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1" y="0"/>
                  <a:pt x="45" y="5"/>
                  <a:pt x="45" y="10"/>
                </a:cubicBezTo>
                <a:cubicBezTo>
                  <a:pt x="45" y="16"/>
                  <a:pt x="45" y="16"/>
                  <a:pt x="45" y="16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1" y="1"/>
                  <a:pt x="61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3" y="2"/>
                  <a:pt x="64" y="3"/>
                  <a:pt x="64" y="4"/>
                </a:cubicBezTo>
                <a:lnTo>
                  <a:pt x="64" y="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3" name="Google Shape;423;p2"/>
          <p:cNvSpPr/>
          <p:nvPr/>
        </p:nvSpPr>
        <p:spPr>
          <a:xfrm>
            <a:off x="7423150" y="4029075"/>
            <a:ext cx="139700" cy="150813"/>
          </a:xfrm>
          <a:custGeom>
            <a:rect b="b" l="l" r="r" t="t"/>
            <a:pathLst>
              <a:path extrusionOk="0" h="44" w="41">
                <a:moveTo>
                  <a:pt x="27" y="41"/>
                </a:moveTo>
                <a:cubicBezTo>
                  <a:pt x="27" y="43"/>
                  <a:pt x="26" y="44"/>
                  <a:pt x="25" y="44"/>
                </a:cubicBezTo>
                <a:cubicBezTo>
                  <a:pt x="24" y="44"/>
                  <a:pt x="24" y="43"/>
                  <a:pt x="23" y="43"/>
                </a:cubicBezTo>
                <a:cubicBezTo>
                  <a:pt x="11" y="31"/>
                  <a:pt x="11" y="31"/>
                  <a:pt x="1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0"/>
                  <a:pt x="0" y="2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3"/>
                  <a:pt x="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4" y="0"/>
                  <a:pt x="25" y="0"/>
                </a:cubicBezTo>
                <a:cubicBezTo>
                  <a:pt x="26" y="0"/>
                  <a:pt x="27" y="1"/>
                  <a:pt x="27" y="3"/>
                </a:cubicBezTo>
                <a:lnTo>
                  <a:pt x="27" y="41"/>
                </a:lnTo>
                <a:close/>
                <a:moveTo>
                  <a:pt x="35" y="30"/>
                </a:moveTo>
                <a:cubicBezTo>
                  <a:pt x="35" y="30"/>
                  <a:pt x="35" y="31"/>
                  <a:pt x="34" y="31"/>
                </a:cubicBezTo>
                <a:cubicBezTo>
                  <a:pt x="33" y="31"/>
                  <a:pt x="32" y="30"/>
                  <a:pt x="32" y="28"/>
                </a:cubicBezTo>
                <a:cubicBezTo>
                  <a:pt x="32" y="26"/>
                  <a:pt x="36" y="26"/>
                  <a:pt x="36" y="22"/>
                </a:cubicBezTo>
                <a:cubicBezTo>
                  <a:pt x="36" y="18"/>
                  <a:pt x="32" y="18"/>
                  <a:pt x="32" y="16"/>
                </a:cubicBezTo>
                <a:cubicBezTo>
                  <a:pt x="32" y="14"/>
                  <a:pt x="33" y="13"/>
                  <a:pt x="34" y="13"/>
                </a:cubicBezTo>
                <a:cubicBezTo>
                  <a:pt x="35" y="13"/>
                  <a:pt x="35" y="13"/>
                  <a:pt x="35" y="14"/>
                </a:cubicBezTo>
                <a:cubicBezTo>
                  <a:pt x="39" y="15"/>
                  <a:pt x="41" y="18"/>
                  <a:pt x="41" y="22"/>
                </a:cubicBezTo>
                <a:cubicBezTo>
                  <a:pt x="41" y="26"/>
                  <a:pt x="39" y="29"/>
                  <a:pt x="35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4" name="Google Shape;424;p2"/>
          <p:cNvSpPr/>
          <p:nvPr/>
        </p:nvSpPr>
        <p:spPr>
          <a:xfrm>
            <a:off x="7916863" y="4002087"/>
            <a:ext cx="250825" cy="206375"/>
          </a:xfrm>
          <a:custGeom>
            <a:rect b="b" l="l" r="r" t="t"/>
            <a:pathLst>
              <a:path extrusionOk="0" h="60" w="73">
                <a:moveTo>
                  <a:pt x="49" y="18"/>
                </a:moveTo>
                <a:cubicBezTo>
                  <a:pt x="37" y="18"/>
                  <a:pt x="27" y="27"/>
                  <a:pt x="27" y="39"/>
                </a:cubicBezTo>
                <a:cubicBezTo>
                  <a:pt x="27" y="41"/>
                  <a:pt x="28" y="42"/>
                  <a:pt x="28" y="44"/>
                </a:cubicBezTo>
                <a:cubicBezTo>
                  <a:pt x="27" y="44"/>
                  <a:pt x="26" y="44"/>
                  <a:pt x="26" y="44"/>
                </a:cubicBezTo>
                <a:cubicBezTo>
                  <a:pt x="22" y="44"/>
                  <a:pt x="20" y="44"/>
                  <a:pt x="17" y="43"/>
                </a:cubicBezTo>
                <a:cubicBezTo>
                  <a:pt x="8" y="47"/>
                  <a:pt x="8" y="47"/>
                  <a:pt x="8" y="47"/>
                </a:cubicBezTo>
                <a:cubicBezTo>
                  <a:pt x="10" y="40"/>
                  <a:pt x="10" y="40"/>
                  <a:pt x="10" y="40"/>
                </a:cubicBezTo>
                <a:cubicBezTo>
                  <a:pt x="4" y="35"/>
                  <a:pt x="0" y="29"/>
                  <a:pt x="0" y="22"/>
                </a:cubicBezTo>
                <a:cubicBezTo>
                  <a:pt x="0" y="10"/>
                  <a:pt x="11" y="0"/>
                  <a:pt x="26" y="0"/>
                </a:cubicBezTo>
                <a:cubicBezTo>
                  <a:pt x="38" y="0"/>
                  <a:pt x="50" y="8"/>
                  <a:pt x="52" y="18"/>
                </a:cubicBezTo>
                <a:cubicBezTo>
                  <a:pt x="51" y="18"/>
                  <a:pt x="50" y="18"/>
                  <a:pt x="49" y="18"/>
                </a:cubicBezTo>
                <a:close/>
                <a:moveTo>
                  <a:pt x="17" y="11"/>
                </a:moveTo>
                <a:cubicBezTo>
                  <a:pt x="15" y="11"/>
                  <a:pt x="13" y="12"/>
                  <a:pt x="13" y="14"/>
                </a:cubicBezTo>
                <a:cubicBezTo>
                  <a:pt x="13" y="16"/>
                  <a:pt x="15" y="18"/>
                  <a:pt x="17" y="18"/>
                </a:cubicBezTo>
                <a:cubicBezTo>
                  <a:pt x="19" y="18"/>
                  <a:pt x="20" y="16"/>
                  <a:pt x="20" y="14"/>
                </a:cubicBezTo>
                <a:cubicBezTo>
                  <a:pt x="20" y="12"/>
                  <a:pt x="19" y="11"/>
                  <a:pt x="17" y="11"/>
                </a:cubicBezTo>
                <a:close/>
                <a:moveTo>
                  <a:pt x="64" y="53"/>
                </a:moveTo>
                <a:cubicBezTo>
                  <a:pt x="66" y="60"/>
                  <a:pt x="66" y="60"/>
                  <a:pt x="66" y="60"/>
                </a:cubicBezTo>
                <a:cubicBezTo>
                  <a:pt x="59" y="56"/>
                  <a:pt x="59" y="56"/>
                  <a:pt x="59" y="56"/>
                </a:cubicBezTo>
                <a:cubicBezTo>
                  <a:pt x="56" y="56"/>
                  <a:pt x="53" y="57"/>
                  <a:pt x="51" y="57"/>
                </a:cubicBezTo>
                <a:cubicBezTo>
                  <a:pt x="39" y="57"/>
                  <a:pt x="29" y="49"/>
                  <a:pt x="29" y="38"/>
                </a:cubicBezTo>
                <a:cubicBezTo>
                  <a:pt x="29" y="28"/>
                  <a:pt x="39" y="20"/>
                  <a:pt x="51" y="20"/>
                </a:cubicBezTo>
                <a:cubicBezTo>
                  <a:pt x="63" y="20"/>
                  <a:pt x="73" y="28"/>
                  <a:pt x="73" y="38"/>
                </a:cubicBezTo>
                <a:cubicBezTo>
                  <a:pt x="73" y="44"/>
                  <a:pt x="69" y="49"/>
                  <a:pt x="64" y="53"/>
                </a:cubicBezTo>
                <a:close/>
                <a:moveTo>
                  <a:pt x="35" y="11"/>
                </a:moveTo>
                <a:cubicBezTo>
                  <a:pt x="33" y="11"/>
                  <a:pt x="31" y="12"/>
                  <a:pt x="31" y="14"/>
                </a:cubicBezTo>
                <a:cubicBezTo>
                  <a:pt x="31" y="16"/>
                  <a:pt x="33" y="18"/>
                  <a:pt x="35" y="18"/>
                </a:cubicBezTo>
                <a:cubicBezTo>
                  <a:pt x="37" y="18"/>
                  <a:pt x="39" y="16"/>
                  <a:pt x="39" y="14"/>
                </a:cubicBezTo>
                <a:cubicBezTo>
                  <a:pt x="39" y="12"/>
                  <a:pt x="37" y="11"/>
                  <a:pt x="35" y="11"/>
                </a:cubicBezTo>
                <a:close/>
                <a:moveTo>
                  <a:pt x="44" y="30"/>
                </a:moveTo>
                <a:cubicBezTo>
                  <a:pt x="42" y="30"/>
                  <a:pt x="41" y="31"/>
                  <a:pt x="41" y="33"/>
                </a:cubicBezTo>
                <a:cubicBezTo>
                  <a:pt x="41" y="34"/>
                  <a:pt x="42" y="35"/>
                  <a:pt x="44" y="35"/>
                </a:cubicBezTo>
                <a:cubicBezTo>
                  <a:pt x="46" y="35"/>
                  <a:pt x="47" y="34"/>
                  <a:pt x="47" y="33"/>
                </a:cubicBezTo>
                <a:cubicBezTo>
                  <a:pt x="47" y="31"/>
                  <a:pt x="46" y="30"/>
                  <a:pt x="44" y="30"/>
                </a:cubicBezTo>
                <a:close/>
                <a:moveTo>
                  <a:pt x="58" y="30"/>
                </a:moveTo>
                <a:cubicBezTo>
                  <a:pt x="57" y="30"/>
                  <a:pt x="55" y="31"/>
                  <a:pt x="55" y="33"/>
                </a:cubicBezTo>
                <a:cubicBezTo>
                  <a:pt x="55" y="34"/>
                  <a:pt x="57" y="35"/>
                  <a:pt x="58" y="35"/>
                </a:cubicBezTo>
                <a:cubicBezTo>
                  <a:pt x="60" y="35"/>
                  <a:pt x="61" y="34"/>
                  <a:pt x="61" y="33"/>
                </a:cubicBezTo>
                <a:cubicBezTo>
                  <a:pt x="61" y="31"/>
                  <a:pt x="60" y="30"/>
                  <a:pt x="58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" name="Google Shape;425;p2"/>
          <p:cNvSpPr/>
          <p:nvPr/>
        </p:nvSpPr>
        <p:spPr>
          <a:xfrm>
            <a:off x="8415338" y="4011612"/>
            <a:ext cx="241300" cy="168275"/>
          </a:xfrm>
          <a:custGeom>
            <a:rect b="b" l="l" r="r" t="t"/>
            <a:pathLst>
              <a:path extrusionOk="0" h="49" w="70">
                <a:moveTo>
                  <a:pt x="64" y="20"/>
                </a:moveTo>
                <a:cubicBezTo>
                  <a:pt x="55" y="13"/>
                  <a:pt x="46" y="9"/>
                  <a:pt x="35" y="9"/>
                </a:cubicBezTo>
                <a:cubicBezTo>
                  <a:pt x="24" y="9"/>
                  <a:pt x="15" y="13"/>
                  <a:pt x="7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5" y="20"/>
                  <a:pt x="0" y="15"/>
                  <a:pt x="0" y="14"/>
                </a:cubicBezTo>
                <a:cubicBezTo>
                  <a:pt x="0" y="14"/>
                  <a:pt x="0" y="14"/>
                  <a:pt x="1" y="13"/>
                </a:cubicBezTo>
                <a:cubicBezTo>
                  <a:pt x="10" y="4"/>
                  <a:pt x="23" y="0"/>
                  <a:pt x="35" y="0"/>
                </a:cubicBezTo>
                <a:cubicBezTo>
                  <a:pt x="48" y="0"/>
                  <a:pt x="61" y="4"/>
                  <a:pt x="70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5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4" y="30"/>
                </a:moveTo>
                <a:cubicBezTo>
                  <a:pt x="48" y="25"/>
                  <a:pt x="43" y="22"/>
                  <a:pt x="35" y="22"/>
                </a:cubicBezTo>
                <a:cubicBezTo>
                  <a:pt x="25" y="22"/>
                  <a:pt x="16" y="30"/>
                  <a:pt x="16" y="30"/>
                </a:cubicBezTo>
                <a:cubicBezTo>
                  <a:pt x="15" y="30"/>
                  <a:pt x="10" y="25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7" y="17"/>
                  <a:pt x="26" y="13"/>
                  <a:pt x="35" y="13"/>
                </a:cubicBezTo>
                <a:cubicBezTo>
                  <a:pt x="44" y="13"/>
                  <a:pt x="54" y="17"/>
                  <a:pt x="60" y="23"/>
                </a:cubicBezTo>
                <a:cubicBezTo>
                  <a:pt x="61" y="23"/>
                  <a:pt x="61" y="24"/>
                  <a:pt x="61" y="24"/>
                </a:cubicBezTo>
                <a:cubicBezTo>
                  <a:pt x="61" y="25"/>
                  <a:pt x="56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lose/>
                <a:moveTo>
                  <a:pt x="35" y="36"/>
                </a:moveTo>
                <a:cubicBezTo>
                  <a:pt x="30" y="36"/>
                  <a:pt x="26" y="40"/>
                  <a:pt x="26" y="40"/>
                </a:cubicBezTo>
                <a:cubicBezTo>
                  <a:pt x="25" y="40"/>
                  <a:pt x="20" y="35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4" y="29"/>
                  <a:pt x="30" y="27"/>
                  <a:pt x="35" y="27"/>
                </a:cubicBezTo>
                <a:cubicBezTo>
                  <a:pt x="41" y="27"/>
                  <a:pt x="47" y="29"/>
                  <a:pt x="51" y="33"/>
                </a:cubicBezTo>
                <a:cubicBezTo>
                  <a:pt x="51" y="33"/>
                  <a:pt x="51" y="33"/>
                  <a:pt x="51" y="34"/>
                </a:cubicBezTo>
                <a:cubicBezTo>
                  <a:pt x="51" y="35"/>
                  <a:pt x="46" y="40"/>
                  <a:pt x="45" y="40"/>
                </a:cubicBezTo>
                <a:cubicBezTo>
                  <a:pt x="44" y="40"/>
                  <a:pt x="41" y="36"/>
                  <a:pt x="35" y="36"/>
                </a:cubicBezTo>
                <a:close/>
                <a:moveTo>
                  <a:pt x="29" y="43"/>
                </a:moveTo>
                <a:cubicBezTo>
                  <a:pt x="29" y="42"/>
                  <a:pt x="34" y="41"/>
                  <a:pt x="35" y="41"/>
                </a:cubicBezTo>
                <a:cubicBezTo>
                  <a:pt x="37" y="41"/>
                  <a:pt x="41" y="42"/>
                  <a:pt x="41" y="43"/>
                </a:cubicBezTo>
                <a:cubicBezTo>
                  <a:pt x="41" y="44"/>
                  <a:pt x="36" y="49"/>
                  <a:pt x="35" y="49"/>
                </a:cubicBezTo>
                <a:cubicBezTo>
                  <a:pt x="34" y="49"/>
                  <a:pt x="29" y="44"/>
                  <a:pt x="29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" name="Google Shape;426;p2"/>
          <p:cNvSpPr/>
          <p:nvPr/>
        </p:nvSpPr>
        <p:spPr>
          <a:xfrm>
            <a:off x="8868598" y="4011612"/>
            <a:ext cx="198438" cy="200025"/>
          </a:xfrm>
          <a:custGeom>
            <a:rect b="b" l="l" r="r" t="t"/>
            <a:pathLst>
              <a:path extrusionOk="0" h="58" w="58">
                <a:moveTo>
                  <a:pt x="11" y="57"/>
                </a:moveTo>
                <a:cubicBezTo>
                  <a:pt x="10" y="58"/>
                  <a:pt x="9" y="58"/>
                  <a:pt x="8" y="58"/>
                </a:cubicBezTo>
                <a:cubicBezTo>
                  <a:pt x="7" y="58"/>
                  <a:pt x="6" y="58"/>
                  <a:pt x="5" y="57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2"/>
                  <a:pt x="0" y="51"/>
                  <a:pt x="0" y="50"/>
                </a:cubicBezTo>
                <a:cubicBezTo>
                  <a:pt x="0" y="49"/>
                  <a:pt x="0" y="47"/>
                  <a:pt x="1" y="47"/>
                </a:cubicBezTo>
                <a:cubicBezTo>
                  <a:pt x="25" y="22"/>
                  <a:pt x="25" y="22"/>
                  <a:pt x="25" y="22"/>
                </a:cubicBezTo>
                <a:cubicBezTo>
                  <a:pt x="27" y="27"/>
                  <a:pt x="31" y="31"/>
                  <a:pt x="35" y="33"/>
                </a:cubicBezTo>
                <a:lnTo>
                  <a:pt x="11" y="57"/>
                </a:lnTo>
                <a:close/>
                <a:moveTo>
                  <a:pt x="10" y="45"/>
                </a:moveTo>
                <a:cubicBezTo>
                  <a:pt x="9" y="45"/>
                  <a:pt x="8" y="46"/>
                  <a:pt x="8" y="48"/>
                </a:cubicBezTo>
                <a:cubicBezTo>
                  <a:pt x="8" y="49"/>
                  <a:pt x="9" y="50"/>
                  <a:pt x="10" y="50"/>
                </a:cubicBezTo>
                <a:cubicBezTo>
                  <a:pt x="11" y="50"/>
                  <a:pt x="12" y="49"/>
                  <a:pt x="12" y="48"/>
                </a:cubicBezTo>
                <a:cubicBezTo>
                  <a:pt x="12" y="46"/>
                  <a:pt x="11" y="45"/>
                  <a:pt x="10" y="45"/>
                </a:cubicBezTo>
                <a:close/>
                <a:moveTo>
                  <a:pt x="57" y="21"/>
                </a:moveTo>
                <a:cubicBezTo>
                  <a:pt x="55" y="27"/>
                  <a:pt x="49" y="32"/>
                  <a:pt x="42" y="32"/>
                </a:cubicBezTo>
                <a:cubicBezTo>
                  <a:pt x="33" y="32"/>
                  <a:pt x="26" y="24"/>
                  <a:pt x="26" y="16"/>
                </a:cubicBezTo>
                <a:cubicBezTo>
                  <a:pt x="26" y="7"/>
                  <a:pt x="33" y="0"/>
                  <a:pt x="42" y="0"/>
                </a:cubicBezTo>
                <a:cubicBezTo>
                  <a:pt x="45" y="0"/>
                  <a:pt x="48" y="0"/>
                  <a:pt x="50" y="2"/>
                </a:cubicBezTo>
                <a:cubicBezTo>
                  <a:pt x="51" y="2"/>
                  <a:pt x="51" y="2"/>
                  <a:pt x="51" y="3"/>
                </a:cubicBezTo>
                <a:cubicBezTo>
                  <a:pt x="51" y="3"/>
                  <a:pt x="51" y="4"/>
                  <a:pt x="50" y="4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8"/>
                  <a:pt x="40" y="18"/>
                  <a:pt x="40" y="18"/>
                </a:cubicBezTo>
                <a:cubicBezTo>
                  <a:pt x="47" y="22"/>
                  <a:pt x="47" y="22"/>
                  <a:pt x="47" y="22"/>
                </a:cubicBezTo>
                <a:cubicBezTo>
                  <a:pt x="48" y="21"/>
                  <a:pt x="56" y="16"/>
                  <a:pt x="57" y="16"/>
                </a:cubicBezTo>
                <a:cubicBezTo>
                  <a:pt x="58" y="16"/>
                  <a:pt x="58" y="16"/>
                  <a:pt x="58" y="17"/>
                </a:cubicBezTo>
                <a:cubicBezTo>
                  <a:pt x="58" y="18"/>
                  <a:pt x="58" y="20"/>
                  <a:pt x="57" y="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7" name="Google Shape;427;p2"/>
          <p:cNvSpPr/>
          <p:nvPr/>
        </p:nvSpPr>
        <p:spPr>
          <a:xfrm>
            <a:off x="87313" y="4451350"/>
            <a:ext cx="168275" cy="223838"/>
          </a:xfrm>
          <a:custGeom>
            <a:rect b="b" l="l" r="r" t="t"/>
            <a:pathLst>
              <a:path extrusionOk="0" h="65" w="49">
                <a:moveTo>
                  <a:pt x="17" y="41"/>
                </a:moveTo>
                <a:cubicBezTo>
                  <a:pt x="17" y="41"/>
                  <a:pt x="17" y="41"/>
                  <a:pt x="13" y="43"/>
                </a:cubicBezTo>
                <a:cubicBezTo>
                  <a:pt x="3" y="46"/>
                  <a:pt x="3" y="46"/>
                  <a:pt x="2" y="46"/>
                </a:cubicBezTo>
                <a:cubicBezTo>
                  <a:pt x="2" y="46"/>
                  <a:pt x="1" y="45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38"/>
                  <a:pt x="0" y="33"/>
                  <a:pt x="1" y="31"/>
                </a:cubicBezTo>
                <a:cubicBezTo>
                  <a:pt x="2" y="31"/>
                  <a:pt x="2" y="30"/>
                  <a:pt x="3" y="30"/>
                </a:cubicBezTo>
                <a:cubicBezTo>
                  <a:pt x="4" y="30"/>
                  <a:pt x="4" y="30"/>
                  <a:pt x="14" y="35"/>
                </a:cubicBezTo>
                <a:cubicBezTo>
                  <a:pt x="14" y="35"/>
                  <a:pt x="14" y="35"/>
                  <a:pt x="17" y="36"/>
                </a:cubicBezTo>
                <a:cubicBezTo>
                  <a:pt x="18" y="36"/>
                  <a:pt x="19" y="37"/>
                  <a:pt x="19" y="39"/>
                </a:cubicBezTo>
                <a:cubicBezTo>
                  <a:pt x="19" y="40"/>
                  <a:pt x="18" y="41"/>
                  <a:pt x="17" y="41"/>
                </a:cubicBezTo>
                <a:close/>
                <a:moveTo>
                  <a:pt x="23" y="31"/>
                </a:moveTo>
                <a:cubicBezTo>
                  <a:pt x="22" y="31"/>
                  <a:pt x="21" y="32"/>
                  <a:pt x="19" y="29"/>
                </a:cubicBezTo>
                <a:cubicBezTo>
                  <a:pt x="5" y="8"/>
                  <a:pt x="5" y="7"/>
                  <a:pt x="5" y="7"/>
                </a:cubicBezTo>
                <a:cubicBezTo>
                  <a:pt x="5" y="6"/>
                  <a:pt x="5" y="6"/>
                  <a:pt x="6" y="5"/>
                </a:cubicBezTo>
                <a:cubicBezTo>
                  <a:pt x="8" y="3"/>
                  <a:pt x="18" y="0"/>
                  <a:pt x="21" y="1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3"/>
                  <a:pt x="24" y="22"/>
                  <a:pt x="25" y="27"/>
                </a:cubicBezTo>
                <a:cubicBezTo>
                  <a:pt x="25" y="30"/>
                  <a:pt x="23" y="31"/>
                  <a:pt x="23" y="31"/>
                </a:cubicBezTo>
                <a:close/>
                <a:moveTo>
                  <a:pt x="24" y="52"/>
                </a:moveTo>
                <a:cubicBezTo>
                  <a:pt x="24" y="62"/>
                  <a:pt x="24" y="63"/>
                  <a:pt x="24" y="63"/>
                </a:cubicBezTo>
                <a:cubicBezTo>
                  <a:pt x="24" y="64"/>
                  <a:pt x="23" y="64"/>
                  <a:pt x="22" y="65"/>
                </a:cubicBezTo>
                <a:cubicBezTo>
                  <a:pt x="20" y="65"/>
                  <a:pt x="12" y="62"/>
                  <a:pt x="10" y="60"/>
                </a:cubicBezTo>
                <a:cubicBezTo>
                  <a:pt x="10" y="60"/>
                  <a:pt x="10" y="59"/>
                  <a:pt x="9" y="59"/>
                </a:cubicBezTo>
                <a:cubicBezTo>
                  <a:pt x="9" y="58"/>
                  <a:pt x="9" y="58"/>
                  <a:pt x="10" y="58"/>
                </a:cubicBezTo>
                <a:cubicBezTo>
                  <a:pt x="10" y="57"/>
                  <a:pt x="10" y="57"/>
                  <a:pt x="17" y="48"/>
                </a:cubicBezTo>
                <a:cubicBezTo>
                  <a:pt x="17" y="48"/>
                  <a:pt x="17" y="48"/>
                  <a:pt x="19" y="46"/>
                </a:cubicBezTo>
                <a:cubicBezTo>
                  <a:pt x="20" y="45"/>
                  <a:pt x="21" y="45"/>
                  <a:pt x="23" y="45"/>
                </a:cubicBezTo>
                <a:cubicBezTo>
                  <a:pt x="24" y="46"/>
                  <a:pt x="24" y="47"/>
                  <a:pt x="24" y="48"/>
                </a:cubicBezTo>
                <a:cubicBezTo>
                  <a:pt x="24" y="48"/>
                  <a:pt x="24" y="48"/>
                  <a:pt x="24" y="52"/>
                </a:cubicBezTo>
                <a:close/>
                <a:moveTo>
                  <a:pt x="47" y="33"/>
                </a:moveTo>
                <a:cubicBezTo>
                  <a:pt x="47" y="33"/>
                  <a:pt x="46" y="33"/>
                  <a:pt x="35" y="36"/>
                </a:cubicBezTo>
                <a:cubicBezTo>
                  <a:pt x="34" y="36"/>
                  <a:pt x="33" y="36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1" y="37"/>
                  <a:pt x="30" y="36"/>
                  <a:pt x="29" y="35"/>
                </a:cubicBezTo>
                <a:cubicBezTo>
                  <a:pt x="29" y="34"/>
                  <a:pt x="29" y="33"/>
                  <a:pt x="29" y="32"/>
                </a:cubicBezTo>
                <a:cubicBezTo>
                  <a:pt x="29" y="32"/>
                  <a:pt x="29" y="32"/>
                  <a:pt x="32" y="28"/>
                </a:cubicBezTo>
                <a:cubicBezTo>
                  <a:pt x="38" y="20"/>
                  <a:pt x="38" y="20"/>
                  <a:pt x="39" y="20"/>
                </a:cubicBezTo>
                <a:cubicBezTo>
                  <a:pt x="39" y="19"/>
                  <a:pt x="40" y="19"/>
                  <a:pt x="41" y="20"/>
                </a:cubicBezTo>
                <a:cubicBezTo>
                  <a:pt x="43" y="21"/>
                  <a:pt x="48" y="28"/>
                  <a:pt x="48" y="30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8" y="32"/>
                  <a:pt x="47" y="33"/>
                </a:cubicBezTo>
                <a:close/>
                <a:moveTo>
                  <a:pt x="40" y="60"/>
                </a:moveTo>
                <a:cubicBezTo>
                  <a:pt x="40" y="60"/>
                  <a:pt x="39" y="60"/>
                  <a:pt x="38" y="59"/>
                </a:cubicBezTo>
                <a:cubicBezTo>
                  <a:pt x="38" y="59"/>
                  <a:pt x="37" y="58"/>
                  <a:pt x="32" y="49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5"/>
                  <a:pt x="29" y="44"/>
                  <a:pt x="30" y="43"/>
                </a:cubicBezTo>
                <a:cubicBezTo>
                  <a:pt x="31" y="42"/>
                  <a:pt x="32" y="42"/>
                  <a:pt x="33" y="42"/>
                </a:cubicBezTo>
                <a:cubicBezTo>
                  <a:pt x="33" y="42"/>
                  <a:pt x="33" y="42"/>
                  <a:pt x="37" y="44"/>
                </a:cubicBezTo>
                <a:cubicBezTo>
                  <a:pt x="47" y="47"/>
                  <a:pt x="47" y="47"/>
                  <a:pt x="48" y="47"/>
                </a:cubicBezTo>
                <a:cubicBezTo>
                  <a:pt x="48" y="48"/>
                  <a:pt x="49" y="48"/>
                  <a:pt x="49" y="49"/>
                </a:cubicBezTo>
                <a:cubicBezTo>
                  <a:pt x="48" y="52"/>
                  <a:pt x="43" y="59"/>
                  <a:pt x="40" y="6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8" name="Google Shape;428;p2"/>
          <p:cNvSpPr/>
          <p:nvPr/>
        </p:nvSpPr>
        <p:spPr>
          <a:xfrm>
            <a:off x="495300" y="4468812"/>
            <a:ext cx="188913" cy="188913"/>
          </a:xfrm>
          <a:custGeom>
            <a:rect b="b" l="l" r="r" t="t"/>
            <a:pathLst>
              <a:path extrusionOk="0" h="55" w="55">
                <a:moveTo>
                  <a:pt x="55" y="45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5"/>
                </a:lnTo>
                <a:close/>
                <a:moveTo>
                  <a:pt x="46" y="28"/>
                </a:moveTo>
                <a:cubicBezTo>
                  <a:pt x="46" y="26"/>
                  <a:pt x="44" y="24"/>
                  <a:pt x="42" y="24"/>
                </a:cubicBezTo>
                <a:cubicBezTo>
                  <a:pt x="37" y="24"/>
                  <a:pt x="32" y="24"/>
                  <a:pt x="27" y="24"/>
                </a:cubicBezTo>
                <a:cubicBezTo>
                  <a:pt x="22" y="24"/>
                  <a:pt x="17" y="24"/>
                  <a:pt x="13" y="24"/>
                </a:cubicBezTo>
                <a:cubicBezTo>
                  <a:pt x="10" y="24"/>
                  <a:pt x="9" y="26"/>
                  <a:pt x="8" y="28"/>
                </a:cubicBezTo>
                <a:cubicBezTo>
                  <a:pt x="8" y="31"/>
                  <a:pt x="8" y="34"/>
                  <a:pt x="8" y="37"/>
                </a:cubicBezTo>
                <a:cubicBezTo>
                  <a:pt x="8" y="40"/>
                  <a:pt x="8" y="44"/>
                  <a:pt x="8" y="47"/>
                </a:cubicBezTo>
                <a:cubicBezTo>
                  <a:pt x="9" y="49"/>
                  <a:pt x="10" y="50"/>
                  <a:pt x="12" y="50"/>
                </a:cubicBezTo>
                <a:cubicBezTo>
                  <a:pt x="17" y="51"/>
                  <a:pt x="22" y="51"/>
                  <a:pt x="27" y="51"/>
                </a:cubicBezTo>
                <a:cubicBezTo>
                  <a:pt x="32" y="51"/>
                  <a:pt x="37" y="51"/>
                  <a:pt x="42" y="50"/>
                </a:cubicBezTo>
                <a:cubicBezTo>
                  <a:pt x="44" y="50"/>
                  <a:pt x="46" y="49"/>
                  <a:pt x="46" y="47"/>
                </a:cubicBezTo>
                <a:cubicBezTo>
                  <a:pt x="47" y="44"/>
                  <a:pt x="47" y="40"/>
                  <a:pt x="47" y="37"/>
                </a:cubicBezTo>
                <a:cubicBezTo>
                  <a:pt x="47" y="34"/>
                  <a:pt x="47" y="31"/>
                  <a:pt x="46" y="28"/>
                </a:cubicBezTo>
                <a:close/>
                <a:moveTo>
                  <a:pt x="19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46"/>
                  <a:pt x="16" y="46"/>
                  <a:pt x="16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31"/>
                  <a:pt x="13" y="31"/>
                  <a:pt x="13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28"/>
                  <a:pt x="10" y="28"/>
                  <a:pt x="10" y="28"/>
                </a:cubicBezTo>
                <a:cubicBezTo>
                  <a:pt x="19" y="28"/>
                  <a:pt x="19" y="28"/>
                  <a:pt x="19" y="28"/>
                </a:cubicBezTo>
                <a:lnTo>
                  <a:pt x="19" y="31"/>
                </a:lnTo>
                <a:close/>
                <a:moveTo>
                  <a:pt x="23" y="4"/>
                </a:moveTo>
                <a:cubicBezTo>
                  <a:pt x="20" y="4"/>
                  <a:pt x="20" y="4"/>
                  <a:pt x="20" y="4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4"/>
                  <a:pt x="17" y="4"/>
                  <a:pt x="17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5" y="7"/>
                  <a:pt x="16" y="8"/>
                </a:cubicBezTo>
                <a:cubicBezTo>
                  <a:pt x="16" y="11"/>
                  <a:pt x="17" y="13"/>
                  <a:pt x="17" y="14"/>
                </a:cubicBezTo>
                <a:cubicBezTo>
                  <a:pt x="17" y="21"/>
                  <a:pt x="17" y="21"/>
                  <a:pt x="17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4"/>
                  <a:pt x="20" y="14"/>
                  <a:pt x="20" y="14"/>
                </a:cubicBezTo>
                <a:lnTo>
                  <a:pt x="23" y="4"/>
                </a:lnTo>
                <a:close/>
                <a:moveTo>
                  <a:pt x="26" y="46"/>
                </a:moveTo>
                <a:cubicBezTo>
                  <a:pt x="24" y="46"/>
                  <a:pt x="24" y="46"/>
                  <a:pt x="24" y="4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5"/>
                  <a:pt x="22" y="46"/>
                  <a:pt x="21" y="46"/>
                </a:cubicBezTo>
                <a:cubicBezTo>
                  <a:pt x="20" y="46"/>
                  <a:pt x="20" y="46"/>
                  <a:pt x="19" y="45"/>
                </a:cubicBezTo>
                <a:cubicBezTo>
                  <a:pt x="19" y="45"/>
                  <a:pt x="19" y="44"/>
                  <a:pt x="19" y="43"/>
                </a:cubicBez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2" y="43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3" y="43"/>
                  <a:pt x="24" y="43"/>
                </a:cubicBezTo>
                <a:cubicBezTo>
                  <a:pt x="24" y="33"/>
                  <a:pt x="24" y="33"/>
                  <a:pt x="24" y="33"/>
                </a:cubicBezTo>
                <a:cubicBezTo>
                  <a:pt x="26" y="33"/>
                  <a:pt x="26" y="33"/>
                  <a:pt x="26" y="33"/>
                </a:cubicBezTo>
                <a:lnTo>
                  <a:pt x="26" y="46"/>
                </a:lnTo>
                <a:close/>
                <a:moveTo>
                  <a:pt x="30" y="12"/>
                </a:moveTo>
                <a:cubicBezTo>
                  <a:pt x="30" y="11"/>
                  <a:pt x="30" y="10"/>
                  <a:pt x="29" y="9"/>
                </a:cubicBezTo>
                <a:cubicBezTo>
                  <a:pt x="29" y="8"/>
                  <a:pt x="28" y="8"/>
                  <a:pt x="27" y="8"/>
                </a:cubicBezTo>
                <a:cubicBezTo>
                  <a:pt x="25" y="8"/>
                  <a:pt x="25" y="8"/>
                  <a:pt x="24" y="9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8"/>
                  <a:pt x="23" y="19"/>
                  <a:pt x="24" y="20"/>
                </a:cubicBezTo>
                <a:cubicBezTo>
                  <a:pt x="25" y="21"/>
                  <a:pt x="25" y="21"/>
                  <a:pt x="27" y="21"/>
                </a:cubicBezTo>
                <a:cubicBezTo>
                  <a:pt x="28" y="21"/>
                  <a:pt x="29" y="21"/>
                  <a:pt x="29" y="20"/>
                </a:cubicBezTo>
                <a:cubicBezTo>
                  <a:pt x="30" y="19"/>
                  <a:pt x="30" y="18"/>
                  <a:pt x="30" y="17"/>
                </a:cubicBezTo>
                <a:lnTo>
                  <a:pt x="30" y="12"/>
                </a:lnTo>
                <a:close/>
                <a:moveTo>
                  <a:pt x="28" y="17"/>
                </a:moveTo>
                <a:cubicBezTo>
                  <a:pt x="28" y="19"/>
                  <a:pt x="27" y="19"/>
                  <a:pt x="27" y="19"/>
                </a:cubicBezTo>
                <a:cubicBezTo>
                  <a:pt x="26" y="19"/>
                  <a:pt x="26" y="19"/>
                  <a:pt x="26" y="17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0"/>
                  <a:pt x="27" y="10"/>
                </a:cubicBezTo>
                <a:cubicBezTo>
                  <a:pt x="27" y="10"/>
                  <a:pt x="28" y="11"/>
                  <a:pt x="28" y="12"/>
                </a:cubicBezTo>
                <a:lnTo>
                  <a:pt x="28" y="17"/>
                </a:lnTo>
                <a:close/>
                <a:moveTo>
                  <a:pt x="35" y="42"/>
                </a:moveTo>
                <a:cubicBezTo>
                  <a:pt x="35" y="43"/>
                  <a:pt x="35" y="44"/>
                  <a:pt x="35" y="45"/>
                </a:cubicBezTo>
                <a:cubicBezTo>
                  <a:pt x="34" y="46"/>
                  <a:pt x="34" y="46"/>
                  <a:pt x="33" y="46"/>
                </a:cubicBezTo>
                <a:cubicBezTo>
                  <a:pt x="32" y="46"/>
                  <a:pt x="31" y="46"/>
                  <a:pt x="30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28"/>
                  <a:pt x="28" y="28"/>
                  <a:pt x="28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3"/>
                  <a:pt x="32" y="33"/>
                  <a:pt x="33" y="33"/>
                </a:cubicBezTo>
                <a:cubicBezTo>
                  <a:pt x="34" y="33"/>
                  <a:pt x="34" y="33"/>
                  <a:pt x="35" y="34"/>
                </a:cubicBezTo>
                <a:cubicBezTo>
                  <a:pt x="35" y="35"/>
                  <a:pt x="35" y="35"/>
                  <a:pt x="35" y="37"/>
                </a:cubicBezTo>
                <a:lnTo>
                  <a:pt x="35" y="42"/>
                </a:lnTo>
                <a:close/>
                <a:moveTo>
                  <a:pt x="33" y="36"/>
                </a:moveTo>
                <a:cubicBezTo>
                  <a:pt x="33" y="35"/>
                  <a:pt x="32" y="35"/>
                  <a:pt x="32" y="35"/>
                </a:cubicBezTo>
                <a:cubicBezTo>
                  <a:pt x="31" y="35"/>
                  <a:pt x="31" y="35"/>
                  <a:pt x="30" y="35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4"/>
                  <a:pt x="31" y="44"/>
                  <a:pt x="32" y="44"/>
                </a:cubicBezTo>
                <a:cubicBezTo>
                  <a:pt x="32" y="44"/>
                  <a:pt x="33" y="43"/>
                  <a:pt x="33" y="42"/>
                </a:cubicBezTo>
                <a:lnTo>
                  <a:pt x="33" y="36"/>
                </a:lnTo>
                <a:close/>
                <a:moveTo>
                  <a:pt x="39" y="21"/>
                </a:moveTo>
                <a:cubicBezTo>
                  <a:pt x="39" y="8"/>
                  <a:pt x="39" y="8"/>
                  <a:pt x="39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18"/>
                  <a:pt x="37" y="18"/>
                  <a:pt x="37" y="18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8"/>
                  <a:pt x="35" y="18"/>
                </a:cubicBezTo>
                <a:cubicBezTo>
                  <a:pt x="35" y="8"/>
                  <a:pt x="35" y="8"/>
                  <a:pt x="35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20"/>
                  <a:pt x="32" y="20"/>
                </a:cubicBezTo>
                <a:cubicBezTo>
                  <a:pt x="33" y="21"/>
                  <a:pt x="33" y="21"/>
                  <a:pt x="34" y="21"/>
                </a:cubicBezTo>
                <a:cubicBezTo>
                  <a:pt x="35" y="21"/>
                  <a:pt x="36" y="21"/>
                  <a:pt x="37" y="20"/>
                </a:cubicBezTo>
                <a:cubicBezTo>
                  <a:pt x="37" y="21"/>
                  <a:pt x="37" y="21"/>
                  <a:pt x="37" y="21"/>
                </a:cubicBezTo>
                <a:lnTo>
                  <a:pt x="39" y="21"/>
                </a:lnTo>
                <a:close/>
                <a:moveTo>
                  <a:pt x="44" y="42"/>
                </a:moveTo>
                <a:cubicBezTo>
                  <a:pt x="44" y="42"/>
                  <a:pt x="44" y="43"/>
                  <a:pt x="44" y="43"/>
                </a:cubicBezTo>
                <a:cubicBezTo>
                  <a:pt x="44" y="44"/>
                  <a:pt x="44" y="44"/>
                  <a:pt x="43" y="45"/>
                </a:cubicBezTo>
                <a:cubicBezTo>
                  <a:pt x="43" y="46"/>
                  <a:pt x="42" y="46"/>
                  <a:pt x="40" y="46"/>
                </a:cubicBezTo>
                <a:cubicBezTo>
                  <a:pt x="39" y="46"/>
                  <a:pt x="38" y="46"/>
                  <a:pt x="38" y="45"/>
                </a:cubicBezTo>
                <a:cubicBezTo>
                  <a:pt x="37" y="44"/>
                  <a:pt x="37" y="43"/>
                  <a:pt x="37" y="42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5"/>
                  <a:pt x="37" y="34"/>
                </a:cubicBezTo>
                <a:cubicBezTo>
                  <a:pt x="38" y="33"/>
                  <a:pt x="39" y="33"/>
                  <a:pt x="40" y="33"/>
                </a:cubicBezTo>
                <a:cubicBezTo>
                  <a:pt x="42" y="33"/>
                  <a:pt x="42" y="33"/>
                  <a:pt x="43" y="34"/>
                </a:cubicBezTo>
                <a:cubicBezTo>
                  <a:pt x="44" y="35"/>
                  <a:pt x="44" y="36"/>
                  <a:pt x="44" y="37"/>
                </a:cubicBez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3"/>
                  <a:pt x="40" y="44"/>
                  <a:pt x="40" y="44"/>
                </a:cubicBezTo>
                <a:cubicBezTo>
                  <a:pt x="41" y="44"/>
                  <a:pt x="41" y="44"/>
                  <a:pt x="41" y="43"/>
                </a:cubicBezTo>
                <a:cubicBezTo>
                  <a:pt x="41" y="43"/>
                  <a:pt x="41" y="42"/>
                  <a:pt x="41" y="41"/>
                </a:cubicBezTo>
                <a:cubicBezTo>
                  <a:pt x="44" y="41"/>
                  <a:pt x="44" y="41"/>
                  <a:pt x="44" y="41"/>
                </a:cubicBezTo>
                <a:lnTo>
                  <a:pt x="44" y="42"/>
                </a:lnTo>
                <a:close/>
                <a:moveTo>
                  <a:pt x="41" y="38"/>
                </a:move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1" y="35"/>
                  <a:pt x="40" y="35"/>
                </a:cubicBezTo>
                <a:cubicBezTo>
                  <a:pt x="40" y="35"/>
                  <a:pt x="39" y="35"/>
                  <a:pt x="39" y="37"/>
                </a:cubicBezTo>
                <a:cubicBezTo>
                  <a:pt x="39" y="38"/>
                  <a:pt x="39" y="38"/>
                  <a:pt x="39" y="38"/>
                </a:cubicBezTo>
                <a:lnTo>
                  <a:pt x="41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" name="Google Shape;429;p2"/>
          <p:cNvSpPr/>
          <p:nvPr/>
        </p:nvSpPr>
        <p:spPr>
          <a:xfrm>
            <a:off x="989013" y="4468812"/>
            <a:ext cx="250825" cy="188913"/>
          </a:xfrm>
          <a:custGeom>
            <a:rect b="b" l="l" r="r" t="t"/>
            <a:pathLst>
              <a:path extrusionOk="0" h="119" w="158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0" name="Google Shape;430;p2"/>
          <p:cNvSpPr/>
          <p:nvPr/>
        </p:nvSpPr>
        <p:spPr>
          <a:xfrm>
            <a:off x="990600" y="3105150"/>
            <a:ext cx="188913" cy="153988"/>
          </a:xfrm>
          <a:custGeom>
            <a:rect b="b" l="l" r="r" t="t"/>
            <a:pathLst>
              <a:path extrusionOk="0" h="45" w="55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4"/>
                  <a:pt x="54" y="45"/>
                  <a:pt x="52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015" name="Shape 4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6" name="Google Shape;4016;p20"/>
          <p:cNvSpPr/>
          <p:nvPr/>
        </p:nvSpPr>
        <p:spPr>
          <a:xfrm>
            <a:off x="6945313" y="4346576"/>
            <a:ext cx="638175" cy="282575"/>
          </a:xfrm>
          <a:custGeom>
            <a:rect b="b" l="l" r="r" t="t"/>
            <a:pathLst>
              <a:path extrusionOk="0" h="109" w="246">
                <a:moveTo>
                  <a:pt x="231" y="22"/>
                </a:moveTo>
                <a:cubicBezTo>
                  <a:pt x="203" y="22"/>
                  <a:pt x="203" y="22"/>
                  <a:pt x="203" y="22"/>
                </a:cubicBezTo>
                <a:cubicBezTo>
                  <a:pt x="167" y="22"/>
                  <a:pt x="167" y="22"/>
                  <a:pt x="167" y="22"/>
                </a:cubicBezTo>
                <a:cubicBezTo>
                  <a:pt x="167" y="21"/>
                  <a:pt x="167" y="20"/>
                  <a:pt x="167" y="20"/>
                </a:cubicBezTo>
                <a:cubicBezTo>
                  <a:pt x="167" y="6"/>
                  <a:pt x="167" y="6"/>
                  <a:pt x="167" y="6"/>
                </a:cubicBezTo>
                <a:cubicBezTo>
                  <a:pt x="167" y="3"/>
                  <a:pt x="165" y="0"/>
                  <a:pt x="161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94" y="0"/>
                  <a:pt x="94" y="0"/>
                  <a:pt x="9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2" y="0"/>
                  <a:pt x="79" y="3"/>
                  <a:pt x="79" y="6"/>
                </a:cubicBezTo>
                <a:cubicBezTo>
                  <a:pt x="79" y="20"/>
                  <a:pt x="79" y="20"/>
                  <a:pt x="79" y="20"/>
                </a:cubicBezTo>
                <a:cubicBezTo>
                  <a:pt x="79" y="20"/>
                  <a:pt x="79" y="21"/>
                  <a:pt x="79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7" y="22"/>
                  <a:pt x="0" y="29"/>
                  <a:pt x="0" y="38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102"/>
                  <a:pt x="7" y="109"/>
                  <a:pt x="16" y="109"/>
                </a:cubicBezTo>
                <a:cubicBezTo>
                  <a:pt x="43" y="109"/>
                  <a:pt x="43" y="109"/>
                  <a:pt x="43" y="109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107" y="109"/>
                  <a:pt x="107" y="109"/>
                  <a:pt x="10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29" y="109"/>
                  <a:pt x="129" y="109"/>
                  <a:pt x="12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52" y="109"/>
                  <a:pt x="152" y="109"/>
                  <a:pt x="152" y="10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31" y="109"/>
                  <a:pt x="231" y="109"/>
                  <a:pt x="231" y="109"/>
                </a:cubicBezTo>
                <a:cubicBezTo>
                  <a:pt x="239" y="109"/>
                  <a:pt x="246" y="102"/>
                  <a:pt x="246" y="94"/>
                </a:cubicBezTo>
                <a:cubicBezTo>
                  <a:pt x="246" y="38"/>
                  <a:pt x="246" y="38"/>
                  <a:pt x="246" y="38"/>
                </a:cubicBezTo>
                <a:cubicBezTo>
                  <a:pt x="246" y="29"/>
                  <a:pt x="239" y="22"/>
                  <a:pt x="231" y="22"/>
                </a:cubicBezTo>
                <a:close/>
                <a:moveTo>
                  <a:pt x="65" y="87"/>
                </a:moveTo>
                <a:cubicBezTo>
                  <a:pt x="59" y="92"/>
                  <a:pt x="52" y="96"/>
                  <a:pt x="43" y="96"/>
                </a:cubicBezTo>
                <a:cubicBezTo>
                  <a:pt x="35" y="96"/>
                  <a:pt x="28" y="92"/>
                  <a:pt x="22" y="87"/>
                </a:cubicBezTo>
                <a:cubicBezTo>
                  <a:pt x="17" y="81"/>
                  <a:pt x="14" y="74"/>
                  <a:pt x="14" y="66"/>
                </a:cubicBezTo>
                <a:cubicBezTo>
                  <a:pt x="14" y="57"/>
                  <a:pt x="17" y="50"/>
                  <a:pt x="22" y="44"/>
                </a:cubicBezTo>
                <a:cubicBezTo>
                  <a:pt x="28" y="39"/>
                  <a:pt x="35" y="36"/>
                  <a:pt x="43" y="36"/>
                </a:cubicBezTo>
                <a:cubicBezTo>
                  <a:pt x="52" y="36"/>
                  <a:pt x="59" y="39"/>
                  <a:pt x="65" y="44"/>
                </a:cubicBezTo>
                <a:cubicBezTo>
                  <a:pt x="70" y="50"/>
                  <a:pt x="73" y="57"/>
                  <a:pt x="73" y="66"/>
                </a:cubicBezTo>
                <a:cubicBezTo>
                  <a:pt x="73" y="74"/>
                  <a:pt x="70" y="81"/>
                  <a:pt x="65" y="87"/>
                </a:cubicBezTo>
                <a:close/>
                <a:moveTo>
                  <a:pt x="159" y="58"/>
                </a:moveTo>
                <a:cubicBezTo>
                  <a:pt x="159" y="90"/>
                  <a:pt x="159" y="90"/>
                  <a:pt x="159" y="90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58" y="92"/>
                  <a:pt x="158" y="92"/>
                  <a:pt x="158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3" y="92"/>
                  <a:pt x="123" y="92"/>
                  <a:pt x="123" y="92"/>
                </a:cubicBezTo>
                <a:cubicBezTo>
                  <a:pt x="117" y="92"/>
                  <a:pt x="117" y="92"/>
                  <a:pt x="117" y="92"/>
                </a:cubicBezTo>
                <a:cubicBezTo>
                  <a:pt x="107" y="92"/>
                  <a:pt x="107" y="92"/>
                  <a:pt x="107" y="92"/>
                </a:cubicBezTo>
                <a:cubicBezTo>
                  <a:pt x="94" y="92"/>
                  <a:pt x="94" y="92"/>
                  <a:pt x="94" y="92"/>
                </a:cubicBezTo>
                <a:cubicBezTo>
                  <a:pt x="89" y="92"/>
                  <a:pt x="89" y="92"/>
                  <a:pt x="89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58"/>
                  <a:pt x="87" y="58"/>
                  <a:pt x="87" y="58"/>
                </a:cubicBezTo>
                <a:cubicBezTo>
                  <a:pt x="87" y="56"/>
                  <a:pt x="87" y="56"/>
                  <a:pt x="87" y="56"/>
                </a:cubicBezTo>
                <a:cubicBezTo>
                  <a:pt x="89" y="56"/>
                  <a:pt x="89" y="56"/>
                  <a:pt x="89" y="56"/>
                </a:cubicBezTo>
                <a:cubicBezTo>
                  <a:pt x="94" y="56"/>
                  <a:pt x="94" y="56"/>
                  <a:pt x="94" y="56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39" y="56"/>
                  <a:pt x="139" y="56"/>
                  <a:pt x="139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8" y="56"/>
                  <a:pt x="158" y="56"/>
                  <a:pt x="158" y="56"/>
                </a:cubicBezTo>
                <a:cubicBezTo>
                  <a:pt x="159" y="56"/>
                  <a:pt x="159" y="56"/>
                  <a:pt x="159" y="56"/>
                </a:cubicBezTo>
                <a:lnTo>
                  <a:pt x="159" y="58"/>
                </a:lnTo>
                <a:close/>
                <a:moveTo>
                  <a:pt x="88" y="47"/>
                </a:moveTo>
                <a:cubicBezTo>
                  <a:pt x="88" y="43"/>
                  <a:pt x="88" y="39"/>
                  <a:pt x="88" y="35"/>
                </a:cubicBezTo>
                <a:cubicBezTo>
                  <a:pt x="94" y="35"/>
                  <a:pt x="94" y="35"/>
                  <a:pt x="94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17" y="35"/>
                  <a:pt x="117" y="35"/>
                  <a:pt x="117" y="35"/>
                </a:cubicBezTo>
                <a:cubicBezTo>
                  <a:pt x="123" y="35"/>
                  <a:pt x="123" y="35"/>
                  <a:pt x="123" y="35"/>
                </a:cubicBezTo>
                <a:cubicBezTo>
                  <a:pt x="129" y="35"/>
                  <a:pt x="129" y="35"/>
                  <a:pt x="129" y="35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8" y="35"/>
                  <a:pt x="158" y="35"/>
                  <a:pt x="158" y="35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2" y="47"/>
                  <a:pt x="152" y="47"/>
                  <a:pt x="15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29" y="47"/>
                  <a:pt x="129" y="47"/>
                  <a:pt x="129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17" y="47"/>
                  <a:pt x="117" y="47"/>
                  <a:pt x="117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94" y="47"/>
                  <a:pt x="94" y="47"/>
                  <a:pt x="94" y="47"/>
                </a:cubicBezTo>
                <a:lnTo>
                  <a:pt x="88" y="47"/>
                </a:lnTo>
                <a:close/>
                <a:moveTo>
                  <a:pt x="163" y="20"/>
                </a:moveTo>
                <a:cubicBezTo>
                  <a:pt x="163" y="21"/>
                  <a:pt x="162" y="22"/>
                  <a:pt x="161" y="22"/>
                </a:cubicBezTo>
                <a:cubicBezTo>
                  <a:pt x="152" y="22"/>
                  <a:pt x="152" y="22"/>
                  <a:pt x="152" y="22"/>
                </a:cubicBezTo>
                <a:cubicBezTo>
                  <a:pt x="139" y="22"/>
                  <a:pt x="139" y="22"/>
                  <a:pt x="13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85" y="22"/>
                  <a:pt x="85" y="22"/>
                  <a:pt x="85" y="22"/>
                </a:cubicBezTo>
                <a:cubicBezTo>
                  <a:pt x="84" y="22"/>
                  <a:pt x="83" y="21"/>
                  <a:pt x="83" y="20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5"/>
                  <a:pt x="84" y="4"/>
                  <a:pt x="85" y="4"/>
                </a:cubicBezTo>
                <a:cubicBezTo>
                  <a:pt x="94" y="4"/>
                  <a:pt x="94" y="4"/>
                  <a:pt x="94" y="4"/>
                </a:cubicBezTo>
                <a:cubicBezTo>
                  <a:pt x="107" y="4"/>
                  <a:pt x="107" y="4"/>
                  <a:pt x="107" y="4"/>
                </a:cubicBezTo>
                <a:cubicBezTo>
                  <a:pt x="117" y="4"/>
                  <a:pt x="117" y="4"/>
                  <a:pt x="117" y="4"/>
                </a:cubicBezTo>
                <a:cubicBezTo>
                  <a:pt x="123" y="4"/>
                  <a:pt x="123" y="4"/>
                  <a:pt x="123" y="4"/>
                </a:cubicBezTo>
                <a:cubicBezTo>
                  <a:pt x="129" y="4"/>
                  <a:pt x="129" y="4"/>
                  <a:pt x="129" y="4"/>
                </a:cubicBezTo>
                <a:cubicBezTo>
                  <a:pt x="139" y="4"/>
                  <a:pt x="139" y="4"/>
                  <a:pt x="139" y="4"/>
                </a:cubicBezTo>
                <a:cubicBezTo>
                  <a:pt x="152" y="4"/>
                  <a:pt x="152" y="4"/>
                  <a:pt x="152" y="4"/>
                </a:cubicBezTo>
                <a:cubicBezTo>
                  <a:pt x="161" y="4"/>
                  <a:pt x="161" y="4"/>
                  <a:pt x="161" y="4"/>
                </a:cubicBezTo>
                <a:cubicBezTo>
                  <a:pt x="162" y="4"/>
                  <a:pt x="163" y="5"/>
                  <a:pt x="163" y="6"/>
                </a:cubicBezTo>
                <a:lnTo>
                  <a:pt x="163" y="20"/>
                </a:lnTo>
                <a:close/>
                <a:moveTo>
                  <a:pt x="224" y="87"/>
                </a:moveTo>
                <a:cubicBezTo>
                  <a:pt x="219" y="92"/>
                  <a:pt x="211" y="96"/>
                  <a:pt x="203" y="96"/>
                </a:cubicBezTo>
                <a:cubicBezTo>
                  <a:pt x="195" y="96"/>
                  <a:pt x="187" y="92"/>
                  <a:pt x="182" y="87"/>
                </a:cubicBezTo>
                <a:cubicBezTo>
                  <a:pt x="176" y="81"/>
                  <a:pt x="173" y="74"/>
                  <a:pt x="173" y="66"/>
                </a:cubicBezTo>
                <a:cubicBezTo>
                  <a:pt x="173" y="57"/>
                  <a:pt x="176" y="50"/>
                  <a:pt x="182" y="44"/>
                </a:cubicBezTo>
                <a:cubicBezTo>
                  <a:pt x="187" y="39"/>
                  <a:pt x="195" y="36"/>
                  <a:pt x="203" y="36"/>
                </a:cubicBezTo>
                <a:cubicBezTo>
                  <a:pt x="211" y="36"/>
                  <a:pt x="219" y="39"/>
                  <a:pt x="224" y="44"/>
                </a:cubicBezTo>
                <a:cubicBezTo>
                  <a:pt x="229" y="50"/>
                  <a:pt x="233" y="57"/>
                  <a:pt x="233" y="66"/>
                </a:cubicBezTo>
                <a:cubicBezTo>
                  <a:pt x="233" y="74"/>
                  <a:pt x="229" y="81"/>
                  <a:pt x="224" y="8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017" name="Google Shape;4017;p20"/>
          <p:cNvGrpSpPr/>
          <p:nvPr/>
        </p:nvGrpSpPr>
        <p:grpSpPr>
          <a:xfrm>
            <a:off x="6989763" y="4440239"/>
            <a:ext cx="549275" cy="144463"/>
            <a:chOff x="6989763" y="4440239"/>
            <a:chExt cx="549275" cy="144463"/>
          </a:xfrm>
        </p:grpSpPr>
        <p:sp>
          <p:nvSpPr>
            <p:cNvPr id="4018" name="Google Shape;4018;p20"/>
            <p:cNvSpPr/>
            <p:nvPr/>
          </p:nvSpPr>
          <p:spPr>
            <a:xfrm>
              <a:off x="7296150" y="4530726"/>
              <a:ext cx="22225" cy="22225"/>
            </a:xfrm>
            <a:custGeom>
              <a:rect b="b" l="l" r="r" t="t"/>
              <a:pathLst>
                <a:path extrusionOk="0" h="9" w="9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9" y="6"/>
                    <a:pt x="9" y="4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7" y="0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9" name="Google Shape;4019;p20"/>
            <p:cNvSpPr/>
            <p:nvPr/>
          </p:nvSpPr>
          <p:spPr>
            <a:xfrm>
              <a:off x="7402513" y="4446589"/>
              <a:ext cx="136525" cy="138113"/>
            </a:xfrm>
            <a:custGeom>
              <a:rect b="b" l="l" r="r" t="t"/>
              <a:pathLst>
                <a:path extrusionOk="0" h="53" w="53">
                  <a:moveTo>
                    <a:pt x="27" y="0"/>
                  </a:moveTo>
                  <a:cubicBezTo>
                    <a:pt x="20" y="0"/>
                    <a:pt x="13" y="3"/>
                    <a:pt x="8" y="8"/>
                  </a:cubicBezTo>
                  <a:cubicBezTo>
                    <a:pt x="3" y="13"/>
                    <a:pt x="0" y="19"/>
                    <a:pt x="0" y="27"/>
                  </a:cubicBezTo>
                  <a:cubicBezTo>
                    <a:pt x="0" y="34"/>
                    <a:pt x="3" y="41"/>
                    <a:pt x="8" y="45"/>
                  </a:cubicBezTo>
                  <a:cubicBezTo>
                    <a:pt x="13" y="50"/>
                    <a:pt x="20" y="53"/>
                    <a:pt x="27" y="53"/>
                  </a:cubicBezTo>
                  <a:cubicBezTo>
                    <a:pt x="34" y="53"/>
                    <a:pt x="41" y="50"/>
                    <a:pt x="45" y="45"/>
                  </a:cubicBezTo>
                  <a:cubicBezTo>
                    <a:pt x="50" y="41"/>
                    <a:pt x="53" y="34"/>
                    <a:pt x="53" y="27"/>
                  </a:cubicBezTo>
                  <a:cubicBezTo>
                    <a:pt x="53" y="19"/>
                    <a:pt x="50" y="13"/>
                    <a:pt x="45" y="8"/>
                  </a:cubicBezTo>
                  <a:cubicBezTo>
                    <a:pt x="41" y="3"/>
                    <a:pt x="34" y="0"/>
                    <a:pt x="27" y="0"/>
                  </a:cubicBezTo>
                  <a:close/>
                  <a:moveTo>
                    <a:pt x="27" y="41"/>
                  </a:moveTo>
                  <a:cubicBezTo>
                    <a:pt x="19" y="41"/>
                    <a:pt x="12" y="35"/>
                    <a:pt x="12" y="27"/>
                  </a:cubicBezTo>
                  <a:cubicBezTo>
                    <a:pt x="12" y="19"/>
                    <a:pt x="19" y="12"/>
                    <a:pt x="27" y="12"/>
                  </a:cubicBezTo>
                  <a:cubicBezTo>
                    <a:pt x="35" y="12"/>
                    <a:pt x="41" y="19"/>
                    <a:pt x="41" y="27"/>
                  </a:cubicBezTo>
                  <a:cubicBezTo>
                    <a:pt x="41" y="35"/>
                    <a:pt x="35" y="41"/>
                    <a:pt x="27" y="4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0" name="Google Shape;4020;p20"/>
            <p:cNvSpPr/>
            <p:nvPr/>
          </p:nvSpPr>
          <p:spPr>
            <a:xfrm>
              <a:off x="7210425" y="4530726"/>
              <a:ext cx="25400" cy="22225"/>
            </a:xfrm>
            <a:custGeom>
              <a:rect b="b" l="l" r="r" t="t"/>
              <a:pathLst>
                <a:path extrusionOk="0" h="9" w="10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6"/>
                    <a:pt x="10" y="4"/>
                  </a:cubicBezTo>
                  <a:cubicBezTo>
                    <a:pt x="10" y="3"/>
                    <a:pt x="9" y="2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1" name="Google Shape;4021;p20"/>
            <p:cNvSpPr/>
            <p:nvPr/>
          </p:nvSpPr>
          <p:spPr>
            <a:xfrm>
              <a:off x="6989763" y="4446589"/>
              <a:ext cx="138113" cy="138113"/>
            </a:xfrm>
            <a:custGeom>
              <a:rect b="b" l="l" r="r" t="t"/>
              <a:pathLst>
                <a:path extrusionOk="0" h="53" w="53">
                  <a:moveTo>
                    <a:pt x="26" y="0"/>
                  </a:moveTo>
                  <a:cubicBezTo>
                    <a:pt x="19" y="0"/>
                    <a:pt x="13" y="3"/>
                    <a:pt x="8" y="8"/>
                  </a:cubicBezTo>
                  <a:cubicBezTo>
                    <a:pt x="3" y="13"/>
                    <a:pt x="0" y="19"/>
                    <a:pt x="0" y="27"/>
                  </a:cubicBezTo>
                  <a:cubicBezTo>
                    <a:pt x="0" y="34"/>
                    <a:pt x="3" y="41"/>
                    <a:pt x="8" y="45"/>
                  </a:cubicBezTo>
                  <a:cubicBezTo>
                    <a:pt x="13" y="50"/>
                    <a:pt x="19" y="53"/>
                    <a:pt x="26" y="53"/>
                  </a:cubicBezTo>
                  <a:cubicBezTo>
                    <a:pt x="34" y="53"/>
                    <a:pt x="40" y="50"/>
                    <a:pt x="45" y="45"/>
                  </a:cubicBezTo>
                  <a:cubicBezTo>
                    <a:pt x="50" y="41"/>
                    <a:pt x="53" y="34"/>
                    <a:pt x="53" y="27"/>
                  </a:cubicBezTo>
                  <a:cubicBezTo>
                    <a:pt x="53" y="19"/>
                    <a:pt x="50" y="13"/>
                    <a:pt x="45" y="8"/>
                  </a:cubicBezTo>
                  <a:cubicBezTo>
                    <a:pt x="40" y="3"/>
                    <a:pt x="34" y="0"/>
                    <a:pt x="26" y="0"/>
                  </a:cubicBezTo>
                  <a:close/>
                  <a:moveTo>
                    <a:pt x="26" y="41"/>
                  </a:moveTo>
                  <a:cubicBezTo>
                    <a:pt x="18" y="41"/>
                    <a:pt x="12" y="35"/>
                    <a:pt x="12" y="27"/>
                  </a:cubicBezTo>
                  <a:cubicBezTo>
                    <a:pt x="12" y="19"/>
                    <a:pt x="18" y="12"/>
                    <a:pt x="26" y="12"/>
                  </a:cubicBezTo>
                  <a:cubicBezTo>
                    <a:pt x="35" y="12"/>
                    <a:pt x="41" y="19"/>
                    <a:pt x="41" y="27"/>
                  </a:cubicBezTo>
                  <a:cubicBezTo>
                    <a:pt x="41" y="35"/>
                    <a:pt x="35" y="41"/>
                    <a:pt x="26" y="4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2" name="Google Shape;4022;p20"/>
            <p:cNvSpPr/>
            <p:nvPr/>
          </p:nvSpPr>
          <p:spPr>
            <a:xfrm>
              <a:off x="7326313" y="4440239"/>
              <a:ext cx="26988" cy="22225"/>
            </a:xfrm>
            <a:custGeom>
              <a:rect b="b" l="l" r="r" t="t"/>
              <a:pathLst>
                <a:path extrusionOk="0" h="14" w="17">
                  <a:moveTo>
                    <a:pt x="17" y="14"/>
                  </a:move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3" name="Google Shape;4023;p20"/>
            <p:cNvSpPr/>
            <p:nvPr/>
          </p:nvSpPr>
          <p:spPr>
            <a:xfrm>
              <a:off x="7235825" y="4440239"/>
              <a:ext cx="28575" cy="22225"/>
            </a:xfrm>
            <a:custGeom>
              <a:rect b="b" l="l" r="r" t="t"/>
              <a:pathLst>
                <a:path extrusionOk="0" h="14" w="18">
                  <a:moveTo>
                    <a:pt x="18" y="14"/>
                  </a:moveTo>
                  <a:lnTo>
                    <a:pt x="18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4" name="Google Shape;4024;p20"/>
            <p:cNvSpPr/>
            <p:nvPr/>
          </p:nvSpPr>
          <p:spPr>
            <a:xfrm>
              <a:off x="7207250" y="4440239"/>
              <a:ext cx="26988" cy="22225"/>
            </a:xfrm>
            <a:custGeom>
              <a:rect b="b" l="l" r="r" t="t"/>
              <a:pathLst>
                <a:path extrusionOk="0" h="14" w="17">
                  <a:moveTo>
                    <a:pt x="17" y="14"/>
                  </a:moveTo>
                  <a:lnTo>
                    <a:pt x="17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5" name="Google Shape;4025;p20"/>
            <p:cNvSpPr/>
            <p:nvPr/>
          </p:nvSpPr>
          <p:spPr>
            <a:xfrm>
              <a:off x="7267575" y="4440239"/>
              <a:ext cx="25400" cy="22225"/>
            </a:xfrm>
            <a:custGeom>
              <a:rect b="b" l="l" r="r" t="t"/>
              <a:pathLst>
                <a:path extrusionOk="0" h="14" w="16">
                  <a:moveTo>
                    <a:pt x="16" y="14"/>
                  </a:move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6" name="Google Shape;4026;p20"/>
            <p:cNvSpPr/>
            <p:nvPr/>
          </p:nvSpPr>
          <p:spPr>
            <a:xfrm>
              <a:off x="7296150" y="4440239"/>
              <a:ext cx="28575" cy="22225"/>
            </a:xfrm>
            <a:custGeom>
              <a:rect b="b" l="l" r="r" t="t"/>
              <a:pathLst>
                <a:path extrusionOk="0" h="14" w="18">
                  <a:moveTo>
                    <a:pt x="18" y="14"/>
                  </a:move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7" name="Google Shape;4027;p20"/>
            <p:cNvSpPr/>
            <p:nvPr/>
          </p:nvSpPr>
          <p:spPr>
            <a:xfrm>
              <a:off x="7177088" y="4440239"/>
              <a:ext cx="28575" cy="22225"/>
            </a:xfrm>
            <a:custGeom>
              <a:rect b="b" l="l" r="r" t="t"/>
              <a:pathLst>
                <a:path extrusionOk="0" h="14" w="18">
                  <a:moveTo>
                    <a:pt x="18" y="14"/>
                  </a:moveTo>
                  <a:lnTo>
                    <a:pt x="18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8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8" name="Google Shape;4028;p20"/>
            <p:cNvSpPr/>
            <p:nvPr/>
          </p:nvSpPr>
          <p:spPr>
            <a:xfrm>
              <a:off x="7178675" y="4502151"/>
              <a:ext cx="171450" cy="73025"/>
            </a:xfrm>
            <a:custGeom>
              <a:rect b="b" l="l" r="r" t="t"/>
              <a:pathLst>
                <a:path extrusionOk="0" h="28" w="66">
                  <a:moveTo>
                    <a:pt x="4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2" y="0"/>
                    <a:pt x="62" y="0"/>
                    <a:pt x="62" y="0"/>
                  </a:cubicBezTo>
                  <a:lnTo>
                    <a:pt x="49" y="0"/>
                  </a:lnTo>
                  <a:close/>
                  <a:moveTo>
                    <a:pt x="21" y="19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20" y="20"/>
                    <a:pt x="19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21"/>
                    <a:pt x="14" y="20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1" y="17"/>
                    <a:pt x="11" y="15"/>
                  </a:cubicBezTo>
                  <a:cubicBezTo>
                    <a:pt x="11" y="14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5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20" y="10"/>
                    <a:pt x="21" y="11"/>
                  </a:cubicBezTo>
                  <a:cubicBezTo>
                    <a:pt x="22" y="12"/>
                    <a:pt x="23" y="14"/>
                    <a:pt x="23" y="15"/>
                  </a:cubicBezTo>
                  <a:cubicBezTo>
                    <a:pt x="23" y="17"/>
                    <a:pt x="22" y="18"/>
                    <a:pt x="21" y="19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2" y="20"/>
                    <a:pt x="51" y="21"/>
                    <a:pt x="49" y="21"/>
                  </a:cubicBezTo>
                  <a:cubicBezTo>
                    <a:pt x="48" y="21"/>
                    <a:pt x="46" y="20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4" y="18"/>
                    <a:pt x="44" y="17"/>
                    <a:pt x="44" y="15"/>
                  </a:cubicBezTo>
                  <a:cubicBezTo>
                    <a:pt x="44" y="14"/>
                    <a:pt x="44" y="12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0"/>
                    <a:pt x="48" y="9"/>
                    <a:pt x="49" y="9"/>
                  </a:cubicBezTo>
                  <a:cubicBezTo>
                    <a:pt x="51" y="9"/>
                    <a:pt x="52" y="10"/>
                    <a:pt x="53" y="11"/>
                  </a:cubicBezTo>
                  <a:cubicBezTo>
                    <a:pt x="54" y="12"/>
                    <a:pt x="55" y="14"/>
                    <a:pt x="55" y="15"/>
                  </a:cubicBezTo>
                  <a:cubicBezTo>
                    <a:pt x="55" y="17"/>
                    <a:pt x="54" y="18"/>
                    <a:pt x="53" y="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29" name="Google Shape;4029;p20"/>
          <p:cNvGrpSpPr/>
          <p:nvPr/>
        </p:nvGrpSpPr>
        <p:grpSpPr>
          <a:xfrm>
            <a:off x="831850" y="4219576"/>
            <a:ext cx="534988" cy="539750"/>
            <a:chOff x="831850" y="4219576"/>
            <a:chExt cx="534988" cy="539750"/>
          </a:xfrm>
        </p:grpSpPr>
        <p:sp>
          <p:nvSpPr>
            <p:cNvPr id="4030" name="Google Shape;4030;p20"/>
            <p:cNvSpPr/>
            <p:nvPr/>
          </p:nvSpPr>
          <p:spPr>
            <a:xfrm>
              <a:off x="831850" y="4356101"/>
              <a:ext cx="534988" cy="403225"/>
            </a:xfrm>
            <a:custGeom>
              <a:rect b="b" l="l" r="r" t="t"/>
              <a:pathLst>
                <a:path extrusionOk="0" h="155" w="206">
                  <a:moveTo>
                    <a:pt x="0" y="155"/>
                  </a:moveTo>
                  <a:cubicBezTo>
                    <a:pt x="3" y="134"/>
                    <a:pt x="15" y="121"/>
                    <a:pt x="25" y="113"/>
                  </a:cubicBezTo>
                  <a:cubicBezTo>
                    <a:pt x="38" y="104"/>
                    <a:pt x="49" y="104"/>
                    <a:pt x="70" y="104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7" y="104"/>
                    <a:pt x="198" y="103"/>
                    <a:pt x="204" y="68"/>
                  </a:cubicBezTo>
                  <a:cubicBezTo>
                    <a:pt x="206" y="57"/>
                    <a:pt x="205" y="44"/>
                    <a:pt x="201" y="33"/>
                  </a:cubicBezTo>
                  <a:cubicBezTo>
                    <a:pt x="194" y="15"/>
                    <a:pt x="180" y="0"/>
                    <a:pt x="15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1"/>
                    <a:pt x="46" y="4"/>
                    <a:pt x="39" y="13"/>
                  </a:cubicBezTo>
                  <a:cubicBezTo>
                    <a:pt x="35" y="18"/>
                    <a:pt x="33" y="25"/>
                    <a:pt x="33" y="33"/>
                  </a:cubicBezTo>
                  <a:cubicBezTo>
                    <a:pt x="32" y="44"/>
                    <a:pt x="36" y="57"/>
                    <a:pt x="46" y="62"/>
                  </a:cubicBezTo>
                  <a:cubicBezTo>
                    <a:pt x="52" y="65"/>
                    <a:pt x="58" y="65"/>
                    <a:pt x="63" y="65"/>
                  </a:cubicBezTo>
                  <a:cubicBezTo>
                    <a:pt x="83" y="65"/>
                    <a:pt x="102" y="65"/>
                    <a:pt x="122" y="65"/>
                  </a:cubicBezTo>
                  <a:cubicBezTo>
                    <a:pt x="122" y="33"/>
                    <a:pt x="122" y="33"/>
                    <a:pt x="122" y="33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67" y="17"/>
                    <a:pt x="174" y="23"/>
                    <a:pt x="178" y="30"/>
                  </a:cubicBezTo>
                  <a:cubicBezTo>
                    <a:pt x="178" y="31"/>
                    <a:pt x="178" y="32"/>
                    <a:pt x="178" y="33"/>
                  </a:cubicBezTo>
                  <a:cubicBezTo>
                    <a:pt x="184" y="50"/>
                    <a:pt x="180" y="74"/>
                    <a:pt x="161" y="75"/>
                  </a:cubicBezTo>
                  <a:cubicBezTo>
                    <a:pt x="131" y="75"/>
                    <a:pt x="100" y="75"/>
                    <a:pt x="70" y="75"/>
                  </a:cubicBezTo>
                  <a:cubicBezTo>
                    <a:pt x="49" y="75"/>
                    <a:pt x="38" y="76"/>
                    <a:pt x="25" y="66"/>
                  </a:cubicBezTo>
                  <a:cubicBezTo>
                    <a:pt x="16" y="59"/>
                    <a:pt x="6" y="49"/>
                    <a:pt x="2" y="33"/>
                  </a:cubicBezTo>
                  <a:cubicBezTo>
                    <a:pt x="1" y="30"/>
                    <a:pt x="1" y="27"/>
                    <a:pt x="0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lnTo>
                    <a:pt x="0" y="155"/>
                  </a:lnTo>
                  <a:close/>
                  <a:moveTo>
                    <a:pt x="110" y="17"/>
                  </a:moveTo>
                  <a:cubicBezTo>
                    <a:pt x="110" y="33"/>
                    <a:pt x="110" y="33"/>
                    <a:pt x="110" y="33"/>
                  </a:cubicBezTo>
                  <a:cubicBezTo>
                    <a:pt x="110" y="49"/>
                    <a:pt x="110" y="49"/>
                    <a:pt x="110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3" y="49"/>
                    <a:pt x="47" y="48"/>
                    <a:pt x="47" y="33"/>
                  </a:cubicBezTo>
                  <a:cubicBezTo>
                    <a:pt x="47" y="33"/>
                    <a:pt x="47" y="32"/>
                    <a:pt x="47" y="32"/>
                  </a:cubicBezTo>
                  <a:cubicBezTo>
                    <a:pt x="48" y="23"/>
                    <a:pt x="54" y="16"/>
                    <a:pt x="67" y="17"/>
                  </a:cubicBezTo>
                  <a:lnTo>
                    <a:pt x="110" y="1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1" name="Google Shape;4031;p20"/>
            <p:cNvSpPr/>
            <p:nvPr/>
          </p:nvSpPr>
          <p:spPr>
            <a:xfrm>
              <a:off x="1104900" y="4219576"/>
              <a:ext cx="57150" cy="36513"/>
            </a:xfrm>
            <a:custGeom>
              <a:rect b="b" l="l" r="r" t="t"/>
              <a:pathLst>
                <a:path extrusionOk="0" h="23" w="36">
                  <a:moveTo>
                    <a:pt x="36" y="0"/>
                  </a:moveTo>
                  <a:lnTo>
                    <a:pt x="27" y="23"/>
                  </a:lnTo>
                  <a:lnTo>
                    <a:pt x="9" y="23"/>
                  </a:lnTo>
                  <a:lnTo>
                    <a:pt x="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2" name="Google Shape;4032;p20"/>
            <p:cNvSpPr/>
            <p:nvPr/>
          </p:nvSpPr>
          <p:spPr>
            <a:xfrm>
              <a:off x="1117600" y="4262439"/>
              <a:ext cx="30163" cy="23813"/>
            </a:xfrm>
            <a:custGeom>
              <a:rect b="b" l="l" r="r" t="t"/>
              <a:pathLst>
                <a:path extrusionOk="0" h="9" w="12">
                  <a:moveTo>
                    <a:pt x="0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2" y="2"/>
                    <a:pt x="12" y="3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0" y="9"/>
                    <a:pt x="9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3" name="Google Shape;4033;p20"/>
            <p:cNvSpPr/>
            <p:nvPr/>
          </p:nvSpPr>
          <p:spPr>
            <a:xfrm>
              <a:off x="1117600" y="4294189"/>
              <a:ext cx="30163" cy="523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34" name="Google Shape;4034;p20"/>
          <p:cNvGrpSpPr/>
          <p:nvPr/>
        </p:nvGrpSpPr>
        <p:grpSpPr>
          <a:xfrm>
            <a:off x="7740650" y="3462339"/>
            <a:ext cx="641351" cy="496888"/>
            <a:chOff x="7740650" y="3462339"/>
            <a:chExt cx="641351" cy="496888"/>
          </a:xfrm>
        </p:grpSpPr>
        <p:sp>
          <p:nvSpPr>
            <p:cNvPr id="4035" name="Google Shape;4035;p20"/>
            <p:cNvSpPr/>
            <p:nvPr/>
          </p:nvSpPr>
          <p:spPr>
            <a:xfrm>
              <a:off x="8094663" y="3638551"/>
              <a:ext cx="287338" cy="303213"/>
            </a:xfrm>
            <a:custGeom>
              <a:rect b="b" l="l" r="r" t="t"/>
              <a:pathLst>
                <a:path extrusionOk="0" h="117" w="111">
                  <a:moveTo>
                    <a:pt x="43" y="26"/>
                  </a:moveTo>
                  <a:cubicBezTo>
                    <a:pt x="59" y="32"/>
                    <a:pt x="53" y="53"/>
                    <a:pt x="39" y="53"/>
                  </a:cubicBezTo>
                  <a:cubicBezTo>
                    <a:pt x="20" y="52"/>
                    <a:pt x="26" y="29"/>
                    <a:pt x="32" y="20"/>
                  </a:cubicBezTo>
                  <a:cubicBezTo>
                    <a:pt x="46" y="0"/>
                    <a:pt x="78" y="0"/>
                    <a:pt x="93" y="19"/>
                  </a:cubicBezTo>
                  <a:cubicBezTo>
                    <a:pt x="111" y="42"/>
                    <a:pt x="104" y="72"/>
                    <a:pt x="83" y="90"/>
                  </a:cubicBezTo>
                  <a:cubicBezTo>
                    <a:pt x="61" y="109"/>
                    <a:pt x="26" y="117"/>
                    <a:pt x="0" y="116"/>
                  </a:cubicBezTo>
                  <a:cubicBezTo>
                    <a:pt x="13" y="113"/>
                    <a:pt x="46" y="107"/>
                    <a:pt x="72" y="79"/>
                  </a:cubicBezTo>
                  <a:cubicBezTo>
                    <a:pt x="82" y="67"/>
                    <a:pt x="87" y="56"/>
                    <a:pt x="88" y="46"/>
                  </a:cubicBezTo>
                  <a:cubicBezTo>
                    <a:pt x="90" y="29"/>
                    <a:pt x="83" y="15"/>
                    <a:pt x="67" y="12"/>
                  </a:cubicBezTo>
                  <a:cubicBezTo>
                    <a:pt x="55" y="10"/>
                    <a:pt x="43" y="15"/>
                    <a:pt x="43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6" name="Google Shape;4036;p20"/>
            <p:cNvSpPr/>
            <p:nvPr/>
          </p:nvSpPr>
          <p:spPr>
            <a:xfrm>
              <a:off x="8128000" y="3765551"/>
              <a:ext cx="160338" cy="106363"/>
            </a:xfrm>
            <a:custGeom>
              <a:rect b="b" l="l" r="r" t="t"/>
              <a:pathLst>
                <a:path extrusionOk="0" h="41" w="62">
                  <a:moveTo>
                    <a:pt x="10" y="16"/>
                  </a:moveTo>
                  <a:cubicBezTo>
                    <a:pt x="17" y="15"/>
                    <a:pt x="22" y="22"/>
                    <a:pt x="23" y="27"/>
                  </a:cubicBezTo>
                  <a:cubicBezTo>
                    <a:pt x="40" y="20"/>
                    <a:pt x="57" y="5"/>
                    <a:pt x="62" y="0"/>
                  </a:cubicBezTo>
                  <a:cubicBezTo>
                    <a:pt x="59" y="4"/>
                    <a:pt x="51" y="16"/>
                    <a:pt x="38" y="26"/>
                  </a:cubicBezTo>
                  <a:cubicBezTo>
                    <a:pt x="32" y="32"/>
                    <a:pt x="20" y="41"/>
                    <a:pt x="11" y="38"/>
                  </a:cubicBezTo>
                  <a:cubicBezTo>
                    <a:pt x="0" y="34"/>
                    <a:pt x="0" y="17"/>
                    <a:pt x="10" y="1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7" name="Google Shape;4037;p20"/>
            <p:cNvSpPr/>
            <p:nvPr/>
          </p:nvSpPr>
          <p:spPr>
            <a:xfrm>
              <a:off x="7853363" y="3462339"/>
              <a:ext cx="328613" cy="496888"/>
            </a:xfrm>
            <a:custGeom>
              <a:rect b="b" l="l" r="r" t="t"/>
              <a:pathLst>
                <a:path extrusionOk="0" h="192" w="127">
                  <a:moveTo>
                    <a:pt x="105" y="95"/>
                  </a:moveTo>
                  <a:cubicBezTo>
                    <a:pt x="115" y="81"/>
                    <a:pt x="118" y="66"/>
                    <a:pt x="108" y="56"/>
                  </a:cubicBezTo>
                  <a:cubicBezTo>
                    <a:pt x="99" y="47"/>
                    <a:pt x="85" y="50"/>
                    <a:pt x="73" y="39"/>
                  </a:cubicBezTo>
                  <a:cubicBezTo>
                    <a:pt x="77" y="69"/>
                    <a:pt x="81" y="105"/>
                    <a:pt x="85" y="137"/>
                  </a:cubicBezTo>
                  <a:cubicBezTo>
                    <a:pt x="88" y="154"/>
                    <a:pt x="79" y="169"/>
                    <a:pt x="67" y="177"/>
                  </a:cubicBezTo>
                  <a:cubicBezTo>
                    <a:pt x="43" y="192"/>
                    <a:pt x="18" y="182"/>
                    <a:pt x="12" y="166"/>
                  </a:cubicBezTo>
                  <a:cubicBezTo>
                    <a:pt x="0" y="137"/>
                    <a:pt x="45" y="110"/>
                    <a:pt x="76" y="134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72" y="15"/>
                    <a:pt x="83" y="22"/>
                    <a:pt x="94" y="29"/>
                  </a:cubicBezTo>
                  <a:cubicBezTo>
                    <a:pt x="106" y="36"/>
                    <a:pt x="119" y="43"/>
                    <a:pt x="123" y="58"/>
                  </a:cubicBezTo>
                  <a:cubicBezTo>
                    <a:pt x="127" y="71"/>
                    <a:pt x="120" y="85"/>
                    <a:pt x="105" y="9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8" name="Google Shape;4038;p20"/>
            <p:cNvSpPr/>
            <p:nvPr/>
          </p:nvSpPr>
          <p:spPr>
            <a:xfrm>
              <a:off x="7740650" y="3586164"/>
              <a:ext cx="273050" cy="196850"/>
            </a:xfrm>
            <a:custGeom>
              <a:rect b="b" l="l" r="r" t="t"/>
              <a:pathLst>
                <a:path extrusionOk="0" h="76" w="105">
                  <a:moveTo>
                    <a:pt x="57" y="16"/>
                  </a:moveTo>
                  <a:cubicBezTo>
                    <a:pt x="52" y="27"/>
                    <a:pt x="47" y="38"/>
                    <a:pt x="42" y="49"/>
                  </a:cubicBezTo>
                  <a:cubicBezTo>
                    <a:pt x="37" y="58"/>
                    <a:pt x="30" y="62"/>
                    <a:pt x="22" y="59"/>
                  </a:cubicBezTo>
                  <a:cubicBezTo>
                    <a:pt x="0" y="54"/>
                    <a:pt x="16" y="23"/>
                    <a:pt x="38" y="42"/>
                  </a:cubicBezTo>
                  <a:cubicBezTo>
                    <a:pt x="45" y="28"/>
                    <a:pt x="51" y="14"/>
                    <a:pt x="58" y="0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98" y="33"/>
                    <a:pt x="91" y="49"/>
                    <a:pt x="84" y="64"/>
                  </a:cubicBezTo>
                  <a:cubicBezTo>
                    <a:pt x="82" y="68"/>
                    <a:pt x="78" y="72"/>
                    <a:pt x="73" y="73"/>
                  </a:cubicBezTo>
                  <a:cubicBezTo>
                    <a:pt x="63" y="76"/>
                    <a:pt x="56" y="69"/>
                    <a:pt x="56" y="62"/>
                  </a:cubicBezTo>
                  <a:cubicBezTo>
                    <a:pt x="56" y="50"/>
                    <a:pt x="74" y="47"/>
                    <a:pt x="80" y="57"/>
                  </a:cubicBezTo>
                  <a:cubicBezTo>
                    <a:pt x="92" y="31"/>
                    <a:pt x="92" y="31"/>
                    <a:pt x="92" y="31"/>
                  </a:cubicBezTo>
                  <a:lnTo>
                    <a:pt x="57" y="1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39" name="Google Shape;4039;p20"/>
          <p:cNvSpPr/>
          <p:nvPr/>
        </p:nvSpPr>
        <p:spPr>
          <a:xfrm>
            <a:off x="3211513" y="4203701"/>
            <a:ext cx="376238" cy="596900"/>
          </a:xfrm>
          <a:custGeom>
            <a:rect b="b" l="l" r="r" t="t"/>
            <a:pathLst>
              <a:path extrusionOk="0" h="230" w="145">
                <a:moveTo>
                  <a:pt x="0" y="92"/>
                </a:moveTo>
                <a:cubicBezTo>
                  <a:pt x="0" y="106"/>
                  <a:pt x="0" y="106"/>
                  <a:pt x="0" y="106"/>
                </a:cubicBezTo>
                <a:cubicBezTo>
                  <a:pt x="0" y="109"/>
                  <a:pt x="2" y="112"/>
                  <a:pt x="5" y="114"/>
                </a:cubicBezTo>
                <a:cubicBezTo>
                  <a:pt x="5" y="137"/>
                  <a:pt x="5" y="137"/>
                  <a:pt x="5" y="137"/>
                </a:cubicBezTo>
                <a:cubicBezTo>
                  <a:pt x="5" y="153"/>
                  <a:pt x="11" y="168"/>
                  <a:pt x="22" y="179"/>
                </a:cubicBezTo>
                <a:cubicBezTo>
                  <a:pt x="32" y="190"/>
                  <a:pt x="47" y="196"/>
                  <a:pt x="63" y="196"/>
                </a:cubicBezTo>
                <a:cubicBezTo>
                  <a:pt x="66" y="196"/>
                  <a:pt x="66" y="196"/>
                  <a:pt x="66" y="196"/>
                </a:cubicBezTo>
                <a:cubicBezTo>
                  <a:pt x="66" y="208"/>
                  <a:pt x="66" y="208"/>
                  <a:pt x="66" y="208"/>
                </a:cubicBezTo>
                <a:cubicBezTo>
                  <a:pt x="54" y="208"/>
                  <a:pt x="54" y="208"/>
                  <a:pt x="54" y="208"/>
                </a:cubicBezTo>
                <a:cubicBezTo>
                  <a:pt x="49" y="208"/>
                  <a:pt x="45" y="212"/>
                  <a:pt x="45" y="217"/>
                </a:cubicBezTo>
                <a:cubicBezTo>
                  <a:pt x="45" y="221"/>
                  <a:pt x="45" y="221"/>
                  <a:pt x="45" y="221"/>
                </a:cubicBezTo>
                <a:cubicBezTo>
                  <a:pt x="45" y="226"/>
                  <a:pt x="49" y="230"/>
                  <a:pt x="54" y="230"/>
                </a:cubicBezTo>
                <a:cubicBezTo>
                  <a:pt x="73" y="230"/>
                  <a:pt x="73" y="230"/>
                  <a:pt x="73" y="230"/>
                </a:cubicBezTo>
                <a:cubicBezTo>
                  <a:pt x="91" y="230"/>
                  <a:pt x="91" y="230"/>
                  <a:pt x="91" y="230"/>
                </a:cubicBezTo>
                <a:cubicBezTo>
                  <a:pt x="96" y="230"/>
                  <a:pt x="100" y="226"/>
                  <a:pt x="100" y="221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100" y="212"/>
                  <a:pt x="96" y="208"/>
                  <a:pt x="91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79" y="196"/>
                  <a:pt x="79" y="196"/>
                  <a:pt x="79" y="196"/>
                </a:cubicBezTo>
                <a:cubicBezTo>
                  <a:pt x="82" y="196"/>
                  <a:pt x="82" y="196"/>
                  <a:pt x="82" y="196"/>
                </a:cubicBezTo>
                <a:cubicBezTo>
                  <a:pt x="98" y="196"/>
                  <a:pt x="113" y="190"/>
                  <a:pt x="123" y="179"/>
                </a:cubicBezTo>
                <a:cubicBezTo>
                  <a:pt x="134" y="168"/>
                  <a:pt x="140" y="153"/>
                  <a:pt x="140" y="137"/>
                </a:cubicBezTo>
                <a:cubicBezTo>
                  <a:pt x="140" y="114"/>
                  <a:pt x="140" y="114"/>
                  <a:pt x="140" y="114"/>
                </a:cubicBezTo>
                <a:cubicBezTo>
                  <a:pt x="143" y="112"/>
                  <a:pt x="145" y="109"/>
                  <a:pt x="145" y="106"/>
                </a:cubicBezTo>
                <a:cubicBezTo>
                  <a:pt x="145" y="92"/>
                  <a:pt x="145" y="92"/>
                  <a:pt x="145" y="92"/>
                </a:cubicBezTo>
                <a:cubicBezTo>
                  <a:pt x="145" y="87"/>
                  <a:pt x="141" y="83"/>
                  <a:pt x="136" y="83"/>
                </a:cubicBezTo>
                <a:cubicBezTo>
                  <a:pt x="132" y="83"/>
                  <a:pt x="132" y="83"/>
                  <a:pt x="132" y="83"/>
                </a:cubicBezTo>
                <a:cubicBezTo>
                  <a:pt x="127" y="83"/>
                  <a:pt x="123" y="87"/>
                  <a:pt x="123" y="92"/>
                </a:cubicBezTo>
                <a:cubicBezTo>
                  <a:pt x="123" y="106"/>
                  <a:pt x="123" y="106"/>
                  <a:pt x="123" y="106"/>
                </a:cubicBezTo>
                <a:cubicBezTo>
                  <a:pt x="123" y="109"/>
                  <a:pt x="125" y="112"/>
                  <a:pt x="128" y="114"/>
                </a:cubicBezTo>
                <a:cubicBezTo>
                  <a:pt x="128" y="137"/>
                  <a:pt x="128" y="137"/>
                  <a:pt x="128" y="137"/>
                </a:cubicBezTo>
                <a:cubicBezTo>
                  <a:pt x="128" y="150"/>
                  <a:pt x="123" y="162"/>
                  <a:pt x="114" y="170"/>
                </a:cubicBezTo>
                <a:cubicBezTo>
                  <a:pt x="106" y="179"/>
                  <a:pt x="95" y="184"/>
                  <a:pt x="82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72"/>
                  <a:pt x="79" y="172"/>
                  <a:pt x="79" y="172"/>
                </a:cubicBezTo>
                <a:cubicBezTo>
                  <a:pt x="100" y="169"/>
                  <a:pt x="116" y="151"/>
                  <a:pt x="116" y="129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16" y="19"/>
                  <a:pt x="96" y="0"/>
                  <a:pt x="73" y="0"/>
                </a:cubicBezTo>
                <a:cubicBezTo>
                  <a:pt x="49" y="0"/>
                  <a:pt x="29" y="19"/>
                  <a:pt x="29" y="43"/>
                </a:cubicBezTo>
                <a:cubicBezTo>
                  <a:pt x="29" y="129"/>
                  <a:pt x="29" y="129"/>
                  <a:pt x="29" y="129"/>
                </a:cubicBezTo>
                <a:cubicBezTo>
                  <a:pt x="29" y="151"/>
                  <a:pt x="45" y="169"/>
                  <a:pt x="66" y="172"/>
                </a:cubicBezTo>
                <a:cubicBezTo>
                  <a:pt x="66" y="184"/>
                  <a:pt x="66" y="184"/>
                  <a:pt x="66" y="184"/>
                </a:cubicBezTo>
                <a:cubicBezTo>
                  <a:pt x="63" y="184"/>
                  <a:pt x="63" y="184"/>
                  <a:pt x="63" y="184"/>
                </a:cubicBezTo>
                <a:cubicBezTo>
                  <a:pt x="50" y="184"/>
                  <a:pt x="39" y="179"/>
                  <a:pt x="31" y="170"/>
                </a:cubicBezTo>
                <a:cubicBezTo>
                  <a:pt x="22" y="162"/>
                  <a:pt x="17" y="150"/>
                  <a:pt x="17" y="137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20" y="112"/>
                  <a:pt x="23" y="109"/>
                  <a:pt x="23" y="106"/>
                </a:cubicBezTo>
                <a:cubicBezTo>
                  <a:pt x="23" y="92"/>
                  <a:pt x="23" y="92"/>
                  <a:pt x="23" y="92"/>
                </a:cubicBezTo>
                <a:cubicBezTo>
                  <a:pt x="23" y="87"/>
                  <a:pt x="18" y="83"/>
                  <a:pt x="13" y="83"/>
                </a:cubicBezTo>
                <a:cubicBezTo>
                  <a:pt x="9" y="83"/>
                  <a:pt x="9" y="83"/>
                  <a:pt x="9" y="83"/>
                </a:cubicBezTo>
                <a:cubicBezTo>
                  <a:pt x="4" y="83"/>
                  <a:pt x="0" y="87"/>
                  <a:pt x="0" y="92"/>
                </a:cubicBezTo>
                <a:close/>
                <a:moveTo>
                  <a:pt x="89" y="15"/>
                </a:moveTo>
                <a:cubicBezTo>
                  <a:pt x="73" y="15"/>
                  <a:pt x="73" y="15"/>
                  <a:pt x="73" y="15"/>
                </a:cubicBezTo>
                <a:cubicBezTo>
                  <a:pt x="56" y="15"/>
                  <a:pt x="56" y="15"/>
                  <a:pt x="56" y="15"/>
                </a:cubicBezTo>
                <a:cubicBezTo>
                  <a:pt x="61" y="12"/>
                  <a:pt x="67" y="11"/>
                  <a:pt x="73" y="11"/>
                </a:cubicBezTo>
                <a:cubicBezTo>
                  <a:pt x="78" y="11"/>
                  <a:pt x="84" y="12"/>
                  <a:pt x="89" y="15"/>
                </a:cubicBezTo>
                <a:close/>
                <a:moveTo>
                  <a:pt x="103" y="33"/>
                </a:moveTo>
                <a:cubicBezTo>
                  <a:pt x="73" y="33"/>
                  <a:pt x="73" y="33"/>
                  <a:pt x="73" y="33"/>
                </a:cubicBezTo>
                <a:cubicBezTo>
                  <a:pt x="42" y="33"/>
                  <a:pt x="42" y="33"/>
                  <a:pt x="42" y="33"/>
                </a:cubicBezTo>
                <a:cubicBezTo>
                  <a:pt x="43" y="30"/>
                  <a:pt x="44" y="27"/>
                  <a:pt x="46" y="24"/>
                </a:cubicBezTo>
                <a:cubicBezTo>
                  <a:pt x="73" y="24"/>
                  <a:pt x="73" y="24"/>
                  <a:pt x="73" y="24"/>
                </a:cubicBezTo>
                <a:cubicBezTo>
                  <a:pt x="99" y="24"/>
                  <a:pt x="99" y="24"/>
                  <a:pt x="99" y="24"/>
                </a:cubicBezTo>
                <a:cubicBezTo>
                  <a:pt x="101" y="27"/>
                  <a:pt x="102" y="30"/>
                  <a:pt x="103" y="33"/>
                </a:cubicBezTo>
                <a:close/>
                <a:moveTo>
                  <a:pt x="105" y="51"/>
                </a:moveTo>
                <a:cubicBezTo>
                  <a:pt x="73" y="51"/>
                  <a:pt x="73" y="51"/>
                  <a:pt x="73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2"/>
                  <a:pt x="40" y="42"/>
                </a:cubicBezTo>
                <a:cubicBezTo>
                  <a:pt x="73" y="42"/>
                  <a:pt x="73" y="42"/>
                  <a:pt x="73" y="42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05" y="42"/>
                  <a:pt x="105" y="43"/>
                  <a:pt x="105" y="43"/>
                </a:cubicBezTo>
                <a:lnTo>
                  <a:pt x="105" y="51"/>
                </a:lnTo>
                <a:close/>
                <a:moveTo>
                  <a:pt x="105" y="68"/>
                </a:moveTo>
                <a:cubicBezTo>
                  <a:pt x="73" y="68"/>
                  <a:pt x="73" y="68"/>
                  <a:pt x="73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60"/>
                  <a:pt x="40" y="60"/>
                  <a:pt x="40" y="60"/>
                </a:cubicBezTo>
                <a:cubicBezTo>
                  <a:pt x="73" y="60"/>
                  <a:pt x="73" y="60"/>
                  <a:pt x="73" y="60"/>
                </a:cubicBezTo>
                <a:cubicBezTo>
                  <a:pt x="105" y="60"/>
                  <a:pt x="105" y="60"/>
                  <a:pt x="105" y="60"/>
                </a:cubicBezTo>
                <a:lnTo>
                  <a:pt x="105" y="68"/>
                </a:lnTo>
                <a:close/>
                <a:moveTo>
                  <a:pt x="40" y="86"/>
                </a:moveTo>
                <a:cubicBezTo>
                  <a:pt x="40" y="78"/>
                  <a:pt x="40" y="78"/>
                  <a:pt x="40" y="78"/>
                </a:cubicBezTo>
                <a:cubicBezTo>
                  <a:pt x="73" y="78"/>
                  <a:pt x="73" y="78"/>
                  <a:pt x="73" y="78"/>
                </a:cubicBezTo>
                <a:cubicBezTo>
                  <a:pt x="105" y="78"/>
                  <a:pt x="105" y="78"/>
                  <a:pt x="105" y="78"/>
                </a:cubicBezTo>
                <a:cubicBezTo>
                  <a:pt x="105" y="86"/>
                  <a:pt x="105" y="86"/>
                  <a:pt x="105" y="86"/>
                </a:cubicBezTo>
                <a:cubicBezTo>
                  <a:pt x="73" y="86"/>
                  <a:pt x="73" y="86"/>
                  <a:pt x="73" y="86"/>
                </a:cubicBezTo>
                <a:lnTo>
                  <a:pt x="40" y="8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040" name="Google Shape;4040;p20"/>
          <p:cNvGrpSpPr/>
          <p:nvPr/>
        </p:nvGrpSpPr>
        <p:grpSpPr>
          <a:xfrm>
            <a:off x="6224588" y="4213226"/>
            <a:ext cx="544513" cy="574675"/>
            <a:chOff x="6224588" y="4213226"/>
            <a:chExt cx="544513" cy="574675"/>
          </a:xfrm>
        </p:grpSpPr>
        <p:sp>
          <p:nvSpPr>
            <p:cNvPr id="4041" name="Google Shape;4041;p20"/>
            <p:cNvSpPr/>
            <p:nvPr/>
          </p:nvSpPr>
          <p:spPr>
            <a:xfrm>
              <a:off x="6224588" y="4213226"/>
              <a:ext cx="544513" cy="574675"/>
            </a:xfrm>
            <a:custGeom>
              <a:rect b="b" l="l" r="r" t="t"/>
              <a:pathLst>
                <a:path extrusionOk="0" h="221" w="210">
                  <a:moveTo>
                    <a:pt x="169" y="33"/>
                  </a:moveTo>
                  <a:cubicBezTo>
                    <a:pt x="143" y="13"/>
                    <a:pt x="113" y="26"/>
                    <a:pt x="103" y="56"/>
                  </a:cubicBezTo>
                  <a:cubicBezTo>
                    <a:pt x="104" y="56"/>
                    <a:pt x="105" y="56"/>
                    <a:pt x="105" y="56"/>
                  </a:cubicBezTo>
                  <a:cubicBezTo>
                    <a:pt x="105" y="62"/>
                    <a:pt x="105" y="68"/>
                    <a:pt x="106" y="74"/>
                  </a:cubicBezTo>
                  <a:cubicBezTo>
                    <a:pt x="103" y="72"/>
                    <a:pt x="99" y="71"/>
                    <a:pt x="96" y="71"/>
                  </a:cubicBezTo>
                  <a:cubicBezTo>
                    <a:pt x="92" y="71"/>
                    <a:pt x="89" y="72"/>
                    <a:pt x="87" y="73"/>
                  </a:cubicBezTo>
                  <a:cubicBezTo>
                    <a:pt x="89" y="67"/>
                    <a:pt x="91" y="61"/>
                    <a:pt x="92" y="55"/>
                  </a:cubicBezTo>
                  <a:cubicBezTo>
                    <a:pt x="93" y="55"/>
                    <a:pt x="94" y="56"/>
                    <a:pt x="95" y="56"/>
                  </a:cubicBezTo>
                  <a:cubicBezTo>
                    <a:pt x="95" y="55"/>
                    <a:pt x="95" y="54"/>
                    <a:pt x="96" y="53"/>
                  </a:cubicBezTo>
                  <a:cubicBezTo>
                    <a:pt x="102" y="32"/>
                    <a:pt x="120" y="15"/>
                    <a:pt x="142" y="15"/>
                  </a:cubicBezTo>
                  <a:cubicBezTo>
                    <a:pt x="164" y="15"/>
                    <a:pt x="186" y="30"/>
                    <a:pt x="199" y="44"/>
                  </a:cubicBezTo>
                  <a:cubicBezTo>
                    <a:pt x="174" y="8"/>
                    <a:pt x="134" y="0"/>
                    <a:pt x="96" y="7"/>
                  </a:cubicBezTo>
                  <a:cubicBezTo>
                    <a:pt x="88" y="9"/>
                    <a:pt x="81" y="11"/>
                    <a:pt x="74" y="13"/>
                  </a:cubicBezTo>
                  <a:cubicBezTo>
                    <a:pt x="30" y="28"/>
                    <a:pt x="0" y="68"/>
                    <a:pt x="0" y="116"/>
                  </a:cubicBezTo>
                  <a:cubicBezTo>
                    <a:pt x="0" y="125"/>
                    <a:pt x="1" y="135"/>
                    <a:pt x="4" y="144"/>
                  </a:cubicBezTo>
                  <a:cubicBezTo>
                    <a:pt x="15" y="186"/>
                    <a:pt x="52" y="197"/>
                    <a:pt x="87" y="168"/>
                  </a:cubicBezTo>
                  <a:cubicBezTo>
                    <a:pt x="90" y="166"/>
                    <a:pt x="93" y="163"/>
                    <a:pt x="96" y="161"/>
                  </a:cubicBezTo>
                  <a:cubicBezTo>
                    <a:pt x="125" y="132"/>
                    <a:pt x="147" y="92"/>
                    <a:pt x="150" y="44"/>
                  </a:cubicBezTo>
                  <a:cubicBezTo>
                    <a:pt x="162" y="55"/>
                    <a:pt x="170" y="74"/>
                    <a:pt x="168" y="91"/>
                  </a:cubicBezTo>
                  <a:cubicBezTo>
                    <a:pt x="172" y="95"/>
                    <a:pt x="178" y="101"/>
                    <a:pt x="183" y="104"/>
                  </a:cubicBezTo>
                  <a:cubicBezTo>
                    <a:pt x="186" y="105"/>
                    <a:pt x="186" y="108"/>
                    <a:pt x="185" y="111"/>
                  </a:cubicBezTo>
                  <a:cubicBezTo>
                    <a:pt x="183" y="114"/>
                    <a:pt x="180" y="115"/>
                    <a:pt x="179" y="117"/>
                  </a:cubicBezTo>
                  <a:cubicBezTo>
                    <a:pt x="177" y="118"/>
                    <a:pt x="180" y="123"/>
                    <a:pt x="181" y="125"/>
                  </a:cubicBezTo>
                  <a:cubicBezTo>
                    <a:pt x="182" y="129"/>
                    <a:pt x="180" y="131"/>
                    <a:pt x="177" y="132"/>
                  </a:cubicBezTo>
                  <a:cubicBezTo>
                    <a:pt x="181" y="133"/>
                    <a:pt x="184" y="135"/>
                    <a:pt x="182" y="139"/>
                  </a:cubicBezTo>
                  <a:cubicBezTo>
                    <a:pt x="179" y="145"/>
                    <a:pt x="181" y="144"/>
                    <a:pt x="182" y="151"/>
                  </a:cubicBezTo>
                  <a:cubicBezTo>
                    <a:pt x="182" y="154"/>
                    <a:pt x="181" y="158"/>
                    <a:pt x="176" y="161"/>
                  </a:cubicBezTo>
                  <a:cubicBezTo>
                    <a:pt x="169" y="164"/>
                    <a:pt x="158" y="163"/>
                    <a:pt x="149" y="163"/>
                  </a:cubicBezTo>
                  <a:cubicBezTo>
                    <a:pt x="137" y="164"/>
                    <a:pt x="134" y="170"/>
                    <a:pt x="130" y="179"/>
                  </a:cubicBezTo>
                  <a:cubicBezTo>
                    <a:pt x="126" y="187"/>
                    <a:pt x="115" y="210"/>
                    <a:pt x="110" y="221"/>
                  </a:cubicBezTo>
                  <a:cubicBezTo>
                    <a:pt x="166" y="218"/>
                    <a:pt x="210" y="172"/>
                    <a:pt x="210" y="116"/>
                  </a:cubicBezTo>
                  <a:cubicBezTo>
                    <a:pt x="210" y="82"/>
                    <a:pt x="194" y="52"/>
                    <a:pt x="169" y="33"/>
                  </a:cubicBezTo>
                  <a:close/>
                  <a:moveTo>
                    <a:pt x="114" y="101"/>
                  </a:moveTo>
                  <a:cubicBezTo>
                    <a:pt x="112" y="105"/>
                    <a:pt x="108" y="109"/>
                    <a:pt x="103" y="111"/>
                  </a:cubicBezTo>
                  <a:cubicBezTo>
                    <a:pt x="101" y="112"/>
                    <a:pt x="98" y="113"/>
                    <a:pt x="96" y="113"/>
                  </a:cubicBezTo>
                  <a:cubicBezTo>
                    <a:pt x="93" y="113"/>
                    <a:pt x="91" y="112"/>
                    <a:pt x="88" y="111"/>
                  </a:cubicBezTo>
                  <a:cubicBezTo>
                    <a:pt x="84" y="109"/>
                    <a:pt x="80" y="106"/>
                    <a:pt x="78" y="101"/>
                  </a:cubicBezTo>
                  <a:cubicBezTo>
                    <a:pt x="76" y="96"/>
                    <a:pt x="76" y="90"/>
                    <a:pt x="78" y="86"/>
                  </a:cubicBezTo>
                  <a:cubicBezTo>
                    <a:pt x="79" y="81"/>
                    <a:pt x="83" y="77"/>
                    <a:pt x="88" y="75"/>
                  </a:cubicBezTo>
                  <a:cubicBezTo>
                    <a:pt x="91" y="74"/>
                    <a:pt x="93" y="74"/>
                    <a:pt x="96" y="74"/>
                  </a:cubicBezTo>
                  <a:cubicBezTo>
                    <a:pt x="98" y="74"/>
                    <a:pt x="101" y="74"/>
                    <a:pt x="103" y="75"/>
                  </a:cubicBezTo>
                  <a:cubicBezTo>
                    <a:pt x="108" y="77"/>
                    <a:pt x="112" y="81"/>
                    <a:pt x="114" y="86"/>
                  </a:cubicBezTo>
                  <a:cubicBezTo>
                    <a:pt x="116" y="91"/>
                    <a:pt x="116" y="96"/>
                    <a:pt x="114" y="10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2" name="Google Shape;4042;p20"/>
            <p:cNvSpPr/>
            <p:nvPr/>
          </p:nvSpPr>
          <p:spPr>
            <a:xfrm>
              <a:off x="6435725" y="4418014"/>
              <a:ext cx="74613" cy="73025"/>
            </a:xfrm>
            <a:custGeom>
              <a:rect b="b" l="l" r="r" t="t"/>
              <a:pathLst>
                <a:path extrusionOk="0" h="28" w="29">
                  <a:moveTo>
                    <a:pt x="20" y="2"/>
                  </a:moveTo>
                  <a:cubicBezTo>
                    <a:pt x="18" y="1"/>
                    <a:pt x="16" y="0"/>
                    <a:pt x="15" y="0"/>
                  </a:cubicBezTo>
                  <a:cubicBezTo>
                    <a:pt x="13" y="0"/>
                    <a:pt x="11" y="1"/>
                    <a:pt x="9" y="2"/>
                  </a:cubicBezTo>
                  <a:cubicBezTo>
                    <a:pt x="6" y="3"/>
                    <a:pt x="3" y="6"/>
                    <a:pt x="2" y="9"/>
                  </a:cubicBezTo>
                  <a:cubicBezTo>
                    <a:pt x="1" y="12"/>
                    <a:pt x="0" y="16"/>
                    <a:pt x="2" y="20"/>
                  </a:cubicBezTo>
                  <a:cubicBezTo>
                    <a:pt x="3" y="23"/>
                    <a:pt x="6" y="26"/>
                    <a:pt x="9" y="27"/>
                  </a:cubicBezTo>
                  <a:cubicBezTo>
                    <a:pt x="11" y="28"/>
                    <a:pt x="13" y="28"/>
                    <a:pt x="15" y="28"/>
                  </a:cubicBezTo>
                  <a:cubicBezTo>
                    <a:pt x="16" y="28"/>
                    <a:pt x="18" y="28"/>
                    <a:pt x="20" y="27"/>
                  </a:cubicBezTo>
                  <a:cubicBezTo>
                    <a:pt x="23" y="26"/>
                    <a:pt x="26" y="23"/>
                    <a:pt x="27" y="20"/>
                  </a:cubicBezTo>
                  <a:cubicBezTo>
                    <a:pt x="29" y="16"/>
                    <a:pt x="29" y="12"/>
                    <a:pt x="27" y="9"/>
                  </a:cubicBezTo>
                  <a:cubicBezTo>
                    <a:pt x="26" y="5"/>
                    <a:pt x="23" y="3"/>
                    <a:pt x="20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43" name="Google Shape;4043;p20"/>
          <p:cNvGrpSpPr/>
          <p:nvPr/>
        </p:nvGrpSpPr>
        <p:grpSpPr>
          <a:xfrm>
            <a:off x="5476875" y="4265614"/>
            <a:ext cx="579438" cy="471488"/>
            <a:chOff x="5476875" y="4265614"/>
            <a:chExt cx="579438" cy="471488"/>
          </a:xfrm>
        </p:grpSpPr>
        <p:sp>
          <p:nvSpPr>
            <p:cNvPr id="4044" name="Google Shape;4044;p20"/>
            <p:cNvSpPr/>
            <p:nvPr/>
          </p:nvSpPr>
          <p:spPr>
            <a:xfrm>
              <a:off x="5608638" y="4325939"/>
              <a:ext cx="323850" cy="160338"/>
            </a:xfrm>
            <a:custGeom>
              <a:rect b="b" l="l" r="r" t="t"/>
              <a:pathLst>
                <a:path extrusionOk="0" h="62" w="125">
                  <a:moveTo>
                    <a:pt x="117" y="16"/>
                  </a:moveTo>
                  <a:cubicBezTo>
                    <a:pt x="93" y="23"/>
                    <a:pt x="93" y="23"/>
                    <a:pt x="93" y="23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2"/>
                    <a:pt x="69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7" y="34"/>
                    <a:pt x="65" y="34"/>
                    <a:pt x="64" y="34"/>
                  </a:cubicBezTo>
                  <a:cubicBezTo>
                    <a:pt x="63" y="34"/>
                    <a:pt x="63" y="34"/>
                    <a:pt x="62" y="34"/>
                  </a:cubicBezTo>
                  <a:cubicBezTo>
                    <a:pt x="60" y="34"/>
                    <a:pt x="59" y="33"/>
                    <a:pt x="58" y="31"/>
                  </a:cubicBezTo>
                  <a:cubicBezTo>
                    <a:pt x="57" y="30"/>
                    <a:pt x="57" y="28"/>
                    <a:pt x="57" y="26"/>
                  </a:cubicBezTo>
                  <a:cubicBezTo>
                    <a:pt x="57" y="24"/>
                    <a:pt x="59" y="22"/>
                    <a:pt x="60" y="21"/>
                  </a:cubicBezTo>
                  <a:cubicBezTo>
                    <a:pt x="61" y="21"/>
                    <a:pt x="63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6" y="20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8" y="6"/>
                    <a:pt x="96" y="5"/>
                    <a:pt x="93" y="4"/>
                  </a:cubicBezTo>
                  <a:cubicBezTo>
                    <a:pt x="84" y="2"/>
                    <a:pt x="75" y="1"/>
                    <a:pt x="64" y="0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0" y="0"/>
                    <a:pt x="57" y="0"/>
                    <a:pt x="55" y="1"/>
                  </a:cubicBezTo>
                  <a:cubicBezTo>
                    <a:pt x="43" y="1"/>
                    <a:pt x="32" y="4"/>
                    <a:pt x="23" y="8"/>
                  </a:cubicBezTo>
                  <a:cubicBezTo>
                    <a:pt x="15" y="11"/>
                    <a:pt x="9" y="15"/>
                    <a:pt x="5" y="19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4"/>
                    <a:pt x="52" y="33"/>
                    <a:pt x="53" y="33"/>
                  </a:cubicBezTo>
                  <a:cubicBezTo>
                    <a:pt x="54" y="33"/>
                    <a:pt x="54" y="33"/>
                    <a:pt x="55" y="33"/>
                  </a:cubicBezTo>
                  <a:cubicBezTo>
                    <a:pt x="56" y="33"/>
                    <a:pt x="57" y="33"/>
                    <a:pt x="58" y="34"/>
                  </a:cubicBezTo>
                  <a:cubicBezTo>
                    <a:pt x="60" y="35"/>
                    <a:pt x="61" y="36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40"/>
                    <a:pt x="62" y="42"/>
                    <a:pt x="61" y="43"/>
                  </a:cubicBezTo>
                  <a:cubicBezTo>
                    <a:pt x="61" y="45"/>
                    <a:pt x="59" y="46"/>
                    <a:pt x="57" y="47"/>
                  </a:cubicBezTo>
                  <a:cubicBezTo>
                    <a:pt x="56" y="47"/>
                    <a:pt x="56" y="47"/>
                    <a:pt x="55" y="47"/>
                  </a:cubicBezTo>
                  <a:cubicBezTo>
                    <a:pt x="54" y="47"/>
                    <a:pt x="53" y="47"/>
                    <a:pt x="52" y="46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42"/>
                    <a:pt x="10" y="50"/>
                    <a:pt x="23" y="55"/>
                  </a:cubicBezTo>
                  <a:cubicBezTo>
                    <a:pt x="32" y="59"/>
                    <a:pt x="43" y="61"/>
                    <a:pt x="55" y="62"/>
                  </a:cubicBezTo>
                  <a:cubicBezTo>
                    <a:pt x="57" y="62"/>
                    <a:pt x="60" y="62"/>
                    <a:pt x="63" y="62"/>
                  </a:cubicBezTo>
                  <a:cubicBezTo>
                    <a:pt x="63" y="62"/>
                    <a:pt x="64" y="62"/>
                    <a:pt x="64" y="62"/>
                  </a:cubicBezTo>
                  <a:cubicBezTo>
                    <a:pt x="75" y="62"/>
                    <a:pt x="84" y="61"/>
                    <a:pt x="93" y="58"/>
                  </a:cubicBezTo>
                  <a:cubicBezTo>
                    <a:pt x="112" y="53"/>
                    <a:pt x="125" y="43"/>
                    <a:pt x="125" y="31"/>
                  </a:cubicBezTo>
                  <a:cubicBezTo>
                    <a:pt x="125" y="26"/>
                    <a:pt x="122" y="20"/>
                    <a:pt x="117" y="1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5" name="Google Shape;4045;p20"/>
            <p:cNvSpPr/>
            <p:nvPr/>
          </p:nvSpPr>
          <p:spPr>
            <a:xfrm>
              <a:off x="5761038" y="4276726"/>
              <a:ext cx="295275" cy="131763"/>
            </a:xfrm>
            <a:custGeom>
              <a:rect b="b" l="l" r="r" t="t"/>
              <a:pathLst>
                <a:path extrusionOk="0" h="51" w="114">
                  <a:moveTo>
                    <a:pt x="101" y="18"/>
                  </a:moveTo>
                  <a:cubicBezTo>
                    <a:pt x="9" y="47"/>
                    <a:pt x="9" y="47"/>
                    <a:pt x="9" y="47"/>
                  </a:cubicBezTo>
                  <a:cubicBezTo>
                    <a:pt x="9" y="50"/>
                    <a:pt x="6" y="51"/>
                    <a:pt x="4" y="51"/>
                  </a:cubicBezTo>
                  <a:cubicBezTo>
                    <a:pt x="2" y="50"/>
                    <a:pt x="0" y="48"/>
                    <a:pt x="1" y="45"/>
                  </a:cubicBezTo>
                  <a:cubicBezTo>
                    <a:pt x="1" y="43"/>
                    <a:pt x="3" y="41"/>
                    <a:pt x="6" y="42"/>
                  </a:cubicBezTo>
                  <a:cubicBezTo>
                    <a:pt x="7" y="42"/>
                    <a:pt x="7" y="42"/>
                    <a:pt x="8" y="43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109" y="0"/>
                    <a:pt x="114" y="15"/>
                    <a:pt x="101" y="1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6" name="Google Shape;4046;p20"/>
            <p:cNvSpPr/>
            <p:nvPr/>
          </p:nvSpPr>
          <p:spPr>
            <a:xfrm>
              <a:off x="5781675" y="4514851"/>
              <a:ext cx="44450" cy="179388"/>
            </a:xfrm>
            <a:custGeom>
              <a:rect b="b" l="l" r="r" t="t"/>
              <a:pathLst>
                <a:path extrusionOk="0" h="69" w="17">
                  <a:moveTo>
                    <a:pt x="0" y="69"/>
                  </a:moveTo>
                  <a:cubicBezTo>
                    <a:pt x="6" y="69"/>
                    <a:pt x="12" y="68"/>
                    <a:pt x="17" y="6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1"/>
                    <a:pt x="6" y="2"/>
                    <a:pt x="0" y="2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7" name="Google Shape;4047;p20"/>
            <p:cNvSpPr/>
            <p:nvPr/>
          </p:nvSpPr>
          <p:spPr>
            <a:xfrm>
              <a:off x="5715000" y="4514851"/>
              <a:ext cx="44450" cy="179388"/>
            </a:xfrm>
            <a:custGeom>
              <a:rect b="b" l="l" r="r" t="t"/>
              <a:pathLst>
                <a:path extrusionOk="0" h="69" w="17">
                  <a:moveTo>
                    <a:pt x="0" y="68"/>
                  </a:moveTo>
                  <a:cubicBezTo>
                    <a:pt x="6" y="69"/>
                    <a:pt x="11" y="69"/>
                    <a:pt x="17" y="69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2"/>
                    <a:pt x="5" y="1"/>
                    <a:pt x="0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8" name="Google Shape;4048;p20"/>
            <p:cNvSpPr/>
            <p:nvPr/>
          </p:nvSpPr>
          <p:spPr>
            <a:xfrm>
              <a:off x="5919788" y="4460876"/>
              <a:ext cx="28575" cy="206375"/>
            </a:xfrm>
            <a:custGeom>
              <a:rect b="b" l="l" r="r" t="t"/>
              <a:pathLst>
                <a:path extrusionOk="0" h="80" w="11">
                  <a:moveTo>
                    <a:pt x="0" y="8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4" y="79"/>
                    <a:pt x="8" y="78"/>
                    <a:pt x="11" y="77"/>
                  </a:cubicBezTo>
                  <a:cubicBezTo>
                    <a:pt x="11" y="51"/>
                    <a:pt x="11" y="26"/>
                    <a:pt x="11" y="0"/>
                  </a:cubicBezTo>
                  <a:cubicBezTo>
                    <a:pt x="8" y="3"/>
                    <a:pt x="4" y="6"/>
                    <a:pt x="0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9" name="Google Shape;4049;p20"/>
            <p:cNvSpPr/>
            <p:nvPr/>
          </p:nvSpPr>
          <p:spPr>
            <a:xfrm>
              <a:off x="5851525" y="4494214"/>
              <a:ext cx="44450" cy="192088"/>
            </a:xfrm>
            <a:custGeom>
              <a:rect b="b" l="l" r="r" t="t"/>
              <a:pathLst>
                <a:path extrusionOk="0" h="74" w="17">
                  <a:moveTo>
                    <a:pt x="0" y="74"/>
                  </a:moveTo>
                  <a:cubicBezTo>
                    <a:pt x="6" y="73"/>
                    <a:pt x="11" y="72"/>
                    <a:pt x="17" y="7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6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0" name="Google Shape;4050;p20"/>
            <p:cNvSpPr/>
            <p:nvPr/>
          </p:nvSpPr>
          <p:spPr>
            <a:xfrm>
              <a:off x="5554663" y="4400551"/>
              <a:ext cx="157163" cy="285750"/>
            </a:xfrm>
            <a:custGeom>
              <a:rect b="b" l="l" r="r" t="t"/>
              <a:pathLst>
                <a:path extrusionOk="0" h="110" w="61">
                  <a:moveTo>
                    <a:pt x="22" y="24"/>
                  </a:moveTo>
                  <a:cubicBezTo>
                    <a:pt x="14" y="16"/>
                    <a:pt x="10" y="9"/>
                    <a:pt x="1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6" y="19"/>
                    <a:pt x="15" y="26"/>
                  </a:cubicBezTo>
                  <a:cubicBezTo>
                    <a:pt x="15" y="51"/>
                    <a:pt x="15" y="75"/>
                    <a:pt x="15" y="100"/>
                  </a:cubicBezTo>
                  <a:cubicBezTo>
                    <a:pt x="18" y="101"/>
                    <a:pt x="22" y="103"/>
                    <a:pt x="26" y="10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9" y="35"/>
                    <a:pt x="32" y="37"/>
                    <a:pt x="35" y="38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41" y="108"/>
                    <a:pt x="47" y="110"/>
                    <a:pt x="52" y="110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5" y="44"/>
                    <a:pt x="58" y="44"/>
                    <a:pt x="61" y="44"/>
                  </a:cubicBezTo>
                  <a:cubicBezTo>
                    <a:pt x="50" y="42"/>
                    <a:pt x="33" y="35"/>
                    <a:pt x="22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1" name="Google Shape;4051;p20"/>
            <p:cNvSpPr/>
            <p:nvPr/>
          </p:nvSpPr>
          <p:spPr>
            <a:xfrm>
              <a:off x="5564188" y="4265614"/>
              <a:ext cx="307975" cy="98425"/>
            </a:xfrm>
            <a:custGeom>
              <a:rect b="b" l="l" r="r" t="t"/>
              <a:pathLst>
                <a:path extrusionOk="0" h="38" w="119">
                  <a:moveTo>
                    <a:pt x="46" y="15"/>
                  </a:moveTo>
                  <a:cubicBezTo>
                    <a:pt x="69" y="10"/>
                    <a:pt x="98" y="13"/>
                    <a:pt x="119" y="18"/>
                  </a:cubicBezTo>
                  <a:cubicBezTo>
                    <a:pt x="92" y="3"/>
                    <a:pt x="47" y="0"/>
                    <a:pt x="20" y="16"/>
                  </a:cubicBezTo>
                  <a:cubicBezTo>
                    <a:pt x="11" y="21"/>
                    <a:pt x="4" y="27"/>
                    <a:pt x="0" y="35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7" y="27"/>
                    <a:pt x="32" y="18"/>
                    <a:pt x="46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2" name="Google Shape;4052;p20"/>
            <p:cNvSpPr/>
            <p:nvPr/>
          </p:nvSpPr>
          <p:spPr>
            <a:xfrm>
              <a:off x="5476875" y="4338639"/>
              <a:ext cx="287338" cy="103188"/>
            </a:xfrm>
            <a:custGeom>
              <a:rect b="b" l="l" r="r" t="t"/>
              <a:pathLst>
                <a:path extrusionOk="0" h="40" w="111">
                  <a:moveTo>
                    <a:pt x="13" y="18"/>
                  </a:moveTo>
                  <a:cubicBezTo>
                    <a:pt x="102" y="36"/>
                    <a:pt x="102" y="36"/>
                    <a:pt x="102" y="36"/>
                  </a:cubicBezTo>
                  <a:cubicBezTo>
                    <a:pt x="103" y="39"/>
                    <a:pt x="105" y="40"/>
                    <a:pt x="107" y="39"/>
                  </a:cubicBezTo>
                  <a:cubicBezTo>
                    <a:pt x="110" y="39"/>
                    <a:pt x="111" y="36"/>
                    <a:pt x="110" y="34"/>
                  </a:cubicBezTo>
                  <a:cubicBezTo>
                    <a:pt x="110" y="31"/>
                    <a:pt x="107" y="30"/>
                    <a:pt x="105" y="31"/>
                  </a:cubicBezTo>
                  <a:cubicBezTo>
                    <a:pt x="104" y="31"/>
                    <a:pt x="103" y="31"/>
                    <a:pt x="103" y="3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4" y="0"/>
                    <a:pt x="0" y="15"/>
                    <a:pt x="13" y="1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3" name="Google Shape;4053;p20"/>
            <p:cNvSpPr/>
            <p:nvPr/>
          </p:nvSpPr>
          <p:spPr>
            <a:xfrm>
              <a:off x="5592763" y="4681539"/>
              <a:ext cx="355600" cy="55563"/>
            </a:xfrm>
            <a:custGeom>
              <a:rect b="b" l="l" r="r" t="t"/>
              <a:pathLst>
                <a:path extrusionOk="0" h="22" w="137">
                  <a:moveTo>
                    <a:pt x="0" y="10"/>
                  </a:moveTo>
                  <a:cubicBezTo>
                    <a:pt x="23" y="18"/>
                    <a:pt x="46" y="22"/>
                    <a:pt x="69" y="22"/>
                  </a:cubicBezTo>
                  <a:cubicBezTo>
                    <a:pt x="92" y="22"/>
                    <a:pt x="115" y="19"/>
                    <a:pt x="137" y="1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15" y="9"/>
                    <a:pt x="92" y="13"/>
                    <a:pt x="69" y="13"/>
                  </a:cubicBezTo>
                  <a:cubicBezTo>
                    <a:pt x="46" y="12"/>
                    <a:pt x="23" y="8"/>
                    <a:pt x="0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54" name="Google Shape;4054;p20"/>
          <p:cNvSpPr/>
          <p:nvPr/>
        </p:nvSpPr>
        <p:spPr>
          <a:xfrm>
            <a:off x="6321425" y="3409951"/>
            <a:ext cx="458788" cy="576263"/>
          </a:xfrm>
          <a:custGeom>
            <a:rect b="b" l="l" r="r" t="t"/>
            <a:pathLst>
              <a:path extrusionOk="0" h="222" w="177">
                <a:moveTo>
                  <a:pt x="0" y="56"/>
                </a:moveTo>
                <a:cubicBezTo>
                  <a:pt x="0" y="203"/>
                  <a:pt x="0" y="203"/>
                  <a:pt x="0" y="203"/>
                </a:cubicBezTo>
                <a:cubicBezTo>
                  <a:pt x="0" y="213"/>
                  <a:pt x="8" y="222"/>
                  <a:pt x="18" y="222"/>
                </a:cubicBezTo>
                <a:cubicBezTo>
                  <a:pt x="55" y="222"/>
                  <a:pt x="55" y="222"/>
                  <a:pt x="55" y="222"/>
                </a:cubicBezTo>
                <a:cubicBezTo>
                  <a:pt x="91" y="222"/>
                  <a:pt x="91" y="222"/>
                  <a:pt x="91" y="222"/>
                </a:cubicBezTo>
                <a:cubicBezTo>
                  <a:pt x="101" y="222"/>
                  <a:pt x="110" y="213"/>
                  <a:pt x="110" y="203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46"/>
                  <a:pt x="101" y="37"/>
                  <a:pt x="91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4"/>
                  <a:pt x="34" y="23"/>
                  <a:pt x="33" y="22"/>
                </a:cubicBezTo>
                <a:cubicBezTo>
                  <a:pt x="35" y="18"/>
                  <a:pt x="39" y="15"/>
                  <a:pt x="42" y="12"/>
                </a:cubicBezTo>
                <a:cubicBezTo>
                  <a:pt x="46" y="10"/>
                  <a:pt x="51" y="9"/>
                  <a:pt x="55" y="8"/>
                </a:cubicBezTo>
                <a:cubicBezTo>
                  <a:pt x="59" y="8"/>
                  <a:pt x="62" y="8"/>
                  <a:pt x="66" y="9"/>
                </a:cubicBezTo>
                <a:cubicBezTo>
                  <a:pt x="75" y="10"/>
                  <a:pt x="84" y="14"/>
                  <a:pt x="93" y="20"/>
                </a:cubicBezTo>
                <a:cubicBezTo>
                  <a:pt x="99" y="25"/>
                  <a:pt x="105" y="30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7" y="44"/>
                  <a:pt x="122" y="54"/>
                  <a:pt x="125" y="64"/>
                </a:cubicBezTo>
                <a:cubicBezTo>
                  <a:pt x="128" y="72"/>
                  <a:pt x="128" y="82"/>
                  <a:pt x="127" y="93"/>
                </a:cubicBezTo>
                <a:cubicBezTo>
                  <a:pt x="126" y="104"/>
                  <a:pt x="123" y="116"/>
                  <a:pt x="121" y="126"/>
                </a:cubicBezTo>
                <a:cubicBezTo>
                  <a:pt x="118" y="128"/>
                  <a:pt x="116" y="132"/>
                  <a:pt x="116" y="136"/>
                </a:cubicBezTo>
                <a:cubicBezTo>
                  <a:pt x="116" y="143"/>
                  <a:pt x="121" y="149"/>
                  <a:pt x="128" y="149"/>
                </a:cubicBezTo>
                <a:cubicBezTo>
                  <a:pt x="136" y="149"/>
                  <a:pt x="141" y="143"/>
                  <a:pt x="141" y="136"/>
                </a:cubicBezTo>
                <a:cubicBezTo>
                  <a:pt x="141" y="130"/>
                  <a:pt x="136" y="124"/>
                  <a:pt x="130" y="124"/>
                </a:cubicBezTo>
                <a:cubicBezTo>
                  <a:pt x="132" y="114"/>
                  <a:pt x="134" y="104"/>
                  <a:pt x="135" y="94"/>
                </a:cubicBezTo>
                <a:cubicBezTo>
                  <a:pt x="136" y="86"/>
                  <a:pt x="136" y="78"/>
                  <a:pt x="135" y="70"/>
                </a:cubicBezTo>
                <a:cubicBezTo>
                  <a:pt x="137" y="73"/>
                  <a:pt x="139" y="77"/>
                  <a:pt x="141" y="80"/>
                </a:cubicBezTo>
                <a:cubicBezTo>
                  <a:pt x="147" y="92"/>
                  <a:pt x="153" y="104"/>
                  <a:pt x="158" y="115"/>
                </a:cubicBezTo>
                <a:cubicBezTo>
                  <a:pt x="154" y="118"/>
                  <a:pt x="151" y="122"/>
                  <a:pt x="151" y="126"/>
                </a:cubicBezTo>
                <a:cubicBezTo>
                  <a:pt x="151" y="134"/>
                  <a:pt x="157" y="139"/>
                  <a:pt x="164" y="139"/>
                </a:cubicBezTo>
                <a:cubicBezTo>
                  <a:pt x="171" y="139"/>
                  <a:pt x="177" y="134"/>
                  <a:pt x="177" y="126"/>
                </a:cubicBezTo>
                <a:cubicBezTo>
                  <a:pt x="177" y="120"/>
                  <a:pt x="172" y="115"/>
                  <a:pt x="166" y="114"/>
                </a:cubicBezTo>
                <a:cubicBezTo>
                  <a:pt x="161" y="102"/>
                  <a:pt x="155" y="88"/>
                  <a:pt x="148" y="76"/>
                </a:cubicBezTo>
                <a:cubicBezTo>
                  <a:pt x="137" y="57"/>
                  <a:pt x="125" y="40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1" y="24"/>
                  <a:pt x="105" y="18"/>
                  <a:pt x="98" y="14"/>
                </a:cubicBezTo>
                <a:cubicBezTo>
                  <a:pt x="88" y="7"/>
                  <a:pt x="77" y="2"/>
                  <a:pt x="67" y="1"/>
                </a:cubicBezTo>
                <a:cubicBezTo>
                  <a:pt x="63" y="0"/>
                  <a:pt x="59" y="0"/>
                  <a:pt x="55" y="0"/>
                </a:cubicBezTo>
                <a:cubicBezTo>
                  <a:pt x="49" y="1"/>
                  <a:pt x="43" y="2"/>
                  <a:pt x="38" y="5"/>
                </a:cubicBezTo>
                <a:cubicBezTo>
                  <a:pt x="32" y="9"/>
                  <a:pt x="27" y="14"/>
                  <a:pt x="24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1" y="22"/>
                  <a:pt x="20" y="24"/>
                  <a:pt x="20" y="26"/>
                </a:cubicBezTo>
                <a:cubicBezTo>
                  <a:pt x="20" y="37"/>
                  <a:pt x="20" y="37"/>
                  <a:pt x="20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37"/>
                  <a:pt x="0" y="46"/>
                  <a:pt x="0" y="56"/>
                </a:cubicBezTo>
                <a:close/>
                <a:moveTo>
                  <a:pt x="61" y="51"/>
                </a:moveTo>
                <a:cubicBezTo>
                  <a:pt x="55" y="51"/>
                  <a:pt x="55" y="51"/>
                  <a:pt x="55" y="51"/>
                </a:cubicBezTo>
                <a:cubicBezTo>
                  <a:pt x="47" y="51"/>
                  <a:pt x="47" y="51"/>
                  <a:pt x="47" y="51"/>
                </a:cubicBezTo>
                <a:cubicBezTo>
                  <a:pt x="47" y="47"/>
                  <a:pt x="47" y="47"/>
                  <a:pt x="47" y="47"/>
                </a:cubicBezTo>
                <a:cubicBezTo>
                  <a:pt x="55" y="47"/>
                  <a:pt x="55" y="47"/>
                  <a:pt x="55" y="47"/>
                </a:cubicBezTo>
                <a:cubicBezTo>
                  <a:pt x="61" y="47"/>
                  <a:pt x="61" y="47"/>
                  <a:pt x="61" y="47"/>
                </a:cubicBezTo>
                <a:lnTo>
                  <a:pt x="61" y="51"/>
                </a:lnTo>
                <a:close/>
                <a:moveTo>
                  <a:pt x="42" y="202"/>
                </a:moveTo>
                <a:cubicBezTo>
                  <a:pt x="42" y="199"/>
                  <a:pt x="44" y="197"/>
                  <a:pt x="47" y="197"/>
                </a:cubicBezTo>
                <a:cubicBezTo>
                  <a:pt x="55" y="197"/>
                  <a:pt x="55" y="197"/>
                  <a:pt x="55" y="197"/>
                </a:cubicBezTo>
                <a:cubicBezTo>
                  <a:pt x="63" y="197"/>
                  <a:pt x="63" y="197"/>
                  <a:pt x="63" y="197"/>
                </a:cubicBezTo>
                <a:cubicBezTo>
                  <a:pt x="66" y="197"/>
                  <a:pt x="68" y="199"/>
                  <a:pt x="68" y="202"/>
                </a:cubicBezTo>
                <a:cubicBezTo>
                  <a:pt x="68" y="205"/>
                  <a:pt x="66" y="207"/>
                  <a:pt x="63" y="207"/>
                </a:cubicBezTo>
                <a:cubicBezTo>
                  <a:pt x="55" y="207"/>
                  <a:pt x="55" y="207"/>
                  <a:pt x="55" y="207"/>
                </a:cubicBezTo>
                <a:cubicBezTo>
                  <a:pt x="47" y="207"/>
                  <a:pt x="47" y="207"/>
                  <a:pt x="47" y="207"/>
                </a:cubicBezTo>
                <a:cubicBezTo>
                  <a:pt x="44" y="207"/>
                  <a:pt x="42" y="205"/>
                  <a:pt x="42" y="202"/>
                </a:cubicBezTo>
                <a:close/>
                <a:moveTo>
                  <a:pt x="10" y="66"/>
                </a:moveTo>
                <a:cubicBezTo>
                  <a:pt x="10" y="62"/>
                  <a:pt x="13" y="59"/>
                  <a:pt x="17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93" y="59"/>
                  <a:pt x="93" y="59"/>
                  <a:pt x="93" y="59"/>
                </a:cubicBezTo>
                <a:cubicBezTo>
                  <a:pt x="97" y="59"/>
                  <a:pt x="100" y="62"/>
                  <a:pt x="100" y="66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4"/>
                  <a:pt x="97" y="187"/>
                  <a:pt x="93" y="187"/>
                </a:cubicBezTo>
                <a:cubicBezTo>
                  <a:pt x="55" y="187"/>
                  <a:pt x="55" y="187"/>
                  <a:pt x="55" y="187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3" y="187"/>
                  <a:pt x="10" y="184"/>
                  <a:pt x="10" y="180"/>
                </a:cubicBezTo>
                <a:lnTo>
                  <a:pt x="10" y="6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055" name="Google Shape;4055;p20"/>
          <p:cNvGrpSpPr/>
          <p:nvPr/>
        </p:nvGrpSpPr>
        <p:grpSpPr>
          <a:xfrm>
            <a:off x="6980238" y="3425826"/>
            <a:ext cx="592138" cy="508000"/>
            <a:chOff x="6980238" y="3425826"/>
            <a:chExt cx="592138" cy="508000"/>
          </a:xfrm>
        </p:grpSpPr>
        <p:sp>
          <p:nvSpPr>
            <p:cNvPr id="4056" name="Google Shape;4056;p20"/>
            <p:cNvSpPr/>
            <p:nvPr/>
          </p:nvSpPr>
          <p:spPr>
            <a:xfrm>
              <a:off x="7289800" y="3767139"/>
              <a:ext cx="77788" cy="52388"/>
            </a:xfrm>
            <a:custGeom>
              <a:rect b="b" l="l" r="r" t="t"/>
              <a:pathLst>
                <a:path extrusionOk="0" h="20" w="30">
                  <a:moveTo>
                    <a:pt x="30" y="0"/>
                  </a:moveTo>
                  <a:cubicBezTo>
                    <a:pt x="29" y="7"/>
                    <a:pt x="28" y="14"/>
                    <a:pt x="26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7" name="Google Shape;4057;p20"/>
            <p:cNvSpPr/>
            <p:nvPr/>
          </p:nvSpPr>
          <p:spPr>
            <a:xfrm>
              <a:off x="7383463" y="3767139"/>
              <a:ext cx="76200" cy="52388"/>
            </a:xfrm>
            <a:custGeom>
              <a:rect b="b" l="l" r="r" t="t"/>
              <a:pathLst>
                <a:path extrusionOk="0" h="20" w="29">
                  <a:moveTo>
                    <a:pt x="0" y="20"/>
                  </a:moveTo>
                  <a:cubicBezTo>
                    <a:pt x="2" y="14"/>
                    <a:pt x="3" y="7"/>
                    <a:pt x="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7"/>
                    <a:pt x="27" y="14"/>
                    <a:pt x="25" y="20"/>
                  </a:cubicBezTo>
                  <a:cubicBezTo>
                    <a:pt x="14" y="20"/>
                    <a:pt x="14" y="20"/>
                    <a:pt x="14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8" name="Google Shape;4058;p20"/>
            <p:cNvSpPr/>
            <p:nvPr/>
          </p:nvSpPr>
          <p:spPr>
            <a:xfrm>
              <a:off x="7289800" y="3692526"/>
              <a:ext cx="77788" cy="52388"/>
            </a:xfrm>
            <a:custGeom>
              <a:rect b="b" l="l" r="r" t="t"/>
              <a:pathLst>
                <a:path extrusionOk="0" h="20" w="30">
                  <a:moveTo>
                    <a:pt x="26" y="0"/>
                  </a:moveTo>
                  <a:cubicBezTo>
                    <a:pt x="28" y="7"/>
                    <a:pt x="29" y="13"/>
                    <a:pt x="3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9" name="Google Shape;4059;p20"/>
            <p:cNvSpPr/>
            <p:nvPr/>
          </p:nvSpPr>
          <p:spPr>
            <a:xfrm>
              <a:off x="7289800" y="3589339"/>
              <a:ext cx="57150" cy="79375"/>
            </a:xfrm>
            <a:custGeom>
              <a:rect b="b" l="l" r="r" t="t"/>
              <a:pathLst>
                <a:path extrusionOk="0" h="31" w="22">
                  <a:moveTo>
                    <a:pt x="11" y="13"/>
                  </a:moveTo>
                  <a:cubicBezTo>
                    <a:pt x="15" y="19"/>
                    <a:pt x="19" y="25"/>
                    <a:pt x="22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4"/>
                    <a:pt x="7" y="8"/>
                    <a:pt x="11" y="12"/>
                  </a:cubicBezTo>
                  <a:lnTo>
                    <a:pt x="11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0" name="Google Shape;4060;p20"/>
            <p:cNvSpPr/>
            <p:nvPr/>
          </p:nvSpPr>
          <p:spPr>
            <a:xfrm>
              <a:off x="7289800" y="3844926"/>
              <a:ext cx="57150" cy="80963"/>
            </a:xfrm>
            <a:custGeom>
              <a:rect b="b" l="l" r="r" t="t"/>
              <a:pathLst>
                <a:path extrusionOk="0" h="31" w="22">
                  <a:moveTo>
                    <a:pt x="22" y="0"/>
                  </a:moveTo>
                  <a:cubicBezTo>
                    <a:pt x="19" y="6"/>
                    <a:pt x="15" y="12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7" y="23"/>
                    <a:pt x="4" y="27"/>
                    <a:pt x="0" y="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1" name="Google Shape;4061;p20"/>
            <p:cNvSpPr/>
            <p:nvPr/>
          </p:nvSpPr>
          <p:spPr>
            <a:xfrm>
              <a:off x="7381875" y="3692526"/>
              <a:ext cx="77788" cy="52388"/>
            </a:xfrm>
            <a:custGeom>
              <a:rect b="b" l="l" r="r" t="t"/>
              <a:pathLst>
                <a:path extrusionOk="0" h="20" w="30">
                  <a:moveTo>
                    <a:pt x="30" y="20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3"/>
                    <a:pt x="2" y="7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6"/>
                    <a:pt x="30" y="13"/>
                    <a:pt x="30" y="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2" name="Google Shape;4062;p20"/>
            <p:cNvSpPr/>
            <p:nvPr/>
          </p:nvSpPr>
          <p:spPr>
            <a:xfrm>
              <a:off x="7316788" y="3844926"/>
              <a:ext cx="119063" cy="88900"/>
            </a:xfrm>
            <a:custGeom>
              <a:rect b="b" l="l" r="r" t="t"/>
              <a:pathLst>
                <a:path extrusionOk="0" h="34" w="46">
                  <a:moveTo>
                    <a:pt x="9" y="24"/>
                  </a:moveTo>
                  <a:cubicBezTo>
                    <a:pt x="14" y="16"/>
                    <a:pt x="19" y="8"/>
                    <a:pt x="2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3"/>
                    <a:pt x="43" y="6"/>
                    <a:pt x="40" y="9"/>
                  </a:cubicBezTo>
                  <a:cubicBezTo>
                    <a:pt x="31" y="21"/>
                    <a:pt x="17" y="30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4" y="30"/>
                    <a:pt x="6" y="27"/>
                    <a:pt x="9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3" name="Google Shape;4063;p20"/>
            <p:cNvSpPr/>
            <p:nvPr/>
          </p:nvSpPr>
          <p:spPr>
            <a:xfrm>
              <a:off x="7316788" y="3581401"/>
              <a:ext cx="119063" cy="87313"/>
            </a:xfrm>
            <a:custGeom>
              <a:rect b="b" l="l" r="r" t="t"/>
              <a:pathLst>
                <a:path extrusionOk="0" h="34" w="46">
                  <a:moveTo>
                    <a:pt x="22" y="34"/>
                  </a:moveTo>
                  <a:cubicBezTo>
                    <a:pt x="19" y="26"/>
                    <a:pt x="14" y="18"/>
                    <a:pt x="9" y="10"/>
                  </a:cubicBezTo>
                  <a:cubicBezTo>
                    <a:pt x="6" y="7"/>
                    <a:pt x="4" y="4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7" y="4"/>
                    <a:pt x="31" y="13"/>
                    <a:pt x="40" y="25"/>
                  </a:cubicBezTo>
                  <a:cubicBezTo>
                    <a:pt x="43" y="28"/>
                    <a:pt x="45" y="31"/>
                    <a:pt x="46" y="34"/>
                  </a:cubicBezTo>
                  <a:cubicBezTo>
                    <a:pt x="40" y="34"/>
                    <a:pt x="40" y="34"/>
                    <a:pt x="40" y="34"/>
                  </a:cubicBezTo>
                  <a:lnTo>
                    <a:pt x="22" y="3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4" name="Google Shape;4064;p20"/>
            <p:cNvSpPr/>
            <p:nvPr/>
          </p:nvSpPr>
          <p:spPr>
            <a:xfrm>
              <a:off x="7207250" y="3844926"/>
              <a:ext cx="57150" cy="80963"/>
            </a:xfrm>
            <a:custGeom>
              <a:rect b="b" l="l" r="r" t="t"/>
              <a:pathLst>
                <a:path extrusionOk="0" h="31" w="22">
                  <a:moveTo>
                    <a:pt x="22" y="31"/>
                  </a:moveTo>
                  <a:cubicBezTo>
                    <a:pt x="18" y="27"/>
                    <a:pt x="14" y="23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6" y="12"/>
                    <a:pt x="3" y="6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22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5" name="Google Shape;4065;p20"/>
            <p:cNvSpPr/>
            <p:nvPr/>
          </p:nvSpPr>
          <p:spPr>
            <a:xfrm>
              <a:off x="7116763" y="3844926"/>
              <a:ext cx="122238" cy="88900"/>
            </a:xfrm>
            <a:custGeom>
              <a:rect b="b" l="l" r="r" t="t"/>
              <a:pathLst>
                <a:path extrusionOk="0" h="34" w="47">
                  <a:moveTo>
                    <a:pt x="25" y="0"/>
                  </a:moveTo>
                  <a:cubicBezTo>
                    <a:pt x="28" y="8"/>
                    <a:pt x="33" y="16"/>
                    <a:pt x="38" y="24"/>
                  </a:cubicBezTo>
                  <a:cubicBezTo>
                    <a:pt x="41" y="27"/>
                    <a:pt x="43" y="30"/>
                    <a:pt x="46" y="33"/>
                  </a:cubicBezTo>
                  <a:cubicBezTo>
                    <a:pt x="46" y="33"/>
                    <a:pt x="47" y="34"/>
                    <a:pt x="47" y="34"/>
                  </a:cubicBezTo>
                  <a:cubicBezTo>
                    <a:pt x="47" y="34"/>
                    <a:pt x="46" y="34"/>
                    <a:pt x="46" y="34"/>
                  </a:cubicBezTo>
                  <a:cubicBezTo>
                    <a:pt x="30" y="30"/>
                    <a:pt x="16" y="21"/>
                    <a:pt x="6" y="9"/>
                  </a:cubicBezTo>
                  <a:cubicBezTo>
                    <a:pt x="4" y="6"/>
                    <a:pt x="2" y="3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6" name="Google Shape;4066;p20"/>
            <p:cNvSpPr/>
            <p:nvPr/>
          </p:nvSpPr>
          <p:spPr>
            <a:xfrm>
              <a:off x="7096125" y="3767139"/>
              <a:ext cx="74613" cy="52388"/>
            </a:xfrm>
            <a:custGeom>
              <a:rect b="b" l="l" r="r" t="t"/>
              <a:pathLst>
                <a:path extrusionOk="0" h="20" w="29">
                  <a:moveTo>
                    <a:pt x="26" y="0"/>
                  </a:moveTo>
                  <a:cubicBezTo>
                    <a:pt x="26" y="7"/>
                    <a:pt x="27" y="14"/>
                    <a:pt x="29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14"/>
                    <a:pt x="0" y="7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7" name="Google Shape;4067;p20"/>
            <p:cNvSpPr/>
            <p:nvPr/>
          </p:nvSpPr>
          <p:spPr>
            <a:xfrm>
              <a:off x="7096125" y="3692526"/>
              <a:ext cx="74613" cy="52388"/>
            </a:xfrm>
            <a:custGeom>
              <a:rect b="b" l="l" r="r" t="t"/>
              <a:pathLst>
                <a:path extrusionOk="0" h="20" w="29">
                  <a:moveTo>
                    <a:pt x="14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7" y="7"/>
                    <a:pt x="26" y="13"/>
                    <a:pt x="26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3"/>
                    <a:pt x="2" y="6"/>
                    <a:pt x="4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8" name="Google Shape;4068;p20"/>
            <p:cNvSpPr/>
            <p:nvPr/>
          </p:nvSpPr>
          <p:spPr>
            <a:xfrm>
              <a:off x="6980238" y="3497264"/>
              <a:ext cx="592138" cy="412750"/>
            </a:xfrm>
            <a:custGeom>
              <a:rect b="b" l="l" r="r" t="t"/>
              <a:pathLst>
                <a:path extrusionOk="0" h="159" w="229">
                  <a:moveTo>
                    <a:pt x="19" y="82"/>
                  </a:moveTo>
                  <a:cubicBezTo>
                    <a:pt x="21" y="61"/>
                    <a:pt x="31" y="42"/>
                    <a:pt x="46" y="27"/>
                  </a:cubicBezTo>
                  <a:cubicBezTo>
                    <a:pt x="50" y="23"/>
                    <a:pt x="54" y="19"/>
                    <a:pt x="59" y="16"/>
                  </a:cubicBezTo>
                  <a:cubicBezTo>
                    <a:pt x="71" y="8"/>
                    <a:pt x="85" y="3"/>
                    <a:pt x="99" y="1"/>
                  </a:cubicBezTo>
                  <a:cubicBezTo>
                    <a:pt x="103" y="1"/>
                    <a:pt x="106" y="0"/>
                    <a:pt x="11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4" y="0"/>
                    <a:pt x="127" y="1"/>
                    <a:pt x="131" y="1"/>
                  </a:cubicBezTo>
                  <a:cubicBezTo>
                    <a:pt x="145" y="3"/>
                    <a:pt x="159" y="8"/>
                    <a:pt x="170" y="16"/>
                  </a:cubicBezTo>
                  <a:cubicBezTo>
                    <a:pt x="175" y="19"/>
                    <a:pt x="180" y="23"/>
                    <a:pt x="184" y="27"/>
                  </a:cubicBezTo>
                  <a:cubicBezTo>
                    <a:pt x="199" y="42"/>
                    <a:pt x="208" y="61"/>
                    <a:pt x="211" y="82"/>
                  </a:cubicBezTo>
                  <a:cubicBezTo>
                    <a:pt x="222" y="88"/>
                    <a:pt x="229" y="100"/>
                    <a:pt x="229" y="113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43"/>
                    <a:pt x="213" y="159"/>
                    <a:pt x="194" y="159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3" y="70"/>
                    <a:pt x="185" y="53"/>
                    <a:pt x="172" y="40"/>
                  </a:cubicBezTo>
                  <a:cubicBezTo>
                    <a:pt x="171" y="39"/>
                    <a:pt x="171" y="38"/>
                    <a:pt x="170" y="38"/>
                  </a:cubicBezTo>
                  <a:cubicBezTo>
                    <a:pt x="160" y="28"/>
                    <a:pt x="146" y="21"/>
                    <a:pt x="131" y="19"/>
                  </a:cubicBezTo>
                  <a:cubicBezTo>
                    <a:pt x="127" y="18"/>
                    <a:pt x="124" y="18"/>
                    <a:pt x="12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06" y="18"/>
                    <a:pt x="103" y="18"/>
                    <a:pt x="99" y="19"/>
                  </a:cubicBezTo>
                  <a:cubicBezTo>
                    <a:pt x="84" y="21"/>
                    <a:pt x="70" y="28"/>
                    <a:pt x="59" y="38"/>
                  </a:cubicBezTo>
                  <a:cubicBezTo>
                    <a:pt x="59" y="39"/>
                    <a:pt x="58" y="39"/>
                    <a:pt x="58" y="40"/>
                  </a:cubicBezTo>
                  <a:cubicBezTo>
                    <a:pt x="44" y="53"/>
                    <a:pt x="36" y="71"/>
                    <a:pt x="36" y="92"/>
                  </a:cubicBezTo>
                  <a:cubicBezTo>
                    <a:pt x="36" y="114"/>
                    <a:pt x="36" y="137"/>
                    <a:pt x="36" y="159"/>
                  </a:cubicBezTo>
                  <a:cubicBezTo>
                    <a:pt x="16" y="159"/>
                    <a:pt x="0" y="143"/>
                    <a:pt x="0" y="124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0"/>
                    <a:pt x="8" y="88"/>
                    <a:pt x="19" y="8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9" name="Google Shape;4069;p20"/>
            <p:cNvSpPr/>
            <p:nvPr/>
          </p:nvSpPr>
          <p:spPr>
            <a:xfrm>
              <a:off x="7207250" y="3589339"/>
              <a:ext cx="57150" cy="79375"/>
            </a:xfrm>
            <a:custGeom>
              <a:rect b="b" l="l" r="r" t="t"/>
              <a:pathLst>
                <a:path extrusionOk="0" h="31" w="22">
                  <a:moveTo>
                    <a:pt x="22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25"/>
                    <a:pt x="6" y="19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8"/>
                    <a:pt x="18" y="4"/>
                    <a:pt x="22" y="0"/>
                  </a:cubicBezTo>
                  <a:lnTo>
                    <a:pt x="22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0" name="Google Shape;4070;p20"/>
            <p:cNvSpPr/>
            <p:nvPr/>
          </p:nvSpPr>
          <p:spPr>
            <a:xfrm>
              <a:off x="7186613" y="3767139"/>
              <a:ext cx="77788" cy="52388"/>
            </a:xfrm>
            <a:custGeom>
              <a:rect b="b" l="l" r="r" t="t"/>
              <a:pathLst>
                <a:path extrusionOk="0" h="20" w="30">
                  <a:moveTo>
                    <a:pt x="30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14"/>
                    <a:pt x="1" y="7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30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1" name="Google Shape;4071;p20"/>
            <p:cNvSpPr/>
            <p:nvPr/>
          </p:nvSpPr>
          <p:spPr>
            <a:xfrm>
              <a:off x="7116763" y="3581401"/>
              <a:ext cx="122238" cy="87313"/>
            </a:xfrm>
            <a:custGeom>
              <a:rect b="b" l="l" r="r" t="t"/>
              <a:pathLst>
                <a:path extrusionOk="0" h="34" w="47">
                  <a:moveTo>
                    <a:pt x="38" y="10"/>
                  </a:moveTo>
                  <a:cubicBezTo>
                    <a:pt x="33" y="18"/>
                    <a:pt x="28" y="26"/>
                    <a:pt x="2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2" y="31"/>
                    <a:pt x="4" y="28"/>
                    <a:pt x="6" y="25"/>
                  </a:cubicBezTo>
                  <a:cubicBezTo>
                    <a:pt x="16" y="13"/>
                    <a:pt x="30" y="4"/>
                    <a:pt x="46" y="0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6" y="0"/>
                    <a:pt x="46" y="1"/>
                  </a:cubicBezTo>
                  <a:cubicBezTo>
                    <a:pt x="43" y="4"/>
                    <a:pt x="41" y="7"/>
                    <a:pt x="38" y="1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2" name="Google Shape;4072;p20"/>
            <p:cNvSpPr/>
            <p:nvPr/>
          </p:nvSpPr>
          <p:spPr>
            <a:xfrm>
              <a:off x="7186613" y="3692526"/>
              <a:ext cx="77788" cy="52388"/>
            </a:xfrm>
            <a:custGeom>
              <a:rect b="b" l="l" r="r" t="t"/>
              <a:pathLst>
                <a:path extrusionOk="0" h="20" w="30">
                  <a:moveTo>
                    <a:pt x="30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3"/>
                    <a:pt x="2" y="7"/>
                    <a:pt x="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30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3" name="Google Shape;4073;p20"/>
            <p:cNvSpPr/>
            <p:nvPr/>
          </p:nvSpPr>
          <p:spPr>
            <a:xfrm>
              <a:off x="7002463" y="3425826"/>
              <a:ext cx="547688" cy="266700"/>
            </a:xfrm>
            <a:custGeom>
              <a:rect b="b" l="l" r="r" t="t"/>
              <a:pathLst>
                <a:path extrusionOk="0" h="103" w="211">
                  <a:moveTo>
                    <a:pt x="182" y="47"/>
                  </a:moveTo>
                  <a:cubicBezTo>
                    <a:pt x="142" y="9"/>
                    <a:pt x="69" y="9"/>
                    <a:pt x="29" y="47"/>
                  </a:cubicBezTo>
                  <a:cubicBezTo>
                    <a:pt x="14" y="61"/>
                    <a:pt x="3" y="81"/>
                    <a:pt x="0" y="103"/>
                  </a:cubicBezTo>
                  <a:cubicBezTo>
                    <a:pt x="0" y="78"/>
                    <a:pt x="10" y="56"/>
                    <a:pt x="29" y="37"/>
                  </a:cubicBezTo>
                  <a:cubicBezTo>
                    <a:pt x="69" y="0"/>
                    <a:pt x="142" y="0"/>
                    <a:pt x="182" y="37"/>
                  </a:cubicBezTo>
                  <a:cubicBezTo>
                    <a:pt x="202" y="56"/>
                    <a:pt x="211" y="78"/>
                    <a:pt x="211" y="103"/>
                  </a:cubicBezTo>
                  <a:cubicBezTo>
                    <a:pt x="209" y="81"/>
                    <a:pt x="198" y="61"/>
                    <a:pt x="182" y="4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74" name="Google Shape;4074;p20"/>
          <p:cNvGrpSpPr/>
          <p:nvPr/>
        </p:nvGrpSpPr>
        <p:grpSpPr>
          <a:xfrm>
            <a:off x="3990975" y="4154489"/>
            <a:ext cx="388938" cy="688975"/>
            <a:chOff x="3990975" y="4154489"/>
            <a:chExt cx="388938" cy="688975"/>
          </a:xfrm>
        </p:grpSpPr>
        <p:sp>
          <p:nvSpPr>
            <p:cNvPr id="4075" name="Google Shape;4075;p20"/>
            <p:cNvSpPr/>
            <p:nvPr/>
          </p:nvSpPr>
          <p:spPr>
            <a:xfrm>
              <a:off x="3990975" y="4175126"/>
              <a:ext cx="344488" cy="668338"/>
            </a:xfrm>
            <a:custGeom>
              <a:rect b="b" l="l" r="r" t="t"/>
              <a:pathLst>
                <a:path extrusionOk="0" h="258" w="133">
                  <a:moveTo>
                    <a:pt x="17" y="200"/>
                  </a:moveTo>
                  <a:cubicBezTo>
                    <a:pt x="12" y="182"/>
                    <a:pt x="18" y="161"/>
                    <a:pt x="48" y="152"/>
                  </a:cubicBezTo>
                  <a:cubicBezTo>
                    <a:pt x="30" y="109"/>
                    <a:pt x="76" y="52"/>
                    <a:pt x="133" y="0"/>
                  </a:cubicBezTo>
                  <a:cubicBezTo>
                    <a:pt x="61" y="53"/>
                    <a:pt x="24" y="95"/>
                    <a:pt x="41" y="148"/>
                  </a:cubicBezTo>
                  <a:cubicBezTo>
                    <a:pt x="4" y="157"/>
                    <a:pt x="0" y="195"/>
                    <a:pt x="14" y="219"/>
                  </a:cubicBezTo>
                  <a:cubicBezTo>
                    <a:pt x="38" y="258"/>
                    <a:pt x="111" y="245"/>
                    <a:pt x="116" y="200"/>
                  </a:cubicBezTo>
                  <a:cubicBezTo>
                    <a:pt x="105" y="235"/>
                    <a:pt x="30" y="252"/>
                    <a:pt x="17" y="20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6" name="Google Shape;4076;p20"/>
            <p:cNvSpPr/>
            <p:nvPr/>
          </p:nvSpPr>
          <p:spPr>
            <a:xfrm>
              <a:off x="4092575" y="4154489"/>
              <a:ext cx="287338" cy="619125"/>
            </a:xfrm>
            <a:custGeom>
              <a:rect b="b" l="l" r="r" t="t"/>
              <a:pathLst>
                <a:path extrusionOk="0" h="239" w="111">
                  <a:moveTo>
                    <a:pt x="31" y="101"/>
                  </a:moveTo>
                  <a:cubicBezTo>
                    <a:pt x="31" y="101"/>
                    <a:pt x="55" y="107"/>
                    <a:pt x="62" y="123"/>
                  </a:cubicBezTo>
                  <a:cubicBezTo>
                    <a:pt x="66" y="133"/>
                    <a:pt x="60" y="140"/>
                    <a:pt x="54" y="146"/>
                  </a:cubicBezTo>
                  <a:cubicBezTo>
                    <a:pt x="51" y="149"/>
                    <a:pt x="43" y="155"/>
                    <a:pt x="45" y="161"/>
                  </a:cubicBezTo>
                  <a:cubicBezTo>
                    <a:pt x="48" y="170"/>
                    <a:pt x="59" y="178"/>
                    <a:pt x="61" y="191"/>
                  </a:cubicBezTo>
                  <a:cubicBezTo>
                    <a:pt x="63" y="198"/>
                    <a:pt x="62" y="205"/>
                    <a:pt x="59" y="210"/>
                  </a:cubicBezTo>
                  <a:cubicBezTo>
                    <a:pt x="49" y="233"/>
                    <a:pt x="11" y="235"/>
                    <a:pt x="0" y="231"/>
                  </a:cubicBezTo>
                  <a:cubicBezTo>
                    <a:pt x="16" y="239"/>
                    <a:pt x="45" y="237"/>
                    <a:pt x="61" y="221"/>
                  </a:cubicBezTo>
                  <a:cubicBezTo>
                    <a:pt x="71" y="211"/>
                    <a:pt x="76" y="199"/>
                    <a:pt x="71" y="185"/>
                  </a:cubicBezTo>
                  <a:cubicBezTo>
                    <a:pt x="69" y="180"/>
                    <a:pt x="65" y="175"/>
                    <a:pt x="63" y="172"/>
                  </a:cubicBezTo>
                  <a:cubicBezTo>
                    <a:pt x="55" y="161"/>
                    <a:pt x="48" y="161"/>
                    <a:pt x="60" y="148"/>
                  </a:cubicBezTo>
                  <a:cubicBezTo>
                    <a:pt x="65" y="144"/>
                    <a:pt x="70" y="140"/>
                    <a:pt x="73" y="134"/>
                  </a:cubicBezTo>
                  <a:cubicBezTo>
                    <a:pt x="78" y="121"/>
                    <a:pt x="70" y="109"/>
                    <a:pt x="43" y="99"/>
                  </a:cubicBezTo>
                  <a:cubicBezTo>
                    <a:pt x="60" y="63"/>
                    <a:pt x="84" y="32"/>
                    <a:pt x="111" y="0"/>
                  </a:cubicBezTo>
                  <a:cubicBezTo>
                    <a:pt x="82" y="26"/>
                    <a:pt x="54" y="56"/>
                    <a:pt x="31" y="10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7" name="Google Shape;4077;p20"/>
            <p:cNvSpPr/>
            <p:nvPr/>
          </p:nvSpPr>
          <p:spPr>
            <a:xfrm>
              <a:off x="4092575" y="4440239"/>
              <a:ext cx="150813" cy="258763"/>
            </a:xfrm>
            <a:custGeom>
              <a:rect b="b" l="l" r="r" t="t"/>
              <a:pathLst>
                <a:path extrusionOk="0" h="100" w="58">
                  <a:moveTo>
                    <a:pt x="37" y="0"/>
                  </a:moveTo>
                  <a:cubicBezTo>
                    <a:pt x="36" y="0"/>
                    <a:pt x="36" y="0"/>
                    <a:pt x="36" y="1"/>
                  </a:cubicBezTo>
                  <a:cubicBezTo>
                    <a:pt x="32" y="6"/>
                    <a:pt x="29" y="11"/>
                    <a:pt x="26" y="16"/>
                  </a:cubicBezTo>
                  <a:cubicBezTo>
                    <a:pt x="24" y="20"/>
                    <a:pt x="22" y="25"/>
                    <a:pt x="19" y="30"/>
                  </a:cubicBezTo>
                  <a:cubicBezTo>
                    <a:pt x="19" y="30"/>
                    <a:pt x="19" y="31"/>
                    <a:pt x="19" y="32"/>
                  </a:cubicBezTo>
                  <a:cubicBezTo>
                    <a:pt x="16" y="37"/>
                    <a:pt x="14" y="42"/>
                    <a:pt x="13" y="48"/>
                  </a:cubicBezTo>
                  <a:cubicBezTo>
                    <a:pt x="11" y="54"/>
                    <a:pt x="10" y="60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6"/>
                    <a:pt x="8" y="67"/>
                    <a:pt x="7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3" y="71"/>
                    <a:pt x="1" y="75"/>
                    <a:pt x="1" y="81"/>
                  </a:cubicBezTo>
                  <a:cubicBezTo>
                    <a:pt x="0" y="86"/>
                    <a:pt x="2" y="91"/>
                    <a:pt x="5" y="94"/>
                  </a:cubicBezTo>
                  <a:cubicBezTo>
                    <a:pt x="9" y="98"/>
                    <a:pt x="13" y="100"/>
                    <a:pt x="18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4" y="100"/>
                    <a:pt x="29" y="98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6" y="92"/>
                    <a:pt x="38" y="88"/>
                    <a:pt x="38" y="82"/>
                  </a:cubicBezTo>
                  <a:cubicBezTo>
                    <a:pt x="38" y="77"/>
                    <a:pt x="37" y="72"/>
                    <a:pt x="33" y="69"/>
                  </a:cubicBezTo>
                  <a:cubicBezTo>
                    <a:pt x="32" y="68"/>
                    <a:pt x="32" y="67"/>
                    <a:pt x="30" y="66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2" y="61"/>
                    <a:pt x="33" y="57"/>
                    <a:pt x="35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7" y="48"/>
                    <a:pt x="39" y="44"/>
                    <a:pt x="41" y="40"/>
                  </a:cubicBezTo>
                  <a:cubicBezTo>
                    <a:pt x="43" y="36"/>
                    <a:pt x="46" y="32"/>
                    <a:pt x="48" y="28"/>
                  </a:cubicBezTo>
                  <a:cubicBezTo>
                    <a:pt x="51" y="24"/>
                    <a:pt x="54" y="20"/>
                    <a:pt x="57" y="16"/>
                  </a:cubicBezTo>
                  <a:cubicBezTo>
                    <a:pt x="58" y="14"/>
                    <a:pt x="56" y="12"/>
                    <a:pt x="54" y="14"/>
                  </a:cubicBezTo>
                  <a:cubicBezTo>
                    <a:pt x="51" y="17"/>
                    <a:pt x="48" y="21"/>
                    <a:pt x="45" y="25"/>
                  </a:cubicBezTo>
                  <a:cubicBezTo>
                    <a:pt x="42" y="29"/>
                    <a:pt x="40" y="34"/>
                    <a:pt x="38" y="38"/>
                  </a:cubicBezTo>
                  <a:cubicBezTo>
                    <a:pt x="35" y="42"/>
                    <a:pt x="33" y="47"/>
                    <a:pt x="31" y="51"/>
                  </a:cubicBezTo>
                  <a:cubicBezTo>
                    <a:pt x="30" y="55"/>
                    <a:pt x="28" y="60"/>
                    <a:pt x="27" y="64"/>
                  </a:cubicBezTo>
                  <a:cubicBezTo>
                    <a:pt x="26" y="64"/>
                    <a:pt x="26" y="64"/>
                    <a:pt x="25" y="64"/>
                  </a:cubicBezTo>
                  <a:cubicBezTo>
                    <a:pt x="26" y="59"/>
                    <a:pt x="27" y="54"/>
                    <a:pt x="29" y="50"/>
                  </a:cubicBezTo>
                  <a:cubicBezTo>
                    <a:pt x="31" y="46"/>
                    <a:pt x="33" y="41"/>
                    <a:pt x="35" y="37"/>
                  </a:cubicBezTo>
                  <a:cubicBezTo>
                    <a:pt x="37" y="33"/>
                    <a:pt x="40" y="28"/>
                    <a:pt x="43" y="24"/>
                  </a:cubicBezTo>
                  <a:cubicBezTo>
                    <a:pt x="46" y="20"/>
                    <a:pt x="49" y="16"/>
                    <a:pt x="52" y="12"/>
                  </a:cubicBezTo>
                  <a:cubicBezTo>
                    <a:pt x="52" y="11"/>
                    <a:pt x="52" y="11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6" y="13"/>
                    <a:pt x="42" y="18"/>
                    <a:pt x="40" y="22"/>
                  </a:cubicBezTo>
                  <a:cubicBezTo>
                    <a:pt x="37" y="26"/>
                    <a:pt x="34" y="31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29" y="40"/>
                    <a:pt x="27" y="44"/>
                    <a:pt x="26" y="49"/>
                  </a:cubicBezTo>
                  <a:cubicBezTo>
                    <a:pt x="24" y="53"/>
                    <a:pt x="22" y="58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1" y="63"/>
                    <a:pt x="21" y="63"/>
                    <a:pt x="20" y="63"/>
                  </a:cubicBezTo>
                  <a:cubicBezTo>
                    <a:pt x="20" y="63"/>
                    <a:pt x="20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20" y="58"/>
                    <a:pt x="21" y="54"/>
                    <a:pt x="22" y="50"/>
                  </a:cubicBezTo>
                  <a:cubicBezTo>
                    <a:pt x="24" y="45"/>
                    <a:pt x="26" y="40"/>
                    <a:pt x="28" y="36"/>
                  </a:cubicBezTo>
                  <a:cubicBezTo>
                    <a:pt x="30" y="31"/>
                    <a:pt x="33" y="26"/>
                    <a:pt x="36" y="22"/>
                  </a:cubicBezTo>
                  <a:cubicBezTo>
                    <a:pt x="39" y="17"/>
                    <a:pt x="42" y="12"/>
                    <a:pt x="45" y="8"/>
                  </a:cubicBezTo>
                  <a:cubicBezTo>
                    <a:pt x="46" y="7"/>
                    <a:pt x="46" y="7"/>
                    <a:pt x="46" y="6"/>
                  </a:cubicBezTo>
                  <a:cubicBezTo>
                    <a:pt x="46" y="6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4" y="5"/>
                    <a:pt x="44" y="5"/>
                  </a:cubicBezTo>
                  <a:cubicBezTo>
                    <a:pt x="43" y="5"/>
                    <a:pt x="43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10"/>
                    <a:pt x="35" y="15"/>
                    <a:pt x="32" y="20"/>
                  </a:cubicBezTo>
                  <a:cubicBezTo>
                    <a:pt x="30" y="24"/>
                    <a:pt x="27" y="29"/>
                    <a:pt x="25" y="34"/>
                  </a:cubicBezTo>
                  <a:cubicBezTo>
                    <a:pt x="23" y="38"/>
                    <a:pt x="21" y="43"/>
                    <a:pt x="19" y="47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7" y="54"/>
                    <a:pt x="16" y="58"/>
                    <a:pt x="15" y="63"/>
                  </a:cubicBezTo>
                  <a:cubicBezTo>
                    <a:pt x="15" y="63"/>
                    <a:pt x="14" y="63"/>
                    <a:pt x="13" y="64"/>
                  </a:cubicBezTo>
                  <a:cubicBezTo>
                    <a:pt x="14" y="59"/>
                    <a:pt x="15" y="54"/>
                    <a:pt x="16" y="49"/>
                  </a:cubicBezTo>
                  <a:cubicBezTo>
                    <a:pt x="17" y="46"/>
                    <a:pt x="18" y="43"/>
                    <a:pt x="19" y="40"/>
                  </a:cubicBezTo>
                  <a:cubicBezTo>
                    <a:pt x="20" y="38"/>
                    <a:pt x="21" y="35"/>
                    <a:pt x="22" y="33"/>
                  </a:cubicBezTo>
                  <a:cubicBezTo>
                    <a:pt x="24" y="28"/>
                    <a:pt x="27" y="23"/>
                    <a:pt x="30" y="18"/>
                  </a:cubicBezTo>
                  <a:cubicBezTo>
                    <a:pt x="33" y="13"/>
                    <a:pt x="36" y="8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2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  <a:close/>
                  <a:moveTo>
                    <a:pt x="19" y="70"/>
                  </a:moveTo>
                  <a:cubicBezTo>
                    <a:pt x="20" y="70"/>
                    <a:pt x="20" y="70"/>
                    <a:pt x="20" y="70"/>
                  </a:cubicBezTo>
                  <a:cubicBezTo>
                    <a:pt x="26" y="70"/>
                    <a:pt x="31" y="76"/>
                    <a:pt x="31" y="82"/>
                  </a:cubicBezTo>
                  <a:cubicBezTo>
                    <a:pt x="31" y="88"/>
                    <a:pt x="26" y="93"/>
                    <a:pt x="19" y="93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12" y="93"/>
                    <a:pt x="8" y="87"/>
                    <a:pt x="8" y="81"/>
                  </a:cubicBezTo>
                  <a:cubicBezTo>
                    <a:pt x="8" y="75"/>
                    <a:pt x="13" y="70"/>
                    <a:pt x="19" y="7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8" name="Google Shape;4078;p20"/>
            <p:cNvSpPr/>
            <p:nvPr/>
          </p:nvSpPr>
          <p:spPr>
            <a:xfrm>
              <a:off x="4124325" y="4610101"/>
              <a:ext cx="34925" cy="36513"/>
            </a:xfrm>
            <a:custGeom>
              <a:rect b="b" l="l" r="r" t="t"/>
              <a:pathLst>
                <a:path extrusionOk="0" h="14" w="14">
                  <a:moveTo>
                    <a:pt x="8" y="0"/>
                  </a:moveTo>
                  <a:cubicBezTo>
                    <a:pt x="4" y="0"/>
                    <a:pt x="1" y="3"/>
                    <a:pt x="1" y="6"/>
                  </a:cubicBezTo>
                  <a:cubicBezTo>
                    <a:pt x="0" y="10"/>
                    <a:pt x="3" y="13"/>
                    <a:pt x="7" y="13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79" name="Google Shape;4079;p20"/>
          <p:cNvGrpSpPr/>
          <p:nvPr/>
        </p:nvGrpSpPr>
        <p:grpSpPr>
          <a:xfrm>
            <a:off x="1552575" y="4281489"/>
            <a:ext cx="590551" cy="409575"/>
            <a:chOff x="1552575" y="4281489"/>
            <a:chExt cx="590551" cy="409575"/>
          </a:xfrm>
        </p:grpSpPr>
        <p:sp>
          <p:nvSpPr>
            <p:cNvPr id="4080" name="Google Shape;4080;p20"/>
            <p:cNvSpPr/>
            <p:nvPr/>
          </p:nvSpPr>
          <p:spPr>
            <a:xfrm>
              <a:off x="1811338" y="4294189"/>
              <a:ext cx="69850" cy="384175"/>
            </a:xfrm>
            <a:custGeom>
              <a:rect b="b" l="l" r="r" t="t"/>
              <a:pathLst>
                <a:path extrusionOk="0" h="148" w="27">
                  <a:moveTo>
                    <a:pt x="14" y="0"/>
                  </a:moveTo>
                  <a:cubicBezTo>
                    <a:pt x="0" y="0"/>
                    <a:pt x="1" y="148"/>
                    <a:pt x="14" y="148"/>
                  </a:cubicBezTo>
                  <a:cubicBezTo>
                    <a:pt x="27" y="148"/>
                    <a:pt x="27" y="1"/>
                    <a:pt x="1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1" name="Google Shape;4081;p20"/>
            <p:cNvSpPr/>
            <p:nvPr/>
          </p:nvSpPr>
          <p:spPr>
            <a:xfrm>
              <a:off x="1573213" y="4400551"/>
              <a:ext cx="36513" cy="171450"/>
            </a:xfrm>
            <a:custGeom>
              <a:rect b="b" l="l" r="r" t="t"/>
              <a:pathLst>
                <a:path extrusionOk="0" h="66" w="14">
                  <a:moveTo>
                    <a:pt x="14" y="66"/>
                  </a:moveTo>
                  <a:cubicBezTo>
                    <a:pt x="8" y="47"/>
                    <a:pt x="7" y="20"/>
                    <a:pt x="14" y="0"/>
                  </a:cubicBezTo>
                  <a:cubicBezTo>
                    <a:pt x="0" y="12"/>
                    <a:pt x="0" y="54"/>
                    <a:pt x="14" y="6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2" name="Google Shape;4082;p20"/>
            <p:cNvSpPr/>
            <p:nvPr/>
          </p:nvSpPr>
          <p:spPr>
            <a:xfrm>
              <a:off x="1601788" y="4351339"/>
              <a:ext cx="61913" cy="269875"/>
            </a:xfrm>
            <a:custGeom>
              <a:rect b="b" l="l" r="r" t="t"/>
              <a:pathLst>
                <a:path extrusionOk="0" h="104" w="24">
                  <a:moveTo>
                    <a:pt x="24" y="104"/>
                  </a:moveTo>
                  <a:cubicBezTo>
                    <a:pt x="13" y="69"/>
                    <a:pt x="13" y="32"/>
                    <a:pt x="24" y="0"/>
                  </a:cubicBezTo>
                  <a:cubicBezTo>
                    <a:pt x="0" y="19"/>
                    <a:pt x="1" y="87"/>
                    <a:pt x="24" y="10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3" name="Google Shape;4083;p20"/>
            <p:cNvSpPr/>
            <p:nvPr/>
          </p:nvSpPr>
          <p:spPr>
            <a:xfrm>
              <a:off x="1647825" y="4314826"/>
              <a:ext cx="85725" cy="342900"/>
            </a:xfrm>
            <a:custGeom>
              <a:rect b="b" l="l" r="r" t="t"/>
              <a:pathLst>
                <a:path extrusionOk="0" h="132" w="33">
                  <a:moveTo>
                    <a:pt x="33" y="132"/>
                  </a:moveTo>
                  <a:cubicBezTo>
                    <a:pt x="19" y="83"/>
                    <a:pt x="19" y="44"/>
                    <a:pt x="33" y="0"/>
                  </a:cubicBezTo>
                  <a:cubicBezTo>
                    <a:pt x="0" y="25"/>
                    <a:pt x="5" y="116"/>
                    <a:pt x="33" y="13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4" name="Google Shape;4084;p20"/>
            <p:cNvSpPr/>
            <p:nvPr/>
          </p:nvSpPr>
          <p:spPr>
            <a:xfrm>
              <a:off x="1711325" y="4281489"/>
              <a:ext cx="95250" cy="409575"/>
            </a:xfrm>
            <a:custGeom>
              <a:rect b="b" l="l" r="r" t="t"/>
              <a:pathLst>
                <a:path extrusionOk="0" h="158" w="37">
                  <a:moveTo>
                    <a:pt x="37" y="158"/>
                  </a:moveTo>
                  <a:cubicBezTo>
                    <a:pt x="24" y="99"/>
                    <a:pt x="23" y="54"/>
                    <a:pt x="37" y="0"/>
                  </a:cubicBezTo>
                  <a:cubicBezTo>
                    <a:pt x="0" y="30"/>
                    <a:pt x="6" y="138"/>
                    <a:pt x="37" y="15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5" name="Google Shape;4085;p20"/>
            <p:cNvSpPr/>
            <p:nvPr/>
          </p:nvSpPr>
          <p:spPr>
            <a:xfrm>
              <a:off x="2122488" y="4446589"/>
              <a:ext cx="20638" cy="77788"/>
            </a:xfrm>
            <a:custGeom>
              <a:rect b="b" l="l" r="r" t="t"/>
              <a:pathLst>
                <a:path extrusionOk="0" h="30" w="8">
                  <a:moveTo>
                    <a:pt x="0" y="0"/>
                  </a:moveTo>
                  <a:cubicBezTo>
                    <a:pt x="4" y="9"/>
                    <a:pt x="4" y="20"/>
                    <a:pt x="0" y="30"/>
                  </a:cubicBezTo>
                  <a:cubicBezTo>
                    <a:pt x="8" y="2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6" name="Google Shape;4086;p20"/>
            <p:cNvSpPr/>
            <p:nvPr/>
          </p:nvSpPr>
          <p:spPr>
            <a:xfrm>
              <a:off x="2085975" y="4400551"/>
              <a:ext cx="36513" cy="171450"/>
            </a:xfrm>
            <a:custGeom>
              <a:rect b="b" l="l" r="r" t="t"/>
              <a:pathLst>
                <a:path extrusionOk="0" h="66" w="14">
                  <a:moveTo>
                    <a:pt x="0" y="0"/>
                  </a:moveTo>
                  <a:cubicBezTo>
                    <a:pt x="7" y="20"/>
                    <a:pt x="6" y="47"/>
                    <a:pt x="0" y="66"/>
                  </a:cubicBezTo>
                  <a:cubicBezTo>
                    <a:pt x="14" y="54"/>
                    <a:pt x="14" y="12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7" name="Google Shape;4087;p20"/>
            <p:cNvSpPr/>
            <p:nvPr/>
          </p:nvSpPr>
          <p:spPr>
            <a:xfrm>
              <a:off x="2028825" y="4351339"/>
              <a:ext cx="63500" cy="269875"/>
            </a:xfrm>
            <a:custGeom>
              <a:rect b="b" l="l" r="r" t="t"/>
              <a:pathLst>
                <a:path extrusionOk="0" h="104" w="24">
                  <a:moveTo>
                    <a:pt x="0" y="0"/>
                  </a:moveTo>
                  <a:cubicBezTo>
                    <a:pt x="12" y="32"/>
                    <a:pt x="12" y="69"/>
                    <a:pt x="0" y="104"/>
                  </a:cubicBezTo>
                  <a:cubicBezTo>
                    <a:pt x="24" y="87"/>
                    <a:pt x="24" y="19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8" name="Google Shape;4088;p20"/>
            <p:cNvSpPr/>
            <p:nvPr/>
          </p:nvSpPr>
          <p:spPr>
            <a:xfrm>
              <a:off x="1962150" y="4314826"/>
              <a:ext cx="85725" cy="342900"/>
            </a:xfrm>
            <a:custGeom>
              <a:rect b="b" l="l" r="r" t="t"/>
              <a:pathLst>
                <a:path extrusionOk="0" h="132" w="33">
                  <a:moveTo>
                    <a:pt x="0" y="0"/>
                  </a:moveTo>
                  <a:cubicBezTo>
                    <a:pt x="14" y="44"/>
                    <a:pt x="14" y="83"/>
                    <a:pt x="0" y="132"/>
                  </a:cubicBezTo>
                  <a:cubicBezTo>
                    <a:pt x="28" y="116"/>
                    <a:pt x="33" y="25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9" name="Google Shape;4089;p20"/>
            <p:cNvSpPr/>
            <p:nvPr/>
          </p:nvSpPr>
          <p:spPr>
            <a:xfrm>
              <a:off x="1887538" y="4281489"/>
              <a:ext cx="95250" cy="409575"/>
            </a:xfrm>
            <a:custGeom>
              <a:rect b="b" l="l" r="r" t="t"/>
              <a:pathLst>
                <a:path extrusionOk="0" h="158" w="37">
                  <a:moveTo>
                    <a:pt x="0" y="0"/>
                  </a:moveTo>
                  <a:cubicBezTo>
                    <a:pt x="14" y="54"/>
                    <a:pt x="13" y="99"/>
                    <a:pt x="0" y="158"/>
                  </a:cubicBezTo>
                  <a:cubicBezTo>
                    <a:pt x="32" y="138"/>
                    <a:pt x="37" y="30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0" name="Google Shape;4090;p20"/>
            <p:cNvSpPr/>
            <p:nvPr/>
          </p:nvSpPr>
          <p:spPr>
            <a:xfrm>
              <a:off x="1552575" y="4446589"/>
              <a:ext cx="20638" cy="77788"/>
            </a:xfrm>
            <a:custGeom>
              <a:rect b="b" l="l" r="r" t="t"/>
              <a:pathLst>
                <a:path extrusionOk="0" h="30" w="8">
                  <a:moveTo>
                    <a:pt x="8" y="30"/>
                  </a:moveTo>
                  <a:cubicBezTo>
                    <a:pt x="4" y="20"/>
                    <a:pt x="4" y="9"/>
                    <a:pt x="8" y="0"/>
                  </a:cubicBezTo>
                  <a:cubicBezTo>
                    <a:pt x="0" y="5"/>
                    <a:pt x="0" y="25"/>
                    <a:pt x="8" y="3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91" name="Google Shape;4091;p20"/>
          <p:cNvGrpSpPr/>
          <p:nvPr/>
        </p:nvGrpSpPr>
        <p:grpSpPr>
          <a:xfrm>
            <a:off x="2332038" y="4252914"/>
            <a:ext cx="650875" cy="500062"/>
            <a:chOff x="2332038" y="4252914"/>
            <a:chExt cx="650875" cy="500062"/>
          </a:xfrm>
        </p:grpSpPr>
        <p:sp>
          <p:nvSpPr>
            <p:cNvPr id="4092" name="Google Shape;4092;p20"/>
            <p:cNvSpPr/>
            <p:nvPr/>
          </p:nvSpPr>
          <p:spPr>
            <a:xfrm>
              <a:off x="2543175" y="4483101"/>
              <a:ext cx="58738" cy="603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3" name="Google Shape;4093;p20"/>
            <p:cNvSpPr/>
            <p:nvPr/>
          </p:nvSpPr>
          <p:spPr>
            <a:xfrm>
              <a:off x="2332038" y="4273551"/>
              <a:ext cx="457200" cy="479425"/>
            </a:xfrm>
            <a:custGeom>
              <a:rect b="b" l="l" r="r" t="t"/>
              <a:pathLst>
                <a:path extrusionOk="0" h="185" w="176">
                  <a:moveTo>
                    <a:pt x="115" y="119"/>
                  </a:moveTo>
                  <a:cubicBezTo>
                    <a:pt x="124" y="97"/>
                    <a:pt x="155" y="90"/>
                    <a:pt x="175" y="102"/>
                  </a:cubicBezTo>
                  <a:cubicBezTo>
                    <a:pt x="176" y="47"/>
                    <a:pt x="142" y="11"/>
                    <a:pt x="102" y="4"/>
                  </a:cubicBezTo>
                  <a:cubicBezTo>
                    <a:pt x="99" y="3"/>
                    <a:pt x="95" y="3"/>
                    <a:pt x="92" y="3"/>
                  </a:cubicBezTo>
                  <a:cubicBezTo>
                    <a:pt x="42" y="0"/>
                    <a:pt x="0" y="41"/>
                    <a:pt x="0" y="93"/>
                  </a:cubicBezTo>
                  <a:cubicBezTo>
                    <a:pt x="0" y="144"/>
                    <a:pt x="41" y="185"/>
                    <a:pt x="92" y="185"/>
                  </a:cubicBezTo>
                  <a:cubicBezTo>
                    <a:pt x="119" y="185"/>
                    <a:pt x="144" y="173"/>
                    <a:pt x="160" y="155"/>
                  </a:cubicBezTo>
                  <a:cubicBezTo>
                    <a:pt x="135" y="165"/>
                    <a:pt x="107" y="148"/>
                    <a:pt x="115" y="119"/>
                  </a:cubicBezTo>
                  <a:close/>
                  <a:moveTo>
                    <a:pt x="92" y="117"/>
                  </a:moveTo>
                  <a:cubicBezTo>
                    <a:pt x="79" y="117"/>
                    <a:pt x="68" y="106"/>
                    <a:pt x="68" y="93"/>
                  </a:cubicBezTo>
                  <a:cubicBezTo>
                    <a:pt x="68" y="79"/>
                    <a:pt x="79" y="68"/>
                    <a:pt x="92" y="68"/>
                  </a:cubicBezTo>
                  <a:cubicBezTo>
                    <a:pt x="106" y="68"/>
                    <a:pt x="117" y="79"/>
                    <a:pt x="117" y="93"/>
                  </a:cubicBezTo>
                  <a:cubicBezTo>
                    <a:pt x="117" y="106"/>
                    <a:pt x="106" y="117"/>
                    <a:pt x="92" y="11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4" name="Google Shape;4094;p20"/>
            <p:cNvSpPr/>
            <p:nvPr/>
          </p:nvSpPr>
          <p:spPr>
            <a:xfrm>
              <a:off x="2609850" y="4252914"/>
              <a:ext cx="373063" cy="449263"/>
            </a:xfrm>
            <a:custGeom>
              <a:rect b="b" l="l" r="r" t="t"/>
              <a:pathLst>
                <a:path extrusionOk="0" h="173" w="144">
                  <a:moveTo>
                    <a:pt x="31" y="0"/>
                  </a:moveTo>
                  <a:cubicBezTo>
                    <a:pt x="67" y="43"/>
                    <a:pt x="71" y="75"/>
                    <a:pt x="71" y="116"/>
                  </a:cubicBezTo>
                  <a:cubicBezTo>
                    <a:pt x="43" y="94"/>
                    <a:pt x="0" y="119"/>
                    <a:pt x="13" y="146"/>
                  </a:cubicBezTo>
                  <a:cubicBezTo>
                    <a:pt x="25" y="173"/>
                    <a:pt x="73" y="165"/>
                    <a:pt x="83" y="125"/>
                  </a:cubicBezTo>
                  <a:cubicBezTo>
                    <a:pt x="90" y="93"/>
                    <a:pt x="80" y="45"/>
                    <a:pt x="62" y="20"/>
                  </a:cubicBezTo>
                  <a:cubicBezTo>
                    <a:pt x="78" y="27"/>
                    <a:pt x="117" y="45"/>
                    <a:pt x="96" y="99"/>
                  </a:cubicBezTo>
                  <a:cubicBezTo>
                    <a:pt x="144" y="41"/>
                    <a:pt x="88" y="3"/>
                    <a:pt x="3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95" name="Google Shape;4095;p20"/>
          <p:cNvSpPr/>
          <p:nvPr/>
        </p:nvSpPr>
        <p:spPr>
          <a:xfrm>
            <a:off x="4694238" y="4371976"/>
            <a:ext cx="569913" cy="266700"/>
          </a:xfrm>
          <a:custGeom>
            <a:rect b="b" l="l" r="r" t="t"/>
            <a:pathLst>
              <a:path extrusionOk="0" h="103" w="220">
                <a:moveTo>
                  <a:pt x="3" y="103"/>
                </a:moveTo>
                <a:cubicBezTo>
                  <a:pt x="2" y="103"/>
                  <a:pt x="2" y="102"/>
                  <a:pt x="1" y="102"/>
                </a:cubicBezTo>
                <a:cubicBezTo>
                  <a:pt x="0" y="101"/>
                  <a:pt x="0" y="100"/>
                  <a:pt x="0" y="99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1" y="1"/>
                </a:cubicBezTo>
                <a:cubicBezTo>
                  <a:pt x="2" y="1"/>
                  <a:pt x="2" y="0"/>
                  <a:pt x="3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2"/>
                  <a:pt x="9" y="2"/>
                  <a:pt x="9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2"/>
                  <a:pt x="2" y="2"/>
                </a:cubicBezTo>
                <a:cubicBezTo>
                  <a:pt x="2" y="3"/>
                  <a:pt x="2" y="3"/>
                  <a:pt x="2" y="4"/>
                </a:cubicBezTo>
                <a:cubicBezTo>
                  <a:pt x="2" y="99"/>
                  <a:pt x="2" y="99"/>
                  <a:pt x="2" y="99"/>
                </a:cubicBezTo>
                <a:cubicBezTo>
                  <a:pt x="2" y="100"/>
                  <a:pt x="2" y="100"/>
                  <a:pt x="2" y="101"/>
                </a:cubicBezTo>
                <a:cubicBezTo>
                  <a:pt x="2" y="101"/>
                  <a:pt x="3" y="101"/>
                  <a:pt x="3" y="101"/>
                </a:cubicBezTo>
                <a:cubicBezTo>
                  <a:pt x="9" y="101"/>
                  <a:pt x="9" y="101"/>
                  <a:pt x="9" y="101"/>
                </a:cubicBezTo>
                <a:cubicBezTo>
                  <a:pt x="9" y="103"/>
                  <a:pt x="9" y="103"/>
                  <a:pt x="9" y="103"/>
                </a:cubicBezTo>
                <a:lnTo>
                  <a:pt x="3" y="103"/>
                </a:lnTo>
                <a:close/>
                <a:moveTo>
                  <a:pt x="14" y="0"/>
                </a:moveTo>
                <a:cubicBezTo>
                  <a:pt x="15" y="0"/>
                  <a:pt x="16" y="1"/>
                  <a:pt x="17" y="1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1"/>
                  <a:pt x="18" y="1"/>
                  <a:pt x="18" y="1"/>
                </a:cubicBezTo>
                <a:cubicBezTo>
                  <a:pt x="19" y="1"/>
                  <a:pt x="19" y="0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2"/>
                  <a:pt x="26" y="2"/>
                  <a:pt x="26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5" y="3"/>
                  <a:pt x="25" y="4"/>
                </a:cubicBezTo>
                <a:cubicBezTo>
                  <a:pt x="25" y="64"/>
                  <a:pt x="25" y="64"/>
                  <a:pt x="25" y="64"/>
                </a:cubicBezTo>
                <a:cubicBezTo>
                  <a:pt x="25" y="66"/>
                  <a:pt x="24" y="67"/>
                  <a:pt x="22" y="67"/>
                </a:cubicBezTo>
                <a:cubicBezTo>
                  <a:pt x="18" y="67"/>
                  <a:pt x="18" y="67"/>
                  <a:pt x="18" y="67"/>
                </a:cubicBezTo>
                <a:cubicBezTo>
                  <a:pt x="18" y="99"/>
                  <a:pt x="18" y="99"/>
                  <a:pt x="18" y="99"/>
                </a:cubicBezTo>
                <a:cubicBezTo>
                  <a:pt x="18" y="100"/>
                  <a:pt x="18" y="100"/>
                  <a:pt x="19" y="101"/>
                </a:cubicBezTo>
                <a:cubicBezTo>
                  <a:pt x="19" y="101"/>
                  <a:pt x="20" y="101"/>
                  <a:pt x="20" y="101"/>
                </a:cubicBezTo>
                <a:cubicBezTo>
                  <a:pt x="26" y="101"/>
                  <a:pt x="26" y="101"/>
                  <a:pt x="26" y="101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19" y="103"/>
                  <a:pt x="18" y="102"/>
                  <a:pt x="18" y="102"/>
                </a:cubicBezTo>
                <a:cubicBezTo>
                  <a:pt x="18" y="101"/>
                  <a:pt x="17" y="101"/>
                  <a:pt x="17" y="101"/>
                </a:cubicBezTo>
                <a:cubicBezTo>
                  <a:pt x="17" y="101"/>
                  <a:pt x="17" y="101"/>
                  <a:pt x="17" y="102"/>
                </a:cubicBezTo>
                <a:cubicBezTo>
                  <a:pt x="16" y="102"/>
                  <a:pt x="15" y="103"/>
                  <a:pt x="14" y="103"/>
                </a:cubicBezTo>
                <a:cubicBezTo>
                  <a:pt x="9" y="103"/>
                  <a:pt x="9" y="103"/>
                  <a:pt x="9" y="103"/>
                </a:cubicBezTo>
                <a:cubicBezTo>
                  <a:pt x="9" y="101"/>
                  <a:pt x="9" y="101"/>
                  <a:pt x="9" y="101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15" y="101"/>
                  <a:pt x="15" y="101"/>
                  <a:pt x="16" y="101"/>
                </a:cubicBezTo>
                <a:cubicBezTo>
                  <a:pt x="16" y="100"/>
                  <a:pt x="16" y="100"/>
                  <a:pt x="16" y="99"/>
                </a:cubicBezTo>
                <a:cubicBezTo>
                  <a:pt x="16" y="66"/>
                  <a:pt x="16" y="66"/>
                  <a:pt x="16" y="66"/>
                </a:cubicBezTo>
                <a:cubicBezTo>
                  <a:pt x="16" y="65"/>
                  <a:pt x="15" y="65"/>
                  <a:pt x="15" y="6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6" y="3"/>
                  <a:pt x="16" y="2"/>
                </a:cubicBezTo>
                <a:cubicBezTo>
                  <a:pt x="15" y="2"/>
                  <a:pt x="15" y="2"/>
                  <a:pt x="1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0"/>
                  <a:pt x="9" y="0"/>
                  <a:pt x="9" y="0"/>
                </a:cubicBezTo>
                <a:lnTo>
                  <a:pt x="14" y="0"/>
                </a:lnTo>
                <a:close/>
                <a:moveTo>
                  <a:pt x="31" y="0"/>
                </a:moveTo>
                <a:cubicBezTo>
                  <a:pt x="32" y="0"/>
                  <a:pt x="33" y="1"/>
                  <a:pt x="33" y="1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4" y="2"/>
                  <a:pt x="35" y="1"/>
                </a:cubicBezTo>
                <a:cubicBezTo>
                  <a:pt x="35" y="1"/>
                  <a:pt x="36" y="0"/>
                  <a:pt x="37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2"/>
                  <a:pt x="42" y="2"/>
                  <a:pt x="42" y="2"/>
                </a:cubicBezTo>
                <a:cubicBezTo>
                  <a:pt x="42" y="2"/>
                  <a:pt x="42" y="2"/>
                  <a:pt x="42" y="2"/>
                </a:cubicBezTo>
                <a:cubicBezTo>
                  <a:pt x="42" y="2"/>
                  <a:pt x="42" y="2"/>
                  <a:pt x="42" y="2"/>
                </a:cubicBezTo>
                <a:cubicBezTo>
                  <a:pt x="42" y="66"/>
                  <a:pt x="42" y="66"/>
                  <a:pt x="42" y="66"/>
                </a:cubicBezTo>
                <a:cubicBezTo>
                  <a:pt x="42" y="66"/>
                  <a:pt x="41" y="67"/>
                  <a:pt x="40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67"/>
                  <a:pt x="35" y="67"/>
                  <a:pt x="35" y="66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100"/>
                  <a:pt x="35" y="100"/>
                  <a:pt x="36" y="101"/>
                </a:cubicBezTo>
                <a:cubicBezTo>
                  <a:pt x="36" y="101"/>
                  <a:pt x="36" y="101"/>
                  <a:pt x="37" y="10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37" y="103"/>
                  <a:pt x="37" y="103"/>
                  <a:pt x="37" y="103"/>
                </a:cubicBezTo>
                <a:cubicBezTo>
                  <a:pt x="36" y="103"/>
                  <a:pt x="35" y="102"/>
                  <a:pt x="35" y="102"/>
                </a:cubicBezTo>
                <a:cubicBezTo>
                  <a:pt x="35" y="102"/>
                  <a:pt x="35" y="102"/>
                  <a:pt x="35" y="102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34" y="101"/>
                  <a:pt x="34" y="101"/>
                  <a:pt x="33" y="102"/>
                </a:cubicBezTo>
                <a:cubicBezTo>
                  <a:pt x="33" y="102"/>
                  <a:pt x="32" y="103"/>
                  <a:pt x="31" y="103"/>
                </a:cubicBezTo>
                <a:cubicBezTo>
                  <a:pt x="26" y="103"/>
                  <a:pt x="26" y="103"/>
                  <a:pt x="26" y="103"/>
                </a:cubicBezTo>
                <a:cubicBezTo>
                  <a:pt x="26" y="101"/>
                  <a:pt x="26" y="101"/>
                  <a:pt x="26" y="101"/>
                </a:cubicBezTo>
                <a:cubicBezTo>
                  <a:pt x="31" y="101"/>
                  <a:pt x="31" y="101"/>
                  <a:pt x="31" y="101"/>
                </a:cubicBezTo>
                <a:cubicBezTo>
                  <a:pt x="31" y="101"/>
                  <a:pt x="32" y="101"/>
                  <a:pt x="32" y="101"/>
                </a:cubicBezTo>
                <a:cubicBezTo>
                  <a:pt x="33" y="100"/>
                  <a:pt x="33" y="100"/>
                  <a:pt x="33" y="99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3"/>
                  <a:pt x="33" y="3"/>
                  <a:pt x="32" y="2"/>
                </a:cubicBezTo>
                <a:cubicBezTo>
                  <a:pt x="32" y="2"/>
                  <a:pt x="31" y="2"/>
                  <a:pt x="31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0"/>
                  <a:pt x="26" y="0"/>
                  <a:pt x="26" y="0"/>
                </a:cubicBezTo>
                <a:lnTo>
                  <a:pt x="31" y="0"/>
                </a:lnTo>
                <a:close/>
                <a:moveTo>
                  <a:pt x="42" y="0"/>
                </a:move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50" y="1"/>
                </a:cubicBezTo>
                <a:cubicBezTo>
                  <a:pt x="50" y="2"/>
                  <a:pt x="50" y="2"/>
                  <a:pt x="51" y="2"/>
                </a:cubicBezTo>
                <a:cubicBezTo>
                  <a:pt x="51" y="2"/>
                  <a:pt x="51" y="2"/>
                  <a:pt x="51" y="1"/>
                </a:cubicBezTo>
                <a:cubicBezTo>
                  <a:pt x="52" y="1"/>
                  <a:pt x="53" y="0"/>
                  <a:pt x="5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2"/>
                  <a:pt x="59" y="2"/>
                  <a:pt x="59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3" y="2"/>
                  <a:pt x="53" y="2"/>
                  <a:pt x="52" y="2"/>
                </a:cubicBezTo>
                <a:cubicBezTo>
                  <a:pt x="52" y="3"/>
                  <a:pt x="52" y="3"/>
                  <a:pt x="52" y="4"/>
                </a:cubicBezTo>
                <a:cubicBezTo>
                  <a:pt x="52" y="99"/>
                  <a:pt x="52" y="99"/>
                  <a:pt x="52" y="99"/>
                </a:cubicBezTo>
                <a:cubicBezTo>
                  <a:pt x="52" y="100"/>
                  <a:pt x="52" y="100"/>
                  <a:pt x="52" y="101"/>
                </a:cubicBezTo>
                <a:cubicBezTo>
                  <a:pt x="53" y="101"/>
                  <a:pt x="53" y="101"/>
                  <a:pt x="54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4" y="103"/>
                  <a:pt x="54" y="103"/>
                  <a:pt x="54" y="103"/>
                </a:cubicBezTo>
                <a:cubicBezTo>
                  <a:pt x="53" y="103"/>
                  <a:pt x="52" y="102"/>
                  <a:pt x="51" y="102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0" y="101"/>
                  <a:pt x="50" y="101"/>
                  <a:pt x="50" y="102"/>
                </a:cubicBezTo>
                <a:cubicBezTo>
                  <a:pt x="49" y="102"/>
                  <a:pt x="49" y="103"/>
                  <a:pt x="48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48" y="101"/>
                  <a:pt x="49" y="101"/>
                  <a:pt x="49" y="101"/>
                </a:cubicBezTo>
                <a:cubicBezTo>
                  <a:pt x="49" y="100"/>
                  <a:pt x="50" y="100"/>
                  <a:pt x="50" y="99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3"/>
                  <a:pt x="49" y="3"/>
                  <a:pt x="49" y="2"/>
                </a:cubicBezTo>
                <a:cubicBezTo>
                  <a:pt x="49" y="2"/>
                  <a:pt x="48" y="2"/>
                  <a:pt x="48" y="2"/>
                </a:cubicBezTo>
                <a:cubicBezTo>
                  <a:pt x="42" y="2"/>
                  <a:pt x="42" y="2"/>
                  <a:pt x="42" y="2"/>
                </a:cubicBezTo>
                <a:cubicBezTo>
                  <a:pt x="42" y="0"/>
                  <a:pt x="42" y="0"/>
                  <a:pt x="42" y="0"/>
                </a:cubicBezTo>
                <a:close/>
                <a:moveTo>
                  <a:pt x="42" y="66"/>
                </a:moveTo>
                <a:cubicBezTo>
                  <a:pt x="43" y="65"/>
                  <a:pt x="43" y="65"/>
                  <a:pt x="43" y="64"/>
                </a:cubicBezTo>
                <a:cubicBezTo>
                  <a:pt x="43" y="4"/>
                  <a:pt x="43" y="4"/>
                  <a:pt x="43" y="4"/>
                </a:cubicBezTo>
                <a:cubicBezTo>
                  <a:pt x="43" y="3"/>
                  <a:pt x="43" y="3"/>
                  <a:pt x="42" y="2"/>
                </a:cubicBezTo>
                <a:lnTo>
                  <a:pt x="42" y="66"/>
                </a:lnTo>
                <a:close/>
                <a:moveTo>
                  <a:pt x="64" y="0"/>
                </a:moveTo>
                <a:cubicBezTo>
                  <a:pt x="65" y="0"/>
                  <a:pt x="66" y="1"/>
                  <a:pt x="66" y="1"/>
                </a:cubicBezTo>
                <a:cubicBezTo>
                  <a:pt x="68" y="1"/>
                  <a:pt x="68" y="1"/>
                  <a:pt x="68" y="1"/>
                </a:cubicBezTo>
                <a:cubicBezTo>
                  <a:pt x="69" y="1"/>
                  <a:pt x="70" y="0"/>
                  <a:pt x="7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2"/>
                  <a:pt x="76" y="2"/>
                  <a:pt x="76" y="2"/>
                </a:cubicBezTo>
                <a:cubicBezTo>
                  <a:pt x="71" y="2"/>
                  <a:pt x="71" y="2"/>
                  <a:pt x="71" y="2"/>
                </a:cubicBezTo>
                <a:cubicBezTo>
                  <a:pt x="72" y="2"/>
                  <a:pt x="72" y="3"/>
                  <a:pt x="72" y="4"/>
                </a:cubicBezTo>
                <a:cubicBezTo>
                  <a:pt x="72" y="64"/>
                  <a:pt x="72" y="64"/>
                  <a:pt x="72" y="64"/>
                </a:cubicBezTo>
                <a:cubicBezTo>
                  <a:pt x="72" y="66"/>
                  <a:pt x="71" y="67"/>
                  <a:pt x="69" y="67"/>
                </a:cubicBezTo>
                <a:cubicBezTo>
                  <a:pt x="68" y="67"/>
                  <a:pt x="68" y="67"/>
                  <a:pt x="68" y="67"/>
                </a:cubicBezTo>
                <a:cubicBezTo>
                  <a:pt x="68" y="99"/>
                  <a:pt x="68" y="99"/>
                  <a:pt x="68" y="99"/>
                </a:cubicBezTo>
                <a:cubicBezTo>
                  <a:pt x="68" y="100"/>
                  <a:pt x="69" y="100"/>
                  <a:pt x="69" y="101"/>
                </a:cubicBezTo>
                <a:cubicBezTo>
                  <a:pt x="69" y="101"/>
                  <a:pt x="70" y="101"/>
                  <a:pt x="70" y="101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69" y="103"/>
                  <a:pt x="69" y="102"/>
                  <a:pt x="68" y="102"/>
                </a:cubicBezTo>
                <a:cubicBezTo>
                  <a:pt x="68" y="102"/>
                  <a:pt x="68" y="102"/>
                  <a:pt x="68" y="102"/>
                </a:cubicBezTo>
                <a:cubicBezTo>
                  <a:pt x="68" y="101"/>
                  <a:pt x="68" y="101"/>
                  <a:pt x="67" y="101"/>
                </a:cubicBezTo>
                <a:cubicBezTo>
                  <a:pt x="67" y="101"/>
                  <a:pt x="67" y="101"/>
                  <a:pt x="67" y="102"/>
                </a:cubicBezTo>
                <a:cubicBezTo>
                  <a:pt x="67" y="102"/>
                  <a:pt x="67" y="102"/>
                  <a:pt x="67" y="102"/>
                </a:cubicBezTo>
                <a:cubicBezTo>
                  <a:pt x="66" y="102"/>
                  <a:pt x="65" y="103"/>
                  <a:pt x="64" y="103"/>
                </a:cubicBezTo>
                <a:cubicBezTo>
                  <a:pt x="59" y="103"/>
                  <a:pt x="59" y="103"/>
                  <a:pt x="59" y="103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64" y="101"/>
                  <a:pt x="64" y="101"/>
                  <a:pt x="64" y="101"/>
                </a:cubicBezTo>
                <a:cubicBezTo>
                  <a:pt x="65" y="101"/>
                  <a:pt x="65" y="101"/>
                  <a:pt x="66" y="101"/>
                </a:cubicBezTo>
                <a:cubicBezTo>
                  <a:pt x="66" y="100"/>
                  <a:pt x="66" y="100"/>
                  <a:pt x="66" y="99"/>
                </a:cubicBezTo>
                <a:cubicBezTo>
                  <a:pt x="66" y="67"/>
                  <a:pt x="66" y="67"/>
                  <a:pt x="66" y="67"/>
                </a:cubicBezTo>
                <a:cubicBezTo>
                  <a:pt x="65" y="67"/>
                  <a:pt x="65" y="67"/>
                  <a:pt x="65" y="67"/>
                </a:cubicBezTo>
                <a:cubicBezTo>
                  <a:pt x="64" y="67"/>
                  <a:pt x="63" y="66"/>
                  <a:pt x="63" y="64"/>
                </a:cubicBezTo>
                <a:cubicBezTo>
                  <a:pt x="63" y="4"/>
                  <a:pt x="63" y="4"/>
                  <a:pt x="63" y="4"/>
                </a:cubicBezTo>
                <a:cubicBezTo>
                  <a:pt x="63" y="3"/>
                  <a:pt x="63" y="2"/>
                  <a:pt x="63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0"/>
                  <a:pt x="59" y="0"/>
                  <a:pt x="59" y="0"/>
                </a:cubicBezTo>
                <a:lnTo>
                  <a:pt x="64" y="0"/>
                </a:lnTo>
                <a:close/>
                <a:moveTo>
                  <a:pt x="81" y="0"/>
                </a:moveTo>
                <a:cubicBezTo>
                  <a:pt x="82" y="0"/>
                  <a:pt x="83" y="1"/>
                  <a:pt x="83" y="1"/>
                </a:cubicBezTo>
                <a:cubicBezTo>
                  <a:pt x="83" y="1"/>
                  <a:pt x="83" y="1"/>
                  <a:pt x="83" y="1"/>
                </a:cubicBezTo>
                <a:cubicBezTo>
                  <a:pt x="85" y="1"/>
                  <a:pt x="85" y="1"/>
                  <a:pt x="85" y="1"/>
                </a:cubicBezTo>
                <a:cubicBezTo>
                  <a:pt x="86" y="1"/>
                  <a:pt x="86" y="0"/>
                  <a:pt x="87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2"/>
                  <a:pt x="92" y="2"/>
                  <a:pt x="92" y="2"/>
                </a:cubicBezTo>
                <a:cubicBezTo>
                  <a:pt x="89" y="2"/>
                  <a:pt x="89" y="2"/>
                  <a:pt x="89" y="2"/>
                </a:cubicBezTo>
                <a:cubicBezTo>
                  <a:pt x="90" y="2"/>
                  <a:pt x="90" y="3"/>
                  <a:pt x="90" y="4"/>
                </a:cubicBezTo>
                <a:cubicBezTo>
                  <a:pt x="90" y="64"/>
                  <a:pt x="90" y="64"/>
                  <a:pt x="90" y="64"/>
                </a:cubicBezTo>
                <a:cubicBezTo>
                  <a:pt x="90" y="66"/>
                  <a:pt x="89" y="67"/>
                  <a:pt x="87" y="67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99"/>
                  <a:pt x="85" y="99"/>
                  <a:pt x="85" y="99"/>
                </a:cubicBezTo>
                <a:cubicBezTo>
                  <a:pt x="85" y="100"/>
                  <a:pt x="85" y="100"/>
                  <a:pt x="86" y="101"/>
                </a:cubicBezTo>
                <a:cubicBezTo>
                  <a:pt x="86" y="101"/>
                  <a:pt x="87" y="101"/>
                  <a:pt x="87" y="101"/>
                </a:cubicBezTo>
                <a:cubicBezTo>
                  <a:pt x="92" y="101"/>
                  <a:pt x="92" y="101"/>
                  <a:pt x="92" y="101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87" y="103"/>
                  <a:pt x="87" y="103"/>
                  <a:pt x="87" y="103"/>
                </a:cubicBezTo>
                <a:cubicBezTo>
                  <a:pt x="86" y="103"/>
                  <a:pt x="85" y="102"/>
                  <a:pt x="85" y="102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4" y="101"/>
                  <a:pt x="84" y="101"/>
                  <a:pt x="83" y="102"/>
                </a:cubicBezTo>
                <a:cubicBezTo>
                  <a:pt x="83" y="102"/>
                  <a:pt x="82" y="103"/>
                  <a:pt x="81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81" y="101"/>
                  <a:pt x="81" y="101"/>
                  <a:pt x="81" y="101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3" y="100"/>
                  <a:pt x="83" y="100"/>
                  <a:pt x="83" y="99"/>
                </a:cubicBezTo>
                <a:cubicBezTo>
                  <a:pt x="83" y="67"/>
                  <a:pt x="83" y="67"/>
                  <a:pt x="83" y="67"/>
                </a:cubicBezTo>
                <a:cubicBezTo>
                  <a:pt x="82" y="67"/>
                  <a:pt x="81" y="66"/>
                  <a:pt x="81" y="64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3"/>
                  <a:pt x="81" y="2"/>
                  <a:pt x="81" y="2"/>
                </a:cubicBezTo>
                <a:cubicBezTo>
                  <a:pt x="81" y="2"/>
                  <a:pt x="81" y="2"/>
                  <a:pt x="81" y="2"/>
                </a:cubicBezTo>
                <a:cubicBezTo>
                  <a:pt x="76" y="2"/>
                  <a:pt x="76" y="2"/>
                  <a:pt x="76" y="2"/>
                </a:cubicBezTo>
                <a:cubicBezTo>
                  <a:pt x="76" y="0"/>
                  <a:pt x="76" y="0"/>
                  <a:pt x="76" y="0"/>
                </a:cubicBezTo>
                <a:lnTo>
                  <a:pt x="81" y="0"/>
                </a:lnTo>
                <a:close/>
                <a:moveTo>
                  <a:pt x="98" y="0"/>
                </a:moveTo>
                <a:cubicBezTo>
                  <a:pt x="99" y="0"/>
                  <a:pt x="100" y="1"/>
                  <a:pt x="100" y="1"/>
                </a:cubicBezTo>
                <a:cubicBezTo>
                  <a:pt x="100" y="2"/>
                  <a:pt x="101" y="2"/>
                  <a:pt x="101" y="2"/>
                </a:cubicBezTo>
                <a:cubicBezTo>
                  <a:pt x="101" y="2"/>
                  <a:pt x="101" y="2"/>
                  <a:pt x="101" y="1"/>
                </a:cubicBezTo>
                <a:cubicBezTo>
                  <a:pt x="102" y="1"/>
                  <a:pt x="103" y="0"/>
                  <a:pt x="104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09" y="67"/>
                  <a:pt x="108" y="67"/>
                  <a:pt x="108" y="67"/>
                </a:cubicBezTo>
                <a:cubicBezTo>
                  <a:pt x="103" y="67"/>
                  <a:pt x="103" y="67"/>
                  <a:pt x="103" y="67"/>
                </a:cubicBezTo>
                <a:cubicBezTo>
                  <a:pt x="103" y="67"/>
                  <a:pt x="102" y="67"/>
                  <a:pt x="102" y="66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100"/>
                  <a:pt x="102" y="100"/>
                  <a:pt x="103" y="101"/>
                </a:cubicBezTo>
                <a:cubicBezTo>
                  <a:pt x="103" y="101"/>
                  <a:pt x="103" y="101"/>
                  <a:pt x="104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04" y="103"/>
                  <a:pt x="104" y="103"/>
                  <a:pt x="104" y="103"/>
                </a:cubicBezTo>
                <a:cubicBezTo>
                  <a:pt x="103" y="103"/>
                  <a:pt x="102" y="102"/>
                  <a:pt x="101" y="102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1" y="101"/>
                  <a:pt x="100" y="101"/>
                  <a:pt x="100" y="102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0" y="102"/>
                  <a:pt x="99" y="103"/>
                  <a:pt x="98" y="103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2" y="101"/>
                  <a:pt x="92" y="101"/>
                  <a:pt x="92" y="101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101"/>
                  <a:pt x="99" y="101"/>
                  <a:pt x="99" y="101"/>
                </a:cubicBezTo>
                <a:cubicBezTo>
                  <a:pt x="100" y="100"/>
                  <a:pt x="100" y="100"/>
                  <a:pt x="100" y="99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3"/>
                  <a:pt x="100" y="3"/>
                  <a:pt x="99" y="2"/>
                </a:cubicBezTo>
                <a:cubicBezTo>
                  <a:pt x="99" y="2"/>
                  <a:pt x="98" y="2"/>
                  <a:pt x="98" y="2"/>
                </a:cubicBezTo>
                <a:cubicBezTo>
                  <a:pt x="92" y="2"/>
                  <a:pt x="92" y="2"/>
                  <a:pt x="92" y="2"/>
                </a:cubicBezTo>
                <a:cubicBezTo>
                  <a:pt x="92" y="0"/>
                  <a:pt x="92" y="0"/>
                  <a:pt x="92" y="0"/>
                </a:cubicBezTo>
                <a:lnTo>
                  <a:pt x="98" y="0"/>
                </a:lnTo>
                <a:close/>
                <a:moveTo>
                  <a:pt x="109" y="0"/>
                </a:moveTo>
                <a:cubicBezTo>
                  <a:pt x="115" y="0"/>
                  <a:pt x="115" y="0"/>
                  <a:pt x="115" y="0"/>
                </a:cubicBezTo>
                <a:cubicBezTo>
                  <a:pt x="116" y="0"/>
                  <a:pt x="116" y="1"/>
                  <a:pt x="117" y="1"/>
                </a:cubicBezTo>
                <a:cubicBezTo>
                  <a:pt x="117" y="2"/>
                  <a:pt x="117" y="2"/>
                  <a:pt x="118" y="2"/>
                </a:cubicBezTo>
                <a:cubicBezTo>
                  <a:pt x="118" y="2"/>
                  <a:pt x="118" y="2"/>
                  <a:pt x="118" y="1"/>
                </a:cubicBezTo>
                <a:cubicBezTo>
                  <a:pt x="119" y="1"/>
                  <a:pt x="120" y="0"/>
                  <a:pt x="121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2"/>
                  <a:pt x="126" y="2"/>
                  <a:pt x="126" y="2"/>
                </a:cubicBezTo>
                <a:cubicBezTo>
                  <a:pt x="121" y="2"/>
                  <a:pt x="121" y="2"/>
                  <a:pt x="121" y="2"/>
                </a:cubicBezTo>
                <a:cubicBezTo>
                  <a:pt x="120" y="2"/>
                  <a:pt x="120" y="2"/>
                  <a:pt x="119" y="2"/>
                </a:cubicBezTo>
                <a:cubicBezTo>
                  <a:pt x="119" y="3"/>
                  <a:pt x="119" y="3"/>
                  <a:pt x="119" y="4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19" y="100"/>
                  <a:pt x="119" y="100"/>
                  <a:pt x="119" y="101"/>
                </a:cubicBezTo>
                <a:cubicBezTo>
                  <a:pt x="120" y="101"/>
                  <a:pt x="120" y="101"/>
                  <a:pt x="121" y="101"/>
                </a:cubicBezTo>
                <a:cubicBezTo>
                  <a:pt x="126" y="101"/>
                  <a:pt x="126" y="101"/>
                  <a:pt x="126" y="101"/>
                </a:cubicBezTo>
                <a:cubicBezTo>
                  <a:pt x="126" y="103"/>
                  <a:pt x="126" y="103"/>
                  <a:pt x="126" y="103"/>
                </a:cubicBezTo>
                <a:cubicBezTo>
                  <a:pt x="121" y="103"/>
                  <a:pt x="121" y="103"/>
                  <a:pt x="121" y="103"/>
                </a:cubicBezTo>
                <a:cubicBezTo>
                  <a:pt x="120" y="103"/>
                  <a:pt x="119" y="102"/>
                  <a:pt x="118" y="102"/>
                </a:cubicBezTo>
                <a:cubicBezTo>
                  <a:pt x="118" y="101"/>
                  <a:pt x="118" y="101"/>
                  <a:pt x="118" y="101"/>
                </a:cubicBezTo>
                <a:cubicBezTo>
                  <a:pt x="117" y="101"/>
                  <a:pt x="117" y="101"/>
                  <a:pt x="117" y="102"/>
                </a:cubicBezTo>
                <a:cubicBezTo>
                  <a:pt x="116" y="102"/>
                  <a:pt x="116" y="103"/>
                  <a:pt x="115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5" y="101"/>
                  <a:pt x="116" y="101"/>
                  <a:pt x="116" y="101"/>
                </a:cubicBezTo>
                <a:cubicBezTo>
                  <a:pt x="116" y="100"/>
                  <a:pt x="116" y="100"/>
                  <a:pt x="116" y="99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6" y="3"/>
                  <a:pt x="116" y="2"/>
                </a:cubicBezTo>
                <a:cubicBezTo>
                  <a:pt x="116" y="2"/>
                  <a:pt x="115" y="2"/>
                  <a:pt x="115" y="2"/>
                </a:cubicBezTo>
                <a:cubicBezTo>
                  <a:pt x="109" y="2"/>
                  <a:pt x="109" y="2"/>
                  <a:pt x="109" y="2"/>
                </a:cubicBezTo>
                <a:cubicBezTo>
                  <a:pt x="110" y="2"/>
                  <a:pt x="110" y="3"/>
                  <a:pt x="110" y="4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0" y="65"/>
                  <a:pt x="110" y="66"/>
                  <a:pt x="109" y="66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126" y="2"/>
                </a:moveTo>
                <a:cubicBezTo>
                  <a:pt x="126" y="3"/>
                  <a:pt x="125" y="3"/>
                  <a:pt x="125" y="4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5" y="65"/>
                  <a:pt x="126" y="65"/>
                  <a:pt x="126" y="66"/>
                </a:cubicBezTo>
                <a:lnTo>
                  <a:pt x="126" y="2"/>
                </a:lnTo>
                <a:close/>
                <a:moveTo>
                  <a:pt x="131" y="0"/>
                </a:moveTo>
                <a:cubicBezTo>
                  <a:pt x="132" y="0"/>
                  <a:pt x="133" y="1"/>
                  <a:pt x="134" y="1"/>
                </a:cubicBezTo>
                <a:cubicBezTo>
                  <a:pt x="134" y="2"/>
                  <a:pt x="134" y="2"/>
                  <a:pt x="134" y="2"/>
                </a:cubicBezTo>
                <a:cubicBezTo>
                  <a:pt x="134" y="2"/>
                  <a:pt x="135" y="2"/>
                  <a:pt x="135" y="1"/>
                </a:cubicBezTo>
                <a:cubicBezTo>
                  <a:pt x="136" y="1"/>
                  <a:pt x="136" y="0"/>
                  <a:pt x="137" y="0"/>
                </a:cubicBezTo>
                <a:cubicBezTo>
                  <a:pt x="143" y="0"/>
                  <a:pt x="143" y="0"/>
                  <a:pt x="143" y="0"/>
                </a:cubicBezTo>
                <a:cubicBezTo>
                  <a:pt x="143" y="2"/>
                  <a:pt x="143" y="2"/>
                  <a:pt x="143" y="2"/>
                </a:cubicBezTo>
                <a:cubicBezTo>
                  <a:pt x="137" y="2"/>
                  <a:pt x="137" y="2"/>
                  <a:pt x="137" y="2"/>
                </a:cubicBezTo>
                <a:cubicBezTo>
                  <a:pt x="137" y="2"/>
                  <a:pt x="136" y="2"/>
                  <a:pt x="136" y="2"/>
                </a:cubicBezTo>
                <a:cubicBezTo>
                  <a:pt x="136" y="3"/>
                  <a:pt x="135" y="3"/>
                  <a:pt x="135" y="4"/>
                </a:cubicBezTo>
                <a:cubicBezTo>
                  <a:pt x="135" y="99"/>
                  <a:pt x="135" y="99"/>
                  <a:pt x="135" y="99"/>
                </a:cubicBezTo>
                <a:cubicBezTo>
                  <a:pt x="135" y="100"/>
                  <a:pt x="136" y="100"/>
                  <a:pt x="136" y="101"/>
                </a:cubicBezTo>
                <a:cubicBezTo>
                  <a:pt x="136" y="101"/>
                  <a:pt x="137" y="101"/>
                  <a:pt x="137" y="101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43" y="103"/>
                  <a:pt x="143" y="103"/>
                  <a:pt x="143" y="103"/>
                </a:cubicBezTo>
                <a:cubicBezTo>
                  <a:pt x="137" y="103"/>
                  <a:pt x="137" y="103"/>
                  <a:pt x="137" y="103"/>
                </a:cubicBezTo>
                <a:cubicBezTo>
                  <a:pt x="136" y="103"/>
                  <a:pt x="136" y="102"/>
                  <a:pt x="135" y="102"/>
                </a:cubicBezTo>
                <a:cubicBezTo>
                  <a:pt x="135" y="101"/>
                  <a:pt x="134" y="101"/>
                  <a:pt x="134" y="101"/>
                </a:cubicBezTo>
                <a:cubicBezTo>
                  <a:pt x="134" y="101"/>
                  <a:pt x="134" y="101"/>
                  <a:pt x="134" y="102"/>
                </a:cubicBezTo>
                <a:cubicBezTo>
                  <a:pt x="133" y="102"/>
                  <a:pt x="132" y="103"/>
                  <a:pt x="131" y="103"/>
                </a:cubicBezTo>
                <a:cubicBezTo>
                  <a:pt x="126" y="103"/>
                  <a:pt x="126" y="103"/>
                  <a:pt x="126" y="103"/>
                </a:cubicBezTo>
                <a:cubicBezTo>
                  <a:pt x="126" y="101"/>
                  <a:pt x="126" y="101"/>
                  <a:pt x="126" y="101"/>
                </a:cubicBezTo>
                <a:cubicBezTo>
                  <a:pt x="131" y="101"/>
                  <a:pt x="131" y="101"/>
                  <a:pt x="131" y="101"/>
                </a:cubicBezTo>
                <a:cubicBezTo>
                  <a:pt x="132" y="101"/>
                  <a:pt x="132" y="101"/>
                  <a:pt x="133" y="101"/>
                </a:cubicBezTo>
                <a:cubicBezTo>
                  <a:pt x="133" y="100"/>
                  <a:pt x="133" y="100"/>
                  <a:pt x="133" y="99"/>
                </a:cubicBezTo>
                <a:cubicBezTo>
                  <a:pt x="133" y="66"/>
                  <a:pt x="133" y="66"/>
                  <a:pt x="133" y="66"/>
                </a:cubicBezTo>
                <a:cubicBezTo>
                  <a:pt x="133" y="67"/>
                  <a:pt x="132" y="67"/>
                  <a:pt x="132" y="67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27" y="67"/>
                  <a:pt x="126" y="66"/>
                  <a:pt x="126" y="66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2"/>
                  <a:pt x="126" y="2"/>
                  <a:pt x="126" y="2"/>
                </a:cubicBezTo>
                <a:cubicBezTo>
                  <a:pt x="126" y="0"/>
                  <a:pt x="126" y="0"/>
                  <a:pt x="126" y="0"/>
                </a:cubicBezTo>
                <a:lnTo>
                  <a:pt x="131" y="0"/>
                </a:lnTo>
                <a:close/>
                <a:moveTo>
                  <a:pt x="148" y="0"/>
                </a:moveTo>
                <a:cubicBezTo>
                  <a:pt x="149" y="0"/>
                  <a:pt x="150" y="1"/>
                  <a:pt x="150" y="1"/>
                </a:cubicBezTo>
                <a:cubicBezTo>
                  <a:pt x="152" y="1"/>
                  <a:pt x="152" y="1"/>
                  <a:pt x="152" y="1"/>
                </a:cubicBezTo>
                <a:cubicBezTo>
                  <a:pt x="152" y="1"/>
                  <a:pt x="152" y="1"/>
                  <a:pt x="152" y="1"/>
                </a:cubicBezTo>
                <a:cubicBezTo>
                  <a:pt x="153" y="1"/>
                  <a:pt x="153" y="0"/>
                  <a:pt x="154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2"/>
                  <a:pt x="159" y="2"/>
                  <a:pt x="159" y="2"/>
                </a:cubicBezTo>
                <a:cubicBezTo>
                  <a:pt x="154" y="2"/>
                  <a:pt x="154" y="2"/>
                  <a:pt x="154" y="2"/>
                </a:cubicBezTo>
                <a:cubicBezTo>
                  <a:pt x="154" y="2"/>
                  <a:pt x="154" y="2"/>
                  <a:pt x="154" y="2"/>
                </a:cubicBezTo>
                <a:cubicBezTo>
                  <a:pt x="154" y="2"/>
                  <a:pt x="155" y="3"/>
                  <a:pt x="155" y="4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5" y="66"/>
                  <a:pt x="154" y="67"/>
                  <a:pt x="152" y="67"/>
                </a:cubicBezTo>
                <a:cubicBezTo>
                  <a:pt x="152" y="99"/>
                  <a:pt x="152" y="99"/>
                  <a:pt x="152" y="99"/>
                </a:cubicBezTo>
                <a:cubicBezTo>
                  <a:pt x="152" y="100"/>
                  <a:pt x="152" y="100"/>
                  <a:pt x="153" y="101"/>
                </a:cubicBezTo>
                <a:cubicBezTo>
                  <a:pt x="153" y="101"/>
                  <a:pt x="154" y="101"/>
                  <a:pt x="154" y="101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59" y="103"/>
                  <a:pt x="159" y="103"/>
                  <a:pt x="159" y="103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3" y="103"/>
                  <a:pt x="152" y="102"/>
                  <a:pt x="152" y="102"/>
                </a:cubicBezTo>
                <a:cubicBezTo>
                  <a:pt x="151" y="101"/>
                  <a:pt x="151" y="101"/>
                  <a:pt x="151" y="101"/>
                </a:cubicBezTo>
                <a:cubicBezTo>
                  <a:pt x="151" y="101"/>
                  <a:pt x="151" y="101"/>
                  <a:pt x="150" y="102"/>
                </a:cubicBezTo>
                <a:cubicBezTo>
                  <a:pt x="150" y="102"/>
                  <a:pt x="149" y="103"/>
                  <a:pt x="148" y="103"/>
                </a:cubicBezTo>
                <a:cubicBezTo>
                  <a:pt x="143" y="103"/>
                  <a:pt x="143" y="103"/>
                  <a:pt x="143" y="103"/>
                </a:cubicBezTo>
                <a:cubicBezTo>
                  <a:pt x="143" y="101"/>
                  <a:pt x="143" y="101"/>
                  <a:pt x="143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9" y="101"/>
                  <a:pt x="149" y="101"/>
                  <a:pt x="149" y="101"/>
                </a:cubicBezTo>
                <a:cubicBezTo>
                  <a:pt x="150" y="100"/>
                  <a:pt x="150" y="100"/>
                  <a:pt x="150" y="99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48" y="67"/>
                  <a:pt x="148" y="67"/>
                  <a:pt x="148" y="67"/>
                </a:cubicBezTo>
                <a:cubicBezTo>
                  <a:pt x="146" y="67"/>
                  <a:pt x="145" y="66"/>
                  <a:pt x="145" y="64"/>
                </a:cubicBezTo>
                <a:cubicBezTo>
                  <a:pt x="145" y="4"/>
                  <a:pt x="145" y="4"/>
                  <a:pt x="145" y="4"/>
                </a:cubicBezTo>
                <a:cubicBezTo>
                  <a:pt x="145" y="3"/>
                  <a:pt x="146" y="2"/>
                  <a:pt x="146" y="2"/>
                </a:cubicBezTo>
                <a:cubicBezTo>
                  <a:pt x="143" y="2"/>
                  <a:pt x="143" y="2"/>
                  <a:pt x="143" y="2"/>
                </a:cubicBezTo>
                <a:cubicBezTo>
                  <a:pt x="143" y="0"/>
                  <a:pt x="143" y="0"/>
                  <a:pt x="143" y="0"/>
                </a:cubicBezTo>
                <a:lnTo>
                  <a:pt x="148" y="0"/>
                </a:lnTo>
                <a:close/>
                <a:moveTo>
                  <a:pt x="159" y="0"/>
                </a:moveTo>
                <a:cubicBezTo>
                  <a:pt x="165" y="0"/>
                  <a:pt x="165" y="0"/>
                  <a:pt x="165" y="0"/>
                </a:cubicBezTo>
                <a:cubicBezTo>
                  <a:pt x="166" y="0"/>
                  <a:pt x="167" y="1"/>
                  <a:pt x="167" y="1"/>
                </a:cubicBezTo>
                <a:cubicBezTo>
                  <a:pt x="167" y="2"/>
                  <a:pt x="168" y="2"/>
                  <a:pt x="168" y="2"/>
                </a:cubicBezTo>
                <a:cubicBezTo>
                  <a:pt x="168" y="2"/>
                  <a:pt x="168" y="2"/>
                  <a:pt x="168" y="1"/>
                </a:cubicBezTo>
                <a:cubicBezTo>
                  <a:pt x="169" y="1"/>
                  <a:pt x="170" y="0"/>
                  <a:pt x="171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6" y="2"/>
                  <a:pt x="176" y="2"/>
                  <a:pt x="176" y="2"/>
                </a:cubicBezTo>
                <a:cubicBezTo>
                  <a:pt x="171" y="2"/>
                  <a:pt x="171" y="2"/>
                  <a:pt x="171" y="2"/>
                </a:cubicBezTo>
                <a:cubicBezTo>
                  <a:pt x="170" y="2"/>
                  <a:pt x="170" y="2"/>
                  <a:pt x="169" y="2"/>
                </a:cubicBezTo>
                <a:cubicBezTo>
                  <a:pt x="169" y="3"/>
                  <a:pt x="169" y="3"/>
                  <a:pt x="169" y="4"/>
                </a:cubicBezTo>
                <a:cubicBezTo>
                  <a:pt x="169" y="99"/>
                  <a:pt x="169" y="99"/>
                  <a:pt x="169" y="99"/>
                </a:cubicBezTo>
                <a:cubicBezTo>
                  <a:pt x="169" y="100"/>
                  <a:pt x="169" y="100"/>
                  <a:pt x="169" y="101"/>
                </a:cubicBezTo>
                <a:cubicBezTo>
                  <a:pt x="170" y="101"/>
                  <a:pt x="170" y="101"/>
                  <a:pt x="171" y="101"/>
                </a:cubicBezTo>
                <a:cubicBezTo>
                  <a:pt x="176" y="101"/>
                  <a:pt x="176" y="101"/>
                  <a:pt x="176" y="101"/>
                </a:cubicBezTo>
                <a:cubicBezTo>
                  <a:pt x="176" y="103"/>
                  <a:pt x="176" y="103"/>
                  <a:pt x="176" y="103"/>
                </a:cubicBezTo>
                <a:cubicBezTo>
                  <a:pt x="171" y="103"/>
                  <a:pt x="171" y="103"/>
                  <a:pt x="171" y="103"/>
                </a:cubicBezTo>
                <a:cubicBezTo>
                  <a:pt x="170" y="103"/>
                  <a:pt x="169" y="102"/>
                  <a:pt x="168" y="102"/>
                </a:cubicBezTo>
                <a:cubicBezTo>
                  <a:pt x="168" y="101"/>
                  <a:pt x="168" y="101"/>
                  <a:pt x="168" y="101"/>
                </a:cubicBezTo>
                <a:cubicBezTo>
                  <a:pt x="168" y="101"/>
                  <a:pt x="167" y="101"/>
                  <a:pt x="167" y="102"/>
                </a:cubicBezTo>
                <a:cubicBezTo>
                  <a:pt x="167" y="102"/>
                  <a:pt x="166" y="103"/>
                  <a:pt x="165" y="103"/>
                </a:cubicBezTo>
                <a:cubicBezTo>
                  <a:pt x="159" y="103"/>
                  <a:pt x="159" y="103"/>
                  <a:pt x="159" y="103"/>
                </a:cubicBezTo>
                <a:cubicBezTo>
                  <a:pt x="159" y="101"/>
                  <a:pt x="159" y="101"/>
                  <a:pt x="159" y="101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5" y="101"/>
                  <a:pt x="166" y="101"/>
                  <a:pt x="166" y="101"/>
                </a:cubicBezTo>
                <a:cubicBezTo>
                  <a:pt x="166" y="100"/>
                  <a:pt x="167" y="100"/>
                  <a:pt x="167" y="99"/>
                </a:cubicBezTo>
                <a:cubicBezTo>
                  <a:pt x="167" y="4"/>
                  <a:pt x="167" y="4"/>
                  <a:pt x="167" y="4"/>
                </a:cubicBezTo>
                <a:cubicBezTo>
                  <a:pt x="167" y="3"/>
                  <a:pt x="166" y="3"/>
                  <a:pt x="166" y="2"/>
                </a:cubicBezTo>
                <a:cubicBezTo>
                  <a:pt x="166" y="2"/>
                  <a:pt x="165" y="2"/>
                  <a:pt x="165" y="2"/>
                </a:cubicBezTo>
                <a:cubicBezTo>
                  <a:pt x="159" y="2"/>
                  <a:pt x="159" y="2"/>
                  <a:pt x="159" y="2"/>
                </a:cubicBezTo>
                <a:cubicBezTo>
                  <a:pt x="159" y="0"/>
                  <a:pt x="159" y="0"/>
                  <a:pt x="159" y="0"/>
                </a:cubicBezTo>
                <a:close/>
                <a:moveTo>
                  <a:pt x="176" y="3"/>
                </a:moveTo>
                <a:cubicBezTo>
                  <a:pt x="176" y="3"/>
                  <a:pt x="176" y="4"/>
                  <a:pt x="176" y="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176" y="64"/>
                  <a:pt x="176" y="65"/>
                  <a:pt x="176" y="65"/>
                </a:cubicBezTo>
                <a:lnTo>
                  <a:pt x="176" y="3"/>
                </a:lnTo>
                <a:close/>
                <a:moveTo>
                  <a:pt x="186" y="2"/>
                </a:moveTo>
                <a:cubicBezTo>
                  <a:pt x="186" y="3"/>
                  <a:pt x="186" y="3"/>
                  <a:pt x="186" y="4"/>
                </a:cubicBezTo>
                <a:cubicBezTo>
                  <a:pt x="186" y="99"/>
                  <a:pt x="186" y="99"/>
                  <a:pt x="186" y="99"/>
                </a:cubicBezTo>
                <a:cubicBezTo>
                  <a:pt x="186" y="100"/>
                  <a:pt x="186" y="100"/>
                  <a:pt x="186" y="101"/>
                </a:cubicBezTo>
                <a:cubicBezTo>
                  <a:pt x="187" y="101"/>
                  <a:pt x="187" y="101"/>
                  <a:pt x="188" y="101"/>
                </a:cubicBezTo>
                <a:cubicBezTo>
                  <a:pt x="193" y="101"/>
                  <a:pt x="193" y="101"/>
                  <a:pt x="193" y="101"/>
                </a:cubicBezTo>
                <a:cubicBezTo>
                  <a:pt x="193" y="103"/>
                  <a:pt x="193" y="103"/>
                  <a:pt x="193" y="103"/>
                </a:cubicBezTo>
                <a:cubicBezTo>
                  <a:pt x="188" y="103"/>
                  <a:pt x="188" y="103"/>
                  <a:pt x="188" y="103"/>
                </a:cubicBezTo>
                <a:cubicBezTo>
                  <a:pt x="187" y="103"/>
                  <a:pt x="186" y="102"/>
                  <a:pt x="185" y="102"/>
                </a:cubicBezTo>
                <a:cubicBezTo>
                  <a:pt x="185" y="101"/>
                  <a:pt x="185" y="101"/>
                  <a:pt x="185" y="101"/>
                </a:cubicBezTo>
                <a:cubicBezTo>
                  <a:pt x="184" y="101"/>
                  <a:pt x="184" y="101"/>
                  <a:pt x="184" y="102"/>
                </a:cubicBezTo>
                <a:cubicBezTo>
                  <a:pt x="183" y="102"/>
                  <a:pt x="183" y="103"/>
                  <a:pt x="182" y="103"/>
                </a:cubicBezTo>
                <a:cubicBezTo>
                  <a:pt x="176" y="103"/>
                  <a:pt x="176" y="103"/>
                  <a:pt x="176" y="103"/>
                </a:cubicBezTo>
                <a:cubicBezTo>
                  <a:pt x="176" y="101"/>
                  <a:pt x="176" y="101"/>
                  <a:pt x="176" y="101"/>
                </a:cubicBezTo>
                <a:cubicBezTo>
                  <a:pt x="182" y="101"/>
                  <a:pt x="182" y="101"/>
                  <a:pt x="182" y="101"/>
                </a:cubicBezTo>
                <a:cubicBezTo>
                  <a:pt x="182" y="101"/>
                  <a:pt x="183" y="101"/>
                  <a:pt x="183" y="101"/>
                </a:cubicBezTo>
                <a:cubicBezTo>
                  <a:pt x="183" y="100"/>
                  <a:pt x="183" y="100"/>
                  <a:pt x="183" y="99"/>
                </a:cubicBezTo>
                <a:cubicBezTo>
                  <a:pt x="183" y="67"/>
                  <a:pt x="183" y="67"/>
                  <a:pt x="183" y="67"/>
                </a:cubicBezTo>
                <a:cubicBezTo>
                  <a:pt x="183" y="67"/>
                  <a:pt x="183" y="67"/>
                  <a:pt x="183" y="67"/>
                </a:cubicBezTo>
                <a:cubicBezTo>
                  <a:pt x="179" y="67"/>
                  <a:pt x="179" y="67"/>
                  <a:pt x="179" y="67"/>
                </a:cubicBezTo>
                <a:cubicBezTo>
                  <a:pt x="178" y="67"/>
                  <a:pt x="177" y="66"/>
                  <a:pt x="176" y="65"/>
                </a:cubicBezTo>
                <a:cubicBezTo>
                  <a:pt x="176" y="3"/>
                  <a:pt x="176" y="3"/>
                  <a:pt x="176" y="3"/>
                </a:cubicBezTo>
                <a:cubicBezTo>
                  <a:pt x="176" y="3"/>
                  <a:pt x="177" y="2"/>
                  <a:pt x="177" y="2"/>
                </a:cubicBezTo>
                <a:cubicBezTo>
                  <a:pt x="176" y="2"/>
                  <a:pt x="176" y="2"/>
                  <a:pt x="176" y="2"/>
                </a:cubicBezTo>
                <a:cubicBezTo>
                  <a:pt x="176" y="0"/>
                  <a:pt x="176" y="0"/>
                  <a:pt x="176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3" y="0"/>
                  <a:pt x="183" y="1"/>
                  <a:pt x="184" y="1"/>
                </a:cubicBezTo>
                <a:cubicBezTo>
                  <a:pt x="184" y="2"/>
                  <a:pt x="184" y="2"/>
                  <a:pt x="184" y="2"/>
                </a:cubicBezTo>
                <a:cubicBezTo>
                  <a:pt x="184" y="2"/>
                  <a:pt x="184" y="2"/>
                  <a:pt x="185" y="2"/>
                </a:cubicBezTo>
                <a:cubicBezTo>
                  <a:pt x="185" y="2"/>
                  <a:pt x="185" y="2"/>
                  <a:pt x="185" y="1"/>
                </a:cubicBezTo>
                <a:cubicBezTo>
                  <a:pt x="186" y="1"/>
                  <a:pt x="187" y="0"/>
                  <a:pt x="188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93" y="2"/>
                  <a:pt x="193" y="2"/>
                  <a:pt x="193" y="2"/>
                </a:cubicBezTo>
                <a:cubicBezTo>
                  <a:pt x="188" y="2"/>
                  <a:pt x="188" y="2"/>
                  <a:pt x="188" y="2"/>
                </a:cubicBezTo>
                <a:cubicBezTo>
                  <a:pt x="187" y="2"/>
                  <a:pt x="187" y="2"/>
                  <a:pt x="186" y="2"/>
                </a:cubicBezTo>
                <a:close/>
                <a:moveTo>
                  <a:pt x="193" y="0"/>
                </a:moveTo>
                <a:cubicBezTo>
                  <a:pt x="198" y="0"/>
                  <a:pt x="198" y="0"/>
                  <a:pt x="198" y="0"/>
                </a:cubicBezTo>
                <a:cubicBezTo>
                  <a:pt x="199" y="0"/>
                  <a:pt x="200" y="1"/>
                  <a:pt x="200" y="1"/>
                </a:cubicBezTo>
                <a:cubicBezTo>
                  <a:pt x="201" y="1"/>
                  <a:pt x="201" y="1"/>
                  <a:pt x="202" y="2"/>
                </a:cubicBezTo>
                <a:cubicBezTo>
                  <a:pt x="202" y="2"/>
                  <a:pt x="202" y="2"/>
                  <a:pt x="202" y="1"/>
                </a:cubicBezTo>
                <a:cubicBezTo>
                  <a:pt x="203" y="1"/>
                  <a:pt x="203" y="0"/>
                  <a:pt x="204" y="0"/>
                </a:cubicBezTo>
                <a:cubicBezTo>
                  <a:pt x="210" y="0"/>
                  <a:pt x="210" y="0"/>
                  <a:pt x="210" y="0"/>
                </a:cubicBezTo>
                <a:cubicBezTo>
                  <a:pt x="210" y="2"/>
                  <a:pt x="210" y="2"/>
                  <a:pt x="210" y="2"/>
                </a:cubicBezTo>
                <a:cubicBezTo>
                  <a:pt x="204" y="2"/>
                  <a:pt x="204" y="2"/>
                  <a:pt x="204" y="2"/>
                </a:cubicBezTo>
                <a:cubicBezTo>
                  <a:pt x="204" y="2"/>
                  <a:pt x="203" y="2"/>
                  <a:pt x="203" y="2"/>
                </a:cubicBezTo>
                <a:cubicBezTo>
                  <a:pt x="203" y="3"/>
                  <a:pt x="203" y="3"/>
                  <a:pt x="203" y="3"/>
                </a:cubicBezTo>
                <a:cubicBezTo>
                  <a:pt x="203" y="3"/>
                  <a:pt x="203" y="4"/>
                  <a:pt x="203" y="4"/>
                </a:cubicBezTo>
                <a:cubicBezTo>
                  <a:pt x="203" y="64"/>
                  <a:pt x="203" y="64"/>
                  <a:pt x="203" y="64"/>
                </a:cubicBezTo>
                <a:cubicBezTo>
                  <a:pt x="203" y="65"/>
                  <a:pt x="203" y="65"/>
                  <a:pt x="202" y="65"/>
                </a:cubicBezTo>
                <a:cubicBezTo>
                  <a:pt x="202" y="99"/>
                  <a:pt x="202" y="99"/>
                  <a:pt x="202" y="99"/>
                </a:cubicBezTo>
                <a:cubicBezTo>
                  <a:pt x="202" y="100"/>
                  <a:pt x="203" y="100"/>
                  <a:pt x="203" y="101"/>
                </a:cubicBezTo>
                <a:cubicBezTo>
                  <a:pt x="203" y="101"/>
                  <a:pt x="204" y="101"/>
                  <a:pt x="204" y="101"/>
                </a:cubicBezTo>
                <a:cubicBezTo>
                  <a:pt x="210" y="101"/>
                  <a:pt x="210" y="101"/>
                  <a:pt x="210" y="101"/>
                </a:cubicBezTo>
                <a:cubicBezTo>
                  <a:pt x="210" y="103"/>
                  <a:pt x="210" y="103"/>
                  <a:pt x="210" y="103"/>
                </a:cubicBezTo>
                <a:cubicBezTo>
                  <a:pt x="204" y="103"/>
                  <a:pt x="204" y="103"/>
                  <a:pt x="204" y="103"/>
                </a:cubicBezTo>
                <a:cubicBezTo>
                  <a:pt x="203" y="103"/>
                  <a:pt x="203" y="102"/>
                  <a:pt x="202" y="102"/>
                </a:cubicBezTo>
                <a:cubicBezTo>
                  <a:pt x="202" y="101"/>
                  <a:pt x="201" y="101"/>
                  <a:pt x="201" y="101"/>
                </a:cubicBezTo>
                <a:cubicBezTo>
                  <a:pt x="201" y="101"/>
                  <a:pt x="201" y="101"/>
                  <a:pt x="201" y="102"/>
                </a:cubicBezTo>
                <a:cubicBezTo>
                  <a:pt x="200" y="102"/>
                  <a:pt x="199" y="103"/>
                  <a:pt x="198" y="103"/>
                </a:cubicBezTo>
                <a:cubicBezTo>
                  <a:pt x="193" y="103"/>
                  <a:pt x="193" y="103"/>
                  <a:pt x="193" y="103"/>
                </a:cubicBezTo>
                <a:cubicBezTo>
                  <a:pt x="193" y="101"/>
                  <a:pt x="193" y="101"/>
                  <a:pt x="193" y="101"/>
                </a:cubicBezTo>
                <a:cubicBezTo>
                  <a:pt x="198" y="101"/>
                  <a:pt x="198" y="101"/>
                  <a:pt x="198" y="101"/>
                </a:cubicBezTo>
                <a:cubicBezTo>
                  <a:pt x="199" y="101"/>
                  <a:pt x="199" y="101"/>
                  <a:pt x="200" y="101"/>
                </a:cubicBezTo>
                <a:cubicBezTo>
                  <a:pt x="200" y="100"/>
                  <a:pt x="200" y="100"/>
                  <a:pt x="200" y="99"/>
                </a:cubicBezTo>
                <a:cubicBezTo>
                  <a:pt x="200" y="67"/>
                  <a:pt x="200" y="67"/>
                  <a:pt x="200" y="67"/>
                </a:cubicBezTo>
                <a:cubicBezTo>
                  <a:pt x="200" y="67"/>
                  <a:pt x="200" y="67"/>
                  <a:pt x="200" y="67"/>
                </a:cubicBezTo>
                <a:cubicBezTo>
                  <a:pt x="196" y="67"/>
                  <a:pt x="196" y="67"/>
                  <a:pt x="196" y="67"/>
                </a:cubicBezTo>
                <a:cubicBezTo>
                  <a:pt x="195" y="67"/>
                  <a:pt x="193" y="66"/>
                  <a:pt x="193" y="64"/>
                </a:cubicBezTo>
                <a:cubicBezTo>
                  <a:pt x="193" y="4"/>
                  <a:pt x="193" y="4"/>
                  <a:pt x="193" y="4"/>
                </a:cubicBezTo>
                <a:cubicBezTo>
                  <a:pt x="193" y="3"/>
                  <a:pt x="194" y="2"/>
                  <a:pt x="194" y="2"/>
                </a:cubicBezTo>
                <a:cubicBezTo>
                  <a:pt x="193" y="2"/>
                  <a:pt x="193" y="2"/>
                  <a:pt x="193" y="2"/>
                </a:cubicBezTo>
                <a:lnTo>
                  <a:pt x="193" y="0"/>
                </a:lnTo>
                <a:close/>
                <a:moveTo>
                  <a:pt x="215" y="0"/>
                </a:moveTo>
                <a:cubicBezTo>
                  <a:pt x="216" y="0"/>
                  <a:pt x="217" y="1"/>
                  <a:pt x="217" y="1"/>
                </a:cubicBezTo>
                <a:cubicBezTo>
                  <a:pt x="217" y="1"/>
                  <a:pt x="217" y="1"/>
                  <a:pt x="217" y="1"/>
                </a:cubicBezTo>
                <a:cubicBezTo>
                  <a:pt x="219" y="1"/>
                  <a:pt x="220" y="2"/>
                  <a:pt x="220" y="4"/>
                </a:cubicBezTo>
                <a:cubicBezTo>
                  <a:pt x="220" y="64"/>
                  <a:pt x="220" y="64"/>
                  <a:pt x="220" y="64"/>
                </a:cubicBezTo>
                <a:cubicBezTo>
                  <a:pt x="220" y="65"/>
                  <a:pt x="219" y="66"/>
                  <a:pt x="218" y="67"/>
                </a:cubicBezTo>
                <a:cubicBezTo>
                  <a:pt x="218" y="99"/>
                  <a:pt x="218" y="99"/>
                  <a:pt x="218" y="99"/>
                </a:cubicBezTo>
                <a:cubicBezTo>
                  <a:pt x="218" y="100"/>
                  <a:pt x="218" y="101"/>
                  <a:pt x="217" y="102"/>
                </a:cubicBezTo>
                <a:cubicBezTo>
                  <a:pt x="217" y="102"/>
                  <a:pt x="216" y="103"/>
                  <a:pt x="215" y="103"/>
                </a:cubicBezTo>
                <a:cubicBezTo>
                  <a:pt x="210" y="103"/>
                  <a:pt x="210" y="103"/>
                  <a:pt x="210" y="103"/>
                </a:cubicBezTo>
                <a:cubicBezTo>
                  <a:pt x="210" y="101"/>
                  <a:pt x="210" y="101"/>
                  <a:pt x="210" y="101"/>
                </a:cubicBezTo>
                <a:cubicBezTo>
                  <a:pt x="215" y="101"/>
                  <a:pt x="215" y="101"/>
                  <a:pt x="215" y="101"/>
                </a:cubicBezTo>
                <a:cubicBezTo>
                  <a:pt x="216" y="101"/>
                  <a:pt x="216" y="101"/>
                  <a:pt x="216" y="101"/>
                </a:cubicBezTo>
                <a:cubicBezTo>
                  <a:pt x="217" y="100"/>
                  <a:pt x="217" y="100"/>
                  <a:pt x="217" y="99"/>
                </a:cubicBezTo>
                <a:cubicBezTo>
                  <a:pt x="217" y="67"/>
                  <a:pt x="217" y="67"/>
                  <a:pt x="217" y="67"/>
                </a:cubicBezTo>
                <a:cubicBezTo>
                  <a:pt x="213" y="67"/>
                  <a:pt x="213" y="67"/>
                  <a:pt x="213" y="67"/>
                </a:cubicBezTo>
                <a:cubicBezTo>
                  <a:pt x="212" y="67"/>
                  <a:pt x="211" y="66"/>
                  <a:pt x="211" y="64"/>
                </a:cubicBezTo>
                <a:cubicBezTo>
                  <a:pt x="211" y="4"/>
                  <a:pt x="211" y="4"/>
                  <a:pt x="211" y="4"/>
                </a:cubicBezTo>
                <a:cubicBezTo>
                  <a:pt x="211" y="3"/>
                  <a:pt x="211" y="2"/>
                  <a:pt x="212" y="2"/>
                </a:cubicBezTo>
                <a:cubicBezTo>
                  <a:pt x="210" y="2"/>
                  <a:pt x="210" y="2"/>
                  <a:pt x="210" y="2"/>
                </a:cubicBezTo>
                <a:cubicBezTo>
                  <a:pt x="210" y="0"/>
                  <a:pt x="210" y="0"/>
                  <a:pt x="210" y="0"/>
                </a:cubicBezTo>
                <a:lnTo>
                  <a:pt x="215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096" name="Google Shape;4096;p20"/>
          <p:cNvGrpSpPr/>
          <p:nvPr/>
        </p:nvGrpSpPr>
        <p:grpSpPr>
          <a:xfrm>
            <a:off x="7034213" y="2654301"/>
            <a:ext cx="508000" cy="527050"/>
            <a:chOff x="7034213" y="2654301"/>
            <a:chExt cx="508000" cy="527050"/>
          </a:xfrm>
        </p:grpSpPr>
        <p:sp>
          <p:nvSpPr>
            <p:cNvPr id="4097" name="Google Shape;4097;p20"/>
            <p:cNvSpPr/>
            <p:nvPr/>
          </p:nvSpPr>
          <p:spPr>
            <a:xfrm>
              <a:off x="7064375" y="2781301"/>
              <a:ext cx="446088" cy="400050"/>
            </a:xfrm>
            <a:custGeom>
              <a:rect b="b" l="l" r="r" t="t"/>
              <a:pathLst>
                <a:path extrusionOk="0" h="252" w="281">
                  <a:moveTo>
                    <a:pt x="175" y="0"/>
                  </a:moveTo>
                  <a:lnTo>
                    <a:pt x="175" y="105"/>
                  </a:lnTo>
                  <a:lnTo>
                    <a:pt x="239" y="226"/>
                  </a:lnTo>
                  <a:lnTo>
                    <a:pt x="43" y="226"/>
                  </a:lnTo>
                  <a:lnTo>
                    <a:pt x="107" y="105"/>
                  </a:lnTo>
                  <a:lnTo>
                    <a:pt x="107" y="0"/>
                  </a:lnTo>
                  <a:lnTo>
                    <a:pt x="82" y="0"/>
                  </a:lnTo>
                  <a:lnTo>
                    <a:pt x="82" y="102"/>
                  </a:lnTo>
                  <a:lnTo>
                    <a:pt x="10" y="232"/>
                  </a:lnTo>
                  <a:lnTo>
                    <a:pt x="0" y="252"/>
                  </a:lnTo>
                  <a:lnTo>
                    <a:pt x="22" y="252"/>
                  </a:lnTo>
                  <a:lnTo>
                    <a:pt x="260" y="252"/>
                  </a:lnTo>
                  <a:lnTo>
                    <a:pt x="281" y="252"/>
                  </a:lnTo>
                  <a:lnTo>
                    <a:pt x="271" y="232"/>
                  </a:lnTo>
                  <a:lnTo>
                    <a:pt x="200" y="102"/>
                  </a:lnTo>
                  <a:lnTo>
                    <a:pt x="200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8" name="Google Shape;4098;p20"/>
            <p:cNvSpPr/>
            <p:nvPr/>
          </p:nvSpPr>
          <p:spPr>
            <a:xfrm>
              <a:off x="7034213" y="2654301"/>
              <a:ext cx="508000" cy="423863"/>
            </a:xfrm>
            <a:custGeom>
              <a:rect b="b" l="l" r="r" t="t"/>
              <a:pathLst>
                <a:path extrusionOk="0" h="163" w="196">
                  <a:moveTo>
                    <a:pt x="98" y="0"/>
                  </a:moveTo>
                  <a:cubicBezTo>
                    <a:pt x="71" y="0"/>
                    <a:pt x="47" y="11"/>
                    <a:pt x="29" y="29"/>
                  </a:cubicBezTo>
                  <a:cubicBezTo>
                    <a:pt x="11" y="47"/>
                    <a:pt x="0" y="71"/>
                    <a:pt x="0" y="98"/>
                  </a:cubicBezTo>
                  <a:cubicBezTo>
                    <a:pt x="0" y="123"/>
                    <a:pt x="10" y="146"/>
                    <a:pt x="25" y="163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0" y="137"/>
                    <a:pt x="13" y="118"/>
                    <a:pt x="13" y="98"/>
                  </a:cubicBezTo>
                  <a:cubicBezTo>
                    <a:pt x="13" y="74"/>
                    <a:pt x="22" y="53"/>
                    <a:pt x="38" y="38"/>
                  </a:cubicBezTo>
                  <a:cubicBezTo>
                    <a:pt x="53" y="22"/>
                    <a:pt x="74" y="13"/>
                    <a:pt x="98" y="13"/>
                  </a:cubicBezTo>
                  <a:cubicBezTo>
                    <a:pt x="122" y="13"/>
                    <a:pt x="143" y="22"/>
                    <a:pt x="158" y="38"/>
                  </a:cubicBezTo>
                  <a:cubicBezTo>
                    <a:pt x="174" y="53"/>
                    <a:pt x="183" y="74"/>
                    <a:pt x="183" y="98"/>
                  </a:cubicBezTo>
                  <a:cubicBezTo>
                    <a:pt x="183" y="118"/>
                    <a:pt x="176" y="137"/>
                    <a:pt x="164" y="152"/>
                  </a:cubicBezTo>
                  <a:cubicBezTo>
                    <a:pt x="170" y="163"/>
                    <a:pt x="170" y="163"/>
                    <a:pt x="170" y="163"/>
                  </a:cubicBezTo>
                  <a:cubicBezTo>
                    <a:pt x="186" y="146"/>
                    <a:pt x="196" y="123"/>
                    <a:pt x="196" y="98"/>
                  </a:cubicBezTo>
                  <a:cubicBezTo>
                    <a:pt x="196" y="71"/>
                    <a:pt x="185" y="47"/>
                    <a:pt x="167" y="29"/>
                  </a:cubicBezTo>
                  <a:cubicBezTo>
                    <a:pt x="149" y="11"/>
                    <a:pt x="125" y="0"/>
                    <a:pt x="9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9" name="Google Shape;4099;p20"/>
            <p:cNvSpPr/>
            <p:nvPr/>
          </p:nvSpPr>
          <p:spPr>
            <a:xfrm>
              <a:off x="7254875" y="2865439"/>
              <a:ext cx="74613" cy="74613"/>
            </a:xfrm>
            <a:custGeom>
              <a:rect b="b" l="l" r="r" t="t"/>
              <a:pathLst>
                <a:path extrusionOk="0" h="29" w="29">
                  <a:moveTo>
                    <a:pt x="16" y="28"/>
                  </a:moveTo>
                  <a:cubicBezTo>
                    <a:pt x="12" y="29"/>
                    <a:pt x="9" y="28"/>
                    <a:pt x="6" y="25"/>
                  </a:cubicBezTo>
                  <a:cubicBezTo>
                    <a:pt x="3" y="23"/>
                    <a:pt x="1" y="20"/>
                    <a:pt x="1" y="16"/>
                  </a:cubicBezTo>
                  <a:cubicBezTo>
                    <a:pt x="0" y="12"/>
                    <a:pt x="1" y="8"/>
                    <a:pt x="4" y="5"/>
                  </a:cubicBezTo>
                  <a:cubicBezTo>
                    <a:pt x="6" y="2"/>
                    <a:pt x="9" y="1"/>
                    <a:pt x="13" y="0"/>
                  </a:cubicBezTo>
                  <a:cubicBezTo>
                    <a:pt x="17" y="0"/>
                    <a:pt x="21" y="1"/>
                    <a:pt x="24" y="3"/>
                  </a:cubicBezTo>
                  <a:cubicBezTo>
                    <a:pt x="27" y="6"/>
                    <a:pt x="28" y="9"/>
                    <a:pt x="29" y="13"/>
                  </a:cubicBezTo>
                  <a:cubicBezTo>
                    <a:pt x="29" y="17"/>
                    <a:pt x="28" y="20"/>
                    <a:pt x="26" y="23"/>
                  </a:cubicBezTo>
                  <a:cubicBezTo>
                    <a:pt x="23" y="26"/>
                    <a:pt x="20" y="28"/>
                    <a:pt x="16" y="2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0" name="Google Shape;4100;p20"/>
            <p:cNvSpPr/>
            <p:nvPr/>
          </p:nvSpPr>
          <p:spPr>
            <a:xfrm>
              <a:off x="7239000" y="2951164"/>
              <a:ext cx="53975" cy="53975"/>
            </a:xfrm>
            <a:custGeom>
              <a:rect b="b" l="l" r="r" t="t"/>
              <a:pathLst>
                <a:path extrusionOk="0" h="21" w="21">
                  <a:moveTo>
                    <a:pt x="19" y="17"/>
                  </a:moveTo>
                  <a:cubicBezTo>
                    <a:pt x="17" y="20"/>
                    <a:pt x="15" y="21"/>
                    <a:pt x="12" y="21"/>
                  </a:cubicBezTo>
                  <a:cubicBezTo>
                    <a:pt x="8" y="21"/>
                    <a:pt x="6" y="21"/>
                    <a:pt x="4" y="19"/>
                  </a:cubicBezTo>
                  <a:cubicBezTo>
                    <a:pt x="2" y="17"/>
                    <a:pt x="0" y="15"/>
                    <a:pt x="0" y="12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4" y="2"/>
                    <a:pt x="6" y="0"/>
                    <a:pt x="9" y="0"/>
                  </a:cubicBezTo>
                  <a:cubicBezTo>
                    <a:pt x="12" y="0"/>
                    <a:pt x="15" y="0"/>
                    <a:pt x="17" y="2"/>
                  </a:cubicBezTo>
                  <a:cubicBezTo>
                    <a:pt x="19" y="4"/>
                    <a:pt x="21" y="7"/>
                    <a:pt x="21" y="10"/>
                  </a:cubicBezTo>
                  <a:cubicBezTo>
                    <a:pt x="21" y="13"/>
                    <a:pt x="20" y="15"/>
                    <a:pt x="19" y="1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1" name="Google Shape;4101;p20"/>
            <p:cNvSpPr/>
            <p:nvPr/>
          </p:nvSpPr>
          <p:spPr>
            <a:xfrm>
              <a:off x="7277100" y="3013076"/>
              <a:ext cx="44450" cy="44450"/>
            </a:xfrm>
            <a:custGeom>
              <a:rect b="b" l="l" r="r" t="t"/>
              <a:pathLst>
                <a:path extrusionOk="0" h="17" w="17">
                  <a:moveTo>
                    <a:pt x="13" y="2"/>
                  </a:moveTo>
                  <a:cubicBezTo>
                    <a:pt x="15" y="4"/>
                    <a:pt x="16" y="6"/>
                    <a:pt x="16" y="8"/>
                  </a:cubicBezTo>
                  <a:cubicBezTo>
                    <a:pt x="17" y="10"/>
                    <a:pt x="16" y="12"/>
                    <a:pt x="15" y="14"/>
                  </a:cubicBezTo>
                  <a:cubicBezTo>
                    <a:pt x="13" y="15"/>
                    <a:pt x="11" y="16"/>
                    <a:pt x="9" y="17"/>
                  </a:cubicBezTo>
                  <a:cubicBezTo>
                    <a:pt x="7" y="17"/>
                    <a:pt x="5" y="16"/>
                    <a:pt x="3" y="15"/>
                  </a:cubicBezTo>
                  <a:cubicBezTo>
                    <a:pt x="1" y="13"/>
                    <a:pt x="1" y="12"/>
                    <a:pt x="0" y="9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3" y="2"/>
                    <a:pt x="5" y="1"/>
                    <a:pt x="7" y="1"/>
                  </a:cubicBezTo>
                  <a:cubicBezTo>
                    <a:pt x="10" y="0"/>
                    <a:pt x="12" y="1"/>
                    <a:pt x="13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2" name="Google Shape;4102;p20"/>
            <p:cNvSpPr/>
            <p:nvPr/>
          </p:nvSpPr>
          <p:spPr>
            <a:xfrm>
              <a:off x="7275513" y="3070226"/>
              <a:ext cx="28575" cy="28575"/>
            </a:xfrm>
            <a:custGeom>
              <a:rect b="b" l="l" r="r" t="t"/>
              <a:pathLst>
                <a:path extrusionOk="0" h="11" w="11">
                  <a:moveTo>
                    <a:pt x="9" y="1"/>
                  </a:moveTo>
                  <a:cubicBezTo>
                    <a:pt x="10" y="2"/>
                    <a:pt x="10" y="3"/>
                    <a:pt x="11" y="5"/>
                  </a:cubicBezTo>
                  <a:cubicBezTo>
                    <a:pt x="11" y="6"/>
                    <a:pt x="10" y="7"/>
                    <a:pt x="10" y="8"/>
                  </a:cubicBezTo>
                  <a:cubicBezTo>
                    <a:pt x="9" y="10"/>
                    <a:pt x="7" y="10"/>
                    <a:pt x="6" y="10"/>
                  </a:cubicBezTo>
                  <a:cubicBezTo>
                    <a:pt x="4" y="11"/>
                    <a:pt x="3" y="10"/>
                    <a:pt x="2" y="9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8" y="0"/>
                    <a:pt x="9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03" name="Google Shape;4103;p20"/>
          <p:cNvGrpSpPr/>
          <p:nvPr/>
        </p:nvGrpSpPr>
        <p:grpSpPr>
          <a:xfrm>
            <a:off x="3130550" y="3398839"/>
            <a:ext cx="555625" cy="612775"/>
            <a:chOff x="3130550" y="3398839"/>
            <a:chExt cx="555625" cy="612775"/>
          </a:xfrm>
        </p:grpSpPr>
        <p:sp>
          <p:nvSpPr>
            <p:cNvPr id="4104" name="Google Shape;4104;p20"/>
            <p:cNvSpPr/>
            <p:nvPr/>
          </p:nvSpPr>
          <p:spPr>
            <a:xfrm>
              <a:off x="3187700" y="3513139"/>
              <a:ext cx="441325" cy="441325"/>
            </a:xfrm>
            <a:custGeom>
              <a:rect b="b" l="l" r="r" t="t"/>
              <a:pathLst>
                <a:path extrusionOk="0" h="170" w="170">
                  <a:moveTo>
                    <a:pt x="170" y="85"/>
                  </a:moveTo>
                  <a:cubicBezTo>
                    <a:pt x="170" y="83"/>
                    <a:pt x="170" y="81"/>
                    <a:pt x="170" y="79"/>
                  </a:cubicBezTo>
                  <a:cubicBezTo>
                    <a:pt x="150" y="77"/>
                    <a:pt x="134" y="69"/>
                    <a:pt x="121" y="57"/>
                  </a:cubicBezTo>
                  <a:cubicBezTo>
                    <a:pt x="150" y="30"/>
                    <a:pt x="150" y="30"/>
                    <a:pt x="150" y="30"/>
                  </a:cubicBezTo>
                  <a:cubicBezTo>
                    <a:pt x="149" y="29"/>
                    <a:pt x="148" y="27"/>
                    <a:pt x="146" y="26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0" y="46"/>
                    <a:pt x="104" y="37"/>
                    <a:pt x="100" y="27"/>
                  </a:cubicBezTo>
                  <a:cubicBezTo>
                    <a:pt x="96" y="19"/>
                    <a:pt x="93" y="10"/>
                    <a:pt x="91" y="0"/>
                  </a:cubicBezTo>
                  <a:cubicBezTo>
                    <a:pt x="89" y="0"/>
                    <a:pt x="87" y="0"/>
                    <a:pt x="85" y="0"/>
                  </a:cubicBezTo>
                  <a:cubicBezTo>
                    <a:pt x="83" y="0"/>
                    <a:pt x="82" y="0"/>
                    <a:pt x="80" y="0"/>
                  </a:cubicBezTo>
                  <a:cubicBezTo>
                    <a:pt x="79" y="12"/>
                    <a:pt x="76" y="22"/>
                    <a:pt x="71" y="32"/>
                  </a:cubicBezTo>
                  <a:cubicBezTo>
                    <a:pt x="67" y="39"/>
                    <a:pt x="63" y="45"/>
                    <a:pt x="57" y="5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8" y="22"/>
                    <a:pt x="26" y="23"/>
                    <a:pt x="25" y="2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40" y="67"/>
                    <a:pt x="22" y="76"/>
                    <a:pt x="0" y="81"/>
                  </a:cubicBezTo>
                  <a:cubicBezTo>
                    <a:pt x="0" y="83"/>
                    <a:pt x="0" y="84"/>
                    <a:pt x="0" y="85"/>
                  </a:cubicBezTo>
                  <a:cubicBezTo>
                    <a:pt x="0" y="87"/>
                    <a:pt x="0" y="90"/>
                    <a:pt x="0" y="92"/>
                  </a:cubicBezTo>
                  <a:cubicBezTo>
                    <a:pt x="20" y="95"/>
                    <a:pt x="37" y="102"/>
                    <a:pt x="50" y="114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2" y="142"/>
                    <a:pt x="23" y="144"/>
                    <a:pt x="25" y="145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61" y="124"/>
                    <a:pt x="66" y="132"/>
                    <a:pt x="71" y="140"/>
                  </a:cubicBezTo>
                  <a:cubicBezTo>
                    <a:pt x="75" y="149"/>
                    <a:pt x="79" y="159"/>
                    <a:pt x="82" y="170"/>
                  </a:cubicBezTo>
                  <a:cubicBezTo>
                    <a:pt x="83" y="170"/>
                    <a:pt x="84" y="170"/>
                    <a:pt x="85" y="170"/>
                  </a:cubicBezTo>
                  <a:cubicBezTo>
                    <a:pt x="88" y="170"/>
                    <a:pt x="90" y="170"/>
                    <a:pt x="93" y="170"/>
                  </a:cubicBezTo>
                  <a:cubicBezTo>
                    <a:pt x="94" y="160"/>
                    <a:pt x="96" y="151"/>
                    <a:pt x="100" y="144"/>
                  </a:cubicBezTo>
                  <a:cubicBezTo>
                    <a:pt x="103" y="135"/>
                    <a:pt x="108" y="128"/>
                    <a:pt x="114" y="121"/>
                  </a:cubicBezTo>
                  <a:cubicBezTo>
                    <a:pt x="140" y="150"/>
                    <a:pt x="140" y="150"/>
                    <a:pt x="140" y="150"/>
                  </a:cubicBezTo>
                  <a:cubicBezTo>
                    <a:pt x="141" y="149"/>
                    <a:pt x="143" y="147"/>
                    <a:pt x="144" y="146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30" y="105"/>
                    <a:pt x="147" y="96"/>
                    <a:pt x="170" y="90"/>
                  </a:cubicBezTo>
                  <a:cubicBezTo>
                    <a:pt x="170" y="88"/>
                    <a:pt x="170" y="87"/>
                    <a:pt x="170" y="85"/>
                  </a:cubicBezTo>
                  <a:close/>
                  <a:moveTo>
                    <a:pt x="59" y="62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38" y="77"/>
                    <a:pt x="50" y="70"/>
                    <a:pt x="59" y="62"/>
                  </a:cubicBezTo>
                  <a:close/>
                  <a:moveTo>
                    <a:pt x="26" y="89"/>
                  </a:moveTo>
                  <a:cubicBezTo>
                    <a:pt x="71" y="89"/>
                    <a:pt x="71" y="89"/>
                    <a:pt x="71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48" y="99"/>
                    <a:pt x="37" y="93"/>
                    <a:pt x="26" y="89"/>
                  </a:cubicBezTo>
                  <a:close/>
                  <a:moveTo>
                    <a:pt x="83" y="146"/>
                  </a:moveTo>
                  <a:cubicBezTo>
                    <a:pt x="80" y="137"/>
                    <a:pt x="76" y="130"/>
                    <a:pt x="71" y="123"/>
                  </a:cubicBezTo>
                  <a:cubicBezTo>
                    <a:pt x="68" y="119"/>
                    <a:pt x="65" y="115"/>
                    <a:pt x="61" y="112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83" y="91"/>
                    <a:pt x="83" y="91"/>
                    <a:pt x="83" y="91"/>
                  </a:cubicBezTo>
                  <a:lnTo>
                    <a:pt x="83" y="146"/>
                  </a:lnTo>
                  <a:close/>
                  <a:moveTo>
                    <a:pt x="83" y="79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6" y="55"/>
                    <a:pt x="68" y="52"/>
                    <a:pt x="71" y="49"/>
                  </a:cubicBezTo>
                  <a:cubicBezTo>
                    <a:pt x="76" y="42"/>
                    <a:pt x="80" y="34"/>
                    <a:pt x="83" y="25"/>
                  </a:cubicBezTo>
                  <a:lnTo>
                    <a:pt x="83" y="79"/>
                  </a:lnTo>
                  <a:close/>
                  <a:moveTo>
                    <a:pt x="89" y="25"/>
                  </a:moveTo>
                  <a:cubicBezTo>
                    <a:pt x="92" y="33"/>
                    <a:pt x="96" y="40"/>
                    <a:pt x="100" y="46"/>
                  </a:cubicBezTo>
                  <a:cubicBezTo>
                    <a:pt x="103" y="51"/>
                    <a:pt x="106" y="55"/>
                    <a:pt x="110" y="59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89" y="78"/>
                    <a:pt x="89" y="78"/>
                    <a:pt x="89" y="78"/>
                  </a:cubicBezTo>
                  <a:lnTo>
                    <a:pt x="89" y="25"/>
                  </a:lnTo>
                  <a:close/>
                  <a:moveTo>
                    <a:pt x="100" y="125"/>
                  </a:moveTo>
                  <a:cubicBezTo>
                    <a:pt x="95" y="131"/>
                    <a:pt x="92" y="138"/>
                    <a:pt x="89" y="146"/>
                  </a:cubicBezTo>
                  <a:cubicBezTo>
                    <a:pt x="89" y="95"/>
                    <a:pt x="89" y="95"/>
                    <a:pt x="89" y="95"/>
                  </a:cubicBezTo>
                  <a:cubicBezTo>
                    <a:pt x="100" y="106"/>
                    <a:pt x="100" y="106"/>
                    <a:pt x="100" y="106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5" y="118"/>
                    <a:pt x="102" y="121"/>
                    <a:pt x="100" y="125"/>
                  </a:cubicBezTo>
                  <a:close/>
                  <a:moveTo>
                    <a:pt x="112" y="110"/>
                  </a:moveTo>
                  <a:cubicBezTo>
                    <a:pt x="100" y="97"/>
                    <a:pt x="100" y="97"/>
                    <a:pt x="100" y="97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100" y="89"/>
                    <a:pt x="100" y="89"/>
                    <a:pt x="100" y="89"/>
                  </a:cubicBezTo>
                  <a:cubicBezTo>
                    <a:pt x="145" y="89"/>
                    <a:pt x="145" y="89"/>
                    <a:pt x="145" y="89"/>
                  </a:cubicBezTo>
                  <a:cubicBezTo>
                    <a:pt x="132" y="95"/>
                    <a:pt x="121" y="102"/>
                    <a:pt x="112" y="110"/>
                  </a:cubicBezTo>
                  <a:close/>
                  <a:moveTo>
                    <a:pt x="100" y="83"/>
                  </a:moveTo>
                  <a:cubicBezTo>
                    <a:pt x="93" y="83"/>
                    <a:pt x="93" y="83"/>
                    <a:pt x="93" y="83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23" y="72"/>
                    <a:pt x="134" y="79"/>
                    <a:pt x="146" y="83"/>
                  </a:cubicBezTo>
                  <a:lnTo>
                    <a:pt x="100" y="8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5" name="Google Shape;4105;p20"/>
            <p:cNvSpPr/>
            <p:nvPr/>
          </p:nvSpPr>
          <p:spPr>
            <a:xfrm>
              <a:off x="3130550" y="3459164"/>
              <a:ext cx="555625" cy="552450"/>
            </a:xfrm>
            <a:custGeom>
              <a:rect b="b" l="l" r="r" t="t"/>
              <a:pathLst>
                <a:path extrusionOk="0" h="213" w="214">
                  <a:moveTo>
                    <a:pt x="124" y="0"/>
                  </a:moveTo>
                  <a:cubicBezTo>
                    <a:pt x="123" y="2"/>
                    <a:pt x="122" y="4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17" y="8"/>
                    <a:pt x="112" y="11"/>
                    <a:pt x="107" y="11"/>
                  </a:cubicBezTo>
                  <a:cubicBezTo>
                    <a:pt x="102" y="11"/>
                    <a:pt x="97" y="8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2" y="4"/>
                    <a:pt x="91" y="2"/>
                    <a:pt x="90" y="0"/>
                  </a:cubicBezTo>
                  <a:cubicBezTo>
                    <a:pt x="39" y="8"/>
                    <a:pt x="0" y="52"/>
                    <a:pt x="0" y="106"/>
                  </a:cubicBezTo>
                  <a:cubicBezTo>
                    <a:pt x="0" y="165"/>
                    <a:pt x="48" y="213"/>
                    <a:pt x="107" y="213"/>
                  </a:cubicBezTo>
                  <a:cubicBezTo>
                    <a:pt x="166" y="213"/>
                    <a:pt x="214" y="165"/>
                    <a:pt x="214" y="106"/>
                  </a:cubicBezTo>
                  <a:cubicBezTo>
                    <a:pt x="214" y="52"/>
                    <a:pt x="175" y="8"/>
                    <a:pt x="124" y="0"/>
                  </a:cubicBezTo>
                  <a:close/>
                  <a:moveTo>
                    <a:pt x="107" y="195"/>
                  </a:moveTo>
                  <a:cubicBezTo>
                    <a:pt x="58" y="195"/>
                    <a:pt x="17" y="155"/>
                    <a:pt x="17" y="106"/>
                  </a:cubicBezTo>
                  <a:cubicBezTo>
                    <a:pt x="17" y="56"/>
                    <a:pt x="58" y="16"/>
                    <a:pt x="107" y="16"/>
                  </a:cubicBezTo>
                  <a:cubicBezTo>
                    <a:pt x="157" y="16"/>
                    <a:pt x="197" y="56"/>
                    <a:pt x="197" y="106"/>
                  </a:cubicBezTo>
                  <a:cubicBezTo>
                    <a:pt x="197" y="155"/>
                    <a:pt x="157" y="195"/>
                    <a:pt x="107" y="19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6" name="Google Shape;4106;p20"/>
            <p:cNvSpPr/>
            <p:nvPr/>
          </p:nvSpPr>
          <p:spPr>
            <a:xfrm>
              <a:off x="3371850" y="3398839"/>
              <a:ext cx="73025" cy="762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07" name="Google Shape;4107;p20"/>
          <p:cNvGrpSpPr/>
          <p:nvPr/>
        </p:nvGrpSpPr>
        <p:grpSpPr>
          <a:xfrm>
            <a:off x="2354263" y="2690814"/>
            <a:ext cx="566737" cy="579437"/>
            <a:chOff x="2354263" y="2690814"/>
            <a:chExt cx="566737" cy="579437"/>
          </a:xfrm>
        </p:grpSpPr>
        <p:sp>
          <p:nvSpPr>
            <p:cNvPr id="4108" name="Google Shape;4108;p20"/>
            <p:cNvSpPr/>
            <p:nvPr/>
          </p:nvSpPr>
          <p:spPr>
            <a:xfrm>
              <a:off x="2811463" y="2894014"/>
              <a:ext cx="88900" cy="57150"/>
            </a:xfrm>
            <a:custGeom>
              <a:rect b="b" l="l" r="r" t="t"/>
              <a:pathLst>
                <a:path extrusionOk="0" h="22" w="34">
                  <a:moveTo>
                    <a:pt x="0" y="7"/>
                  </a:moveTo>
                  <a:cubicBezTo>
                    <a:pt x="9" y="12"/>
                    <a:pt x="16" y="17"/>
                    <a:pt x="20" y="22"/>
                  </a:cubicBezTo>
                  <a:cubicBezTo>
                    <a:pt x="23" y="19"/>
                    <a:pt x="27" y="17"/>
                    <a:pt x="31" y="17"/>
                  </a:cubicBezTo>
                  <a:cubicBezTo>
                    <a:pt x="32" y="17"/>
                    <a:pt x="33" y="17"/>
                    <a:pt x="34" y="18"/>
                  </a:cubicBezTo>
                  <a:cubicBezTo>
                    <a:pt x="27" y="11"/>
                    <a:pt x="17" y="5"/>
                    <a:pt x="3" y="0"/>
                  </a:cubicBezTo>
                  <a:cubicBezTo>
                    <a:pt x="2" y="3"/>
                    <a:pt x="1" y="5"/>
                    <a:pt x="0" y="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9" name="Google Shape;4109;p20"/>
            <p:cNvSpPr/>
            <p:nvPr/>
          </p:nvSpPr>
          <p:spPr>
            <a:xfrm>
              <a:off x="2354263" y="2730501"/>
              <a:ext cx="203200" cy="328613"/>
            </a:xfrm>
            <a:custGeom>
              <a:rect b="b" l="l" r="r" t="t"/>
              <a:pathLst>
                <a:path extrusionOk="0" h="127" w="79">
                  <a:moveTo>
                    <a:pt x="40" y="119"/>
                  </a:moveTo>
                  <a:cubicBezTo>
                    <a:pt x="25" y="112"/>
                    <a:pt x="15" y="103"/>
                    <a:pt x="15" y="94"/>
                  </a:cubicBezTo>
                  <a:cubicBezTo>
                    <a:pt x="15" y="84"/>
                    <a:pt x="29" y="73"/>
                    <a:pt x="50" y="66"/>
                  </a:cubicBezTo>
                  <a:cubicBezTo>
                    <a:pt x="52" y="73"/>
                    <a:pt x="54" y="80"/>
                    <a:pt x="57" y="87"/>
                  </a:cubicBezTo>
                  <a:cubicBezTo>
                    <a:pt x="58" y="85"/>
                    <a:pt x="59" y="83"/>
                    <a:pt x="61" y="81"/>
                  </a:cubicBezTo>
                  <a:cubicBezTo>
                    <a:pt x="59" y="75"/>
                    <a:pt x="58" y="69"/>
                    <a:pt x="56" y="64"/>
                  </a:cubicBezTo>
                  <a:cubicBezTo>
                    <a:pt x="62" y="62"/>
                    <a:pt x="69" y="60"/>
                    <a:pt x="75" y="59"/>
                  </a:cubicBezTo>
                  <a:cubicBezTo>
                    <a:pt x="77" y="58"/>
                    <a:pt x="78" y="56"/>
                    <a:pt x="79" y="54"/>
                  </a:cubicBezTo>
                  <a:cubicBezTo>
                    <a:pt x="71" y="55"/>
                    <a:pt x="63" y="57"/>
                    <a:pt x="56" y="58"/>
                  </a:cubicBezTo>
                  <a:cubicBezTo>
                    <a:pt x="52" y="38"/>
                    <a:pt x="54" y="21"/>
                    <a:pt x="60" y="11"/>
                  </a:cubicBezTo>
                  <a:cubicBezTo>
                    <a:pt x="57" y="10"/>
                    <a:pt x="55" y="9"/>
                    <a:pt x="53" y="7"/>
                  </a:cubicBezTo>
                  <a:cubicBezTo>
                    <a:pt x="51" y="5"/>
                    <a:pt x="49" y="3"/>
                    <a:pt x="49" y="0"/>
                  </a:cubicBezTo>
                  <a:cubicBezTo>
                    <a:pt x="43" y="13"/>
                    <a:pt x="43" y="34"/>
                    <a:pt x="49" y="60"/>
                  </a:cubicBezTo>
                  <a:cubicBezTo>
                    <a:pt x="19" y="67"/>
                    <a:pt x="0" y="80"/>
                    <a:pt x="0" y="95"/>
                  </a:cubicBezTo>
                  <a:cubicBezTo>
                    <a:pt x="0" y="108"/>
                    <a:pt x="14" y="119"/>
                    <a:pt x="37" y="127"/>
                  </a:cubicBezTo>
                  <a:cubicBezTo>
                    <a:pt x="38" y="125"/>
                    <a:pt x="39" y="122"/>
                    <a:pt x="40" y="1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0" name="Google Shape;4110;p20"/>
            <p:cNvSpPr/>
            <p:nvPr/>
          </p:nvSpPr>
          <p:spPr>
            <a:xfrm>
              <a:off x="2544763" y="2698751"/>
              <a:ext cx="101600" cy="90488"/>
            </a:xfrm>
            <a:custGeom>
              <a:rect b="b" l="l" r="r" t="t"/>
              <a:pathLst>
                <a:path extrusionOk="0" h="35" w="39">
                  <a:moveTo>
                    <a:pt x="2" y="15"/>
                  </a:moveTo>
                  <a:cubicBezTo>
                    <a:pt x="11" y="16"/>
                    <a:pt x="23" y="23"/>
                    <a:pt x="34" y="35"/>
                  </a:cubicBezTo>
                  <a:cubicBezTo>
                    <a:pt x="36" y="33"/>
                    <a:pt x="38" y="32"/>
                    <a:pt x="39" y="30"/>
                  </a:cubicBezTo>
                  <a:cubicBezTo>
                    <a:pt x="25" y="14"/>
                    <a:pt x="12" y="3"/>
                    <a:pt x="0" y="0"/>
                  </a:cubicBezTo>
                  <a:cubicBezTo>
                    <a:pt x="2" y="2"/>
                    <a:pt x="3" y="5"/>
                    <a:pt x="3" y="9"/>
                  </a:cubicBezTo>
                  <a:cubicBezTo>
                    <a:pt x="3" y="11"/>
                    <a:pt x="3" y="13"/>
                    <a:pt x="2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1" name="Google Shape;4111;p20"/>
            <p:cNvSpPr/>
            <p:nvPr/>
          </p:nvSpPr>
          <p:spPr>
            <a:xfrm>
              <a:off x="2486025" y="2976564"/>
              <a:ext cx="198438" cy="173038"/>
            </a:xfrm>
            <a:custGeom>
              <a:rect b="b" l="l" r="r" t="t"/>
              <a:pathLst>
                <a:path extrusionOk="0" h="67" w="77">
                  <a:moveTo>
                    <a:pt x="0" y="36"/>
                  </a:moveTo>
                  <a:cubicBezTo>
                    <a:pt x="8" y="38"/>
                    <a:pt x="18" y="40"/>
                    <a:pt x="28" y="41"/>
                  </a:cubicBezTo>
                  <a:cubicBezTo>
                    <a:pt x="33" y="50"/>
                    <a:pt x="39" y="59"/>
                    <a:pt x="45" y="67"/>
                  </a:cubicBezTo>
                  <a:cubicBezTo>
                    <a:pt x="47" y="65"/>
                    <a:pt x="49" y="64"/>
                    <a:pt x="51" y="62"/>
                  </a:cubicBezTo>
                  <a:cubicBezTo>
                    <a:pt x="45" y="56"/>
                    <a:pt x="40" y="49"/>
                    <a:pt x="35" y="42"/>
                  </a:cubicBezTo>
                  <a:cubicBezTo>
                    <a:pt x="42" y="42"/>
                    <a:pt x="50" y="42"/>
                    <a:pt x="57" y="42"/>
                  </a:cubicBezTo>
                  <a:cubicBezTo>
                    <a:pt x="62" y="42"/>
                    <a:pt x="67" y="42"/>
                    <a:pt x="72" y="42"/>
                  </a:cubicBezTo>
                  <a:cubicBezTo>
                    <a:pt x="74" y="40"/>
                    <a:pt x="76" y="38"/>
                    <a:pt x="77" y="36"/>
                  </a:cubicBezTo>
                  <a:cubicBezTo>
                    <a:pt x="70" y="37"/>
                    <a:pt x="63" y="38"/>
                    <a:pt x="56" y="38"/>
                  </a:cubicBezTo>
                  <a:cubicBezTo>
                    <a:pt x="48" y="38"/>
                    <a:pt x="39" y="37"/>
                    <a:pt x="32" y="36"/>
                  </a:cubicBezTo>
                  <a:cubicBezTo>
                    <a:pt x="28" y="30"/>
                    <a:pt x="24" y="23"/>
                    <a:pt x="21" y="16"/>
                  </a:cubicBezTo>
                  <a:cubicBezTo>
                    <a:pt x="18" y="10"/>
                    <a:pt x="16" y="5"/>
                    <a:pt x="14" y="0"/>
                  </a:cubicBezTo>
                  <a:cubicBezTo>
                    <a:pt x="13" y="2"/>
                    <a:pt x="12" y="4"/>
                    <a:pt x="11" y="7"/>
                  </a:cubicBezTo>
                  <a:cubicBezTo>
                    <a:pt x="13" y="11"/>
                    <a:pt x="15" y="15"/>
                    <a:pt x="17" y="19"/>
                  </a:cubicBezTo>
                  <a:cubicBezTo>
                    <a:pt x="19" y="25"/>
                    <a:pt x="22" y="30"/>
                    <a:pt x="25" y="35"/>
                  </a:cubicBezTo>
                  <a:cubicBezTo>
                    <a:pt x="16" y="34"/>
                    <a:pt x="9" y="32"/>
                    <a:pt x="2" y="29"/>
                  </a:cubicBezTo>
                  <a:cubicBezTo>
                    <a:pt x="1" y="32"/>
                    <a:pt x="0" y="34"/>
                    <a:pt x="0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2" name="Google Shape;4112;p20"/>
            <p:cNvSpPr/>
            <p:nvPr/>
          </p:nvSpPr>
          <p:spPr>
            <a:xfrm>
              <a:off x="2622550" y="2997201"/>
              <a:ext cx="274638" cy="273050"/>
            </a:xfrm>
            <a:custGeom>
              <a:rect b="b" l="l" r="r" t="t"/>
              <a:pathLst>
                <a:path extrusionOk="0" h="105" w="106">
                  <a:moveTo>
                    <a:pt x="104" y="8"/>
                  </a:moveTo>
                  <a:cubicBezTo>
                    <a:pt x="99" y="8"/>
                    <a:pt x="96" y="6"/>
                    <a:pt x="93" y="3"/>
                  </a:cubicBezTo>
                  <a:cubicBezTo>
                    <a:pt x="93" y="3"/>
                    <a:pt x="92" y="3"/>
                    <a:pt x="92" y="3"/>
                  </a:cubicBezTo>
                  <a:cubicBezTo>
                    <a:pt x="86" y="9"/>
                    <a:pt x="76" y="15"/>
                    <a:pt x="62" y="20"/>
                  </a:cubicBezTo>
                  <a:cubicBezTo>
                    <a:pt x="61" y="14"/>
                    <a:pt x="59" y="7"/>
                    <a:pt x="56" y="0"/>
                  </a:cubicBezTo>
                  <a:cubicBezTo>
                    <a:pt x="55" y="2"/>
                    <a:pt x="54" y="4"/>
                    <a:pt x="53" y="6"/>
                  </a:cubicBezTo>
                  <a:cubicBezTo>
                    <a:pt x="54" y="11"/>
                    <a:pt x="56" y="17"/>
                    <a:pt x="57" y="22"/>
                  </a:cubicBezTo>
                  <a:cubicBezTo>
                    <a:pt x="51" y="24"/>
                    <a:pt x="45" y="25"/>
                    <a:pt x="39" y="26"/>
                  </a:cubicBezTo>
                  <a:cubicBezTo>
                    <a:pt x="37" y="28"/>
                    <a:pt x="36" y="31"/>
                    <a:pt x="34" y="33"/>
                  </a:cubicBezTo>
                  <a:cubicBezTo>
                    <a:pt x="42" y="32"/>
                    <a:pt x="50" y="31"/>
                    <a:pt x="58" y="29"/>
                  </a:cubicBezTo>
                  <a:cubicBezTo>
                    <a:pt x="62" y="56"/>
                    <a:pt x="58" y="78"/>
                    <a:pt x="48" y="83"/>
                  </a:cubicBezTo>
                  <a:cubicBezTo>
                    <a:pt x="38" y="87"/>
                    <a:pt x="22" y="80"/>
                    <a:pt x="6" y="63"/>
                  </a:cubicBezTo>
                  <a:cubicBezTo>
                    <a:pt x="4" y="65"/>
                    <a:pt x="2" y="67"/>
                    <a:pt x="0" y="69"/>
                  </a:cubicBezTo>
                  <a:cubicBezTo>
                    <a:pt x="20" y="93"/>
                    <a:pt x="40" y="105"/>
                    <a:pt x="54" y="99"/>
                  </a:cubicBezTo>
                  <a:cubicBezTo>
                    <a:pt x="69" y="92"/>
                    <a:pt x="72" y="63"/>
                    <a:pt x="64" y="28"/>
                  </a:cubicBezTo>
                  <a:cubicBezTo>
                    <a:pt x="83" y="23"/>
                    <a:pt x="98" y="16"/>
                    <a:pt x="106" y="8"/>
                  </a:cubicBezTo>
                  <a:cubicBezTo>
                    <a:pt x="105" y="8"/>
                    <a:pt x="104" y="8"/>
                    <a:pt x="104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3" name="Google Shape;4113;p20"/>
            <p:cNvSpPr/>
            <p:nvPr/>
          </p:nvSpPr>
          <p:spPr>
            <a:xfrm>
              <a:off x="2589213" y="2805114"/>
              <a:ext cx="200025" cy="174625"/>
            </a:xfrm>
            <a:custGeom>
              <a:rect b="b" l="l" r="r" t="t"/>
              <a:pathLst>
                <a:path extrusionOk="0" h="67" w="77">
                  <a:moveTo>
                    <a:pt x="4" y="24"/>
                  </a:moveTo>
                  <a:cubicBezTo>
                    <a:pt x="3" y="26"/>
                    <a:pt x="1" y="27"/>
                    <a:pt x="0" y="28"/>
                  </a:cubicBezTo>
                  <a:cubicBezTo>
                    <a:pt x="5" y="28"/>
                    <a:pt x="11" y="28"/>
                    <a:pt x="16" y="28"/>
                  </a:cubicBezTo>
                  <a:cubicBezTo>
                    <a:pt x="26" y="28"/>
                    <a:pt x="36" y="28"/>
                    <a:pt x="45" y="30"/>
                  </a:cubicBezTo>
                  <a:cubicBezTo>
                    <a:pt x="48" y="35"/>
                    <a:pt x="51" y="41"/>
                    <a:pt x="54" y="48"/>
                  </a:cubicBezTo>
                  <a:cubicBezTo>
                    <a:pt x="57" y="54"/>
                    <a:pt x="59" y="61"/>
                    <a:pt x="62" y="67"/>
                  </a:cubicBezTo>
                  <a:cubicBezTo>
                    <a:pt x="63" y="65"/>
                    <a:pt x="64" y="63"/>
                    <a:pt x="64" y="62"/>
                  </a:cubicBezTo>
                  <a:cubicBezTo>
                    <a:pt x="63" y="57"/>
                    <a:pt x="60" y="52"/>
                    <a:pt x="58" y="47"/>
                  </a:cubicBezTo>
                  <a:cubicBezTo>
                    <a:pt x="56" y="41"/>
                    <a:pt x="53" y="36"/>
                    <a:pt x="50" y="31"/>
                  </a:cubicBezTo>
                  <a:cubicBezTo>
                    <a:pt x="59" y="32"/>
                    <a:pt x="67" y="34"/>
                    <a:pt x="75" y="37"/>
                  </a:cubicBezTo>
                  <a:cubicBezTo>
                    <a:pt x="76" y="35"/>
                    <a:pt x="76" y="33"/>
                    <a:pt x="77" y="31"/>
                  </a:cubicBezTo>
                  <a:cubicBezTo>
                    <a:pt x="68" y="28"/>
                    <a:pt x="58" y="27"/>
                    <a:pt x="47" y="25"/>
                  </a:cubicBezTo>
                  <a:cubicBezTo>
                    <a:pt x="42" y="16"/>
                    <a:pt x="36" y="8"/>
                    <a:pt x="31" y="0"/>
                  </a:cubicBezTo>
                  <a:cubicBezTo>
                    <a:pt x="29" y="1"/>
                    <a:pt x="28" y="2"/>
                    <a:pt x="26" y="3"/>
                  </a:cubicBezTo>
                  <a:cubicBezTo>
                    <a:pt x="31" y="10"/>
                    <a:pt x="37" y="17"/>
                    <a:pt x="42" y="25"/>
                  </a:cubicBezTo>
                  <a:cubicBezTo>
                    <a:pt x="34" y="24"/>
                    <a:pt x="26" y="24"/>
                    <a:pt x="17" y="24"/>
                  </a:cubicBezTo>
                  <a:cubicBezTo>
                    <a:pt x="13" y="24"/>
                    <a:pt x="8" y="24"/>
                    <a:pt x="4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4" name="Google Shape;4114;p20"/>
            <p:cNvSpPr/>
            <p:nvPr/>
          </p:nvSpPr>
          <p:spPr>
            <a:xfrm>
              <a:off x="2424113" y="2690814"/>
              <a:ext cx="436563" cy="536575"/>
            </a:xfrm>
            <a:custGeom>
              <a:rect b="b" l="l" r="r" t="t"/>
              <a:pathLst>
                <a:path extrusionOk="0" h="207" w="169">
                  <a:moveTo>
                    <a:pt x="118" y="136"/>
                  </a:moveTo>
                  <a:cubicBezTo>
                    <a:pt x="156" y="83"/>
                    <a:pt x="169" y="28"/>
                    <a:pt x="149" y="14"/>
                  </a:cubicBezTo>
                  <a:cubicBezTo>
                    <a:pt x="129" y="0"/>
                    <a:pt x="82" y="31"/>
                    <a:pt x="45" y="84"/>
                  </a:cubicBezTo>
                  <a:cubicBezTo>
                    <a:pt x="15" y="126"/>
                    <a:pt x="0" y="169"/>
                    <a:pt x="5" y="192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0"/>
                    <a:pt x="6" y="190"/>
                    <a:pt x="6" y="190"/>
                  </a:cubicBezTo>
                  <a:cubicBezTo>
                    <a:pt x="6" y="190"/>
                    <a:pt x="6" y="190"/>
                    <a:pt x="6" y="190"/>
                  </a:cubicBezTo>
                  <a:cubicBezTo>
                    <a:pt x="6" y="190"/>
                    <a:pt x="6" y="190"/>
                    <a:pt x="6" y="190"/>
                  </a:cubicBezTo>
                  <a:cubicBezTo>
                    <a:pt x="6" y="190"/>
                    <a:pt x="6" y="190"/>
                    <a:pt x="6" y="190"/>
                  </a:cubicBezTo>
                  <a:cubicBezTo>
                    <a:pt x="6" y="190"/>
                    <a:pt x="6" y="190"/>
                    <a:pt x="6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7" y="188"/>
                    <a:pt x="7" y="188"/>
                    <a:pt x="7" y="188"/>
                  </a:cubicBezTo>
                  <a:cubicBezTo>
                    <a:pt x="7" y="188"/>
                    <a:pt x="7" y="188"/>
                    <a:pt x="7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7"/>
                    <a:pt x="9" y="187"/>
                    <a:pt x="9" y="187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9" y="186"/>
                    <a:pt x="9" y="186"/>
                    <a:pt x="9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3" y="184"/>
                    <a:pt x="13" y="184"/>
                    <a:pt x="13" y="184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6" y="182"/>
                    <a:pt x="16" y="182"/>
                    <a:pt x="16" y="182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14" y="161"/>
                    <a:pt x="24" y="122"/>
                    <a:pt x="50" y="86"/>
                  </a:cubicBezTo>
                  <a:cubicBezTo>
                    <a:pt x="82" y="40"/>
                    <a:pt x="124" y="17"/>
                    <a:pt x="140" y="28"/>
                  </a:cubicBezTo>
                  <a:cubicBezTo>
                    <a:pt x="156" y="40"/>
                    <a:pt x="148" y="87"/>
                    <a:pt x="116" y="132"/>
                  </a:cubicBezTo>
                  <a:cubicBezTo>
                    <a:pt x="91" y="167"/>
                    <a:pt x="61" y="190"/>
                    <a:pt x="40" y="194"/>
                  </a:cubicBezTo>
                  <a:cubicBezTo>
                    <a:pt x="40" y="194"/>
                    <a:pt x="40" y="194"/>
                    <a:pt x="40" y="194"/>
                  </a:cubicBezTo>
                  <a:cubicBezTo>
                    <a:pt x="40" y="194"/>
                    <a:pt x="40" y="194"/>
                    <a:pt x="40" y="194"/>
                  </a:cubicBezTo>
                  <a:cubicBezTo>
                    <a:pt x="40" y="194"/>
                    <a:pt x="40" y="194"/>
                    <a:pt x="40" y="194"/>
                  </a:cubicBezTo>
                  <a:cubicBezTo>
                    <a:pt x="40" y="194"/>
                    <a:pt x="40" y="194"/>
                    <a:pt x="40" y="194"/>
                  </a:cubicBezTo>
                  <a:cubicBezTo>
                    <a:pt x="40" y="195"/>
                    <a:pt x="40" y="195"/>
                    <a:pt x="40" y="195"/>
                  </a:cubicBezTo>
                  <a:cubicBezTo>
                    <a:pt x="40" y="195"/>
                    <a:pt x="40" y="195"/>
                    <a:pt x="40" y="195"/>
                  </a:cubicBezTo>
                  <a:cubicBezTo>
                    <a:pt x="40" y="195"/>
                    <a:pt x="40" y="195"/>
                    <a:pt x="40" y="195"/>
                  </a:cubicBezTo>
                  <a:cubicBezTo>
                    <a:pt x="40" y="195"/>
                    <a:pt x="40" y="195"/>
                    <a:pt x="40" y="195"/>
                  </a:cubicBezTo>
                  <a:cubicBezTo>
                    <a:pt x="40" y="195"/>
                    <a:pt x="40" y="195"/>
                    <a:pt x="40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6"/>
                    <a:pt x="41" y="196"/>
                    <a:pt x="41" y="196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2"/>
                    <a:pt x="41" y="202"/>
                    <a:pt x="41" y="202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4"/>
                    <a:pt x="40" y="204"/>
                    <a:pt x="40" y="204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62" y="199"/>
                    <a:pt x="92" y="173"/>
                    <a:pt x="118" y="1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5" name="Google Shape;4115;p20"/>
            <p:cNvSpPr/>
            <p:nvPr/>
          </p:nvSpPr>
          <p:spPr>
            <a:xfrm>
              <a:off x="2860675" y="2947989"/>
              <a:ext cx="60325" cy="603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6" name="Google Shape;4116;p20"/>
            <p:cNvSpPr/>
            <p:nvPr/>
          </p:nvSpPr>
          <p:spPr>
            <a:xfrm>
              <a:off x="2444750" y="3170239"/>
              <a:ext cx="74613" cy="730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7" name="Google Shape;4117;p20"/>
            <p:cNvSpPr/>
            <p:nvPr/>
          </p:nvSpPr>
          <p:spPr>
            <a:xfrm>
              <a:off x="2581275" y="2924176"/>
              <a:ext cx="106363" cy="1063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8" name="Google Shape;4118;p20"/>
            <p:cNvSpPr/>
            <p:nvPr/>
          </p:nvSpPr>
          <p:spPr>
            <a:xfrm>
              <a:off x="2486025" y="2690814"/>
              <a:ext cx="58738" cy="603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19" name="Google Shape;4119;p20"/>
          <p:cNvGrpSpPr/>
          <p:nvPr/>
        </p:nvGrpSpPr>
        <p:grpSpPr>
          <a:xfrm>
            <a:off x="2420938" y="3508376"/>
            <a:ext cx="430213" cy="449263"/>
            <a:chOff x="2420938" y="3508376"/>
            <a:chExt cx="430213" cy="449263"/>
          </a:xfrm>
        </p:grpSpPr>
        <p:sp>
          <p:nvSpPr>
            <p:cNvPr id="4120" name="Google Shape;4120;p20"/>
            <p:cNvSpPr/>
            <p:nvPr/>
          </p:nvSpPr>
          <p:spPr>
            <a:xfrm>
              <a:off x="2420938" y="3508376"/>
              <a:ext cx="430213" cy="409575"/>
            </a:xfrm>
            <a:custGeom>
              <a:rect b="b" l="l" r="r" t="t"/>
              <a:pathLst>
                <a:path extrusionOk="0" h="258" w="271">
                  <a:moveTo>
                    <a:pt x="269" y="69"/>
                  </a:moveTo>
                  <a:lnTo>
                    <a:pt x="248" y="5"/>
                  </a:lnTo>
                  <a:lnTo>
                    <a:pt x="246" y="0"/>
                  </a:lnTo>
                  <a:lnTo>
                    <a:pt x="243" y="2"/>
                  </a:lnTo>
                  <a:lnTo>
                    <a:pt x="242" y="2"/>
                  </a:lnTo>
                  <a:lnTo>
                    <a:pt x="230" y="6"/>
                  </a:lnTo>
                  <a:lnTo>
                    <a:pt x="220" y="10"/>
                  </a:lnTo>
                  <a:lnTo>
                    <a:pt x="215" y="11"/>
                  </a:lnTo>
                  <a:lnTo>
                    <a:pt x="217" y="16"/>
                  </a:lnTo>
                  <a:lnTo>
                    <a:pt x="219" y="23"/>
                  </a:lnTo>
                  <a:lnTo>
                    <a:pt x="77" y="72"/>
                  </a:lnTo>
                  <a:lnTo>
                    <a:pt x="72" y="75"/>
                  </a:lnTo>
                  <a:lnTo>
                    <a:pt x="70" y="67"/>
                  </a:lnTo>
                  <a:lnTo>
                    <a:pt x="69" y="62"/>
                  </a:lnTo>
                  <a:lnTo>
                    <a:pt x="64" y="64"/>
                  </a:lnTo>
                  <a:lnTo>
                    <a:pt x="46" y="70"/>
                  </a:lnTo>
                  <a:lnTo>
                    <a:pt x="3" y="85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21" y="154"/>
                  </a:lnTo>
                  <a:lnTo>
                    <a:pt x="23" y="158"/>
                  </a:lnTo>
                  <a:lnTo>
                    <a:pt x="28" y="157"/>
                  </a:lnTo>
                  <a:lnTo>
                    <a:pt x="29" y="157"/>
                  </a:lnTo>
                  <a:lnTo>
                    <a:pt x="29" y="167"/>
                  </a:lnTo>
                  <a:lnTo>
                    <a:pt x="29" y="172"/>
                  </a:lnTo>
                  <a:lnTo>
                    <a:pt x="34" y="172"/>
                  </a:lnTo>
                  <a:lnTo>
                    <a:pt x="46" y="172"/>
                  </a:lnTo>
                  <a:lnTo>
                    <a:pt x="47" y="172"/>
                  </a:lnTo>
                  <a:lnTo>
                    <a:pt x="46" y="175"/>
                  </a:lnTo>
                  <a:lnTo>
                    <a:pt x="18" y="258"/>
                  </a:lnTo>
                  <a:lnTo>
                    <a:pt x="31" y="258"/>
                  </a:lnTo>
                  <a:lnTo>
                    <a:pt x="46" y="217"/>
                  </a:lnTo>
                  <a:lnTo>
                    <a:pt x="55" y="188"/>
                  </a:lnTo>
                  <a:lnTo>
                    <a:pt x="77" y="250"/>
                  </a:lnTo>
                  <a:lnTo>
                    <a:pt x="80" y="258"/>
                  </a:lnTo>
                  <a:lnTo>
                    <a:pt x="95" y="258"/>
                  </a:lnTo>
                  <a:lnTo>
                    <a:pt x="77" y="209"/>
                  </a:lnTo>
                  <a:lnTo>
                    <a:pt x="65" y="172"/>
                  </a:lnTo>
                  <a:lnTo>
                    <a:pt x="77" y="172"/>
                  </a:lnTo>
                  <a:lnTo>
                    <a:pt x="77" y="172"/>
                  </a:lnTo>
                  <a:lnTo>
                    <a:pt x="82" y="172"/>
                  </a:lnTo>
                  <a:lnTo>
                    <a:pt x="82" y="167"/>
                  </a:lnTo>
                  <a:lnTo>
                    <a:pt x="82" y="139"/>
                  </a:lnTo>
                  <a:lnTo>
                    <a:pt x="88" y="137"/>
                  </a:lnTo>
                  <a:lnTo>
                    <a:pt x="93" y="136"/>
                  </a:lnTo>
                  <a:lnTo>
                    <a:pt x="91" y="131"/>
                  </a:lnTo>
                  <a:lnTo>
                    <a:pt x="88" y="124"/>
                  </a:lnTo>
                  <a:lnTo>
                    <a:pt x="230" y="75"/>
                  </a:lnTo>
                  <a:lnTo>
                    <a:pt x="235" y="73"/>
                  </a:lnTo>
                  <a:lnTo>
                    <a:pt x="238" y="78"/>
                  </a:lnTo>
                  <a:lnTo>
                    <a:pt x="240" y="83"/>
                  </a:lnTo>
                  <a:lnTo>
                    <a:pt x="243" y="82"/>
                  </a:lnTo>
                  <a:lnTo>
                    <a:pt x="245" y="82"/>
                  </a:lnTo>
                  <a:lnTo>
                    <a:pt x="266" y="75"/>
                  </a:lnTo>
                  <a:lnTo>
                    <a:pt x="271" y="73"/>
                  </a:lnTo>
                  <a:lnTo>
                    <a:pt x="269" y="69"/>
                  </a:lnTo>
                  <a:close/>
                  <a:moveTo>
                    <a:pt x="72" y="162"/>
                  </a:moveTo>
                  <a:lnTo>
                    <a:pt x="46" y="162"/>
                  </a:lnTo>
                  <a:lnTo>
                    <a:pt x="39" y="162"/>
                  </a:lnTo>
                  <a:lnTo>
                    <a:pt x="39" y="154"/>
                  </a:lnTo>
                  <a:lnTo>
                    <a:pt x="46" y="150"/>
                  </a:lnTo>
                  <a:lnTo>
                    <a:pt x="72" y="142"/>
                  </a:lnTo>
                  <a:lnTo>
                    <a:pt x="72" y="162"/>
                  </a:lnTo>
                  <a:close/>
                  <a:moveTo>
                    <a:pt x="77" y="131"/>
                  </a:moveTo>
                  <a:lnTo>
                    <a:pt x="46" y="140"/>
                  </a:lnTo>
                  <a:lnTo>
                    <a:pt x="29" y="145"/>
                  </a:lnTo>
                  <a:lnTo>
                    <a:pt x="11" y="91"/>
                  </a:lnTo>
                  <a:lnTo>
                    <a:pt x="46" y="80"/>
                  </a:lnTo>
                  <a:lnTo>
                    <a:pt x="62" y="75"/>
                  </a:lnTo>
                  <a:lnTo>
                    <a:pt x="62" y="78"/>
                  </a:lnTo>
                  <a:lnTo>
                    <a:pt x="64" y="82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78" y="127"/>
                  </a:lnTo>
                  <a:lnTo>
                    <a:pt x="78" y="127"/>
                  </a:lnTo>
                  <a:lnTo>
                    <a:pt x="80" y="129"/>
                  </a:lnTo>
                  <a:lnTo>
                    <a:pt x="77" y="131"/>
                  </a:lnTo>
                  <a:close/>
                  <a:moveTo>
                    <a:pt x="230" y="64"/>
                  </a:moveTo>
                  <a:lnTo>
                    <a:pt x="85" y="114"/>
                  </a:lnTo>
                  <a:lnTo>
                    <a:pt x="77" y="91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7" y="83"/>
                  </a:lnTo>
                  <a:lnTo>
                    <a:pt x="222" y="33"/>
                  </a:lnTo>
                  <a:lnTo>
                    <a:pt x="230" y="55"/>
                  </a:lnTo>
                  <a:lnTo>
                    <a:pt x="232" y="64"/>
                  </a:lnTo>
                  <a:lnTo>
                    <a:pt x="230" y="64"/>
                  </a:lnTo>
                  <a:close/>
                  <a:moveTo>
                    <a:pt x="245" y="70"/>
                  </a:moveTo>
                  <a:lnTo>
                    <a:pt x="245" y="70"/>
                  </a:lnTo>
                  <a:lnTo>
                    <a:pt x="245" y="70"/>
                  </a:lnTo>
                  <a:lnTo>
                    <a:pt x="243" y="65"/>
                  </a:lnTo>
                  <a:lnTo>
                    <a:pt x="243" y="62"/>
                  </a:lnTo>
                  <a:lnTo>
                    <a:pt x="230" y="24"/>
                  </a:lnTo>
                  <a:lnTo>
                    <a:pt x="230" y="24"/>
                  </a:lnTo>
                  <a:lnTo>
                    <a:pt x="228" y="20"/>
                  </a:lnTo>
                  <a:lnTo>
                    <a:pt x="228" y="20"/>
                  </a:lnTo>
                  <a:lnTo>
                    <a:pt x="227" y="18"/>
                  </a:lnTo>
                  <a:lnTo>
                    <a:pt x="230" y="16"/>
                  </a:lnTo>
                  <a:lnTo>
                    <a:pt x="240" y="13"/>
                  </a:lnTo>
                  <a:lnTo>
                    <a:pt x="243" y="21"/>
                  </a:lnTo>
                  <a:lnTo>
                    <a:pt x="258" y="67"/>
                  </a:lnTo>
                  <a:lnTo>
                    <a:pt x="245" y="7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1" name="Google Shape;4121;p20"/>
            <p:cNvSpPr/>
            <p:nvPr/>
          </p:nvSpPr>
          <p:spPr>
            <a:xfrm>
              <a:off x="2420938" y="3925889"/>
              <a:ext cx="430213" cy="31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22" name="Google Shape;4122;p20"/>
          <p:cNvGrpSpPr/>
          <p:nvPr/>
        </p:nvGrpSpPr>
        <p:grpSpPr>
          <a:xfrm>
            <a:off x="5583238" y="2670176"/>
            <a:ext cx="336550" cy="609600"/>
            <a:chOff x="5583238" y="2670176"/>
            <a:chExt cx="336550" cy="609600"/>
          </a:xfrm>
        </p:grpSpPr>
        <p:sp>
          <p:nvSpPr>
            <p:cNvPr id="4123" name="Google Shape;4123;p20"/>
            <p:cNvSpPr/>
            <p:nvPr/>
          </p:nvSpPr>
          <p:spPr>
            <a:xfrm>
              <a:off x="5675313" y="3005139"/>
              <a:ext cx="150813" cy="111125"/>
            </a:xfrm>
            <a:custGeom>
              <a:rect b="b" l="l" r="r" t="t"/>
              <a:pathLst>
                <a:path extrusionOk="0" h="43" w="58">
                  <a:moveTo>
                    <a:pt x="0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4" y="43"/>
                    <a:pt x="8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5" y="43"/>
                    <a:pt x="58" y="39"/>
                    <a:pt x="58" y="35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0" y="9"/>
                    <a:pt x="19" y="9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4" name="Google Shape;4124;p20"/>
            <p:cNvSpPr/>
            <p:nvPr/>
          </p:nvSpPr>
          <p:spPr>
            <a:xfrm>
              <a:off x="5711825" y="2801939"/>
              <a:ext cx="77788" cy="76200"/>
            </a:xfrm>
            <a:custGeom>
              <a:rect b="b" l="l" r="r" t="t"/>
              <a:pathLst>
                <a:path extrusionOk="0" h="29" w="30">
                  <a:moveTo>
                    <a:pt x="17" y="16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3" y="27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8" y="22"/>
                    <a:pt x="30" y="19"/>
                    <a:pt x="30" y="15"/>
                  </a:cubicBezTo>
                  <a:cubicBezTo>
                    <a:pt x="30" y="11"/>
                    <a:pt x="28" y="7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11" y="0"/>
                    <a:pt x="7" y="2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7"/>
                    <a:pt x="0" y="11"/>
                    <a:pt x="0" y="15"/>
                  </a:cubicBezTo>
                  <a:cubicBezTo>
                    <a:pt x="0" y="19"/>
                    <a:pt x="2" y="22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7"/>
                    <a:pt x="9" y="29"/>
                    <a:pt x="13" y="2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6"/>
                    <a:pt x="23" y="16"/>
                    <a:pt x="23" y="16"/>
                  </a:cubicBezTo>
                  <a:lnTo>
                    <a:pt x="17" y="1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5" name="Google Shape;4125;p20"/>
            <p:cNvSpPr/>
            <p:nvPr/>
          </p:nvSpPr>
          <p:spPr>
            <a:xfrm>
              <a:off x="5583238" y="2670176"/>
              <a:ext cx="336550" cy="338138"/>
            </a:xfrm>
            <a:custGeom>
              <a:rect b="b" l="l" r="r" t="t"/>
              <a:pathLst>
                <a:path extrusionOk="0" h="130" w="130">
                  <a:moveTo>
                    <a:pt x="65" y="0"/>
                  </a:moveTo>
                  <a:cubicBezTo>
                    <a:pt x="29" y="0"/>
                    <a:pt x="0" y="29"/>
                    <a:pt x="0" y="65"/>
                  </a:cubicBezTo>
                  <a:cubicBezTo>
                    <a:pt x="0" y="100"/>
                    <a:pt x="28" y="128"/>
                    <a:pt x="63" y="130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58" y="84"/>
                    <a:pt x="54" y="82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48" y="76"/>
                    <a:pt x="46" y="71"/>
                    <a:pt x="46" y="66"/>
                  </a:cubicBezTo>
                  <a:cubicBezTo>
                    <a:pt x="46" y="60"/>
                    <a:pt x="48" y="56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5" y="49"/>
                    <a:pt x="60" y="47"/>
                    <a:pt x="65" y="47"/>
                  </a:cubicBezTo>
                  <a:cubicBezTo>
                    <a:pt x="70" y="47"/>
                    <a:pt x="75" y="49"/>
                    <a:pt x="78" y="52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82" y="56"/>
                    <a:pt x="84" y="60"/>
                    <a:pt x="84" y="66"/>
                  </a:cubicBezTo>
                  <a:cubicBezTo>
                    <a:pt x="84" y="71"/>
                    <a:pt x="82" y="76"/>
                    <a:pt x="78" y="7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5" y="82"/>
                    <a:pt x="71" y="84"/>
                    <a:pt x="67" y="85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102" y="128"/>
                    <a:pt x="130" y="100"/>
                    <a:pt x="130" y="65"/>
                  </a:cubicBezTo>
                  <a:cubicBezTo>
                    <a:pt x="130" y="29"/>
                    <a:pt x="101" y="0"/>
                    <a:pt x="6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6" name="Google Shape;4126;p20"/>
            <p:cNvSpPr/>
            <p:nvPr/>
          </p:nvSpPr>
          <p:spPr>
            <a:xfrm>
              <a:off x="5675313" y="3127376"/>
              <a:ext cx="150813" cy="41275"/>
            </a:xfrm>
            <a:custGeom>
              <a:rect b="b" l="l" r="r" t="t"/>
              <a:pathLst>
                <a:path extrusionOk="0" h="16" w="58">
                  <a:moveTo>
                    <a:pt x="8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5" y="0"/>
                    <a:pt x="58" y="4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12"/>
                    <a:pt x="55" y="16"/>
                    <a:pt x="51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7" name="Google Shape;4127;p20"/>
            <p:cNvSpPr/>
            <p:nvPr/>
          </p:nvSpPr>
          <p:spPr>
            <a:xfrm>
              <a:off x="5675313" y="3184526"/>
              <a:ext cx="150813" cy="38100"/>
            </a:xfrm>
            <a:custGeom>
              <a:rect b="b" l="l" r="r" t="t"/>
              <a:pathLst>
                <a:path extrusionOk="0" h="15" w="58">
                  <a:moveTo>
                    <a:pt x="8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5" y="0"/>
                    <a:pt x="58" y="3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12"/>
                    <a:pt x="55" y="15"/>
                    <a:pt x="51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4" y="15"/>
                    <a:pt x="0" y="12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8" name="Google Shape;4128;p20"/>
            <p:cNvSpPr/>
            <p:nvPr/>
          </p:nvSpPr>
          <p:spPr>
            <a:xfrm>
              <a:off x="5695950" y="3238501"/>
              <a:ext cx="109538" cy="41275"/>
            </a:xfrm>
            <a:custGeom>
              <a:rect b="b" l="l" r="r" t="t"/>
              <a:pathLst>
                <a:path extrusionOk="0" h="16" w="42">
                  <a:moveTo>
                    <a:pt x="8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9" y="0"/>
                    <a:pt x="42" y="3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12"/>
                    <a:pt x="39" y="16"/>
                    <a:pt x="35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29" name="Google Shape;4129;p20"/>
          <p:cNvGrpSpPr/>
          <p:nvPr/>
        </p:nvGrpSpPr>
        <p:grpSpPr>
          <a:xfrm>
            <a:off x="3890963" y="3476626"/>
            <a:ext cx="585788" cy="415926"/>
            <a:chOff x="3890963" y="3476626"/>
            <a:chExt cx="585788" cy="415926"/>
          </a:xfrm>
        </p:grpSpPr>
        <p:sp>
          <p:nvSpPr>
            <p:cNvPr id="4130" name="Google Shape;4130;p20"/>
            <p:cNvSpPr/>
            <p:nvPr/>
          </p:nvSpPr>
          <p:spPr>
            <a:xfrm>
              <a:off x="4232275" y="3544889"/>
              <a:ext cx="212725" cy="315913"/>
            </a:xfrm>
            <a:custGeom>
              <a:rect b="b" l="l" r="r" t="t"/>
              <a:pathLst>
                <a:path extrusionOk="0" h="122" w="82">
                  <a:moveTo>
                    <a:pt x="0" y="0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95"/>
                    <a:pt x="4" y="104"/>
                    <a:pt x="11" y="111"/>
                  </a:cubicBezTo>
                  <a:cubicBezTo>
                    <a:pt x="18" y="118"/>
                    <a:pt x="27" y="122"/>
                    <a:pt x="38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54" y="122"/>
                    <a:pt x="64" y="118"/>
                    <a:pt x="70" y="111"/>
                  </a:cubicBezTo>
                  <a:cubicBezTo>
                    <a:pt x="77" y="104"/>
                    <a:pt x="82" y="95"/>
                    <a:pt x="82" y="84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92"/>
                    <a:pt x="68" y="98"/>
                    <a:pt x="63" y="103"/>
                  </a:cubicBezTo>
                  <a:cubicBezTo>
                    <a:pt x="58" y="108"/>
                    <a:pt x="51" y="111"/>
                    <a:pt x="43" y="111"/>
                  </a:cubicBezTo>
                  <a:cubicBezTo>
                    <a:pt x="38" y="111"/>
                    <a:pt x="38" y="111"/>
                    <a:pt x="38" y="111"/>
                  </a:cubicBezTo>
                  <a:cubicBezTo>
                    <a:pt x="31" y="111"/>
                    <a:pt x="24" y="108"/>
                    <a:pt x="19" y="103"/>
                  </a:cubicBezTo>
                  <a:cubicBezTo>
                    <a:pt x="14" y="98"/>
                    <a:pt x="11" y="92"/>
                    <a:pt x="11" y="84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1" name="Google Shape;4131;p20"/>
            <p:cNvSpPr/>
            <p:nvPr/>
          </p:nvSpPr>
          <p:spPr>
            <a:xfrm>
              <a:off x="4198938" y="3544889"/>
              <a:ext cx="277813" cy="347663"/>
            </a:xfrm>
            <a:custGeom>
              <a:rect b="b" l="l" r="r" t="t"/>
              <a:pathLst>
                <a:path extrusionOk="0" h="134" w="107">
                  <a:moveTo>
                    <a:pt x="8" y="0"/>
                  </a:moveTo>
                  <a:cubicBezTo>
                    <a:pt x="8" y="84"/>
                    <a:pt x="8" y="84"/>
                    <a:pt x="8" y="84"/>
                  </a:cubicBezTo>
                  <a:cubicBezTo>
                    <a:pt x="8" y="90"/>
                    <a:pt x="10" y="95"/>
                    <a:pt x="12" y="100"/>
                  </a:cubicBezTo>
                  <a:cubicBezTo>
                    <a:pt x="14" y="106"/>
                    <a:pt x="17" y="110"/>
                    <a:pt x="21" y="114"/>
                  </a:cubicBezTo>
                  <a:cubicBezTo>
                    <a:pt x="29" y="122"/>
                    <a:pt x="39" y="127"/>
                    <a:pt x="51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62" y="127"/>
                    <a:pt x="68" y="125"/>
                    <a:pt x="73" y="123"/>
                  </a:cubicBezTo>
                  <a:cubicBezTo>
                    <a:pt x="78" y="121"/>
                    <a:pt x="83" y="118"/>
                    <a:pt x="86" y="114"/>
                  </a:cubicBezTo>
                  <a:cubicBezTo>
                    <a:pt x="90" y="110"/>
                    <a:pt x="94" y="106"/>
                    <a:pt x="96" y="100"/>
                  </a:cubicBezTo>
                  <a:cubicBezTo>
                    <a:pt x="98" y="95"/>
                    <a:pt x="99" y="90"/>
                    <a:pt x="99" y="84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2" name="Google Shape;4132;p20"/>
            <p:cNvSpPr/>
            <p:nvPr/>
          </p:nvSpPr>
          <p:spPr>
            <a:xfrm>
              <a:off x="4314825" y="3589339"/>
              <a:ext cx="49213" cy="46038"/>
            </a:xfrm>
            <a:custGeom>
              <a:rect b="b" l="l" r="r" t="t"/>
              <a:pathLst>
                <a:path extrusionOk="0" h="18" w="19">
                  <a:moveTo>
                    <a:pt x="9" y="18"/>
                  </a:moveTo>
                  <a:cubicBezTo>
                    <a:pt x="7" y="18"/>
                    <a:pt x="4" y="18"/>
                    <a:pt x="3" y="16"/>
                  </a:cubicBezTo>
                  <a:cubicBezTo>
                    <a:pt x="1" y="14"/>
                    <a:pt x="0" y="12"/>
                    <a:pt x="0" y="9"/>
                  </a:cubicBezTo>
                  <a:cubicBezTo>
                    <a:pt x="0" y="7"/>
                    <a:pt x="1" y="4"/>
                    <a:pt x="3" y="3"/>
                  </a:cubicBezTo>
                  <a:cubicBezTo>
                    <a:pt x="4" y="1"/>
                    <a:pt x="7" y="0"/>
                    <a:pt x="9" y="0"/>
                  </a:cubicBezTo>
                  <a:cubicBezTo>
                    <a:pt x="12" y="0"/>
                    <a:pt x="14" y="1"/>
                    <a:pt x="16" y="3"/>
                  </a:cubicBezTo>
                  <a:cubicBezTo>
                    <a:pt x="18" y="4"/>
                    <a:pt x="19" y="7"/>
                    <a:pt x="19" y="9"/>
                  </a:cubicBezTo>
                  <a:cubicBezTo>
                    <a:pt x="19" y="12"/>
                    <a:pt x="18" y="14"/>
                    <a:pt x="16" y="16"/>
                  </a:cubicBezTo>
                  <a:cubicBezTo>
                    <a:pt x="14" y="18"/>
                    <a:pt x="12" y="18"/>
                    <a:pt x="9" y="1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3" name="Google Shape;4133;p20"/>
            <p:cNvSpPr/>
            <p:nvPr/>
          </p:nvSpPr>
          <p:spPr>
            <a:xfrm>
              <a:off x="4294188" y="3640139"/>
              <a:ext cx="28575" cy="31750"/>
            </a:xfrm>
            <a:custGeom>
              <a:rect b="b" l="l" r="r" t="t"/>
              <a:pathLst>
                <a:path extrusionOk="0" h="12" w="11">
                  <a:moveTo>
                    <a:pt x="11" y="6"/>
                  </a:moveTo>
                  <a:cubicBezTo>
                    <a:pt x="11" y="8"/>
                    <a:pt x="11" y="9"/>
                    <a:pt x="10" y="10"/>
                  </a:cubicBezTo>
                  <a:cubicBezTo>
                    <a:pt x="9" y="11"/>
                    <a:pt x="7" y="12"/>
                    <a:pt x="6" y="12"/>
                  </a:cubicBezTo>
                  <a:cubicBezTo>
                    <a:pt x="4" y="12"/>
                    <a:pt x="3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9" y="1"/>
                    <a:pt x="10" y="2"/>
                  </a:cubicBezTo>
                  <a:cubicBezTo>
                    <a:pt x="11" y="3"/>
                    <a:pt x="11" y="5"/>
                    <a:pt x="11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4" name="Google Shape;4134;p20"/>
            <p:cNvSpPr/>
            <p:nvPr/>
          </p:nvSpPr>
          <p:spPr>
            <a:xfrm>
              <a:off x="4273550" y="3681414"/>
              <a:ext cx="127000" cy="134938"/>
            </a:xfrm>
            <a:custGeom>
              <a:rect b="b" l="l" r="r" t="t"/>
              <a:pathLst>
                <a:path extrusionOk="0" h="52" w="49">
                  <a:moveTo>
                    <a:pt x="29" y="52"/>
                  </a:moveTo>
                  <a:cubicBezTo>
                    <a:pt x="21" y="52"/>
                    <a:pt x="21" y="52"/>
                    <a:pt x="21" y="52"/>
                  </a:cubicBezTo>
                  <a:cubicBezTo>
                    <a:pt x="15" y="52"/>
                    <a:pt x="10" y="50"/>
                    <a:pt x="6" y="46"/>
                  </a:cubicBezTo>
                  <a:cubicBezTo>
                    <a:pt x="2" y="43"/>
                    <a:pt x="0" y="38"/>
                    <a:pt x="0" y="3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8" y="5"/>
                    <a:pt x="18" y="5"/>
                  </a:cubicBezTo>
                  <a:cubicBezTo>
                    <a:pt x="18" y="4"/>
                    <a:pt x="19" y="3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5" y="0"/>
                    <a:pt x="26" y="1"/>
                    <a:pt x="27" y="2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8"/>
                    <a:pt x="47" y="43"/>
                    <a:pt x="43" y="46"/>
                  </a:cubicBezTo>
                  <a:cubicBezTo>
                    <a:pt x="40" y="50"/>
                    <a:pt x="34" y="52"/>
                    <a:pt x="29" y="5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5" name="Google Shape;4135;p20"/>
            <p:cNvSpPr/>
            <p:nvPr/>
          </p:nvSpPr>
          <p:spPr>
            <a:xfrm>
              <a:off x="3921125" y="3544889"/>
              <a:ext cx="215900" cy="315913"/>
            </a:xfrm>
            <a:custGeom>
              <a:rect b="b" l="l" r="r" t="t"/>
              <a:pathLst>
                <a:path extrusionOk="0" h="122" w="83">
                  <a:moveTo>
                    <a:pt x="0" y="0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95"/>
                    <a:pt x="5" y="104"/>
                    <a:pt x="12" y="111"/>
                  </a:cubicBezTo>
                  <a:cubicBezTo>
                    <a:pt x="19" y="118"/>
                    <a:pt x="28" y="122"/>
                    <a:pt x="39" y="122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55" y="122"/>
                    <a:pt x="64" y="118"/>
                    <a:pt x="71" y="111"/>
                  </a:cubicBezTo>
                  <a:cubicBezTo>
                    <a:pt x="78" y="104"/>
                    <a:pt x="83" y="95"/>
                    <a:pt x="83" y="84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92"/>
                    <a:pt x="68" y="98"/>
                    <a:pt x="63" y="103"/>
                  </a:cubicBezTo>
                  <a:cubicBezTo>
                    <a:pt x="58" y="108"/>
                    <a:pt x="52" y="111"/>
                    <a:pt x="44" y="111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1" y="111"/>
                    <a:pt x="24" y="108"/>
                    <a:pt x="20" y="103"/>
                  </a:cubicBezTo>
                  <a:cubicBezTo>
                    <a:pt x="15" y="98"/>
                    <a:pt x="12" y="92"/>
                    <a:pt x="12" y="84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6" name="Google Shape;4136;p20"/>
            <p:cNvSpPr/>
            <p:nvPr/>
          </p:nvSpPr>
          <p:spPr>
            <a:xfrm>
              <a:off x="3890963" y="3544889"/>
              <a:ext cx="276225" cy="347663"/>
            </a:xfrm>
            <a:custGeom>
              <a:rect b="b" l="l" r="r" t="t"/>
              <a:pathLst>
                <a:path extrusionOk="0" h="134" w="107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25"/>
                    <a:pt x="9" y="134"/>
                    <a:pt x="19" y="134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98" y="134"/>
                    <a:pt x="107" y="125"/>
                    <a:pt x="107" y="115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99" y="90"/>
                    <a:pt x="98" y="95"/>
                    <a:pt x="95" y="100"/>
                  </a:cubicBezTo>
                  <a:cubicBezTo>
                    <a:pt x="93" y="106"/>
                    <a:pt x="90" y="110"/>
                    <a:pt x="86" y="114"/>
                  </a:cubicBezTo>
                  <a:cubicBezTo>
                    <a:pt x="82" y="118"/>
                    <a:pt x="78" y="121"/>
                    <a:pt x="72" y="123"/>
                  </a:cubicBezTo>
                  <a:cubicBezTo>
                    <a:pt x="67" y="125"/>
                    <a:pt x="62" y="127"/>
                    <a:pt x="56" y="127"/>
                  </a:cubicBezTo>
                  <a:cubicBezTo>
                    <a:pt x="51" y="127"/>
                    <a:pt x="51" y="127"/>
                    <a:pt x="51" y="127"/>
                  </a:cubicBezTo>
                  <a:cubicBezTo>
                    <a:pt x="45" y="127"/>
                    <a:pt x="40" y="125"/>
                    <a:pt x="35" y="123"/>
                  </a:cubicBezTo>
                  <a:cubicBezTo>
                    <a:pt x="29" y="121"/>
                    <a:pt x="25" y="118"/>
                    <a:pt x="21" y="114"/>
                  </a:cubicBezTo>
                  <a:cubicBezTo>
                    <a:pt x="17" y="110"/>
                    <a:pt x="14" y="106"/>
                    <a:pt x="11" y="100"/>
                  </a:cubicBezTo>
                  <a:cubicBezTo>
                    <a:pt x="9" y="95"/>
                    <a:pt x="8" y="90"/>
                    <a:pt x="8" y="84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7" name="Google Shape;4137;p20"/>
            <p:cNvSpPr/>
            <p:nvPr/>
          </p:nvSpPr>
          <p:spPr>
            <a:xfrm>
              <a:off x="4006850" y="3476626"/>
              <a:ext cx="46038" cy="49213"/>
            </a:xfrm>
            <a:custGeom>
              <a:rect b="b" l="l" r="r" t="t"/>
              <a:pathLst>
                <a:path extrusionOk="0" h="19" w="18">
                  <a:moveTo>
                    <a:pt x="9" y="19"/>
                  </a:moveTo>
                  <a:cubicBezTo>
                    <a:pt x="6" y="19"/>
                    <a:pt x="4" y="18"/>
                    <a:pt x="2" y="16"/>
                  </a:cubicBezTo>
                  <a:cubicBezTo>
                    <a:pt x="1" y="14"/>
                    <a:pt x="0" y="12"/>
                    <a:pt x="0" y="9"/>
                  </a:cubicBezTo>
                  <a:cubicBezTo>
                    <a:pt x="0" y="7"/>
                    <a:pt x="1" y="4"/>
                    <a:pt x="2" y="3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12" y="0"/>
                    <a:pt x="14" y="1"/>
                    <a:pt x="16" y="3"/>
                  </a:cubicBezTo>
                  <a:cubicBezTo>
                    <a:pt x="17" y="4"/>
                    <a:pt x="18" y="7"/>
                    <a:pt x="18" y="9"/>
                  </a:cubicBezTo>
                  <a:cubicBezTo>
                    <a:pt x="18" y="12"/>
                    <a:pt x="17" y="14"/>
                    <a:pt x="16" y="16"/>
                  </a:cubicBezTo>
                  <a:cubicBezTo>
                    <a:pt x="14" y="18"/>
                    <a:pt x="12" y="19"/>
                    <a:pt x="9" y="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8" name="Google Shape;4138;p20"/>
            <p:cNvSpPr/>
            <p:nvPr/>
          </p:nvSpPr>
          <p:spPr>
            <a:xfrm>
              <a:off x="3986213" y="3532189"/>
              <a:ext cx="28575" cy="28575"/>
            </a:xfrm>
            <a:custGeom>
              <a:rect b="b" l="l" r="r" t="t"/>
              <a:pathLst>
                <a:path extrusionOk="0" h="11" w="11">
                  <a:moveTo>
                    <a:pt x="9" y="9"/>
                  </a:moveTo>
                  <a:cubicBezTo>
                    <a:pt x="8" y="10"/>
                    <a:pt x="7" y="11"/>
                    <a:pt x="5" y="11"/>
                  </a:cubicBezTo>
                  <a:cubicBezTo>
                    <a:pt x="4" y="11"/>
                    <a:pt x="2" y="10"/>
                    <a:pt x="1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10" y="2"/>
                    <a:pt x="11" y="4"/>
                    <a:pt x="11" y="5"/>
                  </a:cubicBezTo>
                  <a:cubicBezTo>
                    <a:pt x="11" y="7"/>
                    <a:pt x="10" y="8"/>
                    <a:pt x="9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9" name="Google Shape;4139;p20"/>
            <p:cNvSpPr/>
            <p:nvPr/>
          </p:nvSpPr>
          <p:spPr>
            <a:xfrm>
              <a:off x="3965575" y="3570289"/>
              <a:ext cx="127000" cy="246063"/>
            </a:xfrm>
            <a:custGeom>
              <a:rect b="b" l="l" r="r" t="t"/>
              <a:pathLst>
                <a:path extrusionOk="0" h="95" w="49">
                  <a:moveTo>
                    <a:pt x="19" y="7"/>
                  </a:moveTo>
                  <a:cubicBezTo>
                    <a:pt x="18" y="6"/>
                    <a:pt x="18" y="6"/>
                    <a:pt x="18" y="5"/>
                  </a:cubicBezTo>
                  <a:cubicBezTo>
                    <a:pt x="18" y="4"/>
                    <a:pt x="19" y="3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5" y="0"/>
                    <a:pt x="26" y="1"/>
                    <a:pt x="27" y="2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8" y="6"/>
                    <a:pt x="28" y="6"/>
                    <a:pt x="2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9" y="81"/>
                    <a:pt x="47" y="86"/>
                    <a:pt x="43" y="89"/>
                  </a:cubicBezTo>
                  <a:cubicBezTo>
                    <a:pt x="39" y="93"/>
                    <a:pt x="34" y="95"/>
                    <a:pt x="29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15" y="95"/>
                    <a:pt x="10" y="93"/>
                    <a:pt x="6" y="89"/>
                  </a:cubicBezTo>
                  <a:cubicBezTo>
                    <a:pt x="2" y="86"/>
                    <a:pt x="0" y="81"/>
                    <a:pt x="0" y="75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19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40" name="Google Shape;4140;p20"/>
          <p:cNvGrpSpPr/>
          <p:nvPr/>
        </p:nvGrpSpPr>
        <p:grpSpPr>
          <a:xfrm>
            <a:off x="7845425" y="2695576"/>
            <a:ext cx="481013" cy="530225"/>
            <a:chOff x="7845425" y="2695576"/>
            <a:chExt cx="481013" cy="530225"/>
          </a:xfrm>
        </p:grpSpPr>
        <p:sp>
          <p:nvSpPr>
            <p:cNvPr id="4141" name="Google Shape;4141;p20"/>
            <p:cNvSpPr/>
            <p:nvPr/>
          </p:nvSpPr>
          <p:spPr>
            <a:xfrm>
              <a:off x="7867650" y="2771776"/>
              <a:ext cx="436563" cy="2508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2" name="Google Shape;4142;p20"/>
            <p:cNvSpPr/>
            <p:nvPr/>
          </p:nvSpPr>
          <p:spPr>
            <a:xfrm>
              <a:off x="8062913" y="2695576"/>
              <a:ext cx="46038" cy="71438"/>
            </a:xfrm>
            <a:custGeom>
              <a:rect b="b" l="l" r="r" t="t"/>
              <a:pathLst>
                <a:path extrusionOk="0" h="27" w="18">
                  <a:moveTo>
                    <a:pt x="0" y="10"/>
                  </a:moveTo>
                  <a:cubicBezTo>
                    <a:pt x="0" y="12"/>
                    <a:pt x="1" y="14"/>
                    <a:pt x="2" y="16"/>
                  </a:cubicBezTo>
                  <a:cubicBezTo>
                    <a:pt x="4" y="17"/>
                    <a:pt x="5" y="18"/>
                    <a:pt x="6" y="19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8"/>
                    <a:pt x="15" y="17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4"/>
                    <a:pt x="18" y="12"/>
                    <a:pt x="18" y="10"/>
                  </a:cubicBezTo>
                  <a:cubicBezTo>
                    <a:pt x="18" y="7"/>
                    <a:pt x="17" y="5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5"/>
                    <a:pt x="0" y="7"/>
                    <a:pt x="0" y="10"/>
                  </a:cubicBezTo>
                  <a:close/>
                  <a:moveTo>
                    <a:pt x="2" y="10"/>
                  </a:moveTo>
                  <a:cubicBezTo>
                    <a:pt x="2" y="8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3"/>
                    <a:pt x="7" y="3"/>
                    <a:pt x="9" y="3"/>
                  </a:cubicBezTo>
                  <a:cubicBezTo>
                    <a:pt x="11" y="3"/>
                    <a:pt x="13" y="3"/>
                    <a:pt x="14" y="5"/>
                  </a:cubicBezTo>
                  <a:cubicBezTo>
                    <a:pt x="15" y="6"/>
                    <a:pt x="16" y="8"/>
                    <a:pt x="16" y="10"/>
                  </a:cubicBezTo>
                  <a:cubicBezTo>
                    <a:pt x="16" y="12"/>
                    <a:pt x="15" y="13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6"/>
                    <a:pt x="11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17"/>
                    <a:pt x="5" y="16"/>
                    <a:pt x="4" y="15"/>
                  </a:cubicBezTo>
                  <a:cubicBezTo>
                    <a:pt x="3" y="13"/>
                    <a:pt x="2" y="12"/>
                    <a:pt x="2" y="1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3" name="Google Shape;4143;p20"/>
            <p:cNvSpPr/>
            <p:nvPr/>
          </p:nvSpPr>
          <p:spPr>
            <a:xfrm>
              <a:off x="7845425" y="2755901"/>
              <a:ext cx="481013" cy="15875"/>
            </a:xfrm>
            <a:custGeom>
              <a:rect b="b" l="l" r="r" t="t"/>
              <a:pathLst>
                <a:path extrusionOk="0" h="10" w="303">
                  <a:moveTo>
                    <a:pt x="147" y="0"/>
                  </a:moveTo>
                  <a:lnTo>
                    <a:pt x="147" y="7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52" y="8"/>
                  </a:lnTo>
                  <a:lnTo>
                    <a:pt x="157" y="8"/>
                  </a:lnTo>
                  <a:lnTo>
                    <a:pt x="157" y="8"/>
                  </a:lnTo>
                  <a:lnTo>
                    <a:pt x="157" y="7"/>
                  </a:lnTo>
                  <a:lnTo>
                    <a:pt x="157" y="0"/>
                  </a:lnTo>
                  <a:lnTo>
                    <a:pt x="303" y="0"/>
                  </a:lnTo>
                  <a:lnTo>
                    <a:pt x="303" y="10"/>
                  </a:lnTo>
                  <a:lnTo>
                    <a:pt x="152" y="1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4" name="Google Shape;4144;p20"/>
            <p:cNvSpPr/>
            <p:nvPr/>
          </p:nvSpPr>
          <p:spPr>
            <a:xfrm>
              <a:off x="7845425" y="3038476"/>
              <a:ext cx="481013" cy="187325"/>
            </a:xfrm>
            <a:custGeom>
              <a:rect b="b" l="l" r="r" t="t"/>
              <a:pathLst>
                <a:path extrusionOk="0" h="118" w="303">
                  <a:moveTo>
                    <a:pt x="0" y="0"/>
                  </a:moveTo>
                  <a:lnTo>
                    <a:pt x="303" y="0"/>
                  </a:lnTo>
                  <a:lnTo>
                    <a:pt x="303" y="18"/>
                  </a:lnTo>
                  <a:lnTo>
                    <a:pt x="209" y="18"/>
                  </a:lnTo>
                  <a:lnTo>
                    <a:pt x="227" y="118"/>
                  </a:lnTo>
                  <a:lnTo>
                    <a:pt x="209" y="118"/>
                  </a:lnTo>
                  <a:lnTo>
                    <a:pt x="191" y="18"/>
                  </a:lnTo>
                  <a:lnTo>
                    <a:pt x="161" y="18"/>
                  </a:lnTo>
                  <a:lnTo>
                    <a:pt x="161" y="97"/>
                  </a:lnTo>
                  <a:lnTo>
                    <a:pt x="143" y="97"/>
                  </a:lnTo>
                  <a:lnTo>
                    <a:pt x="143" y="18"/>
                  </a:lnTo>
                  <a:lnTo>
                    <a:pt x="112" y="18"/>
                  </a:lnTo>
                  <a:lnTo>
                    <a:pt x="94" y="118"/>
                  </a:lnTo>
                  <a:lnTo>
                    <a:pt x="77" y="118"/>
                  </a:lnTo>
                  <a:lnTo>
                    <a:pt x="94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45" name="Google Shape;4145;p20"/>
          <p:cNvGrpSpPr/>
          <p:nvPr/>
        </p:nvGrpSpPr>
        <p:grpSpPr>
          <a:xfrm>
            <a:off x="4821238" y="2632076"/>
            <a:ext cx="373063" cy="581025"/>
            <a:chOff x="4821238" y="2632076"/>
            <a:chExt cx="373063" cy="581025"/>
          </a:xfrm>
        </p:grpSpPr>
        <p:sp>
          <p:nvSpPr>
            <p:cNvPr id="4146" name="Google Shape;4146;p20"/>
            <p:cNvSpPr/>
            <p:nvPr/>
          </p:nvSpPr>
          <p:spPr>
            <a:xfrm>
              <a:off x="4821238" y="2965451"/>
              <a:ext cx="373063" cy="247650"/>
            </a:xfrm>
            <a:custGeom>
              <a:rect b="b" l="l" r="r" t="t"/>
              <a:pathLst>
                <a:path extrusionOk="0" h="95" w="144">
                  <a:moveTo>
                    <a:pt x="22" y="19"/>
                  </a:moveTo>
                  <a:cubicBezTo>
                    <a:pt x="32" y="30"/>
                    <a:pt x="46" y="37"/>
                    <a:pt x="62" y="39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96" y="38"/>
                    <a:pt x="111" y="30"/>
                    <a:pt x="121" y="19"/>
                  </a:cubicBezTo>
                  <a:cubicBezTo>
                    <a:pt x="137" y="80"/>
                    <a:pt x="137" y="80"/>
                    <a:pt x="137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01" y="17"/>
                    <a:pt x="42" y="20"/>
                    <a:pt x="11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6" y="80"/>
                    <a:pt x="6" y="80"/>
                    <a:pt x="6" y="80"/>
                  </a:cubicBezTo>
                  <a:lnTo>
                    <a:pt x="22" y="1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7" name="Google Shape;4147;p20"/>
            <p:cNvSpPr/>
            <p:nvPr/>
          </p:nvSpPr>
          <p:spPr>
            <a:xfrm>
              <a:off x="4849813" y="2632076"/>
              <a:ext cx="307975" cy="360363"/>
            </a:xfrm>
            <a:custGeom>
              <a:rect b="b" l="l" r="r" t="t"/>
              <a:pathLst>
                <a:path extrusionOk="0" h="139" w="119">
                  <a:moveTo>
                    <a:pt x="1" y="127"/>
                  </a:moveTo>
                  <a:cubicBezTo>
                    <a:pt x="19" y="134"/>
                    <a:pt x="37" y="138"/>
                    <a:pt x="55" y="138"/>
                  </a:cubicBezTo>
                  <a:cubicBezTo>
                    <a:pt x="77" y="139"/>
                    <a:pt x="98" y="135"/>
                    <a:pt x="119" y="127"/>
                  </a:cubicBezTo>
                  <a:cubicBezTo>
                    <a:pt x="118" y="120"/>
                    <a:pt x="118" y="120"/>
                    <a:pt x="118" y="120"/>
                  </a:cubicBezTo>
                  <a:cubicBezTo>
                    <a:pt x="115" y="121"/>
                    <a:pt x="111" y="122"/>
                    <a:pt x="109" y="123"/>
                  </a:cubicBezTo>
                  <a:cubicBezTo>
                    <a:pt x="113" y="106"/>
                    <a:pt x="107" y="86"/>
                    <a:pt x="98" y="73"/>
                  </a:cubicBezTo>
                  <a:cubicBezTo>
                    <a:pt x="86" y="55"/>
                    <a:pt x="69" y="37"/>
                    <a:pt x="71" y="0"/>
                  </a:cubicBezTo>
                  <a:cubicBezTo>
                    <a:pt x="65" y="4"/>
                    <a:pt x="59" y="11"/>
                    <a:pt x="55" y="19"/>
                  </a:cubicBezTo>
                  <a:cubicBezTo>
                    <a:pt x="45" y="39"/>
                    <a:pt x="46" y="67"/>
                    <a:pt x="55" y="88"/>
                  </a:cubicBezTo>
                  <a:cubicBezTo>
                    <a:pt x="57" y="91"/>
                    <a:pt x="58" y="94"/>
                    <a:pt x="60" y="97"/>
                  </a:cubicBezTo>
                  <a:cubicBezTo>
                    <a:pt x="58" y="95"/>
                    <a:pt x="57" y="94"/>
                    <a:pt x="55" y="92"/>
                  </a:cubicBezTo>
                  <a:cubicBezTo>
                    <a:pt x="47" y="82"/>
                    <a:pt x="37" y="68"/>
                    <a:pt x="32" y="47"/>
                  </a:cubicBezTo>
                  <a:cubicBezTo>
                    <a:pt x="23" y="67"/>
                    <a:pt x="22" y="78"/>
                    <a:pt x="25" y="91"/>
                  </a:cubicBezTo>
                  <a:cubicBezTo>
                    <a:pt x="20" y="84"/>
                    <a:pt x="16" y="77"/>
                    <a:pt x="14" y="68"/>
                  </a:cubicBezTo>
                  <a:cubicBezTo>
                    <a:pt x="0" y="85"/>
                    <a:pt x="0" y="103"/>
                    <a:pt x="14" y="122"/>
                  </a:cubicBezTo>
                  <a:cubicBezTo>
                    <a:pt x="10" y="121"/>
                    <a:pt x="6" y="120"/>
                    <a:pt x="2" y="119"/>
                  </a:cubicBezTo>
                  <a:lnTo>
                    <a:pt x="1" y="127"/>
                  </a:lnTo>
                  <a:close/>
                  <a:moveTo>
                    <a:pt x="13" y="90"/>
                  </a:moveTo>
                  <a:cubicBezTo>
                    <a:pt x="18" y="99"/>
                    <a:pt x="26" y="106"/>
                    <a:pt x="35" y="110"/>
                  </a:cubicBezTo>
                  <a:cubicBezTo>
                    <a:pt x="29" y="97"/>
                    <a:pt x="30" y="77"/>
                    <a:pt x="33" y="70"/>
                  </a:cubicBezTo>
                  <a:cubicBezTo>
                    <a:pt x="36" y="82"/>
                    <a:pt x="46" y="92"/>
                    <a:pt x="55" y="100"/>
                  </a:cubicBezTo>
                  <a:cubicBezTo>
                    <a:pt x="61" y="104"/>
                    <a:pt x="66" y="108"/>
                    <a:pt x="70" y="110"/>
                  </a:cubicBezTo>
                  <a:cubicBezTo>
                    <a:pt x="59" y="84"/>
                    <a:pt x="51" y="59"/>
                    <a:pt x="64" y="22"/>
                  </a:cubicBezTo>
                  <a:cubicBezTo>
                    <a:pt x="62" y="66"/>
                    <a:pt x="94" y="75"/>
                    <a:pt x="97" y="101"/>
                  </a:cubicBezTo>
                  <a:cubicBezTo>
                    <a:pt x="100" y="122"/>
                    <a:pt x="86" y="128"/>
                    <a:pt x="69" y="129"/>
                  </a:cubicBezTo>
                  <a:cubicBezTo>
                    <a:pt x="65" y="130"/>
                    <a:pt x="60" y="130"/>
                    <a:pt x="55" y="130"/>
                  </a:cubicBezTo>
                  <a:cubicBezTo>
                    <a:pt x="46" y="130"/>
                    <a:pt x="36" y="128"/>
                    <a:pt x="29" y="124"/>
                  </a:cubicBezTo>
                  <a:cubicBezTo>
                    <a:pt x="18" y="118"/>
                    <a:pt x="14" y="105"/>
                    <a:pt x="13" y="9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48" name="Google Shape;4148;p20"/>
          <p:cNvGrpSpPr/>
          <p:nvPr/>
        </p:nvGrpSpPr>
        <p:grpSpPr>
          <a:xfrm>
            <a:off x="4829175" y="3417889"/>
            <a:ext cx="344488" cy="601663"/>
            <a:chOff x="4829175" y="3417889"/>
            <a:chExt cx="344488" cy="601663"/>
          </a:xfrm>
        </p:grpSpPr>
        <p:sp>
          <p:nvSpPr>
            <p:cNvPr id="4149" name="Google Shape;4149;p20"/>
            <p:cNvSpPr/>
            <p:nvPr/>
          </p:nvSpPr>
          <p:spPr>
            <a:xfrm>
              <a:off x="4830763" y="3681414"/>
              <a:ext cx="174625" cy="227013"/>
            </a:xfrm>
            <a:custGeom>
              <a:rect b="b" l="l" r="r" t="t"/>
              <a:pathLst>
                <a:path extrusionOk="0" h="87" w="67">
                  <a:moveTo>
                    <a:pt x="44" y="0"/>
                  </a:moveTo>
                  <a:cubicBezTo>
                    <a:pt x="40" y="6"/>
                    <a:pt x="35" y="12"/>
                    <a:pt x="31" y="18"/>
                  </a:cubicBezTo>
                  <a:cubicBezTo>
                    <a:pt x="14" y="42"/>
                    <a:pt x="0" y="63"/>
                    <a:pt x="1" y="87"/>
                  </a:cubicBezTo>
                  <a:cubicBezTo>
                    <a:pt x="18" y="81"/>
                    <a:pt x="33" y="64"/>
                    <a:pt x="48" y="43"/>
                  </a:cubicBezTo>
                  <a:cubicBezTo>
                    <a:pt x="54" y="35"/>
                    <a:pt x="61" y="25"/>
                    <a:pt x="67" y="15"/>
                  </a:cubicBezTo>
                  <a:cubicBezTo>
                    <a:pt x="60" y="10"/>
                    <a:pt x="52" y="5"/>
                    <a:pt x="44" y="0"/>
                  </a:cubicBezTo>
                  <a:close/>
                  <a:moveTo>
                    <a:pt x="47" y="7"/>
                  </a:moveTo>
                  <a:cubicBezTo>
                    <a:pt x="35" y="24"/>
                    <a:pt x="35" y="24"/>
                    <a:pt x="35" y="24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1"/>
                    <a:pt x="21" y="40"/>
                    <a:pt x="21" y="39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6" y="4"/>
                    <a:pt x="47" y="4"/>
                  </a:cubicBezTo>
                  <a:cubicBezTo>
                    <a:pt x="48" y="5"/>
                    <a:pt x="48" y="6"/>
                    <a:pt x="47" y="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0" name="Google Shape;4150;p20"/>
            <p:cNvSpPr/>
            <p:nvPr/>
          </p:nvSpPr>
          <p:spPr>
            <a:xfrm>
              <a:off x="5113338" y="3417889"/>
              <a:ext cx="60325" cy="65088"/>
            </a:xfrm>
            <a:custGeom>
              <a:rect b="b" l="l" r="r" t="t"/>
              <a:pathLst>
                <a:path extrusionOk="0" h="25" w="23">
                  <a:moveTo>
                    <a:pt x="13" y="2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1" y="1"/>
                    <a:pt x="15" y="0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2" y="5"/>
                    <a:pt x="23" y="9"/>
                    <a:pt x="21" y="13"/>
                  </a:cubicBezTo>
                  <a:lnTo>
                    <a:pt x="13" y="2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1" name="Google Shape;4151;p20"/>
            <p:cNvSpPr/>
            <p:nvPr/>
          </p:nvSpPr>
          <p:spPr>
            <a:xfrm>
              <a:off x="4924425" y="3451226"/>
              <a:ext cx="241300" cy="285750"/>
            </a:xfrm>
            <a:custGeom>
              <a:rect b="b" l="l" r="r" t="t"/>
              <a:pathLst>
                <a:path extrusionOk="0" h="110" w="93">
                  <a:moveTo>
                    <a:pt x="25" y="101"/>
                  </a:moveTo>
                  <a:cubicBezTo>
                    <a:pt x="13" y="92"/>
                    <a:pt x="13" y="92"/>
                    <a:pt x="13" y="92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0" y="83"/>
                    <a:pt x="0" y="80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3" y="75"/>
                    <a:pt x="6" y="75"/>
                    <a:pt x="9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6"/>
                    <a:pt x="9" y="76"/>
                    <a:pt x="10" y="75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1" y="1"/>
                    <a:pt x="68" y="0"/>
                    <a:pt x="73" y="4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91" y="16"/>
                    <a:pt x="93" y="23"/>
                    <a:pt x="89" y="29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8"/>
                    <a:pt x="41" y="98"/>
                    <a:pt x="41" y="99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5" y="101"/>
                    <a:pt x="46" y="105"/>
                    <a:pt x="44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2" y="109"/>
                    <a:pt x="39" y="110"/>
                    <a:pt x="37" y="108"/>
                  </a:cubicBezTo>
                  <a:cubicBezTo>
                    <a:pt x="26" y="101"/>
                    <a:pt x="26" y="101"/>
                    <a:pt x="26" y="101"/>
                  </a:cubicBezTo>
                  <a:lnTo>
                    <a:pt x="25" y="10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2" name="Google Shape;4152;p20"/>
            <p:cNvSpPr/>
            <p:nvPr/>
          </p:nvSpPr>
          <p:spPr>
            <a:xfrm>
              <a:off x="4829175" y="3913189"/>
              <a:ext cx="63500" cy="106363"/>
            </a:xfrm>
            <a:custGeom>
              <a:rect b="b" l="l" r="r" t="t"/>
              <a:pathLst>
                <a:path extrusionOk="0" h="41" w="25">
                  <a:moveTo>
                    <a:pt x="3" y="0"/>
                  </a:moveTo>
                  <a:cubicBezTo>
                    <a:pt x="6" y="12"/>
                    <a:pt x="0" y="20"/>
                    <a:pt x="3" y="30"/>
                  </a:cubicBezTo>
                  <a:cubicBezTo>
                    <a:pt x="7" y="41"/>
                    <a:pt x="25" y="36"/>
                    <a:pt x="22" y="24"/>
                  </a:cubicBezTo>
                  <a:cubicBezTo>
                    <a:pt x="18" y="13"/>
                    <a:pt x="8" y="11"/>
                    <a:pt x="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53" name="Google Shape;4153;p20"/>
          <p:cNvGrpSpPr/>
          <p:nvPr/>
        </p:nvGrpSpPr>
        <p:grpSpPr>
          <a:xfrm>
            <a:off x="4052888" y="2686051"/>
            <a:ext cx="290513" cy="560388"/>
            <a:chOff x="4052888" y="2686051"/>
            <a:chExt cx="290513" cy="560388"/>
          </a:xfrm>
        </p:grpSpPr>
        <p:sp>
          <p:nvSpPr>
            <p:cNvPr id="4154" name="Google Shape;4154;p20"/>
            <p:cNvSpPr/>
            <p:nvPr/>
          </p:nvSpPr>
          <p:spPr>
            <a:xfrm>
              <a:off x="4052888" y="2686051"/>
              <a:ext cx="290513" cy="41275"/>
            </a:xfrm>
            <a:custGeom>
              <a:rect b="b" l="l" r="r" t="t"/>
              <a:pathLst>
                <a:path extrusionOk="0" h="16" w="112">
                  <a:moveTo>
                    <a:pt x="10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2"/>
                    <a:pt x="3" y="16"/>
                    <a:pt x="8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8" y="16"/>
                    <a:pt x="112" y="12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4"/>
                    <a:pt x="108" y="0"/>
                    <a:pt x="10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5" name="Google Shape;4155;p20"/>
            <p:cNvSpPr/>
            <p:nvPr/>
          </p:nvSpPr>
          <p:spPr>
            <a:xfrm>
              <a:off x="4052888" y="3205164"/>
              <a:ext cx="290513" cy="41275"/>
            </a:xfrm>
            <a:custGeom>
              <a:rect b="b" l="l" r="r" t="t"/>
              <a:pathLst>
                <a:path extrusionOk="0" h="16" w="112">
                  <a:moveTo>
                    <a:pt x="104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12" y="4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2" y="12"/>
                    <a:pt x="108" y="16"/>
                    <a:pt x="104" y="1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6" name="Google Shape;4156;p20"/>
            <p:cNvSpPr/>
            <p:nvPr/>
          </p:nvSpPr>
          <p:spPr>
            <a:xfrm>
              <a:off x="4095750" y="2738439"/>
              <a:ext cx="206375" cy="28575"/>
            </a:xfrm>
            <a:custGeom>
              <a:rect b="b" l="l" r="r" t="t"/>
              <a:pathLst>
                <a:path extrusionOk="0" h="11" w="80">
                  <a:moveTo>
                    <a:pt x="7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2" y="11"/>
                    <a:pt x="5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7" y="11"/>
                    <a:pt x="80" y="9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2"/>
                    <a:pt x="77" y="0"/>
                    <a:pt x="7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7" name="Google Shape;4157;p20"/>
            <p:cNvSpPr/>
            <p:nvPr/>
          </p:nvSpPr>
          <p:spPr>
            <a:xfrm>
              <a:off x="4110038" y="2773364"/>
              <a:ext cx="174625" cy="384175"/>
            </a:xfrm>
            <a:custGeom>
              <a:rect b="b" l="l" r="r" t="t"/>
              <a:pathLst>
                <a:path extrusionOk="0" h="148" w="67">
                  <a:moveTo>
                    <a:pt x="0" y="112"/>
                  </a:moveTo>
                  <a:cubicBezTo>
                    <a:pt x="0" y="124"/>
                    <a:pt x="0" y="136"/>
                    <a:pt x="0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7" y="136"/>
                    <a:pt x="67" y="124"/>
                    <a:pt x="67" y="112"/>
                  </a:cubicBezTo>
                  <a:cubicBezTo>
                    <a:pt x="67" y="99"/>
                    <a:pt x="43" y="92"/>
                    <a:pt x="36" y="74"/>
                  </a:cubicBezTo>
                  <a:cubicBezTo>
                    <a:pt x="43" y="56"/>
                    <a:pt x="67" y="49"/>
                    <a:pt x="67" y="36"/>
                  </a:cubicBezTo>
                  <a:cubicBezTo>
                    <a:pt x="67" y="24"/>
                    <a:pt x="67" y="12"/>
                    <a:pt x="6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24"/>
                    <a:pt x="0" y="36"/>
                  </a:cubicBezTo>
                  <a:cubicBezTo>
                    <a:pt x="0" y="49"/>
                    <a:pt x="24" y="56"/>
                    <a:pt x="32" y="74"/>
                  </a:cubicBezTo>
                  <a:cubicBezTo>
                    <a:pt x="24" y="92"/>
                    <a:pt x="0" y="99"/>
                    <a:pt x="0" y="112"/>
                  </a:cubicBezTo>
                  <a:close/>
                  <a:moveTo>
                    <a:pt x="27" y="59"/>
                  </a:moveTo>
                  <a:cubicBezTo>
                    <a:pt x="22" y="54"/>
                    <a:pt x="17" y="50"/>
                    <a:pt x="12" y="46"/>
                  </a:cubicBezTo>
                  <a:cubicBezTo>
                    <a:pt x="10" y="44"/>
                    <a:pt x="6" y="40"/>
                    <a:pt x="5" y="37"/>
                  </a:cubicBezTo>
                  <a:cubicBezTo>
                    <a:pt x="5" y="37"/>
                    <a:pt x="5" y="36"/>
                    <a:pt x="5" y="36"/>
                  </a:cubicBezTo>
                  <a:cubicBezTo>
                    <a:pt x="5" y="37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5" y="34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3"/>
                  </a:cubicBezTo>
                  <a:cubicBezTo>
                    <a:pt x="13" y="38"/>
                    <a:pt x="23" y="37"/>
                    <a:pt x="34" y="34"/>
                  </a:cubicBezTo>
                  <a:cubicBezTo>
                    <a:pt x="44" y="31"/>
                    <a:pt x="54" y="27"/>
                    <a:pt x="63" y="23"/>
                  </a:cubicBezTo>
                  <a:cubicBezTo>
                    <a:pt x="63" y="33"/>
                    <a:pt x="63" y="25"/>
                    <a:pt x="63" y="36"/>
                  </a:cubicBezTo>
                  <a:cubicBezTo>
                    <a:pt x="63" y="36"/>
                    <a:pt x="62" y="37"/>
                    <a:pt x="62" y="37"/>
                  </a:cubicBezTo>
                  <a:cubicBezTo>
                    <a:pt x="62" y="40"/>
                    <a:pt x="58" y="44"/>
                    <a:pt x="55" y="46"/>
                  </a:cubicBezTo>
                  <a:cubicBezTo>
                    <a:pt x="50" y="50"/>
                    <a:pt x="45" y="54"/>
                    <a:pt x="41" y="59"/>
                  </a:cubicBezTo>
                  <a:cubicBezTo>
                    <a:pt x="38" y="62"/>
                    <a:pt x="36" y="65"/>
                    <a:pt x="34" y="68"/>
                  </a:cubicBezTo>
                  <a:cubicBezTo>
                    <a:pt x="33" y="67"/>
                    <a:pt x="33" y="67"/>
                    <a:pt x="32" y="66"/>
                  </a:cubicBezTo>
                  <a:cubicBezTo>
                    <a:pt x="31" y="63"/>
                    <a:pt x="29" y="61"/>
                    <a:pt x="27" y="59"/>
                  </a:cubicBezTo>
                  <a:close/>
                  <a:moveTo>
                    <a:pt x="34" y="104"/>
                  </a:moveTo>
                  <a:cubicBezTo>
                    <a:pt x="41" y="132"/>
                    <a:pt x="63" y="124"/>
                    <a:pt x="63" y="136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34" y="143"/>
                    <a:pt x="34" y="143"/>
                    <a:pt x="34" y="143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24"/>
                    <a:pt x="26" y="132"/>
                    <a:pt x="34" y="10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8" name="Google Shape;4158;p20"/>
            <p:cNvSpPr/>
            <p:nvPr/>
          </p:nvSpPr>
          <p:spPr>
            <a:xfrm>
              <a:off x="4124325" y="2859089"/>
              <a:ext cx="1588" cy="7938"/>
            </a:xfrm>
            <a:custGeom>
              <a:rect b="b" l="l" r="r" t="t"/>
              <a:pathLst>
                <a:path extrusionOk="0" h="3" w="120000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9" name="Google Shape;4159;p20"/>
            <p:cNvSpPr/>
            <p:nvPr/>
          </p:nvSpPr>
          <p:spPr>
            <a:xfrm>
              <a:off x="4095750" y="3165476"/>
              <a:ext cx="206375" cy="28575"/>
            </a:xfrm>
            <a:custGeom>
              <a:rect b="b" l="l" r="r" t="t"/>
              <a:pathLst>
                <a:path extrusionOk="0" h="11" w="80">
                  <a:moveTo>
                    <a:pt x="7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7" y="11"/>
                    <a:pt x="80" y="8"/>
                    <a:pt x="80" y="5"/>
                  </a:cubicBezTo>
                  <a:cubicBezTo>
                    <a:pt x="80" y="2"/>
                    <a:pt x="77" y="0"/>
                    <a:pt x="7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60" name="Google Shape;4160;p20"/>
          <p:cNvGrpSpPr/>
          <p:nvPr/>
        </p:nvGrpSpPr>
        <p:grpSpPr>
          <a:xfrm>
            <a:off x="6316663" y="2706689"/>
            <a:ext cx="473075" cy="563562"/>
            <a:chOff x="6316663" y="2706689"/>
            <a:chExt cx="473075" cy="563562"/>
          </a:xfrm>
        </p:grpSpPr>
        <p:sp>
          <p:nvSpPr>
            <p:cNvPr id="4161" name="Google Shape;4161;p20"/>
            <p:cNvSpPr/>
            <p:nvPr/>
          </p:nvSpPr>
          <p:spPr>
            <a:xfrm>
              <a:off x="6429375" y="2722564"/>
              <a:ext cx="360363" cy="352425"/>
            </a:xfrm>
            <a:custGeom>
              <a:rect b="b" l="l" r="r" t="t"/>
              <a:pathLst>
                <a:path extrusionOk="0" h="136" w="139">
                  <a:moveTo>
                    <a:pt x="97" y="7"/>
                  </a:moveTo>
                  <a:cubicBezTo>
                    <a:pt x="88" y="3"/>
                    <a:pt x="78" y="0"/>
                    <a:pt x="68" y="0"/>
                  </a:cubicBezTo>
                  <a:cubicBezTo>
                    <a:pt x="47" y="0"/>
                    <a:pt x="25" y="12"/>
                    <a:pt x="14" y="33"/>
                  </a:cubicBezTo>
                  <a:cubicBezTo>
                    <a:pt x="0" y="59"/>
                    <a:pt x="8" y="92"/>
                    <a:pt x="31" y="110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26" y="125"/>
                    <a:pt x="30" y="126"/>
                    <a:pt x="33" y="128"/>
                  </a:cubicBezTo>
                  <a:cubicBezTo>
                    <a:pt x="37" y="130"/>
                    <a:pt x="39" y="132"/>
                    <a:pt x="41" y="136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6" y="122"/>
                    <a:pt x="62" y="123"/>
                    <a:pt x="68" y="123"/>
                  </a:cubicBezTo>
                  <a:cubicBezTo>
                    <a:pt x="90" y="123"/>
                    <a:pt x="112" y="111"/>
                    <a:pt x="123" y="90"/>
                  </a:cubicBezTo>
                  <a:cubicBezTo>
                    <a:pt x="139" y="61"/>
                    <a:pt x="127" y="23"/>
                    <a:pt x="97" y="7"/>
                  </a:cubicBezTo>
                  <a:close/>
                  <a:moveTo>
                    <a:pt x="105" y="81"/>
                  </a:moveTo>
                  <a:cubicBezTo>
                    <a:pt x="98" y="95"/>
                    <a:pt x="83" y="103"/>
                    <a:pt x="68" y="103"/>
                  </a:cubicBezTo>
                  <a:cubicBezTo>
                    <a:pt x="62" y="103"/>
                    <a:pt x="55" y="101"/>
                    <a:pt x="49" y="98"/>
                  </a:cubicBezTo>
                  <a:cubicBezTo>
                    <a:pt x="29" y="87"/>
                    <a:pt x="21" y="62"/>
                    <a:pt x="32" y="42"/>
                  </a:cubicBezTo>
                  <a:cubicBezTo>
                    <a:pt x="39" y="28"/>
                    <a:pt x="54" y="20"/>
                    <a:pt x="68" y="20"/>
                  </a:cubicBezTo>
                  <a:cubicBezTo>
                    <a:pt x="75" y="20"/>
                    <a:pt x="82" y="22"/>
                    <a:pt x="88" y="25"/>
                  </a:cubicBezTo>
                  <a:cubicBezTo>
                    <a:pt x="108" y="36"/>
                    <a:pt x="116" y="61"/>
                    <a:pt x="105" y="8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2" name="Google Shape;4162;p20"/>
            <p:cNvSpPr/>
            <p:nvPr/>
          </p:nvSpPr>
          <p:spPr>
            <a:xfrm>
              <a:off x="6316663" y="2706689"/>
              <a:ext cx="92075" cy="433388"/>
            </a:xfrm>
            <a:custGeom>
              <a:rect b="b" l="l" r="r" t="t"/>
              <a:pathLst>
                <a:path extrusionOk="0" h="273" w="58">
                  <a:moveTo>
                    <a:pt x="0" y="273"/>
                  </a:moveTo>
                  <a:lnTo>
                    <a:pt x="0" y="268"/>
                  </a:lnTo>
                  <a:lnTo>
                    <a:pt x="24" y="268"/>
                  </a:lnTo>
                  <a:lnTo>
                    <a:pt x="24" y="263"/>
                  </a:lnTo>
                  <a:lnTo>
                    <a:pt x="0" y="263"/>
                  </a:lnTo>
                  <a:lnTo>
                    <a:pt x="0" y="258"/>
                  </a:lnTo>
                  <a:lnTo>
                    <a:pt x="14" y="258"/>
                  </a:lnTo>
                  <a:lnTo>
                    <a:pt x="14" y="253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24" y="248"/>
                  </a:lnTo>
                  <a:lnTo>
                    <a:pt x="24" y="243"/>
                  </a:lnTo>
                  <a:lnTo>
                    <a:pt x="0" y="243"/>
                  </a:lnTo>
                  <a:lnTo>
                    <a:pt x="0" y="237"/>
                  </a:lnTo>
                  <a:lnTo>
                    <a:pt x="14" y="237"/>
                  </a:lnTo>
                  <a:lnTo>
                    <a:pt x="14" y="232"/>
                  </a:lnTo>
                  <a:lnTo>
                    <a:pt x="0" y="232"/>
                  </a:lnTo>
                  <a:lnTo>
                    <a:pt x="0" y="227"/>
                  </a:lnTo>
                  <a:lnTo>
                    <a:pt x="24" y="227"/>
                  </a:lnTo>
                  <a:lnTo>
                    <a:pt x="24" y="222"/>
                  </a:lnTo>
                  <a:lnTo>
                    <a:pt x="0" y="222"/>
                  </a:lnTo>
                  <a:lnTo>
                    <a:pt x="0" y="217"/>
                  </a:lnTo>
                  <a:lnTo>
                    <a:pt x="14" y="217"/>
                  </a:lnTo>
                  <a:lnTo>
                    <a:pt x="14" y="212"/>
                  </a:lnTo>
                  <a:lnTo>
                    <a:pt x="0" y="212"/>
                  </a:lnTo>
                  <a:lnTo>
                    <a:pt x="1" y="206"/>
                  </a:lnTo>
                  <a:lnTo>
                    <a:pt x="24" y="206"/>
                  </a:lnTo>
                  <a:lnTo>
                    <a:pt x="24" y="201"/>
                  </a:lnTo>
                  <a:lnTo>
                    <a:pt x="1" y="201"/>
                  </a:lnTo>
                  <a:lnTo>
                    <a:pt x="1" y="196"/>
                  </a:lnTo>
                  <a:lnTo>
                    <a:pt x="14" y="196"/>
                  </a:lnTo>
                  <a:lnTo>
                    <a:pt x="14" y="191"/>
                  </a:lnTo>
                  <a:lnTo>
                    <a:pt x="1" y="191"/>
                  </a:lnTo>
                  <a:lnTo>
                    <a:pt x="1" y="186"/>
                  </a:lnTo>
                  <a:lnTo>
                    <a:pt x="24" y="186"/>
                  </a:lnTo>
                  <a:lnTo>
                    <a:pt x="24" y="181"/>
                  </a:lnTo>
                  <a:lnTo>
                    <a:pt x="1" y="181"/>
                  </a:lnTo>
                  <a:lnTo>
                    <a:pt x="1" y="175"/>
                  </a:lnTo>
                  <a:lnTo>
                    <a:pt x="14" y="175"/>
                  </a:lnTo>
                  <a:lnTo>
                    <a:pt x="14" y="170"/>
                  </a:lnTo>
                  <a:lnTo>
                    <a:pt x="1" y="170"/>
                  </a:lnTo>
                  <a:lnTo>
                    <a:pt x="1" y="165"/>
                  </a:lnTo>
                  <a:lnTo>
                    <a:pt x="24" y="165"/>
                  </a:lnTo>
                  <a:lnTo>
                    <a:pt x="24" y="160"/>
                  </a:lnTo>
                  <a:lnTo>
                    <a:pt x="1" y="160"/>
                  </a:lnTo>
                  <a:lnTo>
                    <a:pt x="1" y="155"/>
                  </a:lnTo>
                  <a:lnTo>
                    <a:pt x="16" y="155"/>
                  </a:lnTo>
                  <a:lnTo>
                    <a:pt x="16" y="150"/>
                  </a:lnTo>
                  <a:lnTo>
                    <a:pt x="1" y="150"/>
                  </a:lnTo>
                  <a:lnTo>
                    <a:pt x="1" y="144"/>
                  </a:lnTo>
                  <a:lnTo>
                    <a:pt x="24" y="144"/>
                  </a:lnTo>
                  <a:lnTo>
                    <a:pt x="24" y="139"/>
                  </a:lnTo>
                  <a:lnTo>
                    <a:pt x="1" y="139"/>
                  </a:lnTo>
                  <a:lnTo>
                    <a:pt x="1" y="134"/>
                  </a:lnTo>
                  <a:lnTo>
                    <a:pt x="16" y="134"/>
                  </a:lnTo>
                  <a:lnTo>
                    <a:pt x="16" y="129"/>
                  </a:lnTo>
                  <a:lnTo>
                    <a:pt x="1" y="129"/>
                  </a:lnTo>
                  <a:lnTo>
                    <a:pt x="1" y="124"/>
                  </a:lnTo>
                  <a:lnTo>
                    <a:pt x="24" y="124"/>
                  </a:lnTo>
                  <a:lnTo>
                    <a:pt x="24" y="119"/>
                  </a:lnTo>
                  <a:lnTo>
                    <a:pt x="1" y="119"/>
                  </a:lnTo>
                  <a:lnTo>
                    <a:pt x="1" y="113"/>
                  </a:lnTo>
                  <a:lnTo>
                    <a:pt x="16" y="113"/>
                  </a:lnTo>
                  <a:lnTo>
                    <a:pt x="16" y="108"/>
                  </a:lnTo>
                  <a:lnTo>
                    <a:pt x="1" y="108"/>
                  </a:lnTo>
                  <a:lnTo>
                    <a:pt x="1" y="103"/>
                  </a:lnTo>
                  <a:lnTo>
                    <a:pt x="24" y="103"/>
                  </a:lnTo>
                  <a:lnTo>
                    <a:pt x="24" y="98"/>
                  </a:lnTo>
                  <a:lnTo>
                    <a:pt x="1" y="98"/>
                  </a:lnTo>
                  <a:lnTo>
                    <a:pt x="1" y="93"/>
                  </a:lnTo>
                  <a:lnTo>
                    <a:pt x="16" y="93"/>
                  </a:lnTo>
                  <a:lnTo>
                    <a:pt x="16" y="88"/>
                  </a:lnTo>
                  <a:lnTo>
                    <a:pt x="1" y="88"/>
                  </a:lnTo>
                  <a:lnTo>
                    <a:pt x="1" y="82"/>
                  </a:lnTo>
                  <a:lnTo>
                    <a:pt x="24" y="82"/>
                  </a:lnTo>
                  <a:lnTo>
                    <a:pt x="24" y="77"/>
                  </a:lnTo>
                  <a:lnTo>
                    <a:pt x="1" y="77"/>
                  </a:lnTo>
                  <a:lnTo>
                    <a:pt x="1" y="72"/>
                  </a:lnTo>
                  <a:lnTo>
                    <a:pt x="16" y="72"/>
                  </a:lnTo>
                  <a:lnTo>
                    <a:pt x="16" y="67"/>
                  </a:lnTo>
                  <a:lnTo>
                    <a:pt x="1" y="67"/>
                  </a:lnTo>
                  <a:lnTo>
                    <a:pt x="1" y="62"/>
                  </a:lnTo>
                  <a:lnTo>
                    <a:pt x="24" y="62"/>
                  </a:lnTo>
                  <a:lnTo>
                    <a:pt x="24" y="57"/>
                  </a:lnTo>
                  <a:lnTo>
                    <a:pt x="1" y="57"/>
                  </a:lnTo>
                  <a:lnTo>
                    <a:pt x="1" y="51"/>
                  </a:lnTo>
                  <a:lnTo>
                    <a:pt x="16" y="51"/>
                  </a:lnTo>
                  <a:lnTo>
                    <a:pt x="16" y="46"/>
                  </a:lnTo>
                  <a:lnTo>
                    <a:pt x="1" y="46"/>
                  </a:lnTo>
                  <a:lnTo>
                    <a:pt x="1" y="41"/>
                  </a:lnTo>
                  <a:lnTo>
                    <a:pt x="24" y="41"/>
                  </a:lnTo>
                  <a:lnTo>
                    <a:pt x="24" y="36"/>
                  </a:lnTo>
                  <a:lnTo>
                    <a:pt x="1" y="36"/>
                  </a:lnTo>
                  <a:lnTo>
                    <a:pt x="1" y="31"/>
                  </a:lnTo>
                  <a:lnTo>
                    <a:pt x="16" y="31"/>
                  </a:lnTo>
                  <a:lnTo>
                    <a:pt x="16" y="26"/>
                  </a:lnTo>
                  <a:lnTo>
                    <a:pt x="1" y="26"/>
                  </a:lnTo>
                  <a:lnTo>
                    <a:pt x="1" y="20"/>
                  </a:lnTo>
                  <a:lnTo>
                    <a:pt x="24" y="20"/>
                  </a:lnTo>
                  <a:lnTo>
                    <a:pt x="24" y="15"/>
                  </a:lnTo>
                  <a:lnTo>
                    <a:pt x="1" y="15"/>
                  </a:lnTo>
                  <a:lnTo>
                    <a:pt x="1" y="10"/>
                  </a:lnTo>
                  <a:lnTo>
                    <a:pt x="16" y="10"/>
                  </a:lnTo>
                  <a:lnTo>
                    <a:pt x="16" y="5"/>
                  </a:lnTo>
                  <a:lnTo>
                    <a:pt x="1" y="5"/>
                  </a:lnTo>
                  <a:lnTo>
                    <a:pt x="1" y="0"/>
                  </a:lnTo>
                  <a:lnTo>
                    <a:pt x="58" y="0"/>
                  </a:lnTo>
                  <a:lnTo>
                    <a:pt x="58" y="273"/>
                  </a:lnTo>
                  <a:lnTo>
                    <a:pt x="0" y="27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3" name="Google Shape;4163;p20"/>
            <p:cNvSpPr/>
            <p:nvPr/>
          </p:nvSpPr>
          <p:spPr>
            <a:xfrm>
              <a:off x="6502400" y="2779714"/>
              <a:ext cx="138113" cy="200025"/>
            </a:xfrm>
            <a:custGeom>
              <a:rect b="b" l="l" r="r" t="t"/>
              <a:pathLst>
                <a:path extrusionOk="0" h="77" w="53">
                  <a:moveTo>
                    <a:pt x="53" y="74"/>
                  </a:moveTo>
                  <a:cubicBezTo>
                    <a:pt x="44" y="77"/>
                    <a:pt x="34" y="77"/>
                    <a:pt x="24" y="72"/>
                  </a:cubicBezTo>
                  <a:cubicBezTo>
                    <a:pt x="7" y="62"/>
                    <a:pt x="0" y="40"/>
                    <a:pt x="9" y="23"/>
                  </a:cubicBezTo>
                  <a:cubicBezTo>
                    <a:pt x="17" y="7"/>
                    <a:pt x="35" y="0"/>
                    <a:pt x="51" y="5"/>
                  </a:cubicBezTo>
                  <a:cubicBezTo>
                    <a:pt x="36" y="2"/>
                    <a:pt x="21" y="9"/>
                    <a:pt x="13" y="23"/>
                  </a:cubicBezTo>
                  <a:cubicBezTo>
                    <a:pt x="4" y="40"/>
                    <a:pt x="11" y="62"/>
                    <a:pt x="28" y="71"/>
                  </a:cubicBezTo>
                  <a:cubicBezTo>
                    <a:pt x="36" y="75"/>
                    <a:pt x="45" y="76"/>
                    <a:pt x="53" y="7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4" name="Google Shape;4164;p20"/>
            <p:cNvSpPr/>
            <p:nvPr/>
          </p:nvSpPr>
          <p:spPr>
            <a:xfrm>
              <a:off x="6380163" y="3057526"/>
              <a:ext cx="155575" cy="212725"/>
            </a:xfrm>
            <a:custGeom>
              <a:rect b="b" l="l" r="r" t="t"/>
              <a:pathLst>
                <a:path extrusionOk="0" h="82" w="60">
                  <a:moveTo>
                    <a:pt x="58" y="12"/>
                  </a:moveTo>
                  <a:cubicBezTo>
                    <a:pt x="57" y="8"/>
                    <a:pt x="54" y="5"/>
                    <a:pt x="50" y="2"/>
                  </a:cubicBezTo>
                  <a:cubicBezTo>
                    <a:pt x="46" y="0"/>
                    <a:pt x="42" y="0"/>
                    <a:pt x="37" y="1"/>
                  </a:cubicBezTo>
                  <a:cubicBezTo>
                    <a:pt x="33" y="2"/>
                    <a:pt x="30" y="5"/>
                    <a:pt x="28" y="9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0" y="61"/>
                    <a:pt x="0" y="66"/>
                    <a:pt x="1" y="70"/>
                  </a:cubicBezTo>
                  <a:cubicBezTo>
                    <a:pt x="2" y="74"/>
                    <a:pt x="5" y="78"/>
                    <a:pt x="9" y="80"/>
                  </a:cubicBezTo>
                  <a:cubicBezTo>
                    <a:pt x="13" y="82"/>
                    <a:pt x="18" y="82"/>
                    <a:pt x="22" y="81"/>
                  </a:cubicBezTo>
                  <a:cubicBezTo>
                    <a:pt x="26" y="80"/>
                    <a:pt x="30" y="77"/>
                    <a:pt x="32" y="73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9" y="21"/>
                    <a:pt x="60" y="17"/>
                    <a:pt x="58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65" name="Google Shape;4165;p20"/>
          <p:cNvGrpSpPr/>
          <p:nvPr/>
        </p:nvGrpSpPr>
        <p:grpSpPr>
          <a:xfrm>
            <a:off x="781050" y="3451226"/>
            <a:ext cx="554038" cy="560388"/>
            <a:chOff x="781050" y="3451226"/>
            <a:chExt cx="554038" cy="560388"/>
          </a:xfrm>
        </p:grpSpPr>
        <p:sp>
          <p:nvSpPr>
            <p:cNvPr id="4166" name="Google Shape;4166;p20"/>
            <p:cNvSpPr/>
            <p:nvPr/>
          </p:nvSpPr>
          <p:spPr>
            <a:xfrm>
              <a:off x="1039813" y="3900489"/>
              <a:ext cx="206375" cy="82550"/>
            </a:xfrm>
            <a:custGeom>
              <a:rect b="b" l="l" r="r" t="t"/>
              <a:pathLst>
                <a:path extrusionOk="0" h="32" w="80">
                  <a:moveTo>
                    <a:pt x="10" y="14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72" y="5"/>
                    <a:pt x="75" y="10"/>
                    <a:pt x="80" y="13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2" y="32"/>
                    <a:pt x="0" y="17"/>
                    <a:pt x="10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7" name="Google Shape;4167;p20"/>
            <p:cNvSpPr/>
            <p:nvPr/>
          </p:nvSpPr>
          <p:spPr>
            <a:xfrm>
              <a:off x="1163638" y="3765551"/>
              <a:ext cx="152400" cy="139700"/>
            </a:xfrm>
            <a:custGeom>
              <a:rect b="b" l="l" r="r" t="t"/>
              <a:pathLst>
                <a:path extrusionOk="0" h="54" w="59">
                  <a:moveTo>
                    <a:pt x="12" y="0"/>
                  </a:moveTo>
                  <a:cubicBezTo>
                    <a:pt x="51" y="36"/>
                    <a:pt x="51" y="36"/>
                    <a:pt x="51" y="36"/>
                  </a:cubicBezTo>
                  <a:cubicBezTo>
                    <a:pt x="59" y="43"/>
                    <a:pt x="48" y="54"/>
                    <a:pt x="41" y="4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8"/>
                    <a:pt x="9" y="5"/>
                    <a:pt x="1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8" name="Google Shape;4168;p20"/>
            <p:cNvSpPr/>
            <p:nvPr/>
          </p:nvSpPr>
          <p:spPr>
            <a:xfrm>
              <a:off x="979488" y="3725864"/>
              <a:ext cx="163513" cy="114300"/>
            </a:xfrm>
            <a:custGeom>
              <a:rect b="b" l="l" r="r" t="t"/>
              <a:pathLst>
                <a:path extrusionOk="0" h="44" w="63">
                  <a:moveTo>
                    <a:pt x="0" y="29"/>
                  </a:moveTo>
                  <a:cubicBezTo>
                    <a:pt x="47" y="4"/>
                    <a:pt x="47" y="4"/>
                    <a:pt x="47" y="4"/>
                  </a:cubicBezTo>
                  <a:cubicBezTo>
                    <a:pt x="56" y="0"/>
                    <a:pt x="63" y="13"/>
                    <a:pt x="54" y="18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3"/>
                  </a:cubicBezTo>
                  <a:cubicBezTo>
                    <a:pt x="6" y="38"/>
                    <a:pt x="4" y="33"/>
                    <a:pt x="0" y="2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9" name="Google Shape;4169;p20"/>
            <p:cNvSpPr/>
            <p:nvPr/>
          </p:nvSpPr>
          <p:spPr>
            <a:xfrm>
              <a:off x="836613" y="3713164"/>
              <a:ext cx="125413" cy="158750"/>
            </a:xfrm>
            <a:custGeom>
              <a:rect b="b" l="l" r="r" t="t"/>
              <a:pathLst>
                <a:path extrusionOk="0" h="61" w="48">
                  <a:moveTo>
                    <a:pt x="29" y="5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6" y="6"/>
                    <a:pt x="11" y="4"/>
                    <a:pt x="15" y="0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8" y="54"/>
                    <a:pt x="34" y="61"/>
                    <a:pt x="29" y="5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0" name="Google Shape;4170;p20"/>
            <p:cNvSpPr/>
            <p:nvPr/>
          </p:nvSpPr>
          <p:spPr>
            <a:xfrm>
              <a:off x="835025" y="3643314"/>
              <a:ext cx="127000" cy="49213"/>
            </a:xfrm>
            <a:custGeom>
              <a:rect b="b" l="l" r="r" t="t"/>
              <a:pathLst>
                <a:path extrusionOk="0" h="19" w="49">
                  <a:moveTo>
                    <a:pt x="9" y="4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47" y="2"/>
                    <a:pt x="47" y="4"/>
                    <a:pt x="47" y="6"/>
                  </a:cubicBezTo>
                  <a:cubicBezTo>
                    <a:pt x="47" y="9"/>
                    <a:pt x="48" y="12"/>
                    <a:pt x="49" y="15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" y="19"/>
                    <a:pt x="0" y="5"/>
                    <a:pt x="9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1" name="Google Shape;4171;p20"/>
            <p:cNvSpPr/>
            <p:nvPr/>
          </p:nvSpPr>
          <p:spPr>
            <a:xfrm>
              <a:off x="1000125" y="3578226"/>
              <a:ext cx="125413" cy="96838"/>
            </a:xfrm>
            <a:custGeom>
              <a:rect b="b" l="l" r="r" t="t"/>
              <a:pathLst>
                <a:path extrusionOk="0" h="37" w="48">
                  <a:moveTo>
                    <a:pt x="9" y="19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9" y="4"/>
                    <a:pt x="43" y="8"/>
                    <a:pt x="48" y="1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0" y="37"/>
                    <a:pt x="0" y="25"/>
                    <a:pt x="9" y="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2" name="Google Shape;4172;p20"/>
            <p:cNvSpPr/>
            <p:nvPr/>
          </p:nvSpPr>
          <p:spPr>
            <a:xfrm>
              <a:off x="950913" y="3489326"/>
              <a:ext cx="195263" cy="52388"/>
            </a:xfrm>
            <a:custGeom>
              <a:rect b="b" l="l" r="r" t="t"/>
              <a:pathLst>
                <a:path extrusionOk="0" h="20" w="75">
                  <a:moveTo>
                    <a:pt x="1" y="0"/>
                  </a:moveTo>
                  <a:cubicBezTo>
                    <a:pt x="64" y="4"/>
                    <a:pt x="64" y="4"/>
                    <a:pt x="64" y="4"/>
                  </a:cubicBezTo>
                  <a:cubicBezTo>
                    <a:pt x="75" y="4"/>
                    <a:pt x="74" y="20"/>
                    <a:pt x="63" y="1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0"/>
                    <a:pt x="2" y="7"/>
                  </a:cubicBezTo>
                  <a:cubicBezTo>
                    <a:pt x="2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3" name="Google Shape;4173;p20"/>
            <p:cNvSpPr/>
            <p:nvPr/>
          </p:nvSpPr>
          <p:spPr>
            <a:xfrm>
              <a:off x="1008063" y="3897314"/>
              <a:ext cx="111125" cy="114300"/>
            </a:xfrm>
            <a:custGeom>
              <a:rect b="b" l="l" r="r" t="t"/>
              <a:pathLst>
                <a:path extrusionOk="0" h="44" w="43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34"/>
                    <a:pt x="10" y="44"/>
                    <a:pt x="22" y="44"/>
                  </a:cubicBezTo>
                  <a:cubicBezTo>
                    <a:pt x="32" y="44"/>
                    <a:pt x="40" y="38"/>
                    <a:pt x="43" y="29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0" y="35"/>
                    <a:pt x="17" y="33"/>
                    <a:pt x="14" y="30"/>
                  </a:cubicBezTo>
                  <a:cubicBezTo>
                    <a:pt x="14" y="29"/>
                    <a:pt x="13" y="27"/>
                    <a:pt x="13" y="26"/>
                  </a:cubicBezTo>
                  <a:cubicBezTo>
                    <a:pt x="12" y="25"/>
                    <a:pt x="12" y="23"/>
                    <a:pt x="13" y="22"/>
                  </a:cubicBezTo>
                  <a:cubicBezTo>
                    <a:pt x="13" y="17"/>
                    <a:pt x="16" y="13"/>
                    <a:pt x="21" y="12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3"/>
                    <a:pt x="29" y="0"/>
                    <a:pt x="2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4" name="Google Shape;4174;p20"/>
            <p:cNvSpPr/>
            <p:nvPr/>
          </p:nvSpPr>
          <p:spPr>
            <a:xfrm>
              <a:off x="1220788" y="3830639"/>
              <a:ext cx="114300" cy="112713"/>
            </a:xfrm>
            <a:custGeom>
              <a:rect b="b" l="l" r="r" t="t"/>
              <a:pathLst>
                <a:path extrusionOk="0" h="44" w="44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5" y="12"/>
                    <a:pt x="36" y="17"/>
                    <a:pt x="34" y="20"/>
                  </a:cubicBezTo>
                  <a:cubicBezTo>
                    <a:pt x="34" y="22"/>
                    <a:pt x="33" y="23"/>
                    <a:pt x="32" y="24"/>
                  </a:cubicBezTo>
                  <a:cubicBezTo>
                    <a:pt x="31" y="25"/>
                    <a:pt x="30" y="26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5" y="28"/>
                    <a:pt x="20" y="28"/>
                    <a:pt x="16" y="25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5"/>
                    <a:pt x="0" y="19"/>
                    <a:pt x="0" y="22"/>
                  </a:cubicBezTo>
                  <a:cubicBezTo>
                    <a:pt x="0" y="34"/>
                    <a:pt x="10" y="44"/>
                    <a:pt x="22" y="44"/>
                  </a:cubicBezTo>
                  <a:cubicBezTo>
                    <a:pt x="34" y="44"/>
                    <a:pt x="44" y="34"/>
                    <a:pt x="44" y="22"/>
                  </a:cubicBezTo>
                  <a:cubicBezTo>
                    <a:pt x="44" y="10"/>
                    <a:pt x="34" y="0"/>
                    <a:pt x="2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5" name="Google Shape;4175;p20"/>
            <p:cNvSpPr/>
            <p:nvPr/>
          </p:nvSpPr>
          <p:spPr>
            <a:xfrm>
              <a:off x="1085850" y="3681414"/>
              <a:ext cx="114300" cy="114300"/>
            </a:xfrm>
            <a:custGeom>
              <a:rect b="b" l="l" r="r" t="t"/>
              <a:pathLst>
                <a:path extrusionOk="0" h="44" w="44">
                  <a:moveTo>
                    <a:pt x="22" y="0"/>
                  </a:moveTo>
                  <a:cubicBezTo>
                    <a:pt x="10" y="0"/>
                    <a:pt x="0" y="9"/>
                    <a:pt x="0" y="2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16"/>
                    <a:pt x="14" y="17"/>
                    <a:pt x="17" y="20"/>
                  </a:cubicBezTo>
                  <a:cubicBezTo>
                    <a:pt x="18" y="21"/>
                    <a:pt x="19" y="22"/>
                    <a:pt x="19" y="23"/>
                  </a:cubicBezTo>
                  <a:cubicBezTo>
                    <a:pt x="20" y="25"/>
                    <a:pt x="21" y="26"/>
                    <a:pt x="21" y="28"/>
                  </a:cubicBezTo>
                  <a:cubicBezTo>
                    <a:pt x="21" y="31"/>
                    <a:pt x="19" y="36"/>
                    <a:pt x="15" y="3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4" y="43"/>
                    <a:pt x="18" y="44"/>
                    <a:pt x="22" y="44"/>
                  </a:cubicBezTo>
                  <a:cubicBezTo>
                    <a:pt x="34" y="44"/>
                    <a:pt x="44" y="34"/>
                    <a:pt x="44" y="22"/>
                  </a:cubicBezTo>
                  <a:cubicBezTo>
                    <a:pt x="44" y="10"/>
                    <a:pt x="34" y="0"/>
                    <a:pt x="2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6" name="Google Shape;4176;p20"/>
            <p:cNvSpPr/>
            <p:nvPr/>
          </p:nvSpPr>
          <p:spPr>
            <a:xfrm>
              <a:off x="879475" y="3781426"/>
              <a:ext cx="115888" cy="112713"/>
            </a:xfrm>
            <a:custGeom>
              <a:rect b="b" l="l" r="r" t="t"/>
              <a:pathLst>
                <a:path extrusionOk="0" h="44" w="45">
                  <a:moveTo>
                    <a:pt x="22" y="0"/>
                  </a:moveTo>
                  <a:cubicBezTo>
                    <a:pt x="21" y="0"/>
                    <a:pt x="20" y="0"/>
                    <a:pt x="19" y="1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22"/>
                    <a:pt x="32" y="26"/>
                    <a:pt x="29" y="29"/>
                  </a:cubicBezTo>
                  <a:cubicBezTo>
                    <a:pt x="28" y="30"/>
                    <a:pt x="27" y="31"/>
                    <a:pt x="26" y="32"/>
                  </a:cubicBezTo>
                  <a:cubicBezTo>
                    <a:pt x="25" y="32"/>
                    <a:pt x="23" y="33"/>
                    <a:pt x="22" y="33"/>
                  </a:cubicBezTo>
                  <a:cubicBezTo>
                    <a:pt x="18" y="34"/>
                    <a:pt x="13" y="32"/>
                    <a:pt x="10" y="28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7"/>
                    <a:pt x="0" y="19"/>
                    <a:pt x="0" y="22"/>
                  </a:cubicBezTo>
                  <a:cubicBezTo>
                    <a:pt x="0" y="35"/>
                    <a:pt x="10" y="44"/>
                    <a:pt x="22" y="44"/>
                  </a:cubicBezTo>
                  <a:cubicBezTo>
                    <a:pt x="35" y="44"/>
                    <a:pt x="45" y="35"/>
                    <a:pt x="45" y="22"/>
                  </a:cubicBezTo>
                  <a:cubicBezTo>
                    <a:pt x="45" y="10"/>
                    <a:pt x="35" y="0"/>
                    <a:pt x="2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7" name="Google Shape;4177;p20"/>
            <p:cNvSpPr/>
            <p:nvPr/>
          </p:nvSpPr>
          <p:spPr>
            <a:xfrm>
              <a:off x="781050" y="3614739"/>
              <a:ext cx="107950" cy="114300"/>
            </a:xfrm>
            <a:custGeom>
              <a:rect b="b" l="l" r="r" t="t"/>
              <a:pathLst>
                <a:path extrusionOk="0" h="44" w="42">
                  <a:moveTo>
                    <a:pt x="22" y="0"/>
                  </a:moveTo>
                  <a:cubicBezTo>
                    <a:pt x="9" y="0"/>
                    <a:pt x="0" y="10"/>
                    <a:pt x="0" y="22"/>
                  </a:cubicBezTo>
                  <a:cubicBezTo>
                    <a:pt x="0" y="34"/>
                    <a:pt x="9" y="44"/>
                    <a:pt x="22" y="44"/>
                  </a:cubicBezTo>
                  <a:cubicBezTo>
                    <a:pt x="30" y="44"/>
                    <a:pt x="38" y="39"/>
                    <a:pt x="42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7" y="33"/>
                    <a:pt x="24" y="30"/>
                    <a:pt x="22" y="27"/>
                  </a:cubicBezTo>
                  <a:cubicBezTo>
                    <a:pt x="21" y="26"/>
                    <a:pt x="21" y="24"/>
                    <a:pt x="21" y="23"/>
                  </a:cubicBezTo>
                  <a:cubicBezTo>
                    <a:pt x="21" y="22"/>
                    <a:pt x="21" y="20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5"/>
                    <a:pt x="25" y="12"/>
                    <a:pt x="30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37" y="4"/>
                    <a:pt x="30" y="0"/>
                    <a:pt x="2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8" name="Google Shape;4178;p20"/>
            <p:cNvSpPr/>
            <p:nvPr/>
          </p:nvSpPr>
          <p:spPr>
            <a:xfrm>
              <a:off x="957263" y="3602039"/>
              <a:ext cx="112713" cy="114300"/>
            </a:xfrm>
            <a:custGeom>
              <a:rect b="b" l="l" r="r" t="t"/>
              <a:pathLst>
                <a:path extrusionOk="0" h="44" w="44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35"/>
                    <a:pt x="10" y="44"/>
                    <a:pt x="22" y="44"/>
                  </a:cubicBezTo>
                  <a:cubicBezTo>
                    <a:pt x="34" y="44"/>
                    <a:pt x="44" y="35"/>
                    <a:pt x="44" y="22"/>
                  </a:cubicBezTo>
                  <a:cubicBezTo>
                    <a:pt x="44" y="22"/>
                    <a:pt x="44" y="21"/>
                    <a:pt x="44" y="2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3" y="28"/>
                    <a:pt x="28" y="28"/>
                    <a:pt x="25" y="26"/>
                  </a:cubicBezTo>
                  <a:cubicBezTo>
                    <a:pt x="24" y="25"/>
                    <a:pt x="22" y="24"/>
                    <a:pt x="22" y="23"/>
                  </a:cubicBezTo>
                  <a:cubicBezTo>
                    <a:pt x="21" y="21"/>
                    <a:pt x="20" y="20"/>
                    <a:pt x="20" y="19"/>
                  </a:cubicBezTo>
                  <a:cubicBezTo>
                    <a:pt x="19" y="15"/>
                    <a:pt x="20" y="11"/>
                    <a:pt x="24" y="8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8" y="1"/>
                    <a:pt x="25" y="0"/>
                    <a:pt x="2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9" name="Google Shape;4179;p20"/>
            <p:cNvSpPr/>
            <p:nvPr/>
          </p:nvSpPr>
          <p:spPr>
            <a:xfrm>
              <a:off x="1081088" y="3471864"/>
              <a:ext cx="134938" cy="134938"/>
            </a:xfrm>
            <a:custGeom>
              <a:rect b="b" l="l" r="r" t="t"/>
              <a:pathLst>
                <a:path extrusionOk="0" h="52" w="52">
                  <a:moveTo>
                    <a:pt x="26" y="0"/>
                  </a:moveTo>
                  <a:cubicBezTo>
                    <a:pt x="19" y="0"/>
                    <a:pt x="13" y="3"/>
                    <a:pt x="8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0" y="8"/>
                    <a:pt x="23" y="11"/>
                    <a:pt x="24" y="15"/>
                  </a:cubicBezTo>
                  <a:cubicBezTo>
                    <a:pt x="25" y="16"/>
                    <a:pt x="25" y="17"/>
                    <a:pt x="25" y="19"/>
                  </a:cubicBezTo>
                  <a:cubicBezTo>
                    <a:pt x="25" y="20"/>
                    <a:pt x="24" y="22"/>
                    <a:pt x="24" y="23"/>
                  </a:cubicBezTo>
                  <a:cubicBezTo>
                    <a:pt x="22" y="27"/>
                    <a:pt x="18" y="29"/>
                    <a:pt x="13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42"/>
                    <a:pt x="13" y="52"/>
                    <a:pt x="26" y="52"/>
                  </a:cubicBezTo>
                  <a:cubicBezTo>
                    <a:pt x="41" y="52"/>
                    <a:pt x="52" y="40"/>
                    <a:pt x="52" y="26"/>
                  </a:cubicBezTo>
                  <a:cubicBezTo>
                    <a:pt x="52" y="12"/>
                    <a:pt x="41" y="0"/>
                    <a:pt x="2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0" name="Google Shape;4180;p20"/>
            <p:cNvSpPr/>
            <p:nvPr/>
          </p:nvSpPr>
          <p:spPr>
            <a:xfrm>
              <a:off x="842963" y="3451226"/>
              <a:ext cx="114300" cy="1143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81" name="Google Shape;4181;p20"/>
          <p:cNvGrpSpPr/>
          <p:nvPr/>
        </p:nvGrpSpPr>
        <p:grpSpPr>
          <a:xfrm>
            <a:off x="6334125" y="349251"/>
            <a:ext cx="441326" cy="463550"/>
            <a:chOff x="6334125" y="349251"/>
            <a:chExt cx="441326" cy="463550"/>
          </a:xfrm>
        </p:grpSpPr>
        <p:sp>
          <p:nvSpPr>
            <p:cNvPr id="4182" name="Google Shape;4182;p20"/>
            <p:cNvSpPr/>
            <p:nvPr/>
          </p:nvSpPr>
          <p:spPr>
            <a:xfrm>
              <a:off x="6611938" y="357189"/>
              <a:ext cx="69850" cy="66675"/>
            </a:xfrm>
            <a:custGeom>
              <a:rect b="b" l="l" r="r" t="t"/>
              <a:pathLst>
                <a:path extrusionOk="0" h="42" w="44">
                  <a:moveTo>
                    <a:pt x="23" y="0"/>
                  </a:moveTo>
                  <a:lnTo>
                    <a:pt x="0" y="0"/>
                  </a:lnTo>
                  <a:lnTo>
                    <a:pt x="23" y="21"/>
                  </a:lnTo>
                  <a:lnTo>
                    <a:pt x="44" y="42"/>
                  </a:lnTo>
                  <a:lnTo>
                    <a:pt x="44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3" name="Google Shape;4183;p20"/>
            <p:cNvSpPr/>
            <p:nvPr/>
          </p:nvSpPr>
          <p:spPr>
            <a:xfrm>
              <a:off x="6334125" y="357189"/>
              <a:ext cx="347663" cy="452438"/>
            </a:xfrm>
            <a:custGeom>
              <a:rect b="b" l="l" r="r" t="t"/>
              <a:pathLst>
                <a:path extrusionOk="0" h="175" w="134">
                  <a:moveTo>
                    <a:pt x="102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20"/>
                    <a:pt x="0" y="22"/>
                    <a:pt x="0" y="25"/>
                  </a:cubicBezTo>
                  <a:cubicBezTo>
                    <a:pt x="0" y="28"/>
                    <a:pt x="3" y="30"/>
                    <a:pt x="5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3" y="62"/>
                    <a:pt x="0" y="64"/>
                    <a:pt x="0" y="67"/>
                  </a:cubicBezTo>
                  <a:cubicBezTo>
                    <a:pt x="0" y="69"/>
                    <a:pt x="3" y="71"/>
                    <a:pt x="5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3" y="103"/>
                    <a:pt x="0" y="106"/>
                    <a:pt x="0" y="108"/>
                  </a:cubicBezTo>
                  <a:cubicBezTo>
                    <a:pt x="0" y="111"/>
                    <a:pt x="3" y="113"/>
                    <a:pt x="5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3" y="145"/>
                    <a:pt x="0" y="147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3" y="155"/>
                    <a:pt x="5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121" y="175"/>
                    <a:pt x="121" y="175"/>
                    <a:pt x="121" y="175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21" y="18"/>
                    <a:pt x="121" y="18"/>
                    <a:pt x="121" y="18"/>
                  </a:cubicBezTo>
                  <a:lnTo>
                    <a:pt x="102" y="0"/>
                  </a:lnTo>
                  <a:close/>
                  <a:moveTo>
                    <a:pt x="30" y="160"/>
                  </a:moveTo>
                  <a:cubicBezTo>
                    <a:pt x="26" y="160"/>
                    <a:pt x="23" y="158"/>
                    <a:pt x="21" y="155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3" y="155"/>
                    <a:pt x="35" y="153"/>
                    <a:pt x="35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47"/>
                    <a:pt x="33" y="145"/>
                    <a:pt x="30" y="145"/>
                  </a:cubicBezTo>
                  <a:cubicBezTo>
                    <a:pt x="21" y="145"/>
                    <a:pt x="21" y="145"/>
                    <a:pt x="21" y="145"/>
                  </a:cubicBezTo>
                  <a:cubicBezTo>
                    <a:pt x="23" y="142"/>
                    <a:pt x="26" y="140"/>
                    <a:pt x="30" y="140"/>
                  </a:cubicBezTo>
                  <a:cubicBezTo>
                    <a:pt x="36" y="140"/>
                    <a:pt x="40" y="144"/>
                    <a:pt x="40" y="150"/>
                  </a:cubicBezTo>
                  <a:cubicBezTo>
                    <a:pt x="40" y="155"/>
                    <a:pt x="36" y="160"/>
                    <a:pt x="30" y="160"/>
                  </a:cubicBezTo>
                  <a:close/>
                  <a:moveTo>
                    <a:pt x="30" y="118"/>
                  </a:moveTo>
                  <a:cubicBezTo>
                    <a:pt x="26" y="118"/>
                    <a:pt x="23" y="116"/>
                    <a:pt x="21" y="113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33" y="113"/>
                    <a:pt x="35" y="111"/>
                    <a:pt x="35" y="108"/>
                  </a:cubicBezTo>
                  <a:cubicBezTo>
                    <a:pt x="35" y="106"/>
                    <a:pt x="33" y="103"/>
                    <a:pt x="30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3" y="100"/>
                    <a:pt x="26" y="98"/>
                    <a:pt x="30" y="98"/>
                  </a:cubicBezTo>
                  <a:cubicBezTo>
                    <a:pt x="36" y="98"/>
                    <a:pt x="40" y="103"/>
                    <a:pt x="40" y="108"/>
                  </a:cubicBezTo>
                  <a:cubicBezTo>
                    <a:pt x="40" y="114"/>
                    <a:pt x="36" y="118"/>
                    <a:pt x="30" y="118"/>
                  </a:cubicBezTo>
                  <a:close/>
                  <a:moveTo>
                    <a:pt x="30" y="77"/>
                  </a:moveTo>
                  <a:cubicBezTo>
                    <a:pt x="26" y="77"/>
                    <a:pt x="23" y="75"/>
                    <a:pt x="21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3" y="71"/>
                    <a:pt x="35" y="69"/>
                    <a:pt x="35" y="67"/>
                  </a:cubicBezTo>
                  <a:cubicBezTo>
                    <a:pt x="35" y="64"/>
                    <a:pt x="33" y="62"/>
                    <a:pt x="3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3" y="59"/>
                    <a:pt x="26" y="56"/>
                    <a:pt x="30" y="56"/>
                  </a:cubicBezTo>
                  <a:cubicBezTo>
                    <a:pt x="36" y="56"/>
                    <a:pt x="40" y="61"/>
                    <a:pt x="40" y="67"/>
                  </a:cubicBezTo>
                  <a:cubicBezTo>
                    <a:pt x="40" y="72"/>
                    <a:pt x="36" y="77"/>
                    <a:pt x="30" y="77"/>
                  </a:cubicBezTo>
                  <a:close/>
                  <a:moveTo>
                    <a:pt x="30" y="35"/>
                  </a:moveTo>
                  <a:cubicBezTo>
                    <a:pt x="26" y="35"/>
                    <a:pt x="23" y="33"/>
                    <a:pt x="21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3" y="30"/>
                    <a:pt x="35" y="28"/>
                    <a:pt x="35" y="25"/>
                  </a:cubicBezTo>
                  <a:cubicBezTo>
                    <a:pt x="35" y="22"/>
                    <a:pt x="33" y="20"/>
                    <a:pt x="3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3" y="17"/>
                    <a:pt x="26" y="15"/>
                    <a:pt x="30" y="15"/>
                  </a:cubicBezTo>
                  <a:cubicBezTo>
                    <a:pt x="36" y="15"/>
                    <a:pt x="40" y="19"/>
                    <a:pt x="40" y="25"/>
                  </a:cubicBezTo>
                  <a:cubicBezTo>
                    <a:pt x="40" y="30"/>
                    <a:pt x="36" y="35"/>
                    <a:pt x="30" y="35"/>
                  </a:cubicBezTo>
                  <a:close/>
                  <a:moveTo>
                    <a:pt x="115" y="160"/>
                  </a:moveTo>
                  <a:cubicBezTo>
                    <a:pt x="83" y="160"/>
                    <a:pt x="83" y="160"/>
                    <a:pt x="83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1" y="156"/>
                    <a:pt x="51" y="156"/>
                    <a:pt x="51" y="156"/>
                  </a:cubicBezTo>
                  <a:cubicBezTo>
                    <a:pt x="83" y="156"/>
                    <a:pt x="83" y="156"/>
                    <a:pt x="83" y="156"/>
                  </a:cubicBezTo>
                  <a:cubicBezTo>
                    <a:pt x="115" y="156"/>
                    <a:pt x="115" y="156"/>
                    <a:pt x="115" y="156"/>
                  </a:cubicBezTo>
                  <a:lnTo>
                    <a:pt x="115" y="160"/>
                  </a:lnTo>
                  <a:close/>
                  <a:moveTo>
                    <a:pt x="115" y="146"/>
                  </a:moveTo>
                  <a:cubicBezTo>
                    <a:pt x="83" y="146"/>
                    <a:pt x="83" y="146"/>
                    <a:pt x="83" y="146"/>
                  </a:cubicBezTo>
                  <a:cubicBezTo>
                    <a:pt x="51" y="146"/>
                    <a:pt x="51" y="146"/>
                    <a:pt x="51" y="146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83" y="142"/>
                    <a:pt x="83" y="142"/>
                    <a:pt x="83" y="142"/>
                  </a:cubicBezTo>
                  <a:cubicBezTo>
                    <a:pt x="115" y="142"/>
                    <a:pt x="115" y="142"/>
                    <a:pt x="115" y="142"/>
                  </a:cubicBezTo>
                  <a:lnTo>
                    <a:pt x="115" y="146"/>
                  </a:lnTo>
                  <a:close/>
                  <a:moveTo>
                    <a:pt x="115" y="132"/>
                  </a:moveTo>
                  <a:cubicBezTo>
                    <a:pt x="83" y="132"/>
                    <a:pt x="83" y="132"/>
                    <a:pt x="83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115" y="128"/>
                    <a:pt x="115" y="128"/>
                    <a:pt x="115" y="128"/>
                  </a:cubicBezTo>
                  <a:lnTo>
                    <a:pt x="115" y="132"/>
                  </a:lnTo>
                  <a:close/>
                  <a:moveTo>
                    <a:pt x="115" y="118"/>
                  </a:moveTo>
                  <a:cubicBezTo>
                    <a:pt x="83" y="118"/>
                    <a:pt x="83" y="118"/>
                    <a:pt x="83" y="118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83" y="114"/>
                    <a:pt x="83" y="114"/>
                    <a:pt x="83" y="114"/>
                  </a:cubicBezTo>
                  <a:cubicBezTo>
                    <a:pt x="115" y="114"/>
                    <a:pt x="115" y="114"/>
                    <a:pt x="115" y="114"/>
                  </a:cubicBezTo>
                  <a:lnTo>
                    <a:pt x="115" y="118"/>
                  </a:lnTo>
                  <a:close/>
                  <a:moveTo>
                    <a:pt x="115" y="104"/>
                  </a:moveTo>
                  <a:cubicBezTo>
                    <a:pt x="83" y="104"/>
                    <a:pt x="83" y="104"/>
                    <a:pt x="83" y="104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83" y="100"/>
                    <a:pt x="83" y="100"/>
                    <a:pt x="83" y="100"/>
                  </a:cubicBezTo>
                  <a:cubicBezTo>
                    <a:pt x="115" y="100"/>
                    <a:pt x="115" y="100"/>
                    <a:pt x="115" y="100"/>
                  </a:cubicBezTo>
                  <a:lnTo>
                    <a:pt x="115" y="104"/>
                  </a:lnTo>
                  <a:close/>
                  <a:moveTo>
                    <a:pt x="115" y="89"/>
                  </a:moveTo>
                  <a:cubicBezTo>
                    <a:pt x="83" y="89"/>
                    <a:pt x="83" y="89"/>
                    <a:pt x="83" y="8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115" y="86"/>
                    <a:pt x="115" y="86"/>
                    <a:pt x="115" y="86"/>
                  </a:cubicBezTo>
                  <a:lnTo>
                    <a:pt x="115" y="89"/>
                  </a:lnTo>
                  <a:close/>
                  <a:moveTo>
                    <a:pt x="115" y="75"/>
                  </a:moveTo>
                  <a:cubicBezTo>
                    <a:pt x="83" y="75"/>
                    <a:pt x="83" y="75"/>
                    <a:pt x="83" y="75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115" y="72"/>
                    <a:pt x="115" y="72"/>
                    <a:pt x="115" y="72"/>
                  </a:cubicBezTo>
                  <a:lnTo>
                    <a:pt x="115" y="75"/>
                  </a:lnTo>
                  <a:close/>
                  <a:moveTo>
                    <a:pt x="115" y="61"/>
                  </a:moveTo>
                  <a:cubicBezTo>
                    <a:pt x="83" y="61"/>
                    <a:pt x="83" y="61"/>
                    <a:pt x="83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115" y="58"/>
                    <a:pt x="115" y="58"/>
                    <a:pt x="115" y="58"/>
                  </a:cubicBezTo>
                  <a:lnTo>
                    <a:pt x="115" y="61"/>
                  </a:lnTo>
                  <a:close/>
                  <a:moveTo>
                    <a:pt x="115" y="47"/>
                  </a:moveTo>
                  <a:cubicBezTo>
                    <a:pt x="83" y="47"/>
                    <a:pt x="83" y="47"/>
                    <a:pt x="83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115" y="43"/>
                    <a:pt x="115" y="43"/>
                    <a:pt x="115" y="43"/>
                  </a:cubicBezTo>
                  <a:lnTo>
                    <a:pt x="115" y="47"/>
                  </a:lnTo>
                  <a:close/>
                  <a:moveTo>
                    <a:pt x="115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115" y="29"/>
                    <a:pt x="115" y="29"/>
                    <a:pt x="115" y="29"/>
                  </a:cubicBezTo>
                  <a:lnTo>
                    <a:pt x="115" y="3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4" name="Google Shape;4184;p20"/>
            <p:cNvSpPr/>
            <p:nvPr/>
          </p:nvSpPr>
          <p:spPr>
            <a:xfrm>
              <a:off x="6743700" y="796926"/>
              <a:ext cx="11113" cy="15875"/>
            </a:xfrm>
            <a:custGeom>
              <a:rect b="b" l="l" r="r" t="t"/>
              <a:pathLst>
                <a:path extrusionOk="0" h="6" w="4">
                  <a:moveTo>
                    <a:pt x="0" y="0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5" name="Google Shape;4185;p20"/>
            <p:cNvSpPr/>
            <p:nvPr/>
          </p:nvSpPr>
          <p:spPr>
            <a:xfrm>
              <a:off x="6718300" y="554039"/>
              <a:ext cx="50800" cy="241300"/>
            </a:xfrm>
            <a:custGeom>
              <a:rect b="b" l="l" r="r" t="t"/>
              <a:pathLst>
                <a:path extrusionOk="0" h="93" w="20">
                  <a:moveTo>
                    <a:pt x="9" y="3"/>
                  </a:moveTo>
                  <a:cubicBezTo>
                    <a:pt x="8" y="3"/>
                    <a:pt x="6" y="3"/>
                    <a:pt x="4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1" y="18"/>
                    <a:pt x="5" y="91"/>
                    <a:pt x="10" y="93"/>
                  </a:cubicBezTo>
                  <a:cubicBezTo>
                    <a:pt x="11" y="93"/>
                    <a:pt x="13" y="93"/>
                    <a:pt x="14" y="93"/>
                  </a:cubicBezTo>
                  <a:cubicBezTo>
                    <a:pt x="18" y="92"/>
                    <a:pt x="20" y="18"/>
                    <a:pt x="20" y="0"/>
                  </a:cubicBezTo>
                  <a:cubicBezTo>
                    <a:pt x="19" y="1"/>
                    <a:pt x="17" y="2"/>
                    <a:pt x="15" y="2"/>
                  </a:cubicBezTo>
                  <a:cubicBezTo>
                    <a:pt x="13" y="3"/>
                    <a:pt x="11" y="3"/>
                    <a:pt x="9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6" name="Google Shape;4186;p20"/>
            <p:cNvSpPr/>
            <p:nvPr/>
          </p:nvSpPr>
          <p:spPr>
            <a:xfrm>
              <a:off x="6681788" y="349251"/>
              <a:ext cx="93663" cy="212725"/>
            </a:xfrm>
            <a:custGeom>
              <a:rect b="b" l="l" r="r" t="t"/>
              <a:pathLst>
                <a:path extrusionOk="0" h="82" w="36">
                  <a:moveTo>
                    <a:pt x="31" y="9"/>
                  </a:moveTo>
                  <a:cubicBezTo>
                    <a:pt x="29" y="3"/>
                    <a:pt x="26" y="0"/>
                    <a:pt x="23" y="2"/>
                  </a:cubicBezTo>
                  <a:cubicBezTo>
                    <a:pt x="19" y="5"/>
                    <a:pt x="16" y="14"/>
                    <a:pt x="15" y="25"/>
                  </a:cubicBezTo>
                  <a:cubicBezTo>
                    <a:pt x="3" y="31"/>
                    <a:pt x="0" y="73"/>
                    <a:pt x="10" y="74"/>
                  </a:cubicBezTo>
                  <a:cubicBezTo>
                    <a:pt x="13" y="75"/>
                    <a:pt x="11" y="73"/>
                    <a:pt x="10" y="72"/>
                  </a:cubicBezTo>
                  <a:cubicBezTo>
                    <a:pt x="6" y="65"/>
                    <a:pt x="7" y="34"/>
                    <a:pt x="14" y="30"/>
                  </a:cubicBezTo>
                  <a:cubicBezTo>
                    <a:pt x="13" y="47"/>
                    <a:pt x="13" y="66"/>
                    <a:pt x="12" y="75"/>
                  </a:cubicBezTo>
                  <a:cubicBezTo>
                    <a:pt x="12" y="81"/>
                    <a:pt x="24" y="82"/>
                    <a:pt x="31" y="79"/>
                  </a:cubicBezTo>
                  <a:cubicBezTo>
                    <a:pt x="33" y="78"/>
                    <a:pt x="35" y="76"/>
                    <a:pt x="35" y="74"/>
                  </a:cubicBezTo>
                  <a:cubicBezTo>
                    <a:pt x="35" y="63"/>
                    <a:pt x="36" y="25"/>
                    <a:pt x="31" y="9"/>
                  </a:cubicBezTo>
                  <a:close/>
                  <a:moveTo>
                    <a:pt x="33" y="74"/>
                  </a:moveTo>
                  <a:cubicBezTo>
                    <a:pt x="33" y="52"/>
                    <a:pt x="32" y="36"/>
                    <a:pt x="31" y="26"/>
                  </a:cubicBezTo>
                  <a:cubicBezTo>
                    <a:pt x="29" y="15"/>
                    <a:pt x="28" y="10"/>
                    <a:pt x="28" y="10"/>
                  </a:cubicBezTo>
                  <a:cubicBezTo>
                    <a:pt x="29" y="10"/>
                    <a:pt x="30" y="13"/>
                    <a:pt x="31" y="20"/>
                  </a:cubicBezTo>
                  <a:cubicBezTo>
                    <a:pt x="32" y="30"/>
                    <a:pt x="34" y="47"/>
                    <a:pt x="33" y="7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87" name="Google Shape;4187;p20"/>
          <p:cNvGrpSpPr/>
          <p:nvPr/>
        </p:nvGrpSpPr>
        <p:grpSpPr>
          <a:xfrm>
            <a:off x="2416175" y="1954214"/>
            <a:ext cx="458788" cy="407988"/>
            <a:chOff x="2416175" y="1954214"/>
            <a:chExt cx="458788" cy="407988"/>
          </a:xfrm>
        </p:grpSpPr>
        <p:sp>
          <p:nvSpPr>
            <p:cNvPr id="4188" name="Google Shape;4188;p20"/>
            <p:cNvSpPr/>
            <p:nvPr/>
          </p:nvSpPr>
          <p:spPr>
            <a:xfrm>
              <a:off x="2416175" y="2252664"/>
              <a:ext cx="30163" cy="109538"/>
            </a:xfrm>
            <a:custGeom>
              <a:rect b="b" l="l" r="r" t="t"/>
              <a:pathLst>
                <a:path extrusionOk="0" h="69" w="19">
                  <a:moveTo>
                    <a:pt x="11" y="0"/>
                  </a:moveTo>
                  <a:lnTo>
                    <a:pt x="8" y="3"/>
                  </a:lnTo>
                  <a:lnTo>
                    <a:pt x="0" y="11"/>
                  </a:lnTo>
                  <a:lnTo>
                    <a:pt x="6" y="69"/>
                  </a:lnTo>
                  <a:lnTo>
                    <a:pt x="19" y="57"/>
                  </a:lnTo>
                  <a:lnTo>
                    <a:pt x="13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9" name="Google Shape;4189;p20"/>
            <p:cNvSpPr/>
            <p:nvPr/>
          </p:nvSpPr>
          <p:spPr>
            <a:xfrm>
              <a:off x="2436813" y="2235201"/>
              <a:ext cx="33338" cy="107950"/>
            </a:xfrm>
            <a:custGeom>
              <a:rect b="b" l="l" r="r" t="t"/>
              <a:pathLst>
                <a:path extrusionOk="0" h="68" w="21">
                  <a:moveTo>
                    <a:pt x="14" y="8"/>
                  </a:moveTo>
                  <a:lnTo>
                    <a:pt x="14" y="0"/>
                  </a:lnTo>
                  <a:lnTo>
                    <a:pt x="10" y="1"/>
                  </a:lnTo>
                  <a:lnTo>
                    <a:pt x="0" y="11"/>
                  </a:lnTo>
                  <a:lnTo>
                    <a:pt x="1" y="22"/>
                  </a:lnTo>
                  <a:lnTo>
                    <a:pt x="8" y="68"/>
                  </a:lnTo>
                  <a:lnTo>
                    <a:pt x="21" y="57"/>
                  </a:lnTo>
                  <a:lnTo>
                    <a:pt x="19" y="44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0" name="Google Shape;4190;p20"/>
            <p:cNvSpPr/>
            <p:nvPr/>
          </p:nvSpPr>
          <p:spPr>
            <a:xfrm>
              <a:off x="2462213" y="2214564"/>
              <a:ext cx="31750" cy="107950"/>
            </a:xfrm>
            <a:custGeom>
              <a:rect b="b" l="l" r="r" t="t"/>
              <a:pathLst>
                <a:path extrusionOk="0" h="68" w="20">
                  <a:moveTo>
                    <a:pt x="15" y="8"/>
                  </a:moveTo>
                  <a:lnTo>
                    <a:pt x="13" y="0"/>
                  </a:lnTo>
                  <a:lnTo>
                    <a:pt x="10" y="3"/>
                  </a:lnTo>
                  <a:lnTo>
                    <a:pt x="0" y="11"/>
                  </a:lnTo>
                  <a:lnTo>
                    <a:pt x="2" y="22"/>
                  </a:lnTo>
                  <a:lnTo>
                    <a:pt x="5" y="60"/>
                  </a:lnTo>
                  <a:lnTo>
                    <a:pt x="7" y="68"/>
                  </a:lnTo>
                  <a:lnTo>
                    <a:pt x="10" y="65"/>
                  </a:lnTo>
                  <a:lnTo>
                    <a:pt x="20" y="57"/>
                  </a:lnTo>
                  <a:lnTo>
                    <a:pt x="18" y="44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1" name="Google Shape;4191;p20"/>
            <p:cNvSpPr/>
            <p:nvPr/>
          </p:nvSpPr>
          <p:spPr>
            <a:xfrm>
              <a:off x="2535238" y="1954214"/>
              <a:ext cx="339725" cy="306388"/>
            </a:xfrm>
            <a:custGeom>
              <a:rect b="b" l="l" r="r" t="t"/>
              <a:pathLst>
                <a:path extrusionOk="0" h="118" w="131">
                  <a:moveTo>
                    <a:pt x="76" y="11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73" y="14"/>
                    <a:pt x="69" y="17"/>
                    <a:pt x="64" y="21"/>
                  </a:cubicBezTo>
                  <a:cubicBezTo>
                    <a:pt x="58" y="27"/>
                    <a:pt x="50" y="33"/>
                    <a:pt x="43" y="39"/>
                  </a:cubicBezTo>
                  <a:cubicBezTo>
                    <a:pt x="33" y="48"/>
                    <a:pt x="22" y="57"/>
                    <a:pt x="13" y="65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9" y="66"/>
                    <a:pt x="96" y="66"/>
                    <a:pt x="102" y="65"/>
                  </a:cubicBezTo>
                  <a:cubicBezTo>
                    <a:pt x="107" y="64"/>
                    <a:pt x="112" y="62"/>
                    <a:pt x="116" y="59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30" y="47"/>
                    <a:pt x="131" y="28"/>
                    <a:pt x="120" y="15"/>
                  </a:cubicBezTo>
                  <a:cubicBezTo>
                    <a:pt x="109" y="1"/>
                    <a:pt x="90" y="0"/>
                    <a:pt x="76" y="11"/>
                  </a:cubicBezTo>
                  <a:close/>
                  <a:moveTo>
                    <a:pt x="53" y="50"/>
                  </a:moveTo>
                  <a:cubicBezTo>
                    <a:pt x="26" y="73"/>
                    <a:pt x="26" y="73"/>
                    <a:pt x="26" y="7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4" y="32"/>
                    <a:pt x="74" y="32"/>
                    <a:pt x="74" y="32"/>
                  </a:cubicBezTo>
                  <a:lnTo>
                    <a:pt x="53" y="50"/>
                  </a:lnTo>
                  <a:close/>
                  <a:moveTo>
                    <a:pt x="90" y="27"/>
                  </a:moveTo>
                  <a:cubicBezTo>
                    <a:pt x="90" y="26"/>
                    <a:pt x="90" y="26"/>
                    <a:pt x="91" y="26"/>
                  </a:cubicBezTo>
                  <a:cubicBezTo>
                    <a:pt x="95" y="22"/>
                    <a:pt x="102" y="23"/>
                    <a:pt x="106" y="27"/>
                  </a:cubicBezTo>
                  <a:cubicBezTo>
                    <a:pt x="110" y="32"/>
                    <a:pt x="109" y="39"/>
                    <a:pt x="105" y="42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99" y="46"/>
                    <a:pt x="93" y="45"/>
                    <a:pt x="89" y="41"/>
                  </a:cubicBezTo>
                  <a:cubicBezTo>
                    <a:pt x="86" y="37"/>
                    <a:pt x="86" y="31"/>
                    <a:pt x="90" y="27"/>
                  </a:cubicBezTo>
                  <a:close/>
                  <a:moveTo>
                    <a:pt x="120" y="37"/>
                  </a:moveTo>
                  <a:cubicBezTo>
                    <a:pt x="119" y="43"/>
                    <a:pt x="116" y="48"/>
                    <a:pt x="112" y="53"/>
                  </a:cubicBezTo>
                  <a:cubicBezTo>
                    <a:pt x="107" y="56"/>
                    <a:pt x="101" y="58"/>
                    <a:pt x="96" y="58"/>
                  </a:cubicBezTo>
                  <a:cubicBezTo>
                    <a:pt x="95" y="58"/>
                    <a:pt x="95" y="58"/>
                    <a:pt x="94" y="58"/>
                  </a:cubicBezTo>
                  <a:cubicBezTo>
                    <a:pt x="88" y="57"/>
                    <a:pt x="83" y="55"/>
                    <a:pt x="79" y="50"/>
                  </a:cubicBezTo>
                  <a:cubicBezTo>
                    <a:pt x="78" y="49"/>
                    <a:pt x="78" y="48"/>
                    <a:pt x="79" y="48"/>
                  </a:cubicBezTo>
                  <a:cubicBezTo>
                    <a:pt x="79" y="47"/>
                    <a:pt x="80" y="47"/>
                    <a:pt x="81" y="48"/>
                  </a:cubicBezTo>
                  <a:cubicBezTo>
                    <a:pt x="84" y="52"/>
                    <a:pt x="88" y="54"/>
                    <a:pt x="93" y="55"/>
                  </a:cubicBezTo>
                  <a:cubicBezTo>
                    <a:pt x="94" y="55"/>
                    <a:pt x="94" y="55"/>
                    <a:pt x="95" y="55"/>
                  </a:cubicBezTo>
                  <a:cubicBezTo>
                    <a:pt x="100" y="55"/>
                    <a:pt x="105" y="54"/>
                    <a:pt x="110" y="50"/>
                  </a:cubicBezTo>
                  <a:cubicBezTo>
                    <a:pt x="114" y="47"/>
                    <a:pt x="116" y="42"/>
                    <a:pt x="117" y="36"/>
                  </a:cubicBezTo>
                  <a:cubicBezTo>
                    <a:pt x="117" y="31"/>
                    <a:pt x="116" y="26"/>
                    <a:pt x="112" y="21"/>
                  </a:cubicBezTo>
                  <a:cubicBezTo>
                    <a:pt x="108" y="17"/>
                    <a:pt x="103" y="15"/>
                    <a:pt x="98" y="14"/>
                  </a:cubicBezTo>
                  <a:cubicBezTo>
                    <a:pt x="93" y="14"/>
                    <a:pt x="88" y="15"/>
                    <a:pt x="83" y="19"/>
                  </a:cubicBezTo>
                  <a:cubicBezTo>
                    <a:pt x="83" y="19"/>
                    <a:pt x="82" y="19"/>
                    <a:pt x="81" y="19"/>
                  </a:cubicBezTo>
                  <a:cubicBezTo>
                    <a:pt x="81" y="18"/>
                    <a:pt x="81" y="17"/>
                    <a:pt x="81" y="17"/>
                  </a:cubicBezTo>
                  <a:cubicBezTo>
                    <a:pt x="86" y="13"/>
                    <a:pt x="93" y="11"/>
                    <a:pt x="98" y="11"/>
                  </a:cubicBezTo>
                  <a:cubicBezTo>
                    <a:pt x="104" y="12"/>
                    <a:pt x="110" y="15"/>
                    <a:pt x="114" y="20"/>
                  </a:cubicBezTo>
                  <a:cubicBezTo>
                    <a:pt x="119" y="25"/>
                    <a:pt x="120" y="31"/>
                    <a:pt x="120" y="3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2" name="Google Shape;4192;p20"/>
            <p:cNvSpPr/>
            <p:nvPr/>
          </p:nvSpPr>
          <p:spPr>
            <a:xfrm>
              <a:off x="2486025" y="2192339"/>
              <a:ext cx="33338" cy="109538"/>
            </a:xfrm>
            <a:custGeom>
              <a:rect b="b" l="l" r="r" t="t"/>
              <a:pathLst>
                <a:path extrusionOk="0" h="69" w="21">
                  <a:moveTo>
                    <a:pt x="14" y="9"/>
                  </a:moveTo>
                  <a:lnTo>
                    <a:pt x="13" y="0"/>
                  </a:lnTo>
                  <a:lnTo>
                    <a:pt x="10" y="4"/>
                  </a:lnTo>
                  <a:lnTo>
                    <a:pt x="0" y="12"/>
                  </a:lnTo>
                  <a:lnTo>
                    <a:pt x="1" y="25"/>
                  </a:lnTo>
                  <a:lnTo>
                    <a:pt x="6" y="61"/>
                  </a:lnTo>
                  <a:lnTo>
                    <a:pt x="6" y="69"/>
                  </a:lnTo>
                  <a:lnTo>
                    <a:pt x="11" y="66"/>
                  </a:lnTo>
                  <a:lnTo>
                    <a:pt x="21" y="58"/>
                  </a:lnTo>
                  <a:lnTo>
                    <a:pt x="19" y="45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3" name="Google Shape;4193;p20"/>
            <p:cNvSpPr/>
            <p:nvPr/>
          </p:nvSpPr>
          <p:spPr>
            <a:xfrm>
              <a:off x="2508250" y="2171701"/>
              <a:ext cx="34925" cy="109538"/>
            </a:xfrm>
            <a:custGeom>
              <a:rect b="b" l="l" r="r" t="t"/>
              <a:pathLst>
                <a:path extrusionOk="0" h="69" w="22">
                  <a:moveTo>
                    <a:pt x="18" y="27"/>
                  </a:moveTo>
                  <a:lnTo>
                    <a:pt x="15" y="0"/>
                  </a:lnTo>
                  <a:lnTo>
                    <a:pt x="4" y="10"/>
                  </a:lnTo>
                  <a:lnTo>
                    <a:pt x="0" y="12"/>
                  </a:lnTo>
                  <a:lnTo>
                    <a:pt x="2" y="25"/>
                  </a:lnTo>
                  <a:lnTo>
                    <a:pt x="7" y="61"/>
                  </a:lnTo>
                  <a:lnTo>
                    <a:pt x="9" y="69"/>
                  </a:lnTo>
                  <a:lnTo>
                    <a:pt x="12" y="66"/>
                  </a:lnTo>
                  <a:lnTo>
                    <a:pt x="22" y="58"/>
                  </a:lnTo>
                  <a:lnTo>
                    <a:pt x="20" y="46"/>
                  </a:lnTo>
                  <a:lnTo>
                    <a:pt x="18" y="2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94" name="Google Shape;4194;p20"/>
          <p:cNvSpPr/>
          <p:nvPr/>
        </p:nvSpPr>
        <p:spPr>
          <a:xfrm>
            <a:off x="7005638" y="369889"/>
            <a:ext cx="492125" cy="508000"/>
          </a:xfrm>
          <a:custGeom>
            <a:rect b="b" l="l" r="r" t="t"/>
            <a:pathLst>
              <a:path extrusionOk="0" h="196" w="190">
                <a:moveTo>
                  <a:pt x="78" y="117"/>
                </a:moveTo>
                <a:cubicBezTo>
                  <a:pt x="58" y="145"/>
                  <a:pt x="58" y="145"/>
                  <a:pt x="58" y="145"/>
                </a:cubicBezTo>
                <a:cubicBezTo>
                  <a:pt x="57" y="145"/>
                  <a:pt x="56" y="145"/>
                  <a:pt x="55" y="145"/>
                </a:cubicBezTo>
                <a:cubicBezTo>
                  <a:pt x="41" y="145"/>
                  <a:pt x="30" y="156"/>
                  <a:pt x="30" y="170"/>
                </a:cubicBezTo>
                <a:cubicBezTo>
                  <a:pt x="30" y="185"/>
                  <a:pt x="41" y="196"/>
                  <a:pt x="55" y="196"/>
                </a:cubicBezTo>
                <a:cubicBezTo>
                  <a:pt x="69" y="196"/>
                  <a:pt x="81" y="185"/>
                  <a:pt x="81" y="170"/>
                </a:cubicBezTo>
                <a:cubicBezTo>
                  <a:pt x="81" y="164"/>
                  <a:pt x="78" y="158"/>
                  <a:pt x="75" y="154"/>
                </a:cubicBezTo>
                <a:cubicBezTo>
                  <a:pt x="78" y="150"/>
                  <a:pt x="84" y="144"/>
                  <a:pt x="91" y="137"/>
                </a:cubicBezTo>
                <a:cubicBezTo>
                  <a:pt x="95" y="133"/>
                  <a:pt x="95" y="133"/>
                  <a:pt x="95" y="133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6" y="144"/>
                  <a:pt x="112" y="150"/>
                  <a:pt x="115" y="154"/>
                </a:cubicBezTo>
                <a:cubicBezTo>
                  <a:pt x="111" y="158"/>
                  <a:pt x="109" y="164"/>
                  <a:pt x="109" y="170"/>
                </a:cubicBezTo>
                <a:cubicBezTo>
                  <a:pt x="109" y="185"/>
                  <a:pt x="120" y="196"/>
                  <a:pt x="134" y="196"/>
                </a:cubicBezTo>
                <a:cubicBezTo>
                  <a:pt x="148" y="196"/>
                  <a:pt x="160" y="185"/>
                  <a:pt x="160" y="170"/>
                </a:cubicBezTo>
                <a:cubicBezTo>
                  <a:pt x="160" y="156"/>
                  <a:pt x="148" y="145"/>
                  <a:pt x="134" y="145"/>
                </a:cubicBezTo>
                <a:cubicBezTo>
                  <a:pt x="134" y="145"/>
                  <a:pt x="133" y="145"/>
                  <a:pt x="132" y="145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19" y="109"/>
                  <a:pt x="127" y="102"/>
                  <a:pt x="134" y="94"/>
                </a:cubicBezTo>
                <a:cubicBezTo>
                  <a:pt x="144" y="84"/>
                  <a:pt x="154" y="74"/>
                  <a:pt x="161" y="66"/>
                </a:cubicBezTo>
                <a:cubicBezTo>
                  <a:pt x="190" y="32"/>
                  <a:pt x="161" y="0"/>
                  <a:pt x="161" y="0"/>
                </a:cubicBezTo>
                <a:cubicBezTo>
                  <a:pt x="134" y="37"/>
                  <a:pt x="134" y="37"/>
                  <a:pt x="134" y="37"/>
                </a:cubicBezTo>
                <a:cubicBezTo>
                  <a:pt x="99" y="87"/>
                  <a:pt x="99" y="87"/>
                  <a:pt x="99" y="87"/>
                </a:cubicBezTo>
                <a:cubicBezTo>
                  <a:pt x="95" y="93"/>
                  <a:pt x="95" y="93"/>
                  <a:pt x="95" y="93"/>
                </a:cubicBezTo>
                <a:cubicBezTo>
                  <a:pt x="91" y="87"/>
                  <a:pt x="91" y="87"/>
                  <a:pt x="91" y="87"/>
                </a:cubicBezTo>
                <a:cubicBezTo>
                  <a:pt x="55" y="37"/>
                  <a:pt x="55" y="37"/>
                  <a:pt x="55" y="37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0" y="32"/>
                  <a:pt x="29" y="66"/>
                </a:cubicBezTo>
                <a:cubicBezTo>
                  <a:pt x="36" y="74"/>
                  <a:pt x="45" y="84"/>
                  <a:pt x="55" y="94"/>
                </a:cubicBezTo>
                <a:cubicBezTo>
                  <a:pt x="63" y="102"/>
                  <a:pt x="70" y="109"/>
                  <a:pt x="78" y="117"/>
                </a:cubicBezTo>
                <a:close/>
                <a:moveTo>
                  <a:pt x="121" y="170"/>
                </a:moveTo>
                <a:cubicBezTo>
                  <a:pt x="121" y="163"/>
                  <a:pt x="127" y="157"/>
                  <a:pt x="134" y="157"/>
                </a:cubicBezTo>
                <a:cubicBezTo>
                  <a:pt x="142" y="157"/>
                  <a:pt x="148" y="163"/>
                  <a:pt x="148" y="170"/>
                </a:cubicBezTo>
                <a:cubicBezTo>
                  <a:pt x="148" y="178"/>
                  <a:pt x="142" y="184"/>
                  <a:pt x="134" y="184"/>
                </a:cubicBezTo>
                <a:cubicBezTo>
                  <a:pt x="127" y="184"/>
                  <a:pt x="121" y="178"/>
                  <a:pt x="121" y="170"/>
                </a:cubicBezTo>
                <a:close/>
                <a:moveTo>
                  <a:pt x="95" y="116"/>
                </a:moveTo>
                <a:cubicBezTo>
                  <a:pt x="99" y="116"/>
                  <a:pt x="99" y="116"/>
                  <a:pt x="99" y="116"/>
                </a:cubicBezTo>
                <a:cubicBezTo>
                  <a:pt x="103" y="116"/>
                  <a:pt x="103" y="116"/>
                  <a:pt x="103" y="116"/>
                </a:cubicBezTo>
                <a:cubicBezTo>
                  <a:pt x="103" y="118"/>
                  <a:pt x="101" y="121"/>
                  <a:pt x="99" y="122"/>
                </a:cubicBezTo>
                <a:cubicBezTo>
                  <a:pt x="98" y="123"/>
                  <a:pt x="97" y="123"/>
                  <a:pt x="95" y="123"/>
                </a:cubicBezTo>
                <a:lnTo>
                  <a:pt x="95" y="116"/>
                </a:lnTo>
                <a:close/>
                <a:moveTo>
                  <a:pt x="95" y="108"/>
                </a:moveTo>
                <a:cubicBezTo>
                  <a:pt x="97" y="108"/>
                  <a:pt x="98" y="108"/>
                  <a:pt x="99" y="109"/>
                </a:cubicBezTo>
                <a:cubicBezTo>
                  <a:pt x="101" y="110"/>
                  <a:pt x="103" y="112"/>
                  <a:pt x="103" y="115"/>
                </a:cubicBezTo>
                <a:cubicBezTo>
                  <a:pt x="99" y="115"/>
                  <a:pt x="99" y="115"/>
                  <a:pt x="99" y="115"/>
                </a:cubicBezTo>
                <a:cubicBezTo>
                  <a:pt x="95" y="115"/>
                  <a:pt x="95" y="115"/>
                  <a:pt x="95" y="115"/>
                </a:cubicBezTo>
                <a:lnTo>
                  <a:pt x="95" y="108"/>
                </a:lnTo>
                <a:close/>
                <a:moveTo>
                  <a:pt x="87" y="116"/>
                </a:moveTo>
                <a:cubicBezTo>
                  <a:pt x="91" y="116"/>
                  <a:pt x="91" y="116"/>
                  <a:pt x="91" y="116"/>
                </a:cubicBezTo>
                <a:cubicBezTo>
                  <a:pt x="95" y="116"/>
                  <a:pt x="95" y="116"/>
                  <a:pt x="95" y="116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3" y="123"/>
                  <a:pt x="92" y="123"/>
                  <a:pt x="91" y="122"/>
                </a:cubicBezTo>
                <a:cubicBezTo>
                  <a:pt x="89" y="121"/>
                  <a:pt x="87" y="118"/>
                  <a:pt x="87" y="116"/>
                </a:cubicBezTo>
                <a:close/>
                <a:moveTo>
                  <a:pt x="87" y="115"/>
                </a:moveTo>
                <a:cubicBezTo>
                  <a:pt x="87" y="112"/>
                  <a:pt x="89" y="110"/>
                  <a:pt x="91" y="109"/>
                </a:cubicBezTo>
                <a:cubicBezTo>
                  <a:pt x="92" y="108"/>
                  <a:pt x="93" y="108"/>
                  <a:pt x="95" y="108"/>
                </a:cubicBezTo>
                <a:cubicBezTo>
                  <a:pt x="95" y="115"/>
                  <a:pt x="95" y="115"/>
                  <a:pt x="95" y="115"/>
                </a:cubicBezTo>
                <a:cubicBezTo>
                  <a:pt x="91" y="115"/>
                  <a:pt x="91" y="115"/>
                  <a:pt x="91" y="115"/>
                </a:cubicBezTo>
                <a:lnTo>
                  <a:pt x="87" y="115"/>
                </a:lnTo>
                <a:close/>
                <a:moveTo>
                  <a:pt x="68" y="170"/>
                </a:moveTo>
                <a:cubicBezTo>
                  <a:pt x="68" y="178"/>
                  <a:pt x="63" y="184"/>
                  <a:pt x="55" y="184"/>
                </a:cubicBezTo>
                <a:cubicBezTo>
                  <a:pt x="48" y="184"/>
                  <a:pt x="42" y="178"/>
                  <a:pt x="42" y="170"/>
                </a:cubicBezTo>
                <a:cubicBezTo>
                  <a:pt x="42" y="163"/>
                  <a:pt x="48" y="157"/>
                  <a:pt x="55" y="157"/>
                </a:cubicBezTo>
                <a:cubicBezTo>
                  <a:pt x="63" y="157"/>
                  <a:pt x="68" y="163"/>
                  <a:pt x="68" y="17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195" name="Google Shape;4195;p20"/>
          <p:cNvGrpSpPr/>
          <p:nvPr/>
        </p:nvGrpSpPr>
        <p:grpSpPr>
          <a:xfrm>
            <a:off x="3224213" y="1954214"/>
            <a:ext cx="349250" cy="487363"/>
            <a:chOff x="3224213" y="1954214"/>
            <a:chExt cx="349250" cy="487363"/>
          </a:xfrm>
        </p:grpSpPr>
        <p:sp>
          <p:nvSpPr>
            <p:cNvPr id="4196" name="Google Shape;4196;p20"/>
            <p:cNvSpPr/>
            <p:nvPr/>
          </p:nvSpPr>
          <p:spPr>
            <a:xfrm>
              <a:off x="3495675" y="2057401"/>
              <a:ext cx="11113" cy="34925"/>
            </a:xfrm>
            <a:custGeom>
              <a:rect b="b" l="l" r="r" t="t"/>
              <a:pathLst>
                <a:path extrusionOk="0" h="22" w="7">
                  <a:moveTo>
                    <a:pt x="2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7" name="Google Shape;4197;p20"/>
            <p:cNvSpPr/>
            <p:nvPr/>
          </p:nvSpPr>
          <p:spPr>
            <a:xfrm>
              <a:off x="3286125" y="2171701"/>
              <a:ext cx="20638" cy="26988"/>
            </a:xfrm>
            <a:custGeom>
              <a:rect b="b" l="l" r="r" t="t"/>
              <a:pathLst>
                <a:path extrusionOk="0" h="17" w="13">
                  <a:moveTo>
                    <a:pt x="0" y="0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7" y="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7" y="1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8" name="Google Shape;4198;p20"/>
            <p:cNvSpPr/>
            <p:nvPr/>
          </p:nvSpPr>
          <p:spPr>
            <a:xfrm>
              <a:off x="3286125" y="2235201"/>
              <a:ext cx="19050" cy="25400"/>
            </a:xfrm>
            <a:custGeom>
              <a:rect b="b" l="l" r="r" t="t"/>
              <a:pathLst>
                <a:path extrusionOk="0" h="16" w="12">
                  <a:moveTo>
                    <a:pt x="7" y="6"/>
                  </a:moveTo>
                  <a:lnTo>
                    <a:pt x="0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10" y="0"/>
                  </a:lnTo>
                  <a:lnTo>
                    <a:pt x="7" y="6"/>
                  </a:lnTo>
                  <a:close/>
                  <a:moveTo>
                    <a:pt x="8" y="11"/>
                  </a:moveTo>
                  <a:lnTo>
                    <a:pt x="7" y="11"/>
                  </a:lnTo>
                  <a:lnTo>
                    <a:pt x="3" y="11"/>
                  </a:lnTo>
                  <a:lnTo>
                    <a:pt x="7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9" name="Google Shape;4199;p20"/>
            <p:cNvSpPr/>
            <p:nvPr/>
          </p:nvSpPr>
          <p:spPr>
            <a:xfrm>
              <a:off x="3462338" y="2057401"/>
              <a:ext cx="23813" cy="34925"/>
            </a:xfrm>
            <a:custGeom>
              <a:rect b="b" l="l" r="r" t="t"/>
              <a:pathLst>
                <a:path extrusionOk="0" h="13" w="9">
                  <a:moveTo>
                    <a:pt x="3" y="0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3" y="13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8" y="11"/>
                    <a:pt x="9" y="10"/>
                    <a:pt x="9" y="9"/>
                  </a:cubicBezTo>
                  <a:cubicBezTo>
                    <a:pt x="9" y="8"/>
                    <a:pt x="9" y="7"/>
                    <a:pt x="8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0" name="Google Shape;4200;p20"/>
            <p:cNvSpPr/>
            <p:nvPr/>
          </p:nvSpPr>
          <p:spPr>
            <a:xfrm>
              <a:off x="3359150" y="2371726"/>
              <a:ext cx="9525" cy="7938"/>
            </a:xfrm>
            <a:custGeom>
              <a:rect b="b" l="l" r="r" t="t"/>
              <a:pathLst>
                <a:path extrusionOk="0" h="3" w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1" name="Google Shape;4201;p20"/>
            <p:cNvSpPr/>
            <p:nvPr/>
          </p:nvSpPr>
          <p:spPr>
            <a:xfrm>
              <a:off x="3433763" y="2057401"/>
              <a:ext cx="23813" cy="34925"/>
            </a:xfrm>
            <a:custGeom>
              <a:rect b="b" l="l" r="r" t="t"/>
              <a:pathLst>
                <a:path extrusionOk="0" h="13" w="9"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8"/>
                    <a:pt x="9" y="7"/>
                    <a:pt x="8" y="6"/>
                  </a:cubicBezTo>
                  <a:cubicBezTo>
                    <a:pt x="7" y="5"/>
                    <a:pt x="6" y="5"/>
                    <a:pt x="5" y="5"/>
                  </a:cubicBezTo>
                  <a:close/>
                  <a:moveTo>
                    <a:pt x="7" y="11"/>
                  </a:move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8"/>
                    <a:pt x="2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7" y="7"/>
                    <a:pt x="8" y="8"/>
                    <a:pt x="8" y="9"/>
                  </a:cubicBezTo>
                  <a:cubicBezTo>
                    <a:pt x="8" y="10"/>
                    <a:pt x="7" y="10"/>
                    <a:pt x="7" y="1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2" name="Google Shape;4202;p20"/>
            <p:cNvSpPr/>
            <p:nvPr/>
          </p:nvSpPr>
          <p:spPr>
            <a:xfrm>
              <a:off x="3224213" y="1954214"/>
              <a:ext cx="349250" cy="487363"/>
            </a:xfrm>
            <a:custGeom>
              <a:rect b="b" l="l" r="r" t="t"/>
              <a:pathLst>
                <a:path extrusionOk="0" h="188" w="135">
                  <a:moveTo>
                    <a:pt x="120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2"/>
                    <a:pt x="7" y="188"/>
                    <a:pt x="15" y="188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53" y="188"/>
                    <a:pt x="53" y="188"/>
                    <a:pt x="53" y="188"/>
                  </a:cubicBezTo>
                  <a:cubicBezTo>
                    <a:pt x="64" y="188"/>
                    <a:pt x="64" y="188"/>
                    <a:pt x="64" y="188"/>
                  </a:cubicBezTo>
                  <a:cubicBezTo>
                    <a:pt x="75" y="188"/>
                    <a:pt x="75" y="188"/>
                    <a:pt x="75" y="188"/>
                  </a:cubicBezTo>
                  <a:cubicBezTo>
                    <a:pt x="84" y="188"/>
                    <a:pt x="84" y="188"/>
                    <a:pt x="84" y="188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97" y="188"/>
                    <a:pt x="97" y="188"/>
                    <a:pt x="97" y="188"/>
                  </a:cubicBezTo>
                  <a:cubicBezTo>
                    <a:pt x="107" y="188"/>
                    <a:pt x="107" y="188"/>
                    <a:pt x="107" y="188"/>
                  </a:cubicBezTo>
                  <a:cubicBezTo>
                    <a:pt x="119" y="188"/>
                    <a:pt x="119" y="188"/>
                    <a:pt x="119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28" y="188"/>
                    <a:pt x="135" y="182"/>
                    <a:pt x="135" y="17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5" y="7"/>
                    <a:pt x="128" y="0"/>
                    <a:pt x="120" y="0"/>
                  </a:cubicBezTo>
                  <a:close/>
                  <a:moveTo>
                    <a:pt x="36" y="171"/>
                  </a:moveTo>
                  <a:cubicBezTo>
                    <a:pt x="28" y="171"/>
                    <a:pt x="28" y="171"/>
                    <a:pt x="28" y="171"/>
                  </a:cubicBezTo>
                  <a:cubicBezTo>
                    <a:pt x="19" y="171"/>
                    <a:pt x="19" y="171"/>
                    <a:pt x="19" y="171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36" y="154"/>
                    <a:pt x="36" y="154"/>
                    <a:pt x="36" y="154"/>
                  </a:cubicBezTo>
                  <a:lnTo>
                    <a:pt x="36" y="171"/>
                  </a:lnTo>
                  <a:close/>
                  <a:moveTo>
                    <a:pt x="36" y="147"/>
                  </a:moveTo>
                  <a:cubicBezTo>
                    <a:pt x="28" y="147"/>
                    <a:pt x="28" y="147"/>
                    <a:pt x="28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36" y="129"/>
                    <a:pt x="36" y="129"/>
                    <a:pt x="36" y="129"/>
                  </a:cubicBezTo>
                  <a:lnTo>
                    <a:pt x="36" y="147"/>
                  </a:lnTo>
                  <a:close/>
                  <a:moveTo>
                    <a:pt x="36" y="122"/>
                  </a:moveTo>
                  <a:cubicBezTo>
                    <a:pt x="28" y="122"/>
                    <a:pt x="28" y="122"/>
                    <a:pt x="28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36" y="105"/>
                    <a:pt x="36" y="105"/>
                    <a:pt x="36" y="105"/>
                  </a:cubicBezTo>
                  <a:lnTo>
                    <a:pt x="36" y="122"/>
                  </a:lnTo>
                  <a:close/>
                  <a:moveTo>
                    <a:pt x="36" y="97"/>
                  </a:moveTo>
                  <a:cubicBezTo>
                    <a:pt x="28" y="97"/>
                    <a:pt x="28" y="97"/>
                    <a:pt x="28" y="9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6" y="80"/>
                    <a:pt x="36" y="80"/>
                    <a:pt x="36" y="80"/>
                  </a:cubicBezTo>
                  <a:lnTo>
                    <a:pt x="36" y="97"/>
                  </a:lnTo>
                  <a:close/>
                  <a:moveTo>
                    <a:pt x="63" y="171"/>
                  </a:moveTo>
                  <a:cubicBezTo>
                    <a:pt x="53" y="171"/>
                    <a:pt x="53" y="171"/>
                    <a:pt x="53" y="171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63" y="154"/>
                    <a:pt x="63" y="154"/>
                    <a:pt x="63" y="154"/>
                  </a:cubicBezTo>
                  <a:lnTo>
                    <a:pt x="63" y="171"/>
                  </a:lnTo>
                  <a:close/>
                  <a:moveTo>
                    <a:pt x="63" y="147"/>
                  </a:moveTo>
                  <a:cubicBezTo>
                    <a:pt x="53" y="147"/>
                    <a:pt x="53" y="147"/>
                    <a:pt x="53" y="147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53" y="129"/>
                    <a:pt x="53" y="129"/>
                    <a:pt x="53" y="129"/>
                  </a:cubicBezTo>
                  <a:cubicBezTo>
                    <a:pt x="63" y="129"/>
                    <a:pt x="63" y="129"/>
                    <a:pt x="63" y="129"/>
                  </a:cubicBezTo>
                  <a:lnTo>
                    <a:pt x="63" y="147"/>
                  </a:lnTo>
                  <a:close/>
                  <a:moveTo>
                    <a:pt x="63" y="122"/>
                  </a:moveTo>
                  <a:cubicBezTo>
                    <a:pt x="53" y="122"/>
                    <a:pt x="53" y="122"/>
                    <a:pt x="53" y="122"/>
                  </a:cubicBezTo>
                  <a:cubicBezTo>
                    <a:pt x="45" y="122"/>
                    <a:pt x="45" y="122"/>
                    <a:pt x="45" y="122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63" y="105"/>
                    <a:pt x="63" y="105"/>
                    <a:pt x="63" y="105"/>
                  </a:cubicBezTo>
                  <a:lnTo>
                    <a:pt x="63" y="122"/>
                  </a:lnTo>
                  <a:close/>
                  <a:moveTo>
                    <a:pt x="63" y="97"/>
                  </a:moveTo>
                  <a:cubicBezTo>
                    <a:pt x="53" y="97"/>
                    <a:pt x="53" y="97"/>
                    <a:pt x="53" y="97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63" y="80"/>
                    <a:pt x="63" y="80"/>
                    <a:pt x="63" y="80"/>
                  </a:cubicBezTo>
                  <a:lnTo>
                    <a:pt x="63" y="97"/>
                  </a:lnTo>
                  <a:close/>
                  <a:moveTo>
                    <a:pt x="92" y="171"/>
                  </a:moveTo>
                  <a:cubicBezTo>
                    <a:pt x="86" y="171"/>
                    <a:pt x="86" y="171"/>
                    <a:pt x="86" y="171"/>
                  </a:cubicBezTo>
                  <a:cubicBezTo>
                    <a:pt x="84" y="171"/>
                    <a:pt x="84" y="171"/>
                    <a:pt x="84" y="171"/>
                  </a:cubicBezTo>
                  <a:cubicBezTo>
                    <a:pt x="75" y="171"/>
                    <a:pt x="75" y="171"/>
                    <a:pt x="75" y="171"/>
                  </a:cubicBezTo>
                  <a:cubicBezTo>
                    <a:pt x="74" y="171"/>
                    <a:pt x="74" y="171"/>
                    <a:pt x="74" y="171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84" y="154"/>
                    <a:pt x="84" y="154"/>
                    <a:pt x="84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92" y="154"/>
                    <a:pt x="92" y="154"/>
                    <a:pt x="92" y="154"/>
                  </a:cubicBezTo>
                  <a:lnTo>
                    <a:pt x="92" y="171"/>
                  </a:lnTo>
                  <a:close/>
                  <a:moveTo>
                    <a:pt x="92" y="147"/>
                  </a:moveTo>
                  <a:cubicBezTo>
                    <a:pt x="86" y="147"/>
                    <a:pt x="86" y="147"/>
                    <a:pt x="86" y="147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92" y="129"/>
                    <a:pt x="92" y="129"/>
                    <a:pt x="92" y="129"/>
                  </a:cubicBezTo>
                  <a:lnTo>
                    <a:pt x="92" y="147"/>
                  </a:lnTo>
                  <a:close/>
                  <a:moveTo>
                    <a:pt x="92" y="122"/>
                  </a:moveTo>
                  <a:cubicBezTo>
                    <a:pt x="86" y="122"/>
                    <a:pt x="86" y="122"/>
                    <a:pt x="86" y="122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92" y="105"/>
                    <a:pt x="92" y="105"/>
                    <a:pt x="92" y="105"/>
                  </a:cubicBezTo>
                  <a:lnTo>
                    <a:pt x="92" y="122"/>
                  </a:lnTo>
                  <a:close/>
                  <a:moveTo>
                    <a:pt x="92" y="97"/>
                  </a:moveTo>
                  <a:cubicBezTo>
                    <a:pt x="86" y="97"/>
                    <a:pt x="86" y="97"/>
                    <a:pt x="86" y="9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92" y="80"/>
                    <a:pt x="92" y="80"/>
                    <a:pt x="92" y="80"/>
                  </a:cubicBezTo>
                  <a:lnTo>
                    <a:pt x="92" y="97"/>
                  </a:lnTo>
                  <a:close/>
                  <a:moveTo>
                    <a:pt x="117" y="171"/>
                  </a:moveTo>
                  <a:cubicBezTo>
                    <a:pt x="107" y="171"/>
                    <a:pt x="107" y="171"/>
                    <a:pt x="107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107" y="129"/>
                    <a:pt x="107" y="129"/>
                    <a:pt x="107" y="129"/>
                  </a:cubicBezTo>
                  <a:cubicBezTo>
                    <a:pt x="117" y="129"/>
                    <a:pt x="117" y="129"/>
                    <a:pt x="117" y="129"/>
                  </a:cubicBezTo>
                  <a:lnTo>
                    <a:pt x="117" y="171"/>
                  </a:lnTo>
                  <a:close/>
                  <a:moveTo>
                    <a:pt x="117" y="122"/>
                  </a:moveTo>
                  <a:cubicBezTo>
                    <a:pt x="107" y="122"/>
                    <a:pt x="107" y="122"/>
                    <a:pt x="107" y="122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107" y="105"/>
                    <a:pt x="107" y="105"/>
                    <a:pt x="107" y="105"/>
                  </a:cubicBezTo>
                  <a:cubicBezTo>
                    <a:pt x="117" y="105"/>
                    <a:pt x="117" y="105"/>
                    <a:pt x="117" y="105"/>
                  </a:cubicBezTo>
                  <a:lnTo>
                    <a:pt x="117" y="122"/>
                  </a:lnTo>
                  <a:close/>
                  <a:moveTo>
                    <a:pt x="117" y="97"/>
                  </a:moveTo>
                  <a:cubicBezTo>
                    <a:pt x="107" y="97"/>
                    <a:pt x="107" y="97"/>
                    <a:pt x="107" y="97"/>
                  </a:cubicBezTo>
                  <a:cubicBezTo>
                    <a:pt x="99" y="97"/>
                    <a:pt x="99" y="97"/>
                    <a:pt x="99" y="97"/>
                  </a:cubicBezTo>
                  <a:cubicBezTo>
                    <a:pt x="99" y="80"/>
                    <a:pt x="99" y="80"/>
                    <a:pt x="99" y="80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17" y="80"/>
                    <a:pt x="117" y="80"/>
                    <a:pt x="117" y="80"/>
                  </a:cubicBezTo>
                  <a:lnTo>
                    <a:pt x="117" y="97"/>
                  </a:lnTo>
                  <a:close/>
                  <a:moveTo>
                    <a:pt x="127" y="57"/>
                  </a:moveTo>
                  <a:cubicBezTo>
                    <a:pt x="119" y="57"/>
                    <a:pt x="119" y="57"/>
                    <a:pt x="119" y="57"/>
                  </a:cubicBezTo>
                  <a:cubicBezTo>
                    <a:pt x="107" y="57"/>
                    <a:pt x="107" y="57"/>
                    <a:pt x="107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27" y="17"/>
                    <a:pt x="127" y="17"/>
                    <a:pt x="127" y="17"/>
                  </a:cubicBezTo>
                  <a:lnTo>
                    <a:pt x="127" y="5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3" name="Google Shape;4203;p20"/>
            <p:cNvSpPr/>
            <p:nvPr/>
          </p:nvSpPr>
          <p:spPr>
            <a:xfrm>
              <a:off x="3286125" y="2362201"/>
              <a:ext cx="19050" cy="28575"/>
            </a:xfrm>
            <a:custGeom>
              <a:rect b="b" l="l" r="r" t="t"/>
              <a:pathLst>
                <a:path extrusionOk="0" h="11" w="7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7" y="8"/>
                    <a:pt x="7" y="7"/>
                    <a:pt x="7" y="5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lose/>
                  <a:moveTo>
                    <a:pt x="5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2" y="7"/>
                    <a:pt x="1" y="7"/>
                    <a:pt x="1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4" name="Google Shape;4204;p20"/>
            <p:cNvSpPr/>
            <p:nvPr/>
          </p:nvSpPr>
          <p:spPr>
            <a:xfrm>
              <a:off x="3432175" y="2171701"/>
              <a:ext cx="17463" cy="26988"/>
            </a:xfrm>
            <a:custGeom>
              <a:rect b="b" l="l" r="r" t="t"/>
              <a:pathLst>
                <a:path extrusionOk="0" h="10" w="7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lose/>
                  <a:moveTo>
                    <a:pt x="5" y="5"/>
                  </a:move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6" y="4"/>
                    <a:pt x="5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5" name="Google Shape;4205;p20"/>
            <p:cNvSpPr/>
            <p:nvPr/>
          </p:nvSpPr>
          <p:spPr>
            <a:xfrm>
              <a:off x="3290888" y="2298701"/>
              <a:ext cx="7938" cy="26988"/>
            </a:xfrm>
            <a:custGeom>
              <a:rect b="b" l="l" r="r" t="t"/>
              <a:pathLst>
                <a:path extrusionOk="0" h="17" w="5">
                  <a:moveTo>
                    <a:pt x="2" y="0"/>
                  </a:moveTo>
                  <a:lnTo>
                    <a:pt x="0" y="2"/>
                  </a:lnTo>
                  <a:lnTo>
                    <a:pt x="4" y="2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6" name="Google Shape;4206;p20"/>
            <p:cNvSpPr/>
            <p:nvPr/>
          </p:nvSpPr>
          <p:spPr>
            <a:xfrm>
              <a:off x="3522663" y="2057401"/>
              <a:ext cx="20638" cy="34925"/>
            </a:xfrm>
            <a:custGeom>
              <a:rect b="b" l="l" r="r" t="t"/>
              <a:pathLst>
                <a:path extrusionOk="0" h="13" w="8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7" name="Google Shape;4207;p20"/>
            <p:cNvSpPr/>
            <p:nvPr/>
          </p:nvSpPr>
          <p:spPr>
            <a:xfrm>
              <a:off x="3489325" y="2325689"/>
              <a:ext cx="30163" cy="30163"/>
            </a:xfrm>
            <a:custGeom>
              <a:rect b="b" l="l" r="r" t="t"/>
              <a:pathLst>
                <a:path extrusionOk="0" h="19" w="19">
                  <a:moveTo>
                    <a:pt x="0" y="8"/>
                  </a:moveTo>
                  <a:lnTo>
                    <a:pt x="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9"/>
                  </a:lnTo>
                  <a:lnTo>
                    <a:pt x="11" y="19"/>
                  </a:lnTo>
                  <a:lnTo>
                    <a:pt x="11" y="11"/>
                  </a:lnTo>
                  <a:lnTo>
                    <a:pt x="19" y="11"/>
                  </a:lnTo>
                  <a:lnTo>
                    <a:pt x="19" y="8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8" name="Google Shape;4208;p20"/>
            <p:cNvSpPr/>
            <p:nvPr/>
          </p:nvSpPr>
          <p:spPr>
            <a:xfrm>
              <a:off x="3379788" y="2057401"/>
              <a:ext cx="20638" cy="34925"/>
            </a:xfrm>
            <a:custGeom>
              <a:rect b="b" l="l" r="r" t="t"/>
              <a:pathLst>
                <a:path extrusionOk="0" h="13" w="8">
                  <a:moveTo>
                    <a:pt x="7" y="7"/>
                  </a:moveTo>
                  <a:cubicBezTo>
                    <a:pt x="7" y="7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5"/>
                    <a:pt x="6" y="6"/>
                    <a:pt x="6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9" name="Google Shape;4209;p20"/>
            <p:cNvSpPr/>
            <p:nvPr/>
          </p:nvSpPr>
          <p:spPr>
            <a:xfrm>
              <a:off x="3432175" y="2370139"/>
              <a:ext cx="17463" cy="4763"/>
            </a:xfrm>
            <a:custGeom>
              <a:rect b="b" l="l" r="r" t="t"/>
              <a:pathLst>
                <a:path extrusionOk="0" h="3" w="11">
                  <a:moveTo>
                    <a:pt x="6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6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0" name="Google Shape;4210;p20"/>
            <p:cNvSpPr/>
            <p:nvPr/>
          </p:nvSpPr>
          <p:spPr>
            <a:xfrm>
              <a:off x="3432175" y="2376489"/>
              <a:ext cx="17463" cy="6350"/>
            </a:xfrm>
            <a:custGeom>
              <a:rect b="b" l="l" r="r" t="t"/>
              <a:pathLst>
                <a:path extrusionOk="0" h="4" w="11">
                  <a:moveTo>
                    <a:pt x="6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6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1" name="Google Shape;4211;p20"/>
            <p:cNvSpPr/>
            <p:nvPr/>
          </p:nvSpPr>
          <p:spPr>
            <a:xfrm>
              <a:off x="3494088" y="2174876"/>
              <a:ext cx="20638" cy="20638"/>
            </a:xfrm>
            <a:custGeom>
              <a:rect b="b" l="l" r="r" t="t"/>
              <a:pathLst>
                <a:path extrusionOk="0" h="13" w="13">
                  <a:moveTo>
                    <a:pt x="3" y="0"/>
                  </a:moveTo>
                  <a:lnTo>
                    <a:pt x="0" y="2"/>
                  </a:lnTo>
                  <a:lnTo>
                    <a:pt x="5" y="7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6" y="8"/>
                  </a:lnTo>
                  <a:lnTo>
                    <a:pt x="10" y="13"/>
                  </a:lnTo>
                  <a:lnTo>
                    <a:pt x="13" y="10"/>
                  </a:lnTo>
                  <a:lnTo>
                    <a:pt x="8" y="7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2" name="Google Shape;4212;p20"/>
            <p:cNvSpPr/>
            <p:nvPr/>
          </p:nvSpPr>
          <p:spPr>
            <a:xfrm>
              <a:off x="3354388" y="2298701"/>
              <a:ext cx="17463" cy="26988"/>
            </a:xfrm>
            <a:custGeom>
              <a:rect b="b" l="l" r="r" t="t"/>
              <a:pathLst>
                <a:path extrusionOk="0" h="10" w="7">
                  <a:moveTo>
                    <a:pt x="2" y="1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7" y="5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3" name="Google Shape;4213;p20"/>
            <p:cNvSpPr/>
            <p:nvPr/>
          </p:nvSpPr>
          <p:spPr>
            <a:xfrm>
              <a:off x="3432175" y="2235201"/>
              <a:ext cx="17463" cy="25400"/>
            </a:xfrm>
            <a:custGeom>
              <a:rect b="b" l="l" r="r" t="t"/>
              <a:pathLst>
                <a:path extrusionOk="0" h="10" w="7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5" y="4"/>
                    <a:pt x="4" y="4"/>
                  </a:cubicBezTo>
                  <a:close/>
                  <a:moveTo>
                    <a:pt x="5" y="8"/>
                  </a:move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4" name="Google Shape;4214;p20"/>
            <p:cNvSpPr/>
            <p:nvPr/>
          </p:nvSpPr>
          <p:spPr>
            <a:xfrm>
              <a:off x="3432175" y="2298701"/>
              <a:ext cx="17463" cy="26988"/>
            </a:xfrm>
            <a:custGeom>
              <a:rect b="b" l="l" r="r" t="t"/>
              <a:pathLst>
                <a:path extrusionOk="0" h="10" w="7">
                  <a:moveTo>
                    <a:pt x="6" y="2"/>
                  </a:move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5" name="Google Shape;4215;p20"/>
            <p:cNvSpPr/>
            <p:nvPr/>
          </p:nvSpPr>
          <p:spPr>
            <a:xfrm>
              <a:off x="3405188" y="2057401"/>
              <a:ext cx="23813" cy="34925"/>
            </a:xfrm>
            <a:custGeom>
              <a:rect b="b" l="l" r="r" t="t"/>
              <a:pathLst>
                <a:path extrusionOk="0" h="13" w="9">
                  <a:moveTo>
                    <a:pt x="3" y="0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1"/>
                    <a:pt x="2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3" y="13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8"/>
                    <a:pt x="9" y="7"/>
                    <a:pt x="8" y="6"/>
                  </a:cubicBezTo>
                  <a:cubicBezTo>
                    <a:pt x="7" y="5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6" name="Google Shape;4216;p20"/>
            <p:cNvSpPr/>
            <p:nvPr/>
          </p:nvSpPr>
          <p:spPr>
            <a:xfrm>
              <a:off x="3355975" y="2235201"/>
              <a:ext cx="15875" cy="25400"/>
            </a:xfrm>
            <a:custGeom>
              <a:rect b="b" l="l" r="r" t="t"/>
              <a:pathLst>
                <a:path extrusionOk="0" h="10" w="6">
                  <a:moveTo>
                    <a:pt x="1" y="5"/>
                  </a:move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4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7" name="Google Shape;4217;p20"/>
            <p:cNvSpPr/>
            <p:nvPr/>
          </p:nvSpPr>
          <p:spPr>
            <a:xfrm>
              <a:off x="3351213" y="2057401"/>
              <a:ext cx="20638" cy="34925"/>
            </a:xfrm>
            <a:custGeom>
              <a:rect b="b" l="l" r="r" t="t"/>
              <a:pathLst>
                <a:path extrusionOk="0" h="13" w="8">
                  <a:moveTo>
                    <a:pt x="6" y="6"/>
                  </a:moveTo>
                  <a:cubicBezTo>
                    <a:pt x="7" y="6"/>
                    <a:pt x="8" y="5"/>
                    <a:pt x="8" y="3"/>
                  </a:cubicBezTo>
                  <a:cubicBezTo>
                    <a:pt x="8" y="3"/>
                    <a:pt x="7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2" y="13"/>
                    <a:pt x="3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3"/>
                    <a:pt x="7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7" y="7"/>
                    <a:pt x="6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8" name="Google Shape;4218;p20"/>
            <p:cNvSpPr/>
            <p:nvPr/>
          </p:nvSpPr>
          <p:spPr>
            <a:xfrm>
              <a:off x="3355975" y="2171701"/>
              <a:ext cx="19050" cy="26988"/>
            </a:xfrm>
            <a:custGeom>
              <a:rect b="b" l="l" r="r" t="t"/>
              <a:pathLst>
                <a:path extrusionOk="0" h="10" w="7">
                  <a:moveTo>
                    <a:pt x="1" y="1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0"/>
                    <a:pt x="5" y="10"/>
                    <a:pt x="6" y="9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  <a:moveTo>
                    <a:pt x="5" y="7"/>
                  </a:moveTo>
                  <a:cubicBezTo>
                    <a:pt x="5" y="7"/>
                    <a:pt x="5" y="8"/>
                    <a:pt x="5" y="8"/>
                  </a:cubicBezTo>
                  <a:cubicBezTo>
                    <a:pt x="4" y="8"/>
                    <a:pt x="4" y="9"/>
                    <a:pt x="3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lose/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9" name="Google Shape;4219;p20"/>
            <p:cNvSpPr/>
            <p:nvPr/>
          </p:nvSpPr>
          <p:spPr>
            <a:xfrm>
              <a:off x="3494088" y="2244726"/>
              <a:ext cx="20638" cy="4763"/>
            </a:xfrm>
            <a:custGeom>
              <a:rect b="b" l="l" r="r" t="t"/>
              <a:pathLst>
                <a:path extrusionOk="0" h="3" w="13">
                  <a:moveTo>
                    <a:pt x="0" y="0"/>
                  </a:moveTo>
                  <a:lnTo>
                    <a:pt x="0" y="3"/>
                  </a:lnTo>
                  <a:lnTo>
                    <a:pt x="5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20" name="Google Shape;4220;p20"/>
          <p:cNvGrpSpPr/>
          <p:nvPr/>
        </p:nvGrpSpPr>
        <p:grpSpPr>
          <a:xfrm>
            <a:off x="3933825" y="1901826"/>
            <a:ext cx="555625" cy="485775"/>
            <a:chOff x="3933825" y="1901826"/>
            <a:chExt cx="555625" cy="485775"/>
          </a:xfrm>
        </p:grpSpPr>
        <p:sp>
          <p:nvSpPr>
            <p:cNvPr id="4221" name="Google Shape;4221;p20"/>
            <p:cNvSpPr/>
            <p:nvPr/>
          </p:nvSpPr>
          <p:spPr>
            <a:xfrm>
              <a:off x="3989388" y="1990726"/>
              <a:ext cx="234950" cy="236538"/>
            </a:xfrm>
            <a:custGeom>
              <a:rect b="b" l="l" r="r" t="t"/>
              <a:pathLst>
                <a:path extrusionOk="0" h="149" w="148">
                  <a:moveTo>
                    <a:pt x="0" y="96"/>
                  </a:moveTo>
                  <a:lnTo>
                    <a:pt x="96" y="0"/>
                  </a:lnTo>
                  <a:lnTo>
                    <a:pt x="148" y="52"/>
                  </a:lnTo>
                  <a:lnTo>
                    <a:pt x="52" y="149"/>
                  </a:lnTo>
                  <a:lnTo>
                    <a:pt x="49" y="145"/>
                  </a:lnTo>
                  <a:lnTo>
                    <a:pt x="138" y="56"/>
                  </a:lnTo>
                  <a:lnTo>
                    <a:pt x="137" y="54"/>
                  </a:lnTo>
                  <a:lnTo>
                    <a:pt x="47" y="144"/>
                  </a:lnTo>
                  <a:lnTo>
                    <a:pt x="42" y="137"/>
                  </a:lnTo>
                  <a:lnTo>
                    <a:pt x="132" y="47"/>
                  </a:lnTo>
                  <a:lnTo>
                    <a:pt x="130" y="46"/>
                  </a:lnTo>
                  <a:lnTo>
                    <a:pt x="40" y="136"/>
                  </a:lnTo>
                  <a:lnTo>
                    <a:pt x="34" y="131"/>
                  </a:lnTo>
                  <a:lnTo>
                    <a:pt x="124" y="41"/>
                  </a:lnTo>
                  <a:lnTo>
                    <a:pt x="122" y="39"/>
                  </a:lnTo>
                  <a:lnTo>
                    <a:pt x="32" y="129"/>
                  </a:lnTo>
                  <a:lnTo>
                    <a:pt x="27" y="123"/>
                  </a:lnTo>
                  <a:lnTo>
                    <a:pt x="117" y="33"/>
                  </a:lnTo>
                  <a:lnTo>
                    <a:pt x="116" y="31"/>
                  </a:lnTo>
                  <a:lnTo>
                    <a:pt x="26" y="121"/>
                  </a:lnTo>
                  <a:lnTo>
                    <a:pt x="19" y="116"/>
                  </a:lnTo>
                  <a:lnTo>
                    <a:pt x="109" y="26"/>
                  </a:lnTo>
                  <a:lnTo>
                    <a:pt x="107" y="24"/>
                  </a:lnTo>
                  <a:lnTo>
                    <a:pt x="18" y="114"/>
                  </a:lnTo>
                  <a:lnTo>
                    <a:pt x="13" y="108"/>
                  </a:lnTo>
                  <a:lnTo>
                    <a:pt x="102" y="18"/>
                  </a:lnTo>
                  <a:lnTo>
                    <a:pt x="101" y="16"/>
                  </a:lnTo>
                  <a:lnTo>
                    <a:pt x="9" y="106"/>
                  </a:lnTo>
                  <a:lnTo>
                    <a:pt x="5" y="101"/>
                  </a:lnTo>
                  <a:lnTo>
                    <a:pt x="94" y="11"/>
                  </a:lnTo>
                  <a:lnTo>
                    <a:pt x="93" y="8"/>
                  </a:lnTo>
                  <a:lnTo>
                    <a:pt x="3" y="10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2" name="Google Shape;4222;p20"/>
            <p:cNvSpPr/>
            <p:nvPr/>
          </p:nvSpPr>
          <p:spPr>
            <a:xfrm>
              <a:off x="3933825" y="2146301"/>
              <a:ext cx="555625" cy="241300"/>
            </a:xfrm>
            <a:custGeom>
              <a:rect b="b" l="l" r="r" t="t"/>
              <a:pathLst>
                <a:path extrusionOk="0" h="93" w="214">
                  <a:moveTo>
                    <a:pt x="52" y="3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3"/>
                    <a:pt x="5" y="86"/>
                    <a:pt x="40" y="90"/>
                  </a:cubicBezTo>
                  <a:cubicBezTo>
                    <a:pt x="59" y="92"/>
                    <a:pt x="72" y="81"/>
                    <a:pt x="87" y="68"/>
                  </a:cubicBezTo>
                  <a:cubicBezTo>
                    <a:pt x="99" y="57"/>
                    <a:pt x="112" y="45"/>
                    <a:pt x="130" y="39"/>
                  </a:cubicBezTo>
                  <a:cubicBezTo>
                    <a:pt x="173" y="26"/>
                    <a:pt x="214" y="63"/>
                    <a:pt x="214" y="62"/>
                  </a:cubicBezTo>
                  <a:cubicBezTo>
                    <a:pt x="210" y="60"/>
                    <a:pt x="169" y="29"/>
                    <a:pt x="131" y="40"/>
                  </a:cubicBezTo>
                  <a:cubicBezTo>
                    <a:pt x="112" y="46"/>
                    <a:pt x="99" y="58"/>
                    <a:pt x="87" y="68"/>
                  </a:cubicBezTo>
                  <a:cubicBezTo>
                    <a:pt x="72" y="82"/>
                    <a:pt x="59" y="93"/>
                    <a:pt x="40" y="91"/>
                  </a:cubicBezTo>
                  <a:cubicBezTo>
                    <a:pt x="4" y="87"/>
                    <a:pt x="0" y="52"/>
                    <a:pt x="0" y="5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52" y="31"/>
                    <a:pt x="52" y="31"/>
                    <a:pt x="52" y="3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3" name="Google Shape;4223;p20"/>
            <p:cNvSpPr/>
            <p:nvPr/>
          </p:nvSpPr>
          <p:spPr>
            <a:xfrm>
              <a:off x="4144963" y="1901826"/>
              <a:ext cx="168275" cy="166688"/>
            </a:xfrm>
            <a:custGeom>
              <a:rect b="b" l="l" r="r" t="t"/>
              <a:pathLst>
                <a:path extrusionOk="0" h="64" w="65">
                  <a:moveTo>
                    <a:pt x="0" y="31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31" y="0"/>
                    <a:pt x="39" y="0"/>
                    <a:pt x="44" y="5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5" y="25"/>
                    <a:pt x="65" y="33"/>
                    <a:pt x="60" y="38"/>
                  </a:cubicBezTo>
                  <a:cubicBezTo>
                    <a:pt x="34" y="64"/>
                    <a:pt x="34" y="64"/>
                    <a:pt x="34" y="64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24" name="Google Shape;4224;p20"/>
          <p:cNvGrpSpPr/>
          <p:nvPr/>
        </p:nvGrpSpPr>
        <p:grpSpPr>
          <a:xfrm>
            <a:off x="5551488" y="2027239"/>
            <a:ext cx="492125" cy="371475"/>
            <a:chOff x="5551488" y="2027239"/>
            <a:chExt cx="492125" cy="371475"/>
          </a:xfrm>
        </p:grpSpPr>
        <p:sp>
          <p:nvSpPr>
            <p:cNvPr id="4225" name="Google Shape;4225;p20"/>
            <p:cNvSpPr/>
            <p:nvPr/>
          </p:nvSpPr>
          <p:spPr>
            <a:xfrm>
              <a:off x="5554663" y="2027239"/>
              <a:ext cx="488950" cy="61913"/>
            </a:xfrm>
            <a:custGeom>
              <a:rect b="b" l="l" r="r" t="t"/>
              <a:pathLst>
                <a:path extrusionOk="0" h="24" w="189">
                  <a:moveTo>
                    <a:pt x="185" y="0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84" y="10"/>
                    <a:pt x="184" y="10"/>
                    <a:pt x="184" y="1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8" y="5"/>
                    <a:pt x="178" y="5"/>
                    <a:pt x="178" y="5"/>
                  </a:cubicBezTo>
                  <a:cubicBezTo>
                    <a:pt x="178" y="5"/>
                    <a:pt x="178" y="5"/>
                    <a:pt x="178" y="5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3" y="5"/>
                    <a:pt x="173" y="5"/>
                    <a:pt x="173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60" y="7"/>
                    <a:pt x="160" y="7"/>
                    <a:pt x="160" y="7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5"/>
                    <a:pt x="147" y="5"/>
                    <a:pt x="147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0" y="7"/>
                    <a:pt x="130" y="7"/>
                    <a:pt x="130" y="7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5"/>
                    <a:pt x="111" y="5"/>
                    <a:pt x="111" y="5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66" y="24"/>
                    <a:pt x="166" y="24"/>
                    <a:pt x="166" y="24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9" y="24"/>
                    <a:pt x="189" y="24"/>
                    <a:pt x="189" y="24"/>
                  </a:cubicBezTo>
                  <a:cubicBezTo>
                    <a:pt x="189" y="0"/>
                    <a:pt x="189" y="0"/>
                    <a:pt x="189" y="0"/>
                  </a:cubicBezTo>
                  <a:lnTo>
                    <a:pt x="185" y="0"/>
                  </a:lnTo>
                  <a:close/>
                  <a:moveTo>
                    <a:pt x="5" y="19"/>
                  </a:moveTo>
                  <a:cubicBezTo>
                    <a:pt x="5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8"/>
                    <a:pt x="2" y="18"/>
                    <a:pt x="2" y="17"/>
                  </a:cubicBezTo>
                  <a:cubicBezTo>
                    <a:pt x="2" y="16"/>
                    <a:pt x="2" y="16"/>
                    <a:pt x="3" y="15"/>
                  </a:cubicBezTo>
                  <a:cubicBezTo>
                    <a:pt x="3" y="15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18"/>
                    <a:pt x="6" y="18"/>
                    <a:pt x="5" y="19"/>
                  </a:cubicBezTo>
                  <a:close/>
                  <a:moveTo>
                    <a:pt x="20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20" y="19"/>
                  </a:lnTo>
                  <a:close/>
                  <a:moveTo>
                    <a:pt x="34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3" y="15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3" y="15"/>
                    <a:pt x="33" y="15"/>
                  </a:cubicBezTo>
                  <a:cubicBezTo>
                    <a:pt x="33" y="15"/>
                    <a:pt x="33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5" y="15"/>
                    <a:pt x="35" y="15"/>
                  </a:cubicBezTo>
                  <a:cubicBezTo>
                    <a:pt x="35" y="15"/>
                    <a:pt x="36" y="16"/>
                    <a:pt x="36" y="16"/>
                  </a:cubicBezTo>
                  <a:cubicBezTo>
                    <a:pt x="36" y="16"/>
                    <a:pt x="35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50" y="19"/>
                  </a:moveTo>
                  <a:cubicBezTo>
                    <a:pt x="50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7" y="19"/>
                    <a:pt x="47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9"/>
                    <a:pt x="48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50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0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6"/>
                    <a:pt x="49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5"/>
                    <a:pt x="48" y="15"/>
                    <a:pt x="48" y="15"/>
                  </a:cubicBezTo>
                  <a:cubicBezTo>
                    <a:pt x="48" y="15"/>
                    <a:pt x="48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50" y="15"/>
                    <a:pt x="50" y="15"/>
                  </a:cubicBezTo>
                  <a:cubicBezTo>
                    <a:pt x="50" y="15"/>
                    <a:pt x="50" y="15"/>
                    <a:pt x="50" y="16"/>
                  </a:cubicBezTo>
                  <a:cubicBezTo>
                    <a:pt x="50" y="16"/>
                    <a:pt x="50" y="17"/>
                    <a:pt x="50" y="17"/>
                  </a:cubicBezTo>
                  <a:cubicBezTo>
                    <a:pt x="50" y="17"/>
                    <a:pt x="50" y="18"/>
                    <a:pt x="50" y="18"/>
                  </a:cubicBezTo>
                  <a:cubicBezTo>
                    <a:pt x="50" y="18"/>
                    <a:pt x="50" y="19"/>
                    <a:pt x="50" y="19"/>
                  </a:cubicBezTo>
                  <a:close/>
                  <a:moveTo>
                    <a:pt x="65" y="18"/>
                  </a:moveTo>
                  <a:cubicBezTo>
                    <a:pt x="65" y="18"/>
                    <a:pt x="65" y="18"/>
                    <a:pt x="65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lose/>
                  <a:moveTo>
                    <a:pt x="80" y="15"/>
                  </a:move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80" y="16"/>
                    <a:pt x="80" y="17"/>
                  </a:cubicBezTo>
                  <a:cubicBezTo>
                    <a:pt x="80" y="17"/>
                    <a:pt x="80" y="17"/>
                    <a:pt x="80" y="18"/>
                  </a:cubicBezTo>
                  <a:cubicBezTo>
                    <a:pt x="80" y="18"/>
                    <a:pt x="80" y="19"/>
                    <a:pt x="80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9" y="19"/>
                    <a:pt x="79" y="19"/>
                    <a:pt x="79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7"/>
                    <a:pt x="79" y="17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7"/>
                    <a:pt x="79" y="17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5"/>
                    <a:pt x="80" y="15"/>
                    <a:pt x="80" y="15"/>
                  </a:cubicBezTo>
                  <a:close/>
                  <a:moveTo>
                    <a:pt x="95" y="19"/>
                  </a:moveTo>
                  <a:cubicBezTo>
                    <a:pt x="94" y="19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3" y="20"/>
                    <a:pt x="93" y="19"/>
                    <a:pt x="92" y="19"/>
                  </a:cubicBezTo>
                  <a:cubicBezTo>
                    <a:pt x="92" y="19"/>
                    <a:pt x="92" y="18"/>
                    <a:pt x="92" y="18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6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4" y="16"/>
                    <a:pt x="95" y="17"/>
                  </a:cubicBezTo>
                  <a:cubicBezTo>
                    <a:pt x="95" y="17"/>
                    <a:pt x="95" y="17"/>
                    <a:pt x="95" y="18"/>
                  </a:cubicBezTo>
                  <a:cubicBezTo>
                    <a:pt x="95" y="18"/>
                    <a:pt x="95" y="19"/>
                    <a:pt x="95" y="19"/>
                  </a:cubicBezTo>
                  <a:close/>
                  <a:moveTo>
                    <a:pt x="108" y="17"/>
                  </a:moveTo>
                  <a:cubicBezTo>
                    <a:pt x="107" y="19"/>
                    <a:pt x="107" y="19"/>
                    <a:pt x="107" y="19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9" y="15"/>
                    <a:pt x="109" y="15"/>
                    <a:pt x="109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0" y="14"/>
                    <a:pt x="110" y="14"/>
                    <a:pt x="110" y="14"/>
                  </a:cubicBezTo>
                  <a:lnTo>
                    <a:pt x="108" y="17"/>
                  </a:lnTo>
                  <a:close/>
                  <a:moveTo>
                    <a:pt x="125" y="19"/>
                  </a:moveTo>
                  <a:cubicBezTo>
                    <a:pt x="124" y="19"/>
                    <a:pt x="124" y="19"/>
                    <a:pt x="124" y="19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3" y="19"/>
                    <a:pt x="123" y="19"/>
                    <a:pt x="122" y="19"/>
                  </a:cubicBezTo>
                  <a:cubicBezTo>
                    <a:pt x="122" y="19"/>
                    <a:pt x="122" y="18"/>
                    <a:pt x="122" y="18"/>
                  </a:cubicBezTo>
                  <a:cubicBezTo>
                    <a:pt x="122" y="18"/>
                    <a:pt x="122" y="17"/>
                    <a:pt x="123" y="17"/>
                  </a:cubicBezTo>
                  <a:cubicBezTo>
                    <a:pt x="122" y="17"/>
                    <a:pt x="122" y="17"/>
                    <a:pt x="122" y="16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3" y="15"/>
                    <a:pt x="123" y="14"/>
                    <a:pt x="124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4" y="14"/>
                    <a:pt x="124" y="15"/>
                    <a:pt x="125" y="15"/>
                  </a:cubicBezTo>
                  <a:cubicBezTo>
                    <a:pt x="125" y="15"/>
                    <a:pt x="125" y="15"/>
                    <a:pt x="125" y="16"/>
                  </a:cubicBezTo>
                  <a:cubicBezTo>
                    <a:pt x="125" y="16"/>
                    <a:pt x="125" y="17"/>
                    <a:pt x="124" y="17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5" y="18"/>
                    <a:pt x="125" y="19"/>
                    <a:pt x="125" y="19"/>
                  </a:cubicBezTo>
                  <a:close/>
                  <a:moveTo>
                    <a:pt x="140" y="17"/>
                  </a:moveTo>
                  <a:cubicBezTo>
                    <a:pt x="138" y="19"/>
                    <a:pt x="138" y="19"/>
                    <a:pt x="138" y="19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8" y="18"/>
                    <a:pt x="138" y="18"/>
                    <a:pt x="138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8"/>
                    <a:pt x="138" y="18"/>
                    <a:pt x="138" y="18"/>
                  </a:cubicBezTo>
                  <a:cubicBezTo>
                    <a:pt x="138" y="18"/>
                    <a:pt x="138" y="18"/>
                    <a:pt x="138" y="18"/>
                  </a:cubicBezTo>
                  <a:cubicBezTo>
                    <a:pt x="138" y="18"/>
                    <a:pt x="137" y="18"/>
                    <a:pt x="137" y="17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7" y="16"/>
                    <a:pt x="137" y="15"/>
                    <a:pt x="137" y="15"/>
                  </a:cubicBezTo>
                  <a:cubicBezTo>
                    <a:pt x="138" y="15"/>
                    <a:pt x="138" y="14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9" y="14"/>
                    <a:pt x="139" y="15"/>
                    <a:pt x="140" y="15"/>
                  </a:cubicBezTo>
                  <a:cubicBezTo>
                    <a:pt x="140" y="15"/>
                    <a:pt x="140" y="16"/>
                    <a:pt x="140" y="16"/>
                  </a:cubicBezTo>
                  <a:cubicBezTo>
                    <a:pt x="140" y="16"/>
                    <a:pt x="140" y="17"/>
                    <a:pt x="140" y="17"/>
                  </a:cubicBezTo>
                  <a:close/>
                  <a:moveTo>
                    <a:pt x="151" y="19"/>
                  </a:moveTo>
                  <a:cubicBezTo>
                    <a:pt x="151" y="19"/>
                    <a:pt x="151" y="19"/>
                    <a:pt x="151" y="19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1" y="15"/>
                    <a:pt x="151" y="15"/>
                    <a:pt x="151" y="15"/>
                  </a:cubicBezTo>
                  <a:lnTo>
                    <a:pt x="151" y="19"/>
                  </a:lnTo>
                  <a:close/>
                  <a:moveTo>
                    <a:pt x="156" y="19"/>
                  </a:moveTo>
                  <a:cubicBezTo>
                    <a:pt x="156" y="19"/>
                    <a:pt x="156" y="19"/>
                    <a:pt x="155" y="19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5" y="19"/>
                    <a:pt x="154" y="19"/>
                    <a:pt x="154" y="19"/>
                  </a:cubicBezTo>
                  <a:cubicBezTo>
                    <a:pt x="153" y="18"/>
                    <a:pt x="153" y="18"/>
                    <a:pt x="153" y="17"/>
                  </a:cubicBezTo>
                  <a:cubicBezTo>
                    <a:pt x="153" y="16"/>
                    <a:pt x="153" y="16"/>
                    <a:pt x="154" y="15"/>
                  </a:cubicBezTo>
                  <a:cubicBezTo>
                    <a:pt x="154" y="15"/>
                    <a:pt x="155" y="14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6" y="14"/>
                    <a:pt x="156" y="15"/>
                    <a:pt x="156" y="15"/>
                  </a:cubicBezTo>
                  <a:cubicBezTo>
                    <a:pt x="157" y="16"/>
                    <a:pt x="157" y="16"/>
                    <a:pt x="157" y="17"/>
                  </a:cubicBezTo>
                  <a:cubicBezTo>
                    <a:pt x="157" y="18"/>
                    <a:pt x="157" y="18"/>
                    <a:pt x="156" y="19"/>
                  </a:cubicBezTo>
                  <a:close/>
                  <a:moveTo>
                    <a:pt x="167" y="19"/>
                  </a:moveTo>
                  <a:cubicBezTo>
                    <a:pt x="166" y="19"/>
                    <a:pt x="166" y="19"/>
                    <a:pt x="166" y="19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167" y="15"/>
                    <a:pt x="167" y="15"/>
                    <a:pt x="167" y="15"/>
                  </a:cubicBezTo>
                  <a:lnTo>
                    <a:pt x="167" y="19"/>
                  </a:lnTo>
                  <a:close/>
                  <a:moveTo>
                    <a:pt x="171" y="19"/>
                  </a:moveTo>
                  <a:cubicBezTo>
                    <a:pt x="171" y="19"/>
                    <a:pt x="171" y="19"/>
                    <a:pt x="171" y="19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70" y="15"/>
                    <a:pt x="170" y="15"/>
                    <a:pt x="170" y="15"/>
                  </a:cubicBezTo>
                  <a:cubicBezTo>
                    <a:pt x="171" y="15"/>
                    <a:pt x="171" y="15"/>
                    <a:pt x="171" y="15"/>
                  </a:cubicBezTo>
                  <a:lnTo>
                    <a:pt x="171" y="19"/>
                  </a:lnTo>
                  <a:close/>
                  <a:moveTo>
                    <a:pt x="181" y="19"/>
                  </a:moveTo>
                  <a:cubicBezTo>
                    <a:pt x="181" y="19"/>
                    <a:pt x="181" y="19"/>
                    <a:pt x="181" y="19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5"/>
                    <a:pt x="181" y="15"/>
                    <a:pt x="181" y="15"/>
                  </a:cubicBezTo>
                  <a:lnTo>
                    <a:pt x="181" y="19"/>
                  </a:lnTo>
                  <a:close/>
                  <a:moveTo>
                    <a:pt x="185" y="19"/>
                  </a:moveTo>
                  <a:cubicBezTo>
                    <a:pt x="187" y="19"/>
                    <a:pt x="187" y="19"/>
                    <a:pt x="187" y="19"/>
                  </a:cubicBezTo>
                  <a:cubicBezTo>
                    <a:pt x="187" y="19"/>
                    <a:pt x="187" y="19"/>
                    <a:pt x="187" y="19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6" y="17"/>
                    <a:pt x="186" y="16"/>
                    <a:pt x="186" y="16"/>
                  </a:cubicBezTo>
                  <a:cubicBezTo>
                    <a:pt x="186" y="16"/>
                    <a:pt x="186" y="16"/>
                    <a:pt x="186" y="15"/>
                  </a:cubicBezTo>
                  <a:cubicBezTo>
                    <a:pt x="186" y="15"/>
                    <a:pt x="185" y="15"/>
                    <a:pt x="185" y="15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5" y="15"/>
                    <a:pt x="185" y="15"/>
                    <a:pt x="184" y="15"/>
                  </a:cubicBezTo>
                  <a:cubicBezTo>
                    <a:pt x="184" y="16"/>
                    <a:pt x="184" y="16"/>
                    <a:pt x="184" y="16"/>
                  </a:cubicBezTo>
                  <a:cubicBezTo>
                    <a:pt x="183" y="16"/>
                    <a:pt x="183" y="16"/>
                    <a:pt x="183" y="16"/>
                  </a:cubicBezTo>
                  <a:cubicBezTo>
                    <a:pt x="184" y="16"/>
                    <a:pt x="184" y="15"/>
                    <a:pt x="184" y="15"/>
                  </a:cubicBezTo>
                  <a:cubicBezTo>
                    <a:pt x="184" y="15"/>
                    <a:pt x="185" y="15"/>
                    <a:pt x="185" y="15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5" y="15"/>
                    <a:pt x="186" y="15"/>
                    <a:pt x="186" y="15"/>
                  </a:cubicBezTo>
                  <a:cubicBezTo>
                    <a:pt x="186" y="15"/>
                    <a:pt x="187" y="16"/>
                    <a:pt x="187" y="16"/>
                  </a:cubicBezTo>
                  <a:cubicBezTo>
                    <a:pt x="187" y="16"/>
                    <a:pt x="187" y="17"/>
                    <a:pt x="186" y="17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85" y="19"/>
                    <a:pt x="185" y="19"/>
                    <a:pt x="185" y="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6" name="Google Shape;4226;p20"/>
            <p:cNvSpPr/>
            <p:nvPr/>
          </p:nvSpPr>
          <p:spPr>
            <a:xfrm>
              <a:off x="5562600" y="2065339"/>
              <a:ext cx="4763" cy="11113"/>
            </a:xfrm>
            <a:custGeom>
              <a:rect b="b" l="l" r="r" t="t"/>
              <a:pathLst>
                <a:path extrusionOk="0" h="4"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7" name="Google Shape;4227;p20"/>
            <p:cNvSpPr/>
            <p:nvPr/>
          </p:nvSpPr>
          <p:spPr>
            <a:xfrm>
              <a:off x="5908675" y="2065339"/>
              <a:ext cx="6350" cy="6350"/>
            </a:xfrm>
            <a:custGeom>
              <a:rect b="b" l="l" r="r" t="t"/>
              <a:pathLst>
                <a:path extrusionOk="0" h="2"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8" name="Google Shape;4228;p20"/>
            <p:cNvSpPr/>
            <p:nvPr/>
          </p:nvSpPr>
          <p:spPr>
            <a:xfrm>
              <a:off x="5872163" y="2065339"/>
              <a:ext cx="3175" cy="6350"/>
            </a:xfrm>
            <a:custGeom>
              <a:rect b="b" l="l" r="r" t="t"/>
              <a:pathLst>
                <a:path extrusionOk="0" h="2" w="1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9" name="Google Shape;4229;p20"/>
            <p:cNvSpPr/>
            <p:nvPr/>
          </p:nvSpPr>
          <p:spPr>
            <a:xfrm>
              <a:off x="5872163" y="2071689"/>
              <a:ext cx="3175" cy="4763"/>
            </a:xfrm>
            <a:custGeom>
              <a:rect b="b" l="l" r="r" t="t"/>
              <a:pathLst>
                <a:path extrusionOk="0" h="2"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0" name="Google Shape;4230;p20"/>
            <p:cNvSpPr/>
            <p:nvPr/>
          </p:nvSpPr>
          <p:spPr>
            <a:xfrm>
              <a:off x="5953125" y="2065339"/>
              <a:ext cx="4763" cy="11113"/>
            </a:xfrm>
            <a:custGeom>
              <a:rect b="b" l="l" r="r" t="t"/>
              <a:pathLst>
                <a:path extrusionOk="0" h="4"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1" name="Google Shape;4231;p20"/>
            <p:cNvSpPr/>
            <p:nvPr/>
          </p:nvSpPr>
          <p:spPr>
            <a:xfrm>
              <a:off x="5718175" y="2068514"/>
              <a:ext cx="1588" cy="4763"/>
            </a:xfrm>
            <a:custGeom>
              <a:rect b="b" l="l" r="r" t="t"/>
              <a:pathLst>
                <a:path extrusionOk="0" h="3" w="1">
                  <a:moveTo>
                    <a:pt x="1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2" name="Google Shape;4232;p20"/>
            <p:cNvSpPr/>
            <p:nvPr/>
          </p:nvSpPr>
          <p:spPr>
            <a:xfrm>
              <a:off x="5794375" y="2071689"/>
              <a:ext cx="6350" cy="4763"/>
            </a:xfrm>
            <a:custGeom>
              <a:rect b="b" l="l" r="r" t="t"/>
              <a:pathLst>
                <a:path extrusionOk="0" h="2"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3" name="Google Shape;4233;p20"/>
            <p:cNvSpPr/>
            <p:nvPr/>
          </p:nvSpPr>
          <p:spPr>
            <a:xfrm>
              <a:off x="5568950" y="2146301"/>
              <a:ext cx="6350" cy="7938"/>
            </a:xfrm>
            <a:custGeom>
              <a:rect b="b" l="l" r="r" t="t"/>
              <a:pathLst>
                <a:path extrusionOk="0" h="3"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4" name="Google Shape;4234;p20"/>
            <p:cNvSpPr/>
            <p:nvPr/>
          </p:nvSpPr>
          <p:spPr>
            <a:xfrm>
              <a:off x="5813425" y="2151064"/>
              <a:ext cx="4763" cy="3175"/>
            </a:xfrm>
            <a:custGeom>
              <a:rect b="b" l="l" r="r" t="t"/>
              <a:pathLst>
                <a:path extrusionOk="0" h="1" w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5" name="Google Shape;4235;p20"/>
            <p:cNvSpPr/>
            <p:nvPr/>
          </p:nvSpPr>
          <p:spPr>
            <a:xfrm>
              <a:off x="5813425" y="2146301"/>
              <a:ext cx="4763" cy="4763"/>
            </a:xfrm>
            <a:custGeom>
              <a:rect b="b" l="l" r="r" t="t"/>
              <a:pathLst>
                <a:path extrusionOk="0" h="2" w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6" name="Google Shape;4236;p20"/>
            <p:cNvSpPr/>
            <p:nvPr/>
          </p:nvSpPr>
          <p:spPr>
            <a:xfrm>
              <a:off x="5753100" y="2151064"/>
              <a:ext cx="3175" cy="317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7" name="Google Shape;4237;p20"/>
            <p:cNvSpPr/>
            <p:nvPr/>
          </p:nvSpPr>
          <p:spPr>
            <a:xfrm>
              <a:off x="5551488" y="2117726"/>
              <a:ext cx="487363" cy="280988"/>
            </a:xfrm>
            <a:custGeom>
              <a:rect b="b" l="l" r="r" t="t"/>
              <a:pathLst>
                <a:path extrusionOk="0" h="108" w="188">
                  <a:moveTo>
                    <a:pt x="150" y="0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4"/>
                    <a:pt x="142" y="4"/>
                    <a:pt x="142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6" y="4"/>
                    <a:pt x="136" y="4"/>
                    <a:pt x="136" y="4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0" y="4"/>
                    <a:pt x="130" y="4"/>
                    <a:pt x="130" y="4"/>
                  </a:cubicBezTo>
                  <a:cubicBezTo>
                    <a:pt x="130" y="4"/>
                    <a:pt x="130" y="4"/>
                    <a:pt x="130" y="4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4"/>
                    <a:pt x="123" y="4"/>
                    <a:pt x="123" y="4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4"/>
                    <a:pt x="93" y="4"/>
                    <a:pt x="93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"/>
                    <a:pt x="0" y="72"/>
                    <a:pt x="1" y="108"/>
                  </a:cubicBezTo>
                  <a:cubicBezTo>
                    <a:pt x="3" y="107"/>
                    <a:pt x="6" y="106"/>
                    <a:pt x="8" y="104"/>
                  </a:cubicBezTo>
                  <a:cubicBezTo>
                    <a:pt x="12" y="102"/>
                    <a:pt x="16" y="100"/>
                    <a:pt x="20" y="98"/>
                  </a:cubicBezTo>
                  <a:cubicBezTo>
                    <a:pt x="24" y="96"/>
                    <a:pt x="28" y="94"/>
                    <a:pt x="32" y="91"/>
                  </a:cubicBezTo>
                  <a:cubicBezTo>
                    <a:pt x="36" y="89"/>
                    <a:pt x="40" y="87"/>
                    <a:pt x="43" y="85"/>
                  </a:cubicBezTo>
                  <a:cubicBezTo>
                    <a:pt x="47" y="83"/>
                    <a:pt x="51" y="81"/>
                    <a:pt x="55" y="78"/>
                  </a:cubicBezTo>
                  <a:cubicBezTo>
                    <a:pt x="59" y="76"/>
                    <a:pt x="63" y="74"/>
                    <a:pt x="67" y="72"/>
                  </a:cubicBezTo>
                  <a:cubicBezTo>
                    <a:pt x="71" y="69"/>
                    <a:pt x="75" y="67"/>
                    <a:pt x="79" y="65"/>
                  </a:cubicBezTo>
                  <a:cubicBezTo>
                    <a:pt x="82" y="63"/>
                    <a:pt x="86" y="60"/>
                    <a:pt x="90" y="58"/>
                  </a:cubicBezTo>
                  <a:cubicBezTo>
                    <a:pt x="94" y="56"/>
                    <a:pt x="98" y="53"/>
                    <a:pt x="102" y="51"/>
                  </a:cubicBezTo>
                  <a:cubicBezTo>
                    <a:pt x="106" y="49"/>
                    <a:pt x="110" y="46"/>
                    <a:pt x="114" y="44"/>
                  </a:cubicBezTo>
                  <a:cubicBezTo>
                    <a:pt x="117" y="42"/>
                    <a:pt x="120" y="40"/>
                    <a:pt x="123" y="39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63" y="15"/>
                    <a:pt x="176" y="8"/>
                    <a:pt x="188" y="0"/>
                  </a:cubicBezTo>
                  <a:cubicBezTo>
                    <a:pt x="176" y="0"/>
                    <a:pt x="163" y="0"/>
                    <a:pt x="150" y="0"/>
                  </a:cubicBezTo>
                  <a:close/>
                  <a:moveTo>
                    <a:pt x="9" y="14"/>
                  </a:moveTo>
                  <a:cubicBezTo>
                    <a:pt x="9" y="15"/>
                    <a:pt x="9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2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1" y="15"/>
                  </a:lnTo>
                  <a:close/>
                  <a:moveTo>
                    <a:pt x="101" y="13"/>
                  </a:moveTo>
                  <a:cubicBezTo>
                    <a:pt x="101" y="13"/>
                    <a:pt x="101" y="12"/>
                    <a:pt x="101" y="12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1" y="12"/>
                    <a:pt x="101" y="11"/>
                    <a:pt x="101" y="11"/>
                  </a:cubicBezTo>
                  <a:cubicBezTo>
                    <a:pt x="101" y="11"/>
                    <a:pt x="102" y="11"/>
                    <a:pt x="102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1"/>
                    <a:pt x="103" y="11"/>
                    <a:pt x="103" y="11"/>
                  </a:cubicBezTo>
                  <a:cubicBezTo>
                    <a:pt x="103" y="11"/>
                    <a:pt x="103" y="12"/>
                    <a:pt x="103" y="12"/>
                  </a:cubicBezTo>
                  <a:cubicBezTo>
                    <a:pt x="103" y="12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13"/>
                    <a:pt x="103" y="13"/>
                    <a:pt x="103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5"/>
                    <a:pt x="102" y="15"/>
                    <a:pt x="102" y="15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2" y="15"/>
                    <a:pt x="101" y="15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13"/>
                    <a:pt x="101" y="13"/>
                    <a:pt x="101" y="13"/>
                  </a:cubicBezTo>
                  <a:close/>
                  <a:moveTo>
                    <a:pt x="89" y="11"/>
                  </a:moveTo>
                  <a:cubicBezTo>
                    <a:pt x="90" y="11"/>
                    <a:pt x="90" y="11"/>
                    <a:pt x="90" y="11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9" y="11"/>
                    <a:pt x="89" y="11"/>
                    <a:pt x="89" y="11"/>
                  </a:cubicBezTo>
                  <a:close/>
                  <a:moveTo>
                    <a:pt x="77" y="13"/>
                  </a:moveTo>
                  <a:cubicBezTo>
                    <a:pt x="79" y="11"/>
                    <a:pt x="79" y="11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2"/>
                    <a:pt x="78" y="12"/>
                    <a:pt x="79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2"/>
                    <a:pt x="79" y="12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8" y="15"/>
                    <a:pt x="78" y="15"/>
                    <a:pt x="78" y="14"/>
                  </a:cubicBezTo>
                  <a:cubicBezTo>
                    <a:pt x="77" y="14"/>
                    <a:pt x="77" y="14"/>
                    <a:pt x="77" y="13"/>
                  </a:cubicBezTo>
                  <a:cubicBezTo>
                    <a:pt x="77" y="13"/>
                    <a:pt x="77" y="13"/>
                    <a:pt x="77" y="13"/>
                  </a:cubicBezTo>
                  <a:close/>
                  <a:moveTo>
                    <a:pt x="66" y="14"/>
                  </a:moveTo>
                  <a:cubicBezTo>
                    <a:pt x="66" y="14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4"/>
                    <a:pt x="68" y="13"/>
                  </a:cubicBezTo>
                  <a:cubicBezTo>
                    <a:pt x="68" y="13"/>
                    <a:pt x="68" y="13"/>
                    <a:pt x="67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6" y="13"/>
                    <a:pt x="66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8" y="12"/>
                    <a:pt x="68" y="12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6" y="15"/>
                    <a:pt x="66" y="15"/>
                    <a:pt x="65" y="14"/>
                  </a:cubicBezTo>
                  <a:lnTo>
                    <a:pt x="66" y="14"/>
                  </a:lnTo>
                  <a:close/>
                  <a:moveTo>
                    <a:pt x="55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4"/>
                    <a:pt x="54" y="14"/>
                    <a:pt x="54" y="14"/>
                  </a:cubicBezTo>
                  <a:lnTo>
                    <a:pt x="55" y="12"/>
                  </a:lnTo>
                  <a:close/>
                  <a:moveTo>
                    <a:pt x="43" y="14"/>
                  </a:move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3"/>
                    <a:pt x="44" y="13"/>
                  </a:cubicBezTo>
                  <a:cubicBezTo>
                    <a:pt x="44" y="13"/>
                    <a:pt x="44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1"/>
                  </a:cubicBezTo>
                  <a:cubicBezTo>
                    <a:pt x="44" y="11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2"/>
                    <a:pt x="43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1"/>
                    <a:pt x="42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5" y="12"/>
                    <a:pt x="45" y="12"/>
                  </a:cubicBezTo>
                  <a:cubicBezTo>
                    <a:pt x="45" y="12"/>
                    <a:pt x="44" y="13"/>
                    <a:pt x="44" y="13"/>
                  </a:cubicBezTo>
                  <a:cubicBezTo>
                    <a:pt x="44" y="13"/>
                    <a:pt x="45" y="13"/>
                    <a:pt x="45" y="14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2" y="14"/>
                    <a:pt x="42" y="14"/>
                    <a:pt x="42" y="14"/>
                  </a:cubicBezTo>
                  <a:lnTo>
                    <a:pt x="43" y="14"/>
                  </a:lnTo>
                  <a:close/>
                  <a:moveTo>
                    <a:pt x="32" y="13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1" y="11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3" y="1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2" y="13"/>
                  </a:lnTo>
                  <a:close/>
                  <a:moveTo>
                    <a:pt x="102" y="28"/>
                  </a:moveTo>
                  <a:cubicBezTo>
                    <a:pt x="90" y="35"/>
                    <a:pt x="90" y="35"/>
                    <a:pt x="90" y="35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102" y="22"/>
                    <a:pt x="102" y="22"/>
                    <a:pt x="102" y="22"/>
                  </a:cubicBezTo>
                  <a:cubicBezTo>
                    <a:pt x="112" y="22"/>
                    <a:pt x="112" y="22"/>
                    <a:pt x="112" y="22"/>
                  </a:cubicBezTo>
                  <a:lnTo>
                    <a:pt x="102" y="28"/>
                  </a:lnTo>
                  <a:close/>
                  <a:moveTo>
                    <a:pt x="115" y="13"/>
                  </a:move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3" y="13"/>
                    <a:pt x="112" y="12"/>
                    <a:pt x="112" y="12"/>
                  </a:cubicBezTo>
                  <a:cubicBezTo>
                    <a:pt x="112" y="12"/>
                    <a:pt x="113" y="11"/>
                    <a:pt x="113" y="11"/>
                  </a:cubicBezTo>
                  <a:cubicBezTo>
                    <a:pt x="113" y="11"/>
                    <a:pt x="113" y="11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11"/>
                    <a:pt x="114" y="11"/>
                    <a:pt x="115" y="11"/>
                  </a:cubicBezTo>
                  <a:cubicBezTo>
                    <a:pt x="115" y="11"/>
                    <a:pt x="115" y="12"/>
                    <a:pt x="115" y="12"/>
                  </a:cubicBezTo>
                  <a:cubicBezTo>
                    <a:pt x="115" y="12"/>
                    <a:pt x="115" y="13"/>
                    <a:pt x="115" y="13"/>
                  </a:cubicBezTo>
                  <a:close/>
                  <a:moveTo>
                    <a:pt x="124" y="15"/>
                  </a:moveTo>
                  <a:cubicBezTo>
                    <a:pt x="123" y="15"/>
                    <a:pt x="123" y="15"/>
                    <a:pt x="123" y="15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4" y="11"/>
                    <a:pt x="124" y="11"/>
                    <a:pt x="124" y="11"/>
                  </a:cubicBezTo>
                  <a:lnTo>
                    <a:pt x="124" y="15"/>
                  </a:lnTo>
                  <a:close/>
                  <a:moveTo>
                    <a:pt x="128" y="14"/>
                  </a:moveTo>
                  <a:cubicBezTo>
                    <a:pt x="128" y="15"/>
                    <a:pt x="127" y="15"/>
                    <a:pt x="12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6" y="15"/>
                    <a:pt x="126" y="14"/>
                  </a:cubicBezTo>
                  <a:cubicBezTo>
                    <a:pt x="126" y="14"/>
                    <a:pt x="125" y="13"/>
                    <a:pt x="125" y="13"/>
                  </a:cubicBezTo>
                  <a:cubicBezTo>
                    <a:pt x="125" y="12"/>
                    <a:pt x="126" y="12"/>
                    <a:pt x="126" y="11"/>
                  </a:cubicBezTo>
                  <a:cubicBezTo>
                    <a:pt x="126" y="11"/>
                    <a:pt x="126" y="11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1"/>
                    <a:pt x="127" y="11"/>
                    <a:pt x="127" y="11"/>
                  </a:cubicBezTo>
                  <a:cubicBezTo>
                    <a:pt x="127" y="11"/>
                    <a:pt x="128" y="11"/>
                    <a:pt x="128" y="11"/>
                  </a:cubicBezTo>
                  <a:cubicBezTo>
                    <a:pt x="128" y="12"/>
                    <a:pt x="128" y="12"/>
                    <a:pt x="128" y="13"/>
                  </a:cubicBezTo>
                  <a:cubicBezTo>
                    <a:pt x="128" y="13"/>
                    <a:pt x="128" y="14"/>
                    <a:pt x="128" y="14"/>
                  </a:cubicBezTo>
                  <a:close/>
                  <a:moveTo>
                    <a:pt x="136" y="15"/>
                  </a:moveTo>
                  <a:cubicBezTo>
                    <a:pt x="136" y="15"/>
                    <a:pt x="136" y="15"/>
                    <a:pt x="136" y="15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lnTo>
                    <a:pt x="136" y="15"/>
                  </a:lnTo>
                  <a:close/>
                  <a:moveTo>
                    <a:pt x="139" y="15"/>
                  </a:moveTo>
                  <a:cubicBezTo>
                    <a:pt x="139" y="15"/>
                    <a:pt x="139" y="15"/>
                    <a:pt x="139" y="15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lnTo>
                    <a:pt x="139" y="15"/>
                  </a:lnTo>
                  <a:close/>
                  <a:moveTo>
                    <a:pt x="147" y="15"/>
                  </a:moveTo>
                  <a:cubicBezTo>
                    <a:pt x="147" y="15"/>
                    <a:pt x="147" y="15"/>
                    <a:pt x="147" y="15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7" y="11"/>
                    <a:pt x="147" y="11"/>
                    <a:pt x="147" y="11"/>
                  </a:cubicBezTo>
                  <a:cubicBezTo>
                    <a:pt x="147" y="11"/>
                    <a:pt x="147" y="11"/>
                    <a:pt x="147" y="11"/>
                  </a:cubicBezTo>
                  <a:lnTo>
                    <a:pt x="147" y="15"/>
                  </a:lnTo>
                  <a:close/>
                  <a:moveTo>
                    <a:pt x="152" y="15"/>
                  </a:moveTo>
                  <a:cubicBezTo>
                    <a:pt x="150" y="15"/>
                    <a:pt x="150" y="15"/>
                    <a:pt x="150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1" y="13"/>
                    <a:pt x="151" y="12"/>
                    <a:pt x="151" y="12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51" y="11"/>
                    <a:pt x="151" y="11"/>
                    <a:pt x="150" y="1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0" y="11"/>
                    <a:pt x="150" y="11"/>
                    <a:pt x="150" y="12"/>
                  </a:cubicBezTo>
                  <a:cubicBezTo>
                    <a:pt x="150" y="12"/>
                    <a:pt x="150" y="12"/>
                    <a:pt x="150" y="12"/>
                  </a:cubicBezTo>
                  <a:cubicBezTo>
                    <a:pt x="149" y="12"/>
                    <a:pt x="149" y="12"/>
                    <a:pt x="149" y="12"/>
                  </a:cubicBezTo>
                  <a:cubicBezTo>
                    <a:pt x="149" y="12"/>
                    <a:pt x="149" y="11"/>
                    <a:pt x="150" y="1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0" y="11"/>
                    <a:pt x="150" y="11"/>
                    <a:pt x="150" y="11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12"/>
                    <a:pt x="152" y="13"/>
                    <a:pt x="152" y="13"/>
                  </a:cubicBezTo>
                  <a:cubicBezTo>
                    <a:pt x="151" y="13"/>
                    <a:pt x="151" y="13"/>
                    <a:pt x="151" y="13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52" y="14"/>
                    <a:pt x="152" y="14"/>
                    <a:pt x="152" y="14"/>
                  </a:cubicBezTo>
                  <a:lnTo>
                    <a:pt x="152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8" name="Google Shape;4238;p20"/>
            <p:cNvSpPr/>
            <p:nvPr/>
          </p:nvSpPr>
          <p:spPr>
            <a:xfrm>
              <a:off x="5878513" y="2146301"/>
              <a:ext cx="4763" cy="7938"/>
            </a:xfrm>
            <a:custGeom>
              <a:rect b="b" l="l" r="r" t="t"/>
              <a:pathLst>
                <a:path extrusionOk="0" h="3"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9" name="Google Shape;4239;p20"/>
            <p:cNvSpPr/>
            <p:nvPr/>
          </p:nvSpPr>
          <p:spPr>
            <a:xfrm>
              <a:off x="5691188" y="2149476"/>
              <a:ext cx="4763" cy="4763"/>
            </a:xfrm>
            <a:custGeom>
              <a:rect b="b" l="l" r="r" t="t"/>
              <a:pathLst>
                <a:path extrusionOk="0" h="3" w="3">
                  <a:moveTo>
                    <a:pt x="3" y="3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0" name="Google Shape;4240;p20"/>
            <p:cNvSpPr/>
            <p:nvPr/>
          </p:nvSpPr>
          <p:spPr>
            <a:xfrm>
              <a:off x="5843588" y="2146301"/>
              <a:ext cx="6350" cy="4763"/>
            </a:xfrm>
            <a:custGeom>
              <a:rect b="b" l="l" r="r" t="t"/>
              <a:pathLst>
                <a:path extrusionOk="0" h="2" w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41" name="Google Shape;4241;p20"/>
          <p:cNvGrpSpPr/>
          <p:nvPr/>
        </p:nvGrpSpPr>
        <p:grpSpPr>
          <a:xfrm>
            <a:off x="806450" y="1938338"/>
            <a:ext cx="500063" cy="501650"/>
            <a:chOff x="806450" y="1938338"/>
            <a:chExt cx="500063" cy="501650"/>
          </a:xfrm>
        </p:grpSpPr>
        <p:sp>
          <p:nvSpPr>
            <p:cNvPr id="4242" name="Google Shape;4242;p20"/>
            <p:cNvSpPr/>
            <p:nvPr/>
          </p:nvSpPr>
          <p:spPr>
            <a:xfrm>
              <a:off x="881063" y="2052639"/>
              <a:ext cx="80963" cy="68263"/>
            </a:xfrm>
            <a:custGeom>
              <a:rect b="b" l="l" r="r" t="t"/>
              <a:pathLst>
                <a:path extrusionOk="0" h="43" w="51">
                  <a:moveTo>
                    <a:pt x="48" y="43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51" y="39"/>
                  </a:lnTo>
                  <a:lnTo>
                    <a:pt x="48" y="4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3" name="Google Shape;4243;p20"/>
            <p:cNvSpPr/>
            <p:nvPr/>
          </p:nvSpPr>
          <p:spPr>
            <a:xfrm>
              <a:off x="1138238" y="2268538"/>
              <a:ext cx="142875" cy="119063"/>
            </a:xfrm>
            <a:custGeom>
              <a:rect b="b" l="l" r="r" t="t"/>
              <a:pathLst>
                <a:path extrusionOk="0" h="46" w="55">
                  <a:moveTo>
                    <a:pt x="5" y="0"/>
                  </a:moveTo>
                  <a:cubicBezTo>
                    <a:pt x="6" y="0"/>
                    <a:pt x="6" y="1"/>
                    <a:pt x="7" y="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4" name="Google Shape;4244;p20"/>
            <p:cNvSpPr/>
            <p:nvPr/>
          </p:nvSpPr>
          <p:spPr>
            <a:xfrm>
              <a:off x="806450" y="2043113"/>
              <a:ext cx="471488" cy="396875"/>
            </a:xfrm>
            <a:custGeom>
              <a:rect b="b" l="l" r="r" t="t"/>
              <a:pathLst>
                <a:path extrusionOk="0" h="153" w="182">
                  <a:moveTo>
                    <a:pt x="25" y="6"/>
                  </a:moveTo>
                  <a:cubicBezTo>
                    <a:pt x="182" y="138"/>
                    <a:pt x="182" y="138"/>
                    <a:pt x="182" y="138"/>
                  </a:cubicBezTo>
                  <a:cubicBezTo>
                    <a:pt x="173" y="153"/>
                    <a:pt x="173" y="153"/>
                    <a:pt x="173" y="15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1"/>
                    <a:pt x="17" y="0"/>
                    <a:pt x="25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5" name="Google Shape;4245;p20"/>
            <p:cNvSpPr/>
            <p:nvPr/>
          </p:nvSpPr>
          <p:spPr>
            <a:xfrm>
              <a:off x="892175" y="1938338"/>
              <a:ext cx="401638" cy="347663"/>
            </a:xfrm>
            <a:custGeom>
              <a:rect b="b" l="l" r="r" t="t"/>
              <a:pathLst>
                <a:path extrusionOk="0" h="134" w="155">
                  <a:moveTo>
                    <a:pt x="126" y="109"/>
                  </a:moveTo>
                  <a:cubicBezTo>
                    <a:pt x="124" y="108"/>
                    <a:pt x="123" y="107"/>
                    <a:pt x="121" y="107"/>
                  </a:cubicBezTo>
                  <a:cubicBezTo>
                    <a:pt x="117" y="105"/>
                    <a:pt x="113" y="106"/>
                    <a:pt x="109" y="108"/>
                  </a:cubicBezTo>
                  <a:cubicBezTo>
                    <a:pt x="108" y="108"/>
                    <a:pt x="106" y="110"/>
                    <a:pt x="105" y="111"/>
                  </a:cubicBezTo>
                  <a:cubicBezTo>
                    <a:pt x="101" y="115"/>
                    <a:pt x="101" y="115"/>
                    <a:pt x="101" y="11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18"/>
                    <a:pt x="27" y="0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59" y="23"/>
                    <a:pt x="77" y="41"/>
                    <a:pt x="95" y="60"/>
                  </a:cubicBezTo>
                  <a:cubicBezTo>
                    <a:pt x="119" y="86"/>
                    <a:pt x="143" y="114"/>
                    <a:pt x="149" y="124"/>
                  </a:cubicBezTo>
                  <a:cubicBezTo>
                    <a:pt x="151" y="128"/>
                    <a:pt x="153" y="130"/>
                    <a:pt x="154" y="133"/>
                  </a:cubicBezTo>
                  <a:cubicBezTo>
                    <a:pt x="154" y="133"/>
                    <a:pt x="154" y="133"/>
                    <a:pt x="155" y="134"/>
                  </a:cubicBezTo>
                  <a:cubicBezTo>
                    <a:pt x="154" y="133"/>
                    <a:pt x="154" y="133"/>
                    <a:pt x="154" y="133"/>
                  </a:cubicBezTo>
                  <a:lnTo>
                    <a:pt x="126" y="10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6" name="Google Shape;4246;p20"/>
            <p:cNvSpPr/>
            <p:nvPr/>
          </p:nvSpPr>
          <p:spPr>
            <a:xfrm>
              <a:off x="892175" y="2022476"/>
              <a:ext cx="258763" cy="246063"/>
            </a:xfrm>
            <a:custGeom>
              <a:rect b="b" l="l" r="r" t="t"/>
              <a:pathLst>
                <a:path extrusionOk="0" h="95" w="100">
                  <a:moveTo>
                    <a:pt x="1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99" y="95"/>
                    <a:pt x="99" y="95"/>
                    <a:pt x="99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99" y="93"/>
                    <a:pt x="99" y="92"/>
                    <a:pt x="99" y="91"/>
                  </a:cubicBezTo>
                  <a:cubicBezTo>
                    <a:pt x="99" y="89"/>
                    <a:pt x="99" y="87"/>
                    <a:pt x="100" y="85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5" y="5"/>
                    <a:pt x="15" y="5"/>
                    <a:pt x="15" y="5"/>
                  </a:cubicBezTo>
                  <a:lnTo>
                    <a:pt x="10" y="0"/>
                  </a:lnTo>
                  <a:close/>
                  <a:moveTo>
                    <a:pt x="25" y="29"/>
                  </a:moveTo>
                  <a:cubicBezTo>
                    <a:pt x="60" y="58"/>
                    <a:pt x="60" y="58"/>
                    <a:pt x="60" y="5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25" y="29"/>
                    <a:pt x="25" y="29"/>
                    <a:pt x="25" y="29"/>
                  </a:cubicBezTo>
                  <a:close/>
                  <a:moveTo>
                    <a:pt x="27" y="27"/>
                  </a:moveTo>
                  <a:cubicBezTo>
                    <a:pt x="61" y="56"/>
                    <a:pt x="61" y="56"/>
                    <a:pt x="61" y="56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26" y="27"/>
                    <a:pt x="26" y="27"/>
                    <a:pt x="26" y="27"/>
                  </a:cubicBezTo>
                  <a:lnTo>
                    <a:pt x="27" y="27"/>
                  </a:lnTo>
                  <a:close/>
                  <a:moveTo>
                    <a:pt x="28" y="25"/>
                  </a:moveTo>
                  <a:cubicBezTo>
                    <a:pt x="63" y="54"/>
                    <a:pt x="63" y="54"/>
                    <a:pt x="63" y="54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17" y="16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4" y="19"/>
                    <a:pt x="14" y="19"/>
                    <a:pt x="14" y="19"/>
                  </a:cubicBezTo>
                  <a:lnTo>
                    <a:pt x="17" y="16"/>
                  </a:lnTo>
                  <a:close/>
                  <a:moveTo>
                    <a:pt x="12" y="5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12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7" name="Google Shape;4247;p20"/>
            <p:cNvSpPr/>
            <p:nvPr/>
          </p:nvSpPr>
          <p:spPr>
            <a:xfrm>
              <a:off x="1155700" y="2224088"/>
              <a:ext cx="150813" cy="152400"/>
            </a:xfrm>
            <a:custGeom>
              <a:rect b="b" l="l" r="r" t="t"/>
              <a:pathLst>
                <a:path extrusionOk="0" h="59" w="58">
                  <a:moveTo>
                    <a:pt x="1" y="9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1"/>
                    <a:pt x="10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8" y="0"/>
                    <a:pt x="21" y="2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4" y="30"/>
                    <a:pt x="57" y="36"/>
                    <a:pt x="57" y="42"/>
                  </a:cubicBezTo>
                  <a:cubicBezTo>
                    <a:pt x="58" y="48"/>
                    <a:pt x="56" y="54"/>
                    <a:pt x="53" y="59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48" name="Google Shape;4248;p20"/>
          <p:cNvGrpSpPr/>
          <p:nvPr/>
        </p:nvGrpSpPr>
        <p:grpSpPr>
          <a:xfrm>
            <a:off x="4703763" y="1897063"/>
            <a:ext cx="477838" cy="531813"/>
            <a:chOff x="4703763" y="1897063"/>
            <a:chExt cx="477838" cy="531813"/>
          </a:xfrm>
        </p:grpSpPr>
        <p:sp>
          <p:nvSpPr>
            <p:cNvPr id="4249" name="Google Shape;4249;p20"/>
            <p:cNvSpPr/>
            <p:nvPr/>
          </p:nvSpPr>
          <p:spPr>
            <a:xfrm>
              <a:off x="4973638" y="2195513"/>
              <a:ext cx="207963" cy="233363"/>
            </a:xfrm>
            <a:custGeom>
              <a:rect b="b" l="l" r="r" t="t"/>
              <a:pathLst>
                <a:path extrusionOk="0" h="90" w="80">
                  <a:moveTo>
                    <a:pt x="80" y="9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6"/>
                    <a:pt x="8" y="13"/>
                    <a:pt x="0" y="20"/>
                  </a:cubicBezTo>
                  <a:cubicBezTo>
                    <a:pt x="26" y="43"/>
                    <a:pt x="53" y="67"/>
                    <a:pt x="80" y="9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0" name="Google Shape;4250;p20"/>
            <p:cNvSpPr/>
            <p:nvPr/>
          </p:nvSpPr>
          <p:spPr>
            <a:xfrm>
              <a:off x="4703763" y="1897063"/>
              <a:ext cx="388938" cy="395288"/>
            </a:xfrm>
            <a:custGeom>
              <a:rect b="b" l="l" r="r" t="t"/>
              <a:pathLst>
                <a:path extrusionOk="0" h="152" w="150">
                  <a:moveTo>
                    <a:pt x="118" y="83"/>
                  </a:moveTo>
                  <a:cubicBezTo>
                    <a:pt x="100" y="61"/>
                    <a:pt x="100" y="61"/>
                    <a:pt x="100" y="6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81" y="22"/>
                    <a:pt x="80" y="9"/>
                    <a:pt x="73" y="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8" y="70"/>
                    <a:pt x="21" y="73"/>
                    <a:pt x="32" y="69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58" y="100"/>
                    <a:pt x="58" y="100"/>
                    <a:pt x="58" y="100"/>
                  </a:cubicBezTo>
                  <a:cubicBezTo>
                    <a:pt x="75" y="120"/>
                    <a:pt x="75" y="120"/>
                    <a:pt x="75" y="120"/>
                  </a:cubicBezTo>
                  <a:cubicBezTo>
                    <a:pt x="69" y="130"/>
                    <a:pt x="70" y="143"/>
                    <a:pt x="78" y="152"/>
                  </a:cubicBezTo>
                  <a:cubicBezTo>
                    <a:pt x="111" y="124"/>
                    <a:pt x="111" y="124"/>
                    <a:pt x="111" y="124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2" y="82"/>
                    <a:pt x="129" y="79"/>
                    <a:pt x="118" y="83"/>
                  </a:cubicBezTo>
                  <a:close/>
                  <a:moveTo>
                    <a:pt x="6" y="61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9"/>
                    <a:pt x="51" y="23"/>
                    <a:pt x="37" y="36"/>
                  </a:cubicBezTo>
                  <a:cubicBezTo>
                    <a:pt x="26" y="46"/>
                    <a:pt x="16" y="55"/>
                    <a:pt x="18" y="57"/>
                  </a:cubicBezTo>
                  <a:cubicBezTo>
                    <a:pt x="21" y="59"/>
                    <a:pt x="53" y="48"/>
                    <a:pt x="38" y="58"/>
                  </a:cubicBezTo>
                  <a:cubicBezTo>
                    <a:pt x="24" y="67"/>
                    <a:pt x="6" y="61"/>
                    <a:pt x="6" y="61"/>
                  </a:cubicBezTo>
                  <a:close/>
                  <a:moveTo>
                    <a:pt x="109" y="121"/>
                  </a:moveTo>
                  <a:cubicBezTo>
                    <a:pt x="83" y="143"/>
                    <a:pt x="83" y="143"/>
                    <a:pt x="83" y="143"/>
                  </a:cubicBezTo>
                  <a:cubicBezTo>
                    <a:pt x="83" y="143"/>
                    <a:pt x="96" y="132"/>
                    <a:pt x="108" y="121"/>
                  </a:cubicBezTo>
                  <a:cubicBezTo>
                    <a:pt x="122" y="109"/>
                    <a:pt x="134" y="97"/>
                    <a:pt x="133" y="95"/>
                  </a:cubicBezTo>
                  <a:cubicBezTo>
                    <a:pt x="130" y="93"/>
                    <a:pt x="98" y="104"/>
                    <a:pt x="112" y="94"/>
                  </a:cubicBezTo>
                  <a:cubicBezTo>
                    <a:pt x="126" y="85"/>
                    <a:pt x="145" y="91"/>
                    <a:pt x="145" y="91"/>
                  </a:cubicBezTo>
                  <a:lnTo>
                    <a:pt x="109" y="1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51" name="Google Shape;4251;p20"/>
          <p:cNvGrpSpPr/>
          <p:nvPr/>
        </p:nvGrpSpPr>
        <p:grpSpPr>
          <a:xfrm>
            <a:off x="1622425" y="1868488"/>
            <a:ext cx="519113" cy="501651"/>
            <a:chOff x="1622425" y="1868488"/>
            <a:chExt cx="519113" cy="501651"/>
          </a:xfrm>
        </p:grpSpPr>
        <p:sp>
          <p:nvSpPr>
            <p:cNvPr id="4252" name="Google Shape;4252;p20"/>
            <p:cNvSpPr/>
            <p:nvPr/>
          </p:nvSpPr>
          <p:spPr>
            <a:xfrm>
              <a:off x="1622425" y="2022476"/>
              <a:ext cx="401638" cy="339725"/>
            </a:xfrm>
            <a:custGeom>
              <a:rect b="b" l="l" r="r" t="t"/>
              <a:pathLst>
                <a:path extrusionOk="0" h="131" w="155">
                  <a:moveTo>
                    <a:pt x="3" y="131"/>
                  </a:moveTo>
                  <a:cubicBezTo>
                    <a:pt x="1" y="34"/>
                    <a:pt x="1" y="34"/>
                    <a:pt x="1" y="34"/>
                  </a:cubicBezTo>
                  <a:cubicBezTo>
                    <a:pt x="0" y="19"/>
                    <a:pt x="8" y="6"/>
                    <a:pt x="18" y="6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46" y="0"/>
                    <a:pt x="154" y="12"/>
                    <a:pt x="154" y="27"/>
                  </a:cubicBezTo>
                  <a:cubicBezTo>
                    <a:pt x="155" y="48"/>
                    <a:pt x="155" y="48"/>
                    <a:pt x="155" y="48"/>
                  </a:cubicBezTo>
                  <a:cubicBezTo>
                    <a:pt x="149" y="53"/>
                    <a:pt x="145" y="59"/>
                    <a:pt x="141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1"/>
                    <a:pt x="35" y="71"/>
                    <a:pt x="35" y="71"/>
                  </a:cubicBezTo>
                  <a:lnTo>
                    <a:pt x="3" y="1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3" name="Google Shape;4253;p20"/>
            <p:cNvSpPr/>
            <p:nvPr/>
          </p:nvSpPr>
          <p:spPr>
            <a:xfrm>
              <a:off x="1630363" y="2133601"/>
              <a:ext cx="511175" cy="236538"/>
            </a:xfrm>
            <a:custGeom>
              <a:rect b="b" l="l" r="r" t="t"/>
              <a:pathLst>
                <a:path extrusionOk="0" h="91" w="197">
                  <a:moveTo>
                    <a:pt x="33" y="29"/>
                  </a:moveTo>
                  <a:cubicBezTo>
                    <a:pt x="138" y="29"/>
                    <a:pt x="138" y="29"/>
                    <a:pt x="138" y="29"/>
                  </a:cubicBezTo>
                  <a:cubicBezTo>
                    <a:pt x="149" y="1"/>
                    <a:pt x="159" y="0"/>
                    <a:pt x="197" y="3"/>
                  </a:cubicBezTo>
                  <a:cubicBezTo>
                    <a:pt x="153" y="84"/>
                    <a:pt x="153" y="84"/>
                    <a:pt x="153" y="84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3" y="2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4" name="Google Shape;4254;p20"/>
            <p:cNvSpPr/>
            <p:nvPr/>
          </p:nvSpPr>
          <p:spPr>
            <a:xfrm>
              <a:off x="1822450" y="1868488"/>
              <a:ext cx="128588" cy="176213"/>
            </a:xfrm>
            <a:custGeom>
              <a:rect b="b" l="l" r="r" t="t"/>
              <a:pathLst>
                <a:path extrusionOk="0" h="68" w="50">
                  <a:moveTo>
                    <a:pt x="24" y="24"/>
                  </a:moveTo>
                  <a:cubicBezTo>
                    <a:pt x="11" y="26"/>
                    <a:pt x="4" y="37"/>
                    <a:pt x="0" y="54"/>
                  </a:cubicBezTo>
                  <a:cubicBezTo>
                    <a:pt x="9" y="45"/>
                    <a:pt x="17" y="41"/>
                    <a:pt x="24" y="45"/>
                  </a:cubicBezTo>
                  <a:cubicBezTo>
                    <a:pt x="23" y="68"/>
                    <a:pt x="33" y="51"/>
                    <a:pt x="47" y="39"/>
                  </a:cubicBezTo>
                  <a:cubicBezTo>
                    <a:pt x="50" y="37"/>
                    <a:pt x="49" y="34"/>
                    <a:pt x="47" y="31"/>
                  </a:cubicBezTo>
                  <a:cubicBezTo>
                    <a:pt x="36" y="21"/>
                    <a:pt x="24" y="0"/>
                    <a:pt x="24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55" name="Google Shape;4255;p20"/>
          <p:cNvSpPr/>
          <p:nvPr/>
        </p:nvSpPr>
        <p:spPr>
          <a:xfrm>
            <a:off x="3138488" y="2732088"/>
            <a:ext cx="549275" cy="473075"/>
          </a:xfrm>
          <a:custGeom>
            <a:rect b="b" l="l" r="r" t="t"/>
            <a:pathLst>
              <a:path extrusionOk="0" h="182" w="212">
                <a:moveTo>
                  <a:pt x="184" y="6"/>
                </a:moveTo>
                <a:cubicBezTo>
                  <a:pt x="172" y="0"/>
                  <a:pt x="157" y="0"/>
                  <a:pt x="144" y="11"/>
                </a:cubicBezTo>
                <a:cubicBezTo>
                  <a:pt x="143" y="11"/>
                  <a:pt x="143" y="11"/>
                  <a:pt x="143" y="11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85"/>
                  <a:pt x="56" y="85"/>
                  <a:pt x="56" y="85"/>
                </a:cubicBezTo>
                <a:cubicBezTo>
                  <a:pt x="49" y="92"/>
                  <a:pt x="46" y="100"/>
                  <a:pt x="47" y="107"/>
                </a:cubicBezTo>
                <a:cubicBezTo>
                  <a:pt x="47" y="111"/>
                  <a:pt x="49" y="115"/>
                  <a:pt x="52" y="119"/>
                </a:cubicBezTo>
                <a:cubicBezTo>
                  <a:pt x="54" y="122"/>
                  <a:pt x="58" y="125"/>
                  <a:pt x="62" y="126"/>
                </a:cubicBezTo>
                <a:cubicBezTo>
                  <a:pt x="69" y="129"/>
                  <a:pt x="78" y="129"/>
                  <a:pt x="88" y="124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162" y="62"/>
                  <a:pt x="162" y="62"/>
                  <a:pt x="162" y="6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82" y="113"/>
                  <a:pt x="82" y="113"/>
                  <a:pt x="82" y="113"/>
                </a:cubicBezTo>
                <a:cubicBezTo>
                  <a:pt x="76" y="116"/>
                  <a:pt x="70" y="116"/>
                  <a:pt x="66" y="115"/>
                </a:cubicBezTo>
                <a:cubicBezTo>
                  <a:pt x="64" y="114"/>
                  <a:pt x="62" y="113"/>
                  <a:pt x="61" y="111"/>
                </a:cubicBezTo>
                <a:cubicBezTo>
                  <a:pt x="60" y="110"/>
                  <a:pt x="59" y="108"/>
                  <a:pt x="59" y="106"/>
                </a:cubicBezTo>
                <a:cubicBezTo>
                  <a:pt x="59" y="102"/>
                  <a:pt x="60" y="98"/>
                  <a:pt x="65" y="93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51" y="20"/>
                  <a:pt x="151" y="20"/>
                  <a:pt x="151" y="20"/>
                </a:cubicBezTo>
                <a:cubicBezTo>
                  <a:pt x="160" y="13"/>
                  <a:pt x="171" y="13"/>
                  <a:pt x="179" y="17"/>
                </a:cubicBezTo>
                <a:cubicBezTo>
                  <a:pt x="183" y="19"/>
                  <a:pt x="186" y="22"/>
                  <a:pt x="189" y="25"/>
                </a:cubicBezTo>
                <a:cubicBezTo>
                  <a:pt x="189" y="25"/>
                  <a:pt x="189" y="25"/>
                  <a:pt x="189" y="25"/>
                </a:cubicBezTo>
                <a:cubicBezTo>
                  <a:pt x="192" y="29"/>
                  <a:pt x="195" y="33"/>
                  <a:pt x="196" y="37"/>
                </a:cubicBezTo>
                <a:cubicBezTo>
                  <a:pt x="199" y="46"/>
                  <a:pt x="198" y="57"/>
                  <a:pt x="189" y="66"/>
                </a:cubicBezTo>
                <a:cubicBezTo>
                  <a:pt x="76" y="161"/>
                  <a:pt x="76" y="161"/>
                  <a:pt x="76" y="161"/>
                </a:cubicBezTo>
                <a:cubicBezTo>
                  <a:pt x="76" y="161"/>
                  <a:pt x="76" y="161"/>
                  <a:pt x="76" y="161"/>
                </a:cubicBezTo>
                <a:cubicBezTo>
                  <a:pt x="68" y="169"/>
                  <a:pt x="57" y="169"/>
                  <a:pt x="46" y="164"/>
                </a:cubicBezTo>
                <a:cubicBezTo>
                  <a:pt x="41" y="162"/>
                  <a:pt x="35" y="158"/>
                  <a:pt x="31" y="154"/>
                </a:cubicBezTo>
                <a:cubicBezTo>
                  <a:pt x="26" y="149"/>
                  <a:pt x="22" y="144"/>
                  <a:pt x="19" y="138"/>
                </a:cubicBezTo>
                <a:cubicBezTo>
                  <a:pt x="13" y="126"/>
                  <a:pt x="13" y="110"/>
                  <a:pt x="24" y="97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11" y="8"/>
                  <a:pt x="111" y="8"/>
                  <a:pt x="111" y="8"/>
                </a:cubicBezTo>
                <a:cubicBezTo>
                  <a:pt x="16" y="88"/>
                  <a:pt x="16" y="88"/>
                  <a:pt x="16" y="88"/>
                </a:cubicBezTo>
                <a:cubicBezTo>
                  <a:pt x="15" y="88"/>
                  <a:pt x="15" y="88"/>
                  <a:pt x="15" y="88"/>
                </a:cubicBezTo>
                <a:cubicBezTo>
                  <a:pt x="0" y="106"/>
                  <a:pt x="0" y="127"/>
                  <a:pt x="8" y="144"/>
                </a:cubicBezTo>
                <a:cubicBezTo>
                  <a:pt x="12" y="151"/>
                  <a:pt x="16" y="157"/>
                  <a:pt x="22" y="163"/>
                </a:cubicBezTo>
                <a:cubicBezTo>
                  <a:pt x="28" y="168"/>
                  <a:pt x="34" y="172"/>
                  <a:pt x="41" y="175"/>
                </a:cubicBezTo>
                <a:cubicBezTo>
                  <a:pt x="56" y="182"/>
                  <a:pt x="72" y="181"/>
                  <a:pt x="84" y="170"/>
                </a:cubicBezTo>
                <a:cubicBezTo>
                  <a:pt x="197" y="75"/>
                  <a:pt x="197" y="75"/>
                  <a:pt x="197" y="75"/>
                </a:cubicBezTo>
                <a:cubicBezTo>
                  <a:pt x="198" y="75"/>
                  <a:pt x="198" y="75"/>
                  <a:pt x="198" y="75"/>
                </a:cubicBezTo>
                <a:cubicBezTo>
                  <a:pt x="210" y="62"/>
                  <a:pt x="212" y="47"/>
                  <a:pt x="208" y="33"/>
                </a:cubicBezTo>
                <a:cubicBezTo>
                  <a:pt x="206" y="27"/>
                  <a:pt x="203" y="22"/>
                  <a:pt x="199" y="17"/>
                </a:cubicBezTo>
                <a:cubicBezTo>
                  <a:pt x="199" y="17"/>
                  <a:pt x="199" y="17"/>
                  <a:pt x="199" y="17"/>
                </a:cubicBezTo>
                <a:cubicBezTo>
                  <a:pt x="195" y="13"/>
                  <a:pt x="190" y="9"/>
                  <a:pt x="184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256" name="Google Shape;4256;p20"/>
          <p:cNvGrpSpPr/>
          <p:nvPr/>
        </p:nvGrpSpPr>
        <p:grpSpPr>
          <a:xfrm>
            <a:off x="1555750" y="2789238"/>
            <a:ext cx="635000" cy="338138"/>
            <a:chOff x="1555750" y="2789238"/>
            <a:chExt cx="635000" cy="338138"/>
          </a:xfrm>
        </p:grpSpPr>
        <p:sp>
          <p:nvSpPr>
            <p:cNvPr id="4257" name="Google Shape;4257;p20"/>
            <p:cNvSpPr/>
            <p:nvPr/>
          </p:nvSpPr>
          <p:spPr>
            <a:xfrm>
              <a:off x="1555750" y="2789238"/>
              <a:ext cx="635000" cy="285750"/>
            </a:xfrm>
            <a:custGeom>
              <a:rect b="b" l="l" r="r" t="t"/>
              <a:pathLst>
                <a:path extrusionOk="0" h="110" w="245">
                  <a:moveTo>
                    <a:pt x="111" y="0"/>
                  </a:moveTo>
                  <a:cubicBezTo>
                    <a:pt x="229" y="37"/>
                    <a:pt x="229" y="37"/>
                    <a:pt x="229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29" y="76"/>
                    <a:pt x="229" y="76"/>
                    <a:pt x="229" y="76"/>
                  </a:cubicBezTo>
                  <a:cubicBezTo>
                    <a:pt x="237" y="79"/>
                    <a:pt x="245" y="110"/>
                    <a:pt x="224" y="109"/>
                  </a:cubicBezTo>
                  <a:cubicBezTo>
                    <a:pt x="200" y="109"/>
                    <a:pt x="212" y="79"/>
                    <a:pt x="219" y="76"/>
                  </a:cubicBezTo>
                  <a:cubicBezTo>
                    <a:pt x="219" y="41"/>
                    <a:pt x="219" y="41"/>
                    <a:pt x="219" y="41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8" name="Google Shape;4258;p20"/>
            <p:cNvSpPr/>
            <p:nvPr/>
          </p:nvSpPr>
          <p:spPr>
            <a:xfrm>
              <a:off x="1684338" y="2981326"/>
              <a:ext cx="331788" cy="146050"/>
            </a:xfrm>
            <a:custGeom>
              <a:rect b="b" l="l" r="r" t="t"/>
              <a:pathLst>
                <a:path extrusionOk="0" h="92" w="209">
                  <a:moveTo>
                    <a:pt x="0" y="0"/>
                  </a:moveTo>
                  <a:lnTo>
                    <a:pt x="110" y="41"/>
                  </a:lnTo>
                  <a:lnTo>
                    <a:pt x="209" y="0"/>
                  </a:lnTo>
                  <a:lnTo>
                    <a:pt x="209" y="92"/>
                  </a:lnTo>
                  <a:lnTo>
                    <a:pt x="0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59" name="Google Shape;4259;p20"/>
          <p:cNvGrpSpPr/>
          <p:nvPr/>
        </p:nvGrpSpPr>
        <p:grpSpPr>
          <a:xfrm>
            <a:off x="3154363" y="361951"/>
            <a:ext cx="458787" cy="547688"/>
            <a:chOff x="3154363" y="361951"/>
            <a:chExt cx="458787" cy="547688"/>
          </a:xfrm>
        </p:grpSpPr>
        <p:sp>
          <p:nvSpPr>
            <p:cNvPr id="4260" name="Google Shape;4260;p20"/>
            <p:cNvSpPr/>
            <p:nvPr/>
          </p:nvSpPr>
          <p:spPr>
            <a:xfrm>
              <a:off x="3368675" y="361951"/>
              <a:ext cx="244475" cy="547688"/>
            </a:xfrm>
            <a:custGeom>
              <a:rect b="b" l="l" r="r" t="t"/>
              <a:pathLst>
                <a:path extrusionOk="0" h="211" w="94">
                  <a:moveTo>
                    <a:pt x="0" y="0"/>
                  </a:moveTo>
                  <a:cubicBezTo>
                    <a:pt x="0" y="211"/>
                    <a:pt x="0" y="211"/>
                    <a:pt x="0" y="211"/>
                  </a:cubicBezTo>
                  <a:cubicBezTo>
                    <a:pt x="47" y="211"/>
                    <a:pt x="47" y="211"/>
                    <a:pt x="47" y="211"/>
                  </a:cubicBezTo>
                  <a:cubicBezTo>
                    <a:pt x="94" y="211"/>
                    <a:pt x="94" y="211"/>
                    <a:pt x="94" y="211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0" y="0"/>
                  </a:lnTo>
                  <a:close/>
                  <a:moveTo>
                    <a:pt x="21" y="151"/>
                  </a:moveTo>
                  <a:cubicBezTo>
                    <a:pt x="21" y="136"/>
                    <a:pt x="32" y="124"/>
                    <a:pt x="47" y="124"/>
                  </a:cubicBezTo>
                  <a:cubicBezTo>
                    <a:pt x="61" y="124"/>
                    <a:pt x="73" y="136"/>
                    <a:pt x="73" y="151"/>
                  </a:cubicBezTo>
                  <a:cubicBezTo>
                    <a:pt x="73" y="165"/>
                    <a:pt x="61" y="177"/>
                    <a:pt x="47" y="177"/>
                  </a:cubicBezTo>
                  <a:cubicBezTo>
                    <a:pt x="32" y="177"/>
                    <a:pt x="21" y="165"/>
                    <a:pt x="21" y="151"/>
                  </a:cubicBezTo>
                  <a:close/>
                  <a:moveTo>
                    <a:pt x="12" y="56"/>
                  </a:moveTo>
                  <a:cubicBezTo>
                    <a:pt x="47" y="56"/>
                    <a:pt x="47" y="56"/>
                    <a:pt x="47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47" y="74"/>
                    <a:pt x="47" y="74"/>
                    <a:pt x="47" y="74"/>
                  </a:cubicBezTo>
                  <a:cubicBezTo>
                    <a:pt x="12" y="74"/>
                    <a:pt x="12" y="74"/>
                    <a:pt x="12" y="74"/>
                  </a:cubicBezTo>
                  <a:lnTo>
                    <a:pt x="12" y="56"/>
                  </a:lnTo>
                  <a:close/>
                  <a:moveTo>
                    <a:pt x="12" y="17"/>
                  </a:moveTo>
                  <a:cubicBezTo>
                    <a:pt x="47" y="17"/>
                    <a:pt x="47" y="17"/>
                    <a:pt x="47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12" y="35"/>
                    <a:pt x="12" y="35"/>
                    <a:pt x="12" y="35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1" name="Google Shape;4261;p20"/>
            <p:cNvSpPr/>
            <p:nvPr/>
          </p:nvSpPr>
          <p:spPr>
            <a:xfrm>
              <a:off x="3154363" y="415926"/>
              <a:ext cx="201613" cy="96838"/>
            </a:xfrm>
            <a:custGeom>
              <a:rect b="b" l="l" r="r" t="t"/>
              <a:pathLst>
                <a:path extrusionOk="0" h="37" w="78">
                  <a:moveTo>
                    <a:pt x="0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8" y="29"/>
                    <a:pt x="78" y="28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8"/>
                    <a:pt x="77" y="7"/>
                    <a:pt x="76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0" y="0"/>
                  </a:lnTo>
                  <a:close/>
                  <a:moveTo>
                    <a:pt x="6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6" y="32"/>
                    <a:pt x="6" y="32"/>
                    <a:pt x="6" y="32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2" name="Google Shape;4262;p20"/>
            <p:cNvSpPr/>
            <p:nvPr/>
          </p:nvSpPr>
          <p:spPr>
            <a:xfrm>
              <a:off x="3440113" y="701676"/>
              <a:ext cx="100013" cy="1016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63" name="Google Shape;4263;p20"/>
          <p:cNvSpPr/>
          <p:nvPr/>
        </p:nvSpPr>
        <p:spPr>
          <a:xfrm>
            <a:off x="7813675" y="379413"/>
            <a:ext cx="466725" cy="469900"/>
          </a:xfrm>
          <a:custGeom>
            <a:rect b="b" l="l" r="r" t="t"/>
            <a:pathLst>
              <a:path extrusionOk="0" h="296" w="294">
                <a:moveTo>
                  <a:pt x="294" y="216"/>
                </a:moveTo>
                <a:lnTo>
                  <a:pt x="294" y="0"/>
                </a:lnTo>
                <a:lnTo>
                  <a:pt x="147" y="0"/>
                </a:lnTo>
                <a:lnTo>
                  <a:pt x="0" y="0"/>
                </a:lnTo>
                <a:lnTo>
                  <a:pt x="0" y="216"/>
                </a:lnTo>
                <a:lnTo>
                  <a:pt x="128" y="216"/>
                </a:lnTo>
                <a:lnTo>
                  <a:pt x="128" y="263"/>
                </a:lnTo>
                <a:lnTo>
                  <a:pt x="75" y="263"/>
                </a:lnTo>
                <a:lnTo>
                  <a:pt x="75" y="296"/>
                </a:lnTo>
                <a:lnTo>
                  <a:pt x="147" y="296"/>
                </a:lnTo>
                <a:lnTo>
                  <a:pt x="234" y="296"/>
                </a:lnTo>
                <a:lnTo>
                  <a:pt x="234" y="263"/>
                </a:lnTo>
                <a:lnTo>
                  <a:pt x="181" y="263"/>
                </a:lnTo>
                <a:lnTo>
                  <a:pt x="181" y="216"/>
                </a:lnTo>
                <a:lnTo>
                  <a:pt x="294" y="216"/>
                </a:lnTo>
                <a:close/>
                <a:moveTo>
                  <a:pt x="147" y="193"/>
                </a:moveTo>
                <a:lnTo>
                  <a:pt x="28" y="193"/>
                </a:lnTo>
                <a:lnTo>
                  <a:pt x="28" y="23"/>
                </a:lnTo>
                <a:lnTo>
                  <a:pt x="28" y="23"/>
                </a:lnTo>
                <a:lnTo>
                  <a:pt x="147" y="23"/>
                </a:lnTo>
                <a:lnTo>
                  <a:pt x="268" y="23"/>
                </a:lnTo>
                <a:lnTo>
                  <a:pt x="268" y="23"/>
                </a:lnTo>
                <a:lnTo>
                  <a:pt x="268" y="193"/>
                </a:lnTo>
                <a:lnTo>
                  <a:pt x="147" y="19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264" name="Google Shape;4264;p20"/>
          <p:cNvGrpSpPr/>
          <p:nvPr/>
        </p:nvGrpSpPr>
        <p:grpSpPr>
          <a:xfrm>
            <a:off x="5476875" y="342901"/>
            <a:ext cx="579438" cy="509587"/>
            <a:chOff x="5476875" y="342901"/>
            <a:chExt cx="579438" cy="509587"/>
          </a:xfrm>
        </p:grpSpPr>
        <p:sp>
          <p:nvSpPr>
            <p:cNvPr id="4265" name="Google Shape;4265;p20"/>
            <p:cNvSpPr/>
            <p:nvPr/>
          </p:nvSpPr>
          <p:spPr>
            <a:xfrm>
              <a:off x="5476875" y="436563"/>
              <a:ext cx="579438" cy="323850"/>
            </a:xfrm>
            <a:custGeom>
              <a:rect b="b" l="l" r="r" t="t"/>
              <a:pathLst>
                <a:path extrusionOk="0" h="125" w="224">
                  <a:moveTo>
                    <a:pt x="197" y="42"/>
                  </a:moveTo>
                  <a:cubicBezTo>
                    <a:pt x="179" y="42"/>
                    <a:pt x="179" y="42"/>
                    <a:pt x="179" y="42"/>
                  </a:cubicBezTo>
                  <a:cubicBezTo>
                    <a:pt x="178" y="24"/>
                    <a:pt x="176" y="14"/>
                    <a:pt x="174" y="0"/>
                  </a:cubicBezTo>
                  <a:cubicBezTo>
                    <a:pt x="173" y="1"/>
                    <a:pt x="171" y="1"/>
                    <a:pt x="170" y="1"/>
                  </a:cubicBezTo>
                  <a:cubicBezTo>
                    <a:pt x="169" y="1"/>
                    <a:pt x="167" y="1"/>
                    <a:pt x="166" y="0"/>
                  </a:cubicBezTo>
                  <a:cubicBezTo>
                    <a:pt x="164" y="14"/>
                    <a:pt x="162" y="24"/>
                    <a:pt x="161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0" y="42"/>
                    <a:pt x="5" y="71"/>
                    <a:pt x="5" y="89"/>
                  </a:cubicBezTo>
                  <a:cubicBezTo>
                    <a:pt x="5" y="99"/>
                    <a:pt x="16" y="107"/>
                    <a:pt x="32" y="113"/>
                  </a:cubicBezTo>
                  <a:cubicBezTo>
                    <a:pt x="39" y="116"/>
                    <a:pt x="47" y="118"/>
                    <a:pt x="56" y="120"/>
                  </a:cubicBezTo>
                  <a:cubicBezTo>
                    <a:pt x="63" y="121"/>
                    <a:pt x="71" y="122"/>
                    <a:pt x="79" y="123"/>
                  </a:cubicBezTo>
                  <a:cubicBezTo>
                    <a:pt x="102" y="125"/>
                    <a:pt x="127" y="125"/>
                    <a:pt x="149" y="123"/>
                  </a:cubicBezTo>
                  <a:cubicBezTo>
                    <a:pt x="188" y="119"/>
                    <a:pt x="219" y="108"/>
                    <a:pt x="219" y="89"/>
                  </a:cubicBezTo>
                  <a:cubicBezTo>
                    <a:pt x="219" y="71"/>
                    <a:pt x="224" y="42"/>
                    <a:pt x="197" y="42"/>
                  </a:cubicBezTo>
                  <a:close/>
                  <a:moveTo>
                    <a:pt x="32" y="84"/>
                  </a:moveTo>
                  <a:cubicBezTo>
                    <a:pt x="27" y="84"/>
                    <a:pt x="23" y="80"/>
                    <a:pt x="23" y="76"/>
                  </a:cubicBezTo>
                  <a:cubicBezTo>
                    <a:pt x="23" y="71"/>
                    <a:pt x="27" y="67"/>
                    <a:pt x="32" y="67"/>
                  </a:cubicBezTo>
                  <a:cubicBezTo>
                    <a:pt x="37" y="67"/>
                    <a:pt x="41" y="71"/>
                    <a:pt x="41" y="76"/>
                  </a:cubicBezTo>
                  <a:cubicBezTo>
                    <a:pt x="41" y="80"/>
                    <a:pt x="37" y="84"/>
                    <a:pt x="32" y="84"/>
                  </a:cubicBezTo>
                  <a:close/>
                  <a:moveTo>
                    <a:pt x="56" y="84"/>
                  </a:moveTo>
                  <a:cubicBezTo>
                    <a:pt x="51" y="84"/>
                    <a:pt x="46" y="80"/>
                    <a:pt x="46" y="76"/>
                  </a:cubicBezTo>
                  <a:cubicBezTo>
                    <a:pt x="46" y="71"/>
                    <a:pt x="51" y="67"/>
                    <a:pt x="56" y="67"/>
                  </a:cubicBezTo>
                  <a:cubicBezTo>
                    <a:pt x="61" y="67"/>
                    <a:pt x="65" y="71"/>
                    <a:pt x="65" y="76"/>
                  </a:cubicBezTo>
                  <a:cubicBezTo>
                    <a:pt x="65" y="80"/>
                    <a:pt x="61" y="84"/>
                    <a:pt x="56" y="84"/>
                  </a:cubicBezTo>
                  <a:close/>
                  <a:moveTo>
                    <a:pt x="79" y="84"/>
                  </a:moveTo>
                  <a:cubicBezTo>
                    <a:pt x="74" y="84"/>
                    <a:pt x="70" y="80"/>
                    <a:pt x="70" y="76"/>
                  </a:cubicBezTo>
                  <a:cubicBezTo>
                    <a:pt x="70" y="71"/>
                    <a:pt x="74" y="67"/>
                    <a:pt x="79" y="67"/>
                  </a:cubicBezTo>
                  <a:cubicBezTo>
                    <a:pt x="84" y="67"/>
                    <a:pt x="88" y="71"/>
                    <a:pt x="88" y="76"/>
                  </a:cubicBezTo>
                  <a:cubicBezTo>
                    <a:pt x="88" y="80"/>
                    <a:pt x="84" y="84"/>
                    <a:pt x="79" y="84"/>
                  </a:cubicBezTo>
                  <a:close/>
                  <a:moveTo>
                    <a:pt x="200" y="83"/>
                  </a:moveTo>
                  <a:cubicBezTo>
                    <a:pt x="200" y="87"/>
                    <a:pt x="196" y="91"/>
                    <a:pt x="191" y="91"/>
                  </a:cubicBezTo>
                  <a:cubicBezTo>
                    <a:pt x="149" y="91"/>
                    <a:pt x="149" y="91"/>
                    <a:pt x="149" y="91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3" y="91"/>
                    <a:pt x="99" y="87"/>
                    <a:pt x="99" y="83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65"/>
                    <a:pt x="103" y="61"/>
                    <a:pt x="107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91" y="61"/>
                    <a:pt x="191" y="61"/>
                    <a:pt x="191" y="61"/>
                  </a:cubicBezTo>
                  <a:cubicBezTo>
                    <a:pt x="196" y="61"/>
                    <a:pt x="200" y="65"/>
                    <a:pt x="200" y="70"/>
                  </a:cubicBezTo>
                  <a:lnTo>
                    <a:pt x="200" y="8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6" name="Google Shape;4266;p20"/>
            <p:cNvSpPr/>
            <p:nvPr/>
          </p:nvSpPr>
          <p:spPr>
            <a:xfrm>
              <a:off x="5834063" y="342901"/>
              <a:ext cx="61913" cy="114300"/>
            </a:xfrm>
            <a:custGeom>
              <a:rect b="b" l="l" r="r" t="t"/>
              <a:pathLst>
                <a:path extrusionOk="0" h="44" w="24">
                  <a:moveTo>
                    <a:pt x="24" y="9"/>
                  </a:moveTo>
                  <a:cubicBezTo>
                    <a:pt x="0" y="0"/>
                    <a:pt x="0" y="44"/>
                    <a:pt x="24" y="33"/>
                  </a:cubicBezTo>
                  <a:cubicBezTo>
                    <a:pt x="9" y="30"/>
                    <a:pt x="9" y="12"/>
                    <a:pt x="24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7" name="Google Shape;4267;p20"/>
            <p:cNvSpPr/>
            <p:nvPr/>
          </p:nvSpPr>
          <p:spPr>
            <a:xfrm>
              <a:off x="5808663" y="342901"/>
              <a:ext cx="58738" cy="109538"/>
            </a:xfrm>
            <a:custGeom>
              <a:rect b="b" l="l" r="r" t="t"/>
              <a:pathLst>
                <a:path extrusionOk="0" h="42" w="23">
                  <a:moveTo>
                    <a:pt x="23" y="5"/>
                  </a:moveTo>
                  <a:cubicBezTo>
                    <a:pt x="16" y="1"/>
                    <a:pt x="0" y="0"/>
                    <a:pt x="0" y="1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2"/>
                    <a:pt x="16" y="41"/>
                    <a:pt x="23" y="37"/>
                  </a:cubicBezTo>
                  <a:cubicBezTo>
                    <a:pt x="4" y="33"/>
                    <a:pt x="4" y="10"/>
                    <a:pt x="23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8" name="Google Shape;4268;p20"/>
            <p:cNvSpPr/>
            <p:nvPr/>
          </p:nvSpPr>
          <p:spPr>
            <a:xfrm>
              <a:off x="5486400" y="703263"/>
              <a:ext cx="557213" cy="149225"/>
            </a:xfrm>
            <a:custGeom>
              <a:rect b="b" l="l" r="r" t="t"/>
              <a:pathLst>
                <a:path extrusionOk="0" h="57" w="215">
                  <a:moveTo>
                    <a:pt x="0" y="0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1" y="54"/>
                    <a:pt x="215" y="57"/>
                    <a:pt x="215" y="8"/>
                  </a:cubicBezTo>
                  <a:cubicBezTo>
                    <a:pt x="215" y="5"/>
                    <a:pt x="215" y="3"/>
                    <a:pt x="215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08" y="45"/>
                    <a:pt x="10" y="43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9" name="Google Shape;4269;p20"/>
            <p:cNvSpPr/>
            <p:nvPr/>
          </p:nvSpPr>
          <p:spPr>
            <a:xfrm>
              <a:off x="5891213" y="374651"/>
              <a:ext cx="49213" cy="492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0" name="Google Shape;4270;p20"/>
            <p:cNvSpPr/>
            <p:nvPr/>
          </p:nvSpPr>
          <p:spPr>
            <a:xfrm>
              <a:off x="5937250" y="342901"/>
              <a:ext cx="61913" cy="114300"/>
            </a:xfrm>
            <a:custGeom>
              <a:rect b="b" l="l" r="r" t="t"/>
              <a:pathLst>
                <a:path extrusionOk="0" h="44" w="24">
                  <a:moveTo>
                    <a:pt x="0" y="9"/>
                  </a:moveTo>
                  <a:cubicBezTo>
                    <a:pt x="24" y="0"/>
                    <a:pt x="23" y="44"/>
                    <a:pt x="0" y="33"/>
                  </a:cubicBezTo>
                  <a:cubicBezTo>
                    <a:pt x="14" y="30"/>
                    <a:pt x="14" y="12"/>
                    <a:pt x="0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1" name="Google Shape;4271;p20"/>
            <p:cNvSpPr/>
            <p:nvPr/>
          </p:nvSpPr>
          <p:spPr>
            <a:xfrm>
              <a:off x="5965825" y="342901"/>
              <a:ext cx="57150" cy="109538"/>
            </a:xfrm>
            <a:custGeom>
              <a:rect b="b" l="l" r="r" t="t"/>
              <a:pathLst>
                <a:path extrusionOk="0" h="42" w="22">
                  <a:moveTo>
                    <a:pt x="0" y="5"/>
                  </a:moveTo>
                  <a:cubicBezTo>
                    <a:pt x="6" y="1"/>
                    <a:pt x="22" y="0"/>
                    <a:pt x="22" y="13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42"/>
                    <a:pt x="6" y="41"/>
                    <a:pt x="0" y="37"/>
                  </a:cubicBezTo>
                  <a:cubicBezTo>
                    <a:pt x="18" y="33"/>
                    <a:pt x="18" y="10"/>
                    <a:pt x="0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72" name="Google Shape;4272;p20"/>
          <p:cNvGrpSpPr/>
          <p:nvPr/>
        </p:nvGrpSpPr>
        <p:grpSpPr>
          <a:xfrm>
            <a:off x="798513" y="436563"/>
            <a:ext cx="523875" cy="425450"/>
            <a:chOff x="798513" y="436563"/>
            <a:chExt cx="523875" cy="425450"/>
          </a:xfrm>
        </p:grpSpPr>
        <p:sp>
          <p:nvSpPr>
            <p:cNvPr id="4273" name="Google Shape;4273;p20"/>
            <p:cNvSpPr/>
            <p:nvPr/>
          </p:nvSpPr>
          <p:spPr>
            <a:xfrm>
              <a:off x="920750" y="534988"/>
              <a:ext cx="98425" cy="984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4" name="Google Shape;4274;p20"/>
            <p:cNvSpPr/>
            <p:nvPr/>
          </p:nvSpPr>
          <p:spPr>
            <a:xfrm>
              <a:off x="933450" y="644526"/>
              <a:ext cx="65088" cy="101600"/>
            </a:xfrm>
            <a:custGeom>
              <a:rect b="b" l="l" r="r" t="t"/>
              <a:pathLst>
                <a:path extrusionOk="0" h="64" w="41">
                  <a:moveTo>
                    <a:pt x="0" y="0"/>
                  </a:moveTo>
                  <a:lnTo>
                    <a:pt x="41" y="0"/>
                  </a:lnTo>
                  <a:lnTo>
                    <a:pt x="41" y="15"/>
                  </a:lnTo>
                  <a:lnTo>
                    <a:pt x="21" y="64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5" name="Google Shape;4275;p20"/>
            <p:cNvSpPr/>
            <p:nvPr/>
          </p:nvSpPr>
          <p:spPr>
            <a:xfrm>
              <a:off x="830263" y="649288"/>
              <a:ext cx="271463" cy="122238"/>
            </a:xfrm>
            <a:custGeom>
              <a:rect b="b" l="l" r="r" t="t"/>
              <a:pathLst>
                <a:path extrusionOk="0" h="47" w="105">
                  <a:moveTo>
                    <a:pt x="55" y="39"/>
                  </a:moveTo>
                  <a:cubicBezTo>
                    <a:pt x="53" y="41"/>
                    <a:pt x="52" y="40"/>
                    <a:pt x="51" y="39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8" y="14"/>
                    <a:pt x="0" y="29"/>
                    <a:pt x="9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48" y="44"/>
                    <a:pt x="39" y="43"/>
                    <a:pt x="32" y="43"/>
                  </a:cubicBezTo>
                  <a:cubicBezTo>
                    <a:pt x="25" y="43"/>
                    <a:pt x="20" y="40"/>
                    <a:pt x="19" y="35"/>
                  </a:cubicBezTo>
                  <a:cubicBezTo>
                    <a:pt x="18" y="31"/>
                    <a:pt x="24" y="22"/>
                    <a:pt x="24" y="22"/>
                  </a:cubicBezTo>
                  <a:cubicBezTo>
                    <a:pt x="24" y="26"/>
                    <a:pt x="25" y="38"/>
                    <a:pt x="28" y="40"/>
                  </a:cubicBezTo>
                  <a:cubicBezTo>
                    <a:pt x="34" y="43"/>
                    <a:pt x="50" y="39"/>
                    <a:pt x="53" y="46"/>
                  </a:cubicBezTo>
                  <a:cubicBezTo>
                    <a:pt x="56" y="39"/>
                    <a:pt x="78" y="45"/>
                    <a:pt x="79" y="36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9" y="30"/>
                    <a:pt x="87" y="35"/>
                  </a:cubicBezTo>
                  <a:cubicBezTo>
                    <a:pt x="85" y="45"/>
                    <a:pt x="68" y="44"/>
                    <a:pt x="62" y="44"/>
                  </a:cubicBezTo>
                  <a:cubicBezTo>
                    <a:pt x="58" y="44"/>
                    <a:pt x="56" y="45"/>
                    <a:pt x="55" y="47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105" y="29"/>
                    <a:pt x="97" y="14"/>
                    <a:pt x="75" y="0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4" y="13"/>
                    <a:pt x="74" y="13"/>
                    <a:pt x="74" y="13"/>
                  </a:cubicBezTo>
                  <a:lnTo>
                    <a:pt x="55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6" name="Google Shape;4276;p20"/>
            <p:cNvSpPr/>
            <p:nvPr/>
          </p:nvSpPr>
          <p:spPr>
            <a:xfrm>
              <a:off x="1093788" y="534988"/>
              <a:ext cx="36513" cy="65088"/>
            </a:xfrm>
            <a:custGeom>
              <a:rect b="b" l="l" r="r" t="t"/>
              <a:pathLst>
                <a:path extrusionOk="0" h="41" w="23">
                  <a:moveTo>
                    <a:pt x="0" y="41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3" y="41"/>
                  </a:lnTo>
                  <a:lnTo>
                    <a:pt x="16" y="41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7" name="Google Shape;4277;p20"/>
            <p:cNvSpPr/>
            <p:nvPr/>
          </p:nvSpPr>
          <p:spPr>
            <a:xfrm>
              <a:off x="1138238" y="534988"/>
              <a:ext cx="28575" cy="65088"/>
            </a:xfrm>
            <a:custGeom>
              <a:rect b="b" l="l" r="r" t="t"/>
              <a:pathLst>
                <a:path extrusionOk="0" h="41" w="18">
                  <a:moveTo>
                    <a:pt x="0" y="41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18" y="15"/>
                  </a:lnTo>
                  <a:lnTo>
                    <a:pt x="18" y="21"/>
                  </a:lnTo>
                  <a:lnTo>
                    <a:pt x="8" y="21"/>
                  </a:lnTo>
                  <a:lnTo>
                    <a:pt x="8" y="33"/>
                  </a:lnTo>
                  <a:lnTo>
                    <a:pt x="18" y="33"/>
                  </a:lnTo>
                  <a:lnTo>
                    <a:pt x="18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8" name="Google Shape;4278;p20"/>
            <p:cNvSpPr/>
            <p:nvPr/>
          </p:nvSpPr>
          <p:spPr>
            <a:xfrm>
              <a:off x="1171575" y="534988"/>
              <a:ext cx="53975" cy="65088"/>
            </a:xfrm>
            <a:custGeom>
              <a:rect b="b" l="l" r="r" t="t"/>
              <a:pathLst>
                <a:path extrusionOk="0" h="41" w="34">
                  <a:moveTo>
                    <a:pt x="5" y="41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29" y="41"/>
                  </a:lnTo>
                  <a:lnTo>
                    <a:pt x="20" y="41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5" y="41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9" name="Google Shape;4279;p20"/>
            <p:cNvSpPr/>
            <p:nvPr/>
          </p:nvSpPr>
          <p:spPr>
            <a:xfrm>
              <a:off x="1231900" y="534988"/>
              <a:ext cx="33338" cy="65088"/>
            </a:xfrm>
            <a:custGeom>
              <a:rect b="b" l="l" r="r" t="t"/>
              <a:pathLst>
                <a:path extrusionOk="0" h="25" w="13">
                  <a:moveTo>
                    <a:pt x="8" y="8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7" y="4"/>
                    <a:pt x="6" y="4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6" y="8"/>
                    <a:pt x="7" y="9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2" y="14"/>
                    <a:pt x="13" y="15"/>
                    <a:pt x="13" y="17"/>
                  </a:cubicBezTo>
                  <a:cubicBezTo>
                    <a:pt x="13" y="20"/>
                    <a:pt x="13" y="21"/>
                    <a:pt x="12" y="22"/>
                  </a:cubicBezTo>
                  <a:cubicBezTo>
                    <a:pt x="11" y="24"/>
                    <a:pt x="9" y="25"/>
                    <a:pt x="6" y="25"/>
                  </a:cubicBezTo>
                  <a:cubicBezTo>
                    <a:pt x="3" y="25"/>
                    <a:pt x="2" y="24"/>
                    <a:pt x="0" y="23"/>
                  </a:cubicBezTo>
                  <a:cubicBezTo>
                    <a:pt x="0" y="22"/>
                    <a:pt x="0" y="20"/>
                    <a:pt x="0" y="1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8" y="18"/>
                    <a:pt x="8" y="17"/>
                    <a:pt x="7" y="17"/>
                  </a:cubicBezTo>
                  <a:cubicBezTo>
                    <a:pt x="7" y="16"/>
                    <a:pt x="7" y="16"/>
                    <a:pt x="6" y="15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8"/>
                    <a:pt x="13" y="8"/>
                    <a:pt x="13" y="8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0" name="Google Shape;4280;p20"/>
            <p:cNvSpPr/>
            <p:nvPr/>
          </p:nvSpPr>
          <p:spPr>
            <a:xfrm>
              <a:off x="1085850" y="608013"/>
              <a:ext cx="187325" cy="174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1" name="Google Shape;4281;p20"/>
            <p:cNvSpPr/>
            <p:nvPr/>
          </p:nvSpPr>
          <p:spPr>
            <a:xfrm>
              <a:off x="798513" y="436563"/>
              <a:ext cx="523875" cy="425450"/>
            </a:xfrm>
            <a:custGeom>
              <a:rect b="b" l="l" r="r" t="t"/>
              <a:pathLst>
                <a:path extrusionOk="0" h="164" w="202">
                  <a:moveTo>
                    <a:pt x="10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34" y="160"/>
                    <a:pt x="68" y="164"/>
                    <a:pt x="101" y="164"/>
                  </a:cubicBezTo>
                  <a:cubicBezTo>
                    <a:pt x="135" y="164"/>
                    <a:pt x="168" y="159"/>
                    <a:pt x="202" y="151"/>
                  </a:cubicBezTo>
                  <a:cubicBezTo>
                    <a:pt x="202" y="0"/>
                    <a:pt x="202" y="0"/>
                    <a:pt x="202" y="0"/>
                  </a:cubicBezTo>
                  <a:lnTo>
                    <a:pt x="101" y="0"/>
                  </a:lnTo>
                  <a:close/>
                  <a:moveTo>
                    <a:pt x="101" y="156"/>
                  </a:moveTo>
                  <a:cubicBezTo>
                    <a:pt x="98" y="156"/>
                    <a:pt x="96" y="153"/>
                    <a:pt x="96" y="150"/>
                  </a:cubicBezTo>
                  <a:cubicBezTo>
                    <a:pt x="96" y="147"/>
                    <a:pt x="98" y="145"/>
                    <a:pt x="101" y="145"/>
                  </a:cubicBezTo>
                  <a:cubicBezTo>
                    <a:pt x="104" y="145"/>
                    <a:pt x="107" y="147"/>
                    <a:pt x="107" y="150"/>
                  </a:cubicBezTo>
                  <a:cubicBezTo>
                    <a:pt x="107" y="153"/>
                    <a:pt x="104" y="156"/>
                    <a:pt x="101" y="156"/>
                  </a:cubicBezTo>
                  <a:close/>
                  <a:moveTo>
                    <a:pt x="191" y="135"/>
                  </a:moveTo>
                  <a:cubicBezTo>
                    <a:pt x="101" y="135"/>
                    <a:pt x="101" y="135"/>
                    <a:pt x="101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91" y="11"/>
                    <a:pt x="191" y="11"/>
                    <a:pt x="191" y="11"/>
                  </a:cubicBezTo>
                  <a:lnTo>
                    <a:pt x="191" y="13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82" name="Google Shape;4282;p20"/>
          <p:cNvGrpSpPr/>
          <p:nvPr/>
        </p:nvGrpSpPr>
        <p:grpSpPr>
          <a:xfrm>
            <a:off x="1573213" y="346076"/>
            <a:ext cx="557213" cy="555625"/>
            <a:chOff x="1573213" y="346076"/>
            <a:chExt cx="557213" cy="555625"/>
          </a:xfrm>
        </p:grpSpPr>
        <p:sp>
          <p:nvSpPr>
            <p:cNvPr id="4283" name="Google Shape;4283;p20"/>
            <p:cNvSpPr/>
            <p:nvPr/>
          </p:nvSpPr>
          <p:spPr>
            <a:xfrm>
              <a:off x="1663700" y="592138"/>
              <a:ext cx="76200" cy="80963"/>
            </a:xfrm>
            <a:custGeom>
              <a:rect b="b" l="l" r="r" t="t"/>
              <a:pathLst>
                <a:path extrusionOk="0" h="31" w="29">
                  <a:moveTo>
                    <a:pt x="26" y="31"/>
                  </a:moveTo>
                  <a:cubicBezTo>
                    <a:pt x="27" y="30"/>
                    <a:pt x="28" y="29"/>
                    <a:pt x="29" y="29"/>
                  </a:cubicBezTo>
                  <a:cubicBezTo>
                    <a:pt x="27" y="20"/>
                    <a:pt x="24" y="12"/>
                    <a:pt x="23" y="4"/>
                  </a:cubicBezTo>
                  <a:cubicBezTo>
                    <a:pt x="22" y="4"/>
                    <a:pt x="20" y="3"/>
                    <a:pt x="19" y="3"/>
                  </a:cubicBezTo>
                  <a:cubicBezTo>
                    <a:pt x="17" y="3"/>
                    <a:pt x="14" y="1"/>
                    <a:pt x="13" y="0"/>
                  </a:cubicBezTo>
                  <a:cubicBezTo>
                    <a:pt x="8" y="5"/>
                    <a:pt x="4" y="10"/>
                    <a:pt x="0" y="16"/>
                  </a:cubicBezTo>
                  <a:cubicBezTo>
                    <a:pt x="1" y="18"/>
                    <a:pt x="2" y="20"/>
                    <a:pt x="2" y="22"/>
                  </a:cubicBezTo>
                  <a:cubicBezTo>
                    <a:pt x="9" y="26"/>
                    <a:pt x="18" y="29"/>
                    <a:pt x="26" y="3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4" name="Google Shape;4284;p20"/>
            <p:cNvSpPr/>
            <p:nvPr/>
          </p:nvSpPr>
          <p:spPr>
            <a:xfrm>
              <a:off x="1762125" y="690563"/>
              <a:ext cx="142875" cy="127000"/>
            </a:xfrm>
            <a:custGeom>
              <a:rect b="b" l="l" r="r" t="t"/>
              <a:pathLst>
                <a:path extrusionOk="0" h="49" w="55">
                  <a:moveTo>
                    <a:pt x="24" y="2"/>
                  </a:moveTo>
                  <a:cubicBezTo>
                    <a:pt x="16" y="2"/>
                    <a:pt x="8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9" y="23"/>
                    <a:pt x="17" y="37"/>
                    <a:pt x="27" y="49"/>
                  </a:cubicBezTo>
                  <a:cubicBezTo>
                    <a:pt x="29" y="47"/>
                    <a:pt x="33" y="46"/>
                    <a:pt x="36" y="47"/>
                  </a:cubicBezTo>
                  <a:cubicBezTo>
                    <a:pt x="37" y="47"/>
                    <a:pt x="38" y="47"/>
                    <a:pt x="39" y="48"/>
                  </a:cubicBezTo>
                  <a:cubicBezTo>
                    <a:pt x="46" y="37"/>
                    <a:pt x="51" y="25"/>
                    <a:pt x="55" y="12"/>
                  </a:cubicBezTo>
                  <a:cubicBezTo>
                    <a:pt x="51" y="10"/>
                    <a:pt x="47" y="5"/>
                    <a:pt x="46" y="1"/>
                  </a:cubicBezTo>
                  <a:cubicBezTo>
                    <a:pt x="39" y="2"/>
                    <a:pt x="31" y="2"/>
                    <a:pt x="24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5" name="Google Shape;4285;p20"/>
            <p:cNvSpPr/>
            <p:nvPr/>
          </p:nvSpPr>
          <p:spPr>
            <a:xfrm>
              <a:off x="1733550" y="460376"/>
              <a:ext cx="196850" cy="225425"/>
            </a:xfrm>
            <a:custGeom>
              <a:rect b="b" l="l" r="r" t="t"/>
              <a:pathLst>
                <a:path extrusionOk="0" h="87" w="76">
                  <a:moveTo>
                    <a:pt x="76" y="41"/>
                  </a:moveTo>
                  <a:cubicBezTo>
                    <a:pt x="76" y="29"/>
                    <a:pt x="75" y="17"/>
                    <a:pt x="74" y="6"/>
                  </a:cubicBezTo>
                  <a:cubicBezTo>
                    <a:pt x="73" y="6"/>
                    <a:pt x="72" y="6"/>
                    <a:pt x="70" y="6"/>
                  </a:cubicBezTo>
                  <a:cubicBezTo>
                    <a:pt x="67" y="5"/>
                    <a:pt x="65" y="3"/>
                    <a:pt x="63" y="0"/>
                  </a:cubicBezTo>
                  <a:cubicBezTo>
                    <a:pt x="45" y="7"/>
                    <a:pt x="27" y="16"/>
                    <a:pt x="11" y="28"/>
                  </a:cubicBezTo>
                  <a:cubicBezTo>
                    <a:pt x="10" y="28"/>
                    <a:pt x="9" y="29"/>
                    <a:pt x="9" y="29"/>
                  </a:cubicBezTo>
                  <a:cubicBezTo>
                    <a:pt x="11" y="33"/>
                    <a:pt x="12" y="38"/>
                    <a:pt x="11" y="42"/>
                  </a:cubicBezTo>
                  <a:cubicBezTo>
                    <a:pt x="10" y="48"/>
                    <a:pt x="5" y="53"/>
                    <a:pt x="0" y="54"/>
                  </a:cubicBezTo>
                  <a:cubicBezTo>
                    <a:pt x="2" y="63"/>
                    <a:pt x="4" y="71"/>
                    <a:pt x="7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10" y="80"/>
                    <a:pt x="12" y="82"/>
                    <a:pt x="12" y="85"/>
                  </a:cubicBezTo>
                  <a:cubicBezTo>
                    <a:pt x="20" y="86"/>
                    <a:pt x="27" y="86"/>
                    <a:pt x="35" y="86"/>
                  </a:cubicBezTo>
                  <a:cubicBezTo>
                    <a:pt x="42" y="87"/>
                    <a:pt x="49" y="86"/>
                    <a:pt x="57" y="85"/>
                  </a:cubicBezTo>
                  <a:cubicBezTo>
                    <a:pt x="57" y="84"/>
                    <a:pt x="57" y="83"/>
                    <a:pt x="57" y="81"/>
                  </a:cubicBezTo>
                  <a:cubicBezTo>
                    <a:pt x="59" y="74"/>
                    <a:pt x="66" y="68"/>
                    <a:pt x="74" y="68"/>
                  </a:cubicBezTo>
                  <a:cubicBezTo>
                    <a:pt x="75" y="59"/>
                    <a:pt x="76" y="50"/>
                    <a:pt x="76" y="4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6" name="Google Shape;4286;p20"/>
            <p:cNvSpPr/>
            <p:nvPr/>
          </p:nvSpPr>
          <p:spPr>
            <a:xfrm>
              <a:off x="1573213" y="590551"/>
              <a:ext cx="65088" cy="155575"/>
            </a:xfrm>
            <a:custGeom>
              <a:rect b="b" l="l" r="r" t="t"/>
              <a:pathLst>
                <a:path extrusionOk="0" h="60" w="25">
                  <a:moveTo>
                    <a:pt x="24" y="20"/>
                  </a:moveTo>
                  <a:cubicBezTo>
                    <a:pt x="16" y="15"/>
                    <a:pt x="8" y="8"/>
                    <a:pt x="3" y="0"/>
                  </a:cubicBezTo>
                  <a:cubicBezTo>
                    <a:pt x="0" y="21"/>
                    <a:pt x="4" y="42"/>
                    <a:pt x="13" y="60"/>
                  </a:cubicBezTo>
                  <a:cubicBezTo>
                    <a:pt x="15" y="48"/>
                    <a:pt x="19" y="36"/>
                    <a:pt x="25" y="25"/>
                  </a:cubicBezTo>
                  <a:cubicBezTo>
                    <a:pt x="24" y="24"/>
                    <a:pt x="24" y="22"/>
                    <a:pt x="24" y="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7" name="Google Shape;4287;p20"/>
            <p:cNvSpPr/>
            <p:nvPr/>
          </p:nvSpPr>
          <p:spPr>
            <a:xfrm>
              <a:off x="1614488" y="657226"/>
              <a:ext cx="207963" cy="228600"/>
            </a:xfrm>
            <a:custGeom>
              <a:rect b="b" l="l" r="r" t="t"/>
              <a:pathLst>
                <a:path extrusionOk="0" h="88" w="80">
                  <a:moveTo>
                    <a:pt x="79" y="68"/>
                  </a:moveTo>
                  <a:cubicBezTo>
                    <a:pt x="79" y="67"/>
                    <a:pt x="80" y="66"/>
                    <a:pt x="80" y="65"/>
                  </a:cubicBezTo>
                  <a:cubicBezTo>
                    <a:pt x="70" y="53"/>
                    <a:pt x="62" y="38"/>
                    <a:pt x="55" y="21"/>
                  </a:cubicBezTo>
                  <a:cubicBezTo>
                    <a:pt x="54" y="20"/>
                    <a:pt x="54" y="18"/>
                    <a:pt x="53" y="17"/>
                  </a:cubicBezTo>
                  <a:cubicBezTo>
                    <a:pt x="52" y="17"/>
                    <a:pt x="51" y="17"/>
                    <a:pt x="50" y="17"/>
                  </a:cubicBezTo>
                  <a:cubicBezTo>
                    <a:pt x="47" y="16"/>
                    <a:pt x="44" y="13"/>
                    <a:pt x="44" y="10"/>
                  </a:cubicBezTo>
                  <a:cubicBezTo>
                    <a:pt x="35" y="8"/>
                    <a:pt x="26" y="5"/>
                    <a:pt x="18" y="0"/>
                  </a:cubicBezTo>
                  <a:cubicBezTo>
                    <a:pt x="17" y="2"/>
                    <a:pt x="15" y="2"/>
                    <a:pt x="13" y="2"/>
                  </a:cubicBezTo>
                  <a:cubicBezTo>
                    <a:pt x="7" y="14"/>
                    <a:pt x="2" y="27"/>
                    <a:pt x="0" y="41"/>
                  </a:cubicBezTo>
                  <a:cubicBezTo>
                    <a:pt x="13" y="62"/>
                    <a:pt x="33" y="79"/>
                    <a:pt x="58" y="88"/>
                  </a:cubicBezTo>
                  <a:cubicBezTo>
                    <a:pt x="66" y="86"/>
                    <a:pt x="74" y="83"/>
                    <a:pt x="80" y="77"/>
                  </a:cubicBezTo>
                  <a:cubicBezTo>
                    <a:pt x="79" y="75"/>
                    <a:pt x="78" y="72"/>
                    <a:pt x="79" y="6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8" name="Google Shape;4288;p20"/>
            <p:cNvSpPr/>
            <p:nvPr/>
          </p:nvSpPr>
          <p:spPr>
            <a:xfrm>
              <a:off x="1785938" y="866776"/>
              <a:ext cx="127000" cy="34925"/>
            </a:xfrm>
            <a:custGeom>
              <a:rect b="b" l="l" r="r" t="t"/>
              <a:pathLst>
                <a:path extrusionOk="0" h="13" w="49">
                  <a:moveTo>
                    <a:pt x="31" y="0"/>
                  </a:moveTo>
                  <a:cubicBezTo>
                    <a:pt x="29" y="2"/>
                    <a:pt x="25" y="3"/>
                    <a:pt x="22" y="2"/>
                  </a:cubicBezTo>
                  <a:cubicBezTo>
                    <a:pt x="20" y="1"/>
                    <a:pt x="19" y="1"/>
                    <a:pt x="17" y="0"/>
                  </a:cubicBezTo>
                  <a:cubicBezTo>
                    <a:pt x="12" y="4"/>
                    <a:pt x="6" y="7"/>
                    <a:pt x="0" y="9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18" y="13"/>
                    <a:pt x="34" y="13"/>
                    <a:pt x="49" y="10"/>
                  </a:cubicBezTo>
                  <a:cubicBezTo>
                    <a:pt x="46" y="9"/>
                    <a:pt x="43" y="7"/>
                    <a:pt x="41" y="6"/>
                  </a:cubicBezTo>
                  <a:cubicBezTo>
                    <a:pt x="37" y="4"/>
                    <a:pt x="34" y="2"/>
                    <a:pt x="3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9" name="Google Shape;4289;p20"/>
            <p:cNvSpPr/>
            <p:nvPr/>
          </p:nvSpPr>
          <p:spPr>
            <a:xfrm>
              <a:off x="1871663" y="582613"/>
              <a:ext cx="258763" cy="304800"/>
            </a:xfrm>
            <a:custGeom>
              <a:rect b="b" l="l" r="r" t="t"/>
              <a:pathLst>
                <a:path extrusionOk="0" h="118" w="100">
                  <a:moveTo>
                    <a:pt x="98" y="0"/>
                  </a:moveTo>
                  <a:cubicBezTo>
                    <a:pt x="86" y="11"/>
                    <a:pt x="72" y="21"/>
                    <a:pt x="57" y="28"/>
                  </a:cubicBezTo>
                  <a:cubicBezTo>
                    <a:pt x="50" y="31"/>
                    <a:pt x="44" y="33"/>
                    <a:pt x="37" y="35"/>
                  </a:cubicBezTo>
                  <a:cubicBezTo>
                    <a:pt x="38" y="38"/>
                    <a:pt x="38" y="40"/>
                    <a:pt x="37" y="42"/>
                  </a:cubicBezTo>
                  <a:cubicBezTo>
                    <a:pt x="35" y="51"/>
                    <a:pt x="26" y="57"/>
                    <a:pt x="18" y="55"/>
                  </a:cubicBezTo>
                  <a:cubicBezTo>
                    <a:pt x="13" y="69"/>
                    <a:pt x="7" y="82"/>
                    <a:pt x="0" y="92"/>
                  </a:cubicBezTo>
                  <a:cubicBezTo>
                    <a:pt x="3" y="95"/>
                    <a:pt x="4" y="99"/>
                    <a:pt x="3" y="103"/>
                  </a:cubicBezTo>
                  <a:cubicBezTo>
                    <a:pt x="3" y="104"/>
                    <a:pt x="2" y="106"/>
                    <a:pt x="1" y="107"/>
                  </a:cubicBezTo>
                  <a:cubicBezTo>
                    <a:pt x="4" y="109"/>
                    <a:pt x="7" y="110"/>
                    <a:pt x="10" y="112"/>
                  </a:cubicBezTo>
                  <a:cubicBezTo>
                    <a:pt x="14" y="114"/>
                    <a:pt x="19" y="116"/>
                    <a:pt x="25" y="118"/>
                  </a:cubicBezTo>
                  <a:cubicBezTo>
                    <a:pt x="59" y="107"/>
                    <a:pt x="87" y="79"/>
                    <a:pt x="96" y="41"/>
                  </a:cubicBezTo>
                  <a:cubicBezTo>
                    <a:pt x="100" y="27"/>
                    <a:pt x="100" y="13"/>
                    <a:pt x="9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0" name="Google Shape;4290;p20"/>
            <p:cNvSpPr/>
            <p:nvPr/>
          </p:nvSpPr>
          <p:spPr>
            <a:xfrm>
              <a:off x="1936750" y="431801"/>
              <a:ext cx="185738" cy="230188"/>
            </a:xfrm>
            <a:custGeom>
              <a:rect b="b" l="l" r="r" t="t"/>
              <a:pathLst>
                <a:path extrusionOk="0" h="89" w="72">
                  <a:moveTo>
                    <a:pt x="5" y="9"/>
                  </a:moveTo>
                  <a:cubicBezTo>
                    <a:pt x="5" y="12"/>
                    <a:pt x="3" y="14"/>
                    <a:pt x="0" y="16"/>
                  </a:cubicBezTo>
                  <a:cubicBezTo>
                    <a:pt x="2" y="27"/>
                    <a:pt x="3" y="39"/>
                    <a:pt x="2" y="52"/>
                  </a:cubicBezTo>
                  <a:cubicBezTo>
                    <a:pt x="2" y="61"/>
                    <a:pt x="1" y="71"/>
                    <a:pt x="0" y="80"/>
                  </a:cubicBezTo>
                  <a:cubicBezTo>
                    <a:pt x="5" y="81"/>
                    <a:pt x="9" y="85"/>
                    <a:pt x="11" y="89"/>
                  </a:cubicBezTo>
                  <a:cubicBezTo>
                    <a:pt x="17" y="87"/>
                    <a:pt x="24" y="85"/>
                    <a:pt x="30" y="82"/>
                  </a:cubicBezTo>
                  <a:cubicBezTo>
                    <a:pt x="45" y="75"/>
                    <a:pt x="59" y="65"/>
                    <a:pt x="72" y="52"/>
                  </a:cubicBezTo>
                  <a:cubicBezTo>
                    <a:pt x="68" y="33"/>
                    <a:pt x="58" y="15"/>
                    <a:pt x="44" y="0"/>
                  </a:cubicBezTo>
                  <a:cubicBezTo>
                    <a:pt x="31" y="1"/>
                    <a:pt x="18" y="2"/>
                    <a:pt x="6" y="5"/>
                  </a:cubicBezTo>
                  <a:cubicBezTo>
                    <a:pt x="6" y="6"/>
                    <a:pt x="6" y="8"/>
                    <a:pt x="5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1" name="Google Shape;4291;p20"/>
            <p:cNvSpPr/>
            <p:nvPr/>
          </p:nvSpPr>
          <p:spPr>
            <a:xfrm>
              <a:off x="1892300" y="350838"/>
              <a:ext cx="147638" cy="84138"/>
            </a:xfrm>
            <a:custGeom>
              <a:rect b="b" l="l" r="r" t="t"/>
              <a:pathLst>
                <a:path extrusionOk="0" h="32" w="57">
                  <a:moveTo>
                    <a:pt x="14" y="27"/>
                  </a:moveTo>
                  <a:cubicBezTo>
                    <a:pt x="18" y="27"/>
                    <a:pt x="20" y="29"/>
                    <a:pt x="22" y="32"/>
                  </a:cubicBezTo>
                  <a:cubicBezTo>
                    <a:pt x="33" y="29"/>
                    <a:pt x="45" y="28"/>
                    <a:pt x="57" y="27"/>
                  </a:cubicBezTo>
                  <a:cubicBezTo>
                    <a:pt x="44" y="15"/>
                    <a:pt x="28" y="6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5" y="8"/>
                    <a:pt x="9" y="16"/>
                    <a:pt x="12" y="26"/>
                  </a:cubicBezTo>
                  <a:cubicBezTo>
                    <a:pt x="13" y="26"/>
                    <a:pt x="14" y="26"/>
                    <a:pt x="14" y="2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2" name="Google Shape;4292;p20"/>
            <p:cNvSpPr/>
            <p:nvPr/>
          </p:nvSpPr>
          <p:spPr>
            <a:xfrm>
              <a:off x="1720850" y="346076"/>
              <a:ext cx="192088" cy="180975"/>
            </a:xfrm>
            <a:custGeom>
              <a:rect b="b" l="l" r="r" t="t"/>
              <a:pathLst>
                <a:path extrusionOk="0" h="70" w="74">
                  <a:moveTo>
                    <a:pt x="5" y="68"/>
                  </a:moveTo>
                  <a:cubicBezTo>
                    <a:pt x="7" y="68"/>
                    <a:pt x="9" y="69"/>
                    <a:pt x="10" y="70"/>
                  </a:cubicBezTo>
                  <a:cubicBezTo>
                    <a:pt x="11" y="70"/>
                    <a:pt x="12" y="69"/>
                    <a:pt x="13" y="68"/>
                  </a:cubicBezTo>
                  <a:cubicBezTo>
                    <a:pt x="29" y="56"/>
                    <a:pt x="48" y="47"/>
                    <a:pt x="67" y="40"/>
                  </a:cubicBezTo>
                  <a:cubicBezTo>
                    <a:pt x="67" y="39"/>
                    <a:pt x="67" y="38"/>
                    <a:pt x="67" y="37"/>
                  </a:cubicBezTo>
                  <a:cubicBezTo>
                    <a:pt x="68" y="33"/>
                    <a:pt x="71" y="30"/>
                    <a:pt x="74" y="29"/>
                  </a:cubicBezTo>
                  <a:cubicBezTo>
                    <a:pt x="70" y="18"/>
                    <a:pt x="66" y="9"/>
                    <a:pt x="60" y="2"/>
                  </a:cubicBezTo>
                  <a:cubicBezTo>
                    <a:pt x="41" y="0"/>
                    <a:pt x="22" y="4"/>
                    <a:pt x="5" y="12"/>
                  </a:cubicBezTo>
                  <a:cubicBezTo>
                    <a:pt x="2" y="23"/>
                    <a:pt x="1" y="34"/>
                    <a:pt x="0" y="47"/>
                  </a:cubicBezTo>
                  <a:cubicBezTo>
                    <a:pt x="0" y="53"/>
                    <a:pt x="0" y="60"/>
                    <a:pt x="1" y="67"/>
                  </a:cubicBezTo>
                  <a:cubicBezTo>
                    <a:pt x="2" y="67"/>
                    <a:pt x="3" y="67"/>
                    <a:pt x="5" y="6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3" name="Google Shape;4293;p20"/>
            <p:cNvSpPr/>
            <p:nvPr/>
          </p:nvSpPr>
          <p:spPr>
            <a:xfrm>
              <a:off x="1584325" y="382588"/>
              <a:ext cx="136525" cy="249238"/>
            </a:xfrm>
            <a:custGeom>
              <a:rect b="b" l="l" r="r" t="t"/>
              <a:pathLst>
                <a:path extrusionOk="0" h="96" w="53">
                  <a:moveTo>
                    <a:pt x="22" y="96"/>
                  </a:moveTo>
                  <a:cubicBezTo>
                    <a:pt x="23" y="95"/>
                    <a:pt x="25" y="95"/>
                    <a:pt x="27" y="95"/>
                  </a:cubicBezTo>
                  <a:cubicBezTo>
                    <a:pt x="31" y="89"/>
                    <a:pt x="36" y="83"/>
                    <a:pt x="41" y="77"/>
                  </a:cubicBezTo>
                  <a:cubicBezTo>
                    <a:pt x="38" y="74"/>
                    <a:pt x="38" y="70"/>
                    <a:pt x="39" y="65"/>
                  </a:cubicBezTo>
                  <a:cubicBezTo>
                    <a:pt x="40" y="60"/>
                    <a:pt x="44" y="55"/>
                    <a:pt x="49" y="54"/>
                  </a:cubicBezTo>
                  <a:cubicBezTo>
                    <a:pt x="49" y="47"/>
                    <a:pt x="49" y="39"/>
                    <a:pt x="49" y="32"/>
                  </a:cubicBezTo>
                  <a:cubicBezTo>
                    <a:pt x="49" y="21"/>
                    <a:pt x="51" y="11"/>
                    <a:pt x="53" y="0"/>
                  </a:cubicBezTo>
                  <a:cubicBezTo>
                    <a:pt x="28" y="14"/>
                    <a:pt x="8" y="39"/>
                    <a:pt x="1" y="69"/>
                  </a:cubicBezTo>
                  <a:cubicBezTo>
                    <a:pt x="1" y="70"/>
                    <a:pt x="0" y="72"/>
                    <a:pt x="0" y="73"/>
                  </a:cubicBezTo>
                  <a:cubicBezTo>
                    <a:pt x="5" y="82"/>
                    <a:pt x="13" y="90"/>
                    <a:pt x="22" y="9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94" name="Google Shape;4294;p20"/>
          <p:cNvGrpSpPr/>
          <p:nvPr/>
        </p:nvGrpSpPr>
        <p:grpSpPr>
          <a:xfrm>
            <a:off x="3933825" y="236538"/>
            <a:ext cx="465138" cy="657225"/>
            <a:chOff x="3933825" y="236538"/>
            <a:chExt cx="465138" cy="657225"/>
          </a:xfrm>
        </p:grpSpPr>
        <p:sp>
          <p:nvSpPr>
            <p:cNvPr id="4295" name="Google Shape;4295;p20"/>
            <p:cNvSpPr/>
            <p:nvPr/>
          </p:nvSpPr>
          <p:spPr>
            <a:xfrm>
              <a:off x="4089400" y="608013"/>
              <a:ext cx="98425" cy="131763"/>
            </a:xfrm>
            <a:custGeom>
              <a:rect b="b" l="l" r="r" t="t"/>
              <a:pathLst>
                <a:path extrusionOk="0" h="51" w="38">
                  <a:moveTo>
                    <a:pt x="23" y="0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7" y="7"/>
                    <a:pt x="38" y="11"/>
                    <a:pt x="36" y="13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7" y="50"/>
                    <a:pt x="13" y="51"/>
                    <a:pt x="11" y="5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" y="28"/>
                    <a:pt x="14" y="14"/>
                    <a:pt x="23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6" name="Google Shape;4296;p20"/>
            <p:cNvSpPr/>
            <p:nvPr/>
          </p:nvSpPr>
          <p:spPr>
            <a:xfrm>
              <a:off x="4273550" y="371476"/>
              <a:ext cx="125413" cy="114300"/>
            </a:xfrm>
            <a:custGeom>
              <a:rect b="b" l="l" r="r" t="t"/>
              <a:pathLst>
                <a:path extrusionOk="0" h="44" w="48">
                  <a:moveTo>
                    <a:pt x="46" y="9"/>
                  </a:moveTo>
                  <a:cubicBezTo>
                    <a:pt x="48" y="11"/>
                    <a:pt x="48" y="15"/>
                    <a:pt x="45" y="1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4" y="44"/>
                    <a:pt x="10" y="44"/>
                    <a:pt x="8" y="4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2" y="21"/>
                    <a:pt x="24" y="10"/>
                    <a:pt x="38" y="0"/>
                  </a:cubicBezTo>
                  <a:lnTo>
                    <a:pt x="46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7" name="Google Shape;4297;p20"/>
            <p:cNvSpPr/>
            <p:nvPr/>
          </p:nvSpPr>
          <p:spPr>
            <a:xfrm>
              <a:off x="3933825" y="236538"/>
              <a:ext cx="428625" cy="477838"/>
            </a:xfrm>
            <a:custGeom>
              <a:rect b="b" l="l" r="r" t="t"/>
              <a:pathLst>
                <a:path extrusionOk="0" h="184" w="165">
                  <a:moveTo>
                    <a:pt x="79" y="139"/>
                  </a:moveTo>
                  <a:cubicBezTo>
                    <a:pt x="69" y="153"/>
                    <a:pt x="60" y="168"/>
                    <a:pt x="54" y="184"/>
                  </a:cubicBezTo>
                  <a:cubicBezTo>
                    <a:pt x="0" y="150"/>
                    <a:pt x="125" y="0"/>
                    <a:pt x="165" y="46"/>
                  </a:cubicBezTo>
                  <a:cubicBezTo>
                    <a:pt x="151" y="55"/>
                    <a:pt x="138" y="66"/>
                    <a:pt x="126" y="79"/>
                  </a:cubicBezTo>
                  <a:cubicBezTo>
                    <a:pt x="117" y="66"/>
                    <a:pt x="62" y="133"/>
                    <a:pt x="79" y="13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8" name="Google Shape;4298;p20"/>
            <p:cNvSpPr/>
            <p:nvPr/>
          </p:nvSpPr>
          <p:spPr>
            <a:xfrm>
              <a:off x="4040188" y="709613"/>
              <a:ext cx="73025" cy="184150"/>
            </a:xfrm>
            <a:custGeom>
              <a:rect b="b" l="l" r="r" t="t"/>
              <a:pathLst>
                <a:path extrusionOk="0" h="71" w="28"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18" y="30"/>
                    <a:pt x="18" y="28"/>
                    <a:pt x="18" y="27"/>
                  </a:cubicBezTo>
                  <a:cubicBezTo>
                    <a:pt x="18" y="26"/>
                    <a:pt x="18" y="25"/>
                    <a:pt x="18" y="23"/>
                  </a:cubicBezTo>
                  <a:cubicBezTo>
                    <a:pt x="17" y="22"/>
                    <a:pt x="16" y="21"/>
                    <a:pt x="14" y="20"/>
                  </a:cubicBezTo>
                  <a:cubicBezTo>
                    <a:pt x="9" y="18"/>
                    <a:pt x="5" y="16"/>
                    <a:pt x="3" y="13"/>
                  </a:cubicBezTo>
                  <a:cubicBezTo>
                    <a:pt x="1" y="10"/>
                    <a:pt x="0" y="7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6" y="1"/>
                    <a:pt x="7" y="2"/>
                    <a:pt x="6" y="3"/>
                  </a:cubicBezTo>
                  <a:cubicBezTo>
                    <a:pt x="6" y="6"/>
                    <a:pt x="6" y="8"/>
                    <a:pt x="7" y="10"/>
                  </a:cubicBezTo>
                  <a:cubicBezTo>
                    <a:pt x="9" y="12"/>
                    <a:pt x="12" y="13"/>
                    <a:pt x="16" y="16"/>
                  </a:cubicBezTo>
                  <a:cubicBezTo>
                    <a:pt x="19" y="17"/>
                    <a:pt x="21" y="19"/>
                    <a:pt x="22" y="21"/>
                  </a:cubicBezTo>
                  <a:cubicBezTo>
                    <a:pt x="23" y="23"/>
                    <a:pt x="24" y="25"/>
                    <a:pt x="23" y="28"/>
                  </a:cubicBezTo>
                  <a:cubicBezTo>
                    <a:pt x="23" y="30"/>
                    <a:pt x="22" y="32"/>
                    <a:pt x="21" y="34"/>
                  </a:cubicBezTo>
                  <a:cubicBezTo>
                    <a:pt x="19" y="36"/>
                    <a:pt x="16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9" y="40"/>
                    <a:pt x="8" y="41"/>
                  </a:cubicBezTo>
                  <a:cubicBezTo>
                    <a:pt x="8" y="41"/>
                    <a:pt x="8" y="42"/>
                    <a:pt x="8" y="42"/>
                  </a:cubicBezTo>
                  <a:cubicBezTo>
                    <a:pt x="8" y="42"/>
                    <a:pt x="8" y="42"/>
                    <a:pt x="8" y="43"/>
                  </a:cubicBezTo>
                  <a:cubicBezTo>
                    <a:pt x="10" y="44"/>
                    <a:pt x="12" y="46"/>
                    <a:pt x="17" y="47"/>
                  </a:cubicBezTo>
                  <a:cubicBezTo>
                    <a:pt x="26" y="51"/>
                    <a:pt x="28" y="55"/>
                    <a:pt x="26" y="60"/>
                  </a:cubicBezTo>
                  <a:cubicBezTo>
                    <a:pt x="25" y="63"/>
                    <a:pt x="22" y="66"/>
                    <a:pt x="20" y="69"/>
                  </a:cubicBezTo>
                  <a:cubicBezTo>
                    <a:pt x="20" y="69"/>
                    <a:pt x="19" y="70"/>
                    <a:pt x="19" y="70"/>
                  </a:cubicBezTo>
                  <a:cubicBezTo>
                    <a:pt x="18" y="71"/>
                    <a:pt x="16" y="71"/>
                    <a:pt x="15" y="70"/>
                  </a:cubicBezTo>
                  <a:cubicBezTo>
                    <a:pt x="14" y="69"/>
                    <a:pt x="14" y="68"/>
                    <a:pt x="15" y="67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8" y="63"/>
                    <a:pt x="21" y="61"/>
                    <a:pt x="21" y="58"/>
                  </a:cubicBezTo>
                  <a:cubicBezTo>
                    <a:pt x="22" y="56"/>
                    <a:pt x="21" y="54"/>
                    <a:pt x="15" y="52"/>
                  </a:cubicBezTo>
                  <a:cubicBezTo>
                    <a:pt x="10" y="50"/>
                    <a:pt x="6" y="48"/>
                    <a:pt x="5" y="46"/>
                  </a:cubicBezTo>
                  <a:cubicBezTo>
                    <a:pt x="3" y="45"/>
                    <a:pt x="3" y="43"/>
                    <a:pt x="3" y="42"/>
                  </a:cubicBezTo>
                  <a:cubicBezTo>
                    <a:pt x="3" y="40"/>
                    <a:pt x="3" y="39"/>
                    <a:pt x="5" y="37"/>
                  </a:cubicBezTo>
                  <a:cubicBezTo>
                    <a:pt x="6" y="36"/>
                    <a:pt x="9" y="35"/>
                    <a:pt x="12" y="3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99" name="Google Shape;4299;p20"/>
          <p:cNvGrpSpPr/>
          <p:nvPr/>
        </p:nvGrpSpPr>
        <p:grpSpPr>
          <a:xfrm>
            <a:off x="7845425" y="4229101"/>
            <a:ext cx="439738" cy="519112"/>
            <a:chOff x="7845425" y="4229101"/>
            <a:chExt cx="439738" cy="519112"/>
          </a:xfrm>
        </p:grpSpPr>
        <p:sp>
          <p:nvSpPr>
            <p:cNvPr id="4300" name="Google Shape;4300;p20"/>
            <p:cNvSpPr/>
            <p:nvPr/>
          </p:nvSpPr>
          <p:spPr>
            <a:xfrm>
              <a:off x="8037513" y="4340226"/>
              <a:ext cx="57150" cy="96838"/>
            </a:xfrm>
            <a:custGeom>
              <a:rect b="b" l="l" r="r" t="t"/>
              <a:pathLst>
                <a:path extrusionOk="0" h="37" w="22">
                  <a:moveTo>
                    <a:pt x="0" y="19"/>
                  </a:moveTo>
                  <a:cubicBezTo>
                    <a:pt x="0" y="22"/>
                    <a:pt x="0" y="27"/>
                    <a:pt x="1" y="29"/>
                  </a:cubicBezTo>
                  <a:cubicBezTo>
                    <a:pt x="1" y="31"/>
                    <a:pt x="2" y="33"/>
                    <a:pt x="3" y="34"/>
                  </a:cubicBezTo>
                  <a:cubicBezTo>
                    <a:pt x="4" y="35"/>
                    <a:pt x="5" y="36"/>
                    <a:pt x="7" y="36"/>
                  </a:cubicBezTo>
                  <a:cubicBezTo>
                    <a:pt x="8" y="37"/>
                    <a:pt x="10" y="37"/>
                    <a:pt x="11" y="37"/>
                  </a:cubicBezTo>
                  <a:cubicBezTo>
                    <a:pt x="13" y="37"/>
                    <a:pt x="14" y="37"/>
                    <a:pt x="16" y="36"/>
                  </a:cubicBezTo>
                  <a:cubicBezTo>
                    <a:pt x="17" y="36"/>
                    <a:pt x="18" y="35"/>
                    <a:pt x="19" y="34"/>
                  </a:cubicBezTo>
                  <a:cubicBezTo>
                    <a:pt x="20" y="33"/>
                    <a:pt x="21" y="31"/>
                    <a:pt x="21" y="29"/>
                  </a:cubicBezTo>
                  <a:cubicBezTo>
                    <a:pt x="22" y="27"/>
                    <a:pt x="22" y="22"/>
                    <a:pt x="22" y="19"/>
                  </a:cubicBezTo>
                  <a:cubicBezTo>
                    <a:pt x="22" y="15"/>
                    <a:pt x="22" y="10"/>
                    <a:pt x="21" y="8"/>
                  </a:cubicBezTo>
                  <a:cubicBezTo>
                    <a:pt x="21" y="6"/>
                    <a:pt x="20" y="4"/>
                    <a:pt x="19" y="3"/>
                  </a:cubicBezTo>
                  <a:cubicBezTo>
                    <a:pt x="18" y="2"/>
                    <a:pt x="17" y="1"/>
                    <a:pt x="16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2" y="4"/>
                    <a:pt x="1" y="6"/>
                    <a:pt x="1" y="8"/>
                  </a:cubicBezTo>
                  <a:cubicBezTo>
                    <a:pt x="0" y="10"/>
                    <a:pt x="0" y="15"/>
                    <a:pt x="0" y="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1" name="Google Shape;4301;p20"/>
            <p:cNvSpPr/>
            <p:nvPr/>
          </p:nvSpPr>
          <p:spPr>
            <a:xfrm>
              <a:off x="7902575" y="4452938"/>
              <a:ext cx="319088" cy="295275"/>
            </a:xfrm>
            <a:custGeom>
              <a:rect b="b" l="l" r="r" t="t"/>
              <a:pathLst>
                <a:path extrusionOk="0" h="114" w="123">
                  <a:moveTo>
                    <a:pt x="55" y="0"/>
                  </a:moveTo>
                  <a:cubicBezTo>
                    <a:pt x="43" y="40"/>
                    <a:pt x="25" y="78"/>
                    <a:pt x="0" y="114"/>
                  </a:cubicBezTo>
                  <a:cubicBezTo>
                    <a:pt x="22" y="101"/>
                    <a:pt x="43" y="96"/>
                    <a:pt x="61" y="96"/>
                  </a:cubicBezTo>
                  <a:cubicBezTo>
                    <a:pt x="98" y="96"/>
                    <a:pt x="123" y="114"/>
                    <a:pt x="123" y="114"/>
                  </a:cubicBezTo>
                  <a:cubicBezTo>
                    <a:pt x="99" y="78"/>
                    <a:pt x="82" y="40"/>
                    <a:pt x="71" y="0"/>
                  </a:cubicBezTo>
                  <a:cubicBezTo>
                    <a:pt x="61" y="0"/>
                    <a:pt x="61" y="0"/>
                    <a:pt x="61" y="0"/>
                  </a:cubicBezTo>
                  <a:lnTo>
                    <a:pt x="55" y="0"/>
                  </a:lnTo>
                  <a:close/>
                  <a:moveTo>
                    <a:pt x="61" y="24"/>
                  </a:moveTo>
                  <a:cubicBezTo>
                    <a:pt x="62" y="21"/>
                    <a:pt x="62" y="19"/>
                    <a:pt x="63" y="17"/>
                  </a:cubicBezTo>
                  <a:cubicBezTo>
                    <a:pt x="66" y="32"/>
                    <a:pt x="73" y="66"/>
                    <a:pt x="84" y="80"/>
                  </a:cubicBezTo>
                  <a:cubicBezTo>
                    <a:pt x="77" y="74"/>
                    <a:pt x="69" y="72"/>
                    <a:pt x="61" y="72"/>
                  </a:cubicBezTo>
                  <a:cubicBezTo>
                    <a:pt x="54" y="72"/>
                    <a:pt x="46" y="75"/>
                    <a:pt x="39" y="79"/>
                  </a:cubicBezTo>
                  <a:cubicBezTo>
                    <a:pt x="49" y="70"/>
                    <a:pt x="57" y="43"/>
                    <a:pt x="61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2" name="Google Shape;4302;p20"/>
            <p:cNvSpPr/>
            <p:nvPr/>
          </p:nvSpPr>
          <p:spPr>
            <a:xfrm>
              <a:off x="8135938" y="4268788"/>
              <a:ext cx="87313" cy="234950"/>
            </a:xfrm>
            <a:custGeom>
              <a:rect b="b" l="l" r="r" t="t"/>
              <a:pathLst>
                <a:path extrusionOk="0" h="91" w="34">
                  <a:moveTo>
                    <a:pt x="14" y="89"/>
                  </a:moveTo>
                  <a:cubicBezTo>
                    <a:pt x="11" y="91"/>
                    <a:pt x="10" y="89"/>
                    <a:pt x="8" y="87"/>
                  </a:cubicBezTo>
                  <a:cubicBezTo>
                    <a:pt x="5" y="84"/>
                    <a:pt x="1" y="79"/>
                    <a:pt x="3" y="79"/>
                  </a:cubicBezTo>
                  <a:cubicBezTo>
                    <a:pt x="20" y="74"/>
                    <a:pt x="22" y="20"/>
                    <a:pt x="4" y="13"/>
                  </a:cubicBezTo>
                  <a:cubicBezTo>
                    <a:pt x="0" y="12"/>
                    <a:pt x="5" y="7"/>
                    <a:pt x="8" y="4"/>
                  </a:cubicBezTo>
                  <a:cubicBezTo>
                    <a:pt x="11" y="2"/>
                    <a:pt x="12" y="0"/>
                    <a:pt x="14" y="2"/>
                  </a:cubicBezTo>
                  <a:cubicBezTo>
                    <a:pt x="32" y="9"/>
                    <a:pt x="34" y="78"/>
                    <a:pt x="14" y="8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3" name="Google Shape;4303;p20"/>
            <p:cNvSpPr/>
            <p:nvPr/>
          </p:nvSpPr>
          <p:spPr>
            <a:xfrm>
              <a:off x="8178800" y="4229101"/>
              <a:ext cx="106363" cy="319088"/>
            </a:xfrm>
            <a:custGeom>
              <a:rect b="b" l="l" r="r" t="t"/>
              <a:pathLst>
                <a:path extrusionOk="0" h="123" w="41">
                  <a:moveTo>
                    <a:pt x="9" y="119"/>
                  </a:moveTo>
                  <a:cubicBezTo>
                    <a:pt x="6" y="116"/>
                    <a:pt x="2" y="111"/>
                    <a:pt x="5" y="110"/>
                  </a:cubicBezTo>
                  <a:cubicBezTo>
                    <a:pt x="24" y="104"/>
                    <a:pt x="27" y="25"/>
                    <a:pt x="4" y="13"/>
                  </a:cubicBezTo>
                  <a:cubicBezTo>
                    <a:pt x="0" y="12"/>
                    <a:pt x="5" y="7"/>
                    <a:pt x="8" y="4"/>
                  </a:cubicBezTo>
                  <a:cubicBezTo>
                    <a:pt x="11" y="2"/>
                    <a:pt x="12" y="0"/>
                    <a:pt x="14" y="2"/>
                  </a:cubicBezTo>
                  <a:cubicBezTo>
                    <a:pt x="35" y="10"/>
                    <a:pt x="41" y="107"/>
                    <a:pt x="16" y="121"/>
                  </a:cubicBezTo>
                  <a:cubicBezTo>
                    <a:pt x="13" y="123"/>
                    <a:pt x="12" y="121"/>
                    <a:pt x="9" y="1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4" name="Google Shape;4304;p20"/>
            <p:cNvSpPr/>
            <p:nvPr/>
          </p:nvSpPr>
          <p:spPr>
            <a:xfrm>
              <a:off x="8096250" y="4306888"/>
              <a:ext cx="61913" cy="158750"/>
            </a:xfrm>
            <a:custGeom>
              <a:rect b="b" l="l" r="r" t="t"/>
              <a:pathLst>
                <a:path extrusionOk="0" h="61" w="24">
                  <a:moveTo>
                    <a:pt x="21" y="47"/>
                  </a:moveTo>
                  <a:cubicBezTo>
                    <a:pt x="20" y="51"/>
                    <a:pt x="18" y="54"/>
                    <a:pt x="16" y="57"/>
                  </a:cubicBezTo>
                  <a:cubicBezTo>
                    <a:pt x="15" y="58"/>
                    <a:pt x="14" y="59"/>
                    <a:pt x="12" y="59"/>
                  </a:cubicBezTo>
                  <a:cubicBezTo>
                    <a:pt x="10" y="61"/>
                    <a:pt x="9" y="59"/>
                    <a:pt x="7" y="57"/>
                  </a:cubicBezTo>
                  <a:cubicBezTo>
                    <a:pt x="4" y="54"/>
                    <a:pt x="0" y="50"/>
                    <a:pt x="3" y="50"/>
                  </a:cubicBezTo>
                  <a:cubicBezTo>
                    <a:pt x="3" y="50"/>
                    <a:pt x="4" y="49"/>
                    <a:pt x="4" y="49"/>
                  </a:cubicBezTo>
                  <a:cubicBezTo>
                    <a:pt x="5" y="49"/>
                    <a:pt x="6" y="48"/>
                    <a:pt x="7" y="47"/>
                  </a:cubicBezTo>
                  <a:cubicBezTo>
                    <a:pt x="8" y="45"/>
                    <a:pt x="9" y="43"/>
                    <a:pt x="10" y="40"/>
                  </a:cubicBezTo>
                  <a:cubicBezTo>
                    <a:pt x="11" y="35"/>
                    <a:pt x="11" y="26"/>
                    <a:pt x="10" y="20"/>
                  </a:cubicBezTo>
                  <a:cubicBezTo>
                    <a:pt x="9" y="17"/>
                    <a:pt x="8" y="15"/>
                    <a:pt x="7" y="14"/>
                  </a:cubicBezTo>
                  <a:cubicBezTo>
                    <a:pt x="6" y="13"/>
                    <a:pt x="5" y="12"/>
                    <a:pt x="3" y="11"/>
                  </a:cubicBezTo>
                  <a:cubicBezTo>
                    <a:pt x="1" y="11"/>
                    <a:pt x="4" y="6"/>
                    <a:pt x="7" y="4"/>
                  </a:cubicBezTo>
                  <a:cubicBezTo>
                    <a:pt x="9" y="2"/>
                    <a:pt x="10" y="0"/>
                    <a:pt x="13" y="1"/>
                  </a:cubicBezTo>
                  <a:cubicBezTo>
                    <a:pt x="13" y="2"/>
                    <a:pt x="15" y="3"/>
                    <a:pt x="15" y="3"/>
                  </a:cubicBezTo>
                  <a:cubicBezTo>
                    <a:pt x="16" y="3"/>
                    <a:pt x="16" y="4"/>
                    <a:pt x="17" y="4"/>
                  </a:cubicBezTo>
                  <a:cubicBezTo>
                    <a:pt x="21" y="9"/>
                    <a:pt x="22" y="15"/>
                    <a:pt x="23" y="21"/>
                  </a:cubicBezTo>
                  <a:cubicBezTo>
                    <a:pt x="24" y="30"/>
                    <a:pt x="23" y="40"/>
                    <a:pt x="21" y="4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5" name="Google Shape;4305;p20"/>
            <p:cNvSpPr/>
            <p:nvPr/>
          </p:nvSpPr>
          <p:spPr>
            <a:xfrm>
              <a:off x="7907338" y="4268788"/>
              <a:ext cx="87313" cy="234950"/>
            </a:xfrm>
            <a:custGeom>
              <a:rect b="b" l="l" r="r" t="t"/>
              <a:pathLst>
                <a:path extrusionOk="0" h="91" w="34">
                  <a:moveTo>
                    <a:pt x="31" y="13"/>
                  </a:moveTo>
                  <a:cubicBezTo>
                    <a:pt x="13" y="20"/>
                    <a:pt x="15" y="74"/>
                    <a:pt x="31" y="79"/>
                  </a:cubicBezTo>
                  <a:cubicBezTo>
                    <a:pt x="34" y="79"/>
                    <a:pt x="30" y="84"/>
                    <a:pt x="27" y="87"/>
                  </a:cubicBezTo>
                  <a:cubicBezTo>
                    <a:pt x="24" y="89"/>
                    <a:pt x="23" y="91"/>
                    <a:pt x="20" y="89"/>
                  </a:cubicBezTo>
                  <a:cubicBezTo>
                    <a:pt x="0" y="78"/>
                    <a:pt x="2" y="9"/>
                    <a:pt x="20" y="2"/>
                  </a:cubicBezTo>
                  <a:cubicBezTo>
                    <a:pt x="23" y="0"/>
                    <a:pt x="24" y="2"/>
                    <a:pt x="26" y="4"/>
                  </a:cubicBezTo>
                  <a:cubicBezTo>
                    <a:pt x="29" y="7"/>
                    <a:pt x="34" y="12"/>
                    <a:pt x="31" y="1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6" name="Google Shape;4306;p20"/>
            <p:cNvSpPr/>
            <p:nvPr/>
          </p:nvSpPr>
          <p:spPr>
            <a:xfrm>
              <a:off x="7845425" y="4229101"/>
              <a:ext cx="106363" cy="319088"/>
            </a:xfrm>
            <a:custGeom>
              <a:rect b="b" l="l" r="r" t="t"/>
              <a:pathLst>
                <a:path extrusionOk="0" h="123" w="41">
                  <a:moveTo>
                    <a:pt x="27" y="2"/>
                  </a:moveTo>
                  <a:cubicBezTo>
                    <a:pt x="30" y="0"/>
                    <a:pt x="31" y="2"/>
                    <a:pt x="33" y="4"/>
                  </a:cubicBezTo>
                  <a:cubicBezTo>
                    <a:pt x="36" y="7"/>
                    <a:pt x="41" y="12"/>
                    <a:pt x="38" y="13"/>
                  </a:cubicBezTo>
                  <a:cubicBezTo>
                    <a:pt x="15" y="25"/>
                    <a:pt x="17" y="104"/>
                    <a:pt x="36" y="110"/>
                  </a:cubicBezTo>
                  <a:cubicBezTo>
                    <a:pt x="39" y="111"/>
                    <a:pt x="35" y="116"/>
                    <a:pt x="32" y="119"/>
                  </a:cubicBezTo>
                  <a:cubicBezTo>
                    <a:pt x="30" y="121"/>
                    <a:pt x="29" y="123"/>
                    <a:pt x="26" y="121"/>
                  </a:cubicBezTo>
                  <a:cubicBezTo>
                    <a:pt x="0" y="107"/>
                    <a:pt x="6" y="10"/>
                    <a:pt x="27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7" name="Google Shape;4307;p20"/>
            <p:cNvSpPr/>
            <p:nvPr/>
          </p:nvSpPr>
          <p:spPr>
            <a:xfrm>
              <a:off x="7974013" y="4306888"/>
              <a:ext cx="60325" cy="158750"/>
            </a:xfrm>
            <a:custGeom>
              <a:rect b="b" l="l" r="r" t="t"/>
              <a:pathLst>
                <a:path extrusionOk="0" h="61" w="23">
                  <a:moveTo>
                    <a:pt x="11" y="59"/>
                  </a:moveTo>
                  <a:cubicBezTo>
                    <a:pt x="10" y="59"/>
                    <a:pt x="9" y="58"/>
                    <a:pt x="8" y="57"/>
                  </a:cubicBezTo>
                  <a:cubicBezTo>
                    <a:pt x="5" y="54"/>
                    <a:pt x="3" y="51"/>
                    <a:pt x="2" y="47"/>
                  </a:cubicBezTo>
                  <a:cubicBezTo>
                    <a:pt x="0" y="40"/>
                    <a:pt x="0" y="30"/>
                    <a:pt x="1" y="21"/>
                  </a:cubicBezTo>
                  <a:cubicBezTo>
                    <a:pt x="1" y="15"/>
                    <a:pt x="3" y="9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10" y="2"/>
                    <a:pt x="11" y="1"/>
                  </a:cubicBezTo>
                  <a:cubicBezTo>
                    <a:pt x="13" y="0"/>
                    <a:pt x="14" y="2"/>
                    <a:pt x="16" y="4"/>
                  </a:cubicBezTo>
                  <a:cubicBezTo>
                    <a:pt x="19" y="6"/>
                    <a:pt x="23" y="11"/>
                    <a:pt x="20" y="11"/>
                  </a:cubicBezTo>
                  <a:cubicBezTo>
                    <a:pt x="19" y="12"/>
                    <a:pt x="17" y="13"/>
                    <a:pt x="16" y="14"/>
                  </a:cubicBezTo>
                  <a:cubicBezTo>
                    <a:pt x="15" y="15"/>
                    <a:pt x="14" y="17"/>
                    <a:pt x="14" y="20"/>
                  </a:cubicBezTo>
                  <a:cubicBezTo>
                    <a:pt x="13" y="26"/>
                    <a:pt x="13" y="35"/>
                    <a:pt x="14" y="40"/>
                  </a:cubicBezTo>
                  <a:cubicBezTo>
                    <a:pt x="14" y="43"/>
                    <a:pt x="15" y="45"/>
                    <a:pt x="16" y="47"/>
                  </a:cubicBezTo>
                  <a:cubicBezTo>
                    <a:pt x="17" y="48"/>
                    <a:pt x="18" y="49"/>
                    <a:pt x="20" y="49"/>
                  </a:cubicBezTo>
                  <a:cubicBezTo>
                    <a:pt x="20" y="49"/>
                    <a:pt x="20" y="50"/>
                    <a:pt x="21" y="50"/>
                  </a:cubicBezTo>
                  <a:cubicBezTo>
                    <a:pt x="23" y="50"/>
                    <a:pt x="20" y="54"/>
                    <a:pt x="17" y="57"/>
                  </a:cubicBezTo>
                  <a:cubicBezTo>
                    <a:pt x="15" y="59"/>
                    <a:pt x="14" y="61"/>
                    <a:pt x="11" y="5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08" name="Google Shape;4308;p20"/>
          <p:cNvSpPr/>
          <p:nvPr/>
        </p:nvSpPr>
        <p:spPr>
          <a:xfrm>
            <a:off x="2403475" y="354013"/>
            <a:ext cx="473075" cy="461963"/>
          </a:xfrm>
          <a:custGeom>
            <a:rect b="b" l="l" r="r" t="t"/>
            <a:pathLst>
              <a:path extrusionOk="0" h="178" w="183">
                <a:moveTo>
                  <a:pt x="166" y="51"/>
                </a:moveTo>
                <a:cubicBezTo>
                  <a:pt x="162" y="51"/>
                  <a:pt x="162" y="51"/>
                  <a:pt x="162" y="51"/>
                </a:cubicBezTo>
                <a:cubicBezTo>
                  <a:pt x="160" y="51"/>
                  <a:pt x="160" y="51"/>
                  <a:pt x="160" y="51"/>
                </a:cubicBezTo>
                <a:cubicBezTo>
                  <a:pt x="153" y="51"/>
                  <a:pt x="153" y="51"/>
                  <a:pt x="153" y="51"/>
                </a:cubicBezTo>
                <a:cubicBezTo>
                  <a:pt x="99" y="51"/>
                  <a:pt x="99" y="51"/>
                  <a:pt x="99" y="51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42" y="17"/>
                  <a:pt x="144" y="17"/>
                  <a:pt x="146" y="17"/>
                </a:cubicBezTo>
                <a:cubicBezTo>
                  <a:pt x="149" y="17"/>
                  <a:pt x="152" y="16"/>
                  <a:pt x="153" y="13"/>
                </a:cubicBezTo>
                <a:cubicBezTo>
                  <a:pt x="154" y="12"/>
                  <a:pt x="155" y="10"/>
                  <a:pt x="155" y="9"/>
                </a:cubicBezTo>
                <a:cubicBezTo>
                  <a:pt x="155" y="7"/>
                  <a:pt x="154" y="5"/>
                  <a:pt x="153" y="4"/>
                </a:cubicBezTo>
                <a:cubicBezTo>
                  <a:pt x="152" y="2"/>
                  <a:pt x="149" y="0"/>
                  <a:pt x="146" y="0"/>
                </a:cubicBezTo>
                <a:cubicBezTo>
                  <a:pt x="141" y="0"/>
                  <a:pt x="137" y="4"/>
                  <a:pt x="137" y="9"/>
                </a:cubicBezTo>
                <a:cubicBezTo>
                  <a:pt x="137" y="11"/>
                  <a:pt x="138" y="13"/>
                  <a:pt x="139" y="14"/>
                </a:cubicBezTo>
                <a:cubicBezTo>
                  <a:pt x="92" y="41"/>
                  <a:pt x="92" y="41"/>
                  <a:pt x="92" y="41"/>
                </a:cubicBezTo>
                <a:cubicBezTo>
                  <a:pt x="74" y="29"/>
                  <a:pt x="74" y="29"/>
                  <a:pt x="74" y="29"/>
                </a:cubicBezTo>
                <a:cubicBezTo>
                  <a:pt x="50" y="15"/>
                  <a:pt x="50" y="15"/>
                  <a:pt x="50" y="15"/>
                </a:cubicBezTo>
                <a:cubicBezTo>
                  <a:pt x="52" y="13"/>
                  <a:pt x="53" y="11"/>
                  <a:pt x="53" y="9"/>
                </a:cubicBezTo>
                <a:cubicBezTo>
                  <a:pt x="53" y="4"/>
                  <a:pt x="49" y="0"/>
                  <a:pt x="44" y="0"/>
                </a:cubicBezTo>
                <a:cubicBezTo>
                  <a:pt x="40" y="0"/>
                  <a:pt x="36" y="4"/>
                  <a:pt x="36" y="9"/>
                </a:cubicBezTo>
                <a:cubicBezTo>
                  <a:pt x="36" y="13"/>
                  <a:pt x="40" y="17"/>
                  <a:pt x="44" y="17"/>
                </a:cubicBezTo>
                <a:cubicBezTo>
                  <a:pt x="46" y="17"/>
                  <a:pt x="47" y="17"/>
                  <a:pt x="49" y="16"/>
                </a:cubicBezTo>
                <a:cubicBezTo>
                  <a:pt x="74" y="42"/>
                  <a:pt x="74" y="42"/>
                  <a:pt x="74" y="42"/>
                </a:cubicBezTo>
                <a:cubicBezTo>
                  <a:pt x="82" y="51"/>
                  <a:pt x="82" y="51"/>
                  <a:pt x="82" y="51"/>
                </a:cubicBezTo>
                <a:cubicBezTo>
                  <a:pt x="74" y="51"/>
                  <a:pt x="74" y="51"/>
                  <a:pt x="74" y="51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178"/>
                  <a:pt x="0" y="178"/>
                  <a:pt x="0" y="178"/>
                </a:cubicBezTo>
                <a:cubicBezTo>
                  <a:pt x="74" y="178"/>
                  <a:pt x="74" y="178"/>
                  <a:pt x="74" y="178"/>
                </a:cubicBezTo>
                <a:cubicBezTo>
                  <a:pt x="153" y="178"/>
                  <a:pt x="153" y="178"/>
                  <a:pt x="153" y="178"/>
                </a:cubicBezTo>
                <a:cubicBezTo>
                  <a:pt x="160" y="178"/>
                  <a:pt x="160" y="178"/>
                  <a:pt x="160" y="178"/>
                </a:cubicBezTo>
                <a:cubicBezTo>
                  <a:pt x="162" y="178"/>
                  <a:pt x="162" y="178"/>
                  <a:pt x="162" y="178"/>
                </a:cubicBezTo>
                <a:cubicBezTo>
                  <a:pt x="166" y="178"/>
                  <a:pt x="166" y="178"/>
                  <a:pt x="166" y="178"/>
                </a:cubicBezTo>
                <a:cubicBezTo>
                  <a:pt x="183" y="178"/>
                  <a:pt x="183" y="178"/>
                  <a:pt x="183" y="178"/>
                </a:cubicBezTo>
                <a:cubicBezTo>
                  <a:pt x="183" y="51"/>
                  <a:pt x="183" y="51"/>
                  <a:pt x="183" y="51"/>
                </a:cubicBezTo>
                <a:lnTo>
                  <a:pt x="166" y="51"/>
                </a:lnTo>
                <a:close/>
                <a:moveTo>
                  <a:pt x="160" y="70"/>
                </a:moveTo>
                <a:cubicBezTo>
                  <a:pt x="160" y="70"/>
                  <a:pt x="161" y="70"/>
                  <a:pt x="162" y="70"/>
                </a:cubicBezTo>
                <a:cubicBezTo>
                  <a:pt x="163" y="71"/>
                  <a:pt x="164" y="72"/>
                  <a:pt x="166" y="72"/>
                </a:cubicBezTo>
                <a:cubicBezTo>
                  <a:pt x="169" y="75"/>
                  <a:pt x="172" y="79"/>
                  <a:pt x="173" y="83"/>
                </a:cubicBezTo>
                <a:cubicBezTo>
                  <a:pt x="166" y="77"/>
                  <a:pt x="166" y="77"/>
                  <a:pt x="166" y="77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159" y="70"/>
                  <a:pt x="159" y="70"/>
                  <a:pt x="160" y="70"/>
                </a:cubicBezTo>
                <a:close/>
                <a:moveTo>
                  <a:pt x="131" y="158"/>
                </a:moveTo>
                <a:cubicBezTo>
                  <a:pt x="74" y="158"/>
                  <a:pt x="74" y="158"/>
                  <a:pt x="74" y="158"/>
                </a:cubicBezTo>
                <a:cubicBezTo>
                  <a:pt x="16" y="158"/>
                  <a:pt x="16" y="158"/>
                  <a:pt x="16" y="158"/>
                </a:cubicBezTo>
                <a:cubicBezTo>
                  <a:pt x="16" y="67"/>
                  <a:pt x="16" y="67"/>
                  <a:pt x="16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131" y="67"/>
                  <a:pt x="131" y="67"/>
                  <a:pt x="131" y="67"/>
                </a:cubicBezTo>
                <a:lnTo>
                  <a:pt x="131" y="158"/>
                </a:lnTo>
                <a:close/>
                <a:moveTo>
                  <a:pt x="153" y="102"/>
                </a:moveTo>
                <a:cubicBezTo>
                  <a:pt x="147" y="100"/>
                  <a:pt x="141" y="95"/>
                  <a:pt x="140" y="88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54" y="102"/>
                  <a:pt x="154" y="102"/>
                  <a:pt x="154" y="102"/>
                </a:cubicBezTo>
                <a:cubicBezTo>
                  <a:pt x="154" y="102"/>
                  <a:pt x="154" y="102"/>
                  <a:pt x="153" y="102"/>
                </a:cubicBezTo>
                <a:close/>
                <a:moveTo>
                  <a:pt x="160" y="102"/>
                </a:moveTo>
                <a:cubicBezTo>
                  <a:pt x="159" y="102"/>
                  <a:pt x="158" y="102"/>
                  <a:pt x="158" y="102"/>
                </a:cubicBezTo>
                <a:cubicBezTo>
                  <a:pt x="153" y="98"/>
                  <a:pt x="153" y="98"/>
                  <a:pt x="153" y="98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3"/>
                  <a:pt x="140" y="83"/>
                  <a:pt x="141" y="82"/>
                </a:cubicBezTo>
                <a:cubicBezTo>
                  <a:pt x="153" y="94"/>
                  <a:pt x="153" y="94"/>
                  <a:pt x="153" y="94"/>
                </a:cubicBezTo>
                <a:cubicBezTo>
                  <a:pt x="160" y="101"/>
                  <a:pt x="160" y="101"/>
                  <a:pt x="160" y="101"/>
                </a:cubicBezTo>
                <a:cubicBezTo>
                  <a:pt x="160" y="102"/>
                  <a:pt x="160" y="102"/>
                  <a:pt x="160" y="102"/>
                </a:cubicBezTo>
                <a:cubicBezTo>
                  <a:pt x="160" y="102"/>
                  <a:pt x="160" y="102"/>
                  <a:pt x="160" y="102"/>
                </a:cubicBezTo>
                <a:close/>
                <a:moveTo>
                  <a:pt x="163" y="101"/>
                </a:moveTo>
                <a:cubicBezTo>
                  <a:pt x="162" y="99"/>
                  <a:pt x="162" y="99"/>
                  <a:pt x="162" y="99"/>
                </a:cubicBezTo>
                <a:cubicBezTo>
                  <a:pt x="160" y="97"/>
                  <a:pt x="160" y="97"/>
                  <a:pt x="160" y="97"/>
                </a:cubicBezTo>
                <a:cubicBezTo>
                  <a:pt x="153" y="91"/>
                  <a:pt x="153" y="91"/>
                  <a:pt x="153" y="91"/>
                </a:cubicBezTo>
                <a:cubicBezTo>
                  <a:pt x="142" y="79"/>
                  <a:pt x="142" y="79"/>
                  <a:pt x="142" y="79"/>
                </a:cubicBezTo>
                <a:cubicBezTo>
                  <a:pt x="142" y="78"/>
                  <a:pt x="142" y="78"/>
                  <a:pt x="143" y="77"/>
                </a:cubicBezTo>
                <a:cubicBezTo>
                  <a:pt x="153" y="88"/>
                  <a:pt x="153" y="88"/>
                  <a:pt x="153" y="88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2" y="96"/>
                  <a:pt x="162" y="96"/>
                  <a:pt x="162" y="96"/>
                </a:cubicBezTo>
                <a:cubicBezTo>
                  <a:pt x="165" y="100"/>
                  <a:pt x="165" y="100"/>
                  <a:pt x="165" y="100"/>
                </a:cubicBezTo>
                <a:cubicBezTo>
                  <a:pt x="164" y="100"/>
                  <a:pt x="164" y="100"/>
                  <a:pt x="163" y="101"/>
                </a:cubicBezTo>
                <a:close/>
                <a:moveTo>
                  <a:pt x="167" y="98"/>
                </a:moveTo>
                <a:cubicBezTo>
                  <a:pt x="166" y="97"/>
                  <a:pt x="166" y="97"/>
                  <a:pt x="166" y="97"/>
                </a:cubicBezTo>
                <a:cubicBezTo>
                  <a:pt x="162" y="93"/>
                  <a:pt x="162" y="93"/>
                  <a:pt x="162" y="93"/>
                </a:cubicBezTo>
                <a:cubicBezTo>
                  <a:pt x="160" y="90"/>
                  <a:pt x="160" y="90"/>
                  <a:pt x="160" y="90"/>
                </a:cubicBezTo>
                <a:cubicBezTo>
                  <a:pt x="153" y="84"/>
                  <a:pt x="153" y="84"/>
                  <a:pt x="153" y="84"/>
                </a:cubicBezTo>
                <a:cubicBezTo>
                  <a:pt x="144" y="75"/>
                  <a:pt x="144" y="75"/>
                  <a:pt x="144" y="75"/>
                </a:cubicBezTo>
                <a:cubicBezTo>
                  <a:pt x="145" y="74"/>
                  <a:pt x="145" y="74"/>
                  <a:pt x="146" y="73"/>
                </a:cubicBezTo>
                <a:cubicBezTo>
                  <a:pt x="153" y="81"/>
                  <a:pt x="153" y="81"/>
                  <a:pt x="153" y="81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66" y="93"/>
                  <a:pt x="166" y="93"/>
                  <a:pt x="166" y="93"/>
                </a:cubicBezTo>
                <a:cubicBezTo>
                  <a:pt x="169" y="96"/>
                  <a:pt x="169" y="96"/>
                  <a:pt x="169" y="96"/>
                </a:cubicBezTo>
                <a:cubicBezTo>
                  <a:pt x="168" y="97"/>
                  <a:pt x="168" y="98"/>
                  <a:pt x="167" y="98"/>
                </a:cubicBezTo>
                <a:close/>
                <a:moveTo>
                  <a:pt x="170" y="94"/>
                </a:moveTo>
                <a:cubicBezTo>
                  <a:pt x="166" y="90"/>
                  <a:pt x="166" y="90"/>
                  <a:pt x="166" y="90"/>
                </a:cubicBezTo>
                <a:cubicBezTo>
                  <a:pt x="162" y="86"/>
                  <a:pt x="162" y="86"/>
                  <a:pt x="162" y="86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53" y="78"/>
                  <a:pt x="153" y="78"/>
                  <a:pt x="153" y="78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48" y="72"/>
                  <a:pt x="149" y="71"/>
                  <a:pt x="150" y="71"/>
                </a:cubicBezTo>
                <a:cubicBezTo>
                  <a:pt x="153" y="74"/>
                  <a:pt x="153" y="74"/>
                  <a:pt x="153" y="74"/>
                </a:cubicBezTo>
                <a:cubicBezTo>
                  <a:pt x="160" y="81"/>
                  <a:pt x="160" y="81"/>
                  <a:pt x="160" y="81"/>
                </a:cubicBezTo>
                <a:cubicBezTo>
                  <a:pt x="162" y="83"/>
                  <a:pt x="162" y="83"/>
                  <a:pt x="162" y="83"/>
                </a:cubicBezTo>
                <a:cubicBezTo>
                  <a:pt x="166" y="87"/>
                  <a:pt x="166" y="87"/>
                  <a:pt x="166" y="87"/>
                </a:cubicBezTo>
                <a:cubicBezTo>
                  <a:pt x="171" y="92"/>
                  <a:pt x="171" y="92"/>
                  <a:pt x="171" y="92"/>
                </a:cubicBezTo>
                <a:cubicBezTo>
                  <a:pt x="171" y="93"/>
                  <a:pt x="171" y="94"/>
                  <a:pt x="170" y="94"/>
                </a:cubicBezTo>
                <a:close/>
                <a:moveTo>
                  <a:pt x="172" y="90"/>
                </a:moveTo>
                <a:cubicBezTo>
                  <a:pt x="166" y="83"/>
                  <a:pt x="166" y="83"/>
                  <a:pt x="166" y="83"/>
                </a:cubicBezTo>
                <a:cubicBezTo>
                  <a:pt x="162" y="79"/>
                  <a:pt x="162" y="79"/>
                  <a:pt x="162" y="79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53" y="71"/>
                  <a:pt x="153" y="71"/>
                  <a:pt x="153" y="71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53" y="70"/>
                  <a:pt x="153" y="70"/>
                  <a:pt x="153" y="70"/>
                </a:cubicBezTo>
                <a:cubicBezTo>
                  <a:pt x="154" y="70"/>
                  <a:pt x="154" y="70"/>
                  <a:pt x="155" y="70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66" y="80"/>
                  <a:pt x="166" y="80"/>
                  <a:pt x="166" y="80"/>
                </a:cubicBezTo>
                <a:cubicBezTo>
                  <a:pt x="173" y="87"/>
                  <a:pt x="173" y="87"/>
                  <a:pt x="173" y="87"/>
                </a:cubicBezTo>
                <a:cubicBezTo>
                  <a:pt x="173" y="88"/>
                  <a:pt x="172" y="89"/>
                  <a:pt x="172" y="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309" name="Google Shape;4309;p20"/>
          <p:cNvGrpSpPr/>
          <p:nvPr/>
        </p:nvGrpSpPr>
        <p:grpSpPr>
          <a:xfrm>
            <a:off x="830263" y="2703513"/>
            <a:ext cx="434975" cy="539750"/>
            <a:chOff x="830263" y="2703513"/>
            <a:chExt cx="434975" cy="539750"/>
          </a:xfrm>
        </p:grpSpPr>
        <p:sp>
          <p:nvSpPr>
            <p:cNvPr id="4310" name="Google Shape;4310;p20"/>
            <p:cNvSpPr/>
            <p:nvPr/>
          </p:nvSpPr>
          <p:spPr>
            <a:xfrm>
              <a:off x="885825" y="2760663"/>
              <a:ext cx="96838" cy="93663"/>
            </a:xfrm>
            <a:custGeom>
              <a:rect b="b" l="l" r="r" t="t"/>
              <a:pathLst>
                <a:path extrusionOk="0" h="36" w="37">
                  <a:moveTo>
                    <a:pt x="32" y="0"/>
                  </a:moveTo>
                  <a:cubicBezTo>
                    <a:pt x="35" y="0"/>
                    <a:pt x="37" y="2"/>
                    <a:pt x="37" y="5"/>
                  </a:cubicBezTo>
                  <a:cubicBezTo>
                    <a:pt x="37" y="8"/>
                    <a:pt x="35" y="10"/>
                    <a:pt x="32" y="10"/>
                  </a:cubicBezTo>
                  <a:cubicBezTo>
                    <a:pt x="20" y="10"/>
                    <a:pt x="10" y="20"/>
                    <a:pt x="10" y="31"/>
                  </a:cubicBezTo>
                  <a:cubicBezTo>
                    <a:pt x="10" y="34"/>
                    <a:pt x="8" y="36"/>
                    <a:pt x="5" y="36"/>
                  </a:cubicBezTo>
                  <a:cubicBezTo>
                    <a:pt x="2" y="36"/>
                    <a:pt x="0" y="34"/>
                    <a:pt x="0" y="31"/>
                  </a:cubicBezTo>
                  <a:cubicBezTo>
                    <a:pt x="0" y="14"/>
                    <a:pt x="14" y="0"/>
                    <a:pt x="3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1" name="Google Shape;4311;p20"/>
            <p:cNvSpPr/>
            <p:nvPr/>
          </p:nvSpPr>
          <p:spPr>
            <a:xfrm>
              <a:off x="830263" y="2703513"/>
              <a:ext cx="160338" cy="158750"/>
            </a:xfrm>
            <a:custGeom>
              <a:rect b="b" l="l" r="r" t="t"/>
              <a:pathLst>
                <a:path extrusionOk="0" h="61" w="62">
                  <a:moveTo>
                    <a:pt x="57" y="0"/>
                  </a:moveTo>
                  <a:cubicBezTo>
                    <a:pt x="60" y="0"/>
                    <a:pt x="62" y="2"/>
                    <a:pt x="62" y="5"/>
                  </a:cubicBezTo>
                  <a:cubicBezTo>
                    <a:pt x="62" y="8"/>
                    <a:pt x="60" y="10"/>
                    <a:pt x="57" y="10"/>
                  </a:cubicBezTo>
                  <a:cubicBezTo>
                    <a:pt x="44" y="10"/>
                    <a:pt x="32" y="15"/>
                    <a:pt x="24" y="24"/>
                  </a:cubicBezTo>
                  <a:cubicBezTo>
                    <a:pt x="15" y="32"/>
                    <a:pt x="10" y="44"/>
                    <a:pt x="10" y="56"/>
                  </a:cubicBezTo>
                  <a:cubicBezTo>
                    <a:pt x="10" y="59"/>
                    <a:pt x="7" y="61"/>
                    <a:pt x="5" y="61"/>
                  </a:cubicBezTo>
                  <a:cubicBezTo>
                    <a:pt x="2" y="61"/>
                    <a:pt x="0" y="59"/>
                    <a:pt x="0" y="56"/>
                  </a:cubicBezTo>
                  <a:cubicBezTo>
                    <a:pt x="0" y="41"/>
                    <a:pt x="6" y="27"/>
                    <a:pt x="16" y="17"/>
                  </a:cubicBezTo>
                  <a:cubicBezTo>
                    <a:pt x="27" y="6"/>
                    <a:pt x="42" y="0"/>
                    <a:pt x="5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2" name="Google Shape;4312;p20"/>
            <p:cNvSpPr/>
            <p:nvPr/>
          </p:nvSpPr>
          <p:spPr>
            <a:xfrm>
              <a:off x="912813" y="2789238"/>
              <a:ext cx="352425" cy="454025"/>
            </a:xfrm>
            <a:custGeom>
              <a:rect b="b" l="l" r="r" t="t"/>
              <a:pathLst>
                <a:path extrusionOk="0" h="175" w="136">
                  <a:moveTo>
                    <a:pt x="49" y="151"/>
                  </a:moveTo>
                  <a:cubicBezTo>
                    <a:pt x="72" y="151"/>
                    <a:pt x="72" y="151"/>
                    <a:pt x="72" y="151"/>
                  </a:cubicBezTo>
                  <a:cubicBezTo>
                    <a:pt x="72" y="127"/>
                    <a:pt x="72" y="127"/>
                    <a:pt x="72" y="127"/>
                  </a:cubicBezTo>
                  <a:cubicBezTo>
                    <a:pt x="47" y="133"/>
                    <a:pt x="19" y="126"/>
                    <a:pt x="0" y="107"/>
                  </a:cubicBezTo>
                  <a:cubicBezTo>
                    <a:pt x="63" y="106"/>
                    <a:pt x="107" y="68"/>
                    <a:pt x="109" y="0"/>
                  </a:cubicBezTo>
                  <a:cubicBezTo>
                    <a:pt x="133" y="34"/>
                    <a:pt x="136" y="84"/>
                    <a:pt x="99" y="116"/>
                  </a:cubicBezTo>
                  <a:cubicBezTo>
                    <a:pt x="99" y="151"/>
                    <a:pt x="99" y="151"/>
                    <a:pt x="99" y="151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4" y="151"/>
                    <a:pt x="127" y="152"/>
                    <a:pt x="129" y="153"/>
                  </a:cubicBezTo>
                  <a:cubicBezTo>
                    <a:pt x="129" y="153"/>
                    <a:pt x="129" y="153"/>
                    <a:pt x="129" y="153"/>
                  </a:cubicBezTo>
                  <a:cubicBezTo>
                    <a:pt x="129" y="153"/>
                    <a:pt x="129" y="153"/>
                    <a:pt x="129" y="153"/>
                  </a:cubicBezTo>
                  <a:cubicBezTo>
                    <a:pt x="132" y="155"/>
                    <a:pt x="134" y="159"/>
                    <a:pt x="134" y="163"/>
                  </a:cubicBezTo>
                  <a:cubicBezTo>
                    <a:pt x="134" y="169"/>
                    <a:pt x="128" y="175"/>
                    <a:pt x="122" y="175"/>
                  </a:cubicBezTo>
                  <a:cubicBezTo>
                    <a:pt x="49" y="175"/>
                    <a:pt x="49" y="175"/>
                    <a:pt x="49" y="175"/>
                  </a:cubicBezTo>
                  <a:cubicBezTo>
                    <a:pt x="43" y="175"/>
                    <a:pt x="37" y="169"/>
                    <a:pt x="37" y="163"/>
                  </a:cubicBezTo>
                  <a:cubicBezTo>
                    <a:pt x="37" y="156"/>
                    <a:pt x="43" y="151"/>
                    <a:pt x="49" y="15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3" name="Google Shape;4313;p20"/>
            <p:cNvSpPr/>
            <p:nvPr/>
          </p:nvSpPr>
          <p:spPr>
            <a:xfrm>
              <a:off x="933450" y="2801938"/>
              <a:ext cx="185738" cy="206375"/>
            </a:xfrm>
            <a:custGeom>
              <a:rect b="b" l="l" r="r" t="t"/>
              <a:pathLst>
                <a:path extrusionOk="0" h="79" w="72">
                  <a:moveTo>
                    <a:pt x="14" y="5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6" y="12"/>
                    <a:pt x="32" y="13"/>
                    <a:pt x="36" y="17"/>
                  </a:cubicBezTo>
                  <a:cubicBezTo>
                    <a:pt x="40" y="21"/>
                    <a:pt x="41" y="27"/>
                    <a:pt x="39" y="32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8" y="65"/>
                    <a:pt x="60" y="74"/>
                    <a:pt x="46" y="79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3" y="43"/>
                    <a:pt x="18" y="42"/>
                    <a:pt x="14" y="38"/>
                  </a:cubicBezTo>
                  <a:cubicBezTo>
                    <a:pt x="10" y="34"/>
                    <a:pt x="9" y="27"/>
                    <a:pt x="11" y="2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9"/>
                    <a:pt x="8" y="0"/>
                    <a:pt x="14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14" name="Google Shape;4314;p20"/>
          <p:cNvSpPr/>
          <p:nvPr/>
        </p:nvSpPr>
        <p:spPr>
          <a:xfrm>
            <a:off x="7886700" y="1844676"/>
            <a:ext cx="349250" cy="568325"/>
          </a:xfrm>
          <a:custGeom>
            <a:rect b="b" l="l" r="r" t="t"/>
            <a:pathLst>
              <a:path extrusionOk="0" h="219" w="135">
                <a:moveTo>
                  <a:pt x="75" y="157"/>
                </a:moveTo>
                <a:cubicBezTo>
                  <a:pt x="75" y="189"/>
                  <a:pt x="75" y="189"/>
                  <a:pt x="75" y="189"/>
                </a:cubicBezTo>
                <a:cubicBezTo>
                  <a:pt x="75" y="193"/>
                  <a:pt x="72" y="196"/>
                  <a:pt x="68" y="196"/>
                </a:cubicBezTo>
                <a:cubicBezTo>
                  <a:pt x="64" y="196"/>
                  <a:pt x="60" y="193"/>
                  <a:pt x="60" y="189"/>
                </a:cubicBezTo>
                <a:cubicBezTo>
                  <a:pt x="60" y="156"/>
                  <a:pt x="60" y="156"/>
                  <a:pt x="60" y="156"/>
                </a:cubicBezTo>
                <a:cubicBezTo>
                  <a:pt x="55" y="154"/>
                  <a:pt x="52" y="149"/>
                  <a:pt x="52" y="143"/>
                </a:cubicBezTo>
                <a:cubicBezTo>
                  <a:pt x="52" y="134"/>
                  <a:pt x="59" y="127"/>
                  <a:pt x="68" y="127"/>
                </a:cubicBezTo>
                <a:cubicBezTo>
                  <a:pt x="76" y="127"/>
                  <a:pt x="83" y="134"/>
                  <a:pt x="83" y="143"/>
                </a:cubicBezTo>
                <a:cubicBezTo>
                  <a:pt x="83" y="149"/>
                  <a:pt x="80" y="154"/>
                  <a:pt x="75" y="157"/>
                </a:cubicBezTo>
                <a:close/>
                <a:moveTo>
                  <a:pt x="15" y="88"/>
                </a:moveTo>
                <a:cubicBezTo>
                  <a:pt x="17" y="9"/>
                  <a:pt x="104" y="0"/>
                  <a:pt x="118" y="68"/>
                </a:cubicBezTo>
                <a:cubicBezTo>
                  <a:pt x="118" y="69"/>
                  <a:pt x="118" y="70"/>
                  <a:pt x="118" y="72"/>
                </a:cubicBezTo>
                <a:cubicBezTo>
                  <a:pt x="119" y="79"/>
                  <a:pt x="103" y="78"/>
                  <a:pt x="102" y="72"/>
                </a:cubicBezTo>
                <a:cubicBezTo>
                  <a:pt x="102" y="71"/>
                  <a:pt x="101" y="70"/>
                  <a:pt x="101" y="68"/>
                </a:cubicBezTo>
                <a:cubicBezTo>
                  <a:pt x="87" y="19"/>
                  <a:pt x="30" y="29"/>
                  <a:pt x="29" y="88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134" y="95"/>
                  <a:pt x="134" y="95"/>
                  <a:pt x="134" y="95"/>
                </a:cubicBezTo>
                <a:cubicBezTo>
                  <a:pt x="135" y="209"/>
                  <a:pt x="135" y="209"/>
                  <a:pt x="135" y="209"/>
                </a:cubicBezTo>
                <a:cubicBezTo>
                  <a:pt x="124" y="217"/>
                  <a:pt x="124" y="217"/>
                  <a:pt x="124" y="217"/>
                </a:cubicBezTo>
                <a:cubicBezTo>
                  <a:pt x="13" y="219"/>
                  <a:pt x="13" y="219"/>
                  <a:pt x="13" y="219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93"/>
                  <a:pt x="0" y="93"/>
                  <a:pt x="0" y="93"/>
                </a:cubicBezTo>
                <a:cubicBezTo>
                  <a:pt x="12" y="88"/>
                  <a:pt x="12" y="88"/>
                  <a:pt x="12" y="88"/>
                </a:cubicBezTo>
                <a:lnTo>
                  <a:pt x="15" y="8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15" name="Google Shape;4315;p20"/>
          <p:cNvSpPr/>
          <p:nvPr/>
        </p:nvSpPr>
        <p:spPr>
          <a:xfrm>
            <a:off x="7023100" y="1912938"/>
            <a:ext cx="528638" cy="531813"/>
          </a:xfrm>
          <a:custGeom>
            <a:rect b="b" l="l" r="r" t="t"/>
            <a:pathLst>
              <a:path extrusionOk="0" h="205" w="204">
                <a:moveTo>
                  <a:pt x="50" y="62"/>
                </a:moveTo>
                <a:cubicBezTo>
                  <a:pt x="90" y="80"/>
                  <a:pt x="90" y="80"/>
                  <a:pt x="90" y="80"/>
                </a:cubicBezTo>
                <a:cubicBezTo>
                  <a:pt x="98" y="37"/>
                  <a:pt x="98" y="37"/>
                  <a:pt x="98" y="37"/>
                </a:cubicBezTo>
                <a:cubicBezTo>
                  <a:pt x="79" y="38"/>
                  <a:pt x="61" y="48"/>
                  <a:pt x="50" y="62"/>
                </a:cubicBezTo>
                <a:moveTo>
                  <a:pt x="37" y="114"/>
                </a:moveTo>
                <a:cubicBezTo>
                  <a:pt x="71" y="99"/>
                  <a:pt x="71" y="99"/>
                  <a:pt x="71" y="99"/>
                </a:cubicBezTo>
                <a:cubicBezTo>
                  <a:pt x="44" y="71"/>
                  <a:pt x="44" y="71"/>
                  <a:pt x="44" y="71"/>
                </a:cubicBezTo>
                <a:cubicBezTo>
                  <a:pt x="39" y="80"/>
                  <a:pt x="36" y="91"/>
                  <a:pt x="36" y="103"/>
                </a:cubicBezTo>
                <a:cubicBezTo>
                  <a:pt x="36" y="106"/>
                  <a:pt x="36" y="110"/>
                  <a:pt x="37" y="114"/>
                </a:cubicBezTo>
                <a:close/>
                <a:moveTo>
                  <a:pt x="67" y="158"/>
                </a:moveTo>
                <a:cubicBezTo>
                  <a:pt x="75" y="124"/>
                  <a:pt x="75" y="124"/>
                  <a:pt x="75" y="124"/>
                </a:cubicBezTo>
                <a:cubicBezTo>
                  <a:pt x="40" y="125"/>
                  <a:pt x="40" y="125"/>
                  <a:pt x="40" y="125"/>
                </a:cubicBezTo>
                <a:cubicBezTo>
                  <a:pt x="45" y="139"/>
                  <a:pt x="55" y="151"/>
                  <a:pt x="67" y="158"/>
                </a:cubicBezTo>
                <a:close/>
                <a:moveTo>
                  <a:pt x="124" y="165"/>
                </a:moveTo>
                <a:cubicBezTo>
                  <a:pt x="100" y="136"/>
                  <a:pt x="100" y="136"/>
                  <a:pt x="100" y="136"/>
                </a:cubicBezTo>
                <a:cubicBezTo>
                  <a:pt x="78" y="164"/>
                  <a:pt x="78" y="164"/>
                  <a:pt x="78" y="164"/>
                </a:cubicBezTo>
                <a:cubicBezTo>
                  <a:pt x="85" y="167"/>
                  <a:pt x="93" y="168"/>
                  <a:pt x="102" y="168"/>
                </a:cubicBezTo>
                <a:cubicBezTo>
                  <a:pt x="110" y="168"/>
                  <a:pt x="117" y="167"/>
                  <a:pt x="124" y="165"/>
                </a:cubicBezTo>
                <a:close/>
                <a:moveTo>
                  <a:pt x="163" y="127"/>
                </a:moveTo>
                <a:cubicBezTo>
                  <a:pt x="125" y="127"/>
                  <a:pt x="125" y="127"/>
                  <a:pt x="125" y="127"/>
                </a:cubicBezTo>
                <a:cubicBezTo>
                  <a:pt x="135" y="159"/>
                  <a:pt x="135" y="159"/>
                  <a:pt x="135" y="159"/>
                </a:cubicBezTo>
                <a:cubicBezTo>
                  <a:pt x="148" y="152"/>
                  <a:pt x="158" y="141"/>
                  <a:pt x="163" y="127"/>
                </a:cubicBezTo>
                <a:close/>
                <a:moveTo>
                  <a:pt x="160" y="72"/>
                </a:moveTo>
                <a:cubicBezTo>
                  <a:pt x="133" y="103"/>
                  <a:pt x="133" y="103"/>
                  <a:pt x="133" y="103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67" y="111"/>
                  <a:pt x="168" y="107"/>
                  <a:pt x="168" y="103"/>
                </a:cubicBezTo>
                <a:cubicBezTo>
                  <a:pt x="168" y="92"/>
                  <a:pt x="165" y="81"/>
                  <a:pt x="160" y="72"/>
                </a:cubicBezTo>
                <a:close/>
                <a:moveTo>
                  <a:pt x="107" y="37"/>
                </a:moveTo>
                <a:cubicBezTo>
                  <a:pt x="118" y="82"/>
                  <a:pt x="118" y="82"/>
                  <a:pt x="118" y="82"/>
                </a:cubicBezTo>
                <a:cubicBezTo>
                  <a:pt x="154" y="63"/>
                  <a:pt x="154" y="63"/>
                  <a:pt x="154" y="63"/>
                </a:cubicBezTo>
                <a:cubicBezTo>
                  <a:pt x="143" y="48"/>
                  <a:pt x="126" y="38"/>
                  <a:pt x="107" y="37"/>
                </a:cubicBezTo>
                <a:close/>
                <a:moveTo>
                  <a:pt x="92" y="91"/>
                </a:moveTo>
                <a:cubicBezTo>
                  <a:pt x="95" y="91"/>
                  <a:pt x="98" y="94"/>
                  <a:pt x="98" y="97"/>
                </a:cubicBezTo>
                <a:cubicBezTo>
                  <a:pt x="98" y="100"/>
                  <a:pt x="95" y="102"/>
                  <a:pt x="92" y="102"/>
                </a:cubicBezTo>
                <a:cubicBezTo>
                  <a:pt x="89" y="102"/>
                  <a:pt x="87" y="100"/>
                  <a:pt x="87" y="97"/>
                </a:cubicBezTo>
                <a:cubicBezTo>
                  <a:pt x="87" y="94"/>
                  <a:pt x="89" y="91"/>
                  <a:pt x="92" y="91"/>
                </a:cubicBezTo>
                <a:close/>
                <a:moveTo>
                  <a:pt x="92" y="110"/>
                </a:moveTo>
                <a:cubicBezTo>
                  <a:pt x="95" y="110"/>
                  <a:pt x="98" y="113"/>
                  <a:pt x="98" y="116"/>
                </a:cubicBezTo>
                <a:cubicBezTo>
                  <a:pt x="98" y="119"/>
                  <a:pt x="95" y="121"/>
                  <a:pt x="92" y="121"/>
                </a:cubicBezTo>
                <a:cubicBezTo>
                  <a:pt x="89" y="121"/>
                  <a:pt x="87" y="119"/>
                  <a:pt x="87" y="116"/>
                </a:cubicBezTo>
                <a:cubicBezTo>
                  <a:pt x="87" y="113"/>
                  <a:pt x="89" y="110"/>
                  <a:pt x="92" y="110"/>
                </a:cubicBezTo>
                <a:close/>
                <a:moveTo>
                  <a:pt x="113" y="110"/>
                </a:moveTo>
                <a:cubicBezTo>
                  <a:pt x="117" y="110"/>
                  <a:pt x="119" y="113"/>
                  <a:pt x="119" y="116"/>
                </a:cubicBezTo>
                <a:cubicBezTo>
                  <a:pt x="119" y="119"/>
                  <a:pt x="117" y="121"/>
                  <a:pt x="113" y="121"/>
                </a:cubicBezTo>
                <a:cubicBezTo>
                  <a:pt x="110" y="121"/>
                  <a:pt x="108" y="119"/>
                  <a:pt x="108" y="116"/>
                </a:cubicBezTo>
                <a:cubicBezTo>
                  <a:pt x="108" y="113"/>
                  <a:pt x="110" y="110"/>
                  <a:pt x="113" y="110"/>
                </a:cubicBezTo>
                <a:close/>
                <a:moveTo>
                  <a:pt x="113" y="91"/>
                </a:moveTo>
                <a:cubicBezTo>
                  <a:pt x="117" y="91"/>
                  <a:pt x="119" y="94"/>
                  <a:pt x="119" y="97"/>
                </a:cubicBezTo>
                <a:cubicBezTo>
                  <a:pt x="119" y="100"/>
                  <a:pt x="117" y="102"/>
                  <a:pt x="113" y="102"/>
                </a:cubicBezTo>
                <a:cubicBezTo>
                  <a:pt x="110" y="102"/>
                  <a:pt x="108" y="100"/>
                  <a:pt x="108" y="97"/>
                </a:cubicBezTo>
                <a:cubicBezTo>
                  <a:pt x="108" y="94"/>
                  <a:pt x="110" y="91"/>
                  <a:pt x="113" y="91"/>
                </a:cubicBezTo>
                <a:close/>
                <a:moveTo>
                  <a:pt x="102" y="0"/>
                </a:moveTo>
                <a:cubicBezTo>
                  <a:pt x="158" y="0"/>
                  <a:pt x="204" y="46"/>
                  <a:pt x="204" y="103"/>
                </a:cubicBezTo>
                <a:cubicBezTo>
                  <a:pt x="204" y="159"/>
                  <a:pt x="158" y="205"/>
                  <a:pt x="102" y="205"/>
                </a:cubicBezTo>
                <a:cubicBezTo>
                  <a:pt x="45" y="205"/>
                  <a:pt x="0" y="159"/>
                  <a:pt x="0" y="103"/>
                </a:cubicBezTo>
                <a:cubicBezTo>
                  <a:pt x="0" y="46"/>
                  <a:pt x="45" y="0"/>
                  <a:pt x="102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316" name="Google Shape;4316;p20"/>
          <p:cNvGrpSpPr/>
          <p:nvPr/>
        </p:nvGrpSpPr>
        <p:grpSpPr>
          <a:xfrm>
            <a:off x="3929063" y="1122363"/>
            <a:ext cx="512763" cy="531813"/>
            <a:chOff x="3929063" y="1122363"/>
            <a:chExt cx="512763" cy="531813"/>
          </a:xfrm>
        </p:grpSpPr>
        <p:sp>
          <p:nvSpPr>
            <p:cNvPr id="4317" name="Google Shape;4317;p20"/>
            <p:cNvSpPr/>
            <p:nvPr/>
          </p:nvSpPr>
          <p:spPr>
            <a:xfrm>
              <a:off x="4014788" y="1206501"/>
              <a:ext cx="222250" cy="223838"/>
            </a:xfrm>
            <a:custGeom>
              <a:rect b="b" l="l" r="r" t="t"/>
              <a:pathLst>
                <a:path extrusionOk="0" h="86" w="86">
                  <a:moveTo>
                    <a:pt x="43" y="27"/>
                  </a:moveTo>
                  <a:cubicBezTo>
                    <a:pt x="52" y="27"/>
                    <a:pt x="59" y="34"/>
                    <a:pt x="59" y="43"/>
                  </a:cubicBezTo>
                  <a:cubicBezTo>
                    <a:pt x="59" y="52"/>
                    <a:pt x="52" y="59"/>
                    <a:pt x="43" y="59"/>
                  </a:cubicBezTo>
                  <a:cubicBezTo>
                    <a:pt x="34" y="59"/>
                    <a:pt x="27" y="52"/>
                    <a:pt x="27" y="43"/>
                  </a:cubicBezTo>
                  <a:cubicBezTo>
                    <a:pt x="27" y="34"/>
                    <a:pt x="34" y="27"/>
                    <a:pt x="43" y="27"/>
                  </a:cubicBezTo>
                  <a:moveTo>
                    <a:pt x="47" y="7"/>
                  </a:moveTo>
                  <a:cubicBezTo>
                    <a:pt x="50" y="8"/>
                    <a:pt x="52" y="8"/>
                    <a:pt x="54" y="9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4" y="14"/>
                    <a:pt x="65" y="15"/>
                    <a:pt x="67" y="16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4" y="25"/>
                    <a:pt x="75" y="26"/>
                    <a:pt x="76" y="28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9"/>
                    <a:pt x="79" y="41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7" y="54"/>
                    <a:pt x="76" y="56"/>
                    <a:pt x="75" y="58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69" y="67"/>
                    <a:pt x="68" y="68"/>
                    <a:pt x="66" y="70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7" y="75"/>
                    <a:pt x="55" y="76"/>
                    <a:pt x="53" y="77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4" y="78"/>
                    <a:pt x="44" y="78"/>
                    <a:pt x="43" y="78"/>
                  </a:cubicBezTo>
                  <a:cubicBezTo>
                    <a:pt x="42" y="78"/>
                    <a:pt x="40" y="78"/>
                    <a:pt x="38" y="78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8" y="75"/>
                    <a:pt x="26" y="74"/>
                    <a:pt x="24" y="73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6" y="66"/>
                    <a:pt x="15" y="64"/>
                    <a:pt x="14" y="62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9" y="53"/>
                    <a:pt x="9" y="51"/>
                    <a:pt x="8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38"/>
                    <a:pt x="8" y="36"/>
                    <a:pt x="9" y="34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4"/>
                    <a:pt x="14" y="22"/>
                    <a:pt x="16" y="20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6" y="8"/>
                    <a:pt x="38" y="8"/>
                    <a:pt x="39" y="7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8" name="Google Shape;4318;p20"/>
            <p:cNvSpPr/>
            <p:nvPr/>
          </p:nvSpPr>
          <p:spPr>
            <a:xfrm>
              <a:off x="3929063" y="1122363"/>
              <a:ext cx="512763" cy="531813"/>
            </a:xfrm>
            <a:custGeom>
              <a:rect b="b" l="l" r="r" t="t"/>
              <a:pathLst>
                <a:path extrusionOk="0" h="205" w="198">
                  <a:moveTo>
                    <a:pt x="76" y="18"/>
                  </a:moveTo>
                  <a:cubicBezTo>
                    <a:pt x="108" y="18"/>
                    <a:pt x="134" y="44"/>
                    <a:pt x="134" y="76"/>
                  </a:cubicBezTo>
                  <a:cubicBezTo>
                    <a:pt x="134" y="109"/>
                    <a:pt x="108" y="135"/>
                    <a:pt x="76" y="135"/>
                  </a:cubicBezTo>
                  <a:cubicBezTo>
                    <a:pt x="43" y="135"/>
                    <a:pt x="17" y="109"/>
                    <a:pt x="17" y="76"/>
                  </a:cubicBezTo>
                  <a:cubicBezTo>
                    <a:pt x="17" y="44"/>
                    <a:pt x="43" y="18"/>
                    <a:pt x="76" y="18"/>
                  </a:cubicBezTo>
                  <a:close/>
                  <a:moveTo>
                    <a:pt x="138" y="120"/>
                  </a:moveTo>
                  <a:cubicBezTo>
                    <a:pt x="141" y="121"/>
                    <a:pt x="143" y="122"/>
                    <a:pt x="145" y="124"/>
                  </a:cubicBezTo>
                  <a:cubicBezTo>
                    <a:pt x="192" y="173"/>
                    <a:pt x="192" y="173"/>
                    <a:pt x="192" y="173"/>
                  </a:cubicBezTo>
                  <a:cubicBezTo>
                    <a:pt x="198" y="180"/>
                    <a:pt x="198" y="191"/>
                    <a:pt x="191" y="198"/>
                  </a:cubicBezTo>
                  <a:cubicBezTo>
                    <a:pt x="184" y="205"/>
                    <a:pt x="173" y="204"/>
                    <a:pt x="166" y="197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18" y="147"/>
                    <a:pt x="116" y="144"/>
                    <a:pt x="115" y="141"/>
                  </a:cubicBezTo>
                  <a:cubicBezTo>
                    <a:pt x="104" y="148"/>
                    <a:pt x="90" y="153"/>
                    <a:pt x="76" y="153"/>
                  </a:cubicBezTo>
                  <a:cubicBezTo>
                    <a:pt x="34" y="153"/>
                    <a:pt x="0" y="118"/>
                    <a:pt x="0" y="76"/>
                  </a:cubicBezTo>
                  <a:cubicBezTo>
                    <a:pt x="0" y="34"/>
                    <a:pt x="34" y="0"/>
                    <a:pt x="76" y="0"/>
                  </a:cubicBezTo>
                  <a:cubicBezTo>
                    <a:pt x="118" y="0"/>
                    <a:pt x="152" y="34"/>
                    <a:pt x="152" y="76"/>
                  </a:cubicBezTo>
                  <a:cubicBezTo>
                    <a:pt x="152" y="93"/>
                    <a:pt x="147" y="108"/>
                    <a:pt x="138" y="1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19" name="Google Shape;4319;p20"/>
          <p:cNvGrpSpPr/>
          <p:nvPr/>
        </p:nvGrpSpPr>
        <p:grpSpPr>
          <a:xfrm>
            <a:off x="2355850" y="1123951"/>
            <a:ext cx="479426" cy="474663"/>
            <a:chOff x="2355850" y="1123951"/>
            <a:chExt cx="479426" cy="474663"/>
          </a:xfrm>
        </p:grpSpPr>
        <p:sp>
          <p:nvSpPr>
            <p:cNvPr id="4320" name="Google Shape;4320;p20"/>
            <p:cNvSpPr/>
            <p:nvPr/>
          </p:nvSpPr>
          <p:spPr>
            <a:xfrm>
              <a:off x="2617788" y="1123951"/>
              <a:ext cx="217488" cy="231775"/>
            </a:xfrm>
            <a:custGeom>
              <a:rect b="b" l="l" r="r" t="t"/>
              <a:pathLst>
                <a:path extrusionOk="0" h="89" w="84">
                  <a:moveTo>
                    <a:pt x="56" y="5"/>
                  </a:moveTo>
                  <a:cubicBezTo>
                    <a:pt x="38" y="24"/>
                    <a:pt x="38" y="24"/>
                    <a:pt x="38" y="24"/>
                  </a:cubicBezTo>
                  <a:cubicBezTo>
                    <a:pt x="35" y="27"/>
                    <a:pt x="35" y="32"/>
                    <a:pt x="38" y="35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2" y="49"/>
                    <a:pt x="58" y="49"/>
                    <a:pt x="61" y="46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4" y="40"/>
                    <a:pt x="83" y="55"/>
                    <a:pt x="73" y="64"/>
                  </a:cubicBezTo>
                  <a:cubicBezTo>
                    <a:pt x="64" y="73"/>
                    <a:pt x="50" y="75"/>
                    <a:pt x="38" y="70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7" y="86"/>
                    <a:pt x="16" y="84"/>
                    <a:pt x="15" y="83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0" y="75"/>
                    <a:pt x="5" y="68"/>
                    <a:pt x="0" y="60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9" y="34"/>
                    <a:pt x="11" y="20"/>
                    <a:pt x="20" y="11"/>
                  </a:cubicBezTo>
                  <a:cubicBezTo>
                    <a:pt x="29" y="2"/>
                    <a:pt x="43" y="0"/>
                    <a:pt x="56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1" name="Google Shape;4321;p20"/>
            <p:cNvSpPr/>
            <p:nvPr/>
          </p:nvSpPr>
          <p:spPr>
            <a:xfrm>
              <a:off x="2355850" y="1311276"/>
              <a:ext cx="279400" cy="287338"/>
            </a:xfrm>
            <a:custGeom>
              <a:rect b="b" l="l" r="r" t="t"/>
              <a:pathLst>
                <a:path extrusionOk="0" h="111" w="108">
                  <a:moveTo>
                    <a:pt x="72" y="66"/>
                  </a:moveTo>
                  <a:cubicBezTo>
                    <a:pt x="108" y="29"/>
                    <a:pt x="108" y="29"/>
                    <a:pt x="108" y="29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36" y="36"/>
                    <a:pt x="21" y="37"/>
                    <a:pt x="11" y="47"/>
                  </a:cubicBezTo>
                  <a:cubicBezTo>
                    <a:pt x="2" y="56"/>
                    <a:pt x="0" y="71"/>
                    <a:pt x="6" y="84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27" y="62"/>
                    <a:pt x="32" y="62"/>
                    <a:pt x="35" y="6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0" y="79"/>
                    <a:pt x="50" y="84"/>
                    <a:pt x="47" y="88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41" y="111"/>
                    <a:pt x="56" y="110"/>
                    <a:pt x="65" y="100"/>
                  </a:cubicBezTo>
                  <a:cubicBezTo>
                    <a:pt x="74" y="91"/>
                    <a:pt x="76" y="78"/>
                    <a:pt x="72" y="6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22" name="Google Shape;4322;p20"/>
          <p:cNvSpPr/>
          <p:nvPr/>
        </p:nvSpPr>
        <p:spPr>
          <a:xfrm>
            <a:off x="2516188" y="1176338"/>
            <a:ext cx="379413" cy="541338"/>
          </a:xfrm>
          <a:custGeom>
            <a:rect b="b" l="l" r="r" t="t"/>
            <a:pathLst>
              <a:path extrusionOk="0" h="209" w="146">
                <a:moveTo>
                  <a:pt x="74" y="116"/>
                </a:moveTo>
                <a:cubicBezTo>
                  <a:pt x="67" y="107"/>
                  <a:pt x="62" y="105"/>
                  <a:pt x="70" y="119"/>
                </a:cubicBezTo>
                <a:cubicBezTo>
                  <a:pt x="121" y="209"/>
                  <a:pt x="135" y="197"/>
                  <a:pt x="74" y="116"/>
                </a:cubicBezTo>
                <a:moveTo>
                  <a:pt x="81" y="111"/>
                </a:moveTo>
                <a:cubicBezTo>
                  <a:pt x="133" y="201"/>
                  <a:pt x="146" y="189"/>
                  <a:pt x="85" y="108"/>
                </a:cubicBezTo>
                <a:cubicBezTo>
                  <a:pt x="76" y="97"/>
                  <a:pt x="74" y="100"/>
                  <a:pt x="81" y="111"/>
                </a:cubicBezTo>
                <a:close/>
                <a:moveTo>
                  <a:pt x="65" y="85"/>
                </a:moveTo>
                <a:cubicBezTo>
                  <a:pt x="65" y="85"/>
                  <a:pt x="66" y="85"/>
                  <a:pt x="66" y="85"/>
                </a:cubicBezTo>
                <a:cubicBezTo>
                  <a:pt x="67" y="87"/>
                  <a:pt x="69" y="88"/>
                  <a:pt x="70" y="90"/>
                </a:cubicBezTo>
                <a:cubicBezTo>
                  <a:pt x="71" y="89"/>
                  <a:pt x="71" y="89"/>
                  <a:pt x="71" y="89"/>
                </a:cubicBezTo>
                <a:cubicBezTo>
                  <a:pt x="72" y="88"/>
                  <a:pt x="73" y="88"/>
                  <a:pt x="74" y="89"/>
                </a:cubicBezTo>
                <a:cubicBezTo>
                  <a:pt x="75" y="90"/>
                  <a:pt x="75" y="91"/>
                  <a:pt x="76" y="91"/>
                </a:cubicBezTo>
                <a:cubicBezTo>
                  <a:pt x="77" y="92"/>
                  <a:pt x="77" y="93"/>
                  <a:pt x="76" y="94"/>
                </a:cubicBezTo>
                <a:cubicBezTo>
                  <a:pt x="76" y="94"/>
                  <a:pt x="76" y="94"/>
                  <a:pt x="75" y="94"/>
                </a:cubicBezTo>
                <a:cubicBezTo>
                  <a:pt x="80" y="94"/>
                  <a:pt x="85" y="97"/>
                  <a:pt x="88" y="101"/>
                </a:cubicBezTo>
                <a:cubicBezTo>
                  <a:pt x="128" y="166"/>
                  <a:pt x="128" y="166"/>
                  <a:pt x="128" y="166"/>
                </a:cubicBezTo>
                <a:cubicBezTo>
                  <a:pt x="133" y="173"/>
                  <a:pt x="131" y="182"/>
                  <a:pt x="124" y="186"/>
                </a:cubicBezTo>
                <a:cubicBezTo>
                  <a:pt x="124" y="186"/>
                  <a:pt x="124" y="186"/>
                  <a:pt x="124" y="186"/>
                </a:cubicBezTo>
                <a:cubicBezTo>
                  <a:pt x="117" y="190"/>
                  <a:pt x="108" y="188"/>
                  <a:pt x="104" y="181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1" y="113"/>
                  <a:pt x="61" y="108"/>
                  <a:pt x="62" y="104"/>
                </a:cubicBezTo>
                <a:cubicBezTo>
                  <a:pt x="60" y="105"/>
                  <a:pt x="60" y="105"/>
                  <a:pt x="59" y="103"/>
                </a:cubicBezTo>
                <a:cubicBezTo>
                  <a:pt x="59" y="102"/>
                  <a:pt x="58" y="101"/>
                  <a:pt x="58" y="101"/>
                </a:cubicBezTo>
                <a:cubicBezTo>
                  <a:pt x="57" y="99"/>
                  <a:pt x="57" y="98"/>
                  <a:pt x="58" y="98"/>
                </a:cubicBezTo>
                <a:cubicBezTo>
                  <a:pt x="59" y="97"/>
                  <a:pt x="59" y="97"/>
                  <a:pt x="59" y="97"/>
                </a:cubicBezTo>
                <a:cubicBezTo>
                  <a:pt x="57" y="93"/>
                  <a:pt x="57" y="93"/>
                  <a:pt x="57" y="93"/>
                </a:cubicBezTo>
                <a:cubicBezTo>
                  <a:pt x="56" y="92"/>
                  <a:pt x="56" y="92"/>
                  <a:pt x="57" y="91"/>
                </a:cubicBezTo>
                <a:cubicBezTo>
                  <a:pt x="57" y="91"/>
                  <a:pt x="57" y="91"/>
                  <a:pt x="57" y="91"/>
                </a:cubicBezTo>
                <a:cubicBezTo>
                  <a:pt x="15" y="27"/>
                  <a:pt x="15" y="27"/>
                  <a:pt x="15" y="27"/>
                </a:cubicBezTo>
                <a:cubicBezTo>
                  <a:pt x="11" y="21"/>
                  <a:pt x="10" y="22"/>
                  <a:pt x="7" y="16"/>
                </a:cubicBezTo>
                <a:cubicBezTo>
                  <a:pt x="5" y="12"/>
                  <a:pt x="3" y="8"/>
                  <a:pt x="0" y="5"/>
                </a:cubicBezTo>
                <a:cubicBezTo>
                  <a:pt x="3" y="3"/>
                  <a:pt x="6" y="1"/>
                  <a:pt x="8" y="0"/>
                </a:cubicBezTo>
                <a:cubicBezTo>
                  <a:pt x="11" y="3"/>
                  <a:pt x="14" y="6"/>
                  <a:pt x="16" y="10"/>
                </a:cubicBezTo>
                <a:cubicBezTo>
                  <a:pt x="18" y="11"/>
                  <a:pt x="19" y="17"/>
                  <a:pt x="22" y="21"/>
                </a:cubicBezTo>
                <a:cubicBezTo>
                  <a:pt x="36" y="43"/>
                  <a:pt x="50" y="64"/>
                  <a:pt x="64" y="85"/>
                </a:cubicBezTo>
                <a:lnTo>
                  <a:pt x="65" y="8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323" name="Google Shape;4323;p20"/>
          <p:cNvGrpSpPr/>
          <p:nvPr/>
        </p:nvGrpSpPr>
        <p:grpSpPr>
          <a:xfrm>
            <a:off x="7805738" y="1179513"/>
            <a:ext cx="557213" cy="401638"/>
            <a:chOff x="7805738" y="1179513"/>
            <a:chExt cx="557213" cy="401638"/>
          </a:xfrm>
        </p:grpSpPr>
        <p:sp>
          <p:nvSpPr>
            <p:cNvPr id="4324" name="Google Shape;4324;p20"/>
            <p:cNvSpPr/>
            <p:nvPr/>
          </p:nvSpPr>
          <p:spPr>
            <a:xfrm>
              <a:off x="7805738" y="1339851"/>
              <a:ext cx="557213" cy="241300"/>
            </a:xfrm>
            <a:custGeom>
              <a:rect b="b" l="l" r="r" t="t"/>
              <a:pathLst>
                <a:path extrusionOk="0" h="93" w="215">
                  <a:moveTo>
                    <a:pt x="2" y="82"/>
                  </a:moveTo>
                  <a:cubicBezTo>
                    <a:pt x="5" y="74"/>
                    <a:pt x="31" y="79"/>
                    <a:pt x="45" y="76"/>
                  </a:cubicBezTo>
                  <a:cubicBezTo>
                    <a:pt x="59" y="74"/>
                    <a:pt x="83" y="75"/>
                    <a:pt x="92" y="69"/>
                  </a:cubicBezTo>
                  <a:cubicBezTo>
                    <a:pt x="101" y="63"/>
                    <a:pt x="121" y="53"/>
                    <a:pt x="122" y="46"/>
                  </a:cubicBezTo>
                  <a:cubicBezTo>
                    <a:pt x="123" y="38"/>
                    <a:pt x="75" y="76"/>
                    <a:pt x="71" y="66"/>
                  </a:cubicBezTo>
                  <a:cubicBezTo>
                    <a:pt x="68" y="56"/>
                    <a:pt x="84" y="44"/>
                    <a:pt x="89" y="39"/>
                  </a:cubicBezTo>
                  <a:cubicBezTo>
                    <a:pt x="94" y="34"/>
                    <a:pt x="126" y="1"/>
                    <a:pt x="135" y="1"/>
                  </a:cubicBezTo>
                  <a:cubicBezTo>
                    <a:pt x="143" y="0"/>
                    <a:pt x="179" y="3"/>
                    <a:pt x="194" y="3"/>
                  </a:cubicBezTo>
                  <a:cubicBezTo>
                    <a:pt x="202" y="4"/>
                    <a:pt x="210" y="5"/>
                    <a:pt x="215" y="5"/>
                  </a:cubicBezTo>
                  <a:cubicBezTo>
                    <a:pt x="211" y="51"/>
                    <a:pt x="211" y="51"/>
                    <a:pt x="211" y="51"/>
                  </a:cubicBezTo>
                  <a:cubicBezTo>
                    <a:pt x="203" y="47"/>
                    <a:pt x="186" y="42"/>
                    <a:pt x="170" y="47"/>
                  </a:cubicBezTo>
                  <a:cubicBezTo>
                    <a:pt x="148" y="53"/>
                    <a:pt x="131" y="92"/>
                    <a:pt x="103" y="91"/>
                  </a:cubicBezTo>
                  <a:cubicBezTo>
                    <a:pt x="75" y="91"/>
                    <a:pt x="64" y="93"/>
                    <a:pt x="41" y="93"/>
                  </a:cubicBezTo>
                  <a:cubicBezTo>
                    <a:pt x="19" y="93"/>
                    <a:pt x="0" y="90"/>
                    <a:pt x="2" y="8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5" name="Google Shape;4325;p20"/>
            <p:cNvSpPr/>
            <p:nvPr/>
          </p:nvSpPr>
          <p:spPr>
            <a:xfrm>
              <a:off x="7829550" y="1179513"/>
              <a:ext cx="155575" cy="365125"/>
            </a:xfrm>
            <a:custGeom>
              <a:rect b="b" l="l" r="r" t="t"/>
              <a:pathLst>
                <a:path extrusionOk="0" h="141" w="60">
                  <a:moveTo>
                    <a:pt x="37" y="107"/>
                  </a:moveTo>
                  <a:cubicBezTo>
                    <a:pt x="42" y="107"/>
                    <a:pt x="48" y="107"/>
                    <a:pt x="53" y="107"/>
                  </a:cubicBezTo>
                  <a:cubicBezTo>
                    <a:pt x="53" y="112"/>
                    <a:pt x="53" y="117"/>
                    <a:pt x="53" y="121"/>
                  </a:cubicBezTo>
                  <a:cubicBezTo>
                    <a:pt x="53" y="123"/>
                    <a:pt x="52" y="123"/>
                    <a:pt x="51" y="122"/>
                  </a:cubicBezTo>
                  <a:cubicBezTo>
                    <a:pt x="51" y="121"/>
                    <a:pt x="37" y="106"/>
                    <a:pt x="37" y="107"/>
                  </a:cubicBezTo>
                  <a:moveTo>
                    <a:pt x="31" y="115"/>
                  </a:moveTo>
                  <a:cubicBezTo>
                    <a:pt x="30" y="114"/>
                    <a:pt x="29" y="113"/>
                    <a:pt x="27" y="115"/>
                  </a:cubicBezTo>
                  <a:cubicBezTo>
                    <a:pt x="24" y="118"/>
                    <a:pt x="21" y="121"/>
                    <a:pt x="17" y="124"/>
                  </a:cubicBezTo>
                  <a:cubicBezTo>
                    <a:pt x="16" y="125"/>
                    <a:pt x="16" y="126"/>
                    <a:pt x="17" y="127"/>
                  </a:cubicBezTo>
                  <a:cubicBezTo>
                    <a:pt x="20" y="129"/>
                    <a:pt x="23" y="130"/>
                    <a:pt x="26" y="132"/>
                  </a:cubicBezTo>
                  <a:cubicBezTo>
                    <a:pt x="28" y="133"/>
                    <a:pt x="30" y="133"/>
                    <a:pt x="33" y="132"/>
                  </a:cubicBezTo>
                  <a:cubicBezTo>
                    <a:pt x="36" y="131"/>
                    <a:pt x="39" y="129"/>
                    <a:pt x="42" y="128"/>
                  </a:cubicBezTo>
                  <a:cubicBezTo>
                    <a:pt x="43" y="127"/>
                    <a:pt x="42" y="126"/>
                    <a:pt x="42" y="126"/>
                  </a:cubicBezTo>
                  <a:cubicBezTo>
                    <a:pt x="41" y="125"/>
                    <a:pt x="31" y="115"/>
                    <a:pt x="31" y="115"/>
                  </a:cubicBezTo>
                  <a:close/>
                  <a:moveTo>
                    <a:pt x="24" y="106"/>
                  </a:moveTo>
                  <a:cubicBezTo>
                    <a:pt x="25" y="107"/>
                    <a:pt x="25" y="107"/>
                    <a:pt x="24" y="108"/>
                  </a:cubicBezTo>
                  <a:cubicBezTo>
                    <a:pt x="20" y="112"/>
                    <a:pt x="15" y="116"/>
                    <a:pt x="11" y="120"/>
                  </a:cubicBezTo>
                  <a:cubicBezTo>
                    <a:pt x="9" y="122"/>
                    <a:pt x="7" y="122"/>
                    <a:pt x="7" y="121"/>
                  </a:cubicBezTo>
                  <a:cubicBezTo>
                    <a:pt x="7" y="116"/>
                    <a:pt x="7" y="112"/>
                    <a:pt x="7" y="108"/>
                  </a:cubicBezTo>
                  <a:cubicBezTo>
                    <a:pt x="7" y="107"/>
                    <a:pt x="8" y="106"/>
                    <a:pt x="9" y="106"/>
                  </a:cubicBezTo>
                  <a:cubicBezTo>
                    <a:pt x="14" y="106"/>
                    <a:pt x="19" y="106"/>
                    <a:pt x="24" y="106"/>
                  </a:cubicBezTo>
                  <a:close/>
                  <a:moveTo>
                    <a:pt x="12" y="79"/>
                  </a:moveTo>
                  <a:cubicBezTo>
                    <a:pt x="9" y="82"/>
                    <a:pt x="6" y="85"/>
                    <a:pt x="3" y="87"/>
                  </a:cubicBezTo>
                  <a:cubicBezTo>
                    <a:pt x="1" y="89"/>
                    <a:pt x="0" y="91"/>
                    <a:pt x="1" y="93"/>
                  </a:cubicBezTo>
                  <a:cubicBezTo>
                    <a:pt x="1" y="101"/>
                    <a:pt x="1" y="108"/>
                    <a:pt x="2" y="116"/>
                  </a:cubicBezTo>
                  <a:cubicBezTo>
                    <a:pt x="2" y="120"/>
                    <a:pt x="3" y="124"/>
                    <a:pt x="7" y="127"/>
                  </a:cubicBezTo>
                  <a:cubicBezTo>
                    <a:pt x="10" y="129"/>
                    <a:pt x="14" y="131"/>
                    <a:pt x="17" y="134"/>
                  </a:cubicBezTo>
                  <a:cubicBezTo>
                    <a:pt x="22" y="138"/>
                    <a:pt x="28" y="141"/>
                    <a:pt x="34" y="138"/>
                  </a:cubicBezTo>
                  <a:cubicBezTo>
                    <a:pt x="41" y="134"/>
                    <a:pt x="47" y="130"/>
                    <a:pt x="53" y="127"/>
                  </a:cubicBezTo>
                  <a:cubicBezTo>
                    <a:pt x="57" y="124"/>
                    <a:pt x="60" y="120"/>
                    <a:pt x="59" y="116"/>
                  </a:cubicBezTo>
                  <a:cubicBezTo>
                    <a:pt x="59" y="109"/>
                    <a:pt x="59" y="103"/>
                    <a:pt x="59" y="97"/>
                  </a:cubicBezTo>
                  <a:cubicBezTo>
                    <a:pt x="59" y="90"/>
                    <a:pt x="57" y="87"/>
                    <a:pt x="54" y="85"/>
                  </a:cubicBezTo>
                  <a:cubicBezTo>
                    <a:pt x="51" y="84"/>
                    <a:pt x="50" y="82"/>
                    <a:pt x="49" y="80"/>
                  </a:cubicBezTo>
                  <a:cubicBezTo>
                    <a:pt x="48" y="79"/>
                    <a:pt x="48" y="79"/>
                    <a:pt x="48" y="77"/>
                  </a:cubicBezTo>
                  <a:cubicBezTo>
                    <a:pt x="49" y="75"/>
                    <a:pt x="49" y="72"/>
                    <a:pt x="47" y="73"/>
                  </a:cubicBezTo>
                  <a:cubicBezTo>
                    <a:pt x="46" y="73"/>
                    <a:pt x="45" y="73"/>
                    <a:pt x="44" y="73"/>
                  </a:cubicBezTo>
                  <a:cubicBezTo>
                    <a:pt x="44" y="72"/>
                    <a:pt x="44" y="72"/>
                    <a:pt x="44" y="71"/>
                  </a:cubicBezTo>
                  <a:cubicBezTo>
                    <a:pt x="45" y="70"/>
                    <a:pt x="44" y="69"/>
                    <a:pt x="43" y="69"/>
                  </a:cubicBezTo>
                  <a:cubicBezTo>
                    <a:pt x="38" y="67"/>
                    <a:pt x="36" y="63"/>
                    <a:pt x="34" y="59"/>
                  </a:cubicBezTo>
                  <a:cubicBezTo>
                    <a:pt x="33" y="56"/>
                    <a:pt x="33" y="57"/>
                    <a:pt x="35" y="56"/>
                  </a:cubicBezTo>
                  <a:cubicBezTo>
                    <a:pt x="36" y="55"/>
                    <a:pt x="36" y="54"/>
                    <a:pt x="35" y="53"/>
                  </a:cubicBezTo>
                  <a:cubicBezTo>
                    <a:pt x="29" y="49"/>
                    <a:pt x="31" y="47"/>
                    <a:pt x="35" y="43"/>
                  </a:cubicBezTo>
                  <a:cubicBezTo>
                    <a:pt x="36" y="41"/>
                    <a:pt x="36" y="40"/>
                    <a:pt x="35" y="39"/>
                  </a:cubicBezTo>
                  <a:cubicBezTo>
                    <a:pt x="33" y="37"/>
                    <a:pt x="32" y="36"/>
                    <a:pt x="34" y="35"/>
                  </a:cubicBezTo>
                  <a:cubicBezTo>
                    <a:pt x="36" y="34"/>
                    <a:pt x="37" y="33"/>
                    <a:pt x="35" y="31"/>
                  </a:cubicBezTo>
                  <a:cubicBezTo>
                    <a:pt x="25" y="23"/>
                    <a:pt x="37" y="26"/>
                    <a:pt x="35" y="19"/>
                  </a:cubicBezTo>
                  <a:cubicBezTo>
                    <a:pt x="34" y="18"/>
                    <a:pt x="31" y="11"/>
                    <a:pt x="35" y="11"/>
                  </a:cubicBezTo>
                  <a:cubicBezTo>
                    <a:pt x="37" y="11"/>
                    <a:pt x="37" y="10"/>
                    <a:pt x="37" y="8"/>
                  </a:cubicBezTo>
                  <a:cubicBezTo>
                    <a:pt x="37" y="7"/>
                    <a:pt x="37" y="8"/>
                    <a:pt x="37" y="7"/>
                  </a:cubicBezTo>
                  <a:cubicBezTo>
                    <a:pt x="35" y="5"/>
                    <a:pt x="33" y="3"/>
                    <a:pt x="31" y="1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8" y="0"/>
                    <a:pt x="26" y="0"/>
                    <a:pt x="25" y="0"/>
                  </a:cubicBezTo>
                  <a:cubicBezTo>
                    <a:pt x="23" y="1"/>
                    <a:pt x="22" y="3"/>
                    <a:pt x="20" y="5"/>
                  </a:cubicBezTo>
                  <a:cubicBezTo>
                    <a:pt x="19" y="5"/>
                    <a:pt x="19" y="6"/>
                    <a:pt x="19" y="7"/>
                  </a:cubicBezTo>
                  <a:cubicBezTo>
                    <a:pt x="19" y="21"/>
                    <a:pt x="19" y="35"/>
                    <a:pt x="19" y="49"/>
                  </a:cubicBezTo>
                  <a:cubicBezTo>
                    <a:pt x="19" y="56"/>
                    <a:pt x="19" y="63"/>
                    <a:pt x="19" y="70"/>
                  </a:cubicBezTo>
                  <a:cubicBezTo>
                    <a:pt x="19" y="71"/>
                    <a:pt x="19" y="73"/>
                    <a:pt x="18" y="73"/>
                  </a:cubicBezTo>
                  <a:cubicBezTo>
                    <a:pt x="16" y="74"/>
                    <a:pt x="14" y="74"/>
                    <a:pt x="12" y="75"/>
                  </a:cubicBezTo>
                  <a:cubicBezTo>
                    <a:pt x="13" y="76"/>
                    <a:pt x="13" y="76"/>
                    <a:pt x="13" y="77"/>
                  </a:cubicBezTo>
                  <a:cubicBezTo>
                    <a:pt x="13" y="78"/>
                    <a:pt x="13" y="79"/>
                    <a:pt x="12" y="7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26" name="Google Shape;4326;p20"/>
          <p:cNvGrpSpPr/>
          <p:nvPr/>
        </p:nvGrpSpPr>
        <p:grpSpPr>
          <a:xfrm>
            <a:off x="6240463" y="1901826"/>
            <a:ext cx="568325" cy="571500"/>
            <a:chOff x="6240463" y="1901826"/>
            <a:chExt cx="568325" cy="571500"/>
          </a:xfrm>
        </p:grpSpPr>
        <p:sp>
          <p:nvSpPr>
            <p:cNvPr id="4327" name="Google Shape;4327;p20"/>
            <p:cNvSpPr/>
            <p:nvPr/>
          </p:nvSpPr>
          <p:spPr>
            <a:xfrm>
              <a:off x="6240463" y="1998663"/>
              <a:ext cx="269875" cy="315913"/>
            </a:xfrm>
            <a:custGeom>
              <a:rect b="b" l="l" r="r" t="t"/>
              <a:pathLst>
                <a:path extrusionOk="0" h="122" w="104">
                  <a:moveTo>
                    <a:pt x="99" y="0"/>
                  </a:moveTo>
                  <a:cubicBezTo>
                    <a:pt x="67" y="37"/>
                    <a:pt x="36" y="72"/>
                    <a:pt x="5" y="109"/>
                  </a:cubicBezTo>
                  <a:cubicBezTo>
                    <a:pt x="0" y="114"/>
                    <a:pt x="9" y="122"/>
                    <a:pt x="14" y="11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3" y="5"/>
                    <a:pt x="102" y="4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2"/>
                    <a:pt x="99" y="2"/>
                    <a:pt x="9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8" name="Google Shape;4328;p20"/>
            <p:cNvSpPr/>
            <p:nvPr/>
          </p:nvSpPr>
          <p:spPr>
            <a:xfrm>
              <a:off x="6538913" y="1987551"/>
              <a:ext cx="60325" cy="57150"/>
            </a:xfrm>
            <a:custGeom>
              <a:rect b="b" l="l" r="r" t="t"/>
              <a:pathLst>
                <a:path extrusionOk="0" h="22" w="23">
                  <a:moveTo>
                    <a:pt x="0" y="7"/>
                  </a:moveTo>
                  <a:cubicBezTo>
                    <a:pt x="3" y="12"/>
                    <a:pt x="5" y="18"/>
                    <a:pt x="5" y="22"/>
                  </a:cubicBezTo>
                  <a:cubicBezTo>
                    <a:pt x="15" y="22"/>
                    <a:pt x="23" y="14"/>
                    <a:pt x="20" y="4"/>
                  </a:cubicBezTo>
                  <a:cubicBezTo>
                    <a:pt x="16" y="4"/>
                    <a:pt x="11" y="2"/>
                    <a:pt x="6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9" name="Google Shape;4329;p20"/>
            <p:cNvSpPr/>
            <p:nvPr/>
          </p:nvSpPr>
          <p:spPr>
            <a:xfrm>
              <a:off x="6437313" y="1901826"/>
              <a:ext cx="76200" cy="71438"/>
            </a:xfrm>
            <a:custGeom>
              <a:rect b="b" l="l" r="r" t="t"/>
              <a:pathLst>
                <a:path extrusionOk="0" h="27" w="29">
                  <a:moveTo>
                    <a:pt x="23" y="4"/>
                  </a:moveTo>
                  <a:cubicBezTo>
                    <a:pt x="9" y="0"/>
                    <a:pt x="0" y="12"/>
                    <a:pt x="5" y="25"/>
                  </a:cubicBezTo>
                  <a:cubicBezTo>
                    <a:pt x="10" y="23"/>
                    <a:pt x="16" y="24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9" y="20"/>
                    <a:pt x="29" y="19"/>
                  </a:cubicBezTo>
                  <a:cubicBezTo>
                    <a:pt x="25" y="14"/>
                    <a:pt x="23" y="8"/>
                    <a:pt x="2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0" name="Google Shape;4330;p20"/>
            <p:cNvSpPr/>
            <p:nvPr/>
          </p:nvSpPr>
          <p:spPr>
            <a:xfrm>
              <a:off x="6492875" y="1946276"/>
              <a:ext cx="63500" cy="68263"/>
            </a:xfrm>
            <a:custGeom>
              <a:rect b="b" l="l" r="r" t="t"/>
              <a:pathLst>
                <a:path extrusionOk="0" h="26" w="25"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17" y="0"/>
                    <a:pt x="11" y="1"/>
                    <a:pt x="8" y="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13"/>
                    <a:pt x="1" y="19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9" y="26"/>
                    <a:pt x="15" y="25"/>
                    <a:pt x="18" y="21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13"/>
                    <a:pt x="25" y="7"/>
                    <a:pt x="21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1" name="Google Shape;4331;p20"/>
            <p:cNvSpPr/>
            <p:nvPr/>
          </p:nvSpPr>
          <p:spPr>
            <a:xfrm>
              <a:off x="6326188" y="1933576"/>
              <a:ext cx="482600" cy="539750"/>
            </a:xfrm>
            <a:custGeom>
              <a:rect b="b" l="l" r="r" t="t"/>
              <a:pathLst>
                <a:path extrusionOk="0" h="208" w="186">
                  <a:moveTo>
                    <a:pt x="117" y="1"/>
                  </a:moveTo>
                  <a:cubicBezTo>
                    <a:pt x="119" y="3"/>
                    <a:pt x="122" y="6"/>
                    <a:pt x="125" y="8"/>
                  </a:cubicBezTo>
                  <a:cubicBezTo>
                    <a:pt x="126" y="9"/>
                    <a:pt x="126" y="9"/>
                    <a:pt x="126" y="10"/>
                  </a:cubicBezTo>
                  <a:cubicBezTo>
                    <a:pt x="127" y="15"/>
                    <a:pt x="130" y="19"/>
                    <a:pt x="135" y="19"/>
                  </a:cubicBezTo>
                  <a:cubicBezTo>
                    <a:pt x="137" y="19"/>
                    <a:pt x="139" y="19"/>
                    <a:pt x="141" y="18"/>
                  </a:cubicBezTo>
                  <a:cubicBezTo>
                    <a:pt x="150" y="17"/>
                    <a:pt x="157" y="23"/>
                    <a:pt x="162" y="29"/>
                  </a:cubicBezTo>
                  <a:cubicBezTo>
                    <a:pt x="175" y="43"/>
                    <a:pt x="180" y="59"/>
                    <a:pt x="185" y="76"/>
                  </a:cubicBezTo>
                  <a:cubicBezTo>
                    <a:pt x="186" y="78"/>
                    <a:pt x="186" y="83"/>
                    <a:pt x="183" y="79"/>
                  </a:cubicBezTo>
                  <a:cubicBezTo>
                    <a:pt x="181" y="76"/>
                    <a:pt x="180" y="74"/>
                    <a:pt x="178" y="71"/>
                  </a:cubicBezTo>
                  <a:cubicBezTo>
                    <a:pt x="175" y="66"/>
                    <a:pt x="172" y="61"/>
                    <a:pt x="167" y="56"/>
                  </a:cubicBezTo>
                  <a:cubicBezTo>
                    <a:pt x="166" y="55"/>
                    <a:pt x="163" y="52"/>
                    <a:pt x="161" y="51"/>
                  </a:cubicBezTo>
                  <a:cubicBezTo>
                    <a:pt x="155" y="47"/>
                    <a:pt x="149" y="56"/>
                    <a:pt x="144" y="61"/>
                  </a:cubicBezTo>
                  <a:cubicBezTo>
                    <a:pt x="143" y="60"/>
                    <a:pt x="142" y="59"/>
                    <a:pt x="141" y="58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8" y="197"/>
                    <a:pt x="28" y="197"/>
                    <a:pt x="28" y="197"/>
                  </a:cubicBezTo>
                  <a:cubicBezTo>
                    <a:pt x="29" y="198"/>
                    <a:pt x="30" y="201"/>
                    <a:pt x="28" y="203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4" y="208"/>
                    <a:pt x="21" y="208"/>
                    <a:pt x="19" y="207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0" y="191"/>
                    <a:pt x="0" y="188"/>
                    <a:pt x="1" y="186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1"/>
                    <a:pt x="8" y="181"/>
                    <a:pt x="10" y="182"/>
                  </a:cubicBezTo>
                  <a:cubicBezTo>
                    <a:pt x="12" y="184"/>
                    <a:pt x="12" y="184"/>
                    <a:pt x="12" y="184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26" y="45"/>
                    <a:pt x="126" y="45"/>
                    <a:pt x="125" y="44"/>
                  </a:cubicBezTo>
                  <a:cubicBezTo>
                    <a:pt x="127" y="35"/>
                    <a:pt x="129" y="24"/>
                    <a:pt x="117" y="22"/>
                  </a:cubicBezTo>
                  <a:cubicBezTo>
                    <a:pt x="114" y="22"/>
                    <a:pt x="115" y="23"/>
                    <a:pt x="113" y="21"/>
                  </a:cubicBezTo>
                  <a:cubicBezTo>
                    <a:pt x="110" y="19"/>
                    <a:pt x="108" y="17"/>
                    <a:pt x="106" y="15"/>
                  </a:cubicBezTo>
                  <a:cubicBezTo>
                    <a:pt x="105" y="14"/>
                    <a:pt x="104" y="13"/>
                    <a:pt x="105" y="11"/>
                  </a:cubicBezTo>
                  <a:cubicBezTo>
                    <a:pt x="108" y="8"/>
                    <a:pt x="111" y="5"/>
                    <a:pt x="113" y="1"/>
                  </a:cubicBezTo>
                  <a:cubicBezTo>
                    <a:pt x="114" y="0"/>
                    <a:pt x="115" y="0"/>
                    <a:pt x="117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32" name="Google Shape;4332;p20"/>
          <p:cNvGrpSpPr/>
          <p:nvPr/>
        </p:nvGrpSpPr>
        <p:grpSpPr>
          <a:xfrm>
            <a:off x="7099300" y="1185863"/>
            <a:ext cx="366713" cy="503238"/>
            <a:chOff x="7099300" y="1185863"/>
            <a:chExt cx="366713" cy="503238"/>
          </a:xfrm>
        </p:grpSpPr>
        <p:sp>
          <p:nvSpPr>
            <p:cNvPr id="4333" name="Google Shape;4333;p20"/>
            <p:cNvSpPr/>
            <p:nvPr/>
          </p:nvSpPr>
          <p:spPr>
            <a:xfrm>
              <a:off x="7218363" y="1568451"/>
              <a:ext cx="134938" cy="120650"/>
            </a:xfrm>
            <a:custGeom>
              <a:rect b="b" l="l" r="r" t="t"/>
              <a:pathLst>
                <a:path extrusionOk="0" h="47" w="52">
                  <a:moveTo>
                    <a:pt x="25" y="0"/>
                  </a:moveTo>
                  <a:cubicBezTo>
                    <a:pt x="0" y="38"/>
                    <a:pt x="15" y="46"/>
                    <a:pt x="25" y="47"/>
                  </a:cubicBezTo>
                  <a:cubicBezTo>
                    <a:pt x="35" y="47"/>
                    <a:pt x="52" y="35"/>
                    <a:pt x="2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4" name="Google Shape;4334;p20"/>
            <p:cNvSpPr/>
            <p:nvPr/>
          </p:nvSpPr>
          <p:spPr>
            <a:xfrm>
              <a:off x="7099300" y="1185863"/>
              <a:ext cx="366713" cy="371475"/>
            </a:xfrm>
            <a:custGeom>
              <a:rect b="b" l="l" r="r" t="t"/>
              <a:pathLst>
                <a:path extrusionOk="0" h="143" w="142">
                  <a:moveTo>
                    <a:pt x="79" y="94"/>
                  </a:moveTo>
                  <a:cubicBezTo>
                    <a:pt x="96" y="64"/>
                    <a:pt x="96" y="64"/>
                    <a:pt x="96" y="64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7" y="22"/>
                    <a:pt x="142" y="17"/>
                    <a:pt x="142" y="11"/>
                  </a:cubicBezTo>
                  <a:cubicBezTo>
                    <a:pt x="142" y="5"/>
                    <a:pt x="137" y="0"/>
                    <a:pt x="13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2" y="138"/>
                    <a:pt x="62" y="138"/>
                    <a:pt x="62" y="138"/>
                  </a:cubicBezTo>
                  <a:cubicBezTo>
                    <a:pt x="62" y="141"/>
                    <a:pt x="63" y="143"/>
                    <a:pt x="65" y="143"/>
                  </a:cubicBezTo>
                  <a:cubicBezTo>
                    <a:pt x="69" y="143"/>
                    <a:pt x="73" y="143"/>
                    <a:pt x="77" y="143"/>
                  </a:cubicBezTo>
                  <a:cubicBezTo>
                    <a:pt x="78" y="143"/>
                    <a:pt x="79" y="141"/>
                    <a:pt x="79" y="139"/>
                  </a:cubicBezTo>
                  <a:cubicBezTo>
                    <a:pt x="79" y="124"/>
                    <a:pt x="79" y="109"/>
                    <a:pt x="79" y="9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35" name="Google Shape;4335;p20"/>
          <p:cNvGrpSpPr/>
          <p:nvPr/>
        </p:nvGrpSpPr>
        <p:grpSpPr>
          <a:xfrm>
            <a:off x="5513388" y="1171576"/>
            <a:ext cx="501650" cy="495300"/>
            <a:chOff x="5513388" y="1171576"/>
            <a:chExt cx="501650" cy="495300"/>
          </a:xfrm>
        </p:grpSpPr>
        <p:sp>
          <p:nvSpPr>
            <p:cNvPr id="4336" name="Google Shape;4336;p20"/>
            <p:cNvSpPr/>
            <p:nvPr/>
          </p:nvSpPr>
          <p:spPr>
            <a:xfrm>
              <a:off x="5715000" y="1282701"/>
              <a:ext cx="106363" cy="274638"/>
            </a:xfrm>
            <a:custGeom>
              <a:rect b="b" l="l" r="r" t="t"/>
              <a:pathLst>
                <a:path extrusionOk="0" h="106" w="41">
                  <a:moveTo>
                    <a:pt x="0" y="0"/>
                  </a:moveTo>
                  <a:cubicBezTo>
                    <a:pt x="25" y="12"/>
                    <a:pt x="41" y="31"/>
                    <a:pt x="41" y="53"/>
                  </a:cubicBezTo>
                  <a:cubicBezTo>
                    <a:pt x="41" y="75"/>
                    <a:pt x="25" y="94"/>
                    <a:pt x="0" y="10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7" name="Google Shape;4337;p20"/>
            <p:cNvSpPr/>
            <p:nvPr/>
          </p:nvSpPr>
          <p:spPr>
            <a:xfrm>
              <a:off x="5829300" y="1401763"/>
              <a:ext cx="185738" cy="28575"/>
            </a:xfrm>
            <a:custGeom>
              <a:rect b="b" l="l" r="r" t="t"/>
              <a:pathLst>
                <a:path extrusionOk="0" h="11" w="72">
                  <a:moveTo>
                    <a:pt x="6" y="1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2" y="2"/>
                    <a:pt x="72" y="5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8"/>
                    <a:pt x="70" y="10"/>
                    <a:pt x="6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1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8" name="Google Shape;4338;p20"/>
            <p:cNvSpPr/>
            <p:nvPr/>
          </p:nvSpPr>
          <p:spPr>
            <a:xfrm>
              <a:off x="5816600" y="1458913"/>
              <a:ext cx="173038" cy="101600"/>
            </a:xfrm>
            <a:custGeom>
              <a:rect b="b" l="l" r="r" t="t"/>
              <a:pathLst>
                <a:path extrusionOk="0" h="39" w="67">
                  <a:moveTo>
                    <a:pt x="8" y="2"/>
                  </a:moveTo>
                  <a:cubicBezTo>
                    <a:pt x="63" y="28"/>
                    <a:pt x="63" y="28"/>
                    <a:pt x="63" y="28"/>
                  </a:cubicBezTo>
                  <a:cubicBezTo>
                    <a:pt x="66" y="29"/>
                    <a:pt x="67" y="32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8"/>
                    <a:pt x="61" y="39"/>
                    <a:pt x="59" y="38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0"/>
                    <a:pt x="0" y="7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9" name="Google Shape;4339;p20"/>
            <p:cNvSpPr/>
            <p:nvPr/>
          </p:nvSpPr>
          <p:spPr>
            <a:xfrm>
              <a:off x="5816600" y="1274763"/>
              <a:ext cx="173038" cy="101600"/>
            </a:xfrm>
            <a:custGeom>
              <a:rect b="b" l="l" r="r" t="t"/>
              <a:pathLst>
                <a:path extrusionOk="0" h="39" w="67">
                  <a:moveTo>
                    <a:pt x="8" y="37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6" y="10"/>
                    <a:pt x="67" y="6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5" y="1"/>
                    <a:pt x="62" y="0"/>
                    <a:pt x="59" y="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29"/>
                    <a:pt x="0" y="32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3" y="37"/>
                    <a:pt x="6" y="39"/>
                    <a:pt x="8" y="3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0" name="Google Shape;4340;p20"/>
            <p:cNvSpPr/>
            <p:nvPr/>
          </p:nvSpPr>
          <p:spPr>
            <a:xfrm>
              <a:off x="5781675" y="1511301"/>
              <a:ext cx="130175" cy="155575"/>
            </a:xfrm>
            <a:custGeom>
              <a:rect b="b" l="l" r="r" t="t"/>
              <a:pathLst>
                <a:path extrusionOk="0" h="60" w="50">
                  <a:moveTo>
                    <a:pt x="11" y="3"/>
                  </a:moveTo>
                  <a:cubicBezTo>
                    <a:pt x="48" y="51"/>
                    <a:pt x="48" y="51"/>
                    <a:pt x="48" y="51"/>
                  </a:cubicBezTo>
                  <a:cubicBezTo>
                    <a:pt x="50" y="53"/>
                    <a:pt x="50" y="57"/>
                    <a:pt x="4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5" y="60"/>
                    <a:pt x="42" y="60"/>
                    <a:pt x="40" y="5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7"/>
                    <a:pt x="1" y="4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0"/>
                    <a:pt x="9" y="1"/>
                    <a:pt x="11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1" name="Google Shape;4341;p20"/>
            <p:cNvSpPr/>
            <p:nvPr/>
          </p:nvSpPr>
          <p:spPr>
            <a:xfrm>
              <a:off x="5780088" y="1171576"/>
              <a:ext cx="127000" cy="157163"/>
            </a:xfrm>
            <a:custGeom>
              <a:rect b="b" l="l" r="r" t="t"/>
              <a:pathLst>
                <a:path extrusionOk="0" h="61" w="49">
                  <a:moveTo>
                    <a:pt x="10" y="58"/>
                  </a:moveTo>
                  <a:cubicBezTo>
                    <a:pt x="48" y="10"/>
                    <a:pt x="48" y="10"/>
                    <a:pt x="48" y="10"/>
                  </a:cubicBezTo>
                  <a:cubicBezTo>
                    <a:pt x="49" y="7"/>
                    <a:pt x="49" y="4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4" y="0"/>
                    <a:pt x="41" y="1"/>
                    <a:pt x="39" y="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4"/>
                    <a:pt x="0" y="57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5" y="61"/>
                    <a:pt x="8" y="60"/>
                    <a:pt x="10" y="5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2" name="Google Shape;4342;p20"/>
            <p:cNvSpPr/>
            <p:nvPr/>
          </p:nvSpPr>
          <p:spPr>
            <a:xfrm>
              <a:off x="5513388" y="1222376"/>
              <a:ext cx="182563" cy="395288"/>
            </a:xfrm>
            <a:custGeom>
              <a:rect b="b" l="l" r="r" t="t"/>
              <a:pathLst>
                <a:path extrusionOk="0" h="152" w="71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55" y="0"/>
                    <a:pt x="71" y="16"/>
                    <a:pt x="71" y="3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36"/>
                    <a:pt x="55" y="152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16" y="152"/>
                    <a:pt x="0" y="136"/>
                    <a:pt x="0" y="11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43" name="Google Shape;4343;p20"/>
          <p:cNvGrpSpPr/>
          <p:nvPr/>
        </p:nvGrpSpPr>
        <p:grpSpPr>
          <a:xfrm>
            <a:off x="3130550" y="1192213"/>
            <a:ext cx="606425" cy="388938"/>
            <a:chOff x="3130550" y="1192213"/>
            <a:chExt cx="606425" cy="388938"/>
          </a:xfrm>
        </p:grpSpPr>
        <p:sp>
          <p:nvSpPr>
            <p:cNvPr id="4344" name="Google Shape;4344;p20"/>
            <p:cNvSpPr/>
            <p:nvPr/>
          </p:nvSpPr>
          <p:spPr>
            <a:xfrm>
              <a:off x="3130550" y="1192213"/>
              <a:ext cx="606425" cy="333375"/>
            </a:xfrm>
            <a:custGeom>
              <a:rect b="b" l="l" r="r" t="t"/>
              <a:pathLst>
                <a:path extrusionOk="0" h="129" w="234">
                  <a:moveTo>
                    <a:pt x="227" y="99"/>
                  </a:moveTo>
                  <a:cubicBezTo>
                    <a:pt x="225" y="92"/>
                    <a:pt x="222" y="84"/>
                    <a:pt x="219" y="77"/>
                  </a:cubicBezTo>
                  <a:cubicBezTo>
                    <a:pt x="218" y="70"/>
                    <a:pt x="213" y="67"/>
                    <a:pt x="206" y="65"/>
                  </a:cubicBezTo>
                  <a:cubicBezTo>
                    <a:pt x="201" y="51"/>
                    <a:pt x="196" y="37"/>
                    <a:pt x="192" y="23"/>
                  </a:cubicBezTo>
                  <a:cubicBezTo>
                    <a:pt x="189" y="18"/>
                    <a:pt x="185" y="16"/>
                    <a:pt x="178" y="16"/>
                  </a:cubicBezTo>
                  <a:cubicBezTo>
                    <a:pt x="166" y="15"/>
                    <a:pt x="155" y="15"/>
                    <a:pt x="143" y="15"/>
                  </a:cubicBezTo>
                  <a:cubicBezTo>
                    <a:pt x="136" y="15"/>
                    <a:pt x="132" y="20"/>
                    <a:pt x="132" y="25"/>
                  </a:cubicBezTo>
                  <a:cubicBezTo>
                    <a:pt x="132" y="39"/>
                    <a:pt x="131" y="52"/>
                    <a:pt x="131" y="66"/>
                  </a:cubicBezTo>
                  <a:cubicBezTo>
                    <a:pt x="126" y="66"/>
                    <a:pt x="121" y="66"/>
                    <a:pt x="116" y="66"/>
                  </a:cubicBezTo>
                  <a:cubicBezTo>
                    <a:pt x="90" y="46"/>
                    <a:pt x="65" y="25"/>
                    <a:pt x="39" y="5"/>
                  </a:cubicBezTo>
                  <a:cubicBezTo>
                    <a:pt x="35" y="1"/>
                    <a:pt x="36" y="1"/>
                    <a:pt x="31" y="1"/>
                  </a:cubicBezTo>
                  <a:cubicBezTo>
                    <a:pt x="21" y="1"/>
                    <a:pt x="19" y="0"/>
                    <a:pt x="19" y="9"/>
                  </a:cubicBezTo>
                  <a:cubicBezTo>
                    <a:pt x="20" y="21"/>
                    <a:pt x="20" y="34"/>
                    <a:pt x="20" y="46"/>
                  </a:cubicBezTo>
                  <a:cubicBezTo>
                    <a:pt x="20" y="50"/>
                    <a:pt x="21" y="54"/>
                    <a:pt x="17" y="57"/>
                  </a:cubicBezTo>
                  <a:cubicBezTo>
                    <a:pt x="14" y="60"/>
                    <a:pt x="9" y="60"/>
                    <a:pt x="6" y="54"/>
                  </a:cubicBezTo>
                  <a:cubicBezTo>
                    <a:pt x="5" y="51"/>
                    <a:pt x="0" y="52"/>
                    <a:pt x="2" y="56"/>
                  </a:cubicBezTo>
                  <a:cubicBezTo>
                    <a:pt x="5" y="67"/>
                    <a:pt x="14" y="70"/>
                    <a:pt x="21" y="66"/>
                  </a:cubicBezTo>
                  <a:cubicBezTo>
                    <a:pt x="26" y="62"/>
                    <a:pt x="26" y="58"/>
                    <a:pt x="26" y="52"/>
                  </a:cubicBezTo>
                  <a:cubicBezTo>
                    <a:pt x="26" y="39"/>
                    <a:pt x="27" y="26"/>
                    <a:pt x="27" y="12"/>
                  </a:cubicBezTo>
                  <a:cubicBezTo>
                    <a:pt x="28" y="12"/>
                    <a:pt x="30" y="13"/>
                    <a:pt x="31" y="13"/>
                  </a:cubicBezTo>
                  <a:cubicBezTo>
                    <a:pt x="48" y="30"/>
                    <a:pt x="65" y="48"/>
                    <a:pt x="81" y="66"/>
                  </a:cubicBezTo>
                  <a:cubicBezTo>
                    <a:pt x="70" y="66"/>
                    <a:pt x="59" y="66"/>
                    <a:pt x="48" y="66"/>
                  </a:cubicBezTo>
                  <a:cubicBezTo>
                    <a:pt x="40" y="66"/>
                    <a:pt x="35" y="70"/>
                    <a:pt x="34" y="76"/>
                  </a:cubicBezTo>
                  <a:cubicBezTo>
                    <a:pt x="35" y="80"/>
                    <a:pt x="35" y="84"/>
                    <a:pt x="35" y="88"/>
                  </a:cubicBezTo>
                  <a:cubicBezTo>
                    <a:pt x="35" y="98"/>
                    <a:pt x="35" y="107"/>
                    <a:pt x="35" y="116"/>
                  </a:cubicBezTo>
                  <a:cubicBezTo>
                    <a:pt x="35" y="126"/>
                    <a:pt x="43" y="129"/>
                    <a:pt x="58" y="129"/>
                  </a:cubicBezTo>
                  <a:cubicBezTo>
                    <a:pt x="60" y="129"/>
                    <a:pt x="60" y="129"/>
                    <a:pt x="60" y="129"/>
                  </a:cubicBezTo>
                  <a:cubicBezTo>
                    <a:pt x="60" y="122"/>
                    <a:pt x="63" y="116"/>
                    <a:pt x="68" y="111"/>
                  </a:cubicBezTo>
                  <a:cubicBezTo>
                    <a:pt x="73" y="106"/>
                    <a:pt x="80" y="103"/>
                    <a:pt x="87" y="103"/>
                  </a:cubicBezTo>
                  <a:cubicBezTo>
                    <a:pt x="95" y="103"/>
                    <a:pt x="102" y="106"/>
                    <a:pt x="107" y="111"/>
                  </a:cubicBezTo>
                  <a:cubicBezTo>
                    <a:pt x="111" y="116"/>
                    <a:pt x="114" y="122"/>
                    <a:pt x="115" y="129"/>
                  </a:cubicBezTo>
                  <a:cubicBezTo>
                    <a:pt x="176" y="129"/>
                    <a:pt x="176" y="129"/>
                    <a:pt x="176" y="129"/>
                  </a:cubicBezTo>
                  <a:cubicBezTo>
                    <a:pt x="176" y="122"/>
                    <a:pt x="179" y="115"/>
                    <a:pt x="184" y="111"/>
                  </a:cubicBezTo>
                  <a:cubicBezTo>
                    <a:pt x="189" y="106"/>
                    <a:pt x="196" y="103"/>
                    <a:pt x="203" y="103"/>
                  </a:cubicBezTo>
                  <a:cubicBezTo>
                    <a:pt x="211" y="103"/>
                    <a:pt x="218" y="106"/>
                    <a:pt x="223" y="111"/>
                  </a:cubicBezTo>
                  <a:cubicBezTo>
                    <a:pt x="226" y="114"/>
                    <a:pt x="229" y="118"/>
                    <a:pt x="230" y="123"/>
                  </a:cubicBezTo>
                  <a:cubicBezTo>
                    <a:pt x="234" y="118"/>
                    <a:pt x="231" y="111"/>
                    <a:pt x="227" y="99"/>
                  </a:cubicBezTo>
                  <a:close/>
                  <a:moveTo>
                    <a:pt x="143" y="62"/>
                  </a:moveTo>
                  <a:cubicBezTo>
                    <a:pt x="143" y="27"/>
                    <a:pt x="143" y="27"/>
                    <a:pt x="143" y="27"/>
                  </a:cubicBezTo>
                  <a:cubicBezTo>
                    <a:pt x="182" y="28"/>
                    <a:pt x="182" y="28"/>
                    <a:pt x="182" y="28"/>
                  </a:cubicBezTo>
                  <a:cubicBezTo>
                    <a:pt x="194" y="62"/>
                    <a:pt x="194" y="62"/>
                    <a:pt x="194" y="62"/>
                  </a:cubicBezTo>
                  <a:lnTo>
                    <a:pt x="143" y="6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5" name="Google Shape;4345;p20"/>
            <p:cNvSpPr/>
            <p:nvPr/>
          </p:nvSpPr>
          <p:spPr>
            <a:xfrm>
              <a:off x="3608388" y="1479551"/>
              <a:ext cx="100013" cy="101600"/>
            </a:xfrm>
            <a:custGeom>
              <a:rect b="b" l="l" r="r" t="t"/>
              <a:pathLst>
                <a:path extrusionOk="0" h="39" w="39">
                  <a:moveTo>
                    <a:pt x="19" y="0"/>
                  </a:moveTo>
                  <a:cubicBezTo>
                    <a:pt x="8" y="0"/>
                    <a:pt x="0" y="8"/>
                    <a:pt x="0" y="19"/>
                  </a:cubicBezTo>
                  <a:cubicBezTo>
                    <a:pt x="0" y="30"/>
                    <a:pt x="8" y="39"/>
                    <a:pt x="19" y="39"/>
                  </a:cubicBezTo>
                  <a:cubicBezTo>
                    <a:pt x="30" y="39"/>
                    <a:pt x="39" y="30"/>
                    <a:pt x="39" y="19"/>
                  </a:cubicBezTo>
                  <a:cubicBezTo>
                    <a:pt x="39" y="8"/>
                    <a:pt x="30" y="0"/>
                    <a:pt x="19" y="0"/>
                  </a:cubicBezTo>
                  <a:close/>
                  <a:moveTo>
                    <a:pt x="19" y="30"/>
                  </a:moveTo>
                  <a:cubicBezTo>
                    <a:pt x="13" y="30"/>
                    <a:pt x="9" y="25"/>
                    <a:pt x="9" y="19"/>
                  </a:cubicBezTo>
                  <a:cubicBezTo>
                    <a:pt x="9" y="13"/>
                    <a:pt x="13" y="8"/>
                    <a:pt x="19" y="8"/>
                  </a:cubicBezTo>
                  <a:cubicBezTo>
                    <a:pt x="25" y="8"/>
                    <a:pt x="30" y="13"/>
                    <a:pt x="30" y="19"/>
                  </a:cubicBezTo>
                  <a:cubicBezTo>
                    <a:pt x="30" y="25"/>
                    <a:pt x="25" y="30"/>
                    <a:pt x="19" y="3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6" name="Google Shape;4346;p20"/>
            <p:cNvSpPr/>
            <p:nvPr/>
          </p:nvSpPr>
          <p:spPr>
            <a:xfrm>
              <a:off x="3305175" y="1479551"/>
              <a:ext cx="103188" cy="101600"/>
            </a:xfrm>
            <a:custGeom>
              <a:rect b="b" l="l" r="r" t="t"/>
              <a:pathLst>
                <a:path extrusionOk="0" h="39" w="40">
                  <a:moveTo>
                    <a:pt x="20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30"/>
                    <a:pt x="9" y="39"/>
                    <a:pt x="20" y="39"/>
                  </a:cubicBezTo>
                  <a:cubicBezTo>
                    <a:pt x="31" y="39"/>
                    <a:pt x="40" y="30"/>
                    <a:pt x="40" y="19"/>
                  </a:cubicBezTo>
                  <a:cubicBezTo>
                    <a:pt x="40" y="8"/>
                    <a:pt x="31" y="0"/>
                    <a:pt x="20" y="0"/>
                  </a:cubicBezTo>
                  <a:close/>
                  <a:moveTo>
                    <a:pt x="20" y="30"/>
                  </a:moveTo>
                  <a:cubicBezTo>
                    <a:pt x="14" y="30"/>
                    <a:pt x="9" y="25"/>
                    <a:pt x="9" y="19"/>
                  </a:cubicBezTo>
                  <a:cubicBezTo>
                    <a:pt x="9" y="13"/>
                    <a:pt x="14" y="8"/>
                    <a:pt x="20" y="8"/>
                  </a:cubicBezTo>
                  <a:cubicBezTo>
                    <a:pt x="26" y="8"/>
                    <a:pt x="31" y="13"/>
                    <a:pt x="31" y="19"/>
                  </a:cubicBezTo>
                  <a:cubicBezTo>
                    <a:pt x="31" y="25"/>
                    <a:pt x="26" y="30"/>
                    <a:pt x="20" y="3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47" name="Google Shape;4347;p20"/>
          <p:cNvGrpSpPr/>
          <p:nvPr/>
        </p:nvGrpSpPr>
        <p:grpSpPr>
          <a:xfrm>
            <a:off x="819150" y="1163638"/>
            <a:ext cx="487363" cy="482600"/>
            <a:chOff x="819150" y="1163638"/>
            <a:chExt cx="487363" cy="482600"/>
          </a:xfrm>
        </p:grpSpPr>
        <p:sp>
          <p:nvSpPr>
            <p:cNvPr id="4348" name="Google Shape;4348;p20"/>
            <p:cNvSpPr/>
            <p:nvPr/>
          </p:nvSpPr>
          <p:spPr>
            <a:xfrm>
              <a:off x="819150" y="1163638"/>
              <a:ext cx="487363" cy="471488"/>
            </a:xfrm>
            <a:custGeom>
              <a:rect b="b" l="l" r="r" t="t"/>
              <a:pathLst>
                <a:path extrusionOk="0" h="182" w="188">
                  <a:moveTo>
                    <a:pt x="41" y="127"/>
                  </a:moveTo>
                  <a:cubicBezTo>
                    <a:pt x="68" y="100"/>
                    <a:pt x="94" y="74"/>
                    <a:pt x="121" y="48"/>
                  </a:cubicBezTo>
                  <a:cubicBezTo>
                    <a:pt x="122" y="43"/>
                    <a:pt x="123" y="37"/>
                    <a:pt x="124" y="29"/>
                  </a:cubicBezTo>
                  <a:cubicBezTo>
                    <a:pt x="125" y="26"/>
                    <a:pt x="126" y="22"/>
                    <a:pt x="130" y="19"/>
                  </a:cubicBezTo>
                  <a:cubicBezTo>
                    <a:pt x="136" y="13"/>
                    <a:pt x="141" y="7"/>
                    <a:pt x="147" y="1"/>
                  </a:cubicBezTo>
                  <a:cubicBezTo>
                    <a:pt x="151" y="0"/>
                    <a:pt x="154" y="1"/>
                    <a:pt x="157" y="4"/>
                  </a:cubicBezTo>
                  <a:cubicBezTo>
                    <a:pt x="166" y="13"/>
                    <a:pt x="176" y="23"/>
                    <a:pt x="185" y="32"/>
                  </a:cubicBezTo>
                  <a:cubicBezTo>
                    <a:pt x="188" y="35"/>
                    <a:pt x="187" y="38"/>
                    <a:pt x="185" y="41"/>
                  </a:cubicBezTo>
                  <a:cubicBezTo>
                    <a:pt x="179" y="47"/>
                    <a:pt x="174" y="53"/>
                    <a:pt x="168" y="59"/>
                  </a:cubicBezTo>
                  <a:cubicBezTo>
                    <a:pt x="165" y="62"/>
                    <a:pt x="161" y="63"/>
                    <a:pt x="156" y="63"/>
                  </a:cubicBezTo>
                  <a:cubicBezTo>
                    <a:pt x="146" y="63"/>
                    <a:pt x="140" y="65"/>
                    <a:pt x="137" y="69"/>
                  </a:cubicBezTo>
                  <a:cubicBezTo>
                    <a:pt x="109" y="96"/>
                    <a:pt x="82" y="123"/>
                    <a:pt x="54" y="150"/>
                  </a:cubicBezTo>
                  <a:cubicBezTo>
                    <a:pt x="51" y="154"/>
                    <a:pt x="50" y="157"/>
                    <a:pt x="49" y="160"/>
                  </a:cubicBezTo>
                  <a:cubicBezTo>
                    <a:pt x="49" y="165"/>
                    <a:pt x="47" y="167"/>
                    <a:pt x="45" y="168"/>
                  </a:cubicBezTo>
                  <a:cubicBezTo>
                    <a:pt x="41" y="172"/>
                    <a:pt x="36" y="176"/>
                    <a:pt x="32" y="180"/>
                  </a:cubicBezTo>
                  <a:cubicBezTo>
                    <a:pt x="30" y="182"/>
                    <a:pt x="27" y="182"/>
                    <a:pt x="25" y="180"/>
                  </a:cubicBezTo>
                  <a:cubicBezTo>
                    <a:pt x="18" y="173"/>
                    <a:pt x="10" y="166"/>
                    <a:pt x="3" y="159"/>
                  </a:cubicBezTo>
                  <a:cubicBezTo>
                    <a:pt x="0" y="156"/>
                    <a:pt x="0" y="154"/>
                    <a:pt x="3" y="152"/>
                  </a:cubicBezTo>
                  <a:cubicBezTo>
                    <a:pt x="8" y="147"/>
                    <a:pt x="12" y="142"/>
                    <a:pt x="17" y="137"/>
                  </a:cubicBezTo>
                  <a:cubicBezTo>
                    <a:pt x="19" y="135"/>
                    <a:pt x="22" y="134"/>
                    <a:pt x="27" y="134"/>
                  </a:cubicBezTo>
                  <a:cubicBezTo>
                    <a:pt x="31" y="134"/>
                    <a:pt x="36" y="131"/>
                    <a:pt x="41" y="1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9" name="Google Shape;4349;p20"/>
            <p:cNvSpPr/>
            <p:nvPr/>
          </p:nvSpPr>
          <p:spPr>
            <a:xfrm>
              <a:off x="822325" y="1176338"/>
              <a:ext cx="468313" cy="469900"/>
            </a:xfrm>
            <a:custGeom>
              <a:rect b="b" l="l" r="r" t="t"/>
              <a:pathLst>
                <a:path extrusionOk="0" h="181" w="181">
                  <a:moveTo>
                    <a:pt x="126" y="141"/>
                  </a:moveTo>
                  <a:cubicBezTo>
                    <a:pt x="100" y="116"/>
                    <a:pt x="74" y="91"/>
                    <a:pt x="47" y="65"/>
                  </a:cubicBezTo>
                  <a:cubicBezTo>
                    <a:pt x="43" y="64"/>
                    <a:pt x="37" y="63"/>
                    <a:pt x="29" y="62"/>
                  </a:cubicBezTo>
                  <a:cubicBezTo>
                    <a:pt x="26" y="62"/>
                    <a:pt x="22" y="61"/>
                    <a:pt x="19" y="57"/>
                  </a:cubicBezTo>
                  <a:cubicBezTo>
                    <a:pt x="13" y="52"/>
                    <a:pt x="7" y="46"/>
                    <a:pt x="1" y="41"/>
                  </a:cubicBezTo>
                  <a:cubicBezTo>
                    <a:pt x="0" y="37"/>
                    <a:pt x="1" y="34"/>
                    <a:pt x="4" y="31"/>
                  </a:cubicBezTo>
                  <a:cubicBezTo>
                    <a:pt x="13" y="22"/>
                    <a:pt x="22" y="12"/>
                    <a:pt x="31" y="3"/>
                  </a:cubicBezTo>
                  <a:cubicBezTo>
                    <a:pt x="33" y="0"/>
                    <a:pt x="36" y="1"/>
                    <a:pt x="39" y="3"/>
                  </a:cubicBezTo>
                  <a:cubicBezTo>
                    <a:pt x="45" y="8"/>
                    <a:pt x="51" y="13"/>
                    <a:pt x="57" y="19"/>
                  </a:cubicBezTo>
                  <a:cubicBezTo>
                    <a:pt x="60" y="22"/>
                    <a:pt x="61" y="26"/>
                    <a:pt x="61" y="30"/>
                  </a:cubicBezTo>
                  <a:cubicBezTo>
                    <a:pt x="62" y="40"/>
                    <a:pt x="64" y="46"/>
                    <a:pt x="68" y="49"/>
                  </a:cubicBezTo>
                  <a:cubicBezTo>
                    <a:pt x="95" y="75"/>
                    <a:pt x="122" y="102"/>
                    <a:pt x="149" y="128"/>
                  </a:cubicBezTo>
                  <a:cubicBezTo>
                    <a:pt x="153" y="131"/>
                    <a:pt x="156" y="132"/>
                    <a:pt x="159" y="133"/>
                  </a:cubicBezTo>
                  <a:cubicBezTo>
                    <a:pt x="164" y="133"/>
                    <a:pt x="166" y="135"/>
                    <a:pt x="167" y="136"/>
                  </a:cubicBezTo>
                  <a:cubicBezTo>
                    <a:pt x="171" y="140"/>
                    <a:pt x="175" y="145"/>
                    <a:pt x="179" y="149"/>
                  </a:cubicBezTo>
                  <a:cubicBezTo>
                    <a:pt x="181" y="151"/>
                    <a:pt x="181" y="154"/>
                    <a:pt x="179" y="156"/>
                  </a:cubicBezTo>
                  <a:cubicBezTo>
                    <a:pt x="172" y="163"/>
                    <a:pt x="166" y="171"/>
                    <a:pt x="159" y="178"/>
                  </a:cubicBezTo>
                  <a:cubicBezTo>
                    <a:pt x="156" y="181"/>
                    <a:pt x="154" y="180"/>
                    <a:pt x="152" y="178"/>
                  </a:cubicBezTo>
                  <a:cubicBezTo>
                    <a:pt x="147" y="174"/>
                    <a:pt x="142" y="169"/>
                    <a:pt x="137" y="164"/>
                  </a:cubicBezTo>
                  <a:cubicBezTo>
                    <a:pt x="136" y="162"/>
                    <a:pt x="134" y="160"/>
                    <a:pt x="134" y="155"/>
                  </a:cubicBezTo>
                  <a:cubicBezTo>
                    <a:pt x="134" y="151"/>
                    <a:pt x="131" y="146"/>
                    <a:pt x="126" y="1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50" name="Google Shape;4350;p20"/>
          <p:cNvGrpSpPr/>
          <p:nvPr/>
        </p:nvGrpSpPr>
        <p:grpSpPr>
          <a:xfrm>
            <a:off x="4714875" y="342901"/>
            <a:ext cx="530225" cy="446087"/>
            <a:chOff x="4714875" y="342901"/>
            <a:chExt cx="530225" cy="446087"/>
          </a:xfrm>
        </p:grpSpPr>
        <p:sp>
          <p:nvSpPr>
            <p:cNvPr id="4351" name="Google Shape;4351;p20"/>
            <p:cNvSpPr/>
            <p:nvPr/>
          </p:nvSpPr>
          <p:spPr>
            <a:xfrm>
              <a:off x="4781550" y="342901"/>
              <a:ext cx="342900" cy="122238"/>
            </a:xfrm>
            <a:custGeom>
              <a:rect b="b" l="l" r="r" t="t"/>
              <a:pathLst>
                <a:path extrusionOk="0" h="47" w="132">
                  <a:moveTo>
                    <a:pt x="116" y="8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0" y="16"/>
                    <a:pt x="123" y="17"/>
                    <a:pt x="125" y="16"/>
                  </a:cubicBezTo>
                  <a:cubicBezTo>
                    <a:pt x="130" y="15"/>
                    <a:pt x="132" y="11"/>
                    <a:pt x="131" y="7"/>
                  </a:cubicBezTo>
                  <a:cubicBezTo>
                    <a:pt x="130" y="3"/>
                    <a:pt x="126" y="0"/>
                    <a:pt x="122" y="1"/>
                  </a:cubicBezTo>
                  <a:cubicBezTo>
                    <a:pt x="118" y="2"/>
                    <a:pt x="116" y="5"/>
                    <a:pt x="116" y="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2" name="Google Shape;4352;p20"/>
            <p:cNvSpPr/>
            <p:nvPr/>
          </p:nvSpPr>
          <p:spPr>
            <a:xfrm>
              <a:off x="4714875" y="465138"/>
              <a:ext cx="530225" cy="323850"/>
            </a:xfrm>
            <a:custGeom>
              <a:rect b="b" l="l" r="r" t="t"/>
              <a:pathLst>
                <a:path extrusionOk="0" h="125" w="205">
                  <a:moveTo>
                    <a:pt x="194" y="17"/>
                  </a:moveTo>
                  <a:cubicBezTo>
                    <a:pt x="194" y="31"/>
                    <a:pt x="194" y="31"/>
                    <a:pt x="194" y="31"/>
                  </a:cubicBezTo>
                  <a:cubicBezTo>
                    <a:pt x="174" y="31"/>
                    <a:pt x="174" y="31"/>
                    <a:pt x="174" y="31"/>
                  </a:cubicBezTo>
                  <a:cubicBezTo>
                    <a:pt x="174" y="28"/>
                    <a:pt x="174" y="28"/>
                    <a:pt x="174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53" y="31"/>
                    <a:pt x="153" y="31"/>
                    <a:pt x="153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6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153" y="125"/>
                    <a:pt x="153" y="125"/>
                    <a:pt x="153" y="125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202" y="125"/>
                    <a:pt x="205" y="122"/>
                    <a:pt x="205" y="118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153" y="17"/>
                    <a:pt x="153" y="17"/>
                    <a:pt x="153" y="17"/>
                  </a:cubicBezTo>
                  <a:lnTo>
                    <a:pt x="194" y="17"/>
                  </a:lnTo>
                  <a:close/>
                  <a:moveTo>
                    <a:pt x="71" y="72"/>
                  </a:moveTo>
                  <a:cubicBezTo>
                    <a:pt x="71" y="91"/>
                    <a:pt x="56" y="106"/>
                    <a:pt x="37" y="106"/>
                  </a:cubicBezTo>
                  <a:cubicBezTo>
                    <a:pt x="18" y="106"/>
                    <a:pt x="3" y="91"/>
                    <a:pt x="3" y="72"/>
                  </a:cubicBezTo>
                  <a:cubicBezTo>
                    <a:pt x="3" y="54"/>
                    <a:pt x="18" y="38"/>
                    <a:pt x="37" y="38"/>
                  </a:cubicBezTo>
                  <a:cubicBezTo>
                    <a:pt x="56" y="38"/>
                    <a:pt x="71" y="54"/>
                    <a:pt x="71" y="72"/>
                  </a:cubicBezTo>
                  <a:close/>
                  <a:moveTo>
                    <a:pt x="163" y="90"/>
                  </a:moveTo>
                  <a:cubicBezTo>
                    <a:pt x="163" y="96"/>
                    <a:pt x="159" y="100"/>
                    <a:pt x="153" y="100"/>
                  </a:cubicBezTo>
                  <a:cubicBezTo>
                    <a:pt x="147" y="100"/>
                    <a:pt x="142" y="96"/>
                    <a:pt x="142" y="90"/>
                  </a:cubicBezTo>
                  <a:cubicBezTo>
                    <a:pt x="142" y="84"/>
                    <a:pt x="147" y="79"/>
                    <a:pt x="153" y="79"/>
                  </a:cubicBezTo>
                  <a:cubicBezTo>
                    <a:pt x="159" y="79"/>
                    <a:pt x="163" y="84"/>
                    <a:pt x="163" y="9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3" name="Google Shape;4353;p20"/>
            <p:cNvSpPr/>
            <p:nvPr/>
          </p:nvSpPr>
          <p:spPr>
            <a:xfrm>
              <a:off x="4737100" y="579438"/>
              <a:ext cx="146050" cy="1460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4" name="Google Shape;4354;p20"/>
            <p:cNvSpPr/>
            <p:nvPr/>
          </p:nvSpPr>
          <p:spPr>
            <a:xfrm>
              <a:off x="4714875" y="504826"/>
              <a:ext cx="33338" cy="508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55" name="Google Shape;4355;p20"/>
          <p:cNvGrpSpPr/>
          <p:nvPr/>
        </p:nvGrpSpPr>
        <p:grpSpPr>
          <a:xfrm>
            <a:off x="6203950" y="1214438"/>
            <a:ext cx="654050" cy="412750"/>
            <a:chOff x="6203950" y="1214438"/>
            <a:chExt cx="654050" cy="412750"/>
          </a:xfrm>
        </p:grpSpPr>
        <p:sp>
          <p:nvSpPr>
            <p:cNvPr id="4356" name="Google Shape;4356;p20"/>
            <p:cNvSpPr/>
            <p:nvPr/>
          </p:nvSpPr>
          <p:spPr>
            <a:xfrm>
              <a:off x="6203950" y="1214438"/>
              <a:ext cx="654050" cy="412750"/>
            </a:xfrm>
            <a:custGeom>
              <a:rect b="b" l="l" r="r" t="t"/>
              <a:pathLst>
                <a:path extrusionOk="0" h="159" w="252">
                  <a:moveTo>
                    <a:pt x="60" y="118"/>
                  </a:moveTo>
                  <a:cubicBezTo>
                    <a:pt x="56" y="114"/>
                    <a:pt x="50" y="111"/>
                    <a:pt x="43" y="111"/>
                  </a:cubicBezTo>
                  <a:cubicBezTo>
                    <a:pt x="37" y="111"/>
                    <a:pt x="31" y="114"/>
                    <a:pt x="27" y="118"/>
                  </a:cubicBezTo>
                  <a:cubicBezTo>
                    <a:pt x="22" y="123"/>
                    <a:pt x="20" y="129"/>
                    <a:pt x="20" y="135"/>
                  </a:cubicBezTo>
                  <a:cubicBezTo>
                    <a:pt x="20" y="142"/>
                    <a:pt x="22" y="148"/>
                    <a:pt x="27" y="152"/>
                  </a:cubicBezTo>
                  <a:cubicBezTo>
                    <a:pt x="31" y="157"/>
                    <a:pt x="37" y="159"/>
                    <a:pt x="43" y="159"/>
                  </a:cubicBezTo>
                  <a:cubicBezTo>
                    <a:pt x="50" y="159"/>
                    <a:pt x="56" y="157"/>
                    <a:pt x="60" y="152"/>
                  </a:cubicBezTo>
                  <a:cubicBezTo>
                    <a:pt x="64" y="148"/>
                    <a:pt x="67" y="142"/>
                    <a:pt x="67" y="135"/>
                  </a:cubicBezTo>
                  <a:cubicBezTo>
                    <a:pt x="67" y="129"/>
                    <a:pt x="64" y="123"/>
                    <a:pt x="60" y="118"/>
                  </a:cubicBezTo>
                  <a:moveTo>
                    <a:pt x="44" y="121"/>
                  </a:moveTo>
                  <a:cubicBezTo>
                    <a:pt x="51" y="121"/>
                    <a:pt x="56" y="127"/>
                    <a:pt x="56" y="134"/>
                  </a:cubicBezTo>
                  <a:cubicBezTo>
                    <a:pt x="56" y="141"/>
                    <a:pt x="51" y="147"/>
                    <a:pt x="44" y="147"/>
                  </a:cubicBezTo>
                  <a:cubicBezTo>
                    <a:pt x="37" y="147"/>
                    <a:pt x="31" y="141"/>
                    <a:pt x="31" y="134"/>
                  </a:cubicBezTo>
                  <a:cubicBezTo>
                    <a:pt x="31" y="127"/>
                    <a:pt x="37" y="121"/>
                    <a:pt x="44" y="121"/>
                  </a:cubicBezTo>
                  <a:close/>
                  <a:moveTo>
                    <a:pt x="158" y="117"/>
                  </a:moveTo>
                  <a:cubicBezTo>
                    <a:pt x="154" y="112"/>
                    <a:pt x="148" y="110"/>
                    <a:pt x="141" y="110"/>
                  </a:cubicBezTo>
                  <a:cubicBezTo>
                    <a:pt x="134" y="110"/>
                    <a:pt x="128" y="112"/>
                    <a:pt x="124" y="117"/>
                  </a:cubicBezTo>
                  <a:cubicBezTo>
                    <a:pt x="119" y="121"/>
                    <a:pt x="117" y="128"/>
                    <a:pt x="117" y="134"/>
                  </a:cubicBezTo>
                  <a:cubicBezTo>
                    <a:pt x="117" y="141"/>
                    <a:pt x="119" y="148"/>
                    <a:pt x="124" y="152"/>
                  </a:cubicBezTo>
                  <a:cubicBezTo>
                    <a:pt x="128" y="157"/>
                    <a:pt x="134" y="159"/>
                    <a:pt x="141" y="159"/>
                  </a:cubicBezTo>
                  <a:cubicBezTo>
                    <a:pt x="148" y="159"/>
                    <a:pt x="154" y="157"/>
                    <a:pt x="158" y="152"/>
                  </a:cubicBezTo>
                  <a:cubicBezTo>
                    <a:pt x="163" y="148"/>
                    <a:pt x="165" y="141"/>
                    <a:pt x="165" y="134"/>
                  </a:cubicBezTo>
                  <a:cubicBezTo>
                    <a:pt x="165" y="128"/>
                    <a:pt x="163" y="121"/>
                    <a:pt x="158" y="117"/>
                  </a:cubicBezTo>
                  <a:close/>
                  <a:moveTo>
                    <a:pt x="162" y="112"/>
                  </a:moveTo>
                  <a:cubicBezTo>
                    <a:pt x="162" y="12"/>
                    <a:pt x="162" y="12"/>
                    <a:pt x="162" y="12"/>
                  </a:cubicBezTo>
                  <a:cubicBezTo>
                    <a:pt x="157" y="12"/>
                    <a:pt x="152" y="12"/>
                    <a:pt x="147" y="12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53" y="105"/>
                    <a:pt x="158" y="108"/>
                    <a:pt x="162" y="112"/>
                  </a:cubicBezTo>
                  <a:close/>
                  <a:moveTo>
                    <a:pt x="168" y="124"/>
                  </a:moveTo>
                  <a:cubicBezTo>
                    <a:pt x="181" y="124"/>
                    <a:pt x="245" y="124"/>
                    <a:pt x="252" y="124"/>
                  </a:cubicBezTo>
                  <a:cubicBezTo>
                    <a:pt x="252" y="122"/>
                    <a:pt x="252" y="119"/>
                    <a:pt x="252" y="117"/>
                  </a:cubicBezTo>
                  <a:cubicBezTo>
                    <a:pt x="244" y="117"/>
                    <a:pt x="179" y="116"/>
                    <a:pt x="166" y="116"/>
                  </a:cubicBezTo>
                  <a:cubicBezTo>
                    <a:pt x="167" y="119"/>
                    <a:pt x="167" y="121"/>
                    <a:pt x="168" y="124"/>
                  </a:cubicBezTo>
                  <a:close/>
                  <a:moveTo>
                    <a:pt x="141" y="122"/>
                  </a:moveTo>
                  <a:cubicBezTo>
                    <a:pt x="148" y="122"/>
                    <a:pt x="153" y="128"/>
                    <a:pt x="153" y="134"/>
                  </a:cubicBezTo>
                  <a:cubicBezTo>
                    <a:pt x="153" y="141"/>
                    <a:pt x="148" y="147"/>
                    <a:pt x="141" y="147"/>
                  </a:cubicBezTo>
                  <a:cubicBezTo>
                    <a:pt x="134" y="147"/>
                    <a:pt x="129" y="141"/>
                    <a:pt x="129" y="134"/>
                  </a:cubicBezTo>
                  <a:cubicBezTo>
                    <a:pt x="129" y="128"/>
                    <a:pt x="134" y="122"/>
                    <a:pt x="141" y="122"/>
                  </a:cubicBezTo>
                  <a:close/>
                  <a:moveTo>
                    <a:pt x="72" y="76"/>
                  </a:moveTo>
                  <a:cubicBezTo>
                    <a:pt x="70" y="75"/>
                    <a:pt x="69" y="73"/>
                    <a:pt x="68" y="71"/>
                  </a:cubicBezTo>
                  <a:cubicBezTo>
                    <a:pt x="68" y="70"/>
                    <a:pt x="68" y="68"/>
                    <a:pt x="68" y="67"/>
                  </a:cubicBezTo>
                  <a:cubicBezTo>
                    <a:pt x="68" y="62"/>
                    <a:pt x="68" y="57"/>
                    <a:pt x="67" y="53"/>
                  </a:cubicBezTo>
                  <a:cubicBezTo>
                    <a:pt x="67" y="51"/>
                    <a:pt x="67" y="50"/>
                    <a:pt x="68" y="49"/>
                  </a:cubicBezTo>
                  <a:cubicBezTo>
                    <a:pt x="70" y="42"/>
                    <a:pt x="76" y="40"/>
                    <a:pt x="82" y="44"/>
                  </a:cubicBezTo>
                  <a:cubicBezTo>
                    <a:pt x="85" y="46"/>
                    <a:pt x="88" y="48"/>
                    <a:pt x="91" y="51"/>
                  </a:cubicBezTo>
                  <a:cubicBezTo>
                    <a:pt x="92" y="52"/>
                    <a:pt x="92" y="52"/>
                    <a:pt x="94" y="52"/>
                  </a:cubicBezTo>
                  <a:cubicBezTo>
                    <a:pt x="96" y="52"/>
                    <a:pt x="98" y="52"/>
                    <a:pt x="101" y="52"/>
                  </a:cubicBezTo>
                  <a:cubicBezTo>
                    <a:pt x="107" y="52"/>
                    <a:pt x="106" y="61"/>
                    <a:pt x="101" y="62"/>
                  </a:cubicBezTo>
                  <a:cubicBezTo>
                    <a:pt x="98" y="61"/>
                    <a:pt x="95" y="61"/>
                    <a:pt x="92" y="61"/>
                  </a:cubicBezTo>
                  <a:cubicBezTo>
                    <a:pt x="91" y="61"/>
                    <a:pt x="91" y="61"/>
                    <a:pt x="90" y="61"/>
                  </a:cubicBezTo>
                  <a:cubicBezTo>
                    <a:pt x="89" y="60"/>
                    <a:pt x="88" y="59"/>
                    <a:pt x="87" y="59"/>
                  </a:cubicBezTo>
                  <a:cubicBezTo>
                    <a:pt x="86" y="58"/>
                    <a:pt x="85" y="58"/>
                    <a:pt x="85" y="59"/>
                  </a:cubicBezTo>
                  <a:cubicBezTo>
                    <a:pt x="85" y="61"/>
                    <a:pt x="85" y="64"/>
                    <a:pt x="85" y="66"/>
                  </a:cubicBezTo>
                  <a:cubicBezTo>
                    <a:pt x="90" y="66"/>
                    <a:pt x="95" y="66"/>
                    <a:pt x="100" y="66"/>
                  </a:cubicBezTo>
                  <a:cubicBezTo>
                    <a:pt x="102" y="66"/>
                    <a:pt x="105" y="67"/>
                    <a:pt x="105" y="70"/>
                  </a:cubicBezTo>
                  <a:cubicBezTo>
                    <a:pt x="105" y="77"/>
                    <a:pt x="105" y="87"/>
                    <a:pt x="105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4" y="89"/>
                    <a:pt x="126" y="84"/>
                    <a:pt x="129" y="79"/>
                  </a:cubicBezTo>
                  <a:cubicBezTo>
                    <a:pt x="129" y="78"/>
                    <a:pt x="129" y="76"/>
                    <a:pt x="129" y="73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0" y="63"/>
                    <a:pt x="108" y="62"/>
                    <a:pt x="108" y="60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7" y="59"/>
                    <a:pt x="108" y="57"/>
                    <a:pt x="110" y="56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17" y="19"/>
                    <a:pt x="110" y="11"/>
                    <a:pt x="100" y="11"/>
                  </a:cubicBezTo>
                  <a:cubicBezTo>
                    <a:pt x="87" y="11"/>
                    <a:pt x="74" y="11"/>
                    <a:pt x="61" y="11"/>
                  </a:cubicBezTo>
                  <a:cubicBezTo>
                    <a:pt x="61" y="32"/>
                    <a:pt x="62" y="54"/>
                    <a:pt x="62" y="76"/>
                  </a:cubicBezTo>
                  <a:lnTo>
                    <a:pt x="72" y="76"/>
                  </a:lnTo>
                  <a:close/>
                  <a:moveTo>
                    <a:pt x="96" y="94"/>
                  </a:moveTo>
                  <a:cubicBezTo>
                    <a:pt x="96" y="89"/>
                    <a:pt x="96" y="81"/>
                    <a:pt x="96" y="76"/>
                  </a:cubicBezTo>
                  <a:cubicBezTo>
                    <a:pt x="91" y="76"/>
                    <a:pt x="87" y="76"/>
                    <a:pt x="83" y="76"/>
                  </a:cubicBezTo>
                  <a:cubicBezTo>
                    <a:pt x="90" y="94"/>
                    <a:pt x="90" y="94"/>
                    <a:pt x="90" y="94"/>
                  </a:cubicBezTo>
                  <a:lnTo>
                    <a:pt x="96" y="94"/>
                  </a:lnTo>
                  <a:close/>
                  <a:moveTo>
                    <a:pt x="0" y="76"/>
                  </a:moveTo>
                  <a:cubicBezTo>
                    <a:pt x="0" y="91"/>
                    <a:pt x="0" y="107"/>
                    <a:pt x="0" y="122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26"/>
                    <a:pt x="17" y="119"/>
                    <a:pt x="22" y="114"/>
                  </a:cubicBezTo>
                  <a:cubicBezTo>
                    <a:pt x="28" y="108"/>
                    <a:pt x="35" y="105"/>
                    <a:pt x="43" y="105"/>
                  </a:cubicBezTo>
                  <a:cubicBezTo>
                    <a:pt x="52" y="105"/>
                    <a:pt x="59" y="108"/>
                    <a:pt x="65" y="114"/>
                  </a:cubicBezTo>
                  <a:cubicBezTo>
                    <a:pt x="70" y="119"/>
                    <a:pt x="73" y="127"/>
                    <a:pt x="73" y="135"/>
                  </a:cubicBezTo>
                  <a:cubicBezTo>
                    <a:pt x="73" y="139"/>
                    <a:pt x="73" y="143"/>
                    <a:pt x="71" y="146"/>
                  </a:cubicBezTo>
                  <a:cubicBezTo>
                    <a:pt x="112" y="146"/>
                    <a:pt x="112" y="146"/>
                    <a:pt x="112" y="146"/>
                  </a:cubicBezTo>
                  <a:cubicBezTo>
                    <a:pt x="111" y="143"/>
                    <a:pt x="110" y="139"/>
                    <a:pt x="110" y="134"/>
                  </a:cubicBezTo>
                  <a:cubicBezTo>
                    <a:pt x="110" y="126"/>
                    <a:pt x="114" y="118"/>
                    <a:pt x="119" y="112"/>
                  </a:cubicBezTo>
                  <a:cubicBezTo>
                    <a:pt x="125" y="107"/>
                    <a:pt x="132" y="103"/>
                    <a:pt x="141" y="103"/>
                  </a:cubicBezTo>
                  <a:cubicBezTo>
                    <a:pt x="142" y="103"/>
                    <a:pt x="144" y="103"/>
                    <a:pt x="145" y="103"/>
                  </a:cubicBezTo>
                  <a:cubicBezTo>
                    <a:pt x="143" y="78"/>
                    <a:pt x="135" y="52"/>
                    <a:pt x="129" y="27"/>
                  </a:cubicBezTo>
                  <a:cubicBezTo>
                    <a:pt x="125" y="11"/>
                    <a:pt x="114" y="1"/>
                    <a:pt x="102" y="0"/>
                  </a:cubicBezTo>
                  <a:cubicBezTo>
                    <a:pt x="91" y="0"/>
                    <a:pt x="81" y="0"/>
                    <a:pt x="71" y="0"/>
                  </a:cubicBezTo>
                  <a:cubicBezTo>
                    <a:pt x="64" y="0"/>
                    <a:pt x="58" y="0"/>
                    <a:pt x="52" y="0"/>
                  </a:cubicBezTo>
                  <a:cubicBezTo>
                    <a:pt x="52" y="26"/>
                    <a:pt x="52" y="51"/>
                    <a:pt x="52" y="76"/>
                  </a:cubicBezTo>
                  <a:cubicBezTo>
                    <a:pt x="35" y="76"/>
                    <a:pt x="17" y="76"/>
                    <a:pt x="0" y="7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7" name="Google Shape;4357;p20"/>
            <p:cNvSpPr/>
            <p:nvPr/>
          </p:nvSpPr>
          <p:spPr>
            <a:xfrm>
              <a:off x="6383338" y="1277938"/>
              <a:ext cx="41275" cy="412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58" name="Google Shape;4358;p20"/>
          <p:cNvGrpSpPr/>
          <p:nvPr/>
        </p:nvGrpSpPr>
        <p:grpSpPr>
          <a:xfrm>
            <a:off x="1573213" y="1274763"/>
            <a:ext cx="568325" cy="266700"/>
            <a:chOff x="1573213" y="1274763"/>
            <a:chExt cx="568325" cy="266700"/>
          </a:xfrm>
        </p:grpSpPr>
        <p:sp>
          <p:nvSpPr>
            <p:cNvPr id="4359" name="Google Shape;4359;p20"/>
            <p:cNvSpPr/>
            <p:nvPr/>
          </p:nvSpPr>
          <p:spPr>
            <a:xfrm>
              <a:off x="1573213" y="1274763"/>
              <a:ext cx="568325" cy="266700"/>
            </a:xfrm>
            <a:custGeom>
              <a:rect b="b" l="l" r="r" t="t"/>
              <a:pathLst>
                <a:path extrusionOk="0" h="103" w="219">
                  <a:moveTo>
                    <a:pt x="181" y="95"/>
                  </a:moveTo>
                  <a:cubicBezTo>
                    <a:pt x="188" y="96"/>
                    <a:pt x="195" y="92"/>
                    <a:pt x="196" y="85"/>
                  </a:cubicBezTo>
                  <a:cubicBezTo>
                    <a:pt x="198" y="79"/>
                    <a:pt x="193" y="72"/>
                    <a:pt x="187" y="70"/>
                  </a:cubicBezTo>
                  <a:cubicBezTo>
                    <a:pt x="180" y="69"/>
                    <a:pt x="173" y="73"/>
                    <a:pt x="172" y="80"/>
                  </a:cubicBezTo>
                  <a:cubicBezTo>
                    <a:pt x="170" y="87"/>
                    <a:pt x="174" y="93"/>
                    <a:pt x="181" y="95"/>
                  </a:cubicBezTo>
                  <a:cubicBezTo>
                    <a:pt x="181" y="95"/>
                    <a:pt x="181" y="95"/>
                    <a:pt x="181" y="95"/>
                  </a:cubicBezTo>
                  <a:moveTo>
                    <a:pt x="76" y="30"/>
                  </a:moveTo>
                  <a:cubicBezTo>
                    <a:pt x="76" y="36"/>
                    <a:pt x="76" y="36"/>
                    <a:pt x="76" y="36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1" y="11"/>
                    <a:pt x="86" y="11"/>
                    <a:pt x="81" y="1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6" y="27"/>
                    <a:pt x="76" y="30"/>
                  </a:cubicBezTo>
                  <a:close/>
                  <a:moveTo>
                    <a:pt x="56" y="36"/>
                  </a:moveTo>
                  <a:cubicBezTo>
                    <a:pt x="76" y="10"/>
                    <a:pt x="76" y="10"/>
                    <a:pt x="76" y="10"/>
                  </a:cubicBezTo>
                  <a:cubicBezTo>
                    <a:pt x="76" y="10"/>
                    <a:pt x="77" y="9"/>
                    <a:pt x="75" y="9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lnTo>
                    <a:pt x="56" y="36"/>
                  </a:lnTo>
                  <a:close/>
                  <a:moveTo>
                    <a:pt x="42" y="86"/>
                  </a:moveTo>
                  <a:cubicBezTo>
                    <a:pt x="43" y="79"/>
                    <a:pt x="40" y="73"/>
                    <a:pt x="34" y="71"/>
                  </a:cubicBezTo>
                  <a:cubicBezTo>
                    <a:pt x="29" y="70"/>
                    <a:pt x="23" y="74"/>
                    <a:pt x="22" y="81"/>
                  </a:cubicBezTo>
                  <a:cubicBezTo>
                    <a:pt x="21" y="87"/>
                    <a:pt x="25" y="94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35" y="97"/>
                    <a:pt x="41" y="93"/>
                    <a:pt x="42" y="86"/>
                  </a:cubicBezTo>
                  <a:close/>
                  <a:moveTo>
                    <a:pt x="129" y="9"/>
                  </a:moveTo>
                  <a:cubicBezTo>
                    <a:pt x="129" y="35"/>
                    <a:pt x="129" y="35"/>
                    <a:pt x="129" y="35"/>
                  </a:cubicBezTo>
                  <a:cubicBezTo>
                    <a:pt x="172" y="35"/>
                    <a:pt x="172" y="35"/>
                    <a:pt x="172" y="35"/>
                  </a:cubicBezTo>
                  <a:cubicBezTo>
                    <a:pt x="172" y="9"/>
                    <a:pt x="172" y="9"/>
                    <a:pt x="172" y="9"/>
                  </a:cubicBezTo>
                  <a:lnTo>
                    <a:pt x="129" y="9"/>
                  </a:lnTo>
                  <a:close/>
                  <a:moveTo>
                    <a:pt x="10" y="55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2"/>
                    <a:pt x="17" y="41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3" y="8"/>
                    <a:pt x="75" y="4"/>
                    <a:pt x="78" y="5"/>
                  </a:cubicBezTo>
                  <a:cubicBezTo>
                    <a:pt x="78" y="5"/>
                    <a:pt x="155" y="0"/>
                    <a:pt x="175" y="1"/>
                  </a:cubicBezTo>
                  <a:cubicBezTo>
                    <a:pt x="196" y="1"/>
                    <a:pt x="196" y="1"/>
                    <a:pt x="196" y="1"/>
                  </a:cubicBezTo>
                  <a:cubicBezTo>
                    <a:pt x="202" y="2"/>
                    <a:pt x="202" y="2"/>
                    <a:pt x="202" y="2"/>
                  </a:cubicBezTo>
                  <a:cubicBezTo>
                    <a:pt x="202" y="2"/>
                    <a:pt x="206" y="1"/>
                    <a:pt x="207" y="6"/>
                  </a:cubicBezTo>
                  <a:cubicBezTo>
                    <a:pt x="207" y="6"/>
                    <a:pt x="213" y="40"/>
                    <a:pt x="212" y="50"/>
                  </a:cubicBezTo>
                  <a:cubicBezTo>
                    <a:pt x="212" y="57"/>
                    <a:pt x="212" y="57"/>
                    <a:pt x="212" y="57"/>
                  </a:cubicBezTo>
                  <a:cubicBezTo>
                    <a:pt x="212" y="57"/>
                    <a:pt x="212" y="59"/>
                    <a:pt x="213" y="59"/>
                  </a:cubicBezTo>
                  <a:cubicBezTo>
                    <a:pt x="213" y="59"/>
                    <a:pt x="215" y="59"/>
                    <a:pt x="215" y="62"/>
                  </a:cubicBezTo>
                  <a:cubicBezTo>
                    <a:pt x="215" y="65"/>
                    <a:pt x="215" y="65"/>
                    <a:pt x="215" y="65"/>
                  </a:cubicBezTo>
                  <a:cubicBezTo>
                    <a:pt x="215" y="65"/>
                    <a:pt x="219" y="67"/>
                    <a:pt x="218" y="71"/>
                  </a:cubicBezTo>
                  <a:cubicBezTo>
                    <a:pt x="218" y="71"/>
                    <a:pt x="217" y="78"/>
                    <a:pt x="217" y="80"/>
                  </a:cubicBezTo>
                  <a:cubicBezTo>
                    <a:pt x="217" y="80"/>
                    <a:pt x="218" y="84"/>
                    <a:pt x="215" y="85"/>
                  </a:cubicBezTo>
                  <a:cubicBezTo>
                    <a:pt x="204" y="87"/>
                    <a:pt x="204" y="87"/>
                    <a:pt x="204" y="87"/>
                  </a:cubicBezTo>
                  <a:cubicBezTo>
                    <a:pt x="204" y="87"/>
                    <a:pt x="205" y="81"/>
                    <a:pt x="204" y="81"/>
                  </a:cubicBezTo>
                  <a:cubicBezTo>
                    <a:pt x="204" y="81"/>
                    <a:pt x="201" y="79"/>
                    <a:pt x="201" y="81"/>
                  </a:cubicBezTo>
                  <a:cubicBezTo>
                    <a:pt x="201" y="81"/>
                    <a:pt x="201" y="100"/>
                    <a:pt x="183" y="100"/>
                  </a:cubicBezTo>
                  <a:cubicBezTo>
                    <a:pt x="183" y="100"/>
                    <a:pt x="167" y="99"/>
                    <a:pt x="166" y="84"/>
                  </a:cubicBezTo>
                  <a:cubicBezTo>
                    <a:pt x="166" y="84"/>
                    <a:pt x="164" y="82"/>
                    <a:pt x="164" y="84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7" y="89"/>
                    <a:pt x="56" y="80"/>
                    <a:pt x="55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5" y="97"/>
                    <a:pt x="41" y="100"/>
                  </a:cubicBezTo>
                  <a:cubicBezTo>
                    <a:pt x="41" y="100"/>
                    <a:pt x="22" y="103"/>
                    <a:pt x="20" y="85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6"/>
                    <a:pt x="16" y="91"/>
                    <a:pt x="14" y="89"/>
                  </a:cubicBezTo>
                  <a:cubicBezTo>
                    <a:pt x="14" y="89"/>
                    <a:pt x="0" y="89"/>
                    <a:pt x="3" y="83"/>
                  </a:cubicBezTo>
                  <a:cubicBezTo>
                    <a:pt x="3" y="83"/>
                    <a:pt x="0" y="65"/>
                    <a:pt x="2" y="66"/>
                  </a:cubicBezTo>
                  <a:cubicBezTo>
                    <a:pt x="2" y="66"/>
                    <a:pt x="0" y="56"/>
                    <a:pt x="10" y="5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0" name="Google Shape;4360;p20"/>
            <p:cNvSpPr/>
            <p:nvPr/>
          </p:nvSpPr>
          <p:spPr>
            <a:xfrm>
              <a:off x="2024063" y="1463676"/>
              <a:ext cx="49213" cy="492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1" name="Google Shape;4361;p20"/>
            <p:cNvSpPr/>
            <p:nvPr/>
          </p:nvSpPr>
          <p:spPr>
            <a:xfrm>
              <a:off x="1633538" y="1463676"/>
              <a:ext cx="46038" cy="523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62" name="Google Shape;4362;p20"/>
          <p:cNvGrpSpPr/>
          <p:nvPr/>
        </p:nvGrpSpPr>
        <p:grpSpPr>
          <a:xfrm>
            <a:off x="4818063" y="1143001"/>
            <a:ext cx="274638" cy="569912"/>
            <a:chOff x="4818063" y="1143001"/>
            <a:chExt cx="274638" cy="569912"/>
          </a:xfrm>
        </p:grpSpPr>
        <p:sp>
          <p:nvSpPr>
            <p:cNvPr id="4363" name="Google Shape;4363;p20"/>
            <p:cNvSpPr/>
            <p:nvPr/>
          </p:nvSpPr>
          <p:spPr>
            <a:xfrm>
              <a:off x="4830763" y="1385888"/>
              <a:ext cx="254000" cy="327025"/>
            </a:xfrm>
            <a:custGeom>
              <a:rect b="b" l="l" r="r" t="t"/>
              <a:pathLst>
                <a:path extrusionOk="0" h="126" w="98">
                  <a:moveTo>
                    <a:pt x="62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2"/>
                    <a:pt x="33" y="5"/>
                    <a:pt x="32" y="8"/>
                  </a:cubicBezTo>
                  <a:cubicBezTo>
                    <a:pt x="27" y="39"/>
                    <a:pt x="0" y="43"/>
                    <a:pt x="0" y="76"/>
                  </a:cubicBezTo>
                  <a:cubicBezTo>
                    <a:pt x="0" y="104"/>
                    <a:pt x="22" y="126"/>
                    <a:pt x="49" y="126"/>
                  </a:cubicBezTo>
                  <a:cubicBezTo>
                    <a:pt x="76" y="126"/>
                    <a:pt x="98" y="104"/>
                    <a:pt x="98" y="76"/>
                  </a:cubicBezTo>
                  <a:cubicBezTo>
                    <a:pt x="98" y="46"/>
                    <a:pt x="73" y="39"/>
                    <a:pt x="64" y="8"/>
                  </a:cubicBezTo>
                  <a:cubicBezTo>
                    <a:pt x="63" y="5"/>
                    <a:pt x="62" y="2"/>
                    <a:pt x="62" y="0"/>
                  </a:cubicBezTo>
                  <a:close/>
                  <a:moveTo>
                    <a:pt x="78" y="76"/>
                  </a:moveTo>
                  <a:cubicBezTo>
                    <a:pt x="78" y="93"/>
                    <a:pt x="65" y="106"/>
                    <a:pt x="49" y="106"/>
                  </a:cubicBezTo>
                  <a:cubicBezTo>
                    <a:pt x="33" y="106"/>
                    <a:pt x="19" y="93"/>
                    <a:pt x="19" y="76"/>
                  </a:cubicBezTo>
                  <a:cubicBezTo>
                    <a:pt x="19" y="60"/>
                    <a:pt x="33" y="46"/>
                    <a:pt x="49" y="46"/>
                  </a:cubicBezTo>
                  <a:cubicBezTo>
                    <a:pt x="65" y="46"/>
                    <a:pt x="78" y="60"/>
                    <a:pt x="78" y="7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4" name="Google Shape;4364;p20"/>
            <p:cNvSpPr/>
            <p:nvPr/>
          </p:nvSpPr>
          <p:spPr>
            <a:xfrm>
              <a:off x="4818063" y="1143001"/>
              <a:ext cx="274638" cy="127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5" name="Google Shape;4365;p20"/>
            <p:cNvSpPr/>
            <p:nvPr/>
          </p:nvSpPr>
          <p:spPr>
            <a:xfrm>
              <a:off x="4818063" y="1179513"/>
              <a:ext cx="274638" cy="206375"/>
            </a:xfrm>
            <a:custGeom>
              <a:rect b="b" l="l" r="r" t="t"/>
              <a:pathLst>
                <a:path extrusionOk="0" h="80" w="106">
                  <a:moveTo>
                    <a:pt x="0" y="80"/>
                  </a:moveTo>
                  <a:cubicBezTo>
                    <a:pt x="37" y="69"/>
                    <a:pt x="72" y="69"/>
                    <a:pt x="106" y="8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"/>
                  </a:lnTo>
                  <a:close/>
                  <a:moveTo>
                    <a:pt x="52" y="51"/>
                  </a:moveTo>
                  <a:cubicBezTo>
                    <a:pt x="56" y="51"/>
                    <a:pt x="59" y="54"/>
                    <a:pt x="59" y="58"/>
                  </a:cubicBezTo>
                  <a:cubicBezTo>
                    <a:pt x="59" y="62"/>
                    <a:pt x="56" y="65"/>
                    <a:pt x="52" y="65"/>
                  </a:cubicBezTo>
                  <a:cubicBezTo>
                    <a:pt x="48" y="65"/>
                    <a:pt x="45" y="62"/>
                    <a:pt x="45" y="58"/>
                  </a:cubicBezTo>
                  <a:cubicBezTo>
                    <a:pt x="45" y="54"/>
                    <a:pt x="48" y="51"/>
                    <a:pt x="52" y="5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6" name="Google Shape;4366;p20"/>
            <p:cNvSpPr/>
            <p:nvPr/>
          </p:nvSpPr>
          <p:spPr>
            <a:xfrm>
              <a:off x="4818063" y="1163638"/>
              <a:ext cx="274638" cy="79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67" name="Google Shape;4367;p20"/>
          <p:cNvGrpSpPr/>
          <p:nvPr/>
        </p:nvGrpSpPr>
        <p:grpSpPr>
          <a:xfrm>
            <a:off x="1547813" y="3505201"/>
            <a:ext cx="579438" cy="417513"/>
            <a:chOff x="1547813" y="3505201"/>
            <a:chExt cx="579438" cy="417513"/>
          </a:xfrm>
        </p:grpSpPr>
        <p:sp>
          <p:nvSpPr>
            <p:cNvPr id="4368" name="Google Shape;4368;p20"/>
            <p:cNvSpPr/>
            <p:nvPr/>
          </p:nvSpPr>
          <p:spPr>
            <a:xfrm>
              <a:off x="1655763" y="3622676"/>
              <a:ext cx="236538" cy="69850"/>
            </a:xfrm>
            <a:custGeom>
              <a:rect b="b" l="l" r="r" t="t"/>
              <a:pathLst>
                <a:path extrusionOk="0" h="27" w="91">
                  <a:moveTo>
                    <a:pt x="45" y="27"/>
                  </a:moveTo>
                  <a:cubicBezTo>
                    <a:pt x="62" y="27"/>
                    <a:pt x="79" y="20"/>
                    <a:pt x="91" y="7"/>
                  </a:cubicBezTo>
                  <a:cubicBezTo>
                    <a:pt x="79" y="16"/>
                    <a:pt x="62" y="21"/>
                    <a:pt x="45" y="21"/>
                  </a:cubicBezTo>
                  <a:cubicBezTo>
                    <a:pt x="27" y="20"/>
                    <a:pt x="9" y="13"/>
                    <a:pt x="0" y="0"/>
                  </a:cubicBezTo>
                  <a:cubicBezTo>
                    <a:pt x="9" y="18"/>
                    <a:pt x="27" y="27"/>
                    <a:pt x="45" y="2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9" name="Google Shape;4369;p20"/>
            <p:cNvSpPr/>
            <p:nvPr/>
          </p:nvSpPr>
          <p:spPr>
            <a:xfrm>
              <a:off x="1630363" y="3679826"/>
              <a:ext cx="285750" cy="87313"/>
            </a:xfrm>
            <a:custGeom>
              <a:rect b="b" l="l" r="r" t="t"/>
              <a:pathLst>
                <a:path extrusionOk="0" h="34" w="110">
                  <a:moveTo>
                    <a:pt x="55" y="33"/>
                  </a:moveTo>
                  <a:cubicBezTo>
                    <a:pt x="75" y="34"/>
                    <a:pt x="96" y="25"/>
                    <a:pt x="110" y="9"/>
                  </a:cubicBezTo>
                  <a:cubicBezTo>
                    <a:pt x="96" y="20"/>
                    <a:pt x="75" y="26"/>
                    <a:pt x="55" y="26"/>
                  </a:cubicBezTo>
                  <a:cubicBezTo>
                    <a:pt x="33" y="25"/>
                    <a:pt x="12" y="17"/>
                    <a:pt x="0" y="0"/>
                  </a:cubicBezTo>
                  <a:cubicBezTo>
                    <a:pt x="12" y="22"/>
                    <a:pt x="33" y="33"/>
                    <a:pt x="55" y="3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0" name="Google Shape;4370;p20"/>
            <p:cNvSpPr/>
            <p:nvPr/>
          </p:nvSpPr>
          <p:spPr>
            <a:xfrm>
              <a:off x="1547813" y="3505201"/>
              <a:ext cx="579438" cy="417513"/>
            </a:xfrm>
            <a:custGeom>
              <a:rect b="b" l="l" r="r" t="t"/>
              <a:pathLst>
                <a:path extrusionOk="0" h="161" w="224">
                  <a:moveTo>
                    <a:pt x="169" y="114"/>
                  </a:moveTo>
                  <a:cubicBezTo>
                    <a:pt x="201" y="54"/>
                    <a:pt x="145" y="0"/>
                    <a:pt x="89" y="0"/>
                  </a:cubicBezTo>
                  <a:cubicBezTo>
                    <a:pt x="88" y="0"/>
                    <a:pt x="88" y="0"/>
                    <a:pt x="87" y="1"/>
                  </a:cubicBezTo>
                  <a:cubicBezTo>
                    <a:pt x="39" y="1"/>
                    <a:pt x="0" y="36"/>
                    <a:pt x="0" y="79"/>
                  </a:cubicBezTo>
                  <a:cubicBezTo>
                    <a:pt x="0" y="122"/>
                    <a:pt x="39" y="157"/>
                    <a:pt x="87" y="158"/>
                  </a:cubicBezTo>
                  <a:cubicBezTo>
                    <a:pt x="88" y="158"/>
                    <a:pt x="88" y="158"/>
                    <a:pt x="89" y="158"/>
                  </a:cubicBezTo>
                  <a:cubicBezTo>
                    <a:pt x="113" y="158"/>
                    <a:pt x="135" y="149"/>
                    <a:pt x="151" y="135"/>
                  </a:cubicBezTo>
                  <a:cubicBezTo>
                    <a:pt x="224" y="161"/>
                    <a:pt x="224" y="161"/>
                    <a:pt x="224" y="161"/>
                  </a:cubicBezTo>
                  <a:lnTo>
                    <a:pt x="169" y="114"/>
                  </a:lnTo>
                  <a:close/>
                  <a:moveTo>
                    <a:pt x="147" y="130"/>
                  </a:moveTo>
                  <a:cubicBezTo>
                    <a:pt x="133" y="143"/>
                    <a:pt x="113" y="151"/>
                    <a:pt x="91" y="151"/>
                  </a:cubicBezTo>
                  <a:cubicBezTo>
                    <a:pt x="90" y="151"/>
                    <a:pt x="88" y="151"/>
                    <a:pt x="87" y="151"/>
                  </a:cubicBezTo>
                  <a:cubicBezTo>
                    <a:pt x="44" y="149"/>
                    <a:pt x="10" y="118"/>
                    <a:pt x="10" y="79"/>
                  </a:cubicBezTo>
                  <a:cubicBezTo>
                    <a:pt x="10" y="41"/>
                    <a:pt x="44" y="10"/>
                    <a:pt x="87" y="8"/>
                  </a:cubicBezTo>
                  <a:cubicBezTo>
                    <a:pt x="88" y="8"/>
                    <a:pt x="90" y="8"/>
                    <a:pt x="91" y="8"/>
                  </a:cubicBezTo>
                  <a:cubicBezTo>
                    <a:pt x="139" y="8"/>
                    <a:pt x="192" y="60"/>
                    <a:pt x="161" y="116"/>
                  </a:cubicBezTo>
                  <a:cubicBezTo>
                    <a:pt x="209" y="152"/>
                    <a:pt x="209" y="152"/>
                    <a:pt x="209" y="152"/>
                  </a:cubicBezTo>
                  <a:lnTo>
                    <a:pt x="147" y="1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1" name="Google Shape;4371;p20"/>
            <p:cNvSpPr/>
            <p:nvPr/>
          </p:nvSpPr>
          <p:spPr>
            <a:xfrm>
              <a:off x="1601788" y="3736976"/>
              <a:ext cx="342900" cy="106363"/>
            </a:xfrm>
            <a:custGeom>
              <a:rect b="b" l="l" r="r" t="t"/>
              <a:pathLst>
                <a:path extrusionOk="0" h="41" w="132">
                  <a:moveTo>
                    <a:pt x="66" y="31"/>
                  </a:moveTo>
                  <a:cubicBezTo>
                    <a:pt x="40" y="30"/>
                    <a:pt x="14" y="20"/>
                    <a:pt x="0" y="0"/>
                  </a:cubicBezTo>
                  <a:cubicBezTo>
                    <a:pt x="14" y="27"/>
                    <a:pt x="40" y="40"/>
                    <a:pt x="66" y="40"/>
                  </a:cubicBezTo>
                  <a:cubicBezTo>
                    <a:pt x="90" y="41"/>
                    <a:pt x="115" y="31"/>
                    <a:pt x="132" y="11"/>
                  </a:cubicBezTo>
                  <a:cubicBezTo>
                    <a:pt x="115" y="25"/>
                    <a:pt x="90" y="32"/>
                    <a:pt x="66" y="3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72" name="Google Shape;4372;p20"/>
          <p:cNvGrpSpPr/>
          <p:nvPr/>
        </p:nvGrpSpPr>
        <p:grpSpPr>
          <a:xfrm>
            <a:off x="5416550" y="3517901"/>
            <a:ext cx="671513" cy="371475"/>
            <a:chOff x="5416550" y="3517901"/>
            <a:chExt cx="671513" cy="371475"/>
          </a:xfrm>
        </p:grpSpPr>
        <p:sp>
          <p:nvSpPr>
            <p:cNvPr id="4373" name="Google Shape;4373;p20"/>
            <p:cNvSpPr/>
            <p:nvPr/>
          </p:nvSpPr>
          <p:spPr>
            <a:xfrm>
              <a:off x="5416550" y="3517901"/>
              <a:ext cx="671513" cy="366713"/>
            </a:xfrm>
            <a:custGeom>
              <a:rect b="b" l="l" r="r" t="t"/>
              <a:pathLst>
                <a:path extrusionOk="0" h="141" w="259">
                  <a:moveTo>
                    <a:pt x="192" y="54"/>
                  </a:moveTo>
                  <a:cubicBezTo>
                    <a:pt x="188" y="41"/>
                    <a:pt x="181" y="29"/>
                    <a:pt x="171" y="21"/>
                  </a:cubicBezTo>
                  <a:cubicBezTo>
                    <a:pt x="147" y="0"/>
                    <a:pt x="112" y="0"/>
                    <a:pt x="88" y="21"/>
                  </a:cubicBezTo>
                  <a:cubicBezTo>
                    <a:pt x="78" y="29"/>
                    <a:pt x="71" y="41"/>
                    <a:pt x="68" y="54"/>
                  </a:cubicBezTo>
                  <a:cubicBezTo>
                    <a:pt x="0" y="54"/>
                    <a:pt x="5" y="141"/>
                    <a:pt x="62" y="141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54" y="127"/>
                    <a:pt x="46" y="124"/>
                    <a:pt x="41" y="118"/>
                  </a:cubicBezTo>
                  <a:cubicBezTo>
                    <a:pt x="36" y="113"/>
                    <a:pt x="32" y="106"/>
                    <a:pt x="32" y="98"/>
                  </a:cubicBezTo>
                  <a:cubicBezTo>
                    <a:pt x="32" y="98"/>
                    <a:pt x="32" y="98"/>
                    <a:pt x="32" y="98"/>
                  </a:cubicBezTo>
                  <a:cubicBezTo>
                    <a:pt x="32" y="90"/>
                    <a:pt x="36" y="82"/>
                    <a:pt x="41" y="77"/>
                  </a:cubicBezTo>
                  <a:cubicBezTo>
                    <a:pt x="46" y="72"/>
                    <a:pt x="54" y="68"/>
                    <a:pt x="62" y="68"/>
                  </a:cubicBezTo>
                  <a:cubicBezTo>
                    <a:pt x="93" y="67"/>
                    <a:pt x="71" y="59"/>
                    <a:pt x="97" y="31"/>
                  </a:cubicBezTo>
                  <a:cubicBezTo>
                    <a:pt x="116" y="15"/>
                    <a:pt x="143" y="15"/>
                    <a:pt x="162" y="31"/>
                  </a:cubicBezTo>
                  <a:cubicBezTo>
                    <a:pt x="188" y="59"/>
                    <a:pt x="166" y="67"/>
                    <a:pt x="197" y="68"/>
                  </a:cubicBezTo>
                  <a:cubicBezTo>
                    <a:pt x="205" y="68"/>
                    <a:pt x="213" y="72"/>
                    <a:pt x="218" y="77"/>
                  </a:cubicBezTo>
                  <a:cubicBezTo>
                    <a:pt x="223" y="82"/>
                    <a:pt x="227" y="90"/>
                    <a:pt x="227" y="98"/>
                  </a:cubicBezTo>
                  <a:cubicBezTo>
                    <a:pt x="227" y="98"/>
                    <a:pt x="227" y="98"/>
                    <a:pt x="227" y="98"/>
                  </a:cubicBezTo>
                  <a:cubicBezTo>
                    <a:pt x="227" y="106"/>
                    <a:pt x="223" y="113"/>
                    <a:pt x="218" y="118"/>
                  </a:cubicBezTo>
                  <a:cubicBezTo>
                    <a:pt x="213" y="123"/>
                    <a:pt x="206" y="126"/>
                    <a:pt x="199" y="127"/>
                  </a:cubicBezTo>
                  <a:cubicBezTo>
                    <a:pt x="199" y="141"/>
                    <a:pt x="199" y="141"/>
                    <a:pt x="199" y="141"/>
                  </a:cubicBezTo>
                  <a:cubicBezTo>
                    <a:pt x="254" y="140"/>
                    <a:pt x="259" y="54"/>
                    <a:pt x="192" y="5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4" name="Google Shape;4374;p20"/>
            <p:cNvSpPr/>
            <p:nvPr/>
          </p:nvSpPr>
          <p:spPr>
            <a:xfrm>
              <a:off x="5608638" y="3822701"/>
              <a:ext cx="44450" cy="66675"/>
            </a:xfrm>
            <a:custGeom>
              <a:rect b="b" l="l" r="r" t="t"/>
              <a:pathLst>
                <a:path extrusionOk="0" h="26" w="17">
                  <a:moveTo>
                    <a:pt x="17" y="26"/>
                  </a:moveTo>
                  <a:cubicBezTo>
                    <a:pt x="16" y="26"/>
                    <a:pt x="15" y="26"/>
                    <a:pt x="13" y="26"/>
                  </a:cubicBezTo>
                  <a:cubicBezTo>
                    <a:pt x="10" y="26"/>
                    <a:pt x="7" y="25"/>
                    <a:pt x="4" y="22"/>
                  </a:cubicBezTo>
                  <a:cubicBezTo>
                    <a:pt x="2" y="20"/>
                    <a:pt x="0" y="17"/>
                    <a:pt x="0" y="13"/>
                  </a:cubicBezTo>
                  <a:cubicBezTo>
                    <a:pt x="0" y="10"/>
                    <a:pt x="2" y="6"/>
                    <a:pt x="4" y="4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5" y="8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9" y="14"/>
                    <a:pt x="9" y="16"/>
                    <a:pt x="10" y="17"/>
                  </a:cubicBezTo>
                  <a:cubicBezTo>
                    <a:pt x="11" y="17"/>
                    <a:pt x="12" y="18"/>
                    <a:pt x="13" y="18"/>
                  </a:cubicBezTo>
                  <a:cubicBezTo>
                    <a:pt x="15" y="18"/>
                    <a:pt x="16" y="17"/>
                    <a:pt x="17" y="16"/>
                  </a:cubicBezTo>
                  <a:lnTo>
                    <a:pt x="17" y="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5" name="Google Shape;4375;p20"/>
            <p:cNvSpPr/>
            <p:nvPr/>
          </p:nvSpPr>
          <p:spPr>
            <a:xfrm>
              <a:off x="5657850" y="3822701"/>
              <a:ext cx="41275" cy="66675"/>
            </a:xfrm>
            <a:custGeom>
              <a:rect b="b" l="l" r="r" t="t"/>
              <a:pathLst>
                <a:path extrusionOk="0" h="42" w="26">
                  <a:moveTo>
                    <a:pt x="26" y="42"/>
                  </a:moveTo>
                  <a:lnTo>
                    <a:pt x="0" y="4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1"/>
                  </a:lnTo>
                  <a:lnTo>
                    <a:pt x="26" y="31"/>
                  </a:lnTo>
                  <a:lnTo>
                    <a:pt x="26" y="4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6" name="Google Shape;4376;p20"/>
            <p:cNvSpPr/>
            <p:nvPr/>
          </p:nvSpPr>
          <p:spPr>
            <a:xfrm>
              <a:off x="5699125" y="3822701"/>
              <a:ext cx="68263" cy="66675"/>
            </a:xfrm>
            <a:custGeom>
              <a:rect b="b" l="l" r="r" t="t"/>
              <a:pathLst>
                <a:path extrusionOk="0" h="26" w="26">
                  <a:moveTo>
                    <a:pt x="26" y="13"/>
                  </a:moveTo>
                  <a:cubicBezTo>
                    <a:pt x="26" y="17"/>
                    <a:pt x="25" y="20"/>
                    <a:pt x="23" y="22"/>
                  </a:cubicBezTo>
                  <a:cubicBezTo>
                    <a:pt x="20" y="25"/>
                    <a:pt x="17" y="26"/>
                    <a:pt x="13" y="26"/>
                  </a:cubicBezTo>
                  <a:cubicBezTo>
                    <a:pt x="10" y="26"/>
                    <a:pt x="7" y="25"/>
                    <a:pt x="4" y="22"/>
                  </a:cubicBezTo>
                  <a:cubicBezTo>
                    <a:pt x="2" y="20"/>
                    <a:pt x="0" y="17"/>
                    <a:pt x="0" y="13"/>
                  </a:cubicBezTo>
                  <a:cubicBezTo>
                    <a:pt x="0" y="10"/>
                    <a:pt x="2" y="6"/>
                    <a:pt x="4" y="4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7" y="0"/>
                    <a:pt x="20" y="1"/>
                    <a:pt x="23" y="4"/>
                  </a:cubicBezTo>
                  <a:cubicBezTo>
                    <a:pt x="25" y="6"/>
                    <a:pt x="26" y="10"/>
                    <a:pt x="26" y="13"/>
                  </a:cubicBezTo>
                  <a:close/>
                  <a:moveTo>
                    <a:pt x="18" y="13"/>
                  </a:moveTo>
                  <a:cubicBezTo>
                    <a:pt x="18" y="12"/>
                    <a:pt x="18" y="11"/>
                    <a:pt x="17" y="10"/>
                  </a:cubicBezTo>
                  <a:cubicBezTo>
                    <a:pt x="16" y="9"/>
                    <a:pt x="15" y="8"/>
                    <a:pt x="13" y="8"/>
                  </a:cubicBezTo>
                  <a:cubicBezTo>
                    <a:pt x="12" y="8"/>
                    <a:pt x="11" y="9"/>
                    <a:pt x="10" y="10"/>
                  </a:cubicBezTo>
                  <a:cubicBezTo>
                    <a:pt x="9" y="11"/>
                    <a:pt x="9" y="12"/>
                    <a:pt x="9" y="13"/>
                  </a:cubicBezTo>
                  <a:cubicBezTo>
                    <a:pt x="9" y="14"/>
                    <a:pt x="9" y="16"/>
                    <a:pt x="10" y="17"/>
                  </a:cubicBezTo>
                  <a:cubicBezTo>
                    <a:pt x="11" y="17"/>
                    <a:pt x="12" y="18"/>
                    <a:pt x="13" y="18"/>
                  </a:cubicBezTo>
                  <a:cubicBezTo>
                    <a:pt x="15" y="18"/>
                    <a:pt x="16" y="17"/>
                    <a:pt x="17" y="17"/>
                  </a:cubicBezTo>
                  <a:cubicBezTo>
                    <a:pt x="18" y="16"/>
                    <a:pt x="18" y="14"/>
                    <a:pt x="18" y="1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7" name="Google Shape;4377;p20"/>
            <p:cNvSpPr/>
            <p:nvPr/>
          </p:nvSpPr>
          <p:spPr>
            <a:xfrm>
              <a:off x="5773738" y="3822701"/>
              <a:ext cx="60325" cy="66675"/>
            </a:xfrm>
            <a:custGeom>
              <a:rect b="b" l="l" r="r" t="t"/>
              <a:pathLst>
                <a:path extrusionOk="0" h="26" w="23">
                  <a:moveTo>
                    <a:pt x="23" y="17"/>
                  </a:moveTo>
                  <a:cubicBezTo>
                    <a:pt x="23" y="20"/>
                    <a:pt x="21" y="22"/>
                    <a:pt x="19" y="24"/>
                  </a:cubicBezTo>
                  <a:cubicBezTo>
                    <a:pt x="17" y="25"/>
                    <a:pt x="14" y="26"/>
                    <a:pt x="11" y="26"/>
                  </a:cubicBezTo>
                  <a:cubicBezTo>
                    <a:pt x="8" y="26"/>
                    <a:pt x="5" y="25"/>
                    <a:pt x="3" y="24"/>
                  </a:cubicBezTo>
                  <a:cubicBezTo>
                    <a:pt x="1" y="22"/>
                    <a:pt x="0" y="20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2" y="19"/>
                    <a:pt x="13" y="19"/>
                    <a:pt x="13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23" y="1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8" name="Google Shape;4378;p20"/>
            <p:cNvSpPr/>
            <p:nvPr/>
          </p:nvSpPr>
          <p:spPr>
            <a:xfrm>
              <a:off x="5838825" y="3822701"/>
              <a:ext cx="68263" cy="66675"/>
            </a:xfrm>
            <a:custGeom>
              <a:rect b="b" l="l" r="r" t="t"/>
              <a:pathLst>
                <a:path extrusionOk="0" h="26" w="26">
                  <a:moveTo>
                    <a:pt x="26" y="13"/>
                  </a:moveTo>
                  <a:cubicBezTo>
                    <a:pt x="26" y="17"/>
                    <a:pt x="25" y="20"/>
                    <a:pt x="22" y="22"/>
                  </a:cubicBezTo>
                  <a:cubicBezTo>
                    <a:pt x="20" y="25"/>
                    <a:pt x="17" y="26"/>
                    <a:pt x="13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7" y="0"/>
                    <a:pt x="20" y="2"/>
                    <a:pt x="22" y="4"/>
                  </a:cubicBezTo>
                  <a:cubicBezTo>
                    <a:pt x="25" y="7"/>
                    <a:pt x="26" y="10"/>
                    <a:pt x="26" y="13"/>
                  </a:cubicBezTo>
                  <a:close/>
                  <a:moveTo>
                    <a:pt x="18" y="13"/>
                  </a:moveTo>
                  <a:cubicBezTo>
                    <a:pt x="18" y="12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8"/>
                    <a:pt x="16" y="17"/>
                  </a:cubicBezTo>
                  <a:cubicBezTo>
                    <a:pt x="17" y="16"/>
                    <a:pt x="18" y="15"/>
                    <a:pt x="18" y="1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382" name="Shape 4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3" name="Google Shape;4383;p21"/>
          <p:cNvGrpSpPr/>
          <p:nvPr/>
        </p:nvGrpSpPr>
        <p:grpSpPr>
          <a:xfrm>
            <a:off x="3962400" y="3690938"/>
            <a:ext cx="652462" cy="249237"/>
            <a:chOff x="3962400" y="3690938"/>
            <a:chExt cx="652462" cy="249237"/>
          </a:xfrm>
        </p:grpSpPr>
        <p:sp>
          <p:nvSpPr>
            <p:cNvPr id="4384" name="Google Shape;4384;p21"/>
            <p:cNvSpPr/>
            <p:nvPr/>
          </p:nvSpPr>
          <p:spPr>
            <a:xfrm>
              <a:off x="4041775" y="3706813"/>
              <a:ext cx="317500" cy="50800"/>
            </a:xfrm>
            <a:custGeom>
              <a:rect b="b" l="l" r="r" t="t"/>
              <a:pathLst>
                <a:path extrusionOk="0" h="19" w="118">
                  <a:moveTo>
                    <a:pt x="118" y="8"/>
                  </a:moveTo>
                  <a:cubicBezTo>
                    <a:pt x="108" y="9"/>
                    <a:pt x="88" y="7"/>
                    <a:pt x="78" y="8"/>
                  </a:cubicBezTo>
                  <a:cubicBezTo>
                    <a:pt x="73" y="9"/>
                    <a:pt x="69" y="9"/>
                    <a:pt x="64" y="10"/>
                  </a:cubicBezTo>
                  <a:cubicBezTo>
                    <a:pt x="60" y="10"/>
                    <a:pt x="57" y="12"/>
                    <a:pt x="53" y="13"/>
                  </a:cubicBezTo>
                  <a:cubicBezTo>
                    <a:pt x="48" y="15"/>
                    <a:pt x="41" y="15"/>
                    <a:pt x="36" y="15"/>
                  </a:cubicBezTo>
                  <a:cubicBezTo>
                    <a:pt x="30" y="16"/>
                    <a:pt x="24" y="16"/>
                    <a:pt x="18" y="16"/>
                  </a:cubicBezTo>
                  <a:cubicBezTo>
                    <a:pt x="16" y="16"/>
                    <a:pt x="0" y="19"/>
                    <a:pt x="0" y="16"/>
                  </a:cubicBezTo>
                  <a:cubicBezTo>
                    <a:pt x="0" y="14"/>
                    <a:pt x="6" y="12"/>
                    <a:pt x="7" y="11"/>
                  </a:cubicBezTo>
                  <a:cubicBezTo>
                    <a:pt x="11" y="10"/>
                    <a:pt x="14" y="9"/>
                    <a:pt x="18" y="9"/>
                  </a:cubicBezTo>
                  <a:cubicBezTo>
                    <a:pt x="22" y="8"/>
                    <a:pt x="27" y="8"/>
                    <a:pt x="31" y="7"/>
                  </a:cubicBezTo>
                  <a:cubicBezTo>
                    <a:pt x="33" y="7"/>
                    <a:pt x="35" y="4"/>
                    <a:pt x="36" y="2"/>
                  </a:cubicBezTo>
                  <a:cubicBezTo>
                    <a:pt x="38" y="0"/>
                    <a:pt x="40" y="0"/>
                    <a:pt x="42" y="0"/>
                  </a:cubicBezTo>
                  <a:cubicBezTo>
                    <a:pt x="46" y="1"/>
                    <a:pt x="49" y="3"/>
                    <a:pt x="52" y="6"/>
                  </a:cubicBezTo>
                  <a:cubicBezTo>
                    <a:pt x="58" y="10"/>
                    <a:pt x="112" y="3"/>
                    <a:pt x="118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5" name="Google Shape;4385;p21"/>
            <p:cNvSpPr/>
            <p:nvPr/>
          </p:nvSpPr>
          <p:spPr>
            <a:xfrm>
              <a:off x="3997325" y="3706813"/>
              <a:ext cx="401637" cy="98425"/>
            </a:xfrm>
            <a:custGeom>
              <a:rect b="b" l="l" r="r" t="t"/>
              <a:pathLst>
                <a:path extrusionOk="0" h="37" w="150">
                  <a:moveTo>
                    <a:pt x="12" y="19"/>
                  </a:moveTo>
                  <a:cubicBezTo>
                    <a:pt x="12" y="19"/>
                    <a:pt x="13" y="15"/>
                    <a:pt x="32" y="11"/>
                  </a:cubicBezTo>
                  <a:cubicBezTo>
                    <a:pt x="36" y="10"/>
                    <a:pt x="45" y="10"/>
                    <a:pt x="48" y="9"/>
                  </a:cubicBezTo>
                  <a:cubicBezTo>
                    <a:pt x="52" y="7"/>
                    <a:pt x="51" y="2"/>
                    <a:pt x="55" y="1"/>
                  </a:cubicBezTo>
                  <a:cubicBezTo>
                    <a:pt x="59" y="0"/>
                    <a:pt x="64" y="6"/>
                    <a:pt x="67" y="8"/>
                  </a:cubicBezTo>
                  <a:cubicBezTo>
                    <a:pt x="72" y="9"/>
                    <a:pt x="82" y="8"/>
                    <a:pt x="87" y="8"/>
                  </a:cubicBezTo>
                  <a:cubicBezTo>
                    <a:pt x="108" y="8"/>
                    <a:pt x="150" y="1"/>
                    <a:pt x="148" y="10"/>
                  </a:cubicBezTo>
                  <a:cubicBezTo>
                    <a:pt x="147" y="19"/>
                    <a:pt x="88" y="36"/>
                    <a:pt x="88" y="36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2" y="1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6" name="Google Shape;4386;p21"/>
            <p:cNvSpPr/>
            <p:nvPr/>
          </p:nvSpPr>
          <p:spPr>
            <a:xfrm>
              <a:off x="4267200" y="3690938"/>
              <a:ext cx="100012" cy="82550"/>
            </a:xfrm>
            <a:custGeom>
              <a:rect b="b" l="l" r="r" t="t"/>
              <a:pathLst>
                <a:path extrusionOk="0" h="31" w="37">
                  <a:moveTo>
                    <a:pt x="16" y="1"/>
                  </a:moveTo>
                  <a:cubicBezTo>
                    <a:pt x="4" y="6"/>
                    <a:pt x="1" y="21"/>
                    <a:pt x="0" y="31"/>
                  </a:cubicBezTo>
                  <a:cubicBezTo>
                    <a:pt x="0" y="31"/>
                    <a:pt x="6" y="30"/>
                    <a:pt x="10" y="29"/>
                  </a:cubicBezTo>
                  <a:cubicBezTo>
                    <a:pt x="10" y="29"/>
                    <a:pt x="10" y="23"/>
                    <a:pt x="12" y="17"/>
                  </a:cubicBezTo>
                  <a:cubicBezTo>
                    <a:pt x="15" y="9"/>
                    <a:pt x="25" y="3"/>
                    <a:pt x="30" y="15"/>
                  </a:cubicBezTo>
                  <a:cubicBezTo>
                    <a:pt x="31" y="12"/>
                    <a:pt x="34" y="11"/>
                    <a:pt x="36" y="10"/>
                  </a:cubicBezTo>
                  <a:cubicBezTo>
                    <a:pt x="37" y="9"/>
                    <a:pt x="32" y="5"/>
                    <a:pt x="29" y="3"/>
                  </a:cubicBezTo>
                  <a:cubicBezTo>
                    <a:pt x="25" y="0"/>
                    <a:pt x="21" y="0"/>
                    <a:pt x="16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7" name="Google Shape;4387;p21"/>
            <p:cNvSpPr/>
            <p:nvPr/>
          </p:nvSpPr>
          <p:spPr>
            <a:xfrm>
              <a:off x="3962400" y="3692525"/>
              <a:ext cx="646112" cy="198438"/>
            </a:xfrm>
            <a:custGeom>
              <a:rect b="b" l="l" r="r" t="t"/>
              <a:pathLst>
                <a:path extrusionOk="0" h="74" w="241">
                  <a:moveTo>
                    <a:pt x="222" y="27"/>
                  </a:moveTo>
                  <a:cubicBezTo>
                    <a:pt x="215" y="23"/>
                    <a:pt x="177" y="9"/>
                    <a:pt x="163" y="5"/>
                  </a:cubicBezTo>
                  <a:cubicBezTo>
                    <a:pt x="152" y="3"/>
                    <a:pt x="148" y="0"/>
                    <a:pt x="148" y="0"/>
                  </a:cubicBezTo>
                  <a:cubicBezTo>
                    <a:pt x="148" y="0"/>
                    <a:pt x="149" y="7"/>
                    <a:pt x="140" y="16"/>
                  </a:cubicBezTo>
                  <a:cubicBezTo>
                    <a:pt x="135" y="23"/>
                    <a:pt x="124" y="30"/>
                    <a:pt x="116" y="31"/>
                  </a:cubicBezTo>
                  <a:cubicBezTo>
                    <a:pt x="108" y="31"/>
                    <a:pt x="74" y="35"/>
                    <a:pt x="67" y="36"/>
                  </a:cubicBezTo>
                  <a:cubicBezTo>
                    <a:pt x="63" y="36"/>
                    <a:pt x="59" y="28"/>
                    <a:pt x="55" y="28"/>
                  </a:cubicBezTo>
                  <a:cubicBezTo>
                    <a:pt x="49" y="28"/>
                    <a:pt x="47" y="33"/>
                    <a:pt x="44" y="36"/>
                  </a:cubicBezTo>
                  <a:cubicBezTo>
                    <a:pt x="44" y="36"/>
                    <a:pt x="32" y="35"/>
                    <a:pt x="27" y="31"/>
                  </a:cubicBezTo>
                  <a:cubicBezTo>
                    <a:pt x="24" y="27"/>
                    <a:pt x="25" y="24"/>
                    <a:pt x="25" y="24"/>
                  </a:cubicBezTo>
                  <a:cubicBezTo>
                    <a:pt x="25" y="24"/>
                    <a:pt x="15" y="27"/>
                    <a:pt x="3" y="6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" y="69"/>
                    <a:pt x="3" y="71"/>
                    <a:pt x="4" y="72"/>
                  </a:cubicBezTo>
                  <a:cubicBezTo>
                    <a:pt x="9" y="72"/>
                    <a:pt x="20" y="73"/>
                    <a:pt x="33" y="73"/>
                  </a:cubicBezTo>
                  <a:cubicBezTo>
                    <a:pt x="53" y="74"/>
                    <a:pt x="190" y="67"/>
                    <a:pt x="190" y="67"/>
                  </a:cubicBezTo>
                  <a:cubicBezTo>
                    <a:pt x="213" y="59"/>
                    <a:pt x="213" y="59"/>
                    <a:pt x="213" y="59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224" y="52"/>
                    <a:pt x="240" y="47"/>
                    <a:pt x="240" y="42"/>
                  </a:cubicBezTo>
                  <a:cubicBezTo>
                    <a:pt x="241" y="38"/>
                    <a:pt x="229" y="31"/>
                    <a:pt x="222" y="2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8" name="Google Shape;4388;p21"/>
            <p:cNvSpPr/>
            <p:nvPr/>
          </p:nvSpPr>
          <p:spPr>
            <a:xfrm>
              <a:off x="3962400" y="3797300"/>
              <a:ext cx="652462" cy="142875"/>
            </a:xfrm>
            <a:custGeom>
              <a:rect b="b" l="l" r="r" t="t"/>
              <a:pathLst>
                <a:path extrusionOk="0" h="53" w="243">
                  <a:moveTo>
                    <a:pt x="240" y="3"/>
                  </a:moveTo>
                  <a:cubicBezTo>
                    <a:pt x="240" y="6"/>
                    <a:pt x="235" y="9"/>
                    <a:pt x="231" y="10"/>
                  </a:cubicBezTo>
                  <a:cubicBezTo>
                    <a:pt x="215" y="14"/>
                    <a:pt x="184" y="18"/>
                    <a:pt x="165" y="18"/>
                  </a:cubicBezTo>
                  <a:cubicBezTo>
                    <a:pt x="143" y="19"/>
                    <a:pt x="94" y="18"/>
                    <a:pt x="79" y="19"/>
                  </a:cubicBezTo>
                  <a:cubicBezTo>
                    <a:pt x="63" y="20"/>
                    <a:pt x="30" y="26"/>
                    <a:pt x="20" y="28"/>
                  </a:cubicBezTo>
                  <a:cubicBezTo>
                    <a:pt x="11" y="29"/>
                    <a:pt x="3" y="30"/>
                    <a:pt x="0" y="30"/>
                  </a:cubicBezTo>
                  <a:cubicBezTo>
                    <a:pt x="3" y="31"/>
                    <a:pt x="5" y="35"/>
                    <a:pt x="5" y="39"/>
                  </a:cubicBezTo>
                  <a:cubicBezTo>
                    <a:pt x="8" y="41"/>
                    <a:pt x="13" y="41"/>
                    <a:pt x="13" y="41"/>
                  </a:cubicBezTo>
                  <a:cubicBezTo>
                    <a:pt x="14" y="43"/>
                    <a:pt x="17" y="45"/>
                    <a:pt x="17" y="45"/>
                  </a:cubicBezTo>
                  <a:cubicBezTo>
                    <a:pt x="22" y="46"/>
                    <a:pt x="76" y="53"/>
                    <a:pt x="99" y="52"/>
                  </a:cubicBezTo>
                  <a:cubicBezTo>
                    <a:pt x="121" y="52"/>
                    <a:pt x="172" y="51"/>
                    <a:pt x="180" y="48"/>
                  </a:cubicBezTo>
                  <a:cubicBezTo>
                    <a:pt x="188" y="45"/>
                    <a:pt x="197" y="38"/>
                    <a:pt x="204" y="31"/>
                  </a:cubicBezTo>
                  <a:cubicBezTo>
                    <a:pt x="212" y="24"/>
                    <a:pt x="235" y="15"/>
                    <a:pt x="240" y="10"/>
                  </a:cubicBezTo>
                  <a:cubicBezTo>
                    <a:pt x="243" y="7"/>
                    <a:pt x="240" y="0"/>
                    <a:pt x="240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9" name="Google Shape;4389;p21"/>
            <p:cNvSpPr/>
            <p:nvPr/>
          </p:nvSpPr>
          <p:spPr>
            <a:xfrm>
              <a:off x="4110038" y="3768725"/>
              <a:ext cx="485775" cy="66675"/>
            </a:xfrm>
            <a:custGeom>
              <a:rect b="b" l="l" r="r" t="t"/>
              <a:pathLst>
                <a:path extrusionOk="0" h="25" w="181">
                  <a:moveTo>
                    <a:pt x="0" y="25"/>
                  </a:moveTo>
                  <a:cubicBezTo>
                    <a:pt x="13" y="20"/>
                    <a:pt x="47" y="18"/>
                    <a:pt x="57" y="18"/>
                  </a:cubicBezTo>
                  <a:cubicBezTo>
                    <a:pt x="82" y="18"/>
                    <a:pt x="104" y="19"/>
                    <a:pt x="130" y="18"/>
                  </a:cubicBezTo>
                  <a:cubicBezTo>
                    <a:pt x="141" y="17"/>
                    <a:pt x="149" y="17"/>
                    <a:pt x="159" y="14"/>
                  </a:cubicBezTo>
                  <a:cubicBezTo>
                    <a:pt x="164" y="13"/>
                    <a:pt x="181" y="11"/>
                    <a:pt x="174" y="4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0"/>
                    <a:pt x="172" y="2"/>
                    <a:pt x="168" y="6"/>
                  </a:cubicBezTo>
                  <a:cubicBezTo>
                    <a:pt x="164" y="9"/>
                    <a:pt x="146" y="14"/>
                    <a:pt x="127" y="15"/>
                  </a:cubicBezTo>
                  <a:cubicBezTo>
                    <a:pt x="107" y="15"/>
                    <a:pt x="73" y="16"/>
                    <a:pt x="58" y="16"/>
                  </a:cubicBezTo>
                  <a:cubicBezTo>
                    <a:pt x="29" y="1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0" name="Google Shape;4390;p21"/>
            <p:cNvSpPr/>
            <p:nvPr/>
          </p:nvSpPr>
          <p:spPr>
            <a:xfrm>
              <a:off x="3963988" y="3840163"/>
              <a:ext cx="115887" cy="26988"/>
            </a:xfrm>
            <a:custGeom>
              <a:rect b="b" l="l" r="r" t="t"/>
              <a:pathLst>
                <a:path extrusionOk="0" h="10" w="43">
                  <a:moveTo>
                    <a:pt x="0" y="6"/>
                  </a:moveTo>
                  <a:cubicBezTo>
                    <a:pt x="1" y="5"/>
                    <a:pt x="2" y="3"/>
                    <a:pt x="3" y="2"/>
                  </a:cubicBezTo>
                  <a:cubicBezTo>
                    <a:pt x="3" y="3"/>
                    <a:pt x="4" y="3"/>
                    <a:pt x="3" y="4"/>
                  </a:cubicBezTo>
                  <a:cubicBezTo>
                    <a:pt x="17" y="5"/>
                    <a:pt x="29" y="1"/>
                    <a:pt x="43" y="0"/>
                  </a:cubicBezTo>
                  <a:cubicBezTo>
                    <a:pt x="33" y="4"/>
                    <a:pt x="9" y="10"/>
                    <a:pt x="0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1" name="Google Shape;4391;p21"/>
            <p:cNvSpPr/>
            <p:nvPr/>
          </p:nvSpPr>
          <p:spPr>
            <a:xfrm>
              <a:off x="4305300" y="3700463"/>
              <a:ext cx="193675" cy="103188"/>
            </a:xfrm>
            <a:custGeom>
              <a:rect b="b" l="l" r="r" t="t"/>
              <a:pathLst>
                <a:path extrusionOk="0" h="38" w="72">
                  <a:moveTo>
                    <a:pt x="28" y="0"/>
                  </a:moveTo>
                  <a:cubicBezTo>
                    <a:pt x="28" y="11"/>
                    <a:pt x="5" y="25"/>
                    <a:pt x="0" y="28"/>
                  </a:cubicBezTo>
                  <a:cubicBezTo>
                    <a:pt x="16" y="22"/>
                    <a:pt x="43" y="38"/>
                    <a:pt x="72" y="20"/>
                  </a:cubicBezTo>
                  <a:cubicBezTo>
                    <a:pt x="64" y="11"/>
                    <a:pt x="61" y="9"/>
                    <a:pt x="57" y="9"/>
                  </a:cubicBezTo>
                  <a:cubicBezTo>
                    <a:pt x="57" y="9"/>
                    <a:pt x="49" y="6"/>
                    <a:pt x="49" y="6"/>
                  </a:cubicBezTo>
                  <a:cubicBezTo>
                    <a:pt x="53" y="8"/>
                    <a:pt x="65" y="15"/>
                    <a:pt x="67" y="18"/>
                  </a:cubicBezTo>
                  <a:cubicBezTo>
                    <a:pt x="47" y="34"/>
                    <a:pt x="16" y="22"/>
                    <a:pt x="17" y="20"/>
                  </a:cubicBezTo>
                  <a:cubicBezTo>
                    <a:pt x="22" y="15"/>
                    <a:pt x="29" y="9"/>
                    <a:pt x="30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92" name="Google Shape;4392;p21"/>
          <p:cNvGrpSpPr/>
          <p:nvPr/>
        </p:nvGrpSpPr>
        <p:grpSpPr>
          <a:xfrm>
            <a:off x="5567363" y="4433888"/>
            <a:ext cx="646112" cy="381000"/>
            <a:chOff x="5567363" y="4433888"/>
            <a:chExt cx="646112" cy="381000"/>
          </a:xfrm>
        </p:grpSpPr>
        <p:sp>
          <p:nvSpPr>
            <p:cNvPr id="4393" name="Google Shape;4393;p21"/>
            <p:cNvSpPr/>
            <p:nvPr/>
          </p:nvSpPr>
          <p:spPr>
            <a:xfrm>
              <a:off x="5567363" y="4433888"/>
              <a:ext cx="646112" cy="381000"/>
            </a:xfrm>
            <a:custGeom>
              <a:rect b="b" l="l" r="r" t="t"/>
              <a:pathLst>
                <a:path extrusionOk="0" h="142" w="241">
                  <a:moveTo>
                    <a:pt x="120" y="0"/>
                  </a:moveTo>
                  <a:cubicBezTo>
                    <a:pt x="54" y="0"/>
                    <a:pt x="0" y="32"/>
                    <a:pt x="0" y="71"/>
                  </a:cubicBezTo>
                  <a:cubicBezTo>
                    <a:pt x="0" y="110"/>
                    <a:pt x="54" y="142"/>
                    <a:pt x="120" y="142"/>
                  </a:cubicBezTo>
                  <a:cubicBezTo>
                    <a:pt x="187" y="142"/>
                    <a:pt x="241" y="110"/>
                    <a:pt x="241" y="71"/>
                  </a:cubicBezTo>
                  <a:cubicBezTo>
                    <a:pt x="241" y="32"/>
                    <a:pt x="187" y="0"/>
                    <a:pt x="120" y="0"/>
                  </a:cubicBezTo>
                  <a:close/>
                  <a:moveTo>
                    <a:pt x="120" y="85"/>
                  </a:moveTo>
                  <a:cubicBezTo>
                    <a:pt x="98" y="85"/>
                    <a:pt x="79" y="77"/>
                    <a:pt x="79" y="68"/>
                  </a:cubicBezTo>
                  <a:cubicBezTo>
                    <a:pt x="79" y="59"/>
                    <a:pt x="98" y="51"/>
                    <a:pt x="120" y="51"/>
                  </a:cubicBezTo>
                  <a:cubicBezTo>
                    <a:pt x="143" y="51"/>
                    <a:pt x="162" y="59"/>
                    <a:pt x="162" y="68"/>
                  </a:cubicBezTo>
                  <a:cubicBezTo>
                    <a:pt x="162" y="77"/>
                    <a:pt x="143" y="85"/>
                    <a:pt x="120" y="8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4" name="Google Shape;4394;p21"/>
            <p:cNvSpPr/>
            <p:nvPr/>
          </p:nvSpPr>
          <p:spPr>
            <a:xfrm>
              <a:off x="5583238" y="4448175"/>
              <a:ext cx="614362" cy="354013"/>
            </a:xfrm>
            <a:custGeom>
              <a:rect b="b" l="l" r="r" t="t"/>
              <a:pathLst>
                <a:path extrusionOk="0" h="132" w="229">
                  <a:moveTo>
                    <a:pt x="114" y="0"/>
                  </a:moveTo>
                  <a:cubicBezTo>
                    <a:pt x="51" y="0"/>
                    <a:pt x="0" y="30"/>
                    <a:pt x="0" y="66"/>
                  </a:cubicBezTo>
                  <a:cubicBezTo>
                    <a:pt x="0" y="102"/>
                    <a:pt x="51" y="132"/>
                    <a:pt x="114" y="132"/>
                  </a:cubicBezTo>
                  <a:cubicBezTo>
                    <a:pt x="178" y="132"/>
                    <a:pt x="229" y="102"/>
                    <a:pt x="229" y="66"/>
                  </a:cubicBezTo>
                  <a:cubicBezTo>
                    <a:pt x="229" y="30"/>
                    <a:pt x="178" y="0"/>
                    <a:pt x="114" y="0"/>
                  </a:cubicBezTo>
                  <a:close/>
                  <a:moveTo>
                    <a:pt x="114" y="84"/>
                  </a:moveTo>
                  <a:cubicBezTo>
                    <a:pt x="88" y="84"/>
                    <a:pt x="66" y="75"/>
                    <a:pt x="66" y="63"/>
                  </a:cubicBezTo>
                  <a:cubicBezTo>
                    <a:pt x="66" y="51"/>
                    <a:pt x="88" y="41"/>
                    <a:pt x="114" y="41"/>
                  </a:cubicBezTo>
                  <a:cubicBezTo>
                    <a:pt x="141" y="41"/>
                    <a:pt x="163" y="51"/>
                    <a:pt x="163" y="63"/>
                  </a:cubicBezTo>
                  <a:cubicBezTo>
                    <a:pt x="163" y="75"/>
                    <a:pt x="141" y="84"/>
                    <a:pt x="114" y="8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5" name="Google Shape;4395;p21"/>
            <p:cNvSpPr/>
            <p:nvPr/>
          </p:nvSpPr>
          <p:spPr>
            <a:xfrm>
              <a:off x="5583238" y="4545013"/>
              <a:ext cx="182562" cy="165100"/>
            </a:xfrm>
            <a:custGeom>
              <a:rect b="b" l="l" r="r" t="t"/>
              <a:pathLst>
                <a:path extrusionOk="0" h="62" w="68">
                  <a:moveTo>
                    <a:pt x="68" y="32"/>
                  </a:moveTo>
                  <a:cubicBezTo>
                    <a:pt x="67" y="30"/>
                    <a:pt x="66" y="28"/>
                    <a:pt x="66" y="27"/>
                  </a:cubicBezTo>
                  <a:cubicBezTo>
                    <a:pt x="66" y="25"/>
                    <a:pt x="67" y="23"/>
                    <a:pt x="68" y="21"/>
                  </a:cubicBezTo>
                  <a:cubicBezTo>
                    <a:pt x="53" y="1"/>
                    <a:pt x="27" y="0"/>
                    <a:pt x="10" y="2"/>
                  </a:cubicBezTo>
                  <a:cubicBezTo>
                    <a:pt x="4" y="11"/>
                    <a:pt x="0" y="20"/>
                    <a:pt x="0" y="30"/>
                  </a:cubicBezTo>
                  <a:cubicBezTo>
                    <a:pt x="0" y="42"/>
                    <a:pt x="5" y="53"/>
                    <a:pt x="15" y="62"/>
                  </a:cubicBezTo>
                  <a:cubicBezTo>
                    <a:pt x="21" y="35"/>
                    <a:pt x="52" y="32"/>
                    <a:pt x="68" y="3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6" name="Google Shape;4396;p21"/>
            <p:cNvSpPr/>
            <p:nvPr/>
          </p:nvSpPr>
          <p:spPr>
            <a:xfrm>
              <a:off x="6015038" y="4545013"/>
              <a:ext cx="182562" cy="165100"/>
            </a:xfrm>
            <a:custGeom>
              <a:rect b="b" l="l" r="r" t="t"/>
              <a:pathLst>
                <a:path extrusionOk="0" h="62" w="68">
                  <a:moveTo>
                    <a:pt x="68" y="30"/>
                  </a:moveTo>
                  <a:cubicBezTo>
                    <a:pt x="68" y="20"/>
                    <a:pt x="64" y="11"/>
                    <a:pt x="58" y="2"/>
                  </a:cubicBezTo>
                  <a:cubicBezTo>
                    <a:pt x="41" y="0"/>
                    <a:pt x="15" y="1"/>
                    <a:pt x="0" y="21"/>
                  </a:cubicBezTo>
                  <a:cubicBezTo>
                    <a:pt x="1" y="23"/>
                    <a:pt x="2" y="25"/>
                    <a:pt x="2" y="27"/>
                  </a:cubicBezTo>
                  <a:cubicBezTo>
                    <a:pt x="2" y="28"/>
                    <a:pt x="1" y="30"/>
                    <a:pt x="0" y="32"/>
                  </a:cubicBezTo>
                  <a:cubicBezTo>
                    <a:pt x="16" y="32"/>
                    <a:pt x="47" y="35"/>
                    <a:pt x="53" y="62"/>
                  </a:cubicBezTo>
                  <a:cubicBezTo>
                    <a:pt x="63" y="53"/>
                    <a:pt x="68" y="42"/>
                    <a:pt x="68" y="3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7" name="Google Shape;4397;p21"/>
            <p:cNvSpPr/>
            <p:nvPr/>
          </p:nvSpPr>
          <p:spPr>
            <a:xfrm>
              <a:off x="5794375" y="4667250"/>
              <a:ext cx="192087" cy="134938"/>
            </a:xfrm>
            <a:custGeom>
              <a:rect b="b" l="l" r="r" t="t"/>
              <a:pathLst>
                <a:path extrusionOk="0" h="50" w="71">
                  <a:moveTo>
                    <a:pt x="71" y="47"/>
                  </a:moveTo>
                  <a:cubicBezTo>
                    <a:pt x="71" y="33"/>
                    <a:pt x="69" y="13"/>
                    <a:pt x="57" y="0"/>
                  </a:cubicBezTo>
                  <a:cubicBezTo>
                    <a:pt x="50" y="1"/>
                    <a:pt x="43" y="2"/>
                    <a:pt x="35" y="2"/>
                  </a:cubicBezTo>
                  <a:cubicBezTo>
                    <a:pt x="28" y="2"/>
                    <a:pt x="21" y="1"/>
                    <a:pt x="15" y="0"/>
                  </a:cubicBezTo>
                  <a:cubicBezTo>
                    <a:pt x="8" y="9"/>
                    <a:pt x="0" y="25"/>
                    <a:pt x="3" y="47"/>
                  </a:cubicBezTo>
                  <a:cubicBezTo>
                    <a:pt x="13" y="49"/>
                    <a:pt x="24" y="50"/>
                    <a:pt x="35" y="50"/>
                  </a:cubicBezTo>
                  <a:cubicBezTo>
                    <a:pt x="48" y="50"/>
                    <a:pt x="60" y="49"/>
                    <a:pt x="71" y="4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8" name="Google Shape;4398;p21"/>
            <p:cNvSpPr/>
            <p:nvPr/>
          </p:nvSpPr>
          <p:spPr>
            <a:xfrm>
              <a:off x="5800725" y="4448175"/>
              <a:ext cx="187325" cy="117475"/>
            </a:xfrm>
            <a:custGeom>
              <a:rect b="b" l="l" r="r" t="t"/>
              <a:pathLst>
                <a:path extrusionOk="0" h="44" w="70">
                  <a:moveTo>
                    <a:pt x="0" y="3"/>
                  </a:moveTo>
                  <a:cubicBezTo>
                    <a:pt x="0" y="16"/>
                    <a:pt x="3" y="32"/>
                    <a:pt x="13" y="43"/>
                  </a:cubicBezTo>
                  <a:cubicBezTo>
                    <a:pt x="20" y="42"/>
                    <a:pt x="26" y="41"/>
                    <a:pt x="33" y="41"/>
                  </a:cubicBezTo>
                  <a:cubicBezTo>
                    <a:pt x="42" y="41"/>
                    <a:pt x="50" y="42"/>
                    <a:pt x="56" y="44"/>
                  </a:cubicBezTo>
                  <a:cubicBezTo>
                    <a:pt x="63" y="35"/>
                    <a:pt x="70" y="22"/>
                    <a:pt x="69" y="3"/>
                  </a:cubicBezTo>
                  <a:cubicBezTo>
                    <a:pt x="58" y="1"/>
                    <a:pt x="46" y="0"/>
                    <a:pt x="33" y="0"/>
                  </a:cubicBezTo>
                  <a:cubicBezTo>
                    <a:pt x="22" y="0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99" name="Google Shape;4399;p21"/>
          <p:cNvGrpSpPr/>
          <p:nvPr/>
        </p:nvGrpSpPr>
        <p:grpSpPr>
          <a:xfrm>
            <a:off x="5727700" y="3497263"/>
            <a:ext cx="319087" cy="601663"/>
            <a:chOff x="5727700" y="3497263"/>
            <a:chExt cx="319087" cy="601663"/>
          </a:xfrm>
        </p:grpSpPr>
        <p:sp>
          <p:nvSpPr>
            <p:cNvPr id="4400" name="Google Shape;4400;p21"/>
            <p:cNvSpPr/>
            <p:nvPr/>
          </p:nvSpPr>
          <p:spPr>
            <a:xfrm>
              <a:off x="5727700" y="3497263"/>
              <a:ext cx="319087" cy="601663"/>
            </a:xfrm>
            <a:custGeom>
              <a:rect b="b" l="l" r="r" t="t"/>
              <a:pathLst>
                <a:path extrusionOk="0" h="224" w="119">
                  <a:moveTo>
                    <a:pt x="22" y="0"/>
                  </a:moveTo>
                  <a:cubicBezTo>
                    <a:pt x="22" y="0"/>
                    <a:pt x="0" y="27"/>
                    <a:pt x="25" y="111"/>
                  </a:cubicBezTo>
                  <a:cubicBezTo>
                    <a:pt x="51" y="196"/>
                    <a:pt x="86" y="219"/>
                    <a:pt x="92" y="221"/>
                  </a:cubicBezTo>
                  <a:cubicBezTo>
                    <a:pt x="98" y="224"/>
                    <a:pt x="113" y="218"/>
                    <a:pt x="116" y="208"/>
                  </a:cubicBezTo>
                  <a:cubicBezTo>
                    <a:pt x="119" y="197"/>
                    <a:pt x="116" y="67"/>
                    <a:pt x="2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1" name="Google Shape;4401;p21"/>
            <p:cNvSpPr/>
            <p:nvPr/>
          </p:nvSpPr>
          <p:spPr>
            <a:xfrm>
              <a:off x="5765800" y="3524250"/>
              <a:ext cx="128587" cy="273050"/>
            </a:xfrm>
            <a:custGeom>
              <a:rect b="b" l="l" r="r" t="t"/>
              <a:pathLst>
                <a:path extrusionOk="0" h="102" w="48">
                  <a:moveTo>
                    <a:pt x="48" y="28"/>
                  </a:moveTo>
                  <a:cubicBezTo>
                    <a:pt x="40" y="18"/>
                    <a:pt x="31" y="9"/>
                    <a:pt x="20" y="0"/>
                  </a:cubicBezTo>
                  <a:cubicBezTo>
                    <a:pt x="13" y="12"/>
                    <a:pt x="5" y="28"/>
                    <a:pt x="0" y="47"/>
                  </a:cubicBezTo>
                  <a:cubicBezTo>
                    <a:pt x="1" y="62"/>
                    <a:pt x="5" y="80"/>
                    <a:pt x="11" y="101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3" y="80"/>
                    <a:pt x="21" y="49"/>
                    <a:pt x="48" y="2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2" name="Google Shape;4402;p21"/>
            <p:cNvSpPr/>
            <p:nvPr/>
          </p:nvSpPr>
          <p:spPr>
            <a:xfrm>
              <a:off x="5937250" y="3854450"/>
              <a:ext cx="96837" cy="233363"/>
            </a:xfrm>
            <a:custGeom>
              <a:rect b="b" l="l" r="r" t="t"/>
              <a:pathLst>
                <a:path extrusionOk="0" h="87" w="36">
                  <a:moveTo>
                    <a:pt x="36" y="32"/>
                  </a:moveTo>
                  <a:cubicBezTo>
                    <a:pt x="35" y="23"/>
                    <a:pt x="33" y="12"/>
                    <a:pt x="30" y="0"/>
                  </a:cubicBezTo>
                  <a:cubicBezTo>
                    <a:pt x="18" y="13"/>
                    <a:pt x="0" y="40"/>
                    <a:pt x="1" y="79"/>
                  </a:cubicBezTo>
                  <a:cubicBezTo>
                    <a:pt x="5" y="82"/>
                    <a:pt x="8" y="85"/>
                    <a:pt x="11" y="87"/>
                  </a:cubicBezTo>
                  <a:cubicBezTo>
                    <a:pt x="15" y="74"/>
                    <a:pt x="23" y="51"/>
                    <a:pt x="36" y="3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3" name="Google Shape;4403;p21"/>
            <p:cNvSpPr/>
            <p:nvPr/>
          </p:nvSpPr>
          <p:spPr>
            <a:xfrm>
              <a:off x="5843588" y="3665538"/>
              <a:ext cx="136525" cy="317500"/>
            </a:xfrm>
            <a:custGeom>
              <a:rect b="b" l="l" r="r" t="t"/>
              <a:pathLst>
                <a:path extrusionOk="0" h="118" w="51">
                  <a:moveTo>
                    <a:pt x="51" y="30"/>
                  </a:moveTo>
                  <a:cubicBezTo>
                    <a:pt x="47" y="20"/>
                    <a:pt x="42" y="10"/>
                    <a:pt x="36" y="0"/>
                  </a:cubicBezTo>
                  <a:cubicBezTo>
                    <a:pt x="25" y="17"/>
                    <a:pt x="3" y="55"/>
                    <a:pt x="0" y="96"/>
                  </a:cubicBezTo>
                  <a:cubicBezTo>
                    <a:pt x="4" y="104"/>
                    <a:pt x="8" y="111"/>
                    <a:pt x="12" y="118"/>
                  </a:cubicBezTo>
                  <a:cubicBezTo>
                    <a:pt x="16" y="95"/>
                    <a:pt x="26" y="56"/>
                    <a:pt x="51" y="3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04" name="Google Shape;4404;p21"/>
          <p:cNvGrpSpPr/>
          <p:nvPr/>
        </p:nvGrpSpPr>
        <p:grpSpPr>
          <a:xfrm>
            <a:off x="7215188" y="3481388"/>
            <a:ext cx="549275" cy="517525"/>
            <a:chOff x="7215188" y="3481388"/>
            <a:chExt cx="549275" cy="517525"/>
          </a:xfrm>
        </p:grpSpPr>
        <p:sp>
          <p:nvSpPr>
            <p:cNvPr id="4405" name="Google Shape;4405;p21"/>
            <p:cNvSpPr/>
            <p:nvPr/>
          </p:nvSpPr>
          <p:spPr>
            <a:xfrm>
              <a:off x="7215188" y="3481388"/>
              <a:ext cx="549275" cy="517525"/>
            </a:xfrm>
            <a:custGeom>
              <a:rect b="b" l="l" r="r" t="t"/>
              <a:pathLst>
                <a:path extrusionOk="0" h="193" w="205">
                  <a:moveTo>
                    <a:pt x="21" y="193"/>
                  </a:moveTo>
                  <a:cubicBezTo>
                    <a:pt x="29" y="193"/>
                    <a:pt x="37" y="193"/>
                    <a:pt x="44" y="193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9" y="192"/>
                    <a:pt x="159" y="192"/>
                    <a:pt x="159" y="192"/>
                  </a:cubicBezTo>
                  <a:cubicBezTo>
                    <a:pt x="166" y="192"/>
                    <a:pt x="173" y="192"/>
                    <a:pt x="180" y="193"/>
                  </a:cubicBezTo>
                  <a:cubicBezTo>
                    <a:pt x="183" y="170"/>
                    <a:pt x="191" y="148"/>
                    <a:pt x="205" y="128"/>
                  </a:cubicBezTo>
                  <a:cubicBezTo>
                    <a:pt x="155" y="109"/>
                    <a:pt x="120" y="68"/>
                    <a:pt x="104" y="0"/>
                  </a:cubicBezTo>
                  <a:cubicBezTo>
                    <a:pt x="100" y="53"/>
                    <a:pt x="61" y="95"/>
                    <a:pt x="0" y="129"/>
                  </a:cubicBezTo>
                  <a:cubicBezTo>
                    <a:pt x="12" y="149"/>
                    <a:pt x="20" y="173"/>
                    <a:pt x="21" y="19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6" name="Google Shape;4406;p21"/>
            <p:cNvSpPr/>
            <p:nvPr/>
          </p:nvSpPr>
          <p:spPr>
            <a:xfrm>
              <a:off x="7502525" y="3765550"/>
              <a:ext cx="133350" cy="230188"/>
            </a:xfrm>
            <a:custGeom>
              <a:rect b="b" l="l" r="r" t="t"/>
              <a:pathLst>
                <a:path extrusionOk="0" h="145" w="84">
                  <a:moveTo>
                    <a:pt x="84" y="145"/>
                  </a:moveTo>
                  <a:lnTo>
                    <a:pt x="84" y="145"/>
                  </a:lnTo>
                  <a:lnTo>
                    <a:pt x="79" y="0"/>
                  </a:lnTo>
                  <a:lnTo>
                    <a:pt x="0" y="0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84" y="14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7" name="Google Shape;4407;p21"/>
            <p:cNvSpPr/>
            <p:nvPr/>
          </p:nvSpPr>
          <p:spPr>
            <a:xfrm>
              <a:off x="7340600" y="3765550"/>
              <a:ext cx="134937" cy="233363"/>
            </a:xfrm>
            <a:custGeom>
              <a:rect b="b" l="l" r="r" t="t"/>
              <a:pathLst>
                <a:path extrusionOk="0" h="147" w="85">
                  <a:moveTo>
                    <a:pt x="0" y="147"/>
                  </a:moveTo>
                  <a:lnTo>
                    <a:pt x="5" y="0"/>
                  </a:lnTo>
                  <a:lnTo>
                    <a:pt x="85" y="0"/>
                  </a:lnTo>
                  <a:lnTo>
                    <a:pt x="43" y="73"/>
                  </a:lnTo>
                  <a:lnTo>
                    <a:pt x="0" y="14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08" name="Google Shape;4408;p21"/>
          <p:cNvGrpSpPr/>
          <p:nvPr/>
        </p:nvGrpSpPr>
        <p:grpSpPr>
          <a:xfrm>
            <a:off x="8112125" y="3494088"/>
            <a:ext cx="377825" cy="558800"/>
            <a:chOff x="8112125" y="3494088"/>
            <a:chExt cx="377825" cy="558800"/>
          </a:xfrm>
        </p:grpSpPr>
        <p:sp>
          <p:nvSpPr>
            <p:cNvPr id="4409" name="Google Shape;4409;p21"/>
            <p:cNvSpPr/>
            <p:nvPr/>
          </p:nvSpPr>
          <p:spPr>
            <a:xfrm>
              <a:off x="8112125" y="3889375"/>
              <a:ext cx="144462" cy="128588"/>
            </a:xfrm>
            <a:custGeom>
              <a:rect b="b" l="l" r="r" t="t"/>
              <a:pathLst>
                <a:path extrusionOk="0" h="48" w="54">
                  <a:moveTo>
                    <a:pt x="54" y="0"/>
                  </a:moveTo>
                  <a:cubicBezTo>
                    <a:pt x="53" y="8"/>
                    <a:pt x="53" y="15"/>
                    <a:pt x="52" y="23"/>
                  </a:cubicBezTo>
                  <a:cubicBezTo>
                    <a:pt x="43" y="31"/>
                    <a:pt x="33" y="38"/>
                    <a:pt x="24" y="46"/>
                  </a:cubicBezTo>
                  <a:cubicBezTo>
                    <a:pt x="23" y="48"/>
                    <a:pt x="18" y="47"/>
                    <a:pt x="15" y="44"/>
                  </a:cubicBezTo>
                  <a:cubicBezTo>
                    <a:pt x="11" y="41"/>
                    <a:pt x="7" y="38"/>
                    <a:pt x="2" y="35"/>
                  </a:cubicBezTo>
                  <a:cubicBezTo>
                    <a:pt x="0" y="33"/>
                    <a:pt x="3" y="30"/>
                    <a:pt x="5" y="29"/>
                  </a:cubicBezTo>
                  <a:cubicBezTo>
                    <a:pt x="21" y="19"/>
                    <a:pt x="38" y="10"/>
                    <a:pt x="5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0" name="Google Shape;4410;p21"/>
            <p:cNvSpPr/>
            <p:nvPr/>
          </p:nvSpPr>
          <p:spPr>
            <a:xfrm>
              <a:off x="8345488" y="3890963"/>
              <a:ext cx="144462" cy="127000"/>
            </a:xfrm>
            <a:custGeom>
              <a:rect b="b" l="l" r="r" t="t"/>
              <a:pathLst>
                <a:path extrusionOk="0" h="47" w="54">
                  <a:moveTo>
                    <a:pt x="0" y="0"/>
                  </a:moveTo>
                  <a:cubicBezTo>
                    <a:pt x="1" y="7"/>
                    <a:pt x="2" y="15"/>
                    <a:pt x="2" y="22"/>
                  </a:cubicBezTo>
                  <a:cubicBezTo>
                    <a:pt x="12" y="30"/>
                    <a:pt x="21" y="38"/>
                    <a:pt x="31" y="46"/>
                  </a:cubicBezTo>
                  <a:cubicBezTo>
                    <a:pt x="32" y="47"/>
                    <a:pt x="36" y="46"/>
                    <a:pt x="39" y="44"/>
                  </a:cubicBezTo>
                  <a:cubicBezTo>
                    <a:pt x="44" y="41"/>
                    <a:pt x="48" y="38"/>
                    <a:pt x="52" y="34"/>
                  </a:cubicBezTo>
                  <a:cubicBezTo>
                    <a:pt x="54" y="32"/>
                    <a:pt x="51" y="30"/>
                    <a:pt x="49" y="28"/>
                  </a:cubicBezTo>
                  <a:cubicBezTo>
                    <a:pt x="33" y="19"/>
                    <a:pt x="17" y="9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1" name="Google Shape;4411;p21"/>
            <p:cNvSpPr/>
            <p:nvPr/>
          </p:nvSpPr>
          <p:spPr>
            <a:xfrm>
              <a:off x="8272463" y="3886200"/>
              <a:ext cx="58737" cy="166688"/>
            </a:xfrm>
            <a:custGeom>
              <a:rect b="b" l="l" r="r" t="t"/>
              <a:pathLst>
                <a:path extrusionOk="0" h="62" w="22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7"/>
                    <a:pt x="17" y="62"/>
                    <a:pt x="11" y="62"/>
                  </a:cubicBezTo>
                  <a:cubicBezTo>
                    <a:pt x="5" y="62"/>
                    <a:pt x="0" y="57"/>
                    <a:pt x="0" y="5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2" name="Google Shape;4412;p21"/>
            <p:cNvSpPr/>
            <p:nvPr/>
          </p:nvSpPr>
          <p:spPr>
            <a:xfrm>
              <a:off x="8197850" y="3617913"/>
              <a:ext cx="217487" cy="249238"/>
            </a:xfrm>
            <a:custGeom>
              <a:rect b="b" l="l" r="r" t="t"/>
              <a:pathLst>
                <a:path extrusionOk="0" h="93" w="81">
                  <a:moveTo>
                    <a:pt x="81" y="74"/>
                  </a:moveTo>
                  <a:cubicBezTo>
                    <a:pt x="81" y="49"/>
                    <a:pt x="64" y="23"/>
                    <a:pt x="45" y="0"/>
                  </a:cubicBezTo>
                  <a:cubicBezTo>
                    <a:pt x="42" y="4"/>
                    <a:pt x="38" y="9"/>
                    <a:pt x="34" y="14"/>
                  </a:cubicBezTo>
                  <a:cubicBezTo>
                    <a:pt x="19" y="32"/>
                    <a:pt x="0" y="54"/>
                    <a:pt x="1" y="84"/>
                  </a:cubicBezTo>
                  <a:cubicBezTo>
                    <a:pt x="7" y="88"/>
                    <a:pt x="15" y="91"/>
                    <a:pt x="24" y="93"/>
                  </a:cubicBezTo>
                  <a:cubicBezTo>
                    <a:pt x="9" y="72"/>
                    <a:pt x="28" y="44"/>
                    <a:pt x="46" y="32"/>
                  </a:cubicBezTo>
                  <a:cubicBezTo>
                    <a:pt x="59" y="47"/>
                    <a:pt x="72" y="73"/>
                    <a:pt x="57" y="90"/>
                  </a:cubicBezTo>
                  <a:cubicBezTo>
                    <a:pt x="66" y="87"/>
                    <a:pt x="75" y="81"/>
                    <a:pt x="81" y="7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3" name="Google Shape;4413;p21"/>
            <p:cNvSpPr/>
            <p:nvPr/>
          </p:nvSpPr>
          <p:spPr>
            <a:xfrm>
              <a:off x="8154988" y="3494088"/>
              <a:ext cx="311150" cy="330200"/>
            </a:xfrm>
            <a:custGeom>
              <a:rect b="b" l="l" r="r" t="t"/>
              <a:pathLst>
                <a:path extrusionOk="0" h="123" w="116">
                  <a:moveTo>
                    <a:pt x="44" y="55"/>
                  </a:moveTo>
                  <a:cubicBezTo>
                    <a:pt x="50" y="48"/>
                    <a:pt x="55" y="42"/>
                    <a:pt x="57" y="38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76" y="52"/>
                    <a:pt x="98" y="78"/>
                    <a:pt x="104" y="107"/>
                  </a:cubicBezTo>
                  <a:cubicBezTo>
                    <a:pt x="116" y="65"/>
                    <a:pt x="71" y="24"/>
                    <a:pt x="40" y="0"/>
                  </a:cubicBezTo>
                  <a:cubicBezTo>
                    <a:pt x="40" y="5"/>
                    <a:pt x="40" y="10"/>
                    <a:pt x="40" y="15"/>
                  </a:cubicBezTo>
                  <a:cubicBezTo>
                    <a:pt x="42" y="64"/>
                    <a:pt x="1" y="63"/>
                    <a:pt x="0" y="98"/>
                  </a:cubicBezTo>
                  <a:cubicBezTo>
                    <a:pt x="1" y="108"/>
                    <a:pt x="3" y="116"/>
                    <a:pt x="9" y="123"/>
                  </a:cubicBezTo>
                  <a:cubicBezTo>
                    <a:pt x="11" y="94"/>
                    <a:pt x="30" y="72"/>
                    <a:pt x="44" y="5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14" name="Google Shape;4414;p21"/>
          <p:cNvGrpSpPr/>
          <p:nvPr/>
        </p:nvGrpSpPr>
        <p:grpSpPr>
          <a:xfrm>
            <a:off x="2463800" y="3440113"/>
            <a:ext cx="458787" cy="609600"/>
            <a:chOff x="2463800" y="3440113"/>
            <a:chExt cx="458787" cy="609600"/>
          </a:xfrm>
        </p:grpSpPr>
        <p:sp>
          <p:nvSpPr>
            <p:cNvPr id="4415" name="Google Shape;4415;p21"/>
            <p:cNvSpPr/>
            <p:nvPr/>
          </p:nvSpPr>
          <p:spPr>
            <a:xfrm>
              <a:off x="2463800" y="3440113"/>
              <a:ext cx="338137" cy="609600"/>
            </a:xfrm>
            <a:custGeom>
              <a:rect b="b" l="l" r="r" t="t"/>
              <a:pathLst>
                <a:path extrusionOk="0" h="227" w="126">
                  <a:moveTo>
                    <a:pt x="112" y="226"/>
                  </a:moveTo>
                  <a:cubicBezTo>
                    <a:pt x="0" y="227"/>
                    <a:pt x="0" y="227"/>
                    <a:pt x="0" y="227"/>
                  </a:cubicBezTo>
                  <a:cubicBezTo>
                    <a:pt x="23" y="173"/>
                    <a:pt x="23" y="173"/>
                    <a:pt x="23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0"/>
                    <a:pt x="64" y="33"/>
                    <a:pt x="87" y="38"/>
                  </a:cubicBezTo>
                  <a:cubicBezTo>
                    <a:pt x="95" y="40"/>
                    <a:pt x="102" y="37"/>
                    <a:pt x="111" y="36"/>
                  </a:cubicBezTo>
                  <a:cubicBezTo>
                    <a:pt x="123" y="36"/>
                    <a:pt x="126" y="39"/>
                    <a:pt x="117" y="47"/>
                  </a:cubicBezTo>
                  <a:cubicBezTo>
                    <a:pt x="106" y="59"/>
                    <a:pt x="94" y="70"/>
                    <a:pt x="82" y="82"/>
                  </a:cubicBezTo>
                  <a:cubicBezTo>
                    <a:pt x="73" y="91"/>
                    <a:pt x="70" y="86"/>
                    <a:pt x="70" y="71"/>
                  </a:cubicBezTo>
                  <a:cubicBezTo>
                    <a:pt x="70" y="68"/>
                    <a:pt x="70" y="65"/>
                    <a:pt x="70" y="62"/>
                  </a:cubicBezTo>
                  <a:cubicBezTo>
                    <a:pt x="70" y="55"/>
                    <a:pt x="71" y="50"/>
                    <a:pt x="66" y="45"/>
                  </a:cubicBezTo>
                  <a:cubicBezTo>
                    <a:pt x="62" y="42"/>
                    <a:pt x="60" y="44"/>
                    <a:pt x="60" y="48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83" y="173"/>
                    <a:pt x="83" y="173"/>
                    <a:pt x="83" y="173"/>
                  </a:cubicBezTo>
                  <a:lnTo>
                    <a:pt x="112" y="2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6" name="Google Shape;4416;p21"/>
            <p:cNvSpPr/>
            <p:nvPr/>
          </p:nvSpPr>
          <p:spPr>
            <a:xfrm>
              <a:off x="2824163" y="3708400"/>
              <a:ext cx="53975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7" name="Google Shape;4417;p21"/>
            <p:cNvSpPr/>
            <p:nvPr/>
          </p:nvSpPr>
          <p:spPr>
            <a:xfrm>
              <a:off x="2778125" y="3700463"/>
              <a:ext cx="144462" cy="223838"/>
            </a:xfrm>
            <a:custGeom>
              <a:rect b="b" l="l" r="r" t="t"/>
              <a:pathLst>
                <a:path extrusionOk="0" h="83" w="54">
                  <a:moveTo>
                    <a:pt x="0" y="11"/>
                  </a:moveTo>
                  <a:cubicBezTo>
                    <a:pt x="0" y="7"/>
                    <a:pt x="1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0"/>
                    <a:pt x="11" y="2"/>
                    <a:pt x="12" y="5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2"/>
                    <a:pt x="46" y="0"/>
                    <a:pt x="49" y="2"/>
                  </a:cubicBezTo>
                  <a:cubicBezTo>
                    <a:pt x="52" y="3"/>
                    <a:pt x="54" y="7"/>
                    <a:pt x="54" y="11"/>
                  </a:cubicBezTo>
                  <a:cubicBezTo>
                    <a:pt x="48" y="36"/>
                    <a:pt x="44" y="51"/>
                    <a:pt x="44" y="79"/>
                  </a:cubicBezTo>
                  <a:cubicBezTo>
                    <a:pt x="44" y="81"/>
                    <a:pt x="42" y="83"/>
                    <a:pt x="40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2" y="83"/>
                    <a:pt x="10" y="81"/>
                    <a:pt x="10" y="79"/>
                  </a:cubicBezTo>
                  <a:cubicBezTo>
                    <a:pt x="10" y="51"/>
                    <a:pt x="6" y="36"/>
                    <a:pt x="0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8" name="Google Shape;4418;p21"/>
            <p:cNvSpPr/>
            <p:nvPr/>
          </p:nvSpPr>
          <p:spPr>
            <a:xfrm>
              <a:off x="2801938" y="3937000"/>
              <a:ext cx="41275" cy="111125"/>
            </a:xfrm>
            <a:custGeom>
              <a:rect b="b" l="l" r="r" t="t"/>
              <a:pathLst>
                <a:path extrusionOk="0" h="41" w="1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4" y="41"/>
                    <a:pt x="8" y="41"/>
                  </a:cubicBezTo>
                  <a:cubicBezTo>
                    <a:pt x="12" y="41"/>
                    <a:pt x="15" y="38"/>
                    <a:pt x="15" y="34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9" name="Google Shape;4419;p21"/>
            <p:cNvSpPr/>
            <p:nvPr/>
          </p:nvSpPr>
          <p:spPr>
            <a:xfrm>
              <a:off x="2859088" y="3937000"/>
              <a:ext cx="38100" cy="112713"/>
            </a:xfrm>
            <a:custGeom>
              <a:rect b="b" l="l" r="r" t="t"/>
              <a:pathLst>
                <a:path extrusionOk="0" h="42" w="1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3" y="42"/>
                    <a:pt x="7" y="42"/>
                  </a:cubicBezTo>
                  <a:cubicBezTo>
                    <a:pt x="11" y="42"/>
                    <a:pt x="14" y="38"/>
                    <a:pt x="14" y="3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0" name="Google Shape;4420;p21"/>
            <p:cNvSpPr/>
            <p:nvPr/>
          </p:nvSpPr>
          <p:spPr>
            <a:xfrm>
              <a:off x="2765425" y="3582988"/>
              <a:ext cx="26987" cy="23813"/>
            </a:xfrm>
            <a:custGeom>
              <a:rect b="b" l="l" r="r" t="t"/>
              <a:pathLst>
                <a:path extrusionOk="0" h="9" w="10">
                  <a:moveTo>
                    <a:pt x="9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6"/>
                    <a:pt x="10" y="5"/>
                    <a:pt x="9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1" name="Google Shape;4421;p21"/>
            <p:cNvSpPr/>
            <p:nvPr/>
          </p:nvSpPr>
          <p:spPr>
            <a:xfrm>
              <a:off x="2824163" y="3621088"/>
              <a:ext cx="26987" cy="20638"/>
            </a:xfrm>
            <a:custGeom>
              <a:rect b="b" l="l" r="r" t="t"/>
              <a:pathLst>
                <a:path extrusionOk="0" h="8" w="10">
                  <a:moveTo>
                    <a:pt x="8" y="4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0" y="6"/>
                    <a:pt x="9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2" name="Google Shape;4422;p21"/>
            <p:cNvSpPr/>
            <p:nvPr/>
          </p:nvSpPr>
          <p:spPr>
            <a:xfrm>
              <a:off x="2794000" y="3602038"/>
              <a:ext cx="26987" cy="20638"/>
            </a:xfrm>
            <a:custGeom>
              <a:rect b="b" l="l" r="r" t="t"/>
              <a:pathLst>
                <a:path extrusionOk="0" h="8" w="10">
                  <a:moveTo>
                    <a:pt x="8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9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3" name="Google Shape;4423;p21"/>
            <p:cNvSpPr/>
            <p:nvPr/>
          </p:nvSpPr>
          <p:spPr>
            <a:xfrm>
              <a:off x="2730500" y="3614738"/>
              <a:ext cx="26987" cy="23813"/>
            </a:xfrm>
            <a:custGeom>
              <a:rect b="b" l="l" r="r" t="t"/>
              <a:pathLst>
                <a:path extrusionOk="0" h="9" w="10">
                  <a:moveTo>
                    <a:pt x="9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6"/>
                    <a:pt x="10" y="5"/>
                    <a:pt x="9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4" name="Google Shape;4424;p21"/>
            <p:cNvSpPr/>
            <p:nvPr/>
          </p:nvSpPr>
          <p:spPr>
            <a:xfrm>
              <a:off x="2786063" y="3652838"/>
              <a:ext cx="26987" cy="20638"/>
            </a:xfrm>
            <a:custGeom>
              <a:rect b="b" l="l" r="r" t="t"/>
              <a:pathLst>
                <a:path extrusionOk="0" h="8" w="10">
                  <a:moveTo>
                    <a:pt x="9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4"/>
                    <a:pt x="9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5" name="Google Shape;4425;p21"/>
            <p:cNvSpPr/>
            <p:nvPr/>
          </p:nvSpPr>
          <p:spPr>
            <a:xfrm>
              <a:off x="2759075" y="3633788"/>
              <a:ext cx="26987" cy="22225"/>
            </a:xfrm>
            <a:custGeom>
              <a:rect b="b" l="l" r="r" t="t"/>
              <a:pathLst>
                <a:path extrusionOk="0" h="8" w="10">
                  <a:moveTo>
                    <a:pt x="8" y="4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0" y="6"/>
                    <a:pt x="9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6" name="Google Shape;4426;p21"/>
            <p:cNvSpPr/>
            <p:nvPr/>
          </p:nvSpPr>
          <p:spPr>
            <a:xfrm>
              <a:off x="2714625" y="3633788"/>
              <a:ext cx="25400" cy="22225"/>
            </a:xfrm>
            <a:custGeom>
              <a:rect b="b" l="l" r="r" t="t"/>
              <a:pathLst>
                <a:path extrusionOk="0" h="8" w="10">
                  <a:moveTo>
                    <a:pt x="8" y="3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5"/>
                    <a:pt x="10" y="4"/>
                    <a:pt x="8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7" name="Google Shape;4427;p21"/>
            <p:cNvSpPr/>
            <p:nvPr/>
          </p:nvSpPr>
          <p:spPr>
            <a:xfrm>
              <a:off x="2770188" y="3668713"/>
              <a:ext cx="26987" cy="22225"/>
            </a:xfrm>
            <a:custGeom>
              <a:rect b="b" l="l" r="r" t="t"/>
              <a:pathLst>
                <a:path extrusionOk="0" h="8" w="10">
                  <a:moveTo>
                    <a:pt x="9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4"/>
                    <a:pt x="9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8" name="Google Shape;4428;p21"/>
            <p:cNvSpPr/>
            <p:nvPr/>
          </p:nvSpPr>
          <p:spPr>
            <a:xfrm>
              <a:off x="2740025" y="3649663"/>
              <a:ext cx="26987" cy="23813"/>
            </a:xfrm>
            <a:custGeom>
              <a:rect b="b" l="l" r="r" t="t"/>
              <a:pathLst>
                <a:path extrusionOk="0" h="9" w="10">
                  <a:moveTo>
                    <a:pt x="9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6"/>
                    <a:pt x="10" y="5"/>
                    <a:pt x="9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9" name="Google Shape;4429;p21"/>
            <p:cNvSpPr/>
            <p:nvPr/>
          </p:nvSpPr>
          <p:spPr>
            <a:xfrm>
              <a:off x="2749550" y="3598863"/>
              <a:ext cx="25400" cy="22225"/>
            </a:xfrm>
            <a:custGeom>
              <a:rect b="b" l="l" r="r" t="t"/>
              <a:pathLst>
                <a:path extrusionOk="0" h="8" w="10">
                  <a:moveTo>
                    <a:pt x="8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8"/>
                    <a:pt x="9" y="6"/>
                  </a:cubicBezTo>
                  <a:cubicBezTo>
                    <a:pt x="10" y="5"/>
                    <a:pt x="9" y="4"/>
                    <a:pt x="8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0" name="Google Shape;4430;p21"/>
            <p:cNvSpPr/>
            <p:nvPr/>
          </p:nvSpPr>
          <p:spPr>
            <a:xfrm>
              <a:off x="2805113" y="3633788"/>
              <a:ext cx="26987" cy="22225"/>
            </a:xfrm>
            <a:custGeom>
              <a:rect b="b" l="l" r="r" t="t"/>
              <a:pathLst>
                <a:path extrusionOk="0" h="8" w="10">
                  <a:moveTo>
                    <a:pt x="8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9" y="8"/>
                    <a:pt x="9" y="7"/>
                  </a:cubicBezTo>
                  <a:cubicBezTo>
                    <a:pt x="10" y="6"/>
                    <a:pt x="10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1" name="Google Shape;4431;p21"/>
            <p:cNvSpPr/>
            <p:nvPr/>
          </p:nvSpPr>
          <p:spPr>
            <a:xfrm>
              <a:off x="2774950" y="3614738"/>
              <a:ext cx="26987" cy="23813"/>
            </a:xfrm>
            <a:custGeom>
              <a:rect b="b" l="l" r="r" t="t"/>
              <a:pathLst>
                <a:path extrusionOk="0" h="9" w="10">
                  <a:moveTo>
                    <a:pt x="9" y="4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9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5"/>
                    <a:pt x="9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32" name="Google Shape;4432;p21"/>
          <p:cNvGrpSpPr/>
          <p:nvPr/>
        </p:nvGrpSpPr>
        <p:grpSpPr>
          <a:xfrm>
            <a:off x="3271838" y="3494088"/>
            <a:ext cx="449262" cy="569912"/>
            <a:chOff x="3271838" y="3494088"/>
            <a:chExt cx="449262" cy="569912"/>
          </a:xfrm>
        </p:grpSpPr>
        <p:sp>
          <p:nvSpPr>
            <p:cNvPr id="4433" name="Google Shape;4433;p21"/>
            <p:cNvSpPr/>
            <p:nvPr/>
          </p:nvSpPr>
          <p:spPr>
            <a:xfrm>
              <a:off x="3333750" y="3924300"/>
              <a:ext cx="30162" cy="1397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4" name="Google Shape;4434;p21"/>
            <p:cNvSpPr/>
            <p:nvPr/>
          </p:nvSpPr>
          <p:spPr>
            <a:xfrm>
              <a:off x="3546475" y="3862388"/>
              <a:ext cx="55562" cy="1984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5" name="Google Shape;4435;p21"/>
            <p:cNvSpPr/>
            <p:nvPr/>
          </p:nvSpPr>
          <p:spPr>
            <a:xfrm>
              <a:off x="3271838" y="3714750"/>
              <a:ext cx="155575" cy="273050"/>
            </a:xfrm>
            <a:custGeom>
              <a:rect b="b" l="l" r="r" t="t"/>
              <a:pathLst>
                <a:path extrusionOk="0" h="172" w="98">
                  <a:moveTo>
                    <a:pt x="49" y="0"/>
                  </a:moveTo>
                  <a:lnTo>
                    <a:pt x="73" y="57"/>
                  </a:lnTo>
                  <a:lnTo>
                    <a:pt x="98" y="117"/>
                  </a:lnTo>
                  <a:lnTo>
                    <a:pt x="92" y="117"/>
                  </a:lnTo>
                  <a:lnTo>
                    <a:pt x="98" y="132"/>
                  </a:lnTo>
                  <a:lnTo>
                    <a:pt x="90" y="132"/>
                  </a:lnTo>
                  <a:lnTo>
                    <a:pt x="98" y="149"/>
                  </a:lnTo>
                  <a:lnTo>
                    <a:pt x="88" y="149"/>
                  </a:lnTo>
                  <a:lnTo>
                    <a:pt x="98" y="172"/>
                  </a:lnTo>
                  <a:lnTo>
                    <a:pt x="49" y="172"/>
                  </a:lnTo>
                  <a:lnTo>
                    <a:pt x="0" y="172"/>
                  </a:lnTo>
                  <a:lnTo>
                    <a:pt x="10" y="149"/>
                  </a:lnTo>
                  <a:lnTo>
                    <a:pt x="0" y="149"/>
                  </a:lnTo>
                  <a:lnTo>
                    <a:pt x="7" y="132"/>
                  </a:lnTo>
                  <a:lnTo>
                    <a:pt x="0" y="132"/>
                  </a:lnTo>
                  <a:lnTo>
                    <a:pt x="7" y="117"/>
                  </a:lnTo>
                  <a:lnTo>
                    <a:pt x="0" y="117"/>
                  </a:lnTo>
                  <a:lnTo>
                    <a:pt x="26" y="5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6" name="Google Shape;4436;p21"/>
            <p:cNvSpPr/>
            <p:nvPr/>
          </p:nvSpPr>
          <p:spPr>
            <a:xfrm>
              <a:off x="3425825" y="3494088"/>
              <a:ext cx="295275" cy="449263"/>
            </a:xfrm>
            <a:custGeom>
              <a:rect b="b" l="l" r="r" t="t"/>
              <a:pathLst>
                <a:path extrusionOk="0" h="283" w="186">
                  <a:moveTo>
                    <a:pt x="91" y="0"/>
                  </a:moveTo>
                  <a:lnTo>
                    <a:pt x="137" y="80"/>
                  </a:lnTo>
                  <a:lnTo>
                    <a:pt x="181" y="157"/>
                  </a:lnTo>
                  <a:lnTo>
                    <a:pt x="153" y="157"/>
                  </a:lnTo>
                  <a:lnTo>
                    <a:pt x="184" y="212"/>
                  </a:lnTo>
                  <a:lnTo>
                    <a:pt x="145" y="212"/>
                  </a:lnTo>
                  <a:lnTo>
                    <a:pt x="186" y="283"/>
                  </a:lnTo>
                  <a:lnTo>
                    <a:pt x="96" y="283"/>
                  </a:lnTo>
                  <a:lnTo>
                    <a:pt x="5" y="283"/>
                  </a:lnTo>
                  <a:lnTo>
                    <a:pt x="47" y="212"/>
                  </a:lnTo>
                  <a:lnTo>
                    <a:pt x="3" y="212"/>
                  </a:lnTo>
                  <a:lnTo>
                    <a:pt x="33" y="157"/>
                  </a:lnTo>
                  <a:lnTo>
                    <a:pt x="0" y="157"/>
                  </a:lnTo>
                  <a:lnTo>
                    <a:pt x="45" y="8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37" name="Google Shape;4437;p21"/>
          <p:cNvGrpSpPr/>
          <p:nvPr/>
        </p:nvGrpSpPr>
        <p:grpSpPr>
          <a:xfrm>
            <a:off x="6388100" y="3594100"/>
            <a:ext cx="577850" cy="400050"/>
            <a:chOff x="6388100" y="3594100"/>
            <a:chExt cx="577850" cy="400050"/>
          </a:xfrm>
        </p:grpSpPr>
        <p:sp>
          <p:nvSpPr>
            <p:cNvPr id="4438" name="Google Shape;4438;p21"/>
            <p:cNvSpPr/>
            <p:nvPr/>
          </p:nvSpPr>
          <p:spPr>
            <a:xfrm>
              <a:off x="6388100" y="3676650"/>
              <a:ext cx="577850" cy="317500"/>
            </a:xfrm>
            <a:custGeom>
              <a:rect b="b" l="l" r="r" t="t"/>
              <a:pathLst>
                <a:path extrusionOk="0" h="118" w="215">
                  <a:moveTo>
                    <a:pt x="139" y="92"/>
                  </a:moveTo>
                  <a:cubicBezTo>
                    <a:pt x="139" y="88"/>
                    <a:pt x="139" y="85"/>
                    <a:pt x="139" y="82"/>
                  </a:cubicBezTo>
                  <a:cubicBezTo>
                    <a:pt x="149" y="83"/>
                    <a:pt x="160" y="85"/>
                    <a:pt x="170" y="88"/>
                  </a:cubicBezTo>
                  <a:cubicBezTo>
                    <a:pt x="169" y="95"/>
                    <a:pt x="169" y="95"/>
                    <a:pt x="169" y="95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7" y="89"/>
                    <a:pt x="180" y="90"/>
                    <a:pt x="184" y="91"/>
                  </a:cubicBezTo>
                  <a:cubicBezTo>
                    <a:pt x="180" y="89"/>
                    <a:pt x="177" y="88"/>
                    <a:pt x="174" y="86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3" y="71"/>
                    <a:pt x="173" y="71"/>
                    <a:pt x="173" y="71"/>
                  </a:cubicBezTo>
                  <a:cubicBezTo>
                    <a:pt x="171" y="85"/>
                    <a:pt x="171" y="85"/>
                    <a:pt x="171" y="85"/>
                  </a:cubicBezTo>
                  <a:cubicBezTo>
                    <a:pt x="160" y="81"/>
                    <a:pt x="150" y="79"/>
                    <a:pt x="139" y="79"/>
                  </a:cubicBezTo>
                  <a:cubicBezTo>
                    <a:pt x="140" y="72"/>
                    <a:pt x="140" y="65"/>
                    <a:pt x="142" y="58"/>
                  </a:cubicBezTo>
                  <a:cubicBezTo>
                    <a:pt x="141" y="58"/>
                    <a:pt x="141" y="58"/>
                    <a:pt x="140" y="58"/>
                  </a:cubicBezTo>
                  <a:cubicBezTo>
                    <a:pt x="139" y="57"/>
                    <a:pt x="138" y="56"/>
                    <a:pt x="138" y="54"/>
                  </a:cubicBezTo>
                  <a:cubicBezTo>
                    <a:pt x="100" y="59"/>
                    <a:pt x="74" y="64"/>
                    <a:pt x="52" y="73"/>
                  </a:cubicBezTo>
                  <a:cubicBezTo>
                    <a:pt x="53" y="74"/>
                    <a:pt x="53" y="74"/>
                    <a:pt x="53" y="75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62" y="79"/>
                    <a:pt x="63" y="84"/>
                    <a:pt x="64" y="90"/>
                  </a:cubicBezTo>
                  <a:cubicBezTo>
                    <a:pt x="63" y="91"/>
                    <a:pt x="61" y="91"/>
                    <a:pt x="60" y="91"/>
                  </a:cubicBezTo>
                  <a:cubicBezTo>
                    <a:pt x="61" y="92"/>
                    <a:pt x="62" y="93"/>
                    <a:pt x="62" y="94"/>
                  </a:cubicBezTo>
                  <a:cubicBezTo>
                    <a:pt x="63" y="97"/>
                    <a:pt x="63" y="99"/>
                    <a:pt x="63" y="102"/>
                  </a:cubicBezTo>
                  <a:cubicBezTo>
                    <a:pt x="60" y="102"/>
                    <a:pt x="58" y="102"/>
                    <a:pt x="56" y="102"/>
                  </a:cubicBezTo>
                  <a:cubicBezTo>
                    <a:pt x="48" y="102"/>
                    <a:pt x="40" y="101"/>
                    <a:pt x="31" y="100"/>
                  </a:cubicBezTo>
                  <a:cubicBezTo>
                    <a:pt x="23" y="75"/>
                    <a:pt x="30" y="52"/>
                    <a:pt x="47" y="30"/>
                  </a:cubicBezTo>
                  <a:cubicBezTo>
                    <a:pt x="51" y="41"/>
                    <a:pt x="58" y="32"/>
                    <a:pt x="68" y="49"/>
                  </a:cubicBezTo>
                  <a:cubicBezTo>
                    <a:pt x="69" y="32"/>
                    <a:pt x="64" y="24"/>
                    <a:pt x="51" y="26"/>
                  </a:cubicBezTo>
                  <a:cubicBezTo>
                    <a:pt x="62" y="16"/>
                    <a:pt x="84" y="24"/>
                    <a:pt x="86" y="12"/>
                  </a:cubicBezTo>
                  <a:cubicBezTo>
                    <a:pt x="66" y="7"/>
                    <a:pt x="56" y="15"/>
                    <a:pt x="49" y="25"/>
                  </a:cubicBezTo>
                  <a:cubicBezTo>
                    <a:pt x="52" y="13"/>
                    <a:pt x="61" y="6"/>
                    <a:pt x="77" y="1"/>
                  </a:cubicBezTo>
                  <a:cubicBezTo>
                    <a:pt x="59" y="0"/>
                    <a:pt x="46" y="4"/>
                    <a:pt x="46" y="21"/>
                  </a:cubicBezTo>
                  <a:cubicBezTo>
                    <a:pt x="39" y="6"/>
                    <a:pt x="30" y="4"/>
                    <a:pt x="18" y="8"/>
                  </a:cubicBezTo>
                  <a:cubicBezTo>
                    <a:pt x="28" y="12"/>
                    <a:pt x="36" y="18"/>
                    <a:pt x="43" y="25"/>
                  </a:cubicBezTo>
                  <a:cubicBezTo>
                    <a:pt x="14" y="22"/>
                    <a:pt x="13" y="35"/>
                    <a:pt x="16" y="51"/>
                  </a:cubicBezTo>
                  <a:cubicBezTo>
                    <a:pt x="21" y="38"/>
                    <a:pt x="30" y="30"/>
                    <a:pt x="43" y="30"/>
                  </a:cubicBezTo>
                  <a:cubicBezTo>
                    <a:pt x="26" y="51"/>
                    <a:pt x="19" y="74"/>
                    <a:pt x="24" y="99"/>
                  </a:cubicBezTo>
                  <a:cubicBezTo>
                    <a:pt x="16" y="97"/>
                    <a:pt x="8" y="96"/>
                    <a:pt x="0" y="93"/>
                  </a:cubicBezTo>
                  <a:cubicBezTo>
                    <a:pt x="12" y="106"/>
                    <a:pt x="29" y="118"/>
                    <a:pt x="47" y="117"/>
                  </a:cubicBezTo>
                  <a:cubicBezTo>
                    <a:pt x="93" y="111"/>
                    <a:pt x="140" y="110"/>
                    <a:pt x="190" y="113"/>
                  </a:cubicBezTo>
                  <a:cubicBezTo>
                    <a:pt x="201" y="114"/>
                    <a:pt x="209" y="110"/>
                    <a:pt x="215" y="105"/>
                  </a:cubicBezTo>
                  <a:cubicBezTo>
                    <a:pt x="188" y="103"/>
                    <a:pt x="162" y="99"/>
                    <a:pt x="139" y="92"/>
                  </a:cubicBezTo>
                  <a:close/>
                  <a:moveTo>
                    <a:pt x="68" y="102"/>
                  </a:moveTo>
                  <a:cubicBezTo>
                    <a:pt x="68" y="99"/>
                    <a:pt x="67" y="96"/>
                    <a:pt x="67" y="93"/>
                  </a:cubicBezTo>
                  <a:cubicBezTo>
                    <a:pt x="82" y="89"/>
                    <a:pt x="97" y="85"/>
                    <a:pt x="111" y="83"/>
                  </a:cubicBezTo>
                  <a:cubicBezTo>
                    <a:pt x="114" y="88"/>
                    <a:pt x="116" y="93"/>
                    <a:pt x="119" y="98"/>
                  </a:cubicBezTo>
                  <a:cubicBezTo>
                    <a:pt x="102" y="99"/>
                    <a:pt x="85" y="100"/>
                    <a:pt x="68" y="102"/>
                  </a:cubicBezTo>
                  <a:close/>
                  <a:moveTo>
                    <a:pt x="132" y="89"/>
                  </a:moveTo>
                  <a:cubicBezTo>
                    <a:pt x="126" y="87"/>
                    <a:pt x="121" y="85"/>
                    <a:pt x="115" y="83"/>
                  </a:cubicBezTo>
                  <a:cubicBezTo>
                    <a:pt x="121" y="82"/>
                    <a:pt x="127" y="81"/>
                    <a:pt x="133" y="81"/>
                  </a:cubicBezTo>
                  <a:cubicBezTo>
                    <a:pt x="132" y="84"/>
                    <a:pt x="132" y="87"/>
                    <a:pt x="132" y="89"/>
                  </a:cubicBezTo>
                  <a:close/>
                  <a:moveTo>
                    <a:pt x="66" y="90"/>
                  </a:moveTo>
                  <a:cubicBezTo>
                    <a:pt x="66" y="84"/>
                    <a:pt x="65" y="79"/>
                    <a:pt x="63" y="73"/>
                  </a:cubicBezTo>
                  <a:cubicBezTo>
                    <a:pt x="62" y="73"/>
                    <a:pt x="62" y="72"/>
                    <a:pt x="64" y="71"/>
                  </a:cubicBezTo>
                  <a:cubicBezTo>
                    <a:pt x="95" y="61"/>
                    <a:pt x="118" y="59"/>
                    <a:pt x="139" y="59"/>
                  </a:cubicBezTo>
                  <a:cubicBezTo>
                    <a:pt x="137" y="65"/>
                    <a:pt x="136" y="72"/>
                    <a:pt x="136" y="79"/>
                  </a:cubicBezTo>
                  <a:cubicBezTo>
                    <a:pt x="113" y="78"/>
                    <a:pt x="89" y="84"/>
                    <a:pt x="66" y="9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9" name="Google Shape;4439;p21"/>
            <p:cNvSpPr/>
            <p:nvPr/>
          </p:nvSpPr>
          <p:spPr>
            <a:xfrm>
              <a:off x="6503988" y="3722688"/>
              <a:ext cx="388937" cy="174625"/>
            </a:xfrm>
            <a:custGeom>
              <a:rect b="b" l="l" r="r" t="t"/>
              <a:pathLst>
                <a:path extrusionOk="0" h="65" w="145">
                  <a:moveTo>
                    <a:pt x="50" y="1"/>
                  </a:moveTo>
                  <a:cubicBezTo>
                    <a:pt x="50" y="4"/>
                    <a:pt x="51" y="6"/>
                    <a:pt x="51" y="9"/>
                  </a:cubicBezTo>
                  <a:cubicBezTo>
                    <a:pt x="30" y="26"/>
                    <a:pt x="14" y="43"/>
                    <a:pt x="0" y="59"/>
                  </a:cubicBezTo>
                  <a:cubicBezTo>
                    <a:pt x="1" y="58"/>
                    <a:pt x="2" y="57"/>
                    <a:pt x="3" y="56"/>
                  </a:cubicBezTo>
                  <a:cubicBezTo>
                    <a:pt x="3" y="57"/>
                    <a:pt x="2" y="58"/>
                    <a:pt x="1" y="59"/>
                  </a:cubicBezTo>
                  <a:cubicBezTo>
                    <a:pt x="8" y="55"/>
                    <a:pt x="15" y="51"/>
                    <a:pt x="22" y="48"/>
                  </a:cubicBezTo>
                  <a:cubicBezTo>
                    <a:pt x="22" y="50"/>
                    <a:pt x="23" y="52"/>
                    <a:pt x="23" y="54"/>
                  </a:cubicBezTo>
                  <a:cubicBezTo>
                    <a:pt x="26" y="50"/>
                    <a:pt x="28" y="47"/>
                    <a:pt x="31" y="43"/>
                  </a:cubicBezTo>
                  <a:cubicBezTo>
                    <a:pt x="31" y="47"/>
                    <a:pt x="31" y="50"/>
                    <a:pt x="31" y="53"/>
                  </a:cubicBezTo>
                  <a:cubicBezTo>
                    <a:pt x="34" y="49"/>
                    <a:pt x="37" y="45"/>
                    <a:pt x="40" y="41"/>
                  </a:cubicBezTo>
                  <a:cubicBezTo>
                    <a:pt x="40" y="44"/>
                    <a:pt x="40" y="47"/>
                    <a:pt x="41" y="50"/>
                  </a:cubicBezTo>
                  <a:cubicBezTo>
                    <a:pt x="43" y="46"/>
                    <a:pt x="46" y="42"/>
                    <a:pt x="48" y="38"/>
                  </a:cubicBezTo>
                  <a:cubicBezTo>
                    <a:pt x="49" y="41"/>
                    <a:pt x="50" y="44"/>
                    <a:pt x="50" y="47"/>
                  </a:cubicBezTo>
                  <a:cubicBezTo>
                    <a:pt x="53" y="44"/>
                    <a:pt x="55" y="40"/>
                    <a:pt x="57" y="37"/>
                  </a:cubicBezTo>
                  <a:cubicBezTo>
                    <a:pt x="58" y="40"/>
                    <a:pt x="59" y="42"/>
                    <a:pt x="61" y="45"/>
                  </a:cubicBezTo>
                  <a:cubicBezTo>
                    <a:pt x="62" y="41"/>
                    <a:pt x="64" y="38"/>
                    <a:pt x="66" y="34"/>
                  </a:cubicBezTo>
                  <a:cubicBezTo>
                    <a:pt x="67" y="37"/>
                    <a:pt x="69" y="40"/>
                    <a:pt x="70" y="43"/>
                  </a:cubicBezTo>
                  <a:cubicBezTo>
                    <a:pt x="72" y="40"/>
                    <a:pt x="74" y="37"/>
                    <a:pt x="75" y="34"/>
                  </a:cubicBezTo>
                  <a:cubicBezTo>
                    <a:pt x="77" y="37"/>
                    <a:pt x="79" y="40"/>
                    <a:pt x="81" y="43"/>
                  </a:cubicBezTo>
                  <a:cubicBezTo>
                    <a:pt x="83" y="40"/>
                    <a:pt x="84" y="37"/>
                    <a:pt x="86" y="34"/>
                  </a:cubicBezTo>
                  <a:cubicBezTo>
                    <a:pt x="87" y="37"/>
                    <a:pt x="88" y="40"/>
                    <a:pt x="89" y="43"/>
                  </a:cubicBezTo>
                  <a:cubicBezTo>
                    <a:pt x="91" y="42"/>
                    <a:pt x="93" y="41"/>
                    <a:pt x="96" y="39"/>
                  </a:cubicBezTo>
                  <a:cubicBezTo>
                    <a:pt x="96" y="40"/>
                    <a:pt x="97" y="42"/>
                    <a:pt x="98" y="43"/>
                  </a:cubicBezTo>
                  <a:cubicBezTo>
                    <a:pt x="124" y="51"/>
                    <a:pt x="140" y="58"/>
                    <a:pt x="145" y="65"/>
                  </a:cubicBezTo>
                  <a:cubicBezTo>
                    <a:pt x="114" y="0"/>
                    <a:pt x="74" y="21"/>
                    <a:pt x="50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0" name="Google Shape;4440;p21"/>
            <p:cNvSpPr/>
            <p:nvPr/>
          </p:nvSpPr>
          <p:spPr>
            <a:xfrm>
              <a:off x="6551613" y="3594100"/>
              <a:ext cx="411162" cy="350838"/>
            </a:xfrm>
            <a:custGeom>
              <a:rect b="b" l="l" r="r" t="t"/>
              <a:pathLst>
                <a:path extrusionOk="0" h="131" w="153">
                  <a:moveTo>
                    <a:pt x="145" y="131"/>
                  </a:moveTo>
                  <a:cubicBezTo>
                    <a:pt x="153" y="48"/>
                    <a:pt x="65" y="0"/>
                    <a:pt x="0" y="41"/>
                  </a:cubicBezTo>
                  <a:cubicBezTo>
                    <a:pt x="4" y="41"/>
                    <a:pt x="8" y="41"/>
                    <a:pt x="11" y="41"/>
                  </a:cubicBezTo>
                  <a:cubicBezTo>
                    <a:pt x="80" y="11"/>
                    <a:pt x="138" y="57"/>
                    <a:pt x="145" y="1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41" name="Google Shape;4441;p21"/>
          <p:cNvGrpSpPr/>
          <p:nvPr/>
        </p:nvGrpSpPr>
        <p:grpSpPr>
          <a:xfrm>
            <a:off x="4833938" y="4343400"/>
            <a:ext cx="515937" cy="517525"/>
            <a:chOff x="4833938" y="4343400"/>
            <a:chExt cx="515937" cy="517525"/>
          </a:xfrm>
        </p:grpSpPr>
        <p:sp>
          <p:nvSpPr>
            <p:cNvPr id="4442" name="Google Shape;4442;p21"/>
            <p:cNvSpPr/>
            <p:nvPr/>
          </p:nvSpPr>
          <p:spPr>
            <a:xfrm>
              <a:off x="4833938" y="4616450"/>
              <a:ext cx="266700" cy="244475"/>
            </a:xfrm>
            <a:custGeom>
              <a:rect b="b" l="l" r="r" t="t"/>
              <a:pathLst>
                <a:path extrusionOk="0" h="91" w="99">
                  <a:moveTo>
                    <a:pt x="3" y="83"/>
                  </a:moveTo>
                  <a:cubicBezTo>
                    <a:pt x="1" y="83"/>
                    <a:pt x="0" y="83"/>
                    <a:pt x="2" y="80"/>
                  </a:cubicBezTo>
                  <a:cubicBezTo>
                    <a:pt x="23" y="57"/>
                    <a:pt x="39" y="37"/>
                    <a:pt x="56" y="12"/>
                  </a:cubicBezTo>
                  <a:cubicBezTo>
                    <a:pt x="57" y="10"/>
                    <a:pt x="58" y="10"/>
                    <a:pt x="59" y="11"/>
                  </a:cubicBezTo>
                  <a:cubicBezTo>
                    <a:pt x="64" y="17"/>
                    <a:pt x="67" y="11"/>
                    <a:pt x="65" y="4"/>
                  </a:cubicBezTo>
                  <a:cubicBezTo>
                    <a:pt x="66" y="3"/>
                    <a:pt x="67" y="1"/>
                    <a:pt x="69" y="0"/>
                  </a:cubicBezTo>
                  <a:cubicBezTo>
                    <a:pt x="78" y="0"/>
                    <a:pt x="84" y="3"/>
                    <a:pt x="89" y="7"/>
                  </a:cubicBezTo>
                  <a:cubicBezTo>
                    <a:pt x="94" y="13"/>
                    <a:pt x="98" y="19"/>
                    <a:pt x="99" y="26"/>
                  </a:cubicBezTo>
                  <a:cubicBezTo>
                    <a:pt x="96" y="29"/>
                    <a:pt x="93" y="33"/>
                    <a:pt x="90" y="36"/>
                  </a:cubicBezTo>
                  <a:cubicBezTo>
                    <a:pt x="84" y="30"/>
                    <a:pt x="82" y="38"/>
                    <a:pt x="82" y="43"/>
                  </a:cubicBezTo>
                  <a:cubicBezTo>
                    <a:pt x="60" y="72"/>
                    <a:pt x="42" y="91"/>
                    <a:pt x="3" y="8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3" name="Google Shape;4443;p21"/>
            <p:cNvSpPr/>
            <p:nvPr/>
          </p:nvSpPr>
          <p:spPr>
            <a:xfrm>
              <a:off x="4992688" y="4343400"/>
              <a:ext cx="357187" cy="373063"/>
            </a:xfrm>
            <a:custGeom>
              <a:rect b="b" l="l" r="r" t="t"/>
              <a:pathLst>
                <a:path extrusionOk="0" h="139" w="133">
                  <a:moveTo>
                    <a:pt x="10" y="101"/>
                  </a:moveTo>
                  <a:cubicBezTo>
                    <a:pt x="7" y="102"/>
                    <a:pt x="4" y="102"/>
                    <a:pt x="2" y="102"/>
                  </a:cubicBezTo>
                  <a:cubicBezTo>
                    <a:pt x="1" y="101"/>
                    <a:pt x="0" y="100"/>
                    <a:pt x="0" y="99"/>
                  </a:cubicBezTo>
                  <a:cubicBezTo>
                    <a:pt x="3" y="97"/>
                    <a:pt x="7" y="96"/>
                    <a:pt x="10" y="94"/>
                  </a:cubicBezTo>
                  <a:cubicBezTo>
                    <a:pt x="23" y="89"/>
                    <a:pt x="32" y="78"/>
                    <a:pt x="38" y="63"/>
                  </a:cubicBezTo>
                  <a:cubicBezTo>
                    <a:pt x="40" y="58"/>
                    <a:pt x="43" y="54"/>
                    <a:pt x="46" y="50"/>
                  </a:cubicBezTo>
                  <a:cubicBezTo>
                    <a:pt x="53" y="44"/>
                    <a:pt x="62" y="39"/>
                    <a:pt x="70" y="30"/>
                  </a:cubicBezTo>
                  <a:cubicBezTo>
                    <a:pt x="77" y="22"/>
                    <a:pt x="84" y="15"/>
                    <a:pt x="90" y="6"/>
                  </a:cubicBezTo>
                  <a:cubicBezTo>
                    <a:pt x="92" y="2"/>
                    <a:pt x="96" y="0"/>
                    <a:pt x="100" y="3"/>
                  </a:cubicBezTo>
                  <a:cubicBezTo>
                    <a:pt x="104" y="4"/>
                    <a:pt x="108" y="6"/>
                    <a:pt x="113" y="8"/>
                  </a:cubicBezTo>
                  <a:cubicBezTo>
                    <a:pt x="120" y="10"/>
                    <a:pt x="123" y="16"/>
                    <a:pt x="128" y="24"/>
                  </a:cubicBezTo>
                  <a:cubicBezTo>
                    <a:pt x="133" y="30"/>
                    <a:pt x="132" y="34"/>
                    <a:pt x="129" y="37"/>
                  </a:cubicBezTo>
                  <a:cubicBezTo>
                    <a:pt x="109" y="50"/>
                    <a:pt x="92" y="64"/>
                    <a:pt x="83" y="86"/>
                  </a:cubicBezTo>
                  <a:cubicBezTo>
                    <a:pt x="82" y="89"/>
                    <a:pt x="81" y="91"/>
                    <a:pt x="80" y="93"/>
                  </a:cubicBezTo>
                  <a:cubicBezTo>
                    <a:pt x="78" y="94"/>
                    <a:pt x="76" y="96"/>
                    <a:pt x="73" y="96"/>
                  </a:cubicBezTo>
                  <a:cubicBezTo>
                    <a:pt x="63" y="101"/>
                    <a:pt x="52" y="112"/>
                    <a:pt x="49" y="124"/>
                  </a:cubicBezTo>
                  <a:cubicBezTo>
                    <a:pt x="48" y="129"/>
                    <a:pt x="50" y="134"/>
                    <a:pt x="45" y="137"/>
                  </a:cubicBezTo>
                  <a:cubicBezTo>
                    <a:pt x="43" y="139"/>
                    <a:pt x="41" y="138"/>
                    <a:pt x="40" y="134"/>
                  </a:cubicBezTo>
                  <a:cubicBezTo>
                    <a:pt x="38" y="116"/>
                    <a:pt x="31" y="103"/>
                    <a:pt x="10" y="10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44" name="Google Shape;4444;p21"/>
          <p:cNvGrpSpPr/>
          <p:nvPr/>
        </p:nvGrpSpPr>
        <p:grpSpPr>
          <a:xfrm>
            <a:off x="2381250" y="4343400"/>
            <a:ext cx="501650" cy="574676"/>
            <a:chOff x="2381250" y="4343400"/>
            <a:chExt cx="501650" cy="574676"/>
          </a:xfrm>
        </p:grpSpPr>
        <p:sp>
          <p:nvSpPr>
            <p:cNvPr id="4445" name="Google Shape;4445;p21"/>
            <p:cNvSpPr/>
            <p:nvPr/>
          </p:nvSpPr>
          <p:spPr>
            <a:xfrm>
              <a:off x="2401888" y="4343400"/>
              <a:ext cx="223837" cy="246063"/>
            </a:xfrm>
            <a:custGeom>
              <a:rect b="b" l="l" r="r" t="t"/>
              <a:pathLst>
                <a:path extrusionOk="0" h="92" w="83">
                  <a:moveTo>
                    <a:pt x="70" y="1"/>
                  </a:moveTo>
                  <a:cubicBezTo>
                    <a:pt x="70" y="0"/>
                    <a:pt x="69" y="0"/>
                    <a:pt x="68" y="1"/>
                  </a:cubicBezTo>
                  <a:cubicBezTo>
                    <a:pt x="47" y="16"/>
                    <a:pt x="26" y="32"/>
                    <a:pt x="0" y="36"/>
                  </a:cubicBezTo>
                  <a:cubicBezTo>
                    <a:pt x="13" y="54"/>
                    <a:pt x="25" y="73"/>
                    <a:pt x="38" y="92"/>
                  </a:cubicBezTo>
                  <a:cubicBezTo>
                    <a:pt x="40" y="77"/>
                    <a:pt x="42" y="60"/>
                    <a:pt x="54" y="51"/>
                  </a:cubicBezTo>
                  <a:cubicBezTo>
                    <a:pt x="54" y="50"/>
                    <a:pt x="55" y="50"/>
                    <a:pt x="56" y="50"/>
                  </a:cubicBezTo>
                  <a:cubicBezTo>
                    <a:pt x="57" y="51"/>
                    <a:pt x="57" y="50"/>
                    <a:pt x="58" y="50"/>
                  </a:cubicBezTo>
                  <a:cubicBezTo>
                    <a:pt x="65" y="45"/>
                    <a:pt x="72" y="40"/>
                    <a:pt x="79" y="35"/>
                  </a:cubicBezTo>
                  <a:cubicBezTo>
                    <a:pt x="82" y="33"/>
                    <a:pt x="83" y="31"/>
                    <a:pt x="82" y="28"/>
                  </a:cubicBezTo>
                  <a:cubicBezTo>
                    <a:pt x="78" y="19"/>
                    <a:pt x="74" y="10"/>
                    <a:pt x="70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6" name="Google Shape;4446;p21"/>
            <p:cNvSpPr/>
            <p:nvPr/>
          </p:nvSpPr>
          <p:spPr>
            <a:xfrm>
              <a:off x="2381250" y="4440238"/>
              <a:ext cx="123825" cy="179388"/>
            </a:xfrm>
            <a:custGeom>
              <a:rect b="b" l="l" r="r" t="t"/>
              <a:pathLst>
                <a:path extrusionOk="0" h="113" w="78">
                  <a:moveTo>
                    <a:pt x="78" y="94"/>
                  </a:moveTo>
                  <a:lnTo>
                    <a:pt x="71" y="113"/>
                  </a:lnTo>
                  <a:lnTo>
                    <a:pt x="0" y="1"/>
                  </a:lnTo>
                  <a:lnTo>
                    <a:pt x="13" y="0"/>
                  </a:lnTo>
                  <a:lnTo>
                    <a:pt x="78" y="9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7" name="Google Shape;4447;p21"/>
            <p:cNvSpPr/>
            <p:nvPr/>
          </p:nvSpPr>
          <p:spPr>
            <a:xfrm>
              <a:off x="2381250" y="4440238"/>
              <a:ext cx="123825" cy="179388"/>
            </a:xfrm>
            <a:custGeom>
              <a:rect b="b" l="l" r="r" t="t"/>
              <a:pathLst>
                <a:path extrusionOk="0" h="113" w="78">
                  <a:moveTo>
                    <a:pt x="78" y="94"/>
                  </a:moveTo>
                  <a:lnTo>
                    <a:pt x="71" y="113"/>
                  </a:lnTo>
                  <a:lnTo>
                    <a:pt x="0" y="1"/>
                  </a:lnTo>
                  <a:lnTo>
                    <a:pt x="13" y="0"/>
                  </a:lnTo>
                  <a:lnTo>
                    <a:pt x="78" y="94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8" name="Google Shape;4448;p21"/>
            <p:cNvSpPr/>
            <p:nvPr/>
          </p:nvSpPr>
          <p:spPr>
            <a:xfrm>
              <a:off x="2405063" y="4343400"/>
              <a:ext cx="182562" cy="96838"/>
            </a:xfrm>
            <a:custGeom>
              <a:rect b="b" l="l" r="r" t="t"/>
              <a:pathLst>
                <a:path extrusionOk="0" h="36" w="68">
                  <a:moveTo>
                    <a:pt x="68" y="0"/>
                  </a:moveTo>
                  <a:cubicBezTo>
                    <a:pt x="66" y="1"/>
                    <a:pt x="63" y="1"/>
                    <a:pt x="60" y="1"/>
                  </a:cubicBezTo>
                  <a:cubicBezTo>
                    <a:pt x="59" y="1"/>
                    <a:pt x="58" y="2"/>
                    <a:pt x="57" y="2"/>
                  </a:cubicBezTo>
                  <a:cubicBezTo>
                    <a:pt x="39" y="18"/>
                    <a:pt x="23" y="30"/>
                    <a:pt x="0" y="36"/>
                  </a:cubicBezTo>
                  <a:cubicBezTo>
                    <a:pt x="25" y="32"/>
                    <a:pt x="38" y="21"/>
                    <a:pt x="59" y="7"/>
                  </a:cubicBezTo>
                  <a:cubicBezTo>
                    <a:pt x="62" y="5"/>
                    <a:pt x="65" y="3"/>
                    <a:pt x="6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9" name="Google Shape;4449;p21"/>
            <p:cNvSpPr/>
            <p:nvPr/>
          </p:nvSpPr>
          <p:spPr>
            <a:xfrm>
              <a:off x="2559050" y="4437063"/>
              <a:ext cx="323850" cy="481013"/>
            </a:xfrm>
            <a:custGeom>
              <a:rect b="b" l="l" r="r" t="t"/>
              <a:pathLst>
                <a:path extrusionOk="0" h="179" w="121">
                  <a:moveTo>
                    <a:pt x="21" y="0"/>
                  </a:moveTo>
                  <a:cubicBezTo>
                    <a:pt x="28" y="11"/>
                    <a:pt x="31" y="22"/>
                    <a:pt x="35" y="32"/>
                  </a:cubicBezTo>
                  <a:cubicBezTo>
                    <a:pt x="42" y="48"/>
                    <a:pt x="51" y="60"/>
                    <a:pt x="60" y="72"/>
                  </a:cubicBezTo>
                  <a:cubicBezTo>
                    <a:pt x="75" y="92"/>
                    <a:pt x="83" y="109"/>
                    <a:pt x="93" y="126"/>
                  </a:cubicBezTo>
                  <a:cubicBezTo>
                    <a:pt x="98" y="134"/>
                    <a:pt x="103" y="141"/>
                    <a:pt x="107" y="149"/>
                  </a:cubicBezTo>
                  <a:cubicBezTo>
                    <a:pt x="111" y="154"/>
                    <a:pt x="114" y="159"/>
                    <a:pt x="118" y="165"/>
                  </a:cubicBezTo>
                  <a:cubicBezTo>
                    <a:pt x="121" y="171"/>
                    <a:pt x="114" y="175"/>
                    <a:pt x="108" y="177"/>
                  </a:cubicBezTo>
                  <a:cubicBezTo>
                    <a:pt x="107" y="177"/>
                    <a:pt x="105" y="177"/>
                    <a:pt x="103" y="178"/>
                  </a:cubicBezTo>
                  <a:cubicBezTo>
                    <a:pt x="99" y="178"/>
                    <a:pt x="98" y="179"/>
                    <a:pt x="96" y="175"/>
                  </a:cubicBezTo>
                  <a:cubicBezTo>
                    <a:pt x="96" y="174"/>
                    <a:pt x="95" y="174"/>
                    <a:pt x="95" y="173"/>
                  </a:cubicBezTo>
                  <a:cubicBezTo>
                    <a:pt x="94" y="170"/>
                    <a:pt x="92" y="167"/>
                    <a:pt x="91" y="164"/>
                  </a:cubicBezTo>
                  <a:cubicBezTo>
                    <a:pt x="87" y="154"/>
                    <a:pt x="83" y="144"/>
                    <a:pt x="77" y="135"/>
                  </a:cubicBezTo>
                  <a:cubicBezTo>
                    <a:pt x="69" y="121"/>
                    <a:pt x="61" y="109"/>
                    <a:pt x="53" y="96"/>
                  </a:cubicBezTo>
                  <a:cubicBezTo>
                    <a:pt x="45" y="84"/>
                    <a:pt x="37" y="73"/>
                    <a:pt x="30" y="62"/>
                  </a:cubicBezTo>
                  <a:cubicBezTo>
                    <a:pt x="19" y="47"/>
                    <a:pt x="9" y="32"/>
                    <a:pt x="0" y="15"/>
                  </a:cubicBezTo>
                  <a:cubicBezTo>
                    <a:pt x="7" y="10"/>
                    <a:pt x="14" y="5"/>
                    <a:pt x="2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50" name="Google Shape;4450;p21"/>
          <p:cNvGrpSpPr/>
          <p:nvPr/>
        </p:nvGrpSpPr>
        <p:grpSpPr>
          <a:xfrm>
            <a:off x="1611313" y="3517900"/>
            <a:ext cx="552450" cy="558801"/>
            <a:chOff x="1611313" y="3517900"/>
            <a:chExt cx="552450" cy="558801"/>
          </a:xfrm>
        </p:grpSpPr>
        <p:sp>
          <p:nvSpPr>
            <p:cNvPr id="4451" name="Google Shape;4451;p21"/>
            <p:cNvSpPr/>
            <p:nvPr/>
          </p:nvSpPr>
          <p:spPr>
            <a:xfrm>
              <a:off x="1611313" y="3770313"/>
              <a:ext cx="552450" cy="306388"/>
            </a:xfrm>
            <a:custGeom>
              <a:rect b="b" l="l" r="r" t="t"/>
              <a:pathLst>
                <a:path extrusionOk="0" h="114" w="206">
                  <a:moveTo>
                    <a:pt x="172" y="21"/>
                  </a:moveTo>
                  <a:cubicBezTo>
                    <a:pt x="172" y="24"/>
                    <a:pt x="172" y="26"/>
                    <a:pt x="172" y="28"/>
                  </a:cubicBezTo>
                  <a:cubicBezTo>
                    <a:pt x="172" y="39"/>
                    <a:pt x="170" y="49"/>
                    <a:pt x="166" y="59"/>
                  </a:cubicBezTo>
                  <a:cubicBezTo>
                    <a:pt x="169" y="60"/>
                    <a:pt x="172" y="61"/>
                    <a:pt x="175" y="61"/>
                  </a:cubicBezTo>
                  <a:cubicBezTo>
                    <a:pt x="180" y="61"/>
                    <a:pt x="185" y="59"/>
                    <a:pt x="189" y="55"/>
                  </a:cubicBezTo>
                  <a:cubicBezTo>
                    <a:pt x="192" y="51"/>
                    <a:pt x="194" y="46"/>
                    <a:pt x="194" y="41"/>
                  </a:cubicBezTo>
                  <a:cubicBezTo>
                    <a:pt x="194" y="35"/>
                    <a:pt x="192" y="30"/>
                    <a:pt x="189" y="27"/>
                  </a:cubicBezTo>
                  <a:cubicBezTo>
                    <a:pt x="185" y="23"/>
                    <a:pt x="180" y="21"/>
                    <a:pt x="175" y="21"/>
                  </a:cubicBezTo>
                  <a:cubicBezTo>
                    <a:pt x="174" y="21"/>
                    <a:pt x="173" y="21"/>
                    <a:pt x="172" y="21"/>
                  </a:cubicBezTo>
                  <a:moveTo>
                    <a:pt x="167" y="0"/>
                  </a:moveTo>
                  <a:cubicBezTo>
                    <a:pt x="168" y="3"/>
                    <a:pt x="169" y="6"/>
                    <a:pt x="170" y="10"/>
                  </a:cubicBezTo>
                  <a:cubicBezTo>
                    <a:pt x="172" y="10"/>
                    <a:pt x="173" y="10"/>
                    <a:pt x="175" y="10"/>
                  </a:cubicBezTo>
                  <a:cubicBezTo>
                    <a:pt x="183" y="10"/>
                    <a:pt x="191" y="13"/>
                    <a:pt x="197" y="19"/>
                  </a:cubicBezTo>
                  <a:cubicBezTo>
                    <a:pt x="202" y="25"/>
                    <a:pt x="206" y="32"/>
                    <a:pt x="206" y="41"/>
                  </a:cubicBezTo>
                  <a:cubicBezTo>
                    <a:pt x="206" y="50"/>
                    <a:pt x="202" y="57"/>
                    <a:pt x="197" y="63"/>
                  </a:cubicBezTo>
                  <a:cubicBezTo>
                    <a:pt x="191" y="69"/>
                    <a:pt x="183" y="72"/>
                    <a:pt x="175" y="72"/>
                  </a:cubicBezTo>
                  <a:cubicBezTo>
                    <a:pt x="170" y="72"/>
                    <a:pt x="165" y="71"/>
                    <a:pt x="161" y="69"/>
                  </a:cubicBezTo>
                  <a:cubicBezTo>
                    <a:pt x="147" y="96"/>
                    <a:pt x="118" y="114"/>
                    <a:pt x="86" y="114"/>
                  </a:cubicBezTo>
                  <a:cubicBezTo>
                    <a:pt x="38" y="114"/>
                    <a:pt x="0" y="76"/>
                    <a:pt x="0" y="28"/>
                  </a:cubicBezTo>
                  <a:cubicBezTo>
                    <a:pt x="0" y="18"/>
                    <a:pt x="1" y="8"/>
                    <a:pt x="4" y="0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2" name="Google Shape;4452;p21"/>
            <p:cNvSpPr/>
            <p:nvPr/>
          </p:nvSpPr>
          <p:spPr>
            <a:xfrm>
              <a:off x="1785938" y="3517900"/>
              <a:ext cx="52387" cy="217488"/>
            </a:xfrm>
            <a:custGeom>
              <a:rect b="b" l="l" r="r" t="t"/>
              <a:pathLst>
                <a:path extrusionOk="0" h="81" w="20">
                  <a:moveTo>
                    <a:pt x="13" y="8"/>
                  </a:moveTo>
                  <a:cubicBezTo>
                    <a:pt x="15" y="20"/>
                    <a:pt x="3" y="31"/>
                    <a:pt x="1" y="41"/>
                  </a:cubicBezTo>
                  <a:cubicBezTo>
                    <a:pt x="0" y="53"/>
                    <a:pt x="8" y="64"/>
                    <a:pt x="5" y="75"/>
                  </a:cubicBezTo>
                  <a:cubicBezTo>
                    <a:pt x="4" y="77"/>
                    <a:pt x="3" y="79"/>
                    <a:pt x="5" y="80"/>
                  </a:cubicBezTo>
                  <a:cubicBezTo>
                    <a:pt x="5" y="80"/>
                    <a:pt x="6" y="80"/>
                    <a:pt x="6" y="80"/>
                  </a:cubicBezTo>
                  <a:cubicBezTo>
                    <a:pt x="9" y="81"/>
                    <a:pt x="10" y="77"/>
                    <a:pt x="10" y="75"/>
                  </a:cubicBezTo>
                  <a:cubicBezTo>
                    <a:pt x="13" y="65"/>
                    <a:pt x="6" y="52"/>
                    <a:pt x="8" y="41"/>
                  </a:cubicBezTo>
                  <a:cubicBezTo>
                    <a:pt x="9" y="30"/>
                    <a:pt x="20" y="21"/>
                    <a:pt x="20" y="10"/>
                  </a:cubicBezTo>
                  <a:cubicBezTo>
                    <a:pt x="20" y="7"/>
                    <a:pt x="20" y="0"/>
                    <a:pt x="16" y="0"/>
                  </a:cubicBezTo>
                  <a:cubicBezTo>
                    <a:pt x="15" y="0"/>
                    <a:pt x="14" y="1"/>
                    <a:pt x="13" y="2"/>
                  </a:cubicBezTo>
                  <a:cubicBezTo>
                    <a:pt x="11" y="5"/>
                    <a:pt x="12" y="5"/>
                    <a:pt x="13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3" name="Google Shape;4453;p21"/>
            <p:cNvSpPr/>
            <p:nvPr/>
          </p:nvSpPr>
          <p:spPr>
            <a:xfrm>
              <a:off x="1724025" y="3517900"/>
              <a:ext cx="55562" cy="217488"/>
            </a:xfrm>
            <a:custGeom>
              <a:rect b="b" l="l" r="r" t="t"/>
              <a:pathLst>
                <a:path extrusionOk="0" h="81" w="21">
                  <a:moveTo>
                    <a:pt x="13" y="8"/>
                  </a:moveTo>
                  <a:cubicBezTo>
                    <a:pt x="15" y="20"/>
                    <a:pt x="3" y="31"/>
                    <a:pt x="2" y="42"/>
                  </a:cubicBezTo>
                  <a:cubicBezTo>
                    <a:pt x="0" y="53"/>
                    <a:pt x="8" y="65"/>
                    <a:pt x="5" y="76"/>
                  </a:cubicBezTo>
                  <a:cubicBezTo>
                    <a:pt x="5" y="77"/>
                    <a:pt x="4" y="79"/>
                    <a:pt x="5" y="80"/>
                  </a:cubicBezTo>
                  <a:cubicBezTo>
                    <a:pt x="6" y="80"/>
                    <a:pt x="6" y="81"/>
                    <a:pt x="7" y="81"/>
                  </a:cubicBezTo>
                  <a:cubicBezTo>
                    <a:pt x="10" y="81"/>
                    <a:pt x="10" y="78"/>
                    <a:pt x="11" y="75"/>
                  </a:cubicBezTo>
                  <a:cubicBezTo>
                    <a:pt x="14" y="65"/>
                    <a:pt x="6" y="52"/>
                    <a:pt x="8" y="41"/>
                  </a:cubicBezTo>
                  <a:cubicBezTo>
                    <a:pt x="10" y="30"/>
                    <a:pt x="20" y="21"/>
                    <a:pt x="21" y="10"/>
                  </a:cubicBezTo>
                  <a:cubicBezTo>
                    <a:pt x="21" y="7"/>
                    <a:pt x="21" y="0"/>
                    <a:pt x="17" y="0"/>
                  </a:cubicBezTo>
                  <a:cubicBezTo>
                    <a:pt x="16" y="0"/>
                    <a:pt x="14" y="1"/>
                    <a:pt x="13" y="2"/>
                  </a:cubicBezTo>
                  <a:cubicBezTo>
                    <a:pt x="12" y="5"/>
                    <a:pt x="13" y="6"/>
                    <a:pt x="13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4" name="Google Shape;4454;p21"/>
            <p:cNvSpPr/>
            <p:nvPr/>
          </p:nvSpPr>
          <p:spPr>
            <a:xfrm>
              <a:off x="1844675" y="3517900"/>
              <a:ext cx="55562" cy="217488"/>
            </a:xfrm>
            <a:custGeom>
              <a:rect b="b" l="l" r="r" t="t"/>
              <a:pathLst>
                <a:path extrusionOk="0" h="81" w="21">
                  <a:moveTo>
                    <a:pt x="13" y="8"/>
                  </a:moveTo>
                  <a:cubicBezTo>
                    <a:pt x="15" y="20"/>
                    <a:pt x="3" y="30"/>
                    <a:pt x="2" y="41"/>
                  </a:cubicBezTo>
                  <a:cubicBezTo>
                    <a:pt x="0" y="53"/>
                    <a:pt x="8" y="64"/>
                    <a:pt x="5" y="75"/>
                  </a:cubicBezTo>
                  <a:cubicBezTo>
                    <a:pt x="5" y="77"/>
                    <a:pt x="4" y="78"/>
                    <a:pt x="5" y="80"/>
                  </a:cubicBezTo>
                  <a:cubicBezTo>
                    <a:pt x="6" y="80"/>
                    <a:pt x="6" y="80"/>
                    <a:pt x="7" y="80"/>
                  </a:cubicBezTo>
                  <a:cubicBezTo>
                    <a:pt x="10" y="81"/>
                    <a:pt x="10" y="77"/>
                    <a:pt x="11" y="75"/>
                  </a:cubicBezTo>
                  <a:cubicBezTo>
                    <a:pt x="14" y="64"/>
                    <a:pt x="6" y="52"/>
                    <a:pt x="8" y="41"/>
                  </a:cubicBezTo>
                  <a:cubicBezTo>
                    <a:pt x="10" y="30"/>
                    <a:pt x="20" y="21"/>
                    <a:pt x="21" y="10"/>
                  </a:cubicBezTo>
                  <a:cubicBezTo>
                    <a:pt x="21" y="7"/>
                    <a:pt x="21" y="0"/>
                    <a:pt x="17" y="0"/>
                  </a:cubicBezTo>
                  <a:cubicBezTo>
                    <a:pt x="16" y="0"/>
                    <a:pt x="14" y="0"/>
                    <a:pt x="13" y="2"/>
                  </a:cubicBezTo>
                  <a:cubicBezTo>
                    <a:pt x="12" y="5"/>
                    <a:pt x="13" y="5"/>
                    <a:pt x="13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5" name="Google Shape;4455;p21"/>
            <p:cNvSpPr/>
            <p:nvPr/>
          </p:nvSpPr>
          <p:spPr>
            <a:xfrm>
              <a:off x="1906588" y="3517900"/>
              <a:ext cx="52387" cy="217488"/>
            </a:xfrm>
            <a:custGeom>
              <a:rect b="b" l="l" r="r" t="t"/>
              <a:pathLst>
                <a:path extrusionOk="0" h="81" w="20">
                  <a:moveTo>
                    <a:pt x="13" y="9"/>
                  </a:moveTo>
                  <a:cubicBezTo>
                    <a:pt x="15" y="20"/>
                    <a:pt x="3" y="31"/>
                    <a:pt x="1" y="42"/>
                  </a:cubicBezTo>
                  <a:cubicBezTo>
                    <a:pt x="0" y="53"/>
                    <a:pt x="8" y="65"/>
                    <a:pt x="5" y="76"/>
                  </a:cubicBezTo>
                  <a:cubicBezTo>
                    <a:pt x="4" y="77"/>
                    <a:pt x="3" y="79"/>
                    <a:pt x="5" y="80"/>
                  </a:cubicBezTo>
                  <a:cubicBezTo>
                    <a:pt x="5" y="81"/>
                    <a:pt x="6" y="81"/>
                    <a:pt x="6" y="81"/>
                  </a:cubicBezTo>
                  <a:cubicBezTo>
                    <a:pt x="9" y="81"/>
                    <a:pt x="10" y="78"/>
                    <a:pt x="10" y="76"/>
                  </a:cubicBezTo>
                  <a:cubicBezTo>
                    <a:pt x="13" y="65"/>
                    <a:pt x="6" y="52"/>
                    <a:pt x="7" y="41"/>
                  </a:cubicBezTo>
                  <a:cubicBezTo>
                    <a:pt x="9" y="31"/>
                    <a:pt x="20" y="21"/>
                    <a:pt x="20" y="10"/>
                  </a:cubicBezTo>
                  <a:cubicBezTo>
                    <a:pt x="20" y="7"/>
                    <a:pt x="20" y="0"/>
                    <a:pt x="16" y="0"/>
                  </a:cubicBezTo>
                  <a:cubicBezTo>
                    <a:pt x="15" y="0"/>
                    <a:pt x="14" y="1"/>
                    <a:pt x="13" y="3"/>
                  </a:cubicBezTo>
                  <a:cubicBezTo>
                    <a:pt x="11" y="5"/>
                    <a:pt x="12" y="6"/>
                    <a:pt x="13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56" name="Google Shape;4456;p21"/>
          <p:cNvGrpSpPr/>
          <p:nvPr/>
        </p:nvGrpSpPr>
        <p:grpSpPr>
          <a:xfrm>
            <a:off x="765175" y="4327525"/>
            <a:ext cx="447675" cy="587375"/>
            <a:chOff x="765175" y="4327525"/>
            <a:chExt cx="447675" cy="587375"/>
          </a:xfrm>
        </p:grpSpPr>
        <p:sp>
          <p:nvSpPr>
            <p:cNvPr id="4457" name="Google Shape;4457;p21"/>
            <p:cNvSpPr/>
            <p:nvPr/>
          </p:nvSpPr>
          <p:spPr>
            <a:xfrm>
              <a:off x="985838" y="4327525"/>
              <a:ext cx="214312" cy="587375"/>
            </a:xfrm>
            <a:custGeom>
              <a:rect b="b" l="l" r="r" t="t"/>
              <a:pathLst>
                <a:path extrusionOk="0" h="219" w="80">
                  <a:moveTo>
                    <a:pt x="63" y="37"/>
                  </a:moveTo>
                  <a:cubicBezTo>
                    <a:pt x="70" y="37"/>
                    <a:pt x="70" y="37"/>
                    <a:pt x="70" y="37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63" y="30"/>
                    <a:pt x="63" y="30"/>
                    <a:pt x="63" y="30"/>
                  </a:cubicBezTo>
                  <a:lnTo>
                    <a:pt x="63" y="37"/>
                  </a:lnTo>
                  <a:close/>
                  <a:moveTo>
                    <a:pt x="55" y="37"/>
                  </a:moveTo>
                  <a:cubicBezTo>
                    <a:pt x="62" y="37"/>
                    <a:pt x="62" y="37"/>
                    <a:pt x="62" y="37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5" y="30"/>
                    <a:pt x="55" y="30"/>
                    <a:pt x="55" y="30"/>
                  </a:cubicBezTo>
                  <a:lnTo>
                    <a:pt x="55" y="37"/>
                  </a:lnTo>
                  <a:close/>
                  <a:moveTo>
                    <a:pt x="47" y="36"/>
                  </a:moveTo>
                  <a:cubicBezTo>
                    <a:pt x="54" y="37"/>
                    <a:pt x="54" y="37"/>
                    <a:pt x="54" y="37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47" y="30"/>
                    <a:pt x="47" y="30"/>
                    <a:pt x="47" y="30"/>
                  </a:cubicBezTo>
                  <a:lnTo>
                    <a:pt x="47" y="36"/>
                  </a:lnTo>
                  <a:close/>
                  <a:moveTo>
                    <a:pt x="54" y="87"/>
                  </a:moveTo>
                  <a:cubicBezTo>
                    <a:pt x="47" y="87"/>
                    <a:pt x="47" y="87"/>
                    <a:pt x="47" y="87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54" y="94"/>
                    <a:pt x="54" y="94"/>
                    <a:pt x="54" y="94"/>
                  </a:cubicBezTo>
                  <a:lnTo>
                    <a:pt x="54" y="87"/>
                  </a:lnTo>
                  <a:close/>
                  <a:moveTo>
                    <a:pt x="54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54" y="85"/>
                    <a:pt x="54" y="85"/>
                    <a:pt x="54" y="85"/>
                  </a:cubicBezTo>
                  <a:lnTo>
                    <a:pt x="54" y="79"/>
                  </a:lnTo>
                  <a:close/>
                  <a:moveTo>
                    <a:pt x="62" y="79"/>
                  </a:moveTo>
                  <a:cubicBezTo>
                    <a:pt x="55" y="79"/>
                    <a:pt x="55" y="79"/>
                    <a:pt x="55" y="79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62" y="85"/>
                    <a:pt x="62" y="85"/>
                    <a:pt x="62" y="85"/>
                  </a:cubicBezTo>
                  <a:lnTo>
                    <a:pt x="62" y="79"/>
                  </a:lnTo>
                  <a:close/>
                  <a:moveTo>
                    <a:pt x="54" y="70"/>
                  </a:moveTo>
                  <a:cubicBezTo>
                    <a:pt x="47" y="70"/>
                    <a:pt x="47" y="70"/>
                    <a:pt x="47" y="70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54" y="77"/>
                    <a:pt x="54" y="77"/>
                    <a:pt x="54" y="77"/>
                  </a:cubicBezTo>
                  <a:lnTo>
                    <a:pt x="54" y="70"/>
                  </a:lnTo>
                  <a:close/>
                  <a:moveTo>
                    <a:pt x="62" y="70"/>
                  </a:moveTo>
                  <a:cubicBezTo>
                    <a:pt x="55" y="70"/>
                    <a:pt x="55" y="70"/>
                    <a:pt x="55" y="70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62" y="77"/>
                    <a:pt x="62" y="77"/>
                    <a:pt x="62" y="77"/>
                  </a:cubicBezTo>
                  <a:lnTo>
                    <a:pt x="62" y="70"/>
                  </a:lnTo>
                  <a:close/>
                  <a:moveTo>
                    <a:pt x="70" y="70"/>
                  </a:moveTo>
                  <a:cubicBezTo>
                    <a:pt x="63" y="70"/>
                    <a:pt x="63" y="70"/>
                    <a:pt x="63" y="70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70" y="77"/>
                    <a:pt x="70" y="77"/>
                    <a:pt x="70" y="77"/>
                  </a:cubicBezTo>
                  <a:lnTo>
                    <a:pt x="70" y="70"/>
                  </a:lnTo>
                  <a:close/>
                  <a:moveTo>
                    <a:pt x="54" y="62"/>
                  </a:moveTo>
                  <a:cubicBezTo>
                    <a:pt x="47" y="62"/>
                    <a:pt x="47" y="62"/>
                    <a:pt x="47" y="62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54" y="69"/>
                    <a:pt x="54" y="69"/>
                    <a:pt x="54" y="69"/>
                  </a:cubicBezTo>
                  <a:lnTo>
                    <a:pt x="54" y="62"/>
                  </a:lnTo>
                  <a:close/>
                  <a:moveTo>
                    <a:pt x="62" y="62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62" y="69"/>
                    <a:pt x="62" y="69"/>
                    <a:pt x="62" y="69"/>
                  </a:cubicBezTo>
                  <a:lnTo>
                    <a:pt x="62" y="62"/>
                  </a:lnTo>
                  <a:close/>
                  <a:moveTo>
                    <a:pt x="70" y="62"/>
                  </a:moveTo>
                  <a:cubicBezTo>
                    <a:pt x="63" y="62"/>
                    <a:pt x="63" y="62"/>
                    <a:pt x="63" y="62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70" y="69"/>
                    <a:pt x="70" y="69"/>
                    <a:pt x="70" y="69"/>
                  </a:cubicBezTo>
                  <a:lnTo>
                    <a:pt x="70" y="62"/>
                  </a:lnTo>
                  <a:close/>
                  <a:moveTo>
                    <a:pt x="63" y="61"/>
                  </a:moveTo>
                  <a:cubicBezTo>
                    <a:pt x="70" y="61"/>
                    <a:pt x="70" y="61"/>
                    <a:pt x="70" y="61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3" y="54"/>
                    <a:pt x="63" y="54"/>
                    <a:pt x="63" y="54"/>
                  </a:cubicBezTo>
                  <a:lnTo>
                    <a:pt x="63" y="61"/>
                  </a:lnTo>
                  <a:close/>
                  <a:moveTo>
                    <a:pt x="55" y="61"/>
                  </a:moveTo>
                  <a:cubicBezTo>
                    <a:pt x="62" y="61"/>
                    <a:pt x="62" y="61"/>
                    <a:pt x="62" y="61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55" y="54"/>
                    <a:pt x="55" y="54"/>
                    <a:pt x="55" y="54"/>
                  </a:cubicBezTo>
                  <a:lnTo>
                    <a:pt x="55" y="61"/>
                  </a:lnTo>
                  <a:close/>
                  <a:moveTo>
                    <a:pt x="47" y="61"/>
                  </a:moveTo>
                  <a:cubicBezTo>
                    <a:pt x="54" y="61"/>
                    <a:pt x="54" y="61"/>
                    <a:pt x="54" y="61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47" y="54"/>
                    <a:pt x="47" y="54"/>
                    <a:pt x="47" y="54"/>
                  </a:cubicBezTo>
                  <a:lnTo>
                    <a:pt x="47" y="61"/>
                  </a:lnTo>
                  <a:close/>
                  <a:moveTo>
                    <a:pt x="54" y="46"/>
                  </a:moveTo>
                  <a:cubicBezTo>
                    <a:pt x="47" y="46"/>
                    <a:pt x="47" y="46"/>
                    <a:pt x="47" y="46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54" y="53"/>
                    <a:pt x="54" y="53"/>
                    <a:pt x="54" y="53"/>
                  </a:cubicBezTo>
                  <a:lnTo>
                    <a:pt x="54" y="46"/>
                  </a:lnTo>
                  <a:close/>
                  <a:moveTo>
                    <a:pt x="62" y="46"/>
                  </a:moveTo>
                  <a:cubicBezTo>
                    <a:pt x="55" y="46"/>
                    <a:pt x="55" y="46"/>
                    <a:pt x="55" y="46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62" y="53"/>
                    <a:pt x="62" y="53"/>
                    <a:pt x="62" y="53"/>
                  </a:cubicBezTo>
                  <a:lnTo>
                    <a:pt x="62" y="46"/>
                  </a:lnTo>
                  <a:close/>
                  <a:moveTo>
                    <a:pt x="70" y="46"/>
                  </a:moveTo>
                  <a:cubicBezTo>
                    <a:pt x="63" y="46"/>
                    <a:pt x="63" y="46"/>
                    <a:pt x="63" y="46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70" y="53"/>
                    <a:pt x="70" y="53"/>
                    <a:pt x="70" y="53"/>
                  </a:cubicBezTo>
                  <a:lnTo>
                    <a:pt x="70" y="46"/>
                  </a:lnTo>
                  <a:close/>
                  <a:moveTo>
                    <a:pt x="63" y="45"/>
                  </a:moveTo>
                  <a:cubicBezTo>
                    <a:pt x="70" y="45"/>
                    <a:pt x="70" y="45"/>
                    <a:pt x="70" y="45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63" y="38"/>
                    <a:pt x="63" y="38"/>
                    <a:pt x="63" y="38"/>
                  </a:cubicBezTo>
                  <a:lnTo>
                    <a:pt x="63" y="45"/>
                  </a:lnTo>
                  <a:close/>
                  <a:moveTo>
                    <a:pt x="55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5" y="38"/>
                    <a:pt x="55" y="38"/>
                    <a:pt x="55" y="38"/>
                  </a:cubicBezTo>
                  <a:lnTo>
                    <a:pt x="55" y="45"/>
                  </a:lnTo>
                  <a:close/>
                  <a:moveTo>
                    <a:pt x="47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38"/>
                    <a:pt x="47" y="38"/>
                    <a:pt x="47" y="38"/>
                  </a:cubicBezTo>
                  <a:lnTo>
                    <a:pt x="47" y="45"/>
                  </a:lnTo>
                  <a:close/>
                  <a:moveTo>
                    <a:pt x="54" y="21"/>
                  </a:moveTo>
                  <a:cubicBezTo>
                    <a:pt x="47" y="21"/>
                    <a:pt x="47" y="21"/>
                    <a:pt x="47" y="21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4" y="28"/>
                    <a:pt x="54" y="28"/>
                    <a:pt x="54" y="28"/>
                  </a:cubicBezTo>
                  <a:lnTo>
                    <a:pt x="54" y="21"/>
                  </a:lnTo>
                  <a:close/>
                  <a:moveTo>
                    <a:pt x="62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62" y="28"/>
                    <a:pt x="62" y="28"/>
                    <a:pt x="62" y="28"/>
                  </a:cubicBezTo>
                  <a:lnTo>
                    <a:pt x="62" y="22"/>
                  </a:lnTo>
                  <a:close/>
                  <a:moveTo>
                    <a:pt x="54" y="13"/>
                  </a:moveTo>
                  <a:cubicBezTo>
                    <a:pt x="47" y="13"/>
                    <a:pt x="47" y="13"/>
                    <a:pt x="47" y="13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4" y="20"/>
                    <a:pt x="54" y="20"/>
                    <a:pt x="54" y="20"/>
                  </a:cubicBezTo>
                  <a:lnTo>
                    <a:pt x="54" y="13"/>
                  </a:lnTo>
                  <a:close/>
                  <a:moveTo>
                    <a:pt x="39" y="87"/>
                  </a:moveTo>
                  <a:cubicBezTo>
                    <a:pt x="39" y="94"/>
                    <a:pt x="39" y="94"/>
                    <a:pt x="39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87"/>
                    <a:pt x="46" y="87"/>
                    <a:pt x="46" y="87"/>
                  </a:cubicBezTo>
                  <a:lnTo>
                    <a:pt x="39" y="87"/>
                  </a:lnTo>
                  <a:close/>
                  <a:moveTo>
                    <a:pt x="39" y="78"/>
                  </a:moveTo>
                  <a:cubicBezTo>
                    <a:pt x="39" y="85"/>
                    <a:pt x="39" y="85"/>
                    <a:pt x="39" y="85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79"/>
                    <a:pt x="46" y="79"/>
                    <a:pt x="46" y="79"/>
                  </a:cubicBezTo>
                  <a:lnTo>
                    <a:pt x="39" y="78"/>
                  </a:lnTo>
                  <a:close/>
                  <a:moveTo>
                    <a:pt x="39" y="70"/>
                  </a:moveTo>
                  <a:cubicBezTo>
                    <a:pt x="39" y="77"/>
                    <a:pt x="39" y="77"/>
                    <a:pt x="39" y="77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6" y="70"/>
                    <a:pt x="46" y="70"/>
                    <a:pt x="46" y="70"/>
                  </a:cubicBezTo>
                  <a:lnTo>
                    <a:pt x="39" y="70"/>
                  </a:lnTo>
                  <a:close/>
                  <a:moveTo>
                    <a:pt x="39" y="62"/>
                  </a:moveTo>
                  <a:cubicBezTo>
                    <a:pt x="39" y="69"/>
                    <a:pt x="39" y="69"/>
                    <a:pt x="39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2"/>
                    <a:pt x="46" y="62"/>
                    <a:pt x="46" y="62"/>
                  </a:cubicBezTo>
                  <a:lnTo>
                    <a:pt x="39" y="62"/>
                  </a:lnTo>
                  <a:close/>
                  <a:moveTo>
                    <a:pt x="39" y="54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54"/>
                    <a:pt x="46" y="54"/>
                    <a:pt x="46" y="54"/>
                  </a:cubicBezTo>
                  <a:lnTo>
                    <a:pt x="39" y="54"/>
                  </a:lnTo>
                  <a:close/>
                  <a:moveTo>
                    <a:pt x="39" y="46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46" y="46"/>
                    <a:pt x="46" y="46"/>
                    <a:pt x="46" y="46"/>
                  </a:cubicBezTo>
                  <a:lnTo>
                    <a:pt x="39" y="46"/>
                  </a:lnTo>
                  <a:close/>
                  <a:moveTo>
                    <a:pt x="39" y="38"/>
                  </a:moveTo>
                  <a:cubicBezTo>
                    <a:pt x="39" y="45"/>
                    <a:pt x="39" y="45"/>
                    <a:pt x="39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38"/>
                    <a:pt x="46" y="38"/>
                    <a:pt x="46" y="38"/>
                  </a:cubicBezTo>
                  <a:lnTo>
                    <a:pt x="39" y="38"/>
                  </a:lnTo>
                  <a:close/>
                  <a:moveTo>
                    <a:pt x="39" y="30"/>
                  </a:moveTo>
                  <a:cubicBezTo>
                    <a:pt x="39" y="36"/>
                    <a:pt x="39" y="36"/>
                    <a:pt x="39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0"/>
                    <a:pt x="46" y="30"/>
                    <a:pt x="46" y="30"/>
                  </a:cubicBezTo>
                  <a:lnTo>
                    <a:pt x="39" y="30"/>
                  </a:lnTo>
                  <a:close/>
                  <a:moveTo>
                    <a:pt x="39" y="21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1"/>
                    <a:pt x="46" y="21"/>
                    <a:pt x="46" y="21"/>
                  </a:cubicBezTo>
                  <a:lnTo>
                    <a:pt x="39" y="21"/>
                  </a:lnTo>
                  <a:close/>
                  <a:moveTo>
                    <a:pt x="39" y="13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3"/>
                    <a:pt x="46" y="13"/>
                    <a:pt x="46" y="13"/>
                  </a:cubicBezTo>
                  <a:lnTo>
                    <a:pt x="39" y="13"/>
                  </a:lnTo>
                  <a:close/>
                  <a:moveTo>
                    <a:pt x="31" y="87"/>
                  </a:moveTo>
                  <a:cubicBezTo>
                    <a:pt x="31" y="93"/>
                    <a:pt x="31" y="93"/>
                    <a:pt x="31" y="93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87"/>
                    <a:pt x="38" y="87"/>
                    <a:pt x="38" y="87"/>
                  </a:cubicBezTo>
                  <a:lnTo>
                    <a:pt x="31" y="87"/>
                  </a:lnTo>
                  <a:close/>
                  <a:moveTo>
                    <a:pt x="31" y="78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8" y="78"/>
                    <a:pt x="38" y="78"/>
                    <a:pt x="38" y="78"/>
                  </a:cubicBezTo>
                  <a:lnTo>
                    <a:pt x="31" y="78"/>
                  </a:lnTo>
                  <a:close/>
                  <a:moveTo>
                    <a:pt x="31" y="70"/>
                  </a:moveTo>
                  <a:cubicBezTo>
                    <a:pt x="31" y="77"/>
                    <a:pt x="31" y="77"/>
                    <a:pt x="31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8" y="70"/>
                    <a:pt x="38" y="70"/>
                    <a:pt x="38" y="70"/>
                  </a:cubicBezTo>
                  <a:lnTo>
                    <a:pt x="31" y="70"/>
                  </a:lnTo>
                  <a:close/>
                  <a:moveTo>
                    <a:pt x="31" y="62"/>
                  </a:moveTo>
                  <a:cubicBezTo>
                    <a:pt x="31" y="69"/>
                    <a:pt x="31" y="69"/>
                    <a:pt x="31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2"/>
                    <a:pt x="38" y="62"/>
                    <a:pt x="38" y="62"/>
                  </a:cubicBezTo>
                  <a:lnTo>
                    <a:pt x="31" y="62"/>
                  </a:lnTo>
                  <a:close/>
                  <a:moveTo>
                    <a:pt x="31" y="54"/>
                  </a:moveTo>
                  <a:cubicBezTo>
                    <a:pt x="31" y="61"/>
                    <a:pt x="31" y="61"/>
                    <a:pt x="31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8" y="54"/>
                    <a:pt x="38" y="54"/>
                    <a:pt x="38" y="54"/>
                  </a:cubicBezTo>
                  <a:lnTo>
                    <a:pt x="31" y="54"/>
                  </a:lnTo>
                  <a:close/>
                  <a:moveTo>
                    <a:pt x="31" y="46"/>
                  </a:moveTo>
                  <a:cubicBezTo>
                    <a:pt x="31" y="53"/>
                    <a:pt x="31" y="53"/>
                    <a:pt x="31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8" y="46"/>
                    <a:pt x="38" y="46"/>
                    <a:pt x="38" y="46"/>
                  </a:cubicBezTo>
                  <a:lnTo>
                    <a:pt x="31" y="46"/>
                  </a:lnTo>
                  <a:close/>
                  <a:moveTo>
                    <a:pt x="31" y="38"/>
                  </a:moveTo>
                  <a:cubicBezTo>
                    <a:pt x="31" y="45"/>
                    <a:pt x="31" y="45"/>
                    <a:pt x="31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38"/>
                    <a:pt x="38" y="38"/>
                    <a:pt x="38" y="38"/>
                  </a:cubicBezTo>
                  <a:lnTo>
                    <a:pt x="31" y="38"/>
                  </a:lnTo>
                  <a:close/>
                  <a:moveTo>
                    <a:pt x="31" y="30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0"/>
                    <a:pt x="38" y="30"/>
                    <a:pt x="38" y="30"/>
                  </a:cubicBezTo>
                  <a:lnTo>
                    <a:pt x="31" y="30"/>
                  </a:lnTo>
                  <a:close/>
                  <a:moveTo>
                    <a:pt x="31" y="21"/>
                  </a:moveTo>
                  <a:cubicBezTo>
                    <a:pt x="31" y="28"/>
                    <a:pt x="31" y="28"/>
                    <a:pt x="31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1"/>
                    <a:pt x="38" y="21"/>
                    <a:pt x="38" y="21"/>
                  </a:cubicBezTo>
                  <a:lnTo>
                    <a:pt x="31" y="21"/>
                  </a:lnTo>
                  <a:close/>
                  <a:moveTo>
                    <a:pt x="31" y="13"/>
                  </a:moveTo>
                  <a:cubicBezTo>
                    <a:pt x="31" y="20"/>
                    <a:pt x="31" y="20"/>
                    <a:pt x="31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3"/>
                    <a:pt x="38" y="13"/>
                    <a:pt x="38" y="13"/>
                  </a:cubicBezTo>
                  <a:lnTo>
                    <a:pt x="31" y="13"/>
                  </a:lnTo>
                  <a:close/>
                  <a:moveTo>
                    <a:pt x="23" y="87"/>
                  </a:moveTo>
                  <a:cubicBezTo>
                    <a:pt x="23" y="93"/>
                    <a:pt x="23" y="93"/>
                    <a:pt x="23" y="93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0" y="87"/>
                    <a:pt x="30" y="87"/>
                    <a:pt x="30" y="87"/>
                  </a:cubicBezTo>
                  <a:lnTo>
                    <a:pt x="23" y="87"/>
                  </a:lnTo>
                  <a:close/>
                  <a:moveTo>
                    <a:pt x="23" y="78"/>
                  </a:moveTo>
                  <a:cubicBezTo>
                    <a:pt x="23" y="85"/>
                    <a:pt x="23" y="85"/>
                    <a:pt x="23" y="85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78"/>
                    <a:pt x="30" y="78"/>
                    <a:pt x="30" y="78"/>
                  </a:cubicBezTo>
                  <a:lnTo>
                    <a:pt x="23" y="78"/>
                  </a:lnTo>
                  <a:close/>
                  <a:moveTo>
                    <a:pt x="23" y="70"/>
                  </a:moveTo>
                  <a:cubicBezTo>
                    <a:pt x="23" y="77"/>
                    <a:pt x="23" y="77"/>
                    <a:pt x="23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0"/>
                    <a:pt x="30" y="70"/>
                    <a:pt x="30" y="70"/>
                  </a:cubicBezTo>
                  <a:lnTo>
                    <a:pt x="23" y="70"/>
                  </a:lnTo>
                  <a:close/>
                  <a:moveTo>
                    <a:pt x="23" y="62"/>
                  </a:moveTo>
                  <a:cubicBezTo>
                    <a:pt x="23" y="69"/>
                    <a:pt x="23" y="69"/>
                    <a:pt x="23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2"/>
                    <a:pt x="30" y="62"/>
                    <a:pt x="30" y="62"/>
                  </a:cubicBezTo>
                  <a:lnTo>
                    <a:pt x="23" y="62"/>
                  </a:lnTo>
                  <a:close/>
                  <a:moveTo>
                    <a:pt x="23" y="54"/>
                  </a:moveTo>
                  <a:cubicBezTo>
                    <a:pt x="23" y="61"/>
                    <a:pt x="23" y="61"/>
                    <a:pt x="23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54"/>
                    <a:pt x="30" y="54"/>
                    <a:pt x="30" y="54"/>
                  </a:cubicBezTo>
                  <a:lnTo>
                    <a:pt x="23" y="54"/>
                  </a:lnTo>
                  <a:close/>
                  <a:moveTo>
                    <a:pt x="23" y="46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46"/>
                    <a:pt x="30" y="46"/>
                    <a:pt x="30" y="46"/>
                  </a:cubicBezTo>
                  <a:lnTo>
                    <a:pt x="23" y="46"/>
                  </a:lnTo>
                  <a:close/>
                  <a:moveTo>
                    <a:pt x="23" y="38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38"/>
                    <a:pt x="30" y="38"/>
                    <a:pt x="30" y="38"/>
                  </a:cubicBezTo>
                  <a:lnTo>
                    <a:pt x="23" y="38"/>
                  </a:lnTo>
                  <a:close/>
                  <a:moveTo>
                    <a:pt x="23" y="29"/>
                  </a:moveTo>
                  <a:cubicBezTo>
                    <a:pt x="23" y="36"/>
                    <a:pt x="23" y="36"/>
                    <a:pt x="23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0"/>
                    <a:pt x="30" y="30"/>
                    <a:pt x="30" y="30"/>
                  </a:cubicBezTo>
                  <a:lnTo>
                    <a:pt x="23" y="29"/>
                  </a:lnTo>
                  <a:close/>
                  <a:moveTo>
                    <a:pt x="23" y="21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1"/>
                    <a:pt x="30" y="21"/>
                    <a:pt x="30" y="21"/>
                  </a:cubicBezTo>
                  <a:lnTo>
                    <a:pt x="23" y="21"/>
                  </a:lnTo>
                  <a:close/>
                  <a:moveTo>
                    <a:pt x="23" y="13"/>
                  </a:moveTo>
                  <a:cubicBezTo>
                    <a:pt x="23" y="20"/>
                    <a:pt x="23" y="20"/>
                    <a:pt x="23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3"/>
                    <a:pt x="30" y="13"/>
                    <a:pt x="30" y="13"/>
                  </a:cubicBezTo>
                  <a:lnTo>
                    <a:pt x="23" y="13"/>
                  </a:lnTo>
                  <a:close/>
                  <a:moveTo>
                    <a:pt x="15" y="78"/>
                  </a:moveTo>
                  <a:cubicBezTo>
                    <a:pt x="15" y="85"/>
                    <a:pt x="15" y="85"/>
                    <a:pt x="15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78"/>
                    <a:pt x="22" y="78"/>
                    <a:pt x="22" y="78"/>
                  </a:cubicBezTo>
                  <a:lnTo>
                    <a:pt x="15" y="78"/>
                  </a:lnTo>
                  <a:close/>
                  <a:moveTo>
                    <a:pt x="15" y="70"/>
                  </a:moveTo>
                  <a:cubicBezTo>
                    <a:pt x="15" y="77"/>
                    <a:pt x="15" y="77"/>
                    <a:pt x="15" y="77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22" y="70"/>
                    <a:pt x="22" y="70"/>
                    <a:pt x="22" y="70"/>
                  </a:cubicBezTo>
                  <a:lnTo>
                    <a:pt x="15" y="70"/>
                  </a:lnTo>
                  <a:close/>
                  <a:moveTo>
                    <a:pt x="15" y="62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2"/>
                    <a:pt x="22" y="62"/>
                    <a:pt x="22" y="62"/>
                  </a:cubicBezTo>
                  <a:lnTo>
                    <a:pt x="15" y="62"/>
                  </a:lnTo>
                  <a:close/>
                  <a:moveTo>
                    <a:pt x="15" y="54"/>
                  </a:moveTo>
                  <a:cubicBezTo>
                    <a:pt x="15" y="61"/>
                    <a:pt x="15" y="61"/>
                    <a:pt x="15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54"/>
                    <a:pt x="22" y="54"/>
                    <a:pt x="22" y="54"/>
                  </a:cubicBezTo>
                  <a:lnTo>
                    <a:pt x="15" y="54"/>
                  </a:lnTo>
                  <a:close/>
                  <a:moveTo>
                    <a:pt x="15" y="46"/>
                  </a:moveTo>
                  <a:cubicBezTo>
                    <a:pt x="15" y="53"/>
                    <a:pt x="15" y="53"/>
                    <a:pt x="15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46"/>
                    <a:pt x="22" y="46"/>
                    <a:pt x="22" y="46"/>
                  </a:cubicBezTo>
                  <a:lnTo>
                    <a:pt x="15" y="46"/>
                  </a:lnTo>
                  <a:close/>
                  <a:moveTo>
                    <a:pt x="15" y="38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38"/>
                    <a:pt x="22" y="38"/>
                    <a:pt x="22" y="38"/>
                  </a:cubicBezTo>
                  <a:lnTo>
                    <a:pt x="15" y="38"/>
                  </a:lnTo>
                  <a:close/>
                  <a:moveTo>
                    <a:pt x="15" y="29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15" y="29"/>
                  </a:lnTo>
                  <a:close/>
                  <a:moveTo>
                    <a:pt x="15" y="21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1"/>
                    <a:pt x="22" y="21"/>
                    <a:pt x="22" y="21"/>
                  </a:cubicBezTo>
                  <a:lnTo>
                    <a:pt x="15" y="21"/>
                  </a:lnTo>
                  <a:close/>
                  <a:moveTo>
                    <a:pt x="7" y="62"/>
                  </a:moveTo>
                  <a:cubicBezTo>
                    <a:pt x="7" y="69"/>
                    <a:pt x="7" y="69"/>
                    <a:pt x="7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2"/>
                    <a:pt x="14" y="62"/>
                    <a:pt x="14" y="62"/>
                  </a:cubicBezTo>
                  <a:lnTo>
                    <a:pt x="7" y="62"/>
                  </a:lnTo>
                  <a:close/>
                  <a:moveTo>
                    <a:pt x="7" y="54"/>
                  </a:moveTo>
                  <a:cubicBezTo>
                    <a:pt x="7" y="61"/>
                    <a:pt x="7" y="61"/>
                    <a:pt x="7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54"/>
                    <a:pt x="14" y="54"/>
                    <a:pt x="14" y="54"/>
                  </a:cubicBezTo>
                  <a:lnTo>
                    <a:pt x="7" y="54"/>
                  </a:lnTo>
                  <a:close/>
                  <a:moveTo>
                    <a:pt x="7" y="46"/>
                  </a:moveTo>
                  <a:cubicBezTo>
                    <a:pt x="7" y="53"/>
                    <a:pt x="7" y="53"/>
                    <a:pt x="7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46"/>
                    <a:pt x="14" y="46"/>
                    <a:pt x="14" y="46"/>
                  </a:cubicBezTo>
                  <a:lnTo>
                    <a:pt x="7" y="46"/>
                  </a:lnTo>
                  <a:close/>
                  <a:moveTo>
                    <a:pt x="30" y="7"/>
                  </a:moveTo>
                  <a:cubicBezTo>
                    <a:pt x="33" y="6"/>
                    <a:pt x="35" y="5"/>
                    <a:pt x="38" y="5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0" y="7"/>
                    <a:pt x="30" y="7"/>
                    <a:pt x="30" y="7"/>
                  </a:cubicBezTo>
                  <a:close/>
                  <a:moveTo>
                    <a:pt x="22" y="11"/>
                  </a:moveTo>
                  <a:cubicBezTo>
                    <a:pt x="25" y="9"/>
                    <a:pt x="27" y="8"/>
                    <a:pt x="30" y="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1"/>
                    <a:pt x="22" y="11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lnTo>
                    <a:pt x="21" y="12"/>
                  </a:lnTo>
                  <a:close/>
                  <a:moveTo>
                    <a:pt x="14" y="20"/>
                  </a:moveTo>
                  <a:cubicBezTo>
                    <a:pt x="16" y="17"/>
                    <a:pt x="18" y="15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lose/>
                  <a:moveTo>
                    <a:pt x="9" y="28"/>
                  </a:moveTo>
                  <a:cubicBezTo>
                    <a:pt x="11" y="25"/>
                    <a:pt x="12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8"/>
                    <a:pt x="14" y="28"/>
                    <a:pt x="14" y="28"/>
                  </a:cubicBezTo>
                  <a:lnTo>
                    <a:pt x="9" y="28"/>
                  </a:lnTo>
                  <a:close/>
                  <a:moveTo>
                    <a:pt x="6" y="36"/>
                  </a:moveTo>
                  <a:cubicBezTo>
                    <a:pt x="7" y="34"/>
                    <a:pt x="8" y="31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6"/>
                    <a:pt x="14" y="36"/>
                    <a:pt x="14" y="36"/>
                  </a:cubicBezTo>
                  <a:lnTo>
                    <a:pt x="6" y="36"/>
                  </a:lnTo>
                  <a:close/>
                  <a:moveTo>
                    <a:pt x="6" y="37"/>
                  </a:move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lose/>
                  <a:moveTo>
                    <a:pt x="5" y="44"/>
                  </a:moveTo>
                  <a:cubicBezTo>
                    <a:pt x="5" y="43"/>
                    <a:pt x="5" y="41"/>
                    <a:pt x="6" y="40"/>
                  </a:cubicBezTo>
                  <a:cubicBezTo>
                    <a:pt x="6" y="44"/>
                    <a:pt x="6" y="44"/>
                    <a:pt x="6" y="44"/>
                  </a:cubicBezTo>
                  <a:lnTo>
                    <a:pt x="5" y="44"/>
                  </a:lnTo>
                  <a:close/>
                  <a:moveTo>
                    <a:pt x="4" y="53"/>
                  </a:moveTo>
                  <a:cubicBezTo>
                    <a:pt x="4" y="50"/>
                    <a:pt x="4" y="48"/>
                    <a:pt x="5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53"/>
                    <a:pt x="6" y="53"/>
                    <a:pt x="6" y="53"/>
                  </a:cubicBezTo>
                  <a:lnTo>
                    <a:pt x="4" y="53"/>
                  </a:lnTo>
                  <a:close/>
                  <a:moveTo>
                    <a:pt x="4" y="53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lose/>
                  <a:moveTo>
                    <a:pt x="5" y="61"/>
                  </a:moveTo>
                  <a:cubicBezTo>
                    <a:pt x="4" y="59"/>
                    <a:pt x="4" y="56"/>
                    <a:pt x="4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lose/>
                  <a:moveTo>
                    <a:pt x="6" y="67"/>
                  </a:moveTo>
                  <a:cubicBezTo>
                    <a:pt x="5" y="65"/>
                    <a:pt x="5" y="64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lnTo>
                    <a:pt x="6" y="67"/>
                  </a:lnTo>
                  <a:close/>
                  <a:moveTo>
                    <a:pt x="6" y="70"/>
                  </a:move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lnTo>
                    <a:pt x="6" y="70"/>
                  </a:lnTo>
                  <a:close/>
                  <a:moveTo>
                    <a:pt x="9" y="78"/>
                  </a:moveTo>
                  <a:cubicBezTo>
                    <a:pt x="8" y="75"/>
                    <a:pt x="7" y="73"/>
                    <a:pt x="6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9" y="77"/>
                    <a:pt x="9" y="77"/>
                    <a:pt x="9" y="77"/>
                  </a:cubicBezTo>
                  <a:lnTo>
                    <a:pt x="9" y="78"/>
                  </a:lnTo>
                  <a:close/>
                  <a:moveTo>
                    <a:pt x="13" y="86"/>
                  </a:moveTo>
                  <a:cubicBezTo>
                    <a:pt x="12" y="84"/>
                    <a:pt x="10" y="81"/>
                    <a:pt x="9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5"/>
                    <a:pt x="13" y="85"/>
                    <a:pt x="13" y="85"/>
                  </a:cubicBezTo>
                  <a:lnTo>
                    <a:pt x="13" y="86"/>
                  </a:lnTo>
                  <a:close/>
                  <a:moveTo>
                    <a:pt x="21" y="94"/>
                  </a:moveTo>
                  <a:cubicBezTo>
                    <a:pt x="18" y="92"/>
                    <a:pt x="16" y="90"/>
                    <a:pt x="14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1" y="93"/>
                    <a:pt x="21" y="93"/>
                    <a:pt x="21" y="93"/>
                  </a:cubicBezTo>
                  <a:lnTo>
                    <a:pt x="21" y="94"/>
                  </a:lnTo>
                  <a:close/>
                  <a:moveTo>
                    <a:pt x="22" y="95"/>
                  </a:moveTo>
                  <a:cubicBezTo>
                    <a:pt x="21" y="95"/>
                    <a:pt x="21" y="95"/>
                    <a:pt x="21" y="95"/>
                  </a:cubicBezTo>
                  <a:cubicBezTo>
                    <a:pt x="22" y="95"/>
                    <a:pt x="22" y="95"/>
                    <a:pt x="22" y="95"/>
                  </a:cubicBezTo>
                  <a:close/>
                  <a:moveTo>
                    <a:pt x="30" y="100"/>
                  </a:moveTo>
                  <a:cubicBezTo>
                    <a:pt x="27" y="99"/>
                    <a:pt x="25" y="97"/>
                    <a:pt x="22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30" y="95"/>
                    <a:pt x="30" y="95"/>
                    <a:pt x="30" y="95"/>
                  </a:cubicBezTo>
                  <a:lnTo>
                    <a:pt x="30" y="100"/>
                  </a:lnTo>
                  <a:close/>
                  <a:moveTo>
                    <a:pt x="38" y="102"/>
                  </a:moveTo>
                  <a:cubicBezTo>
                    <a:pt x="35" y="101"/>
                    <a:pt x="33" y="101"/>
                    <a:pt x="30" y="100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38" y="95"/>
                    <a:pt x="38" y="95"/>
                    <a:pt x="38" y="95"/>
                  </a:cubicBezTo>
                  <a:lnTo>
                    <a:pt x="38" y="102"/>
                  </a:lnTo>
                  <a:close/>
                  <a:moveTo>
                    <a:pt x="46" y="101"/>
                  </a:moveTo>
                  <a:cubicBezTo>
                    <a:pt x="44" y="101"/>
                    <a:pt x="42" y="102"/>
                    <a:pt x="40" y="102"/>
                  </a:cubicBezTo>
                  <a:cubicBezTo>
                    <a:pt x="39" y="102"/>
                    <a:pt x="39" y="102"/>
                    <a:pt x="38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101"/>
                    <a:pt x="46" y="101"/>
                    <a:pt x="46" y="101"/>
                  </a:cubicBezTo>
                  <a:close/>
                  <a:moveTo>
                    <a:pt x="54" y="98"/>
                  </a:moveTo>
                  <a:cubicBezTo>
                    <a:pt x="52" y="99"/>
                    <a:pt x="50" y="100"/>
                    <a:pt x="47" y="101"/>
                  </a:cubicBezTo>
                  <a:cubicBezTo>
                    <a:pt x="47" y="95"/>
                    <a:pt x="47" y="95"/>
                    <a:pt x="47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8"/>
                    <a:pt x="54" y="98"/>
                    <a:pt x="54" y="98"/>
                  </a:cubicBezTo>
                  <a:close/>
                  <a:moveTo>
                    <a:pt x="58" y="95"/>
                  </a:moveTo>
                  <a:cubicBezTo>
                    <a:pt x="57" y="96"/>
                    <a:pt x="56" y="96"/>
                    <a:pt x="55" y="97"/>
                  </a:cubicBezTo>
                  <a:cubicBezTo>
                    <a:pt x="55" y="95"/>
                    <a:pt x="55" y="95"/>
                    <a:pt x="55" y="95"/>
                  </a:cubicBezTo>
                  <a:lnTo>
                    <a:pt x="58" y="95"/>
                  </a:lnTo>
                  <a:close/>
                  <a:moveTo>
                    <a:pt x="62" y="91"/>
                  </a:moveTo>
                  <a:cubicBezTo>
                    <a:pt x="61" y="92"/>
                    <a:pt x="60" y="93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91"/>
                    <a:pt x="62" y="91"/>
                    <a:pt x="62" y="91"/>
                  </a:cubicBezTo>
                  <a:close/>
                  <a:moveTo>
                    <a:pt x="66" y="87"/>
                  </a:moveTo>
                  <a:cubicBezTo>
                    <a:pt x="65" y="88"/>
                    <a:pt x="64" y="89"/>
                    <a:pt x="63" y="90"/>
                  </a:cubicBezTo>
                  <a:cubicBezTo>
                    <a:pt x="63" y="87"/>
                    <a:pt x="63" y="87"/>
                    <a:pt x="63" y="87"/>
                  </a:cubicBezTo>
                  <a:lnTo>
                    <a:pt x="66" y="87"/>
                  </a:lnTo>
                  <a:close/>
                  <a:moveTo>
                    <a:pt x="70" y="79"/>
                  </a:moveTo>
                  <a:cubicBezTo>
                    <a:pt x="69" y="81"/>
                    <a:pt x="68" y="84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79"/>
                    <a:pt x="63" y="79"/>
                    <a:pt x="63" y="79"/>
                  </a:cubicBezTo>
                  <a:lnTo>
                    <a:pt x="70" y="79"/>
                  </a:lnTo>
                  <a:close/>
                  <a:moveTo>
                    <a:pt x="73" y="71"/>
                  </a:moveTo>
                  <a:cubicBezTo>
                    <a:pt x="73" y="73"/>
                    <a:pt x="72" y="75"/>
                    <a:pt x="71" y="77"/>
                  </a:cubicBezTo>
                  <a:cubicBezTo>
                    <a:pt x="71" y="71"/>
                    <a:pt x="71" y="71"/>
                    <a:pt x="71" y="71"/>
                  </a:cubicBezTo>
                  <a:lnTo>
                    <a:pt x="73" y="71"/>
                  </a:lnTo>
                  <a:close/>
                  <a:moveTo>
                    <a:pt x="75" y="62"/>
                  </a:moveTo>
                  <a:cubicBezTo>
                    <a:pt x="75" y="65"/>
                    <a:pt x="74" y="67"/>
                    <a:pt x="73" y="70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1" y="62"/>
                    <a:pt x="71" y="62"/>
                    <a:pt x="71" y="62"/>
                  </a:cubicBezTo>
                  <a:lnTo>
                    <a:pt x="75" y="62"/>
                  </a:lnTo>
                  <a:close/>
                  <a:moveTo>
                    <a:pt x="76" y="54"/>
                  </a:moveTo>
                  <a:cubicBezTo>
                    <a:pt x="76" y="57"/>
                    <a:pt x="75" y="59"/>
                    <a:pt x="75" y="62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54"/>
                    <a:pt x="71" y="54"/>
                    <a:pt x="71" y="54"/>
                  </a:cubicBezTo>
                  <a:lnTo>
                    <a:pt x="76" y="54"/>
                  </a:lnTo>
                  <a:close/>
                  <a:moveTo>
                    <a:pt x="76" y="53"/>
                  </a:moveTo>
                  <a:cubicBezTo>
                    <a:pt x="76" y="53"/>
                    <a:pt x="76" y="53"/>
                    <a:pt x="76" y="53"/>
                  </a:cubicBezTo>
                  <a:cubicBezTo>
                    <a:pt x="76" y="54"/>
                    <a:pt x="76" y="54"/>
                    <a:pt x="76" y="54"/>
                  </a:cubicBezTo>
                  <a:lnTo>
                    <a:pt x="76" y="53"/>
                  </a:lnTo>
                  <a:close/>
                  <a:moveTo>
                    <a:pt x="75" y="45"/>
                  </a:moveTo>
                  <a:cubicBezTo>
                    <a:pt x="75" y="48"/>
                    <a:pt x="76" y="50"/>
                    <a:pt x="76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5" y="46"/>
                    <a:pt x="75" y="46"/>
                    <a:pt x="75" y="46"/>
                  </a:cubicBezTo>
                  <a:lnTo>
                    <a:pt x="75" y="45"/>
                  </a:lnTo>
                  <a:close/>
                  <a:moveTo>
                    <a:pt x="74" y="37"/>
                  </a:moveTo>
                  <a:cubicBezTo>
                    <a:pt x="74" y="40"/>
                    <a:pt x="75" y="42"/>
                    <a:pt x="75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4" y="38"/>
                    <a:pt x="74" y="38"/>
                    <a:pt x="74" y="38"/>
                  </a:cubicBezTo>
                  <a:lnTo>
                    <a:pt x="74" y="37"/>
                  </a:lnTo>
                  <a:close/>
                  <a:moveTo>
                    <a:pt x="71" y="30"/>
                  </a:moveTo>
                  <a:cubicBezTo>
                    <a:pt x="72" y="32"/>
                    <a:pt x="73" y="34"/>
                    <a:pt x="73" y="37"/>
                  </a:cubicBezTo>
                  <a:cubicBezTo>
                    <a:pt x="71" y="37"/>
                    <a:pt x="71" y="37"/>
                    <a:pt x="71" y="37"/>
                  </a:cubicBezTo>
                  <a:lnTo>
                    <a:pt x="71" y="30"/>
                  </a:lnTo>
                  <a:close/>
                  <a:moveTo>
                    <a:pt x="66" y="21"/>
                  </a:moveTo>
                  <a:cubicBezTo>
                    <a:pt x="68" y="23"/>
                    <a:pt x="69" y="26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66" y="22"/>
                    <a:pt x="66" y="22"/>
                    <a:pt x="66" y="22"/>
                  </a:cubicBezTo>
                  <a:lnTo>
                    <a:pt x="66" y="21"/>
                  </a:lnTo>
                  <a:close/>
                  <a:moveTo>
                    <a:pt x="63" y="17"/>
                  </a:moveTo>
                  <a:cubicBezTo>
                    <a:pt x="64" y="18"/>
                    <a:pt x="65" y="19"/>
                    <a:pt x="66" y="20"/>
                  </a:cubicBezTo>
                  <a:cubicBezTo>
                    <a:pt x="63" y="20"/>
                    <a:pt x="63" y="20"/>
                    <a:pt x="63" y="20"/>
                  </a:cubicBezTo>
                  <a:lnTo>
                    <a:pt x="63" y="17"/>
                  </a:lnTo>
                  <a:close/>
                  <a:moveTo>
                    <a:pt x="59" y="13"/>
                  </a:moveTo>
                  <a:cubicBezTo>
                    <a:pt x="60" y="14"/>
                    <a:pt x="61" y="15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9" y="13"/>
                    <a:pt x="59" y="13"/>
                    <a:pt x="59" y="13"/>
                  </a:cubicBezTo>
                  <a:close/>
                  <a:moveTo>
                    <a:pt x="55" y="9"/>
                  </a:moveTo>
                  <a:cubicBezTo>
                    <a:pt x="56" y="10"/>
                    <a:pt x="57" y="11"/>
                    <a:pt x="59" y="12"/>
                  </a:cubicBezTo>
                  <a:cubicBezTo>
                    <a:pt x="55" y="12"/>
                    <a:pt x="55" y="12"/>
                    <a:pt x="55" y="12"/>
                  </a:cubicBezTo>
                  <a:lnTo>
                    <a:pt x="55" y="9"/>
                  </a:lnTo>
                  <a:close/>
                  <a:moveTo>
                    <a:pt x="47" y="6"/>
                  </a:moveTo>
                  <a:cubicBezTo>
                    <a:pt x="50" y="7"/>
                    <a:pt x="52" y="8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47" y="12"/>
                    <a:pt x="47" y="12"/>
                    <a:pt x="47" y="12"/>
                  </a:cubicBezTo>
                  <a:lnTo>
                    <a:pt x="47" y="6"/>
                  </a:lnTo>
                  <a:close/>
                  <a:moveTo>
                    <a:pt x="40" y="5"/>
                  </a:moveTo>
                  <a:cubicBezTo>
                    <a:pt x="42" y="5"/>
                    <a:pt x="44" y="5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5"/>
                    <a:pt x="40" y="5"/>
                  </a:cubicBezTo>
                  <a:close/>
                  <a:moveTo>
                    <a:pt x="44" y="107"/>
                  </a:moveTo>
                  <a:cubicBezTo>
                    <a:pt x="44" y="184"/>
                    <a:pt x="44" y="184"/>
                    <a:pt x="44" y="184"/>
                  </a:cubicBezTo>
                  <a:cubicBezTo>
                    <a:pt x="44" y="194"/>
                    <a:pt x="46" y="204"/>
                    <a:pt x="47" y="214"/>
                  </a:cubicBezTo>
                  <a:cubicBezTo>
                    <a:pt x="47" y="219"/>
                    <a:pt x="33" y="219"/>
                    <a:pt x="33" y="213"/>
                  </a:cubicBezTo>
                  <a:cubicBezTo>
                    <a:pt x="34" y="205"/>
                    <a:pt x="36" y="197"/>
                    <a:pt x="36" y="188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16" y="104"/>
                    <a:pt x="0" y="81"/>
                    <a:pt x="0" y="53"/>
                  </a:cubicBezTo>
                  <a:cubicBezTo>
                    <a:pt x="0" y="24"/>
                    <a:pt x="18" y="0"/>
                    <a:pt x="40" y="0"/>
                  </a:cubicBezTo>
                  <a:cubicBezTo>
                    <a:pt x="62" y="0"/>
                    <a:pt x="80" y="24"/>
                    <a:pt x="80" y="53"/>
                  </a:cubicBezTo>
                  <a:cubicBezTo>
                    <a:pt x="80" y="81"/>
                    <a:pt x="64" y="104"/>
                    <a:pt x="44" y="107"/>
                  </a:cubicBezTo>
                  <a:close/>
                  <a:moveTo>
                    <a:pt x="7" y="38"/>
                  </a:moveTo>
                  <a:cubicBezTo>
                    <a:pt x="7" y="44"/>
                    <a:pt x="7" y="44"/>
                    <a:pt x="7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7" y="3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8" name="Google Shape;4458;p21"/>
            <p:cNvSpPr/>
            <p:nvPr/>
          </p:nvSpPr>
          <p:spPr>
            <a:xfrm>
              <a:off x="765175" y="4448175"/>
              <a:ext cx="447675" cy="436563"/>
            </a:xfrm>
            <a:custGeom>
              <a:rect b="b" l="l" r="r" t="t"/>
              <a:pathLst>
                <a:path extrusionOk="0" h="163" w="167">
                  <a:moveTo>
                    <a:pt x="55" y="23"/>
                  </a:moveTo>
                  <a:cubicBezTo>
                    <a:pt x="59" y="19"/>
                    <a:pt x="59" y="19"/>
                    <a:pt x="59" y="19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0" y="19"/>
                    <a:pt x="50" y="19"/>
                    <a:pt x="50" y="19"/>
                  </a:cubicBezTo>
                  <a:lnTo>
                    <a:pt x="55" y="23"/>
                  </a:lnTo>
                  <a:close/>
                  <a:moveTo>
                    <a:pt x="50" y="29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5" y="24"/>
                    <a:pt x="45" y="24"/>
                    <a:pt x="45" y="24"/>
                  </a:cubicBezTo>
                  <a:lnTo>
                    <a:pt x="50" y="29"/>
                  </a:lnTo>
                  <a:close/>
                  <a:moveTo>
                    <a:pt x="44" y="34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0" y="29"/>
                    <a:pt x="40" y="29"/>
                    <a:pt x="40" y="29"/>
                  </a:cubicBezTo>
                  <a:lnTo>
                    <a:pt x="44" y="34"/>
                  </a:lnTo>
                  <a:close/>
                  <a:moveTo>
                    <a:pt x="83" y="63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7" y="67"/>
                    <a:pt x="87" y="67"/>
                    <a:pt x="87" y="67"/>
                  </a:cubicBezTo>
                  <a:lnTo>
                    <a:pt x="83" y="63"/>
                  </a:lnTo>
                  <a:close/>
                  <a:moveTo>
                    <a:pt x="77" y="57"/>
                  </a:moveTo>
                  <a:cubicBezTo>
                    <a:pt x="73" y="62"/>
                    <a:pt x="73" y="62"/>
                    <a:pt x="73" y="62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82" y="62"/>
                    <a:pt x="82" y="62"/>
                    <a:pt x="82" y="62"/>
                  </a:cubicBezTo>
                  <a:lnTo>
                    <a:pt x="77" y="57"/>
                  </a:lnTo>
                  <a:close/>
                  <a:moveTo>
                    <a:pt x="82" y="52"/>
                  </a:moveTo>
                  <a:cubicBezTo>
                    <a:pt x="78" y="56"/>
                    <a:pt x="78" y="56"/>
                    <a:pt x="78" y="56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7" y="56"/>
                    <a:pt x="87" y="56"/>
                    <a:pt x="87" y="56"/>
                  </a:cubicBezTo>
                  <a:lnTo>
                    <a:pt x="82" y="52"/>
                  </a:lnTo>
                  <a:close/>
                  <a:moveTo>
                    <a:pt x="72" y="52"/>
                  </a:moveTo>
                  <a:cubicBezTo>
                    <a:pt x="67" y="56"/>
                    <a:pt x="67" y="56"/>
                    <a:pt x="67" y="56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6" y="56"/>
                    <a:pt x="76" y="56"/>
                    <a:pt x="76" y="56"/>
                  </a:cubicBezTo>
                  <a:lnTo>
                    <a:pt x="72" y="52"/>
                  </a:lnTo>
                  <a:close/>
                  <a:moveTo>
                    <a:pt x="77" y="46"/>
                  </a:moveTo>
                  <a:cubicBezTo>
                    <a:pt x="72" y="51"/>
                    <a:pt x="72" y="51"/>
                    <a:pt x="72" y="51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82" y="51"/>
                    <a:pt x="82" y="51"/>
                    <a:pt x="82" y="51"/>
                  </a:cubicBezTo>
                  <a:lnTo>
                    <a:pt x="77" y="46"/>
                  </a:lnTo>
                  <a:close/>
                  <a:moveTo>
                    <a:pt x="82" y="41"/>
                  </a:moveTo>
                  <a:cubicBezTo>
                    <a:pt x="78" y="46"/>
                    <a:pt x="78" y="46"/>
                    <a:pt x="78" y="46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7" y="46"/>
                    <a:pt x="87" y="46"/>
                    <a:pt x="87" y="46"/>
                  </a:cubicBezTo>
                  <a:lnTo>
                    <a:pt x="82" y="41"/>
                  </a:lnTo>
                  <a:close/>
                  <a:moveTo>
                    <a:pt x="66" y="46"/>
                  </a:moveTo>
                  <a:cubicBezTo>
                    <a:pt x="62" y="51"/>
                    <a:pt x="62" y="51"/>
                    <a:pt x="62" y="51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71" y="51"/>
                    <a:pt x="71" y="51"/>
                    <a:pt x="71" y="51"/>
                  </a:cubicBezTo>
                  <a:lnTo>
                    <a:pt x="66" y="46"/>
                  </a:lnTo>
                  <a:close/>
                  <a:moveTo>
                    <a:pt x="71" y="41"/>
                  </a:moveTo>
                  <a:cubicBezTo>
                    <a:pt x="67" y="46"/>
                    <a:pt x="67" y="46"/>
                    <a:pt x="67" y="46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6" y="46"/>
                    <a:pt x="76" y="46"/>
                    <a:pt x="76" y="46"/>
                  </a:cubicBezTo>
                  <a:lnTo>
                    <a:pt x="71" y="41"/>
                  </a:lnTo>
                  <a:close/>
                  <a:moveTo>
                    <a:pt x="77" y="36"/>
                  </a:moveTo>
                  <a:cubicBezTo>
                    <a:pt x="72" y="40"/>
                    <a:pt x="72" y="40"/>
                    <a:pt x="72" y="40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81" y="40"/>
                    <a:pt x="81" y="40"/>
                    <a:pt x="81" y="40"/>
                  </a:cubicBezTo>
                  <a:lnTo>
                    <a:pt x="77" y="36"/>
                  </a:lnTo>
                  <a:close/>
                  <a:moveTo>
                    <a:pt x="71" y="39"/>
                  </a:moveTo>
                  <a:cubicBezTo>
                    <a:pt x="76" y="35"/>
                    <a:pt x="76" y="35"/>
                    <a:pt x="76" y="35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67" y="35"/>
                    <a:pt x="67" y="35"/>
                    <a:pt x="67" y="35"/>
                  </a:cubicBezTo>
                  <a:lnTo>
                    <a:pt x="71" y="39"/>
                  </a:lnTo>
                  <a:close/>
                  <a:moveTo>
                    <a:pt x="66" y="45"/>
                  </a:moveTo>
                  <a:cubicBezTo>
                    <a:pt x="71" y="40"/>
                    <a:pt x="71" y="40"/>
                    <a:pt x="71" y="40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1" y="40"/>
                    <a:pt x="61" y="40"/>
                    <a:pt x="61" y="40"/>
                  </a:cubicBezTo>
                  <a:lnTo>
                    <a:pt x="66" y="45"/>
                  </a:lnTo>
                  <a:close/>
                  <a:moveTo>
                    <a:pt x="61" y="50"/>
                  </a:moveTo>
                  <a:cubicBezTo>
                    <a:pt x="65" y="46"/>
                    <a:pt x="65" y="46"/>
                    <a:pt x="65" y="46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56" y="46"/>
                    <a:pt x="56" y="46"/>
                    <a:pt x="56" y="46"/>
                  </a:cubicBezTo>
                  <a:lnTo>
                    <a:pt x="61" y="50"/>
                  </a:lnTo>
                  <a:close/>
                  <a:moveTo>
                    <a:pt x="55" y="36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60" y="40"/>
                    <a:pt x="60" y="40"/>
                    <a:pt x="60" y="40"/>
                  </a:cubicBezTo>
                  <a:lnTo>
                    <a:pt x="55" y="36"/>
                  </a:lnTo>
                  <a:close/>
                  <a:moveTo>
                    <a:pt x="60" y="30"/>
                  </a:moveTo>
                  <a:cubicBezTo>
                    <a:pt x="56" y="35"/>
                    <a:pt x="56" y="35"/>
                    <a:pt x="56" y="35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5" y="35"/>
                    <a:pt x="65" y="35"/>
                    <a:pt x="65" y="35"/>
                  </a:cubicBezTo>
                  <a:lnTo>
                    <a:pt x="60" y="30"/>
                  </a:lnTo>
                  <a:close/>
                  <a:moveTo>
                    <a:pt x="66" y="25"/>
                  </a:moveTo>
                  <a:cubicBezTo>
                    <a:pt x="61" y="29"/>
                    <a:pt x="61" y="29"/>
                    <a:pt x="61" y="29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70" y="29"/>
                    <a:pt x="70" y="29"/>
                    <a:pt x="70" y="29"/>
                  </a:cubicBezTo>
                  <a:lnTo>
                    <a:pt x="66" y="25"/>
                  </a:lnTo>
                  <a:close/>
                  <a:moveTo>
                    <a:pt x="60" y="29"/>
                  </a:moveTo>
                  <a:cubicBezTo>
                    <a:pt x="65" y="24"/>
                    <a:pt x="65" y="24"/>
                    <a:pt x="65" y="24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6" y="24"/>
                    <a:pt x="56" y="24"/>
                    <a:pt x="56" y="24"/>
                  </a:cubicBezTo>
                  <a:lnTo>
                    <a:pt x="60" y="29"/>
                  </a:lnTo>
                  <a:close/>
                  <a:moveTo>
                    <a:pt x="55" y="34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0" y="29"/>
                    <a:pt x="50" y="29"/>
                    <a:pt x="50" y="29"/>
                  </a:cubicBezTo>
                  <a:lnTo>
                    <a:pt x="55" y="34"/>
                  </a:lnTo>
                  <a:close/>
                  <a:moveTo>
                    <a:pt x="50" y="39"/>
                  </a:moveTo>
                  <a:cubicBezTo>
                    <a:pt x="54" y="35"/>
                    <a:pt x="54" y="35"/>
                    <a:pt x="54" y="35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5" y="35"/>
                    <a:pt x="45" y="35"/>
                    <a:pt x="45" y="35"/>
                  </a:cubicBezTo>
                  <a:lnTo>
                    <a:pt x="50" y="39"/>
                  </a:lnTo>
                  <a:close/>
                  <a:moveTo>
                    <a:pt x="39" y="20"/>
                  </a:moveTo>
                  <a:cubicBezTo>
                    <a:pt x="34" y="24"/>
                    <a:pt x="34" y="24"/>
                    <a:pt x="34" y="24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3" y="24"/>
                    <a:pt x="43" y="24"/>
                    <a:pt x="43" y="24"/>
                  </a:cubicBezTo>
                  <a:lnTo>
                    <a:pt x="39" y="20"/>
                  </a:lnTo>
                  <a:close/>
                  <a:moveTo>
                    <a:pt x="44" y="14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9" y="19"/>
                    <a:pt x="49" y="19"/>
                    <a:pt x="49" y="19"/>
                  </a:cubicBezTo>
                  <a:lnTo>
                    <a:pt x="44" y="14"/>
                  </a:lnTo>
                  <a:close/>
                  <a:moveTo>
                    <a:pt x="33" y="14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3" y="14"/>
                  </a:lnTo>
                  <a:close/>
                  <a:moveTo>
                    <a:pt x="73" y="72"/>
                  </a:moveTo>
                  <a:cubicBezTo>
                    <a:pt x="77" y="77"/>
                    <a:pt x="77" y="77"/>
                    <a:pt x="77" y="77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77" y="68"/>
                    <a:pt x="77" y="68"/>
                    <a:pt x="77" y="68"/>
                  </a:cubicBezTo>
                  <a:lnTo>
                    <a:pt x="73" y="72"/>
                  </a:lnTo>
                  <a:close/>
                  <a:moveTo>
                    <a:pt x="67" y="67"/>
                  </a:moveTo>
                  <a:cubicBezTo>
                    <a:pt x="72" y="72"/>
                    <a:pt x="72" y="72"/>
                    <a:pt x="72" y="72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2" y="63"/>
                    <a:pt x="72" y="63"/>
                    <a:pt x="72" y="63"/>
                  </a:cubicBezTo>
                  <a:lnTo>
                    <a:pt x="67" y="67"/>
                  </a:lnTo>
                  <a:close/>
                  <a:moveTo>
                    <a:pt x="62" y="62"/>
                  </a:moveTo>
                  <a:cubicBezTo>
                    <a:pt x="66" y="66"/>
                    <a:pt x="66" y="66"/>
                    <a:pt x="66" y="66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6" y="57"/>
                    <a:pt x="66" y="57"/>
                    <a:pt x="66" y="57"/>
                  </a:cubicBezTo>
                  <a:lnTo>
                    <a:pt x="62" y="62"/>
                  </a:lnTo>
                  <a:close/>
                  <a:moveTo>
                    <a:pt x="56" y="56"/>
                  </a:moveTo>
                  <a:cubicBezTo>
                    <a:pt x="61" y="61"/>
                    <a:pt x="61" y="61"/>
                    <a:pt x="61" y="61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1" y="52"/>
                    <a:pt x="61" y="52"/>
                    <a:pt x="61" y="52"/>
                  </a:cubicBezTo>
                  <a:lnTo>
                    <a:pt x="56" y="56"/>
                  </a:lnTo>
                  <a:close/>
                  <a:moveTo>
                    <a:pt x="51" y="51"/>
                  </a:moveTo>
                  <a:cubicBezTo>
                    <a:pt x="55" y="56"/>
                    <a:pt x="55" y="56"/>
                    <a:pt x="55" y="56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55" y="46"/>
                    <a:pt x="55" y="46"/>
                    <a:pt x="55" y="46"/>
                  </a:cubicBezTo>
                  <a:lnTo>
                    <a:pt x="51" y="51"/>
                  </a:lnTo>
                  <a:close/>
                  <a:moveTo>
                    <a:pt x="45" y="46"/>
                  </a:moveTo>
                  <a:cubicBezTo>
                    <a:pt x="50" y="50"/>
                    <a:pt x="50" y="50"/>
                    <a:pt x="50" y="50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0" y="41"/>
                    <a:pt x="50" y="41"/>
                    <a:pt x="50" y="41"/>
                  </a:cubicBezTo>
                  <a:lnTo>
                    <a:pt x="45" y="46"/>
                  </a:lnTo>
                  <a:close/>
                  <a:moveTo>
                    <a:pt x="40" y="40"/>
                  </a:moveTo>
                  <a:cubicBezTo>
                    <a:pt x="44" y="45"/>
                    <a:pt x="44" y="45"/>
                    <a:pt x="44" y="45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4" y="36"/>
                    <a:pt x="44" y="36"/>
                    <a:pt x="44" y="36"/>
                  </a:cubicBezTo>
                  <a:lnTo>
                    <a:pt x="40" y="40"/>
                  </a:lnTo>
                  <a:close/>
                  <a:moveTo>
                    <a:pt x="34" y="35"/>
                  </a:moveTo>
                  <a:cubicBezTo>
                    <a:pt x="39" y="39"/>
                    <a:pt x="39" y="39"/>
                    <a:pt x="39" y="39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39" y="30"/>
                    <a:pt x="39" y="30"/>
                    <a:pt x="39" y="30"/>
                  </a:cubicBezTo>
                  <a:lnTo>
                    <a:pt x="34" y="35"/>
                  </a:lnTo>
                  <a:close/>
                  <a:moveTo>
                    <a:pt x="29" y="29"/>
                  </a:moveTo>
                  <a:cubicBezTo>
                    <a:pt x="33" y="34"/>
                    <a:pt x="33" y="34"/>
                    <a:pt x="33" y="34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3" y="25"/>
                    <a:pt x="33" y="25"/>
                    <a:pt x="33" y="25"/>
                  </a:cubicBezTo>
                  <a:lnTo>
                    <a:pt x="29" y="29"/>
                  </a:lnTo>
                  <a:close/>
                  <a:moveTo>
                    <a:pt x="23" y="24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28" y="20"/>
                    <a:pt x="28" y="20"/>
                    <a:pt x="28" y="20"/>
                  </a:cubicBezTo>
                  <a:lnTo>
                    <a:pt x="23" y="24"/>
                  </a:lnTo>
                  <a:close/>
                  <a:moveTo>
                    <a:pt x="67" y="78"/>
                  </a:moveTo>
                  <a:cubicBezTo>
                    <a:pt x="72" y="82"/>
                    <a:pt x="72" y="82"/>
                    <a:pt x="72" y="82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72" y="73"/>
                    <a:pt x="72" y="73"/>
                    <a:pt x="72" y="73"/>
                  </a:cubicBezTo>
                  <a:lnTo>
                    <a:pt x="67" y="78"/>
                  </a:lnTo>
                  <a:close/>
                  <a:moveTo>
                    <a:pt x="62" y="73"/>
                  </a:moveTo>
                  <a:cubicBezTo>
                    <a:pt x="67" y="77"/>
                    <a:pt x="67" y="77"/>
                    <a:pt x="67" y="77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66" y="68"/>
                    <a:pt x="66" y="68"/>
                    <a:pt x="66" y="68"/>
                  </a:cubicBezTo>
                  <a:lnTo>
                    <a:pt x="62" y="73"/>
                  </a:lnTo>
                  <a:close/>
                  <a:moveTo>
                    <a:pt x="56" y="67"/>
                  </a:moveTo>
                  <a:cubicBezTo>
                    <a:pt x="61" y="72"/>
                    <a:pt x="61" y="72"/>
                    <a:pt x="61" y="72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1" y="63"/>
                    <a:pt x="61" y="63"/>
                    <a:pt x="61" y="63"/>
                  </a:cubicBezTo>
                  <a:lnTo>
                    <a:pt x="56" y="67"/>
                  </a:lnTo>
                  <a:close/>
                  <a:moveTo>
                    <a:pt x="51" y="62"/>
                  </a:moveTo>
                  <a:cubicBezTo>
                    <a:pt x="56" y="66"/>
                    <a:pt x="56" y="66"/>
                    <a:pt x="56" y="66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55" y="57"/>
                    <a:pt x="55" y="57"/>
                    <a:pt x="55" y="57"/>
                  </a:cubicBezTo>
                  <a:lnTo>
                    <a:pt x="51" y="62"/>
                  </a:lnTo>
                  <a:close/>
                  <a:moveTo>
                    <a:pt x="45" y="56"/>
                  </a:moveTo>
                  <a:cubicBezTo>
                    <a:pt x="50" y="61"/>
                    <a:pt x="50" y="61"/>
                    <a:pt x="50" y="61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0" y="52"/>
                    <a:pt x="50" y="52"/>
                    <a:pt x="50" y="52"/>
                  </a:cubicBezTo>
                  <a:lnTo>
                    <a:pt x="45" y="56"/>
                  </a:lnTo>
                  <a:close/>
                  <a:moveTo>
                    <a:pt x="40" y="51"/>
                  </a:moveTo>
                  <a:cubicBezTo>
                    <a:pt x="45" y="56"/>
                    <a:pt x="45" y="56"/>
                    <a:pt x="45" y="56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4" y="46"/>
                    <a:pt x="44" y="46"/>
                    <a:pt x="44" y="46"/>
                  </a:cubicBezTo>
                  <a:lnTo>
                    <a:pt x="40" y="51"/>
                  </a:lnTo>
                  <a:close/>
                  <a:moveTo>
                    <a:pt x="34" y="46"/>
                  </a:moveTo>
                  <a:cubicBezTo>
                    <a:pt x="39" y="50"/>
                    <a:pt x="39" y="50"/>
                    <a:pt x="39" y="50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39" y="41"/>
                    <a:pt x="39" y="41"/>
                    <a:pt x="39" y="41"/>
                  </a:cubicBezTo>
                  <a:lnTo>
                    <a:pt x="34" y="46"/>
                  </a:lnTo>
                  <a:close/>
                  <a:moveTo>
                    <a:pt x="29" y="40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3" y="36"/>
                    <a:pt x="33" y="36"/>
                    <a:pt x="33" y="36"/>
                  </a:cubicBezTo>
                  <a:lnTo>
                    <a:pt x="29" y="40"/>
                  </a:lnTo>
                  <a:close/>
                  <a:moveTo>
                    <a:pt x="23" y="35"/>
                  </a:moveTo>
                  <a:cubicBezTo>
                    <a:pt x="28" y="39"/>
                    <a:pt x="28" y="39"/>
                    <a:pt x="28" y="39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28" y="30"/>
                    <a:pt x="28" y="30"/>
                    <a:pt x="28" y="30"/>
                  </a:cubicBezTo>
                  <a:lnTo>
                    <a:pt x="23" y="35"/>
                  </a:lnTo>
                  <a:close/>
                  <a:moveTo>
                    <a:pt x="18" y="29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2" y="25"/>
                    <a:pt x="22" y="25"/>
                    <a:pt x="22" y="25"/>
                  </a:cubicBezTo>
                  <a:lnTo>
                    <a:pt x="18" y="29"/>
                  </a:lnTo>
                  <a:close/>
                  <a:moveTo>
                    <a:pt x="62" y="83"/>
                  </a:moveTo>
                  <a:cubicBezTo>
                    <a:pt x="67" y="88"/>
                    <a:pt x="67" y="88"/>
                    <a:pt x="67" y="88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67" y="79"/>
                    <a:pt x="67" y="79"/>
                    <a:pt x="67" y="79"/>
                  </a:cubicBezTo>
                  <a:lnTo>
                    <a:pt x="62" y="83"/>
                  </a:lnTo>
                  <a:close/>
                  <a:moveTo>
                    <a:pt x="57" y="78"/>
                  </a:moveTo>
                  <a:cubicBezTo>
                    <a:pt x="61" y="82"/>
                    <a:pt x="61" y="82"/>
                    <a:pt x="61" y="82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1" y="73"/>
                    <a:pt x="61" y="73"/>
                    <a:pt x="61" y="73"/>
                  </a:cubicBezTo>
                  <a:lnTo>
                    <a:pt x="57" y="78"/>
                  </a:lnTo>
                  <a:close/>
                  <a:moveTo>
                    <a:pt x="51" y="73"/>
                  </a:moveTo>
                  <a:cubicBezTo>
                    <a:pt x="56" y="77"/>
                    <a:pt x="56" y="77"/>
                    <a:pt x="56" y="77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56" y="68"/>
                    <a:pt x="56" y="68"/>
                    <a:pt x="56" y="68"/>
                  </a:cubicBezTo>
                  <a:lnTo>
                    <a:pt x="51" y="73"/>
                  </a:lnTo>
                  <a:close/>
                  <a:moveTo>
                    <a:pt x="46" y="67"/>
                  </a:moveTo>
                  <a:cubicBezTo>
                    <a:pt x="50" y="72"/>
                    <a:pt x="50" y="72"/>
                    <a:pt x="50" y="72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0" y="63"/>
                    <a:pt x="50" y="63"/>
                    <a:pt x="50" y="63"/>
                  </a:cubicBezTo>
                  <a:lnTo>
                    <a:pt x="46" y="67"/>
                  </a:lnTo>
                  <a:close/>
                  <a:moveTo>
                    <a:pt x="40" y="62"/>
                  </a:moveTo>
                  <a:cubicBezTo>
                    <a:pt x="45" y="66"/>
                    <a:pt x="45" y="66"/>
                    <a:pt x="45" y="66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5" y="57"/>
                    <a:pt x="45" y="57"/>
                    <a:pt x="45" y="57"/>
                  </a:cubicBezTo>
                  <a:lnTo>
                    <a:pt x="40" y="62"/>
                  </a:lnTo>
                  <a:close/>
                  <a:moveTo>
                    <a:pt x="35" y="56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39" y="52"/>
                    <a:pt x="39" y="52"/>
                    <a:pt x="39" y="52"/>
                  </a:cubicBezTo>
                  <a:lnTo>
                    <a:pt x="35" y="56"/>
                  </a:lnTo>
                  <a:close/>
                  <a:moveTo>
                    <a:pt x="29" y="51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4" y="46"/>
                    <a:pt x="34" y="46"/>
                    <a:pt x="34" y="46"/>
                  </a:cubicBezTo>
                  <a:lnTo>
                    <a:pt x="29" y="51"/>
                  </a:lnTo>
                  <a:close/>
                  <a:moveTo>
                    <a:pt x="24" y="46"/>
                  </a:moveTo>
                  <a:cubicBezTo>
                    <a:pt x="28" y="50"/>
                    <a:pt x="28" y="50"/>
                    <a:pt x="28" y="50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28" y="41"/>
                    <a:pt x="28" y="41"/>
                    <a:pt x="28" y="41"/>
                  </a:cubicBezTo>
                  <a:lnTo>
                    <a:pt x="24" y="46"/>
                  </a:lnTo>
                  <a:close/>
                  <a:moveTo>
                    <a:pt x="18" y="40"/>
                  </a:moveTo>
                  <a:cubicBezTo>
                    <a:pt x="23" y="45"/>
                    <a:pt x="23" y="45"/>
                    <a:pt x="23" y="45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3" y="36"/>
                    <a:pt x="23" y="36"/>
                    <a:pt x="23" y="36"/>
                  </a:cubicBezTo>
                  <a:lnTo>
                    <a:pt x="18" y="40"/>
                  </a:lnTo>
                  <a:close/>
                  <a:moveTo>
                    <a:pt x="13" y="35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7" y="30"/>
                    <a:pt x="17" y="30"/>
                    <a:pt x="17" y="30"/>
                  </a:cubicBezTo>
                  <a:lnTo>
                    <a:pt x="13" y="35"/>
                  </a:lnTo>
                  <a:close/>
                  <a:moveTo>
                    <a:pt x="51" y="83"/>
                  </a:moveTo>
                  <a:cubicBezTo>
                    <a:pt x="56" y="88"/>
                    <a:pt x="56" y="88"/>
                    <a:pt x="56" y="88"/>
                  </a:cubicBezTo>
                  <a:cubicBezTo>
                    <a:pt x="60" y="83"/>
                    <a:pt x="60" y="83"/>
                    <a:pt x="60" y="83"/>
                  </a:cubicBezTo>
                  <a:cubicBezTo>
                    <a:pt x="56" y="79"/>
                    <a:pt x="56" y="79"/>
                    <a:pt x="56" y="79"/>
                  </a:cubicBezTo>
                  <a:lnTo>
                    <a:pt x="51" y="83"/>
                  </a:lnTo>
                  <a:close/>
                  <a:moveTo>
                    <a:pt x="46" y="78"/>
                  </a:moveTo>
                  <a:cubicBezTo>
                    <a:pt x="50" y="82"/>
                    <a:pt x="50" y="82"/>
                    <a:pt x="50" y="82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0" y="73"/>
                    <a:pt x="50" y="73"/>
                    <a:pt x="50" y="73"/>
                  </a:cubicBezTo>
                  <a:lnTo>
                    <a:pt x="46" y="78"/>
                  </a:lnTo>
                  <a:close/>
                  <a:moveTo>
                    <a:pt x="40" y="73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5" y="68"/>
                    <a:pt x="45" y="68"/>
                    <a:pt x="45" y="68"/>
                  </a:cubicBezTo>
                  <a:lnTo>
                    <a:pt x="40" y="73"/>
                  </a:lnTo>
                  <a:close/>
                  <a:moveTo>
                    <a:pt x="35" y="67"/>
                  </a:moveTo>
                  <a:cubicBezTo>
                    <a:pt x="39" y="72"/>
                    <a:pt x="39" y="72"/>
                    <a:pt x="39" y="72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39" y="63"/>
                    <a:pt x="39" y="63"/>
                    <a:pt x="39" y="63"/>
                  </a:cubicBezTo>
                  <a:lnTo>
                    <a:pt x="35" y="67"/>
                  </a:lnTo>
                  <a:close/>
                  <a:moveTo>
                    <a:pt x="29" y="62"/>
                  </a:moveTo>
                  <a:cubicBezTo>
                    <a:pt x="34" y="66"/>
                    <a:pt x="34" y="66"/>
                    <a:pt x="34" y="66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29" y="62"/>
                  </a:lnTo>
                  <a:close/>
                  <a:moveTo>
                    <a:pt x="24" y="56"/>
                  </a:moveTo>
                  <a:cubicBezTo>
                    <a:pt x="28" y="61"/>
                    <a:pt x="28" y="61"/>
                    <a:pt x="28" y="61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28" y="52"/>
                    <a:pt x="28" y="52"/>
                    <a:pt x="28" y="52"/>
                  </a:cubicBezTo>
                  <a:lnTo>
                    <a:pt x="24" y="56"/>
                  </a:lnTo>
                  <a:close/>
                  <a:moveTo>
                    <a:pt x="18" y="51"/>
                  </a:moveTo>
                  <a:cubicBezTo>
                    <a:pt x="23" y="56"/>
                    <a:pt x="23" y="56"/>
                    <a:pt x="23" y="56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3" y="46"/>
                    <a:pt x="23" y="46"/>
                    <a:pt x="23" y="46"/>
                  </a:cubicBezTo>
                  <a:lnTo>
                    <a:pt x="18" y="51"/>
                  </a:lnTo>
                  <a:close/>
                  <a:moveTo>
                    <a:pt x="13" y="46"/>
                  </a:moveTo>
                  <a:cubicBezTo>
                    <a:pt x="17" y="50"/>
                    <a:pt x="17" y="50"/>
                    <a:pt x="17" y="50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17" y="41"/>
                    <a:pt x="17" y="41"/>
                    <a:pt x="17" y="41"/>
                  </a:cubicBezTo>
                  <a:lnTo>
                    <a:pt x="13" y="46"/>
                  </a:lnTo>
                  <a:close/>
                  <a:moveTo>
                    <a:pt x="35" y="78"/>
                  </a:moveTo>
                  <a:cubicBezTo>
                    <a:pt x="40" y="82"/>
                    <a:pt x="40" y="82"/>
                    <a:pt x="40" y="82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39" y="73"/>
                    <a:pt x="39" y="73"/>
                    <a:pt x="39" y="73"/>
                  </a:cubicBezTo>
                  <a:lnTo>
                    <a:pt x="35" y="78"/>
                  </a:lnTo>
                  <a:close/>
                  <a:moveTo>
                    <a:pt x="29" y="73"/>
                  </a:moveTo>
                  <a:cubicBezTo>
                    <a:pt x="34" y="77"/>
                    <a:pt x="34" y="77"/>
                    <a:pt x="34" y="77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4" y="68"/>
                    <a:pt x="34" y="68"/>
                    <a:pt x="34" y="68"/>
                  </a:cubicBezTo>
                  <a:lnTo>
                    <a:pt x="29" y="73"/>
                  </a:lnTo>
                  <a:close/>
                  <a:moveTo>
                    <a:pt x="24" y="67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28" y="63"/>
                    <a:pt x="28" y="63"/>
                    <a:pt x="28" y="63"/>
                  </a:cubicBezTo>
                  <a:lnTo>
                    <a:pt x="24" y="67"/>
                  </a:lnTo>
                  <a:close/>
                  <a:moveTo>
                    <a:pt x="13" y="26"/>
                  </a:moveTo>
                  <a:cubicBezTo>
                    <a:pt x="14" y="23"/>
                    <a:pt x="15" y="21"/>
                    <a:pt x="17" y="19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3" y="26"/>
                  </a:lnTo>
                  <a:close/>
                  <a:moveTo>
                    <a:pt x="11" y="34"/>
                  </a:moveTo>
                  <a:cubicBezTo>
                    <a:pt x="11" y="31"/>
                    <a:pt x="12" y="29"/>
                    <a:pt x="13" y="26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lose/>
                  <a:moveTo>
                    <a:pt x="11" y="35"/>
                  </a:move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11" y="45"/>
                  </a:moveTo>
                  <a:cubicBezTo>
                    <a:pt x="11" y="42"/>
                    <a:pt x="11" y="39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lose/>
                  <a:moveTo>
                    <a:pt x="14" y="54"/>
                  </a:moveTo>
                  <a:cubicBezTo>
                    <a:pt x="13" y="51"/>
                    <a:pt x="12" y="49"/>
                    <a:pt x="11" y="46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7" y="51"/>
                    <a:pt x="17" y="51"/>
                    <a:pt x="17" y="51"/>
                  </a:cubicBezTo>
                  <a:lnTo>
                    <a:pt x="14" y="54"/>
                  </a:lnTo>
                  <a:close/>
                  <a:moveTo>
                    <a:pt x="17" y="61"/>
                  </a:moveTo>
                  <a:cubicBezTo>
                    <a:pt x="16" y="59"/>
                    <a:pt x="15" y="57"/>
                    <a:pt x="14" y="54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22" y="56"/>
                    <a:pt x="22" y="56"/>
                    <a:pt x="22" y="56"/>
                  </a:cubicBezTo>
                  <a:lnTo>
                    <a:pt x="17" y="61"/>
                  </a:lnTo>
                  <a:close/>
                  <a:moveTo>
                    <a:pt x="18" y="62"/>
                  </a:move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lose/>
                  <a:moveTo>
                    <a:pt x="22" y="68"/>
                  </a:moveTo>
                  <a:cubicBezTo>
                    <a:pt x="21" y="67"/>
                    <a:pt x="20" y="65"/>
                    <a:pt x="19" y="64"/>
                  </a:cubicBezTo>
                  <a:cubicBezTo>
                    <a:pt x="22" y="67"/>
                    <a:pt x="22" y="67"/>
                    <a:pt x="22" y="67"/>
                  </a:cubicBezTo>
                  <a:lnTo>
                    <a:pt x="22" y="68"/>
                  </a:lnTo>
                  <a:close/>
                  <a:moveTo>
                    <a:pt x="27" y="73"/>
                  </a:moveTo>
                  <a:cubicBezTo>
                    <a:pt x="25" y="72"/>
                    <a:pt x="24" y="70"/>
                    <a:pt x="22" y="68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8" y="73"/>
                    <a:pt x="28" y="73"/>
                    <a:pt x="28" y="73"/>
                  </a:cubicBezTo>
                  <a:lnTo>
                    <a:pt x="27" y="73"/>
                  </a:lnTo>
                  <a:close/>
                  <a:moveTo>
                    <a:pt x="27" y="74"/>
                  </a:moveTo>
                  <a:cubicBezTo>
                    <a:pt x="27" y="74"/>
                    <a:pt x="27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lose/>
                  <a:moveTo>
                    <a:pt x="33" y="79"/>
                  </a:moveTo>
                  <a:cubicBezTo>
                    <a:pt x="31" y="78"/>
                    <a:pt x="29" y="76"/>
                    <a:pt x="28" y="74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9"/>
                    <a:pt x="33" y="79"/>
                    <a:pt x="33" y="79"/>
                  </a:cubicBezTo>
                  <a:close/>
                  <a:moveTo>
                    <a:pt x="37" y="82"/>
                  </a:moveTo>
                  <a:cubicBezTo>
                    <a:pt x="36" y="81"/>
                    <a:pt x="35" y="80"/>
                    <a:pt x="34" y="79"/>
                  </a:cubicBezTo>
                  <a:cubicBezTo>
                    <a:pt x="34" y="79"/>
                    <a:pt x="34" y="79"/>
                    <a:pt x="34" y="79"/>
                  </a:cubicBezTo>
                  <a:lnTo>
                    <a:pt x="37" y="82"/>
                  </a:ln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  <a:moveTo>
                    <a:pt x="47" y="87"/>
                  </a:moveTo>
                  <a:cubicBezTo>
                    <a:pt x="45" y="86"/>
                    <a:pt x="42" y="85"/>
                    <a:pt x="40" y="84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7" y="86"/>
                    <a:pt x="47" y="86"/>
                    <a:pt x="47" y="86"/>
                  </a:cubicBezTo>
                  <a:lnTo>
                    <a:pt x="47" y="87"/>
                  </a:lnTo>
                  <a:close/>
                  <a:moveTo>
                    <a:pt x="55" y="89"/>
                  </a:moveTo>
                  <a:cubicBezTo>
                    <a:pt x="53" y="89"/>
                    <a:pt x="50" y="88"/>
                    <a:pt x="48" y="87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5" y="89"/>
                    <a:pt x="55" y="89"/>
                    <a:pt x="55" y="89"/>
                  </a:cubicBezTo>
                  <a:close/>
                  <a:moveTo>
                    <a:pt x="66" y="90"/>
                  </a:moveTo>
                  <a:cubicBezTo>
                    <a:pt x="63" y="90"/>
                    <a:pt x="60" y="90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5" y="89"/>
                    <a:pt x="65" y="89"/>
                  </a:cubicBezTo>
                  <a:lnTo>
                    <a:pt x="66" y="90"/>
                  </a:lnTo>
                  <a:close/>
                  <a:moveTo>
                    <a:pt x="67" y="90"/>
                  </a:move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7" y="90"/>
                    <a:pt x="67" y="90"/>
                  </a:cubicBezTo>
                  <a:close/>
                  <a:moveTo>
                    <a:pt x="75" y="87"/>
                  </a:moveTo>
                  <a:cubicBezTo>
                    <a:pt x="73" y="88"/>
                    <a:pt x="70" y="89"/>
                    <a:pt x="68" y="90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72" y="84"/>
                    <a:pt x="72" y="84"/>
                    <a:pt x="72" y="84"/>
                  </a:cubicBezTo>
                  <a:lnTo>
                    <a:pt x="75" y="87"/>
                  </a:lnTo>
                  <a:close/>
                  <a:moveTo>
                    <a:pt x="82" y="83"/>
                  </a:moveTo>
                  <a:cubicBezTo>
                    <a:pt x="80" y="85"/>
                    <a:pt x="78" y="86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7" y="79"/>
                    <a:pt x="77" y="79"/>
                    <a:pt x="77" y="79"/>
                  </a:cubicBezTo>
                  <a:lnTo>
                    <a:pt x="82" y="83"/>
                  </a:lnTo>
                  <a:close/>
                  <a:moveTo>
                    <a:pt x="87" y="77"/>
                  </a:moveTo>
                  <a:cubicBezTo>
                    <a:pt x="86" y="79"/>
                    <a:pt x="85" y="80"/>
                    <a:pt x="84" y="82"/>
                  </a:cubicBezTo>
                  <a:cubicBezTo>
                    <a:pt x="83" y="82"/>
                    <a:pt x="83" y="83"/>
                    <a:pt x="82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7" y="77"/>
                    <a:pt x="87" y="77"/>
                    <a:pt x="87" y="77"/>
                  </a:cubicBezTo>
                  <a:close/>
                  <a:moveTo>
                    <a:pt x="90" y="69"/>
                  </a:moveTo>
                  <a:cubicBezTo>
                    <a:pt x="90" y="72"/>
                    <a:pt x="89" y="74"/>
                    <a:pt x="88" y="76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0" y="70"/>
                    <a:pt x="90" y="70"/>
                    <a:pt x="90" y="70"/>
                  </a:cubicBezTo>
                  <a:lnTo>
                    <a:pt x="90" y="69"/>
                  </a:lnTo>
                  <a:close/>
                  <a:moveTo>
                    <a:pt x="91" y="65"/>
                  </a:moveTo>
                  <a:cubicBezTo>
                    <a:pt x="91" y="66"/>
                    <a:pt x="91" y="67"/>
                    <a:pt x="90" y="69"/>
                  </a:cubicBezTo>
                  <a:cubicBezTo>
                    <a:pt x="89" y="67"/>
                    <a:pt x="89" y="67"/>
                    <a:pt x="89" y="67"/>
                  </a:cubicBezTo>
                  <a:lnTo>
                    <a:pt x="91" y="65"/>
                  </a:lnTo>
                  <a:close/>
                  <a:moveTo>
                    <a:pt x="91" y="59"/>
                  </a:moveTo>
                  <a:cubicBezTo>
                    <a:pt x="91" y="61"/>
                    <a:pt x="91" y="63"/>
                    <a:pt x="91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91" y="60"/>
                    <a:pt x="91" y="60"/>
                    <a:pt x="91" y="60"/>
                  </a:cubicBezTo>
                  <a:lnTo>
                    <a:pt x="91" y="59"/>
                  </a:lnTo>
                  <a:close/>
                  <a:moveTo>
                    <a:pt x="90" y="55"/>
                  </a:moveTo>
                  <a:cubicBezTo>
                    <a:pt x="91" y="56"/>
                    <a:pt x="91" y="57"/>
                    <a:pt x="91" y="59"/>
                  </a:cubicBezTo>
                  <a:cubicBezTo>
                    <a:pt x="89" y="56"/>
                    <a:pt x="89" y="56"/>
                    <a:pt x="89" y="56"/>
                  </a:cubicBezTo>
                  <a:lnTo>
                    <a:pt x="90" y="55"/>
                  </a:lnTo>
                  <a:close/>
                  <a:moveTo>
                    <a:pt x="88" y="46"/>
                  </a:moveTo>
                  <a:cubicBezTo>
                    <a:pt x="89" y="49"/>
                    <a:pt x="90" y="51"/>
                    <a:pt x="90" y="54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3" y="51"/>
                    <a:pt x="83" y="51"/>
                    <a:pt x="83" y="51"/>
                  </a:cubicBezTo>
                  <a:lnTo>
                    <a:pt x="88" y="46"/>
                  </a:lnTo>
                  <a:close/>
                  <a:moveTo>
                    <a:pt x="85" y="39"/>
                  </a:moveTo>
                  <a:cubicBezTo>
                    <a:pt x="86" y="41"/>
                    <a:pt x="87" y="42"/>
                    <a:pt x="87" y="44"/>
                  </a:cubicBezTo>
                  <a:cubicBezTo>
                    <a:pt x="83" y="40"/>
                    <a:pt x="83" y="40"/>
                    <a:pt x="83" y="40"/>
                  </a:cubicBezTo>
                  <a:lnTo>
                    <a:pt x="85" y="39"/>
                  </a:lnTo>
                  <a:close/>
                  <a:moveTo>
                    <a:pt x="80" y="32"/>
                  </a:moveTo>
                  <a:cubicBezTo>
                    <a:pt x="82" y="34"/>
                    <a:pt x="83" y="36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78" y="35"/>
                    <a:pt x="78" y="35"/>
                    <a:pt x="78" y="35"/>
                  </a:cubicBezTo>
                  <a:lnTo>
                    <a:pt x="80" y="32"/>
                  </a:lnTo>
                  <a:close/>
                  <a:moveTo>
                    <a:pt x="75" y="26"/>
                  </a:moveTo>
                  <a:cubicBezTo>
                    <a:pt x="77" y="28"/>
                    <a:pt x="78" y="30"/>
                    <a:pt x="80" y="32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2" y="29"/>
                    <a:pt x="72" y="29"/>
                    <a:pt x="72" y="29"/>
                  </a:cubicBezTo>
                  <a:lnTo>
                    <a:pt x="75" y="26"/>
                  </a:lnTo>
                  <a:close/>
                  <a:moveTo>
                    <a:pt x="74" y="26"/>
                  </a:moveTo>
                  <a:cubicBezTo>
                    <a:pt x="74" y="26"/>
                    <a:pt x="74" y="26"/>
                    <a:pt x="74" y="26"/>
                  </a:cubicBezTo>
                  <a:cubicBezTo>
                    <a:pt x="75" y="26"/>
                    <a:pt x="75" y="26"/>
                    <a:pt x="75" y="26"/>
                  </a:cubicBezTo>
                  <a:lnTo>
                    <a:pt x="74" y="26"/>
                  </a:lnTo>
                  <a:close/>
                  <a:moveTo>
                    <a:pt x="69" y="21"/>
                  </a:moveTo>
                  <a:cubicBezTo>
                    <a:pt x="71" y="22"/>
                    <a:pt x="72" y="24"/>
                    <a:pt x="74" y="26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9" y="21"/>
                    <a:pt x="69" y="21"/>
                    <a:pt x="69" y="21"/>
                  </a:cubicBezTo>
                  <a:close/>
                  <a:moveTo>
                    <a:pt x="62" y="17"/>
                  </a:moveTo>
                  <a:cubicBezTo>
                    <a:pt x="64" y="18"/>
                    <a:pt x="66" y="19"/>
                    <a:pt x="68" y="21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3" y="17"/>
                    <a:pt x="63" y="17"/>
                    <a:pt x="63" y="17"/>
                  </a:cubicBezTo>
                  <a:lnTo>
                    <a:pt x="62" y="17"/>
                  </a:lnTo>
                  <a:close/>
                  <a:moveTo>
                    <a:pt x="56" y="13"/>
                  </a:moveTo>
                  <a:cubicBezTo>
                    <a:pt x="58" y="14"/>
                    <a:pt x="60" y="15"/>
                    <a:pt x="62" y="16"/>
                  </a:cubicBezTo>
                  <a:cubicBezTo>
                    <a:pt x="60" y="18"/>
                    <a:pt x="60" y="18"/>
                    <a:pt x="60" y="18"/>
                  </a:cubicBezTo>
                  <a:lnTo>
                    <a:pt x="56" y="13"/>
                  </a:lnTo>
                  <a:close/>
                  <a:moveTo>
                    <a:pt x="47" y="11"/>
                  </a:moveTo>
                  <a:cubicBezTo>
                    <a:pt x="49" y="11"/>
                    <a:pt x="52" y="12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7" y="11"/>
                    <a:pt x="47" y="11"/>
                    <a:pt x="47" y="11"/>
                  </a:cubicBezTo>
                  <a:close/>
                  <a:moveTo>
                    <a:pt x="41" y="10"/>
                  </a:moveTo>
                  <a:cubicBezTo>
                    <a:pt x="43" y="10"/>
                    <a:pt x="44" y="10"/>
                    <a:pt x="46" y="11"/>
                  </a:cubicBezTo>
                  <a:cubicBezTo>
                    <a:pt x="44" y="12"/>
                    <a:pt x="44" y="12"/>
                    <a:pt x="44" y="12"/>
                  </a:cubicBezTo>
                  <a:lnTo>
                    <a:pt x="41" y="10"/>
                  </a:lnTo>
                  <a:close/>
                  <a:moveTo>
                    <a:pt x="36" y="10"/>
                  </a:moveTo>
                  <a:cubicBezTo>
                    <a:pt x="38" y="10"/>
                    <a:pt x="39" y="10"/>
                    <a:pt x="41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7" y="10"/>
                    <a:pt x="37" y="10"/>
                    <a:pt x="37" y="10"/>
                  </a:cubicBezTo>
                  <a:lnTo>
                    <a:pt x="36" y="10"/>
                  </a:lnTo>
                  <a:close/>
                  <a:moveTo>
                    <a:pt x="31" y="11"/>
                  </a:moveTo>
                  <a:cubicBezTo>
                    <a:pt x="33" y="10"/>
                    <a:pt x="34" y="10"/>
                    <a:pt x="35" y="10"/>
                  </a:cubicBezTo>
                  <a:cubicBezTo>
                    <a:pt x="33" y="12"/>
                    <a:pt x="33" y="12"/>
                    <a:pt x="33" y="12"/>
                  </a:cubicBezTo>
                  <a:lnTo>
                    <a:pt x="31" y="11"/>
                  </a:lnTo>
                  <a:close/>
                  <a:moveTo>
                    <a:pt x="24" y="14"/>
                  </a:moveTo>
                  <a:cubicBezTo>
                    <a:pt x="26" y="13"/>
                    <a:pt x="28" y="12"/>
                    <a:pt x="31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8" y="18"/>
                    <a:pt x="28" y="18"/>
                    <a:pt x="28" y="18"/>
                  </a:cubicBezTo>
                  <a:lnTo>
                    <a:pt x="24" y="14"/>
                  </a:lnTo>
                  <a:close/>
                  <a:moveTo>
                    <a:pt x="18" y="18"/>
                  </a:moveTo>
                  <a:cubicBezTo>
                    <a:pt x="20" y="16"/>
                    <a:pt x="21" y="15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lnTo>
                    <a:pt x="18" y="18"/>
                  </a:lnTo>
                  <a:close/>
                  <a:moveTo>
                    <a:pt x="89" y="83"/>
                  </a:moveTo>
                  <a:cubicBezTo>
                    <a:pt x="141" y="134"/>
                    <a:pt x="141" y="134"/>
                    <a:pt x="141" y="134"/>
                  </a:cubicBezTo>
                  <a:cubicBezTo>
                    <a:pt x="148" y="140"/>
                    <a:pt x="157" y="146"/>
                    <a:pt x="163" y="151"/>
                  </a:cubicBezTo>
                  <a:cubicBezTo>
                    <a:pt x="167" y="155"/>
                    <a:pt x="158" y="163"/>
                    <a:pt x="154" y="160"/>
                  </a:cubicBezTo>
                  <a:cubicBezTo>
                    <a:pt x="149" y="154"/>
                    <a:pt x="145" y="147"/>
                    <a:pt x="140" y="141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70" y="100"/>
                    <a:pt x="44" y="95"/>
                    <a:pt x="25" y="77"/>
                  </a:cubicBezTo>
                  <a:cubicBezTo>
                    <a:pt x="5" y="57"/>
                    <a:pt x="0" y="29"/>
                    <a:pt x="15" y="14"/>
                  </a:cubicBezTo>
                  <a:cubicBezTo>
                    <a:pt x="29" y="0"/>
                    <a:pt x="57" y="4"/>
                    <a:pt x="77" y="23"/>
                  </a:cubicBezTo>
                  <a:cubicBezTo>
                    <a:pt x="96" y="42"/>
                    <a:pt x="101" y="67"/>
                    <a:pt x="89" y="83"/>
                  </a:cubicBezTo>
                  <a:close/>
                  <a:moveTo>
                    <a:pt x="18" y="62"/>
                  </a:moveTo>
                  <a:cubicBezTo>
                    <a:pt x="23" y="66"/>
                    <a:pt x="23" y="66"/>
                    <a:pt x="23" y="66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3" y="57"/>
                    <a:pt x="23" y="57"/>
                    <a:pt x="23" y="57"/>
                  </a:cubicBezTo>
                  <a:lnTo>
                    <a:pt x="18" y="6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59" name="Google Shape;4459;p21"/>
          <p:cNvGrpSpPr/>
          <p:nvPr/>
        </p:nvGrpSpPr>
        <p:grpSpPr>
          <a:xfrm>
            <a:off x="1570038" y="4422775"/>
            <a:ext cx="566737" cy="390525"/>
            <a:chOff x="1570038" y="4422775"/>
            <a:chExt cx="566737" cy="390525"/>
          </a:xfrm>
        </p:grpSpPr>
        <p:sp>
          <p:nvSpPr>
            <p:cNvPr id="4460" name="Google Shape;4460;p21"/>
            <p:cNvSpPr/>
            <p:nvPr/>
          </p:nvSpPr>
          <p:spPr>
            <a:xfrm>
              <a:off x="1570038" y="4422775"/>
              <a:ext cx="566737" cy="390525"/>
            </a:xfrm>
            <a:custGeom>
              <a:rect b="b" l="l" r="r" t="t"/>
              <a:pathLst>
                <a:path extrusionOk="0" h="145" w="211">
                  <a:moveTo>
                    <a:pt x="105" y="31"/>
                  </a:moveTo>
                  <a:cubicBezTo>
                    <a:pt x="133" y="31"/>
                    <a:pt x="155" y="53"/>
                    <a:pt x="155" y="80"/>
                  </a:cubicBezTo>
                  <a:cubicBezTo>
                    <a:pt x="155" y="108"/>
                    <a:pt x="133" y="130"/>
                    <a:pt x="105" y="130"/>
                  </a:cubicBezTo>
                  <a:cubicBezTo>
                    <a:pt x="78" y="130"/>
                    <a:pt x="56" y="108"/>
                    <a:pt x="56" y="80"/>
                  </a:cubicBezTo>
                  <a:cubicBezTo>
                    <a:pt x="56" y="53"/>
                    <a:pt x="78" y="31"/>
                    <a:pt x="105" y="31"/>
                  </a:cubicBezTo>
                  <a:moveTo>
                    <a:pt x="60" y="32"/>
                  </a:moveTo>
                  <a:cubicBezTo>
                    <a:pt x="60" y="38"/>
                    <a:pt x="56" y="42"/>
                    <a:pt x="50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3" y="42"/>
                    <a:pt x="9" y="38"/>
                    <a:pt x="9" y="32"/>
                  </a:cubicBezTo>
                  <a:cubicBezTo>
                    <a:pt x="9" y="27"/>
                    <a:pt x="13" y="22"/>
                    <a:pt x="19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6" y="22"/>
                    <a:pt x="60" y="27"/>
                    <a:pt x="60" y="32"/>
                  </a:cubicBezTo>
                  <a:close/>
                  <a:moveTo>
                    <a:pt x="211" y="36"/>
                  </a:moveTo>
                  <a:cubicBezTo>
                    <a:pt x="211" y="125"/>
                    <a:pt x="211" y="125"/>
                    <a:pt x="211" y="125"/>
                  </a:cubicBezTo>
                  <a:cubicBezTo>
                    <a:pt x="211" y="136"/>
                    <a:pt x="202" y="145"/>
                    <a:pt x="191" y="145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9" y="145"/>
                    <a:pt x="0" y="136"/>
                    <a:pt x="0" y="12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5"/>
                    <a:pt x="9" y="16"/>
                    <a:pt x="20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1" y="3"/>
                    <a:pt x="163" y="0"/>
                    <a:pt x="16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7" y="0"/>
                    <a:pt x="190" y="3"/>
                    <a:pt x="190" y="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202" y="16"/>
                    <a:pt x="211" y="25"/>
                    <a:pt x="211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1" name="Google Shape;4461;p21"/>
            <p:cNvSpPr/>
            <p:nvPr/>
          </p:nvSpPr>
          <p:spPr>
            <a:xfrm>
              <a:off x="1768475" y="4554538"/>
              <a:ext cx="166687" cy="166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62" name="Google Shape;4462;p21"/>
          <p:cNvGrpSpPr/>
          <p:nvPr/>
        </p:nvGrpSpPr>
        <p:grpSpPr>
          <a:xfrm>
            <a:off x="4875213" y="3505200"/>
            <a:ext cx="447674" cy="606425"/>
            <a:chOff x="4875213" y="3505200"/>
            <a:chExt cx="447674" cy="606425"/>
          </a:xfrm>
        </p:grpSpPr>
        <p:sp>
          <p:nvSpPr>
            <p:cNvPr id="4463" name="Google Shape;4463;p21"/>
            <p:cNvSpPr/>
            <p:nvPr/>
          </p:nvSpPr>
          <p:spPr>
            <a:xfrm>
              <a:off x="4875213" y="3890963"/>
              <a:ext cx="203200" cy="53975"/>
            </a:xfrm>
            <a:custGeom>
              <a:rect b="b" l="l" r="r" t="t"/>
              <a:pathLst>
                <a:path extrusionOk="0" h="34" w="128">
                  <a:moveTo>
                    <a:pt x="0" y="14"/>
                  </a:moveTo>
                  <a:lnTo>
                    <a:pt x="16" y="34"/>
                  </a:lnTo>
                  <a:lnTo>
                    <a:pt x="126" y="34"/>
                  </a:lnTo>
                  <a:lnTo>
                    <a:pt x="128" y="0"/>
                  </a:lnTo>
                  <a:lnTo>
                    <a:pt x="16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4" name="Google Shape;4464;p21"/>
            <p:cNvSpPr/>
            <p:nvPr/>
          </p:nvSpPr>
          <p:spPr>
            <a:xfrm>
              <a:off x="5118100" y="3824288"/>
              <a:ext cx="204787" cy="57150"/>
            </a:xfrm>
            <a:custGeom>
              <a:rect b="b" l="l" r="r" t="t"/>
              <a:pathLst>
                <a:path extrusionOk="0" h="36" w="129">
                  <a:moveTo>
                    <a:pt x="129" y="15"/>
                  </a:moveTo>
                  <a:lnTo>
                    <a:pt x="112" y="34"/>
                  </a:lnTo>
                  <a:lnTo>
                    <a:pt x="2" y="36"/>
                  </a:lnTo>
                  <a:lnTo>
                    <a:pt x="0" y="2"/>
                  </a:lnTo>
                  <a:lnTo>
                    <a:pt x="112" y="0"/>
                  </a:lnTo>
                  <a:lnTo>
                    <a:pt x="129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5" name="Google Shape;4465;p21"/>
            <p:cNvSpPr/>
            <p:nvPr/>
          </p:nvSpPr>
          <p:spPr>
            <a:xfrm>
              <a:off x="4875213" y="3652838"/>
              <a:ext cx="203200" cy="53975"/>
            </a:xfrm>
            <a:custGeom>
              <a:rect b="b" l="l" r="r" t="t"/>
              <a:pathLst>
                <a:path extrusionOk="0" h="34" w="128">
                  <a:moveTo>
                    <a:pt x="0" y="13"/>
                  </a:moveTo>
                  <a:lnTo>
                    <a:pt x="16" y="34"/>
                  </a:lnTo>
                  <a:lnTo>
                    <a:pt x="126" y="34"/>
                  </a:lnTo>
                  <a:lnTo>
                    <a:pt x="128" y="0"/>
                  </a:lnTo>
                  <a:lnTo>
                    <a:pt x="1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6" name="Google Shape;4466;p21"/>
            <p:cNvSpPr/>
            <p:nvPr/>
          </p:nvSpPr>
          <p:spPr>
            <a:xfrm>
              <a:off x="5118100" y="3586163"/>
              <a:ext cx="204787" cy="55563"/>
            </a:xfrm>
            <a:custGeom>
              <a:rect b="b" l="l" r="r" t="t"/>
              <a:pathLst>
                <a:path extrusionOk="0" h="35" w="129">
                  <a:moveTo>
                    <a:pt x="129" y="15"/>
                  </a:moveTo>
                  <a:lnTo>
                    <a:pt x="112" y="35"/>
                  </a:lnTo>
                  <a:lnTo>
                    <a:pt x="2" y="35"/>
                  </a:lnTo>
                  <a:lnTo>
                    <a:pt x="0" y="1"/>
                  </a:lnTo>
                  <a:lnTo>
                    <a:pt x="112" y="0"/>
                  </a:lnTo>
                  <a:lnTo>
                    <a:pt x="129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7" name="Google Shape;4467;p21"/>
            <p:cNvSpPr/>
            <p:nvPr/>
          </p:nvSpPr>
          <p:spPr>
            <a:xfrm>
              <a:off x="5067300" y="3505200"/>
              <a:ext cx="53975" cy="606425"/>
            </a:xfrm>
            <a:custGeom>
              <a:rect b="b" l="l" r="r" t="t"/>
              <a:pathLst>
                <a:path extrusionOk="0" h="226" w="20">
                  <a:moveTo>
                    <a:pt x="20" y="3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lnTo>
                    <a:pt x="20" y="3"/>
                  </a:lnTo>
                  <a:close/>
                  <a:moveTo>
                    <a:pt x="6" y="94"/>
                  </a:moveTo>
                  <a:cubicBezTo>
                    <a:pt x="6" y="119"/>
                    <a:pt x="6" y="119"/>
                    <a:pt x="6" y="11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1" y="226"/>
                    <a:pt x="8" y="226"/>
                    <a:pt x="12" y="226"/>
                  </a:cubicBezTo>
                  <a:cubicBezTo>
                    <a:pt x="16" y="226"/>
                    <a:pt x="20" y="226"/>
                    <a:pt x="20" y="225"/>
                  </a:cubicBezTo>
                  <a:cubicBezTo>
                    <a:pt x="20" y="225"/>
                    <a:pt x="20" y="225"/>
                    <a:pt x="20" y="22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18" y="0"/>
                    <a:pt x="1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3"/>
                    <a:pt x="0" y="93"/>
                    <a:pt x="0" y="93"/>
                  </a:cubicBezTo>
                  <a:lnTo>
                    <a:pt x="6" y="9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8" name="Google Shape;4468;p21"/>
            <p:cNvSpPr/>
            <p:nvPr/>
          </p:nvSpPr>
          <p:spPr>
            <a:xfrm>
              <a:off x="4968875" y="3752850"/>
              <a:ext cx="109537" cy="63500"/>
            </a:xfrm>
            <a:custGeom>
              <a:rect b="b" l="l" r="r" t="t"/>
              <a:pathLst>
                <a:path extrusionOk="0" h="40" w="69">
                  <a:moveTo>
                    <a:pt x="10" y="0"/>
                  </a:moveTo>
                  <a:lnTo>
                    <a:pt x="69" y="5"/>
                  </a:lnTo>
                  <a:lnTo>
                    <a:pt x="69" y="40"/>
                  </a:lnTo>
                  <a:lnTo>
                    <a:pt x="5" y="35"/>
                  </a:lnTo>
                  <a:lnTo>
                    <a:pt x="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69" name="Google Shape;4469;p21"/>
          <p:cNvGrpSpPr/>
          <p:nvPr/>
        </p:nvGrpSpPr>
        <p:grpSpPr>
          <a:xfrm>
            <a:off x="3135313" y="4456113"/>
            <a:ext cx="684212" cy="307975"/>
            <a:chOff x="3135313" y="4456113"/>
            <a:chExt cx="684212" cy="307975"/>
          </a:xfrm>
        </p:grpSpPr>
        <p:sp>
          <p:nvSpPr>
            <p:cNvPr id="4470" name="Google Shape;4470;p21"/>
            <p:cNvSpPr/>
            <p:nvPr/>
          </p:nvSpPr>
          <p:spPr>
            <a:xfrm>
              <a:off x="3135313" y="4537075"/>
              <a:ext cx="684212" cy="227013"/>
            </a:xfrm>
            <a:custGeom>
              <a:rect b="b" l="l" r="r" t="t"/>
              <a:pathLst>
                <a:path extrusionOk="0" h="85" w="255">
                  <a:moveTo>
                    <a:pt x="0" y="83"/>
                  </a:moveTo>
                  <a:cubicBezTo>
                    <a:pt x="22" y="61"/>
                    <a:pt x="45" y="36"/>
                    <a:pt x="68" y="14"/>
                  </a:cubicBezTo>
                  <a:cubicBezTo>
                    <a:pt x="72" y="19"/>
                    <a:pt x="76" y="25"/>
                    <a:pt x="80" y="30"/>
                  </a:cubicBezTo>
                  <a:cubicBezTo>
                    <a:pt x="90" y="20"/>
                    <a:pt x="99" y="10"/>
                    <a:pt x="109" y="0"/>
                  </a:cubicBezTo>
                  <a:cubicBezTo>
                    <a:pt x="118" y="10"/>
                    <a:pt x="127" y="19"/>
                    <a:pt x="136" y="29"/>
                  </a:cubicBezTo>
                  <a:cubicBezTo>
                    <a:pt x="146" y="20"/>
                    <a:pt x="155" y="10"/>
                    <a:pt x="165" y="0"/>
                  </a:cubicBezTo>
                  <a:cubicBezTo>
                    <a:pt x="195" y="29"/>
                    <a:pt x="225" y="57"/>
                    <a:pt x="255" y="85"/>
                  </a:cubicBezTo>
                  <a:cubicBezTo>
                    <a:pt x="164" y="70"/>
                    <a:pt x="88" y="68"/>
                    <a:pt x="0" y="8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1" name="Google Shape;4471;p21"/>
            <p:cNvSpPr/>
            <p:nvPr/>
          </p:nvSpPr>
          <p:spPr>
            <a:xfrm>
              <a:off x="3425825" y="4554538"/>
              <a:ext cx="206375" cy="166688"/>
            </a:xfrm>
            <a:custGeom>
              <a:rect b="b" l="l" r="r" t="t"/>
              <a:pathLst>
                <a:path extrusionOk="0" h="105" w="130">
                  <a:moveTo>
                    <a:pt x="93" y="0"/>
                  </a:moveTo>
                  <a:lnTo>
                    <a:pt x="0" y="102"/>
                  </a:lnTo>
                  <a:lnTo>
                    <a:pt x="115" y="105"/>
                  </a:lnTo>
                  <a:lnTo>
                    <a:pt x="130" y="88"/>
                  </a:lnTo>
                  <a:lnTo>
                    <a:pt x="82" y="75"/>
                  </a:lnTo>
                  <a:lnTo>
                    <a:pt x="101" y="34"/>
                  </a:lnTo>
                  <a:lnTo>
                    <a:pt x="88" y="2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2" name="Google Shape;4472;p21"/>
            <p:cNvSpPr/>
            <p:nvPr/>
          </p:nvSpPr>
          <p:spPr>
            <a:xfrm>
              <a:off x="3357563" y="4557713"/>
              <a:ext cx="84137" cy="142875"/>
            </a:xfrm>
            <a:custGeom>
              <a:rect b="b" l="l" r="r" t="t"/>
              <a:pathLst>
                <a:path extrusionOk="0" h="90" w="53">
                  <a:moveTo>
                    <a:pt x="41" y="0"/>
                  </a:moveTo>
                  <a:lnTo>
                    <a:pt x="0" y="44"/>
                  </a:lnTo>
                  <a:lnTo>
                    <a:pt x="34" y="90"/>
                  </a:lnTo>
                  <a:lnTo>
                    <a:pt x="53" y="63"/>
                  </a:lnTo>
                  <a:lnTo>
                    <a:pt x="29" y="61"/>
                  </a:lnTo>
                  <a:lnTo>
                    <a:pt x="34" y="42"/>
                  </a:lnTo>
                  <a:lnTo>
                    <a:pt x="48" y="29"/>
                  </a:lnTo>
                  <a:lnTo>
                    <a:pt x="32" y="29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3" name="Google Shape;4473;p21"/>
            <p:cNvSpPr/>
            <p:nvPr/>
          </p:nvSpPr>
          <p:spPr>
            <a:xfrm>
              <a:off x="3182938" y="4597400"/>
              <a:ext cx="123825" cy="127000"/>
            </a:xfrm>
            <a:custGeom>
              <a:rect b="b" l="l" r="r" t="t"/>
              <a:pathLst>
                <a:path extrusionOk="0" h="80" w="78">
                  <a:moveTo>
                    <a:pt x="78" y="0"/>
                  </a:moveTo>
                  <a:lnTo>
                    <a:pt x="66" y="31"/>
                  </a:lnTo>
                  <a:lnTo>
                    <a:pt x="78" y="48"/>
                  </a:lnTo>
                  <a:lnTo>
                    <a:pt x="49" y="65"/>
                  </a:lnTo>
                  <a:lnTo>
                    <a:pt x="55" y="80"/>
                  </a:lnTo>
                  <a:lnTo>
                    <a:pt x="0" y="78"/>
                  </a:lnTo>
                  <a:lnTo>
                    <a:pt x="46" y="3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4" name="Google Shape;4474;p21"/>
            <p:cNvSpPr/>
            <p:nvPr/>
          </p:nvSpPr>
          <p:spPr>
            <a:xfrm>
              <a:off x="3513138" y="4456113"/>
              <a:ext cx="190500" cy="160338"/>
            </a:xfrm>
            <a:custGeom>
              <a:rect b="b" l="l" r="r" t="t"/>
              <a:pathLst>
                <a:path extrusionOk="0" h="60" w="71">
                  <a:moveTo>
                    <a:pt x="24" y="24"/>
                  </a:moveTo>
                  <a:cubicBezTo>
                    <a:pt x="36" y="36"/>
                    <a:pt x="49" y="48"/>
                    <a:pt x="61" y="60"/>
                  </a:cubicBezTo>
                  <a:cubicBezTo>
                    <a:pt x="67" y="53"/>
                    <a:pt x="71" y="45"/>
                    <a:pt x="71" y="35"/>
                  </a:cubicBezTo>
                  <a:cubicBezTo>
                    <a:pt x="71" y="16"/>
                    <a:pt x="55" y="0"/>
                    <a:pt x="36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39"/>
                    <a:pt x="1" y="43"/>
                    <a:pt x="2" y="46"/>
                  </a:cubicBezTo>
                  <a:cubicBezTo>
                    <a:pt x="9" y="39"/>
                    <a:pt x="16" y="31"/>
                    <a:pt x="24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75" name="Google Shape;4475;p21"/>
          <p:cNvGrpSpPr/>
          <p:nvPr/>
        </p:nvGrpSpPr>
        <p:grpSpPr>
          <a:xfrm>
            <a:off x="709613" y="3486150"/>
            <a:ext cx="595312" cy="641350"/>
            <a:chOff x="709613" y="3486150"/>
            <a:chExt cx="595312" cy="641350"/>
          </a:xfrm>
        </p:grpSpPr>
        <p:sp>
          <p:nvSpPr>
            <p:cNvPr id="4476" name="Google Shape;4476;p21"/>
            <p:cNvSpPr/>
            <p:nvPr/>
          </p:nvSpPr>
          <p:spPr>
            <a:xfrm>
              <a:off x="1014413" y="3516313"/>
              <a:ext cx="290512" cy="322263"/>
            </a:xfrm>
            <a:custGeom>
              <a:rect b="b" l="l" r="r" t="t"/>
              <a:pathLst>
                <a:path extrusionOk="0" h="120" w="108">
                  <a:moveTo>
                    <a:pt x="0" y="0"/>
                  </a:moveTo>
                  <a:cubicBezTo>
                    <a:pt x="54" y="1"/>
                    <a:pt x="108" y="40"/>
                    <a:pt x="103" y="120"/>
                  </a:cubicBezTo>
                  <a:cubicBezTo>
                    <a:pt x="75" y="99"/>
                    <a:pt x="55" y="107"/>
                    <a:pt x="38" y="119"/>
                  </a:cubicBezTo>
                  <a:cubicBezTo>
                    <a:pt x="40" y="97"/>
                    <a:pt x="38" y="26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7" name="Google Shape;4477;p21"/>
            <p:cNvSpPr/>
            <p:nvPr/>
          </p:nvSpPr>
          <p:spPr>
            <a:xfrm>
              <a:off x="709613" y="3516313"/>
              <a:ext cx="288925" cy="323850"/>
            </a:xfrm>
            <a:custGeom>
              <a:rect b="b" l="l" r="r" t="t"/>
              <a:pathLst>
                <a:path extrusionOk="0" h="121" w="108">
                  <a:moveTo>
                    <a:pt x="6" y="121"/>
                  </a:moveTo>
                  <a:cubicBezTo>
                    <a:pt x="0" y="47"/>
                    <a:pt x="54" y="1"/>
                    <a:pt x="108" y="0"/>
                  </a:cubicBezTo>
                  <a:cubicBezTo>
                    <a:pt x="68" y="28"/>
                    <a:pt x="70" y="100"/>
                    <a:pt x="71" y="119"/>
                  </a:cubicBezTo>
                  <a:cubicBezTo>
                    <a:pt x="50" y="99"/>
                    <a:pt x="25" y="107"/>
                    <a:pt x="6" y="1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8" name="Google Shape;4478;p21"/>
            <p:cNvSpPr/>
            <p:nvPr/>
          </p:nvSpPr>
          <p:spPr>
            <a:xfrm>
              <a:off x="900113" y="3486150"/>
              <a:ext cx="249237" cy="641350"/>
            </a:xfrm>
            <a:custGeom>
              <a:rect b="b" l="l" r="r" t="t"/>
              <a:pathLst>
                <a:path extrusionOk="0" h="239" w="93">
                  <a:moveTo>
                    <a:pt x="90" y="190"/>
                  </a:moveTo>
                  <a:cubicBezTo>
                    <a:pt x="90" y="184"/>
                    <a:pt x="86" y="181"/>
                    <a:pt x="83" y="181"/>
                  </a:cubicBezTo>
                  <a:cubicBezTo>
                    <a:pt x="74" y="182"/>
                    <a:pt x="76" y="191"/>
                    <a:pt x="76" y="197"/>
                  </a:cubicBezTo>
                  <a:cubicBezTo>
                    <a:pt x="76" y="207"/>
                    <a:pt x="79" y="223"/>
                    <a:pt x="63" y="223"/>
                  </a:cubicBezTo>
                  <a:cubicBezTo>
                    <a:pt x="55" y="222"/>
                    <a:pt x="52" y="216"/>
                    <a:pt x="51" y="209"/>
                  </a:cubicBezTo>
                  <a:cubicBezTo>
                    <a:pt x="46" y="185"/>
                    <a:pt x="47" y="145"/>
                    <a:pt x="46" y="118"/>
                  </a:cubicBezTo>
                  <a:cubicBezTo>
                    <a:pt x="46" y="117"/>
                    <a:pt x="46" y="116"/>
                    <a:pt x="46" y="116"/>
                  </a:cubicBezTo>
                  <a:cubicBezTo>
                    <a:pt x="58" y="118"/>
                    <a:pt x="69" y="123"/>
                    <a:pt x="77" y="130"/>
                  </a:cubicBezTo>
                  <a:cubicBezTo>
                    <a:pt x="82" y="110"/>
                    <a:pt x="76" y="40"/>
                    <a:pt x="43" y="1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1"/>
                    <a:pt x="41" y="0"/>
                    <a:pt x="40" y="0"/>
                  </a:cubicBezTo>
                  <a:cubicBezTo>
                    <a:pt x="38" y="0"/>
                    <a:pt x="37" y="1"/>
                    <a:pt x="37" y="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2" y="41"/>
                    <a:pt x="0" y="112"/>
                    <a:pt x="4" y="130"/>
                  </a:cubicBezTo>
                  <a:cubicBezTo>
                    <a:pt x="10" y="122"/>
                    <a:pt x="19" y="118"/>
                    <a:pt x="28" y="116"/>
                  </a:cubicBezTo>
                  <a:cubicBezTo>
                    <a:pt x="28" y="117"/>
                    <a:pt x="28" y="117"/>
                    <a:pt x="28" y="117"/>
                  </a:cubicBezTo>
                  <a:cubicBezTo>
                    <a:pt x="29" y="143"/>
                    <a:pt x="30" y="168"/>
                    <a:pt x="31" y="193"/>
                  </a:cubicBezTo>
                  <a:cubicBezTo>
                    <a:pt x="32" y="211"/>
                    <a:pt x="35" y="227"/>
                    <a:pt x="50" y="235"/>
                  </a:cubicBezTo>
                  <a:cubicBezTo>
                    <a:pt x="56" y="239"/>
                    <a:pt x="64" y="239"/>
                    <a:pt x="70" y="238"/>
                  </a:cubicBezTo>
                  <a:cubicBezTo>
                    <a:pt x="93" y="234"/>
                    <a:pt x="92" y="208"/>
                    <a:pt x="90" y="19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79" name="Google Shape;4479;p21"/>
          <p:cNvGrpSpPr/>
          <p:nvPr/>
        </p:nvGrpSpPr>
        <p:grpSpPr>
          <a:xfrm>
            <a:off x="7185025" y="4316413"/>
            <a:ext cx="590550" cy="601663"/>
            <a:chOff x="7185025" y="4316413"/>
            <a:chExt cx="590550" cy="601663"/>
          </a:xfrm>
        </p:grpSpPr>
        <p:sp>
          <p:nvSpPr>
            <p:cNvPr id="4480" name="Google Shape;4480;p21"/>
            <p:cNvSpPr/>
            <p:nvPr/>
          </p:nvSpPr>
          <p:spPr>
            <a:xfrm>
              <a:off x="7185025" y="4316413"/>
              <a:ext cx="590550" cy="601663"/>
            </a:xfrm>
            <a:custGeom>
              <a:rect b="b" l="l" r="r" t="t"/>
              <a:pathLst>
                <a:path extrusionOk="0" h="224" w="220">
                  <a:moveTo>
                    <a:pt x="110" y="0"/>
                  </a:moveTo>
                  <a:cubicBezTo>
                    <a:pt x="50" y="0"/>
                    <a:pt x="0" y="50"/>
                    <a:pt x="0" y="112"/>
                  </a:cubicBezTo>
                  <a:cubicBezTo>
                    <a:pt x="0" y="174"/>
                    <a:pt x="50" y="224"/>
                    <a:pt x="110" y="224"/>
                  </a:cubicBezTo>
                  <a:cubicBezTo>
                    <a:pt x="171" y="224"/>
                    <a:pt x="220" y="174"/>
                    <a:pt x="220" y="112"/>
                  </a:cubicBezTo>
                  <a:cubicBezTo>
                    <a:pt x="220" y="50"/>
                    <a:pt x="171" y="0"/>
                    <a:pt x="110" y="0"/>
                  </a:cubicBezTo>
                  <a:close/>
                  <a:moveTo>
                    <a:pt x="110" y="209"/>
                  </a:moveTo>
                  <a:cubicBezTo>
                    <a:pt x="57" y="209"/>
                    <a:pt x="15" y="166"/>
                    <a:pt x="15" y="112"/>
                  </a:cubicBezTo>
                  <a:cubicBezTo>
                    <a:pt x="15" y="58"/>
                    <a:pt x="57" y="14"/>
                    <a:pt x="110" y="14"/>
                  </a:cubicBezTo>
                  <a:cubicBezTo>
                    <a:pt x="163" y="14"/>
                    <a:pt x="206" y="58"/>
                    <a:pt x="206" y="112"/>
                  </a:cubicBezTo>
                  <a:cubicBezTo>
                    <a:pt x="206" y="166"/>
                    <a:pt x="163" y="209"/>
                    <a:pt x="110" y="20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1" name="Google Shape;4481;p21"/>
            <p:cNvSpPr/>
            <p:nvPr/>
          </p:nvSpPr>
          <p:spPr>
            <a:xfrm>
              <a:off x="7437438" y="4562475"/>
              <a:ext cx="88900" cy="123825"/>
            </a:xfrm>
            <a:custGeom>
              <a:rect b="b" l="l" r="r" t="t"/>
              <a:pathLst>
                <a:path extrusionOk="0" h="46" w="33">
                  <a:moveTo>
                    <a:pt x="23" y="28"/>
                  </a:moveTo>
                  <a:cubicBezTo>
                    <a:pt x="23" y="28"/>
                    <a:pt x="23" y="28"/>
                    <a:pt x="23" y="28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3"/>
                    <a:pt x="14" y="35"/>
                    <a:pt x="14" y="37"/>
                  </a:cubicBezTo>
                  <a:cubicBezTo>
                    <a:pt x="14" y="42"/>
                    <a:pt x="18" y="46"/>
                    <a:pt x="23" y="46"/>
                  </a:cubicBezTo>
                  <a:cubicBezTo>
                    <a:pt x="28" y="46"/>
                    <a:pt x="33" y="42"/>
                    <a:pt x="33" y="37"/>
                  </a:cubicBezTo>
                  <a:cubicBezTo>
                    <a:pt x="33" y="32"/>
                    <a:pt x="28" y="28"/>
                    <a:pt x="23" y="2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2" name="Google Shape;4482;p21"/>
            <p:cNvSpPr/>
            <p:nvPr/>
          </p:nvSpPr>
          <p:spPr>
            <a:xfrm>
              <a:off x="7308850" y="4475163"/>
              <a:ext cx="342900" cy="171450"/>
            </a:xfrm>
            <a:custGeom>
              <a:rect b="b" l="l" r="r" t="t"/>
              <a:pathLst>
                <a:path extrusionOk="0" h="64" w="128">
                  <a:moveTo>
                    <a:pt x="64" y="0"/>
                  </a:moveTo>
                  <a:cubicBezTo>
                    <a:pt x="31" y="0"/>
                    <a:pt x="4" y="27"/>
                    <a:pt x="1" y="60"/>
                  </a:cubicBezTo>
                  <a:cubicBezTo>
                    <a:pt x="1" y="60"/>
                    <a:pt x="0" y="61"/>
                    <a:pt x="0" y="62"/>
                  </a:cubicBezTo>
                  <a:cubicBezTo>
                    <a:pt x="0" y="63"/>
                    <a:pt x="1" y="64"/>
                    <a:pt x="3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1" y="64"/>
                    <a:pt x="22" y="63"/>
                    <a:pt x="22" y="62"/>
                  </a:cubicBezTo>
                  <a:cubicBezTo>
                    <a:pt x="22" y="60"/>
                    <a:pt x="20" y="59"/>
                    <a:pt x="19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1" y="48"/>
                    <a:pt x="15" y="38"/>
                    <a:pt x="22" y="29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5"/>
                    <a:pt x="31" y="34"/>
                  </a:cubicBezTo>
                  <a:cubicBezTo>
                    <a:pt x="32" y="33"/>
                    <a:pt x="32" y="32"/>
                    <a:pt x="31" y="31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34" y="16"/>
                    <a:pt x="47" y="9"/>
                    <a:pt x="62" y="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21"/>
                    <a:pt x="63" y="22"/>
                    <a:pt x="64" y="22"/>
                  </a:cubicBezTo>
                  <a:cubicBezTo>
                    <a:pt x="66" y="22"/>
                    <a:pt x="67" y="21"/>
                    <a:pt x="67" y="1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81" y="9"/>
                    <a:pt x="93" y="15"/>
                    <a:pt x="102" y="24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32"/>
                    <a:pt x="95" y="33"/>
                    <a:pt x="96" y="34"/>
                  </a:cubicBezTo>
                  <a:cubicBezTo>
                    <a:pt x="97" y="35"/>
                    <a:pt x="99" y="35"/>
                    <a:pt x="100" y="34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13" y="36"/>
                    <a:pt x="118" y="47"/>
                    <a:pt x="11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8" y="59"/>
                    <a:pt x="107" y="60"/>
                    <a:pt x="107" y="62"/>
                  </a:cubicBezTo>
                  <a:cubicBezTo>
                    <a:pt x="107" y="63"/>
                    <a:pt x="108" y="64"/>
                    <a:pt x="109" y="64"/>
                  </a:cubicBezTo>
                  <a:cubicBezTo>
                    <a:pt x="126" y="64"/>
                    <a:pt x="126" y="64"/>
                    <a:pt x="126" y="64"/>
                  </a:cubicBezTo>
                  <a:cubicBezTo>
                    <a:pt x="127" y="64"/>
                    <a:pt x="128" y="63"/>
                    <a:pt x="128" y="62"/>
                  </a:cubicBezTo>
                  <a:cubicBezTo>
                    <a:pt x="128" y="61"/>
                    <a:pt x="128" y="60"/>
                    <a:pt x="127" y="60"/>
                  </a:cubicBezTo>
                  <a:cubicBezTo>
                    <a:pt x="125" y="27"/>
                    <a:pt x="98" y="0"/>
                    <a:pt x="6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83" name="Google Shape;4483;p21"/>
          <p:cNvGrpSpPr/>
          <p:nvPr/>
        </p:nvGrpSpPr>
        <p:grpSpPr>
          <a:xfrm>
            <a:off x="8066088" y="4327525"/>
            <a:ext cx="490537" cy="506413"/>
            <a:chOff x="8066088" y="4327525"/>
            <a:chExt cx="490537" cy="506413"/>
          </a:xfrm>
        </p:grpSpPr>
        <p:sp>
          <p:nvSpPr>
            <p:cNvPr id="4484" name="Google Shape;4484;p21"/>
            <p:cNvSpPr/>
            <p:nvPr/>
          </p:nvSpPr>
          <p:spPr>
            <a:xfrm>
              <a:off x="8432800" y="4414838"/>
              <a:ext cx="123825" cy="115888"/>
            </a:xfrm>
            <a:custGeom>
              <a:rect b="b" l="l" r="r" t="t"/>
              <a:pathLst>
                <a:path extrusionOk="0" h="43" w="46">
                  <a:moveTo>
                    <a:pt x="24" y="0"/>
                  </a:moveTo>
                  <a:cubicBezTo>
                    <a:pt x="46" y="34"/>
                    <a:pt x="32" y="41"/>
                    <a:pt x="24" y="42"/>
                  </a:cubicBezTo>
                  <a:cubicBezTo>
                    <a:pt x="15" y="43"/>
                    <a:pt x="0" y="32"/>
                    <a:pt x="2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5" name="Google Shape;4485;p21"/>
            <p:cNvSpPr/>
            <p:nvPr/>
          </p:nvSpPr>
          <p:spPr>
            <a:xfrm>
              <a:off x="8066088" y="4327525"/>
              <a:ext cx="442912" cy="506413"/>
            </a:xfrm>
            <a:custGeom>
              <a:rect b="b" l="l" r="r" t="t"/>
              <a:pathLst>
                <a:path extrusionOk="0" h="189" w="165">
                  <a:moveTo>
                    <a:pt x="37" y="56"/>
                  </a:moveTo>
                  <a:cubicBezTo>
                    <a:pt x="40" y="62"/>
                    <a:pt x="39" y="65"/>
                    <a:pt x="38" y="71"/>
                  </a:cubicBezTo>
                  <a:cubicBezTo>
                    <a:pt x="35" y="82"/>
                    <a:pt x="29" y="95"/>
                    <a:pt x="25" y="104"/>
                  </a:cubicBezTo>
                  <a:cubicBezTo>
                    <a:pt x="23" y="109"/>
                    <a:pt x="16" y="109"/>
                    <a:pt x="15" y="103"/>
                  </a:cubicBezTo>
                  <a:cubicBezTo>
                    <a:pt x="14" y="87"/>
                    <a:pt x="18" y="66"/>
                    <a:pt x="25" y="52"/>
                  </a:cubicBezTo>
                  <a:cubicBezTo>
                    <a:pt x="29" y="48"/>
                    <a:pt x="34" y="52"/>
                    <a:pt x="37" y="56"/>
                  </a:cubicBezTo>
                  <a:moveTo>
                    <a:pt x="104" y="43"/>
                  </a:moveTo>
                  <a:cubicBezTo>
                    <a:pt x="78" y="38"/>
                    <a:pt x="78" y="38"/>
                    <a:pt x="78" y="38"/>
                  </a:cubicBezTo>
                  <a:cubicBezTo>
                    <a:pt x="95" y="12"/>
                    <a:pt x="133" y="0"/>
                    <a:pt x="162" y="13"/>
                  </a:cubicBezTo>
                  <a:cubicBezTo>
                    <a:pt x="164" y="13"/>
                    <a:pt x="165" y="14"/>
                    <a:pt x="165" y="15"/>
                  </a:cubicBezTo>
                  <a:cubicBezTo>
                    <a:pt x="165" y="18"/>
                    <a:pt x="165" y="20"/>
                    <a:pt x="165" y="23"/>
                  </a:cubicBezTo>
                  <a:cubicBezTo>
                    <a:pt x="165" y="24"/>
                    <a:pt x="164" y="24"/>
                    <a:pt x="162" y="23"/>
                  </a:cubicBezTo>
                  <a:cubicBezTo>
                    <a:pt x="130" y="13"/>
                    <a:pt x="116" y="27"/>
                    <a:pt x="105" y="43"/>
                  </a:cubicBezTo>
                  <a:cubicBezTo>
                    <a:pt x="109" y="54"/>
                    <a:pt x="111" y="65"/>
                    <a:pt x="112" y="76"/>
                  </a:cubicBezTo>
                  <a:cubicBezTo>
                    <a:pt x="114" y="79"/>
                    <a:pt x="114" y="83"/>
                    <a:pt x="114" y="86"/>
                  </a:cubicBezTo>
                  <a:cubicBezTo>
                    <a:pt x="114" y="116"/>
                    <a:pt x="114" y="146"/>
                    <a:pt x="114" y="176"/>
                  </a:cubicBezTo>
                  <a:cubicBezTo>
                    <a:pt x="114" y="183"/>
                    <a:pt x="112" y="188"/>
                    <a:pt x="104" y="189"/>
                  </a:cubicBezTo>
                  <a:cubicBezTo>
                    <a:pt x="75" y="189"/>
                    <a:pt x="46" y="189"/>
                    <a:pt x="16" y="189"/>
                  </a:cubicBezTo>
                  <a:cubicBezTo>
                    <a:pt x="4" y="189"/>
                    <a:pt x="2" y="185"/>
                    <a:pt x="1" y="175"/>
                  </a:cubicBezTo>
                  <a:cubicBezTo>
                    <a:pt x="1" y="161"/>
                    <a:pt x="1" y="148"/>
                    <a:pt x="0" y="135"/>
                  </a:cubicBezTo>
                  <a:cubicBezTo>
                    <a:pt x="0" y="122"/>
                    <a:pt x="0" y="109"/>
                    <a:pt x="0" y="97"/>
                  </a:cubicBezTo>
                  <a:cubicBezTo>
                    <a:pt x="0" y="79"/>
                    <a:pt x="3" y="66"/>
                    <a:pt x="5" y="49"/>
                  </a:cubicBezTo>
                  <a:cubicBezTo>
                    <a:pt x="6" y="46"/>
                    <a:pt x="6" y="44"/>
                    <a:pt x="6" y="41"/>
                  </a:cubicBezTo>
                  <a:cubicBezTo>
                    <a:pt x="6" y="39"/>
                    <a:pt x="6" y="37"/>
                    <a:pt x="7" y="34"/>
                  </a:cubicBezTo>
                  <a:cubicBezTo>
                    <a:pt x="7" y="32"/>
                    <a:pt x="8" y="31"/>
                    <a:pt x="10" y="31"/>
                  </a:cubicBezTo>
                  <a:cubicBezTo>
                    <a:pt x="18" y="31"/>
                    <a:pt x="25" y="31"/>
                    <a:pt x="33" y="31"/>
                  </a:cubicBezTo>
                  <a:cubicBezTo>
                    <a:pt x="34" y="31"/>
                    <a:pt x="35" y="31"/>
                    <a:pt x="35" y="32"/>
                  </a:cubicBezTo>
                  <a:cubicBezTo>
                    <a:pt x="37" y="34"/>
                    <a:pt x="38" y="35"/>
                    <a:pt x="40" y="35"/>
                  </a:cubicBezTo>
                  <a:cubicBezTo>
                    <a:pt x="49" y="39"/>
                    <a:pt x="59" y="43"/>
                    <a:pt x="69" y="47"/>
                  </a:cubicBezTo>
                  <a:cubicBezTo>
                    <a:pt x="70" y="47"/>
                    <a:pt x="71" y="47"/>
                    <a:pt x="72" y="46"/>
                  </a:cubicBezTo>
                  <a:cubicBezTo>
                    <a:pt x="73" y="45"/>
                    <a:pt x="74" y="44"/>
                    <a:pt x="75" y="43"/>
                  </a:cubicBezTo>
                  <a:lnTo>
                    <a:pt x="104" y="4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86" name="Google Shape;4486;p21"/>
          <p:cNvSpPr/>
          <p:nvPr/>
        </p:nvSpPr>
        <p:spPr>
          <a:xfrm>
            <a:off x="6391275" y="4410075"/>
            <a:ext cx="557212" cy="419100"/>
          </a:xfrm>
          <a:custGeom>
            <a:rect b="b" l="l" r="r" t="t"/>
            <a:pathLst>
              <a:path extrusionOk="0" h="156" w="208">
                <a:moveTo>
                  <a:pt x="154" y="79"/>
                </a:moveTo>
                <a:cubicBezTo>
                  <a:pt x="185" y="79"/>
                  <a:pt x="185" y="79"/>
                  <a:pt x="185" y="79"/>
                </a:cubicBezTo>
                <a:cubicBezTo>
                  <a:pt x="185" y="102"/>
                  <a:pt x="185" y="102"/>
                  <a:pt x="185" y="102"/>
                </a:cubicBezTo>
                <a:cubicBezTo>
                  <a:pt x="154" y="102"/>
                  <a:pt x="154" y="102"/>
                  <a:pt x="154" y="102"/>
                </a:cubicBezTo>
                <a:lnTo>
                  <a:pt x="154" y="79"/>
                </a:lnTo>
                <a:close/>
                <a:moveTo>
                  <a:pt x="23" y="79"/>
                </a:moveTo>
                <a:cubicBezTo>
                  <a:pt x="54" y="79"/>
                  <a:pt x="54" y="79"/>
                  <a:pt x="54" y="79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23" y="102"/>
                  <a:pt x="23" y="102"/>
                  <a:pt x="23" y="102"/>
                </a:cubicBezTo>
                <a:lnTo>
                  <a:pt x="23" y="79"/>
                </a:lnTo>
                <a:close/>
                <a:moveTo>
                  <a:pt x="137" y="39"/>
                </a:moveTo>
                <a:cubicBezTo>
                  <a:pt x="146" y="39"/>
                  <a:pt x="154" y="44"/>
                  <a:pt x="157" y="52"/>
                </a:cubicBezTo>
                <a:cubicBezTo>
                  <a:pt x="117" y="52"/>
                  <a:pt x="117" y="52"/>
                  <a:pt x="117" y="52"/>
                </a:cubicBezTo>
                <a:cubicBezTo>
                  <a:pt x="120" y="44"/>
                  <a:pt x="128" y="39"/>
                  <a:pt x="137" y="39"/>
                </a:cubicBezTo>
                <a:close/>
                <a:moveTo>
                  <a:pt x="137" y="35"/>
                </a:moveTo>
                <a:cubicBezTo>
                  <a:pt x="149" y="35"/>
                  <a:pt x="158" y="42"/>
                  <a:pt x="162" y="52"/>
                </a:cubicBezTo>
                <a:cubicBezTo>
                  <a:pt x="178" y="52"/>
                  <a:pt x="178" y="52"/>
                  <a:pt x="178" y="52"/>
                </a:cubicBezTo>
                <a:cubicBezTo>
                  <a:pt x="156" y="6"/>
                  <a:pt x="156" y="6"/>
                  <a:pt x="156" y="6"/>
                </a:cubicBezTo>
                <a:cubicBezTo>
                  <a:pt x="63" y="6"/>
                  <a:pt x="63" y="6"/>
                  <a:pt x="63" y="6"/>
                </a:cubicBezTo>
                <a:cubicBezTo>
                  <a:pt x="53" y="6"/>
                  <a:pt x="53" y="6"/>
                  <a:pt x="53" y="6"/>
                </a:cubicBezTo>
                <a:cubicBezTo>
                  <a:pt x="51" y="11"/>
                  <a:pt x="51" y="11"/>
                  <a:pt x="51" y="11"/>
                </a:cubicBezTo>
                <a:cubicBezTo>
                  <a:pt x="33" y="52"/>
                  <a:pt x="33" y="52"/>
                  <a:pt x="33" y="52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5" y="42"/>
                  <a:pt x="125" y="35"/>
                  <a:pt x="137" y="35"/>
                </a:cubicBezTo>
                <a:close/>
                <a:moveTo>
                  <a:pt x="197" y="58"/>
                </a:moveTo>
                <a:cubicBezTo>
                  <a:pt x="203" y="62"/>
                  <a:pt x="208" y="69"/>
                  <a:pt x="208" y="77"/>
                </a:cubicBezTo>
                <a:cubicBezTo>
                  <a:pt x="208" y="95"/>
                  <a:pt x="208" y="95"/>
                  <a:pt x="208" y="95"/>
                </a:cubicBezTo>
                <a:cubicBezTo>
                  <a:pt x="208" y="107"/>
                  <a:pt x="199" y="116"/>
                  <a:pt x="189" y="117"/>
                </a:cubicBezTo>
                <a:cubicBezTo>
                  <a:pt x="189" y="118"/>
                  <a:pt x="189" y="119"/>
                  <a:pt x="189" y="119"/>
                </a:cubicBezTo>
                <a:cubicBezTo>
                  <a:pt x="189" y="142"/>
                  <a:pt x="189" y="142"/>
                  <a:pt x="189" y="142"/>
                </a:cubicBezTo>
                <a:cubicBezTo>
                  <a:pt x="189" y="150"/>
                  <a:pt x="182" y="156"/>
                  <a:pt x="175" y="156"/>
                </a:cubicBezTo>
                <a:cubicBezTo>
                  <a:pt x="167" y="156"/>
                  <a:pt x="161" y="150"/>
                  <a:pt x="161" y="142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9"/>
                  <a:pt x="161" y="118"/>
                  <a:pt x="161" y="118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54" y="118"/>
                  <a:pt x="54" y="119"/>
                  <a:pt x="54" y="119"/>
                </a:cubicBezTo>
                <a:cubicBezTo>
                  <a:pt x="54" y="142"/>
                  <a:pt x="54" y="142"/>
                  <a:pt x="54" y="142"/>
                </a:cubicBezTo>
                <a:cubicBezTo>
                  <a:pt x="54" y="150"/>
                  <a:pt x="48" y="156"/>
                  <a:pt x="40" y="156"/>
                </a:cubicBezTo>
                <a:cubicBezTo>
                  <a:pt x="32" y="156"/>
                  <a:pt x="26" y="150"/>
                  <a:pt x="26" y="142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6" y="119"/>
                  <a:pt x="26" y="118"/>
                  <a:pt x="26" y="118"/>
                </a:cubicBezTo>
                <a:cubicBezTo>
                  <a:pt x="22" y="118"/>
                  <a:pt x="22" y="118"/>
                  <a:pt x="22" y="118"/>
                </a:cubicBezTo>
                <a:cubicBezTo>
                  <a:pt x="10" y="118"/>
                  <a:pt x="0" y="108"/>
                  <a:pt x="0" y="95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68"/>
                  <a:pt x="6" y="60"/>
                  <a:pt x="14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21" y="39"/>
                  <a:pt x="29" y="22"/>
                  <a:pt x="37" y="5"/>
                </a:cubicBezTo>
                <a:cubicBezTo>
                  <a:pt x="38" y="2"/>
                  <a:pt x="39" y="0"/>
                  <a:pt x="43" y="0"/>
                </a:cubicBezTo>
                <a:cubicBezTo>
                  <a:pt x="84" y="0"/>
                  <a:pt x="125" y="0"/>
                  <a:pt x="166" y="0"/>
                </a:cubicBezTo>
                <a:cubicBezTo>
                  <a:pt x="170" y="0"/>
                  <a:pt x="171" y="2"/>
                  <a:pt x="172" y="5"/>
                </a:cubicBezTo>
                <a:lnTo>
                  <a:pt x="197" y="5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87" name="Google Shape;4487;p21"/>
          <p:cNvSpPr/>
          <p:nvPr/>
        </p:nvSpPr>
        <p:spPr>
          <a:xfrm>
            <a:off x="3990975" y="4370388"/>
            <a:ext cx="623887" cy="512763"/>
          </a:xfrm>
          <a:custGeom>
            <a:rect b="b" l="l" r="r" t="t"/>
            <a:pathLst>
              <a:path extrusionOk="0" h="191" w="232">
                <a:moveTo>
                  <a:pt x="232" y="95"/>
                </a:moveTo>
                <a:cubicBezTo>
                  <a:pt x="187" y="76"/>
                  <a:pt x="187" y="76"/>
                  <a:pt x="187" y="76"/>
                </a:cubicBezTo>
                <a:cubicBezTo>
                  <a:pt x="187" y="90"/>
                  <a:pt x="187" y="90"/>
                  <a:pt x="187" y="90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75" y="74"/>
                  <a:pt x="75" y="74"/>
                  <a:pt x="75" y="74"/>
                </a:cubicBezTo>
                <a:cubicBezTo>
                  <a:pt x="53" y="90"/>
                  <a:pt x="53" y="90"/>
                  <a:pt x="53" y="90"/>
                </a:cubicBezTo>
                <a:cubicBezTo>
                  <a:pt x="29" y="90"/>
                  <a:pt x="29" y="90"/>
                  <a:pt x="29" y="90"/>
                </a:cubicBezTo>
                <a:cubicBezTo>
                  <a:pt x="97" y="21"/>
                  <a:pt x="97" y="21"/>
                  <a:pt x="97" y="21"/>
                </a:cubicBezTo>
                <a:cubicBezTo>
                  <a:pt x="110" y="56"/>
                  <a:pt x="142" y="65"/>
                  <a:pt x="126" y="81"/>
                </a:cubicBezTo>
                <a:cubicBezTo>
                  <a:pt x="154" y="81"/>
                  <a:pt x="154" y="81"/>
                  <a:pt x="154" y="81"/>
                </a:cubicBezTo>
                <a:cubicBezTo>
                  <a:pt x="160" y="46"/>
                  <a:pt x="129" y="48"/>
                  <a:pt x="108" y="15"/>
                </a:cubicBezTo>
                <a:cubicBezTo>
                  <a:pt x="110" y="14"/>
                  <a:pt x="111" y="12"/>
                  <a:pt x="111" y="9"/>
                </a:cubicBezTo>
                <a:cubicBezTo>
                  <a:pt x="111" y="4"/>
                  <a:pt x="106" y="0"/>
                  <a:pt x="101" y="0"/>
                </a:cubicBezTo>
                <a:cubicBezTo>
                  <a:pt x="96" y="0"/>
                  <a:pt x="92" y="4"/>
                  <a:pt x="92" y="9"/>
                </a:cubicBezTo>
                <a:cubicBezTo>
                  <a:pt x="92" y="10"/>
                  <a:pt x="92" y="11"/>
                  <a:pt x="92" y="12"/>
                </a:cubicBezTo>
                <a:cubicBezTo>
                  <a:pt x="17" y="87"/>
                  <a:pt x="17" y="87"/>
                  <a:pt x="17" y="87"/>
                </a:cubicBezTo>
                <a:cubicBezTo>
                  <a:pt x="15" y="86"/>
                  <a:pt x="13" y="85"/>
                  <a:pt x="11" y="85"/>
                </a:cubicBezTo>
                <a:cubicBezTo>
                  <a:pt x="5" y="85"/>
                  <a:pt x="0" y="90"/>
                  <a:pt x="0" y="95"/>
                </a:cubicBezTo>
                <a:cubicBezTo>
                  <a:pt x="0" y="101"/>
                  <a:pt x="5" y="106"/>
                  <a:pt x="11" y="106"/>
                </a:cubicBezTo>
                <a:cubicBezTo>
                  <a:pt x="13" y="106"/>
                  <a:pt x="15" y="105"/>
                  <a:pt x="17" y="103"/>
                </a:cubicBezTo>
                <a:cubicBezTo>
                  <a:pt x="92" y="179"/>
                  <a:pt x="92" y="179"/>
                  <a:pt x="92" y="179"/>
                </a:cubicBezTo>
                <a:cubicBezTo>
                  <a:pt x="92" y="179"/>
                  <a:pt x="92" y="180"/>
                  <a:pt x="92" y="181"/>
                </a:cubicBezTo>
                <a:cubicBezTo>
                  <a:pt x="92" y="186"/>
                  <a:pt x="96" y="191"/>
                  <a:pt x="101" y="191"/>
                </a:cubicBezTo>
                <a:cubicBezTo>
                  <a:pt x="106" y="191"/>
                  <a:pt x="111" y="186"/>
                  <a:pt x="111" y="181"/>
                </a:cubicBezTo>
                <a:cubicBezTo>
                  <a:pt x="111" y="179"/>
                  <a:pt x="110" y="177"/>
                  <a:pt x="108" y="176"/>
                </a:cubicBezTo>
                <a:cubicBezTo>
                  <a:pt x="129" y="143"/>
                  <a:pt x="160" y="145"/>
                  <a:pt x="154" y="109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42" y="126"/>
                  <a:pt x="110" y="135"/>
                  <a:pt x="97" y="169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75" y="117"/>
                  <a:pt x="75" y="117"/>
                  <a:pt x="75" y="117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87" y="100"/>
                  <a:pt x="187" y="100"/>
                  <a:pt x="187" y="100"/>
                </a:cubicBezTo>
                <a:cubicBezTo>
                  <a:pt x="187" y="114"/>
                  <a:pt x="187" y="114"/>
                  <a:pt x="187" y="114"/>
                </a:cubicBezTo>
                <a:lnTo>
                  <a:pt x="232" y="9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488" name="Google Shape;4488;p21"/>
          <p:cNvGrpSpPr/>
          <p:nvPr/>
        </p:nvGrpSpPr>
        <p:grpSpPr>
          <a:xfrm>
            <a:off x="3981450" y="2636838"/>
            <a:ext cx="590550" cy="581025"/>
            <a:chOff x="3981450" y="2636838"/>
            <a:chExt cx="590550" cy="581025"/>
          </a:xfrm>
        </p:grpSpPr>
        <p:sp>
          <p:nvSpPr>
            <p:cNvPr id="4489" name="Google Shape;4489;p21"/>
            <p:cNvSpPr/>
            <p:nvPr/>
          </p:nvSpPr>
          <p:spPr>
            <a:xfrm>
              <a:off x="3981450" y="2636838"/>
              <a:ext cx="590550" cy="581025"/>
            </a:xfrm>
            <a:custGeom>
              <a:rect b="b" l="l" r="r" t="t"/>
              <a:pathLst>
                <a:path extrusionOk="0" h="216" w="220">
                  <a:moveTo>
                    <a:pt x="91" y="165"/>
                  </a:moveTo>
                  <a:cubicBezTo>
                    <a:pt x="96" y="165"/>
                    <a:pt x="101" y="165"/>
                    <a:pt x="106" y="165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2"/>
                    <a:pt x="108" y="0"/>
                    <a:pt x="110" y="0"/>
                  </a:cubicBezTo>
                  <a:cubicBezTo>
                    <a:pt x="112" y="0"/>
                    <a:pt x="113" y="2"/>
                    <a:pt x="113" y="4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67" y="164"/>
                    <a:pt x="220" y="151"/>
                    <a:pt x="220" y="151"/>
                  </a:cubicBezTo>
                  <a:cubicBezTo>
                    <a:pt x="207" y="173"/>
                    <a:pt x="187" y="197"/>
                    <a:pt x="168" y="205"/>
                  </a:cubicBezTo>
                  <a:cubicBezTo>
                    <a:pt x="138" y="216"/>
                    <a:pt x="70" y="215"/>
                    <a:pt x="48" y="204"/>
                  </a:cubicBezTo>
                  <a:cubicBezTo>
                    <a:pt x="29" y="195"/>
                    <a:pt x="0" y="155"/>
                    <a:pt x="0" y="155"/>
                  </a:cubicBezTo>
                  <a:cubicBezTo>
                    <a:pt x="0" y="155"/>
                    <a:pt x="31" y="161"/>
                    <a:pt x="91" y="16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0" name="Google Shape;4490;p21"/>
            <p:cNvSpPr/>
            <p:nvPr/>
          </p:nvSpPr>
          <p:spPr>
            <a:xfrm>
              <a:off x="4270375" y="2678113"/>
              <a:ext cx="295275" cy="393700"/>
            </a:xfrm>
            <a:custGeom>
              <a:rect b="b" l="l" r="r" t="t"/>
              <a:pathLst>
                <a:path extrusionOk="0" h="147" w="110">
                  <a:moveTo>
                    <a:pt x="0" y="0"/>
                  </a:moveTo>
                  <a:cubicBezTo>
                    <a:pt x="0" y="0"/>
                    <a:pt x="46" y="60"/>
                    <a:pt x="2" y="128"/>
                  </a:cubicBezTo>
                  <a:cubicBezTo>
                    <a:pt x="2" y="128"/>
                    <a:pt x="51" y="118"/>
                    <a:pt x="67" y="147"/>
                  </a:cubicBezTo>
                  <a:cubicBezTo>
                    <a:pt x="67" y="147"/>
                    <a:pt x="110" y="65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1" name="Google Shape;4491;p21"/>
            <p:cNvSpPr/>
            <p:nvPr/>
          </p:nvSpPr>
          <p:spPr>
            <a:xfrm>
              <a:off x="4056063" y="2682875"/>
              <a:ext cx="222250" cy="387350"/>
            </a:xfrm>
            <a:custGeom>
              <a:rect b="b" l="l" r="r" t="t"/>
              <a:pathLst>
                <a:path extrusionOk="0" h="144" w="83">
                  <a:moveTo>
                    <a:pt x="83" y="144"/>
                  </a:moveTo>
                  <a:cubicBezTo>
                    <a:pt x="83" y="144"/>
                    <a:pt x="54" y="83"/>
                    <a:pt x="80" y="0"/>
                  </a:cubicBezTo>
                  <a:cubicBezTo>
                    <a:pt x="80" y="0"/>
                    <a:pt x="11" y="47"/>
                    <a:pt x="0" y="142"/>
                  </a:cubicBezTo>
                  <a:cubicBezTo>
                    <a:pt x="0" y="142"/>
                    <a:pt x="33" y="122"/>
                    <a:pt x="83" y="14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92" name="Google Shape;4492;p21"/>
          <p:cNvGrpSpPr/>
          <p:nvPr/>
        </p:nvGrpSpPr>
        <p:grpSpPr>
          <a:xfrm>
            <a:off x="5614988" y="2670175"/>
            <a:ext cx="574674" cy="528638"/>
            <a:chOff x="5614988" y="2670175"/>
            <a:chExt cx="574674" cy="528638"/>
          </a:xfrm>
        </p:grpSpPr>
        <p:sp>
          <p:nvSpPr>
            <p:cNvPr id="4493" name="Google Shape;4493;p21"/>
            <p:cNvSpPr/>
            <p:nvPr/>
          </p:nvSpPr>
          <p:spPr>
            <a:xfrm>
              <a:off x="5614988" y="2838450"/>
              <a:ext cx="528637" cy="360363"/>
            </a:xfrm>
            <a:custGeom>
              <a:rect b="b" l="l" r="r" t="t"/>
              <a:pathLst>
                <a:path extrusionOk="0" h="134" w="197">
                  <a:moveTo>
                    <a:pt x="191" y="18"/>
                  </a:moveTo>
                  <a:cubicBezTo>
                    <a:pt x="191" y="8"/>
                    <a:pt x="150" y="0"/>
                    <a:pt x="100" y="0"/>
                  </a:cubicBezTo>
                  <a:cubicBezTo>
                    <a:pt x="49" y="0"/>
                    <a:pt x="8" y="8"/>
                    <a:pt x="8" y="18"/>
                  </a:cubicBezTo>
                  <a:cubicBezTo>
                    <a:pt x="8" y="18"/>
                    <a:pt x="0" y="47"/>
                    <a:pt x="21" y="83"/>
                  </a:cubicBezTo>
                  <a:cubicBezTo>
                    <a:pt x="43" y="118"/>
                    <a:pt x="68" y="134"/>
                    <a:pt x="104" y="133"/>
                  </a:cubicBezTo>
                  <a:cubicBezTo>
                    <a:pt x="139" y="132"/>
                    <a:pt x="197" y="113"/>
                    <a:pt x="191" y="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4" name="Google Shape;4494;p21"/>
            <p:cNvSpPr/>
            <p:nvPr/>
          </p:nvSpPr>
          <p:spPr>
            <a:xfrm>
              <a:off x="5703888" y="2900363"/>
              <a:ext cx="431800" cy="293688"/>
            </a:xfrm>
            <a:custGeom>
              <a:rect b="b" l="l" r="r" t="t"/>
              <a:pathLst>
                <a:path extrusionOk="0" h="109" w="161">
                  <a:moveTo>
                    <a:pt x="159" y="0"/>
                  </a:moveTo>
                  <a:cubicBezTo>
                    <a:pt x="155" y="4"/>
                    <a:pt x="150" y="9"/>
                    <a:pt x="141" y="13"/>
                  </a:cubicBezTo>
                  <a:cubicBezTo>
                    <a:pt x="129" y="17"/>
                    <a:pt x="110" y="21"/>
                    <a:pt x="83" y="21"/>
                  </a:cubicBezTo>
                  <a:cubicBezTo>
                    <a:pt x="61" y="21"/>
                    <a:pt x="34" y="19"/>
                    <a:pt x="0" y="13"/>
                  </a:cubicBezTo>
                  <a:cubicBezTo>
                    <a:pt x="0" y="13"/>
                    <a:pt x="24" y="24"/>
                    <a:pt x="62" y="29"/>
                  </a:cubicBezTo>
                  <a:cubicBezTo>
                    <a:pt x="96" y="34"/>
                    <a:pt x="103" y="90"/>
                    <a:pt x="78" y="109"/>
                  </a:cubicBezTo>
                  <a:cubicBezTo>
                    <a:pt x="113" y="106"/>
                    <a:pt x="161" y="85"/>
                    <a:pt x="15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5" name="Google Shape;4495;p21"/>
            <p:cNvSpPr/>
            <p:nvPr/>
          </p:nvSpPr>
          <p:spPr>
            <a:xfrm>
              <a:off x="5649913" y="2849563"/>
              <a:ext cx="465137" cy="889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6" name="Google Shape;4496;p21"/>
            <p:cNvSpPr/>
            <p:nvPr/>
          </p:nvSpPr>
          <p:spPr>
            <a:xfrm>
              <a:off x="5649913" y="2892425"/>
              <a:ext cx="465137" cy="7938"/>
            </a:xfrm>
            <a:custGeom>
              <a:rect b="b" l="l" r="r" t="t"/>
              <a:pathLst>
                <a:path extrusionOk="0" h="3" w="17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73" y="1"/>
                  </a:moveTo>
                  <a:cubicBezTo>
                    <a:pt x="173" y="1"/>
                    <a:pt x="173" y="1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73" y="1"/>
                  </a:moveTo>
                  <a:cubicBezTo>
                    <a:pt x="173" y="1"/>
                    <a:pt x="173" y="1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73" y="1"/>
                  </a:moveTo>
                  <a:cubicBezTo>
                    <a:pt x="173" y="1"/>
                    <a:pt x="173" y="1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73" y="1"/>
                  </a:moveTo>
                  <a:cubicBezTo>
                    <a:pt x="173" y="1"/>
                    <a:pt x="173" y="1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173" y="0"/>
                  </a:moveTo>
                  <a:cubicBezTo>
                    <a:pt x="173" y="1"/>
                    <a:pt x="173" y="1"/>
                    <a:pt x="173" y="1"/>
                  </a:cubicBezTo>
                  <a:cubicBezTo>
                    <a:pt x="173" y="1"/>
                    <a:pt x="173" y="1"/>
                    <a:pt x="17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7" name="Google Shape;4497;p21"/>
            <p:cNvSpPr/>
            <p:nvPr/>
          </p:nvSpPr>
          <p:spPr>
            <a:xfrm>
              <a:off x="5649913" y="2849563"/>
              <a:ext cx="465137" cy="57150"/>
            </a:xfrm>
            <a:custGeom>
              <a:rect b="b" l="l" r="r" t="t"/>
              <a:pathLst>
                <a:path extrusionOk="0" h="21" w="173">
                  <a:moveTo>
                    <a:pt x="87" y="0"/>
                  </a:moveTo>
                  <a:cubicBezTo>
                    <a:pt x="39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0"/>
                    <a:pt x="3" y="21"/>
                    <a:pt x="4" y="21"/>
                  </a:cubicBezTo>
                  <a:cubicBezTo>
                    <a:pt x="8" y="13"/>
                    <a:pt x="43" y="6"/>
                    <a:pt x="87" y="6"/>
                  </a:cubicBezTo>
                  <a:cubicBezTo>
                    <a:pt x="130" y="6"/>
                    <a:pt x="165" y="13"/>
                    <a:pt x="169" y="21"/>
                  </a:cubicBezTo>
                  <a:cubicBezTo>
                    <a:pt x="172" y="20"/>
                    <a:pt x="173" y="18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6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3" y="7"/>
                    <a:pt x="134" y="0"/>
                    <a:pt x="8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8" name="Google Shape;4498;p21"/>
            <p:cNvSpPr/>
            <p:nvPr/>
          </p:nvSpPr>
          <p:spPr>
            <a:xfrm>
              <a:off x="5959475" y="2670175"/>
              <a:ext cx="230187" cy="209550"/>
            </a:xfrm>
            <a:custGeom>
              <a:rect b="b" l="l" r="r" t="t"/>
              <a:pathLst>
                <a:path extrusionOk="0" h="78" w="86">
                  <a:moveTo>
                    <a:pt x="86" y="3"/>
                  </a:moveTo>
                  <a:cubicBezTo>
                    <a:pt x="84" y="3"/>
                    <a:pt x="84" y="3"/>
                    <a:pt x="84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5" y="1"/>
                    <a:pt x="84" y="0"/>
                    <a:pt x="82" y="0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8" y="15"/>
                    <a:pt x="38" y="1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5" y="7"/>
                    <a:pt x="86" y="6"/>
                    <a:pt x="86" y="4"/>
                  </a:cubicBezTo>
                  <a:cubicBezTo>
                    <a:pt x="86" y="4"/>
                    <a:pt x="86" y="3"/>
                    <a:pt x="86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9" name="Google Shape;4499;p21"/>
            <p:cNvSpPr/>
            <p:nvPr/>
          </p:nvSpPr>
          <p:spPr>
            <a:xfrm>
              <a:off x="5700713" y="2919413"/>
              <a:ext cx="34925" cy="163513"/>
            </a:xfrm>
            <a:custGeom>
              <a:rect b="b" l="l" r="r" t="t"/>
              <a:pathLst>
                <a:path extrusionOk="0" h="61" w="13">
                  <a:moveTo>
                    <a:pt x="10" y="0"/>
                  </a:moveTo>
                  <a:cubicBezTo>
                    <a:pt x="10" y="0"/>
                    <a:pt x="5" y="12"/>
                    <a:pt x="7" y="29"/>
                  </a:cubicBezTo>
                  <a:cubicBezTo>
                    <a:pt x="9" y="46"/>
                    <a:pt x="13" y="60"/>
                    <a:pt x="10" y="60"/>
                  </a:cubicBezTo>
                  <a:cubicBezTo>
                    <a:pt x="7" y="61"/>
                    <a:pt x="0" y="24"/>
                    <a:pt x="9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0" name="Google Shape;4500;p21"/>
            <p:cNvSpPr/>
            <p:nvPr/>
          </p:nvSpPr>
          <p:spPr>
            <a:xfrm>
              <a:off x="5656263" y="2916238"/>
              <a:ext cx="36512" cy="69850"/>
            </a:xfrm>
            <a:custGeom>
              <a:rect b="b" l="l" r="r" t="t"/>
              <a:pathLst>
                <a:path extrusionOk="0" h="26" w="14">
                  <a:moveTo>
                    <a:pt x="14" y="0"/>
                  </a:moveTo>
                  <a:cubicBezTo>
                    <a:pt x="14" y="0"/>
                    <a:pt x="9" y="10"/>
                    <a:pt x="10" y="18"/>
                  </a:cubicBezTo>
                  <a:cubicBezTo>
                    <a:pt x="12" y="26"/>
                    <a:pt x="0" y="8"/>
                    <a:pt x="1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1" name="Google Shape;4501;p21"/>
            <p:cNvSpPr/>
            <p:nvPr/>
          </p:nvSpPr>
          <p:spPr>
            <a:xfrm>
              <a:off x="5983288" y="2930525"/>
              <a:ext cx="39687" cy="101600"/>
            </a:xfrm>
            <a:custGeom>
              <a:rect b="b" l="l" r="r" t="t"/>
              <a:pathLst>
                <a:path extrusionOk="0" h="38" w="15">
                  <a:moveTo>
                    <a:pt x="0" y="0"/>
                  </a:moveTo>
                  <a:cubicBezTo>
                    <a:pt x="0" y="0"/>
                    <a:pt x="6" y="10"/>
                    <a:pt x="5" y="24"/>
                  </a:cubicBezTo>
                  <a:cubicBezTo>
                    <a:pt x="4" y="38"/>
                    <a:pt x="15" y="15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02" name="Google Shape;4502;p21"/>
          <p:cNvGrpSpPr/>
          <p:nvPr/>
        </p:nvGrpSpPr>
        <p:grpSpPr>
          <a:xfrm>
            <a:off x="4826000" y="2628900"/>
            <a:ext cx="531813" cy="642938"/>
            <a:chOff x="4826000" y="2628900"/>
            <a:chExt cx="531813" cy="642938"/>
          </a:xfrm>
        </p:grpSpPr>
        <p:sp>
          <p:nvSpPr>
            <p:cNvPr id="4503" name="Google Shape;4503;p21"/>
            <p:cNvSpPr/>
            <p:nvPr/>
          </p:nvSpPr>
          <p:spPr>
            <a:xfrm>
              <a:off x="5070475" y="2749550"/>
              <a:ext cx="107950" cy="522288"/>
            </a:xfrm>
            <a:custGeom>
              <a:rect b="b" l="l" r="r" t="t"/>
              <a:pathLst>
                <a:path extrusionOk="0" h="194" w="40">
                  <a:moveTo>
                    <a:pt x="13" y="188"/>
                  </a:moveTo>
                  <a:cubicBezTo>
                    <a:pt x="11" y="182"/>
                    <a:pt x="19" y="161"/>
                    <a:pt x="19" y="161"/>
                  </a:cubicBezTo>
                  <a:cubicBezTo>
                    <a:pt x="22" y="115"/>
                    <a:pt x="19" y="55"/>
                    <a:pt x="0" y="0"/>
                  </a:cubicBezTo>
                  <a:cubicBezTo>
                    <a:pt x="0" y="0"/>
                    <a:pt x="40" y="49"/>
                    <a:pt x="30" y="184"/>
                  </a:cubicBezTo>
                  <a:cubicBezTo>
                    <a:pt x="30" y="184"/>
                    <a:pt x="16" y="194"/>
                    <a:pt x="13" y="18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4" name="Google Shape;4504;p21"/>
            <p:cNvSpPr/>
            <p:nvPr/>
          </p:nvSpPr>
          <p:spPr>
            <a:xfrm>
              <a:off x="4857750" y="2686050"/>
              <a:ext cx="228600" cy="98425"/>
            </a:xfrm>
            <a:custGeom>
              <a:rect b="b" l="l" r="r" t="t"/>
              <a:pathLst>
                <a:path extrusionOk="0" h="37" w="85">
                  <a:moveTo>
                    <a:pt x="85" y="37"/>
                  </a:moveTo>
                  <a:cubicBezTo>
                    <a:pt x="85" y="37"/>
                    <a:pt x="82" y="17"/>
                    <a:pt x="68" y="10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9"/>
                    <a:pt x="52" y="2"/>
                    <a:pt x="46" y="1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13" y="0"/>
                    <a:pt x="0" y="23"/>
                  </a:cubicBezTo>
                  <a:cubicBezTo>
                    <a:pt x="0" y="23"/>
                    <a:pt x="17" y="31"/>
                    <a:pt x="21" y="3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35" y="31"/>
                    <a:pt x="38" y="30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63" y="24"/>
                    <a:pt x="85" y="3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5" name="Google Shape;4505;p21"/>
            <p:cNvSpPr/>
            <p:nvPr/>
          </p:nvSpPr>
          <p:spPr>
            <a:xfrm>
              <a:off x="5043488" y="2628900"/>
              <a:ext cx="231775" cy="147638"/>
            </a:xfrm>
            <a:custGeom>
              <a:rect b="b" l="l" r="r" t="t"/>
              <a:pathLst>
                <a:path extrusionOk="0" h="55" w="86">
                  <a:moveTo>
                    <a:pt x="15" y="55"/>
                  </a:moveTo>
                  <a:cubicBezTo>
                    <a:pt x="14" y="50"/>
                    <a:pt x="24" y="38"/>
                    <a:pt x="24" y="38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6" y="36"/>
                    <a:pt x="27" y="35"/>
                  </a:cubicBezTo>
                  <a:cubicBezTo>
                    <a:pt x="28" y="35"/>
                    <a:pt x="35" y="28"/>
                    <a:pt x="35" y="28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46" y="20"/>
                    <a:pt x="52" y="17"/>
                  </a:cubicBezTo>
                  <a:cubicBezTo>
                    <a:pt x="59" y="15"/>
                    <a:pt x="86" y="30"/>
                    <a:pt x="86" y="30"/>
                  </a:cubicBezTo>
                  <a:cubicBezTo>
                    <a:pt x="80" y="5"/>
                    <a:pt x="36" y="0"/>
                    <a:pt x="36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13" y="7"/>
                    <a:pt x="5" y="23"/>
                    <a:pt x="5" y="23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0" y="45"/>
                    <a:pt x="11" y="54"/>
                    <a:pt x="11" y="54"/>
                  </a:cubicBezTo>
                  <a:lnTo>
                    <a:pt x="15" y="5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6" name="Google Shape;4506;p21"/>
            <p:cNvSpPr/>
            <p:nvPr/>
          </p:nvSpPr>
          <p:spPr>
            <a:xfrm>
              <a:off x="5075238" y="2714625"/>
              <a:ext cx="282575" cy="161925"/>
            </a:xfrm>
            <a:custGeom>
              <a:rect b="b" l="l" r="r" t="t"/>
              <a:pathLst>
                <a:path extrusionOk="0" h="60" w="105">
                  <a:moveTo>
                    <a:pt x="0" y="24"/>
                  </a:moveTo>
                  <a:cubicBezTo>
                    <a:pt x="0" y="24"/>
                    <a:pt x="22" y="3"/>
                    <a:pt x="46" y="3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105" y="0"/>
                    <a:pt x="90" y="60"/>
                  </a:cubicBezTo>
                  <a:cubicBezTo>
                    <a:pt x="90" y="60"/>
                    <a:pt x="71" y="42"/>
                    <a:pt x="67" y="41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13" y="31"/>
                    <a:pt x="0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7" name="Google Shape;4507;p21"/>
            <p:cNvSpPr/>
            <p:nvPr/>
          </p:nvSpPr>
          <p:spPr>
            <a:xfrm>
              <a:off x="5081588" y="2767013"/>
              <a:ext cx="179387" cy="261938"/>
            </a:xfrm>
            <a:custGeom>
              <a:rect b="b" l="l" r="r" t="t"/>
              <a:pathLst>
                <a:path extrusionOk="0" h="98" w="67">
                  <a:moveTo>
                    <a:pt x="0" y="4"/>
                  </a:moveTo>
                  <a:cubicBezTo>
                    <a:pt x="0" y="4"/>
                    <a:pt x="24" y="0"/>
                    <a:pt x="37" y="14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51" y="30"/>
                    <a:pt x="54" y="3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67" y="75"/>
                    <a:pt x="44" y="98"/>
                  </a:cubicBezTo>
                  <a:cubicBezTo>
                    <a:pt x="44" y="98"/>
                    <a:pt x="30" y="81"/>
                    <a:pt x="28" y="76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3" y="60"/>
                    <a:pt x="23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4"/>
                    <a:pt x="22" y="25"/>
                    <a:pt x="0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8" name="Google Shape;4508;p21"/>
            <p:cNvSpPr/>
            <p:nvPr/>
          </p:nvSpPr>
          <p:spPr>
            <a:xfrm>
              <a:off x="4995863" y="2771775"/>
              <a:ext cx="122237" cy="266700"/>
            </a:xfrm>
            <a:custGeom>
              <a:rect b="b" l="l" r="r" t="t"/>
              <a:pathLst>
                <a:path extrusionOk="0" h="99" w="46">
                  <a:moveTo>
                    <a:pt x="31" y="0"/>
                  </a:moveTo>
                  <a:cubicBezTo>
                    <a:pt x="31" y="0"/>
                    <a:pt x="42" y="6"/>
                    <a:pt x="45" y="32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4" y="52"/>
                    <a:pt x="43" y="54"/>
                  </a:cubicBezTo>
                  <a:cubicBezTo>
                    <a:pt x="42" y="56"/>
                    <a:pt x="38" y="55"/>
                    <a:pt x="38" y="55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0" y="69"/>
                    <a:pt x="39" y="70"/>
                  </a:cubicBezTo>
                  <a:cubicBezTo>
                    <a:pt x="37" y="70"/>
                    <a:pt x="35" y="69"/>
                    <a:pt x="35" y="69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4"/>
                    <a:pt x="25" y="99"/>
                    <a:pt x="23" y="98"/>
                  </a:cubicBezTo>
                  <a:cubicBezTo>
                    <a:pt x="21" y="98"/>
                    <a:pt x="11" y="72"/>
                    <a:pt x="11" y="72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0" y="43"/>
                    <a:pt x="11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23" y="4"/>
                    <a:pt x="31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9" name="Google Shape;4509;p21"/>
            <p:cNvSpPr/>
            <p:nvPr/>
          </p:nvSpPr>
          <p:spPr>
            <a:xfrm>
              <a:off x="4826000" y="2749550"/>
              <a:ext cx="263525" cy="201613"/>
            </a:xfrm>
            <a:custGeom>
              <a:rect b="b" l="l" r="r" t="t"/>
              <a:pathLst>
                <a:path extrusionOk="0" h="75" w="98">
                  <a:moveTo>
                    <a:pt x="98" y="9"/>
                  </a:moveTo>
                  <a:cubicBezTo>
                    <a:pt x="98" y="9"/>
                    <a:pt x="72" y="0"/>
                    <a:pt x="51" y="10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0" y="31"/>
                    <a:pt x="37" y="75"/>
                  </a:cubicBezTo>
                  <a:cubicBezTo>
                    <a:pt x="37" y="75"/>
                    <a:pt x="45" y="52"/>
                    <a:pt x="48" y="50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90" y="20"/>
                    <a:pt x="98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10" name="Google Shape;4510;p21"/>
          <p:cNvGrpSpPr/>
          <p:nvPr/>
        </p:nvGrpSpPr>
        <p:grpSpPr>
          <a:xfrm>
            <a:off x="6516688" y="2679700"/>
            <a:ext cx="341312" cy="523875"/>
            <a:chOff x="6516688" y="2679700"/>
            <a:chExt cx="341312" cy="523875"/>
          </a:xfrm>
        </p:grpSpPr>
        <p:sp>
          <p:nvSpPr>
            <p:cNvPr id="4511" name="Google Shape;4511;p21"/>
            <p:cNvSpPr/>
            <p:nvPr/>
          </p:nvSpPr>
          <p:spPr>
            <a:xfrm>
              <a:off x="6799263" y="2889250"/>
              <a:ext cx="50800" cy="200025"/>
            </a:xfrm>
            <a:custGeom>
              <a:rect b="b" l="l" r="r" t="t"/>
              <a:pathLst>
                <a:path extrusionOk="0" h="126" w="32">
                  <a:moveTo>
                    <a:pt x="30" y="0"/>
                  </a:moveTo>
                  <a:lnTo>
                    <a:pt x="0" y="114"/>
                  </a:lnTo>
                  <a:lnTo>
                    <a:pt x="3" y="126"/>
                  </a:lnTo>
                  <a:lnTo>
                    <a:pt x="32" y="2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2" name="Google Shape;4512;p21"/>
            <p:cNvSpPr/>
            <p:nvPr/>
          </p:nvSpPr>
          <p:spPr>
            <a:xfrm>
              <a:off x="6799263" y="2889250"/>
              <a:ext cx="50800" cy="200025"/>
            </a:xfrm>
            <a:custGeom>
              <a:rect b="b" l="l" r="r" t="t"/>
              <a:pathLst>
                <a:path extrusionOk="0" h="126" w="32">
                  <a:moveTo>
                    <a:pt x="30" y="0"/>
                  </a:moveTo>
                  <a:lnTo>
                    <a:pt x="0" y="114"/>
                  </a:lnTo>
                  <a:lnTo>
                    <a:pt x="3" y="126"/>
                  </a:lnTo>
                  <a:lnTo>
                    <a:pt x="32" y="2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3" name="Google Shape;4513;p21"/>
            <p:cNvSpPr/>
            <p:nvPr/>
          </p:nvSpPr>
          <p:spPr>
            <a:xfrm>
              <a:off x="6804025" y="2914650"/>
              <a:ext cx="50800" cy="176213"/>
            </a:xfrm>
            <a:custGeom>
              <a:rect b="b" l="l" r="r" t="t"/>
              <a:pathLst>
                <a:path extrusionOk="0" h="111" w="32">
                  <a:moveTo>
                    <a:pt x="32" y="0"/>
                  </a:moveTo>
                  <a:lnTo>
                    <a:pt x="4" y="111"/>
                  </a:lnTo>
                  <a:lnTo>
                    <a:pt x="0" y="110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4" name="Google Shape;4514;p21"/>
            <p:cNvSpPr/>
            <p:nvPr/>
          </p:nvSpPr>
          <p:spPr>
            <a:xfrm>
              <a:off x="6804025" y="2914650"/>
              <a:ext cx="50800" cy="176213"/>
            </a:xfrm>
            <a:custGeom>
              <a:rect b="b" l="l" r="r" t="t"/>
              <a:pathLst>
                <a:path extrusionOk="0" h="111" w="32">
                  <a:moveTo>
                    <a:pt x="32" y="0"/>
                  </a:moveTo>
                  <a:lnTo>
                    <a:pt x="4" y="111"/>
                  </a:lnTo>
                  <a:lnTo>
                    <a:pt x="0" y="110"/>
                  </a:lnTo>
                  <a:lnTo>
                    <a:pt x="27" y="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5" name="Google Shape;4515;p21"/>
            <p:cNvSpPr/>
            <p:nvPr/>
          </p:nvSpPr>
          <p:spPr>
            <a:xfrm>
              <a:off x="6846888" y="2887663"/>
              <a:ext cx="7937" cy="28575"/>
            </a:xfrm>
            <a:custGeom>
              <a:rect b="b" l="l" r="r" t="t"/>
              <a:pathLst>
                <a:path extrusionOk="0" h="18" w="5">
                  <a:moveTo>
                    <a:pt x="0" y="18"/>
                  </a:moveTo>
                  <a:lnTo>
                    <a:pt x="5" y="17"/>
                  </a:lnTo>
                  <a:lnTo>
                    <a:pt x="5" y="0"/>
                  </a:lnTo>
                  <a:lnTo>
                    <a:pt x="0" y="1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6" name="Google Shape;4516;p21"/>
            <p:cNvSpPr/>
            <p:nvPr/>
          </p:nvSpPr>
          <p:spPr>
            <a:xfrm>
              <a:off x="6524625" y="2889250"/>
              <a:ext cx="50800" cy="200025"/>
            </a:xfrm>
            <a:custGeom>
              <a:rect b="b" l="l" r="r" t="t"/>
              <a:pathLst>
                <a:path extrusionOk="0" h="126" w="32">
                  <a:moveTo>
                    <a:pt x="4" y="0"/>
                  </a:moveTo>
                  <a:lnTo>
                    <a:pt x="32" y="114"/>
                  </a:lnTo>
                  <a:lnTo>
                    <a:pt x="29" y="126"/>
                  </a:lnTo>
                  <a:lnTo>
                    <a:pt x="0" y="2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7" name="Google Shape;4517;p21"/>
            <p:cNvSpPr/>
            <p:nvPr/>
          </p:nvSpPr>
          <p:spPr>
            <a:xfrm>
              <a:off x="6524625" y="2889250"/>
              <a:ext cx="50800" cy="200025"/>
            </a:xfrm>
            <a:custGeom>
              <a:rect b="b" l="l" r="r" t="t"/>
              <a:pathLst>
                <a:path extrusionOk="0" h="126" w="32">
                  <a:moveTo>
                    <a:pt x="4" y="0"/>
                  </a:moveTo>
                  <a:lnTo>
                    <a:pt x="32" y="114"/>
                  </a:lnTo>
                  <a:lnTo>
                    <a:pt x="29" y="126"/>
                  </a:lnTo>
                  <a:lnTo>
                    <a:pt x="0" y="2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8" name="Google Shape;4518;p21"/>
            <p:cNvSpPr/>
            <p:nvPr/>
          </p:nvSpPr>
          <p:spPr>
            <a:xfrm>
              <a:off x="6519863" y="2914650"/>
              <a:ext cx="50800" cy="176213"/>
            </a:xfrm>
            <a:custGeom>
              <a:rect b="b" l="l" r="r" t="t"/>
              <a:pathLst>
                <a:path extrusionOk="0" h="111" w="32">
                  <a:moveTo>
                    <a:pt x="0" y="0"/>
                  </a:moveTo>
                  <a:lnTo>
                    <a:pt x="29" y="111"/>
                  </a:lnTo>
                  <a:lnTo>
                    <a:pt x="32" y="110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9" name="Google Shape;4519;p21"/>
            <p:cNvSpPr/>
            <p:nvPr/>
          </p:nvSpPr>
          <p:spPr>
            <a:xfrm>
              <a:off x="6519863" y="2914650"/>
              <a:ext cx="50800" cy="176213"/>
            </a:xfrm>
            <a:custGeom>
              <a:rect b="b" l="l" r="r" t="t"/>
              <a:pathLst>
                <a:path extrusionOk="0" h="111" w="32">
                  <a:moveTo>
                    <a:pt x="0" y="0"/>
                  </a:moveTo>
                  <a:lnTo>
                    <a:pt x="29" y="111"/>
                  </a:lnTo>
                  <a:lnTo>
                    <a:pt x="32" y="110"/>
                  </a:lnTo>
                  <a:lnTo>
                    <a:pt x="5" y="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0" name="Google Shape;4520;p21"/>
            <p:cNvSpPr/>
            <p:nvPr/>
          </p:nvSpPr>
          <p:spPr>
            <a:xfrm>
              <a:off x="6519863" y="2887663"/>
              <a:ext cx="11112" cy="28575"/>
            </a:xfrm>
            <a:custGeom>
              <a:rect b="b" l="l" r="r" t="t"/>
              <a:pathLst>
                <a:path extrusionOk="0" h="18" w="7">
                  <a:moveTo>
                    <a:pt x="5" y="18"/>
                  </a:moveTo>
                  <a:lnTo>
                    <a:pt x="0" y="17"/>
                  </a:lnTo>
                  <a:lnTo>
                    <a:pt x="2" y="0"/>
                  </a:lnTo>
                  <a:lnTo>
                    <a:pt x="7" y="1"/>
                  </a:lnTo>
                  <a:lnTo>
                    <a:pt x="5" y="1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1" name="Google Shape;4521;p21"/>
            <p:cNvSpPr/>
            <p:nvPr/>
          </p:nvSpPr>
          <p:spPr>
            <a:xfrm>
              <a:off x="6815138" y="2679700"/>
              <a:ext cx="39687" cy="522288"/>
            </a:xfrm>
            <a:custGeom>
              <a:rect b="b" l="l" r="r" t="t"/>
              <a:pathLst>
                <a:path extrusionOk="0" h="329" w="25">
                  <a:moveTo>
                    <a:pt x="13" y="329"/>
                  </a:moveTo>
                  <a:lnTo>
                    <a:pt x="25" y="329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3" y="32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2" name="Google Shape;4522;p21"/>
            <p:cNvSpPr/>
            <p:nvPr/>
          </p:nvSpPr>
          <p:spPr>
            <a:xfrm>
              <a:off x="6519863" y="2679700"/>
              <a:ext cx="39687" cy="523875"/>
            </a:xfrm>
            <a:custGeom>
              <a:rect b="b" l="l" r="r" t="t"/>
              <a:pathLst>
                <a:path extrusionOk="0" h="330" w="25">
                  <a:moveTo>
                    <a:pt x="12" y="330"/>
                  </a:moveTo>
                  <a:lnTo>
                    <a:pt x="0" y="33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12" y="3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3" name="Google Shape;4523;p21"/>
            <p:cNvSpPr/>
            <p:nvPr/>
          </p:nvSpPr>
          <p:spPr>
            <a:xfrm>
              <a:off x="6550025" y="2720975"/>
              <a:ext cx="273050" cy="127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4" name="Google Shape;4524;p21"/>
            <p:cNvSpPr/>
            <p:nvPr/>
          </p:nvSpPr>
          <p:spPr>
            <a:xfrm>
              <a:off x="6550025" y="2733675"/>
              <a:ext cx="273050" cy="6350"/>
            </a:xfrm>
            <a:custGeom>
              <a:rect b="b" l="l" r="r" t="t"/>
              <a:pathLst>
                <a:path extrusionOk="0" h="4" w="172">
                  <a:moveTo>
                    <a:pt x="0" y="0"/>
                  </a:moveTo>
                  <a:lnTo>
                    <a:pt x="172" y="0"/>
                  </a:lnTo>
                  <a:lnTo>
                    <a:pt x="170" y="4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5" name="Google Shape;4525;p21"/>
            <p:cNvSpPr/>
            <p:nvPr/>
          </p:nvSpPr>
          <p:spPr>
            <a:xfrm>
              <a:off x="6542088" y="3055938"/>
              <a:ext cx="300037" cy="158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6" name="Google Shape;4526;p21"/>
            <p:cNvSpPr/>
            <p:nvPr/>
          </p:nvSpPr>
          <p:spPr>
            <a:xfrm>
              <a:off x="6542088" y="3071813"/>
              <a:ext cx="300037" cy="3175"/>
            </a:xfrm>
            <a:custGeom>
              <a:rect b="b" l="l" r="r" t="t"/>
              <a:pathLst>
                <a:path extrusionOk="0" h="2" w="189">
                  <a:moveTo>
                    <a:pt x="0" y="0"/>
                  </a:moveTo>
                  <a:lnTo>
                    <a:pt x="189" y="0"/>
                  </a:lnTo>
                  <a:lnTo>
                    <a:pt x="187" y="2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7" name="Google Shape;4527;p21"/>
            <p:cNvSpPr/>
            <p:nvPr/>
          </p:nvSpPr>
          <p:spPr>
            <a:xfrm>
              <a:off x="6524625" y="3163888"/>
              <a:ext cx="325437" cy="158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8" name="Google Shape;4528;p21"/>
            <p:cNvSpPr/>
            <p:nvPr/>
          </p:nvSpPr>
          <p:spPr>
            <a:xfrm>
              <a:off x="6524625" y="3179763"/>
              <a:ext cx="325437" cy="6350"/>
            </a:xfrm>
            <a:custGeom>
              <a:rect b="b" l="l" r="r" t="t"/>
              <a:pathLst>
                <a:path extrusionOk="0" h="4" w="205">
                  <a:moveTo>
                    <a:pt x="0" y="0"/>
                  </a:moveTo>
                  <a:lnTo>
                    <a:pt x="205" y="0"/>
                  </a:lnTo>
                  <a:lnTo>
                    <a:pt x="203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9" name="Google Shape;4529;p21"/>
            <p:cNvSpPr/>
            <p:nvPr/>
          </p:nvSpPr>
          <p:spPr>
            <a:xfrm>
              <a:off x="6543675" y="2717800"/>
              <a:ext cx="295275" cy="338138"/>
            </a:xfrm>
            <a:custGeom>
              <a:rect b="b" l="l" r="r" t="t"/>
              <a:pathLst>
                <a:path extrusionOk="0" h="126" w="110">
                  <a:moveTo>
                    <a:pt x="99" y="0"/>
                  </a:moveTo>
                  <a:cubicBezTo>
                    <a:pt x="99" y="0"/>
                    <a:pt x="90" y="59"/>
                    <a:pt x="91" y="80"/>
                  </a:cubicBezTo>
                  <a:cubicBezTo>
                    <a:pt x="93" y="101"/>
                    <a:pt x="110" y="126"/>
                    <a:pt x="110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6"/>
                    <a:pt x="17" y="95"/>
                    <a:pt x="16" y="78"/>
                  </a:cubicBezTo>
                  <a:cubicBezTo>
                    <a:pt x="15" y="61"/>
                    <a:pt x="9" y="0"/>
                    <a:pt x="9" y="0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0" name="Google Shape;4530;p21"/>
            <p:cNvSpPr/>
            <p:nvPr/>
          </p:nvSpPr>
          <p:spPr>
            <a:xfrm>
              <a:off x="6802438" y="3055938"/>
              <a:ext cx="23812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1" name="Google Shape;4531;p21"/>
            <p:cNvSpPr/>
            <p:nvPr/>
          </p:nvSpPr>
          <p:spPr>
            <a:xfrm>
              <a:off x="6756400" y="3055938"/>
              <a:ext cx="23812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2" name="Google Shape;4532;p21"/>
            <p:cNvSpPr/>
            <p:nvPr/>
          </p:nvSpPr>
          <p:spPr>
            <a:xfrm>
              <a:off x="6713538" y="3055938"/>
              <a:ext cx="23812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3" name="Google Shape;4533;p21"/>
            <p:cNvSpPr/>
            <p:nvPr/>
          </p:nvSpPr>
          <p:spPr>
            <a:xfrm>
              <a:off x="6637338" y="3055938"/>
              <a:ext cx="25400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4" name="Google Shape;4534;p21"/>
            <p:cNvSpPr/>
            <p:nvPr/>
          </p:nvSpPr>
          <p:spPr>
            <a:xfrm>
              <a:off x="6597650" y="3055938"/>
              <a:ext cx="23812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5" name="Google Shape;4535;p21"/>
            <p:cNvSpPr/>
            <p:nvPr/>
          </p:nvSpPr>
          <p:spPr>
            <a:xfrm>
              <a:off x="6557963" y="3055938"/>
              <a:ext cx="23812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6" name="Google Shape;4536;p21"/>
            <p:cNvSpPr/>
            <p:nvPr/>
          </p:nvSpPr>
          <p:spPr>
            <a:xfrm>
              <a:off x="6672263" y="3055938"/>
              <a:ext cx="22225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7" name="Google Shape;4537;p21"/>
            <p:cNvSpPr/>
            <p:nvPr/>
          </p:nvSpPr>
          <p:spPr>
            <a:xfrm>
              <a:off x="6705600" y="2717800"/>
              <a:ext cx="28575" cy="338138"/>
            </a:xfrm>
            <a:custGeom>
              <a:rect b="b" l="l" r="r" t="t"/>
              <a:pathLst>
                <a:path extrusionOk="0" h="126" w="11">
                  <a:moveTo>
                    <a:pt x="0" y="85"/>
                  </a:moveTo>
                  <a:cubicBezTo>
                    <a:pt x="0" y="69"/>
                    <a:pt x="1" y="23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2"/>
                    <a:pt x="6" y="69"/>
                    <a:pt x="7" y="85"/>
                  </a:cubicBezTo>
                  <a:cubicBezTo>
                    <a:pt x="7" y="98"/>
                    <a:pt x="10" y="113"/>
                    <a:pt x="11" y="126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1" y="112"/>
                    <a:pt x="1" y="98"/>
                    <a:pt x="0" y="8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8" name="Google Shape;4538;p21"/>
            <p:cNvSpPr/>
            <p:nvPr/>
          </p:nvSpPr>
          <p:spPr>
            <a:xfrm>
              <a:off x="6745288" y="2717800"/>
              <a:ext cx="65087" cy="338138"/>
            </a:xfrm>
            <a:custGeom>
              <a:rect b="b" l="l" r="r" t="t"/>
              <a:pathLst>
                <a:path extrusionOk="0" h="126" w="24">
                  <a:moveTo>
                    <a:pt x="14" y="126"/>
                  </a:moveTo>
                  <a:cubicBezTo>
                    <a:pt x="11" y="115"/>
                    <a:pt x="4" y="96"/>
                    <a:pt x="2" y="83"/>
                  </a:cubicBezTo>
                  <a:cubicBezTo>
                    <a:pt x="0" y="70"/>
                    <a:pt x="3" y="23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2"/>
                    <a:pt x="6" y="70"/>
                    <a:pt x="8" y="83"/>
                  </a:cubicBezTo>
                  <a:cubicBezTo>
                    <a:pt x="10" y="96"/>
                    <a:pt x="20" y="116"/>
                    <a:pt x="24" y="126"/>
                  </a:cubicBezTo>
                  <a:lnTo>
                    <a:pt x="14" y="1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9" name="Google Shape;4539;p21"/>
            <p:cNvSpPr/>
            <p:nvPr/>
          </p:nvSpPr>
          <p:spPr>
            <a:xfrm>
              <a:off x="6573838" y="2717800"/>
              <a:ext cx="53975" cy="338138"/>
            </a:xfrm>
            <a:custGeom>
              <a:rect b="b" l="l" r="r" t="t"/>
              <a:pathLst>
                <a:path extrusionOk="0" h="126" w="20">
                  <a:moveTo>
                    <a:pt x="13" y="84"/>
                  </a:moveTo>
                  <a:cubicBezTo>
                    <a:pt x="14" y="68"/>
                    <a:pt x="11" y="16"/>
                    <a:pt x="1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17"/>
                    <a:pt x="20" y="68"/>
                    <a:pt x="19" y="84"/>
                  </a:cubicBezTo>
                  <a:cubicBezTo>
                    <a:pt x="18" y="98"/>
                    <a:pt x="12" y="115"/>
                    <a:pt x="9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3" y="116"/>
                    <a:pt x="12" y="98"/>
                    <a:pt x="13" y="8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0" name="Google Shape;4540;p21"/>
            <p:cNvSpPr/>
            <p:nvPr/>
          </p:nvSpPr>
          <p:spPr>
            <a:xfrm>
              <a:off x="6645275" y="2717800"/>
              <a:ext cx="26987" cy="338138"/>
            </a:xfrm>
            <a:custGeom>
              <a:rect b="b" l="l" r="r" t="t"/>
              <a:pathLst>
                <a:path extrusionOk="0" h="126" w="10">
                  <a:moveTo>
                    <a:pt x="3" y="85"/>
                  </a:moveTo>
                  <a:cubicBezTo>
                    <a:pt x="3" y="69"/>
                    <a:pt x="2" y="22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10" y="69"/>
                    <a:pt x="9" y="85"/>
                  </a:cubicBezTo>
                  <a:cubicBezTo>
                    <a:pt x="9" y="98"/>
                    <a:pt x="10" y="112"/>
                    <a:pt x="9" y="126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1" y="113"/>
                    <a:pt x="3" y="98"/>
                    <a:pt x="3" y="8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1" name="Google Shape;4541;p21"/>
            <p:cNvSpPr/>
            <p:nvPr/>
          </p:nvSpPr>
          <p:spPr>
            <a:xfrm>
              <a:off x="6818313" y="2679700"/>
              <a:ext cx="39687" cy="522288"/>
            </a:xfrm>
            <a:custGeom>
              <a:rect b="b" l="l" r="r" t="t"/>
              <a:pathLst>
                <a:path extrusionOk="0" h="329" w="25">
                  <a:moveTo>
                    <a:pt x="13" y="329"/>
                  </a:moveTo>
                  <a:lnTo>
                    <a:pt x="25" y="329"/>
                  </a:lnTo>
                  <a:lnTo>
                    <a:pt x="11" y="0"/>
                  </a:lnTo>
                  <a:lnTo>
                    <a:pt x="0" y="0"/>
                  </a:lnTo>
                  <a:lnTo>
                    <a:pt x="13" y="32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2" name="Google Shape;4542;p21"/>
            <p:cNvSpPr/>
            <p:nvPr/>
          </p:nvSpPr>
          <p:spPr>
            <a:xfrm>
              <a:off x="6516688" y="2679700"/>
              <a:ext cx="38100" cy="522288"/>
            </a:xfrm>
            <a:custGeom>
              <a:rect b="b" l="l" r="r" t="t"/>
              <a:pathLst>
                <a:path extrusionOk="0" h="329" w="24">
                  <a:moveTo>
                    <a:pt x="10" y="329"/>
                  </a:moveTo>
                  <a:lnTo>
                    <a:pt x="0" y="329"/>
                  </a:lnTo>
                  <a:lnTo>
                    <a:pt x="14" y="0"/>
                  </a:lnTo>
                  <a:lnTo>
                    <a:pt x="24" y="0"/>
                  </a:lnTo>
                  <a:lnTo>
                    <a:pt x="10" y="32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3" name="Google Shape;4543;p21"/>
            <p:cNvSpPr/>
            <p:nvPr/>
          </p:nvSpPr>
          <p:spPr>
            <a:xfrm>
              <a:off x="6546850" y="3055938"/>
              <a:ext cx="292100" cy="190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44" name="Google Shape;4544;p21"/>
          <p:cNvGrpSpPr/>
          <p:nvPr/>
        </p:nvGrpSpPr>
        <p:grpSpPr>
          <a:xfrm>
            <a:off x="2292350" y="2846388"/>
            <a:ext cx="671512" cy="263525"/>
            <a:chOff x="2292350" y="2846388"/>
            <a:chExt cx="671512" cy="263525"/>
          </a:xfrm>
        </p:grpSpPr>
        <p:sp>
          <p:nvSpPr>
            <p:cNvPr id="4545" name="Google Shape;4545;p21"/>
            <p:cNvSpPr/>
            <p:nvPr/>
          </p:nvSpPr>
          <p:spPr>
            <a:xfrm>
              <a:off x="2316163" y="2881313"/>
              <a:ext cx="268287" cy="217488"/>
            </a:xfrm>
            <a:custGeom>
              <a:rect b="b" l="l" r="r" t="t"/>
              <a:pathLst>
                <a:path extrusionOk="0" h="81" w="100">
                  <a:moveTo>
                    <a:pt x="8" y="1"/>
                  </a:moveTo>
                  <a:cubicBezTo>
                    <a:pt x="21" y="0"/>
                    <a:pt x="19" y="5"/>
                    <a:pt x="49" y="14"/>
                  </a:cubicBezTo>
                  <a:cubicBezTo>
                    <a:pt x="78" y="23"/>
                    <a:pt x="94" y="22"/>
                    <a:pt x="95" y="25"/>
                  </a:cubicBezTo>
                  <a:cubicBezTo>
                    <a:pt x="100" y="36"/>
                    <a:pt x="84" y="70"/>
                    <a:pt x="74" y="76"/>
                  </a:cubicBezTo>
                  <a:cubicBezTo>
                    <a:pt x="65" y="81"/>
                    <a:pt x="27" y="72"/>
                    <a:pt x="14" y="54"/>
                  </a:cubicBezTo>
                  <a:cubicBezTo>
                    <a:pt x="0" y="37"/>
                    <a:pt x="2" y="2"/>
                    <a:pt x="8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6" name="Google Shape;4546;p21"/>
            <p:cNvSpPr/>
            <p:nvPr/>
          </p:nvSpPr>
          <p:spPr>
            <a:xfrm>
              <a:off x="2671763" y="2906713"/>
              <a:ext cx="273050" cy="192088"/>
            </a:xfrm>
            <a:custGeom>
              <a:rect b="b" l="l" r="r" t="t"/>
              <a:pathLst>
                <a:path extrusionOk="0" h="72" w="102">
                  <a:moveTo>
                    <a:pt x="95" y="2"/>
                  </a:moveTo>
                  <a:cubicBezTo>
                    <a:pt x="83" y="0"/>
                    <a:pt x="78" y="4"/>
                    <a:pt x="47" y="8"/>
                  </a:cubicBezTo>
                  <a:cubicBezTo>
                    <a:pt x="16" y="12"/>
                    <a:pt x="7" y="16"/>
                    <a:pt x="6" y="19"/>
                  </a:cubicBezTo>
                  <a:cubicBezTo>
                    <a:pt x="0" y="29"/>
                    <a:pt x="5" y="60"/>
                    <a:pt x="20" y="67"/>
                  </a:cubicBezTo>
                  <a:cubicBezTo>
                    <a:pt x="30" y="72"/>
                    <a:pt x="70" y="69"/>
                    <a:pt x="86" y="54"/>
                  </a:cubicBezTo>
                  <a:cubicBezTo>
                    <a:pt x="102" y="39"/>
                    <a:pt x="102" y="4"/>
                    <a:pt x="95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7" name="Google Shape;4547;p21"/>
            <p:cNvSpPr/>
            <p:nvPr/>
          </p:nvSpPr>
          <p:spPr>
            <a:xfrm>
              <a:off x="2292350" y="2846388"/>
              <a:ext cx="671512" cy="263525"/>
            </a:xfrm>
            <a:custGeom>
              <a:rect b="b" l="l" r="r" t="t"/>
              <a:pathLst>
                <a:path extrusionOk="0" h="98" w="250">
                  <a:moveTo>
                    <a:pt x="246" y="9"/>
                  </a:moveTo>
                  <a:cubicBezTo>
                    <a:pt x="237" y="4"/>
                    <a:pt x="169" y="21"/>
                    <a:pt x="136" y="26"/>
                  </a:cubicBezTo>
                  <a:cubicBezTo>
                    <a:pt x="103" y="30"/>
                    <a:pt x="34" y="2"/>
                    <a:pt x="24" y="1"/>
                  </a:cubicBezTo>
                  <a:cubicBezTo>
                    <a:pt x="13" y="0"/>
                    <a:pt x="10" y="4"/>
                    <a:pt x="10" y="4"/>
                  </a:cubicBezTo>
                  <a:cubicBezTo>
                    <a:pt x="5" y="14"/>
                    <a:pt x="0" y="45"/>
                    <a:pt x="16" y="68"/>
                  </a:cubicBezTo>
                  <a:cubicBezTo>
                    <a:pt x="33" y="91"/>
                    <a:pt x="67" y="98"/>
                    <a:pt x="84" y="94"/>
                  </a:cubicBezTo>
                  <a:cubicBezTo>
                    <a:pt x="101" y="90"/>
                    <a:pt x="104" y="72"/>
                    <a:pt x="112" y="60"/>
                  </a:cubicBezTo>
                  <a:cubicBezTo>
                    <a:pt x="120" y="49"/>
                    <a:pt x="134" y="57"/>
                    <a:pt x="139" y="70"/>
                  </a:cubicBezTo>
                  <a:cubicBezTo>
                    <a:pt x="143" y="84"/>
                    <a:pt x="154" y="97"/>
                    <a:pt x="178" y="97"/>
                  </a:cubicBezTo>
                  <a:cubicBezTo>
                    <a:pt x="203" y="98"/>
                    <a:pt x="230" y="84"/>
                    <a:pt x="238" y="73"/>
                  </a:cubicBezTo>
                  <a:cubicBezTo>
                    <a:pt x="242" y="65"/>
                    <a:pt x="248" y="49"/>
                    <a:pt x="249" y="33"/>
                  </a:cubicBezTo>
                  <a:cubicBezTo>
                    <a:pt x="250" y="16"/>
                    <a:pt x="250" y="16"/>
                    <a:pt x="250" y="16"/>
                  </a:cubicBezTo>
                  <a:cubicBezTo>
                    <a:pt x="250" y="12"/>
                    <a:pt x="248" y="10"/>
                    <a:pt x="246" y="9"/>
                  </a:cubicBezTo>
                  <a:close/>
                  <a:moveTo>
                    <a:pt x="82" y="87"/>
                  </a:moveTo>
                  <a:cubicBezTo>
                    <a:pt x="73" y="93"/>
                    <a:pt x="37" y="84"/>
                    <a:pt x="24" y="67"/>
                  </a:cubicBezTo>
                  <a:cubicBezTo>
                    <a:pt x="11" y="50"/>
                    <a:pt x="13" y="16"/>
                    <a:pt x="19" y="16"/>
                  </a:cubicBezTo>
                  <a:cubicBezTo>
                    <a:pt x="31" y="15"/>
                    <a:pt x="29" y="19"/>
                    <a:pt x="57" y="28"/>
                  </a:cubicBezTo>
                  <a:cubicBezTo>
                    <a:pt x="86" y="36"/>
                    <a:pt x="102" y="36"/>
                    <a:pt x="103" y="39"/>
                  </a:cubicBezTo>
                  <a:cubicBezTo>
                    <a:pt x="107" y="49"/>
                    <a:pt x="92" y="82"/>
                    <a:pt x="82" y="87"/>
                  </a:cubicBezTo>
                  <a:close/>
                  <a:moveTo>
                    <a:pt x="226" y="75"/>
                  </a:moveTo>
                  <a:cubicBezTo>
                    <a:pt x="211" y="90"/>
                    <a:pt x="172" y="93"/>
                    <a:pt x="162" y="88"/>
                  </a:cubicBezTo>
                  <a:cubicBezTo>
                    <a:pt x="147" y="81"/>
                    <a:pt x="143" y="51"/>
                    <a:pt x="148" y="41"/>
                  </a:cubicBezTo>
                  <a:cubicBezTo>
                    <a:pt x="150" y="39"/>
                    <a:pt x="158" y="35"/>
                    <a:pt x="188" y="31"/>
                  </a:cubicBezTo>
                  <a:cubicBezTo>
                    <a:pt x="218" y="27"/>
                    <a:pt x="223" y="23"/>
                    <a:pt x="235" y="26"/>
                  </a:cubicBezTo>
                  <a:cubicBezTo>
                    <a:pt x="241" y="27"/>
                    <a:pt x="241" y="61"/>
                    <a:pt x="226" y="7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8" name="Google Shape;4548;p21"/>
            <p:cNvSpPr/>
            <p:nvPr/>
          </p:nvSpPr>
          <p:spPr>
            <a:xfrm>
              <a:off x="2366963" y="2919413"/>
              <a:ext cx="53975" cy="19050"/>
            </a:xfrm>
            <a:custGeom>
              <a:rect b="b" l="l" r="r" t="t"/>
              <a:pathLst>
                <a:path extrusionOk="0" h="7" w="20">
                  <a:moveTo>
                    <a:pt x="19" y="6"/>
                  </a:moveTo>
                  <a:cubicBezTo>
                    <a:pt x="19" y="7"/>
                    <a:pt x="17" y="7"/>
                    <a:pt x="11" y="6"/>
                  </a:cubicBezTo>
                  <a:cubicBezTo>
                    <a:pt x="5" y="5"/>
                    <a:pt x="0" y="3"/>
                    <a:pt x="0" y="1"/>
                  </a:cubicBezTo>
                  <a:cubicBezTo>
                    <a:pt x="1" y="0"/>
                    <a:pt x="6" y="0"/>
                    <a:pt x="12" y="1"/>
                  </a:cubicBezTo>
                  <a:cubicBezTo>
                    <a:pt x="18" y="3"/>
                    <a:pt x="20" y="5"/>
                    <a:pt x="19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9" name="Google Shape;4549;p21"/>
            <p:cNvSpPr/>
            <p:nvPr/>
          </p:nvSpPr>
          <p:spPr>
            <a:xfrm>
              <a:off x="2816225" y="2935288"/>
              <a:ext cx="61912" cy="19050"/>
            </a:xfrm>
            <a:custGeom>
              <a:rect b="b" l="l" r="r" t="t"/>
              <a:pathLst>
                <a:path extrusionOk="0" h="7" w="23">
                  <a:moveTo>
                    <a:pt x="23" y="2"/>
                  </a:moveTo>
                  <a:cubicBezTo>
                    <a:pt x="23" y="3"/>
                    <a:pt x="18" y="5"/>
                    <a:pt x="12" y="6"/>
                  </a:cubicBezTo>
                  <a:cubicBezTo>
                    <a:pt x="6" y="7"/>
                    <a:pt x="0" y="6"/>
                    <a:pt x="0" y="5"/>
                  </a:cubicBezTo>
                  <a:cubicBezTo>
                    <a:pt x="0" y="4"/>
                    <a:pt x="5" y="2"/>
                    <a:pt x="11" y="1"/>
                  </a:cubicBezTo>
                  <a:cubicBezTo>
                    <a:pt x="17" y="0"/>
                    <a:pt x="22" y="0"/>
                    <a:pt x="23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50" name="Google Shape;4550;p21"/>
          <p:cNvGrpSpPr/>
          <p:nvPr/>
        </p:nvGrpSpPr>
        <p:grpSpPr>
          <a:xfrm>
            <a:off x="3260725" y="2647950"/>
            <a:ext cx="363537" cy="590550"/>
            <a:chOff x="3260725" y="2647950"/>
            <a:chExt cx="363537" cy="590550"/>
          </a:xfrm>
        </p:grpSpPr>
        <p:sp>
          <p:nvSpPr>
            <p:cNvPr id="4551" name="Google Shape;4551;p21"/>
            <p:cNvSpPr/>
            <p:nvPr/>
          </p:nvSpPr>
          <p:spPr>
            <a:xfrm>
              <a:off x="3305175" y="2825750"/>
              <a:ext cx="312737" cy="177800"/>
            </a:xfrm>
            <a:custGeom>
              <a:rect b="b" l="l" r="r" t="t"/>
              <a:pathLst>
                <a:path extrusionOk="0" h="66" w="117">
                  <a:moveTo>
                    <a:pt x="0" y="0"/>
                  </a:moveTo>
                  <a:cubicBezTo>
                    <a:pt x="0" y="0"/>
                    <a:pt x="55" y="66"/>
                    <a:pt x="59" y="66"/>
                  </a:cubicBezTo>
                  <a:cubicBezTo>
                    <a:pt x="63" y="66"/>
                    <a:pt x="117" y="0"/>
                    <a:pt x="11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2" name="Google Shape;4552;p21"/>
            <p:cNvSpPr/>
            <p:nvPr/>
          </p:nvSpPr>
          <p:spPr>
            <a:xfrm>
              <a:off x="3309938" y="2794000"/>
              <a:ext cx="306387" cy="508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3" name="Google Shape;4553;p21"/>
            <p:cNvSpPr/>
            <p:nvPr/>
          </p:nvSpPr>
          <p:spPr>
            <a:xfrm>
              <a:off x="3302000" y="2787650"/>
              <a:ext cx="319087" cy="61913"/>
            </a:xfrm>
            <a:custGeom>
              <a:rect b="b" l="l" r="r" t="t"/>
              <a:pathLst>
                <a:path extrusionOk="0" h="23" w="119">
                  <a:moveTo>
                    <a:pt x="60" y="0"/>
                  </a:moveTo>
                  <a:cubicBezTo>
                    <a:pt x="54" y="0"/>
                    <a:pt x="0" y="0"/>
                    <a:pt x="0" y="12"/>
                  </a:cubicBezTo>
                  <a:cubicBezTo>
                    <a:pt x="0" y="23"/>
                    <a:pt x="54" y="23"/>
                    <a:pt x="60" y="23"/>
                  </a:cubicBezTo>
                  <a:cubicBezTo>
                    <a:pt x="66" y="23"/>
                    <a:pt x="119" y="23"/>
                    <a:pt x="119" y="12"/>
                  </a:cubicBezTo>
                  <a:cubicBezTo>
                    <a:pt x="119" y="0"/>
                    <a:pt x="66" y="0"/>
                    <a:pt x="60" y="0"/>
                  </a:cubicBezTo>
                  <a:close/>
                  <a:moveTo>
                    <a:pt x="60" y="19"/>
                  </a:moveTo>
                  <a:cubicBezTo>
                    <a:pt x="27" y="19"/>
                    <a:pt x="7" y="14"/>
                    <a:pt x="5" y="12"/>
                  </a:cubicBezTo>
                  <a:cubicBezTo>
                    <a:pt x="7" y="9"/>
                    <a:pt x="27" y="4"/>
                    <a:pt x="60" y="4"/>
                  </a:cubicBezTo>
                  <a:cubicBezTo>
                    <a:pt x="93" y="4"/>
                    <a:pt x="112" y="9"/>
                    <a:pt x="114" y="12"/>
                  </a:cubicBezTo>
                  <a:cubicBezTo>
                    <a:pt x="112" y="14"/>
                    <a:pt x="93" y="19"/>
                    <a:pt x="60" y="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4" name="Google Shape;4554;p21"/>
            <p:cNvSpPr/>
            <p:nvPr/>
          </p:nvSpPr>
          <p:spPr>
            <a:xfrm>
              <a:off x="3365500" y="3187700"/>
              <a:ext cx="193675" cy="50800"/>
            </a:xfrm>
            <a:custGeom>
              <a:rect b="b" l="l" r="r" t="t"/>
              <a:pathLst>
                <a:path extrusionOk="0" h="19" w="72">
                  <a:moveTo>
                    <a:pt x="72" y="17"/>
                  </a:moveTo>
                  <a:cubicBezTo>
                    <a:pt x="67" y="9"/>
                    <a:pt x="53" y="0"/>
                    <a:pt x="36" y="0"/>
                  </a:cubicBezTo>
                  <a:cubicBezTo>
                    <a:pt x="19" y="0"/>
                    <a:pt x="4" y="9"/>
                    <a:pt x="0" y="17"/>
                  </a:cubicBezTo>
                  <a:cubicBezTo>
                    <a:pt x="13" y="17"/>
                    <a:pt x="43" y="19"/>
                    <a:pt x="72" y="1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5" name="Google Shape;4555;p21"/>
            <p:cNvSpPr/>
            <p:nvPr/>
          </p:nvSpPr>
          <p:spPr>
            <a:xfrm>
              <a:off x="3449638" y="2968625"/>
              <a:ext cx="23812" cy="252413"/>
            </a:xfrm>
            <a:custGeom>
              <a:rect b="b" l="l" r="r" t="t"/>
              <a:pathLst>
                <a:path extrusionOk="0" h="94" w="9">
                  <a:moveTo>
                    <a:pt x="9" y="90"/>
                  </a:moveTo>
                  <a:cubicBezTo>
                    <a:pt x="9" y="92"/>
                    <a:pt x="8" y="94"/>
                    <a:pt x="6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2" y="94"/>
                    <a:pt x="0" y="92"/>
                    <a:pt x="0" y="9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4"/>
                  </a:cubicBezTo>
                  <a:lnTo>
                    <a:pt x="9" y="9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6" name="Google Shape;4556;p21"/>
            <p:cNvSpPr/>
            <p:nvPr/>
          </p:nvSpPr>
          <p:spPr>
            <a:xfrm>
              <a:off x="3305175" y="2811463"/>
              <a:ext cx="315912" cy="193675"/>
            </a:xfrm>
            <a:custGeom>
              <a:rect b="b" l="l" r="r" t="t"/>
              <a:pathLst>
                <a:path extrusionOk="0" h="72" w="118">
                  <a:moveTo>
                    <a:pt x="116" y="2"/>
                  </a:moveTo>
                  <a:cubicBezTo>
                    <a:pt x="116" y="8"/>
                    <a:pt x="90" y="12"/>
                    <a:pt x="58" y="12"/>
                  </a:cubicBezTo>
                  <a:cubicBezTo>
                    <a:pt x="34" y="12"/>
                    <a:pt x="14" y="10"/>
                    <a:pt x="5" y="6"/>
                  </a:cubicBezTo>
                  <a:cubicBezTo>
                    <a:pt x="2" y="5"/>
                    <a:pt x="0" y="4"/>
                    <a:pt x="4" y="2"/>
                  </a:cubicBezTo>
                  <a:cubicBezTo>
                    <a:pt x="9" y="0"/>
                    <a:pt x="1" y="6"/>
                    <a:pt x="1" y="7"/>
                  </a:cubicBezTo>
                  <a:cubicBezTo>
                    <a:pt x="1" y="7"/>
                    <a:pt x="54" y="72"/>
                    <a:pt x="58" y="72"/>
                  </a:cubicBezTo>
                  <a:cubicBezTo>
                    <a:pt x="62" y="72"/>
                    <a:pt x="118" y="2"/>
                    <a:pt x="118" y="2"/>
                  </a:cubicBezTo>
                  <a:lnTo>
                    <a:pt x="116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7" name="Google Shape;4557;p21"/>
            <p:cNvSpPr/>
            <p:nvPr/>
          </p:nvSpPr>
          <p:spPr>
            <a:xfrm>
              <a:off x="3540125" y="2647950"/>
              <a:ext cx="84137" cy="177800"/>
            </a:xfrm>
            <a:custGeom>
              <a:rect b="b" l="l" r="r" t="t"/>
              <a:pathLst>
                <a:path extrusionOk="0" h="66" w="31">
                  <a:moveTo>
                    <a:pt x="6" y="64"/>
                  </a:moveTo>
                  <a:cubicBezTo>
                    <a:pt x="6" y="65"/>
                    <a:pt x="4" y="66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7" y="0"/>
                    <a:pt x="28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1" y="3"/>
                    <a:pt x="31" y="3"/>
                  </a:cubicBezTo>
                  <a:lnTo>
                    <a:pt x="6" y="6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8" name="Google Shape;4558;p21"/>
            <p:cNvSpPr/>
            <p:nvPr/>
          </p:nvSpPr>
          <p:spPr>
            <a:xfrm>
              <a:off x="3344863" y="2717800"/>
              <a:ext cx="66675" cy="111125"/>
            </a:xfrm>
            <a:custGeom>
              <a:rect b="b" l="l" r="r" t="t"/>
              <a:pathLst>
                <a:path extrusionOk="0" h="41" w="25">
                  <a:moveTo>
                    <a:pt x="24" y="39"/>
                  </a:moveTo>
                  <a:cubicBezTo>
                    <a:pt x="25" y="40"/>
                    <a:pt x="24" y="40"/>
                    <a:pt x="24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2" y="41"/>
                    <a:pt x="21" y="4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lnTo>
                    <a:pt x="24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9" name="Google Shape;4559;p21"/>
            <p:cNvSpPr/>
            <p:nvPr/>
          </p:nvSpPr>
          <p:spPr>
            <a:xfrm>
              <a:off x="3260725" y="2678113"/>
              <a:ext cx="193675" cy="120650"/>
            </a:xfrm>
            <a:custGeom>
              <a:rect b="b" l="l" r="r" t="t"/>
              <a:pathLst>
                <a:path extrusionOk="0" h="76" w="122">
                  <a:moveTo>
                    <a:pt x="0" y="76"/>
                  </a:moveTo>
                  <a:lnTo>
                    <a:pt x="17" y="71"/>
                  </a:lnTo>
                  <a:lnTo>
                    <a:pt x="36" y="64"/>
                  </a:lnTo>
                  <a:lnTo>
                    <a:pt x="55" y="52"/>
                  </a:lnTo>
                  <a:lnTo>
                    <a:pt x="73" y="40"/>
                  </a:lnTo>
                  <a:lnTo>
                    <a:pt x="93" y="25"/>
                  </a:lnTo>
                  <a:lnTo>
                    <a:pt x="109" y="13"/>
                  </a:lnTo>
                  <a:lnTo>
                    <a:pt x="122" y="0"/>
                  </a:lnTo>
                  <a:lnTo>
                    <a:pt x="44" y="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0" name="Google Shape;4560;p21"/>
            <p:cNvSpPr/>
            <p:nvPr/>
          </p:nvSpPr>
          <p:spPr>
            <a:xfrm>
              <a:off x="3336925" y="2841625"/>
              <a:ext cx="246062" cy="142875"/>
            </a:xfrm>
            <a:custGeom>
              <a:rect b="b" l="l" r="r" t="t"/>
              <a:pathLst>
                <a:path extrusionOk="0" h="53" w="92">
                  <a:moveTo>
                    <a:pt x="0" y="0"/>
                  </a:moveTo>
                  <a:cubicBezTo>
                    <a:pt x="0" y="0"/>
                    <a:pt x="41" y="13"/>
                    <a:pt x="92" y="2"/>
                  </a:cubicBezTo>
                  <a:cubicBezTo>
                    <a:pt x="92" y="2"/>
                    <a:pt x="49" y="52"/>
                    <a:pt x="47" y="52"/>
                  </a:cubicBezTo>
                  <a:cubicBezTo>
                    <a:pt x="45" y="5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61" name="Google Shape;4561;p21"/>
          <p:cNvSpPr/>
          <p:nvPr/>
        </p:nvSpPr>
        <p:spPr>
          <a:xfrm>
            <a:off x="6546850" y="206375"/>
            <a:ext cx="260350" cy="650875"/>
          </a:xfrm>
          <a:custGeom>
            <a:rect b="b" l="l" r="r" t="t"/>
            <a:pathLst>
              <a:path extrusionOk="0" h="242" w="97">
                <a:moveTo>
                  <a:pt x="95" y="45"/>
                </a:moveTo>
                <a:cubicBezTo>
                  <a:pt x="94" y="38"/>
                  <a:pt x="90" y="39"/>
                  <a:pt x="85" y="38"/>
                </a:cubicBezTo>
                <a:cubicBezTo>
                  <a:pt x="67" y="36"/>
                  <a:pt x="65" y="26"/>
                  <a:pt x="55" y="24"/>
                </a:cubicBezTo>
                <a:cubicBezTo>
                  <a:pt x="55" y="23"/>
                  <a:pt x="55" y="22"/>
                  <a:pt x="55" y="22"/>
                </a:cubicBezTo>
                <a:cubicBezTo>
                  <a:pt x="55" y="20"/>
                  <a:pt x="54" y="18"/>
                  <a:pt x="52" y="18"/>
                </a:cubicBezTo>
                <a:cubicBezTo>
                  <a:pt x="54" y="16"/>
                  <a:pt x="56" y="13"/>
                  <a:pt x="56" y="10"/>
                </a:cubicBezTo>
                <a:cubicBezTo>
                  <a:pt x="56" y="5"/>
                  <a:pt x="52" y="0"/>
                  <a:pt x="48" y="0"/>
                </a:cubicBezTo>
                <a:cubicBezTo>
                  <a:pt x="44" y="0"/>
                  <a:pt x="40" y="5"/>
                  <a:pt x="40" y="10"/>
                </a:cubicBezTo>
                <a:cubicBezTo>
                  <a:pt x="40" y="13"/>
                  <a:pt x="41" y="16"/>
                  <a:pt x="44" y="18"/>
                </a:cubicBezTo>
                <a:cubicBezTo>
                  <a:pt x="42" y="19"/>
                  <a:pt x="41" y="20"/>
                  <a:pt x="41" y="22"/>
                </a:cubicBezTo>
                <a:cubicBezTo>
                  <a:pt x="41" y="22"/>
                  <a:pt x="41" y="23"/>
                  <a:pt x="42" y="24"/>
                </a:cubicBezTo>
                <a:cubicBezTo>
                  <a:pt x="33" y="26"/>
                  <a:pt x="33" y="34"/>
                  <a:pt x="20" y="37"/>
                </a:cubicBezTo>
                <a:cubicBezTo>
                  <a:pt x="13" y="38"/>
                  <a:pt x="9" y="35"/>
                  <a:pt x="4" y="41"/>
                </a:cubicBezTo>
                <a:cubicBezTo>
                  <a:pt x="0" y="47"/>
                  <a:pt x="1" y="56"/>
                  <a:pt x="4" y="61"/>
                </a:cubicBezTo>
                <a:cubicBezTo>
                  <a:pt x="16" y="76"/>
                  <a:pt x="27" y="89"/>
                  <a:pt x="24" y="110"/>
                </a:cubicBezTo>
                <a:cubicBezTo>
                  <a:pt x="24" y="116"/>
                  <a:pt x="24" y="117"/>
                  <a:pt x="20" y="122"/>
                </a:cubicBezTo>
                <a:cubicBezTo>
                  <a:pt x="9" y="134"/>
                  <a:pt x="8" y="150"/>
                  <a:pt x="24" y="151"/>
                </a:cubicBezTo>
                <a:cubicBezTo>
                  <a:pt x="31" y="151"/>
                  <a:pt x="38" y="151"/>
                  <a:pt x="44" y="151"/>
                </a:cubicBezTo>
                <a:cubicBezTo>
                  <a:pt x="44" y="186"/>
                  <a:pt x="44" y="186"/>
                  <a:pt x="44" y="186"/>
                </a:cubicBezTo>
                <a:cubicBezTo>
                  <a:pt x="14" y="225"/>
                  <a:pt x="14" y="225"/>
                  <a:pt x="14" y="225"/>
                </a:cubicBezTo>
                <a:cubicBezTo>
                  <a:pt x="21" y="230"/>
                  <a:pt x="21" y="230"/>
                  <a:pt x="21" y="230"/>
                </a:cubicBezTo>
                <a:cubicBezTo>
                  <a:pt x="44" y="201"/>
                  <a:pt x="44" y="201"/>
                  <a:pt x="44" y="201"/>
                </a:cubicBezTo>
                <a:cubicBezTo>
                  <a:pt x="66" y="242"/>
                  <a:pt x="66" y="242"/>
                  <a:pt x="66" y="242"/>
                </a:cubicBezTo>
                <a:cubicBezTo>
                  <a:pt x="73" y="238"/>
                  <a:pt x="73" y="238"/>
                  <a:pt x="73" y="238"/>
                </a:cubicBezTo>
                <a:cubicBezTo>
                  <a:pt x="53" y="199"/>
                  <a:pt x="53" y="199"/>
                  <a:pt x="53" y="199"/>
                </a:cubicBezTo>
                <a:cubicBezTo>
                  <a:pt x="53" y="197"/>
                  <a:pt x="53" y="197"/>
                  <a:pt x="53" y="197"/>
                </a:cubicBezTo>
                <a:cubicBezTo>
                  <a:pt x="79" y="224"/>
                  <a:pt x="79" y="224"/>
                  <a:pt x="79" y="224"/>
                </a:cubicBezTo>
                <a:cubicBezTo>
                  <a:pt x="85" y="218"/>
                  <a:pt x="85" y="218"/>
                  <a:pt x="85" y="218"/>
                </a:cubicBezTo>
                <a:cubicBezTo>
                  <a:pt x="53" y="184"/>
                  <a:pt x="53" y="184"/>
                  <a:pt x="53" y="184"/>
                </a:cubicBezTo>
                <a:cubicBezTo>
                  <a:pt x="53" y="152"/>
                  <a:pt x="53" y="152"/>
                  <a:pt x="53" y="152"/>
                </a:cubicBezTo>
                <a:cubicBezTo>
                  <a:pt x="60" y="152"/>
                  <a:pt x="66" y="152"/>
                  <a:pt x="73" y="152"/>
                </a:cubicBezTo>
                <a:cubicBezTo>
                  <a:pt x="84" y="153"/>
                  <a:pt x="90" y="140"/>
                  <a:pt x="81" y="129"/>
                </a:cubicBezTo>
                <a:cubicBezTo>
                  <a:pt x="65" y="113"/>
                  <a:pt x="77" y="81"/>
                  <a:pt x="90" y="66"/>
                </a:cubicBezTo>
                <a:cubicBezTo>
                  <a:pt x="94" y="61"/>
                  <a:pt x="97" y="51"/>
                  <a:pt x="95" y="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562" name="Google Shape;4562;p21"/>
          <p:cNvGrpSpPr/>
          <p:nvPr/>
        </p:nvGrpSpPr>
        <p:grpSpPr>
          <a:xfrm>
            <a:off x="6407150" y="1106488"/>
            <a:ext cx="544512" cy="536575"/>
            <a:chOff x="6407150" y="1106488"/>
            <a:chExt cx="544512" cy="536575"/>
          </a:xfrm>
        </p:grpSpPr>
        <p:sp>
          <p:nvSpPr>
            <p:cNvPr id="4563" name="Google Shape;4563;p21"/>
            <p:cNvSpPr/>
            <p:nvPr/>
          </p:nvSpPr>
          <p:spPr>
            <a:xfrm>
              <a:off x="6721475" y="1149350"/>
              <a:ext cx="187325" cy="185738"/>
            </a:xfrm>
            <a:custGeom>
              <a:rect b="b" l="l" r="r" t="t"/>
              <a:pathLst>
                <a:path extrusionOk="0" h="69" w="70">
                  <a:moveTo>
                    <a:pt x="35" y="0"/>
                  </a:moveTo>
                  <a:cubicBezTo>
                    <a:pt x="54" y="0"/>
                    <a:pt x="70" y="15"/>
                    <a:pt x="70" y="34"/>
                  </a:cubicBezTo>
                  <a:cubicBezTo>
                    <a:pt x="70" y="54"/>
                    <a:pt x="54" y="69"/>
                    <a:pt x="35" y="69"/>
                  </a:cubicBezTo>
                  <a:cubicBezTo>
                    <a:pt x="16" y="69"/>
                    <a:pt x="0" y="54"/>
                    <a:pt x="0" y="34"/>
                  </a:cubicBezTo>
                  <a:cubicBezTo>
                    <a:pt x="0" y="15"/>
                    <a:pt x="16" y="0"/>
                    <a:pt x="35" y="0"/>
                  </a:cubicBezTo>
                  <a:close/>
                  <a:moveTo>
                    <a:pt x="26" y="29"/>
                  </a:moveTo>
                  <a:cubicBezTo>
                    <a:pt x="23" y="29"/>
                    <a:pt x="21" y="32"/>
                    <a:pt x="21" y="34"/>
                  </a:cubicBezTo>
                  <a:cubicBezTo>
                    <a:pt x="21" y="37"/>
                    <a:pt x="23" y="40"/>
                    <a:pt x="26" y="40"/>
                  </a:cubicBezTo>
                  <a:cubicBezTo>
                    <a:pt x="29" y="40"/>
                    <a:pt x="31" y="37"/>
                    <a:pt x="31" y="34"/>
                  </a:cubicBezTo>
                  <a:cubicBezTo>
                    <a:pt x="31" y="32"/>
                    <a:pt x="29" y="29"/>
                    <a:pt x="26" y="29"/>
                  </a:cubicBezTo>
                  <a:close/>
                  <a:moveTo>
                    <a:pt x="45" y="29"/>
                  </a:moveTo>
                  <a:cubicBezTo>
                    <a:pt x="42" y="29"/>
                    <a:pt x="39" y="32"/>
                    <a:pt x="39" y="34"/>
                  </a:cubicBezTo>
                  <a:cubicBezTo>
                    <a:pt x="39" y="37"/>
                    <a:pt x="42" y="40"/>
                    <a:pt x="45" y="40"/>
                  </a:cubicBezTo>
                  <a:cubicBezTo>
                    <a:pt x="48" y="40"/>
                    <a:pt x="50" y="37"/>
                    <a:pt x="50" y="34"/>
                  </a:cubicBezTo>
                  <a:cubicBezTo>
                    <a:pt x="50" y="32"/>
                    <a:pt x="48" y="29"/>
                    <a:pt x="45" y="2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4" name="Google Shape;4564;p21"/>
            <p:cNvSpPr/>
            <p:nvPr/>
          </p:nvSpPr>
          <p:spPr>
            <a:xfrm>
              <a:off x="6442075" y="1157288"/>
              <a:ext cx="193675" cy="180975"/>
            </a:xfrm>
            <a:custGeom>
              <a:rect b="b" l="l" r="r" t="t"/>
              <a:pathLst>
                <a:path extrusionOk="0" h="67" w="72">
                  <a:moveTo>
                    <a:pt x="9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68" y="0"/>
                    <a:pt x="72" y="5"/>
                    <a:pt x="72" y="10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63"/>
                    <a:pt x="68" y="67"/>
                    <a:pt x="62" y="67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4" y="67"/>
                    <a:pt x="0" y="63"/>
                    <a:pt x="0" y="5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9" y="0"/>
                  </a:cubicBezTo>
                  <a:close/>
                  <a:moveTo>
                    <a:pt x="29" y="23"/>
                  </a:moveTo>
                  <a:cubicBezTo>
                    <a:pt x="27" y="23"/>
                    <a:pt x="24" y="25"/>
                    <a:pt x="24" y="28"/>
                  </a:cubicBezTo>
                  <a:cubicBezTo>
                    <a:pt x="24" y="30"/>
                    <a:pt x="27" y="32"/>
                    <a:pt x="29" y="32"/>
                  </a:cubicBezTo>
                  <a:cubicBezTo>
                    <a:pt x="32" y="32"/>
                    <a:pt x="34" y="30"/>
                    <a:pt x="34" y="28"/>
                  </a:cubicBezTo>
                  <a:cubicBezTo>
                    <a:pt x="34" y="25"/>
                    <a:pt x="32" y="23"/>
                    <a:pt x="29" y="23"/>
                  </a:cubicBezTo>
                  <a:close/>
                  <a:moveTo>
                    <a:pt x="43" y="23"/>
                  </a:moveTo>
                  <a:cubicBezTo>
                    <a:pt x="40" y="23"/>
                    <a:pt x="38" y="25"/>
                    <a:pt x="38" y="28"/>
                  </a:cubicBezTo>
                  <a:cubicBezTo>
                    <a:pt x="38" y="30"/>
                    <a:pt x="40" y="32"/>
                    <a:pt x="43" y="32"/>
                  </a:cubicBezTo>
                  <a:cubicBezTo>
                    <a:pt x="45" y="32"/>
                    <a:pt x="47" y="30"/>
                    <a:pt x="47" y="28"/>
                  </a:cubicBezTo>
                  <a:cubicBezTo>
                    <a:pt x="47" y="25"/>
                    <a:pt x="45" y="23"/>
                    <a:pt x="43" y="23"/>
                  </a:cubicBezTo>
                  <a:close/>
                  <a:moveTo>
                    <a:pt x="29" y="35"/>
                  </a:moveTo>
                  <a:cubicBezTo>
                    <a:pt x="27" y="35"/>
                    <a:pt x="24" y="37"/>
                    <a:pt x="24" y="40"/>
                  </a:cubicBezTo>
                  <a:cubicBezTo>
                    <a:pt x="24" y="42"/>
                    <a:pt x="27" y="44"/>
                    <a:pt x="29" y="44"/>
                  </a:cubicBezTo>
                  <a:cubicBezTo>
                    <a:pt x="32" y="44"/>
                    <a:pt x="34" y="42"/>
                    <a:pt x="34" y="40"/>
                  </a:cubicBezTo>
                  <a:cubicBezTo>
                    <a:pt x="34" y="37"/>
                    <a:pt x="32" y="35"/>
                    <a:pt x="29" y="35"/>
                  </a:cubicBezTo>
                  <a:close/>
                  <a:moveTo>
                    <a:pt x="43" y="35"/>
                  </a:moveTo>
                  <a:cubicBezTo>
                    <a:pt x="40" y="35"/>
                    <a:pt x="38" y="37"/>
                    <a:pt x="38" y="40"/>
                  </a:cubicBezTo>
                  <a:cubicBezTo>
                    <a:pt x="38" y="42"/>
                    <a:pt x="40" y="44"/>
                    <a:pt x="43" y="44"/>
                  </a:cubicBezTo>
                  <a:cubicBezTo>
                    <a:pt x="45" y="44"/>
                    <a:pt x="47" y="42"/>
                    <a:pt x="47" y="40"/>
                  </a:cubicBezTo>
                  <a:cubicBezTo>
                    <a:pt x="47" y="37"/>
                    <a:pt x="45" y="35"/>
                    <a:pt x="43" y="3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5" name="Google Shape;4565;p21"/>
            <p:cNvSpPr/>
            <p:nvPr/>
          </p:nvSpPr>
          <p:spPr>
            <a:xfrm>
              <a:off x="6680200" y="1106488"/>
              <a:ext cx="271462" cy="271463"/>
            </a:xfrm>
            <a:custGeom>
              <a:rect b="b" l="l" r="r" t="t"/>
              <a:pathLst>
                <a:path extrusionOk="0" h="101" w="101">
                  <a:moveTo>
                    <a:pt x="50" y="0"/>
                  </a:moveTo>
                  <a:cubicBezTo>
                    <a:pt x="78" y="0"/>
                    <a:pt x="101" y="23"/>
                    <a:pt x="101" y="50"/>
                  </a:cubicBezTo>
                  <a:cubicBezTo>
                    <a:pt x="101" y="78"/>
                    <a:pt x="78" y="101"/>
                    <a:pt x="50" y="101"/>
                  </a:cubicBezTo>
                  <a:cubicBezTo>
                    <a:pt x="22" y="101"/>
                    <a:pt x="0" y="78"/>
                    <a:pt x="0" y="50"/>
                  </a:cubicBezTo>
                  <a:cubicBezTo>
                    <a:pt x="0" y="23"/>
                    <a:pt x="22" y="0"/>
                    <a:pt x="50" y="0"/>
                  </a:cubicBezTo>
                  <a:close/>
                  <a:moveTo>
                    <a:pt x="50" y="11"/>
                  </a:moveTo>
                  <a:cubicBezTo>
                    <a:pt x="28" y="11"/>
                    <a:pt x="10" y="28"/>
                    <a:pt x="10" y="50"/>
                  </a:cubicBezTo>
                  <a:cubicBezTo>
                    <a:pt x="10" y="72"/>
                    <a:pt x="28" y="90"/>
                    <a:pt x="50" y="90"/>
                  </a:cubicBezTo>
                  <a:cubicBezTo>
                    <a:pt x="72" y="90"/>
                    <a:pt x="90" y="72"/>
                    <a:pt x="90" y="50"/>
                  </a:cubicBezTo>
                  <a:cubicBezTo>
                    <a:pt x="90" y="28"/>
                    <a:pt x="72" y="11"/>
                    <a:pt x="50" y="1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6" name="Google Shape;4566;p21"/>
            <p:cNvSpPr/>
            <p:nvPr/>
          </p:nvSpPr>
          <p:spPr>
            <a:xfrm>
              <a:off x="6407150" y="1128713"/>
              <a:ext cx="260350" cy="238125"/>
            </a:xfrm>
            <a:custGeom>
              <a:rect b="b" l="l" r="r" t="t"/>
              <a:pathLst>
                <a:path extrusionOk="0" h="89" w="97">
                  <a:moveTo>
                    <a:pt x="13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92" y="0"/>
                    <a:pt x="97" y="5"/>
                    <a:pt x="97" y="12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97" y="84"/>
                    <a:pt x="92" y="89"/>
                    <a:pt x="85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6" y="89"/>
                    <a:pt x="0" y="84"/>
                    <a:pt x="0" y="7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lose/>
                  <a:moveTo>
                    <a:pt x="19" y="7"/>
                  </a:moveTo>
                  <a:cubicBezTo>
                    <a:pt x="13" y="7"/>
                    <a:pt x="8" y="12"/>
                    <a:pt x="8" y="17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8"/>
                    <a:pt x="13" y="82"/>
                    <a:pt x="1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85" y="82"/>
                    <a:pt x="90" y="78"/>
                    <a:pt x="90" y="72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12"/>
                    <a:pt x="85" y="7"/>
                    <a:pt x="79" y="7"/>
                  </a:cubicBezTo>
                  <a:lnTo>
                    <a:pt x="19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7" name="Google Shape;4567;p21"/>
            <p:cNvSpPr/>
            <p:nvPr/>
          </p:nvSpPr>
          <p:spPr>
            <a:xfrm>
              <a:off x="6507163" y="1385888"/>
              <a:ext cx="257175" cy="257175"/>
            </a:xfrm>
            <a:custGeom>
              <a:rect b="b" l="l" r="r" t="t"/>
              <a:pathLst>
                <a:path extrusionOk="0" h="96" w="96">
                  <a:moveTo>
                    <a:pt x="48" y="0"/>
                  </a:moveTo>
                  <a:cubicBezTo>
                    <a:pt x="74" y="0"/>
                    <a:pt x="96" y="22"/>
                    <a:pt x="96" y="48"/>
                  </a:cubicBezTo>
                  <a:cubicBezTo>
                    <a:pt x="96" y="75"/>
                    <a:pt x="74" y="96"/>
                    <a:pt x="48" y="96"/>
                  </a:cubicBezTo>
                  <a:cubicBezTo>
                    <a:pt x="22" y="96"/>
                    <a:pt x="0" y="75"/>
                    <a:pt x="0" y="48"/>
                  </a:cubicBezTo>
                  <a:cubicBezTo>
                    <a:pt x="0" y="22"/>
                    <a:pt x="22" y="0"/>
                    <a:pt x="48" y="0"/>
                  </a:cubicBezTo>
                  <a:close/>
                  <a:moveTo>
                    <a:pt x="48" y="18"/>
                  </a:moveTo>
                  <a:cubicBezTo>
                    <a:pt x="31" y="18"/>
                    <a:pt x="17" y="31"/>
                    <a:pt x="17" y="48"/>
                  </a:cubicBezTo>
                  <a:cubicBezTo>
                    <a:pt x="17" y="65"/>
                    <a:pt x="31" y="79"/>
                    <a:pt x="48" y="79"/>
                  </a:cubicBezTo>
                  <a:cubicBezTo>
                    <a:pt x="65" y="79"/>
                    <a:pt x="79" y="65"/>
                    <a:pt x="79" y="48"/>
                  </a:cubicBezTo>
                  <a:cubicBezTo>
                    <a:pt x="79" y="31"/>
                    <a:pt x="65" y="18"/>
                    <a:pt x="48" y="1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8" name="Google Shape;4568;p21"/>
            <p:cNvSpPr/>
            <p:nvPr/>
          </p:nvSpPr>
          <p:spPr>
            <a:xfrm>
              <a:off x="6578600" y="1458913"/>
              <a:ext cx="112712" cy="112713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33" y="0"/>
                    <a:pt x="42" y="10"/>
                    <a:pt x="42" y="21"/>
                  </a:cubicBezTo>
                  <a:cubicBezTo>
                    <a:pt x="42" y="33"/>
                    <a:pt x="33" y="42"/>
                    <a:pt x="21" y="42"/>
                  </a:cubicBezTo>
                  <a:cubicBezTo>
                    <a:pt x="9" y="42"/>
                    <a:pt x="0" y="33"/>
                    <a:pt x="0" y="21"/>
                  </a:cubicBezTo>
                  <a:cubicBezTo>
                    <a:pt x="0" y="10"/>
                    <a:pt x="9" y="0"/>
                    <a:pt x="21" y="0"/>
                  </a:cubicBezTo>
                  <a:close/>
                  <a:moveTo>
                    <a:pt x="30" y="19"/>
                  </a:moveTo>
                  <a:cubicBezTo>
                    <a:pt x="29" y="17"/>
                    <a:pt x="27" y="18"/>
                    <a:pt x="25" y="19"/>
                  </a:cubicBezTo>
                  <a:cubicBezTo>
                    <a:pt x="24" y="20"/>
                    <a:pt x="24" y="23"/>
                    <a:pt x="25" y="24"/>
                  </a:cubicBezTo>
                  <a:cubicBezTo>
                    <a:pt x="27" y="25"/>
                    <a:pt x="29" y="25"/>
                    <a:pt x="30" y="24"/>
                  </a:cubicBezTo>
                  <a:cubicBezTo>
                    <a:pt x="32" y="22"/>
                    <a:pt x="32" y="20"/>
                    <a:pt x="30" y="19"/>
                  </a:cubicBezTo>
                  <a:close/>
                  <a:moveTo>
                    <a:pt x="16" y="19"/>
                  </a:moveTo>
                  <a:cubicBezTo>
                    <a:pt x="15" y="17"/>
                    <a:pt x="13" y="17"/>
                    <a:pt x="11" y="19"/>
                  </a:cubicBezTo>
                  <a:cubicBezTo>
                    <a:pt x="10" y="20"/>
                    <a:pt x="10" y="23"/>
                    <a:pt x="12" y="24"/>
                  </a:cubicBezTo>
                  <a:cubicBezTo>
                    <a:pt x="13" y="25"/>
                    <a:pt x="15" y="25"/>
                    <a:pt x="17" y="24"/>
                  </a:cubicBezTo>
                  <a:cubicBezTo>
                    <a:pt x="18" y="22"/>
                    <a:pt x="18" y="20"/>
                    <a:pt x="16" y="19"/>
                  </a:cubicBezTo>
                  <a:close/>
                  <a:moveTo>
                    <a:pt x="18" y="12"/>
                  </a:moveTo>
                  <a:cubicBezTo>
                    <a:pt x="17" y="13"/>
                    <a:pt x="17" y="16"/>
                    <a:pt x="18" y="17"/>
                  </a:cubicBezTo>
                  <a:cubicBezTo>
                    <a:pt x="20" y="18"/>
                    <a:pt x="22" y="18"/>
                    <a:pt x="23" y="17"/>
                  </a:cubicBezTo>
                  <a:cubicBezTo>
                    <a:pt x="25" y="15"/>
                    <a:pt x="25" y="13"/>
                    <a:pt x="23" y="12"/>
                  </a:cubicBezTo>
                  <a:cubicBezTo>
                    <a:pt x="22" y="10"/>
                    <a:pt x="19" y="11"/>
                    <a:pt x="18" y="12"/>
                  </a:cubicBezTo>
                  <a:close/>
                  <a:moveTo>
                    <a:pt x="18" y="26"/>
                  </a:moveTo>
                  <a:cubicBezTo>
                    <a:pt x="17" y="27"/>
                    <a:pt x="17" y="30"/>
                    <a:pt x="19" y="31"/>
                  </a:cubicBezTo>
                  <a:cubicBezTo>
                    <a:pt x="20" y="32"/>
                    <a:pt x="22" y="32"/>
                    <a:pt x="24" y="31"/>
                  </a:cubicBezTo>
                  <a:cubicBezTo>
                    <a:pt x="25" y="29"/>
                    <a:pt x="25" y="27"/>
                    <a:pt x="23" y="26"/>
                  </a:cubicBezTo>
                  <a:cubicBezTo>
                    <a:pt x="22" y="24"/>
                    <a:pt x="20" y="24"/>
                    <a:pt x="18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69" name="Google Shape;4569;p21"/>
          <p:cNvSpPr/>
          <p:nvPr/>
        </p:nvSpPr>
        <p:spPr>
          <a:xfrm>
            <a:off x="5653088" y="1093788"/>
            <a:ext cx="574675" cy="603250"/>
          </a:xfrm>
          <a:custGeom>
            <a:rect b="b" l="l" r="r" t="t"/>
            <a:pathLst>
              <a:path extrusionOk="0" h="225" w="214">
                <a:moveTo>
                  <a:pt x="126" y="103"/>
                </a:moveTo>
                <a:cubicBezTo>
                  <a:pt x="129" y="103"/>
                  <a:pt x="133" y="101"/>
                  <a:pt x="136" y="99"/>
                </a:cubicBezTo>
                <a:cubicBezTo>
                  <a:pt x="140" y="96"/>
                  <a:pt x="144" y="95"/>
                  <a:pt x="150" y="95"/>
                </a:cubicBezTo>
                <a:cubicBezTo>
                  <a:pt x="159" y="96"/>
                  <a:pt x="169" y="99"/>
                  <a:pt x="179" y="107"/>
                </a:cubicBezTo>
                <a:cubicBezTo>
                  <a:pt x="214" y="134"/>
                  <a:pt x="176" y="162"/>
                  <a:pt x="138" y="124"/>
                </a:cubicBezTo>
                <a:cubicBezTo>
                  <a:pt x="134" y="119"/>
                  <a:pt x="125" y="116"/>
                  <a:pt x="116" y="113"/>
                </a:cubicBezTo>
                <a:cubicBezTo>
                  <a:pt x="113" y="112"/>
                  <a:pt x="109" y="111"/>
                  <a:pt x="105" y="110"/>
                </a:cubicBezTo>
                <a:cubicBezTo>
                  <a:pt x="104" y="110"/>
                  <a:pt x="104" y="110"/>
                  <a:pt x="103" y="109"/>
                </a:cubicBezTo>
                <a:cubicBezTo>
                  <a:pt x="102" y="109"/>
                  <a:pt x="100" y="110"/>
                  <a:pt x="101" y="112"/>
                </a:cubicBezTo>
                <a:cubicBezTo>
                  <a:pt x="101" y="116"/>
                  <a:pt x="106" y="145"/>
                  <a:pt x="109" y="148"/>
                </a:cubicBezTo>
                <a:cubicBezTo>
                  <a:pt x="142" y="189"/>
                  <a:pt x="106" y="225"/>
                  <a:pt x="85" y="186"/>
                </a:cubicBezTo>
                <a:cubicBezTo>
                  <a:pt x="79" y="174"/>
                  <a:pt x="78" y="164"/>
                  <a:pt x="79" y="154"/>
                </a:cubicBezTo>
                <a:cubicBezTo>
                  <a:pt x="80" y="150"/>
                  <a:pt x="82" y="146"/>
                  <a:pt x="84" y="144"/>
                </a:cubicBezTo>
                <a:cubicBezTo>
                  <a:pt x="87" y="141"/>
                  <a:pt x="90" y="137"/>
                  <a:pt x="90" y="132"/>
                </a:cubicBezTo>
                <a:cubicBezTo>
                  <a:pt x="90" y="130"/>
                  <a:pt x="90" y="128"/>
                  <a:pt x="90" y="126"/>
                </a:cubicBezTo>
                <a:cubicBezTo>
                  <a:pt x="90" y="123"/>
                  <a:pt x="90" y="120"/>
                  <a:pt x="90" y="117"/>
                </a:cubicBezTo>
                <a:cubicBezTo>
                  <a:pt x="90" y="116"/>
                  <a:pt x="90" y="114"/>
                  <a:pt x="90" y="112"/>
                </a:cubicBezTo>
                <a:cubicBezTo>
                  <a:pt x="89" y="111"/>
                  <a:pt x="90" y="111"/>
                  <a:pt x="89" y="110"/>
                </a:cubicBezTo>
                <a:cubicBezTo>
                  <a:pt x="89" y="108"/>
                  <a:pt x="88" y="106"/>
                  <a:pt x="86" y="105"/>
                </a:cubicBezTo>
                <a:cubicBezTo>
                  <a:pt x="50" y="91"/>
                  <a:pt x="28" y="71"/>
                  <a:pt x="0" y="46"/>
                </a:cubicBezTo>
                <a:cubicBezTo>
                  <a:pt x="25" y="58"/>
                  <a:pt x="51" y="69"/>
                  <a:pt x="77" y="81"/>
                </a:cubicBezTo>
                <a:cubicBezTo>
                  <a:pt x="68" y="55"/>
                  <a:pt x="59" y="28"/>
                  <a:pt x="54" y="0"/>
                </a:cubicBezTo>
                <a:cubicBezTo>
                  <a:pt x="79" y="32"/>
                  <a:pt x="87" y="56"/>
                  <a:pt x="99" y="93"/>
                </a:cubicBezTo>
                <a:cubicBezTo>
                  <a:pt x="100" y="96"/>
                  <a:pt x="101" y="98"/>
                  <a:pt x="104" y="99"/>
                </a:cubicBezTo>
                <a:cubicBezTo>
                  <a:pt x="105" y="100"/>
                  <a:pt x="124" y="102"/>
                  <a:pt x="126" y="103"/>
                </a:cubicBezTo>
                <a:close/>
                <a:moveTo>
                  <a:pt x="85" y="90"/>
                </a:moveTo>
                <a:cubicBezTo>
                  <a:pt x="83" y="93"/>
                  <a:pt x="83" y="96"/>
                  <a:pt x="85" y="99"/>
                </a:cubicBezTo>
                <a:cubicBezTo>
                  <a:pt x="87" y="101"/>
                  <a:pt x="90" y="101"/>
                  <a:pt x="93" y="99"/>
                </a:cubicBezTo>
                <a:cubicBezTo>
                  <a:pt x="95" y="97"/>
                  <a:pt x="96" y="94"/>
                  <a:pt x="94" y="91"/>
                </a:cubicBezTo>
                <a:cubicBezTo>
                  <a:pt x="92" y="89"/>
                  <a:pt x="88" y="88"/>
                  <a:pt x="85" y="90"/>
                </a:cubicBezTo>
                <a:close/>
                <a:moveTo>
                  <a:pt x="94" y="148"/>
                </a:moveTo>
                <a:cubicBezTo>
                  <a:pt x="85" y="149"/>
                  <a:pt x="81" y="161"/>
                  <a:pt x="85" y="175"/>
                </a:cubicBezTo>
                <a:cubicBezTo>
                  <a:pt x="89" y="189"/>
                  <a:pt x="99" y="200"/>
                  <a:pt x="108" y="199"/>
                </a:cubicBezTo>
                <a:cubicBezTo>
                  <a:pt x="117" y="198"/>
                  <a:pt x="121" y="185"/>
                  <a:pt x="117" y="171"/>
                </a:cubicBezTo>
                <a:cubicBezTo>
                  <a:pt x="113" y="157"/>
                  <a:pt x="102" y="147"/>
                  <a:pt x="94" y="148"/>
                </a:cubicBezTo>
                <a:close/>
                <a:moveTo>
                  <a:pt x="140" y="108"/>
                </a:moveTo>
                <a:cubicBezTo>
                  <a:pt x="138" y="117"/>
                  <a:pt x="146" y="129"/>
                  <a:pt x="159" y="136"/>
                </a:cubicBezTo>
                <a:cubicBezTo>
                  <a:pt x="173" y="142"/>
                  <a:pt x="185" y="141"/>
                  <a:pt x="188" y="132"/>
                </a:cubicBezTo>
                <a:cubicBezTo>
                  <a:pt x="190" y="123"/>
                  <a:pt x="182" y="111"/>
                  <a:pt x="169" y="105"/>
                </a:cubicBezTo>
                <a:cubicBezTo>
                  <a:pt x="156" y="98"/>
                  <a:pt x="143" y="100"/>
                  <a:pt x="140" y="1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570" name="Google Shape;4570;p21"/>
          <p:cNvGrpSpPr/>
          <p:nvPr/>
        </p:nvGrpSpPr>
        <p:grpSpPr>
          <a:xfrm>
            <a:off x="8108950" y="241300"/>
            <a:ext cx="376238" cy="550863"/>
            <a:chOff x="8108950" y="241300"/>
            <a:chExt cx="376238" cy="550863"/>
          </a:xfrm>
        </p:grpSpPr>
        <p:sp>
          <p:nvSpPr>
            <p:cNvPr id="4571" name="Google Shape;4571;p21"/>
            <p:cNvSpPr/>
            <p:nvPr/>
          </p:nvSpPr>
          <p:spPr>
            <a:xfrm>
              <a:off x="8320088" y="317500"/>
              <a:ext cx="165100" cy="400050"/>
            </a:xfrm>
            <a:custGeom>
              <a:rect b="b" l="l" r="r" t="t"/>
              <a:pathLst>
                <a:path extrusionOk="0" h="149" w="61">
                  <a:moveTo>
                    <a:pt x="16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54" y="0"/>
                    <a:pt x="61" y="8"/>
                    <a:pt x="61" y="1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8"/>
                    <a:pt x="7" y="0"/>
                    <a:pt x="16" y="0"/>
                  </a:cubicBezTo>
                  <a:close/>
                  <a:moveTo>
                    <a:pt x="61" y="28"/>
                  </a:moveTo>
                  <a:cubicBezTo>
                    <a:pt x="61" y="39"/>
                    <a:pt x="61" y="39"/>
                    <a:pt x="6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61" y="28"/>
                  </a:lnTo>
                  <a:close/>
                  <a:moveTo>
                    <a:pt x="61" y="42"/>
                  </a:moveTo>
                  <a:cubicBezTo>
                    <a:pt x="61" y="52"/>
                    <a:pt x="61" y="52"/>
                    <a:pt x="61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61" y="42"/>
                  </a:lnTo>
                  <a:close/>
                  <a:moveTo>
                    <a:pt x="61" y="55"/>
                  </a:moveTo>
                  <a:cubicBezTo>
                    <a:pt x="61" y="66"/>
                    <a:pt x="61" y="66"/>
                    <a:pt x="61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61" y="55"/>
                  </a:lnTo>
                  <a:close/>
                  <a:moveTo>
                    <a:pt x="61" y="68"/>
                  </a:moveTo>
                  <a:cubicBezTo>
                    <a:pt x="61" y="79"/>
                    <a:pt x="61" y="79"/>
                    <a:pt x="61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68"/>
                    <a:pt x="0" y="68"/>
                    <a:pt x="0" y="68"/>
                  </a:cubicBezTo>
                  <a:lnTo>
                    <a:pt x="61" y="68"/>
                  </a:lnTo>
                  <a:close/>
                  <a:moveTo>
                    <a:pt x="61" y="82"/>
                  </a:moveTo>
                  <a:cubicBezTo>
                    <a:pt x="61" y="93"/>
                    <a:pt x="61" y="93"/>
                    <a:pt x="61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61" y="82"/>
                  </a:lnTo>
                  <a:close/>
                  <a:moveTo>
                    <a:pt x="61" y="95"/>
                  </a:moveTo>
                  <a:cubicBezTo>
                    <a:pt x="61" y="106"/>
                    <a:pt x="61" y="106"/>
                    <a:pt x="61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5"/>
                    <a:pt x="0" y="95"/>
                    <a:pt x="0" y="95"/>
                  </a:cubicBezTo>
                  <a:lnTo>
                    <a:pt x="61" y="95"/>
                  </a:lnTo>
                  <a:close/>
                  <a:moveTo>
                    <a:pt x="61" y="109"/>
                  </a:moveTo>
                  <a:cubicBezTo>
                    <a:pt x="61" y="120"/>
                    <a:pt x="61" y="120"/>
                    <a:pt x="61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09"/>
                    <a:pt x="0" y="109"/>
                    <a:pt x="0" y="109"/>
                  </a:cubicBezTo>
                  <a:lnTo>
                    <a:pt x="61" y="109"/>
                  </a:lnTo>
                  <a:close/>
                  <a:moveTo>
                    <a:pt x="61" y="122"/>
                  </a:moveTo>
                  <a:cubicBezTo>
                    <a:pt x="61" y="133"/>
                    <a:pt x="61" y="133"/>
                    <a:pt x="61" y="133"/>
                  </a:cubicBezTo>
                  <a:cubicBezTo>
                    <a:pt x="61" y="142"/>
                    <a:pt x="54" y="149"/>
                    <a:pt x="45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7" y="149"/>
                    <a:pt x="0" y="142"/>
                    <a:pt x="0" y="133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61" y="1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2" name="Google Shape;4572;p21"/>
            <p:cNvSpPr/>
            <p:nvPr/>
          </p:nvSpPr>
          <p:spPr>
            <a:xfrm>
              <a:off x="8366125" y="241300"/>
              <a:ext cx="73025" cy="69850"/>
            </a:xfrm>
            <a:custGeom>
              <a:rect b="b" l="l" r="r" t="t"/>
              <a:pathLst>
                <a:path extrusionOk="0" h="26" w="27">
                  <a:moveTo>
                    <a:pt x="5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7" y="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4"/>
                    <a:pt x="25" y="26"/>
                    <a:pt x="23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6"/>
                    <a:pt x="0" y="24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3" name="Google Shape;4573;p21"/>
            <p:cNvSpPr/>
            <p:nvPr/>
          </p:nvSpPr>
          <p:spPr>
            <a:xfrm>
              <a:off x="8366125" y="722313"/>
              <a:ext cx="73025" cy="69850"/>
            </a:xfrm>
            <a:custGeom>
              <a:rect b="b" l="l" r="r" t="t"/>
              <a:pathLst>
                <a:path extrusionOk="0" h="26" w="27">
                  <a:moveTo>
                    <a:pt x="5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2"/>
                    <a:pt x="27" y="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5"/>
                    <a:pt x="25" y="26"/>
                    <a:pt x="23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6"/>
                    <a:pt x="0" y="25"/>
                    <a:pt x="0" y="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4" name="Google Shape;4574;p21"/>
            <p:cNvSpPr/>
            <p:nvPr/>
          </p:nvSpPr>
          <p:spPr>
            <a:xfrm>
              <a:off x="8108950" y="341313"/>
              <a:ext cx="160337" cy="368300"/>
            </a:xfrm>
            <a:custGeom>
              <a:rect b="b" l="l" r="r" t="t"/>
              <a:pathLst>
                <a:path extrusionOk="0" h="137" w="60">
                  <a:moveTo>
                    <a:pt x="14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9" y="6"/>
                    <a:pt x="6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lose/>
                  <a:moveTo>
                    <a:pt x="60" y="16"/>
                  </a:moveTo>
                  <a:cubicBezTo>
                    <a:pt x="60" y="19"/>
                    <a:pt x="60" y="19"/>
                    <a:pt x="6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60" y="16"/>
                  </a:lnTo>
                  <a:close/>
                  <a:moveTo>
                    <a:pt x="60" y="21"/>
                  </a:moveTo>
                  <a:cubicBezTo>
                    <a:pt x="60" y="24"/>
                    <a:pt x="60" y="24"/>
                    <a:pt x="6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60" y="21"/>
                  </a:lnTo>
                  <a:close/>
                  <a:moveTo>
                    <a:pt x="60" y="26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60" y="26"/>
                  </a:lnTo>
                  <a:close/>
                  <a:moveTo>
                    <a:pt x="60" y="31"/>
                  </a:moveTo>
                  <a:cubicBezTo>
                    <a:pt x="60" y="34"/>
                    <a:pt x="60" y="34"/>
                    <a:pt x="6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60" y="31"/>
                  </a:lnTo>
                  <a:close/>
                  <a:moveTo>
                    <a:pt x="60" y="35"/>
                  </a:moveTo>
                  <a:cubicBezTo>
                    <a:pt x="60" y="38"/>
                    <a:pt x="60" y="38"/>
                    <a:pt x="6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5"/>
                    <a:pt x="0" y="35"/>
                    <a:pt x="0" y="35"/>
                  </a:cubicBezTo>
                  <a:lnTo>
                    <a:pt x="60" y="35"/>
                  </a:lnTo>
                  <a:close/>
                  <a:moveTo>
                    <a:pt x="60" y="40"/>
                  </a:moveTo>
                  <a:cubicBezTo>
                    <a:pt x="60" y="43"/>
                    <a:pt x="60" y="43"/>
                    <a:pt x="6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0" y="40"/>
                    <a:pt x="0" y="40"/>
                  </a:cubicBezTo>
                  <a:lnTo>
                    <a:pt x="60" y="40"/>
                  </a:lnTo>
                  <a:close/>
                  <a:moveTo>
                    <a:pt x="60" y="45"/>
                  </a:moveTo>
                  <a:cubicBezTo>
                    <a:pt x="60" y="48"/>
                    <a:pt x="60" y="48"/>
                    <a:pt x="6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0" y="45"/>
                  </a:lnTo>
                  <a:close/>
                  <a:moveTo>
                    <a:pt x="60" y="50"/>
                  </a:moveTo>
                  <a:cubicBezTo>
                    <a:pt x="60" y="53"/>
                    <a:pt x="60" y="53"/>
                    <a:pt x="6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0"/>
                    <a:pt x="0" y="50"/>
                    <a:pt x="0" y="50"/>
                  </a:cubicBezTo>
                  <a:lnTo>
                    <a:pt x="60" y="50"/>
                  </a:lnTo>
                  <a:close/>
                  <a:moveTo>
                    <a:pt x="60" y="55"/>
                  </a:moveTo>
                  <a:cubicBezTo>
                    <a:pt x="60" y="58"/>
                    <a:pt x="60" y="58"/>
                    <a:pt x="6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60" y="55"/>
                  </a:lnTo>
                  <a:close/>
                  <a:moveTo>
                    <a:pt x="60" y="60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60" y="60"/>
                  </a:lnTo>
                  <a:close/>
                  <a:moveTo>
                    <a:pt x="60" y="65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60" y="65"/>
                  </a:lnTo>
                  <a:close/>
                  <a:moveTo>
                    <a:pt x="60" y="70"/>
                  </a:moveTo>
                  <a:cubicBezTo>
                    <a:pt x="60" y="73"/>
                    <a:pt x="60" y="73"/>
                    <a:pt x="60" y="7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0"/>
                    <a:pt x="0" y="70"/>
                    <a:pt x="0" y="70"/>
                  </a:cubicBezTo>
                  <a:lnTo>
                    <a:pt x="60" y="70"/>
                  </a:lnTo>
                  <a:close/>
                  <a:moveTo>
                    <a:pt x="60" y="74"/>
                  </a:moveTo>
                  <a:cubicBezTo>
                    <a:pt x="60" y="77"/>
                    <a:pt x="60" y="77"/>
                    <a:pt x="6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4"/>
                    <a:pt x="0" y="74"/>
                    <a:pt x="0" y="74"/>
                  </a:cubicBezTo>
                  <a:lnTo>
                    <a:pt x="60" y="74"/>
                  </a:lnTo>
                  <a:close/>
                  <a:moveTo>
                    <a:pt x="60" y="79"/>
                  </a:moveTo>
                  <a:cubicBezTo>
                    <a:pt x="60" y="82"/>
                    <a:pt x="60" y="82"/>
                    <a:pt x="6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79"/>
                    <a:pt x="0" y="79"/>
                    <a:pt x="0" y="79"/>
                  </a:cubicBezTo>
                  <a:lnTo>
                    <a:pt x="60" y="79"/>
                  </a:lnTo>
                  <a:close/>
                  <a:moveTo>
                    <a:pt x="60" y="84"/>
                  </a:moveTo>
                  <a:cubicBezTo>
                    <a:pt x="60" y="87"/>
                    <a:pt x="60" y="87"/>
                    <a:pt x="6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4"/>
                    <a:pt x="0" y="84"/>
                    <a:pt x="0" y="84"/>
                  </a:cubicBezTo>
                  <a:lnTo>
                    <a:pt x="60" y="84"/>
                  </a:lnTo>
                  <a:close/>
                  <a:moveTo>
                    <a:pt x="60" y="89"/>
                  </a:moveTo>
                  <a:cubicBezTo>
                    <a:pt x="60" y="92"/>
                    <a:pt x="60" y="92"/>
                    <a:pt x="6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89"/>
                    <a:pt x="0" y="89"/>
                    <a:pt x="0" y="89"/>
                  </a:cubicBezTo>
                  <a:lnTo>
                    <a:pt x="60" y="89"/>
                  </a:lnTo>
                  <a:close/>
                  <a:moveTo>
                    <a:pt x="60" y="94"/>
                  </a:moveTo>
                  <a:cubicBezTo>
                    <a:pt x="60" y="97"/>
                    <a:pt x="60" y="97"/>
                    <a:pt x="6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4"/>
                    <a:pt x="0" y="94"/>
                    <a:pt x="0" y="94"/>
                  </a:cubicBezTo>
                  <a:lnTo>
                    <a:pt x="60" y="94"/>
                  </a:lnTo>
                  <a:close/>
                  <a:moveTo>
                    <a:pt x="60" y="99"/>
                  </a:moveTo>
                  <a:cubicBezTo>
                    <a:pt x="60" y="102"/>
                    <a:pt x="60" y="102"/>
                    <a:pt x="60" y="10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99"/>
                    <a:pt x="0" y="99"/>
                    <a:pt x="0" y="99"/>
                  </a:cubicBezTo>
                  <a:lnTo>
                    <a:pt x="60" y="99"/>
                  </a:lnTo>
                  <a:close/>
                  <a:moveTo>
                    <a:pt x="60" y="104"/>
                  </a:moveTo>
                  <a:cubicBezTo>
                    <a:pt x="60" y="107"/>
                    <a:pt x="60" y="107"/>
                    <a:pt x="6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4"/>
                    <a:pt x="0" y="104"/>
                    <a:pt x="0" y="104"/>
                  </a:cubicBezTo>
                  <a:lnTo>
                    <a:pt x="60" y="104"/>
                  </a:lnTo>
                  <a:close/>
                  <a:moveTo>
                    <a:pt x="60" y="109"/>
                  </a:moveTo>
                  <a:cubicBezTo>
                    <a:pt x="60" y="111"/>
                    <a:pt x="60" y="111"/>
                    <a:pt x="6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09"/>
                    <a:pt x="0" y="109"/>
                    <a:pt x="0" y="109"/>
                  </a:cubicBezTo>
                  <a:lnTo>
                    <a:pt x="60" y="109"/>
                  </a:lnTo>
                  <a:close/>
                  <a:moveTo>
                    <a:pt x="60" y="113"/>
                  </a:moveTo>
                  <a:cubicBezTo>
                    <a:pt x="60" y="116"/>
                    <a:pt x="60" y="116"/>
                    <a:pt x="6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3"/>
                    <a:pt x="0" y="113"/>
                    <a:pt x="0" y="113"/>
                  </a:cubicBezTo>
                  <a:lnTo>
                    <a:pt x="60" y="113"/>
                  </a:lnTo>
                  <a:close/>
                  <a:moveTo>
                    <a:pt x="60" y="118"/>
                  </a:moveTo>
                  <a:cubicBezTo>
                    <a:pt x="60" y="121"/>
                    <a:pt x="60" y="121"/>
                    <a:pt x="6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18"/>
                    <a:pt x="0" y="118"/>
                    <a:pt x="0" y="118"/>
                  </a:cubicBezTo>
                  <a:lnTo>
                    <a:pt x="60" y="118"/>
                  </a:lnTo>
                  <a:close/>
                  <a:moveTo>
                    <a:pt x="60" y="123"/>
                  </a:moveTo>
                  <a:cubicBezTo>
                    <a:pt x="59" y="131"/>
                    <a:pt x="53" y="137"/>
                    <a:pt x="45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7" y="137"/>
                    <a:pt x="0" y="131"/>
                    <a:pt x="0" y="123"/>
                  </a:cubicBezTo>
                  <a:lnTo>
                    <a:pt x="60" y="12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5" name="Google Shape;4575;p21"/>
            <p:cNvSpPr/>
            <p:nvPr/>
          </p:nvSpPr>
          <p:spPr>
            <a:xfrm>
              <a:off x="8159750" y="279400"/>
              <a:ext cx="58737" cy="587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6" name="Google Shape;4576;p21"/>
            <p:cNvSpPr/>
            <p:nvPr/>
          </p:nvSpPr>
          <p:spPr>
            <a:xfrm>
              <a:off x="8159750" y="714375"/>
              <a:ext cx="58737" cy="587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77" name="Google Shape;4577;p21"/>
          <p:cNvGrpSpPr/>
          <p:nvPr/>
        </p:nvGrpSpPr>
        <p:grpSpPr>
          <a:xfrm>
            <a:off x="4029075" y="1101725"/>
            <a:ext cx="515937" cy="504825"/>
            <a:chOff x="4029075" y="1101725"/>
            <a:chExt cx="515937" cy="504825"/>
          </a:xfrm>
        </p:grpSpPr>
        <p:sp>
          <p:nvSpPr>
            <p:cNvPr id="4578" name="Google Shape;4578;p21"/>
            <p:cNvSpPr/>
            <p:nvPr/>
          </p:nvSpPr>
          <p:spPr>
            <a:xfrm>
              <a:off x="4406900" y="1506538"/>
              <a:ext cx="73025" cy="73025"/>
            </a:xfrm>
            <a:custGeom>
              <a:rect b="b" l="l" r="r" t="t"/>
              <a:pathLst>
                <a:path extrusionOk="0" h="27" w="27">
                  <a:moveTo>
                    <a:pt x="2" y="0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9" name="Google Shape;4579;p21"/>
            <p:cNvSpPr/>
            <p:nvPr/>
          </p:nvSpPr>
          <p:spPr>
            <a:xfrm>
              <a:off x="4029075" y="1120775"/>
              <a:ext cx="155575" cy="155575"/>
            </a:xfrm>
            <a:custGeom>
              <a:rect b="b" l="l" r="r" t="t"/>
              <a:pathLst>
                <a:path extrusionOk="0" h="58" w="58">
                  <a:moveTo>
                    <a:pt x="34" y="23"/>
                  </a:moveTo>
                  <a:cubicBezTo>
                    <a:pt x="58" y="49"/>
                    <a:pt x="58" y="49"/>
                    <a:pt x="58" y="49"/>
                  </a:cubicBezTo>
                  <a:cubicBezTo>
                    <a:pt x="55" y="51"/>
                    <a:pt x="54" y="53"/>
                    <a:pt x="52" y="55"/>
                  </a:cubicBezTo>
                  <a:cubicBezTo>
                    <a:pt x="51" y="56"/>
                    <a:pt x="49" y="57"/>
                    <a:pt x="48" y="58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0" y="32"/>
                    <a:pt x="16" y="30"/>
                    <a:pt x="13" y="26"/>
                  </a:cubicBezTo>
                  <a:cubicBezTo>
                    <a:pt x="4" y="17"/>
                    <a:pt x="0" y="7"/>
                    <a:pt x="4" y="4"/>
                  </a:cubicBezTo>
                  <a:cubicBezTo>
                    <a:pt x="7" y="0"/>
                    <a:pt x="17" y="5"/>
                    <a:pt x="26" y="14"/>
                  </a:cubicBezTo>
                  <a:cubicBezTo>
                    <a:pt x="29" y="17"/>
                    <a:pt x="32" y="20"/>
                    <a:pt x="34" y="23"/>
                  </a:cubicBezTo>
                  <a:close/>
                  <a:moveTo>
                    <a:pt x="5" y="5"/>
                  </a:moveTo>
                  <a:cubicBezTo>
                    <a:pt x="3" y="8"/>
                    <a:pt x="6" y="15"/>
                    <a:pt x="13" y="22"/>
                  </a:cubicBezTo>
                  <a:cubicBezTo>
                    <a:pt x="20" y="29"/>
                    <a:pt x="27" y="33"/>
                    <a:pt x="30" y="30"/>
                  </a:cubicBezTo>
                  <a:cubicBezTo>
                    <a:pt x="33" y="28"/>
                    <a:pt x="29" y="20"/>
                    <a:pt x="23" y="13"/>
                  </a:cubicBezTo>
                  <a:cubicBezTo>
                    <a:pt x="16" y="6"/>
                    <a:pt x="8" y="2"/>
                    <a:pt x="5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0" name="Google Shape;4580;p21"/>
            <p:cNvSpPr/>
            <p:nvPr/>
          </p:nvSpPr>
          <p:spPr>
            <a:xfrm>
              <a:off x="4144963" y="1533525"/>
              <a:ext cx="58737" cy="73025"/>
            </a:xfrm>
            <a:custGeom>
              <a:rect b="b" l="l" r="r" t="t"/>
              <a:pathLst>
                <a:path extrusionOk="0" h="27" w="22">
                  <a:moveTo>
                    <a:pt x="22" y="1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2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1" name="Google Shape;4581;p21"/>
            <p:cNvSpPr/>
            <p:nvPr/>
          </p:nvSpPr>
          <p:spPr>
            <a:xfrm>
              <a:off x="4397375" y="1101725"/>
              <a:ext cx="147637" cy="176213"/>
            </a:xfrm>
            <a:custGeom>
              <a:rect b="b" l="l" r="r" t="t"/>
              <a:pathLst>
                <a:path extrusionOk="0" h="66" w="55">
                  <a:moveTo>
                    <a:pt x="35" y="35"/>
                  </a:move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7" y="63"/>
                    <a:pt x="5" y="62"/>
                  </a:cubicBezTo>
                  <a:cubicBezTo>
                    <a:pt x="4" y="60"/>
                    <a:pt x="2" y="59"/>
                    <a:pt x="0" y="5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5" y="23"/>
                    <a:pt x="27" y="19"/>
                    <a:pt x="29" y="16"/>
                  </a:cubicBezTo>
                  <a:cubicBezTo>
                    <a:pt x="37" y="6"/>
                    <a:pt x="47" y="0"/>
                    <a:pt x="51" y="3"/>
                  </a:cubicBezTo>
                  <a:cubicBezTo>
                    <a:pt x="55" y="6"/>
                    <a:pt x="52" y="17"/>
                    <a:pt x="44" y="27"/>
                  </a:cubicBezTo>
                  <a:cubicBezTo>
                    <a:pt x="41" y="30"/>
                    <a:pt x="38" y="33"/>
                    <a:pt x="35" y="35"/>
                  </a:cubicBezTo>
                  <a:close/>
                  <a:moveTo>
                    <a:pt x="50" y="5"/>
                  </a:moveTo>
                  <a:cubicBezTo>
                    <a:pt x="47" y="2"/>
                    <a:pt x="39" y="7"/>
                    <a:pt x="33" y="15"/>
                  </a:cubicBezTo>
                  <a:cubicBezTo>
                    <a:pt x="27" y="22"/>
                    <a:pt x="25" y="30"/>
                    <a:pt x="28" y="33"/>
                  </a:cubicBezTo>
                  <a:cubicBezTo>
                    <a:pt x="31" y="35"/>
                    <a:pt x="38" y="31"/>
                    <a:pt x="44" y="23"/>
                  </a:cubicBezTo>
                  <a:cubicBezTo>
                    <a:pt x="50" y="15"/>
                    <a:pt x="53" y="7"/>
                    <a:pt x="50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2" name="Google Shape;4582;p21"/>
            <p:cNvSpPr/>
            <p:nvPr/>
          </p:nvSpPr>
          <p:spPr>
            <a:xfrm>
              <a:off x="4130675" y="1230313"/>
              <a:ext cx="317500" cy="317500"/>
            </a:xfrm>
            <a:custGeom>
              <a:rect b="b" l="l" r="r" t="t"/>
              <a:pathLst>
                <a:path extrusionOk="0" h="118" w="118">
                  <a:moveTo>
                    <a:pt x="59" y="0"/>
                  </a:moveTo>
                  <a:cubicBezTo>
                    <a:pt x="71" y="0"/>
                    <a:pt x="81" y="3"/>
                    <a:pt x="90" y="9"/>
                  </a:cubicBezTo>
                  <a:cubicBezTo>
                    <a:pt x="66" y="53"/>
                    <a:pt x="30" y="71"/>
                    <a:pt x="3" y="79"/>
                  </a:cubicBezTo>
                  <a:cubicBezTo>
                    <a:pt x="1" y="73"/>
                    <a:pt x="0" y="66"/>
                    <a:pt x="0" y="59"/>
                  </a:cubicBezTo>
                  <a:cubicBezTo>
                    <a:pt x="0" y="51"/>
                    <a:pt x="1" y="43"/>
                    <a:pt x="4" y="36"/>
                  </a:cubicBezTo>
                  <a:cubicBezTo>
                    <a:pt x="12" y="43"/>
                    <a:pt x="20" y="50"/>
                    <a:pt x="30" y="5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7"/>
                    <a:pt x="13" y="39"/>
                    <a:pt x="6" y="32"/>
                  </a:cubicBezTo>
                  <a:cubicBezTo>
                    <a:pt x="8" y="28"/>
                    <a:pt x="10" y="25"/>
                    <a:pt x="13" y="22"/>
                  </a:cubicBezTo>
                  <a:cubicBezTo>
                    <a:pt x="21" y="31"/>
                    <a:pt x="31" y="41"/>
                    <a:pt x="44" y="49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34" y="37"/>
                    <a:pt x="24" y="28"/>
                    <a:pt x="15" y="19"/>
                  </a:cubicBezTo>
                  <a:cubicBezTo>
                    <a:pt x="18" y="16"/>
                    <a:pt x="20" y="14"/>
                    <a:pt x="22" y="12"/>
                  </a:cubicBezTo>
                  <a:cubicBezTo>
                    <a:pt x="31" y="22"/>
                    <a:pt x="42" y="32"/>
                    <a:pt x="55" y="42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44" y="29"/>
                    <a:pt x="34" y="20"/>
                    <a:pt x="26" y="10"/>
                  </a:cubicBezTo>
                  <a:cubicBezTo>
                    <a:pt x="28" y="8"/>
                    <a:pt x="30" y="7"/>
                    <a:pt x="33" y="6"/>
                  </a:cubicBezTo>
                  <a:cubicBezTo>
                    <a:pt x="42" y="16"/>
                    <a:pt x="52" y="26"/>
                    <a:pt x="66" y="35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55" y="23"/>
                    <a:pt x="45" y="14"/>
                    <a:pt x="37" y="4"/>
                  </a:cubicBezTo>
                  <a:cubicBezTo>
                    <a:pt x="44" y="1"/>
                    <a:pt x="51" y="0"/>
                    <a:pt x="59" y="0"/>
                  </a:cubicBezTo>
                  <a:close/>
                  <a:moveTo>
                    <a:pt x="94" y="11"/>
                  </a:moveTo>
                  <a:cubicBezTo>
                    <a:pt x="68" y="56"/>
                    <a:pt x="32" y="75"/>
                    <a:pt x="4" y="83"/>
                  </a:cubicBezTo>
                  <a:cubicBezTo>
                    <a:pt x="5" y="85"/>
                    <a:pt x="7" y="87"/>
                    <a:pt x="8" y="89"/>
                  </a:cubicBezTo>
                  <a:cubicBezTo>
                    <a:pt x="35" y="82"/>
                    <a:pt x="74" y="64"/>
                    <a:pt x="100" y="16"/>
                  </a:cubicBezTo>
                  <a:cubicBezTo>
                    <a:pt x="98" y="14"/>
                    <a:pt x="96" y="12"/>
                    <a:pt x="94" y="11"/>
                  </a:cubicBezTo>
                  <a:close/>
                  <a:moveTo>
                    <a:pt x="103" y="19"/>
                  </a:moveTo>
                  <a:cubicBezTo>
                    <a:pt x="77" y="66"/>
                    <a:pt x="38" y="85"/>
                    <a:pt x="10" y="93"/>
                  </a:cubicBezTo>
                  <a:cubicBezTo>
                    <a:pt x="12" y="95"/>
                    <a:pt x="13" y="97"/>
                    <a:pt x="15" y="99"/>
                  </a:cubicBezTo>
                  <a:cubicBezTo>
                    <a:pt x="42" y="93"/>
                    <a:pt x="82" y="75"/>
                    <a:pt x="109" y="27"/>
                  </a:cubicBezTo>
                  <a:cubicBezTo>
                    <a:pt x="107" y="24"/>
                    <a:pt x="105" y="21"/>
                    <a:pt x="103" y="19"/>
                  </a:cubicBezTo>
                  <a:close/>
                  <a:moveTo>
                    <a:pt x="111" y="31"/>
                  </a:moveTo>
                  <a:cubicBezTo>
                    <a:pt x="85" y="77"/>
                    <a:pt x="46" y="95"/>
                    <a:pt x="18" y="102"/>
                  </a:cubicBezTo>
                  <a:cubicBezTo>
                    <a:pt x="22" y="105"/>
                    <a:pt x="25" y="108"/>
                    <a:pt x="29" y="110"/>
                  </a:cubicBezTo>
                  <a:cubicBezTo>
                    <a:pt x="55" y="104"/>
                    <a:pt x="91" y="86"/>
                    <a:pt x="116" y="44"/>
                  </a:cubicBezTo>
                  <a:cubicBezTo>
                    <a:pt x="115" y="39"/>
                    <a:pt x="113" y="35"/>
                    <a:pt x="111" y="31"/>
                  </a:cubicBezTo>
                  <a:close/>
                  <a:moveTo>
                    <a:pt x="118" y="49"/>
                  </a:moveTo>
                  <a:cubicBezTo>
                    <a:pt x="93" y="88"/>
                    <a:pt x="60" y="105"/>
                    <a:pt x="34" y="113"/>
                  </a:cubicBezTo>
                  <a:cubicBezTo>
                    <a:pt x="42" y="116"/>
                    <a:pt x="50" y="118"/>
                    <a:pt x="59" y="118"/>
                  </a:cubicBezTo>
                  <a:cubicBezTo>
                    <a:pt x="92" y="118"/>
                    <a:pt x="118" y="92"/>
                    <a:pt x="118" y="59"/>
                  </a:cubicBezTo>
                  <a:cubicBezTo>
                    <a:pt x="118" y="56"/>
                    <a:pt x="118" y="52"/>
                    <a:pt x="118" y="4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83" name="Google Shape;4583;p21"/>
          <p:cNvSpPr/>
          <p:nvPr/>
        </p:nvSpPr>
        <p:spPr>
          <a:xfrm>
            <a:off x="7172325" y="1219200"/>
            <a:ext cx="587375" cy="379413"/>
          </a:xfrm>
          <a:custGeom>
            <a:rect b="b" l="l" r="r" t="t"/>
            <a:pathLst>
              <a:path extrusionOk="0" h="141" w="219">
                <a:moveTo>
                  <a:pt x="14" y="0"/>
                </a:moveTo>
                <a:cubicBezTo>
                  <a:pt x="205" y="0"/>
                  <a:pt x="205" y="0"/>
                  <a:pt x="205" y="0"/>
                </a:cubicBezTo>
                <a:cubicBezTo>
                  <a:pt x="213" y="0"/>
                  <a:pt x="219" y="6"/>
                  <a:pt x="219" y="13"/>
                </a:cubicBezTo>
                <a:cubicBezTo>
                  <a:pt x="219" y="14"/>
                  <a:pt x="219" y="14"/>
                  <a:pt x="219" y="14"/>
                </a:cubicBezTo>
                <a:cubicBezTo>
                  <a:pt x="219" y="22"/>
                  <a:pt x="213" y="28"/>
                  <a:pt x="205" y="28"/>
                </a:cubicBezTo>
                <a:cubicBezTo>
                  <a:pt x="137" y="28"/>
                  <a:pt x="137" y="28"/>
                  <a:pt x="137" y="28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6" y="126"/>
                  <a:pt x="150" y="129"/>
                  <a:pt x="150" y="133"/>
                </a:cubicBezTo>
                <a:cubicBezTo>
                  <a:pt x="150" y="138"/>
                  <a:pt x="144" y="141"/>
                  <a:pt x="137" y="141"/>
                </a:cubicBezTo>
                <a:cubicBezTo>
                  <a:pt x="130" y="141"/>
                  <a:pt x="125" y="138"/>
                  <a:pt x="125" y="133"/>
                </a:cubicBezTo>
                <a:cubicBezTo>
                  <a:pt x="125" y="130"/>
                  <a:pt x="126" y="128"/>
                  <a:pt x="129" y="127"/>
                </a:cubicBezTo>
                <a:cubicBezTo>
                  <a:pt x="108" y="90"/>
                  <a:pt x="108" y="90"/>
                  <a:pt x="108" y="90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3" y="128"/>
                  <a:pt x="94" y="130"/>
                  <a:pt x="94" y="133"/>
                </a:cubicBezTo>
                <a:cubicBezTo>
                  <a:pt x="94" y="138"/>
                  <a:pt x="88" y="141"/>
                  <a:pt x="82" y="141"/>
                </a:cubicBezTo>
                <a:cubicBezTo>
                  <a:pt x="75" y="141"/>
                  <a:pt x="69" y="138"/>
                  <a:pt x="69" y="133"/>
                </a:cubicBezTo>
                <a:cubicBezTo>
                  <a:pt x="69" y="129"/>
                  <a:pt x="73" y="125"/>
                  <a:pt x="78" y="125"/>
                </a:cubicBezTo>
                <a:cubicBezTo>
                  <a:pt x="100" y="78"/>
                  <a:pt x="100" y="78"/>
                  <a:pt x="100" y="78"/>
                </a:cubicBezTo>
                <a:cubicBezTo>
                  <a:pt x="72" y="28"/>
                  <a:pt x="72" y="28"/>
                  <a:pt x="72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6" y="28"/>
                  <a:pt x="0" y="22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4" y="0"/>
                </a:cubicBezTo>
                <a:close/>
                <a:moveTo>
                  <a:pt x="107" y="65"/>
                </a:moveTo>
                <a:cubicBezTo>
                  <a:pt x="124" y="28"/>
                  <a:pt x="124" y="28"/>
                  <a:pt x="124" y="28"/>
                </a:cubicBezTo>
                <a:cubicBezTo>
                  <a:pt x="85" y="28"/>
                  <a:pt x="85" y="28"/>
                  <a:pt x="85" y="28"/>
                </a:cubicBezTo>
                <a:lnTo>
                  <a:pt x="107" y="6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84" name="Google Shape;4584;p21"/>
          <p:cNvSpPr/>
          <p:nvPr/>
        </p:nvSpPr>
        <p:spPr>
          <a:xfrm>
            <a:off x="5761038" y="330200"/>
            <a:ext cx="455612" cy="477838"/>
          </a:xfrm>
          <a:custGeom>
            <a:rect b="b" l="l" r="r" t="t"/>
            <a:pathLst>
              <a:path extrusionOk="0" h="178" w="170">
                <a:moveTo>
                  <a:pt x="78" y="0"/>
                </a:moveTo>
                <a:cubicBezTo>
                  <a:pt x="70" y="39"/>
                  <a:pt x="70" y="77"/>
                  <a:pt x="75" y="114"/>
                </a:cubicBezTo>
                <a:cubicBezTo>
                  <a:pt x="75" y="114"/>
                  <a:pt x="101" y="121"/>
                  <a:pt x="106" y="129"/>
                </a:cubicBezTo>
                <a:cubicBezTo>
                  <a:pt x="108" y="133"/>
                  <a:pt x="112" y="137"/>
                  <a:pt x="117" y="140"/>
                </a:cubicBezTo>
                <a:cubicBezTo>
                  <a:pt x="121" y="144"/>
                  <a:pt x="126" y="146"/>
                  <a:pt x="131" y="148"/>
                </a:cubicBezTo>
                <a:cubicBezTo>
                  <a:pt x="131" y="149"/>
                  <a:pt x="131" y="149"/>
                  <a:pt x="131" y="149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7" y="150"/>
                  <a:pt x="141" y="152"/>
                  <a:pt x="145" y="154"/>
                </a:cubicBezTo>
                <a:cubicBezTo>
                  <a:pt x="148" y="156"/>
                  <a:pt x="150" y="158"/>
                  <a:pt x="153" y="162"/>
                </a:cubicBezTo>
                <a:cubicBezTo>
                  <a:pt x="154" y="163"/>
                  <a:pt x="155" y="165"/>
                  <a:pt x="156" y="167"/>
                </a:cubicBezTo>
                <a:cubicBezTo>
                  <a:pt x="158" y="172"/>
                  <a:pt x="160" y="175"/>
                  <a:pt x="168" y="174"/>
                </a:cubicBezTo>
                <a:cubicBezTo>
                  <a:pt x="169" y="174"/>
                  <a:pt x="169" y="175"/>
                  <a:pt x="170" y="175"/>
                </a:cubicBezTo>
                <a:cubicBezTo>
                  <a:pt x="170" y="176"/>
                  <a:pt x="169" y="177"/>
                  <a:pt x="168" y="177"/>
                </a:cubicBezTo>
                <a:cubicBezTo>
                  <a:pt x="158" y="178"/>
                  <a:pt x="156" y="174"/>
                  <a:pt x="154" y="168"/>
                </a:cubicBezTo>
                <a:cubicBezTo>
                  <a:pt x="153" y="167"/>
                  <a:pt x="152" y="165"/>
                  <a:pt x="151" y="163"/>
                </a:cubicBezTo>
                <a:cubicBezTo>
                  <a:pt x="148" y="160"/>
                  <a:pt x="146" y="158"/>
                  <a:pt x="143" y="156"/>
                </a:cubicBezTo>
                <a:cubicBezTo>
                  <a:pt x="140" y="154"/>
                  <a:pt x="136" y="153"/>
                  <a:pt x="130" y="151"/>
                </a:cubicBezTo>
                <a:cubicBezTo>
                  <a:pt x="130" y="151"/>
                  <a:pt x="130" y="151"/>
                  <a:pt x="130" y="151"/>
                </a:cubicBezTo>
                <a:cubicBezTo>
                  <a:pt x="125" y="149"/>
                  <a:pt x="119" y="146"/>
                  <a:pt x="115" y="142"/>
                </a:cubicBezTo>
                <a:cubicBezTo>
                  <a:pt x="110" y="139"/>
                  <a:pt x="106" y="134"/>
                  <a:pt x="104" y="130"/>
                </a:cubicBezTo>
                <a:cubicBezTo>
                  <a:pt x="100" y="124"/>
                  <a:pt x="80" y="118"/>
                  <a:pt x="75" y="117"/>
                </a:cubicBezTo>
                <a:cubicBezTo>
                  <a:pt x="76" y="124"/>
                  <a:pt x="77" y="131"/>
                  <a:pt x="79" y="138"/>
                </a:cubicBezTo>
                <a:cubicBezTo>
                  <a:pt x="73" y="137"/>
                  <a:pt x="72" y="142"/>
                  <a:pt x="42" y="142"/>
                </a:cubicBezTo>
                <a:cubicBezTo>
                  <a:pt x="11" y="142"/>
                  <a:pt x="6" y="137"/>
                  <a:pt x="0" y="138"/>
                </a:cubicBezTo>
                <a:cubicBezTo>
                  <a:pt x="12" y="91"/>
                  <a:pt x="14" y="45"/>
                  <a:pt x="1" y="0"/>
                </a:cubicBezTo>
                <a:cubicBezTo>
                  <a:pt x="11" y="3"/>
                  <a:pt x="25" y="4"/>
                  <a:pt x="40" y="4"/>
                </a:cubicBezTo>
                <a:cubicBezTo>
                  <a:pt x="54" y="4"/>
                  <a:pt x="68" y="3"/>
                  <a:pt x="7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585" name="Google Shape;4585;p21"/>
          <p:cNvGrpSpPr/>
          <p:nvPr/>
        </p:nvGrpSpPr>
        <p:grpSpPr>
          <a:xfrm>
            <a:off x="5708650" y="260350"/>
            <a:ext cx="320675" cy="469900"/>
            <a:chOff x="5708650" y="260350"/>
            <a:chExt cx="320675" cy="469900"/>
          </a:xfrm>
        </p:grpSpPr>
        <p:sp>
          <p:nvSpPr>
            <p:cNvPr id="4586" name="Google Shape;4586;p21"/>
            <p:cNvSpPr/>
            <p:nvPr/>
          </p:nvSpPr>
          <p:spPr>
            <a:xfrm>
              <a:off x="5708650" y="695325"/>
              <a:ext cx="320675" cy="349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7" name="Google Shape;4587;p21"/>
            <p:cNvSpPr/>
            <p:nvPr/>
          </p:nvSpPr>
          <p:spPr>
            <a:xfrm>
              <a:off x="5715000" y="260350"/>
              <a:ext cx="303212" cy="80963"/>
            </a:xfrm>
            <a:custGeom>
              <a:rect b="b" l="l" r="r" t="t"/>
              <a:pathLst>
                <a:path extrusionOk="0" h="30" w="113">
                  <a:moveTo>
                    <a:pt x="57" y="0"/>
                  </a:moveTo>
                  <a:cubicBezTo>
                    <a:pt x="88" y="0"/>
                    <a:pt x="113" y="6"/>
                    <a:pt x="113" y="15"/>
                  </a:cubicBezTo>
                  <a:cubicBezTo>
                    <a:pt x="113" y="23"/>
                    <a:pt x="88" y="30"/>
                    <a:pt x="57" y="30"/>
                  </a:cubicBezTo>
                  <a:cubicBezTo>
                    <a:pt x="25" y="30"/>
                    <a:pt x="0" y="23"/>
                    <a:pt x="0" y="15"/>
                  </a:cubicBezTo>
                  <a:cubicBezTo>
                    <a:pt x="0" y="6"/>
                    <a:pt x="25" y="0"/>
                    <a:pt x="57" y="0"/>
                  </a:cubicBezTo>
                  <a:close/>
                  <a:moveTo>
                    <a:pt x="57" y="9"/>
                  </a:moveTo>
                  <a:cubicBezTo>
                    <a:pt x="44" y="9"/>
                    <a:pt x="34" y="11"/>
                    <a:pt x="34" y="15"/>
                  </a:cubicBezTo>
                  <a:cubicBezTo>
                    <a:pt x="34" y="18"/>
                    <a:pt x="44" y="21"/>
                    <a:pt x="57" y="21"/>
                  </a:cubicBezTo>
                  <a:cubicBezTo>
                    <a:pt x="69" y="21"/>
                    <a:pt x="79" y="18"/>
                    <a:pt x="79" y="15"/>
                  </a:cubicBezTo>
                  <a:cubicBezTo>
                    <a:pt x="79" y="11"/>
                    <a:pt x="69" y="9"/>
                    <a:pt x="57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88" name="Google Shape;4588;p21"/>
          <p:cNvGrpSpPr/>
          <p:nvPr/>
        </p:nvGrpSpPr>
        <p:grpSpPr>
          <a:xfrm>
            <a:off x="4849813" y="1074738"/>
            <a:ext cx="546099" cy="525462"/>
            <a:chOff x="4849813" y="1074738"/>
            <a:chExt cx="546099" cy="525462"/>
          </a:xfrm>
        </p:grpSpPr>
        <p:sp>
          <p:nvSpPr>
            <p:cNvPr id="4589" name="Google Shape;4589;p21"/>
            <p:cNvSpPr/>
            <p:nvPr/>
          </p:nvSpPr>
          <p:spPr>
            <a:xfrm>
              <a:off x="4849813" y="1460500"/>
              <a:ext cx="484187" cy="139700"/>
            </a:xfrm>
            <a:custGeom>
              <a:rect b="b" l="l" r="r" t="t"/>
              <a:pathLst>
                <a:path extrusionOk="0" h="52" w="180">
                  <a:moveTo>
                    <a:pt x="26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68" y="0"/>
                    <a:pt x="180" y="12"/>
                    <a:pt x="180" y="26"/>
                  </a:cubicBezTo>
                  <a:cubicBezTo>
                    <a:pt x="180" y="41"/>
                    <a:pt x="168" y="52"/>
                    <a:pt x="154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12" y="52"/>
                    <a:pt x="0" y="41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0" name="Google Shape;4590;p21"/>
            <p:cNvSpPr/>
            <p:nvPr/>
          </p:nvSpPr>
          <p:spPr>
            <a:xfrm>
              <a:off x="5222875" y="1146175"/>
              <a:ext cx="173037" cy="169863"/>
            </a:xfrm>
            <a:custGeom>
              <a:rect b="b" l="l" r="r" t="t"/>
              <a:pathLst>
                <a:path extrusionOk="0" h="63" w="64">
                  <a:moveTo>
                    <a:pt x="43" y="17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1" y="63"/>
                    <a:pt x="1" y="63"/>
                    <a:pt x="2" y="63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9" y="22"/>
                    <a:pt x="51" y="23"/>
                    <a:pt x="53" y="23"/>
                  </a:cubicBezTo>
                  <a:cubicBezTo>
                    <a:pt x="59" y="23"/>
                    <a:pt x="64" y="18"/>
                    <a:pt x="64" y="12"/>
                  </a:cubicBezTo>
                  <a:cubicBezTo>
                    <a:pt x="64" y="5"/>
                    <a:pt x="59" y="0"/>
                    <a:pt x="53" y="0"/>
                  </a:cubicBezTo>
                  <a:cubicBezTo>
                    <a:pt x="47" y="0"/>
                    <a:pt x="42" y="5"/>
                    <a:pt x="42" y="12"/>
                  </a:cubicBezTo>
                  <a:cubicBezTo>
                    <a:pt x="42" y="13"/>
                    <a:pt x="42" y="15"/>
                    <a:pt x="43" y="1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1" name="Google Shape;4591;p21"/>
            <p:cNvSpPr/>
            <p:nvPr/>
          </p:nvSpPr>
          <p:spPr>
            <a:xfrm>
              <a:off x="5140325" y="1120775"/>
              <a:ext cx="168275" cy="165100"/>
            </a:xfrm>
            <a:custGeom>
              <a:rect b="b" l="l" r="r" t="t"/>
              <a:pathLst>
                <a:path extrusionOk="0" h="62" w="63">
                  <a:moveTo>
                    <a:pt x="42" y="17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2" y="61"/>
                    <a:pt x="3" y="6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7" y="22"/>
                    <a:pt x="50" y="23"/>
                    <a:pt x="52" y="23"/>
                  </a:cubicBezTo>
                  <a:cubicBezTo>
                    <a:pt x="58" y="23"/>
                    <a:pt x="63" y="18"/>
                    <a:pt x="63" y="12"/>
                  </a:cubicBezTo>
                  <a:cubicBezTo>
                    <a:pt x="63" y="5"/>
                    <a:pt x="58" y="0"/>
                    <a:pt x="52" y="0"/>
                  </a:cubicBezTo>
                  <a:cubicBezTo>
                    <a:pt x="46" y="0"/>
                    <a:pt x="41" y="5"/>
                    <a:pt x="41" y="12"/>
                  </a:cubicBezTo>
                  <a:cubicBezTo>
                    <a:pt x="41" y="14"/>
                    <a:pt x="41" y="15"/>
                    <a:pt x="42" y="1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2" name="Google Shape;4592;p21"/>
            <p:cNvSpPr/>
            <p:nvPr/>
          </p:nvSpPr>
          <p:spPr>
            <a:xfrm>
              <a:off x="5065713" y="1111250"/>
              <a:ext cx="44450" cy="169863"/>
            </a:xfrm>
            <a:custGeom>
              <a:rect b="b" l="l" r="r" t="t"/>
              <a:pathLst>
                <a:path extrusionOk="0" h="63" w="17">
                  <a:moveTo>
                    <a:pt x="6" y="16"/>
                  </a:moveTo>
                  <a:cubicBezTo>
                    <a:pt x="1" y="63"/>
                    <a:pt x="1" y="63"/>
                    <a:pt x="1" y="63"/>
                  </a:cubicBezTo>
                  <a:cubicBezTo>
                    <a:pt x="2" y="63"/>
                    <a:pt x="2" y="63"/>
                    <a:pt x="3" y="63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7"/>
                    <a:pt x="12" y="16"/>
                    <a:pt x="14" y="15"/>
                  </a:cubicBezTo>
                  <a:cubicBezTo>
                    <a:pt x="17" y="12"/>
                    <a:pt x="17" y="7"/>
                    <a:pt x="15" y="4"/>
                  </a:cubicBezTo>
                  <a:cubicBezTo>
                    <a:pt x="12" y="1"/>
                    <a:pt x="7" y="0"/>
                    <a:pt x="4" y="3"/>
                  </a:cubicBezTo>
                  <a:cubicBezTo>
                    <a:pt x="1" y="5"/>
                    <a:pt x="0" y="10"/>
                    <a:pt x="3" y="14"/>
                  </a:cubicBezTo>
                  <a:cubicBezTo>
                    <a:pt x="3" y="15"/>
                    <a:pt x="5" y="16"/>
                    <a:pt x="6" y="1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3" name="Google Shape;4593;p21"/>
            <p:cNvSpPr/>
            <p:nvPr/>
          </p:nvSpPr>
          <p:spPr>
            <a:xfrm>
              <a:off x="4930775" y="1074738"/>
              <a:ext cx="80962" cy="217488"/>
            </a:xfrm>
            <a:custGeom>
              <a:rect b="b" l="l" r="r" t="t"/>
              <a:pathLst>
                <a:path extrusionOk="0" h="81" w="30">
                  <a:moveTo>
                    <a:pt x="12" y="24"/>
                  </a:moveTo>
                  <a:cubicBezTo>
                    <a:pt x="28" y="81"/>
                    <a:pt x="28" y="81"/>
                    <a:pt x="28" y="81"/>
                  </a:cubicBezTo>
                  <a:cubicBezTo>
                    <a:pt x="29" y="81"/>
                    <a:pt x="29" y="81"/>
                    <a:pt x="30" y="81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0" y="22"/>
                    <a:pt x="21" y="21"/>
                    <a:pt x="23" y="19"/>
                  </a:cubicBezTo>
                  <a:cubicBezTo>
                    <a:pt x="26" y="13"/>
                    <a:pt x="24" y="7"/>
                    <a:pt x="19" y="3"/>
                  </a:cubicBezTo>
                  <a:cubicBezTo>
                    <a:pt x="14" y="0"/>
                    <a:pt x="7" y="2"/>
                    <a:pt x="3" y="7"/>
                  </a:cubicBezTo>
                  <a:cubicBezTo>
                    <a:pt x="0" y="12"/>
                    <a:pt x="2" y="19"/>
                    <a:pt x="7" y="22"/>
                  </a:cubicBezTo>
                  <a:cubicBezTo>
                    <a:pt x="9" y="23"/>
                    <a:pt x="11" y="24"/>
                    <a:pt x="12" y="2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4" name="Google Shape;4594;p21"/>
            <p:cNvSpPr/>
            <p:nvPr/>
          </p:nvSpPr>
          <p:spPr>
            <a:xfrm>
              <a:off x="4879975" y="1277938"/>
              <a:ext cx="420687" cy="174625"/>
            </a:xfrm>
            <a:custGeom>
              <a:rect b="b" l="l" r="r" t="t"/>
              <a:pathLst>
                <a:path extrusionOk="0" h="65" w="157">
                  <a:moveTo>
                    <a:pt x="78" y="0"/>
                  </a:moveTo>
                  <a:cubicBezTo>
                    <a:pt x="122" y="0"/>
                    <a:pt x="157" y="26"/>
                    <a:pt x="157" y="58"/>
                  </a:cubicBezTo>
                  <a:cubicBezTo>
                    <a:pt x="157" y="60"/>
                    <a:pt x="157" y="62"/>
                    <a:pt x="15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2"/>
                    <a:pt x="0" y="60"/>
                    <a:pt x="0" y="58"/>
                  </a:cubicBezTo>
                  <a:cubicBezTo>
                    <a:pt x="0" y="26"/>
                    <a:pt x="35" y="0"/>
                    <a:pt x="78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95" name="Google Shape;4595;p21"/>
          <p:cNvGrpSpPr/>
          <p:nvPr/>
        </p:nvGrpSpPr>
        <p:grpSpPr>
          <a:xfrm>
            <a:off x="3282950" y="247650"/>
            <a:ext cx="395288" cy="550863"/>
            <a:chOff x="3282950" y="247650"/>
            <a:chExt cx="395288" cy="550863"/>
          </a:xfrm>
        </p:grpSpPr>
        <p:sp>
          <p:nvSpPr>
            <p:cNvPr id="4596" name="Google Shape;4596;p21"/>
            <p:cNvSpPr/>
            <p:nvPr/>
          </p:nvSpPr>
          <p:spPr>
            <a:xfrm>
              <a:off x="3484563" y="247650"/>
              <a:ext cx="193675" cy="550863"/>
            </a:xfrm>
            <a:custGeom>
              <a:rect b="b" l="l" r="r" t="t"/>
              <a:pathLst>
                <a:path extrusionOk="0" h="205" w="72">
                  <a:moveTo>
                    <a:pt x="8" y="0"/>
                  </a:moveTo>
                  <a:cubicBezTo>
                    <a:pt x="23" y="0"/>
                    <a:pt x="39" y="0"/>
                    <a:pt x="54" y="0"/>
                  </a:cubicBezTo>
                  <a:cubicBezTo>
                    <a:pt x="54" y="12"/>
                    <a:pt x="54" y="25"/>
                    <a:pt x="54" y="38"/>
                  </a:cubicBezTo>
                  <a:cubicBezTo>
                    <a:pt x="56" y="45"/>
                    <a:pt x="60" y="51"/>
                    <a:pt x="67" y="55"/>
                  </a:cubicBezTo>
                  <a:cubicBezTo>
                    <a:pt x="72" y="58"/>
                    <a:pt x="71" y="62"/>
                    <a:pt x="69" y="68"/>
                  </a:cubicBezTo>
                  <a:cubicBezTo>
                    <a:pt x="64" y="82"/>
                    <a:pt x="64" y="94"/>
                    <a:pt x="64" y="107"/>
                  </a:cubicBezTo>
                  <a:cubicBezTo>
                    <a:pt x="63" y="139"/>
                    <a:pt x="62" y="171"/>
                    <a:pt x="61" y="204"/>
                  </a:cubicBezTo>
                  <a:cubicBezTo>
                    <a:pt x="46" y="204"/>
                    <a:pt x="32" y="204"/>
                    <a:pt x="18" y="205"/>
                  </a:cubicBezTo>
                  <a:cubicBezTo>
                    <a:pt x="14" y="136"/>
                    <a:pt x="0" y="69"/>
                    <a:pt x="8" y="0"/>
                  </a:cubicBezTo>
                  <a:close/>
                  <a:moveTo>
                    <a:pt x="66" y="66"/>
                  </a:moveTo>
                  <a:cubicBezTo>
                    <a:pt x="66" y="64"/>
                    <a:pt x="67" y="63"/>
                    <a:pt x="67" y="62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3"/>
                    <a:pt x="65" y="64"/>
                    <a:pt x="65" y="65"/>
                  </a:cubicBezTo>
                  <a:lnTo>
                    <a:pt x="66" y="66"/>
                  </a:lnTo>
                  <a:close/>
                  <a:moveTo>
                    <a:pt x="24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lnTo>
                    <a:pt x="24" y="1"/>
                  </a:lnTo>
                  <a:close/>
                  <a:moveTo>
                    <a:pt x="32" y="1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2" y="1"/>
                  </a:lnTo>
                  <a:close/>
                  <a:moveTo>
                    <a:pt x="40" y="1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lnTo>
                    <a:pt x="40" y="1"/>
                  </a:lnTo>
                  <a:close/>
                  <a:moveTo>
                    <a:pt x="48" y="1"/>
                  </a:move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8" y="3"/>
                    <a:pt x="48" y="3"/>
                  </a:cubicBezTo>
                  <a:lnTo>
                    <a:pt x="48" y="1"/>
                  </a:lnTo>
                  <a:close/>
                  <a:moveTo>
                    <a:pt x="53" y="6"/>
                  </a:move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lnTo>
                    <a:pt x="53" y="6"/>
                  </a:lnTo>
                  <a:close/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lnTo>
                    <a:pt x="53" y="14"/>
                  </a:lnTo>
                  <a:close/>
                  <a:moveTo>
                    <a:pt x="53" y="22"/>
                  </a:move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lnTo>
                    <a:pt x="53" y="22"/>
                  </a:lnTo>
                  <a:close/>
                  <a:moveTo>
                    <a:pt x="53" y="30"/>
                  </a:move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lnTo>
                    <a:pt x="53" y="30"/>
                  </a:lnTo>
                  <a:close/>
                  <a:moveTo>
                    <a:pt x="53" y="38"/>
                  </a:move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lnTo>
                    <a:pt x="53" y="38"/>
                  </a:lnTo>
                  <a:close/>
                  <a:moveTo>
                    <a:pt x="55" y="45"/>
                  </a:move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lnTo>
                    <a:pt x="55" y="45"/>
                  </a:lnTo>
                  <a:close/>
                  <a:moveTo>
                    <a:pt x="59" y="52"/>
                  </a:move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lnTo>
                    <a:pt x="59" y="52"/>
                  </a:lnTo>
                  <a:close/>
                  <a:moveTo>
                    <a:pt x="64" y="73"/>
                  </a:move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2"/>
                    <a:pt x="63" y="72"/>
                    <a:pt x="63" y="72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lnTo>
                    <a:pt x="64" y="73"/>
                  </a:lnTo>
                  <a:close/>
                  <a:moveTo>
                    <a:pt x="62" y="81"/>
                  </a:move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1"/>
                    <a:pt x="61" y="81"/>
                    <a:pt x="61" y="81"/>
                  </a:cubicBezTo>
                  <a:lnTo>
                    <a:pt x="62" y="81"/>
                  </a:lnTo>
                  <a:close/>
                  <a:moveTo>
                    <a:pt x="61" y="89"/>
                  </a:move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lnTo>
                    <a:pt x="61" y="89"/>
                  </a:lnTo>
                  <a:close/>
                  <a:moveTo>
                    <a:pt x="61" y="97"/>
                  </a:move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7"/>
                    <a:pt x="59" y="97"/>
                    <a:pt x="59" y="97"/>
                  </a:cubicBezTo>
                  <a:lnTo>
                    <a:pt x="61" y="97"/>
                  </a:lnTo>
                  <a:close/>
                  <a:moveTo>
                    <a:pt x="61" y="105"/>
                  </a:move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lnTo>
                    <a:pt x="61" y="105"/>
                  </a:lnTo>
                  <a:close/>
                  <a:moveTo>
                    <a:pt x="60" y="113"/>
                  </a:moveTo>
                  <a:cubicBezTo>
                    <a:pt x="60" y="113"/>
                    <a:pt x="60" y="113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1"/>
                    <a:pt x="61" y="111"/>
                    <a:pt x="61" y="111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61" y="110"/>
                    <a:pt x="61" y="110"/>
                    <a:pt x="61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9" y="113"/>
                    <a:pt x="59" y="113"/>
                    <a:pt x="59" y="113"/>
                  </a:cubicBezTo>
                  <a:cubicBezTo>
                    <a:pt x="59" y="113"/>
                    <a:pt x="59" y="113"/>
                    <a:pt x="59" y="113"/>
                  </a:cubicBezTo>
                  <a:lnTo>
                    <a:pt x="60" y="113"/>
                  </a:lnTo>
                  <a:close/>
                  <a:moveTo>
                    <a:pt x="60" y="121"/>
                  </a:move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20"/>
                    <a:pt x="60" y="120"/>
                    <a:pt x="60" y="120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lnTo>
                    <a:pt x="60" y="121"/>
                  </a:lnTo>
                  <a:close/>
                  <a:moveTo>
                    <a:pt x="60" y="129"/>
                  </a:moveTo>
                  <a:cubicBezTo>
                    <a:pt x="60" y="129"/>
                    <a:pt x="60" y="129"/>
                    <a:pt x="60" y="129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0" y="128"/>
                    <a:pt x="60" y="128"/>
                    <a:pt x="60" y="128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7"/>
                    <a:pt x="60" y="127"/>
                    <a:pt x="60" y="127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9"/>
                    <a:pt x="58" y="129"/>
                  </a:cubicBezTo>
                  <a:lnTo>
                    <a:pt x="60" y="129"/>
                  </a:lnTo>
                  <a:close/>
                  <a:moveTo>
                    <a:pt x="60" y="137"/>
                  </a:moveTo>
                  <a:cubicBezTo>
                    <a:pt x="60" y="137"/>
                    <a:pt x="60" y="137"/>
                    <a:pt x="60" y="137"/>
                  </a:cubicBezTo>
                  <a:cubicBezTo>
                    <a:pt x="60" y="137"/>
                    <a:pt x="60" y="137"/>
                    <a:pt x="60" y="137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36"/>
                    <a:pt x="60" y="136"/>
                    <a:pt x="60" y="136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8" y="135"/>
                    <a:pt x="58" y="135"/>
                    <a:pt x="58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7"/>
                    <a:pt x="58" y="137"/>
                    <a:pt x="58" y="137"/>
                  </a:cubicBezTo>
                  <a:lnTo>
                    <a:pt x="60" y="137"/>
                  </a:lnTo>
                  <a:close/>
                  <a:moveTo>
                    <a:pt x="60" y="145"/>
                  </a:move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8" y="145"/>
                    <a:pt x="58" y="145"/>
                    <a:pt x="58" y="145"/>
                  </a:cubicBezTo>
                  <a:lnTo>
                    <a:pt x="60" y="145"/>
                  </a:lnTo>
                  <a:close/>
                  <a:moveTo>
                    <a:pt x="59" y="153"/>
                  </a:moveTo>
                  <a:cubicBezTo>
                    <a:pt x="59" y="153"/>
                    <a:pt x="59" y="153"/>
                    <a:pt x="59" y="153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9" y="153"/>
                    <a:pt x="59" y="153"/>
                    <a:pt x="59" y="153"/>
                  </a:cubicBezTo>
                  <a:cubicBezTo>
                    <a:pt x="59" y="152"/>
                    <a:pt x="59" y="152"/>
                    <a:pt x="59" y="152"/>
                  </a:cubicBezTo>
                  <a:cubicBezTo>
                    <a:pt x="59" y="152"/>
                    <a:pt x="59" y="152"/>
                    <a:pt x="59" y="152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60" y="150"/>
                    <a:pt x="60" y="150"/>
                    <a:pt x="60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2"/>
                    <a:pt x="58" y="152"/>
                    <a:pt x="58" y="152"/>
                  </a:cubicBezTo>
                  <a:cubicBezTo>
                    <a:pt x="58" y="152"/>
                    <a:pt x="58" y="152"/>
                    <a:pt x="58" y="152"/>
                  </a:cubicBezTo>
                  <a:cubicBezTo>
                    <a:pt x="58" y="152"/>
                    <a:pt x="58" y="152"/>
                    <a:pt x="58" y="152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lnTo>
                    <a:pt x="59" y="153"/>
                  </a:lnTo>
                  <a:close/>
                  <a:moveTo>
                    <a:pt x="59" y="161"/>
                  </a:moveTo>
                  <a:cubicBezTo>
                    <a:pt x="59" y="161"/>
                    <a:pt x="59" y="161"/>
                    <a:pt x="59" y="161"/>
                  </a:cubicBezTo>
                  <a:cubicBezTo>
                    <a:pt x="59" y="161"/>
                    <a:pt x="59" y="161"/>
                    <a:pt x="59" y="161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9" y="159"/>
                    <a:pt x="59" y="159"/>
                    <a:pt x="59" y="159"/>
                  </a:cubicBezTo>
                  <a:cubicBezTo>
                    <a:pt x="59" y="159"/>
                    <a:pt x="59" y="159"/>
                    <a:pt x="59" y="159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58" y="160"/>
                    <a:pt x="58" y="160"/>
                    <a:pt x="58" y="160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1"/>
                    <a:pt x="58" y="161"/>
                    <a:pt x="58" y="161"/>
                  </a:cubicBezTo>
                  <a:lnTo>
                    <a:pt x="59" y="161"/>
                  </a:lnTo>
                  <a:close/>
                  <a:moveTo>
                    <a:pt x="59" y="169"/>
                  </a:moveTo>
                  <a:cubicBezTo>
                    <a:pt x="59" y="169"/>
                    <a:pt x="59" y="169"/>
                    <a:pt x="59" y="169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59" y="167"/>
                    <a:pt x="59" y="167"/>
                    <a:pt x="59" y="167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8" y="166"/>
                    <a:pt x="58" y="166"/>
                    <a:pt x="58" y="166"/>
                  </a:cubicBezTo>
                  <a:cubicBezTo>
                    <a:pt x="58" y="166"/>
                    <a:pt x="58" y="166"/>
                    <a:pt x="58" y="166"/>
                  </a:cubicBezTo>
                  <a:cubicBezTo>
                    <a:pt x="58" y="167"/>
                    <a:pt x="58" y="167"/>
                    <a:pt x="58" y="167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7" y="167"/>
                    <a:pt x="57" y="167"/>
                    <a:pt x="57" y="167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7" y="168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7" y="169"/>
                    <a:pt x="57" y="169"/>
                    <a:pt x="57" y="169"/>
                  </a:cubicBezTo>
                  <a:lnTo>
                    <a:pt x="59" y="169"/>
                  </a:lnTo>
                  <a:close/>
                  <a:moveTo>
                    <a:pt x="59" y="177"/>
                  </a:moveTo>
                  <a:cubicBezTo>
                    <a:pt x="59" y="177"/>
                    <a:pt x="59" y="177"/>
                    <a:pt x="59" y="177"/>
                  </a:cubicBezTo>
                  <a:cubicBezTo>
                    <a:pt x="59" y="177"/>
                    <a:pt x="59" y="177"/>
                    <a:pt x="59" y="177"/>
                  </a:cubicBezTo>
                  <a:cubicBezTo>
                    <a:pt x="59" y="177"/>
                    <a:pt x="59" y="177"/>
                    <a:pt x="59" y="177"/>
                  </a:cubicBezTo>
                  <a:cubicBezTo>
                    <a:pt x="59" y="176"/>
                    <a:pt x="59" y="176"/>
                    <a:pt x="59" y="176"/>
                  </a:cubicBezTo>
                  <a:cubicBezTo>
                    <a:pt x="59" y="176"/>
                    <a:pt x="59" y="176"/>
                    <a:pt x="59" y="176"/>
                  </a:cubicBezTo>
                  <a:cubicBezTo>
                    <a:pt x="59" y="176"/>
                    <a:pt x="59" y="176"/>
                    <a:pt x="59" y="176"/>
                  </a:cubicBezTo>
                  <a:cubicBezTo>
                    <a:pt x="59" y="175"/>
                    <a:pt x="59" y="175"/>
                    <a:pt x="59" y="175"/>
                  </a:cubicBezTo>
                  <a:cubicBezTo>
                    <a:pt x="59" y="175"/>
                    <a:pt x="59" y="175"/>
                    <a:pt x="59" y="175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7" y="174"/>
                    <a:pt x="57" y="174"/>
                    <a:pt x="57" y="174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lnTo>
                    <a:pt x="59" y="177"/>
                  </a:lnTo>
                  <a:close/>
                  <a:moveTo>
                    <a:pt x="59" y="186"/>
                  </a:moveTo>
                  <a:cubicBezTo>
                    <a:pt x="59" y="186"/>
                    <a:pt x="59" y="186"/>
                    <a:pt x="59" y="186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85"/>
                    <a:pt x="59" y="185"/>
                    <a:pt x="59" y="185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2"/>
                    <a:pt x="59" y="182"/>
                    <a:pt x="59" y="182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7" y="183"/>
                    <a:pt x="57" y="183"/>
                    <a:pt x="57" y="183"/>
                  </a:cubicBezTo>
                  <a:cubicBezTo>
                    <a:pt x="57" y="183"/>
                    <a:pt x="57" y="183"/>
                    <a:pt x="57" y="183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7" y="185"/>
                    <a:pt x="57" y="185"/>
                    <a:pt x="57" y="185"/>
                  </a:cubicBezTo>
                  <a:cubicBezTo>
                    <a:pt x="57" y="185"/>
                    <a:pt x="57" y="185"/>
                    <a:pt x="57" y="185"/>
                  </a:cubicBezTo>
                  <a:cubicBezTo>
                    <a:pt x="57" y="185"/>
                    <a:pt x="57" y="185"/>
                    <a:pt x="57" y="185"/>
                  </a:cubicBezTo>
                  <a:cubicBezTo>
                    <a:pt x="57" y="185"/>
                    <a:pt x="57" y="185"/>
                    <a:pt x="57" y="185"/>
                  </a:cubicBezTo>
                  <a:lnTo>
                    <a:pt x="59" y="186"/>
                  </a:lnTo>
                  <a:close/>
                  <a:moveTo>
                    <a:pt x="58" y="194"/>
                  </a:moveTo>
                  <a:cubicBezTo>
                    <a:pt x="58" y="193"/>
                    <a:pt x="58" y="193"/>
                    <a:pt x="58" y="193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58" y="193"/>
                    <a:pt x="58" y="193"/>
                    <a:pt x="58" y="193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58" y="191"/>
                    <a:pt x="58" y="191"/>
                    <a:pt x="58" y="191"/>
                  </a:cubicBezTo>
                  <a:cubicBezTo>
                    <a:pt x="58" y="191"/>
                    <a:pt x="58" y="191"/>
                    <a:pt x="58" y="191"/>
                  </a:cubicBezTo>
                  <a:cubicBezTo>
                    <a:pt x="58" y="191"/>
                    <a:pt x="58" y="191"/>
                    <a:pt x="58" y="191"/>
                  </a:cubicBezTo>
                  <a:cubicBezTo>
                    <a:pt x="59" y="190"/>
                    <a:pt x="59" y="190"/>
                    <a:pt x="59" y="190"/>
                  </a:cubicBezTo>
                  <a:cubicBezTo>
                    <a:pt x="57" y="190"/>
                    <a:pt x="57" y="190"/>
                    <a:pt x="57" y="190"/>
                  </a:cubicBezTo>
                  <a:cubicBezTo>
                    <a:pt x="57" y="191"/>
                    <a:pt x="57" y="191"/>
                    <a:pt x="57" y="191"/>
                  </a:cubicBezTo>
                  <a:cubicBezTo>
                    <a:pt x="57" y="191"/>
                    <a:pt x="57" y="191"/>
                    <a:pt x="57" y="191"/>
                  </a:cubicBezTo>
                  <a:cubicBezTo>
                    <a:pt x="57" y="191"/>
                    <a:pt x="57" y="191"/>
                    <a:pt x="57" y="191"/>
                  </a:cubicBezTo>
                  <a:cubicBezTo>
                    <a:pt x="57" y="192"/>
                    <a:pt x="57" y="192"/>
                    <a:pt x="57" y="192"/>
                  </a:cubicBezTo>
                  <a:cubicBezTo>
                    <a:pt x="57" y="192"/>
                    <a:pt x="57" y="192"/>
                    <a:pt x="57" y="192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7" y="194"/>
                    <a:pt x="57" y="194"/>
                    <a:pt x="57" y="194"/>
                  </a:cubicBezTo>
                  <a:lnTo>
                    <a:pt x="58" y="194"/>
                  </a:lnTo>
                  <a:close/>
                  <a:moveTo>
                    <a:pt x="57" y="202"/>
                  </a:moveTo>
                  <a:cubicBezTo>
                    <a:pt x="57" y="202"/>
                    <a:pt x="57" y="202"/>
                    <a:pt x="57" y="202"/>
                  </a:cubicBezTo>
                  <a:cubicBezTo>
                    <a:pt x="57" y="202"/>
                    <a:pt x="57" y="202"/>
                    <a:pt x="57" y="202"/>
                  </a:cubicBezTo>
                  <a:cubicBezTo>
                    <a:pt x="58" y="202"/>
                    <a:pt x="58" y="202"/>
                    <a:pt x="58" y="202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8" y="200"/>
                    <a:pt x="58" y="200"/>
                    <a:pt x="58" y="200"/>
                  </a:cubicBezTo>
                  <a:cubicBezTo>
                    <a:pt x="58" y="199"/>
                    <a:pt x="58" y="199"/>
                    <a:pt x="58" y="199"/>
                  </a:cubicBezTo>
                  <a:cubicBezTo>
                    <a:pt x="58" y="199"/>
                    <a:pt x="58" y="199"/>
                    <a:pt x="58" y="199"/>
                  </a:cubicBezTo>
                  <a:cubicBezTo>
                    <a:pt x="58" y="198"/>
                    <a:pt x="58" y="198"/>
                    <a:pt x="58" y="198"/>
                  </a:cubicBezTo>
                  <a:cubicBezTo>
                    <a:pt x="58" y="198"/>
                    <a:pt x="58" y="198"/>
                    <a:pt x="58" y="198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200"/>
                    <a:pt x="57" y="200"/>
                    <a:pt x="57" y="200"/>
                  </a:cubicBezTo>
                  <a:cubicBezTo>
                    <a:pt x="57" y="200"/>
                    <a:pt x="57" y="200"/>
                    <a:pt x="57" y="200"/>
                  </a:cubicBezTo>
                  <a:cubicBezTo>
                    <a:pt x="57" y="200"/>
                    <a:pt x="57" y="200"/>
                    <a:pt x="57" y="200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7" y="201"/>
                    <a:pt x="57" y="201"/>
                    <a:pt x="57" y="201"/>
                  </a:cubicBezTo>
                  <a:lnTo>
                    <a:pt x="57" y="202"/>
                  </a:lnTo>
                  <a:close/>
                  <a:moveTo>
                    <a:pt x="49" y="202"/>
                  </a:moveTo>
                  <a:cubicBezTo>
                    <a:pt x="49" y="202"/>
                    <a:pt x="49" y="202"/>
                    <a:pt x="49" y="202"/>
                  </a:cubicBezTo>
                  <a:cubicBezTo>
                    <a:pt x="49" y="202"/>
                    <a:pt x="49" y="202"/>
                    <a:pt x="49" y="202"/>
                  </a:cubicBezTo>
                  <a:cubicBezTo>
                    <a:pt x="50" y="202"/>
                    <a:pt x="50" y="202"/>
                    <a:pt x="50" y="202"/>
                  </a:cubicBezTo>
                  <a:cubicBezTo>
                    <a:pt x="50" y="202"/>
                    <a:pt x="50" y="202"/>
                    <a:pt x="50" y="202"/>
                  </a:cubicBezTo>
                  <a:cubicBezTo>
                    <a:pt x="50" y="202"/>
                    <a:pt x="50" y="202"/>
                    <a:pt x="50" y="202"/>
                  </a:cubicBezTo>
                  <a:cubicBezTo>
                    <a:pt x="50" y="202"/>
                    <a:pt x="50" y="202"/>
                    <a:pt x="50" y="202"/>
                  </a:cubicBezTo>
                  <a:cubicBezTo>
                    <a:pt x="50" y="202"/>
                    <a:pt x="50" y="202"/>
                    <a:pt x="50" y="202"/>
                  </a:cubicBezTo>
                  <a:cubicBezTo>
                    <a:pt x="50" y="202"/>
                    <a:pt x="50" y="202"/>
                    <a:pt x="50" y="202"/>
                  </a:cubicBezTo>
                  <a:cubicBezTo>
                    <a:pt x="50" y="202"/>
                    <a:pt x="50" y="202"/>
                    <a:pt x="50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2"/>
                    <a:pt x="52" y="202"/>
                    <a:pt x="52" y="202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2" y="201"/>
                    <a:pt x="52" y="201"/>
                    <a:pt x="52" y="201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9" y="201"/>
                    <a:pt x="49" y="201"/>
                    <a:pt x="49" y="201"/>
                  </a:cubicBezTo>
                  <a:cubicBezTo>
                    <a:pt x="49" y="201"/>
                    <a:pt x="49" y="201"/>
                    <a:pt x="49" y="201"/>
                  </a:cubicBezTo>
                  <a:cubicBezTo>
                    <a:pt x="49" y="201"/>
                    <a:pt x="49" y="201"/>
                    <a:pt x="49" y="201"/>
                  </a:cubicBezTo>
                  <a:cubicBezTo>
                    <a:pt x="49" y="201"/>
                    <a:pt x="49" y="201"/>
                    <a:pt x="49" y="201"/>
                  </a:cubicBezTo>
                  <a:lnTo>
                    <a:pt x="49" y="202"/>
                  </a:lnTo>
                  <a:close/>
                  <a:moveTo>
                    <a:pt x="41" y="203"/>
                  </a:move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42" y="203"/>
                    <a:pt x="42" y="203"/>
                    <a:pt x="42" y="203"/>
                  </a:cubicBezTo>
                  <a:cubicBezTo>
                    <a:pt x="43" y="203"/>
                    <a:pt x="43" y="203"/>
                    <a:pt x="43" y="203"/>
                  </a:cubicBezTo>
                  <a:cubicBezTo>
                    <a:pt x="43" y="203"/>
                    <a:pt x="43" y="203"/>
                    <a:pt x="43" y="203"/>
                  </a:cubicBezTo>
                  <a:cubicBezTo>
                    <a:pt x="43" y="203"/>
                    <a:pt x="43" y="203"/>
                    <a:pt x="43" y="203"/>
                  </a:cubicBezTo>
                  <a:cubicBezTo>
                    <a:pt x="43" y="203"/>
                    <a:pt x="43" y="203"/>
                    <a:pt x="43" y="203"/>
                  </a:cubicBezTo>
                  <a:cubicBezTo>
                    <a:pt x="43" y="203"/>
                    <a:pt x="43" y="203"/>
                    <a:pt x="43" y="203"/>
                  </a:cubicBezTo>
                  <a:cubicBezTo>
                    <a:pt x="43" y="203"/>
                    <a:pt x="43" y="203"/>
                    <a:pt x="43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4" y="201"/>
                    <a:pt x="44" y="201"/>
                    <a:pt x="44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3" y="201"/>
                    <a:pt x="43" y="201"/>
                    <a:pt x="43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2" y="201"/>
                    <a:pt x="42" y="201"/>
                    <a:pt x="42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1" y="201"/>
                    <a:pt x="41" y="201"/>
                  </a:cubicBezTo>
                  <a:lnTo>
                    <a:pt x="41" y="203"/>
                  </a:lnTo>
                  <a:close/>
                  <a:moveTo>
                    <a:pt x="33" y="203"/>
                  </a:moveTo>
                  <a:cubicBezTo>
                    <a:pt x="33" y="203"/>
                    <a:pt x="33" y="203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5" y="203"/>
                    <a:pt x="35" y="203"/>
                    <a:pt x="35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3" y="201"/>
                    <a:pt x="33" y="201"/>
                    <a:pt x="33" y="201"/>
                  </a:cubicBezTo>
                  <a:cubicBezTo>
                    <a:pt x="33" y="201"/>
                    <a:pt x="33" y="201"/>
                    <a:pt x="33" y="201"/>
                  </a:cubicBezTo>
                  <a:cubicBezTo>
                    <a:pt x="33" y="201"/>
                    <a:pt x="33" y="201"/>
                    <a:pt x="33" y="201"/>
                  </a:cubicBezTo>
                  <a:cubicBezTo>
                    <a:pt x="33" y="201"/>
                    <a:pt x="33" y="201"/>
                    <a:pt x="33" y="201"/>
                  </a:cubicBezTo>
                  <a:lnTo>
                    <a:pt x="33" y="203"/>
                  </a:lnTo>
                  <a:close/>
                  <a:moveTo>
                    <a:pt x="25" y="203"/>
                  </a:moveTo>
                  <a:cubicBezTo>
                    <a:pt x="25" y="203"/>
                    <a:pt x="25" y="203"/>
                    <a:pt x="25" y="203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7" y="203"/>
                    <a:pt x="27" y="203"/>
                    <a:pt x="27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6" y="202"/>
                    <a:pt x="26" y="202"/>
                    <a:pt x="26" y="202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5" y="202"/>
                    <a:pt x="25" y="202"/>
                    <a:pt x="25" y="202"/>
                  </a:cubicBezTo>
                  <a:lnTo>
                    <a:pt x="25" y="203"/>
                  </a:lnTo>
                  <a:close/>
                  <a:moveTo>
                    <a:pt x="20" y="199"/>
                  </a:moveTo>
                  <a:cubicBezTo>
                    <a:pt x="20" y="200"/>
                    <a:pt x="20" y="200"/>
                    <a:pt x="20" y="200"/>
                  </a:cubicBezTo>
                  <a:cubicBezTo>
                    <a:pt x="20" y="200"/>
                    <a:pt x="20" y="200"/>
                    <a:pt x="20" y="200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0"/>
                    <a:pt x="21" y="200"/>
                    <a:pt x="21" y="200"/>
                  </a:cubicBezTo>
                  <a:cubicBezTo>
                    <a:pt x="21" y="199"/>
                    <a:pt x="21" y="199"/>
                    <a:pt x="21" y="199"/>
                  </a:cubicBezTo>
                  <a:cubicBezTo>
                    <a:pt x="21" y="199"/>
                    <a:pt x="21" y="199"/>
                    <a:pt x="21" y="199"/>
                  </a:cubicBezTo>
                  <a:lnTo>
                    <a:pt x="20" y="199"/>
                  </a:lnTo>
                  <a:close/>
                  <a:moveTo>
                    <a:pt x="19" y="191"/>
                  </a:moveTo>
                  <a:cubicBezTo>
                    <a:pt x="19" y="192"/>
                    <a:pt x="19" y="192"/>
                    <a:pt x="19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19" y="193"/>
                    <a:pt x="19" y="193"/>
                    <a:pt x="19" y="193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21" y="194"/>
                    <a:pt x="21" y="194"/>
                    <a:pt x="21" y="194"/>
                  </a:cubicBezTo>
                  <a:cubicBezTo>
                    <a:pt x="21" y="194"/>
                    <a:pt x="21" y="194"/>
                    <a:pt x="21" y="194"/>
                  </a:cubicBezTo>
                  <a:cubicBezTo>
                    <a:pt x="21" y="193"/>
                    <a:pt x="21" y="193"/>
                    <a:pt x="21" y="193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1" y="192"/>
                    <a:pt x="21" y="192"/>
                    <a:pt x="21" y="192"/>
                  </a:cubicBezTo>
                  <a:cubicBezTo>
                    <a:pt x="21" y="191"/>
                    <a:pt x="21" y="191"/>
                    <a:pt x="21" y="191"/>
                  </a:cubicBezTo>
                  <a:lnTo>
                    <a:pt x="19" y="191"/>
                  </a:lnTo>
                  <a:close/>
                  <a:moveTo>
                    <a:pt x="19" y="183"/>
                  </a:moveTo>
                  <a:cubicBezTo>
                    <a:pt x="19" y="183"/>
                    <a:pt x="19" y="183"/>
                    <a:pt x="19" y="183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5"/>
                    <a:pt x="19" y="185"/>
                    <a:pt x="19" y="185"/>
                  </a:cubicBezTo>
                  <a:cubicBezTo>
                    <a:pt x="19" y="185"/>
                    <a:pt x="19" y="185"/>
                    <a:pt x="19" y="185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20" y="183"/>
                    <a:pt x="20" y="183"/>
                    <a:pt x="20" y="183"/>
                  </a:cubicBezTo>
                  <a:lnTo>
                    <a:pt x="19" y="183"/>
                  </a:lnTo>
                  <a:close/>
                  <a:moveTo>
                    <a:pt x="18" y="175"/>
                  </a:moveTo>
                  <a:cubicBezTo>
                    <a:pt x="18" y="175"/>
                    <a:pt x="18" y="175"/>
                    <a:pt x="18" y="175"/>
                  </a:cubicBezTo>
                  <a:cubicBezTo>
                    <a:pt x="18" y="176"/>
                    <a:pt x="18" y="176"/>
                    <a:pt x="18" y="176"/>
                  </a:cubicBezTo>
                  <a:cubicBezTo>
                    <a:pt x="18" y="177"/>
                    <a:pt x="18" y="177"/>
                    <a:pt x="18" y="177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20" y="175"/>
                    <a:pt x="20" y="175"/>
                    <a:pt x="20" y="175"/>
                  </a:cubicBezTo>
                  <a:lnTo>
                    <a:pt x="18" y="175"/>
                  </a:lnTo>
                  <a:close/>
                  <a:moveTo>
                    <a:pt x="17" y="167"/>
                  </a:moveTo>
                  <a:cubicBezTo>
                    <a:pt x="17" y="167"/>
                    <a:pt x="17" y="167"/>
                    <a:pt x="17" y="167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9" y="170"/>
                    <a:pt x="19" y="170"/>
                    <a:pt x="19" y="170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9" y="167"/>
                    <a:pt x="19" y="167"/>
                    <a:pt x="19" y="167"/>
                  </a:cubicBezTo>
                  <a:lnTo>
                    <a:pt x="17" y="167"/>
                  </a:lnTo>
                  <a:close/>
                  <a:moveTo>
                    <a:pt x="17" y="159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lnTo>
                    <a:pt x="17" y="159"/>
                  </a:lnTo>
                  <a:close/>
                  <a:moveTo>
                    <a:pt x="16" y="151"/>
                  </a:moveTo>
                  <a:cubicBezTo>
                    <a:pt x="16" y="151"/>
                    <a:pt x="16" y="151"/>
                    <a:pt x="16" y="151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lnTo>
                    <a:pt x="16" y="151"/>
                  </a:lnTo>
                  <a:close/>
                  <a:moveTo>
                    <a:pt x="15" y="143"/>
                  </a:moveTo>
                  <a:cubicBezTo>
                    <a:pt x="15" y="143"/>
                    <a:pt x="15" y="143"/>
                    <a:pt x="15" y="143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6" y="146"/>
                    <a:pt x="16" y="146"/>
                    <a:pt x="16" y="146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3"/>
                    <a:pt x="17" y="143"/>
                    <a:pt x="17" y="143"/>
                  </a:cubicBezTo>
                  <a:lnTo>
                    <a:pt x="15" y="143"/>
                  </a:lnTo>
                  <a:close/>
                  <a:moveTo>
                    <a:pt x="15" y="135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8"/>
                    <a:pt x="16" y="138"/>
                    <a:pt x="16" y="138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5"/>
                    <a:pt x="16" y="135"/>
                    <a:pt x="16" y="135"/>
                  </a:cubicBezTo>
                  <a:lnTo>
                    <a:pt x="15" y="135"/>
                  </a:lnTo>
                  <a:close/>
                  <a:moveTo>
                    <a:pt x="14" y="127"/>
                  </a:moveTo>
                  <a:cubicBezTo>
                    <a:pt x="14" y="128"/>
                    <a:pt x="14" y="128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lnTo>
                    <a:pt x="14" y="127"/>
                  </a:lnTo>
                  <a:close/>
                  <a:moveTo>
                    <a:pt x="13" y="119"/>
                  </a:moveTo>
                  <a:cubicBezTo>
                    <a:pt x="13" y="119"/>
                    <a:pt x="13" y="119"/>
                    <a:pt x="13" y="119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5" y="119"/>
                    <a:pt x="15" y="119"/>
                    <a:pt x="15" y="119"/>
                  </a:cubicBezTo>
                  <a:lnTo>
                    <a:pt x="13" y="119"/>
                  </a:lnTo>
                  <a:close/>
                  <a:moveTo>
                    <a:pt x="13" y="111"/>
                  </a:moveTo>
                  <a:cubicBezTo>
                    <a:pt x="13" y="111"/>
                    <a:pt x="13" y="111"/>
                    <a:pt x="13" y="111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lnTo>
                    <a:pt x="13" y="111"/>
                  </a:lnTo>
                  <a:close/>
                  <a:moveTo>
                    <a:pt x="12" y="103"/>
                  </a:moveTo>
                  <a:cubicBezTo>
                    <a:pt x="12" y="103"/>
                    <a:pt x="12" y="103"/>
                    <a:pt x="12" y="103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3"/>
                    <a:pt x="14" y="103"/>
                    <a:pt x="14" y="103"/>
                  </a:cubicBezTo>
                  <a:cubicBezTo>
                    <a:pt x="14" y="103"/>
                    <a:pt x="14" y="103"/>
                    <a:pt x="14" y="103"/>
                  </a:cubicBezTo>
                  <a:lnTo>
                    <a:pt x="12" y="103"/>
                  </a:lnTo>
                  <a:close/>
                  <a:moveTo>
                    <a:pt x="11" y="95"/>
                  </a:moveTo>
                  <a:cubicBezTo>
                    <a:pt x="11" y="95"/>
                    <a:pt x="11" y="95"/>
                    <a:pt x="11" y="95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lnTo>
                    <a:pt x="11" y="95"/>
                  </a:lnTo>
                  <a:close/>
                  <a:moveTo>
                    <a:pt x="11" y="87"/>
                  </a:moveTo>
                  <a:cubicBezTo>
                    <a:pt x="11" y="87"/>
                    <a:pt x="11" y="87"/>
                    <a:pt x="11" y="87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lnTo>
                    <a:pt x="11" y="87"/>
                  </a:lnTo>
                  <a:close/>
                  <a:moveTo>
                    <a:pt x="10" y="79"/>
                  </a:moveTo>
                  <a:cubicBezTo>
                    <a:pt x="11" y="79"/>
                    <a:pt x="11" y="79"/>
                    <a:pt x="11" y="79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8"/>
                    <a:pt x="12" y="78"/>
                    <a:pt x="12" y="78"/>
                  </a:cubicBezTo>
                  <a:lnTo>
                    <a:pt x="10" y="79"/>
                  </a:lnTo>
                  <a:close/>
                  <a:moveTo>
                    <a:pt x="10" y="71"/>
                  </a:moveTo>
                  <a:cubicBezTo>
                    <a:pt x="10" y="71"/>
                    <a:pt x="10" y="71"/>
                    <a:pt x="10" y="71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0"/>
                    <a:pt x="12" y="70"/>
                    <a:pt x="12" y="70"/>
                  </a:cubicBezTo>
                  <a:lnTo>
                    <a:pt x="10" y="71"/>
                  </a:lnTo>
                  <a:close/>
                  <a:moveTo>
                    <a:pt x="10" y="62"/>
                  </a:moveTo>
                  <a:cubicBezTo>
                    <a:pt x="10" y="63"/>
                    <a:pt x="10" y="63"/>
                    <a:pt x="10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2"/>
                    <a:pt x="11" y="62"/>
                    <a:pt x="11" y="62"/>
                  </a:cubicBezTo>
                  <a:lnTo>
                    <a:pt x="10" y="62"/>
                  </a:lnTo>
                  <a:close/>
                  <a:moveTo>
                    <a:pt x="10" y="54"/>
                  </a:moveTo>
                  <a:cubicBezTo>
                    <a:pt x="10" y="55"/>
                    <a:pt x="10" y="55"/>
                    <a:pt x="10" y="5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4"/>
                    <a:pt x="11" y="54"/>
                    <a:pt x="11" y="54"/>
                  </a:cubicBezTo>
                  <a:lnTo>
                    <a:pt x="10" y="54"/>
                  </a:lnTo>
                  <a:close/>
                  <a:moveTo>
                    <a:pt x="10" y="46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6"/>
                    <a:pt x="11" y="46"/>
                    <a:pt x="11" y="46"/>
                  </a:cubicBezTo>
                  <a:lnTo>
                    <a:pt x="10" y="46"/>
                  </a:lnTo>
                  <a:close/>
                  <a:moveTo>
                    <a:pt x="10" y="38"/>
                  </a:moveTo>
                  <a:cubicBezTo>
                    <a:pt x="10" y="38"/>
                    <a:pt x="10" y="38"/>
                    <a:pt x="10" y="38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lnTo>
                    <a:pt x="10" y="38"/>
                  </a:lnTo>
                  <a:close/>
                  <a:moveTo>
                    <a:pt x="10" y="30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0"/>
                    <a:pt x="11" y="30"/>
                    <a:pt x="11" y="30"/>
                  </a:cubicBezTo>
                  <a:lnTo>
                    <a:pt x="10" y="30"/>
                  </a:lnTo>
                  <a:close/>
                  <a:moveTo>
                    <a:pt x="10" y="22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2"/>
                  </a:cubicBezTo>
                  <a:lnTo>
                    <a:pt x="10" y="22"/>
                  </a:lnTo>
                  <a:close/>
                  <a:moveTo>
                    <a:pt x="11" y="14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lnTo>
                    <a:pt x="11" y="14"/>
                  </a:lnTo>
                  <a:close/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1" y="6"/>
                  </a:lnTo>
                  <a:close/>
                  <a:moveTo>
                    <a:pt x="16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lnTo>
                    <a:pt x="16" y="1"/>
                  </a:lnTo>
                  <a:close/>
                  <a:moveTo>
                    <a:pt x="65" y="58"/>
                  </a:moveTo>
                  <a:cubicBezTo>
                    <a:pt x="64" y="57"/>
                    <a:pt x="63" y="56"/>
                    <a:pt x="62" y="56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2" y="57"/>
                    <a:pt x="63" y="58"/>
                    <a:pt x="63" y="59"/>
                  </a:cubicBezTo>
                  <a:lnTo>
                    <a:pt x="65" y="5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7" name="Google Shape;4597;p21"/>
            <p:cNvSpPr/>
            <p:nvPr/>
          </p:nvSpPr>
          <p:spPr>
            <a:xfrm>
              <a:off x="3282950" y="247650"/>
              <a:ext cx="193675" cy="550863"/>
            </a:xfrm>
            <a:custGeom>
              <a:rect b="b" l="l" r="r" t="t"/>
              <a:pathLst>
                <a:path extrusionOk="0" h="205" w="72">
                  <a:moveTo>
                    <a:pt x="64" y="0"/>
                  </a:moveTo>
                  <a:cubicBezTo>
                    <a:pt x="49" y="0"/>
                    <a:pt x="34" y="0"/>
                    <a:pt x="18" y="0"/>
                  </a:cubicBezTo>
                  <a:cubicBezTo>
                    <a:pt x="18" y="12"/>
                    <a:pt x="18" y="25"/>
                    <a:pt x="18" y="38"/>
                  </a:cubicBezTo>
                  <a:cubicBezTo>
                    <a:pt x="16" y="45"/>
                    <a:pt x="13" y="51"/>
                    <a:pt x="6" y="55"/>
                  </a:cubicBezTo>
                  <a:cubicBezTo>
                    <a:pt x="0" y="58"/>
                    <a:pt x="1" y="62"/>
                    <a:pt x="4" y="68"/>
                  </a:cubicBezTo>
                  <a:cubicBezTo>
                    <a:pt x="8" y="82"/>
                    <a:pt x="9" y="94"/>
                    <a:pt x="9" y="107"/>
                  </a:cubicBezTo>
                  <a:cubicBezTo>
                    <a:pt x="10" y="139"/>
                    <a:pt x="11" y="171"/>
                    <a:pt x="12" y="204"/>
                  </a:cubicBezTo>
                  <a:cubicBezTo>
                    <a:pt x="26" y="204"/>
                    <a:pt x="40" y="204"/>
                    <a:pt x="55" y="205"/>
                  </a:cubicBezTo>
                  <a:cubicBezTo>
                    <a:pt x="59" y="136"/>
                    <a:pt x="72" y="69"/>
                    <a:pt x="64" y="0"/>
                  </a:cubicBezTo>
                  <a:close/>
                  <a:moveTo>
                    <a:pt x="6" y="66"/>
                  </a:moveTo>
                  <a:cubicBezTo>
                    <a:pt x="6" y="64"/>
                    <a:pt x="6" y="63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8" y="64"/>
                    <a:pt x="8" y="65"/>
                  </a:cubicBezTo>
                  <a:lnTo>
                    <a:pt x="6" y="66"/>
                  </a:lnTo>
                  <a:close/>
                  <a:moveTo>
                    <a:pt x="49" y="1"/>
                  </a:move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lnTo>
                    <a:pt x="49" y="1"/>
                  </a:lnTo>
                  <a:close/>
                  <a:moveTo>
                    <a:pt x="41" y="1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lnTo>
                    <a:pt x="41" y="1"/>
                  </a:lnTo>
                  <a:close/>
                  <a:moveTo>
                    <a:pt x="33" y="1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3" y="1"/>
                  </a:lnTo>
                  <a:close/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lnTo>
                    <a:pt x="25" y="1"/>
                  </a:lnTo>
                  <a:close/>
                  <a:moveTo>
                    <a:pt x="20" y="6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20" y="6"/>
                  </a:ln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lnTo>
                    <a:pt x="20" y="14"/>
                  </a:lnTo>
                  <a:close/>
                  <a:moveTo>
                    <a:pt x="20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lnTo>
                    <a:pt x="20" y="22"/>
                  </a:ln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lnTo>
                    <a:pt x="20" y="30"/>
                  </a:lnTo>
                  <a:close/>
                  <a:moveTo>
                    <a:pt x="20" y="38"/>
                  </a:move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lnTo>
                    <a:pt x="20" y="38"/>
                  </a:lnTo>
                  <a:close/>
                  <a:moveTo>
                    <a:pt x="18" y="45"/>
                  </a:move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lnTo>
                    <a:pt x="18" y="45"/>
                  </a:ln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lnTo>
                    <a:pt x="14" y="52"/>
                  </a:lnTo>
                  <a:close/>
                  <a:moveTo>
                    <a:pt x="8" y="73"/>
                  </a:move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lnTo>
                    <a:pt x="8" y="73"/>
                  </a:lnTo>
                  <a:close/>
                  <a:moveTo>
                    <a:pt x="10" y="81"/>
                  </a:move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lnTo>
                    <a:pt x="10" y="81"/>
                  </a:lnTo>
                  <a:close/>
                  <a:moveTo>
                    <a:pt x="11" y="89"/>
                  </a:moveTo>
                  <a:cubicBezTo>
                    <a:pt x="11" y="89"/>
                    <a:pt x="11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lnTo>
                    <a:pt x="11" y="89"/>
                  </a:lnTo>
                  <a:close/>
                  <a:moveTo>
                    <a:pt x="12" y="97"/>
                  </a:moveTo>
                  <a:cubicBezTo>
                    <a:pt x="12" y="97"/>
                    <a:pt x="12" y="97"/>
                    <a:pt x="12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lnTo>
                    <a:pt x="12" y="97"/>
                  </a:lnTo>
                  <a:close/>
                  <a:moveTo>
                    <a:pt x="12" y="105"/>
                  </a:move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lnTo>
                    <a:pt x="12" y="105"/>
                  </a:lnTo>
                  <a:close/>
                  <a:moveTo>
                    <a:pt x="12" y="113"/>
                  </a:move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3"/>
                    <a:pt x="14" y="113"/>
                    <a:pt x="14" y="113"/>
                  </a:cubicBezTo>
                  <a:lnTo>
                    <a:pt x="12" y="113"/>
                  </a:lnTo>
                  <a:close/>
                  <a:moveTo>
                    <a:pt x="12" y="121"/>
                  </a:moveTo>
                  <a:cubicBezTo>
                    <a:pt x="12" y="121"/>
                    <a:pt x="12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4" y="119"/>
                    <a:pt x="14" y="119"/>
                    <a:pt x="14" y="119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4" y="121"/>
                    <a:pt x="14" y="121"/>
                  </a:cubicBezTo>
                  <a:lnTo>
                    <a:pt x="12" y="121"/>
                  </a:lnTo>
                  <a:close/>
                  <a:moveTo>
                    <a:pt x="12" y="129"/>
                  </a:moveTo>
                  <a:cubicBezTo>
                    <a:pt x="12" y="129"/>
                    <a:pt x="12" y="129"/>
                    <a:pt x="12" y="129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lnTo>
                    <a:pt x="12" y="129"/>
                  </a:lnTo>
                  <a:close/>
                  <a:moveTo>
                    <a:pt x="13" y="137"/>
                  </a:moveTo>
                  <a:cubicBezTo>
                    <a:pt x="13" y="137"/>
                    <a:pt x="13" y="137"/>
                    <a:pt x="13" y="137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4" y="137"/>
                    <a:pt x="14" y="137"/>
                    <a:pt x="14" y="137"/>
                  </a:cubicBezTo>
                  <a:lnTo>
                    <a:pt x="13" y="137"/>
                  </a:lnTo>
                  <a:close/>
                  <a:moveTo>
                    <a:pt x="13" y="145"/>
                  </a:moveTo>
                  <a:cubicBezTo>
                    <a:pt x="13" y="145"/>
                    <a:pt x="13" y="145"/>
                    <a:pt x="13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4" y="145"/>
                    <a:pt x="14" y="145"/>
                    <a:pt x="14" y="145"/>
                  </a:cubicBezTo>
                  <a:lnTo>
                    <a:pt x="13" y="145"/>
                  </a:lnTo>
                  <a:close/>
                  <a:moveTo>
                    <a:pt x="13" y="153"/>
                  </a:moveTo>
                  <a:cubicBezTo>
                    <a:pt x="13" y="153"/>
                    <a:pt x="13" y="153"/>
                    <a:pt x="13" y="153"/>
                  </a:cubicBezTo>
                  <a:cubicBezTo>
                    <a:pt x="13" y="153"/>
                    <a:pt x="13" y="153"/>
                    <a:pt x="13" y="153"/>
                  </a:cubicBezTo>
                  <a:cubicBezTo>
                    <a:pt x="13" y="153"/>
                    <a:pt x="13" y="153"/>
                    <a:pt x="13" y="153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5" y="152"/>
                    <a:pt x="15" y="152"/>
                    <a:pt x="15" y="152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5" y="153"/>
                    <a:pt x="15" y="153"/>
                    <a:pt x="15" y="153"/>
                  </a:cubicBezTo>
                  <a:lnTo>
                    <a:pt x="13" y="153"/>
                  </a:lnTo>
                  <a:close/>
                  <a:moveTo>
                    <a:pt x="13" y="161"/>
                  </a:moveTo>
                  <a:cubicBezTo>
                    <a:pt x="13" y="161"/>
                    <a:pt x="13" y="161"/>
                    <a:pt x="13" y="161"/>
                  </a:cubicBezTo>
                  <a:cubicBezTo>
                    <a:pt x="13" y="161"/>
                    <a:pt x="13" y="161"/>
                    <a:pt x="13" y="161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5" y="159"/>
                    <a:pt x="15" y="159"/>
                    <a:pt x="15" y="159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5" y="161"/>
                    <a:pt x="15" y="161"/>
                    <a:pt x="15" y="161"/>
                  </a:cubicBezTo>
                  <a:cubicBezTo>
                    <a:pt x="15" y="161"/>
                    <a:pt x="15" y="161"/>
                    <a:pt x="15" y="161"/>
                  </a:cubicBezTo>
                  <a:cubicBezTo>
                    <a:pt x="15" y="161"/>
                    <a:pt x="15" y="161"/>
                    <a:pt x="15" y="161"/>
                  </a:cubicBezTo>
                  <a:lnTo>
                    <a:pt x="13" y="161"/>
                  </a:lnTo>
                  <a:close/>
                  <a:moveTo>
                    <a:pt x="13" y="169"/>
                  </a:moveTo>
                  <a:cubicBezTo>
                    <a:pt x="13" y="169"/>
                    <a:pt x="13" y="169"/>
                    <a:pt x="13" y="169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5" y="166"/>
                    <a:pt x="15" y="166"/>
                    <a:pt x="15" y="166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lnTo>
                    <a:pt x="13" y="169"/>
                  </a:lnTo>
                  <a:close/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74"/>
                    <a:pt x="15" y="174"/>
                    <a:pt x="15" y="174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5" y="177"/>
                    <a:pt x="15" y="177"/>
                    <a:pt x="15" y="177"/>
                  </a:cubicBezTo>
                  <a:cubicBezTo>
                    <a:pt x="15" y="177"/>
                    <a:pt x="15" y="177"/>
                    <a:pt x="15" y="177"/>
                  </a:cubicBezTo>
                  <a:cubicBezTo>
                    <a:pt x="15" y="177"/>
                    <a:pt x="15" y="177"/>
                    <a:pt x="15" y="177"/>
                  </a:cubicBezTo>
                  <a:cubicBezTo>
                    <a:pt x="15" y="177"/>
                    <a:pt x="15" y="177"/>
                    <a:pt x="15" y="177"/>
                  </a:cubicBezTo>
                  <a:lnTo>
                    <a:pt x="14" y="177"/>
                  </a:lnTo>
                  <a:close/>
                  <a:moveTo>
                    <a:pt x="14" y="186"/>
                  </a:moveTo>
                  <a:cubicBezTo>
                    <a:pt x="14" y="186"/>
                    <a:pt x="14" y="186"/>
                    <a:pt x="14" y="186"/>
                  </a:cubicBezTo>
                  <a:cubicBezTo>
                    <a:pt x="14" y="185"/>
                    <a:pt x="14" y="185"/>
                    <a:pt x="14" y="185"/>
                  </a:cubicBezTo>
                  <a:cubicBezTo>
                    <a:pt x="14" y="185"/>
                    <a:pt x="14" y="185"/>
                    <a:pt x="14" y="185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4" y="184"/>
                    <a:pt x="14" y="184"/>
                    <a:pt x="14" y="184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5" y="184"/>
                    <a:pt x="15" y="184"/>
                    <a:pt x="15" y="184"/>
                  </a:cubicBezTo>
                  <a:cubicBezTo>
                    <a:pt x="15" y="184"/>
                    <a:pt x="15" y="184"/>
                    <a:pt x="15" y="184"/>
                  </a:cubicBezTo>
                  <a:cubicBezTo>
                    <a:pt x="15" y="184"/>
                    <a:pt x="15" y="184"/>
                    <a:pt x="15" y="184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5" y="185"/>
                    <a:pt x="15" y="185"/>
                    <a:pt x="15" y="185"/>
                  </a:cubicBezTo>
                  <a:lnTo>
                    <a:pt x="14" y="186"/>
                  </a:lnTo>
                  <a:close/>
                  <a:moveTo>
                    <a:pt x="14" y="194"/>
                  </a:moveTo>
                  <a:cubicBezTo>
                    <a:pt x="14" y="193"/>
                    <a:pt x="14" y="193"/>
                    <a:pt x="14" y="193"/>
                  </a:cubicBezTo>
                  <a:cubicBezTo>
                    <a:pt x="14" y="193"/>
                    <a:pt x="14" y="193"/>
                    <a:pt x="14" y="193"/>
                  </a:cubicBezTo>
                  <a:cubicBezTo>
                    <a:pt x="14" y="193"/>
                    <a:pt x="14" y="193"/>
                    <a:pt x="14" y="193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4" y="191"/>
                    <a:pt x="14" y="191"/>
                    <a:pt x="14" y="191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6" y="191"/>
                    <a:pt x="16" y="191"/>
                    <a:pt x="16" y="191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4"/>
                    <a:pt x="16" y="194"/>
                    <a:pt x="16" y="194"/>
                  </a:cubicBezTo>
                  <a:lnTo>
                    <a:pt x="14" y="194"/>
                  </a:lnTo>
                  <a:close/>
                  <a:moveTo>
                    <a:pt x="16" y="202"/>
                  </a:moveTo>
                  <a:cubicBezTo>
                    <a:pt x="15" y="202"/>
                    <a:pt x="15" y="202"/>
                    <a:pt x="15" y="202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4" y="202"/>
                    <a:pt x="14" y="202"/>
                    <a:pt x="14" y="202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4" y="199"/>
                    <a:pt x="14" y="199"/>
                    <a:pt x="14" y="199"/>
                  </a:cubicBezTo>
                  <a:cubicBezTo>
                    <a:pt x="14" y="198"/>
                    <a:pt x="14" y="198"/>
                    <a:pt x="14" y="198"/>
                  </a:cubicBezTo>
                  <a:cubicBezTo>
                    <a:pt x="14" y="198"/>
                    <a:pt x="14" y="198"/>
                    <a:pt x="14" y="198"/>
                  </a:cubicBezTo>
                  <a:cubicBezTo>
                    <a:pt x="16" y="198"/>
                    <a:pt x="16" y="198"/>
                    <a:pt x="16" y="198"/>
                  </a:cubicBezTo>
                  <a:cubicBezTo>
                    <a:pt x="16" y="198"/>
                    <a:pt x="16" y="198"/>
                    <a:pt x="16" y="198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6" y="201"/>
                    <a:pt x="16" y="201"/>
                    <a:pt x="16" y="201"/>
                  </a:cubicBezTo>
                  <a:cubicBezTo>
                    <a:pt x="16" y="201"/>
                    <a:pt x="16" y="201"/>
                    <a:pt x="16" y="201"/>
                  </a:cubicBezTo>
                  <a:lnTo>
                    <a:pt x="16" y="202"/>
                  </a:lnTo>
                  <a:close/>
                  <a:moveTo>
                    <a:pt x="23" y="202"/>
                  </a:moveTo>
                  <a:cubicBezTo>
                    <a:pt x="23" y="202"/>
                    <a:pt x="23" y="202"/>
                    <a:pt x="23" y="202"/>
                  </a:cubicBezTo>
                  <a:cubicBezTo>
                    <a:pt x="23" y="202"/>
                    <a:pt x="23" y="202"/>
                    <a:pt x="23" y="202"/>
                  </a:cubicBezTo>
                  <a:cubicBezTo>
                    <a:pt x="23" y="202"/>
                    <a:pt x="23" y="202"/>
                    <a:pt x="23" y="202"/>
                  </a:cubicBezTo>
                  <a:cubicBezTo>
                    <a:pt x="23" y="202"/>
                    <a:pt x="23" y="202"/>
                    <a:pt x="23" y="202"/>
                  </a:cubicBezTo>
                  <a:cubicBezTo>
                    <a:pt x="23" y="202"/>
                    <a:pt x="23" y="202"/>
                    <a:pt x="23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2" y="202"/>
                    <a:pt x="22" y="202"/>
                    <a:pt x="22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20" y="202"/>
                    <a:pt x="20" y="202"/>
                    <a:pt x="20" y="202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cubicBezTo>
                    <a:pt x="23" y="201"/>
                    <a:pt x="23" y="201"/>
                    <a:pt x="23" y="201"/>
                  </a:cubicBezTo>
                  <a:lnTo>
                    <a:pt x="23" y="202"/>
                  </a:lnTo>
                  <a:close/>
                  <a:moveTo>
                    <a:pt x="31" y="203"/>
                  </a:moveTo>
                  <a:cubicBezTo>
                    <a:pt x="31" y="203"/>
                    <a:pt x="31" y="203"/>
                    <a:pt x="31" y="203"/>
                  </a:cubicBezTo>
                  <a:cubicBezTo>
                    <a:pt x="31" y="203"/>
                    <a:pt x="31" y="203"/>
                    <a:pt x="31" y="203"/>
                  </a:cubicBezTo>
                  <a:cubicBezTo>
                    <a:pt x="31" y="203"/>
                    <a:pt x="31" y="203"/>
                    <a:pt x="31" y="203"/>
                  </a:cubicBezTo>
                  <a:cubicBezTo>
                    <a:pt x="31" y="203"/>
                    <a:pt x="31" y="203"/>
                    <a:pt x="31" y="203"/>
                  </a:cubicBezTo>
                  <a:cubicBezTo>
                    <a:pt x="31" y="203"/>
                    <a:pt x="31" y="203"/>
                    <a:pt x="31" y="203"/>
                  </a:cubicBezTo>
                  <a:cubicBezTo>
                    <a:pt x="31" y="203"/>
                    <a:pt x="31" y="203"/>
                    <a:pt x="31" y="203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30" y="203"/>
                    <a:pt x="30" y="203"/>
                    <a:pt x="30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9" y="203"/>
                    <a:pt x="29" y="203"/>
                    <a:pt x="29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1"/>
                    <a:pt x="28" y="201"/>
                    <a:pt x="28" y="201"/>
                  </a:cubicBezTo>
                  <a:cubicBezTo>
                    <a:pt x="28" y="201"/>
                    <a:pt x="28" y="201"/>
                    <a:pt x="28" y="201"/>
                  </a:cubicBezTo>
                  <a:cubicBezTo>
                    <a:pt x="28" y="201"/>
                    <a:pt x="28" y="201"/>
                    <a:pt x="28" y="201"/>
                  </a:cubicBezTo>
                  <a:cubicBezTo>
                    <a:pt x="28" y="201"/>
                    <a:pt x="28" y="201"/>
                    <a:pt x="28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1" y="201"/>
                    <a:pt x="31" y="201"/>
                    <a:pt x="31" y="201"/>
                  </a:cubicBezTo>
                  <a:lnTo>
                    <a:pt x="31" y="203"/>
                  </a:lnTo>
                  <a:close/>
                  <a:moveTo>
                    <a:pt x="39" y="203"/>
                  </a:moveTo>
                  <a:cubicBezTo>
                    <a:pt x="39" y="203"/>
                    <a:pt x="39" y="203"/>
                    <a:pt x="39" y="203"/>
                  </a:cubicBezTo>
                  <a:cubicBezTo>
                    <a:pt x="39" y="203"/>
                    <a:pt x="39" y="203"/>
                    <a:pt x="39" y="203"/>
                  </a:cubicBezTo>
                  <a:cubicBezTo>
                    <a:pt x="39" y="203"/>
                    <a:pt x="39" y="203"/>
                    <a:pt x="39" y="203"/>
                  </a:cubicBezTo>
                  <a:cubicBezTo>
                    <a:pt x="39" y="203"/>
                    <a:pt x="39" y="203"/>
                    <a:pt x="39" y="203"/>
                  </a:cubicBezTo>
                  <a:cubicBezTo>
                    <a:pt x="39" y="203"/>
                    <a:pt x="39" y="203"/>
                    <a:pt x="39" y="203"/>
                  </a:cubicBezTo>
                  <a:cubicBezTo>
                    <a:pt x="39" y="203"/>
                    <a:pt x="39" y="203"/>
                    <a:pt x="39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8" y="203"/>
                    <a:pt x="38" y="203"/>
                    <a:pt x="38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7" y="203"/>
                    <a:pt x="37" y="203"/>
                    <a:pt x="37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7" y="201"/>
                    <a:pt x="37" y="201"/>
                    <a:pt x="37" y="201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8" y="201"/>
                    <a:pt x="38" y="201"/>
                    <a:pt x="38" y="201"/>
                  </a:cubicBezTo>
                  <a:cubicBezTo>
                    <a:pt x="39" y="201"/>
                    <a:pt x="39" y="201"/>
                    <a:pt x="39" y="201"/>
                  </a:cubicBezTo>
                  <a:cubicBezTo>
                    <a:pt x="39" y="201"/>
                    <a:pt x="39" y="201"/>
                    <a:pt x="39" y="201"/>
                  </a:cubicBezTo>
                  <a:cubicBezTo>
                    <a:pt x="39" y="201"/>
                    <a:pt x="39" y="201"/>
                    <a:pt x="39" y="201"/>
                  </a:cubicBezTo>
                  <a:cubicBezTo>
                    <a:pt x="39" y="201"/>
                    <a:pt x="39" y="201"/>
                    <a:pt x="39" y="201"/>
                  </a:cubicBezTo>
                  <a:cubicBezTo>
                    <a:pt x="39" y="201"/>
                    <a:pt x="39" y="201"/>
                    <a:pt x="39" y="201"/>
                  </a:cubicBezTo>
                  <a:cubicBezTo>
                    <a:pt x="39" y="201"/>
                    <a:pt x="39" y="201"/>
                    <a:pt x="39" y="201"/>
                  </a:cubicBezTo>
                  <a:cubicBezTo>
                    <a:pt x="39" y="201"/>
                    <a:pt x="39" y="201"/>
                    <a:pt x="39" y="201"/>
                  </a:cubicBezTo>
                  <a:lnTo>
                    <a:pt x="39" y="203"/>
                  </a:lnTo>
                  <a:close/>
                  <a:moveTo>
                    <a:pt x="47" y="203"/>
                  </a:moveTo>
                  <a:cubicBezTo>
                    <a:pt x="47" y="203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7" y="203"/>
                    <a:pt x="47" y="203"/>
                    <a:pt x="47" y="203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45" y="203"/>
                    <a:pt x="45" y="203"/>
                    <a:pt x="45" y="203"/>
                  </a:cubicBezTo>
                  <a:cubicBezTo>
                    <a:pt x="45" y="203"/>
                    <a:pt x="45" y="203"/>
                    <a:pt x="45" y="203"/>
                  </a:cubicBezTo>
                  <a:cubicBezTo>
                    <a:pt x="45" y="203"/>
                    <a:pt x="45" y="203"/>
                    <a:pt x="45" y="203"/>
                  </a:cubicBezTo>
                  <a:cubicBezTo>
                    <a:pt x="45" y="203"/>
                    <a:pt x="45" y="203"/>
                    <a:pt x="45" y="203"/>
                  </a:cubicBezTo>
                  <a:cubicBezTo>
                    <a:pt x="45" y="203"/>
                    <a:pt x="45" y="203"/>
                    <a:pt x="45" y="203"/>
                  </a:cubicBezTo>
                  <a:cubicBezTo>
                    <a:pt x="45" y="203"/>
                    <a:pt x="45" y="203"/>
                    <a:pt x="45" y="203"/>
                  </a:cubicBezTo>
                  <a:cubicBezTo>
                    <a:pt x="45" y="203"/>
                    <a:pt x="45" y="203"/>
                    <a:pt x="45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3"/>
                    <a:pt x="44" y="203"/>
                    <a:pt x="44" y="203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5" y="202"/>
                    <a:pt x="45" y="202"/>
                    <a:pt x="45" y="202"/>
                  </a:cubicBezTo>
                  <a:cubicBezTo>
                    <a:pt x="45" y="202"/>
                    <a:pt x="45" y="202"/>
                    <a:pt x="45" y="202"/>
                  </a:cubicBezTo>
                  <a:cubicBezTo>
                    <a:pt x="45" y="202"/>
                    <a:pt x="45" y="202"/>
                    <a:pt x="45" y="202"/>
                  </a:cubicBezTo>
                  <a:cubicBezTo>
                    <a:pt x="45" y="202"/>
                    <a:pt x="45" y="202"/>
                    <a:pt x="45" y="202"/>
                  </a:cubicBezTo>
                  <a:cubicBezTo>
                    <a:pt x="45" y="202"/>
                    <a:pt x="45" y="202"/>
                    <a:pt x="45" y="202"/>
                  </a:cubicBezTo>
                  <a:cubicBezTo>
                    <a:pt x="45" y="202"/>
                    <a:pt x="45" y="202"/>
                    <a:pt x="45" y="202"/>
                  </a:cubicBezTo>
                  <a:cubicBezTo>
                    <a:pt x="46" y="202"/>
                    <a:pt x="46" y="202"/>
                    <a:pt x="46" y="202"/>
                  </a:cubicBezTo>
                  <a:cubicBezTo>
                    <a:pt x="46" y="202"/>
                    <a:pt x="46" y="202"/>
                    <a:pt x="46" y="202"/>
                  </a:cubicBezTo>
                  <a:cubicBezTo>
                    <a:pt x="46" y="202"/>
                    <a:pt x="46" y="202"/>
                    <a:pt x="46" y="202"/>
                  </a:cubicBezTo>
                  <a:cubicBezTo>
                    <a:pt x="46" y="202"/>
                    <a:pt x="46" y="202"/>
                    <a:pt x="46" y="202"/>
                  </a:cubicBezTo>
                  <a:cubicBezTo>
                    <a:pt x="46" y="202"/>
                    <a:pt x="46" y="202"/>
                    <a:pt x="46" y="202"/>
                  </a:cubicBezTo>
                  <a:cubicBezTo>
                    <a:pt x="46" y="202"/>
                    <a:pt x="46" y="202"/>
                    <a:pt x="46" y="202"/>
                  </a:cubicBezTo>
                  <a:cubicBezTo>
                    <a:pt x="46" y="202"/>
                    <a:pt x="46" y="202"/>
                    <a:pt x="46" y="202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47" y="202"/>
                    <a:pt x="47" y="202"/>
                    <a:pt x="47" y="202"/>
                  </a:cubicBezTo>
                  <a:cubicBezTo>
                    <a:pt x="47" y="202"/>
                    <a:pt x="47" y="202"/>
                    <a:pt x="47" y="202"/>
                  </a:cubicBezTo>
                  <a:lnTo>
                    <a:pt x="47" y="203"/>
                  </a:lnTo>
                  <a:close/>
                  <a:moveTo>
                    <a:pt x="53" y="199"/>
                  </a:moveTo>
                  <a:cubicBezTo>
                    <a:pt x="53" y="200"/>
                    <a:pt x="53" y="200"/>
                    <a:pt x="53" y="200"/>
                  </a:cubicBezTo>
                  <a:cubicBezTo>
                    <a:pt x="53" y="200"/>
                    <a:pt x="53" y="200"/>
                    <a:pt x="53" y="200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1" y="202"/>
                    <a:pt x="51" y="202"/>
                    <a:pt x="51" y="202"/>
                  </a:cubicBezTo>
                  <a:cubicBezTo>
                    <a:pt x="51" y="201"/>
                    <a:pt x="51" y="201"/>
                    <a:pt x="51" y="201"/>
                  </a:cubicBezTo>
                  <a:cubicBezTo>
                    <a:pt x="51" y="200"/>
                    <a:pt x="51" y="200"/>
                    <a:pt x="51" y="200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1" y="199"/>
                    <a:pt x="51" y="199"/>
                    <a:pt x="51" y="199"/>
                  </a:cubicBezTo>
                  <a:lnTo>
                    <a:pt x="53" y="199"/>
                  </a:lnTo>
                  <a:close/>
                  <a:moveTo>
                    <a:pt x="53" y="191"/>
                  </a:move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4"/>
                    <a:pt x="53" y="194"/>
                    <a:pt x="53" y="194"/>
                  </a:cubicBezTo>
                  <a:cubicBezTo>
                    <a:pt x="53" y="194"/>
                    <a:pt x="53" y="194"/>
                    <a:pt x="53" y="194"/>
                  </a:cubicBezTo>
                  <a:cubicBezTo>
                    <a:pt x="51" y="194"/>
                    <a:pt x="51" y="194"/>
                    <a:pt x="51" y="194"/>
                  </a:cubicBezTo>
                  <a:cubicBezTo>
                    <a:pt x="51" y="194"/>
                    <a:pt x="51" y="194"/>
                    <a:pt x="51" y="194"/>
                  </a:cubicBezTo>
                  <a:cubicBezTo>
                    <a:pt x="52" y="193"/>
                    <a:pt x="52" y="193"/>
                    <a:pt x="52" y="193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52" y="191"/>
                    <a:pt x="52" y="191"/>
                    <a:pt x="52" y="191"/>
                  </a:cubicBezTo>
                  <a:lnTo>
                    <a:pt x="53" y="191"/>
                  </a:lnTo>
                  <a:close/>
                  <a:moveTo>
                    <a:pt x="54" y="183"/>
                  </a:moveTo>
                  <a:cubicBezTo>
                    <a:pt x="54" y="183"/>
                    <a:pt x="54" y="183"/>
                    <a:pt x="54" y="183"/>
                  </a:cubicBezTo>
                  <a:cubicBezTo>
                    <a:pt x="54" y="184"/>
                    <a:pt x="54" y="184"/>
                    <a:pt x="54" y="184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4" y="186"/>
                    <a:pt x="54" y="186"/>
                    <a:pt x="54" y="186"/>
                  </a:cubicBezTo>
                  <a:cubicBezTo>
                    <a:pt x="52" y="186"/>
                    <a:pt x="52" y="186"/>
                    <a:pt x="52" y="18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2" y="184"/>
                    <a:pt x="52" y="184"/>
                    <a:pt x="52" y="184"/>
                  </a:cubicBezTo>
                  <a:cubicBezTo>
                    <a:pt x="52" y="184"/>
                    <a:pt x="52" y="184"/>
                    <a:pt x="52" y="184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83"/>
                    <a:pt x="52" y="183"/>
                    <a:pt x="52" y="183"/>
                  </a:cubicBezTo>
                  <a:lnTo>
                    <a:pt x="54" y="183"/>
                  </a:lnTo>
                  <a:close/>
                  <a:moveTo>
                    <a:pt x="54" y="175"/>
                  </a:moveTo>
                  <a:cubicBezTo>
                    <a:pt x="54" y="175"/>
                    <a:pt x="54" y="175"/>
                    <a:pt x="54" y="175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7"/>
                    <a:pt x="54" y="177"/>
                    <a:pt x="54" y="177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3" y="178"/>
                    <a:pt x="53" y="178"/>
                    <a:pt x="53" y="178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3" y="175"/>
                    <a:pt x="53" y="175"/>
                    <a:pt x="53" y="175"/>
                  </a:cubicBezTo>
                  <a:cubicBezTo>
                    <a:pt x="53" y="175"/>
                    <a:pt x="53" y="175"/>
                    <a:pt x="53" y="175"/>
                  </a:cubicBezTo>
                  <a:lnTo>
                    <a:pt x="54" y="175"/>
                  </a:lnTo>
                  <a:close/>
                  <a:moveTo>
                    <a:pt x="55" y="167"/>
                  </a:moveTo>
                  <a:cubicBezTo>
                    <a:pt x="55" y="167"/>
                    <a:pt x="55" y="167"/>
                    <a:pt x="55" y="167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70"/>
                    <a:pt x="55" y="170"/>
                    <a:pt x="55" y="170"/>
                  </a:cubicBezTo>
                  <a:cubicBezTo>
                    <a:pt x="55" y="170"/>
                    <a:pt x="55" y="170"/>
                    <a:pt x="55" y="170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lnTo>
                    <a:pt x="55" y="167"/>
                  </a:lnTo>
                  <a:close/>
                  <a:moveTo>
                    <a:pt x="56" y="159"/>
                  </a:move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lnTo>
                    <a:pt x="56" y="159"/>
                  </a:lnTo>
                  <a:close/>
                  <a:moveTo>
                    <a:pt x="56" y="151"/>
                  </a:moveTo>
                  <a:cubicBezTo>
                    <a:pt x="56" y="151"/>
                    <a:pt x="56" y="151"/>
                    <a:pt x="56" y="151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55" y="153"/>
                    <a:pt x="55" y="153"/>
                    <a:pt x="55" y="153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5" y="151"/>
                    <a:pt x="55" y="151"/>
                    <a:pt x="55" y="151"/>
                  </a:cubicBezTo>
                  <a:cubicBezTo>
                    <a:pt x="55" y="151"/>
                    <a:pt x="55" y="151"/>
                    <a:pt x="55" y="151"/>
                  </a:cubicBezTo>
                  <a:lnTo>
                    <a:pt x="56" y="151"/>
                  </a:lnTo>
                  <a:close/>
                  <a:moveTo>
                    <a:pt x="57" y="143"/>
                  </a:moveTo>
                  <a:cubicBezTo>
                    <a:pt x="57" y="143"/>
                    <a:pt x="57" y="143"/>
                    <a:pt x="57" y="143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5"/>
                    <a:pt x="55" y="145"/>
                    <a:pt x="55" y="145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6" y="143"/>
                    <a:pt x="56" y="143"/>
                    <a:pt x="56" y="143"/>
                  </a:cubicBezTo>
                  <a:lnTo>
                    <a:pt x="57" y="143"/>
                  </a:lnTo>
                  <a:close/>
                  <a:moveTo>
                    <a:pt x="58" y="135"/>
                  </a:moveTo>
                  <a:cubicBezTo>
                    <a:pt x="58" y="135"/>
                    <a:pt x="58" y="135"/>
                    <a:pt x="58" y="135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8" y="138"/>
                    <a:pt x="58" y="138"/>
                    <a:pt x="58" y="138"/>
                  </a:cubicBezTo>
                  <a:cubicBezTo>
                    <a:pt x="58" y="138"/>
                    <a:pt x="58" y="138"/>
                    <a:pt x="58" y="138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6" y="136"/>
                    <a:pt x="56" y="136"/>
                    <a:pt x="56" y="136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6" y="135"/>
                    <a:pt x="56" y="135"/>
                    <a:pt x="56" y="135"/>
                  </a:cubicBezTo>
                  <a:lnTo>
                    <a:pt x="58" y="135"/>
                  </a:lnTo>
                  <a:close/>
                  <a:moveTo>
                    <a:pt x="59" y="127"/>
                  </a:moveTo>
                  <a:cubicBezTo>
                    <a:pt x="58" y="128"/>
                    <a:pt x="58" y="128"/>
                    <a:pt x="58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8" y="129"/>
                    <a:pt x="58" y="129"/>
                    <a:pt x="58" y="129"/>
                  </a:cubicBezTo>
                  <a:cubicBezTo>
                    <a:pt x="58" y="130"/>
                    <a:pt x="58" y="130"/>
                    <a:pt x="58" y="130"/>
                  </a:cubicBezTo>
                  <a:cubicBezTo>
                    <a:pt x="58" y="130"/>
                    <a:pt x="58" y="130"/>
                    <a:pt x="58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29"/>
                    <a:pt x="57" y="129"/>
                    <a:pt x="57" y="129"/>
                  </a:cubicBezTo>
                  <a:cubicBezTo>
                    <a:pt x="57" y="128"/>
                    <a:pt x="57" y="128"/>
                    <a:pt x="57" y="128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lnTo>
                    <a:pt x="59" y="127"/>
                  </a:lnTo>
                  <a:close/>
                  <a:moveTo>
                    <a:pt x="59" y="119"/>
                  </a:moveTo>
                  <a:cubicBezTo>
                    <a:pt x="59" y="119"/>
                    <a:pt x="59" y="119"/>
                    <a:pt x="59" y="119"/>
                  </a:cubicBezTo>
                  <a:cubicBezTo>
                    <a:pt x="59" y="120"/>
                    <a:pt x="59" y="120"/>
                    <a:pt x="59" y="120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120"/>
                    <a:pt x="57" y="120"/>
                    <a:pt x="57" y="120"/>
                  </a:cubicBezTo>
                  <a:cubicBezTo>
                    <a:pt x="57" y="120"/>
                    <a:pt x="57" y="120"/>
                    <a:pt x="57" y="120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lnTo>
                    <a:pt x="59" y="119"/>
                  </a:lnTo>
                  <a:close/>
                  <a:moveTo>
                    <a:pt x="60" y="111"/>
                  </a:moveTo>
                  <a:cubicBezTo>
                    <a:pt x="60" y="111"/>
                    <a:pt x="60" y="111"/>
                    <a:pt x="60" y="111"/>
                  </a:cubicBezTo>
                  <a:cubicBezTo>
                    <a:pt x="60" y="112"/>
                    <a:pt x="60" y="112"/>
                    <a:pt x="60" y="112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14"/>
                    <a:pt x="60" y="114"/>
                    <a:pt x="60" y="114"/>
                  </a:cubicBezTo>
                  <a:cubicBezTo>
                    <a:pt x="58" y="114"/>
                    <a:pt x="58" y="114"/>
                    <a:pt x="58" y="114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58" y="111"/>
                    <a:pt x="58" y="111"/>
                    <a:pt x="58" y="111"/>
                  </a:cubicBezTo>
                  <a:cubicBezTo>
                    <a:pt x="58" y="111"/>
                    <a:pt x="58" y="111"/>
                    <a:pt x="58" y="111"/>
                  </a:cubicBezTo>
                  <a:lnTo>
                    <a:pt x="60" y="111"/>
                  </a:lnTo>
                  <a:close/>
                  <a:moveTo>
                    <a:pt x="60" y="103"/>
                  </a:moveTo>
                  <a:cubicBezTo>
                    <a:pt x="60" y="103"/>
                    <a:pt x="60" y="103"/>
                    <a:pt x="60" y="103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4"/>
                    <a:pt x="59" y="104"/>
                    <a:pt x="59" y="104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3"/>
                    <a:pt x="59" y="103"/>
                    <a:pt x="59" y="103"/>
                  </a:cubicBezTo>
                  <a:lnTo>
                    <a:pt x="60" y="103"/>
                  </a:lnTo>
                  <a:close/>
                  <a:moveTo>
                    <a:pt x="61" y="95"/>
                  </a:moveTo>
                  <a:cubicBezTo>
                    <a:pt x="61" y="95"/>
                    <a:pt x="61" y="95"/>
                    <a:pt x="61" y="95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5"/>
                    <a:pt x="59" y="95"/>
                    <a:pt x="59" y="95"/>
                  </a:cubicBezTo>
                  <a:lnTo>
                    <a:pt x="61" y="95"/>
                  </a:lnTo>
                  <a:close/>
                  <a:moveTo>
                    <a:pt x="62" y="87"/>
                  </a:move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7"/>
                    <a:pt x="60" y="87"/>
                    <a:pt x="60" y="87"/>
                  </a:cubicBezTo>
                  <a:cubicBezTo>
                    <a:pt x="60" y="87"/>
                    <a:pt x="60" y="87"/>
                    <a:pt x="60" y="87"/>
                  </a:cubicBezTo>
                  <a:lnTo>
                    <a:pt x="62" y="87"/>
                  </a:lnTo>
                  <a:close/>
                  <a:moveTo>
                    <a:pt x="62" y="79"/>
                  </a:moveTo>
                  <a:cubicBezTo>
                    <a:pt x="62" y="79"/>
                    <a:pt x="62" y="79"/>
                    <a:pt x="62" y="79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8"/>
                    <a:pt x="60" y="78"/>
                    <a:pt x="60" y="78"/>
                  </a:cubicBezTo>
                  <a:lnTo>
                    <a:pt x="62" y="79"/>
                  </a:lnTo>
                  <a:close/>
                  <a:moveTo>
                    <a:pt x="62" y="71"/>
                  </a:moveTo>
                  <a:cubicBezTo>
                    <a:pt x="62" y="71"/>
                    <a:pt x="62" y="71"/>
                    <a:pt x="62" y="71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70"/>
                    <a:pt x="61" y="70"/>
                    <a:pt x="61" y="70"/>
                  </a:cubicBezTo>
                  <a:lnTo>
                    <a:pt x="62" y="71"/>
                  </a:lnTo>
                  <a:close/>
                  <a:moveTo>
                    <a:pt x="63" y="62"/>
                  </a:move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2"/>
                    <a:pt x="61" y="62"/>
                    <a:pt x="61" y="62"/>
                  </a:cubicBezTo>
                  <a:lnTo>
                    <a:pt x="63" y="62"/>
                  </a:lnTo>
                  <a:close/>
                  <a:moveTo>
                    <a:pt x="63" y="54"/>
                  </a:moveTo>
                  <a:cubicBezTo>
                    <a:pt x="63" y="55"/>
                    <a:pt x="63" y="55"/>
                    <a:pt x="63" y="55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4"/>
                    <a:pt x="61" y="54"/>
                    <a:pt x="61" y="54"/>
                  </a:cubicBezTo>
                  <a:lnTo>
                    <a:pt x="63" y="54"/>
                  </a:lnTo>
                  <a:close/>
                  <a:moveTo>
                    <a:pt x="63" y="46"/>
                  </a:moveTo>
                  <a:cubicBezTo>
                    <a:pt x="63" y="47"/>
                    <a:pt x="63" y="47"/>
                    <a:pt x="63" y="47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6"/>
                    <a:pt x="61" y="46"/>
                  </a:cubicBezTo>
                  <a:lnTo>
                    <a:pt x="63" y="46"/>
                  </a:lnTo>
                  <a:close/>
                  <a:moveTo>
                    <a:pt x="63" y="38"/>
                  </a:moveTo>
                  <a:cubicBezTo>
                    <a:pt x="63" y="38"/>
                    <a:pt x="63" y="38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lnTo>
                    <a:pt x="63" y="38"/>
                  </a:lnTo>
                  <a:close/>
                  <a:moveTo>
                    <a:pt x="63" y="30"/>
                  </a:move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0"/>
                    <a:pt x="61" y="30"/>
                    <a:pt x="61" y="30"/>
                  </a:cubicBezTo>
                  <a:lnTo>
                    <a:pt x="63" y="30"/>
                  </a:lnTo>
                  <a:close/>
                  <a:moveTo>
                    <a:pt x="62" y="22"/>
                  </a:moveTo>
                  <a:cubicBezTo>
                    <a:pt x="62" y="23"/>
                    <a:pt x="62" y="23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2"/>
                    <a:pt x="61" y="22"/>
                    <a:pt x="61" y="22"/>
                  </a:cubicBezTo>
                  <a:lnTo>
                    <a:pt x="62" y="22"/>
                  </a:lnTo>
                  <a:close/>
                  <a:moveTo>
                    <a:pt x="62" y="14"/>
                  </a:moveTo>
                  <a:cubicBezTo>
                    <a:pt x="62" y="15"/>
                    <a:pt x="62" y="15"/>
                    <a:pt x="62" y="15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lnTo>
                    <a:pt x="62" y="14"/>
                  </a:lnTo>
                  <a:close/>
                  <a:moveTo>
                    <a:pt x="61" y="6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lnTo>
                    <a:pt x="61" y="6"/>
                  </a:lnTo>
                  <a:close/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lnTo>
                    <a:pt x="57" y="1"/>
                  </a:lnTo>
                  <a:close/>
                  <a:moveTo>
                    <a:pt x="8" y="58"/>
                  </a:moveTo>
                  <a:cubicBezTo>
                    <a:pt x="8" y="57"/>
                    <a:pt x="9" y="56"/>
                    <a:pt x="10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0" y="57"/>
                    <a:pt x="10" y="58"/>
                    <a:pt x="9" y="59"/>
                  </a:cubicBezTo>
                  <a:lnTo>
                    <a:pt x="8" y="5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98" name="Google Shape;4598;p21"/>
          <p:cNvGrpSpPr/>
          <p:nvPr/>
        </p:nvGrpSpPr>
        <p:grpSpPr>
          <a:xfrm>
            <a:off x="4040188" y="247650"/>
            <a:ext cx="479425" cy="525463"/>
            <a:chOff x="4040188" y="247650"/>
            <a:chExt cx="479425" cy="525463"/>
          </a:xfrm>
        </p:grpSpPr>
        <p:sp>
          <p:nvSpPr>
            <p:cNvPr id="4599" name="Google Shape;4599;p21"/>
            <p:cNvSpPr/>
            <p:nvPr/>
          </p:nvSpPr>
          <p:spPr>
            <a:xfrm>
              <a:off x="4040188" y="247650"/>
              <a:ext cx="479425" cy="327025"/>
            </a:xfrm>
            <a:custGeom>
              <a:rect b="b" l="l" r="r" t="t"/>
              <a:pathLst>
                <a:path extrusionOk="0" h="122" w="179">
                  <a:moveTo>
                    <a:pt x="84" y="47"/>
                  </a:moveTo>
                  <a:cubicBezTo>
                    <a:pt x="80" y="48"/>
                    <a:pt x="76" y="50"/>
                    <a:pt x="72" y="54"/>
                  </a:cubicBezTo>
                  <a:cubicBezTo>
                    <a:pt x="66" y="59"/>
                    <a:pt x="65" y="63"/>
                    <a:pt x="60" y="68"/>
                  </a:cubicBezTo>
                  <a:cubicBezTo>
                    <a:pt x="53" y="75"/>
                    <a:pt x="38" y="85"/>
                    <a:pt x="25" y="92"/>
                  </a:cubicBezTo>
                  <a:cubicBezTo>
                    <a:pt x="17" y="96"/>
                    <a:pt x="8" y="99"/>
                    <a:pt x="3" y="106"/>
                  </a:cubicBezTo>
                  <a:cubicBezTo>
                    <a:pt x="1" y="109"/>
                    <a:pt x="0" y="112"/>
                    <a:pt x="0" y="116"/>
                  </a:cubicBezTo>
                  <a:cubicBezTo>
                    <a:pt x="0" y="122"/>
                    <a:pt x="1" y="119"/>
                    <a:pt x="5" y="116"/>
                  </a:cubicBezTo>
                  <a:cubicBezTo>
                    <a:pt x="7" y="115"/>
                    <a:pt x="10" y="113"/>
                    <a:pt x="13" y="112"/>
                  </a:cubicBezTo>
                  <a:cubicBezTo>
                    <a:pt x="20" y="108"/>
                    <a:pt x="26" y="104"/>
                    <a:pt x="33" y="101"/>
                  </a:cubicBezTo>
                  <a:cubicBezTo>
                    <a:pt x="49" y="91"/>
                    <a:pt x="65" y="82"/>
                    <a:pt x="82" y="73"/>
                  </a:cubicBezTo>
                  <a:cubicBezTo>
                    <a:pt x="84" y="71"/>
                    <a:pt x="86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2" y="71"/>
                    <a:pt x="94" y="71"/>
                    <a:pt x="97" y="73"/>
                  </a:cubicBezTo>
                  <a:cubicBezTo>
                    <a:pt x="113" y="82"/>
                    <a:pt x="129" y="91"/>
                    <a:pt x="145" y="101"/>
                  </a:cubicBezTo>
                  <a:cubicBezTo>
                    <a:pt x="152" y="104"/>
                    <a:pt x="159" y="108"/>
                    <a:pt x="166" y="112"/>
                  </a:cubicBezTo>
                  <a:cubicBezTo>
                    <a:pt x="168" y="113"/>
                    <a:pt x="171" y="115"/>
                    <a:pt x="174" y="116"/>
                  </a:cubicBezTo>
                  <a:cubicBezTo>
                    <a:pt x="178" y="119"/>
                    <a:pt x="179" y="122"/>
                    <a:pt x="179" y="116"/>
                  </a:cubicBezTo>
                  <a:cubicBezTo>
                    <a:pt x="179" y="112"/>
                    <a:pt x="178" y="109"/>
                    <a:pt x="176" y="106"/>
                  </a:cubicBezTo>
                  <a:cubicBezTo>
                    <a:pt x="171" y="99"/>
                    <a:pt x="161" y="96"/>
                    <a:pt x="154" y="92"/>
                  </a:cubicBezTo>
                  <a:cubicBezTo>
                    <a:pt x="140" y="85"/>
                    <a:pt x="125" y="75"/>
                    <a:pt x="118" y="68"/>
                  </a:cubicBezTo>
                  <a:cubicBezTo>
                    <a:pt x="114" y="63"/>
                    <a:pt x="112" y="59"/>
                    <a:pt x="106" y="54"/>
                  </a:cubicBezTo>
                  <a:cubicBezTo>
                    <a:pt x="102" y="50"/>
                    <a:pt x="97" y="47"/>
                    <a:pt x="92" y="46"/>
                  </a:cubicBezTo>
                  <a:cubicBezTo>
                    <a:pt x="92" y="45"/>
                    <a:pt x="92" y="43"/>
                    <a:pt x="92" y="42"/>
                  </a:cubicBezTo>
                  <a:cubicBezTo>
                    <a:pt x="92" y="41"/>
                    <a:pt x="93" y="39"/>
                    <a:pt x="93" y="38"/>
                  </a:cubicBezTo>
                  <a:cubicBezTo>
                    <a:pt x="94" y="37"/>
                    <a:pt x="95" y="35"/>
                    <a:pt x="98" y="33"/>
                  </a:cubicBezTo>
                  <a:cubicBezTo>
                    <a:pt x="101" y="29"/>
                    <a:pt x="103" y="26"/>
                    <a:pt x="104" y="23"/>
                  </a:cubicBezTo>
                  <a:cubicBezTo>
                    <a:pt x="105" y="21"/>
                    <a:pt x="105" y="18"/>
                    <a:pt x="105" y="15"/>
                  </a:cubicBezTo>
                  <a:cubicBezTo>
                    <a:pt x="104" y="10"/>
                    <a:pt x="102" y="6"/>
                    <a:pt x="98" y="4"/>
                  </a:cubicBezTo>
                  <a:cubicBezTo>
                    <a:pt x="94" y="1"/>
                    <a:pt x="88" y="0"/>
                    <a:pt x="82" y="1"/>
                  </a:cubicBezTo>
                  <a:cubicBezTo>
                    <a:pt x="76" y="1"/>
                    <a:pt x="72" y="4"/>
                    <a:pt x="69" y="7"/>
                  </a:cubicBezTo>
                  <a:cubicBezTo>
                    <a:pt x="66" y="11"/>
                    <a:pt x="64" y="16"/>
                    <a:pt x="64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17"/>
                    <a:pt x="73" y="14"/>
                    <a:pt x="75" y="11"/>
                  </a:cubicBezTo>
                  <a:cubicBezTo>
                    <a:pt x="77" y="9"/>
                    <a:pt x="80" y="7"/>
                    <a:pt x="83" y="7"/>
                  </a:cubicBezTo>
                  <a:cubicBezTo>
                    <a:pt x="87" y="6"/>
                    <a:pt x="90" y="7"/>
                    <a:pt x="92" y="9"/>
                  </a:cubicBezTo>
                  <a:cubicBezTo>
                    <a:pt x="95" y="11"/>
                    <a:pt x="97" y="14"/>
                    <a:pt x="97" y="17"/>
                  </a:cubicBezTo>
                  <a:cubicBezTo>
                    <a:pt x="97" y="18"/>
                    <a:pt x="97" y="20"/>
                    <a:pt x="96" y="21"/>
                  </a:cubicBezTo>
                  <a:cubicBezTo>
                    <a:pt x="96" y="23"/>
                    <a:pt x="94" y="25"/>
                    <a:pt x="92" y="28"/>
                  </a:cubicBezTo>
                  <a:cubicBezTo>
                    <a:pt x="90" y="31"/>
                    <a:pt x="88" y="33"/>
                    <a:pt x="87" y="34"/>
                  </a:cubicBezTo>
                  <a:cubicBezTo>
                    <a:pt x="86" y="36"/>
                    <a:pt x="85" y="38"/>
                    <a:pt x="85" y="40"/>
                  </a:cubicBezTo>
                  <a:cubicBezTo>
                    <a:pt x="84" y="42"/>
                    <a:pt x="84" y="44"/>
                    <a:pt x="84" y="4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0" name="Google Shape;4600;p21"/>
            <p:cNvSpPr/>
            <p:nvPr/>
          </p:nvSpPr>
          <p:spPr>
            <a:xfrm>
              <a:off x="4075113" y="531813"/>
              <a:ext cx="400050" cy="241300"/>
            </a:xfrm>
            <a:custGeom>
              <a:rect b="b" l="l" r="r" t="t"/>
              <a:pathLst>
                <a:path extrusionOk="0" h="90" w="149">
                  <a:moveTo>
                    <a:pt x="0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7" y="4"/>
                    <a:pt x="21" y="0"/>
                    <a:pt x="25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31" y="0"/>
                    <a:pt x="135" y="4"/>
                    <a:pt x="135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5" y="86"/>
                    <a:pt x="131" y="90"/>
                    <a:pt x="126" y="90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0" y="90"/>
                    <a:pt x="16" y="86"/>
                    <a:pt x="16" y="8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01" name="Google Shape;4601;p21"/>
          <p:cNvSpPr/>
          <p:nvPr/>
        </p:nvSpPr>
        <p:spPr>
          <a:xfrm>
            <a:off x="1673225" y="241300"/>
            <a:ext cx="358775" cy="550863"/>
          </a:xfrm>
          <a:custGeom>
            <a:rect b="b" l="l" r="r" t="t"/>
            <a:pathLst>
              <a:path extrusionOk="0" h="205" w="134">
                <a:moveTo>
                  <a:pt x="0" y="40"/>
                </a:moveTo>
                <a:cubicBezTo>
                  <a:pt x="21" y="40"/>
                  <a:pt x="21" y="40"/>
                  <a:pt x="21" y="40"/>
                </a:cubicBezTo>
                <a:cubicBezTo>
                  <a:pt x="20" y="38"/>
                  <a:pt x="20" y="36"/>
                  <a:pt x="20" y="34"/>
                </a:cubicBezTo>
                <a:cubicBezTo>
                  <a:pt x="20" y="15"/>
                  <a:pt x="41" y="0"/>
                  <a:pt x="67" y="0"/>
                </a:cubicBezTo>
                <a:cubicBezTo>
                  <a:pt x="92" y="0"/>
                  <a:pt x="113" y="15"/>
                  <a:pt x="113" y="34"/>
                </a:cubicBezTo>
                <a:cubicBezTo>
                  <a:pt x="113" y="36"/>
                  <a:pt x="113" y="38"/>
                  <a:pt x="112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34" y="205"/>
                  <a:pt x="134" y="205"/>
                  <a:pt x="134" y="205"/>
                </a:cubicBezTo>
                <a:cubicBezTo>
                  <a:pt x="0" y="205"/>
                  <a:pt x="0" y="205"/>
                  <a:pt x="0" y="205"/>
                </a:cubicBezTo>
                <a:lnTo>
                  <a:pt x="0" y="40"/>
                </a:lnTo>
                <a:close/>
                <a:moveTo>
                  <a:pt x="66" y="82"/>
                </a:moveTo>
                <a:cubicBezTo>
                  <a:pt x="63" y="82"/>
                  <a:pt x="61" y="84"/>
                  <a:pt x="61" y="87"/>
                </a:cubicBezTo>
                <a:cubicBezTo>
                  <a:pt x="61" y="89"/>
                  <a:pt x="63" y="92"/>
                  <a:pt x="66" y="92"/>
                </a:cubicBezTo>
                <a:cubicBezTo>
                  <a:pt x="69" y="92"/>
                  <a:pt x="71" y="89"/>
                  <a:pt x="71" y="87"/>
                </a:cubicBezTo>
                <a:cubicBezTo>
                  <a:pt x="71" y="84"/>
                  <a:pt x="69" y="82"/>
                  <a:pt x="66" y="82"/>
                </a:cubicBezTo>
                <a:close/>
                <a:moveTo>
                  <a:pt x="66" y="100"/>
                </a:moveTo>
                <a:cubicBezTo>
                  <a:pt x="63" y="100"/>
                  <a:pt x="61" y="102"/>
                  <a:pt x="61" y="104"/>
                </a:cubicBezTo>
                <a:cubicBezTo>
                  <a:pt x="61" y="107"/>
                  <a:pt x="63" y="109"/>
                  <a:pt x="66" y="109"/>
                </a:cubicBezTo>
                <a:cubicBezTo>
                  <a:pt x="69" y="109"/>
                  <a:pt x="71" y="107"/>
                  <a:pt x="71" y="104"/>
                </a:cubicBezTo>
                <a:cubicBezTo>
                  <a:pt x="71" y="102"/>
                  <a:pt x="69" y="100"/>
                  <a:pt x="66" y="100"/>
                </a:cubicBezTo>
                <a:close/>
                <a:moveTo>
                  <a:pt x="66" y="117"/>
                </a:moveTo>
                <a:cubicBezTo>
                  <a:pt x="63" y="117"/>
                  <a:pt x="61" y="119"/>
                  <a:pt x="61" y="122"/>
                </a:cubicBezTo>
                <a:cubicBezTo>
                  <a:pt x="61" y="125"/>
                  <a:pt x="63" y="127"/>
                  <a:pt x="66" y="127"/>
                </a:cubicBezTo>
                <a:cubicBezTo>
                  <a:pt x="69" y="127"/>
                  <a:pt x="71" y="125"/>
                  <a:pt x="71" y="122"/>
                </a:cubicBezTo>
                <a:cubicBezTo>
                  <a:pt x="71" y="119"/>
                  <a:pt x="69" y="117"/>
                  <a:pt x="66" y="117"/>
                </a:cubicBezTo>
                <a:close/>
                <a:moveTo>
                  <a:pt x="66" y="135"/>
                </a:moveTo>
                <a:cubicBezTo>
                  <a:pt x="63" y="135"/>
                  <a:pt x="61" y="137"/>
                  <a:pt x="61" y="140"/>
                </a:cubicBezTo>
                <a:cubicBezTo>
                  <a:pt x="61" y="143"/>
                  <a:pt x="63" y="145"/>
                  <a:pt x="66" y="145"/>
                </a:cubicBezTo>
                <a:cubicBezTo>
                  <a:pt x="69" y="145"/>
                  <a:pt x="71" y="143"/>
                  <a:pt x="71" y="140"/>
                </a:cubicBezTo>
                <a:cubicBezTo>
                  <a:pt x="71" y="137"/>
                  <a:pt x="69" y="135"/>
                  <a:pt x="66" y="135"/>
                </a:cubicBezTo>
                <a:close/>
                <a:moveTo>
                  <a:pt x="84" y="150"/>
                </a:moveTo>
                <a:cubicBezTo>
                  <a:pt x="84" y="75"/>
                  <a:pt x="84" y="75"/>
                  <a:pt x="84" y="75"/>
                </a:cubicBezTo>
                <a:cubicBezTo>
                  <a:pt x="78" y="75"/>
                  <a:pt x="78" y="75"/>
                  <a:pt x="78" y="75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56" y="150"/>
                  <a:pt x="56" y="150"/>
                  <a:pt x="56" y="150"/>
                </a:cubicBezTo>
                <a:cubicBezTo>
                  <a:pt x="56" y="75"/>
                  <a:pt x="56" y="75"/>
                  <a:pt x="56" y="75"/>
                </a:cubicBezTo>
                <a:cubicBezTo>
                  <a:pt x="50" y="75"/>
                  <a:pt x="50" y="75"/>
                  <a:pt x="50" y="75"/>
                </a:cubicBezTo>
                <a:cubicBezTo>
                  <a:pt x="50" y="156"/>
                  <a:pt x="50" y="156"/>
                  <a:pt x="50" y="156"/>
                </a:cubicBezTo>
                <a:cubicBezTo>
                  <a:pt x="53" y="156"/>
                  <a:pt x="53" y="156"/>
                  <a:pt x="53" y="15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78" y="156"/>
                  <a:pt x="78" y="156"/>
                  <a:pt x="78" y="156"/>
                </a:cubicBezTo>
                <a:cubicBezTo>
                  <a:pt x="84" y="156"/>
                  <a:pt x="84" y="156"/>
                  <a:pt x="84" y="156"/>
                </a:cubicBezTo>
                <a:lnTo>
                  <a:pt x="84" y="150"/>
                </a:lnTo>
                <a:close/>
                <a:moveTo>
                  <a:pt x="28" y="40"/>
                </a:moveTo>
                <a:cubicBezTo>
                  <a:pt x="29" y="40"/>
                  <a:pt x="29" y="40"/>
                  <a:pt x="29" y="40"/>
                </a:cubicBezTo>
                <a:cubicBezTo>
                  <a:pt x="44" y="71"/>
                  <a:pt x="44" y="71"/>
                  <a:pt x="44" y="71"/>
                </a:cubicBezTo>
                <a:cubicBezTo>
                  <a:pt x="58" y="42"/>
                  <a:pt x="58" y="42"/>
                  <a:pt x="58" y="42"/>
                </a:cubicBezTo>
                <a:cubicBezTo>
                  <a:pt x="44" y="41"/>
                  <a:pt x="34" y="36"/>
                  <a:pt x="34" y="30"/>
                </a:cubicBezTo>
                <a:cubicBezTo>
                  <a:pt x="34" y="22"/>
                  <a:pt x="48" y="17"/>
                  <a:pt x="66" y="17"/>
                </a:cubicBezTo>
                <a:cubicBezTo>
                  <a:pt x="84" y="17"/>
                  <a:pt x="99" y="22"/>
                  <a:pt x="99" y="30"/>
                </a:cubicBezTo>
                <a:cubicBezTo>
                  <a:pt x="99" y="36"/>
                  <a:pt x="89" y="41"/>
                  <a:pt x="75" y="42"/>
                </a:cubicBezTo>
                <a:cubicBezTo>
                  <a:pt x="89" y="71"/>
                  <a:pt x="89" y="71"/>
                  <a:pt x="89" y="71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7" y="38"/>
                  <a:pt x="107" y="36"/>
                  <a:pt x="107" y="34"/>
                </a:cubicBezTo>
                <a:cubicBezTo>
                  <a:pt x="107" y="18"/>
                  <a:pt x="89" y="5"/>
                  <a:pt x="67" y="5"/>
                </a:cubicBezTo>
                <a:cubicBezTo>
                  <a:pt x="44" y="5"/>
                  <a:pt x="26" y="18"/>
                  <a:pt x="26" y="34"/>
                </a:cubicBezTo>
                <a:cubicBezTo>
                  <a:pt x="26" y="36"/>
                  <a:pt x="27" y="38"/>
                  <a:pt x="28" y="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02" name="Google Shape;4602;p21"/>
          <p:cNvSpPr/>
          <p:nvPr/>
        </p:nvSpPr>
        <p:spPr>
          <a:xfrm>
            <a:off x="7980363" y="1114425"/>
            <a:ext cx="630237" cy="450850"/>
          </a:xfrm>
          <a:custGeom>
            <a:rect b="b" l="l" r="r" t="t"/>
            <a:pathLst>
              <a:path extrusionOk="0" h="168" w="235">
                <a:moveTo>
                  <a:pt x="83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30"/>
                  <a:pt x="116" y="41"/>
                  <a:pt x="127" y="46"/>
                </a:cubicBezTo>
                <a:cubicBezTo>
                  <a:pt x="127" y="88"/>
                  <a:pt x="127" y="88"/>
                  <a:pt x="127" y="88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7" y="99"/>
                  <a:pt x="137" y="110"/>
                  <a:pt x="137" y="121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43" y="123"/>
                  <a:pt x="143" y="123"/>
                  <a:pt x="143" y="123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43" y="120"/>
                  <a:pt x="143" y="120"/>
                  <a:pt x="143" y="120"/>
                </a:cubicBezTo>
                <a:cubicBezTo>
                  <a:pt x="143" y="119"/>
                  <a:pt x="143" y="119"/>
                  <a:pt x="143" y="119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59"/>
                  <a:pt x="154" y="59"/>
                  <a:pt x="154" y="59"/>
                </a:cubicBezTo>
                <a:cubicBezTo>
                  <a:pt x="161" y="59"/>
                  <a:pt x="161" y="59"/>
                  <a:pt x="161" y="59"/>
                </a:cubicBezTo>
                <a:cubicBezTo>
                  <a:pt x="161" y="59"/>
                  <a:pt x="161" y="59"/>
                  <a:pt x="161" y="59"/>
                </a:cubicBezTo>
                <a:cubicBezTo>
                  <a:pt x="161" y="60"/>
                  <a:pt x="162" y="61"/>
                  <a:pt x="163" y="61"/>
                </a:cubicBezTo>
                <a:cubicBezTo>
                  <a:pt x="165" y="61"/>
                  <a:pt x="166" y="60"/>
                  <a:pt x="166" y="59"/>
                </a:cubicBezTo>
                <a:cubicBezTo>
                  <a:pt x="166" y="55"/>
                  <a:pt x="166" y="55"/>
                  <a:pt x="166" y="55"/>
                </a:cubicBezTo>
                <a:cubicBezTo>
                  <a:pt x="166" y="54"/>
                  <a:pt x="165" y="53"/>
                  <a:pt x="163" y="53"/>
                </a:cubicBezTo>
                <a:cubicBezTo>
                  <a:pt x="162" y="53"/>
                  <a:pt x="161" y="54"/>
                  <a:pt x="161" y="55"/>
                </a:cubicBezTo>
                <a:cubicBezTo>
                  <a:pt x="161" y="55"/>
                  <a:pt x="161" y="55"/>
                  <a:pt x="161" y="55"/>
                </a:cubicBezTo>
                <a:cubicBezTo>
                  <a:pt x="154" y="55"/>
                  <a:pt x="154" y="55"/>
                  <a:pt x="154" y="55"/>
                </a:cubicBezTo>
                <a:cubicBezTo>
                  <a:pt x="154" y="46"/>
                  <a:pt x="154" y="46"/>
                  <a:pt x="154" y="46"/>
                </a:cubicBezTo>
                <a:cubicBezTo>
                  <a:pt x="165" y="41"/>
                  <a:pt x="173" y="30"/>
                  <a:pt x="173" y="17"/>
                </a:cubicBezTo>
                <a:cubicBezTo>
                  <a:pt x="173" y="3"/>
                  <a:pt x="173" y="3"/>
                  <a:pt x="173" y="3"/>
                </a:cubicBezTo>
                <a:cubicBezTo>
                  <a:pt x="208" y="13"/>
                  <a:pt x="235" y="46"/>
                  <a:pt x="235" y="84"/>
                </a:cubicBezTo>
                <a:cubicBezTo>
                  <a:pt x="235" y="130"/>
                  <a:pt x="197" y="168"/>
                  <a:pt x="151" y="168"/>
                </a:cubicBezTo>
                <a:cubicBezTo>
                  <a:pt x="83" y="168"/>
                  <a:pt x="83" y="168"/>
                  <a:pt x="83" y="168"/>
                </a:cubicBezTo>
                <a:cubicBezTo>
                  <a:pt x="37" y="168"/>
                  <a:pt x="0" y="130"/>
                  <a:pt x="0" y="84"/>
                </a:cubicBezTo>
                <a:cubicBezTo>
                  <a:pt x="0" y="38"/>
                  <a:pt x="37" y="0"/>
                  <a:pt x="83" y="0"/>
                </a:cubicBezTo>
                <a:close/>
                <a:moveTo>
                  <a:pt x="137" y="129"/>
                </a:moveTo>
                <a:cubicBezTo>
                  <a:pt x="137" y="129"/>
                  <a:pt x="137" y="129"/>
                  <a:pt x="137" y="129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9" y="133"/>
                  <a:pt x="139" y="133"/>
                  <a:pt x="139" y="133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39" y="131"/>
                  <a:pt x="139" y="131"/>
                  <a:pt x="139" y="131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40" y="130"/>
                  <a:pt x="140" y="130"/>
                  <a:pt x="140" y="130"/>
                </a:cubicBezTo>
                <a:lnTo>
                  <a:pt x="137" y="129"/>
                </a:lnTo>
                <a:close/>
                <a:moveTo>
                  <a:pt x="130" y="136"/>
                </a:move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9" y="136"/>
                  <a:pt x="129" y="136"/>
                  <a:pt x="129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8" y="136"/>
                  <a:pt x="128" y="136"/>
                  <a:pt x="128" y="136"/>
                </a:cubicBezTo>
                <a:cubicBezTo>
                  <a:pt x="127" y="136"/>
                  <a:pt x="127" y="136"/>
                  <a:pt x="127" y="136"/>
                </a:cubicBezTo>
                <a:cubicBezTo>
                  <a:pt x="127" y="136"/>
                  <a:pt x="127" y="136"/>
                  <a:pt x="127" y="136"/>
                </a:cubicBezTo>
                <a:cubicBezTo>
                  <a:pt x="127" y="136"/>
                  <a:pt x="127" y="136"/>
                  <a:pt x="127" y="136"/>
                </a:cubicBezTo>
                <a:cubicBezTo>
                  <a:pt x="127" y="136"/>
                  <a:pt x="127" y="136"/>
                  <a:pt x="127" y="136"/>
                </a:cubicBezTo>
                <a:cubicBezTo>
                  <a:pt x="127" y="136"/>
                  <a:pt x="127" y="136"/>
                  <a:pt x="127" y="136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4" y="135"/>
                  <a:pt x="124" y="135"/>
                  <a:pt x="124" y="135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4" y="138"/>
                  <a:pt x="124" y="138"/>
                  <a:pt x="124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6" y="138"/>
                  <a:pt x="126" y="138"/>
                  <a:pt x="126" y="138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6" y="139"/>
                  <a:pt x="126" y="139"/>
                  <a:pt x="126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29" y="139"/>
                  <a:pt x="129" y="139"/>
                  <a:pt x="129" y="139"/>
                </a:cubicBezTo>
                <a:cubicBezTo>
                  <a:pt x="129" y="139"/>
                  <a:pt x="129" y="139"/>
                  <a:pt x="129" y="139"/>
                </a:cubicBezTo>
                <a:cubicBezTo>
                  <a:pt x="129" y="139"/>
                  <a:pt x="129" y="139"/>
                  <a:pt x="129" y="139"/>
                </a:cubicBezTo>
                <a:cubicBezTo>
                  <a:pt x="129" y="139"/>
                  <a:pt x="129" y="139"/>
                  <a:pt x="129" y="139"/>
                </a:cubicBezTo>
                <a:cubicBezTo>
                  <a:pt x="130" y="139"/>
                  <a:pt x="130" y="139"/>
                  <a:pt x="130" y="139"/>
                </a:cubicBezTo>
                <a:cubicBezTo>
                  <a:pt x="130" y="139"/>
                  <a:pt x="130" y="139"/>
                  <a:pt x="130" y="139"/>
                </a:cubicBezTo>
                <a:lnTo>
                  <a:pt x="130" y="136"/>
                </a:lnTo>
                <a:close/>
                <a:moveTo>
                  <a:pt x="117" y="133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16" y="133"/>
                  <a:pt x="116" y="133"/>
                  <a:pt x="116" y="133"/>
                </a:cubicBezTo>
                <a:cubicBezTo>
                  <a:pt x="115" y="133"/>
                  <a:pt x="115" y="133"/>
                  <a:pt x="115" y="133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4" y="132"/>
                  <a:pt x="114" y="132"/>
                  <a:pt x="114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3" y="132"/>
                  <a:pt x="113" y="132"/>
                  <a:pt x="113" y="132"/>
                </a:cubicBezTo>
                <a:cubicBezTo>
                  <a:pt x="113" y="131"/>
                  <a:pt x="113" y="131"/>
                  <a:pt x="113" y="131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2" y="131"/>
                  <a:pt x="112" y="131"/>
                  <a:pt x="112" y="131"/>
                </a:cubicBezTo>
                <a:cubicBezTo>
                  <a:pt x="111" y="134"/>
                  <a:pt x="111" y="134"/>
                  <a:pt x="111" y="134"/>
                </a:cubicBezTo>
                <a:cubicBezTo>
                  <a:pt x="111" y="134"/>
                  <a:pt x="111" y="134"/>
                  <a:pt x="111" y="134"/>
                </a:cubicBezTo>
                <a:cubicBezTo>
                  <a:pt x="111" y="134"/>
                  <a:pt x="111" y="134"/>
                  <a:pt x="111" y="134"/>
                </a:cubicBezTo>
                <a:cubicBezTo>
                  <a:pt x="111" y="134"/>
                  <a:pt x="111" y="134"/>
                  <a:pt x="111" y="134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12" y="134"/>
                  <a:pt x="112" y="134"/>
                  <a:pt x="112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3" y="134"/>
                  <a:pt x="113" y="134"/>
                  <a:pt x="113" y="134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5"/>
                  <a:pt x="114" y="135"/>
                  <a:pt x="114" y="135"/>
                </a:cubicBezTo>
                <a:cubicBezTo>
                  <a:pt x="114" y="135"/>
                  <a:pt x="114" y="135"/>
                  <a:pt x="114" y="135"/>
                </a:cubicBezTo>
                <a:cubicBezTo>
                  <a:pt x="114" y="135"/>
                  <a:pt x="114" y="135"/>
                  <a:pt x="114" y="135"/>
                </a:cubicBezTo>
                <a:cubicBezTo>
                  <a:pt x="114" y="135"/>
                  <a:pt x="114" y="135"/>
                  <a:pt x="114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5" y="135"/>
                  <a:pt x="115" y="135"/>
                  <a:pt x="115" y="135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16" y="136"/>
                  <a:pt x="116" y="136"/>
                  <a:pt x="116" y="136"/>
                </a:cubicBezTo>
                <a:lnTo>
                  <a:pt x="117" y="133"/>
                </a:lnTo>
                <a:close/>
                <a:moveTo>
                  <a:pt x="104" y="128"/>
                </a:moveTo>
                <a:cubicBezTo>
                  <a:pt x="104" y="128"/>
                  <a:pt x="104" y="128"/>
                  <a:pt x="104" y="128"/>
                </a:cubicBezTo>
                <a:cubicBezTo>
                  <a:pt x="104" y="128"/>
                  <a:pt x="104" y="128"/>
                  <a:pt x="104" y="128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3" y="127"/>
                  <a:pt x="103" y="127"/>
                  <a:pt x="103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2" y="127"/>
                  <a:pt x="102" y="127"/>
                  <a:pt x="102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1" y="127"/>
                  <a:pt x="101" y="127"/>
                  <a:pt x="101" y="127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100" y="126"/>
                  <a:pt x="100" y="126"/>
                  <a:pt x="100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9" y="126"/>
                  <a:pt x="99" y="126"/>
                  <a:pt x="99" y="126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99" y="129"/>
                  <a:pt x="99" y="129"/>
                  <a:pt x="99" y="129"/>
                </a:cubicBezTo>
                <a:cubicBezTo>
                  <a:pt x="99" y="129"/>
                  <a:pt x="99" y="129"/>
                  <a:pt x="99" y="129"/>
                </a:cubicBezTo>
                <a:cubicBezTo>
                  <a:pt x="99" y="129"/>
                  <a:pt x="99" y="129"/>
                  <a:pt x="99" y="129"/>
                </a:cubicBezTo>
                <a:cubicBezTo>
                  <a:pt x="99" y="129"/>
                  <a:pt x="99" y="129"/>
                  <a:pt x="99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100" y="129"/>
                  <a:pt x="100" y="129"/>
                  <a:pt x="100" y="129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2" y="130"/>
                  <a:pt x="102" y="130"/>
                  <a:pt x="102" y="130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3" y="130"/>
                  <a:pt x="103" y="130"/>
                </a:cubicBezTo>
                <a:cubicBezTo>
                  <a:pt x="103" y="130"/>
                  <a:pt x="103" y="130"/>
                  <a:pt x="103" y="130"/>
                </a:cubicBezTo>
                <a:lnTo>
                  <a:pt x="104" y="128"/>
                </a:lnTo>
                <a:close/>
                <a:moveTo>
                  <a:pt x="90" y="124"/>
                </a:moveTo>
                <a:cubicBezTo>
                  <a:pt x="90" y="124"/>
                  <a:pt x="90" y="124"/>
                  <a:pt x="90" y="124"/>
                </a:cubicBezTo>
                <a:cubicBezTo>
                  <a:pt x="90" y="124"/>
                  <a:pt x="90" y="124"/>
                  <a:pt x="90" y="124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90" y="125"/>
                  <a:pt x="90" y="125"/>
                  <a:pt x="90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7" y="125"/>
                  <a:pt x="87" y="125"/>
                  <a:pt x="87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8" y="127"/>
                  <a:pt x="88" y="127"/>
                  <a:pt x="88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0" y="127"/>
                  <a:pt x="90" y="127"/>
                  <a:pt x="90" y="127"/>
                </a:cubicBezTo>
                <a:lnTo>
                  <a:pt x="90" y="124"/>
                </a:lnTo>
                <a:close/>
                <a:moveTo>
                  <a:pt x="77" y="129"/>
                </a:moveTo>
                <a:cubicBezTo>
                  <a:pt x="77" y="129"/>
                  <a:pt x="77" y="129"/>
                  <a:pt x="77" y="129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7" y="129"/>
                  <a:pt x="77" y="129"/>
                  <a:pt x="77" y="129"/>
                </a:cubicBezTo>
                <a:cubicBezTo>
                  <a:pt x="76" y="129"/>
                  <a:pt x="76" y="129"/>
                  <a:pt x="76" y="129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6" y="130"/>
                  <a:pt x="76" y="130"/>
                  <a:pt x="76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4" y="130"/>
                  <a:pt x="74" y="130"/>
                  <a:pt x="74" y="130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0"/>
                  <a:pt x="72" y="130"/>
                  <a:pt x="72" y="130"/>
                </a:cubicBezTo>
                <a:cubicBezTo>
                  <a:pt x="72" y="133"/>
                  <a:pt x="72" y="133"/>
                  <a:pt x="72" y="133"/>
                </a:cubicBezTo>
                <a:cubicBezTo>
                  <a:pt x="72" y="133"/>
                  <a:pt x="72" y="133"/>
                  <a:pt x="72" y="13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3" y="133"/>
                  <a:pt x="73" y="133"/>
                  <a:pt x="73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4" y="133"/>
                  <a:pt x="74" y="133"/>
                  <a:pt x="74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5" y="133"/>
                  <a:pt x="75" y="133"/>
                  <a:pt x="75" y="133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6" y="132"/>
                  <a:pt x="76" y="132"/>
                  <a:pt x="76" y="132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7" y="132"/>
                  <a:pt x="77" y="132"/>
                  <a:pt x="77" y="132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8" y="132"/>
                  <a:pt x="78" y="132"/>
                  <a:pt x="78" y="132"/>
                </a:cubicBezTo>
                <a:cubicBezTo>
                  <a:pt x="78" y="132"/>
                  <a:pt x="78" y="132"/>
                  <a:pt x="78" y="132"/>
                </a:cubicBezTo>
                <a:lnTo>
                  <a:pt x="77" y="129"/>
                </a:lnTo>
                <a:close/>
                <a:moveTo>
                  <a:pt x="65" y="129"/>
                </a:moveTo>
                <a:cubicBezTo>
                  <a:pt x="65" y="129"/>
                  <a:pt x="65" y="129"/>
                  <a:pt x="65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58" y="130"/>
                  <a:pt x="58" y="130"/>
                  <a:pt x="58" y="130"/>
                </a:cubicBezTo>
                <a:cubicBezTo>
                  <a:pt x="58" y="130"/>
                  <a:pt x="58" y="130"/>
                  <a:pt x="58" y="130"/>
                </a:cubicBezTo>
                <a:cubicBezTo>
                  <a:pt x="59" y="130"/>
                  <a:pt x="59" y="130"/>
                  <a:pt x="59" y="130"/>
                </a:cubicBezTo>
                <a:cubicBezTo>
                  <a:pt x="59" y="130"/>
                  <a:pt x="59" y="130"/>
                  <a:pt x="59" y="130"/>
                </a:cubicBezTo>
                <a:cubicBezTo>
                  <a:pt x="59" y="130"/>
                  <a:pt x="59" y="130"/>
                  <a:pt x="59" y="130"/>
                </a:cubicBezTo>
                <a:cubicBezTo>
                  <a:pt x="59" y="130"/>
                  <a:pt x="59" y="130"/>
                  <a:pt x="59" y="130"/>
                </a:cubicBezTo>
                <a:cubicBezTo>
                  <a:pt x="59" y="130"/>
                  <a:pt x="59" y="130"/>
                  <a:pt x="59" y="130"/>
                </a:cubicBezTo>
                <a:cubicBezTo>
                  <a:pt x="59" y="130"/>
                  <a:pt x="59" y="130"/>
                  <a:pt x="59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0" y="130"/>
                  <a:pt x="60" y="130"/>
                  <a:pt x="60" y="130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60" y="131"/>
                  <a:pt x="60" y="131"/>
                  <a:pt x="60" y="131"/>
                </a:cubicBezTo>
                <a:cubicBezTo>
                  <a:pt x="61" y="131"/>
                  <a:pt x="61" y="131"/>
                  <a:pt x="61" y="131"/>
                </a:cubicBezTo>
                <a:cubicBezTo>
                  <a:pt x="61" y="131"/>
                  <a:pt x="61" y="131"/>
                  <a:pt x="61" y="131"/>
                </a:cubicBezTo>
                <a:cubicBezTo>
                  <a:pt x="61" y="131"/>
                  <a:pt x="61" y="131"/>
                  <a:pt x="61" y="131"/>
                </a:cubicBezTo>
                <a:cubicBezTo>
                  <a:pt x="61" y="131"/>
                  <a:pt x="61" y="131"/>
                  <a:pt x="61" y="131"/>
                </a:cubicBezTo>
                <a:cubicBezTo>
                  <a:pt x="61" y="131"/>
                  <a:pt x="61" y="131"/>
                  <a:pt x="61" y="131"/>
                </a:cubicBezTo>
                <a:cubicBezTo>
                  <a:pt x="61" y="131"/>
                  <a:pt x="61" y="131"/>
                  <a:pt x="61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3" y="131"/>
                  <a:pt x="63" y="131"/>
                  <a:pt x="63" y="131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lnTo>
                  <a:pt x="65" y="129"/>
                </a:lnTo>
                <a:close/>
                <a:moveTo>
                  <a:pt x="52" y="124"/>
                </a:moveTo>
                <a:cubicBezTo>
                  <a:pt x="52" y="124"/>
                  <a:pt x="52" y="124"/>
                  <a:pt x="52" y="124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1" y="123"/>
                  <a:pt x="51" y="123"/>
                  <a:pt x="51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50" y="122"/>
                  <a:pt x="50" y="122"/>
                  <a:pt x="50" y="122"/>
                </a:cubicBezTo>
                <a:cubicBezTo>
                  <a:pt x="49" y="122"/>
                  <a:pt x="49" y="122"/>
                  <a:pt x="49" y="122"/>
                </a:cubicBezTo>
                <a:cubicBezTo>
                  <a:pt x="49" y="122"/>
                  <a:pt x="49" y="122"/>
                  <a:pt x="49" y="122"/>
                </a:cubicBezTo>
                <a:cubicBezTo>
                  <a:pt x="49" y="122"/>
                  <a:pt x="49" y="122"/>
                  <a:pt x="49" y="122"/>
                </a:cubicBezTo>
                <a:cubicBezTo>
                  <a:pt x="49" y="122"/>
                  <a:pt x="49" y="122"/>
                  <a:pt x="49" y="122"/>
                </a:cubicBezTo>
                <a:cubicBezTo>
                  <a:pt x="49" y="122"/>
                  <a:pt x="49" y="122"/>
                  <a:pt x="49" y="122"/>
                </a:cubicBezTo>
                <a:cubicBezTo>
                  <a:pt x="49" y="122"/>
                  <a:pt x="49" y="122"/>
                  <a:pt x="49" y="122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lnTo>
                  <a:pt x="52" y="124"/>
                </a:lnTo>
                <a:close/>
                <a:moveTo>
                  <a:pt x="40" y="117"/>
                </a:moveTo>
                <a:cubicBezTo>
                  <a:pt x="38" y="116"/>
                  <a:pt x="37" y="116"/>
                  <a:pt x="35" y="115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6" y="118"/>
                  <a:pt x="37" y="119"/>
                  <a:pt x="39" y="120"/>
                </a:cubicBezTo>
                <a:lnTo>
                  <a:pt x="40" y="117"/>
                </a:lnTo>
                <a:close/>
                <a:moveTo>
                  <a:pt x="27" y="113"/>
                </a:moveTo>
                <a:cubicBezTo>
                  <a:pt x="25" y="113"/>
                  <a:pt x="23" y="112"/>
                  <a:pt x="21" y="112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23" y="115"/>
                  <a:pt x="25" y="115"/>
                  <a:pt x="26" y="116"/>
                </a:cubicBezTo>
                <a:lnTo>
                  <a:pt x="27" y="113"/>
                </a:lnTo>
                <a:close/>
                <a:moveTo>
                  <a:pt x="13" y="113"/>
                </a:moveTo>
                <a:cubicBezTo>
                  <a:pt x="11" y="113"/>
                  <a:pt x="9" y="113"/>
                  <a:pt x="7" y="113"/>
                </a:cubicBezTo>
                <a:cubicBezTo>
                  <a:pt x="7" y="115"/>
                  <a:pt x="7" y="115"/>
                  <a:pt x="7" y="115"/>
                </a:cubicBezTo>
                <a:cubicBezTo>
                  <a:pt x="9" y="116"/>
                  <a:pt x="11" y="115"/>
                  <a:pt x="13" y="115"/>
                </a:cubicBezTo>
                <a:lnTo>
                  <a:pt x="13" y="11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603" name="Google Shape;4603;p21"/>
          <p:cNvGrpSpPr/>
          <p:nvPr/>
        </p:nvGrpSpPr>
        <p:grpSpPr>
          <a:xfrm>
            <a:off x="2400300" y="354013"/>
            <a:ext cx="528638" cy="434975"/>
            <a:chOff x="2400300" y="354013"/>
            <a:chExt cx="528638" cy="434975"/>
          </a:xfrm>
        </p:grpSpPr>
        <p:sp>
          <p:nvSpPr>
            <p:cNvPr id="4604" name="Google Shape;4604;p21"/>
            <p:cNvSpPr/>
            <p:nvPr/>
          </p:nvSpPr>
          <p:spPr>
            <a:xfrm>
              <a:off x="2601913" y="598488"/>
              <a:ext cx="122237" cy="190500"/>
            </a:xfrm>
            <a:custGeom>
              <a:rect b="b" l="l" r="r" t="t"/>
              <a:pathLst>
                <a:path extrusionOk="0" h="71" w="46">
                  <a:moveTo>
                    <a:pt x="23" y="0"/>
                  </a:moveTo>
                  <a:cubicBezTo>
                    <a:pt x="36" y="0"/>
                    <a:pt x="46" y="12"/>
                    <a:pt x="46" y="27"/>
                  </a:cubicBezTo>
                  <a:cubicBezTo>
                    <a:pt x="46" y="37"/>
                    <a:pt x="41" y="46"/>
                    <a:pt x="34" y="51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6" y="48"/>
                    <a:pt x="0" y="38"/>
                    <a:pt x="0" y="27"/>
                  </a:cubicBezTo>
                  <a:cubicBezTo>
                    <a:pt x="0" y="12"/>
                    <a:pt x="11" y="0"/>
                    <a:pt x="23" y="0"/>
                  </a:cubicBezTo>
                  <a:close/>
                  <a:moveTo>
                    <a:pt x="19" y="6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6"/>
                    <a:pt x="28" y="6"/>
                    <a:pt x="28" y="6"/>
                  </a:cubicBezTo>
                  <a:lnTo>
                    <a:pt x="19" y="6"/>
                  </a:lnTo>
                  <a:close/>
                  <a:moveTo>
                    <a:pt x="28" y="17"/>
                  </a:moveTo>
                  <a:cubicBezTo>
                    <a:pt x="28" y="32"/>
                    <a:pt x="28" y="32"/>
                    <a:pt x="2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17"/>
                    <a:pt x="31" y="17"/>
                    <a:pt x="31" y="17"/>
                  </a:cubicBezTo>
                  <a:lnTo>
                    <a:pt x="28" y="17"/>
                  </a:lnTo>
                  <a:close/>
                  <a:moveTo>
                    <a:pt x="31" y="52"/>
                  </a:moveTo>
                  <a:cubicBezTo>
                    <a:pt x="29" y="53"/>
                    <a:pt x="26" y="54"/>
                    <a:pt x="23" y="54"/>
                  </a:cubicBezTo>
                  <a:cubicBezTo>
                    <a:pt x="21" y="54"/>
                    <a:pt x="19" y="54"/>
                    <a:pt x="17" y="53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31" y="69"/>
                    <a:pt x="31" y="69"/>
                    <a:pt x="31" y="69"/>
                  </a:cubicBezTo>
                  <a:lnTo>
                    <a:pt x="31" y="5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5" name="Google Shape;4605;p21"/>
            <p:cNvSpPr/>
            <p:nvPr/>
          </p:nvSpPr>
          <p:spPr>
            <a:xfrm>
              <a:off x="2582863" y="585788"/>
              <a:ext cx="39687" cy="39688"/>
            </a:xfrm>
            <a:custGeom>
              <a:rect b="b" l="l" r="r" t="t"/>
              <a:pathLst>
                <a:path extrusionOk="0" h="25" w="25">
                  <a:moveTo>
                    <a:pt x="0" y="7"/>
                  </a:move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3" y="13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6" name="Google Shape;4606;p21"/>
            <p:cNvSpPr/>
            <p:nvPr/>
          </p:nvSpPr>
          <p:spPr>
            <a:xfrm>
              <a:off x="2560638" y="528638"/>
              <a:ext cx="41275" cy="41275"/>
            </a:xfrm>
            <a:custGeom>
              <a:rect b="b" l="l" r="r" t="t"/>
              <a:pathLst>
                <a:path extrusionOk="0" h="26" w="26">
                  <a:moveTo>
                    <a:pt x="0" y="9"/>
                  </a:moveTo>
                  <a:lnTo>
                    <a:pt x="0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7" name="Google Shape;4607;p21"/>
            <p:cNvSpPr/>
            <p:nvPr/>
          </p:nvSpPr>
          <p:spPr>
            <a:xfrm>
              <a:off x="2532063" y="473075"/>
              <a:ext cx="42862" cy="42863"/>
            </a:xfrm>
            <a:custGeom>
              <a:rect b="b" l="l" r="r" t="t"/>
              <a:pathLst>
                <a:path extrusionOk="0" h="27" w="27">
                  <a:moveTo>
                    <a:pt x="0" y="12"/>
                  </a:moveTo>
                  <a:lnTo>
                    <a:pt x="0" y="12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4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0" y="8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8" name="Google Shape;4608;p21"/>
            <p:cNvSpPr/>
            <p:nvPr/>
          </p:nvSpPr>
          <p:spPr>
            <a:xfrm>
              <a:off x="2493963" y="423863"/>
              <a:ext cx="42862" cy="42863"/>
            </a:xfrm>
            <a:custGeom>
              <a:rect b="b" l="l" r="r" t="t"/>
              <a:pathLst>
                <a:path extrusionOk="0" h="27" w="27">
                  <a:moveTo>
                    <a:pt x="0" y="14"/>
                  </a:moveTo>
                  <a:lnTo>
                    <a:pt x="2" y="14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7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9" name="Google Shape;4609;p21"/>
            <p:cNvSpPr/>
            <p:nvPr/>
          </p:nvSpPr>
          <p:spPr>
            <a:xfrm>
              <a:off x="2451100" y="384175"/>
              <a:ext cx="42862" cy="39688"/>
            </a:xfrm>
            <a:custGeom>
              <a:rect b="b" l="l" r="r" t="t"/>
              <a:pathLst>
                <a:path extrusionOk="0" h="25" w="27">
                  <a:moveTo>
                    <a:pt x="0" y="15"/>
                  </a:moveTo>
                  <a:lnTo>
                    <a:pt x="0" y="15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0" name="Google Shape;4610;p21"/>
            <p:cNvSpPr/>
            <p:nvPr/>
          </p:nvSpPr>
          <p:spPr>
            <a:xfrm>
              <a:off x="2400300" y="354013"/>
              <a:ext cx="39687" cy="41275"/>
            </a:xfrm>
            <a:custGeom>
              <a:rect b="b" l="l" r="r" t="t"/>
              <a:pathLst>
                <a:path extrusionOk="0" h="26" w="25">
                  <a:moveTo>
                    <a:pt x="0" y="17"/>
                  </a:moveTo>
                  <a:lnTo>
                    <a:pt x="1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1" name="Google Shape;4611;p21"/>
            <p:cNvSpPr/>
            <p:nvPr/>
          </p:nvSpPr>
          <p:spPr>
            <a:xfrm>
              <a:off x="2706688" y="585788"/>
              <a:ext cx="36512" cy="39688"/>
            </a:xfrm>
            <a:custGeom>
              <a:rect b="b" l="l" r="r" t="t"/>
              <a:pathLst>
                <a:path extrusionOk="0" h="25" w="23">
                  <a:moveTo>
                    <a:pt x="6" y="0"/>
                  </a:move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8" y="25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2" name="Google Shape;4612;p21"/>
            <p:cNvSpPr/>
            <p:nvPr/>
          </p:nvSpPr>
          <p:spPr>
            <a:xfrm>
              <a:off x="2727325" y="528638"/>
              <a:ext cx="39687" cy="41275"/>
            </a:xfrm>
            <a:custGeom>
              <a:rect b="b" l="l" r="r" t="t"/>
              <a:pathLst>
                <a:path extrusionOk="0" h="26" w="25">
                  <a:moveTo>
                    <a:pt x="8" y="0"/>
                  </a:moveTo>
                  <a:lnTo>
                    <a:pt x="7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3" name="Google Shape;4613;p21"/>
            <p:cNvSpPr/>
            <p:nvPr/>
          </p:nvSpPr>
          <p:spPr>
            <a:xfrm>
              <a:off x="2754313" y="473075"/>
              <a:ext cx="42862" cy="42863"/>
            </a:xfrm>
            <a:custGeom>
              <a:rect b="b" l="l" r="r" t="t"/>
              <a:pathLst>
                <a:path extrusionOk="0" h="27" w="27">
                  <a:moveTo>
                    <a:pt x="10" y="0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7" y="7"/>
                  </a:lnTo>
                  <a:lnTo>
                    <a:pt x="7" y="8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9" y="25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4" name="Google Shape;4614;p21"/>
            <p:cNvSpPr/>
            <p:nvPr/>
          </p:nvSpPr>
          <p:spPr>
            <a:xfrm>
              <a:off x="2789238" y="423863"/>
              <a:ext cx="46037" cy="42863"/>
            </a:xfrm>
            <a:custGeom>
              <a:rect b="b" l="l" r="r" t="t"/>
              <a:pathLst>
                <a:path extrusionOk="0" h="27" w="29">
                  <a:moveTo>
                    <a:pt x="13" y="0"/>
                  </a:moveTo>
                  <a:lnTo>
                    <a:pt x="13" y="0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7" y="9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7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5" name="Google Shape;4615;p21"/>
            <p:cNvSpPr/>
            <p:nvPr/>
          </p:nvSpPr>
          <p:spPr>
            <a:xfrm>
              <a:off x="2835275" y="384175"/>
              <a:ext cx="42862" cy="39688"/>
            </a:xfrm>
            <a:custGeom>
              <a:rect b="b" l="l" r="r" t="t"/>
              <a:pathLst>
                <a:path extrusionOk="0" h="25" w="27">
                  <a:moveTo>
                    <a:pt x="17" y="0"/>
                  </a:moveTo>
                  <a:lnTo>
                    <a:pt x="15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3" y="25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6" name="Google Shape;4616;p21"/>
            <p:cNvSpPr/>
            <p:nvPr/>
          </p:nvSpPr>
          <p:spPr>
            <a:xfrm>
              <a:off x="2887663" y="354013"/>
              <a:ext cx="41275" cy="41275"/>
            </a:xfrm>
            <a:custGeom>
              <a:rect b="b" l="l" r="r" t="t"/>
              <a:pathLst>
                <a:path extrusionOk="0" h="26" w="26">
                  <a:moveTo>
                    <a:pt x="19" y="0"/>
                  </a:moveTo>
                  <a:lnTo>
                    <a:pt x="17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4" y="19"/>
                  </a:lnTo>
                  <a:lnTo>
                    <a:pt x="26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17" name="Google Shape;4617;p21"/>
          <p:cNvGrpSpPr/>
          <p:nvPr/>
        </p:nvGrpSpPr>
        <p:grpSpPr>
          <a:xfrm>
            <a:off x="4910138" y="239713"/>
            <a:ext cx="369887" cy="595313"/>
            <a:chOff x="4910138" y="239713"/>
            <a:chExt cx="369887" cy="595313"/>
          </a:xfrm>
        </p:grpSpPr>
        <p:sp>
          <p:nvSpPr>
            <p:cNvPr id="4618" name="Google Shape;4618;p21"/>
            <p:cNvSpPr/>
            <p:nvPr/>
          </p:nvSpPr>
          <p:spPr>
            <a:xfrm>
              <a:off x="4926013" y="344488"/>
              <a:ext cx="354012" cy="490538"/>
            </a:xfrm>
            <a:custGeom>
              <a:rect b="b" l="l" r="r" t="t"/>
              <a:pathLst>
                <a:path extrusionOk="0" h="183" w="132">
                  <a:moveTo>
                    <a:pt x="87" y="20"/>
                  </a:moveTo>
                  <a:cubicBezTo>
                    <a:pt x="96" y="22"/>
                    <a:pt x="105" y="21"/>
                    <a:pt x="113" y="17"/>
                  </a:cubicBezTo>
                  <a:cubicBezTo>
                    <a:pt x="116" y="15"/>
                    <a:pt x="118" y="13"/>
                    <a:pt x="121" y="10"/>
                  </a:cubicBezTo>
                  <a:cubicBezTo>
                    <a:pt x="116" y="34"/>
                    <a:pt x="102" y="78"/>
                    <a:pt x="107" y="100"/>
                  </a:cubicBezTo>
                  <a:cubicBezTo>
                    <a:pt x="111" y="118"/>
                    <a:pt x="123" y="133"/>
                    <a:pt x="132" y="148"/>
                  </a:cubicBezTo>
                  <a:cubicBezTo>
                    <a:pt x="108" y="159"/>
                    <a:pt x="95" y="179"/>
                    <a:pt x="71" y="181"/>
                  </a:cubicBezTo>
                  <a:cubicBezTo>
                    <a:pt x="41" y="183"/>
                    <a:pt x="25" y="161"/>
                    <a:pt x="0" y="152"/>
                  </a:cubicBezTo>
                  <a:cubicBezTo>
                    <a:pt x="6" y="140"/>
                    <a:pt x="13" y="128"/>
                    <a:pt x="19" y="116"/>
                  </a:cubicBezTo>
                  <a:cubicBezTo>
                    <a:pt x="30" y="90"/>
                    <a:pt x="12" y="37"/>
                    <a:pt x="3" y="11"/>
                  </a:cubicBezTo>
                  <a:cubicBezTo>
                    <a:pt x="6" y="15"/>
                    <a:pt x="10" y="19"/>
                    <a:pt x="15" y="21"/>
                  </a:cubicBezTo>
                  <a:cubicBezTo>
                    <a:pt x="23" y="24"/>
                    <a:pt x="32" y="25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5" y="20"/>
                    <a:pt x="50" y="17"/>
                    <a:pt x="53" y="13"/>
                  </a:cubicBezTo>
                  <a:cubicBezTo>
                    <a:pt x="56" y="9"/>
                    <a:pt x="59" y="5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0"/>
                    <a:pt x="62" y="0"/>
                  </a:cubicBezTo>
                  <a:cubicBezTo>
                    <a:pt x="63" y="0"/>
                    <a:pt x="65" y="0"/>
                    <a:pt x="66" y="0"/>
                  </a:cubicBezTo>
                  <a:cubicBezTo>
                    <a:pt x="68" y="5"/>
                    <a:pt x="71" y="9"/>
                    <a:pt x="74" y="12"/>
                  </a:cubicBezTo>
                  <a:cubicBezTo>
                    <a:pt x="78" y="15"/>
                    <a:pt x="82" y="18"/>
                    <a:pt x="87" y="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9" name="Google Shape;4619;p21"/>
            <p:cNvSpPr/>
            <p:nvPr/>
          </p:nvSpPr>
          <p:spPr>
            <a:xfrm>
              <a:off x="5108575" y="239713"/>
              <a:ext cx="168275" cy="163513"/>
            </a:xfrm>
            <a:custGeom>
              <a:rect b="b" l="l" r="r" t="t"/>
              <a:pathLst>
                <a:path extrusionOk="0" h="61" w="63">
                  <a:moveTo>
                    <a:pt x="47" y="0"/>
                  </a:moveTo>
                  <a:cubicBezTo>
                    <a:pt x="58" y="7"/>
                    <a:pt x="63" y="21"/>
                    <a:pt x="59" y="35"/>
                  </a:cubicBezTo>
                  <a:cubicBezTo>
                    <a:pt x="54" y="52"/>
                    <a:pt x="36" y="61"/>
                    <a:pt x="20" y="56"/>
                  </a:cubicBezTo>
                  <a:cubicBezTo>
                    <a:pt x="10" y="54"/>
                    <a:pt x="3" y="46"/>
                    <a:pt x="0" y="38"/>
                  </a:cubicBezTo>
                  <a:cubicBezTo>
                    <a:pt x="17" y="15"/>
                    <a:pt x="38" y="4"/>
                    <a:pt x="4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0" name="Google Shape;4620;p21"/>
            <p:cNvSpPr/>
            <p:nvPr/>
          </p:nvSpPr>
          <p:spPr>
            <a:xfrm>
              <a:off x="4910138" y="249238"/>
              <a:ext cx="171450" cy="165100"/>
            </a:xfrm>
            <a:custGeom>
              <a:rect b="b" l="l" r="r" t="t"/>
              <a:pathLst>
                <a:path extrusionOk="0" h="61" w="64">
                  <a:moveTo>
                    <a:pt x="14" y="0"/>
                  </a:moveTo>
                  <a:cubicBezTo>
                    <a:pt x="4" y="8"/>
                    <a:pt x="0" y="23"/>
                    <a:pt x="5" y="36"/>
                  </a:cubicBezTo>
                  <a:cubicBezTo>
                    <a:pt x="12" y="52"/>
                    <a:pt x="30" y="61"/>
                    <a:pt x="46" y="55"/>
                  </a:cubicBezTo>
                  <a:cubicBezTo>
                    <a:pt x="55" y="51"/>
                    <a:pt x="62" y="43"/>
                    <a:pt x="64" y="34"/>
                  </a:cubicBezTo>
                  <a:cubicBezTo>
                    <a:pt x="45" y="13"/>
                    <a:pt x="24" y="3"/>
                    <a:pt x="1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21" name="Google Shape;4621;p21"/>
          <p:cNvGrpSpPr/>
          <p:nvPr/>
        </p:nvGrpSpPr>
        <p:grpSpPr>
          <a:xfrm>
            <a:off x="7188200" y="344488"/>
            <a:ext cx="606425" cy="338137"/>
            <a:chOff x="7188200" y="344488"/>
            <a:chExt cx="606425" cy="338137"/>
          </a:xfrm>
        </p:grpSpPr>
        <p:sp>
          <p:nvSpPr>
            <p:cNvPr id="4622" name="Google Shape;4622;p21"/>
            <p:cNvSpPr/>
            <p:nvPr/>
          </p:nvSpPr>
          <p:spPr>
            <a:xfrm>
              <a:off x="7288213" y="344488"/>
              <a:ext cx="366712" cy="292100"/>
            </a:xfrm>
            <a:custGeom>
              <a:rect b="b" l="l" r="r" t="t"/>
              <a:pathLst>
                <a:path extrusionOk="0" h="109" w="137">
                  <a:moveTo>
                    <a:pt x="7" y="89"/>
                  </a:moveTo>
                  <a:cubicBezTo>
                    <a:pt x="2" y="89"/>
                    <a:pt x="0" y="92"/>
                    <a:pt x="0" y="95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4" y="79"/>
                    <a:pt x="132" y="76"/>
                    <a:pt x="131" y="71"/>
                  </a:cubicBezTo>
                  <a:cubicBezTo>
                    <a:pt x="131" y="67"/>
                    <a:pt x="130" y="61"/>
                    <a:pt x="130" y="54"/>
                  </a:cubicBezTo>
                  <a:cubicBezTo>
                    <a:pt x="130" y="53"/>
                    <a:pt x="130" y="52"/>
                    <a:pt x="130" y="51"/>
                  </a:cubicBezTo>
                  <a:cubicBezTo>
                    <a:pt x="130" y="45"/>
                    <a:pt x="130" y="40"/>
                    <a:pt x="130" y="36"/>
                  </a:cubicBezTo>
                  <a:cubicBezTo>
                    <a:pt x="131" y="32"/>
                    <a:pt x="132" y="29"/>
                    <a:pt x="133" y="29"/>
                  </a:cubicBezTo>
                  <a:cubicBezTo>
                    <a:pt x="133" y="25"/>
                    <a:pt x="131" y="22"/>
                    <a:pt x="126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19"/>
                    <a:pt x="26" y="18"/>
                    <a:pt x="26" y="1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4"/>
                    <a:pt x="18" y="5"/>
                    <a:pt x="18" y="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9" y="19"/>
                    <a:pt x="20" y="2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22"/>
                    <a:pt x="1" y="25"/>
                    <a:pt x="2" y="29"/>
                  </a:cubicBezTo>
                  <a:cubicBezTo>
                    <a:pt x="5" y="41"/>
                    <a:pt x="7" y="52"/>
                    <a:pt x="10" y="64"/>
                  </a:cubicBezTo>
                  <a:cubicBezTo>
                    <a:pt x="11" y="67"/>
                    <a:pt x="15" y="70"/>
                    <a:pt x="19" y="70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8" y="70"/>
                    <a:pt x="39" y="69"/>
                    <a:pt x="41" y="68"/>
                  </a:cubicBezTo>
                  <a:cubicBezTo>
                    <a:pt x="42" y="65"/>
                    <a:pt x="42" y="63"/>
                    <a:pt x="43" y="61"/>
                  </a:cubicBezTo>
                  <a:cubicBezTo>
                    <a:pt x="43" y="56"/>
                    <a:pt x="44" y="52"/>
                    <a:pt x="50" y="52"/>
                  </a:cubicBezTo>
                  <a:cubicBezTo>
                    <a:pt x="60" y="52"/>
                    <a:pt x="70" y="51"/>
                    <a:pt x="80" y="51"/>
                  </a:cubicBezTo>
                  <a:cubicBezTo>
                    <a:pt x="84" y="52"/>
                    <a:pt x="86" y="54"/>
                    <a:pt x="86" y="57"/>
                  </a:cubicBezTo>
                  <a:cubicBezTo>
                    <a:pt x="86" y="67"/>
                    <a:pt x="86" y="76"/>
                    <a:pt x="86" y="85"/>
                  </a:cubicBezTo>
                  <a:cubicBezTo>
                    <a:pt x="86" y="88"/>
                    <a:pt x="85" y="90"/>
                    <a:pt x="82" y="89"/>
                  </a:cubicBezTo>
                  <a:cubicBezTo>
                    <a:pt x="57" y="89"/>
                    <a:pt x="32" y="89"/>
                    <a:pt x="7" y="8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3" name="Google Shape;4623;p21"/>
            <p:cNvSpPr/>
            <p:nvPr/>
          </p:nvSpPr>
          <p:spPr>
            <a:xfrm>
              <a:off x="7639050" y="427038"/>
              <a:ext cx="155575" cy="123825"/>
            </a:xfrm>
            <a:custGeom>
              <a:rect b="b" l="l" r="r" t="t"/>
              <a:pathLst>
                <a:path extrusionOk="0" h="46" w="58">
                  <a:moveTo>
                    <a:pt x="6" y="20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25"/>
                    <a:pt x="16" y="30"/>
                    <a:pt x="16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3"/>
                    <a:pt x="23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0" y="32"/>
                    <a:pt x="42" y="33"/>
                    <a:pt x="43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6" y="33"/>
                    <a:pt x="48" y="31"/>
                    <a:pt x="51" y="31"/>
                  </a:cubicBezTo>
                  <a:cubicBezTo>
                    <a:pt x="54" y="31"/>
                    <a:pt x="57" y="34"/>
                    <a:pt x="57" y="37"/>
                  </a:cubicBezTo>
                  <a:cubicBezTo>
                    <a:pt x="58" y="40"/>
                    <a:pt x="55" y="43"/>
                    <a:pt x="51" y="43"/>
                  </a:cubicBezTo>
                  <a:cubicBezTo>
                    <a:pt x="49" y="43"/>
                    <a:pt x="46" y="42"/>
                    <a:pt x="45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41"/>
                    <a:pt x="40" y="42"/>
                    <a:pt x="38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2" y="42"/>
                    <a:pt x="20" y="41"/>
                    <a:pt x="19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36"/>
                    <a:pt x="6" y="46"/>
                    <a:pt x="5" y="46"/>
                  </a:cubicBezTo>
                  <a:cubicBezTo>
                    <a:pt x="3" y="46"/>
                    <a:pt x="1" y="36"/>
                    <a:pt x="1" y="23"/>
                  </a:cubicBezTo>
                  <a:cubicBezTo>
                    <a:pt x="0" y="10"/>
                    <a:pt x="1" y="0"/>
                    <a:pt x="3" y="0"/>
                  </a:cubicBezTo>
                  <a:cubicBezTo>
                    <a:pt x="4" y="0"/>
                    <a:pt x="6" y="9"/>
                    <a:pt x="6" y="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4" name="Google Shape;4624;p21"/>
            <p:cNvSpPr/>
            <p:nvPr/>
          </p:nvSpPr>
          <p:spPr>
            <a:xfrm>
              <a:off x="7188200" y="641350"/>
              <a:ext cx="566737" cy="41275"/>
            </a:xfrm>
            <a:custGeom>
              <a:rect b="b" l="l" r="r" t="t"/>
              <a:pathLst>
                <a:path extrusionOk="0" h="15" w="211">
                  <a:moveTo>
                    <a:pt x="7" y="0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208" y="0"/>
                    <a:pt x="211" y="3"/>
                    <a:pt x="211" y="7"/>
                  </a:cubicBezTo>
                  <a:cubicBezTo>
                    <a:pt x="211" y="11"/>
                    <a:pt x="208" y="15"/>
                    <a:pt x="20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25" name="Google Shape;4625;p21"/>
          <p:cNvGrpSpPr/>
          <p:nvPr/>
        </p:nvGrpSpPr>
        <p:grpSpPr>
          <a:xfrm>
            <a:off x="5716588" y="1824038"/>
            <a:ext cx="519112" cy="612775"/>
            <a:chOff x="5716588" y="1824038"/>
            <a:chExt cx="519112" cy="612775"/>
          </a:xfrm>
        </p:grpSpPr>
        <p:sp>
          <p:nvSpPr>
            <p:cNvPr id="4626" name="Google Shape;4626;p21"/>
            <p:cNvSpPr/>
            <p:nvPr/>
          </p:nvSpPr>
          <p:spPr>
            <a:xfrm>
              <a:off x="5716588" y="1824038"/>
              <a:ext cx="519112" cy="190500"/>
            </a:xfrm>
            <a:custGeom>
              <a:rect b="b" l="l" r="r" t="t"/>
              <a:pathLst>
                <a:path extrusionOk="0" h="71" w="193">
                  <a:moveTo>
                    <a:pt x="188" y="62"/>
                  </a:moveTo>
                  <a:cubicBezTo>
                    <a:pt x="188" y="61"/>
                    <a:pt x="188" y="61"/>
                    <a:pt x="188" y="61"/>
                  </a:cubicBezTo>
                  <a:cubicBezTo>
                    <a:pt x="186" y="54"/>
                    <a:pt x="186" y="50"/>
                    <a:pt x="179" y="41"/>
                  </a:cubicBezTo>
                  <a:cubicBezTo>
                    <a:pt x="174" y="36"/>
                    <a:pt x="169" y="31"/>
                    <a:pt x="161" y="26"/>
                  </a:cubicBezTo>
                  <a:cubicBezTo>
                    <a:pt x="148" y="18"/>
                    <a:pt x="134" y="12"/>
                    <a:pt x="119" y="9"/>
                  </a:cubicBezTo>
                  <a:cubicBezTo>
                    <a:pt x="111" y="8"/>
                    <a:pt x="104" y="7"/>
                    <a:pt x="96" y="7"/>
                  </a:cubicBezTo>
                  <a:cubicBezTo>
                    <a:pt x="94" y="10"/>
                    <a:pt x="88" y="10"/>
                    <a:pt x="85" y="10"/>
                  </a:cubicBezTo>
                  <a:cubicBezTo>
                    <a:pt x="73" y="11"/>
                    <a:pt x="62" y="14"/>
                    <a:pt x="51" y="20"/>
                  </a:cubicBezTo>
                  <a:cubicBezTo>
                    <a:pt x="49" y="22"/>
                    <a:pt x="47" y="23"/>
                    <a:pt x="44" y="23"/>
                  </a:cubicBezTo>
                  <a:cubicBezTo>
                    <a:pt x="41" y="23"/>
                    <a:pt x="39" y="22"/>
                    <a:pt x="38" y="21"/>
                  </a:cubicBezTo>
                  <a:cubicBezTo>
                    <a:pt x="37" y="22"/>
                    <a:pt x="36" y="22"/>
                    <a:pt x="35" y="23"/>
                  </a:cubicBezTo>
                  <a:cubicBezTo>
                    <a:pt x="29" y="27"/>
                    <a:pt x="23" y="30"/>
                    <a:pt x="18" y="35"/>
                  </a:cubicBezTo>
                  <a:cubicBezTo>
                    <a:pt x="13" y="39"/>
                    <a:pt x="9" y="44"/>
                    <a:pt x="7" y="50"/>
                  </a:cubicBezTo>
                  <a:cubicBezTo>
                    <a:pt x="5" y="54"/>
                    <a:pt x="4" y="57"/>
                    <a:pt x="4" y="60"/>
                  </a:cubicBezTo>
                  <a:cubicBezTo>
                    <a:pt x="3" y="61"/>
                    <a:pt x="1" y="67"/>
                    <a:pt x="1" y="70"/>
                  </a:cubicBezTo>
                  <a:cubicBezTo>
                    <a:pt x="1" y="67"/>
                    <a:pt x="0" y="65"/>
                    <a:pt x="1" y="62"/>
                  </a:cubicBezTo>
                  <a:cubicBezTo>
                    <a:pt x="1" y="58"/>
                    <a:pt x="2" y="54"/>
                    <a:pt x="4" y="49"/>
                  </a:cubicBezTo>
                  <a:cubicBezTo>
                    <a:pt x="7" y="42"/>
                    <a:pt x="11" y="37"/>
                    <a:pt x="16" y="32"/>
                  </a:cubicBezTo>
                  <a:cubicBezTo>
                    <a:pt x="21" y="28"/>
                    <a:pt x="27" y="24"/>
                    <a:pt x="33" y="20"/>
                  </a:cubicBezTo>
                  <a:cubicBezTo>
                    <a:pt x="34" y="19"/>
                    <a:pt x="36" y="18"/>
                    <a:pt x="37" y="18"/>
                  </a:cubicBezTo>
                  <a:cubicBezTo>
                    <a:pt x="38" y="17"/>
                    <a:pt x="39" y="16"/>
                    <a:pt x="40" y="15"/>
                  </a:cubicBezTo>
                  <a:cubicBezTo>
                    <a:pt x="55" y="6"/>
                    <a:pt x="73" y="1"/>
                    <a:pt x="92" y="0"/>
                  </a:cubicBezTo>
                  <a:cubicBezTo>
                    <a:pt x="94" y="0"/>
                    <a:pt x="96" y="2"/>
                    <a:pt x="96" y="4"/>
                  </a:cubicBezTo>
                  <a:cubicBezTo>
                    <a:pt x="104" y="4"/>
                    <a:pt x="112" y="5"/>
                    <a:pt x="119" y="6"/>
                  </a:cubicBezTo>
                  <a:cubicBezTo>
                    <a:pt x="135" y="9"/>
                    <a:pt x="150" y="15"/>
                    <a:pt x="163" y="23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75" y="31"/>
                    <a:pt x="182" y="39"/>
                    <a:pt x="187" y="47"/>
                  </a:cubicBezTo>
                  <a:cubicBezTo>
                    <a:pt x="191" y="55"/>
                    <a:pt x="193" y="63"/>
                    <a:pt x="191" y="71"/>
                  </a:cubicBezTo>
                  <a:cubicBezTo>
                    <a:pt x="191" y="71"/>
                    <a:pt x="191" y="71"/>
                    <a:pt x="191" y="71"/>
                  </a:cubicBezTo>
                  <a:cubicBezTo>
                    <a:pt x="190" y="68"/>
                    <a:pt x="189" y="64"/>
                    <a:pt x="188" y="6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7" name="Google Shape;4627;p21"/>
            <p:cNvSpPr/>
            <p:nvPr/>
          </p:nvSpPr>
          <p:spPr>
            <a:xfrm>
              <a:off x="5716588" y="1874838"/>
              <a:ext cx="519112" cy="561975"/>
            </a:xfrm>
            <a:custGeom>
              <a:rect b="b" l="l" r="r" t="t"/>
              <a:pathLst>
                <a:path extrusionOk="0" h="209" w="193">
                  <a:moveTo>
                    <a:pt x="33" y="160"/>
                  </a:moveTo>
                  <a:cubicBezTo>
                    <a:pt x="37" y="173"/>
                    <a:pt x="37" y="179"/>
                    <a:pt x="48" y="188"/>
                  </a:cubicBezTo>
                  <a:cubicBezTo>
                    <a:pt x="71" y="209"/>
                    <a:pt x="112" y="208"/>
                    <a:pt x="135" y="194"/>
                  </a:cubicBezTo>
                  <a:cubicBezTo>
                    <a:pt x="150" y="186"/>
                    <a:pt x="151" y="179"/>
                    <a:pt x="156" y="164"/>
                  </a:cubicBezTo>
                  <a:cubicBezTo>
                    <a:pt x="159" y="153"/>
                    <a:pt x="173" y="116"/>
                    <a:pt x="182" y="88"/>
                  </a:cubicBezTo>
                  <a:cubicBezTo>
                    <a:pt x="186" y="76"/>
                    <a:pt x="193" y="60"/>
                    <a:pt x="190" y="47"/>
                  </a:cubicBezTo>
                  <a:cubicBezTo>
                    <a:pt x="182" y="21"/>
                    <a:pt x="142" y="0"/>
                    <a:pt x="95" y="0"/>
                  </a:cubicBezTo>
                  <a:cubicBezTo>
                    <a:pt x="43" y="0"/>
                    <a:pt x="0" y="25"/>
                    <a:pt x="0" y="57"/>
                  </a:cubicBezTo>
                  <a:cubicBezTo>
                    <a:pt x="0" y="68"/>
                    <a:pt x="28" y="144"/>
                    <a:pt x="33" y="160"/>
                  </a:cubicBezTo>
                  <a:close/>
                  <a:moveTo>
                    <a:pt x="185" y="69"/>
                  </a:moveTo>
                  <a:cubicBezTo>
                    <a:pt x="180" y="79"/>
                    <a:pt x="172" y="88"/>
                    <a:pt x="161" y="94"/>
                  </a:cubicBezTo>
                  <a:cubicBezTo>
                    <a:pt x="145" y="104"/>
                    <a:pt x="122" y="110"/>
                    <a:pt x="97" y="110"/>
                  </a:cubicBezTo>
                  <a:cubicBezTo>
                    <a:pt x="96" y="110"/>
                    <a:pt x="95" y="110"/>
                    <a:pt x="95" y="110"/>
                  </a:cubicBezTo>
                  <a:cubicBezTo>
                    <a:pt x="66" y="109"/>
                    <a:pt x="38" y="100"/>
                    <a:pt x="19" y="84"/>
                  </a:cubicBezTo>
                  <a:cubicBezTo>
                    <a:pt x="11" y="76"/>
                    <a:pt x="6" y="67"/>
                    <a:pt x="6" y="57"/>
                  </a:cubicBezTo>
                  <a:cubicBezTo>
                    <a:pt x="6" y="27"/>
                    <a:pt x="47" y="3"/>
                    <a:pt x="97" y="3"/>
                  </a:cubicBezTo>
                  <a:cubicBezTo>
                    <a:pt x="147" y="3"/>
                    <a:pt x="188" y="27"/>
                    <a:pt x="188" y="57"/>
                  </a:cubicBezTo>
                  <a:cubicBezTo>
                    <a:pt x="188" y="61"/>
                    <a:pt x="187" y="65"/>
                    <a:pt x="185" y="6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28" name="Google Shape;4628;p21"/>
          <p:cNvSpPr/>
          <p:nvPr/>
        </p:nvSpPr>
        <p:spPr>
          <a:xfrm>
            <a:off x="6472238" y="1839913"/>
            <a:ext cx="595312" cy="517525"/>
          </a:xfrm>
          <a:custGeom>
            <a:rect b="b" l="l" r="r" t="t"/>
            <a:pathLst>
              <a:path extrusionOk="0" h="193" w="222">
                <a:moveTo>
                  <a:pt x="111" y="0"/>
                </a:moveTo>
                <a:cubicBezTo>
                  <a:pt x="167" y="97"/>
                  <a:pt x="167" y="97"/>
                  <a:pt x="167" y="97"/>
                </a:cubicBezTo>
                <a:cubicBezTo>
                  <a:pt x="222" y="193"/>
                  <a:pt x="222" y="193"/>
                  <a:pt x="222" y="193"/>
                </a:cubicBezTo>
                <a:cubicBezTo>
                  <a:pt x="111" y="193"/>
                  <a:pt x="111" y="193"/>
                  <a:pt x="111" y="193"/>
                </a:cubicBezTo>
                <a:cubicBezTo>
                  <a:pt x="0" y="193"/>
                  <a:pt x="0" y="193"/>
                  <a:pt x="0" y="193"/>
                </a:cubicBezTo>
                <a:cubicBezTo>
                  <a:pt x="55" y="97"/>
                  <a:pt x="55" y="97"/>
                  <a:pt x="55" y="97"/>
                </a:cubicBezTo>
                <a:lnTo>
                  <a:pt x="111" y="0"/>
                </a:lnTo>
                <a:close/>
                <a:moveTo>
                  <a:pt x="121" y="139"/>
                </a:moveTo>
                <a:cubicBezTo>
                  <a:pt x="118" y="142"/>
                  <a:pt x="119" y="143"/>
                  <a:pt x="122" y="142"/>
                </a:cubicBezTo>
                <a:cubicBezTo>
                  <a:pt x="140" y="138"/>
                  <a:pt x="155" y="132"/>
                  <a:pt x="154" y="105"/>
                </a:cubicBezTo>
                <a:cubicBezTo>
                  <a:pt x="153" y="108"/>
                  <a:pt x="152" y="111"/>
                  <a:pt x="149" y="113"/>
                </a:cubicBezTo>
                <a:cubicBezTo>
                  <a:pt x="147" y="100"/>
                  <a:pt x="146" y="87"/>
                  <a:pt x="144" y="74"/>
                </a:cubicBezTo>
                <a:cubicBezTo>
                  <a:pt x="143" y="78"/>
                  <a:pt x="141" y="82"/>
                  <a:pt x="140" y="86"/>
                </a:cubicBezTo>
                <a:cubicBezTo>
                  <a:pt x="137" y="75"/>
                  <a:pt x="133" y="64"/>
                  <a:pt x="130" y="53"/>
                </a:cubicBezTo>
                <a:cubicBezTo>
                  <a:pt x="129" y="57"/>
                  <a:pt x="129" y="61"/>
                  <a:pt x="128" y="65"/>
                </a:cubicBezTo>
                <a:cubicBezTo>
                  <a:pt x="122" y="53"/>
                  <a:pt x="117" y="41"/>
                  <a:pt x="111" y="29"/>
                </a:cubicBezTo>
                <a:cubicBezTo>
                  <a:pt x="110" y="37"/>
                  <a:pt x="109" y="46"/>
                  <a:pt x="108" y="55"/>
                </a:cubicBezTo>
                <a:cubicBezTo>
                  <a:pt x="107" y="58"/>
                  <a:pt x="106" y="59"/>
                  <a:pt x="104" y="57"/>
                </a:cubicBezTo>
                <a:cubicBezTo>
                  <a:pt x="104" y="55"/>
                  <a:pt x="101" y="50"/>
                  <a:pt x="99" y="50"/>
                </a:cubicBezTo>
                <a:cubicBezTo>
                  <a:pt x="99" y="50"/>
                  <a:pt x="98" y="50"/>
                  <a:pt x="98" y="51"/>
                </a:cubicBezTo>
                <a:cubicBezTo>
                  <a:pt x="98" y="52"/>
                  <a:pt x="98" y="53"/>
                  <a:pt x="98" y="54"/>
                </a:cubicBezTo>
                <a:cubicBezTo>
                  <a:pt x="98" y="62"/>
                  <a:pt x="96" y="70"/>
                  <a:pt x="93" y="77"/>
                </a:cubicBezTo>
                <a:cubicBezTo>
                  <a:pt x="90" y="73"/>
                  <a:pt x="87" y="70"/>
                  <a:pt x="84" y="69"/>
                </a:cubicBezTo>
                <a:cubicBezTo>
                  <a:pt x="85" y="80"/>
                  <a:pt x="84" y="89"/>
                  <a:pt x="80" y="96"/>
                </a:cubicBezTo>
                <a:cubicBezTo>
                  <a:pt x="79" y="94"/>
                  <a:pt x="77" y="93"/>
                  <a:pt x="75" y="91"/>
                </a:cubicBezTo>
                <a:cubicBezTo>
                  <a:pt x="71" y="111"/>
                  <a:pt x="74" y="139"/>
                  <a:pt x="99" y="143"/>
                </a:cubicBezTo>
                <a:cubicBezTo>
                  <a:pt x="103" y="143"/>
                  <a:pt x="104" y="140"/>
                  <a:pt x="101" y="137"/>
                </a:cubicBezTo>
                <a:cubicBezTo>
                  <a:pt x="97" y="133"/>
                  <a:pt x="84" y="123"/>
                  <a:pt x="90" y="117"/>
                </a:cubicBezTo>
                <a:cubicBezTo>
                  <a:pt x="90" y="118"/>
                  <a:pt x="91" y="120"/>
                  <a:pt x="93" y="120"/>
                </a:cubicBezTo>
                <a:cubicBezTo>
                  <a:pt x="93" y="114"/>
                  <a:pt x="94" y="108"/>
                  <a:pt x="96" y="103"/>
                </a:cubicBezTo>
                <a:cubicBezTo>
                  <a:pt x="98" y="111"/>
                  <a:pt x="100" y="119"/>
                  <a:pt x="105" y="122"/>
                </a:cubicBezTo>
                <a:cubicBezTo>
                  <a:pt x="103" y="114"/>
                  <a:pt x="103" y="107"/>
                  <a:pt x="105" y="102"/>
                </a:cubicBezTo>
                <a:cubicBezTo>
                  <a:pt x="106" y="105"/>
                  <a:pt x="107" y="107"/>
                  <a:pt x="109" y="110"/>
                </a:cubicBezTo>
                <a:cubicBezTo>
                  <a:pt x="110" y="111"/>
                  <a:pt x="112" y="111"/>
                  <a:pt x="112" y="109"/>
                </a:cubicBezTo>
                <a:cubicBezTo>
                  <a:pt x="115" y="103"/>
                  <a:pt x="117" y="98"/>
                  <a:pt x="118" y="92"/>
                </a:cubicBezTo>
                <a:cubicBezTo>
                  <a:pt x="124" y="101"/>
                  <a:pt x="124" y="104"/>
                  <a:pt x="124" y="110"/>
                </a:cubicBezTo>
                <a:cubicBezTo>
                  <a:pt x="128" y="109"/>
                  <a:pt x="130" y="104"/>
                  <a:pt x="130" y="101"/>
                </a:cubicBezTo>
                <a:cubicBezTo>
                  <a:pt x="132" y="104"/>
                  <a:pt x="132" y="108"/>
                  <a:pt x="131" y="112"/>
                </a:cubicBezTo>
                <a:cubicBezTo>
                  <a:pt x="130" y="113"/>
                  <a:pt x="129" y="115"/>
                  <a:pt x="130" y="116"/>
                </a:cubicBezTo>
                <a:cubicBezTo>
                  <a:pt x="131" y="117"/>
                  <a:pt x="132" y="116"/>
                  <a:pt x="134" y="115"/>
                </a:cubicBezTo>
                <a:cubicBezTo>
                  <a:pt x="135" y="128"/>
                  <a:pt x="129" y="132"/>
                  <a:pt x="121" y="139"/>
                </a:cubicBezTo>
                <a:close/>
                <a:moveTo>
                  <a:pt x="111" y="140"/>
                </a:moveTo>
                <a:cubicBezTo>
                  <a:pt x="114" y="140"/>
                  <a:pt x="117" y="136"/>
                  <a:pt x="119" y="131"/>
                </a:cubicBezTo>
                <a:cubicBezTo>
                  <a:pt x="121" y="124"/>
                  <a:pt x="120" y="117"/>
                  <a:pt x="118" y="115"/>
                </a:cubicBezTo>
                <a:cubicBezTo>
                  <a:pt x="115" y="113"/>
                  <a:pt x="111" y="116"/>
                  <a:pt x="108" y="123"/>
                </a:cubicBezTo>
                <a:cubicBezTo>
                  <a:pt x="107" y="128"/>
                  <a:pt x="107" y="134"/>
                  <a:pt x="108" y="137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96" y="184"/>
                  <a:pt x="96" y="184"/>
                  <a:pt x="96" y="184"/>
                </a:cubicBezTo>
                <a:lnTo>
                  <a:pt x="111" y="1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629" name="Google Shape;4629;p21"/>
          <p:cNvGrpSpPr/>
          <p:nvPr/>
        </p:nvGrpSpPr>
        <p:grpSpPr>
          <a:xfrm>
            <a:off x="2498725" y="1847850"/>
            <a:ext cx="373063" cy="590550"/>
            <a:chOff x="2498725" y="1847850"/>
            <a:chExt cx="373063" cy="590550"/>
          </a:xfrm>
        </p:grpSpPr>
        <p:sp>
          <p:nvSpPr>
            <p:cNvPr id="4630" name="Google Shape;4630;p21"/>
            <p:cNvSpPr/>
            <p:nvPr/>
          </p:nvSpPr>
          <p:spPr>
            <a:xfrm>
              <a:off x="2598738" y="1939925"/>
              <a:ext cx="273050" cy="87313"/>
            </a:xfrm>
            <a:custGeom>
              <a:rect b="b" l="l" r="r" t="t"/>
              <a:pathLst>
                <a:path extrusionOk="0" h="33" w="102">
                  <a:moveTo>
                    <a:pt x="76" y="1"/>
                  </a:moveTo>
                  <a:cubicBezTo>
                    <a:pt x="102" y="0"/>
                    <a:pt x="88" y="20"/>
                    <a:pt x="73" y="29"/>
                  </a:cubicBezTo>
                  <a:cubicBezTo>
                    <a:pt x="68" y="33"/>
                    <a:pt x="68" y="33"/>
                    <a:pt x="62" y="33"/>
                  </a:cubicBezTo>
                  <a:cubicBezTo>
                    <a:pt x="53" y="33"/>
                    <a:pt x="44" y="33"/>
                    <a:pt x="36" y="33"/>
                  </a:cubicBezTo>
                  <a:cubicBezTo>
                    <a:pt x="36" y="21"/>
                    <a:pt x="29" y="13"/>
                    <a:pt x="1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6" y="1"/>
                    <a:pt x="51" y="1"/>
                    <a:pt x="76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1" name="Google Shape;4631;p21"/>
            <p:cNvSpPr/>
            <p:nvPr/>
          </p:nvSpPr>
          <p:spPr>
            <a:xfrm>
              <a:off x="2498725" y="1847850"/>
              <a:ext cx="128587" cy="128588"/>
            </a:xfrm>
            <a:custGeom>
              <a:rect b="b" l="l" r="r" t="t"/>
              <a:pathLst>
                <a:path extrusionOk="0" h="48" w="48">
                  <a:moveTo>
                    <a:pt x="15" y="0"/>
                  </a:moveTo>
                  <a:cubicBezTo>
                    <a:pt x="40" y="2"/>
                    <a:pt x="48" y="11"/>
                    <a:pt x="48" y="26"/>
                  </a:cubicBezTo>
                  <a:cubicBezTo>
                    <a:pt x="43" y="25"/>
                    <a:pt x="35" y="25"/>
                    <a:pt x="32" y="21"/>
                  </a:cubicBezTo>
                  <a:cubicBezTo>
                    <a:pt x="30" y="20"/>
                    <a:pt x="29" y="20"/>
                    <a:pt x="29" y="21"/>
                  </a:cubicBezTo>
                  <a:cubicBezTo>
                    <a:pt x="25" y="34"/>
                    <a:pt x="16" y="43"/>
                    <a:pt x="0" y="48"/>
                  </a:cubicBezTo>
                  <a:cubicBezTo>
                    <a:pt x="9" y="33"/>
                    <a:pt x="13" y="17"/>
                    <a:pt x="1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2" name="Google Shape;4632;p21"/>
            <p:cNvSpPr/>
            <p:nvPr/>
          </p:nvSpPr>
          <p:spPr>
            <a:xfrm>
              <a:off x="2619375" y="1917700"/>
              <a:ext cx="104775" cy="69850"/>
            </a:xfrm>
            <a:custGeom>
              <a:rect b="b" l="l" r="r" t="t"/>
              <a:pathLst>
                <a:path extrusionOk="0" h="26" w="39">
                  <a:moveTo>
                    <a:pt x="3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7" y="26"/>
                    <a:pt x="39" y="24"/>
                    <a:pt x="39" y="22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3" name="Google Shape;4633;p21"/>
            <p:cNvSpPr/>
            <p:nvPr/>
          </p:nvSpPr>
          <p:spPr>
            <a:xfrm>
              <a:off x="2498725" y="1987550"/>
              <a:ext cx="346075" cy="450850"/>
            </a:xfrm>
            <a:custGeom>
              <a:rect b="b" l="l" r="r" t="t"/>
              <a:pathLst>
                <a:path extrusionOk="0" h="168" w="129">
                  <a:moveTo>
                    <a:pt x="79" y="0"/>
                  </a:moveTo>
                  <a:cubicBezTo>
                    <a:pt x="108" y="37"/>
                    <a:pt x="127" y="80"/>
                    <a:pt x="129" y="137"/>
                  </a:cubicBezTo>
                  <a:cubicBezTo>
                    <a:pt x="129" y="145"/>
                    <a:pt x="126" y="150"/>
                    <a:pt x="119" y="154"/>
                  </a:cubicBezTo>
                  <a:cubicBezTo>
                    <a:pt x="89" y="168"/>
                    <a:pt x="35" y="166"/>
                    <a:pt x="6" y="153"/>
                  </a:cubicBezTo>
                  <a:cubicBezTo>
                    <a:pt x="2" y="152"/>
                    <a:pt x="0" y="150"/>
                    <a:pt x="0" y="144"/>
                  </a:cubicBezTo>
                  <a:cubicBezTo>
                    <a:pt x="2" y="93"/>
                    <a:pt x="16" y="45"/>
                    <a:pt x="49" y="0"/>
                  </a:cubicBezTo>
                  <a:cubicBezTo>
                    <a:pt x="59" y="0"/>
                    <a:pt x="69" y="0"/>
                    <a:pt x="79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34" name="Google Shape;4634;p21"/>
          <p:cNvGrpSpPr/>
          <p:nvPr/>
        </p:nvGrpSpPr>
        <p:grpSpPr>
          <a:xfrm>
            <a:off x="7386638" y="1817688"/>
            <a:ext cx="220662" cy="609600"/>
            <a:chOff x="7386638" y="1817688"/>
            <a:chExt cx="220662" cy="609600"/>
          </a:xfrm>
        </p:grpSpPr>
        <p:sp>
          <p:nvSpPr>
            <p:cNvPr id="4635" name="Google Shape;4635;p21"/>
            <p:cNvSpPr/>
            <p:nvPr/>
          </p:nvSpPr>
          <p:spPr>
            <a:xfrm>
              <a:off x="7391400" y="2208213"/>
              <a:ext cx="209550" cy="219075"/>
            </a:xfrm>
            <a:custGeom>
              <a:rect b="b" l="l" r="r" t="t"/>
              <a:pathLst>
                <a:path extrusionOk="0" h="82" w="78">
                  <a:moveTo>
                    <a:pt x="3" y="65"/>
                  </a:moveTo>
                  <a:cubicBezTo>
                    <a:pt x="3" y="71"/>
                    <a:pt x="1" y="77"/>
                    <a:pt x="0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77"/>
                    <a:pt x="76" y="73"/>
                    <a:pt x="75" y="68"/>
                  </a:cubicBezTo>
                  <a:cubicBezTo>
                    <a:pt x="75" y="63"/>
                    <a:pt x="74" y="57"/>
                    <a:pt x="73" y="5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6"/>
                    <a:pt x="69" y="10"/>
                    <a:pt x="66" y="6"/>
                  </a:cubicBezTo>
                  <a:cubicBezTo>
                    <a:pt x="63" y="2"/>
                    <a:pt x="58" y="0"/>
                    <a:pt x="5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5" y="3"/>
                    <a:pt x="12" y="7"/>
                  </a:cubicBezTo>
                  <a:cubicBezTo>
                    <a:pt x="9" y="11"/>
                    <a:pt x="8" y="16"/>
                    <a:pt x="7" y="20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52"/>
                    <a:pt x="4" y="59"/>
                    <a:pt x="3" y="6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6" name="Google Shape;4636;p21"/>
            <p:cNvSpPr/>
            <p:nvPr/>
          </p:nvSpPr>
          <p:spPr>
            <a:xfrm>
              <a:off x="7391400" y="2208213"/>
              <a:ext cx="209550" cy="219075"/>
            </a:xfrm>
            <a:custGeom>
              <a:rect b="b" l="l" r="r" t="t"/>
              <a:pathLst>
                <a:path extrusionOk="0" h="82" w="78">
                  <a:moveTo>
                    <a:pt x="3" y="65"/>
                  </a:moveTo>
                  <a:cubicBezTo>
                    <a:pt x="3" y="71"/>
                    <a:pt x="1" y="77"/>
                    <a:pt x="0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77"/>
                    <a:pt x="76" y="73"/>
                    <a:pt x="75" y="68"/>
                  </a:cubicBezTo>
                  <a:cubicBezTo>
                    <a:pt x="75" y="63"/>
                    <a:pt x="74" y="57"/>
                    <a:pt x="73" y="5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6"/>
                    <a:pt x="69" y="10"/>
                    <a:pt x="66" y="6"/>
                  </a:cubicBezTo>
                  <a:cubicBezTo>
                    <a:pt x="63" y="2"/>
                    <a:pt x="58" y="0"/>
                    <a:pt x="5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9" y="0"/>
                    <a:pt x="15" y="3"/>
                    <a:pt x="12" y="7"/>
                  </a:cubicBezTo>
                  <a:cubicBezTo>
                    <a:pt x="9" y="11"/>
                    <a:pt x="8" y="16"/>
                    <a:pt x="7" y="20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52"/>
                    <a:pt x="4" y="59"/>
                    <a:pt x="3" y="6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7" name="Google Shape;4637;p21"/>
            <p:cNvSpPr/>
            <p:nvPr/>
          </p:nvSpPr>
          <p:spPr>
            <a:xfrm>
              <a:off x="7386638" y="1817688"/>
              <a:ext cx="220662" cy="604838"/>
            </a:xfrm>
            <a:custGeom>
              <a:rect b="b" l="l" r="r" t="t"/>
              <a:pathLst>
                <a:path extrusionOk="0" h="225" w="82">
                  <a:moveTo>
                    <a:pt x="82" y="223"/>
                  </a:moveTo>
                  <a:cubicBezTo>
                    <a:pt x="81" y="161"/>
                    <a:pt x="81" y="161"/>
                    <a:pt x="81" y="161"/>
                  </a:cubicBezTo>
                  <a:cubicBezTo>
                    <a:pt x="80" y="146"/>
                    <a:pt x="70" y="136"/>
                    <a:pt x="60" y="136"/>
                  </a:cubicBezTo>
                  <a:cubicBezTo>
                    <a:pt x="56" y="135"/>
                    <a:pt x="51" y="135"/>
                    <a:pt x="46" y="135"/>
                  </a:cubicBezTo>
                  <a:cubicBezTo>
                    <a:pt x="46" y="103"/>
                    <a:pt x="47" y="71"/>
                    <a:pt x="47" y="39"/>
                  </a:cubicBezTo>
                  <a:cubicBezTo>
                    <a:pt x="47" y="37"/>
                    <a:pt x="47" y="36"/>
                    <a:pt x="48" y="36"/>
                  </a:cubicBezTo>
                  <a:cubicBezTo>
                    <a:pt x="55" y="34"/>
                    <a:pt x="60" y="30"/>
                    <a:pt x="60" y="19"/>
                  </a:cubicBezTo>
                  <a:cubicBezTo>
                    <a:pt x="60" y="14"/>
                    <a:pt x="60" y="9"/>
                    <a:pt x="60" y="4"/>
                  </a:cubicBezTo>
                  <a:cubicBezTo>
                    <a:pt x="60" y="1"/>
                    <a:pt x="58" y="0"/>
                    <a:pt x="56" y="0"/>
                  </a:cubicBezTo>
                  <a:cubicBezTo>
                    <a:pt x="46" y="0"/>
                    <a:pt x="37" y="0"/>
                    <a:pt x="27" y="0"/>
                  </a:cubicBezTo>
                  <a:cubicBezTo>
                    <a:pt x="25" y="0"/>
                    <a:pt x="24" y="0"/>
                    <a:pt x="24" y="2"/>
                  </a:cubicBezTo>
                  <a:cubicBezTo>
                    <a:pt x="24" y="7"/>
                    <a:pt x="23" y="13"/>
                    <a:pt x="23" y="19"/>
                  </a:cubicBezTo>
                  <a:cubicBezTo>
                    <a:pt x="23" y="28"/>
                    <a:pt x="28" y="33"/>
                    <a:pt x="35" y="36"/>
                  </a:cubicBezTo>
                  <a:cubicBezTo>
                    <a:pt x="36" y="36"/>
                    <a:pt x="36" y="38"/>
                    <a:pt x="36" y="39"/>
                  </a:cubicBezTo>
                  <a:cubicBezTo>
                    <a:pt x="36" y="71"/>
                    <a:pt x="36" y="103"/>
                    <a:pt x="36" y="135"/>
                  </a:cubicBezTo>
                  <a:cubicBezTo>
                    <a:pt x="32" y="135"/>
                    <a:pt x="27" y="136"/>
                    <a:pt x="23" y="136"/>
                  </a:cubicBezTo>
                  <a:cubicBezTo>
                    <a:pt x="7" y="137"/>
                    <a:pt x="1" y="152"/>
                    <a:pt x="2" y="164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1" y="221"/>
                    <a:pt x="2" y="215"/>
                    <a:pt x="3" y="210"/>
                  </a:cubicBezTo>
                  <a:cubicBezTo>
                    <a:pt x="4" y="203"/>
                    <a:pt x="5" y="196"/>
                    <a:pt x="5" y="189"/>
                  </a:cubicBezTo>
                  <a:cubicBezTo>
                    <a:pt x="5" y="189"/>
                    <a:pt x="5" y="189"/>
                    <a:pt x="5" y="189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8" y="160"/>
                    <a:pt x="9" y="155"/>
                    <a:pt x="12" y="151"/>
                  </a:cubicBezTo>
                  <a:cubicBezTo>
                    <a:pt x="15" y="146"/>
                    <a:pt x="20" y="143"/>
                    <a:pt x="27" y="142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55" y="142"/>
                    <a:pt x="55" y="142"/>
                    <a:pt x="55" y="142"/>
                  </a:cubicBezTo>
                  <a:cubicBezTo>
                    <a:pt x="55" y="142"/>
                    <a:pt x="55" y="142"/>
                    <a:pt x="55" y="142"/>
                  </a:cubicBezTo>
                  <a:cubicBezTo>
                    <a:pt x="61" y="143"/>
                    <a:pt x="66" y="145"/>
                    <a:pt x="70" y="149"/>
                  </a:cubicBezTo>
                  <a:cubicBezTo>
                    <a:pt x="74" y="154"/>
                    <a:pt x="75" y="160"/>
                    <a:pt x="76" y="16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78" y="202"/>
                    <a:pt x="79" y="207"/>
                    <a:pt x="80" y="213"/>
                  </a:cubicBezTo>
                  <a:cubicBezTo>
                    <a:pt x="80" y="216"/>
                    <a:pt x="81" y="220"/>
                    <a:pt x="82" y="223"/>
                  </a:cubicBezTo>
                  <a:close/>
                  <a:moveTo>
                    <a:pt x="29" y="6"/>
                  </a:moveTo>
                  <a:cubicBezTo>
                    <a:pt x="37" y="6"/>
                    <a:pt x="45" y="6"/>
                    <a:pt x="53" y="6"/>
                  </a:cubicBezTo>
                  <a:cubicBezTo>
                    <a:pt x="53" y="11"/>
                    <a:pt x="53" y="15"/>
                    <a:pt x="53" y="19"/>
                  </a:cubicBezTo>
                  <a:cubicBezTo>
                    <a:pt x="53" y="22"/>
                    <a:pt x="52" y="30"/>
                    <a:pt x="41" y="30"/>
                  </a:cubicBezTo>
                  <a:cubicBezTo>
                    <a:pt x="31" y="30"/>
                    <a:pt x="29" y="21"/>
                    <a:pt x="29" y="18"/>
                  </a:cubicBezTo>
                  <a:cubicBezTo>
                    <a:pt x="29" y="14"/>
                    <a:pt x="29" y="10"/>
                    <a:pt x="29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38" name="Google Shape;4638;p21"/>
          <p:cNvGrpSpPr/>
          <p:nvPr/>
        </p:nvGrpSpPr>
        <p:grpSpPr>
          <a:xfrm>
            <a:off x="1639888" y="1044575"/>
            <a:ext cx="422275" cy="636588"/>
            <a:chOff x="1639888" y="1044575"/>
            <a:chExt cx="422275" cy="636588"/>
          </a:xfrm>
        </p:grpSpPr>
        <p:sp>
          <p:nvSpPr>
            <p:cNvPr id="4639" name="Google Shape;4639;p21"/>
            <p:cNvSpPr/>
            <p:nvPr/>
          </p:nvSpPr>
          <p:spPr>
            <a:xfrm>
              <a:off x="1639888" y="1235075"/>
              <a:ext cx="422275" cy="204788"/>
            </a:xfrm>
            <a:custGeom>
              <a:rect b="b" l="l" r="r" t="t"/>
              <a:pathLst>
                <a:path extrusionOk="0" h="76" w="157">
                  <a:moveTo>
                    <a:pt x="0" y="71"/>
                  </a:moveTo>
                  <a:cubicBezTo>
                    <a:pt x="9" y="35"/>
                    <a:pt x="39" y="16"/>
                    <a:pt x="71" y="1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0"/>
                    <a:pt x="85" y="0"/>
                    <a:pt x="85" y="4"/>
                  </a:cubicBezTo>
                  <a:cubicBezTo>
                    <a:pt x="85" y="8"/>
                    <a:pt x="85" y="11"/>
                    <a:pt x="85" y="15"/>
                  </a:cubicBezTo>
                  <a:cubicBezTo>
                    <a:pt x="116" y="17"/>
                    <a:pt x="145" y="35"/>
                    <a:pt x="157" y="68"/>
                  </a:cubicBezTo>
                  <a:cubicBezTo>
                    <a:pt x="143" y="62"/>
                    <a:pt x="132" y="60"/>
                    <a:pt x="125" y="67"/>
                  </a:cubicBezTo>
                  <a:cubicBezTo>
                    <a:pt x="125" y="68"/>
                    <a:pt x="126" y="69"/>
                    <a:pt x="126" y="71"/>
                  </a:cubicBezTo>
                  <a:cubicBezTo>
                    <a:pt x="126" y="73"/>
                    <a:pt x="124" y="76"/>
                    <a:pt x="123" y="76"/>
                  </a:cubicBezTo>
                  <a:cubicBezTo>
                    <a:pt x="121" y="76"/>
                    <a:pt x="120" y="73"/>
                    <a:pt x="120" y="71"/>
                  </a:cubicBezTo>
                  <a:cubicBezTo>
                    <a:pt x="120" y="69"/>
                    <a:pt x="120" y="68"/>
                    <a:pt x="121" y="67"/>
                  </a:cubicBezTo>
                  <a:cubicBezTo>
                    <a:pt x="112" y="61"/>
                    <a:pt x="104" y="60"/>
                    <a:pt x="95" y="67"/>
                  </a:cubicBezTo>
                  <a:cubicBezTo>
                    <a:pt x="95" y="68"/>
                    <a:pt x="96" y="69"/>
                    <a:pt x="96" y="71"/>
                  </a:cubicBezTo>
                  <a:cubicBezTo>
                    <a:pt x="96" y="73"/>
                    <a:pt x="94" y="76"/>
                    <a:pt x="93" y="76"/>
                  </a:cubicBezTo>
                  <a:cubicBezTo>
                    <a:pt x="91" y="76"/>
                    <a:pt x="90" y="73"/>
                    <a:pt x="90" y="71"/>
                  </a:cubicBezTo>
                  <a:cubicBezTo>
                    <a:pt x="90" y="69"/>
                    <a:pt x="90" y="68"/>
                    <a:pt x="91" y="67"/>
                  </a:cubicBezTo>
                  <a:cubicBezTo>
                    <a:pt x="82" y="60"/>
                    <a:pt x="73" y="61"/>
                    <a:pt x="65" y="67"/>
                  </a:cubicBezTo>
                  <a:cubicBezTo>
                    <a:pt x="65" y="68"/>
                    <a:pt x="65" y="69"/>
                    <a:pt x="65" y="71"/>
                  </a:cubicBezTo>
                  <a:cubicBezTo>
                    <a:pt x="65" y="73"/>
                    <a:pt x="64" y="76"/>
                    <a:pt x="63" y="76"/>
                  </a:cubicBezTo>
                  <a:cubicBezTo>
                    <a:pt x="61" y="76"/>
                    <a:pt x="60" y="73"/>
                    <a:pt x="60" y="71"/>
                  </a:cubicBezTo>
                  <a:cubicBezTo>
                    <a:pt x="60" y="69"/>
                    <a:pt x="60" y="68"/>
                    <a:pt x="61" y="67"/>
                  </a:cubicBezTo>
                  <a:cubicBezTo>
                    <a:pt x="52" y="60"/>
                    <a:pt x="43" y="61"/>
                    <a:pt x="35" y="68"/>
                  </a:cubicBezTo>
                  <a:cubicBezTo>
                    <a:pt x="35" y="69"/>
                    <a:pt x="35" y="70"/>
                    <a:pt x="35" y="71"/>
                  </a:cubicBezTo>
                  <a:cubicBezTo>
                    <a:pt x="35" y="73"/>
                    <a:pt x="34" y="76"/>
                    <a:pt x="32" y="76"/>
                  </a:cubicBezTo>
                  <a:cubicBezTo>
                    <a:pt x="31" y="76"/>
                    <a:pt x="30" y="73"/>
                    <a:pt x="30" y="71"/>
                  </a:cubicBezTo>
                  <a:cubicBezTo>
                    <a:pt x="30" y="69"/>
                    <a:pt x="30" y="68"/>
                    <a:pt x="30" y="67"/>
                  </a:cubicBezTo>
                  <a:cubicBezTo>
                    <a:pt x="23" y="61"/>
                    <a:pt x="13" y="61"/>
                    <a:pt x="0" y="7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0" name="Google Shape;4640;p21"/>
            <p:cNvSpPr/>
            <p:nvPr/>
          </p:nvSpPr>
          <p:spPr>
            <a:xfrm>
              <a:off x="1774825" y="1420813"/>
              <a:ext cx="98425" cy="260350"/>
            </a:xfrm>
            <a:custGeom>
              <a:rect b="b" l="l" r="r" t="t"/>
              <a:pathLst>
                <a:path extrusionOk="0" h="97" w="37">
                  <a:moveTo>
                    <a:pt x="37" y="81"/>
                  </a:moveTo>
                  <a:cubicBezTo>
                    <a:pt x="37" y="96"/>
                    <a:pt x="0" y="97"/>
                    <a:pt x="0" y="81"/>
                  </a:cubicBezTo>
                  <a:cubicBezTo>
                    <a:pt x="0" y="75"/>
                    <a:pt x="0" y="70"/>
                    <a:pt x="0" y="64"/>
                  </a:cubicBezTo>
                  <a:cubicBezTo>
                    <a:pt x="0" y="57"/>
                    <a:pt x="14" y="58"/>
                    <a:pt x="14" y="64"/>
                  </a:cubicBezTo>
                  <a:cubicBezTo>
                    <a:pt x="14" y="67"/>
                    <a:pt x="14" y="71"/>
                    <a:pt x="14" y="74"/>
                  </a:cubicBezTo>
                  <a:cubicBezTo>
                    <a:pt x="14" y="81"/>
                    <a:pt x="23" y="80"/>
                    <a:pt x="23" y="74"/>
                  </a:cubicBezTo>
                  <a:cubicBezTo>
                    <a:pt x="23" y="50"/>
                    <a:pt x="23" y="25"/>
                    <a:pt x="23" y="0"/>
                  </a:cubicBezTo>
                  <a:cubicBezTo>
                    <a:pt x="28" y="0"/>
                    <a:pt x="32" y="0"/>
                    <a:pt x="37" y="0"/>
                  </a:cubicBezTo>
                  <a:cubicBezTo>
                    <a:pt x="37" y="27"/>
                    <a:pt x="37" y="54"/>
                    <a:pt x="37" y="8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1" name="Google Shape;4641;p21"/>
            <p:cNvSpPr/>
            <p:nvPr/>
          </p:nvSpPr>
          <p:spPr>
            <a:xfrm>
              <a:off x="1916113" y="1198563"/>
              <a:ext cx="19050" cy="523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2" name="Google Shape;4642;p21"/>
            <p:cNvSpPr/>
            <p:nvPr/>
          </p:nvSpPr>
          <p:spPr>
            <a:xfrm>
              <a:off x="1782763" y="1200150"/>
              <a:ext cx="15875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3" name="Google Shape;4643;p21"/>
            <p:cNvSpPr/>
            <p:nvPr/>
          </p:nvSpPr>
          <p:spPr>
            <a:xfrm>
              <a:off x="1844675" y="1163638"/>
              <a:ext cx="19050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4" name="Google Shape;4644;p21"/>
            <p:cNvSpPr/>
            <p:nvPr/>
          </p:nvSpPr>
          <p:spPr>
            <a:xfrm>
              <a:off x="1900238" y="1111250"/>
              <a:ext cx="19050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5" name="Google Shape;4645;p21"/>
            <p:cNvSpPr/>
            <p:nvPr/>
          </p:nvSpPr>
          <p:spPr>
            <a:xfrm>
              <a:off x="1790700" y="1114425"/>
              <a:ext cx="19050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6" name="Google Shape;4646;p21"/>
            <p:cNvSpPr/>
            <p:nvPr/>
          </p:nvSpPr>
          <p:spPr>
            <a:xfrm>
              <a:off x="1841500" y="1071563"/>
              <a:ext cx="19050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7" name="Google Shape;4647;p21"/>
            <p:cNvSpPr/>
            <p:nvPr/>
          </p:nvSpPr>
          <p:spPr>
            <a:xfrm>
              <a:off x="1951038" y="1128713"/>
              <a:ext cx="17462" cy="523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8" name="Google Shape;4648;p21"/>
            <p:cNvSpPr/>
            <p:nvPr/>
          </p:nvSpPr>
          <p:spPr>
            <a:xfrm>
              <a:off x="1973263" y="1203325"/>
              <a:ext cx="15875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9" name="Google Shape;4649;p21"/>
            <p:cNvSpPr/>
            <p:nvPr/>
          </p:nvSpPr>
          <p:spPr>
            <a:xfrm>
              <a:off x="1731963" y="1216025"/>
              <a:ext cx="19050" cy="571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0" name="Google Shape;4650;p21"/>
            <p:cNvSpPr/>
            <p:nvPr/>
          </p:nvSpPr>
          <p:spPr>
            <a:xfrm>
              <a:off x="1747838" y="1149350"/>
              <a:ext cx="19050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1" name="Google Shape;4651;p21"/>
            <p:cNvSpPr/>
            <p:nvPr/>
          </p:nvSpPr>
          <p:spPr>
            <a:xfrm>
              <a:off x="1763713" y="1066800"/>
              <a:ext cx="15875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2" name="Google Shape;4652;p21"/>
            <p:cNvSpPr/>
            <p:nvPr/>
          </p:nvSpPr>
          <p:spPr>
            <a:xfrm>
              <a:off x="1803400" y="1047750"/>
              <a:ext cx="17462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3" name="Google Shape;4653;p21"/>
            <p:cNvSpPr/>
            <p:nvPr/>
          </p:nvSpPr>
          <p:spPr>
            <a:xfrm>
              <a:off x="1884363" y="1044575"/>
              <a:ext cx="15875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4" name="Google Shape;4654;p21"/>
            <p:cNvSpPr/>
            <p:nvPr/>
          </p:nvSpPr>
          <p:spPr>
            <a:xfrm>
              <a:off x="1927225" y="1052513"/>
              <a:ext cx="19050" cy="539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55" name="Google Shape;4655;p21"/>
          <p:cNvGrpSpPr/>
          <p:nvPr/>
        </p:nvGrpSpPr>
        <p:grpSpPr>
          <a:xfrm>
            <a:off x="749300" y="1087438"/>
            <a:ext cx="574675" cy="515938"/>
            <a:chOff x="749300" y="1087438"/>
            <a:chExt cx="574675" cy="515938"/>
          </a:xfrm>
        </p:grpSpPr>
        <p:sp>
          <p:nvSpPr>
            <p:cNvPr id="4656" name="Google Shape;4656;p21"/>
            <p:cNvSpPr/>
            <p:nvPr/>
          </p:nvSpPr>
          <p:spPr>
            <a:xfrm>
              <a:off x="819150" y="1330325"/>
              <a:ext cx="174625" cy="273050"/>
            </a:xfrm>
            <a:custGeom>
              <a:rect b="b" l="l" r="r" t="t"/>
              <a:pathLst>
                <a:path extrusionOk="0" h="172" w="110">
                  <a:moveTo>
                    <a:pt x="110" y="54"/>
                  </a:moveTo>
                  <a:lnTo>
                    <a:pt x="0" y="0"/>
                  </a:lnTo>
                  <a:lnTo>
                    <a:pt x="0" y="116"/>
                  </a:lnTo>
                  <a:lnTo>
                    <a:pt x="110" y="172"/>
                  </a:lnTo>
                  <a:lnTo>
                    <a:pt x="110" y="5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7" name="Google Shape;4657;p21"/>
            <p:cNvSpPr/>
            <p:nvPr/>
          </p:nvSpPr>
          <p:spPr>
            <a:xfrm>
              <a:off x="1004888" y="1350963"/>
              <a:ext cx="242887" cy="252413"/>
            </a:xfrm>
            <a:custGeom>
              <a:rect b="b" l="l" r="r" t="t"/>
              <a:pathLst>
                <a:path extrusionOk="0" h="94" w="91">
                  <a:moveTo>
                    <a:pt x="32" y="29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2" y="2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8" name="Google Shape;4658;p21"/>
            <p:cNvSpPr/>
            <p:nvPr/>
          </p:nvSpPr>
          <p:spPr>
            <a:xfrm>
              <a:off x="1071563" y="1087438"/>
              <a:ext cx="230187" cy="190500"/>
            </a:xfrm>
            <a:custGeom>
              <a:rect b="b" l="l" r="r" t="t"/>
              <a:pathLst>
                <a:path extrusionOk="0" h="120" w="145">
                  <a:moveTo>
                    <a:pt x="0" y="66"/>
                  </a:moveTo>
                  <a:lnTo>
                    <a:pt x="24" y="78"/>
                  </a:lnTo>
                  <a:lnTo>
                    <a:pt x="110" y="120"/>
                  </a:lnTo>
                  <a:lnTo>
                    <a:pt x="145" y="54"/>
                  </a:lnTo>
                  <a:lnTo>
                    <a:pt x="34" y="0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9" name="Google Shape;4659;p21"/>
            <p:cNvSpPr/>
            <p:nvPr/>
          </p:nvSpPr>
          <p:spPr>
            <a:xfrm>
              <a:off x="749300" y="1120775"/>
              <a:ext cx="306387" cy="171450"/>
            </a:xfrm>
            <a:custGeom>
              <a:rect b="b" l="l" r="r" t="t"/>
              <a:pathLst>
                <a:path extrusionOk="0" h="64" w="114">
                  <a:moveTo>
                    <a:pt x="114" y="26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4"/>
                    <a:pt x="7" y="43"/>
                    <a:pt x="8" y="43"/>
                  </a:cubicBezTo>
                  <a:cubicBezTo>
                    <a:pt x="9" y="42"/>
                    <a:pt x="10" y="43"/>
                    <a:pt x="10" y="43"/>
                  </a:cubicBezTo>
                  <a:cubicBezTo>
                    <a:pt x="46" y="61"/>
                    <a:pt x="46" y="61"/>
                    <a:pt x="46" y="61"/>
                  </a:cubicBezTo>
                  <a:lnTo>
                    <a:pt x="114" y="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0" name="Google Shape;4660;p21"/>
            <p:cNvSpPr/>
            <p:nvPr/>
          </p:nvSpPr>
          <p:spPr>
            <a:xfrm>
              <a:off x="1014413" y="1289050"/>
              <a:ext cx="309562" cy="131763"/>
            </a:xfrm>
            <a:custGeom>
              <a:rect b="b" l="l" r="r" t="t"/>
              <a:pathLst>
                <a:path extrusionOk="0" h="83" w="195">
                  <a:moveTo>
                    <a:pt x="147" y="0"/>
                  </a:moveTo>
                  <a:lnTo>
                    <a:pt x="0" y="76"/>
                  </a:lnTo>
                  <a:lnTo>
                    <a:pt x="48" y="83"/>
                  </a:lnTo>
                  <a:lnTo>
                    <a:pt x="195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1" name="Google Shape;4661;p21"/>
            <p:cNvSpPr/>
            <p:nvPr/>
          </p:nvSpPr>
          <p:spPr>
            <a:xfrm>
              <a:off x="1071563" y="1200150"/>
              <a:ext cx="163512" cy="166688"/>
            </a:xfrm>
            <a:custGeom>
              <a:rect b="b" l="l" r="r" t="t"/>
              <a:pathLst>
                <a:path extrusionOk="0" h="105" w="103">
                  <a:moveTo>
                    <a:pt x="0" y="0"/>
                  </a:moveTo>
                  <a:lnTo>
                    <a:pt x="2" y="105"/>
                  </a:lnTo>
                  <a:lnTo>
                    <a:pt x="10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2" name="Google Shape;4662;p21"/>
            <p:cNvSpPr/>
            <p:nvPr/>
          </p:nvSpPr>
          <p:spPr>
            <a:xfrm>
              <a:off x="885825" y="1203325"/>
              <a:ext cx="177800" cy="201613"/>
            </a:xfrm>
            <a:custGeom>
              <a:rect b="b" l="l" r="r" t="t"/>
              <a:pathLst>
                <a:path extrusionOk="0" h="75" w="66">
                  <a:moveTo>
                    <a:pt x="65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9" y="47"/>
                    <a:pt x="29" y="48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66" y="63"/>
                    <a:pt x="66" y="63"/>
                    <a:pt x="66" y="63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3" name="Google Shape;4663;p21"/>
            <p:cNvSpPr/>
            <p:nvPr/>
          </p:nvSpPr>
          <p:spPr>
            <a:xfrm>
              <a:off x="784225" y="1250950"/>
              <a:ext cx="203200" cy="149225"/>
            </a:xfrm>
            <a:custGeom>
              <a:rect b="b" l="l" r="r" t="t"/>
              <a:pathLst>
                <a:path extrusionOk="0" h="94" w="128">
                  <a:moveTo>
                    <a:pt x="128" y="94"/>
                  </a:moveTo>
                  <a:lnTo>
                    <a:pt x="108" y="55"/>
                  </a:lnTo>
                  <a:lnTo>
                    <a:pt x="0" y="0"/>
                  </a:lnTo>
                  <a:lnTo>
                    <a:pt x="20" y="41"/>
                  </a:lnTo>
                  <a:lnTo>
                    <a:pt x="128" y="9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64" name="Google Shape;4664;p21"/>
          <p:cNvGrpSpPr/>
          <p:nvPr/>
        </p:nvGrpSpPr>
        <p:grpSpPr>
          <a:xfrm>
            <a:off x="3275013" y="1050925"/>
            <a:ext cx="411162" cy="517525"/>
            <a:chOff x="3275013" y="1050925"/>
            <a:chExt cx="411162" cy="517525"/>
          </a:xfrm>
        </p:grpSpPr>
        <p:sp>
          <p:nvSpPr>
            <p:cNvPr id="4665" name="Google Shape;4665;p21"/>
            <p:cNvSpPr/>
            <p:nvPr/>
          </p:nvSpPr>
          <p:spPr>
            <a:xfrm>
              <a:off x="3305175" y="1050925"/>
              <a:ext cx="350837" cy="455613"/>
            </a:xfrm>
            <a:custGeom>
              <a:rect b="b" l="l" r="r" t="t"/>
              <a:pathLst>
                <a:path extrusionOk="0" h="170" w="131">
                  <a:moveTo>
                    <a:pt x="11" y="35"/>
                  </a:moveTo>
                  <a:cubicBezTo>
                    <a:pt x="14" y="1"/>
                    <a:pt x="116" y="0"/>
                    <a:pt x="119" y="34"/>
                  </a:cubicBezTo>
                  <a:cubicBezTo>
                    <a:pt x="123" y="79"/>
                    <a:pt x="127" y="124"/>
                    <a:pt x="131" y="170"/>
                  </a:cubicBezTo>
                  <a:cubicBezTo>
                    <a:pt x="87" y="170"/>
                    <a:pt x="44" y="170"/>
                    <a:pt x="0" y="170"/>
                  </a:cubicBezTo>
                  <a:cubicBezTo>
                    <a:pt x="4" y="125"/>
                    <a:pt x="8" y="80"/>
                    <a:pt x="11" y="35"/>
                  </a:cubicBezTo>
                  <a:close/>
                  <a:moveTo>
                    <a:pt x="95" y="30"/>
                  </a:moveTo>
                  <a:cubicBezTo>
                    <a:pt x="92" y="30"/>
                    <a:pt x="90" y="33"/>
                    <a:pt x="90" y="36"/>
                  </a:cubicBezTo>
                  <a:cubicBezTo>
                    <a:pt x="90" y="39"/>
                    <a:pt x="92" y="42"/>
                    <a:pt x="95" y="42"/>
                  </a:cubicBezTo>
                  <a:cubicBezTo>
                    <a:pt x="98" y="42"/>
                    <a:pt x="101" y="39"/>
                    <a:pt x="101" y="36"/>
                  </a:cubicBezTo>
                  <a:cubicBezTo>
                    <a:pt x="101" y="33"/>
                    <a:pt x="98" y="30"/>
                    <a:pt x="95" y="30"/>
                  </a:cubicBezTo>
                  <a:close/>
                  <a:moveTo>
                    <a:pt x="66" y="31"/>
                  </a:moveTo>
                  <a:cubicBezTo>
                    <a:pt x="62" y="31"/>
                    <a:pt x="60" y="34"/>
                    <a:pt x="60" y="37"/>
                  </a:cubicBezTo>
                  <a:cubicBezTo>
                    <a:pt x="60" y="40"/>
                    <a:pt x="62" y="43"/>
                    <a:pt x="66" y="43"/>
                  </a:cubicBezTo>
                  <a:cubicBezTo>
                    <a:pt x="69" y="43"/>
                    <a:pt x="71" y="40"/>
                    <a:pt x="71" y="37"/>
                  </a:cubicBezTo>
                  <a:cubicBezTo>
                    <a:pt x="71" y="34"/>
                    <a:pt x="69" y="31"/>
                    <a:pt x="66" y="31"/>
                  </a:cubicBezTo>
                  <a:close/>
                  <a:moveTo>
                    <a:pt x="35" y="31"/>
                  </a:moveTo>
                  <a:cubicBezTo>
                    <a:pt x="32" y="31"/>
                    <a:pt x="30" y="33"/>
                    <a:pt x="30" y="36"/>
                  </a:cubicBezTo>
                  <a:cubicBezTo>
                    <a:pt x="30" y="39"/>
                    <a:pt x="32" y="42"/>
                    <a:pt x="35" y="42"/>
                  </a:cubicBezTo>
                  <a:cubicBezTo>
                    <a:pt x="39" y="42"/>
                    <a:pt x="41" y="39"/>
                    <a:pt x="41" y="36"/>
                  </a:cubicBezTo>
                  <a:cubicBezTo>
                    <a:pt x="41" y="33"/>
                    <a:pt x="39" y="31"/>
                    <a:pt x="35" y="31"/>
                  </a:cubicBezTo>
                  <a:close/>
                  <a:moveTo>
                    <a:pt x="20" y="41"/>
                  </a:moveTo>
                  <a:cubicBezTo>
                    <a:pt x="17" y="41"/>
                    <a:pt x="14" y="43"/>
                    <a:pt x="14" y="46"/>
                  </a:cubicBezTo>
                  <a:cubicBezTo>
                    <a:pt x="14" y="49"/>
                    <a:pt x="17" y="52"/>
                    <a:pt x="20" y="52"/>
                  </a:cubicBezTo>
                  <a:cubicBezTo>
                    <a:pt x="23" y="52"/>
                    <a:pt x="26" y="49"/>
                    <a:pt x="26" y="46"/>
                  </a:cubicBezTo>
                  <a:cubicBezTo>
                    <a:pt x="26" y="43"/>
                    <a:pt x="23" y="41"/>
                    <a:pt x="20" y="41"/>
                  </a:cubicBezTo>
                  <a:close/>
                  <a:moveTo>
                    <a:pt x="34" y="52"/>
                  </a:moveTo>
                  <a:cubicBezTo>
                    <a:pt x="30" y="52"/>
                    <a:pt x="28" y="55"/>
                    <a:pt x="28" y="58"/>
                  </a:cubicBezTo>
                  <a:cubicBezTo>
                    <a:pt x="28" y="61"/>
                    <a:pt x="30" y="64"/>
                    <a:pt x="34" y="64"/>
                  </a:cubicBezTo>
                  <a:cubicBezTo>
                    <a:pt x="37" y="64"/>
                    <a:pt x="39" y="61"/>
                    <a:pt x="39" y="58"/>
                  </a:cubicBezTo>
                  <a:cubicBezTo>
                    <a:pt x="39" y="55"/>
                    <a:pt x="37" y="52"/>
                    <a:pt x="34" y="52"/>
                  </a:cubicBezTo>
                  <a:close/>
                  <a:moveTo>
                    <a:pt x="49" y="42"/>
                  </a:moveTo>
                  <a:cubicBezTo>
                    <a:pt x="46" y="42"/>
                    <a:pt x="44" y="45"/>
                    <a:pt x="44" y="48"/>
                  </a:cubicBezTo>
                  <a:cubicBezTo>
                    <a:pt x="44" y="51"/>
                    <a:pt x="46" y="54"/>
                    <a:pt x="49" y="54"/>
                  </a:cubicBezTo>
                  <a:cubicBezTo>
                    <a:pt x="53" y="54"/>
                    <a:pt x="55" y="51"/>
                    <a:pt x="55" y="48"/>
                  </a:cubicBezTo>
                  <a:cubicBezTo>
                    <a:pt x="55" y="45"/>
                    <a:pt x="53" y="42"/>
                    <a:pt x="49" y="42"/>
                  </a:cubicBezTo>
                  <a:close/>
                  <a:moveTo>
                    <a:pt x="65" y="53"/>
                  </a:moveTo>
                  <a:cubicBezTo>
                    <a:pt x="61" y="53"/>
                    <a:pt x="59" y="56"/>
                    <a:pt x="59" y="59"/>
                  </a:cubicBezTo>
                  <a:cubicBezTo>
                    <a:pt x="59" y="62"/>
                    <a:pt x="61" y="65"/>
                    <a:pt x="65" y="65"/>
                  </a:cubicBezTo>
                  <a:cubicBezTo>
                    <a:pt x="68" y="65"/>
                    <a:pt x="70" y="62"/>
                    <a:pt x="70" y="59"/>
                  </a:cubicBezTo>
                  <a:cubicBezTo>
                    <a:pt x="70" y="56"/>
                    <a:pt x="68" y="53"/>
                    <a:pt x="65" y="53"/>
                  </a:cubicBezTo>
                  <a:close/>
                  <a:moveTo>
                    <a:pt x="81" y="42"/>
                  </a:moveTo>
                  <a:cubicBezTo>
                    <a:pt x="78" y="42"/>
                    <a:pt x="75" y="44"/>
                    <a:pt x="75" y="47"/>
                  </a:cubicBezTo>
                  <a:cubicBezTo>
                    <a:pt x="75" y="50"/>
                    <a:pt x="78" y="53"/>
                    <a:pt x="81" y="53"/>
                  </a:cubicBezTo>
                  <a:cubicBezTo>
                    <a:pt x="84" y="53"/>
                    <a:pt x="87" y="50"/>
                    <a:pt x="87" y="47"/>
                  </a:cubicBezTo>
                  <a:cubicBezTo>
                    <a:pt x="87" y="44"/>
                    <a:pt x="84" y="42"/>
                    <a:pt x="81" y="42"/>
                  </a:cubicBezTo>
                  <a:close/>
                  <a:moveTo>
                    <a:pt x="95" y="51"/>
                  </a:moveTo>
                  <a:cubicBezTo>
                    <a:pt x="92" y="51"/>
                    <a:pt x="89" y="54"/>
                    <a:pt x="89" y="57"/>
                  </a:cubicBezTo>
                  <a:cubicBezTo>
                    <a:pt x="89" y="60"/>
                    <a:pt x="92" y="63"/>
                    <a:pt x="95" y="63"/>
                  </a:cubicBezTo>
                  <a:cubicBezTo>
                    <a:pt x="98" y="63"/>
                    <a:pt x="101" y="60"/>
                    <a:pt x="101" y="57"/>
                  </a:cubicBezTo>
                  <a:cubicBezTo>
                    <a:pt x="101" y="54"/>
                    <a:pt x="98" y="51"/>
                    <a:pt x="95" y="51"/>
                  </a:cubicBezTo>
                  <a:close/>
                  <a:moveTo>
                    <a:pt x="109" y="42"/>
                  </a:moveTo>
                  <a:cubicBezTo>
                    <a:pt x="105" y="42"/>
                    <a:pt x="103" y="45"/>
                    <a:pt x="103" y="48"/>
                  </a:cubicBezTo>
                  <a:cubicBezTo>
                    <a:pt x="103" y="51"/>
                    <a:pt x="105" y="54"/>
                    <a:pt x="109" y="54"/>
                  </a:cubicBezTo>
                  <a:cubicBezTo>
                    <a:pt x="112" y="54"/>
                    <a:pt x="114" y="51"/>
                    <a:pt x="114" y="48"/>
                  </a:cubicBezTo>
                  <a:cubicBezTo>
                    <a:pt x="114" y="45"/>
                    <a:pt x="112" y="42"/>
                    <a:pt x="109" y="42"/>
                  </a:cubicBezTo>
                  <a:close/>
                  <a:moveTo>
                    <a:pt x="110" y="63"/>
                  </a:moveTo>
                  <a:cubicBezTo>
                    <a:pt x="107" y="63"/>
                    <a:pt x="104" y="66"/>
                    <a:pt x="104" y="69"/>
                  </a:cubicBezTo>
                  <a:cubicBezTo>
                    <a:pt x="104" y="72"/>
                    <a:pt x="107" y="75"/>
                    <a:pt x="110" y="75"/>
                  </a:cubicBezTo>
                  <a:cubicBezTo>
                    <a:pt x="113" y="75"/>
                    <a:pt x="116" y="72"/>
                    <a:pt x="116" y="69"/>
                  </a:cubicBezTo>
                  <a:cubicBezTo>
                    <a:pt x="116" y="66"/>
                    <a:pt x="113" y="63"/>
                    <a:pt x="110" y="63"/>
                  </a:cubicBezTo>
                  <a:close/>
                  <a:moveTo>
                    <a:pt x="98" y="73"/>
                  </a:moveTo>
                  <a:cubicBezTo>
                    <a:pt x="94" y="73"/>
                    <a:pt x="92" y="76"/>
                    <a:pt x="92" y="79"/>
                  </a:cubicBezTo>
                  <a:cubicBezTo>
                    <a:pt x="92" y="82"/>
                    <a:pt x="94" y="85"/>
                    <a:pt x="98" y="85"/>
                  </a:cubicBezTo>
                  <a:cubicBezTo>
                    <a:pt x="101" y="85"/>
                    <a:pt x="103" y="82"/>
                    <a:pt x="103" y="79"/>
                  </a:cubicBezTo>
                  <a:cubicBezTo>
                    <a:pt x="103" y="76"/>
                    <a:pt x="101" y="73"/>
                    <a:pt x="98" y="73"/>
                  </a:cubicBezTo>
                  <a:close/>
                  <a:moveTo>
                    <a:pt x="81" y="84"/>
                  </a:moveTo>
                  <a:cubicBezTo>
                    <a:pt x="78" y="84"/>
                    <a:pt x="76" y="87"/>
                    <a:pt x="76" y="90"/>
                  </a:cubicBezTo>
                  <a:cubicBezTo>
                    <a:pt x="76" y="93"/>
                    <a:pt x="78" y="95"/>
                    <a:pt x="81" y="95"/>
                  </a:cubicBezTo>
                  <a:cubicBezTo>
                    <a:pt x="85" y="95"/>
                    <a:pt x="87" y="93"/>
                    <a:pt x="87" y="90"/>
                  </a:cubicBezTo>
                  <a:cubicBezTo>
                    <a:pt x="87" y="87"/>
                    <a:pt x="85" y="84"/>
                    <a:pt x="81" y="84"/>
                  </a:cubicBezTo>
                  <a:close/>
                  <a:moveTo>
                    <a:pt x="65" y="94"/>
                  </a:moveTo>
                  <a:cubicBezTo>
                    <a:pt x="62" y="94"/>
                    <a:pt x="59" y="97"/>
                    <a:pt x="59" y="100"/>
                  </a:cubicBezTo>
                  <a:cubicBezTo>
                    <a:pt x="59" y="103"/>
                    <a:pt x="62" y="106"/>
                    <a:pt x="65" y="106"/>
                  </a:cubicBezTo>
                  <a:cubicBezTo>
                    <a:pt x="68" y="106"/>
                    <a:pt x="71" y="103"/>
                    <a:pt x="71" y="100"/>
                  </a:cubicBezTo>
                  <a:cubicBezTo>
                    <a:pt x="71" y="97"/>
                    <a:pt x="68" y="94"/>
                    <a:pt x="65" y="94"/>
                  </a:cubicBezTo>
                  <a:close/>
                  <a:moveTo>
                    <a:pt x="47" y="105"/>
                  </a:moveTo>
                  <a:cubicBezTo>
                    <a:pt x="44" y="105"/>
                    <a:pt x="41" y="108"/>
                    <a:pt x="41" y="111"/>
                  </a:cubicBezTo>
                  <a:cubicBezTo>
                    <a:pt x="41" y="114"/>
                    <a:pt x="44" y="117"/>
                    <a:pt x="47" y="117"/>
                  </a:cubicBezTo>
                  <a:cubicBezTo>
                    <a:pt x="50" y="117"/>
                    <a:pt x="52" y="114"/>
                    <a:pt x="52" y="111"/>
                  </a:cubicBezTo>
                  <a:cubicBezTo>
                    <a:pt x="52" y="108"/>
                    <a:pt x="50" y="105"/>
                    <a:pt x="47" y="105"/>
                  </a:cubicBezTo>
                  <a:close/>
                  <a:moveTo>
                    <a:pt x="32" y="116"/>
                  </a:moveTo>
                  <a:cubicBezTo>
                    <a:pt x="28" y="116"/>
                    <a:pt x="26" y="118"/>
                    <a:pt x="26" y="121"/>
                  </a:cubicBezTo>
                  <a:cubicBezTo>
                    <a:pt x="26" y="124"/>
                    <a:pt x="28" y="127"/>
                    <a:pt x="32" y="127"/>
                  </a:cubicBezTo>
                  <a:cubicBezTo>
                    <a:pt x="35" y="127"/>
                    <a:pt x="37" y="124"/>
                    <a:pt x="37" y="121"/>
                  </a:cubicBezTo>
                  <a:cubicBezTo>
                    <a:pt x="37" y="118"/>
                    <a:pt x="35" y="116"/>
                    <a:pt x="32" y="116"/>
                  </a:cubicBezTo>
                  <a:close/>
                  <a:moveTo>
                    <a:pt x="16" y="104"/>
                  </a:moveTo>
                  <a:cubicBezTo>
                    <a:pt x="13" y="104"/>
                    <a:pt x="11" y="107"/>
                    <a:pt x="11" y="110"/>
                  </a:cubicBezTo>
                  <a:cubicBezTo>
                    <a:pt x="11" y="113"/>
                    <a:pt x="13" y="115"/>
                    <a:pt x="16" y="115"/>
                  </a:cubicBezTo>
                  <a:cubicBezTo>
                    <a:pt x="20" y="115"/>
                    <a:pt x="22" y="113"/>
                    <a:pt x="22" y="110"/>
                  </a:cubicBezTo>
                  <a:cubicBezTo>
                    <a:pt x="22" y="107"/>
                    <a:pt x="20" y="104"/>
                    <a:pt x="16" y="104"/>
                  </a:cubicBezTo>
                  <a:close/>
                  <a:moveTo>
                    <a:pt x="32" y="94"/>
                  </a:moveTo>
                  <a:cubicBezTo>
                    <a:pt x="28" y="94"/>
                    <a:pt x="26" y="96"/>
                    <a:pt x="26" y="99"/>
                  </a:cubicBezTo>
                  <a:cubicBezTo>
                    <a:pt x="26" y="102"/>
                    <a:pt x="28" y="105"/>
                    <a:pt x="32" y="105"/>
                  </a:cubicBezTo>
                  <a:cubicBezTo>
                    <a:pt x="35" y="105"/>
                    <a:pt x="37" y="102"/>
                    <a:pt x="37" y="99"/>
                  </a:cubicBezTo>
                  <a:cubicBezTo>
                    <a:pt x="37" y="96"/>
                    <a:pt x="35" y="94"/>
                    <a:pt x="32" y="94"/>
                  </a:cubicBezTo>
                  <a:close/>
                  <a:moveTo>
                    <a:pt x="47" y="85"/>
                  </a:moveTo>
                  <a:cubicBezTo>
                    <a:pt x="44" y="85"/>
                    <a:pt x="42" y="87"/>
                    <a:pt x="42" y="90"/>
                  </a:cubicBezTo>
                  <a:cubicBezTo>
                    <a:pt x="42" y="93"/>
                    <a:pt x="44" y="96"/>
                    <a:pt x="47" y="96"/>
                  </a:cubicBezTo>
                  <a:cubicBezTo>
                    <a:pt x="51" y="96"/>
                    <a:pt x="53" y="93"/>
                    <a:pt x="53" y="90"/>
                  </a:cubicBezTo>
                  <a:cubicBezTo>
                    <a:pt x="53" y="87"/>
                    <a:pt x="51" y="85"/>
                    <a:pt x="47" y="85"/>
                  </a:cubicBezTo>
                  <a:close/>
                  <a:moveTo>
                    <a:pt x="65" y="74"/>
                  </a:moveTo>
                  <a:cubicBezTo>
                    <a:pt x="61" y="74"/>
                    <a:pt x="59" y="77"/>
                    <a:pt x="59" y="80"/>
                  </a:cubicBezTo>
                  <a:cubicBezTo>
                    <a:pt x="59" y="83"/>
                    <a:pt x="61" y="85"/>
                    <a:pt x="65" y="85"/>
                  </a:cubicBezTo>
                  <a:cubicBezTo>
                    <a:pt x="68" y="85"/>
                    <a:pt x="70" y="83"/>
                    <a:pt x="70" y="80"/>
                  </a:cubicBezTo>
                  <a:cubicBezTo>
                    <a:pt x="70" y="77"/>
                    <a:pt x="68" y="74"/>
                    <a:pt x="65" y="74"/>
                  </a:cubicBezTo>
                  <a:close/>
                  <a:moveTo>
                    <a:pt x="80" y="63"/>
                  </a:moveTo>
                  <a:cubicBezTo>
                    <a:pt x="77" y="63"/>
                    <a:pt x="74" y="66"/>
                    <a:pt x="74" y="69"/>
                  </a:cubicBezTo>
                  <a:cubicBezTo>
                    <a:pt x="74" y="72"/>
                    <a:pt x="77" y="75"/>
                    <a:pt x="80" y="75"/>
                  </a:cubicBezTo>
                  <a:cubicBezTo>
                    <a:pt x="83" y="75"/>
                    <a:pt x="86" y="72"/>
                    <a:pt x="86" y="69"/>
                  </a:cubicBezTo>
                  <a:cubicBezTo>
                    <a:pt x="86" y="66"/>
                    <a:pt x="83" y="63"/>
                    <a:pt x="80" y="63"/>
                  </a:cubicBezTo>
                  <a:close/>
                  <a:moveTo>
                    <a:pt x="50" y="64"/>
                  </a:moveTo>
                  <a:cubicBezTo>
                    <a:pt x="47" y="64"/>
                    <a:pt x="44" y="66"/>
                    <a:pt x="44" y="70"/>
                  </a:cubicBezTo>
                  <a:cubicBezTo>
                    <a:pt x="44" y="73"/>
                    <a:pt x="47" y="75"/>
                    <a:pt x="50" y="75"/>
                  </a:cubicBezTo>
                  <a:cubicBezTo>
                    <a:pt x="53" y="75"/>
                    <a:pt x="55" y="73"/>
                    <a:pt x="55" y="70"/>
                  </a:cubicBezTo>
                  <a:cubicBezTo>
                    <a:pt x="55" y="66"/>
                    <a:pt x="53" y="64"/>
                    <a:pt x="50" y="64"/>
                  </a:cubicBezTo>
                  <a:close/>
                  <a:moveTo>
                    <a:pt x="33" y="73"/>
                  </a:moveTo>
                  <a:cubicBezTo>
                    <a:pt x="30" y="73"/>
                    <a:pt x="27" y="75"/>
                    <a:pt x="27" y="78"/>
                  </a:cubicBezTo>
                  <a:cubicBezTo>
                    <a:pt x="27" y="81"/>
                    <a:pt x="30" y="84"/>
                    <a:pt x="33" y="84"/>
                  </a:cubicBezTo>
                  <a:cubicBezTo>
                    <a:pt x="36" y="84"/>
                    <a:pt x="39" y="81"/>
                    <a:pt x="39" y="78"/>
                  </a:cubicBezTo>
                  <a:cubicBezTo>
                    <a:pt x="39" y="75"/>
                    <a:pt x="36" y="73"/>
                    <a:pt x="33" y="73"/>
                  </a:cubicBezTo>
                  <a:close/>
                  <a:moveTo>
                    <a:pt x="19" y="62"/>
                  </a:moveTo>
                  <a:cubicBezTo>
                    <a:pt x="16" y="62"/>
                    <a:pt x="13" y="65"/>
                    <a:pt x="13" y="68"/>
                  </a:cubicBezTo>
                  <a:cubicBezTo>
                    <a:pt x="13" y="71"/>
                    <a:pt x="16" y="74"/>
                    <a:pt x="19" y="74"/>
                  </a:cubicBezTo>
                  <a:cubicBezTo>
                    <a:pt x="22" y="74"/>
                    <a:pt x="25" y="71"/>
                    <a:pt x="25" y="68"/>
                  </a:cubicBezTo>
                  <a:cubicBezTo>
                    <a:pt x="25" y="65"/>
                    <a:pt x="22" y="62"/>
                    <a:pt x="19" y="62"/>
                  </a:cubicBezTo>
                  <a:close/>
                  <a:moveTo>
                    <a:pt x="17" y="84"/>
                  </a:moveTo>
                  <a:cubicBezTo>
                    <a:pt x="14" y="84"/>
                    <a:pt x="12" y="86"/>
                    <a:pt x="12" y="89"/>
                  </a:cubicBezTo>
                  <a:cubicBezTo>
                    <a:pt x="12" y="92"/>
                    <a:pt x="14" y="95"/>
                    <a:pt x="17" y="95"/>
                  </a:cubicBezTo>
                  <a:cubicBezTo>
                    <a:pt x="20" y="95"/>
                    <a:pt x="23" y="92"/>
                    <a:pt x="23" y="89"/>
                  </a:cubicBezTo>
                  <a:cubicBezTo>
                    <a:pt x="23" y="86"/>
                    <a:pt x="20" y="84"/>
                    <a:pt x="17" y="84"/>
                  </a:cubicBezTo>
                  <a:close/>
                  <a:moveTo>
                    <a:pt x="112" y="83"/>
                  </a:moveTo>
                  <a:cubicBezTo>
                    <a:pt x="109" y="83"/>
                    <a:pt x="106" y="86"/>
                    <a:pt x="106" y="89"/>
                  </a:cubicBezTo>
                  <a:cubicBezTo>
                    <a:pt x="106" y="92"/>
                    <a:pt x="109" y="95"/>
                    <a:pt x="112" y="95"/>
                  </a:cubicBezTo>
                  <a:cubicBezTo>
                    <a:pt x="115" y="95"/>
                    <a:pt x="118" y="92"/>
                    <a:pt x="118" y="89"/>
                  </a:cubicBezTo>
                  <a:cubicBezTo>
                    <a:pt x="118" y="86"/>
                    <a:pt x="115" y="83"/>
                    <a:pt x="112" y="83"/>
                  </a:cubicBezTo>
                  <a:close/>
                  <a:moveTo>
                    <a:pt x="115" y="104"/>
                  </a:moveTo>
                  <a:cubicBezTo>
                    <a:pt x="112" y="104"/>
                    <a:pt x="109" y="106"/>
                    <a:pt x="109" y="109"/>
                  </a:cubicBezTo>
                  <a:cubicBezTo>
                    <a:pt x="109" y="112"/>
                    <a:pt x="112" y="115"/>
                    <a:pt x="115" y="115"/>
                  </a:cubicBezTo>
                  <a:cubicBezTo>
                    <a:pt x="118" y="115"/>
                    <a:pt x="120" y="112"/>
                    <a:pt x="120" y="109"/>
                  </a:cubicBezTo>
                  <a:cubicBezTo>
                    <a:pt x="120" y="106"/>
                    <a:pt x="118" y="104"/>
                    <a:pt x="115" y="104"/>
                  </a:cubicBezTo>
                  <a:close/>
                  <a:moveTo>
                    <a:pt x="115" y="126"/>
                  </a:moveTo>
                  <a:cubicBezTo>
                    <a:pt x="112" y="126"/>
                    <a:pt x="109" y="129"/>
                    <a:pt x="109" y="132"/>
                  </a:cubicBezTo>
                  <a:cubicBezTo>
                    <a:pt x="109" y="135"/>
                    <a:pt x="112" y="137"/>
                    <a:pt x="115" y="137"/>
                  </a:cubicBezTo>
                  <a:cubicBezTo>
                    <a:pt x="118" y="137"/>
                    <a:pt x="121" y="135"/>
                    <a:pt x="121" y="132"/>
                  </a:cubicBezTo>
                  <a:cubicBezTo>
                    <a:pt x="121" y="129"/>
                    <a:pt x="118" y="126"/>
                    <a:pt x="115" y="126"/>
                  </a:cubicBezTo>
                  <a:close/>
                  <a:moveTo>
                    <a:pt x="100" y="137"/>
                  </a:moveTo>
                  <a:cubicBezTo>
                    <a:pt x="97" y="137"/>
                    <a:pt x="94" y="140"/>
                    <a:pt x="94" y="143"/>
                  </a:cubicBezTo>
                  <a:cubicBezTo>
                    <a:pt x="94" y="146"/>
                    <a:pt x="97" y="148"/>
                    <a:pt x="100" y="148"/>
                  </a:cubicBezTo>
                  <a:cubicBezTo>
                    <a:pt x="103" y="148"/>
                    <a:pt x="105" y="146"/>
                    <a:pt x="105" y="143"/>
                  </a:cubicBezTo>
                  <a:cubicBezTo>
                    <a:pt x="105" y="140"/>
                    <a:pt x="103" y="137"/>
                    <a:pt x="100" y="137"/>
                  </a:cubicBezTo>
                  <a:close/>
                  <a:moveTo>
                    <a:pt x="99" y="116"/>
                  </a:moveTo>
                  <a:cubicBezTo>
                    <a:pt x="96" y="116"/>
                    <a:pt x="93" y="119"/>
                    <a:pt x="93" y="122"/>
                  </a:cubicBezTo>
                  <a:cubicBezTo>
                    <a:pt x="93" y="125"/>
                    <a:pt x="96" y="128"/>
                    <a:pt x="99" y="128"/>
                  </a:cubicBezTo>
                  <a:cubicBezTo>
                    <a:pt x="102" y="128"/>
                    <a:pt x="104" y="125"/>
                    <a:pt x="104" y="122"/>
                  </a:cubicBezTo>
                  <a:cubicBezTo>
                    <a:pt x="104" y="119"/>
                    <a:pt x="102" y="116"/>
                    <a:pt x="99" y="116"/>
                  </a:cubicBezTo>
                  <a:close/>
                  <a:moveTo>
                    <a:pt x="98" y="94"/>
                  </a:moveTo>
                  <a:cubicBezTo>
                    <a:pt x="95" y="94"/>
                    <a:pt x="92" y="97"/>
                    <a:pt x="92" y="100"/>
                  </a:cubicBezTo>
                  <a:cubicBezTo>
                    <a:pt x="92" y="103"/>
                    <a:pt x="95" y="106"/>
                    <a:pt x="98" y="106"/>
                  </a:cubicBezTo>
                  <a:cubicBezTo>
                    <a:pt x="101" y="106"/>
                    <a:pt x="104" y="103"/>
                    <a:pt x="104" y="100"/>
                  </a:cubicBezTo>
                  <a:cubicBezTo>
                    <a:pt x="104" y="97"/>
                    <a:pt x="101" y="94"/>
                    <a:pt x="98" y="94"/>
                  </a:cubicBezTo>
                  <a:close/>
                  <a:moveTo>
                    <a:pt x="84" y="106"/>
                  </a:moveTo>
                  <a:cubicBezTo>
                    <a:pt x="81" y="106"/>
                    <a:pt x="78" y="108"/>
                    <a:pt x="78" y="111"/>
                  </a:cubicBezTo>
                  <a:cubicBezTo>
                    <a:pt x="78" y="114"/>
                    <a:pt x="81" y="117"/>
                    <a:pt x="84" y="117"/>
                  </a:cubicBezTo>
                  <a:cubicBezTo>
                    <a:pt x="87" y="117"/>
                    <a:pt x="90" y="114"/>
                    <a:pt x="90" y="111"/>
                  </a:cubicBezTo>
                  <a:cubicBezTo>
                    <a:pt x="90" y="108"/>
                    <a:pt x="87" y="106"/>
                    <a:pt x="84" y="106"/>
                  </a:cubicBezTo>
                  <a:close/>
                  <a:moveTo>
                    <a:pt x="83" y="126"/>
                  </a:moveTo>
                  <a:cubicBezTo>
                    <a:pt x="80" y="126"/>
                    <a:pt x="77" y="129"/>
                    <a:pt x="77" y="132"/>
                  </a:cubicBezTo>
                  <a:cubicBezTo>
                    <a:pt x="77" y="135"/>
                    <a:pt x="80" y="137"/>
                    <a:pt x="83" y="137"/>
                  </a:cubicBezTo>
                  <a:cubicBezTo>
                    <a:pt x="86" y="137"/>
                    <a:pt x="89" y="135"/>
                    <a:pt x="89" y="132"/>
                  </a:cubicBezTo>
                  <a:cubicBezTo>
                    <a:pt x="89" y="129"/>
                    <a:pt x="86" y="126"/>
                    <a:pt x="83" y="126"/>
                  </a:cubicBezTo>
                  <a:close/>
                  <a:moveTo>
                    <a:pt x="65" y="116"/>
                  </a:moveTo>
                  <a:cubicBezTo>
                    <a:pt x="61" y="116"/>
                    <a:pt x="59" y="118"/>
                    <a:pt x="59" y="121"/>
                  </a:cubicBezTo>
                  <a:cubicBezTo>
                    <a:pt x="59" y="124"/>
                    <a:pt x="61" y="127"/>
                    <a:pt x="65" y="127"/>
                  </a:cubicBezTo>
                  <a:cubicBezTo>
                    <a:pt x="68" y="127"/>
                    <a:pt x="70" y="124"/>
                    <a:pt x="70" y="121"/>
                  </a:cubicBezTo>
                  <a:cubicBezTo>
                    <a:pt x="70" y="118"/>
                    <a:pt x="68" y="116"/>
                    <a:pt x="65" y="116"/>
                  </a:cubicBezTo>
                  <a:close/>
                  <a:moveTo>
                    <a:pt x="65" y="136"/>
                  </a:moveTo>
                  <a:cubicBezTo>
                    <a:pt x="62" y="136"/>
                    <a:pt x="59" y="139"/>
                    <a:pt x="59" y="142"/>
                  </a:cubicBezTo>
                  <a:cubicBezTo>
                    <a:pt x="59" y="145"/>
                    <a:pt x="62" y="148"/>
                    <a:pt x="65" y="148"/>
                  </a:cubicBezTo>
                  <a:cubicBezTo>
                    <a:pt x="68" y="148"/>
                    <a:pt x="71" y="145"/>
                    <a:pt x="71" y="142"/>
                  </a:cubicBezTo>
                  <a:cubicBezTo>
                    <a:pt x="71" y="139"/>
                    <a:pt x="68" y="136"/>
                    <a:pt x="65" y="136"/>
                  </a:cubicBezTo>
                  <a:close/>
                  <a:moveTo>
                    <a:pt x="46" y="127"/>
                  </a:moveTo>
                  <a:cubicBezTo>
                    <a:pt x="43" y="127"/>
                    <a:pt x="40" y="130"/>
                    <a:pt x="40" y="133"/>
                  </a:cubicBezTo>
                  <a:cubicBezTo>
                    <a:pt x="40" y="136"/>
                    <a:pt x="43" y="138"/>
                    <a:pt x="46" y="138"/>
                  </a:cubicBezTo>
                  <a:cubicBezTo>
                    <a:pt x="49" y="138"/>
                    <a:pt x="51" y="136"/>
                    <a:pt x="51" y="133"/>
                  </a:cubicBezTo>
                  <a:cubicBezTo>
                    <a:pt x="51" y="130"/>
                    <a:pt x="49" y="127"/>
                    <a:pt x="46" y="127"/>
                  </a:cubicBezTo>
                  <a:close/>
                  <a:moveTo>
                    <a:pt x="30" y="137"/>
                  </a:moveTo>
                  <a:cubicBezTo>
                    <a:pt x="27" y="137"/>
                    <a:pt x="24" y="140"/>
                    <a:pt x="24" y="143"/>
                  </a:cubicBezTo>
                  <a:cubicBezTo>
                    <a:pt x="24" y="146"/>
                    <a:pt x="27" y="148"/>
                    <a:pt x="30" y="148"/>
                  </a:cubicBezTo>
                  <a:cubicBezTo>
                    <a:pt x="33" y="148"/>
                    <a:pt x="35" y="146"/>
                    <a:pt x="35" y="143"/>
                  </a:cubicBezTo>
                  <a:cubicBezTo>
                    <a:pt x="35" y="140"/>
                    <a:pt x="33" y="137"/>
                    <a:pt x="30" y="137"/>
                  </a:cubicBezTo>
                  <a:close/>
                  <a:moveTo>
                    <a:pt x="16" y="126"/>
                  </a:moveTo>
                  <a:cubicBezTo>
                    <a:pt x="13" y="126"/>
                    <a:pt x="10" y="129"/>
                    <a:pt x="10" y="132"/>
                  </a:cubicBezTo>
                  <a:cubicBezTo>
                    <a:pt x="10" y="135"/>
                    <a:pt x="13" y="138"/>
                    <a:pt x="16" y="138"/>
                  </a:cubicBezTo>
                  <a:cubicBezTo>
                    <a:pt x="19" y="138"/>
                    <a:pt x="21" y="135"/>
                    <a:pt x="21" y="132"/>
                  </a:cubicBezTo>
                  <a:cubicBezTo>
                    <a:pt x="21" y="129"/>
                    <a:pt x="19" y="126"/>
                    <a:pt x="16" y="1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6" name="Google Shape;4666;p21"/>
            <p:cNvSpPr/>
            <p:nvPr/>
          </p:nvSpPr>
          <p:spPr>
            <a:xfrm>
              <a:off x="3275013" y="1517650"/>
              <a:ext cx="411162" cy="50800"/>
            </a:xfrm>
            <a:custGeom>
              <a:rect b="b" l="l" r="r" t="t"/>
              <a:pathLst>
                <a:path extrusionOk="0" h="19" w="153">
                  <a:moveTo>
                    <a:pt x="10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8" y="0"/>
                    <a:pt x="153" y="4"/>
                    <a:pt x="153" y="10"/>
                  </a:cubicBezTo>
                  <a:cubicBezTo>
                    <a:pt x="153" y="15"/>
                    <a:pt x="148" y="19"/>
                    <a:pt x="143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67" name="Google Shape;4667;p21"/>
          <p:cNvGrpSpPr/>
          <p:nvPr/>
        </p:nvGrpSpPr>
        <p:grpSpPr>
          <a:xfrm>
            <a:off x="3240088" y="1847850"/>
            <a:ext cx="450850" cy="590550"/>
            <a:chOff x="3240088" y="1847850"/>
            <a:chExt cx="450850" cy="590550"/>
          </a:xfrm>
        </p:grpSpPr>
        <p:sp>
          <p:nvSpPr>
            <p:cNvPr id="4668" name="Google Shape;4668;p21"/>
            <p:cNvSpPr/>
            <p:nvPr/>
          </p:nvSpPr>
          <p:spPr>
            <a:xfrm>
              <a:off x="3240088" y="1847850"/>
              <a:ext cx="438150" cy="438150"/>
            </a:xfrm>
            <a:custGeom>
              <a:rect b="b" l="l" r="r" t="t"/>
              <a:pathLst>
                <a:path extrusionOk="0" h="163" w="163">
                  <a:moveTo>
                    <a:pt x="118" y="96"/>
                  </a:moveTo>
                  <a:cubicBezTo>
                    <a:pt x="118" y="99"/>
                    <a:pt x="118" y="101"/>
                    <a:pt x="119" y="103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7" y="109"/>
                    <a:pt x="116" y="113"/>
                    <a:pt x="114" y="115"/>
                  </a:cubicBezTo>
                  <a:cubicBezTo>
                    <a:pt x="113" y="117"/>
                    <a:pt x="112" y="117"/>
                    <a:pt x="110" y="117"/>
                  </a:cubicBezTo>
                  <a:cubicBezTo>
                    <a:pt x="109" y="116"/>
                    <a:pt x="107" y="116"/>
                    <a:pt x="106" y="116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5" y="94"/>
                    <a:pt x="34" y="94"/>
                    <a:pt x="33" y="94"/>
                  </a:cubicBezTo>
                  <a:cubicBezTo>
                    <a:pt x="31" y="94"/>
                    <a:pt x="29" y="93"/>
                    <a:pt x="28" y="93"/>
                  </a:cubicBezTo>
                  <a:cubicBezTo>
                    <a:pt x="25" y="93"/>
                    <a:pt x="23" y="94"/>
                    <a:pt x="21" y="94"/>
                  </a:cubicBezTo>
                  <a:cubicBezTo>
                    <a:pt x="13" y="97"/>
                    <a:pt x="12" y="101"/>
                    <a:pt x="11" y="106"/>
                  </a:cubicBezTo>
                  <a:cubicBezTo>
                    <a:pt x="11" y="107"/>
                    <a:pt x="10" y="108"/>
                    <a:pt x="10" y="108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2" y="135"/>
                    <a:pt x="2" y="137"/>
                    <a:pt x="1" y="139"/>
                  </a:cubicBezTo>
                  <a:cubicBezTo>
                    <a:pt x="1" y="140"/>
                    <a:pt x="1" y="142"/>
                    <a:pt x="1" y="143"/>
                  </a:cubicBezTo>
                  <a:cubicBezTo>
                    <a:pt x="0" y="145"/>
                    <a:pt x="0" y="147"/>
                    <a:pt x="1" y="149"/>
                  </a:cubicBezTo>
                  <a:cubicBezTo>
                    <a:pt x="2" y="152"/>
                    <a:pt x="3" y="155"/>
                    <a:pt x="5" y="156"/>
                  </a:cubicBezTo>
                  <a:cubicBezTo>
                    <a:pt x="7" y="157"/>
                    <a:pt x="9" y="158"/>
                    <a:pt x="12" y="159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13" y="150"/>
                    <a:pt x="12" y="149"/>
                    <a:pt x="11" y="149"/>
                  </a:cubicBezTo>
                  <a:cubicBezTo>
                    <a:pt x="11" y="148"/>
                    <a:pt x="10" y="148"/>
                    <a:pt x="10" y="147"/>
                  </a:cubicBezTo>
                  <a:cubicBezTo>
                    <a:pt x="10" y="146"/>
                    <a:pt x="10" y="145"/>
                    <a:pt x="10" y="144"/>
                  </a:cubicBezTo>
                  <a:cubicBezTo>
                    <a:pt x="10" y="143"/>
                    <a:pt x="10" y="142"/>
                    <a:pt x="10" y="141"/>
                  </a:cubicBezTo>
                  <a:cubicBezTo>
                    <a:pt x="11" y="139"/>
                    <a:pt x="11" y="138"/>
                    <a:pt x="11" y="137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20" y="110"/>
                    <a:pt x="20" y="109"/>
                    <a:pt x="20" y="109"/>
                  </a:cubicBezTo>
                  <a:cubicBezTo>
                    <a:pt x="21" y="106"/>
                    <a:pt x="21" y="104"/>
                    <a:pt x="24" y="103"/>
                  </a:cubicBezTo>
                  <a:cubicBezTo>
                    <a:pt x="25" y="103"/>
                    <a:pt x="26" y="103"/>
                    <a:pt x="28" y="103"/>
                  </a:cubicBezTo>
                  <a:cubicBezTo>
                    <a:pt x="29" y="103"/>
                    <a:pt x="30" y="103"/>
                    <a:pt x="31" y="103"/>
                  </a:cubicBezTo>
                  <a:cubicBezTo>
                    <a:pt x="32" y="103"/>
                    <a:pt x="33" y="103"/>
                    <a:pt x="34" y="104"/>
                  </a:cubicBezTo>
                  <a:cubicBezTo>
                    <a:pt x="102" y="124"/>
                    <a:pt x="102" y="124"/>
                    <a:pt x="102" y="124"/>
                  </a:cubicBezTo>
                  <a:cubicBezTo>
                    <a:pt x="105" y="125"/>
                    <a:pt x="108" y="126"/>
                    <a:pt x="111" y="126"/>
                  </a:cubicBezTo>
                  <a:cubicBezTo>
                    <a:pt x="115" y="126"/>
                    <a:pt x="118" y="125"/>
                    <a:pt x="121" y="122"/>
                  </a:cubicBezTo>
                  <a:cubicBezTo>
                    <a:pt x="124" y="118"/>
                    <a:pt x="127" y="109"/>
                    <a:pt x="127" y="105"/>
                  </a:cubicBezTo>
                  <a:cubicBezTo>
                    <a:pt x="129" y="103"/>
                    <a:pt x="130" y="101"/>
                    <a:pt x="131" y="99"/>
                  </a:cubicBezTo>
                  <a:cubicBezTo>
                    <a:pt x="141" y="71"/>
                    <a:pt x="151" y="42"/>
                    <a:pt x="161" y="14"/>
                  </a:cubicBezTo>
                  <a:cubicBezTo>
                    <a:pt x="162" y="10"/>
                    <a:pt x="163" y="7"/>
                    <a:pt x="159" y="5"/>
                  </a:cubicBezTo>
                  <a:cubicBezTo>
                    <a:pt x="154" y="4"/>
                    <a:pt x="150" y="2"/>
                    <a:pt x="145" y="1"/>
                  </a:cubicBezTo>
                  <a:cubicBezTo>
                    <a:pt x="141" y="0"/>
                    <a:pt x="139" y="1"/>
                    <a:pt x="138" y="5"/>
                  </a:cubicBezTo>
                  <a:cubicBezTo>
                    <a:pt x="131" y="35"/>
                    <a:pt x="125" y="66"/>
                    <a:pt x="118" y="9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9" name="Google Shape;4669;p21"/>
            <p:cNvSpPr/>
            <p:nvPr/>
          </p:nvSpPr>
          <p:spPr>
            <a:xfrm>
              <a:off x="3309938" y="2209800"/>
              <a:ext cx="381000" cy="228600"/>
            </a:xfrm>
            <a:custGeom>
              <a:rect b="b" l="l" r="r" t="t"/>
              <a:pathLst>
                <a:path extrusionOk="0" h="85" w="142">
                  <a:moveTo>
                    <a:pt x="14" y="0"/>
                  </a:moveTo>
                  <a:cubicBezTo>
                    <a:pt x="13" y="0"/>
                    <a:pt x="13" y="1"/>
                    <a:pt x="12" y="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4"/>
                    <a:pt x="0" y="46"/>
                    <a:pt x="0" y="47"/>
                  </a:cubicBezTo>
                  <a:cubicBezTo>
                    <a:pt x="0" y="49"/>
                    <a:pt x="1" y="50"/>
                    <a:pt x="2" y="50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1" y="84"/>
                    <a:pt x="121" y="84"/>
                    <a:pt x="121" y="84"/>
                  </a:cubicBezTo>
                  <a:cubicBezTo>
                    <a:pt x="123" y="84"/>
                    <a:pt x="125" y="85"/>
                    <a:pt x="126" y="84"/>
                  </a:cubicBezTo>
                  <a:cubicBezTo>
                    <a:pt x="128" y="84"/>
                    <a:pt x="128" y="83"/>
                    <a:pt x="129" y="83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2" y="38"/>
                    <a:pt x="142" y="37"/>
                    <a:pt x="142" y="36"/>
                  </a:cubicBezTo>
                  <a:cubicBezTo>
                    <a:pt x="141" y="35"/>
                    <a:pt x="140" y="35"/>
                    <a:pt x="138" y="3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0" name="Google Shape;4670;p21"/>
            <p:cNvSpPr/>
            <p:nvPr/>
          </p:nvSpPr>
          <p:spPr>
            <a:xfrm>
              <a:off x="3302000" y="2251075"/>
              <a:ext cx="15875" cy="42863"/>
            </a:xfrm>
            <a:custGeom>
              <a:rect b="b" l="l" r="r" t="t"/>
              <a:pathLst>
                <a:path extrusionOk="0" h="16" w="6">
                  <a:moveTo>
                    <a:pt x="5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71" name="Google Shape;4671;p21"/>
          <p:cNvGrpSpPr/>
          <p:nvPr/>
        </p:nvGrpSpPr>
        <p:grpSpPr>
          <a:xfrm>
            <a:off x="4946650" y="1820863"/>
            <a:ext cx="319087" cy="606425"/>
            <a:chOff x="4946650" y="1820863"/>
            <a:chExt cx="319087" cy="606425"/>
          </a:xfrm>
        </p:grpSpPr>
        <p:sp>
          <p:nvSpPr>
            <p:cNvPr id="4672" name="Google Shape;4672;p21"/>
            <p:cNvSpPr/>
            <p:nvPr/>
          </p:nvSpPr>
          <p:spPr>
            <a:xfrm>
              <a:off x="4946650" y="2146300"/>
              <a:ext cx="319087" cy="1127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3" name="Google Shape;4673;p21"/>
            <p:cNvSpPr/>
            <p:nvPr/>
          </p:nvSpPr>
          <p:spPr>
            <a:xfrm>
              <a:off x="4946650" y="1820863"/>
              <a:ext cx="317500" cy="319088"/>
            </a:xfrm>
            <a:custGeom>
              <a:rect b="b" l="l" r="r" t="t"/>
              <a:pathLst>
                <a:path extrusionOk="0" h="119" w="118">
                  <a:moveTo>
                    <a:pt x="0" y="119"/>
                  </a:moveTo>
                  <a:cubicBezTo>
                    <a:pt x="6" y="108"/>
                    <a:pt x="28" y="105"/>
                    <a:pt x="39" y="102"/>
                  </a:cubicBezTo>
                  <a:cubicBezTo>
                    <a:pt x="48" y="100"/>
                    <a:pt x="53" y="98"/>
                    <a:pt x="53" y="91"/>
                  </a:cubicBezTo>
                  <a:cubicBezTo>
                    <a:pt x="53" y="80"/>
                    <a:pt x="55" y="68"/>
                    <a:pt x="50" y="58"/>
                  </a:cubicBezTo>
                  <a:cubicBezTo>
                    <a:pt x="46" y="46"/>
                    <a:pt x="45" y="35"/>
                    <a:pt x="46" y="23"/>
                  </a:cubicBezTo>
                  <a:cubicBezTo>
                    <a:pt x="46" y="17"/>
                    <a:pt x="47" y="12"/>
                    <a:pt x="49" y="8"/>
                  </a:cubicBezTo>
                  <a:cubicBezTo>
                    <a:pt x="52" y="2"/>
                    <a:pt x="57" y="0"/>
                    <a:pt x="63" y="1"/>
                  </a:cubicBezTo>
                  <a:cubicBezTo>
                    <a:pt x="77" y="4"/>
                    <a:pt x="75" y="43"/>
                    <a:pt x="70" y="54"/>
                  </a:cubicBezTo>
                  <a:cubicBezTo>
                    <a:pt x="64" y="68"/>
                    <a:pt x="65" y="75"/>
                    <a:pt x="65" y="91"/>
                  </a:cubicBezTo>
                  <a:cubicBezTo>
                    <a:pt x="65" y="96"/>
                    <a:pt x="69" y="100"/>
                    <a:pt x="73" y="101"/>
                  </a:cubicBezTo>
                  <a:cubicBezTo>
                    <a:pt x="85" y="103"/>
                    <a:pt x="112" y="107"/>
                    <a:pt x="118" y="119"/>
                  </a:cubicBezTo>
                  <a:lnTo>
                    <a:pt x="0" y="119"/>
                  </a:lnTo>
                  <a:close/>
                  <a:moveTo>
                    <a:pt x="60" y="23"/>
                  </a:moveTo>
                  <a:cubicBezTo>
                    <a:pt x="63" y="23"/>
                    <a:pt x="66" y="19"/>
                    <a:pt x="66" y="15"/>
                  </a:cubicBezTo>
                  <a:cubicBezTo>
                    <a:pt x="66" y="11"/>
                    <a:pt x="63" y="8"/>
                    <a:pt x="60" y="8"/>
                  </a:cubicBezTo>
                  <a:cubicBezTo>
                    <a:pt x="57" y="8"/>
                    <a:pt x="55" y="11"/>
                    <a:pt x="55" y="15"/>
                  </a:cubicBezTo>
                  <a:cubicBezTo>
                    <a:pt x="55" y="19"/>
                    <a:pt x="57" y="23"/>
                    <a:pt x="60" y="2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4" name="Google Shape;4674;p21"/>
            <p:cNvSpPr/>
            <p:nvPr/>
          </p:nvSpPr>
          <p:spPr>
            <a:xfrm>
              <a:off x="4981575" y="2263775"/>
              <a:ext cx="14287" cy="163513"/>
            </a:xfrm>
            <a:custGeom>
              <a:rect b="b" l="l" r="r" t="t"/>
              <a:pathLst>
                <a:path extrusionOk="0" h="103" w="9">
                  <a:moveTo>
                    <a:pt x="0" y="0"/>
                  </a:moveTo>
                  <a:lnTo>
                    <a:pt x="2" y="87"/>
                  </a:lnTo>
                  <a:lnTo>
                    <a:pt x="5" y="103"/>
                  </a:lnTo>
                  <a:lnTo>
                    <a:pt x="9" y="88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5" name="Google Shape;4675;p21"/>
            <p:cNvSpPr/>
            <p:nvPr/>
          </p:nvSpPr>
          <p:spPr>
            <a:xfrm>
              <a:off x="5014913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1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6" name="Google Shape;4676;p21"/>
            <p:cNvSpPr/>
            <p:nvPr/>
          </p:nvSpPr>
          <p:spPr>
            <a:xfrm>
              <a:off x="5043488" y="2263775"/>
              <a:ext cx="15875" cy="163513"/>
            </a:xfrm>
            <a:custGeom>
              <a:rect b="b" l="l" r="r" t="t"/>
              <a:pathLst>
                <a:path extrusionOk="0" h="103" w="10">
                  <a:moveTo>
                    <a:pt x="0" y="0"/>
                  </a:moveTo>
                  <a:lnTo>
                    <a:pt x="2" y="87"/>
                  </a:lnTo>
                  <a:lnTo>
                    <a:pt x="7" y="103"/>
                  </a:lnTo>
                  <a:lnTo>
                    <a:pt x="10" y="88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7" name="Google Shape;4677;p21"/>
            <p:cNvSpPr/>
            <p:nvPr/>
          </p:nvSpPr>
          <p:spPr>
            <a:xfrm>
              <a:off x="5075238" y="2263775"/>
              <a:ext cx="14287" cy="163513"/>
            </a:xfrm>
            <a:custGeom>
              <a:rect b="b" l="l" r="r" t="t"/>
              <a:pathLst>
                <a:path extrusionOk="0" h="103" w="9">
                  <a:moveTo>
                    <a:pt x="0" y="0"/>
                  </a:moveTo>
                  <a:lnTo>
                    <a:pt x="2" y="87"/>
                  </a:lnTo>
                  <a:lnTo>
                    <a:pt x="5" y="103"/>
                  </a:lnTo>
                  <a:lnTo>
                    <a:pt x="9" y="88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8" name="Google Shape;4678;p21"/>
            <p:cNvSpPr/>
            <p:nvPr/>
          </p:nvSpPr>
          <p:spPr>
            <a:xfrm>
              <a:off x="5108575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0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9" name="Google Shape;4679;p21"/>
            <p:cNvSpPr/>
            <p:nvPr/>
          </p:nvSpPr>
          <p:spPr>
            <a:xfrm>
              <a:off x="5137150" y="2263775"/>
              <a:ext cx="15875" cy="163513"/>
            </a:xfrm>
            <a:custGeom>
              <a:rect b="b" l="l" r="r" t="t"/>
              <a:pathLst>
                <a:path extrusionOk="0" h="103" w="10">
                  <a:moveTo>
                    <a:pt x="0" y="0"/>
                  </a:moveTo>
                  <a:lnTo>
                    <a:pt x="2" y="87"/>
                  </a:lnTo>
                  <a:lnTo>
                    <a:pt x="7" y="103"/>
                  </a:lnTo>
                  <a:lnTo>
                    <a:pt x="10" y="88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0" name="Google Shape;4680;p21"/>
            <p:cNvSpPr/>
            <p:nvPr/>
          </p:nvSpPr>
          <p:spPr>
            <a:xfrm>
              <a:off x="5170488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1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1" name="Google Shape;4681;p21"/>
            <p:cNvSpPr/>
            <p:nvPr/>
          </p:nvSpPr>
          <p:spPr>
            <a:xfrm>
              <a:off x="5186363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1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2" name="Google Shape;4682;p21"/>
            <p:cNvSpPr/>
            <p:nvPr/>
          </p:nvSpPr>
          <p:spPr>
            <a:xfrm>
              <a:off x="5218113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0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3" name="Google Shape;4683;p21"/>
            <p:cNvSpPr/>
            <p:nvPr/>
          </p:nvSpPr>
          <p:spPr>
            <a:xfrm>
              <a:off x="5248275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1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4" name="Google Shape;4684;p21"/>
            <p:cNvSpPr/>
            <p:nvPr/>
          </p:nvSpPr>
          <p:spPr>
            <a:xfrm>
              <a:off x="4949825" y="2263775"/>
              <a:ext cx="15875" cy="163513"/>
            </a:xfrm>
            <a:custGeom>
              <a:rect b="b" l="l" r="r" t="t"/>
              <a:pathLst>
                <a:path extrusionOk="0" h="103" w="10">
                  <a:moveTo>
                    <a:pt x="0" y="0"/>
                  </a:moveTo>
                  <a:lnTo>
                    <a:pt x="2" y="87"/>
                  </a:lnTo>
                  <a:lnTo>
                    <a:pt x="7" y="103"/>
                  </a:lnTo>
                  <a:lnTo>
                    <a:pt x="10" y="88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5" name="Google Shape;4685;p21"/>
            <p:cNvSpPr/>
            <p:nvPr/>
          </p:nvSpPr>
          <p:spPr>
            <a:xfrm>
              <a:off x="4965700" y="2263775"/>
              <a:ext cx="14287" cy="163513"/>
            </a:xfrm>
            <a:custGeom>
              <a:rect b="b" l="l" r="r" t="t"/>
              <a:pathLst>
                <a:path extrusionOk="0" h="103" w="9">
                  <a:moveTo>
                    <a:pt x="0" y="0"/>
                  </a:moveTo>
                  <a:lnTo>
                    <a:pt x="2" y="87"/>
                  </a:lnTo>
                  <a:lnTo>
                    <a:pt x="5" y="103"/>
                  </a:lnTo>
                  <a:lnTo>
                    <a:pt x="9" y="88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6" name="Google Shape;4686;p21"/>
            <p:cNvSpPr/>
            <p:nvPr/>
          </p:nvSpPr>
          <p:spPr>
            <a:xfrm>
              <a:off x="4997450" y="2263775"/>
              <a:ext cx="14287" cy="163513"/>
            </a:xfrm>
            <a:custGeom>
              <a:rect b="b" l="l" r="r" t="t"/>
              <a:pathLst>
                <a:path extrusionOk="0" h="103" w="9">
                  <a:moveTo>
                    <a:pt x="0" y="0"/>
                  </a:moveTo>
                  <a:lnTo>
                    <a:pt x="2" y="87"/>
                  </a:lnTo>
                  <a:lnTo>
                    <a:pt x="5" y="103"/>
                  </a:lnTo>
                  <a:lnTo>
                    <a:pt x="9" y="88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7" name="Google Shape;4687;p21"/>
            <p:cNvSpPr/>
            <p:nvPr/>
          </p:nvSpPr>
          <p:spPr>
            <a:xfrm>
              <a:off x="5030788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0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8" name="Google Shape;4688;p21"/>
            <p:cNvSpPr/>
            <p:nvPr/>
          </p:nvSpPr>
          <p:spPr>
            <a:xfrm>
              <a:off x="5059363" y="2263775"/>
              <a:ext cx="14287" cy="163513"/>
            </a:xfrm>
            <a:custGeom>
              <a:rect b="b" l="l" r="r" t="t"/>
              <a:pathLst>
                <a:path extrusionOk="0" h="103" w="9">
                  <a:moveTo>
                    <a:pt x="0" y="0"/>
                  </a:moveTo>
                  <a:lnTo>
                    <a:pt x="2" y="87"/>
                  </a:lnTo>
                  <a:lnTo>
                    <a:pt x="5" y="103"/>
                  </a:lnTo>
                  <a:lnTo>
                    <a:pt x="9" y="88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9" name="Google Shape;4689;p21"/>
            <p:cNvSpPr/>
            <p:nvPr/>
          </p:nvSpPr>
          <p:spPr>
            <a:xfrm>
              <a:off x="5092700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1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0" name="Google Shape;4690;p21"/>
            <p:cNvSpPr/>
            <p:nvPr/>
          </p:nvSpPr>
          <p:spPr>
            <a:xfrm>
              <a:off x="5124450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0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1" name="Google Shape;4691;p21"/>
            <p:cNvSpPr/>
            <p:nvPr/>
          </p:nvSpPr>
          <p:spPr>
            <a:xfrm>
              <a:off x="5153025" y="2263775"/>
              <a:ext cx="14287" cy="163513"/>
            </a:xfrm>
            <a:custGeom>
              <a:rect b="b" l="l" r="r" t="t"/>
              <a:pathLst>
                <a:path extrusionOk="0" h="103" w="9">
                  <a:moveTo>
                    <a:pt x="0" y="0"/>
                  </a:moveTo>
                  <a:lnTo>
                    <a:pt x="2" y="87"/>
                  </a:lnTo>
                  <a:lnTo>
                    <a:pt x="5" y="103"/>
                  </a:lnTo>
                  <a:lnTo>
                    <a:pt x="9" y="88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2" name="Google Shape;4692;p21"/>
            <p:cNvSpPr/>
            <p:nvPr/>
          </p:nvSpPr>
          <p:spPr>
            <a:xfrm>
              <a:off x="5202238" y="2263775"/>
              <a:ext cx="12700" cy="163513"/>
            </a:xfrm>
            <a:custGeom>
              <a:rect b="b" l="l" r="r" t="t"/>
              <a:pathLst>
                <a:path extrusionOk="0" h="103" w="8">
                  <a:moveTo>
                    <a:pt x="0" y="0"/>
                  </a:moveTo>
                  <a:lnTo>
                    <a:pt x="0" y="87"/>
                  </a:lnTo>
                  <a:lnTo>
                    <a:pt x="5" y="103"/>
                  </a:lnTo>
                  <a:lnTo>
                    <a:pt x="8" y="88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3" name="Google Shape;4693;p21"/>
            <p:cNvSpPr/>
            <p:nvPr/>
          </p:nvSpPr>
          <p:spPr>
            <a:xfrm>
              <a:off x="5230813" y="2263775"/>
              <a:ext cx="14287" cy="163513"/>
            </a:xfrm>
            <a:custGeom>
              <a:rect b="b" l="l" r="r" t="t"/>
              <a:pathLst>
                <a:path extrusionOk="0" h="103" w="9">
                  <a:moveTo>
                    <a:pt x="0" y="0"/>
                  </a:moveTo>
                  <a:lnTo>
                    <a:pt x="2" y="87"/>
                  </a:lnTo>
                  <a:lnTo>
                    <a:pt x="6" y="103"/>
                  </a:lnTo>
                  <a:lnTo>
                    <a:pt x="9" y="88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94" name="Google Shape;4694;p21"/>
          <p:cNvGrpSpPr/>
          <p:nvPr/>
        </p:nvGrpSpPr>
        <p:grpSpPr>
          <a:xfrm>
            <a:off x="4095750" y="1862138"/>
            <a:ext cx="398463" cy="549275"/>
            <a:chOff x="4095750" y="1862138"/>
            <a:chExt cx="398463" cy="549275"/>
          </a:xfrm>
        </p:grpSpPr>
        <p:sp>
          <p:nvSpPr>
            <p:cNvPr id="4695" name="Google Shape;4695;p21"/>
            <p:cNvSpPr/>
            <p:nvPr/>
          </p:nvSpPr>
          <p:spPr>
            <a:xfrm>
              <a:off x="4164013" y="1863725"/>
              <a:ext cx="23812" cy="469900"/>
            </a:xfrm>
            <a:custGeom>
              <a:rect b="b" l="l" r="r" t="t"/>
              <a:pathLst>
                <a:path extrusionOk="0" h="175" w="9">
                  <a:moveTo>
                    <a:pt x="9" y="175"/>
                  </a:moveTo>
                  <a:cubicBezTo>
                    <a:pt x="0" y="175"/>
                    <a:pt x="0" y="175"/>
                    <a:pt x="0" y="175"/>
                  </a:cubicBezTo>
                  <a:cubicBezTo>
                    <a:pt x="0" y="119"/>
                    <a:pt x="0" y="63"/>
                    <a:pt x="0" y="7"/>
                  </a:cubicBezTo>
                  <a:cubicBezTo>
                    <a:pt x="0" y="1"/>
                    <a:pt x="9" y="0"/>
                    <a:pt x="9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6" name="Google Shape;4696;p21"/>
            <p:cNvSpPr/>
            <p:nvPr/>
          </p:nvSpPr>
          <p:spPr>
            <a:xfrm>
              <a:off x="4189413" y="2255838"/>
              <a:ext cx="68262" cy="155575"/>
            </a:xfrm>
            <a:custGeom>
              <a:rect b="b" l="l" r="r" t="t"/>
              <a:pathLst>
                <a:path extrusionOk="0" h="58" w="25">
                  <a:moveTo>
                    <a:pt x="2" y="0"/>
                  </a:moveTo>
                  <a:cubicBezTo>
                    <a:pt x="17" y="16"/>
                    <a:pt x="25" y="35"/>
                    <a:pt x="24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1" y="58"/>
                    <a:pt x="18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3"/>
                    <a:pt x="14" y="48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0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9"/>
                    <a:pt x="8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7" name="Google Shape;4697;p21"/>
            <p:cNvSpPr/>
            <p:nvPr/>
          </p:nvSpPr>
          <p:spPr>
            <a:xfrm>
              <a:off x="4095750" y="2255838"/>
              <a:ext cx="69850" cy="155575"/>
            </a:xfrm>
            <a:custGeom>
              <a:rect b="b" l="l" r="r" t="t"/>
              <a:pathLst>
                <a:path extrusionOk="0" h="58" w="26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0" y="36"/>
                    <a:pt x="8" y="17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9"/>
                    <a:pt x="17" y="18"/>
                    <a:pt x="14" y="28"/>
                  </a:cubicBezTo>
                  <a:cubicBezTo>
                    <a:pt x="12" y="37"/>
                    <a:pt x="11" y="47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lnTo>
                    <a:pt x="1" y="5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8" name="Google Shape;4698;p21"/>
            <p:cNvSpPr/>
            <p:nvPr/>
          </p:nvSpPr>
          <p:spPr>
            <a:xfrm>
              <a:off x="4165600" y="2255838"/>
              <a:ext cx="22225" cy="155575"/>
            </a:xfrm>
            <a:custGeom>
              <a:rect b="b" l="l" r="r" t="t"/>
              <a:pathLst>
                <a:path extrusionOk="0" h="58" w="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5" y="58"/>
                    <a:pt x="3" y="58"/>
                    <a:pt x="0" y="58"/>
                  </a:cubicBezTo>
                  <a:cubicBezTo>
                    <a:pt x="0" y="36"/>
                    <a:pt x="1" y="17"/>
                    <a:pt x="3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9" name="Google Shape;4699;p21"/>
            <p:cNvSpPr/>
            <p:nvPr/>
          </p:nvSpPr>
          <p:spPr>
            <a:xfrm>
              <a:off x="4181475" y="2259013"/>
              <a:ext cx="42862" cy="144463"/>
            </a:xfrm>
            <a:custGeom>
              <a:rect b="b" l="l" r="r" t="t"/>
              <a:pathLst>
                <a:path extrusionOk="0" h="54" w="16">
                  <a:moveTo>
                    <a:pt x="13" y="26"/>
                  </a:moveTo>
                  <a:cubicBezTo>
                    <a:pt x="11" y="16"/>
                    <a:pt x="7" y="8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44"/>
                    <a:pt x="15" y="34"/>
                    <a:pt x="13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0" name="Google Shape;4700;p21"/>
            <p:cNvSpPr/>
            <p:nvPr/>
          </p:nvSpPr>
          <p:spPr>
            <a:xfrm>
              <a:off x="4129088" y="2259013"/>
              <a:ext cx="42862" cy="144463"/>
            </a:xfrm>
            <a:custGeom>
              <a:rect b="b" l="l" r="r" t="t"/>
              <a:pathLst>
                <a:path extrusionOk="0" h="54" w="16">
                  <a:moveTo>
                    <a:pt x="3" y="26"/>
                  </a:moveTo>
                  <a:cubicBezTo>
                    <a:pt x="1" y="35"/>
                    <a:pt x="0" y="44"/>
                    <a:pt x="0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49"/>
                    <a:pt x="13" y="45"/>
                    <a:pt x="13" y="41"/>
                  </a:cubicBezTo>
                  <a:cubicBezTo>
                    <a:pt x="13" y="36"/>
                    <a:pt x="13" y="31"/>
                    <a:pt x="14" y="27"/>
                  </a:cubicBezTo>
                  <a:cubicBezTo>
                    <a:pt x="14" y="22"/>
                    <a:pt x="14" y="17"/>
                    <a:pt x="15" y="12"/>
                  </a:cubicBezTo>
                  <a:cubicBezTo>
                    <a:pt x="15" y="8"/>
                    <a:pt x="16" y="4"/>
                    <a:pt x="1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8"/>
                    <a:pt x="6" y="17"/>
                    <a:pt x="3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1" name="Google Shape;4701;p21"/>
            <p:cNvSpPr/>
            <p:nvPr/>
          </p:nvSpPr>
          <p:spPr>
            <a:xfrm>
              <a:off x="4371975" y="1862138"/>
              <a:ext cx="25400" cy="466725"/>
            </a:xfrm>
            <a:custGeom>
              <a:rect b="b" l="l" r="r" t="t"/>
              <a:pathLst>
                <a:path extrusionOk="0" h="174" w="9">
                  <a:moveTo>
                    <a:pt x="9" y="7"/>
                  </a:moveTo>
                  <a:cubicBezTo>
                    <a:pt x="9" y="174"/>
                    <a:pt x="9" y="174"/>
                    <a:pt x="9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18"/>
                    <a:pt x="0" y="63"/>
                    <a:pt x="0" y="7"/>
                  </a:cubicBezTo>
                  <a:cubicBezTo>
                    <a:pt x="0" y="0"/>
                    <a:pt x="9" y="0"/>
                    <a:pt x="9" y="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2" name="Google Shape;4702;p21"/>
            <p:cNvSpPr/>
            <p:nvPr/>
          </p:nvSpPr>
          <p:spPr>
            <a:xfrm>
              <a:off x="4284663" y="2355850"/>
              <a:ext cx="209550" cy="53975"/>
            </a:xfrm>
            <a:custGeom>
              <a:rect b="b" l="l" r="r" t="t"/>
              <a:pathLst>
                <a:path extrusionOk="0" h="20" w="78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0"/>
                    <a:pt x="78" y="1"/>
                    <a:pt x="78" y="2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19"/>
                    <a:pt x="77" y="20"/>
                    <a:pt x="76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3" name="Google Shape;4703;p21"/>
            <p:cNvSpPr/>
            <p:nvPr/>
          </p:nvSpPr>
          <p:spPr>
            <a:xfrm>
              <a:off x="4294188" y="2333625"/>
              <a:ext cx="188912" cy="42863"/>
            </a:xfrm>
            <a:custGeom>
              <a:rect b="b" l="l" r="r" t="t"/>
              <a:pathLst>
                <a:path extrusionOk="0" h="27" w="119">
                  <a:moveTo>
                    <a:pt x="0" y="14"/>
                  </a:moveTo>
                  <a:lnTo>
                    <a:pt x="49" y="14"/>
                  </a:lnTo>
                  <a:lnTo>
                    <a:pt x="49" y="0"/>
                  </a:lnTo>
                  <a:lnTo>
                    <a:pt x="65" y="0"/>
                  </a:lnTo>
                  <a:lnTo>
                    <a:pt x="65" y="14"/>
                  </a:lnTo>
                  <a:lnTo>
                    <a:pt x="119" y="14"/>
                  </a:lnTo>
                  <a:lnTo>
                    <a:pt x="119" y="27"/>
                  </a:lnTo>
                  <a:lnTo>
                    <a:pt x="0" y="2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04" name="Google Shape;4704;p21"/>
          <p:cNvGrpSpPr/>
          <p:nvPr/>
        </p:nvGrpSpPr>
        <p:grpSpPr>
          <a:xfrm>
            <a:off x="2400300" y="1136650"/>
            <a:ext cx="496887" cy="412750"/>
            <a:chOff x="2400300" y="1136650"/>
            <a:chExt cx="496887" cy="412750"/>
          </a:xfrm>
        </p:grpSpPr>
        <p:sp>
          <p:nvSpPr>
            <p:cNvPr id="4705" name="Google Shape;4705;p21"/>
            <p:cNvSpPr/>
            <p:nvPr/>
          </p:nvSpPr>
          <p:spPr>
            <a:xfrm>
              <a:off x="2400300" y="1136650"/>
              <a:ext cx="496887" cy="66675"/>
            </a:xfrm>
            <a:custGeom>
              <a:rect b="b" l="l" r="r" t="t"/>
              <a:pathLst>
                <a:path extrusionOk="0" h="42" w="313">
                  <a:moveTo>
                    <a:pt x="32" y="0"/>
                  </a:moveTo>
                  <a:lnTo>
                    <a:pt x="0" y="42"/>
                  </a:lnTo>
                  <a:lnTo>
                    <a:pt x="313" y="42"/>
                  </a:lnTo>
                  <a:lnTo>
                    <a:pt x="280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6" name="Google Shape;4706;p21"/>
            <p:cNvSpPr/>
            <p:nvPr/>
          </p:nvSpPr>
          <p:spPr>
            <a:xfrm>
              <a:off x="2401888" y="1214438"/>
              <a:ext cx="492125" cy="47625"/>
            </a:xfrm>
            <a:custGeom>
              <a:rect b="b" l="l" r="r" t="t"/>
              <a:pathLst>
                <a:path extrusionOk="0" h="18" w="183">
                  <a:moveTo>
                    <a:pt x="0" y="1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5"/>
                    <a:pt x="80" y="12"/>
                    <a:pt x="82" y="10"/>
                  </a:cubicBezTo>
                  <a:cubicBezTo>
                    <a:pt x="84" y="7"/>
                    <a:pt x="88" y="6"/>
                    <a:pt x="92" y="6"/>
                  </a:cubicBezTo>
                  <a:cubicBezTo>
                    <a:pt x="95" y="6"/>
                    <a:pt x="99" y="7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3" y="12"/>
                    <a:pt x="105" y="15"/>
                    <a:pt x="105" y="18"/>
                  </a:cubicBezTo>
                  <a:cubicBezTo>
                    <a:pt x="182" y="18"/>
                    <a:pt x="182" y="18"/>
                    <a:pt x="182" y="18"/>
                  </a:cubicBezTo>
                  <a:cubicBezTo>
                    <a:pt x="183" y="0"/>
                    <a:pt x="183" y="0"/>
                    <a:pt x="18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7" name="Google Shape;4707;p21"/>
            <p:cNvSpPr/>
            <p:nvPr/>
          </p:nvSpPr>
          <p:spPr>
            <a:xfrm>
              <a:off x="2408238" y="1374775"/>
              <a:ext cx="482600" cy="174625"/>
            </a:xfrm>
            <a:custGeom>
              <a:rect b="b" l="l" r="r" t="t"/>
              <a:pathLst>
                <a:path extrusionOk="0" h="110" w="304">
                  <a:moveTo>
                    <a:pt x="0" y="0"/>
                  </a:moveTo>
                  <a:lnTo>
                    <a:pt x="8" y="110"/>
                  </a:lnTo>
                  <a:lnTo>
                    <a:pt x="294" y="110"/>
                  </a:lnTo>
                  <a:lnTo>
                    <a:pt x="30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8" name="Google Shape;4708;p21"/>
            <p:cNvSpPr/>
            <p:nvPr/>
          </p:nvSpPr>
          <p:spPr>
            <a:xfrm>
              <a:off x="2408238" y="1285875"/>
              <a:ext cx="482600" cy="92075"/>
            </a:xfrm>
            <a:custGeom>
              <a:rect b="b" l="l" r="r" t="t"/>
              <a:pathLst>
                <a:path extrusionOk="0" h="58" w="304">
                  <a:moveTo>
                    <a:pt x="304" y="58"/>
                  </a:moveTo>
                  <a:lnTo>
                    <a:pt x="270" y="0"/>
                  </a:lnTo>
                  <a:lnTo>
                    <a:pt x="32" y="2"/>
                  </a:lnTo>
                  <a:lnTo>
                    <a:pt x="0" y="56"/>
                  </a:lnTo>
                  <a:lnTo>
                    <a:pt x="304" y="58"/>
                  </a:lnTo>
                  <a:close/>
                  <a:moveTo>
                    <a:pt x="301" y="56"/>
                  </a:moveTo>
                  <a:lnTo>
                    <a:pt x="2" y="55"/>
                  </a:lnTo>
                  <a:lnTo>
                    <a:pt x="34" y="4"/>
                  </a:lnTo>
                  <a:lnTo>
                    <a:pt x="269" y="2"/>
                  </a:lnTo>
                  <a:lnTo>
                    <a:pt x="301" y="5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9" name="Google Shape;4709;p21"/>
            <p:cNvSpPr/>
            <p:nvPr/>
          </p:nvSpPr>
          <p:spPr>
            <a:xfrm>
              <a:off x="2416175" y="1295400"/>
              <a:ext cx="47625" cy="74613"/>
            </a:xfrm>
            <a:custGeom>
              <a:rect b="b" l="l" r="r" t="t"/>
              <a:pathLst>
                <a:path extrusionOk="0" h="47" w="30">
                  <a:moveTo>
                    <a:pt x="0" y="47"/>
                  </a:moveTo>
                  <a:lnTo>
                    <a:pt x="19" y="47"/>
                  </a:lnTo>
                  <a:lnTo>
                    <a:pt x="30" y="23"/>
                  </a:lnTo>
                  <a:lnTo>
                    <a:pt x="29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0" name="Google Shape;4710;p21"/>
            <p:cNvSpPr/>
            <p:nvPr/>
          </p:nvSpPr>
          <p:spPr>
            <a:xfrm>
              <a:off x="2832100" y="1295400"/>
              <a:ext cx="50800" cy="77788"/>
            </a:xfrm>
            <a:custGeom>
              <a:rect b="b" l="l" r="r" t="t"/>
              <a:pathLst>
                <a:path extrusionOk="0" h="49" w="32">
                  <a:moveTo>
                    <a:pt x="0" y="23"/>
                  </a:moveTo>
                  <a:lnTo>
                    <a:pt x="2" y="0"/>
                  </a:lnTo>
                  <a:lnTo>
                    <a:pt x="32" y="47"/>
                  </a:lnTo>
                  <a:lnTo>
                    <a:pt x="13" y="49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1" name="Google Shape;4711;p21"/>
            <p:cNvSpPr/>
            <p:nvPr/>
          </p:nvSpPr>
          <p:spPr>
            <a:xfrm>
              <a:off x="2463800" y="1292225"/>
              <a:ext cx="368300" cy="39688"/>
            </a:xfrm>
            <a:custGeom>
              <a:rect b="b" l="l" r="r" t="t"/>
              <a:pathLst>
                <a:path extrusionOk="0" h="25" w="232">
                  <a:moveTo>
                    <a:pt x="0" y="2"/>
                  </a:moveTo>
                  <a:lnTo>
                    <a:pt x="232" y="0"/>
                  </a:lnTo>
                  <a:lnTo>
                    <a:pt x="230" y="25"/>
                  </a:lnTo>
                  <a:lnTo>
                    <a:pt x="2" y="2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12" name="Google Shape;4712;p21"/>
          <p:cNvGrpSpPr/>
          <p:nvPr/>
        </p:nvGrpSpPr>
        <p:grpSpPr>
          <a:xfrm>
            <a:off x="1549400" y="2643188"/>
            <a:ext cx="598487" cy="533400"/>
            <a:chOff x="1549400" y="2643188"/>
            <a:chExt cx="598487" cy="533400"/>
          </a:xfrm>
        </p:grpSpPr>
        <p:sp>
          <p:nvSpPr>
            <p:cNvPr id="4713" name="Google Shape;4713;p21"/>
            <p:cNvSpPr/>
            <p:nvPr/>
          </p:nvSpPr>
          <p:spPr>
            <a:xfrm>
              <a:off x="1785938" y="2643188"/>
              <a:ext cx="90487" cy="904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4" name="Google Shape;4714;p21"/>
            <p:cNvSpPr/>
            <p:nvPr/>
          </p:nvSpPr>
          <p:spPr>
            <a:xfrm>
              <a:off x="1611313" y="2725738"/>
              <a:ext cx="404812" cy="419100"/>
            </a:xfrm>
            <a:custGeom>
              <a:rect b="b" l="l" r="r" t="t"/>
              <a:pathLst>
                <a:path extrusionOk="0" h="156" w="151">
                  <a:moveTo>
                    <a:pt x="30" y="73"/>
                  </a:moveTo>
                  <a:cubicBezTo>
                    <a:pt x="22" y="93"/>
                    <a:pt x="14" y="114"/>
                    <a:pt x="6" y="134"/>
                  </a:cubicBezTo>
                  <a:cubicBezTo>
                    <a:pt x="0" y="149"/>
                    <a:pt x="20" y="154"/>
                    <a:pt x="25" y="142"/>
                  </a:cubicBezTo>
                  <a:cubicBezTo>
                    <a:pt x="33" y="122"/>
                    <a:pt x="40" y="103"/>
                    <a:pt x="47" y="84"/>
                  </a:cubicBezTo>
                  <a:cubicBezTo>
                    <a:pt x="53" y="89"/>
                    <a:pt x="58" y="95"/>
                    <a:pt x="63" y="100"/>
                  </a:cubicBezTo>
                  <a:cubicBezTo>
                    <a:pt x="64" y="102"/>
                    <a:pt x="65" y="104"/>
                    <a:pt x="66" y="106"/>
                  </a:cubicBezTo>
                  <a:cubicBezTo>
                    <a:pt x="68" y="119"/>
                    <a:pt x="70" y="131"/>
                    <a:pt x="72" y="144"/>
                  </a:cubicBezTo>
                  <a:cubicBezTo>
                    <a:pt x="74" y="156"/>
                    <a:pt x="91" y="155"/>
                    <a:pt x="90" y="141"/>
                  </a:cubicBezTo>
                  <a:cubicBezTo>
                    <a:pt x="87" y="125"/>
                    <a:pt x="85" y="109"/>
                    <a:pt x="82" y="93"/>
                  </a:cubicBezTo>
                  <a:cubicBezTo>
                    <a:pt x="82" y="91"/>
                    <a:pt x="81" y="89"/>
                    <a:pt x="79" y="86"/>
                  </a:cubicBezTo>
                  <a:cubicBezTo>
                    <a:pt x="74" y="80"/>
                    <a:pt x="68" y="73"/>
                    <a:pt x="63" y="67"/>
                  </a:cubicBezTo>
                  <a:cubicBezTo>
                    <a:pt x="62" y="66"/>
                    <a:pt x="62" y="65"/>
                    <a:pt x="63" y="64"/>
                  </a:cubicBezTo>
                  <a:cubicBezTo>
                    <a:pt x="67" y="56"/>
                    <a:pt x="71" y="48"/>
                    <a:pt x="75" y="40"/>
                  </a:cubicBezTo>
                  <a:cubicBezTo>
                    <a:pt x="75" y="39"/>
                    <a:pt x="76" y="39"/>
                    <a:pt x="76" y="40"/>
                  </a:cubicBezTo>
                  <a:cubicBezTo>
                    <a:pt x="79" y="44"/>
                    <a:pt x="81" y="48"/>
                    <a:pt x="90" y="53"/>
                  </a:cubicBezTo>
                  <a:cubicBezTo>
                    <a:pt x="98" y="56"/>
                    <a:pt x="105" y="59"/>
                    <a:pt x="113" y="63"/>
                  </a:cubicBezTo>
                  <a:cubicBezTo>
                    <a:pt x="114" y="64"/>
                    <a:pt x="116" y="64"/>
                    <a:pt x="117" y="64"/>
                  </a:cubicBezTo>
                  <a:cubicBezTo>
                    <a:pt x="100" y="119"/>
                    <a:pt x="100" y="119"/>
                    <a:pt x="100" y="119"/>
                  </a:cubicBezTo>
                  <a:cubicBezTo>
                    <a:pt x="99" y="124"/>
                    <a:pt x="102" y="129"/>
                    <a:pt x="106" y="130"/>
                  </a:cubicBezTo>
                  <a:cubicBezTo>
                    <a:pt x="111" y="131"/>
                    <a:pt x="116" y="129"/>
                    <a:pt x="118" y="124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51" y="13"/>
                    <a:pt x="149" y="8"/>
                    <a:pt x="144" y="7"/>
                  </a:cubicBezTo>
                  <a:cubicBezTo>
                    <a:pt x="139" y="5"/>
                    <a:pt x="134" y="8"/>
                    <a:pt x="133" y="13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2" y="33"/>
                    <a:pt x="88" y="24"/>
                    <a:pt x="85" y="17"/>
                  </a:cubicBezTo>
                  <a:cubicBezTo>
                    <a:pt x="82" y="12"/>
                    <a:pt x="83" y="10"/>
                    <a:pt x="77" y="6"/>
                  </a:cubicBezTo>
                  <a:cubicBezTo>
                    <a:pt x="68" y="0"/>
                    <a:pt x="58" y="1"/>
                    <a:pt x="52" y="12"/>
                  </a:cubicBezTo>
                  <a:cubicBezTo>
                    <a:pt x="45" y="26"/>
                    <a:pt x="38" y="40"/>
                    <a:pt x="31" y="54"/>
                  </a:cubicBezTo>
                  <a:cubicBezTo>
                    <a:pt x="26" y="61"/>
                    <a:pt x="26" y="68"/>
                    <a:pt x="30" y="7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5" name="Google Shape;4715;p21"/>
            <p:cNvSpPr/>
            <p:nvPr/>
          </p:nvSpPr>
          <p:spPr>
            <a:xfrm>
              <a:off x="1611313" y="2670175"/>
              <a:ext cx="149225" cy="209550"/>
            </a:xfrm>
            <a:custGeom>
              <a:rect b="b" l="l" r="r" t="t"/>
              <a:pathLst>
                <a:path extrusionOk="0" h="78" w="56">
                  <a:moveTo>
                    <a:pt x="47" y="3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53" y="7"/>
                    <a:pt x="56" y="15"/>
                    <a:pt x="52" y="21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2" y="76"/>
                    <a:pt x="15" y="78"/>
                    <a:pt x="8" y="75"/>
                  </a:cubicBezTo>
                  <a:cubicBezTo>
                    <a:pt x="2" y="71"/>
                    <a:pt x="0" y="63"/>
                    <a:pt x="3" y="57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3" y="2"/>
                    <a:pt x="41" y="0"/>
                    <a:pt x="47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6" name="Google Shape;4716;p21"/>
            <p:cNvSpPr/>
            <p:nvPr/>
          </p:nvSpPr>
          <p:spPr>
            <a:xfrm>
              <a:off x="1549400" y="3140075"/>
              <a:ext cx="598487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17" name="Google Shape;4717;p21"/>
          <p:cNvGrpSpPr/>
          <p:nvPr/>
        </p:nvGrpSpPr>
        <p:grpSpPr>
          <a:xfrm>
            <a:off x="674688" y="2643188"/>
            <a:ext cx="611187" cy="612775"/>
            <a:chOff x="674688" y="2643188"/>
            <a:chExt cx="611187" cy="612775"/>
          </a:xfrm>
        </p:grpSpPr>
        <p:sp>
          <p:nvSpPr>
            <p:cNvPr id="4718" name="Google Shape;4718;p21"/>
            <p:cNvSpPr/>
            <p:nvPr/>
          </p:nvSpPr>
          <p:spPr>
            <a:xfrm>
              <a:off x="674688" y="2643188"/>
              <a:ext cx="611187" cy="612775"/>
            </a:xfrm>
            <a:custGeom>
              <a:rect b="b" l="l" r="r" t="t"/>
              <a:pathLst>
                <a:path extrusionOk="0" h="228" w="228">
                  <a:moveTo>
                    <a:pt x="114" y="24"/>
                  </a:moveTo>
                  <a:cubicBezTo>
                    <a:pt x="164" y="24"/>
                    <a:pt x="205" y="64"/>
                    <a:pt x="205" y="114"/>
                  </a:cubicBezTo>
                  <a:cubicBezTo>
                    <a:pt x="205" y="164"/>
                    <a:pt x="164" y="205"/>
                    <a:pt x="114" y="205"/>
                  </a:cubicBezTo>
                  <a:cubicBezTo>
                    <a:pt x="64" y="205"/>
                    <a:pt x="24" y="164"/>
                    <a:pt x="24" y="114"/>
                  </a:cubicBezTo>
                  <a:cubicBezTo>
                    <a:pt x="24" y="64"/>
                    <a:pt x="64" y="24"/>
                    <a:pt x="114" y="24"/>
                  </a:cubicBezTo>
                  <a:moveTo>
                    <a:pt x="114" y="0"/>
                  </a:moveTo>
                  <a:cubicBezTo>
                    <a:pt x="177" y="0"/>
                    <a:pt x="228" y="51"/>
                    <a:pt x="228" y="114"/>
                  </a:cubicBezTo>
                  <a:cubicBezTo>
                    <a:pt x="228" y="177"/>
                    <a:pt x="177" y="228"/>
                    <a:pt x="114" y="228"/>
                  </a:cubicBezTo>
                  <a:cubicBezTo>
                    <a:pt x="51" y="228"/>
                    <a:pt x="0" y="177"/>
                    <a:pt x="0" y="114"/>
                  </a:cubicBezTo>
                  <a:cubicBezTo>
                    <a:pt x="0" y="51"/>
                    <a:pt x="51" y="0"/>
                    <a:pt x="114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9" name="Google Shape;4719;p21"/>
            <p:cNvSpPr/>
            <p:nvPr/>
          </p:nvSpPr>
          <p:spPr>
            <a:xfrm>
              <a:off x="752475" y="2720975"/>
              <a:ext cx="458787" cy="458788"/>
            </a:xfrm>
            <a:custGeom>
              <a:rect b="b" l="l" r="r" t="t"/>
              <a:pathLst>
                <a:path extrusionOk="0" h="171" w="171">
                  <a:moveTo>
                    <a:pt x="85" y="18"/>
                  </a:moveTo>
                  <a:cubicBezTo>
                    <a:pt x="123" y="18"/>
                    <a:pt x="153" y="48"/>
                    <a:pt x="153" y="85"/>
                  </a:cubicBezTo>
                  <a:cubicBezTo>
                    <a:pt x="153" y="123"/>
                    <a:pt x="123" y="153"/>
                    <a:pt x="85" y="153"/>
                  </a:cubicBezTo>
                  <a:cubicBezTo>
                    <a:pt x="48" y="153"/>
                    <a:pt x="18" y="123"/>
                    <a:pt x="18" y="85"/>
                  </a:cubicBezTo>
                  <a:cubicBezTo>
                    <a:pt x="18" y="48"/>
                    <a:pt x="48" y="18"/>
                    <a:pt x="85" y="18"/>
                  </a:cubicBezTo>
                  <a:moveTo>
                    <a:pt x="85" y="0"/>
                  </a:moveTo>
                  <a:cubicBezTo>
                    <a:pt x="132" y="0"/>
                    <a:pt x="171" y="38"/>
                    <a:pt x="171" y="85"/>
                  </a:cubicBezTo>
                  <a:cubicBezTo>
                    <a:pt x="171" y="132"/>
                    <a:pt x="132" y="171"/>
                    <a:pt x="85" y="171"/>
                  </a:cubicBezTo>
                  <a:cubicBezTo>
                    <a:pt x="38" y="171"/>
                    <a:pt x="0" y="132"/>
                    <a:pt x="0" y="85"/>
                  </a:cubicBezTo>
                  <a:cubicBezTo>
                    <a:pt x="0" y="38"/>
                    <a:pt x="38" y="0"/>
                    <a:pt x="8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0" name="Google Shape;4720;p21"/>
            <p:cNvSpPr/>
            <p:nvPr/>
          </p:nvSpPr>
          <p:spPr>
            <a:xfrm>
              <a:off x="857250" y="2806700"/>
              <a:ext cx="246062" cy="287338"/>
            </a:xfrm>
            <a:custGeom>
              <a:rect b="b" l="l" r="r" t="t"/>
              <a:pathLst>
                <a:path extrusionOk="0" h="181" w="155">
                  <a:moveTo>
                    <a:pt x="77" y="0"/>
                  </a:moveTo>
                  <a:lnTo>
                    <a:pt x="88" y="78"/>
                  </a:lnTo>
                  <a:lnTo>
                    <a:pt x="155" y="46"/>
                  </a:lnTo>
                  <a:lnTo>
                    <a:pt x="94" y="91"/>
                  </a:lnTo>
                  <a:lnTo>
                    <a:pt x="155" y="135"/>
                  </a:lnTo>
                  <a:lnTo>
                    <a:pt x="84" y="105"/>
                  </a:lnTo>
                  <a:lnTo>
                    <a:pt x="77" y="181"/>
                  </a:lnTo>
                  <a:lnTo>
                    <a:pt x="69" y="103"/>
                  </a:lnTo>
                  <a:lnTo>
                    <a:pt x="0" y="135"/>
                  </a:lnTo>
                  <a:lnTo>
                    <a:pt x="62" y="88"/>
                  </a:lnTo>
                  <a:lnTo>
                    <a:pt x="0" y="46"/>
                  </a:lnTo>
                  <a:lnTo>
                    <a:pt x="71" y="76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1" name="Google Shape;4721;p21"/>
            <p:cNvSpPr/>
            <p:nvPr/>
          </p:nvSpPr>
          <p:spPr>
            <a:xfrm>
              <a:off x="808038" y="2933700"/>
              <a:ext cx="346075" cy="31750"/>
            </a:xfrm>
            <a:custGeom>
              <a:rect b="b" l="l" r="r" t="t"/>
              <a:pathLst>
                <a:path extrusionOk="0" h="12" w="129">
                  <a:moveTo>
                    <a:pt x="64" y="3"/>
                  </a:moveTo>
                  <a:cubicBezTo>
                    <a:pt x="66" y="3"/>
                    <a:pt x="67" y="5"/>
                    <a:pt x="67" y="6"/>
                  </a:cubicBezTo>
                  <a:cubicBezTo>
                    <a:pt x="67" y="8"/>
                    <a:pt x="66" y="9"/>
                    <a:pt x="64" y="9"/>
                  </a:cubicBezTo>
                  <a:cubicBezTo>
                    <a:pt x="63" y="9"/>
                    <a:pt x="61" y="8"/>
                    <a:pt x="61" y="6"/>
                  </a:cubicBezTo>
                  <a:cubicBezTo>
                    <a:pt x="61" y="5"/>
                    <a:pt x="63" y="3"/>
                    <a:pt x="64" y="3"/>
                  </a:cubicBezTo>
                  <a:moveTo>
                    <a:pt x="129" y="6"/>
                  </a:moveTo>
                  <a:cubicBezTo>
                    <a:pt x="97" y="9"/>
                    <a:pt x="97" y="9"/>
                    <a:pt x="97" y="9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97" y="3"/>
                    <a:pt x="97" y="3"/>
                    <a:pt x="97" y="3"/>
                  </a:cubicBezTo>
                  <a:lnTo>
                    <a:pt x="129" y="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22" name="Google Shape;4722;p21"/>
          <p:cNvGrpSpPr/>
          <p:nvPr/>
        </p:nvGrpSpPr>
        <p:grpSpPr>
          <a:xfrm>
            <a:off x="779463" y="293688"/>
            <a:ext cx="444500" cy="506413"/>
            <a:chOff x="779463" y="293688"/>
            <a:chExt cx="444500" cy="506413"/>
          </a:xfrm>
        </p:grpSpPr>
        <p:sp>
          <p:nvSpPr>
            <p:cNvPr id="4723" name="Google Shape;4723;p21"/>
            <p:cNvSpPr/>
            <p:nvPr/>
          </p:nvSpPr>
          <p:spPr>
            <a:xfrm>
              <a:off x="884238" y="293688"/>
              <a:ext cx="339725" cy="506413"/>
            </a:xfrm>
            <a:custGeom>
              <a:rect b="b" l="l" r="r" t="t"/>
              <a:pathLst>
                <a:path extrusionOk="0" h="189" w="127">
                  <a:moveTo>
                    <a:pt x="13" y="61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16"/>
                    <a:pt x="18" y="11"/>
                    <a:pt x="24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9" y="11"/>
                    <a:pt x="115" y="16"/>
                    <a:pt x="115" y="22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5" y="133"/>
                    <a:pt x="109" y="138"/>
                    <a:pt x="103" y="138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18" y="138"/>
                    <a:pt x="13" y="133"/>
                    <a:pt x="13" y="126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2"/>
                    <a:pt x="7" y="189"/>
                    <a:pt x="15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64" y="189"/>
                    <a:pt x="64" y="189"/>
                    <a:pt x="64" y="189"/>
                  </a:cubicBezTo>
                  <a:cubicBezTo>
                    <a:pt x="83" y="189"/>
                    <a:pt x="83" y="189"/>
                    <a:pt x="83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21" y="189"/>
                    <a:pt x="127" y="182"/>
                    <a:pt x="127" y="174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7" y="7"/>
                    <a:pt x="121" y="0"/>
                    <a:pt x="112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52"/>
                    <a:pt x="9" y="57"/>
                    <a:pt x="13" y="61"/>
                  </a:cubicBezTo>
                  <a:close/>
                  <a:moveTo>
                    <a:pt x="34" y="166"/>
                  </a:moveTo>
                  <a:cubicBezTo>
                    <a:pt x="34" y="169"/>
                    <a:pt x="32" y="171"/>
                    <a:pt x="29" y="171"/>
                  </a:cubicBezTo>
                  <a:cubicBezTo>
                    <a:pt x="26" y="171"/>
                    <a:pt x="23" y="169"/>
                    <a:pt x="23" y="166"/>
                  </a:cubicBezTo>
                  <a:cubicBezTo>
                    <a:pt x="23" y="163"/>
                    <a:pt x="26" y="160"/>
                    <a:pt x="29" y="160"/>
                  </a:cubicBezTo>
                  <a:cubicBezTo>
                    <a:pt x="32" y="160"/>
                    <a:pt x="34" y="163"/>
                    <a:pt x="34" y="166"/>
                  </a:cubicBezTo>
                  <a:close/>
                  <a:moveTo>
                    <a:pt x="50" y="166"/>
                  </a:moveTo>
                  <a:cubicBezTo>
                    <a:pt x="50" y="169"/>
                    <a:pt x="48" y="171"/>
                    <a:pt x="45" y="171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2" y="171"/>
                    <a:pt x="39" y="169"/>
                    <a:pt x="39" y="166"/>
                  </a:cubicBezTo>
                  <a:cubicBezTo>
                    <a:pt x="39" y="163"/>
                    <a:pt x="42" y="160"/>
                    <a:pt x="45" y="160"/>
                  </a:cubicBezTo>
                  <a:cubicBezTo>
                    <a:pt x="45" y="160"/>
                    <a:pt x="45" y="160"/>
                    <a:pt x="45" y="160"/>
                  </a:cubicBezTo>
                  <a:cubicBezTo>
                    <a:pt x="48" y="160"/>
                    <a:pt x="50" y="163"/>
                    <a:pt x="50" y="166"/>
                  </a:cubicBezTo>
                  <a:close/>
                  <a:moveTo>
                    <a:pt x="73" y="166"/>
                  </a:moveTo>
                  <a:cubicBezTo>
                    <a:pt x="73" y="171"/>
                    <a:pt x="69" y="175"/>
                    <a:pt x="64" y="175"/>
                  </a:cubicBezTo>
                  <a:cubicBezTo>
                    <a:pt x="58" y="175"/>
                    <a:pt x="54" y="171"/>
                    <a:pt x="54" y="166"/>
                  </a:cubicBezTo>
                  <a:cubicBezTo>
                    <a:pt x="54" y="161"/>
                    <a:pt x="58" y="156"/>
                    <a:pt x="64" y="156"/>
                  </a:cubicBezTo>
                  <a:cubicBezTo>
                    <a:pt x="69" y="156"/>
                    <a:pt x="73" y="161"/>
                    <a:pt x="73" y="166"/>
                  </a:cubicBezTo>
                  <a:close/>
                  <a:moveTo>
                    <a:pt x="88" y="166"/>
                  </a:moveTo>
                  <a:cubicBezTo>
                    <a:pt x="88" y="169"/>
                    <a:pt x="86" y="171"/>
                    <a:pt x="83" y="171"/>
                  </a:cubicBezTo>
                  <a:cubicBezTo>
                    <a:pt x="80" y="171"/>
                    <a:pt x="77" y="169"/>
                    <a:pt x="77" y="166"/>
                  </a:cubicBezTo>
                  <a:cubicBezTo>
                    <a:pt x="77" y="163"/>
                    <a:pt x="80" y="160"/>
                    <a:pt x="83" y="160"/>
                  </a:cubicBezTo>
                  <a:cubicBezTo>
                    <a:pt x="86" y="160"/>
                    <a:pt x="88" y="163"/>
                    <a:pt x="88" y="166"/>
                  </a:cubicBezTo>
                  <a:close/>
                  <a:moveTo>
                    <a:pt x="104" y="166"/>
                  </a:moveTo>
                  <a:cubicBezTo>
                    <a:pt x="104" y="169"/>
                    <a:pt x="102" y="171"/>
                    <a:pt x="99" y="171"/>
                  </a:cubicBezTo>
                  <a:cubicBezTo>
                    <a:pt x="96" y="171"/>
                    <a:pt x="93" y="169"/>
                    <a:pt x="93" y="166"/>
                  </a:cubicBezTo>
                  <a:cubicBezTo>
                    <a:pt x="93" y="163"/>
                    <a:pt x="96" y="160"/>
                    <a:pt x="99" y="160"/>
                  </a:cubicBezTo>
                  <a:cubicBezTo>
                    <a:pt x="102" y="160"/>
                    <a:pt x="104" y="163"/>
                    <a:pt x="104" y="16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4" name="Google Shape;4724;p21"/>
            <p:cNvSpPr/>
            <p:nvPr/>
          </p:nvSpPr>
          <p:spPr>
            <a:xfrm>
              <a:off x="779463" y="341313"/>
              <a:ext cx="269875" cy="274638"/>
            </a:xfrm>
            <a:custGeom>
              <a:rect b="b" l="l" r="r" t="t"/>
              <a:pathLst>
                <a:path extrusionOk="0" h="102" w="101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9" y="0"/>
                    <a:pt x="11" y="0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31" y="23"/>
                    <a:pt x="47" y="41"/>
                    <a:pt x="59" y="55"/>
                  </a:cubicBezTo>
                  <a:cubicBezTo>
                    <a:pt x="87" y="86"/>
                    <a:pt x="101" y="102"/>
                    <a:pt x="101" y="102"/>
                  </a:cubicBezTo>
                  <a:cubicBezTo>
                    <a:pt x="101" y="102"/>
                    <a:pt x="85" y="88"/>
                    <a:pt x="52" y="57"/>
                  </a:cubicBezTo>
                  <a:cubicBezTo>
                    <a:pt x="38" y="45"/>
                    <a:pt x="22" y="3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25" name="Google Shape;4725;p21"/>
          <p:cNvSpPr/>
          <p:nvPr/>
        </p:nvSpPr>
        <p:spPr>
          <a:xfrm>
            <a:off x="1565275" y="1851025"/>
            <a:ext cx="598487" cy="598488"/>
          </a:xfrm>
          <a:custGeom>
            <a:rect b="b" l="l" r="r" t="t"/>
            <a:pathLst>
              <a:path extrusionOk="0" h="223" w="223">
                <a:moveTo>
                  <a:pt x="16" y="88"/>
                </a:moveTo>
                <a:cubicBezTo>
                  <a:pt x="56" y="117"/>
                  <a:pt x="89" y="161"/>
                  <a:pt x="107" y="209"/>
                </a:cubicBezTo>
                <a:cubicBezTo>
                  <a:pt x="55" y="207"/>
                  <a:pt x="14" y="164"/>
                  <a:pt x="14" y="111"/>
                </a:cubicBezTo>
                <a:cubicBezTo>
                  <a:pt x="14" y="103"/>
                  <a:pt x="15" y="96"/>
                  <a:pt x="16" y="88"/>
                </a:cubicBezTo>
                <a:moveTo>
                  <a:pt x="205" y="82"/>
                </a:moveTo>
                <a:cubicBezTo>
                  <a:pt x="147" y="82"/>
                  <a:pt x="77" y="81"/>
                  <a:pt x="18" y="81"/>
                </a:cubicBezTo>
                <a:cubicBezTo>
                  <a:pt x="31" y="42"/>
                  <a:pt x="68" y="14"/>
                  <a:pt x="112" y="14"/>
                </a:cubicBezTo>
                <a:cubicBezTo>
                  <a:pt x="155" y="14"/>
                  <a:pt x="193" y="42"/>
                  <a:pt x="205" y="82"/>
                </a:cubicBezTo>
                <a:close/>
                <a:moveTo>
                  <a:pt x="116" y="209"/>
                </a:moveTo>
                <a:cubicBezTo>
                  <a:pt x="131" y="162"/>
                  <a:pt x="162" y="117"/>
                  <a:pt x="207" y="88"/>
                </a:cubicBezTo>
                <a:cubicBezTo>
                  <a:pt x="209" y="96"/>
                  <a:pt x="210" y="104"/>
                  <a:pt x="210" y="111"/>
                </a:cubicBezTo>
                <a:cubicBezTo>
                  <a:pt x="210" y="164"/>
                  <a:pt x="168" y="207"/>
                  <a:pt x="116" y="209"/>
                </a:cubicBezTo>
                <a:close/>
                <a:moveTo>
                  <a:pt x="112" y="96"/>
                </a:moveTo>
                <a:cubicBezTo>
                  <a:pt x="120" y="96"/>
                  <a:pt x="127" y="103"/>
                  <a:pt x="127" y="111"/>
                </a:cubicBezTo>
                <a:cubicBezTo>
                  <a:pt x="127" y="120"/>
                  <a:pt x="120" y="127"/>
                  <a:pt x="112" y="127"/>
                </a:cubicBezTo>
                <a:cubicBezTo>
                  <a:pt x="103" y="127"/>
                  <a:pt x="96" y="120"/>
                  <a:pt x="96" y="111"/>
                </a:cubicBezTo>
                <a:cubicBezTo>
                  <a:pt x="96" y="103"/>
                  <a:pt x="103" y="96"/>
                  <a:pt x="112" y="96"/>
                </a:cubicBezTo>
                <a:close/>
                <a:moveTo>
                  <a:pt x="102" y="150"/>
                </a:moveTo>
                <a:cubicBezTo>
                  <a:pt x="118" y="150"/>
                  <a:pt x="118" y="150"/>
                  <a:pt x="118" y="150"/>
                </a:cubicBezTo>
                <a:cubicBezTo>
                  <a:pt x="121" y="150"/>
                  <a:pt x="123" y="152"/>
                  <a:pt x="123" y="155"/>
                </a:cubicBezTo>
                <a:cubicBezTo>
                  <a:pt x="123" y="157"/>
                  <a:pt x="121" y="159"/>
                  <a:pt x="118" y="159"/>
                </a:cubicBezTo>
                <a:cubicBezTo>
                  <a:pt x="102" y="159"/>
                  <a:pt x="102" y="159"/>
                  <a:pt x="102" y="159"/>
                </a:cubicBezTo>
                <a:cubicBezTo>
                  <a:pt x="100" y="159"/>
                  <a:pt x="98" y="157"/>
                  <a:pt x="98" y="155"/>
                </a:cubicBezTo>
                <a:cubicBezTo>
                  <a:pt x="98" y="152"/>
                  <a:pt x="100" y="150"/>
                  <a:pt x="102" y="150"/>
                </a:cubicBezTo>
                <a:close/>
                <a:moveTo>
                  <a:pt x="105" y="168"/>
                </a:moveTo>
                <a:cubicBezTo>
                  <a:pt x="116" y="168"/>
                  <a:pt x="116" y="168"/>
                  <a:pt x="116" y="168"/>
                </a:cubicBezTo>
                <a:cubicBezTo>
                  <a:pt x="117" y="168"/>
                  <a:pt x="119" y="170"/>
                  <a:pt x="119" y="171"/>
                </a:cubicBezTo>
                <a:cubicBezTo>
                  <a:pt x="119" y="173"/>
                  <a:pt x="117" y="174"/>
                  <a:pt x="116" y="174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3" y="174"/>
                  <a:pt x="102" y="173"/>
                  <a:pt x="102" y="171"/>
                </a:cubicBezTo>
                <a:cubicBezTo>
                  <a:pt x="102" y="170"/>
                  <a:pt x="103" y="168"/>
                  <a:pt x="105" y="168"/>
                </a:cubicBezTo>
                <a:close/>
                <a:moveTo>
                  <a:pt x="112" y="0"/>
                </a:moveTo>
                <a:cubicBezTo>
                  <a:pt x="173" y="0"/>
                  <a:pt x="223" y="50"/>
                  <a:pt x="223" y="111"/>
                </a:cubicBezTo>
                <a:cubicBezTo>
                  <a:pt x="223" y="173"/>
                  <a:pt x="173" y="223"/>
                  <a:pt x="112" y="223"/>
                </a:cubicBezTo>
                <a:cubicBezTo>
                  <a:pt x="50" y="223"/>
                  <a:pt x="0" y="173"/>
                  <a:pt x="0" y="111"/>
                </a:cubicBezTo>
                <a:cubicBezTo>
                  <a:pt x="0" y="50"/>
                  <a:pt x="50" y="0"/>
                  <a:pt x="112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26" name="Google Shape;4726;p21"/>
          <p:cNvSpPr/>
          <p:nvPr/>
        </p:nvSpPr>
        <p:spPr>
          <a:xfrm>
            <a:off x="8129588" y="2679700"/>
            <a:ext cx="468312" cy="508000"/>
          </a:xfrm>
          <a:custGeom>
            <a:rect b="b" l="l" r="r" t="t"/>
            <a:pathLst>
              <a:path extrusionOk="0" h="189" w="174">
                <a:moveTo>
                  <a:pt x="38" y="14"/>
                </a:moveTo>
                <a:cubicBezTo>
                  <a:pt x="101" y="14"/>
                  <a:pt x="101" y="14"/>
                  <a:pt x="101" y="14"/>
                </a:cubicBezTo>
                <a:cubicBezTo>
                  <a:pt x="108" y="14"/>
                  <a:pt x="114" y="20"/>
                  <a:pt x="114" y="2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74"/>
                  <a:pt x="108" y="80"/>
                  <a:pt x="101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1" y="80"/>
                  <a:pt x="25" y="74"/>
                  <a:pt x="25" y="6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0"/>
                  <a:pt x="31" y="14"/>
                  <a:pt x="38" y="14"/>
                </a:cubicBezTo>
                <a:close/>
                <a:moveTo>
                  <a:pt x="87" y="63"/>
                </a:moveTo>
                <a:cubicBezTo>
                  <a:pt x="100" y="63"/>
                  <a:pt x="100" y="63"/>
                  <a:pt x="100" y="63"/>
                </a:cubicBezTo>
                <a:cubicBezTo>
                  <a:pt x="100" y="71"/>
                  <a:pt x="100" y="71"/>
                  <a:pt x="100" y="71"/>
                </a:cubicBezTo>
                <a:cubicBezTo>
                  <a:pt x="87" y="71"/>
                  <a:pt x="87" y="71"/>
                  <a:pt x="87" y="71"/>
                </a:cubicBezTo>
                <a:lnTo>
                  <a:pt x="87" y="63"/>
                </a:lnTo>
                <a:close/>
                <a:moveTo>
                  <a:pt x="64" y="63"/>
                </a:moveTo>
                <a:cubicBezTo>
                  <a:pt x="77" y="63"/>
                  <a:pt x="77" y="63"/>
                  <a:pt x="77" y="63"/>
                </a:cubicBezTo>
                <a:cubicBezTo>
                  <a:pt x="77" y="71"/>
                  <a:pt x="77" y="71"/>
                  <a:pt x="77" y="71"/>
                </a:cubicBezTo>
                <a:cubicBezTo>
                  <a:pt x="64" y="71"/>
                  <a:pt x="64" y="71"/>
                  <a:pt x="64" y="71"/>
                </a:cubicBezTo>
                <a:lnTo>
                  <a:pt x="64" y="63"/>
                </a:lnTo>
                <a:close/>
                <a:moveTo>
                  <a:pt x="39" y="63"/>
                </a:moveTo>
                <a:cubicBezTo>
                  <a:pt x="52" y="63"/>
                  <a:pt x="52" y="63"/>
                  <a:pt x="52" y="63"/>
                </a:cubicBezTo>
                <a:cubicBezTo>
                  <a:pt x="52" y="71"/>
                  <a:pt x="52" y="71"/>
                  <a:pt x="52" y="71"/>
                </a:cubicBezTo>
                <a:cubicBezTo>
                  <a:pt x="39" y="71"/>
                  <a:pt x="39" y="71"/>
                  <a:pt x="39" y="71"/>
                </a:cubicBezTo>
                <a:lnTo>
                  <a:pt x="39" y="63"/>
                </a:lnTo>
                <a:close/>
                <a:moveTo>
                  <a:pt x="87" y="48"/>
                </a:moveTo>
                <a:cubicBezTo>
                  <a:pt x="100" y="48"/>
                  <a:pt x="100" y="48"/>
                  <a:pt x="100" y="48"/>
                </a:cubicBezTo>
                <a:cubicBezTo>
                  <a:pt x="100" y="57"/>
                  <a:pt x="100" y="57"/>
                  <a:pt x="100" y="57"/>
                </a:cubicBezTo>
                <a:cubicBezTo>
                  <a:pt x="87" y="57"/>
                  <a:pt x="87" y="57"/>
                  <a:pt x="87" y="57"/>
                </a:cubicBezTo>
                <a:lnTo>
                  <a:pt x="87" y="48"/>
                </a:lnTo>
                <a:close/>
                <a:moveTo>
                  <a:pt x="64" y="48"/>
                </a:moveTo>
                <a:cubicBezTo>
                  <a:pt x="77" y="48"/>
                  <a:pt x="77" y="48"/>
                  <a:pt x="77" y="48"/>
                </a:cubicBezTo>
                <a:cubicBezTo>
                  <a:pt x="77" y="57"/>
                  <a:pt x="77" y="57"/>
                  <a:pt x="77" y="57"/>
                </a:cubicBezTo>
                <a:cubicBezTo>
                  <a:pt x="64" y="57"/>
                  <a:pt x="64" y="57"/>
                  <a:pt x="64" y="57"/>
                </a:cubicBezTo>
                <a:lnTo>
                  <a:pt x="64" y="48"/>
                </a:lnTo>
                <a:close/>
                <a:moveTo>
                  <a:pt x="39" y="48"/>
                </a:moveTo>
                <a:cubicBezTo>
                  <a:pt x="52" y="48"/>
                  <a:pt x="52" y="48"/>
                  <a:pt x="52" y="48"/>
                </a:cubicBezTo>
                <a:cubicBezTo>
                  <a:pt x="52" y="57"/>
                  <a:pt x="52" y="57"/>
                  <a:pt x="52" y="57"/>
                </a:cubicBezTo>
                <a:cubicBezTo>
                  <a:pt x="39" y="57"/>
                  <a:pt x="39" y="57"/>
                  <a:pt x="39" y="57"/>
                </a:cubicBezTo>
                <a:lnTo>
                  <a:pt x="39" y="48"/>
                </a:lnTo>
                <a:close/>
                <a:moveTo>
                  <a:pt x="87" y="34"/>
                </a:moveTo>
                <a:cubicBezTo>
                  <a:pt x="100" y="34"/>
                  <a:pt x="100" y="34"/>
                  <a:pt x="100" y="34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87" y="43"/>
                  <a:pt x="87" y="43"/>
                  <a:pt x="87" y="43"/>
                </a:cubicBezTo>
                <a:lnTo>
                  <a:pt x="87" y="34"/>
                </a:lnTo>
                <a:close/>
                <a:moveTo>
                  <a:pt x="64" y="34"/>
                </a:moveTo>
                <a:cubicBezTo>
                  <a:pt x="77" y="34"/>
                  <a:pt x="77" y="34"/>
                  <a:pt x="77" y="34"/>
                </a:cubicBezTo>
                <a:cubicBezTo>
                  <a:pt x="77" y="43"/>
                  <a:pt x="77" y="43"/>
                  <a:pt x="77" y="43"/>
                </a:cubicBezTo>
                <a:cubicBezTo>
                  <a:pt x="64" y="43"/>
                  <a:pt x="64" y="43"/>
                  <a:pt x="64" y="43"/>
                </a:cubicBezTo>
                <a:lnTo>
                  <a:pt x="64" y="34"/>
                </a:lnTo>
                <a:close/>
                <a:moveTo>
                  <a:pt x="39" y="34"/>
                </a:moveTo>
                <a:cubicBezTo>
                  <a:pt x="52" y="34"/>
                  <a:pt x="52" y="34"/>
                  <a:pt x="52" y="34"/>
                </a:cubicBezTo>
                <a:cubicBezTo>
                  <a:pt x="52" y="43"/>
                  <a:pt x="52" y="43"/>
                  <a:pt x="52" y="43"/>
                </a:cubicBezTo>
                <a:cubicBezTo>
                  <a:pt x="39" y="43"/>
                  <a:pt x="39" y="43"/>
                  <a:pt x="39" y="43"/>
                </a:cubicBezTo>
                <a:lnTo>
                  <a:pt x="39" y="34"/>
                </a:lnTo>
                <a:close/>
                <a:moveTo>
                  <a:pt x="87" y="20"/>
                </a:moveTo>
                <a:cubicBezTo>
                  <a:pt x="100" y="20"/>
                  <a:pt x="100" y="20"/>
                  <a:pt x="100" y="20"/>
                </a:cubicBezTo>
                <a:cubicBezTo>
                  <a:pt x="100" y="29"/>
                  <a:pt x="100" y="29"/>
                  <a:pt x="100" y="29"/>
                </a:cubicBezTo>
                <a:cubicBezTo>
                  <a:pt x="87" y="29"/>
                  <a:pt x="87" y="29"/>
                  <a:pt x="87" y="29"/>
                </a:cubicBezTo>
                <a:lnTo>
                  <a:pt x="87" y="20"/>
                </a:lnTo>
                <a:close/>
                <a:moveTo>
                  <a:pt x="64" y="20"/>
                </a:moveTo>
                <a:cubicBezTo>
                  <a:pt x="77" y="20"/>
                  <a:pt x="77" y="20"/>
                  <a:pt x="77" y="20"/>
                </a:cubicBezTo>
                <a:cubicBezTo>
                  <a:pt x="77" y="29"/>
                  <a:pt x="77" y="29"/>
                  <a:pt x="77" y="29"/>
                </a:cubicBezTo>
                <a:cubicBezTo>
                  <a:pt x="64" y="29"/>
                  <a:pt x="64" y="29"/>
                  <a:pt x="64" y="29"/>
                </a:cubicBezTo>
                <a:lnTo>
                  <a:pt x="64" y="20"/>
                </a:lnTo>
                <a:close/>
                <a:moveTo>
                  <a:pt x="12" y="165"/>
                </a:moveTo>
                <a:cubicBezTo>
                  <a:pt x="14" y="165"/>
                  <a:pt x="14" y="165"/>
                  <a:pt x="14" y="165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12"/>
                  <a:pt x="16" y="6"/>
                  <a:pt x="24" y="2"/>
                </a:cubicBezTo>
                <a:cubicBezTo>
                  <a:pt x="28" y="0"/>
                  <a:pt x="32" y="1"/>
                  <a:pt x="37" y="1"/>
                </a:cubicBezTo>
                <a:cubicBezTo>
                  <a:pt x="55" y="1"/>
                  <a:pt x="74" y="1"/>
                  <a:pt x="93" y="1"/>
                </a:cubicBezTo>
                <a:cubicBezTo>
                  <a:pt x="99" y="1"/>
                  <a:pt x="105" y="0"/>
                  <a:pt x="112" y="3"/>
                </a:cubicBezTo>
                <a:cubicBezTo>
                  <a:pt x="120" y="5"/>
                  <a:pt x="123" y="11"/>
                  <a:pt x="123" y="19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4"/>
                  <a:pt x="125" y="34"/>
                  <a:pt x="126" y="34"/>
                </a:cubicBezTo>
                <a:cubicBezTo>
                  <a:pt x="127" y="34"/>
                  <a:pt x="129" y="33"/>
                  <a:pt x="130" y="32"/>
                </a:cubicBezTo>
                <a:cubicBezTo>
                  <a:pt x="131" y="29"/>
                  <a:pt x="132" y="26"/>
                  <a:pt x="133" y="23"/>
                </a:cubicBezTo>
                <a:cubicBezTo>
                  <a:pt x="134" y="20"/>
                  <a:pt x="140" y="23"/>
                  <a:pt x="139" y="26"/>
                </a:cubicBezTo>
                <a:cubicBezTo>
                  <a:pt x="139" y="27"/>
                  <a:pt x="138" y="29"/>
                  <a:pt x="138" y="31"/>
                </a:cubicBezTo>
                <a:cubicBezTo>
                  <a:pt x="137" y="33"/>
                  <a:pt x="138" y="34"/>
                  <a:pt x="140" y="35"/>
                </a:cubicBezTo>
                <a:cubicBezTo>
                  <a:pt x="154" y="44"/>
                  <a:pt x="164" y="56"/>
                  <a:pt x="172" y="72"/>
                </a:cubicBezTo>
                <a:cubicBezTo>
                  <a:pt x="174" y="76"/>
                  <a:pt x="163" y="80"/>
                  <a:pt x="162" y="77"/>
                </a:cubicBezTo>
                <a:cubicBezTo>
                  <a:pt x="158" y="63"/>
                  <a:pt x="148" y="53"/>
                  <a:pt x="135" y="45"/>
                </a:cubicBezTo>
                <a:cubicBezTo>
                  <a:pt x="134" y="44"/>
                  <a:pt x="132" y="43"/>
                  <a:pt x="131" y="46"/>
                </a:cubicBezTo>
                <a:cubicBezTo>
                  <a:pt x="130" y="48"/>
                  <a:pt x="129" y="49"/>
                  <a:pt x="127" y="49"/>
                </a:cubicBezTo>
                <a:cubicBezTo>
                  <a:pt x="123" y="48"/>
                  <a:pt x="123" y="48"/>
                  <a:pt x="123" y="48"/>
                </a:cubicBezTo>
                <a:cubicBezTo>
                  <a:pt x="123" y="165"/>
                  <a:pt x="123" y="165"/>
                  <a:pt x="123" y="165"/>
                </a:cubicBezTo>
                <a:cubicBezTo>
                  <a:pt x="129" y="166"/>
                  <a:pt x="133" y="171"/>
                  <a:pt x="133" y="177"/>
                </a:cubicBezTo>
                <a:cubicBezTo>
                  <a:pt x="133" y="184"/>
                  <a:pt x="128" y="189"/>
                  <a:pt x="121" y="189"/>
                </a:cubicBezTo>
                <a:cubicBezTo>
                  <a:pt x="12" y="189"/>
                  <a:pt x="12" y="189"/>
                  <a:pt x="12" y="189"/>
                </a:cubicBezTo>
                <a:cubicBezTo>
                  <a:pt x="5" y="189"/>
                  <a:pt x="0" y="184"/>
                  <a:pt x="0" y="177"/>
                </a:cubicBezTo>
                <a:cubicBezTo>
                  <a:pt x="0" y="170"/>
                  <a:pt x="5" y="165"/>
                  <a:pt x="12" y="165"/>
                </a:cubicBezTo>
                <a:close/>
                <a:moveTo>
                  <a:pt x="39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2" y="29"/>
                  <a:pt x="52" y="29"/>
                  <a:pt x="52" y="29"/>
                </a:cubicBezTo>
                <a:cubicBezTo>
                  <a:pt x="39" y="29"/>
                  <a:pt x="39" y="29"/>
                  <a:pt x="39" y="29"/>
                </a:cubicBezTo>
                <a:lnTo>
                  <a:pt x="39" y="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727" name="Google Shape;4727;p21"/>
          <p:cNvGrpSpPr/>
          <p:nvPr/>
        </p:nvGrpSpPr>
        <p:grpSpPr>
          <a:xfrm>
            <a:off x="8015288" y="1944688"/>
            <a:ext cx="568325" cy="388937"/>
            <a:chOff x="8015288" y="1944688"/>
            <a:chExt cx="568325" cy="388937"/>
          </a:xfrm>
        </p:grpSpPr>
        <p:sp>
          <p:nvSpPr>
            <p:cNvPr id="4728" name="Google Shape;4728;p21"/>
            <p:cNvSpPr/>
            <p:nvPr/>
          </p:nvSpPr>
          <p:spPr>
            <a:xfrm>
              <a:off x="8015288" y="1944688"/>
              <a:ext cx="568325" cy="338138"/>
            </a:xfrm>
            <a:custGeom>
              <a:rect b="b" l="l" r="r" t="t"/>
              <a:pathLst>
                <a:path extrusionOk="0" h="126" w="212">
                  <a:moveTo>
                    <a:pt x="0" y="87"/>
                  </a:moveTo>
                  <a:cubicBezTo>
                    <a:pt x="0" y="98"/>
                    <a:pt x="0" y="98"/>
                    <a:pt x="0" y="98"/>
                  </a:cubicBezTo>
                  <a:cubicBezTo>
                    <a:pt x="0" y="114"/>
                    <a:pt x="13" y="126"/>
                    <a:pt x="28" y="126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1" y="124"/>
                    <a:pt x="31" y="122"/>
                    <a:pt x="31" y="120"/>
                  </a:cubicBezTo>
                  <a:cubicBezTo>
                    <a:pt x="31" y="112"/>
                    <a:pt x="35" y="104"/>
                    <a:pt x="40" y="99"/>
                  </a:cubicBezTo>
                  <a:cubicBezTo>
                    <a:pt x="45" y="94"/>
                    <a:pt x="53" y="90"/>
                    <a:pt x="61" y="90"/>
                  </a:cubicBezTo>
                  <a:cubicBezTo>
                    <a:pt x="69" y="90"/>
                    <a:pt x="76" y="94"/>
                    <a:pt x="82" y="99"/>
                  </a:cubicBezTo>
                  <a:cubicBezTo>
                    <a:pt x="87" y="104"/>
                    <a:pt x="90" y="112"/>
                    <a:pt x="90" y="120"/>
                  </a:cubicBezTo>
                  <a:cubicBezTo>
                    <a:pt x="90" y="122"/>
                    <a:pt x="90" y="124"/>
                    <a:pt x="90" y="126"/>
                  </a:cubicBezTo>
                  <a:cubicBezTo>
                    <a:pt x="138" y="126"/>
                    <a:pt x="138" y="126"/>
                    <a:pt x="138" y="126"/>
                  </a:cubicBezTo>
                  <a:cubicBezTo>
                    <a:pt x="138" y="124"/>
                    <a:pt x="138" y="122"/>
                    <a:pt x="138" y="120"/>
                  </a:cubicBezTo>
                  <a:cubicBezTo>
                    <a:pt x="138" y="112"/>
                    <a:pt x="141" y="104"/>
                    <a:pt x="146" y="99"/>
                  </a:cubicBezTo>
                  <a:cubicBezTo>
                    <a:pt x="152" y="94"/>
                    <a:pt x="159" y="90"/>
                    <a:pt x="167" y="90"/>
                  </a:cubicBezTo>
                  <a:cubicBezTo>
                    <a:pt x="175" y="90"/>
                    <a:pt x="183" y="94"/>
                    <a:pt x="188" y="99"/>
                  </a:cubicBezTo>
                  <a:cubicBezTo>
                    <a:pt x="193" y="104"/>
                    <a:pt x="197" y="112"/>
                    <a:pt x="197" y="120"/>
                  </a:cubicBezTo>
                  <a:cubicBezTo>
                    <a:pt x="197" y="121"/>
                    <a:pt x="197" y="122"/>
                    <a:pt x="197" y="123"/>
                  </a:cubicBezTo>
                  <a:cubicBezTo>
                    <a:pt x="206" y="119"/>
                    <a:pt x="212" y="109"/>
                    <a:pt x="212" y="98"/>
                  </a:cubicBezTo>
                  <a:cubicBezTo>
                    <a:pt x="212" y="87"/>
                    <a:pt x="212" y="87"/>
                    <a:pt x="212" y="87"/>
                  </a:cubicBezTo>
                  <a:cubicBezTo>
                    <a:pt x="212" y="72"/>
                    <a:pt x="200" y="59"/>
                    <a:pt x="184" y="59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185" y="22"/>
                    <a:pt x="162" y="0"/>
                    <a:pt x="146" y="1"/>
                  </a:cubicBezTo>
                  <a:cubicBezTo>
                    <a:pt x="112" y="1"/>
                    <a:pt x="79" y="1"/>
                    <a:pt x="46" y="1"/>
                  </a:cubicBezTo>
                  <a:cubicBezTo>
                    <a:pt x="27" y="1"/>
                    <a:pt x="29" y="5"/>
                    <a:pt x="29" y="14"/>
                  </a:cubicBezTo>
                  <a:cubicBezTo>
                    <a:pt x="29" y="29"/>
                    <a:pt x="29" y="44"/>
                    <a:pt x="29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13" y="59"/>
                    <a:pt x="0" y="72"/>
                    <a:pt x="0" y="87"/>
                  </a:cubicBezTo>
                  <a:close/>
                  <a:moveTo>
                    <a:pt x="107" y="19"/>
                  </a:moveTo>
                  <a:cubicBezTo>
                    <a:pt x="156" y="19"/>
                    <a:pt x="156" y="19"/>
                    <a:pt x="156" y="19"/>
                  </a:cubicBezTo>
                  <a:cubicBezTo>
                    <a:pt x="156" y="53"/>
                    <a:pt x="156" y="53"/>
                    <a:pt x="156" y="53"/>
                  </a:cubicBezTo>
                  <a:cubicBezTo>
                    <a:pt x="107" y="53"/>
                    <a:pt x="107" y="53"/>
                    <a:pt x="107" y="53"/>
                  </a:cubicBezTo>
                  <a:lnTo>
                    <a:pt x="107" y="1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9" name="Google Shape;4729;p21"/>
            <p:cNvSpPr/>
            <p:nvPr/>
          </p:nvSpPr>
          <p:spPr>
            <a:xfrm>
              <a:off x="8396288" y="2197100"/>
              <a:ext cx="136525" cy="136525"/>
            </a:xfrm>
            <a:custGeom>
              <a:rect b="b" l="l" r="r" t="t"/>
              <a:pathLst>
                <a:path extrusionOk="0" h="51" w="51">
                  <a:moveTo>
                    <a:pt x="25" y="17"/>
                  </a:moveTo>
                  <a:cubicBezTo>
                    <a:pt x="20" y="17"/>
                    <a:pt x="17" y="21"/>
                    <a:pt x="17" y="26"/>
                  </a:cubicBezTo>
                  <a:cubicBezTo>
                    <a:pt x="17" y="31"/>
                    <a:pt x="20" y="34"/>
                    <a:pt x="25" y="34"/>
                  </a:cubicBezTo>
                  <a:cubicBezTo>
                    <a:pt x="30" y="34"/>
                    <a:pt x="34" y="31"/>
                    <a:pt x="34" y="26"/>
                  </a:cubicBezTo>
                  <a:cubicBezTo>
                    <a:pt x="34" y="21"/>
                    <a:pt x="30" y="17"/>
                    <a:pt x="25" y="17"/>
                  </a:cubicBezTo>
                  <a:moveTo>
                    <a:pt x="0" y="26"/>
                  </a:moveTo>
                  <a:cubicBezTo>
                    <a:pt x="0" y="40"/>
                    <a:pt x="11" y="51"/>
                    <a:pt x="25" y="51"/>
                  </a:cubicBezTo>
                  <a:cubicBezTo>
                    <a:pt x="39" y="51"/>
                    <a:pt x="51" y="40"/>
                    <a:pt x="51" y="26"/>
                  </a:cubicBezTo>
                  <a:cubicBezTo>
                    <a:pt x="51" y="12"/>
                    <a:pt x="39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0" name="Google Shape;4730;p21"/>
            <p:cNvSpPr/>
            <p:nvPr/>
          </p:nvSpPr>
          <p:spPr>
            <a:xfrm>
              <a:off x="8108950" y="2197100"/>
              <a:ext cx="136525" cy="136525"/>
            </a:xfrm>
            <a:custGeom>
              <a:rect b="b" l="l" r="r" t="t"/>
              <a:pathLst>
                <a:path extrusionOk="0" h="51" w="51">
                  <a:moveTo>
                    <a:pt x="26" y="17"/>
                  </a:moveTo>
                  <a:cubicBezTo>
                    <a:pt x="21" y="17"/>
                    <a:pt x="17" y="21"/>
                    <a:pt x="17" y="26"/>
                  </a:cubicBezTo>
                  <a:cubicBezTo>
                    <a:pt x="17" y="31"/>
                    <a:pt x="21" y="34"/>
                    <a:pt x="26" y="34"/>
                  </a:cubicBezTo>
                  <a:cubicBezTo>
                    <a:pt x="30" y="34"/>
                    <a:pt x="34" y="31"/>
                    <a:pt x="34" y="26"/>
                  </a:cubicBezTo>
                  <a:cubicBezTo>
                    <a:pt x="34" y="21"/>
                    <a:pt x="30" y="17"/>
                    <a:pt x="26" y="17"/>
                  </a:cubicBezTo>
                  <a:moveTo>
                    <a:pt x="0" y="26"/>
                  </a:moveTo>
                  <a:cubicBezTo>
                    <a:pt x="0" y="40"/>
                    <a:pt x="12" y="51"/>
                    <a:pt x="26" y="51"/>
                  </a:cubicBezTo>
                  <a:cubicBezTo>
                    <a:pt x="40" y="51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31" name="Google Shape;4731;p21"/>
          <p:cNvGrpSpPr/>
          <p:nvPr/>
        </p:nvGrpSpPr>
        <p:grpSpPr>
          <a:xfrm>
            <a:off x="792163" y="1930400"/>
            <a:ext cx="536574" cy="409575"/>
            <a:chOff x="792163" y="1930400"/>
            <a:chExt cx="536574" cy="409575"/>
          </a:xfrm>
        </p:grpSpPr>
        <p:sp>
          <p:nvSpPr>
            <p:cNvPr id="4732" name="Google Shape;4732;p21"/>
            <p:cNvSpPr/>
            <p:nvPr/>
          </p:nvSpPr>
          <p:spPr>
            <a:xfrm>
              <a:off x="1196975" y="2049463"/>
              <a:ext cx="131762" cy="287338"/>
            </a:xfrm>
            <a:custGeom>
              <a:rect b="b" l="l" r="r" t="t"/>
              <a:pathLst>
                <a:path extrusionOk="0" h="181" w="83">
                  <a:moveTo>
                    <a:pt x="0" y="32"/>
                  </a:moveTo>
                  <a:lnTo>
                    <a:pt x="83" y="0"/>
                  </a:lnTo>
                  <a:lnTo>
                    <a:pt x="78" y="137"/>
                  </a:lnTo>
                  <a:lnTo>
                    <a:pt x="0" y="18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3" name="Google Shape;4733;p21"/>
            <p:cNvSpPr/>
            <p:nvPr/>
          </p:nvSpPr>
          <p:spPr>
            <a:xfrm>
              <a:off x="795338" y="2044700"/>
              <a:ext cx="385762" cy="295275"/>
            </a:xfrm>
            <a:custGeom>
              <a:rect b="b" l="l" r="r" t="t"/>
              <a:pathLst>
                <a:path extrusionOk="0" h="186" w="243">
                  <a:moveTo>
                    <a:pt x="0" y="0"/>
                  </a:moveTo>
                  <a:lnTo>
                    <a:pt x="243" y="37"/>
                  </a:lnTo>
                  <a:lnTo>
                    <a:pt x="243" y="186"/>
                  </a:lnTo>
                  <a:lnTo>
                    <a:pt x="3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4" name="Google Shape;4734;p21"/>
            <p:cNvSpPr/>
            <p:nvPr/>
          </p:nvSpPr>
          <p:spPr>
            <a:xfrm>
              <a:off x="792163" y="2000250"/>
              <a:ext cx="388937" cy="88900"/>
            </a:xfrm>
            <a:custGeom>
              <a:rect b="b" l="l" r="r" t="t"/>
              <a:pathLst>
                <a:path extrusionOk="0" h="56" w="245">
                  <a:moveTo>
                    <a:pt x="0" y="0"/>
                  </a:moveTo>
                  <a:lnTo>
                    <a:pt x="245" y="38"/>
                  </a:lnTo>
                  <a:lnTo>
                    <a:pt x="245" y="56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5" name="Google Shape;4735;p21"/>
            <p:cNvSpPr/>
            <p:nvPr/>
          </p:nvSpPr>
          <p:spPr>
            <a:xfrm>
              <a:off x="1196975" y="2003425"/>
              <a:ext cx="128587" cy="84138"/>
            </a:xfrm>
            <a:custGeom>
              <a:rect b="b" l="l" r="r" t="t"/>
              <a:pathLst>
                <a:path extrusionOk="0" h="31" w="48">
                  <a:moveTo>
                    <a:pt x="0" y="31"/>
                  </a:moveTo>
                  <a:cubicBezTo>
                    <a:pt x="48" y="13"/>
                    <a:pt x="48" y="13"/>
                    <a:pt x="48" y="13"/>
                  </a:cubicBezTo>
                  <a:cubicBezTo>
                    <a:pt x="48" y="6"/>
                    <a:pt x="48" y="6"/>
                    <a:pt x="48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6" name="Google Shape;4736;p21"/>
            <p:cNvSpPr/>
            <p:nvPr/>
          </p:nvSpPr>
          <p:spPr>
            <a:xfrm>
              <a:off x="795338" y="1944688"/>
              <a:ext cx="520700" cy="100013"/>
            </a:xfrm>
            <a:custGeom>
              <a:rect b="b" l="l" r="r" t="t"/>
              <a:pathLst>
                <a:path extrusionOk="0" h="63" w="328">
                  <a:moveTo>
                    <a:pt x="89" y="0"/>
                  </a:moveTo>
                  <a:lnTo>
                    <a:pt x="328" y="30"/>
                  </a:lnTo>
                  <a:lnTo>
                    <a:pt x="245" y="63"/>
                  </a:lnTo>
                  <a:lnTo>
                    <a:pt x="0" y="2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7" name="Google Shape;4737;p21"/>
            <p:cNvSpPr/>
            <p:nvPr/>
          </p:nvSpPr>
          <p:spPr>
            <a:xfrm>
              <a:off x="1219200" y="1963738"/>
              <a:ext cx="28575" cy="36513"/>
            </a:xfrm>
            <a:custGeom>
              <a:rect b="b" l="l" r="r" t="t"/>
              <a:pathLst>
                <a:path extrusionOk="0" h="14" w="11">
                  <a:moveTo>
                    <a:pt x="0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1"/>
                    <a:pt x="11" y="7"/>
                    <a:pt x="11" y="4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7" y="0"/>
                    <a:pt x="4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8" name="Google Shape;4738;p21"/>
            <p:cNvSpPr/>
            <p:nvPr/>
          </p:nvSpPr>
          <p:spPr>
            <a:xfrm>
              <a:off x="1033463" y="1930400"/>
              <a:ext cx="30162" cy="41275"/>
            </a:xfrm>
            <a:custGeom>
              <a:rect b="b" l="l" r="r" t="t"/>
              <a:pathLst>
                <a:path extrusionOk="0" h="15" w="11">
                  <a:moveTo>
                    <a:pt x="1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1"/>
                    <a:pt x="11" y="8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ubicBezTo>
                    <a:pt x="0" y="2"/>
                    <a:pt x="1" y="2"/>
                    <a:pt x="1" y="4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39" name="Google Shape;4739;p21"/>
          <p:cNvGrpSpPr/>
          <p:nvPr/>
        </p:nvGrpSpPr>
        <p:grpSpPr>
          <a:xfrm>
            <a:off x="7285038" y="2749550"/>
            <a:ext cx="482600" cy="395288"/>
            <a:chOff x="7285038" y="2749550"/>
            <a:chExt cx="482600" cy="395288"/>
          </a:xfrm>
        </p:grpSpPr>
        <p:sp>
          <p:nvSpPr>
            <p:cNvPr id="4740" name="Google Shape;4740;p21"/>
            <p:cNvSpPr/>
            <p:nvPr/>
          </p:nvSpPr>
          <p:spPr>
            <a:xfrm>
              <a:off x="7383463" y="2938463"/>
              <a:ext cx="274637" cy="206375"/>
            </a:xfrm>
            <a:custGeom>
              <a:rect b="b" l="l" r="r" t="t"/>
              <a:pathLst>
                <a:path extrusionOk="0" h="77" w="102">
                  <a:moveTo>
                    <a:pt x="76" y="39"/>
                  </a:moveTo>
                  <a:cubicBezTo>
                    <a:pt x="91" y="39"/>
                    <a:pt x="91" y="39"/>
                    <a:pt x="91" y="3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76" y="50"/>
                    <a:pt x="76" y="50"/>
                    <a:pt x="76" y="50"/>
                  </a:cubicBezTo>
                  <a:lnTo>
                    <a:pt x="76" y="39"/>
                  </a:lnTo>
                  <a:close/>
                  <a:moveTo>
                    <a:pt x="11" y="39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11" y="50"/>
                    <a:pt x="11" y="50"/>
                    <a:pt x="11" y="50"/>
                  </a:cubicBezTo>
                  <a:lnTo>
                    <a:pt x="11" y="39"/>
                  </a:lnTo>
                  <a:close/>
                  <a:moveTo>
                    <a:pt x="67" y="19"/>
                  </a:moveTo>
                  <a:cubicBezTo>
                    <a:pt x="72" y="19"/>
                    <a:pt x="76" y="22"/>
                    <a:pt x="7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9" y="22"/>
                    <a:pt x="63" y="19"/>
                    <a:pt x="67" y="19"/>
                  </a:cubicBezTo>
                  <a:close/>
                  <a:moveTo>
                    <a:pt x="67" y="18"/>
                  </a:moveTo>
                  <a:cubicBezTo>
                    <a:pt x="73" y="18"/>
                    <a:pt x="78" y="21"/>
                    <a:pt x="79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7" y="21"/>
                    <a:pt x="61" y="18"/>
                    <a:pt x="67" y="18"/>
                  </a:cubicBezTo>
                  <a:close/>
                  <a:moveTo>
                    <a:pt x="97" y="29"/>
                  </a:moveTo>
                  <a:cubicBezTo>
                    <a:pt x="100" y="31"/>
                    <a:pt x="102" y="34"/>
                    <a:pt x="102" y="38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2" y="53"/>
                    <a:pt x="98" y="57"/>
                    <a:pt x="93" y="58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4"/>
                    <a:pt x="90" y="77"/>
                    <a:pt x="86" y="77"/>
                  </a:cubicBezTo>
                  <a:cubicBezTo>
                    <a:pt x="82" y="77"/>
                    <a:pt x="79" y="74"/>
                    <a:pt x="79" y="70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4"/>
                    <a:pt x="23" y="77"/>
                    <a:pt x="19" y="77"/>
                  </a:cubicBezTo>
                  <a:cubicBezTo>
                    <a:pt x="16" y="77"/>
                    <a:pt x="12" y="74"/>
                    <a:pt x="12" y="70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5" y="58"/>
                    <a:pt x="0" y="53"/>
                    <a:pt x="0" y="4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4"/>
                    <a:pt x="3" y="30"/>
                    <a:pt x="7" y="28"/>
                  </a:cubicBezTo>
                  <a:cubicBezTo>
                    <a:pt x="10" y="20"/>
                    <a:pt x="14" y="11"/>
                    <a:pt x="18" y="3"/>
                  </a:cubicBezTo>
                  <a:cubicBezTo>
                    <a:pt x="19" y="1"/>
                    <a:pt x="19" y="0"/>
                    <a:pt x="21" y="0"/>
                  </a:cubicBezTo>
                  <a:cubicBezTo>
                    <a:pt x="41" y="0"/>
                    <a:pt x="61" y="0"/>
                    <a:pt x="81" y="0"/>
                  </a:cubicBezTo>
                  <a:cubicBezTo>
                    <a:pt x="83" y="0"/>
                    <a:pt x="84" y="1"/>
                    <a:pt x="85" y="3"/>
                  </a:cubicBezTo>
                  <a:lnTo>
                    <a:pt x="97" y="2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1" name="Google Shape;4741;p21"/>
            <p:cNvSpPr/>
            <p:nvPr/>
          </p:nvSpPr>
          <p:spPr>
            <a:xfrm>
              <a:off x="7285038" y="2749550"/>
              <a:ext cx="482600" cy="395288"/>
            </a:xfrm>
            <a:custGeom>
              <a:rect b="b" l="l" r="r" t="t"/>
              <a:pathLst>
                <a:path extrusionOk="0" h="249" w="304">
                  <a:moveTo>
                    <a:pt x="0" y="0"/>
                  </a:moveTo>
                  <a:lnTo>
                    <a:pt x="27" y="0"/>
                  </a:lnTo>
                  <a:lnTo>
                    <a:pt x="275" y="0"/>
                  </a:lnTo>
                  <a:lnTo>
                    <a:pt x="304" y="0"/>
                  </a:lnTo>
                  <a:lnTo>
                    <a:pt x="304" y="249"/>
                  </a:lnTo>
                  <a:lnTo>
                    <a:pt x="275" y="249"/>
                  </a:lnTo>
                  <a:lnTo>
                    <a:pt x="275" y="11"/>
                  </a:lnTo>
                  <a:lnTo>
                    <a:pt x="147" y="58"/>
                  </a:lnTo>
                  <a:lnTo>
                    <a:pt x="27" y="11"/>
                  </a:lnTo>
                  <a:lnTo>
                    <a:pt x="27" y="249"/>
                  </a:lnTo>
                  <a:lnTo>
                    <a:pt x="0" y="2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745" name="Shape 4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6" name="Google Shape;4746;p22"/>
          <p:cNvSpPr/>
          <p:nvPr/>
        </p:nvSpPr>
        <p:spPr>
          <a:xfrm>
            <a:off x="8684451" y="1656019"/>
            <a:ext cx="307148" cy="289696"/>
          </a:xfrm>
          <a:custGeom>
            <a:rect b="b" l="l" r="r" t="t"/>
            <a:pathLst>
              <a:path extrusionOk="0" h="115" w="122">
                <a:moveTo>
                  <a:pt x="82" y="51"/>
                </a:moveTo>
                <a:cubicBezTo>
                  <a:pt x="82" y="45"/>
                  <a:pt x="82" y="45"/>
                  <a:pt x="82" y="45"/>
                </a:cubicBezTo>
                <a:cubicBezTo>
                  <a:pt x="82" y="43"/>
                  <a:pt x="83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41"/>
                  <a:pt x="82" y="43"/>
                  <a:pt x="81" y="44"/>
                </a:cubicBezTo>
                <a:cubicBezTo>
                  <a:pt x="77" y="51"/>
                  <a:pt x="77" y="51"/>
                  <a:pt x="77" y="51"/>
                </a:cubicBezTo>
                <a:cubicBezTo>
                  <a:pt x="77" y="51"/>
                  <a:pt x="77" y="51"/>
                  <a:pt x="77" y="51"/>
                </a:cubicBezTo>
                <a:cubicBezTo>
                  <a:pt x="82" y="51"/>
                  <a:pt x="82" y="51"/>
                  <a:pt x="82" y="51"/>
                </a:cubicBezTo>
                <a:close/>
                <a:moveTo>
                  <a:pt x="69" y="53"/>
                </a:moveTo>
                <a:cubicBezTo>
                  <a:pt x="81" y="35"/>
                  <a:pt x="81" y="35"/>
                  <a:pt x="81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51"/>
                  <a:pt x="89" y="51"/>
                  <a:pt x="89" y="51"/>
                </a:cubicBezTo>
                <a:cubicBezTo>
                  <a:pt x="93" y="51"/>
                  <a:pt x="93" y="51"/>
                  <a:pt x="93" y="51"/>
                </a:cubicBezTo>
                <a:cubicBezTo>
                  <a:pt x="93" y="57"/>
                  <a:pt x="93" y="57"/>
                  <a:pt x="93" y="57"/>
                </a:cubicBezTo>
                <a:cubicBezTo>
                  <a:pt x="89" y="57"/>
                  <a:pt x="89" y="57"/>
                  <a:pt x="89" y="57"/>
                </a:cubicBezTo>
                <a:cubicBezTo>
                  <a:pt x="89" y="64"/>
                  <a:pt x="89" y="64"/>
                  <a:pt x="89" y="64"/>
                </a:cubicBezTo>
                <a:cubicBezTo>
                  <a:pt x="82" y="64"/>
                  <a:pt x="82" y="64"/>
                  <a:pt x="82" y="64"/>
                </a:cubicBezTo>
                <a:cubicBezTo>
                  <a:pt x="82" y="57"/>
                  <a:pt x="82" y="57"/>
                  <a:pt x="82" y="57"/>
                </a:cubicBezTo>
                <a:cubicBezTo>
                  <a:pt x="69" y="57"/>
                  <a:pt x="69" y="57"/>
                  <a:pt x="69" y="57"/>
                </a:cubicBezTo>
                <a:lnTo>
                  <a:pt x="69" y="53"/>
                </a:lnTo>
                <a:close/>
                <a:moveTo>
                  <a:pt x="46" y="61"/>
                </a:moveTo>
                <a:cubicBezTo>
                  <a:pt x="46" y="50"/>
                  <a:pt x="58" y="48"/>
                  <a:pt x="58" y="44"/>
                </a:cubicBezTo>
                <a:cubicBezTo>
                  <a:pt x="58" y="42"/>
                  <a:pt x="57" y="41"/>
                  <a:pt x="55" y="41"/>
                </a:cubicBezTo>
                <a:cubicBezTo>
                  <a:pt x="52" y="41"/>
                  <a:pt x="51" y="44"/>
                  <a:pt x="51" y="44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8" y="34"/>
                  <a:pt x="56" y="34"/>
                </a:cubicBezTo>
                <a:cubicBezTo>
                  <a:pt x="61" y="34"/>
                  <a:pt x="66" y="37"/>
                  <a:pt x="66" y="43"/>
                </a:cubicBezTo>
                <a:cubicBezTo>
                  <a:pt x="66" y="53"/>
                  <a:pt x="54" y="54"/>
                  <a:pt x="54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64"/>
                  <a:pt x="66" y="64"/>
                  <a:pt x="66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3"/>
                  <a:pt x="46" y="62"/>
                  <a:pt x="46" y="61"/>
                </a:cubicBezTo>
                <a:moveTo>
                  <a:pt x="83" y="87"/>
                </a:moveTo>
                <a:cubicBezTo>
                  <a:pt x="71" y="77"/>
                  <a:pt x="67" y="82"/>
                  <a:pt x="62" y="88"/>
                </a:cubicBezTo>
                <a:cubicBezTo>
                  <a:pt x="58" y="91"/>
                  <a:pt x="48" y="83"/>
                  <a:pt x="40" y="75"/>
                </a:cubicBezTo>
                <a:cubicBezTo>
                  <a:pt x="31" y="67"/>
                  <a:pt x="23" y="57"/>
                  <a:pt x="27" y="53"/>
                </a:cubicBezTo>
                <a:cubicBezTo>
                  <a:pt x="33" y="47"/>
                  <a:pt x="37" y="44"/>
                  <a:pt x="28" y="32"/>
                </a:cubicBezTo>
                <a:cubicBezTo>
                  <a:pt x="18" y="20"/>
                  <a:pt x="11" y="29"/>
                  <a:pt x="6" y="34"/>
                </a:cubicBezTo>
                <a:cubicBezTo>
                  <a:pt x="0" y="40"/>
                  <a:pt x="6" y="64"/>
                  <a:pt x="28" y="86"/>
                </a:cubicBezTo>
                <a:cubicBezTo>
                  <a:pt x="51" y="109"/>
                  <a:pt x="74" y="115"/>
                  <a:pt x="80" y="109"/>
                </a:cubicBezTo>
                <a:cubicBezTo>
                  <a:pt x="86" y="103"/>
                  <a:pt x="95" y="97"/>
                  <a:pt x="83" y="87"/>
                </a:cubicBezTo>
                <a:moveTo>
                  <a:pt x="69" y="0"/>
                </a:moveTo>
                <a:cubicBezTo>
                  <a:pt x="51" y="0"/>
                  <a:pt x="36" y="9"/>
                  <a:pt x="26" y="23"/>
                </a:cubicBezTo>
                <a:cubicBezTo>
                  <a:pt x="28" y="24"/>
                  <a:pt x="30" y="26"/>
                  <a:pt x="32" y="28"/>
                </a:cubicBezTo>
                <a:cubicBezTo>
                  <a:pt x="39" y="17"/>
                  <a:pt x="51" y="10"/>
                  <a:pt x="64" y="8"/>
                </a:cubicBezTo>
                <a:cubicBezTo>
                  <a:pt x="69" y="17"/>
                  <a:pt x="69" y="17"/>
                  <a:pt x="69" y="17"/>
                </a:cubicBezTo>
                <a:cubicBezTo>
                  <a:pt x="75" y="8"/>
                  <a:pt x="75" y="8"/>
                  <a:pt x="75" y="8"/>
                </a:cubicBezTo>
                <a:cubicBezTo>
                  <a:pt x="95" y="11"/>
                  <a:pt x="112" y="27"/>
                  <a:pt x="114" y="47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2" y="72"/>
                  <a:pt x="105" y="84"/>
                  <a:pt x="93" y="91"/>
                </a:cubicBezTo>
                <a:cubicBezTo>
                  <a:pt x="94" y="93"/>
                  <a:pt x="95" y="94"/>
                  <a:pt x="95" y="96"/>
                </a:cubicBezTo>
                <a:cubicBezTo>
                  <a:pt x="95" y="97"/>
                  <a:pt x="95" y="98"/>
                  <a:pt x="94" y="99"/>
                </a:cubicBezTo>
                <a:cubicBezTo>
                  <a:pt x="111" y="91"/>
                  <a:pt x="122" y="73"/>
                  <a:pt x="122" y="53"/>
                </a:cubicBezTo>
                <a:cubicBezTo>
                  <a:pt x="122" y="24"/>
                  <a:pt x="99" y="0"/>
                  <a:pt x="69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7" name="Google Shape;4747;p22"/>
          <p:cNvSpPr/>
          <p:nvPr/>
        </p:nvSpPr>
        <p:spPr>
          <a:xfrm>
            <a:off x="220434" y="490505"/>
            <a:ext cx="300167" cy="312384"/>
          </a:xfrm>
          <a:custGeom>
            <a:rect b="b" l="l" r="r" t="t"/>
            <a:pathLst>
              <a:path extrusionOk="0" h="124" w="119">
                <a:moveTo>
                  <a:pt x="47" y="16"/>
                </a:moveTo>
                <a:cubicBezTo>
                  <a:pt x="58" y="34"/>
                  <a:pt x="58" y="34"/>
                  <a:pt x="58" y="34"/>
                </a:cubicBezTo>
                <a:cubicBezTo>
                  <a:pt x="59" y="35"/>
                  <a:pt x="61" y="35"/>
                  <a:pt x="61" y="34"/>
                </a:cubicBezTo>
                <a:cubicBezTo>
                  <a:pt x="72" y="16"/>
                  <a:pt x="72" y="16"/>
                  <a:pt x="72" y="16"/>
                </a:cubicBezTo>
                <a:cubicBezTo>
                  <a:pt x="73" y="14"/>
                  <a:pt x="72" y="13"/>
                  <a:pt x="70" y="13"/>
                </a:cubicBezTo>
                <a:cubicBezTo>
                  <a:pt x="65" y="13"/>
                  <a:pt x="65" y="13"/>
                  <a:pt x="65" y="13"/>
                </a:cubicBezTo>
                <a:cubicBezTo>
                  <a:pt x="65" y="2"/>
                  <a:pt x="65" y="2"/>
                  <a:pt x="65" y="2"/>
                </a:cubicBezTo>
                <a:cubicBezTo>
                  <a:pt x="65" y="1"/>
                  <a:pt x="64" y="0"/>
                  <a:pt x="6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0"/>
                  <a:pt x="54" y="1"/>
                  <a:pt x="54" y="2"/>
                </a:cubicBezTo>
                <a:cubicBezTo>
                  <a:pt x="54" y="13"/>
                  <a:pt x="54" y="13"/>
                  <a:pt x="54" y="13"/>
                </a:cubicBezTo>
                <a:cubicBezTo>
                  <a:pt x="49" y="13"/>
                  <a:pt x="49" y="13"/>
                  <a:pt x="49" y="13"/>
                </a:cubicBezTo>
                <a:cubicBezTo>
                  <a:pt x="48" y="13"/>
                  <a:pt x="47" y="14"/>
                  <a:pt x="47" y="16"/>
                </a:cubicBezTo>
                <a:moveTo>
                  <a:pt x="59" y="41"/>
                </a:moveTo>
                <a:cubicBezTo>
                  <a:pt x="74" y="72"/>
                  <a:pt x="74" y="72"/>
                  <a:pt x="74" y="72"/>
                </a:cubicBezTo>
                <a:cubicBezTo>
                  <a:pt x="74" y="73"/>
                  <a:pt x="74" y="73"/>
                  <a:pt x="75" y="73"/>
                </a:cubicBezTo>
                <a:cubicBezTo>
                  <a:pt x="117" y="77"/>
                  <a:pt x="117" y="77"/>
                  <a:pt x="117" y="77"/>
                </a:cubicBezTo>
                <a:cubicBezTo>
                  <a:pt x="118" y="77"/>
                  <a:pt x="119" y="75"/>
                  <a:pt x="119" y="74"/>
                </a:cubicBezTo>
                <a:cubicBezTo>
                  <a:pt x="108" y="50"/>
                  <a:pt x="108" y="50"/>
                  <a:pt x="108" y="50"/>
                </a:cubicBezTo>
                <a:cubicBezTo>
                  <a:pt x="108" y="50"/>
                  <a:pt x="107" y="49"/>
                  <a:pt x="107" y="49"/>
                </a:cubicBezTo>
                <a:lnTo>
                  <a:pt x="59" y="41"/>
                </a:lnTo>
                <a:close/>
                <a:moveTo>
                  <a:pt x="12" y="50"/>
                </a:moveTo>
                <a:cubicBezTo>
                  <a:pt x="0" y="74"/>
                  <a:pt x="0" y="74"/>
                  <a:pt x="0" y="74"/>
                </a:cubicBezTo>
                <a:cubicBezTo>
                  <a:pt x="0" y="75"/>
                  <a:pt x="1" y="77"/>
                  <a:pt x="2" y="77"/>
                </a:cubicBezTo>
                <a:cubicBezTo>
                  <a:pt x="44" y="72"/>
                  <a:pt x="44" y="72"/>
                  <a:pt x="44" y="72"/>
                </a:cubicBezTo>
                <a:cubicBezTo>
                  <a:pt x="45" y="72"/>
                  <a:pt x="45" y="72"/>
                  <a:pt x="46" y="71"/>
                </a:cubicBezTo>
                <a:cubicBezTo>
                  <a:pt x="59" y="41"/>
                  <a:pt x="59" y="41"/>
                  <a:pt x="59" y="41"/>
                </a:cubicBezTo>
                <a:cubicBezTo>
                  <a:pt x="13" y="49"/>
                  <a:pt x="13" y="49"/>
                  <a:pt x="13" y="49"/>
                </a:cubicBezTo>
                <a:cubicBezTo>
                  <a:pt x="12" y="49"/>
                  <a:pt x="12" y="50"/>
                  <a:pt x="12" y="50"/>
                </a:cubicBezTo>
                <a:moveTo>
                  <a:pt x="59" y="66"/>
                </a:moveTo>
                <a:cubicBezTo>
                  <a:pt x="59" y="115"/>
                  <a:pt x="59" y="115"/>
                  <a:pt x="59" y="115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98" y="84"/>
                  <a:pt x="98" y="84"/>
                  <a:pt x="98" y="84"/>
                </a:cubicBezTo>
                <a:cubicBezTo>
                  <a:pt x="98" y="83"/>
                  <a:pt x="99" y="82"/>
                  <a:pt x="100" y="82"/>
                </a:cubicBezTo>
                <a:cubicBezTo>
                  <a:pt x="105" y="83"/>
                  <a:pt x="105" y="83"/>
                  <a:pt x="105" y="83"/>
                </a:cubicBezTo>
                <a:cubicBezTo>
                  <a:pt x="106" y="83"/>
                  <a:pt x="106" y="84"/>
                  <a:pt x="106" y="85"/>
                </a:cubicBezTo>
                <a:cubicBezTo>
                  <a:pt x="106" y="112"/>
                  <a:pt x="106" y="112"/>
                  <a:pt x="106" y="112"/>
                </a:cubicBezTo>
                <a:cubicBezTo>
                  <a:pt x="106" y="113"/>
                  <a:pt x="106" y="114"/>
                  <a:pt x="105" y="114"/>
                </a:cubicBezTo>
                <a:cubicBezTo>
                  <a:pt x="62" y="123"/>
                  <a:pt x="62" y="123"/>
                  <a:pt x="62" y="123"/>
                </a:cubicBezTo>
                <a:cubicBezTo>
                  <a:pt x="60" y="124"/>
                  <a:pt x="58" y="124"/>
                  <a:pt x="56" y="123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3" y="114"/>
                  <a:pt x="13" y="113"/>
                  <a:pt x="13" y="113"/>
                </a:cubicBezTo>
                <a:cubicBezTo>
                  <a:pt x="12" y="85"/>
                  <a:pt x="12" y="85"/>
                  <a:pt x="12" y="85"/>
                </a:cubicBezTo>
                <a:cubicBezTo>
                  <a:pt x="12" y="84"/>
                  <a:pt x="13" y="83"/>
                  <a:pt x="14" y="83"/>
                </a:cubicBezTo>
                <a:cubicBezTo>
                  <a:pt x="49" y="80"/>
                  <a:pt x="49" y="80"/>
                  <a:pt x="49" y="80"/>
                </a:cubicBezTo>
                <a:cubicBezTo>
                  <a:pt x="50" y="80"/>
                  <a:pt x="51" y="79"/>
                  <a:pt x="51" y="79"/>
                </a:cubicBezTo>
                <a:cubicBezTo>
                  <a:pt x="56" y="66"/>
                  <a:pt x="56" y="66"/>
                  <a:pt x="56" y="66"/>
                </a:cubicBezTo>
                <a:cubicBezTo>
                  <a:pt x="57" y="64"/>
                  <a:pt x="59" y="64"/>
                  <a:pt x="59" y="6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8" name="Google Shape;4748;p22"/>
          <p:cNvSpPr/>
          <p:nvPr/>
        </p:nvSpPr>
        <p:spPr>
          <a:xfrm>
            <a:off x="679410" y="541115"/>
            <a:ext cx="298421" cy="209419"/>
          </a:xfrm>
          <a:custGeom>
            <a:rect b="b" l="l" r="r" t="t"/>
            <a:pathLst>
              <a:path extrusionOk="0" h="83" w="119">
                <a:moveTo>
                  <a:pt x="59" y="0"/>
                </a:moveTo>
                <a:cubicBezTo>
                  <a:pt x="73" y="32"/>
                  <a:pt x="73" y="32"/>
                  <a:pt x="73" y="32"/>
                </a:cubicBezTo>
                <a:cubicBezTo>
                  <a:pt x="74" y="32"/>
                  <a:pt x="74" y="33"/>
                  <a:pt x="75" y="33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8" y="36"/>
                  <a:pt x="119" y="35"/>
                  <a:pt x="119" y="34"/>
                </a:cubicBezTo>
                <a:cubicBezTo>
                  <a:pt x="108" y="10"/>
                  <a:pt x="108" y="10"/>
                  <a:pt x="108" y="10"/>
                </a:cubicBezTo>
                <a:cubicBezTo>
                  <a:pt x="107" y="9"/>
                  <a:pt x="107" y="9"/>
                  <a:pt x="106" y="9"/>
                </a:cubicBezTo>
                <a:lnTo>
                  <a:pt x="59" y="0"/>
                </a:lnTo>
                <a:close/>
                <a:moveTo>
                  <a:pt x="11" y="10"/>
                </a:move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44" y="32"/>
                  <a:pt x="44" y="32"/>
                  <a:pt x="44" y="32"/>
                </a:cubicBezTo>
                <a:cubicBezTo>
                  <a:pt x="45" y="32"/>
                  <a:pt x="45" y="31"/>
                  <a:pt x="45" y="31"/>
                </a:cubicBezTo>
                <a:cubicBezTo>
                  <a:pt x="59" y="0"/>
                  <a:pt x="59" y="0"/>
                  <a:pt x="59" y="0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1" y="10"/>
                </a:cubicBezTo>
                <a:moveTo>
                  <a:pt x="59" y="26"/>
                </a:moveTo>
                <a:cubicBezTo>
                  <a:pt x="59" y="74"/>
                  <a:pt x="59" y="74"/>
                  <a:pt x="59" y="74"/>
                </a:cubicBezTo>
                <a:cubicBezTo>
                  <a:pt x="98" y="67"/>
                  <a:pt x="98" y="67"/>
                  <a:pt x="98" y="67"/>
                </a:cubicBezTo>
                <a:cubicBezTo>
                  <a:pt x="98" y="43"/>
                  <a:pt x="98" y="43"/>
                  <a:pt x="98" y="43"/>
                </a:cubicBezTo>
                <a:cubicBezTo>
                  <a:pt x="98" y="42"/>
                  <a:pt x="99" y="41"/>
                  <a:pt x="100" y="42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06" y="42"/>
                  <a:pt x="106" y="43"/>
                  <a:pt x="106" y="44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6" y="72"/>
                  <a:pt x="106" y="73"/>
                  <a:pt x="105" y="73"/>
                </a:cubicBezTo>
                <a:cubicBezTo>
                  <a:pt x="62" y="82"/>
                  <a:pt x="62" y="82"/>
                  <a:pt x="62" y="82"/>
                </a:cubicBezTo>
                <a:cubicBezTo>
                  <a:pt x="60" y="83"/>
                  <a:pt x="58" y="83"/>
                  <a:pt x="56" y="82"/>
                </a:cubicBezTo>
                <a:cubicBezTo>
                  <a:pt x="14" y="74"/>
                  <a:pt x="14" y="74"/>
                  <a:pt x="14" y="74"/>
                </a:cubicBezTo>
                <a:cubicBezTo>
                  <a:pt x="13" y="73"/>
                  <a:pt x="13" y="73"/>
                  <a:pt x="13" y="72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3"/>
                  <a:pt x="12" y="42"/>
                  <a:pt x="13" y="42"/>
                </a:cubicBezTo>
                <a:cubicBezTo>
                  <a:pt x="49" y="39"/>
                  <a:pt x="49" y="39"/>
                  <a:pt x="49" y="39"/>
                </a:cubicBezTo>
                <a:cubicBezTo>
                  <a:pt x="50" y="39"/>
                  <a:pt x="50" y="39"/>
                  <a:pt x="51" y="38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3"/>
                  <a:pt x="59" y="24"/>
                  <a:pt x="59" y="2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9" name="Google Shape;4749;p22"/>
          <p:cNvSpPr/>
          <p:nvPr/>
        </p:nvSpPr>
        <p:spPr>
          <a:xfrm>
            <a:off x="1204703" y="471309"/>
            <a:ext cx="200693" cy="347287"/>
          </a:xfrm>
          <a:custGeom>
            <a:rect b="b" l="l" r="r" t="t"/>
            <a:pathLst>
              <a:path extrusionOk="0" h="138" w="79">
                <a:moveTo>
                  <a:pt x="50" y="96"/>
                </a:moveTo>
                <a:cubicBezTo>
                  <a:pt x="40" y="83"/>
                  <a:pt x="40" y="83"/>
                  <a:pt x="40" y="83"/>
                </a:cubicBezTo>
                <a:cubicBezTo>
                  <a:pt x="29" y="96"/>
                  <a:pt x="29" y="96"/>
                  <a:pt x="29" y="96"/>
                </a:cubicBezTo>
                <a:cubicBezTo>
                  <a:pt x="35" y="96"/>
                  <a:pt x="35" y="96"/>
                  <a:pt x="35" y="96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44" y="110"/>
                  <a:pt x="44" y="110"/>
                  <a:pt x="44" y="110"/>
                </a:cubicBezTo>
                <a:cubicBezTo>
                  <a:pt x="44" y="96"/>
                  <a:pt x="44" y="96"/>
                  <a:pt x="44" y="96"/>
                </a:cubicBezTo>
                <a:cubicBezTo>
                  <a:pt x="50" y="96"/>
                  <a:pt x="50" y="96"/>
                  <a:pt x="50" y="96"/>
                </a:cubicBezTo>
                <a:moveTo>
                  <a:pt x="68" y="77"/>
                </a:moveTo>
                <a:cubicBezTo>
                  <a:pt x="68" y="110"/>
                  <a:pt x="68" y="110"/>
                  <a:pt x="68" y="110"/>
                </a:cubicBezTo>
                <a:cubicBezTo>
                  <a:pt x="68" y="115"/>
                  <a:pt x="64" y="120"/>
                  <a:pt x="58" y="120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16" y="120"/>
                  <a:pt x="12" y="115"/>
                  <a:pt x="12" y="110"/>
                </a:cubicBezTo>
                <a:cubicBezTo>
                  <a:pt x="12" y="77"/>
                  <a:pt x="12" y="77"/>
                  <a:pt x="12" y="77"/>
                </a:cubicBezTo>
                <a:cubicBezTo>
                  <a:pt x="12" y="72"/>
                  <a:pt x="16" y="67"/>
                  <a:pt x="21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5"/>
                  <a:pt x="36" y="75"/>
                  <a:pt x="36" y="75"/>
                </a:cubicBezTo>
                <a:cubicBezTo>
                  <a:pt x="43" y="75"/>
                  <a:pt x="43" y="75"/>
                  <a:pt x="43" y="75"/>
                </a:cubicBezTo>
                <a:cubicBezTo>
                  <a:pt x="43" y="67"/>
                  <a:pt x="43" y="67"/>
                  <a:pt x="43" y="67"/>
                </a:cubicBezTo>
                <a:cubicBezTo>
                  <a:pt x="58" y="67"/>
                  <a:pt x="58" y="67"/>
                  <a:pt x="58" y="67"/>
                </a:cubicBezTo>
                <a:cubicBezTo>
                  <a:pt x="64" y="67"/>
                  <a:pt x="68" y="72"/>
                  <a:pt x="68" y="77"/>
                </a:cubicBezTo>
                <a:moveTo>
                  <a:pt x="40" y="55"/>
                </a:moveTo>
                <a:cubicBezTo>
                  <a:pt x="53" y="55"/>
                  <a:pt x="63" y="45"/>
                  <a:pt x="63" y="32"/>
                </a:cubicBezTo>
                <a:cubicBezTo>
                  <a:pt x="63" y="19"/>
                  <a:pt x="53" y="9"/>
                  <a:pt x="40" y="9"/>
                </a:cubicBezTo>
                <a:cubicBezTo>
                  <a:pt x="27" y="9"/>
                  <a:pt x="17" y="19"/>
                  <a:pt x="17" y="32"/>
                </a:cubicBezTo>
                <a:cubicBezTo>
                  <a:pt x="17" y="45"/>
                  <a:pt x="27" y="55"/>
                  <a:pt x="40" y="55"/>
                </a:cubicBezTo>
                <a:moveTo>
                  <a:pt x="77" y="123"/>
                </a:moveTo>
                <a:cubicBezTo>
                  <a:pt x="78" y="123"/>
                  <a:pt x="79" y="124"/>
                  <a:pt x="79" y="125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1"/>
                  <a:pt x="78" y="132"/>
                  <a:pt x="77" y="132"/>
                </a:cubicBezTo>
                <a:cubicBezTo>
                  <a:pt x="71" y="132"/>
                  <a:pt x="71" y="132"/>
                  <a:pt x="71" y="132"/>
                </a:cubicBezTo>
                <a:cubicBezTo>
                  <a:pt x="71" y="136"/>
                  <a:pt x="71" y="136"/>
                  <a:pt x="71" y="136"/>
                </a:cubicBezTo>
                <a:cubicBezTo>
                  <a:pt x="71" y="137"/>
                  <a:pt x="70" y="138"/>
                  <a:pt x="69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0" y="137"/>
                  <a:pt x="60" y="136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19" y="132"/>
                  <a:pt x="19" y="132"/>
                  <a:pt x="19" y="132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19" y="137"/>
                  <a:pt x="18" y="138"/>
                  <a:pt x="17" y="138"/>
                </a:cubicBezTo>
                <a:cubicBezTo>
                  <a:pt x="10" y="138"/>
                  <a:pt x="10" y="138"/>
                  <a:pt x="10" y="138"/>
                </a:cubicBezTo>
                <a:cubicBezTo>
                  <a:pt x="9" y="138"/>
                  <a:pt x="8" y="137"/>
                  <a:pt x="8" y="136"/>
                </a:cubicBezTo>
                <a:cubicBezTo>
                  <a:pt x="8" y="132"/>
                  <a:pt x="8" y="132"/>
                  <a:pt x="8" y="132"/>
                </a:cubicBezTo>
                <a:cubicBezTo>
                  <a:pt x="2" y="132"/>
                  <a:pt x="2" y="132"/>
                  <a:pt x="2" y="132"/>
                </a:cubicBezTo>
                <a:cubicBezTo>
                  <a:pt x="1" y="132"/>
                  <a:pt x="0" y="131"/>
                  <a:pt x="0" y="130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4"/>
                  <a:pt x="1" y="123"/>
                  <a:pt x="2" y="123"/>
                </a:cubicBezTo>
                <a:lnTo>
                  <a:pt x="77" y="123"/>
                </a:lnTo>
                <a:close/>
                <a:moveTo>
                  <a:pt x="34" y="63"/>
                </a:moveTo>
                <a:cubicBezTo>
                  <a:pt x="19" y="60"/>
                  <a:pt x="9" y="47"/>
                  <a:pt x="9" y="32"/>
                </a:cubicBezTo>
                <a:cubicBezTo>
                  <a:pt x="9" y="14"/>
                  <a:pt x="23" y="0"/>
                  <a:pt x="41" y="1"/>
                </a:cubicBezTo>
                <a:cubicBezTo>
                  <a:pt x="57" y="2"/>
                  <a:pt x="71" y="15"/>
                  <a:pt x="71" y="31"/>
                </a:cubicBezTo>
                <a:cubicBezTo>
                  <a:pt x="72" y="47"/>
                  <a:pt x="61" y="60"/>
                  <a:pt x="46" y="63"/>
                </a:cubicBezTo>
                <a:lnTo>
                  <a:pt x="34" y="63"/>
                </a:lnTo>
                <a:close/>
                <a:moveTo>
                  <a:pt x="43" y="49"/>
                </a:moveTo>
                <a:cubicBezTo>
                  <a:pt x="43" y="48"/>
                  <a:pt x="41" y="46"/>
                  <a:pt x="40" y="46"/>
                </a:cubicBezTo>
                <a:cubicBezTo>
                  <a:pt x="38" y="46"/>
                  <a:pt x="37" y="48"/>
                  <a:pt x="37" y="49"/>
                </a:cubicBezTo>
                <a:cubicBezTo>
                  <a:pt x="37" y="51"/>
                  <a:pt x="38" y="52"/>
                  <a:pt x="40" y="52"/>
                </a:cubicBezTo>
                <a:cubicBezTo>
                  <a:pt x="41" y="52"/>
                  <a:pt x="43" y="51"/>
                  <a:pt x="43" y="49"/>
                </a:cubicBezTo>
                <a:moveTo>
                  <a:pt x="38" y="36"/>
                </a:moveTo>
                <a:cubicBezTo>
                  <a:pt x="57" y="32"/>
                  <a:pt x="57" y="32"/>
                  <a:pt x="57" y="32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7" y="29"/>
                  <a:pt x="37" y="29"/>
                </a:cubicBezTo>
                <a:cubicBezTo>
                  <a:pt x="35" y="29"/>
                  <a:pt x="34" y="31"/>
                  <a:pt x="34" y="33"/>
                </a:cubicBezTo>
                <a:cubicBezTo>
                  <a:pt x="35" y="35"/>
                  <a:pt x="36" y="36"/>
                  <a:pt x="38" y="36"/>
                </a:cubicBezTo>
                <a:moveTo>
                  <a:pt x="40" y="18"/>
                </a:moveTo>
                <a:cubicBezTo>
                  <a:pt x="41" y="18"/>
                  <a:pt x="43" y="17"/>
                  <a:pt x="43" y="15"/>
                </a:cubicBezTo>
                <a:cubicBezTo>
                  <a:pt x="43" y="14"/>
                  <a:pt x="41" y="12"/>
                  <a:pt x="40" y="12"/>
                </a:cubicBezTo>
                <a:cubicBezTo>
                  <a:pt x="38" y="12"/>
                  <a:pt x="37" y="14"/>
                  <a:pt x="37" y="15"/>
                </a:cubicBezTo>
                <a:cubicBezTo>
                  <a:pt x="37" y="17"/>
                  <a:pt x="38" y="18"/>
                  <a:pt x="40" y="18"/>
                </a:cubicBezTo>
                <a:moveTo>
                  <a:pt x="25" y="32"/>
                </a:moveTo>
                <a:cubicBezTo>
                  <a:pt x="25" y="34"/>
                  <a:pt x="24" y="35"/>
                  <a:pt x="23" y="35"/>
                </a:cubicBezTo>
                <a:cubicBezTo>
                  <a:pt x="21" y="35"/>
                  <a:pt x="20" y="34"/>
                  <a:pt x="20" y="32"/>
                </a:cubicBezTo>
                <a:cubicBezTo>
                  <a:pt x="20" y="31"/>
                  <a:pt x="21" y="29"/>
                  <a:pt x="23" y="29"/>
                </a:cubicBezTo>
                <a:cubicBezTo>
                  <a:pt x="24" y="29"/>
                  <a:pt x="25" y="31"/>
                  <a:pt x="25" y="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0" name="Google Shape;4750;p22"/>
          <p:cNvSpPr/>
          <p:nvPr/>
        </p:nvSpPr>
        <p:spPr>
          <a:xfrm>
            <a:off x="1640993" y="490505"/>
            <a:ext cx="300167" cy="310638"/>
          </a:xfrm>
          <a:custGeom>
            <a:rect b="b" l="l" r="r" t="t"/>
            <a:pathLst>
              <a:path extrusionOk="0" h="123" w="119">
                <a:moveTo>
                  <a:pt x="75" y="59"/>
                </a:moveTo>
                <a:cubicBezTo>
                  <a:pt x="101" y="34"/>
                  <a:pt x="101" y="34"/>
                  <a:pt x="101" y="34"/>
                </a:cubicBezTo>
                <a:cubicBezTo>
                  <a:pt x="102" y="34"/>
                  <a:pt x="102" y="33"/>
                  <a:pt x="103" y="33"/>
                </a:cubicBezTo>
                <a:cubicBezTo>
                  <a:pt x="104" y="33"/>
                  <a:pt x="105" y="33"/>
                  <a:pt x="106" y="33"/>
                </a:cubicBezTo>
                <a:cubicBezTo>
                  <a:pt x="111" y="33"/>
                  <a:pt x="114" y="36"/>
                  <a:pt x="114" y="41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4" y="76"/>
                  <a:pt x="113" y="79"/>
                  <a:pt x="111" y="80"/>
                </a:cubicBezTo>
                <a:cubicBezTo>
                  <a:pt x="116" y="118"/>
                  <a:pt x="116" y="118"/>
                  <a:pt x="116" y="118"/>
                </a:cubicBezTo>
                <a:cubicBezTo>
                  <a:pt x="117" y="120"/>
                  <a:pt x="115" y="122"/>
                  <a:pt x="113" y="123"/>
                </a:cubicBezTo>
                <a:cubicBezTo>
                  <a:pt x="110" y="123"/>
                  <a:pt x="108" y="121"/>
                  <a:pt x="108" y="119"/>
                </a:cubicBezTo>
                <a:cubicBezTo>
                  <a:pt x="105" y="98"/>
                  <a:pt x="105" y="98"/>
                  <a:pt x="105" y="98"/>
                </a:cubicBezTo>
                <a:cubicBezTo>
                  <a:pt x="100" y="120"/>
                  <a:pt x="100" y="120"/>
                  <a:pt x="100" y="120"/>
                </a:cubicBezTo>
                <a:cubicBezTo>
                  <a:pt x="99" y="122"/>
                  <a:pt x="97" y="123"/>
                  <a:pt x="96" y="123"/>
                </a:cubicBezTo>
                <a:cubicBezTo>
                  <a:pt x="95" y="123"/>
                  <a:pt x="95" y="123"/>
                  <a:pt x="95" y="123"/>
                </a:cubicBezTo>
                <a:cubicBezTo>
                  <a:pt x="92" y="122"/>
                  <a:pt x="91" y="120"/>
                  <a:pt x="92" y="118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99" y="78"/>
                  <a:pt x="98" y="76"/>
                  <a:pt x="98" y="73"/>
                </a:cubicBezTo>
                <a:cubicBezTo>
                  <a:pt x="98" y="49"/>
                  <a:pt x="98" y="49"/>
                  <a:pt x="98" y="49"/>
                </a:cubicBezTo>
                <a:cubicBezTo>
                  <a:pt x="81" y="65"/>
                  <a:pt x="81" y="65"/>
                  <a:pt x="81" y="65"/>
                </a:cubicBezTo>
                <a:cubicBezTo>
                  <a:pt x="80" y="65"/>
                  <a:pt x="79" y="66"/>
                  <a:pt x="78" y="66"/>
                </a:cubicBezTo>
                <a:cubicBezTo>
                  <a:pt x="77" y="66"/>
                  <a:pt x="75" y="65"/>
                  <a:pt x="75" y="65"/>
                </a:cubicBezTo>
                <a:cubicBezTo>
                  <a:pt x="73" y="63"/>
                  <a:pt x="73" y="60"/>
                  <a:pt x="75" y="59"/>
                </a:cubicBezTo>
                <a:moveTo>
                  <a:pt x="106" y="25"/>
                </a:moveTo>
                <a:cubicBezTo>
                  <a:pt x="99" y="25"/>
                  <a:pt x="93" y="20"/>
                  <a:pt x="93" y="13"/>
                </a:cubicBezTo>
                <a:cubicBezTo>
                  <a:pt x="93" y="6"/>
                  <a:pt x="99" y="0"/>
                  <a:pt x="106" y="0"/>
                </a:cubicBezTo>
                <a:cubicBezTo>
                  <a:pt x="113" y="0"/>
                  <a:pt x="119" y="6"/>
                  <a:pt x="119" y="13"/>
                </a:cubicBezTo>
                <a:cubicBezTo>
                  <a:pt x="119" y="20"/>
                  <a:pt x="113" y="25"/>
                  <a:pt x="106" y="25"/>
                </a:cubicBezTo>
                <a:moveTo>
                  <a:pt x="44" y="65"/>
                </a:moveTo>
                <a:cubicBezTo>
                  <a:pt x="44" y="65"/>
                  <a:pt x="42" y="66"/>
                  <a:pt x="41" y="66"/>
                </a:cubicBezTo>
                <a:cubicBezTo>
                  <a:pt x="40" y="66"/>
                  <a:pt x="39" y="65"/>
                  <a:pt x="38" y="65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76"/>
                  <a:pt x="20" y="78"/>
                  <a:pt x="18" y="80"/>
                </a:cubicBezTo>
                <a:cubicBezTo>
                  <a:pt x="27" y="118"/>
                  <a:pt x="27" y="118"/>
                  <a:pt x="27" y="118"/>
                </a:cubicBezTo>
                <a:cubicBezTo>
                  <a:pt x="28" y="120"/>
                  <a:pt x="27" y="122"/>
                  <a:pt x="24" y="123"/>
                </a:cubicBezTo>
                <a:cubicBezTo>
                  <a:pt x="24" y="123"/>
                  <a:pt x="24" y="123"/>
                  <a:pt x="23" y="123"/>
                </a:cubicBezTo>
                <a:cubicBezTo>
                  <a:pt x="22" y="123"/>
                  <a:pt x="20" y="122"/>
                  <a:pt x="19" y="120"/>
                </a:cubicBezTo>
                <a:cubicBezTo>
                  <a:pt x="14" y="98"/>
                  <a:pt x="14" y="98"/>
                  <a:pt x="14" y="98"/>
                </a:cubicBezTo>
                <a:cubicBezTo>
                  <a:pt x="11" y="119"/>
                  <a:pt x="11" y="119"/>
                  <a:pt x="11" y="119"/>
                </a:cubicBezTo>
                <a:cubicBezTo>
                  <a:pt x="11" y="121"/>
                  <a:pt x="9" y="123"/>
                  <a:pt x="6" y="123"/>
                </a:cubicBezTo>
                <a:cubicBezTo>
                  <a:pt x="4" y="122"/>
                  <a:pt x="2" y="120"/>
                  <a:pt x="3" y="118"/>
                </a:cubicBezTo>
                <a:cubicBezTo>
                  <a:pt x="8" y="80"/>
                  <a:pt x="8" y="80"/>
                  <a:pt x="8" y="80"/>
                </a:cubicBezTo>
                <a:cubicBezTo>
                  <a:pt x="6" y="79"/>
                  <a:pt x="5" y="76"/>
                  <a:pt x="5" y="73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36"/>
                  <a:pt x="8" y="33"/>
                  <a:pt x="13" y="33"/>
                </a:cubicBezTo>
                <a:cubicBezTo>
                  <a:pt x="14" y="33"/>
                  <a:pt x="15" y="33"/>
                  <a:pt x="16" y="33"/>
                </a:cubicBezTo>
                <a:cubicBezTo>
                  <a:pt x="17" y="33"/>
                  <a:pt x="17" y="34"/>
                  <a:pt x="18" y="34"/>
                </a:cubicBezTo>
                <a:cubicBezTo>
                  <a:pt x="44" y="59"/>
                  <a:pt x="44" y="59"/>
                  <a:pt x="44" y="59"/>
                </a:cubicBezTo>
                <a:cubicBezTo>
                  <a:pt x="46" y="60"/>
                  <a:pt x="46" y="63"/>
                  <a:pt x="44" y="65"/>
                </a:cubicBezTo>
                <a:moveTo>
                  <a:pt x="0" y="13"/>
                </a:moveTo>
                <a:cubicBezTo>
                  <a:pt x="0" y="6"/>
                  <a:pt x="6" y="0"/>
                  <a:pt x="13" y="0"/>
                </a:cubicBez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5"/>
                  <a:pt x="13" y="25"/>
                </a:cubicBezTo>
                <a:cubicBezTo>
                  <a:pt x="6" y="25"/>
                  <a:pt x="0" y="20"/>
                  <a:pt x="0" y="13"/>
                </a:cubicBezTo>
                <a:moveTo>
                  <a:pt x="57" y="43"/>
                </a:moveTo>
                <a:cubicBezTo>
                  <a:pt x="57" y="52"/>
                  <a:pt x="57" y="52"/>
                  <a:pt x="57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54" y="35"/>
                  <a:pt x="54" y="35"/>
                  <a:pt x="54" y="35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57" y="43"/>
                </a:cubicBezTo>
                <a:moveTo>
                  <a:pt x="66" y="25"/>
                </a:moveTo>
                <a:cubicBezTo>
                  <a:pt x="56" y="25"/>
                  <a:pt x="56" y="25"/>
                  <a:pt x="56" y="25"/>
                </a:cubicBezTo>
                <a:cubicBezTo>
                  <a:pt x="56" y="29"/>
                  <a:pt x="56" y="29"/>
                  <a:pt x="56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5"/>
                  <a:pt x="52" y="25"/>
                  <a:pt x="52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39" y="25"/>
                  <a:pt x="36" y="28"/>
                  <a:pt x="36" y="31"/>
                </a:cubicBezTo>
                <a:cubicBezTo>
                  <a:pt x="36" y="46"/>
                  <a:pt x="36" y="46"/>
                  <a:pt x="36" y="46"/>
                </a:cubicBezTo>
                <a:cubicBezTo>
                  <a:pt x="47" y="56"/>
                  <a:pt x="47" y="56"/>
                  <a:pt x="47" y="56"/>
                </a:cubicBezTo>
                <a:cubicBezTo>
                  <a:pt x="48" y="56"/>
                  <a:pt x="48" y="57"/>
                  <a:pt x="49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9" y="58"/>
                  <a:pt x="72" y="55"/>
                  <a:pt x="72" y="52"/>
                </a:cubicBez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69" y="25"/>
                  <a:pt x="66" y="2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1" name="Google Shape;4751;p22"/>
          <p:cNvSpPr/>
          <p:nvPr/>
        </p:nvSpPr>
        <p:spPr>
          <a:xfrm>
            <a:off x="2469943" y="476543"/>
            <a:ext cx="305402" cy="343797"/>
          </a:xfrm>
          <a:custGeom>
            <a:rect b="b" l="l" r="r" t="t"/>
            <a:pathLst>
              <a:path extrusionOk="0" h="137" w="121">
                <a:moveTo>
                  <a:pt x="82" y="32"/>
                </a:moveTo>
                <a:cubicBezTo>
                  <a:pt x="72" y="1"/>
                  <a:pt x="72" y="1"/>
                  <a:pt x="72" y="1"/>
                </a:cubicBezTo>
                <a:cubicBezTo>
                  <a:pt x="71" y="0"/>
                  <a:pt x="71" y="0"/>
                  <a:pt x="70" y="0"/>
                </a:cubicBezTo>
                <a:cubicBezTo>
                  <a:pt x="61" y="3"/>
                  <a:pt x="61" y="3"/>
                  <a:pt x="61" y="3"/>
                </a:cubicBezTo>
                <a:cubicBezTo>
                  <a:pt x="61" y="3"/>
                  <a:pt x="61" y="3"/>
                  <a:pt x="61" y="3"/>
                </a:cubicBezTo>
                <a:cubicBezTo>
                  <a:pt x="61" y="3"/>
                  <a:pt x="61" y="3"/>
                  <a:pt x="61" y="3"/>
                </a:cubicBezTo>
                <a:cubicBezTo>
                  <a:pt x="57" y="5"/>
                  <a:pt x="57" y="5"/>
                  <a:pt x="57" y="5"/>
                </a:cubicBezTo>
                <a:cubicBezTo>
                  <a:pt x="60" y="16"/>
                  <a:pt x="60" y="16"/>
                  <a:pt x="60" y="16"/>
                </a:cubicBezTo>
                <a:cubicBezTo>
                  <a:pt x="55" y="18"/>
                  <a:pt x="55" y="18"/>
                  <a:pt x="55" y="18"/>
                </a:cubicBezTo>
                <a:cubicBezTo>
                  <a:pt x="51" y="6"/>
                  <a:pt x="51" y="6"/>
                  <a:pt x="51" y="6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38" y="11"/>
                  <a:pt x="38" y="11"/>
                  <a:pt x="38" y="11"/>
                </a:cubicBezTo>
                <a:cubicBezTo>
                  <a:pt x="37" y="11"/>
                  <a:pt x="37" y="12"/>
                  <a:pt x="37" y="12"/>
                </a:cubicBezTo>
                <a:cubicBezTo>
                  <a:pt x="47" y="43"/>
                  <a:pt x="47" y="43"/>
                  <a:pt x="47" y="43"/>
                </a:cubicBezTo>
                <a:cubicBezTo>
                  <a:pt x="48" y="44"/>
                  <a:pt x="48" y="44"/>
                  <a:pt x="49" y="44"/>
                </a:cubicBezTo>
                <a:cubicBezTo>
                  <a:pt x="81" y="33"/>
                  <a:pt x="81" y="33"/>
                  <a:pt x="81" y="33"/>
                </a:cubicBezTo>
                <a:cubicBezTo>
                  <a:pt x="82" y="33"/>
                  <a:pt x="82" y="33"/>
                  <a:pt x="82" y="32"/>
                </a:cubicBezTo>
                <a:moveTo>
                  <a:pt x="97" y="61"/>
                </a:moveTo>
                <a:cubicBezTo>
                  <a:pt x="80" y="51"/>
                  <a:pt x="80" y="51"/>
                  <a:pt x="80" y="51"/>
                </a:cubicBezTo>
                <a:cubicBezTo>
                  <a:pt x="71" y="69"/>
                  <a:pt x="71" y="69"/>
                  <a:pt x="71" y="69"/>
                </a:cubicBezTo>
                <a:cubicBezTo>
                  <a:pt x="77" y="71"/>
                  <a:pt x="77" y="71"/>
                  <a:pt x="77" y="71"/>
                </a:cubicBezTo>
                <a:cubicBezTo>
                  <a:pt x="80" y="64"/>
                  <a:pt x="80" y="64"/>
                  <a:pt x="80" y="64"/>
                </a:cubicBezTo>
                <a:cubicBezTo>
                  <a:pt x="87" y="83"/>
                  <a:pt x="87" y="83"/>
                  <a:pt x="87" y="83"/>
                </a:cubicBezTo>
                <a:cubicBezTo>
                  <a:pt x="93" y="81"/>
                  <a:pt x="93" y="81"/>
                  <a:pt x="93" y="81"/>
                </a:cubicBezTo>
                <a:cubicBezTo>
                  <a:pt x="86" y="62"/>
                  <a:pt x="86" y="62"/>
                  <a:pt x="86" y="62"/>
                </a:cubicBezTo>
                <a:cubicBezTo>
                  <a:pt x="94" y="66"/>
                  <a:pt x="94" y="66"/>
                  <a:pt x="94" y="66"/>
                </a:cubicBezTo>
                <a:lnTo>
                  <a:pt x="97" y="61"/>
                </a:lnTo>
                <a:close/>
                <a:moveTo>
                  <a:pt x="103" y="33"/>
                </a:moveTo>
                <a:cubicBezTo>
                  <a:pt x="119" y="81"/>
                  <a:pt x="119" y="81"/>
                  <a:pt x="119" y="81"/>
                </a:cubicBezTo>
                <a:cubicBezTo>
                  <a:pt x="119" y="82"/>
                  <a:pt x="119" y="83"/>
                  <a:pt x="118" y="83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7" y="100"/>
                  <a:pt x="66" y="100"/>
                  <a:pt x="65" y="99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9"/>
                  <a:pt x="50" y="48"/>
                  <a:pt x="51" y="48"/>
                </a:cubicBezTo>
                <a:cubicBezTo>
                  <a:pt x="101" y="31"/>
                  <a:pt x="101" y="31"/>
                  <a:pt x="101" y="31"/>
                </a:cubicBezTo>
                <a:cubicBezTo>
                  <a:pt x="102" y="31"/>
                  <a:pt x="103" y="32"/>
                  <a:pt x="103" y="33"/>
                </a:cubicBezTo>
                <a:moveTo>
                  <a:pt x="61" y="117"/>
                </a:moveTo>
                <a:cubicBezTo>
                  <a:pt x="60" y="113"/>
                  <a:pt x="55" y="111"/>
                  <a:pt x="51" y="112"/>
                </a:cubicBezTo>
                <a:cubicBezTo>
                  <a:pt x="47" y="114"/>
                  <a:pt x="45" y="118"/>
                  <a:pt x="46" y="122"/>
                </a:cubicBezTo>
                <a:cubicBezTo>
                  <a:pt x="48" y="126"/>
                  <a:pt x="52" y="128"/>
                  <a:pt x="56" y="127"/>
                </a:cubicBezTo>
                <a:cubicBezTo>
                  <a:pt x="60" y="125"/>
                  <a:pt x="62" y="121"/>
                  <a:pt x="61" y="117"/>
                </a:cubicBezTo>
                <a:moveTo>
                  <a:pt x="68" y="115"/>
                </a:moveTo>
                <a:cubicBezTo>
                  <a:pt x="71" y="123"/>
                  <a:pt x="67" y="131"/>
                  <a:pt x="59" y="134"/>
                </a:cubicBezTo>
                <a:cubicBezTo>
                  <a:pt x="50" y="137"/>
                  <a:pt x="42" y="132"/>
                  <a:pt x="39" y="124"/>
                </a:cubicBezTo>
                <a:cubicBezTo>
                  <a:pt x="37" y="116"/>
                  <a:pt x="41" y="108"/>
                  <a:pt x="49" y="105"/>
                </a:cubicBezTo>
                <a:cubicBezTo>
                  <a:pt x="57" y="102"/>
                  <a:pt x="66" y="107"/>
                  <a:pt x="68" y="115"/>
                </a:cubicBezTo>
                <a:moveTo>
                  <a:pt x="115" y="91"/>
                </a:moveTo>
                <a:cubicBezTo>
                  <a:pt x="68" y="107"/>
                  <a:pt x="68" y="107"/>
                  <a:pt x="68" y="107"/>
                </a:cubicBezTo>
                <a:cubicBezTo>
                  <a:pt x="70" y="109"/>
                  <a:pt x="71" y="111"/>
                  <a:pt x="72" y="114"/>
                </a:cubicBezTo>
                <a:cubicBezTo>
                  <a:pt x="72" y="114"/>
                  <a:pt x="72" y="114"/>
                  <a:pt x="72" y="114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20" y="98"/>
                  <a:pt x="121" y="96"/>
                  <a:pt x="120" y="94"/>
                </a:cubicBezTo>
                <a:cubicBezTo>
                  <a:pt x="119" y="92"/>
                  <a:pt x="117" y="91"/>
                  <a:pt x="115" y="91"/>
                </a:cubicBezTo>
                <a:moveTo>
                  <a:pt x="2" y="23"/>
                </a:moveTo>
                <a:cubicBezTo>
                  <a:pt x="0" y="16"/>
                  <a:pt x="4" y="8"/>
                  <a:pt x="12" y="5"/>
                </a:cubicBezTo>
                <a:cubicBezTo>
                  <a:pt x="19" y="3"/>
                  <a:pt x="28" y="7"/>
                  <a:pt x="30" y="14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0"/>
                  <a:pt x="53" y="100"/>
                  <a:pt x="50" y="101"/>
                </a:cubicBezTo>
                <a:cubicBezTo>
                  <a:pt x="23" y="17"/>
                  <a:pt x="23" y="17"/>
                  <a:pt x="23" y="17"/>
                </a:cubicBezTo>
                <a:cubicBezTo>
                  <a:pt x="21" y="13"/>
                  <a:pt x="18" y="11"/>
                  <a:pt x="14" y="12"/>
                </a:cubicBezTo>
                <a:cubicBezTo>
                  <a:pt x="11" y="14"/>
                  <a:pt x="9" y="17"/>
                  <a:pt x="10" y="21"/>
                </a:cubicBezTo>
                <a:cubicBezTo>
                  <a:pt x="10" y="23"/>
                  <a:pt x="9" y="25"/>
                  <a:pt x="7" y="26"/>
                </a:cubicBezTo>
                <a:cubicBezTo>
                  <a:pt x="5" y="27"/>
                  <a:pt x="3" y="25"/>
                  <a:pt x="2" y="2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2" name="Google Shape;4752;p22"/>
          <p:cNvSpPr/>
          <p:nvPr/>
        </p:nvSpPr>
        <p:spPr>
          <a:xfrm>
            <a:off x="2942881" y="502721"/>
            <a:ext cx="298421" cy="286206"/>
          </a:xfrm>
          <a:custGeom>
            <a:rect b="b" l="l" r="r" t="t"/>
            <a:pathLst>
              <a:path extrusionOk="0" h="113" w="119">
                <a:moveTo>
                  <a:pt x="50" y="82"/>
                </a:moveTo>
                <a:cubicBezTo>
                  <a:pt x="31" y="82"/>
                  <a:pt x="31" y="82"/>
                  <a:pt x="31" y="82"/>
                </a:cubicBezTo>
                <a:cubicBezTo>
                  <a:pt x="31" y="63"/>
                  <a:pt x="31" y="63"/>
                  <a:pt x="31" y="63"/>
                </a:cubicBezTo>
                <a:cubicBezTo>
                  <a:pt x="41" y="63"/>
                  <a:pt x="50" y="70"/>
                  <a:pt x="50" y="82"/>
                </a:cubicBezTo>
                <a:moveTo>
                  <a:pt x="31" y="105"/>
                </a:moveTo>
                <a:cubicBezTo>
                  <a:pt x="18" y="105"/>
                  <a:pt x="8" y="95"/>
                  <a:pt x="8" y="82"/>
                </a:cubicBezTo>
                <a:cubicBezTo>
                  <a:pt x="8" y="79"/>
                  <a:pt x="8" y="77"/>
                  <a:pt x="9" y="74"/>
                </a:cubicBezTo>
                <a:cubicBezTo>
                  <a:pt x="9" y="74"/>
                  <a:pt x="9" y="74"/>
                  <a:pt x="9" y="74"/>
                </a:cubicBezTo>
                <a:cubicBezTo>
                  <a:pt x="11" y="70"/>
                  <a:pt x="13" y="66"/>
                  <a:pt x="17" y="64"/>
                </a:cubicBezTo>
                <a:cubicBezTo>
                  <a:pt x="17" y="64"/>
                  <a:pt x="17" y="64"/>
                  <a:pt x="17" y="64"/>
                </a:cubicBezTo>
                <a:cubicBezTo>
                  <a:pt x="21" y="60"/>
                  <a:pt x="26" y="59"/>
                  <a:pt x="31" y="59"/>
                </a:cubicBezTo>
                <a:cubicBezTo>
                  <a:pt x="44" y="59"/>
                  <a:pt x="54" y="69"/>
                  <a:pt x="54" y="82"/>
                </a:cubicBezTo>
                <a:cubicBezTo>
                  <a:pt x="54" y="95"/>
                  <a:pt x="44" y="105"/>
                  <a:pt x="31" y="105"/>
                </a:cubicBezTo>
                <a:moveTo>
                  <a:pt x="35" y="51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7"/>
                  <a:pt x="39" y="47"/>
                  <a:pt x="39" y="47"/>
                </a:cubicBezTo>
                <a:cubicBezTo>
                  <a:pt x="40" y="47"/>
                  <a:pt x="41" y="46"/>
                  <a:pt x="41" y="45"/>
                </a:cubicBezTo>
                <a:cubicBezTo>
                  <a:pt x="41" y="43"/>
                  <a:pt x="41" y="43"/>
                  <a:pt x="41" y="43"/>
                </a:cubicBezTo>
                <a:cubicBezTo>
                  <a:pt x="41" y="42"/>
                  <a:pt x="40" y="41"/>
                  <a:pt x="39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2" y="42"/>
                  <a:pt x="22" y="43"/>
                </a:cubicBezTo>
                <a:cubicBezTo>
                  <a:pt x="22" y="45"/>
                  <a:pt x="22" y="45"/>
                  <a:pt x="22" y="45"/>
                </a:cubicBezTo>
                <a:cubicBezTo>
                  <a:pt x="22" y="46"/>
                  <a:pt x="23" y="47"/>
                  <a:pt x="24" y="47"/>
                </a:cubicBezTo>
                <a:cubicBezTo>
                  <a:pt x="27" y="47"/>
                  <a:pt x="27" y="47"/>
                  <a:pt x="27" y="47"/>
                </a:cubicBezTo>
                <a:cubicBezTo>
                  <a:pt x="27" y="51"/>
                  <a:pt x="27" y="51"/>
                  <a:pt x="27" y="51"/>
                </a:cubicBezTo>
                <a:cubicBezTo>
                  <a:pt x="16" y="53"/>
                  <a:pt x="7" y="60"/>
                  <a:pt x="3" y="69"/>
                </a:cubicBezTo>
                <a:cubicBezTo>
                  <a:pt x="1" y="73"/>
                  <a:pt x="0" y="77"/>
                  <a:pt x="0" y="82"/>
                </a:cubicBezTo>
                <a:cubicBezTo>
                  <a:pt x="0" y="83"/>
                  <a:pt x="0" y="84"/>
                  <a:pt x="0" y="85"/>
                </a:cubicBezTo>
                <a:cubicBezTo>
                  <a:pt x="2" y="101"/>
                  <a:pt x="15" y="113"/>
                  <a:pt x="31" y="113"/>
                </a:cubicBezTo>
                <a:cubicBezTo>
                  <a:pt x="48" y="113"/>
                  <a:pt x="62" y="99"/>
                  <a:pt x="62" y="82"/>
                </a:cubicBezTo>
                <a:cubicBezTo>
                  <a:pt x="62" y="66"/>
                  <a:pt x="50" y="53"/>
                  <a:pt x="35" y="51"/>
                </a:cubicBezTo>
                <a:moveTo>
                  <a:pt x="62" y="56"/>
                </a:moveTo>
                <a:cubicBezTo>
                  <a:pt x="57" y="50"/>
                  <a:pt x="57" y="50"/>
                  <a:pt x="57" y="50"/>
                </a:cubicBezTo>
                <a:cubicBezTo>
                  <a:pt x="56" y="50"/>
                  <a:pt x="55" y="50"/>
                  <a:pt x="54" y="50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2" y="54"/>
                  <a:pt x="52" y="55"/>
                </a:cubicBezTo>
                <a:cubicBezTo>
                  <a:pt x="58" y="60"/>
                  <a:pt x="58" y="60"/>
                  <a:pt x="58" y="60"/>
                </a:cubicBezTo>
                <a:cubicBezTo>
                  <a:pt x="59" y="61"/>
                  <a:pt x="60" y="61"/>
                  <a:pt x="61" y="60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58"/>
                  <a:pt x="63" y="56"/>
                  <a:pt x="62" y="56"/>
                </a:cubicBezTo>
                <a:moveTo>
                  <a:pt x="112" y="19"/>
                </a:moveTo>
                <a:cubicBezTo>
                  <a:pt x="107" y="14"/>
                  <a:pt x="107" y="14"/>
                  <a:pt x="107" y="14"/>
                </a:cubicBezTo>
                <a:cubicBezTo>
                  <a:pt x="83" y="14"/>
                  <a:pt x="83" y="14"/>
                  <a:pt x="83" y="14"/>
                </a:cubicBezTo>
                <a:cubicBezTo>
                  <a:pt x="82" y="9"/>
                  <a:pt x="82" y="9"/>
                  <a:pt x="82" y="9"/>
                </a:cubicBezTo>
                <a:cubicBezTo>
                  <a:pt x="103" y="9"/>
                  <a:pt x="103" y="9"/>
                  <a:pt x="103" y="9"/>
                </a:cubicBezTo>
                <a:cubicBezTo>
                  <a:pt x="100" y="5"/>
                  <a:pt x="100" y="5"/>
                  <a:pt x="100" y="5"/>
                </a:cubicBezTo>
                <a:cubicBezTo>
                  <a:pt x="100" y="4"/>
                  <a:pt x="99" y="3"/>
                  <a:pt x="98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8" y="3"/>
                  <a:pt x="37" y="4"/>
                  <a:pt x="37" y="5"/>
                </a:cubicBezTo>
                <a:cubicBezTo>
                  <a:pt x="34" y="9"/>
                  <a:pt x="34" y="9"/>
                  <a:pt x="34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2" y="14"/>
                  <a:pt x="52" y="14"/>
                  <a:pt x="52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25" y="19"/>
                  <a:pt x="25" y="19"/>
                  <a:pt x="25" y="19"/>
                </a:cubicBezTo>
                <a:lnTo>
                  <a:pt x="112" y="19"/>
                </a:lnTo>
                <a:close/>
                <a:moveTo>
                  <a:pt x="119" y="27"/>
                </a:moveTo>
                <a:cubicBezTo>
                  <a:pt x="119" y="85"/>
                  <a:pt x="119" y="85"/>
                  <a:pt x="119" y="85"/>
                </a:cubicBezTo>
                <a:cubicBezTo>
                  <a:pt x="119" y="90"/>
                  <a:pt x="115" y="94"/>
                  <a:pt x="110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6" y="90"/>
                  <a:pt x="67" y="86"/>
                  <a:pt x="67" y="82"/>
                </a:cubicBezTo>
                <a:cubicBezTo>
                  <a:pt x="67" y="76"/>
                  <a:pt x="65" y="70"/>
                  <a:pt x="63" y="65"/>
                </a:cubicBezTo>
                <a:cubicBezTo>
                  <a:pt x="63" y="65"/>
                  <a:pt x="64" y="64"/>
                  <a:pt x="65" y="63"/>
                </a:cubicBezTo>
                <a:cubicBezTo>
                  <a:pt x="66" y="62"/>
                  <a:pt x="66" y="62"/>
                  <a:pt x="66" y="62"/>
                </a:cubicBezTo>
                <a:cubicBezTo>
                  <a:pt x="69" y="59"/>
                  <a:pt x="69" y="55"/>
                  <a:pt x="66" y="52"/>
                </a:cubicBezTo>
                <a:cubicBezTo>
                  <a:pt x="60" y="47"/>
                  <a:pt x="60" y="47"/>
                  <a:pt x="60" y="47"/>
                </a:cubicBezTo>
                <a:cubicBezTo>
                  <a:pt x="59" y="45"/>
                  <a:pt x="57" y="45"/>
                  <a:pt x="55" y="45"/>
                </a:cubicBezTo>
                <a:cubicBezTo>
                  <a:pt x="53" y="45"/>
                  <a:pt x="51" y="46"/>
                  <a:pt x="50" y="47"/>
                </a:cubicBezTo>
                <a:cubicBezTo>
                  <a:pt x="49" y="49"/>
                  <a:pt x="49" y="49"/>
                  <a:pt x="49" y="49"/>
                </a:cubicBezTo>
                <a:cubicBezTo>
                  <a:pt x="48" y="49"/>
                  <a:pt x="48" y="50"/>
                  <a:pt x="48" y="50"/>
                </a:cubicBezTo>
                <a:cubicBezTo>
                  <a:pt x="47" y="50"/>
                  <a:pt x="46" y="49"/>
                  <a:pt x="45" y="49"/>
                </a:cubicBezTo>
                <a:cubicBezTo>
                  <a:pt x="45" y="48"/>
                  <a:pt x="46" y="47"/>
                  <a:pt x="46" y="45"/>
                </a:cubicBezTo>
                <a:cubicBezTo>
                  <a:pt x="46" y="43"/>
                  <a:pt x="46" y="43"/>
                  <a:pt x="46" y="43"/>
                </a:cubicBezTo>
                <a:cubicBezTo>
                  <a:pt x="46" y="39"/>
                  <a:pt x="43" y="36"/>
                  <a:pt x="39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2" y="36"/>
                  <a:pt x="19" y="38"/>
                  <a:pt x="18" y="40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5"/>
                  <a:pt x="19" y="21"/>
                  <a:pt x="21" y="19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1"/>
                  <a:pt x="37" y="0"/>
                  <a:pt x="39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100" y="0"/>
                  <a:pt x="102" y="1"/>
                  <a:pt x="103" y="2"/>
                </a:cubicBezTo>
                <a:cubicBezTo>
                  <a:pt x="116" y="19"/>
                  <a:pt x="116" y="19"/>
                  <a:pt x="116" y="19"/>
                </a:cubicBezTo>
                <a:cubicBezTo>
                  <a:pt x="118" y="21"/>
                  <a:pt x="119" y="25"/>
                  <a:pt x="119" y="2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3" name="Google Shape;4753;p22"/>
          <p:cNvSpPr/>
          <p:nvPr/>
        </p:nvSpPr>
        <p:spPr>
          <a:xfrm>
            <a:off x="2044124" y="460838"/>
            <a:ext cx="300167" cy="369974"/>
          </a:xfrm>
          <a:custGeom>
            <a:rect b="b" l="l" r="r" t="t"/>
            <a:pathLst>
              <a:path extrusionOk="0" h="147" w="119">
                <a:moveTo>
                  <a:pt x="75" y="20"/>
                </a:moveTo>
                <a:cubicBezTo>
                  <a:pt x="93" y="20"/>
                  <a:pt x="93" y="20"/>
                  <a:pt x="93" y="20"/>
                </a:cubicBezTo>
                <a:cubicBezTo>
                  <a:pt x="95" y="20"/>
                  <a:pt x="96" y="22"/>
                  <a:pt x="94" y="23"/>
                </a:cubicBezTo>
                <a:cubicBezTo>
                  <a:pt x="61" y="52"/>
                  <a:pt x="61" y="52"/>
                  <a:pt x="61" y="52"/>
                </a:cubicBezTo>
                <a:cubicBezTo>
                  <a:pt x="60" y="53"/>
                  <a:pt x="59" y="53"/>
                  <a:pt x="58" y="52"/>
                </a:cubicBezTo>
                <a:cubicBezTo>
                  <a:pt x="24" y="23"/>
                  <a:pt x="24" y="23"/>
                  <a:pt x="24" y="23"/>
                </a:cubicBezTo>
                <a:cubicBezTo>
                  <a:pt x="23" y="22"/>
                  <a:pt x="24" y="20"/>
                  <a:pt x="26" y="20"/>
                </a:cubicBezTo>
                <a:cubicBezTo>
                  <a:pt x="44" y="20"/>
                  <a:pt x="44" y="20"/>
                  <a:pt x="44" y="20"/>
                </a:cubicBezTo>
                <a:cubicBezTo>
                  <a:pt x="45" y="20"/>
                  <a:pt x="46" y="19"/>
                  <a:pt x="46" y="18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6" y="0"/>
                  <a:pt x="47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2" y="0"/>
                  <a:pt x="73" y="1"/>
                  <a:pt x="73" y="2"/>
                </a:cubicBezTo>
                <a:cubicBezTo>
                  <a:pt x="73" y="18"/>
                  <a:pt x="73" y="18"/>
                  <a:pt x="73" y="18"/>
                </a:cubicBezTo>
                <a:cubicBezTo>
                  <a:pt x="73" y="19"/>
                  <a:pt x="74" y="20"/>
                  <a:pt x="75" y="20"/>
                </a:cubicBezTo>
                <a:moveTo>
                  <a:pt x="106" y="135"/>
                </a:moveTo>
                <a:cubicBezTo>
                  <a:pt x="106" y="135"/>
                  <a:pt x="105" y="136"/>
                  <a:pt x="105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2" y="135"/>
                  <a:pt x="62" y="135"/>
                </a:cubicBezTo>
                <a:cubicBezTo>
                  <a:pt x="62" y="133"/>
                  <a:pt x="62" y="133"/>
                  <a:pt x="62" y="133"/>
                </a:cubicBezTo>
                <a:cubicBezTo>
                  <a:pt x="62" y="132"/>
                  <a:pt x="63" y="132"/>
                  <a:pt x="63" y="132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5" y="132"/>
                  <a:pt x="106" y="132"/>
                  <a:pt x="106" y="133"/>
                </a:cubicBezTo>
                <a:lnTo>
                  <a:pt x="106" y="135"/>
                </a:lnTo>
                <a:close/>
                <a:moveTo>
                  <a:pt x="66" y="104"/>
                </a:moveTo>
                <a:cubicBezTo>
                  <a:pt x="72" y="94"/>
                  <a:pt x="72" y="94"/>
                  <a:pt x="72" y="94"/>
                </a:cubicBezTo>
                <a:cubicBezTo>
                  <a:pt x="72" y="93"/>
                  <a:pt x="74" y="93"/>
                  <a:pt x="74" y="94"/>
                </a:cubicBezTo>
                <a:cubicBezTo>
                  <a:pt x="80" y="104"/>
                  <a:pt x="80" y="104"/>
                  <a:pt x="80" y="104"/>
                </a:cubicBezTo>
                <a:cubicBezTo>
                  <a:pt x="81" y="105"/>
                  <a:pt x="80" y="106"/>
                  <a:pt x="79" y="10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76" y="125"/>
                  <a:pt x="76" y="125"/>
                  <a:pt x="76" y="125"/>
                </a:cubicBezTo>
                <a:cubicBezTo>
                  <a:pt x="76" y="126"/>
                  <a:pt x="76" y="126"/>
                  <a:pt x="75" y="126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0" y="126"/>
                  <a:pt x="70" y="126"/>
                  <a:pt x="70" y="125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6"/>
                  <a:pt x="65" y="105"/>
                  <a:pt x="66" y="104"/>
                </a:cubicBezTo>
                <a:moveTo>
                  <a:pt x="88" y="104"/>
                </a:moveTo>
                <a:cubicBezTo>
                  <a:pt x="94" y="94"/>
                  <a:pt x="94" y="94"/>
                  <a:pt x="94" y="94"/>
                </a:cubicBezTo>
                <a:cubicBezTo>
                  <a:pt x="95" y="93"/>
                  <a:pt x="96" y="93"/>
                  <a:pt x="97" y="94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5"/>
                  <a:pt x="103" y="106"/>
                  <a:pt x="101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6"/>
                  <a:pt x="98" y="126"/>
                  <a:pt x="98" y="126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3" y="126"/>
                  <a:pt x="92" y="126"/>
                  <a:pt x="92" y="125"/>
                </a:cubicBezTo>
                <a:cubicBezTo>
                  <a:pt x="92" y="106"/>
                  <a:pt x="92" y="106"/>
                  <a:pt x="92" y="106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89" y="106"/>
                  <a:pt x="88" y="105"/>
                  <a:pt x="88" y="104"/>
                </a:cubicBezTo>
                <a:moveTo>
                  <a:pt x="116" y="69"/>
                </a:moveTo>
                <a:cubicBezTo>
                  <a:pt x="101" y="37"/>
                  <a:pt x="101" y="37"/>
                  <a:pt x="101" y="37"/>
                </a:cubicBezTo>
                <a:cubicBezTo>
                  <a:pt x="99" y="35"/>
                  <a:pt x="97" y="34"/>
                  <a:pt x="95" y="34"/>
                </a:cubicBezTo>
                <a:cubicBezTo>
                  <a:pt x="90" y="34"/>
                  <a:pt x="90" y="34"/>
                  <a:pt x="90" y="34"/>
                </a:cubicBezTo>
                <a:cubicBezTo>
                  <a:pt x="85" y="38"/>
                  <a:pt x="85" y="38"/>
                  <a:pt x="85" y="38"/>
                </a:cubicBezTo>
                <a:cubicBezTo>
                  <a:pt x="95" y="38"/>
                  <a:pt x="95" y="38"/>
                  <a:pt x="95" y="38"/>
                </a:cubicBezTo>
                <a:cubicBezTo>
                  <a:pt x="96" y="38"/>
                  <a:pt x="97" y="39"/>
                  <a:pt x="98" y="40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8" y="69"/>
                  <a:pt x="8" y="69"/>
                  <a:pt x="8" y="69"/>
                </a:cubicBezTo>
                <a:cubicBezTo>
                  <a:pt x="21" y="40"/>
                  <a:pt x="21" y="40"/>
                  <a:pt x="21" y="40"/>
                </a:cubicBezTo>
                <a:cubicBezTo>
                  <a:pt x="22" y="39"/>
                  <a:pt x="23" y="38"/>
                  <a:pt x="24" y="38"/>
                </a:cubicBezTo>
                <a:cubicBezTo>
                  <a:pt x="33" y="38"/>
                  <a:pt x="33" y="38"/>
                  <a:pt x="33" y="38"/>
                </a:cubicBezTo>
                <a:cubicBezTo>
                  <a:pt x="29" y="34"/>
                  <a:pt x="29" y="34"/>
                  <a:pt x="29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2" y="34"/>
                  <a:pt x="19" y="35"/>
                  <a:pt x="18" y="37"/>
                </a:cubicBezTo>
                <a:cubicBezTo>
                  <a:pt x="3" y="69"/>
                  <a:pt x="3" y="69"/>
                  <a:pt x="3" y="69"/>
                </a:cubicBezTo>
                <a:cubicBezTo>
                  <a:pt x="1" y="71"/>
                  <a:pt x="0" y="75"/>
                  <a:pt x="0" y="77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4" y="147"/>
                  <a:pt x="9" y="147"/>
                </a:cubicBezTo>
                <a:cubicBezTo>
                  <a:pt x="109" y="147"/>
                  <a:pt x="109" y="147"/>
                  <a:pt x="109" y="147"/>
                </a:cubicBezTo>
                <a:cubicBezTo>
                  <a:pt x="114" y="147"/>
                  <a:pt x="119" y="143"/>
                  <a:pt x="119" y="138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9" y="75"/>
                  <a:pt x="117" y="71"/>
                  <a:pt x="116" y="6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4" name="Google Shape;4754;p22"/>
          <p:cNvSpPr/>
          <p:nvPr/>
        </p:nvSpPr>
        <p:spPr>
          <a:xfrm>
            <a:off x="3415818" y="485270"/>
            <a:ext cx="301912" cy="326345"/>
          </a:xfrm>
          <a:custGeom>
            <a:rect b="b" l="l" r="r" t="t"/>
            <a:pathLst>
              <a:path extrusionOk="0" h="129" w="120">
                <a:moveTo>
                  <a:pt x="72" y="65"/>
                </a:moveTo>
                <a:cubicBezTo>
                  <a:pt x="67" y="60"/>
                  <a:pt x="59" y="61"/>
                  <a:pt x="55" y="67"/>
                </a:cubicBezTo>
                <a:cubicBezTo>
                  <a:pt x="52" y="70"/>
                  <a:pt x="52" y="75"/>
                  <a:pt x="55" y="79"/>
                </a:cubicBezTo>
                <a:cubicBezTo>
                  <a:pt x="58" y="83"/>
                  <a:pt x="63" y="84"/>
                  <a:pt x="67" y="83"/>
                </a:cubicBezTo>
                <a:cubicBezTo>
                  <a:pt x="81" y="94"/>
                  <a:pt x="81" y="94"/>
                  <a:pt x="81" y="94"/>
                </a:cubicBezTo>
                <a:cubicBezTo>
                  <a:pt x="84" y="96"/>
                  <a:pt x="87" y="93"/>
                  <a:pt x="85" y="90"/>
                </a:cubicBezTo>
                <a:cubicBezTo>
                  <a:pt x="74" y="76"/>
                  <a:pt x="74" y="76"/>
                  <a:pt x="74" y="76"/>
                </a:cubicBezTo>
                <a:cubicBezTo>
                  <a:pt x="75" y="73"/>
                  <a:pt x="75" y="68"/>
                  <a:pt x="72" y="65"/>
                </a:cubicBezTo>
                <a:moveTo>
                  <a:pt x="109" y="33"/>
                </a:moveTo>
                <a:cubicBezTo>
                  <a:pt x="105" y="37"/>
                  <a:pt x="105" y="37"/>
                  <a:pt x="105" y="37"/>
                </a:cubicBezTo>
                <a:cubicBezTo>
                  <a:pt x="114" y="48"/>
                  <a:pt x="119" y="62"/>
                  <a:pt x="118" y="78"/>
                </a:cubicBezTo>
                <a:cubicBezTo>
                  <a:pt x="115" y="103"/>
                  <a:pt x="95" y="124"/>
                  <a:pt x="69" y="126"/>
                </a:cubicBezTo>
                <a:cubicBezTo>
                  <a:pt x="39" y="129"/>
                  <a:pt x="13" y="107"/>
                  <a:pt x="10" y="78"/>
                </a:cubicBezTo>
                <a:cubicBezTo>
                  <a:pt x="5" y="78"/>
                  <a:pt x="5" y="78"/>
                  <a:pt x="5" y="78"/>
                </a:cubicBezTo>
                <a:cubicBezTo>
                  <a:pt x="2" y="78"/>
                  <a:pt x="0" y="74"/>
                  <a:pt x="1" y="71"/>
                </a:cubicBezTo>
                <a:cubicBezTo>
                  <a:pt x="13" y="51"/>
                  <a:pt x="13" y="51"/>
                  <a:pt x="13" y="51"/>
                </a:cubicBezTo>
                <a:cubicBezTo>
                  <a:pt x="15" y="48"/>
                  <a:pt x="19" y="48"/>
                  <a:pt x="21" y="51"/>
                </a:cubicBezTo>
                <a:cubicBezTo>
                  <a:pt x="32" y="71"/>
                  <a:pt x="32" y="71"/>
                  <a:pt x="32" y="71"/>
                </a:cubicBezTo>
                <a:cubicBezTo>
                  <a:pt x="34" y="74"/>
                  <a:pt x="32" y="78"/>
                  <a:pt x="29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7" y="99"/>
                  <a:pt x="47" y="115"/>
                  <a:pt x="70" y="112"/>
                </a:cubicBezTo>
                <a:cubicBezTo>
                  <a:pt x="87" y="110"/>
                  <a:pt x="101" y="96"/>
                  <a:pt x="104" y="79"/>
                </a:cubicBezTo>
                <a:cubicBezTo>
                  <a:pt x="108" y="54"/>
                  <a:pt x="89" y="32"/>
                  <a:pt x="64" y="32"/>
                </a:cubicBezTo>
                <a:cubicBezTo>
                  <a:pt x="56" y="32"/>
                  <a:pt x="49" y="34"/>
                  <a:pt x="42" y="39"/>
                </a:cubicBezTo>
                <a:cubicBezTo>
                  <a:pt x="39" y="41"/>
                  <a:pt x="35" y="40"/>
                  <a:pt x="32" y="37"/>
                </a:cubicBezTo>
                <a:cubicBezTo>
                  <a:pt x="30" y="34"/>
                  <a:pt x="31" y="30"/>
                  <a:pt x="34" y="27"/>
                </a:cubicBezTo>
                <a:cubicBezTo>
                  <a:pt x="41" y="23"/>
                  <a:pt x="49" y="20"/>
                  <a:pt x="57" y="19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0" y="11"/>
                  <a:pt x="49" y="9"/>
                  <a:pt x="49" y="7"/>
                </a:cubicBezTo>
                <a:cubicBezTo>
                  <a:pt x="49" y="4"/>
                  <a:pt x="49" y="4"/>
                  <a:pt x="49" y="4"/>
                </a:cubicBezTo>
                <a:cubicBezTo>
                  <a:pt x="49" y="2"/>
                  <a:pt x="50" y="0"/>
                  <a:pt x="52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9" y="0"/>
                  <a:pt x="81" y="2"/>
                  <a:pt x="81" y="4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9"/>
                  <a:pt x="79" y="11"/>
                  <a:pt x="77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9"/>
                  <a:pt x="71" y="19"/>
                  <a:pt x="71" y="19"/>
                </a:cubicBezTo>
                <a:cubicBezTo>
                  <a:pt x="82" y="20"/>
                  <a:pt x="92" y="25"/>
                  <a:pt x="100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99" y="24"/>
                  <a:pt x="99" y="22"/>
                  <a:pt x="101" y="21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5" y="17"/>
                  <a:pt x="107" y="16"/>
                  <a:pt x="108" y="18"/>
                </a:cubicBezTo>
                <a:cubicBezTo>
                  <a:pt x="118" y="27"/>
                  <a:pt x="118" y="27"/>
                  <a:pt x="118" y="27"/>
                </a:cubicBezTo>
                <a:cubicBezTo>
                  <a:pt x="120" y="29"/>
                  <a:pt x="120" y="31"/>
                  <a:pt x="119" y="32"/>
                </a:cubicBezTo>
                <a:cubicBezTo>
                  <a:pt x="116" y="35"/>
                  <a:pt x="116" y="35"/>
                  <a:pt x="116" y="35"/>
                </a:cubicBezTo>
                <a:cubicBezTo>
                  <a:pt x="115" y="36"/>
                  <a:pt x="112" y="37"/>
                  <a:pt x="111" y="35"/>
                </a:cubicBezTo>
                <a:lnTo>
                  <a:pt x="109" y="3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5" name="Google Shape;4755;p22"/>
          <p:cNvSpPr/>
          <p:nvPr/>
        </p:nvSpPr>
        <p:spPr>
          <a:xfrm>
            <a:off x="3859088" y="438150"/>
            <a:ext cx="300167" cy="415348"/>
          </a:xfrm>
          <a:custGeom>
            <a:rect b="b" l="l" r="r" t="t"/>
            <a:pathLst>
              <a:path extrusionOk="0" h="165" w="119">
                <a:moveTo>
                  <a:pt x="119" y="78"/>
                </a:moveTo>
                <a:cubicBezTo>
                  <a:pt x="119" y="57"/>
                  <a:pt x="110" y="33"/>
                  <a:pt x="104" y="20"/>
                </a:cubicBezTo>
                <a:cubicBezTo>
                  <a:pt x="101" y="27"/>
                  <a:pt x="90" y="32"/>
                  <a:pt x="76" y="35"/>
                </a:cubicBezTo>
                <a:cubicBezTo>
                  <a:pt x="69" y="53"/>
                  <a:pt x="69" y="53"/>
                  <a:pt x="69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58" y="94"/>
                  <a:pt x="58" y="94"/>
                  <a:pt x="58" y="94"/>
                </a:cubicBezTo>
                <a:cubicBezTo>
                  <a:pt x="66" y="65"/>
                  <a:pt x="66" y="65"/>
                  <a:pt x="66" y="65"/>
                </a:cubicBezTo>
                <a:cubicBezTo>
                  <a:pt x="48" y="65"/>
                  <a:pt x="48" y="65"/>
                  <a:pt x="48" y="65"/>
                </a:cubicBezTo>
                <a:cubicBezTo>
                  <a:pt x="54" y="36"/>
                  <a:pt x="54" y="36"/>
                  <a:pt x="54" y="36"/>
                </a:cubicBezTo>
                <a:cubicBezTo>
                  <a:pt x="35" y="35"/>
                  <a:pt x="20" y="29"/>
                  <a:pt x="15" y="21"/>
                </a:cubicBezTo>
                <a:cubicBezTo>
                  <a:pt x="9" y="33"/>
                  <a:pt x="0" y="58"/>
                  <a:pt x="0" y="78"/>
                </a:cubicBezTo>
                <a:cubicBezTo>
                  <a:pt x="0" y="94"/>
                  <a:pt x="13" y="120"/>
                  <a:pt x="53" y="123"/>
                </a:cubicBezTo>
                <a:cubicBezTo>
                  <a:pt x="55" y="129"/>
                  <a:pt x="54" y="138"/>
                  <a:pt x="51" y="146"/>
                </a:cubicBezTo>
                <a:cubicBezTo>
                  <a:pt x="35" y="147"/>
                  <a:pt x="24" y="151"/>
                  <a:pt x="24" y="155"/>
                </a:cubicBezTo>
                <a:cubicBezTo>
                  <a:pt x="24" y="161"/>
                  <a:pt x="40" y="165"/>
                  <a:pt x="60" y="165"/>
                </a:cubicBezTo>
                <a:cubicBezTo>
                  <a:pt x="80" y="165"/>
                  <a:pt x="96" y="161"/>
                  <a:pt x="96" y="155"/>
                </a:cubicBezTo>
                <a:cubicBezTo>
                  <a:pt x="96" y="151"/>
                  <a:pt x="84" y="147"/>
                  <a:pt x="68" y="146"/>
                </a:cubicBezTo>
                <a:cubicBezTo>
                  <a:pt x="65" y="138"/>
                  <a:pt x="64" y="129"/>
                  <a:pt x="67" y="123"/>
                </a:cubicBezTo>
                <a:cubicBezTo>
                  <a:pt x="107" y="120"/>
                  <a:pt x="119" y="94"/>
                  <a:pt x="119" y="78"/>
                </a:cubicBezTo>
                <a:moveTo>
                  <a:pt x="60" y="30"/>
                </a:moveTo>
                <a:cubicBezTo>
                  <a:pt x="36" y="30"/>
                  <a:pt x="19" y="22"/>
                  <a:pt x="19" y="15"/>
                </a:cubicBezTo>
                <a:cubicBezTo>
                  <a:pt x="19" y="8"/>
                  <a:pt x="36" y="0"/>
                  <a:pt x="60" y="0"/>
                </a:cubicBezTo>
                <a:cubicBezTo>
                  <a:pt x="84" y="0"/>
                  <a:pt x="100" y="8"/>
                  <a:pt x="100" y="15"/>
                </a:cubicBezTo>
                <a:cubicBezTo>
                  <a:pt x="100" y="22"/>
                  <a:pt x="84" y="30"/>
                  <a:pt x="60" y="3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6" name="Google Shape;4756;p22"/>
          <p:cNvSpPr/>
          <p:nvPr/>
        </p:nvSpPr>
        <p:spPr>
          <a:xfrm>
            <a:off x="6044026" y="495741"/>
            <a:ext cx="298421" cy="298423"/>
          </a:xfrm>
          <a:custGeom>
            <a:rect b="b" l="l" r="r" t="t"/>
            <a:pathLst>
              <a:path extrusionOk="0" h="118" w="118">
                <a:moveTo>
                  <a:pt x="19" y="114"/>
                </a:moveTo>
                <a:cubicBezTo>
                  <a:pt x="17" y="114"/>
                  <a:pt x="15" y="112"/>
                  <a:pt x="15" y="110"/>
                </a:cubicBezTo>
                <a:cubicBezTo>
                  <a:pt x="15" y="108"/>
                  <a:pt x="17" y="106"/>
                  <a:pt x="19" y="106"/>
                </a:cubicBezTo>
                <a:cubicBezTo>
                  <a:pt x="22" y="106"/>
                  <a:pt x="24" y="108"/>
                  <a:pt x="24" y="110"/>
                </a:cubicBezTo>
                <a:cubicBezTo>
                  <a:pt x="24" y="112"/>
                  <a:pt x="22" y="114"/>
                  <a:pt x="19" y="114"/>
                </a:cubicBezTo>
                <a:moveTo>
                  <a:pt x="19" y="102"/>
                </a:moveTo>
                <a:cubicBezTo>
                  <a:pt x="15" y="102"/>
                  <a:pt x="11" y="106"/>
                  <a:pt x="11" y="110"/>
                </a:cubicBezTo>
                <a:cubicBezTo>
                  <a:pt x="11" y="115"/>
                  <a:pt x="15" y="118"/>
                  <a:pt x="19" y="118"/>
                </a:cubicBezTo>
                <a:cubicBezTo>
                  <a:pt x="24" y="118"/>
                  <a:pt x="28" y="115"/>
                  <a:pt x="28" y="110"/>
                </a:cubicBezTo>
                <a:cubicBezTo>
                  <a:pt x="28" y="106"/>
                  <a:pt x="24" y="102"/>
                  <a:pt x="19" y="102"/>
                </a:cubicBezTo>
                <a:moveTo>
                  <a:pt x="62" y="114"/>
                </a:moveTo>
                <a:cubicBezTo>
                  <a:pt x="60" y="114"/>
                  <a:pt x="58" y="112"/>
                  <a:pt x="58" y="110"/>
                </a:cubicBezTo>
                <a:cubicBezTo>
                  <a:pt x="58" y="108"/>
                  <a:pt x="60" y="106"/>
                  <a:pt x="62" y="106"/>
                </a:cubicBezTo>
                <a:cubicBezTo>
                  <a:pt x="64" y="106"/>
                  <a:pt x="66" y="108"/>
                  <a:pt x="66" y="110"/>
                </a:cubicBezTo>
                <a:cubicBezTo>
                  <a:pt x="66" y="112"/>
                  <a:pt x="64" y="114"/>
                  <a:pt x="62" y="114"/>
                </a:cubicBezTo>
                <a:moveTo>
                  <a:pt x="62" y="102"/>
                </a:moveTo>
                <a:cubicBezTo>
                  <a:pt x="57" y="102"/>
                  <a:pt x="54" y="106"/>
                  <a:pt x="54" y="110"/>
                </a:cubicBezTo>
                <a:cubicBezTo>
                  <a:pt x="54" y="115"/>
                  <a:pt x="57" y="118"/>
                  <a:pt x="62" y="118"/>
                </a:cubicBezTo>
                <a:cubicBezTo>
                  <a:pt x="66" y="118"/>
                  <a:pt x="70" y="115"/>
                  <a:pt x="70" y="110"/>
                </a:cubicBezTo>
                <a:cubicBezTo>
                  <a:pt x="70" y="106"/>
                  <a:pt x="66" y="102"/>
                  <a:pt x="62" y="102"/>
                </a:cubicBezTo>
                <a:moveTo>
                  <a:pt x="81" y="96"/>
                </a:moveTo>
                <a:cubicBezTo>
                  <a:pt x="81" y="105"/>
                  <a:pt x="81" y="105"/>
                  <a:pt x="81" y="105"/>
                </a:cubicBezTo>
                <a:cubicBezTo>
                  <a:pt x="81" y="107"/>
                  <a:pt x="79" y="109"/>
                  <a:pt x="77" y="109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72" y="103"/>
                  <a:pt x="67" y="99"/>
                  <a:pt x="62" y="99"/>
                </a:cubicBezTo>
                <a:cubicBezTo>
                  <a:pt x="57" y="99"/>
                  <a:pt x="52" y="103"/>
                  <a:pt x="51" y="109"/>
                </a:cubicBezTo>
                <a:cubicBezTo>
                  <a:pt x="30" y="109"/>
                  <a:pt x="30" y="109"/>
                  <a:pt x="30" y="109"/>
                </a:cubicBezTo>
                <a:cubicBezTo>
                  <a:pt x="29" y="103"/>
                  <a:pt x="25" y="99"/>
                  <a:pt x="19" y="99"/>
                </a:cubicBezTo>
                <a:cubicBezTo>
                  <a:pt x="14" y="99"/>
                  <a:pt x="10" y="103"/>
                  <a:pt x="9" y="109"/>
                </a:cubicBezTo>
                <a:cubicBezTo>
                  <a:pt x="4" y="109"/>
                  <a:pt x="4" y="109"/>
                  <a:pt x="4" y="109"/>
                </a:cubicBezTo>
                <a:cubicBezTo>
                  <a:pt x="1" y="109"/>
                  <a:pt x="0" y="107"/>
                  <a:pt x="0" y="105"/>
                </a:cubicBezTo>
                <a:cubicBezTo>
                  <a:pt x="0" y="96"/>
                  <a:pt x="0" y="96"/>
                  <a:pt x="0" y="96"/>
                </a:cubicBezTo>
                <a:lnTo>
                  <a:pt x="81" y="96"/>
                </a:lnTo>
                <a:close/>
                <a:moveTo>
                  <a:pt x="57" y="76"/>
                </a:moveTo>
                <a:cubicBezTo>
                  <a:pt x="57" y="75"/>
                  <a:pt x="57" y="75"/>
                  <a:pt x="58" y="75"/>
                </a:cubicBezTo>
                <a:cubicBezTo>
                  <a:pt x="60" y="75"/>
                  <a:pt x="60" y="75"/>
                  <a:pt x="60" y="75"/>
                </a:cubicBezTo>
                <a:cubicBezTo>
                  <a:pt x="61" y="75"/>
                  <a:pt x="61" y="75"/>
                  <a:pt x="61" y="75"/>
                </a:cubicBezTo>
                <a:cubicBezTo>
                  <a:pt x="73" y="87"/>
                  <a:pt x="73" y="87"/>
                  <a:pt x="73" y="87"/>
                </a:cubicBezTo>
                <a:cubicBezTo>
                  <a:pt x="73" y="87"/>
                  <a:pt x="73" y="88"/>
                  <a:pt x="72" y="88"/>
                </a:cubicBezTo>
                <a:cubicBezTo>
                  <a:pt x="58" y="88"/>
                  <a:pt x="58" y="88"/>
                  <a:pt x="58" y="88"/>
                </a:cubicBezTo>
                <a:cubicBezTo>
                  <a:pt x="57" y="88"/>
                  <a:pt x="57" y="88"/>
                  <a:pt x="57" y="87"/>
                </a:cubicBezTo>
                <a:lnTo>
                  <a:pt x="57" y="76"/>
                </a:lnTo>
                <a:close/>
                <a:moveTo>
                  <a:pt x="81" y="94"/>
                </a:moveTo>
                <a:cubicBezTo>
                  <a:pt x="81" y="91"/>
                  <a:pt x="81" y="91"/>
                  <a:pt x="81" y="91"/>
                </a:cubicBezTo>
                <a:cubicBezTo>
                  <a:pt x="81" y="90"/>
                  <a:pt x="80" y="88"/>
                  <a:pt x="79" y="87"/>
                </a:cubicBezTo>
                <a:cubicBezTo>
                  <a:pt x="64" y="72"/>
                  <a:pt x="64" y="72"/>
                  <a:pt x="64" y="72"/>
                </a:cubicBezTo>
                <a:cubicBezTo>
                  <a:pt x="63" y="71"/>
                  <a:pt x="61" y="71"/>
                  <a:pt x="60" y="71"/>
                </a:cubicBezTo>
                <a:cubicBezTo>
                  <a:pt x="52" y="71"/>
                  <a:pt x="52" y="71"/>
                  <a:pt x="52" y="71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6"/>
                  <a:pt x="51" y="64"/>
                  <a:pt x="48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1" y="64"/>
                  <a:pt x="0" y="66"/>
                  <a:pt x="0" y="68"/>
                </a:cubicBezTo>
                <a:cubicBezTo>
                  <a:pt x="0" y="94"/>
                  <a:pt x="0" y="94"/>
                  <a:pt x="0" y="94"/>
                </a:cubicBezTo>
                <a:lnTo>
                  <a:pt x="81" y="94"/>
                </a:lnTo>
                <a:close/>
                <a:moveTo>
                  <a:pt x="102" y="80"/>
                </a:moveTo>
                <a:cubicBezTo>
                  <a:pt x="99" y="78"/>
                  <a:pt x="96" y="77"/>
                  <a:pt x="92" y="76"/>
                </a:cubicBezTo>
                <a:cubicBezTo>
                  <a:pt x="94" y="69"/>
                  <a:pt x="95" y="62"/>
                  <a:pt x="96" y="55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1" y="64"/>
                  <a:pt x="108" y="73"/>
                  <a:pt x="102" y="80"/>
                </a:cubicBezTo>
                <a:moveTo>
                  <a:pt x="83" y="10"/>
                </a:moveTo>
                <a:cubicBezTo>
                  <a:pt x="89" y="13"/>
                  <a:pt x="94" y="16"/>
                  <a:pt x="99" y="20"/>
                </a:cubicBezTo>
                <a:cubicBezTo>
                  <a:pt x="96" y="22"/>
                  <a:pt x="94" y="23"/>
                  <a:pt x="91" y="24"/>
                </a:cubicBezTo>
                <a:cubicBezTo>
                  <a:pt x="89" y="18"/>
                  <a:pt x="86" y="14"/>
                  <a:pt x="83" y="10"/>
                </a:cubicBezTo>
                <a:moveTo>
                  <a:pt x="69" y="50"/>
                </a:moveTo>
                <a:cubicBezTo>
                  <a:pt x="69" y="32"/>
                  <a:pt x="69" y="32"/>
                  <a:pt x="69" y="32"/>
                </a:cubicBezTo>
                <a:cubicBezTo>
                  <a:pt x="76" y="32"/>
                  <a:pt x="82" y="31"/>
                  <a:pt x="88" y="30"/>
                </a:cubicBezTo>
                <a:cubicBezTo>
                  <a:pt x="89" y="36"/>
                  <a:pt x="90" y="42"/>
                  <a:pt x="91" y="50"/>
                </a:cubicBezTo>
                <a:lnTo>
                  <a:pt x="69" y="50"/>
                </a:lnTo>
                <a:close/>
                <a:moveTo>
                  <a:pt x="69" y="7"/>
                </a:moveTo>
                <a:cubicBezTo>
                  <a:pt x="70" y="7"/>
                  <a:pt x="71" y="7"/>
                  <a:pt x="72" y="7"/>
                </a:cubicBezTo>
                <a:cubicBezTo>
                  <a:pt x="78" y="10"/>
                  <a:pt x="82" y="16"/>
                  <a:pt x="86" y="25"/>
                </a:cubicBezTo>
                <a:cubicBezTo>
                  <a:pt x="81" y="26"/>
                  <a:pt x="75" y="27"/>
                  <a:pt x="69" y="27"/>
                </a:cubicBezTo>
                <a:lnTo>
                  <a:pt x="69" y="7"/>
                </a:lnTo>
                <a:close/>
                <a:moveTo>
                  <a:pt x="112" y="50"/>
                </a:moveTo>
                <a:cubicBezTo>
                  <a:pt x="96" y="50"/>
                  <a:pt x="96" y="50"/>
                  <a:pt x="96" y="50"/>
                </a:cubicBezTo>
                <a:cubicBezTo>
                  <a:pt x="95" y="42"/>
                  <a:pt x="94" y="35"/>
                  <a:pt x="92" y="28"/>
                </a:cubicBezTo>
                <a:cubicBezTo>
                  <a:pt x="96" y="27"/>
                  <a:pt x="99" y="26"/>
                  <a:pt x="102" y="24"/>
                </a:cubicBezTo>
                <a:cubicBezTo>
                  <a:pt x="108" y="32"/>
                  <a:pt x="111" y="40"/>
                  <a:pt x="112" y="50"/>
                </a:cubicBezTo>
                <a:moveTo>
                  <a:pt x="64" y="27"/>
                </a:moveTo>
                <a:cubicBezTo>
                  <a:pt x="58" y="27"/>
                  <a:pt x="53" y="26"/>
                  <a:pt x="48" y="25"/>
                </a:cubicBezTo>
                <a:cubicBezTo>
                  <a:pt x="51" y="16"/>
                  <a:pt x="56" y="10"/>
                  <a:pt x="62" y="7"/>
                </a:cubicBezTo>
                <a:cubicBezTo>
                  <a:pt x="62" y="7"/>
                  <a:pt x="63" y="7"/>
                  <a:pt x="64" y="7"/>
                </a:cubicBezTo>
                <a:lnTo>
                  <a:pt x="64" y="27"/>
                </a:lnTo>
                <a:close/>
                <a:moveTo>
                  <a:pt x="64" y="50"/>
                </a:moveTo>
                <a:cubicBezTo>
                  <a:pt x="43" y="50"/>
                  <a:pt x="43" y="50"/>
                  <a:pt x="43" y="50"/>
                </a:cubicBezTo>
                <a:cubicBezTo>
                  <a:pt x="43" y="42"/>
                  <a:pt x="44" y="36"/>
                  <a:pt x="46" y="30"/>
                </a:cubicBezTo>
                <a:cubicBezTo>
                  <a:pt x="52" y="31"/>
                  <a:pt x="58" y="32"/>
                  <a:pt x="64" y="32"/>
                </a:cubicBezTo>
                <a:lnTo>
                  <a:pt x="64" y="50"/>
                </a:lnTo>
                <a:close/>
                <a:moveTo>
                  <a:pt x="43" y="24"/>
                </a:moveTo>
                <a:cubicBezTo>
                  <a:pt x="40" y="23"/>
                  <a:pt x="37" y="22"/>
                  <a:pt x="35" y="20"/>
                </a:cubicBezTo>
                <a:cubicBezTo>
                  <a:pt x="39" y="16"/>
                  <a:pt x="44" y="13"/>
                  <a:pt x="50" y="10"/>
                </a:cubicBezTo>
                <a:cubicBezTo>
                  <a:pt x="47" y="14"/>
                  <a:pt x="45" y="18"/>
                  <a:pt x="43" y="24"/>
                </a:cubicBezTo>
                <a:moveTo>
                  <a:pt x="38" y="50"/>
                </a:moveTo>
                <a:cubicBezTo>
                  <a:pt x="22" y="50"/>
                  <a:pt x="22" y="50"/>
                  <a:pt x="22" y="50"/>
                </a:cubicBezTo>
                <a:cubicBezTo>
                  <a:pt x="22" y="40"/>
                  <a:pt x="26" y="32"/>
                  <a:pt x="32" y="24"/>
                </a:cubicBezTo>
                <a:cubicBezTo>
                  <a:pt x="34" y="26"/>
                  <a:pt x="38" y="27"/>
                  <a:pt x="41" y="28"/>
                </a:cubicBezTo>
                <a:cubicBezTo>
                  <a:pt x="39" y="35"/>
                  <a:pt x="38" y="42"/>
                  <a:pt x="38" y="50"/>
                </a:cubicBezTo>
                <a:moveTo>
                  <a:pt x="106" y="18"/>
                </a:moveTo>
                <a:cubicBezTo>
                  <a:pt x="96" y="7"/>
                  <a:pt x="82" y="0"/>
                  <a:pt x="67" y="0"/>
                </a:cubicBezTo>
                <a:cubicBezTo>
                  <a:pt x="52" y="0"/>
                  <a:pt x="37" y="7"/>
                  <a:pt x="28" y="18"/>
                </a:cubicBezTo>
                <a:cubicBezTo>
                  <a:pt x="20" y="28"/>
                  <a:pt x="15" y="40"/>
                  <a:pt x="15" y="52"/>
                </a:cubicBezTo>
                <a:cubicBezTo>
                  <a:pt x="15" y="54"/>
                  <a:pt x="15" y="57"/>
                  <a:pt x="16" y="59"/>
                </a:cubicBezTo>
                <a:cubicBezTo>
                  <a:pt x="22" y="59"/>
                  <a:pt x="22" y="59"/>
                  <a:pt x="22" y="59"/>
                </a:cubicBezTo>
                <a:cubicBezTo>
                  <a:pt x="22" y="57"/>
                  <a:pt x="22" y="56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38" y="56"/>
                  <a:pt x="38" y="57"/>
                  <a:pt x="38" y="59"/>
                </a:cubicBezTo>
                <a:cubicBezTo>
                  <a:pt x="43" y="59"/>
                  <a:pt x="43" y="59"/>
                  <a:pt x="43" y="59"/>
                </a:cubicBezTo>
                <a:cubicBezTo>
                  <a:pt x="43" y="57"/>
                  <a:pt x="43" y="56"/>
                  <a:pt x="43" y="55"/>
                </a:cubicBezTo>
                <a:cubicBezTo>
                  <a:pt x="64" y="55"/>
                  <a:pt x="64" y="55"/>
                  <a:pt x="64" y="55"/>
                </a:cubicBezTo>
                <a:cubicBezTo>
                  <a:pt x="64" y="66"/>
                  <a:pt x="64" y="66"/>
                  <a:pt x="64" y="66"/>
                </a:cubicBezTo>
                <a:cubicBezTo>
                  <a:pt x="65" y="67"/>
                  <a:pt x="66" y="68"/>
                  <a:pt x="67" y="69"/>
                </a:cubicBezTo>
                <a:cubicBezTo>
                  <a:pt x="69" y="70"/>
                  <a:pt x="69" y="70"/>
                  <a:pt x="69" y="70"/>
                </a:cubicBezTo>
                <a:cubicBezTo>
                  <a:pt x="69" y="55"/>
                  <a:pt x="69" y="55"/>
                  <a:pt x="69" y="55"/>
                </a:cubicBezTo>
                <a:cubicBezTo>
                  <a:pt x="91" y="55"/>
                  <a:pt x="91" y="55"/>
                  <a:pt x="91" y="55"/>
                </a:cubicBezTo>
                <a:cubicBezTo>
                  <a:pt x="90" y="62"/>
                  <a:pt x="89" y="68"/>
                  <a:pt x="88" y="74"/>
                </a:cubicBezTo>
                <a:cubicBezTo>
                  <a:pt x="82" y="73"/>
                  <a:pt x="77" y="72"/>
                  <a:pt x="71" y="72"/>
                </a:cubicBezTo>
                <a:cubicBezTo>
                  <a:pt x="76" y="77"/>
                  <a:pt x="76" y="77"/>
                  <a:pt x="76" y="77"/>
                </a:cubicBezTo>
                <a:cubicBezTo>
                  <a:pt x="80" y="78"/>
                  <a:pt x="83" y="78"/>
                  <a:pt x="86" y="79"/>
                </a:cubicBezTo>
                <a:cubicBezTo>
                  <a:pt x="85" y="81"/>
                  <a:pt x="84" y="83"/>
                  <a:pt x="83" y="85"/>
                </a:cubicBezTo>
                <a:cubicBezTo>
                  <a:pt x="85" y="86"/>
                  <a:pt x="86" y="88"/>
                  <a:pt x="86" y="91"/>
                </a:cubicBezTo>
                <a:cubicBezTo>
                  <a:pt x="88" y="88"/>
                  <a:pt x="89" y="84"/>
                  <a:pt x="91" y="81"/>
                </a:cubicBezTo>
                <a:cubicBezTo>
                  <a:pt x="94" y="81"/>
                  <a:pt x="96" y="82"/>
                  <a:pt x="99" y="84"/>
                </a:cubicBezTo>
                <a:cubicBezTo>
                  <a:pt x="95" y="87"/>
                  <a:pt x="90" y="91"/>
                  <a:pt x="86" y="93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93" y="97"/>
                  <a:pt x="100" y="92"/>
                  <a:pt x="106" y="86"/>
                </a:cubicBezTo>
                <a:cubicBezTo>
                  <a:pt x="114" y="76"/>
                  <a:pt x="118" y="64"/>
                  <a:pt x="118" y="52"/>
                </a:cubicBezTo>
                <a:cubicBezTo>
                  <a:pt x="118" y="40"/>
                  <a:pt x="114" y="28"/>
                  <a:pt x="106" y="1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7" name="Google Shape;4757;p22"/>
          <p:cNvSpPr/>
          <p:nvPr/>
        </p:nvSpPr>
        <p:spPr>
          <a:xfrm>
            <a:off x="5592031" y="485270"/>
            <a:ext cx="296677" cy="317619"/>
          </a:xfrm>
          <a:custGeom>
            <a:rect b="b" l="l" r="r" t="t"/>
            <a:pathLst>
              <a:path extrusionOk="0" h="126" w="118">
                <a:moveTo>
                  <a:pt x="92" y="42"/>
                </a:moveTo>
                <a:cubicBezTo>
                  <a:pt x="84" y="42"/>
                  <a:pt x="78" y="36"/>
                  <a:pt x="78" y="28"/>
                </a:cubicBezTo>
                <a:cubicBezTo>
                  <a:pt x="78" y="20"/>
                  <a:pt x="84" y="14"/>
                  <a:pt x="92" y="14"/>
                </a:cubicBezTo>
                <a:cubicBezTo>
                  <a:pt x="100" y="14"/>
                  <a:pt x="106" y="20"/>
                  <a:pt x="106" y="28"/>
                </a:cubicBezTo>
                <a:cubicBezTo>
                  <a:pt x="106" y="36"/>
                  <a:pt x="100" y="42"/>
                  <a:pt x="92" y="42"/>
                </a:cubicBezTo>
                <a:moveTo>
                  <a:pt x="89" y="1"/>
                </a:moveTo>
                <a:cubicBezTo>
                  <a:pt x="74" y="3"/>
                  <a:pt x="63" y="18"/>
                  <a:pt x="66" y="33"/>
                </a:cubicBezTo>
                <a:cubicBezTo>
                  <a:pt x="69" y="49"/>
                  <a:pt x="83" y="54"/>
                  <a:pt x="90" y="71"/>
                </a:cubicBezTo>
                <a:cubicBezTo>
                  <a:pt x="91" y="73"/>
                  <a:pt x="93" y="73"/>
                  <a:pt x="94" y="71"/>
                </a:cubicBezTo>
                <a:cubicBezTo>
                  <a:pt x="102" y="52"/>
                  <a:pt x="118" y="48"/>
                  <a:pt x="118" y="28"/>
                </a:cubicBezTo>
                <a:cubicBezTo>
                  <a:pt x="118" y="12"/>
                  <a:pt x="105" y="0"/>
                  <a:pt x="89" y="1"/>
                </a:cubicBezTo>
                <a:moveTo>
                  <a:pt x="109" y="59"/>
                </a:moveTo>
                <a:cubicBezTo>
                  <a:pt x="105" y="63"/>
                  <a:pt x="101" y="67"/>
                  <a:pt x="99" y="74"/>
                </a:cubicBezTo>
                <a:cubicBezTo>
                  <a:pt x="98" y="76"/>
                  <a:pt x="95" y="78"/>
                  <a:pt x="92" y="78"/>
                </a:cubicBezTo>
                <a:cubicBezTo>
                  <a:pt x="89" y="78"/>
                  <a:pt x="86" y="76"/>
                  <a:pt x="85" y="74"/>
                </a:cubicBezTo>
                <a:cubicBezTo>
                  <a:pt x="82" y="66"/>
                  <a:pt x="77" y="61"/>
                  <a:pt x="73" y="57"/>
                </a:cubicBezTo>
                <a:cubicBezTo>
                  <a:pt x="72" y="55"/>
                  <a:pt x="71" y="54"/>
                  <a:pt x="70" y="53"/>
                </a:cubicBezTo>
                <a:cubicBezTo>
                  <a:pt x="70" y="53"/>
                  <a:pt x="70" y="53"/>
                  <a:pt x="70" y="53"/>
                </a:cubicBezTo>
                <a:cubicBezTo>
                  <a:pt x="65" y="54"/>
                  <a:pt x="62" y="60"/>
                  <a:pt x="64" y="64"/>
                </a:cubicBezTo>
                <a:cubicBezTo>
                  <a:pt x="65" y="68"/>
                  <a:pt x="75" y="67"/>
                  <a:pt x="74" y="74"/>
                </a:cubicBezTo>
                <a:cubicBezTo>
                  <a:pt x="73" y="79"/>
                  <a:pt x="81" y="81"/>
                  <a:pt x="83" y="80"/>
                </a:cubicBezTo>
                <a:cubicBezTo>
                  <a:pt x="86" y="80"/>
                  <a:pt x="90" y="85"/>
                  <a:pt x="88" y="87"/>
                </a:cubicBezTo>
                <a:cubicBezTo>
                  <a:pt x="86" y="89"/>
                  <a:pt x="82" y="89"/>
                  <a:pt x="82" y="94"/>
                </a:cubicBezTo>
                <a:cubicBezTo>
                  <a:pt x="83" y="95"/>
                  <a:pt x="87" y="95"/>
                  <a:pt x="87" y="97"/>
                </a:cubicBezTo>
                <a:cubicBezTo>
                  <a:pt x="87" y="100"/>
                  <a:pt x="85" y="102"/>
                  <a:pt x="87" y="105"/>
                </a:cubicBezTo>
                <a:cubicBezTo>
                  <a:pt x="87" y="105"/>
                  <a:pt x="87" y="106"/>
                  <a:pt x="88" y="106"/>
                </a:cubicBezTo>
                <a:cubicBezTo>
                  <a:pt x="79" y="114"/>
                  <a:pt x="68" y="119"/>
                  <a:pt x="55" y="119"/>
                </a:cubicBezTo>
                <a:cubicBezTo>
                  <a:pt x="28" y="119"/>
                  <a:pt x="7" y="97"/>
                  <a:pt x="7" y="71"/>
                </a:cubicBezTo>
                <a:cubicBezTo>
                  <a:pt x="7" y="63"/>
                  <a:pt x="9" y="55"/>
                  <a:pt x="12" y="48"/>
                </a:cubicBezTo>
                <a:cubicBezTo>
                  <a:pt x="12" y="57"/>
                  <a:pt x="17" y="64"/>
                  <a:pt x="19" y="66"/>
                </a:cubicBezTo>
                <a:cubicBezTo>
                  <a:pt x="26" y="73"/>
                  <a:pt x="36" y="71"/>
                  <a:pt x="38" y="77"/>
                </a:cubicBezTo>
                <a:cubicBezTo>
                  <a:pt x="39" y="83"/>
                  <a:pt x="31" y="83"/>
                  <a:pt x="31" y="87"/>
                </a:cubicBezTo>
                <a:cubicBezTo>
                  <a:pt x="32" y="92"/>
                  <a:pt x="43" y="93"/>
                  <a:pt x="40" y="97"/>
                </a:cubicBezTo>
                <a:cubicBezTo>
                  <a:pt x="37" y="103"/>
                  <a:pt x="42" y="103"/>
                  <a:pt x="41" y="110"/>
                </a:cubicBezTo>
                <a:cubicBezTo>
                  <a:pt x="40" y="114"/>
                  <a:pt x="45" y="115"/>
                  <a:pt x="47" y="112"/>
                </a:cubicBezTo>
                <a:cubicBezTo>
                  <a:pt x="49" y="110"/>
                  <a:pt x="49" y="107"/>
                  <a:pt x="52" y="104"/>
                </a:cubicBezTo>
                <a:cubicBezTo>
                  <a:pt x="56" y="100"/>
                  <a:pt x="64" y="99"/>
                  <a:pt x="63" y="92"/>
                </a:cubicBezTo>
                <a:cubicBezTo>
                  <a:pt x="62" y="81"/>
                  <a:pt x="51" y="80"/>
                  <a:pt x="46" y="77"/>
                </a:cubicBezTo>
                <a:cubicBezTo>
                  <a:pt x="41" y="74"/>
                  <a:pt x="42" y="67"/>
                  <a:pt x="41" y="64"/>
                </a:cubicBezTo>
                <a:cubicBezTo>
                  <a:pt x="40" y="59"/>
                  <a:pt x="34" y="65"/>
                  <a:pt x="31" y="63"/>
                </a:cubicBezTo>
                <a:cubicBezTo>
                  <a:pt x="26" y="58"/>
                  <a:pt x="32" y="52"/>
                  <a:pt x="36" y="52"/>
                </a:cubicBezTo>
                <a:cubicBezTo>
                  <a:pt x="45" y="52"/>
                  <a:pt x="47" y="60"/>
                  <a:pt x="50" y="60"/>
                </a:cubicBezTo>
                <a:cubicBezTo>
                  <a:pt x="53" y="60"/>
                  <a:pt x="55" y="55"/>
                  <a:pt x="56" y="53"/>
                </a:cubicBezTo>
                <a:cubicBezTo>
                  <a:pt x="57" y="48"/>
                  <a:pt x="54" y="51"/>
                  <a:pt x="53" y="48"/>
                </a:cubicBezTo>
                <a:cubicBezTo>
                  <a:pt x="51" y="45"/>
                  <a:pt x="58" y="41"/>
                  <a:pt x="61" y="39"/>
                </a:cubicBezTo>
                <a:cubicBezTo>
                  <a:pt x="62" y="38"/>
                  <a:pt x="62" y="38"/>
                  <a:pt x="62" y="38"/>
                </a:cubicBezTo>
                <a:cubicBezTo>
                  <a:pt x="63" y="36"/>
                  <a:pt x="62" y="35"/>
                  <a:pt x="60" y="34"/>
                </a:cubicBezTo>
                <a:cubicBezTo>
                  <a:pt x="56" y="31"/>
                  <a:pt x="49" y="29"/>
                  <a:pt x="49" y="26"/>
                </a:cubicBezTo>
                <a:cubicBezTo>
                  <a:pt x="49" y="24"/>
                  <a:pt x="53" y="23"/>
                  <a:pt x="58" y="22"/>
                </a:cubicBezTo>
                <a:cubicBezTo>
                  <a:pt x="59" y="22"/>
                  <a:pt x="59" y="22"/>
                  <a:pt x="60" y="23"/>
                </a:cubicBezTo>
                <a:cubicBezTo>
                  <a:pt x="61" y="20"/>
                  <a:pt x="61" y="18"/>
                  <a:pt x="62" y="16"/>
                </a:cubicBezTo>
                <a:cubicBezTo>
                  <a:pt x="60" y="16"/>
                  <a:pt x="57" y="15"/>
                  <a:pt x="55" y="15"/>
                </a:cubicBezTo>
                <a:cubicBezTo>
                  <a:pt x="25" y="15"/>
                  <a:pt x="0" y="40"/>
                  <a:pt x="0" y="71"/>
                </a:cubicBezTo>
                <a:cubicBezTo>
                  <a:pt x="0" y="101"/>
                  <a:pt x="25" y="126"/>
                  <a:pt x="55" y="126"/>
                </a:cubicBezTo>
                <a:cubicBezTo>
                  <a:pt x="85" y="126"/>
                  <a:pt x="110" y="101"/>
                  <a:pt x="110" y="71"/>
                </a:cubicBezTo>
                <a:cubicBezTo>
                  <a:pt x="110" y="66"/>
                  <a:pt x="110" y="62"/>
                  <a:pt x="109" y="5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8" name="Google Shape;4758;p22"/>
          <p:cNvSpPr/>
          <p:nvPr/>
        </p:nvSpPr>
        <p:spPr>
          <a:xfrm>
            <a:off x="4318066" y="488760"/>
            <a:ext cx="300167" cy="312384"/>
          </a:xfrm>
          <a:custGeom>
            <a:rect b="b" l="l" r="r" t="t"/>
            <a:pathLst>
              <a:path extrusionOk="0" h="124" w="119">
                <a:moveTo>
                  <a:pt x="60" y="124"/>
                </a:moveTo>
                <a:cubicBezTo>
                  <a:pt x="51" y="124"/>
                  <a:pt x="41" y="122"/>
                  <a:pt x="32" y="118"/>
                </a:cubicBezTo>
                <a:cubicBezTo>
                  <a:pt x="23" y="113"/>
                  <a:pt x="15" y="107"/>
                  <a:pt x="9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101"/>
                  <a:pt x="2" y="100"/>
                  <a:pt x="2" y="99"/>
                </a:cubicBezTo>
                <a:cubicBezTo>
                  <a:pt x="3" y="81"/>
                  <a:pt x="3" y="81"/>
                  <a:pt x="3" y="81"/>
                </a:cubicBezTo>
                <a:cubicBezTo>
                  <a:pt x="3" y="80"/>
                  <a:pt x="5" y="79"/>
                  <a:pt x="6" y="79"/>
                </a:cubicBezTo>
                <a:cubicBezTo>
                  <a:pt x="21" y="89"/>
                  <a:pt x="21" y="89"/>
                  <a:pt x="21" y="89"/>
                </a:cubicBezTo>
                <a:cubicBezTo>
                  <a:pt x="23" y="90"/>
                  <a:pt x="23" y="92"/>
                  <a:pt x="21" y="92"/>
                </a:cubicBezTo>
                <a:cubicBezTo>
                  <a:pt x="18" y="94"/>
                  <a:pt x="18" y="94"/>
                  <a:pt x="18" y="94"/>
                </a:cubicBezTo>
                <a:cubicBezTo>
                  <a:pt x="23" y="100"/>
                  <a:pt x="29" y="105"/>
                  <a:pt x="37" y="109"/>
                </a:cubicBezTo>
                <a:cubicBezTo>
                  <a:pt x="44" y="113"/>
                  <a:pt x="52" y="115"/>
                  <a:pt x="60" y="115"/>
                </a:cubicBezTo>
                <a:cubicBezTo>
                  <a:pt x="81" y="115"/>
                  <a:pt x="100" y="103"/>
                  <a:pt x="109" y="84"/>
                </a:cubicBezTo>
                <a:cubicBezTo>
                  <a:pt x="110" y="83"/>
                  <a:pt x="111" y="82"/>
                  <a:pt x="112" y="82"/>
                </a:cubicBezTo>
                <a:cubicBezTo>
                  <a:pt x="114" y="81"/>
                  <a:pt x="115" y="81"/>
                  <a:pt x="117" y="82"/>
                </a:cubicBezTo>
                <a:cubicBezTo>
                  <a:pt x="119" y="83"/>
                  <a:pt x="119" y="86"/>
                  <a:pt x="118" y="88"/>
                </a:cubicBezTo>
                <a:cubicBezTo>
                  <a:pt x="107" y="111"/>
                  <a:pt x="85" y="124"/>
                  <a:pt x="60" y="124"/>
                </a:cubicBezTo>
                <a:moveTo>
                  <a:pt x="5" y="47"/>
                </a:moveTo>
                <a:cubicBezTo>
                  <a:pt x="4" y="47"/>
                  <a:pt x="3" y="46"/>
                  <a:pt x="2" y="46"/>
                </a:cubicBezTo>
                <a:cubicBezTo>
                  <a:pt x="0" y="45"/>
                  <a:pt x="0" y="42"/>
                  <a:pt x="1" y="40"/>
                </a:cubicBezTo>
                <a:cubicBezTo>
                  <a:pt x="11" y="16"/>
                  <a:pt x="34" y="0"/>
                  <a:pt x="60" y="0"/>
                </a:cubicBezTo>
                <a:cubicBezTo>
                  <a:pt x="69" y="0"/>
                  <a:pt x="77" y="2"/>
                  <a:pt x="85" y="6"/>
                </a:cubicBezTo>
                <a:cubicBezTo>
                  <a:pt x="94" y="10"/>
                  <a:pt x="103" y="16"/>
                  <a:pt x="109" y="23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21"/>
                  <a:pt x="116" y="22"/>
                  <a:pt x="116" y="23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16" y="42"/>
                  <a:pt x="114" y="43"/>
                  <a:pt x="113" y="43"/>
                </a:cubicBezTo>
                <a:cubicBezTo>
                  <a:pt x="97" y="34"/>
                  <a:pt x="97" y="34"/>
                  <a:pt x="97" y="34"/>
                </a:cubicBezTo>
                <a:cubicBezTo>
                  <a:pt x="96" y="33"/>
                  <a:pt x="96" y="31"/>
                  <a:pt x="97" y="30"/>
                </a:cubicBezTo>
                <a:cubicBezTo>
                  <a:pt x="100" y="29"/>
                  <a:pt x="100" y="29"/>
                  <a:pt x="100" y="29"/>
                </a:cubicBezTo>
                <a:cubicBezTo>
                  <a:pt x="95" y="23"/>
                  <a:pt x="88" y="18"/>
                  <a:pt x="81" y="15"/>
                </a:cubicBezTo>
                <a:cubicBezTo>
                  <a:pt x="74" y="12"/>
                  <a:pt x="67" y="10"/>
                  <a:pt x="60" y="10"/>
                </a:cubicBezTo>
                <a:cubicBezTo>
                  <a:pt x="38" y="10"/>
                  <a:pt x="18" y="23"/>
                  <a:pt x="10" y="44"/>
                </a:cubicBezTo>
                <a:cubicBezTo>
                  <a:pt x="9" y="45"/>
                  <a:pt x="7" y="47"/>
                  <a:pt x="5" y="47"/>
                </a:cubicBezTo>
                <a:moveTo>
                  <a:pt x="29" y="63"/>
                </a:moveTo>
                <a:cubicBezTo>
                  <a:pt x="29" y="58"/>
                  <a:pt x="30" y="53"/>
                  <a:pt x="33" y="49"/>
                </a:cubicBezTo>
                <a:cubicBezTo>
                  <a:pt x="33" y="55"/>
                  <a:pt x="36" y="59"/>
                  <a:pt x="37" y="61"/>
                </a:cubicBezTo>
                <a:cubicBezTo>
                  <a:pt x="42" y="65"/>
                  <a:pt x="48" y="64"/>
                  <a:pt x="49" y="68"/>
                </a:cubicBezTo>
                <a:cubicBezTo>
                  <a:pt x="50" y="71"/>
                  <a:pt x="44" y="71"/>
                  <a:pt x="45" y="74"/>
                </a:cubicBezTo>
                <a:cubicBezTo>
                  <a:pt x="45" y="77"/>
                  <a:pt x="52" y="78"/>
                  <a:pt x="51" y="81"/>
                </a:cubicBezTo>
                <a:cubicBezTo>
                  <a:pt x="49" y="84"/>
                  <a:pt x="52" y="84"/>
                  <a:pt x="51" y="89"/>
                </a:cubicBezTo>
                <a:cubicBezTo>
                  <a:pt x="50" y="91"/>
                  <a:pt x="54" y="92"/>
                  <a:pt x="55" y="90"/>
                </a:cubicBezTo>
                <a:cubicBezTo>
                  <a:pt x="56" y="89"/>
                  <a:pt x="56" y="87"/>
                  <a:pt x="58" y="85"/>
                </a:cubicBezTo>
                <a:cubicBezTo>
                  <a:pt x="60" y="82"/>
                  <a:pt x="66" y="82"/>
                  <a:pt x="65" y="77"/>
                </a:cubicBezTo>
                <a:cubicBezTo>
                  <a:pt x="64" y="70"/>
                  <a:pt x="57" y="69"/>
                  <a:pt x="54" y="68"/>
                </a:cubicBezTo>
                <a:cubicBezTo>
                  <a:pt x="51" y="66"/>
                  <a:pt x="52" y="61"/>
                  <a:pt x="51" y="59"/>
                </a:cubicBezTo>
                <a:cubicBezTo>
                  <a:pt x="50" y="56"/>
                  <a:pt x="47" y="60"/>
                  <a:pt x="45" y="58"/>
                </a:cubicBezTo>
                <a:cubicBezTo>
                  <a:pt x="42" y="55"/>
                  <a:pt x="45" y="51"/>
                  <a:pt x="48" y="51"/>
                </a:cubicBezTo>
                <a:cubicBezTo>
                  <a:pt x="53" y="52"/>
                  <a:pt x="55" y="57"/>
                  <a:pt x="57" y="57"/>
                </a:cubicBezTo>
                <a:cubicBezTo>
                  <a:pt x="59" y="57"/>
                  <a:pt x="60" y="54"/>
                  <a:pt x="61" y="52"/>
                </a:cubicBezTo>
                <a:cubicBezTo>
                  <a:pt x="61" y="49"/>
                  <a:pt x="59" y="51"/>
                  <a:pt x="59" y="49"/>
                </a:cubicBezTo>
                <a:cubicBezTo>
                  <a:pt x="57" y="46"/>
                  <a:pt x="64" y="44"/>
                  <a:pt x="65" y="42"/>
                </a:cubicBezTo>
                <a:cubicBezTo>
                  <a:pt x="66" y="39"/>
                  <a:pt x="56" y="38"/>
                  <a:pt x="56" y="35"/>
                </a:cubicBezTo>
                <a:cubicBezTo>
                  <a:pt x="56" y="33"/>
                  <a:pt x="59" y="33"/>
                  <a:pt x="62" y="33"/>
                </a:cubicBezTo>
                <a:cubicBezTo>
                  <a:pt x="65" y="33"/>
                  <a:pt x="69" y="34"/>
                  <a:pt x="72" y="35"/>
                </a:cubicBezTo>
                <a:cubicBezTo>
                  <a:pt x="75" y="37"/>
                  <a:pt x="76" y="40"/>
                  <a:pt x="77" y="44"/>
                </a:cubicBezTo>
                <a:cubicBezTo>
                  <a:pt x="77" y="48"/>
                  <a:pt x="73" y="51"/>
                  <a:pt x="69" y="52"/>
                </a:cubicBezTo>
                <a:cubicBezTo>
                  <a:pt x="67" y="53"/>
                  <a:pt x="65" y="57"/>
                  <a:pt x="66" y="60"/>
                </a:cubicBezTo>
                <a:cubicBezTo>
                  <a:pt x="67" y="62"/>
                  <a:pt x="73" y="61"/>
                  <a:pt x="72" y="65"/>
                </a:cubicBezTo>
                <a:cubicBezTo>
                  <a:pt x="72" y="69"/>
                  <a:pt x="76" y="70"/>
                  <a:pt x="78" y="70"/>
                </a:cubicBezTo>
                <a:cubicBezTo>
                  <a:pt x="80" y="70"/>
                  <a:pt x="82" y="72"/>
                  <a:pt x="81" y="74"/>
                </a:cubicBezTo>
                <a:cubicBezTo>
                  <a:pt x="80" y="75"/>
                  <a:pt x="77" y="75"/>
                  <a:pt x="78" y="78"/>
                </a:cubicBezTo>
                <a:cubicBezTo>
                  <a:pt x="78" y="79"/>
                  <a:pt x="81" y="79"/>
                  <a:pt x="81" y="81"/>
                </a:cubicBezTo>
                <a:cubicBezTo>
                  <a:pt x="81" y="82"/>
                  <a:pt x="79" y="84"/>
                  <a:pt x="80" y="85"/>
                </a:cubicBezTo>
                <a:cubicBezTo>
                  <a:pt x="81" y="86"/>
                  <a:pt x="81" y="86"/>
                  <a:pt x="81" y="86"/>
                </a:cubicBezTo>
                <a:cubicBezTo>
                  <a:pt x="76" y="91"/>
                  <a:pt x="68" y="94"/>
                  <a:pt x="60" y="94"/>
                </a:cubicBezTo>
                <a:cubicBezTo>
                  <a:pt x="43" y="94"/>
                  <a:pt x="29" y="81"/>
                  <a:pt x="29" y="63"/>
                </a:cubicBezTo>
                <a:moveTo>
                  <a:pt x="60" y="28"/>
                </a:moveTo>
                <a:cubicBezTo>
                  <a:pt x="41" y="28"/>
                  <a:pt x="25" y="44"/>
                  <a:pt x="25" y="63"/>
                </a:cubicBezTo>
                <a:cubicBezTo>
                  <a:pt x="25" y="83"/>
                  <a:pt x="41" y="99"/>
                  <a:pt x="60" y="99"/>
                </a:cubicBezTo>
                <a:cubicBezTo>
                  <a:pt x="80" y="99"/>
                  <a:pt x="95" y="83"/>
                  <a:pt x="95" y="63"/>
                </a:cubicBezTo>
                <a:cubicBezTo>
                  <a:pt x="95" y="44"/>
                  <a:pt x="80" y="28"/>
                  <a:pt x="60" y="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9" name="Google Shape;4759;p22"/>
          <p:cNvSpPr/>
          <p:nvPr/>
        </p:nvSpPr>
        <p:spPr>
          <a:xfrm>
            <a:off x="6485552" y="562057"/>
            <a:ext cx="300167" cy="167535"/>
          </a:xfrm>
          <a:custGeom>
            <a:rect b="b" l="l" r="r" t="t"/>
            <a:pathLst>
              <a:path extrusionOk="0" h="67" w="119">
                <a:moveTo>
                  <a:pt x="109" y="28"/>
                </a:moveTo>
                <a:cubicBezTo>
                  <a:pt x="94" y="14"/>
                  <a:pt x="94" y="14"/>
                  <a:pt x="94" y="14"/>
                </a:cubicBezTo>
                <a:cubicBezTo>
                  <a:pt x="94" y="14"/>
                  <a:pt x="94" y="14"/>
                  <a:pt x="93" y="14"/>
                </a:cubicBezTo>
                <a:cubicBezTo>
                  <a:pt x="90" y="14"/>
                  <a:pt x="90" y="14"/>
                  <a:pt x="90" y="14"/>
                </a:cubicBezTo>
                <a:cubicBezTo>
                  <a:pt x="89" y="14"/>
                  <a:pt x="89" y="14"/>
                  <a:pt x="89" y="14"/>
                </a:cubicBezTo>
                <a:cubicBezTo>
                  <a:pt x="89" y="29"/>
                  <a:pt x="89" y="29"/>
                  <a:pt x="89" y="29"/>
                </a:cubicBezTo>
                <a:cubicBezTo>
                  <a:pt x="89" y="29"/>
                  <a:pt x="89" y="29"/>
                  <a:pt x="90" y="29"/>
                </a:cubicBezTo>
                <a:cubicBezTo>
                  <a:pt x="108" y="29"/>
                  <a:pt x="108" y="29"/>
                  <a:pt x="108" y="29"/>
                </a:cubicBezTo>
                <a:cubicBezTo>
                  <a:pt x="109" y="29"/>
                  <a:pt x="109" y="29"/>
                  <a:pt x="109" y="28"/>
                </a:cubicBezTo>
                <a:moveTo>
                  <a:pt x="67" y="11"/>
                </a:moveTo>
                <a:cubicBezTo>
                  <a:pt x="57" y="11"/>
                  <a:pt x="57" y="11"/>
                  <a:pt x="57" y="11"/>
                </a:cubicBezTo>
                <a:cubicBezTo>
                  <a:pt x="54" y="28"/>
                  <a:pt x="54" y="28"/>
                  <a:pt x="54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5"/>
                  <a:pt x="65" y="25"/>
                  <a:pt x="65" y="25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1"/>
                  <a:pt x="58" y="21"/>
                  <a:pt x="58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5" y="18"/>
                  <a:pt x="65" y="18"/>
                  <a:pt x="65" y="18"/>
                </a:cubicBezTo>
                <a:cubicBezTo>
                  <a:pt x="59" y="18"/>
                  <a:pt x="59" y="18"/>
                  <a:pt x="59" y="18"/>
                </a:cubicBezTo>
                <a:cubicBezTo>
                  <a:pt x="60" y="14"/>
                  <a:pt x="60" y="14"/>
                  <a:pt x="60" y="14"/>
                </a:cubicBezTo>
                <a:cubicBezTo>
                  <a:pt x="67" y="14"/>
                  <a:pt x="67" y="14"/>
                  <a:pt x="67" y="14"/>
                </a:cubicBezTo>
                <a:lnTo>
                  <a:pt x="67" y="11"/>
                </a:lnTo>
                <a:close/>
                <a:moveTo>
                  <a:pt x="54" y="11"/>
                </a:moveTo>
                <a:cubicBezTo>
                  <a:pt x="44" y="11"/>
                  <a:pt x="44" y="11"/>
                  <a:pt x="44" y="11"/>
                </a:cubicBezTo>
                <a:cubicBezTo>
                  <a:pt x="40" y="28"/>
                  <a:pt x="40" y="28"/>
                  <a:pt x="40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1" y="25"/>
                  <a:pt x="51" y="25"/>
                  <a:pt x="51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5" y="21"/>
                  <a:pt x="45" y="21"/>
                  <a:pt x="45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1" y="18"/>
                  <a:pt x="51" y="18"/>
                  <a:pt x="51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6" y="14"/>
                  <a:pt x="46" y="14"/>
                  <a:pt x="46" y="14"/>
                </a:cubicBezTo>
                <a:cubicBezTo>
                  <a:pt x="53" y="14"/>
                  <a:pt x="53" y="14"/>
                  <a:pt x="53" y="14"/>
                </a:cubicBezTo>
                <a:lnTo>
                  <a:pt x="54" y="11"/>
                </a:lnTo>
                <a:close/>
                <a:moveTo>
                  <a:pt x="35" y="21"/>
                </a:moveTo>
                <a:cubicBezTo>
                  <a:pt x="35" y="21"/>
                  <a:pt x="35" y="21"/>
                  <a:pt x="35" y="21"/>
                </a:cubicBezTo>
                <a:cubicBezTo>
                  <a:pt x="38" y="20"/>
                  <a:pt x="39" y="17"/>
                  <a:pt x="39" y="15"/>
                </a:cubicBezTo>
                <a:cubicBezTo>
                  <a:pt x="39" y="13"/>
                  <a:pt x="38" y="12"/>
                  <a:pt x="37" y="11"/>
                </a:cubicBezTo>
                <a:cubicBezTo>
                  <a:pt x="36" y="11"/>
                  <a:pt x="35" y="11"/>
                  <a:pt x="34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5" y="28"/>
                  <a:pt x="25" y="28"/>
                  <a:pt x="25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9" y="22"/>
                  <a:pt x="29" y="22"/>
                  <a:pt x="29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4" y="28"/>
                  <a:pt x="34" y="28"/>
                  <a:pt x="34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5" y="22"/>
                  <a:pt x="35" y="22"/>
                  <a:pt x="35" y="22"/>
                </a:cubicBezTo>
                <a:cubicBezTo>
                  <a:pt x="35" y="21"/>
                  <a:pt x="35" y="21"/>
                  <a:pt x="35" y="21"/>
                </a:cubicBezTo>
                <a:moveTo>
                  <a:pt x="17" y="18"/>
                </a:moveTo>
                <a:cubicBezTo>
                  <a:pt x="18" y="14"/>
                  <a:pt x="18" y="14"/>
                  <a:pt x="18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1"/>
                  <a:pt x="25" y="11"/>
                  <a:pt x="25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2" y="28"/>
                  <a:pt x="12" y="28"/>
                  <a:pt x="12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7" y="21"/>
                  <a:pt x="17" y="21"/>
                  <a:pt x="17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3" y="18"/>
                  <a:pt x="23" y="18"/>
                  <a:pt x="23" y="18"/>
                </a:cubicBezTo>
                <a:lnTo>
                  <a:pt x="17" y="18"/>
                </a:lnTo>
                <a:close/>
                <a:moveTo>
                  <a:pt x="119" y="37"/>
                </a:moveTo>
                <a:cubicBezTo>
                  <a:pt x="0" y="37"/>
                  <a:pt x="0" y="37"/>
                  <a:pt x="0" y="37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81" y="0"/>
                  <a:pt x="83" y="2"/>
                  <a:pt x="83" y="4"/>
                </a:cubicBezTo>
                <a:cubicBezTo>
                  <a:pt x="83" y="8"/>
                  <a:pt x="83" y="8"/>
                  <a:pt x="83" y="8"/>
                </a:cubicBezTo>
                <a:cubicBezTo>
                  <a:pt x="93" y="8"/>
                  <a:pt x="93" y="8"/>
                  <a:pt x="93" y="8"/>
                </a:cubicBezTo>
                <a:cubicBezTo>
                  <a:pt x="95" y="8"/>
                  <a:pt x="96" y="9"/>
                  <a:pt x="98" y="10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18" y="30"/>
                  <a:pt x="119" y="32"/>
                  <a:pt x="119" y="33"/>
                </a:cubicBezTo>
                <a:lnTo>
                  <a:pt x="119" y="37"/>
                </a:lnTo>
                <a:close/>
                <a:moveTo>
                  <a:pt x="30" y="57"/>
                </a:moveTo>
                <a:cubicBezTo>
                  <a:pt x="30" y="54"/>
                  <a:pt x="27" y="52"/>
                  <a:pt x="25" y="52"/>
                </a:cubicBezTo>
                <a:cubicBezTo>
                  <a:pt x="22" y="52"/>
                  <a:pt x="20" y="54"/>
                  <a:pt x="20" y="57"/>
                </a:cubicBezTo>
                <a:cubicBezTo>
                  <a:pt x="20" y="60"/>
                  <a:pt x="22" y="62"/>
                  <a:pt x="25" y="62"/>
                </a:cubicBezTo>
                <a:cubicBezTo>
                  <a:pt x="27" y="62"/>
                  <a:pt x="30" y="60"/>
                  <a:pt x="30" y="57"/>
                </a:cubicBezTo>
                <a:moveTo>
                  <a:pt x="35" y="57"/>
                </a:moveTo>
                <a:cubicBezTo>
                  <a:pt x="35" y="63"/>
                  <a:pt x="30" y="67"/>
                  <a:pt x="25" y="67"/>
                </a:cubicBezTo>
                <a:cubicBezTo>
                  <a:pt x="19" y="67"/>
                  <a:pt x="15" y="63"/>
                  <a:pt x="15" y="57"/>
                </a:cubicBezTo>
                <a:cubicBezTo>
                  <a:pt x="15" y="52"/>
                  <a:pt x="19" y="47"/>
                  <a:pt x="25" y="47"/>
                </a:cubicBezTo>
                <a:cubicBezTo>
                  <a:pt x="30" y="47"/>
                  <a:pt x="35" y="52"/>
                  <a:pt x="35" y="57"/>
                </a:cubicBezTo>
                <a:moveTo>
                  <a:pt x="100" y="57"/>
                </a:moveTo>
                <a:cubicBezTo>
                  <a:pt x="100" y="54"/>
                  <a:pt x="98" y="52"/>
                  <a:pt x="95" y="52"/>
                </a:cubicBezTo>
                <a:cubicBezTo>
                  <a:pt x="93" y="52"/>
                  <a:pt x="90" y="54"/>
                  <a:pt x="90" y="57"/>
                </a:cubicBezTo>
                <a:cubicBezTo>
                  <a:pt x="90" y="60"/>
                  <a:pt x="93" y="62"/>
                  <a:pt x="95" y="62"/>
                </a:cubicBezTo>
                <a:cubicBezTo>
                  <a:pt x="98" y="62"/>
                  <a:pt x="100" y="60"/>
                  <a:pt x="100" y="57"/>
                </a:cubicBezTo>
                <a:moveTo>
                  <a:pt x="105" y="57"/>
                </a:moveTo>
                <a:cubicBezTo>
                  <a:pt x="105" y="63"/>
                  <a:pt x="101" y="67"/>
                  <a:pt x="95" y="67"/>
                </a:cubicBezTo>
                <a:cubicBezTo>
                  <a:pt x="90" y="67"/>
                  <a:pt x="85" y="63"/>
                  <a:pt x="85" y="57"/>
                </a:cubicBezTo>
                <a:cubicBezTo>
                  <a:pt x="85" y="52"/>
                  <a:pt x="90" y="47"/>
                  <a:pt x="95" y="47"/>
                </a:cubicBezTo>
                <a:cubicBezTo>
                  <a:pt x="101" y="47"/>
                  <a:pt x="105" y="52"/>
                  <a:pt x="105" y="57"/>
                </a:cubicBezTo>
                <a:moveTo>
                  <a:pt x="34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30" y="19"/>
                  <a:pt x="30" y="19"/>
                  <a:pt x="30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4" y="19"/>
                  <a:pt x="36" y="18"/>
                  <a:pt x="36" y="16"/>
                </a:cubicBezTo>
                <a:cubicBezTo>
                  <a:pt x="36" y="14"/>
                  <a:pt x="35" y="14"/>
                  <a:pt x="34" y="14"/>
                </a:cubicBezTo>
                <a:moveTo>
                  <a:pt x="119" y="40"/>
                </a:moveTo>
                <a:cubicBezTo>
                  <a:pt x="119" y="50"/>
                  <a:pt x="119" y="50"/>
                  <a:pt x="119" y="50"/>
                </a:cubicBezTo>
                <a:cubicBezTo>
                  <a:pt x="119" y="53"/>
                  <a:pt x="116" y="55"/>
                  <a:pt x="114" y="55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08" y="49"/>
                  <a:pt x="102" y="44"/>
                  <a:pt x="95" y="44"/>
                </a:cubicBezTo>
                <a:cubicBezTo>
                  <a:pt x="89" y="44"/>
                  <a:pt x="83" y="49"/>
                  <a:pt x="8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37" y="49"/>
                  <a:pt x="31" y="44"/>
                  <a:pt x="25" y="44"/>
                </a:cubicBezTo>
                <a:cubicBezTo>
                  <a:pt x="18" y="44"/>
                  <a:pt x="12" y="49"/>
                  <a:pt x="1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40"/>
                  <a:pt x="0" y="40"/>
                  <a:pt x="0" y="40"/>
                </a:cubicBezTo>
                <a:lnTo>
                  <a:pt x="119" y="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0" name="Google Shape;4760;p22"/>
          <p:cNvSpPr/>
          <p:nvPr/>
        </p:nvSpPr>
        <p:spPr>
          <a:xfrm>
            <a:off x="5150505" y="467818"/>
            <a:ext cx="296677" cy="352522"/>
          </a:xfrm>
          <a:custGeom>
            <a:rect b="b" l="l" r="r" t="t"/>
            <a:pathLst>
              <a:path extrusionOk="0" h="140" w="118">
                <a:moveTo>
                  <a:pt x="73" y="99"/>
                </a:moveTo>
                <a:cubicBezTo>
                  <a:pt x="45" y="99"/>
                  <a:pt x="45" y="99"/>
                  <a:pt x="45" y="99"/>
                </a:cubicBezTo>
                <a:cubicBezTo>
                  <a:pt x="44" y="99"/>
                  <a:pt x="43" y="98"/>
                  <a:pt x="43" y="97"/>
                </a:cubicBezTo>
                <a:cubicBezTo>
                  <a:pt x="43" y="97"/>
                  <a:pt x="43" y="97"/>
                  <a:pt x="43" y="97"/>
                </a:cubicBezTo>
                <a:cubicBezTo>
                  <a:pt x="43" y="95"/>
                  <a:pt x="44" y="94"/>
                  <a:pt x="45" y="94"/>
                </a:cubicBezTo>
                <a:cubicBezTo>
                  <a:pt x="73" y="94"/>
                  <a:pt x="73" y="94"/>
                  <a:pt x="73" y="94"/>
                </a:cubicBezTo>
                <a:cubicBezTo>
                  <a:pt x="74" y="94"/>
                  <a:pt x="75" y="95"/>
                  <a:pt x="75" y="97"/>
                </a:cubicBezTo>
                <a:cubicBezTo>
                  <a:pt x="75" y="97"/>
                  <a:pt x="75" y="97"/>
                  <a:pt x="75" y="97"/>
                </a:cubicBezTo>
                <a:cubicBezTo>
                  <a:pt x="75" y="98"/>
                  <a:pt x="74" y="99"/>
                  <a:pt x="73" y="99"/>
                </a:cubicBezTo>
                <a:moveTo>
                  <a:pt x="73" y="107"/>
                </a:moveTo>
                <a:cubicBezTo>
                  <a:pt x="45" y="107"/>
                  <a:pt x="45" y="107"/>
                  <a:pt x="45" y="107"/>
                </a:cubicBezTo>
                <a:cubicBezTo>
                  <a:pt x="44" y="107"/>
                  <a:pt x="43" y="106"/>
                  <a:pt x="43" y="105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4"/>
                  <a:pt x="44" y="103"/>
                  <a:pt x="45" y="103"/>
                </a:cubicBezTo>
                <a:cubicBezTo>
                  <a:pt x="73" y="103"/>
                  <a:pt x="73" y="103"/>
                  <a:pt x="73" y="103"/>
                </a:cubicBezTo>
                <a:cubicBezTo>
                  <a:pt x="74" y="103"/>
                  <a:pt x="75" y="104"/>
                  <a:pt x="75" y="105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6"/>
                  <a:pt x="74" y="107"/>
                  <a:pt x="73" y="107"/>
                </a:cubicBezTo>
                <a:moveTo>
                  <a:pt x="73" y="82"/>
                </a:moveTo>
                <a:cubicBezTo>
                  <a:pt x="45" y="82"/>
                  <a:pt x="45" y="82"/>
                  <a:pt x="45" y="82"/>
                </a:cubicBezTo>
                <a:cubicBezTo>
                  <a:pt x="44" y="82"/>
                  <a:pt x="43" y="81"/>
                  <a:pt x="43" y="80"/>
                </a:cubicBezTo>
                <a:cubicBezTo>
                  <a:pt x="43" y="80"/>
                  <a:pt x="43" y="80"/>
                  <a:pt x="43" y="80"/>
                </a:cubicBezTo>
                <a:cubicBezTo>
                  <a:pt x="43" y="79"/>
                  <a:pt x="44" y="78"/>
                  <a:pt x="45" y="78"/>
                </a:cubicBezTo>
                <a:cubicBezTo>
                  <a:pt x="73" y="78"/>
                  <a:pt x="73" y="78"/>
                  <a:pt x="73" y="78"/>
                </a:cubicBezTo>
                <a:cubicBezTo>
                  <a:pt x="74" y="78"/>
                  <a:pt x="75" y="79"/>
                  <a:pt x="75" y="80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81"/>
                  <a:pt x="74" y="82"/>
                  <a:pt x="73" y="82"/>
                </a:cubicBezTo>
                <a:moveTo>
                  <a:pt x="73" y="90"/>
                </a:moveTo>
                <a:cubicBezTo>
                  <a:pt x="45" y="90"/>
                  <a:pt x="45" y="90"/>
                  <a:pt x="45" y="90"/>
                </a:cubicBezTo>
                <a:cubicBezTo>
                  <a:pt x="44" y="90"/>
                  <a:pt x="43" y="89"/>
                  <a:pt x="43" y="88"/>
                </a:cubicBezTo>
                <a:cubicBezTo>
                  <a:pt x="43" y="88"/>
                  <a:pt x="43" y="88"/>
                  <a:pt x="43" y="88"/>
                </a:cubicBezTo>
                <a:cubicBezTo>
                  <a:pt x="43" y="87"/>
                  <a:pt x="44" y="86"/>
                  <a:pt x="45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74" y="86"/>
                  <a:pt x="75" y="87"/>
                  <a:pt x="75" y="88"/>
                </a:cubicBezTo>
                <a:cubicBezTo>
                  <a:pt x="75" y="88"/>
                  <a:pt x="75" y="88"/>
                  <a:pt x="75" y="88"/>
                </a:cubicBezTo>
                <a:cubicBezTo>
                  <a:pt x="75" y="89"/>
                  <a:pt x="74" y="90"/>
                  <a:pt x="73" y="90"/>
                </a:cubicBezTo>
                <a:moveTo>
                  <a:pt x="98" y="109"/>
                </a:moveTo>
                <a:cubicBezTo>
                  <a:pt x="91" y="109"/>
                  <a:pt x="91" y="109"/>
                  <a:pt x="91" y="109"/>
                </a:cubicBezTo>
                <a:cubicBezTo>
                  <a:pt x="89" y="109"/>
                  <a:pt x="87" y="107"/>
                  <a:pt x="87" y="105"/>
                </a:cubicBezTo>
                <a:cubicBezTo>
                  <a:pt x="87" y="105"/>
                  <a:pt x="87" y="105"/>
                  <a:pt x="87" y="105"/>
                </a:cubicBezTo>
                <a:cubicBezTo>
                  <a:pt x="87" y="102"/>
                  <a:pt x="89" y="101"/>
                  <a:pt x="91" y="101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101" y="101"/>
                  <a:pt x="102" y="102"/>
                  <a:pt x="102" y="105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2" y="107"/>
                  <a:pt x="101" y="109"/>
                  <a:pt x="98" y="109"/>
                </a:cubicBezTo>
                <a:moveTo>
                  <a:pt x="73" y="110"/>
                </a:moveTo>
                <a:cubicBezTo>
                  <a:pt x="45" y="110"/>
                  <a:pt x="45" y="110"/>
                  <a:pt x="45" y="110"/>
                </a:cubicBezTo>
                <a:cubicBezTo>
                  <a:pt x="42" y="110"/>
                  <a:pt x="41" y="108"/>
                  <a:pt x="41" y="106"/>
                </a:cubicBezTo>
                <a:cubicBezTo>
                  <a:pt x="41" y="79"/>
                  <a:pt x="41" y="79"/>
                  <a:pt x="41" y="79"/>
                </a:cubicBezTo>
                <a:cubicBezTo>
                  <a:pt x="41" y="77"/>
                  <a:pt x="42" y="75"/>
                  <a:pt x="45" y="75"/>
                </a:cubicBezTo>
                <a:cubicBezTo>
                  <a:pt x="73" y="75"/>
                  <a:pt x="73" y="75"/>
                  <a:pt x="73" y="75"/>
                </a:cubicBezTo>
                <a:cubicBezTo>
                  <a:pt x="76" y="75"/>
                  <a:pt x="77" y="77"/>
                  <a:pt x="77" y="79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6" y="110"/>
                  <a:pt x="73" y="110"/>
                </a:cubicBezTo>
                <a:moveTo>
                  <a:pt x="27" y="109"/>
                </a:moveTo>
                <a:cubicBezTo>
                  <a:pt x="20" y="109"/>
                  <a:pt x="20" y="109"/>
                  <a:pt x="20" y="109"/>
                </a:cubicBezTo>
                <a:cubicBezTo>
                  <a:pt x="17" y="109"/>
                  <a:pt x="16" y="107"/>
                  <a:pt x="16" y="105"/>
                </a:cubicBezTo>
                <a:cubicBezTo>
                  <a:pt x="16" y="105"/>
                  <a:pt x="16" y="105"/>
                  <a:pt x="16" y="105"/>
                </a:cubicBezTo>
                <a:cubicBezTo>
                  <a:pt x="16" y="102"/>
                  <a:pt x="17" y="101"/>
                  <a:pt x="20" y="101"/>
                </a:cubicBezTo>
                <a:cubicBezTo>
                  <a:pt x="27" y="101"/>
                  <a:pt x="27" y="101"/>
                  <a:pt x="27" y="101"/>
                </a:cubicBezTo>
                <a:cubicBezTo>
                  <a:pt x="29" y="101"/>
                  <a:pt x="31" y="102"/>
                  <a:pt x="31" y="105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107"/>
                  <a:pt x="29" y="109"/>
                  <a:pt x="27" y="109"/>
                </a:cubicBezTo>
                <a:moveTo>
                  <a:pt x="28" y="40"/>
                </a:moveTo>
                <a:cubicBezTo>
                  <a:pt x="90" y="40"/>
                  <a:pt x="90" y="40"/>
                  <a:pt x="90" y="40"/>
                </a:cubicBezTo>
                <a:cubicBezTo>
                  <a:pt x="90" y="60"/>
                  <a:pt x="90" y="60"/>
                  <a:pt x="90" y="60"/>
                </a:cubicBezTo>
                <a:cubicBezTo>
                  <a:pt x="28" y="60"/>
                  <a:pt x="28" y="60"/>
                  <a:pt x="28" y="60"/>
                </a:cubicBezTo>
                <a:lnTo>
                  <a:pt x="28" y="40"/>
                </a:lnTo>
                <a:close/>
                <a:moveTo>
                  <a:pt x="113" y="115"/>
                </a:moveTo>
                <a:cubicBezTo>
                  <a:pt x="113" y="93"/>
                  <a:pt x="113" y="93"/>
                  <a:pt x="113" y="93"/>
                </a:cubicBezTo>
                <a:cubicBezTo>
                  <a:pt x="113" y="88"/>
                  <a:pt x="109" y="85"/>
                  <a:pt x="104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2" y="6"/>
                  <a:pt x="102" y="6"/>
                  <a:pt x="102" y="6"/>
                </a:cubicBezTo>
                <a:cubicBezTo>
                  <a:pt x="102" y="6"/>
                  <a:pt x="102" y="5"/>
                  <a:pt x="101" y="5"/>
                </a:cubicBezTo>
                <a:cubicBezTo>
                  <a:pt x="96" y="1"/>
                  <a:pt x="96" y="1"/>
                  <a:pt x="96" y="1"/>
                </a:cubicBezTo>
                <a:cubicBezTo>
                  <a:pt x="94" y="0"/>
                  <a:pt x="93" y="1"/>
                  <a:pt x="93" y="3"/>
                </a:cubicBezTo>
                <a:cubicBezTo>
                  <a:pt x="93" y="28"/>
                  <a:pt x="93" y="28"/>
                  <a:pt x="93" y="28"/>
                </a:cubicBezTo>
                <a:cubicBezTo>
                  <a:pt x="91" y="24"/>
                  <a:pt x="91" y="24"/>
                  <a:pt x="91" y="24"/>
                </a:cubicBezTo>
                <a:cubicBezTo>
                  <a:pt x="89" y="18"/>
                  <a:pt x="83" y="14"/>
                  <a:pt x="77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35" y="14"/>
                  <a:pt x="29" y="18"/>
                  <a:pt x="27" y="24"/>
                </a:cubicBezTo>
                <a:cubicBezTo>
                  <a:pt x="25" y="28"/>
                  <a:pt x="25" y="28"/>
                  <a:pt x="25" y="28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1"/>
                  <a:pt x="24" y="0"/>
                  <a:pt x="22" y="1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85"/>
                  <a:pt x="16" y="85"/>
                  <a:pt x="16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9" y="85"/>
                  <a:pt x="5" y="88"/>
                  <a:pt x="5" y="93"/>
                </a:cubicBezTo>
                <a:cubicBezTo>
                  <a:pt x="5" y="115"/>
                  <a:pt x="5" y="115"/>
                  <a:pt x="5" y="115"/>
                </a:cubicBezTo>
                <a:cubicBezTo>
                  <a:pt x="2" y="115"/>
                  <a:pt x="2" y="115"/>
                  <a:pt x="2" y="115"/>
                </a:cubicBezTo>
                <a:cubicBezTo>
                  <a:pt x="1" y="115"/>
                  <a:pt x="0" y="115"/>
                  <a:pt x="0" y="117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9"/>
                  <a:pt x="1" y="130"/>
                  <a:pt x="2" y="130"/>
                </a:cubicBezTo>
                <a:cubicBezTo>
                  <a:pt x="11" y="130"/>
                  <a:pt x="11" y="130"/>
                  <a:pt x="11" y="130"/>
                </a:cubicBezTo>
                <a:cubicBezTo>
                  <a:pt x="11" y="136"/>
                  <a:pt x="11" y="136"/>
                  <a:pt x="11" y="136"/>
                </a:cubicBezTo>
                <a:cubicBezTo>
                  <a:pt x="11" y="138"/>
                  <a:pt x="13" y="140"/>
                  <a:pt x="15" y="140"/>
                </a:cubicBezTo>
                <a:cubicBezTo>
                  <a:pt x="26" y="140"/>
                  <a:pt x="26" y="140"/>
                  <a:pt x="26" y="140"/>
                </a:cubicBezTo>
                <a:cubicBezTo>
                  <a:pt x="28" y="140"/>
                  <a:pt x="30" y="138"/>
                  <a:pt x="30" y="136"/>
                </a:cubicBezTo>
                <a:cubicBezTo>
                  <a:pt x="30" y="130"/>
                  <a:pt x="30" y="130"/>
                  <a:pt x="30" y="130"/>
                </a:cubicBezTo>
                <a:cubicBezTo>
                  <a:pt x="88" y="130"/>
                  <a:pt x="88" y="130"/>
                  <a:pt x="88" y="130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8"/>
                  <a:pt x="90" y="140"/>
                  <a:pt x="92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5" y="140"/>
                  <a:pt x="107" y="138"/>
                  <a:pt x="107" y="136"/>
                </a:cubicBezTo>
                <a:cubicBezTo>
                  <a:pt x="107" y="130"/>
                  <a:pt x="107" y="130"/>
                  <a:pt x="107" y="130"/>
                </a:cubicBezTo>
                <a:cubicBezTo>
                  <a:pt x="116" y="130"/>
                  <a:pt x="116" y="130"/>
                  <a:pt x="116" y="130"/>
                </a:cubicBezTo>
                <a:cubicBezTo>
                  <a:pt x="117" y="130"/>
                  <a:pt x="118" y="129"/>
                  <a:pt x="118" y="128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18" y="115"/>
                  <a:pt x="117" y="115"/>
                  <a:pt x="116" y="115"/>
                </a:cubicBezTo>
                <a:lnTo>
                  <a:pt x="113" y="11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1" name="Google Shape;4761;p22"/>
          <p:cNvSpPr/>
          <p:nvPr/>
        </p:nvSpPr>
        <p:spPr>
          <a:xfrm>
            <a:off x="4736903" y="507956"/>
            <a:ext cx="296677" cy="275735"/>
          </a:xfrm>
          <a:custGeom>
            <a:rect b="b" l="l" r="r" t="t"/>
            <a:pathLst>
              <a:path extrusionOk="0" h="109" w="118">
                <a:moveTo>
                  <a:pt x="72" y="63"/>
                </a:moveTo>
                <a:cubicBezTo>
                  <a:pt x="44" y="63"/>
                  <a:pt x="44" y="63"/>
                  <a:pt x="44" y="63"/>
                </a:cubicBezTo>
                <a:cubicBezTo>
                  <a:pt x="47" y="68"/>
                  <a:pt x="52" y="71"/>
                  <a:pt x="58" y="71"/>
                </a:cubicBezTo>
                <a:cubicBezTo>
                  <a:pt x="64" y="71"/>
                  <a:pt x="69" y="68"/>
                  <a:pt x="72" y="63"/>
                </a:cubicBezTo>
                <a:moveTo>
                  <a:pt x="85" y="61"/>
                </a:moveTo>
                <a:cubicBezTo>
                  <a:pt x="85" y="65"/>
                  <a:pt x="85" y="65"/>
                  <a:pt x="85" y="65"/>
                </a:cubicBezTo>
                <a:cubicBezTo>
                  <a:pt x="85" y="72"/>
                  <a:pt x="83" y="79"/>
                  <a:pt x="79" y="84"/>
                </a:cubicBezTo>
                <a:cubicBezTo>
                  <a:pt x="70" y="97"/>
                  <a:pt x="70" y="97"/>
                  <a:pt x="70" y="97"/>
                </a:cubicBezTo>
                <a:cubicBezTo>
                  <a:pt x="70" y="109"/>
                  <a:pt x="70" y="109"/>
                  <a:pt x="70" y="109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7" y="97"/>
                  <a:pt x="47" y="97"/>
                  <a:pt x="47" y="97"/>
                </a:cubicBezTo>
                <a:cubicBezTo>
                  <a:pt x="38" y="84"/>
                  <a:pt x="38" y="84"/>
                  <a:pt x="38" y="84"/>
                </a:cubicBezTo>
                <a:cubicBezTo>
                  <a:pt x="34" y="79"/>
                  <a:pt x="32" y="72"/>
                  <a:pt x="32" y="65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56"/>
                  <a:pt x="36" y="52"/>
                  <a:pt x="41" y="52"/>
                </a:cubicBezTo>
                <a:cubicBezTo>
                  <a:pt x="76" y="52"/>
                  <a:pt x="76" y="52"/>
                  <a:pt x="76" y="52"/>
                </a:cubicBezTo>
                <a:cubicBezTo>
                  <a:pt x="81" y="52"/>
                  <a:pt x="85" y="56"/>
                  <a:pt x="85" y="61"/>
                </a:cubicBezTo>
                <a:moveTo>
                  <a:pt x="10" y="45"/>
                </a:moveTo>
                <a:cubicBezTo>
                  <a:pt x="0" y="45"/>
                  <a:pt x="0" y="45"/>
                  <a:pt x="0" y="45"/>
                </a:cubicBezTo>
                <a:cubicBezTo>
                  <a:pt x="0" y="49"/>
                  <a:pt x="0" y="49"/>
                  <a:pt x="0" y="49"/>
                </a:cubicBezTo>
                <a:cubicBezTo>
                  <a:pt x="10" y="49"/>
                  <a:pt x="10" y="49"/>
                  <a:pt x="10" y="49"/>
                </a:cubicBezTo>
                <a:lnTo>
                  <a:pt x="10" y="45"/>
                </a:lnTo>
                <a:close/>
                <a:moveTo>
                  <a:pt x="21" y="48"/>
                </a:moveTo>
                <a:cubicBezTo>
                  <a:pt x="14" y="48"/>
                  <a:pt x="14" y="48"/>
                  <a:pt x="14" y="48"/>
                </a:cubicBezTo>
                <a:cubicBezTo>
                  <a:pt x="14" y="70"/>
                  <a:pt x="14" y="70"/>
                  <a:pt x="14" y="70"/>
                </a:cubicBezTo>
                <a:cubicBezTo>
                  <a:pt x="21" y="70"/>
                  <a:pt x="21" y="70"/>
                  <a:pt x="21" y="70"/>
                </a:cubicBezTo>
                <a:lnTo>
                  <a:pt x="21" y="48"/>
                </a:lnTo>
                <a:close/>
                <a:moveTo>
                  <a:pt x="118" y="45"/>
                </a:moveTo>
                <a:cubicBezTo>
                  <a:pt x="107" y="45"/>
                  <a:pt x="107" y="45"/>
                  <a:pt x="107" y="45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18" y="49"/>
                  <a:pt x="118" y="49"/>
                  <a:pt x="118" y="49"/>
                </a:cubicBezTo>
                <a:lnTo>
                  <a:pt x="118" y="45"/>
                </a:lnTo>
                <a:close/>
                <a:moveTo>
                  <a:pt x="103" y="49"/>
                </a:moveTo>
                <a:cubicBezTo>
                  <a:pt x="96" y="49"/>
                  <a:pt x="96" y="49"/>
                  <a:pt x="96" y="49"/>
                </a:cubicBezTo>
                <a:cubicBezTo>
                  <a:pt x="96" y="70"/>
                  <a:pt x="96" y="70"/>
                  <a:pt x="96" y="70"/>
                </a:cubicBezTo>
                <a:cubicBezTo>
                  <a:pt x="103" y="70"/>
                  <a:pt x="103" y="70"/>
                  <a:pt x="103" y="70"/>
                </a:cubicBezTo>
                <a:lnTo>
                  <a:pt x="103" y="49"/>
                </a:lnTo>
                <a:close/>
                <a:moveTo>
                  <a:pt x="104" y="0"/>
                </a:moveTo>
                <a:cubicBezTo>
                  <a:pt x="96" y="0"/>
                  <a:pt x="96" y="0"/>
                  <a:pt x="96" y="0"/>
                </a:cubicBezTo>
                <a:cubicBezTo>
                  <a:pt x="96" y="45"/>
                  <a:pt x="96" y="45"/>
                  <a:pt x="96" y="45"/>
                </a:cubicBezTo>
                <a:cubicBezTo>
                  <a:pt x="104" y="45"/>
                  <a:pt x="104" y="45"/>
                  <a:pt x="104" y="45"/>
                </a:cubicBezTo>
                <a:lnTo>
                  <a:pt x="104" y="0"/>
                </a:lnTo>
                <a:close/>
                <a:moveTo>
                  <a:pt x="93" y="0"/>
                </a:moveTo>
                <a:cubicBezTo>
                  <a:pt x="88" y="0"/>
                  <a:pt x="88" y="0"/>
                  <a:pt x="88" y="0"/>
                </a:cubicBezTo>
                <a:cubicBezTo>
                  <a:pt x="88" y="45"/>
                  <a:pt x="88" y="45"/>
                  <a:pt x="88" y="45"/>
                </a:cubicBezTo>
                <a:cubicBezTo>
                  <a:pt x="93" y="45"/>
                  <a:pt x="93" y="45"/>
                  <a:pt x="93" y="45"/>
                </a:cubicBezTo>
                <a:lnTo>
                  <a:pt x="93" y="0"/>
                </a:lnTo>
                <a:close/>
                <a:moveTo>
                  <a:pt x="84" y="0"/>
                </a:moveTo>
                <a:cubicBezTo>
                  <a:pt x="81" y="0"/>
                  <a:pt x="81" y="0"/>
                  <a:pt x="81" y="0"/>
                </a:cubicBezTo>
                <a:cubicBezTo>
                  <a:pt x="81" y="45"/>
                  <a:pt x="81" y="45"/>
                  <a:pt x="81" y="45"/>
                </a:cubicBezTo>
                <a:cubicBezTo>
                  <a:pt x="84" y="45"/>
                  <a:pt x="84" y="45"/>
                  <a:pt x="84" y="45"/>
                </a:cubicBezTo>
                <a:lnTo>
                  <a:pt x="84" y="0"/>
                </a:lnTo>
                <a:close/>
                <a:moveTo>
                  <a:pt x="73" y="0"/>
                </a:moveTo>
                <a:cubicBezTo>
                  <a:pt x="60" y="0"/>
                  <a:pt x="60" y="0"/>
                  <a:pt x="60" y="0"/>
                </a:cubicBezTo>
                <a:cubicBezTo>
                  <a:pt x="60" y="45"/>
                  <a:pt x="60" y="45"/>
                  <a:pt x="60" y="45"/>
                </a:cubicBezTo>
                <a:cubicBezTo>
                  <a:pt x="73" y="45"/>
                  <a:pt x="73" y="45"/>
                  <a:pt x="73" y="45"/>
                </a:cubicBezTo>
                <a:lnTo>
                  <a:pt x="73" y="0"/>
                </a:lnTo>
                <a:close/>
                <a:moveTo>
                  <a:pt x="54" y="0"/>
                </a:moveTo>
                <a:cubicBezTo>
                  <a:pt x="49" y="0"/>
                  <a:pt x="49" y="0"/>
                  <a:pt x="49" y="0"/>
                </a:cubicBezTo>
                <a:cubicBezTo>
                  <a:pt x="49" y="45"/>
                  <a:pt x="49" y="45"/>
                  <a:pt x="49" y="45"/>
                </a:cubicBezTo>
                <a:cubicBezTo>
                  <a:pt x="54" y="45"/>
                  <a:pt x="54" y="45"/>
                  <a:pt x="54" y="45"/>
                </a:cubicBezTo>
                <a:lnTo>
                  <a:pt x="54" y="0"/>
                </a:lnTo>
                <a:close/>
                <a:moveTo>
                  <a:pt x="40" y="0"/>
                </a:moveTo>
                <a:cubicBezTo>
                  <a:pt x="29" y="0"/>
                  <a:pt x="29" y="0"/>
                  <a:pt x="29" y="0"/>
                </a:cubicBezTo>
                <a:cubicBezTo>
                  <a:pt x="29" y="45"/>
                  <a:pt x="29" y="45"/>
                  <a:pt x="29" y="45"/>
                </a:cubicBezTo>
                <a:cubicBezTo>
                  <a:pt x="40" y="45"/>
                  <a:pt x="40" y="45"/>
                  <a:pt x="40" y="45"/>
                </a:cubicBezTo>
                <a:lnTo>
                  <a:pt x="40" y="0"/>
                </a:lnTo>
                <a:close/>
                <a:moveTo>
                  <a:pt x="22" y="45"/>
                </a:moveTo>
                <a:cubicBezTo>
                  <a:pt x="14" y="45"/>
                  <a:pt x="14" y="45"/>
                  <a:pt x="14" y="45"/>
                </a:cubicBezTo>
                <a:cubicBezTo>
                  <a:pt x="14" y="0"/>
                  <a:pt x="14" y="0"/>
                  <a:pt x="14" y="0"/>
                </a:cubicBezTo>
                <a:cubicBezTo>
                  <a:pt x="22" y="0"/>
                  <a:pt x="22" y="0"/>
                  <a:pt x="22" y="0"/>
                </a:cubicBezTo>
                <a:lnTo>
                  <a:pt x="22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2" name="Google Shape;4762;p22"/>
          <p:cNvSpPr/>
          <p:nvPr/>
        </p:nvSpPr>
        <p:spPr>
          <a:xfrm>
            <a:off x="8237691" y="499231"/>
            <a:ext cx="307148" cy="301913"/>
          </a:xfrm>
          <a:custGeom>
            <a:rect b="b" l="l" r="r" t="t"/>
            <a:pathLst>
              <a:path extrusionOk="0" h="120" w="122">
                <a:moveTo>
                  <a:pt x="79" y="93"/>
                </a:moveTo>
                <a:cubicBezTo>
                  <a:pt x="68" y="84"/>
                  <a:pt x="64" y="89"/>
                  <a:pt x="59" y="94"/>
                </a:cubicBezTo>
                <a:cubicBezTo>
                  <a:pt x="56" y="98"/>
                  <a:pt x="46" y="90"/>
                  <a:pt x="38" y="82"/>
                </a:cubicBezTo>
                <a:cubicBezTo>
                  <a:pt x="30" y="74"/>
                  <a:pt x="22" y="65"/>
                  <a:pt x="26" y="61"/>
                </a:cubicBezTo>
                <a:cubicBezTo>
                  <a:pt x="31" y="56"/>
                  <a:pt x="36" y="52"/>
                  <a:pt x="27" y="41"/>
                </a:cubicBezTo>
                <a:cubicBezTo>
                  <a:pt x="17" y="29"/>
                  <a:pt x="11" y="38"/>
                  <a:pt x="6" y="43"/>
                </a:cubicBezTo>
                <a:cubicBezTo>
                  <a:pt x="0" y="49"/>
                  <a:pt x="6" y="71"/>
                  <a:pt x="27" y="93"/>
                </a:cubicBezTo>
                <a:cubicBezTo>
                  <a:pt x="49" y="114"/>
                  <a:pt x="71" y="120"/>
                  <a:pt x="77" y="114"/>
                </a:cubicBezTo>
                <a:cubicBezTo>
                  <a:pt x="82" y="109"/>
                  <a:pt x="91" y="103"/>
                  <a:pt x="79" y="93"/>
                </a:cubicBezTo>
                <a:moveTo>
                  <a:pt x="107" y="85"/>
                </a:moveTo>
                <a:cubicBezTo>
                  <a:pt x="103" y="83"/>
                  <a:pt x="98" y="82"/>
                  <a:pt x="93" y="80"/>
                </a:cubicBezTo>
                <a:cubicBezTo>
                  <a:pt x="94" y="74"/>
                  <a:pt x="95" y="68"/>
                  <a:pt x="95" y="61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4" y="70"/>
                  <a:pt x="112" y="78"/>
                  <a:pt x="107" y="85"/>
                </a:cubicBezTo>
                <a:moveTo>
                  <a:pt x="82" y="11"/>
                </a:moveTo>
                <a:cubicBezTo>
                  <a:pt x="91" y="14"/>
                  <a:pt x="98" y="20"/>
                  <a:pt x="104" y="27"/>
                </a:cubicBezTo>
                <a:cubicBezTo>
                  <a:pt x="101" y="29"/>
                  <a:pt x="96" y="30"/>
                  <a:pt x="92" y="31"/>
                </a:cubicBezTo>
                <a:cubicBezTo>
                  <a:pt x="89" y="23"/>
                  <a:pt x="86" y="16"/>
                  <a:pt x="82" y="11"/>
                </a:cubicBezTo>
                <a:moveTo>
                  <a:pt x="67" y="56"/>
                </a:moveTo>
                <a:cubicBezTo>
                  <a:pt x="67" y="40"/>
                  <a:pt x="67" y="40"/>
                  <a:pt x="67" y="40"/>
                </a:cubicBezTo>
                <a:cubicBezTo>
                  <a:pt x="74" y="40"/>
                  <a:pt x="81" y="39"/>
                  <a:pt x="87" y="38"/>
                </a:cubicBezTo>
                <a:cubicBezTo>
                  <a:pt x="89" y="43"/>
                  <a:pt x="89" y="49"/>
                  <a:pt x="89" y="56"/>
                </a:cubicBezTo>
                <a:lnTo>
                  <a:pt x="67" y="56"/>
                </a:lnTo>
                <a:close/>
                <a:moveTo>
                  <a:pt x="87" y="79"/>
                </a:moveTo>
                <a:cubicBezTo>
                  <a:pt x="81" y="78"/>
                  <a:pt x="74" y="77"/>
                  <a:pt x="67" y="77"/>
                </a:cubicBezTo>
                <a:cubicBezTo>
                  <a:pt x="67" y="61"/>
                  <a:pt x="67" y="61"/>
                  <a:pt x="67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89" y="68"/>
                  <a:pt x="89" y="74"/>
                  <a:pt x="87" y="79"/>
                </a:cubicBezTo>
                <a:moveTo>
                  <a:pt x="67" y="8"/>
                </a:moveTo>
                <a:cubicBezTo>
                  <a:pt x="68" y="8"/>
                  <a:pt x="69" y="8"/>
                  <a:pt x="70" y="8"/>
                </a:cubicBezTo>
                <a:cubicBezTo>
                  <a:pt x="77" y="11"/>
                  <a:pt x="82" y="20"/>
                  <a:pt x="86" y="33"/>
                </a:cubicBezTo>
                <a:cubicBezTo>
                  <a:pt x="80" y="34"/>
                  <a:pt x="74" y="34"/>
                  <a:pt x="67" y="34"/>
                </a:cubicBezTo>
                <a:lnTo>
                  <a:pt x="67" y="8"/>
                </a:lnTo>
                <a:close/>
                <a:moveTo>
                  <a:pt x="107" y="32"/>
                </a:moveTo>
                <a:cubicBezTo>
                  <a:pt x="112" y="39"/>
                  <a:pt x="114" y="47"/>
                  <a:pt x="115" y="56"/>
                </a:cubicBezTo>
                <a:cubicBezTo>
                  <a:pt x="95" y="56"/>
                  <a:pt x="95" y="56"/>
                  <a:pt x="95" y="56"/>
                </a:cubicBezTo>
                <a:cubicBezTo>
                  <a:pt x="95" y="49"/>
                  <a:pt x="94" y="43"/>
                  <a:pt x="93" y="37"/>
                </a:cubicBezTo>
                <a:cubicBezTo>
                  <a:pt x="98" y="36"/>
                  <a:pt x="103" y="34"/>
                  <a:pt x="107" y="32"/>
                </a:cubicBezTo>
                <a:moveTo>
                  <a:pt x="62" y="34"/>
                </a:moveTo>
                <a:cubicBezTo>
                  <a:pt x="55" y="34"/>
                  <a:pt x="49" y="34"/>
                  <a:pt x="43" y="33"/>
                </a:cubicBezTo>
                <a:cubicBezTo>
                  <a:pt x="46" y="20"/>
                  <a:pt x="52" y="11"/>
                  <a:pt x="59" y="8"/>
                </a:cubicBezTo>
                <a:cubicBezTo>
                  <a:pt x="60" y="8"/>
                  <a:pt x="61" y="8"/>
                  <a:pt x="62" y="8"/>
                </a:cubicBezTo>
                <a:lnTo>
                  <a:pt x="62" y="34"/>
                </a:lnTo>
                <a:close/>
                <a:moveTo>
                  <a:pt x="62" y="56"/>
                </a:moveTo>
                <a:cubicBezTo>
                  <a:pt x="39" y="56"/>
                  <a:pt x="39" y="56"/>
                  <a:pt x="39" y="56"/>
                </a:cubicBezTo>
                <a:cubicBezTo>
                  <a:pt x="39" y="49"/>
                  <a:pt x="40" y="43"/>
                  <a:pt x="41" y="38"/>
                </a:cubicBezTo>
                <a:cubicBezTo>
                  <a:pt x="48" y="39"/>
                  <a:pt x="54" y="40"/>
                  <a:pt x="62" y="40"/>
                </a:cubicBezTo>
                <a:lnTo>
                  <a:pt x="62" y="56"/>
                </a:lnTo>
                <a:close/>
                <a:moveTo>
                  <a:pt x="37" y="31"/>
                </a:moveTo>
                <a:cubicBezTo>
                  <a:pt x="32" y="30"/>
                  <a:pt x="28" y="29"/>
                  <a:pt x="25" y="27"/>
                </a:cubicBezTo>
                <a:cubicBezTo>
                  <a:pt x="30" y="20"/>
                  <a:pt x="38" y="14"/>
                  <a:pt x="47" y="11"/>
                </a:cubicBezTo>
                <a:cubicBezTo>
                  <a:pt x="43" y="16"/>
                  <a:pt x="39" y="23"/>
                  <a:pt x="37" y="31"/>
                </a:cubicBezTo>
                <a:moveTo>
                  <a:pt x="64" y="0"/>
                </a:moveTo>
                <a:cubicBezTo>
                  <a:pt x="43" y="0"/>
                  <a:pt x="24" y="12"/>
                  <a:pt x="14" y="30"/>
                </a:cubicBezTo>
                <a:cubicBezTo>
                  <a:pt x="15" y="30"/>
                  <a:pt x="16" y="29"/>
                  <a:pt x="18" y="29"/>
                </a:cubicBezTo>
                <a:cubicBezTo>
                  <a:pt x="21" y="29"/>
                  <a:pt x="25" y="31"/>
                  <a:pt x="29" y="35"/>
                </a:cubicBezTo>
                <a:cubicBezTo>
                  <a:pt x="31" y="36"/>
                  <a:pt x="33" y="36"/>
                  <a:pt x="36" y="37"/>
                </a:cubicBezTo>
                <a:cubicBezTo>
                  <a:pt x="35" y="39"/>
                  <a:pt x="35" y="41"/>
                  <a:pt x="35" y="43"/>
                </a:cubicBezTo>
                <a:cubicBezTo>
                  <a:pt x="40" y="51"/>
                  <a:pt x="37" y="57"/>
                  <a:pt x="33" y="61"/>
                </a:cubicBezTo>
                <a:cubicBezTo>
                  <a:pt x="34" y="61"/>
                  <a:pt x="34" y="61"/>
                  <a:pt x="34" y="61"/>
                </a:cubicBezTo>
                <a:cubicBezTo>
                  <a:pt x="34" y="64"/>
                  <a:pt x="34" y="67"/>
                  <a:pt x="34" y="69"/>
                </a:cubicBezTo>
                <a:cubicBezTo>
                  <a:pt x="36" y="71"/>
                  <a:pt x="38" y="74"/>
                  <a:pt x="41" y="77"/>
                </a:cubicBezTo>
                <a:cubicBezTo>
                  <a:pt x="40" y="72"/>
                  <a:pt x="39" y="67"/>
                  <a:pt x="39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77"/>
                  <a:pt x="62" y="77"/>
                  <a:pt x="62" y="77"/>
                </a:cubicBezTo>
                <a:cubicBezTo>
                  <a:pt x="55" y="77"/>
                  <a:pt x="49" y="78"/>
                  <a:pt x="43" y="79"/>
                </a:cubicBezTo>
                <a:cubicBezTo>
                  <a:pt x="45" y="81"/>
                  <a:pt x="47" y="83"/>
                  <a:pt x="48" y="84"/>
                </a:cubicBezTo>
                <a:cubicBezTo>
                  <a:pt x="53" y="83"/>
                  <a:pt x="57" y="83"/>
                  <a:pt x="62" y="83"/>
                </a:cubicBezTo>
                <a:cubicBezTo>
                  <a:pt x="62" y="85"/>
                  <a:pt x="62" y="85"/>
                  <a:pt x="62" y="85"/>
                </a:cubicBezTo>
                <a:cubicBezTo>
                  <a:pt x="63" y="83"/>
                  <a:pt x="66" y="83"/>
                  <a:pt x="68" y="83"/>
                </a:cubicBezTo>
                <a:cubicBezTo>
                  <a:pt x="70" y="83"/>
                  <a:pt x="71" y="83"/>
                  <a:pt x="72" y="83"/>
                </a:cubicBezTo>
                <a:cubicBezTo>
                  <a:pt x="77" y="83"/>
                  <a:pt x="81" y="84"/>
                  <a:pt x="86" y="85"/>
                </a:cubicBezTo>
                <a:cubicBezTo>
                  <a:pt x="85" y="87"/>
                  <a:pt x="85" y="88"/>
                  <a:pt x="84" y="90"/>
                </a:cubicBezTo>
                <a:cubicBezTo>
                  <a:pt x="86" y="92"/>
                  <a:pt x="87" y="93"/>
                  <a:pt x="88" y="95"/>
                </a:cubicBezTo>
                <a:cubicBezTo>
                  <a:pt x="89" y="92"/>
                  <a:pt x="90" y="89"/>
                  <a:pt x="91" y="86"/>
                </a:cubicBezTo>
                <a:cubicBezTo>
                  <a:pt x="96" y="87"/>
                  <a:pt x="100" y="88"/>
                  <a:pt x="104" y="90"/>
                </a:cubicBezTo>
                <a:cubicBezTo>
                  <a:pt x="100" y="95"/>
                  <a:pt x="96" y="98"/>
                  <a:pt x="91" y="102"/>
                </a:cubicBezTo>
                <a:cubicBezTo>
                  <a:pt x="91" y="102"/>
                  <a:pt x="91" y="102"/>
                  <a:pt x="91" y="102"/>
                </a:cubicBezTo>
                <a:cubicBezTo>
                  <a:pt x="91" y="106"/>
                  <a:pt x="89" y="109"/>
                  <a:pt x="87" y="112"/>
                </a:cubicBezTo>
                <a:cubicBezTo>
                  <a:pt x="108" y="103"/>
                  <a:pt x="122" y="82"/>
                  <a:pt x="122" y="58"/>
                </a:cubicBezTo>
                <a:cubicBezTo>
                  <a:pt x="122" y="26"/>
                  <a:pt x="96" y="0"/>
                  <a:pt x="64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3" name="Google Shape;4763;p22"/>
          <p:cNvSpPr/>
          <p:nvPr/>
        </p:nvSpPr>
        <p:spPr>
          <a:xfrm>
            <a:off x="220434" y="1098155"/>
            <a:ext cx="300167" cy="357758"/>
          </a:xfrm>
          <a:custGeom>
            <a:rect b="b" l="l" r="r" t="t"/>
            <a:pathLst>
              <a:path extrusionOk="0" h="142" w="119">
                <a:moveTo>
                  <a:pt x="97" y="105"/>
                </a:moveTo>
                <a:cubicBezTo>
                  <a:pt x="111" y="94"/>
                  <a:pt x="119" y="78"/>
                  <a:pt x="119" y="59"/>
                </a:cubicBezTo>
                <a:cubicBezTo>
                  <a:pt x="119" y="27"/>
                  <a:pt x="92" y="0"/>
                  <a:pt x="60" y="0"/>
                </a:cubicBezTo>
                <a:cubicBezTo>
                  <a:pt x="30" y="0"/>
                  <a:pt x="6" y="21"/>
                  <a:pt x="1" y="49"/>
                </a:cubicBezTo>
                <a:cubicBezTo>
                  <a:pt x="1" y="52"/>
                  <a:pt x="0" y="56"/>
                  <a:pt x="0" y="59"/>
                </a:cubicBezTo>
                <a:cubicBezTo>
                  <a:pt x="0" y="92"/>
                  <a:pt x="18" y="118"/>
                  <a:pt x="51" y="127"/>
                </a:cubicBezTo>
                <a:cubicBezTo>
                  <a:pt x="51" y="142"/>
                  <a:pt x="51" y="142"/>
                  <a:pt x="51" y="142"/>
                </a:cubicBezTo>
                <a:cubicBezTo>
                  <a:pt x="101" y="114"/>
                  <a:pt x="101" y="114"/>
                  <a:pt x="101" y="114"/>
                </a:cubicBezTo>
                <a:cubicBezTo>
                  <a:pt x="51" y="85"/>
                  <a:pt x="51" y="85"/>
                  <a:pt x="51" y="85"/>
                </a:cubicBezTo>
                <a:cubicBezTo>
                  <a:pt x="51" y="99"/>
                  <a:pt x="51" y="99"/>
                  <a:pt x="51" y="99"/>
                </a:cubicBezTo>
                <a:cubicBezTo>
                  <a:pt x="24" y="99"/>
                  <a:pt x="10" y="77"/>
                  <a:pt x="10" y="56"/>
                </a:cubicBezTo>
                <a:cubicBezTo>
                  <a:pt x="10" y="54"/>
                  <a:pt x="10" y="51"/>
                  <a:pt x="11" y="49"/>
                </a:cubicBezTo>
                <a:cubicBezTo>
                  <a:pt x="12" y="45"/>
                  <a:pt x="13" y="41"/>
                  <a:pt x="15" y="37"/>
                </a:cubicBezTo>
                <a:cubicBezTo>
                  <a:pt x="21" y="40"/>
                  <a:pt x="29" y="42"/>
                  <a:pt x="39" y="43"/>
                </a:cubicBezTo>
                <a:cubicBezTo>
                  <a:pt x="38" y="48"/>
                  <a:pt x="38" y="54"/>
                  <a:pt x="38" y="59"/>
                </a:cubicBezTo>
                <a:cubicBezTo>
                  <a:pt x="38" y="65"/>
                  <a:pt x="38" y="70"/>
                  <a:pt x="39" y="76"/>
                </a:cubicBezTo>
                <a:cubicBezTo>
                  <a:pt x="33" y="76"/>
                  <a:pt x="28" y="78"/>
                  <a:pt x="23" y="79"/>
                </a:cubicBezTo>
                <a:cubicBezTo>
                  <a:pt x="23" y="79"/>
                  <a:pt x="24" y="80"/>
                  <a:pt x="24" y="80"/>
                </a:cubicBezTo>
                <a:cubicBezTo>
                  <a:pt x="25" y="81"/>
                  <a:pt x="26" y="82"/>
                  <a:pt x="26" y="83"/>
                </a:cubicBezTo>
                <a:cubicBezTo>
                  <a:pt x="27" y="83"/>
                  <a:pt x="27" y="83"/>
                  <a:pt x="27" y="83"/>
                </a:cubicBezTo>
                <a:cubicBezTo>
                  <a:pt x="27" y="83"/>
                  <a:pt x="27" y="83"/>
                  <a:pt x="27" y="83"/>
                </a:cubicBezTo>
                <a:cubicBezTo>
                  <a:pt x="27" y="84"/>
                  <a:pt x="28" y="84"/>
                  <a:pt x="29" y="85"/>
                </a:cubicBezTo>
                <a:cubicBezTo>
                  <a:pt x="32" y="84"/>
                  <a:pt x="36" y="84"/>
                  <a:pt x="40" y="83"/>
                </a:cubicBezTo>
                <a:cubicBezTo>
                  <a:pt x="40" y="86"/>
                  <a:pt x="41" y="90"/>
                  <a:pt x="42" y="93"/>
                </a:cubicBezTo>
                <a:cubicBezTo>
                  <a:pt x="42" y="93"/>
                  <a:pt x="42" y="93"/>
                  <a:pt x="42" y="93"/>
                </a:cubicBezTo>
                <a:cubicBezTo>
                  <a:pt x="43" y="93"/>
                  <a:pt x="44" y="93"/>
                  <a:pt x="45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93"/>
                  <a:pt x="45" y="93"/>
                  <a:pt x="46" y="93"/>
                </a:cubicBezTo>
                <a:cubicBezTo>
                  <a:pt x="46" y="75"/>
                  <a:pt x="46" y="75"/>
                  <a:pt x="46" y="75"/>
                </a:cubicBezTo>
                <a:cubicBezTo>
                  <a:pt x="57" y="82"/>
                  <a:pt x="57" y="82"/>
                  <a:pt x="57" y="82"/>
                </a:cubicBezTo>
                <a:cubicBezTo>
                  <a:pt x="58" y="82"/>
                  <a:pt x="59" y="82"/>
                  <a:pt x="60" y="82"/>
                </a:cubicBezTo>
                <a:cubicBezTo>
                  <a:pt x="64" y="82"/>
                  <a:pt x="68" y="82"/>
                  <a:pt x="72" y="82"/>
                </a:cubicBezTo>
                <a:cubicBezTo>
                  <a:pt x="72" y="85"/>
                  <a:pt x="71" y="87"/>
                  <a:pt x="71" y="90"/>
                </a:cubicBezTo>
                <a:cubicBezTo>
                  <a:pt x="77" y="94"/>
                  <a:pt x="77" y="94"/>
                  <a:pt x="77" y="94"/>
                </a:cubicBezTo>
                <a:cubicBezTo>
                  <a:pt x="78" y="90"/>
                  <a:pt x="79" y="87"/>
                  <a:pt x="79" y="83"/>
                </a:cubicBezTo>
                <a:cubicBezTo>
                  <a:pt x="88" y="84"/>
                  <a:pt x="95" y="86"/>
                  <a:pt x="101" y="88"/>
                </a:cubicBezTo>
                <a:cubicBezTo>
                  <a:pt x="97" y="93"/>
                  <a:pt x="93" y="97"/>
                  <a:pt x="88" y="100"/>
                </a:cubicBezTo>
                <a:lnTo>
                  <a:pt x="97" y="105"/>
                </a:lnTo>
                <a:close/>
                <a:moveTo>
                  <a:pt x="47" y="11"/>
                </a:moveTo>
                <a:cubicBezTo>
                  <a:pt x="44" y="17"/>
                  <a:pt x="41" y="26"/>
                  <a:pt x="40" y="36"/>
                </a:cubicBezTo>
                <a:cubicBezTo>
                  <a:pt x="32" y="34"/>
                  <a:pt x="24" y="33"/>
                  <a:pt x="19" y="30"/>
                </a:cubicBezTo>
                <a:cubicBezTo>
                  <a:pt x="26" y="21"/>
                  <a:pt x="36" y="14"/>
                  <a:pt x="47" y="11"/>
                </a:cubicBezTo>
                <a:moveTo>
                  <a:pt x="101" y="31"/>
                </a:moveTo>
                <a:cubicBezTo>
                  <a:pt x="95" y="33"/>
                  <a:pt x="88" y="35"/>
                  <a:pt x="79" y="36"/>
                </a:cubicBezTo>
                <a:cubicBezTo>
                  <a:pt x="78" y="26"/>
                  <a:pt x="75" y="17"/>
                  <a:pt x="72" y="11"/>
                </a:cubicBezTo>
                <a:cubicBezTo>
                  <a:pt x="84" y="14"/>
                  <a:pt x="94" y="21"/>
                  <a:pt x="101" y="31"/>
                </a:cubicBezTo>
                <a:moveTo>
                  <a:pt x="45" y="59"/>
                </a:moveTo>
                <a:cubicBezTo>
                  <a:pt x="45" y="54"/>
                  <a:pt x="46" y="48"/>
                  <a:pt x="46" y="44"/>
                </a:cubicBezTo>
                <a:cubicBezTo>
                  <a:pt x="51" y="44"/>
                  <a:pt x="55" y="44"/>
                  <a:pt x="60" y="44"/>
                </a:cubicBezTo>
                <a:cubicBezTo>
                  <a:pt x="65" y="44"/>
                  <a:pt x="69" y="44"/>
                  <a:pt x="73" y="44"/>
                </a:cubicBezTo>
                <a:cubicBezTo>
                  <a:pt x="73" y="49"/>
                  <a:pt x="74" y="54"/>
                  <a:pt x="74" y="59"/>
                </a:cubicBezTo>
                <a:cubicBezTo>
                  <a:pt x="74" y="65"/>
                  <a:pt x="73" y="70"/>
                  <a:pt x="73" y="75"/>
                </a:cubicBezTo>
                <a:cubicBezTo>
                  <a:pt x="69" y="74"/>
                  <a:pt x="65" y="74"/>
                  <a:pt x="60" y="74"/>
                </a:cubicBezTo>
                <a:cubicBezTo>
                  <a:pt x="55" y="74"/>
                  <a:pt x="51" y="74"/>
                  <a:pt x="46" y="75"/>
                </a:cubicBezTo>
                <a:cubicBezTo>
                  <a:pt x="46" y="70"/>
                  <a:pt x="45" y="65"/>
                  <a:pt x="45" y="59"/>
                </a:cubicBezTo>
                <a:moveTo>
                  <a:pt x="58" y="9"/>
                </a:moveTo>
                <a:cubicBezTo>
                  <a:pt x="58" y="9"/>
                  <a:pt x="59" y="9"/>
                  <a:pt x="60" y="9"/>
                </a:cubicBezTo>
                <a:cubicBezTo>
                  <a:pt x="60" y="9"/>
                  <a:pt x="61" y="9"/>
                  <a:pt x="61" y="9"/>
                </a:cubicBezTo>
                <a:cubicBezTo>
                  <a:pt x="65" y="12"/>
                  <a:pt x="70" y="21"/>
                  <a:pt x="72" y="36"/>
                </a:cubicBezTo>
                <a:cubicBezTo>
                  <a:pt x="64" y="37"/>
                  <a:pt x="55" y="37"/>
                  <a:pt x="47" y="36"/>
                </a:cubicBezTo>
                <a:cubicBezTo>
                  <a:pt x="50" y="21"/>
                  <a:pt x="54" y="12"/>
                  <a:pt x="58" y="9"/>
                </a:cubicBezTo>
                <a:moveTo>
                  <a:pt x="104" y="81"/>
                </a:moveTo>
                <a:cubicBezTo>
                  <a:pt x="98" y="79"/>
                  <a:pt x="90" y="77"/>
                  <a:pt x="80" y="76"/>
                </a:cubicBezTo>
                <a:cubicBezTo>
                  <a:pt x="81" y="70"/>
                  <a:pt x="81" y="65"/>
                  <a:pt x="81" y="59"/>
                </a:cubicBezTo>
                <a:cubicBezTo>
                  <a:pt x="81" y="54"/>
                  <a:pt x="81" y="48"/>
                  <a:pt x="80" y="43"/>
                </a:cubicBezTo>
                <a:cubicBezTo>
                  <a:pt x="90" y="42"/>
                  <a:pt x="98" y="40"/>
                  <a:pt x="104" y="37"/>
                </a:cubicBezTo>
                <a:cubicBezTo>
                  <a:pt x="108" y="44"/>
                  <a:pt x="110" y="51"/>
                  <a:pt x="110" y="59"/>
                </a:cubicBezTo>
                <a:cubicBezTo>
                  <a:pt x="110" y="67"/>
                  <a:pt x="108" y="75"/>
                  <a:pt x="104" y="8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4" name="Google Shape;4764;p22"/>
          <p:cNvSpPr/>
          <p:nvPr/>
        </p:nvSpPr>
        <p:spPr>
          <a:xfrm>
            <a:off x="7869462" y="471309"/>
            <a:ext cx="300167" cy="349032"/>
          </a:xfrm>
          <a:custGeom>
            <a:rect b="b" l="l" r="r" t="t"/>
            <a:pathLst>
              <a:path extrusionOk="0" h="139" w="119">
                <a:moveTo>
                  <a:pt x="59" y="122"/>
                </a:moveTo>
                <a:cubicBezTo>
                  <a:pt x="36" y="122"/>
                  <a:pt x="16" y="103"/>
                  <a:pt x="16" y="79"/>
                </a:cubicBezTo>
                <a:cubicBezTo>
                  <a:pt x="16" y="56"/>
                  <a:pt x="36" y="36"/>
                  <a:pt x="59" y="36"/>
                </a:cubicBezTo>
                <a:cubicBezTo>
                  <a:pt x="83" y="36"/>
                  <a:pt x="103" y="56"/>
                  <a:pt x="103" y="79"/>
                </a:cubicBezTo>
                <a:cubicBezTo>
                  <a:pt x="103" y="103"/>
                  <a:pt x="83" y="122"/>
                  <a:pt x="59" y="122"/>
                </a:cubicBezTo>
                <a:moveTo>
                  <a:pt x="54" y="16"/>
                </a:moveTo>
                <a:cubicBezTo>
                  <a:pt x="54" y="12"/>
                  <a:pt x="56" y="10"/>
                  <a:pt x="59" y="10"/>
                </a:cubicBezTo>
                <a:cubicBezTo>
                  <a:pt x="63" y="10"/>
                  <a:pt x="65" y="12"/>
                  <a:pt x="65" y="16"/>
                </a:cubicBezTo>
                <a:cubicBezTo>
                  <a:pt x="65" y="17"/>
                  <a:pt x="64" y="19"/>
                  <a:pt x="63" y="20"/>
                </a:cubicBezTo>
                <a:cubicBezTo>
                  <a:pt x="62" y="20"/>
                  <a:pt x="61" y="20"/>
                  <a:pt x="59" y="20"/>
                </a:cubicBezTo>
                <a:cubicBezTo>
                  <a:pt x="58" y="20"/>
                  <a:pt x="57" y="20"/>
                  <a:pt x="56" y="20"/>
                </a:cubicBezTo>
                <a:cubicBezTo>
                  <a:pt x="54" y="19"/>
                  <a:pt x="54" y="17"/>
                  <a:pt x="54" y="16"/>
                </a:cubicBezTo>
                <a:moveTo>
                  <a:pt x="73" y="22"/>
                </a:moveTo>
                <a:cubicBezTo>
                  <a:pt x="74" y="20"/>
                  <a:pt x="75" y="18"/>
                  <a:pt x="75" y="16"/>
                </a:cubicBezTo>
                <a:cubicBezTo>
                  <a:pt x="75" y="7"/>
                  <a:pt x="68" y="0"/>
                  <a:pt x="59" y="0"/>
                </a:cubicBezTo>
                <a:cubicBezTo>
                  <a:pt x="51" y="0"/>
                  <a:pt x="44" y="7"/>
                  <a:pt x="44" y="16"/>
                </a:cubicBezTo>
                <a:cubicBezTo>
                  <a:pt x="44" y="18"/>
                  <a:pt x="45" y="20"/>
                  <a:pt x="45" y="22"/>
                </a:cubicBezTo>
                <a:cubicBezTo>
                  <a:pt x="19" y="28"/>
                  <a:pt x="0" y="51"/>
                  <a:pt x="0" y="79"/>
                </a:cubicBezTo>
                <a:cubicBezTo>
                  <a:pt x="0" y="112"/>
                  <a:pt x="27" y="139"/>
                  <a:pt x="59" y="139"/>
                </a:cubicBezTo>
                <a:cubicBezTo>
                  <a:pt x="92" y="139"/>
                  <a:pt x="119" y="112"/>
                  <a:pt x="119" y="79"/>
                </a:cubicBezTo>
                <a:cubicBezTo>
                  <a:pt x="119" y="51"/>
                  <a:pt x="99" y="28"/>
                  <a:pt x="73" y="22"/>
                </a:cubicBezTo>
                <a:moveTo>
                  <a:pt x="31" y="79"/>
                </a:moveTo>
                <a:cubicBezTo>
                  <a:pt x="23" y="83"/>
                  <a:pt x="23" y="83"/>
                  <a:pt x="23" y="83"/>
                </a:cubicBezTo>
                <a:cubicBezTo>
                  <a:pt x="23" y="76"/>
                  <a:pt x="23" y="76"/>
                  <a:pt x="23" y="76"/>
                </a:cubicBezTo>
                <a:lnTo>
                  <a:pt x="31" y="79"/>
                </a:lnTo>
                <a:close/>
                <a:moveTo>
                  <a:pt x="88" y="79"/>
                </a:moveTo>
                <a:cubicBezTo>
                  <a:pt x="96" y="76"/>
                  <a:pt x="96" y="76"/>
                  <a:pt x="96" y="76"/>
                </a:cubicBezTo>
                <a:cubicBezTo>
                  <a:pt x="96" y="83"/>
                  <a:pt x="96" y="83"/>
                  <a:pt x="96" y="83"/>
                </a:cubicBezTo>
                <a:lnTo>
                  <a:pt x="88" y="79"/>
                </a:lnTo>
                <a:close/>
                <a:moveTo>
                  <a:pt x="59" y="50"/>
                </a:moveTo>
                <a:cubicBezTo>
                  <a:pt x="56" y="43"/>
                  <a:pt x="56" y="43"/>
                  <a:pt x="56" y="43"/>
                </a:cubicBezTo>
                <a:cubicBezTo>
                  <a:pt x="63" y="43"/>
                  <a:pt x="63" y="43"/>
                  <a:pt x="63" y="43"/>
                </a:cubicBezTo>
                <a:lnTo>
                  <a:pt x="59" y="50"/>
                </a:lnTo>
                <a:close/>
                <a:moveTo>
                  <a:pt x="59" y="108"/>
                </a:moveTo>
                <a:cubicBezTo>
                  <a:pt x="63" y="116"/>
                  <a:pt x="63" y="116"/>
                  <a:pt x="63" y="116"/>
                </a:cubicBezTo>
                <a:cubicBezTo>
                  <a:pt x="56" y="116"/>
                  <a:pt x="56" y="116"/>
                  <a:pt x="56" y="116"/>
                </a:cubicBezTo>
                <a:lnTo>
                  <a:pt x="59" y="108"/>
                </a:lnTo>
                <a:close/>
                <a:moveTo>
                  <a:pt x="63" y="83"/>
                </a:moveTo>
                <a:cubicBezTo>
                  <a:pt x="61" y="85"/>
                  <a:pt x="58" y="85"/>
                  <a:pt x="56" y="83"/>
                </a:cubicBezTo>
                <a:cubicBezTo>
                  <a:pt x="54" y="81"/>
                  <a:pt x="54" y="78"/>
                  <a:pt x="56" y="76"/>
                </a:cubicBezTo>
                <a:cubicBezTo>
                  <a:pt x="58" y="74"/>
                  <a:pt x="61" y="74"/>
                  <a:pt x="63" y="76"/>
                </a:cubicBezTo>
                <a:cubicBezTo>
                  <a:pt x="65" y="78"/>
                  <a:pt x="65" y="81"/>
                  <a:pt x="63" y="83"/>
                </a:cubicBezTo>
                <a:moveTo>
                  <a:pt x="74" y="77"/>
                </a:moveTo>
                <a:cubicBezTo>
                  <a:pt x="84" y="54"/>
                  <a:pt x="84" y="54"/>
                  <a:pt x="84" y="54"/>
                </a:cubicBezTo>
                <a:cubicBezTo>
                  <a:pt x="62" y="64"/>
                  <a:pt x="62" y="64"/>
                  <a:pt x="62" y="64"/>
                </a:cubicBezTo>
                <a:cubicBezTo>
                  <a:pt x="57" y="64"/>
                  <a:pt x="52" y="65"/>
                  <a:pt x="49" y="69"/>
                </a:cubicBezTo>
                <a:cubicBezTo>
                  <a:pt x="45" y="72"/>
                  <a:pt x="44" y="77"/>
                  <a:pt x="45" y="82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57" y="94"/>
                  <a:pt x="57" y="94"/>
                  <a:pt x="57" y="94"/>
                </a:cubicBezTo>
                <a:cubicBezTo>
                  <a:pt x="62" y="95"/>
                  <a:pt x="67" y="94"/>
                  <a:pt x="70" y="90"/>
                </a:cubicBezTo>
                <a:cubicBezTo>
                  <a:pt x="74" y="86"/>
                  <a:pt x="75" y="81"/>
                  <a:pt x="74" y="7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5" name="Google Shape;4765;p22"/>
          <p:cNvSpPr/>
          <p:nvPr/>
        </p:nvSpPr>
        <p:spPr>
          <a:xfrm>
            <a:off x="7400015" y="511447"/>
            <a:ext cx="300167" cy="268754"/>
          </a:xfrm>
          <a:custGeom>
            <a:rect b="b" l="l" r="r" t="t"/>
            <a:pathLst>
              <a:path extrusionOk="0" h="107" w="119">
                <a:moveTo>
                  <a:pt x="27" y="94"/>
                </a:moveTo>
                <a:cubicBezTo>
                  <a:pt x="21" y="94"/>
                  <a:pt x="21" y="94"/>
                  <a:pt x="21" y="94"/>
                </a:cubicBezTo>
                <a:cubicBezTo>
                  <a:pt x="22" y="87"/>
                  <a:pt x="22" y="87"/>
                  <a:pt x="22" y="87"/>
                </a:cubicBezTo>
                <a:cubicBezTo>
                  <a:pt x="21" y="86"/>
                  <a:pt x="20" y="85"/>
                  <a:pt x="20" y="83"/>
                </a:cubicBezTo>
                <a:cubicBezTo>
                  <a:pt x="20" y="81"/>
                  <a:pt x="22" y="79"/>
                  <a:pt x="24" y="79"/>
                </a:cubicBezTo>
                <a:cubicBezTo>
                  <a:pt x="26" y="79"/>
                  <a:pt x="28" y="81"/>
                  <a:pt x="28" y="83"/>
                </a:cubicBezTo>
                <a:cubicBezTo>
                  <a:pt x="28" y="85"/>
                  <a:pt x="27" y="86"/>
                  <a:pt x="25" y="87"/>
                </a:cubicBezTo>
                <a:lnTo>
                  <a:pt x="27" y="94"/>
                </a:lnTo>
                <a:close/>
                <a:moveTo>
                  <a:pt x="17" y="54"/>
                </a:moveTo>
                <a:cubicBezTo>
                  <a:pt x="17" y="51"/>
                  <a:pt x="18" y="50"/>
                  <a:pt x="21" y="50"/>
                </a:cubicBezTo>
                <a:cubicBezTo>
                  <a:pt x="27" y="50"/>
                  <a:pt x="27" y="50"/>
                  <a:pt x="27" y="50"/>
                </a:cubicBezTo>
                <a:cubicBezTo>
                  <a:pt x="29" y="50"/>
                  <a:pt x="31" y="51"/>
                  <a:pt x="31" y="54"/>
                </a:cubicBezTo>
                <a:cubicBezTo>
                  <a:pt x="31" y="67"/>
                  <a:pt x="31" y="67"/>
                  <a:pt x="31" y="67"/>
                </a:cubicBezTo>
                <a:cubicBezTo>
                  <a:pt x="26" y="67"/>
                  <a:pt x="21" y="67"/>
                  <a:pt x="17" y="67"/>
                </a:cubicBezTo>
                <a:lnTo>
                  <a:pt x="17" y="54"/>
                </a:lnTo>
                <a:close/>
                <a:moveTo>
                  <a:pt x="42" y="69"/>
                </a:moveTo>
                <a:cubicBezTo>
                  <a:pt x="41" y="68"/>
                  <a:pt x="40" y="68"/>
                  <a:pt x="39" y="68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47"/>
                  <a:pt x="33" y="41"/>
                  <a:pt x="27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14" y="41"/>
                  <a:pt x="8" y="47"/>
                  <a:pt x="8" y="54"/>
                </a:cubicBezTo>
                <a:cubicBezTo>
                  <a:pt x="8" y="68"/>
                  <a:pt x="8" y="68"/>
                  <a:pt x="8" y="68"/>
                </a:cubicBezTo>
                <a:cubicBezTo>
                  <a:pt x="7" y="68"/>
                  <a:pt x="6" y="68"/>
                  <a:pt x="5" y="69"/>
                </a:cubicBezTo>
                <a:cubicBezTo>
                  <a:pt x="2" y="69"/>
                  <a:pt x="0" y="72"/>
                  <a:pt x="0" y="74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101"/>
                  <a:pt x="2" y="104"/>
                  <a:pt x="5" y="105"/>
                </a:cubicBezTo>
                <a:cubicBezTo>
                  <a:pt x="17" y="107"/>
                  <a:pt x="30" y="107"/>
                  <a:pt x="42" y="105"/>
                </a:cubicBezTo>
                <a:cubicBezTo>
                  <a:pt x="45" y="104"/>
                  <a:pt x="47" y="101"/>
                  <a:pt x="47" y="99"/>
                </a:cubicBezTo>
                <a:cubicBezTo>
                  <a:pt x="47" y="74"/>
                  <a:pt x="47" y="74"/>
                  <a:pt x="47" y="74"/>
                </a:cubicBezTo>
                <a:cubicBezTo>
                  <a:pt x="47" y="72"/>
                  <a:pt x="45" y="69"/>
                  <a:pt x="42" y="69"/>
                </a:cubicBezTo>
                <a:moveTo>
                  <a:pt x="17" y="20"/>
                </a:moveTo>
                <a:cubicBezTo>
                  <a:pt x="21" y="14"/>
                  <a:pt x="21" y="14"/>
                  <a:pt x="21" y="14"/>
                </a:cubicBezTo>
                <a:cubicBezTo>
                  <a:pt x="52" y="14"/>
                  <a:pt x="52" y="14"/>
                  <a:pt x="52" y="14"/>
                </a:cubicBezTo>
                <a:cubicBezTo>
                  <a:pt x="55" y="9"/>
                  <a:pt x="55" y="9"/>
                  <a:pt x="5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4"/>
                  <a:pt x="30" y="4"/>
                  <a:pt x="31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8" y="4"/>
                  <a:pt x="99" y="4"/>
                  <a:pt x="100" y="5"/>
                </a:cubicBezTo>
                <a:cubicBezTo>
                  <a:pt x="103" y="9"/>
                  <a:pt x="103" y="9"/>
                  <a:pt x="103" y="9"/>
                </a:cubicBezTo>
                <a:cubicBezTo>
                  <a:pt x="73" y="9"/>
                  <a:pt x="73" y="9"/>
                  <a:pt x="73" y="9"/>
                </a:cubicBezTo>
                <a:cubicBezTo>
                  <a:pt x="74" y="14"/>
                  <a:pt x="74" y="14"/>
                  <a:pt x="74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12" y="20"/>
                  <a:pt x="112" y="20"/>
                  <a:pt x="112" y="20"/>
                </a:cubicBezTo>
                <a:lnTo>
                  <a:pt x="17" y="20"/>
                </a:lnTo>
                <a:close/>
                <a:moveTo>
                  <a:pt x="116" y="20"/>
                </a:moveTo>
                <a:cubicBezTo>
                  <a:pt x="102" y="3"/>
                  <a:pt x="102" y="3"/>
                  <a:pt x="102" y="3"/>
                </a:cubicBezTo>
                <a:cubicBezTo>
                  <a:pt x="101" y="1"/>
                  <a:pt x="99" y="0"/>
                  <a:pt x="97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7" y="1"/>
                  <a:pt x="26" y="3"/>
                </a:cubicBezTo>
                <a:cubicBezTo>
                  <a:pt x="12" y="20"/>
                  <a:pt x="12" y="20"/>
                  <a:pt x="12" y="20"/>
                </a:cubicBezTo>
                <a:cubicBezTo>
                  <a:pt x="11" y="22"/>
                  <a:pt x="10" y="25"/>
                  <a:pt x="10" y="28"/>
                </a:cubicBezTo>
                <a:cubicBezTo>
                  <a:pt x="10" y="40"/>
                  <a:pt x="10" y="40"/>
                  <a:pt x="10" y="40"/>
                </a:cubicBezTo>
                <a:cubicBezTo>
                  <a:pt x="13" y="38"/>
                  <a:pt x="16" y="36"/>
                  <a:pt x="21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36" y="36"/>
                  <a:pt x="44" y="44"/>
                  <a:pt x="44" y="54"/>
                </a:cubicBezTo>
                <a:cubicBezTo>
                  <a:pt x="44" y="64"/>
                  <a:pt x="44" y="64"/>
                  <a:pt x="44" y="64"/>
                </a:cubicBezTo>
                <a:cubicBezTo>
                  <a:pt x="49" y="65"/>
                  <a:pt x="52" y="70"/>
                  <a:pt x="52" y="74"/>
                </a:cubicBezTo>
                <a:cubicBezTo>
                  <a:pt x="52" y="96"/>
                  <a:pt x="52" y="96"/>
                  <a:pt x="52" y="96"/>
                </a:cubicBezTo>
                <a:cubicBezTo>
                  <a:pt x="110" y="96"/>
                  <a:pt x="110" y="96"/>
                  <a:pt x="110" y="96"/>
                </a:cubicBezTo>
                <a:cubicBezTo>
                  <a:pt x="115" y="96"/>
                  <a:pt x="119" y="92"/>
                  <a:pt x="119" y="87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19" y="25"/>
                  <a:pt x="118" y="22"/>
                  <a:pt x="116" y="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6" name="Google Shape;4766;p22"/>
          <p:cNvSpPr/>
          <p:nvPr/>
        </p:nvSpPr>
        <p:spPr>
          <a:xfrm>
            <a:off x="8757748" y="499230"/>
            <a:ext cx="167535" cy="291442"/>
          </a:xfrm>
          <a:custGeom>
            <a:rect b="b" l="l" r="r" t="t"/>
            <a:pathLst>
              <a:path extrusionOk="0" h="116" w="67">
                <a:moveTo>
                  <a:pt x="34" y="47"/>
                </a:moveTo>
                <a:cubicBezTo>
                  <a:pt x="45" y="47"/>
                  <a:pt x="54" y="38"/>
                  <a:pt x="54" y="27"/>
                </a:cubicBezTo>
                <a:cubicBezTo>
                  <a:pt x="54" y="16"/>
                  <a:pt x="45" y="7"/>
                  <a:pt x="34" y="7"/>
                </a:cubicBezTo>
                <a:cubicBezTo>
                  <a:pt x="23" y="7"/>
                  <a:pt x="14" y="16"/>
                  <a:pt x="14" y="27"/>
                </a:cubicBezTo>
                <a:cubicBezTo>
                  <a:pt x="14" y="38"/>
                  <a:pt x="23" y="47"/>
                  <a:pt x="34" y="47"/>
                </a:cubicBezTo>
                <a:moveTo>
                  <a:pt x="65" y="104"/>
                </a:moveTo>
                <a:cubicBezTo>
                  <a:pt x="66" y="104"/>
                  <a:pt x="67" y="105"/>
                  <a:pt x="67" y="106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7" y="111"/>
                  <a:pt x="66" y="111"/>
                  <a:pt x="65" y="111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0" y="115"/>
                  <a:pt x="60" y="115"/>
                  <a:pt x="60" y="115"/>
                </a:cubicBezTo>
                <a:cubicBezTo>
                  <a:pt x="60" y="116"/>
                  <a:pt x="60" y="116"/>
                  <a:pt x="59" y="116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2" y="116"/>
                  <a:pt x="51" y="116"/>
                  <a:pt x="51" y="115"/>
                </a:cubicBezTo>
                <a:cubicBezTo>
                  <a:pt x="51" y="111"/>
                  <a:pt x="51" y="111"/>
                  <a:pt x="51" y="111"/>
                </a:cubicBezTo>
                <a:cubicBezTo>
                  <a:pt x="16" y="111"/>
                  <a:pt x="16" y="111"/>
                  <a:pt x="16" y="111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16" y="116"/>
                  <a:pt x="15" y="116"/>
                  <a:pt x="14" y="116"/>
                </a:cubicBezTo>
                <a:cubicBezTo>
                  <a:pt x="9" y="116"/>
                  <a:pt x="9" y="116"/>
                  <a:pt x="9" y="116"/>
                </a:cubicBezTo>
                <a:cubicBezTo>
                  <a:pt x="8" y="116"/>
                  <a:pt x="7" y="116"/>
                  <a:pt x="7" y="115"/>
                </a:cubicBezTo>
                <a:cubicBezTo>
                  <a:pt x="7" y="111"/>
                  <a:pt x="7" y="111"/>
                  <a:pt x="7" y="111"/>
                </a:cubicBezTo>
                <a:cubicBezTo>
                  <a:pt x="2" y="111"/>
                  <a:pt x="2" y="111"/>
                  <a:pt x="2" y="111"/>
                </a:cubicBezTo>
                <a:cubicBezTo>
                  <a:pt x="1" y="111"/>
                  <a:pt x="0" y="111"/>
                  <a:pt x="0" y="11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5"/>
                  <a:pt x="1" y="104"/>
                  <a:pt x="2" y="104"/>
                </a:cubicBezTo>
                <a:cubicBezTo>
                  <a:pt x="29" y="104"/>
                  <a:pt x="29" y="104"/>
                  <a:pt x="29" y="104"/>
                </a:cubicBezTo>
                <a:cubicBezTo>
                  <a:pt x="29" y="53"/>
                  <a:pt x="29" y="53"/>
                  <a:pt x="29" y="53"/>
                </a:cubicBezTo>
                <a:cubicBezTo>
                  <a:pt x="16" y="51"/>
                  <a:pt x="7" y="40"/>
                  <a:pt x="7" y="27"/>
                </a:cubicBezTo>
                <a:cubicBezTo>
                  <a:pt x="7" y="12"/>
                  <a:pt x="20" y="0"/>
                  <a:pt x="35" y="0"/>
                </a:cubicBezTo>
                <a:cubicBezTo>
                  <a:pt x="49" y="1"/>
                  <a:pt x="60" y="12"/>
                  <a:pt x="60" y="26"/>
                </a:cubicBezTo>
                <a:cubicBezTo>
                  <a:pt x="61" y="39"/>
                  <a:pt x="51" y="50"/>
                  <a:pt x="39" y="53"/>
                </a:cubicBezTo>
                <a:cubicBezTo>
                  <a:pt x="39" y="104"/>
                  <a:pt x="39" y="104"/>
                  <a:pt x="39" y="104"/>
                </a:cubicBezTo>
                <a:lnTo>
                  <a:pt x="65" y="104"/>
                </a:lnTo>
                <a:close/>
                <a:moveTo>
                  <a:pt x="36" y="41"/>
                </a:moveTo>
                <a:cubicBezTo>
                  <a:pt x="36" y="40"/>
                  <a:pt x="35" y="39"/>
                  <a:pt x="34" y="39"/>
                </a:cubicBezTo>
                <a:cubicBezTo>
                  <a:pt x="32" y="39"/>
                  <a:pt x="31" y="40"/>
                  <a:pt x="31" y="41"/>
                </a:cubicBezTo>
                <a:cubicBezTo>
                  <a:pt x="31" y="43"/>
                  <a:pt x="32" y="44"/>
                  <a:pt x="34" y="44"/>
                </a:cubicBezTo>
                <a:cubicBezTo>
                  <a:pt x="35" y="44"/>
                  <a:pt x="36" y="43"/>
                  <a:pt x="36" y="41"/>
                </a:cubicBezTo>
                <a:moveTo>
                  <a:pt x="32" y="30"/>
                </a:moveTo>
                <a:cubicBezTo>
                  <a:pt x="49" y="27"/>
                  <a:pt x="49" y="27"/>
                  <a:pt x="49" y="27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4"/>
                  <a:pt x="32" y="24"/>
                  <a:pt x="31" y="24"/>
                </a:cubicBezTo>
                <a:cubicBezTo>
                  <a:pt x="30" y="24"/>
                  <a:pt x="29" y="26"/>
                  <a:pt x="29" y="27"/>
                </a:cubicBezTo>
                <a:cubicBezTo>
                  <a:pt x="29" y="29"/>
                  <a:pt x="31" y="30"/>
                  <a:pt x="32" y="30"/>
                </a:cubicBezTo>
                <a:moveTo>
                  <a:pt x="34" y="15"/>
                </a:moveTo>
                <a:cubicBezTo>
                  <a:pt x="35" y="15"/>
                  <a:pt x="36" y="14"/>
                  <a:pt x="36" y="12"/>
                </a:cubicBezTo>
                <a:cubicBezTo>
                  <a:pt x="36" y="11"/>
                  <a:pt x="35" y="10"/>
                  <a:pt x="34" y="10"/>
                </a:cubicBezTo>
                <a:cubicBezTo>
                  <a:pt x="32" y="10"/>
                  <a:pt x="31" y="11"/>
                  <a:pt x="31" y="12"/>
                </a:cubicBezTo>
                <a:cubicBezTo>
                  <a:pt x="31" y="14"/>
                  <a:pt x="32" y="15"/>
                  <a:pt x="34" y="15"/>
                </a:cubicBezTo>
                <a:moveTo>
                  <a:pt x="22" y="27"/>
                </a:moveTo>
                <a:cubicBezTo>
                  <a:pt x="22" y="28"/>
                  <a:pt x="21" y="29"/>
                  <a:pt x="19" y="29"/>
                </a:cubicBezTo>
                <a:cubicBezTo>
                  <a:pt x="18" y="29"/>
                  <a:pt x="17" y="28"/>
                  <a:pt x="17" y="27"/>
                </a:cubicBezTo>
                <a:cubicBezTo>
                  <a:pt x="17" y="25"/>
                  <a:pt x="18" y="24"/>
                  <a:pt x="19" y="24"/>
                </a:cubicBezTo>
                <a:cubicBezTo>
                  <a:pt x="21" y="24"/>
                  <a:pt x="22" y="25"/>
                  <a:pt x="22" y="2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7" name="Google Shape;4767;p22"/>
          <p:cNvSpPr/>
          <p:nvPr/>
        </p:nvSpPr>
        <p:spPr>
          <a:xfrm>
            <a:off x="6920097" y="523662"/>
            <a:ext cx="300167" cy="244322"/>
          </a:xfrm>
          <a:custGeom>
            <a:rect b="b" l="l" r="r" t="t"/>
            <a:pathLst>
              <a:path extrusionOk="0" h="97" w="119">
                <a:moveTo>
                  <a:pt x="75" y="91"/>
                </a:moveTo>
                <a:cubicBezTo>
                  <a:pt x="72" y="91"/>
                  <a:pt x="69" y="88"/>
                  <a:pt x="69" y="84"/>
                </a:cubicBezTo>
                <a:cubicBezTo>
                  <a:pt x="69" y="81"/>
                  <a:pt x="72" y="78"/>
                  <a:pt x="75" y="78"/>
                </a:cubicBezTo>
                <a:cubicBezTo>
                  <a:pt x="79" y="78"/>
                  <a:pt x="82" y="81"/>
                  <a:pt x="82" y="84"/>
                </a:cubicBezTo>
                <a:cubicBezTo>
                  <a:pt x="82" y="88"/>
                  <a:pt x="79" y="91"/>
                  <a:pt x="75" y="91"/>
                </a:cubicBezTo>
                <a:moveTo>
                  <a:pt x="75" y="72"/>
                </a:moveTo>
                <a:cubicBezTo>
                  <a:pt x="68" y="72"/>
                  <a:pt x="63" y="77"/>
                  <a:pt x="63" y="84"/>
                </a:cubicBezTo>
                <a:cubicBezTo>
                  <a:pt x="63" y="91"/>
                  <a:pt x="68" y="97"/>
                  <a:pt x="75" y="97"/>
                </a:cubicBezTo>
                <a:cubicBezTo>
                  <a:pt x="82" y="97"/>
                  <a:pt x="88" y="91"/>
                  <a:pt x="88" y="84"/>
                </a:cubicBezTo>
                <a:cubicBezTo>
                  <a:pt x="88" y="77"/>
                  <a:pt x="82" y="72"/>
                  <a:pt x="75" y="72"/>
                </a:cubicBezTo>
                <a:moveTo>
                  <a:pt x="119" y="77"/>
                </a:moveTo>
                <a:cubicBezTo>
                  <a:pt x="119" y="83"/>
                  <a:pt x="119" y="83"/>
                  <a:pt x="119" y="83"/>
                </a:cubicBezTo>
                <a:cubicBezTo>
                  <a:pt x="91" y="83"/>
                  <a:pt x="91" y="83"/>
                  <a:pt x="91" y="83"/>
                </a:cubicBezTo>
                <a:cubicBezTo>
                  <a:pt x="91" y="78"/>
                  <a:pt x="88" y="73"/>
                  <a:pt x="83" y="71"/>
                </a:cubicBezTo>
                <a:cubicBezTo>
                  <a:pt x="83" y="6"/>
                  <a:pt x="83" y="6"/>
                  <a:pt x="83" y="6"/>
                </a:cubicBezTo>
                <a:cubicBezTo>
                  <a:pt x="90" y="6"/>
                  <a:pt x="90" y="6"/>
                  <a:pt x="90" y="6"/>
                </a:cubicBezTo>
                <a:cubicBezTo>
                  <a:pt x="90" y="77"/>
                  <a:pt x="90" y="77"/>
                  <a:pt x="90" y="77"/>
                </a:cubicBezTo>
                <a:lnTo>
                  <a:pt x="119" y="77"/>
                </a:lnTo>
                <a:close/>
                <a:moveTo>
                  <a:pt x="14" y="91"/>
                </a:moveTo>
                <a:cubicBezTo>
                  <a:pt x="10" y="91"/>
                  <a:pt x="7" y="88"/>
                  <a:pt x="7" y="84"/>
                </a:cubicBezTo>
                <a:cubicBezTo>
                  <a:pt x="7" y="81"/>
                  <a:pt x="10" y="78"/>
                  <a:pt x="14" y="78"/>
                </a:cubicBezTo>
                <a:cubicBezTo>
                  <a:pt x="17" y="78"/>
                  <a:pt x="20" y="81"/>
                  <a:pt x="20" y="84"/>
                </a:cubicBezTo>
                <a:cubicBezTo>
                  <a:pt x="20" y="88"/>
                  <a:pt x="17" y="91"/>
                  <a:pt x="14" y="91"/>
                </a:cubicBezTo>
                <a:moveTo>
                  <a:pt x="14" y="72"/>
                </a:moveTo>
                <a:cubicBezTo>
                  <a:pt x="7" y="72"/>
                  <a:pt x="1" y="77"/>
                  <a:pt x="1" y="84"/>
                </a:cubicBezTo>
                <a:cubicBezTo>
                  <a:pt x="1" y="91"/>
                  <a:pt x="7" y="97"/>
                  <a:pt x="14" y="97"/>
                </a:cubicBezTo>
                <a:cubicBezTo>
                  <a:pt x="21" y="97"/>
                  <a:pt x="26" y="91"/>
                  <a:pt x="26" y="84"/>
                </a:cubicBezTo>
                <a:cubicBezTo>
                  <a:pt x="26" y="77"/>
                  <a:pt x="21" y="72"/>
                  <a:pt x="14" y="72"/>
                </a:cubicBezTo>
                <a:moveTo>
                  <a:pt x="62" y="53"/>
                </a:moveTo>
                <a:cubicBezTo>
                  <a:pt x="26" y="53"/>
                  <a:pt x="26" y="53"/>
                  <a:pt x="26" y="53"/>
                </a:cubicBezTo>
                <a:cubicBezTo>
                  <a:pt x="25" y="53"/>
                  <a:pt x="24" y="52"/>
                  <a:pt x="24" y="5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5" y="10"/>
                  <a:pt x="26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3" y="10"/>
                  <a:pt x="43" y="11"/>
                </a:cubicBezTo>
                <a:cubicBezTo>
                  <a:pt x="64" y="51"/>
                  <a:pt x="64" y="51"/>
                  <a:pt x="64" y="51"/>
                </a:cubicBezTo>
                <a:cubicBezTo>
                  <a:pt x="64" y="52"/>
                  <a:pt x="64" y="53"/>
                  <a:pt x="62" y="53"/>
                </a:cubicBezTo>
                <a:moveTo>
                  <a:pt x="42" y="0"/>
                </a:moveTo>
                <a:cubicBezTo>
                  <a:pt x="21" y="0"/>
                  <a:pt x="21" y="0"/>
                  <a:pt x="21" y="0"/>
                </a:cubicBezTo>
                <a:cubicBezTo>
                  <a:pt x="17" y="0"/>
                  <a:pt x="14" y="3"/>
                  <a:pt x="14" y="6"/>
                </a:cubicBezTo>
                <a:cubicBezTo>
                  <a:pt x="14" y="40"/>
                  <a:pt x="14" y="40"/>
                  <a:pt x="14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4" y="40"/>
                  <a:pt x="0" y="44"/>
                  <a:pt x="0" y="48"/>
                </a:cubicBezTo>
                <a:cubicBezTo>
                  <a:pt x="0" y="76"/>
                  <a:pt x="0" y="76"/>
                  <a:pt x="0" y="76"/>
                </a:cubicBezTo>
                <a:cubicBezTo>
                  <a:pt x="3" y="72"/>
                  <a:pt x="8" y="69"/>
                  <a:pt x="14" y="69"/>
                </a:cubicBezTo>
                <a:cubicBezTo>
                  <a:pt x="22" y="69"/>
                  <a:pt x="29" y="75"/>
                  <a:pt x="29" y="83"/>
                </a:cubicBezTo>
                <a:cubicBezTo>
                  <a:pt x="60" y="83"/>
                  <a:pt x="60" y="83"/>
                  <a:pt x="60" y="83"/>
                </a:cubicBezTo>
                <a:cubicBezTo>
                  <a:pt x="60" y="75"/>
                  <a:pt x="67" y="69"/>
                  <a:pt x="75" y="69"/>
                </a:cubicBezTo>
                <a:cubicBezTo>
                  <a:pt x="78" y="69"/>
                  <a:pt x="81" y="69"/>
                  <a:pt x="83" y="71"/>
                </a:cubicBezTo>
                <a:cubicBezTo>
                  <a:pt x="50" y="5"/>
                  <a:pt x="50" y="5"/>
                  <a:pt x="50" y="5"/>
                </a:cubicBezTo>
                <a:cubicBezTo>
                  <a:pt x="49" y="2"/>
                  <a:pt x="45" y="0"/>
                  <a:pt x="42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8" name="Google Shape;4768;p22"/>
          <p:cNvSpPr/>
          <p:nvPr/>
        </p:nvSpPr>
        <p:spPr>
          <a:xfrm>
            <a:off x="679411" y="1194138"/>
            <a:ext cx="298423" cy="165791"/>
          </a:xfrm>
          <a:custGeom>
            <a:rect b="b" l="l" r="r" t="t"/>
            <a:pathLst>
              <a:path extrusionOk="0" h="66" w="119">
                <a:moveTo>
                  <a:pt x="109" y="29"/>
                </a:moveTo>
                <a:cubicBezTo>
                  <a:pt x="90" y="29"/>
                  <a:pt x="90" y="29"/>
                  <a:pt x="90" y="29"/>
                </a:cubicBezTo>
                <a:cubicBezTo>
                  <a:pt x="90" y="29"/>
                  <a:pt x="90" y="29"/>
                  <a:pt x="90" y="28"/>
                </a:cubicBezTo>
                <a:cubicBezTo>
                  <a:pt x="90" y="14"/>
                  <a:pt x="90" y="14"/>
                  <a:pt x="90" y="14"/>
                </a:cubicBezTo>
                <a:cubicBezTo>
                  <a:pt x="90" y="14"/>
                  <a:pt x="90" y="14"/>
                  <a:pt x="90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110" y="28"/>
                  <a:pt x="109" y="29"/>
                  <a:pt x="109" y="29"/>
                </a:cubicBezTo>
                <a:moveTo>
                  <a:pt x="117" y="28"/>
                </a:moveTo>
                <a:cubicBezTo>
                  <a:pt x="98" y="10"/>
                  <a:pt x="98" y="10"/>
                  <a:pt x="98" y="10"/>
                </a:cubicBezTo>
                <a:cubicBezTo>
                  <a:pt x="97" y="9"/>
                  <a:pt x="95" y="8"/>
                  <a:pt x="94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5"/>
                  <a:pt x="84" y="5"/>
                  <a:pt x="84" y="5"/>
                </a:cubicBezTo>
                <a:cubicBezTo>
                  <a:pt x="84" y="2"/>
                  <a:pt x="82" y="0"/>
                  <a:pt x="79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2" y="0"/>
                  <a:pt x="20" y="2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0" y="8"/>
                  <a:pt x="0" y="8"/>
                  <a:pt x="0" y="8"/>
                </a:cubicBezTo>
                <a:cubicBezTo>
                  <a:pt x="35" y="12"/>
                  <a:pt x="35" y="12"/>
                  <a:pt x="35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35" y="20"/>
                  <a:pt x="35" y="20"/>
                  <a:pt x="35" y="20"/>
                </a:cubicBezTo>
                <a:cubicBezTo>
                  <a:pt x="0" y="23"/>
                  <a:pt x="0" y="23"/>
                  <a:pt x="0" y="23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37"/>
                  <a:pt x="20" y="37"/>
                  <a:pt x="20" y="37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9" y="31"/>
                  <a:pt x="118" y="30"/>
                  <a:pt x="117" y="28"/>
                </a:cubicBezTo>
                <a:moveTo>
                  <a:pt x="96" y="61"/>
                </a:moveTo>
                <a:cubicBezTo>
                  <a:pt x="93" y="61"/>
                  <a:pt x="91" y="59"/>
                  <a:pt x="91" y="56"/>
                </a:cubicBezTo>
                <a:cubicBezTo>
                  <a:pt x="91" y="54"/>
                  <a:pt x="93" y="51"/>
                  <a:pt x="96" y="51"/>
                </a:cubicBezTo>
                <a:cubicBezTo>
                  <a:pt x="99" y="51"/>
                  <a:pt x="101" y="54"/>
                  <a:pt x="101" y="56"/>
                </a:cubicBezTo>
                <a:cubicBezTo>
                  <a:pt x="101" y="59"/>
                  <a:pt x="99" y="61"/>
                  <a:pt x="96" y="61"/>
                </a:cubicBezTo>
                <a:moveTo>
                  <a:pt x="96" y="46"/>
                </a:moveTo>
                <a:cubicBezTo>
                  <a:pt x="90" y="46"/>
                  <a:pt x="86" y="51"/>
                  <a:pt x="86" y="56"/>
                </a:cubicBezTo>
                <a:cubicBezTo>
                  <a:pt x="86" y="62"/>
                  <a:pt x="90" y="66"/>
                  <a:pt x="96" y="66"/>
                </a:cubicBezTo>
                <a:cubicBezTo>
                  <a:pt x="101" y="66"/>
                  <a:pt x="106" y="62"/>
                  <a:pt x="106" y="56"/>
                </a:cubicBezTo>
                <a:cubicBezTo>
                  <a:pt x="106" y="51"/>
                  <a:pt x="101" y="46"/>
                  <a:pt x="96" y="46"/>
                </a:cubicBezTo>
                <a:moveTo>
                  <a:pt x="119" y="39"/>
                </a:moveTo>
                <a:cubicBezTo>
                  <a:pt x="119" y="50"/>
                  <a:pt x="119" y="50"/>
                  <a:pt x="119" y="50"/>
                </a:cubicBezTo>
                <a:cubicBezTo>
                  <a:pt x="119" y="52"/>
                  <a:pt x="117" y="54"/>
                  <a:pt x="114" y="54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8" y="48"/>
                  <a:pt x="102" y="43"/>
                  <a:pt x="96" y="43"/>
                </a:cubicBezTo>
                <a:cubicBezTo>
                  <a:pt x="89" y="43"/>
                  <a:pt x="84" y="48"/>
                  <a:pt x="83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6" y="48"/>
                  <a:pt x="51" y="43"/>
                  <a:pt x="44" y="43"/>
                </a:cubicBezTo>
                <a:cubicBezTo>
                  <a:pt x="37" y="43"/>
                  <a:pt x="32" y="48"/>
                  <a:pt x="31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2" y="54"/>
                  <a:pt x="20" y="52"/>
                  <a:pt x="20" y="50"/>
                </a:cubicBezTo>
                <a:cubicBezTo>
                  <a:pt x="20" y="39"/>
                  <a:pt x="20" y="39"/>
                  <a:pt x="20" y="39"/>
                </a:cubicBezTo>
                <a:lnTo>
                  <a:pt x="119" y="39"/>
                </a:lnTo>
                <a:close/>
                <a:moveTo>
                  <a:pt x="44" y="61"/>
                </a:moveTo>
                <a:cubicBezTo>
                  <a:pt x="41" y="61"/>
                  <a:pt x="39" y="59"/>
                  <a:pt x="39" y="56"/>
                </a:cubicBezTo>
                <a:cubicBezTo>
                  <a:pt x="39" y="54"/>
                  <a:pt x="41" y="51"/>
                  <a:pt x="44" y="51"/>
                </a:cubicBezTo>
                <a:cubicBezTo>
                  <a:pt x="47" y="51"/>
                  <a:pt x="49" y="54"/>
                  <a:pt x="49" y="56"/>
                </a:cubicBezTo>
                <a:cubicBezTo>
                  <a:pt x="49" y="59"/>
                  <a:pt x="47" y="61"/>
                  <a:pt x="44" y="61"/>
                </a:cubicBezTo>
                <a:moveTo>
                  <a:pt x="44" y="46"/>
                </a:moveTo>
                <a:cubicBezTo>
                  <a:pt x="38" y="46"/>
                  <a:pt x="34" y="51"/>
                  <a:pt x="34" y="56"/>
                </a:cubicBezTo>
                <a:cubicBezTo>
                  <a:pt x="34" y="62"/>
                  <a:pt x="38" y="66"/>
                  <a:pt x="44" y="66"/>
                </a:cubicBezTo>
                <a:cubicBezTo>
                  <a:pt x="49" y="66"/>
                  <a:pt x="54" y="62"/>
                  <a:pt x="54" y="56"/>
                </a:cubicBezTo>
                <a:cubicBezTo>
                  <a:pt x="54" y="51"/>
                  <a:pt x="49" y="46"/>
                  <a:pt x="44" y="4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9" name="Google Shape;4769;p22"/>
          <p:cNvSpPr/>
          <p:nvPr/>
        </p:nvSpPr>
        <p:spPr>
          <a:xfrm>
            <a:off x="1157585" y="1173197"/>
            <a:ext cx="296677" cy="207674"/>
          </a:xfrm>
          <a:custGeom>
            <a:rect b="b" l="l" r="r" t="t"/>
            <a:pathLst>
              <a:path extrusionOk="0" h="82" w="118">
                <a:moveTo>
                  <a:pt x="89" y="77"/>
                </a:moveTo>
                <a:cubicBezTo>
                  <a:pt x="87" y="77"/>
                  <a:pt x="84" y="75"/>
                  <a:pt x="84" y="72"/>
                </a:cubicBezTo>
                <a:cubicBezTo>
                  <a:pt x="84" y="69"/>
                  <a:pt x="87" y="67"/>
                  <a:pt x="89" y="67"/>
                </a:cubicBezTo>
                <a:cubicBezTo>
                  <a:pt x="92" y="67"/>
                  <a:pt x="95" y="69"/>
                  <a:pt x="95" y="72"/>
                </a:cubicBezTo>
                <a:cubicBezTo>
                  <a:pt x="95" y="75"/>
                  <a:pt x="92" y="77"/>
                  <a:pt x="89" y="77"/>
                </a:cubicBezTo>
                <a:moveTo>
                  <a:pt x="89" y="61"/>
                </a:moveTo>
                <a:cubicBezTo>
                  <a:pt x="84" y="61"/>
                  <a:pt x="79" y="66"/>
                  <a:pt x="79" y="72"/>
                </a:cubicBezTo>
                <a:cubicBezTo>
                  <a:pt x="79" y="78"/>
                  <a:pt x="84" y="82"/>
                  <a:pt x="89" y="82"/>
                </a:cubicBezTo>
                <a:cubicBezTo>
                  <a:pt x="95" y="82"/>
                  <a:pt x="100" y="78"/>
                  <a:pt x="100" y="72"/>
                </a:cubicBezTo>
                <a:cubicBezTo>
                  <a:pt x="100" y="66"/>
                  <a:pt x="95" y="61"/>
                  <a:pt x="89" y="61"/>
                </a:cubicBezTo>
                <a:moveTo>
                  <a:pt x="35" y="77"/>
                </a:moveTo>
                <a:cubicBezTo>
                  <a:pt x="32" y="77"/>
                  <a:pt x="30" y="75"/>
                  <a:pt x="30" y="72"/>
                </a:cubicBezTo>
                <a:cubicBezTo>
                  <a:pt x="30" y="69"/>
                  <a:pt x="32" y="67"/>
                  <a:pt x="35" y="67"/>
                </a:cubicBezTo>
                <a:cubicBezTo>
                  <a:pt x="38" y="67"/>
                  <a:pt x="40" y="69"/>
                  <a:pt x="40" y="72"/>
                </a:cubicBezTo>
                <a:cubicBezTo>
                  <a:pt x="40" y="75"/>
                  <a:pt x="38" y="77"/>
                  <a:pt x="35" y="77"/>
                </a:cubicBezTo>
                <a:moveTo>
                  <a:pt x="35" y="61"/>
                </a:moveTo>
                <a:cubicBezTo>
                  <a:pt x="29" y="61"/>
                  <a:pt x="25" y="66"/>
                  <a:pt x="25" y="72"/>
                </a:cubicBezTo>
                <a:cubicBezTo>
                  <a:pt x="25" y="78"/>
                  <a:pt x="29" y="82"/>
                  <a:pt x="35" y="82"/>
                </a:cubicBezTo>
                <a:cubicBezTo>
                  <a:pt x="41" y="82"/>
                  <a:pt x="45" y="78"/>
                  <a:pt x="45" y="72"/>
                </a:cubicBezTo>
                <a:cubicBezTo>
                  <a:pt x="45" y="66"/>
                  <a:pt x="41" y="61"/>
                  <a:pt x="35" y="61"/>
                </a:cubicBezTo>
                <a:moveTo>
                  <a:pt x="100" y="34"/>
                </a:moveTo>
                <a:cubicBezTo>
                  <a:pt x="79" y="34"/>
                  <a:pt x="79" y="34"/>
                  <a:pt x="79" y="34"/>
                </a:cubicBezTo>
                <a:cubicBezTo>
                  <a:pt x="78" y="34"/>
                  <a:pt x="77" y="34"/>
                  <a:pt x="77" y="33"/>
                </a:cubicBezTo>
                <a:cubicBezTo>
                  <a:pt x="77" y="21"/>
                  <a:pt x="77" y="21"/>
                  <a:pt x="77" y="21"/>
                </a:cubicBezTo>
                <a:cubicBezTo>
                  <a:pt x="77" y="20"/>
                  <a:pt x="78" y="19"/>
                  <a:pt x="79" y="19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9"/>
                  <a:pt x="93" y="20"/>
                  <a:pt x="93" y="20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2" y="33"/>
                  <a:pt x="101" y="34"/>
                  <a:pt x="100" y="34"/>
                </a:cubicBezTo>
                <a:moveTo>
                  <a:pt x="117" y="61"/>
                </a:moveTo>
                <a:cubicBezTo>
                  <a:pt x="112" y="61"/>
                  <a:pt x="112" y="61"/>
                  <a:pt x="112" y="61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2" y="36"/>
                  <a:pt x="112" y="33"/>
                  <a:pt x="110" y="31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98" y="13"/>
                  <a:pt x="93" y="10"/>
                  <a:pt x="89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10"/>
                  <a:pt x="70" y="12"/>
                  <a:pt x="70" y="14"/>
                </a:cubicBezTo>
                <a:cubicBezTo>
                  <a:pt x="70" y="61"/>
                  <a:pt x="70" y="61"/>
                  <a:pt x="70" y="61"/>
                </a:cubicBezTo>
                <a:cubicBezTo>
                  <a:pt x="44" y="61"/>
                  <a:pt x="44" y="61"/>
                  <a:pt x="44" y="61"/>
                </a:cubicBezTo>
                <a:cubicBezTo>
                  <a:pt x="47" y="64"/>
                  <a:pt x="48" y="66"/>
                  <a:pt x="49" y="70"/>
                </a:cubicBezTo>
                <a:cubicBezTo>
                  <a:pt x="76" y="70"/>
                  <a:pt x="76" y="70"/>
                  <a:pt x="76" y="70"/>
                </a:cubicBezTo>
                <a:cubicBezTo>
                  <a:pt x="77" y="63"/>
                  <a:pt x="83" y="58"/>
                  <a:pt x="89" y="58"/>
                </a:cubicBezTo>
                <a:cubicBezTo>
                  <a:pt x="96" y="58"/>
                  <a:pt x="102" y="63"/>
                  <a:pt x="103" y="70"/>
                </a:cubicBezTo>
                <a:cubicBezTo>
                  <a:pt x="117" y="70"/>
                  <a:pt x="117" y="70"/>
                  <a:pt x="117" y="70"/>
                </a:cubicBezTo>
                <a:cubicBezTo>
                  <a:pt x="117" y="70"/>
                  <a:pt x="118" y="69"/>
                  <a:pt x="118" y="68"/>
                </a:cubicBezTo>
                <a:cubicBezTo>
                  <a:pt x="118" y="63"/>
                  <a:pt x="118" y="63"/>
                  <a:pt x="118" y="63"/>
                </a:cubicBezTo>
                <a:cubicBezTo>
                  <a:pt x="118" y="62"/>
                  <a:pt x="117" y="61"/>
                  <a:pt x="117" y="61"/>
                </a:cubicBezTo>
                <a:moveTo>
                  <a:pt x="22" y="70"/>
                </a:moveTo>
                <a:cubicBezTo>
                  <a:pt x="1" y="70"/>
                  <a:pt x="1" y="70"/>
                  <a:pt x="1" y="70"/>
                </a:cubicBezTo>
                <a:cubicBezTo>
                  <a:pt x="0" y="70"/>
                  <a:pt x="0" y="69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0" y="61"/>
                  <a:pt x="1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4" y="64"/>
                  <a:pt x="22" y="66"/>
                  <a:pt x="22" y="70"/>
                </a:cubicBezTo>
                <a:moveTo>
                  <a:pt x="14" y="23"/>
                </a:moveTo>
                <a:cubicBezTo>
                  <a:pt x="14" y="22"/>
                  <a:pt x="15" y="21"/>
                  <a:pt x="16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3"/>
                  <a:pt x="35" y="12"/>
                  <a:pt x="36" y="13"/>
                </a:cubicBezTo>
                <a:cubicBezTo>
                  <a:pt x="50" y="28"/>
                  <a:pt x="50" y="28"/>
                  <a:pt x="50" y="28"/>
                </a:cubicBezTo>
                <a:cubicBezTo>
                  <a:pt x="51" y="28"/>
                  <a:pt x="51" y="30"/>
                  <a:pt x="50" y="31"/>
                </a:cubicBezTo>
                <a:cubicBezTo>
                  <a:pt x="36" y="45"/>
                  <a:pt x="36" y="45"/>
                  <a:pt x="36" y="45"/>
                </a:cubicBezTo>
                <a:cubicBezTo>
                  <a:pt x="35" y="46"/>
                  <a:pt x="33" y="45"/>
                  <a:pt x="33" y="43"/>
                </a:cubicBezTo>
                <a:cubicBezTo>
                  <a:pt x="33" y="37"/>
                  <a:pt x="33" y="37"/>
                  <a:pt x="33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5" y="37"/>
                  <a:pt x="14" y="36"/>
                  <a:pt x="14" y="35"/>
                </a:cubicBezTo>
                <a:lnTo>
                  <a:pt x="14" y="23"/>
                </a:lnTo>
                <a:close/>
                <a:moveTo>
                  <a:pt x="2" y="56"/>
                </a:moveTo>
                <a:cubicBezTo>
                  <a:pt x="63" y="56"/>
                  <a:pt x="63" y="56"/>
                  <a:pt x="63" y="56"/>
                </a:cubicBezTo>
                <a:cubicBezTo>
                  <a:pt x="64" y="56"/>
                  <a:pt x="65" y="56"/>
                  <a:pt x="65" y="55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2"/>
                  <a:pt x="63" y="0"/>
                  <a:pt x="6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0" y="2"/>
                  <a:pt x="0" y="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6"/>
                  <a:pt x="1" y="56"/>
                  <a:pt x="2" y="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0" name="Google Shape;4770;p22"/>
          <p:cNvSpPr/>
          <p:nvPr/>
        </p:nvSpPr>
        <p:spPr>
          <a:xfrm>
            <a:off x="2044125" y="1143529"/>
            <a:ext cx="300167" cy="268754"/>
          </a:xfrm>
          <a:custGeom>
            <a:rect b="b" l="l" r="r" t="t"/>
            <a:pathLst>
              <a:path extrusionOk="0" h="107" w="119">
                <a:moveTo>
                  <a:pt x="116" y="37"/>
                </a:moveTo>
                <a:cubicBezTo>
                  <a:pt x="102" y="50"/>
                  <a:pt x="102" y="50"/>
                  <a:pt x="102" y="50"/>
                </a:cubicBezTo>
                <a:cubicBezTo>
                  <a:pt x="101" y="52"/>
                  <a:pt x="99" y="51"/>
                  <a:pt x="99" y="49"/>
                </a:cubicBezTo>
                <a:cubicBezTo>
                  <a:pt x="99" y="44"/>
                  <a:pt x="99" y="44"/>
                  <a:pt x="99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3" y="44"/>
                  <a:pt x="82" y="43"/>
                  <a:pt x="82" y="42"/>
                </a:cubicBezTo>
                <a:cubicBezTo>
                  <a:pt x="82" y="30"/>
                  <a:pt x="82" y="30"/>
                  <a:pt x="82" y="30"/>
                </a:cubicBezTo>
                <a:cubicBezTo>
                  <a:pt x="82" y="29"/>
                  <a:pt x="83" y="28"/>
                  <a:pt x="84" y="28"/>
                </a:cubicBezTo>
                <a:cubicBezTo>
                  <a:pt x="99" y="28"/>
                  <a:pt x="99" y="28"/>
                  <a:pt x="99" y="28"/>
                </a:cubicBezTo>
                <a:cubicBezTo>
                  <a:pt x="99" y="23"/>
                  <a:pt x="99" y="23"/>
                  <a:pt x="99" y="23"/>
                </a:cubicBezTo>
                <a:cubicBezTo>
                  <a:pt x="99" y="21"/>
                  <a:pt x="101" y="20"/>
                  <a:pt x="102" y="21"/>
                </a:cubicBezTo>
                <a:cubicBezTo>
                  <a:pt x="116" y="35"/>
                  <a:pt x="116" y="35"/>
                  <a:pt x="116" y="35"/>
                </a:cubicBezTo>
                <a:cubicBezTo>
                  <a:pt x="116" y="35"/>
                  <a:pt x="116" y="36"/>
                  <a:pt x="116" y="37"/>
                </a:cubicBezTo>
                <a:moveTo>
                  <a:pt x="103" y="97"/>
                </a:moveTo>
                <a:cubicBezTo>
                  <a:pt x="99" y="97"/>
                  <a:pt x="96" y="94"/>
                  <a:pt x="96" y="90"/>
                </a:cubicBezTo>
                <a:cubicBezTo>
                  <a:pt x="96" y="87"/>
                  <a:pt x="99" y="84"/>
                  <a:pt x="103" y="84"/>
                </a:cubicBezTo>
                <a:cubicBezTo>
                  <a:pt x="107" y="84"/>
                  <a:pt x="110" y="87"/>
                  <a:pt x="110" y="90"/>
                </a:cubicBezTo>
                <a:cubicBezTo>
                  <a:pt x="110" y="94"/>
                  <a:pt x="107" y="97"/>
                  <a:pt x="103" y="97"/>
                </a:cubicBezTo>
                <a:moveTo>
                  <a:pt x="74" y="97"/>
                </a:moveTo>
                <a:cubicBezTo>
                  <a:pt x="71" y="97"/>
                  <a:pt x="68" y="94"/>
                  <a:pt x="68" y="90"/>
                </a:cubicBezTo>
                <a:cubicBezTo>
                  <a:pt x="68" y="87"/>
                  <a:pt x="71" y="84"/>
                  <a:pt x="74" y="84"/>
                </a:cubicBezTo>
                <a:cubicBezTo>
                  <a:pt x="78" y="84"/>
                  <a:pt x="81" y="87"/>
                  <a:pt x="81" y="90"/>
                </a:cubicBezTo>
                <a:cubicBezTo>
                  <a:pt x="81" y="94"/>
                  <a:pt x="78" y="97"/>
                  <a:pt x="74" y="97"/>
                </a:cubicBezTo>
                <a:moveTo>
                  <a:pt x="46" y="97"/>
                </a:moveTo>
                <a:cubicBezTo>
                  <a:pt x="42" y="97"/>
                  <a:pt x="39" y="94"/>
                  <a:pt x="39" y="90"/>
                </a:cubicBezTo>
                <a:cubicBezTo>
                  <a:pt x="39" y="87"/>
                  <a:pt x="42" y="84"/>
                  <a:pt x="46" y="84"/>
                </a:cubicBezTo>
                <a:cubicBezTo>
                  <a:pt x="49" y="84"/>
                  <a:pt x="52" y="87"/>
                  <a:pt x="52" y="90"/>
                </a:cubicBezTo>
                <a:cubicBezTo>
                  <a:pt x="52" y="94"/>
                  <a:pt x="49" y="97"/>
                  <a:pt x="46" y="97"/>
                </a:cubicBezTo>
                <a:moveTo>
                  <a:pt x="15" y="97"/>
                </a:moveTo>
                <a:cubicBezTo>
                  <a:pt x="11" y="97"/>
                  <a:pt x="8" y="94"/>
                  <a:pt x="8" y="90"/>
                </a:cubicBezTo>
                <a:cubicBezTo>
                  <a:pt x="8" y="87"/>
                  <a:pt x="11" y="84"/>
                  <a:pt x="15" y="84"/>
                </a:cubicBezTo>
                <a:cubicBezTo>
                  <a:pt x="19" y="84"/>
                  <a:pt x="22" y="87"/>
                  <a:pt x="22" y="90"/>
                </a:cubicBezTo>
                <a:cubicBezTo>
                  <a:pt x="22" y="94"/>
                  <a:pt x="19" y="97"/>
                  <a:pt x="15" y="97"/>
                </a:cubicBezTo>
                <a:moveTo>
                  <a:pt x="103" y="74"/>
                </a:moveTo>
                <a:cubicBezTo>
                  <a:pt x="103" y="74"/>
                  <a:pt x="0" y="74"/>
                  <a:pt x="0" y="74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7"/>
                  <a:pt x="103" y="107"/>
                  <a:pt x="103" y="106"/>
                </a:cubicBezTo>
                <a:cubicBezTo>
                  <a:pt x="112" y="106"/>
                  <a:pt x="119" y="99"/>
                  <a:pt x="119" y="90"/>
                </a:cubicBezTo>
                <a:cubicBezTo>
                  <a:pt x="119" y="82"/>
                  <a:pt x="112" y="75"/>
                  <a:pt x="103" y="74"/>
                </a:cubicBezTo>
                <a:moveTo>
                  <a:pt x="53" y="26"/>
                </a:moveTo>
                <a:cubicBezTo>
                  <a:pt x="53" y="40"/>
                  <a:pt x="53" y="40"/>
                  <a:pt x="53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26"/>
                  <a:pt x="48" y="26"/>
                  <a:pt x="48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50" y="15"/>
                  <a:pt x="50" y="15"/>
                  <a:pt x="50" y="15"/>
                </a:cubicBezTo>
                <a:cubicBezTo>
                  <a:pt x="59" y="26"/>
                  <a:pt x="59" y="26"/>
                  <a:pt x="59" y="26"/>
                </a:cubicBezTo>
                <a:lnTo>
                  <a:pt x="53" y="26"/>
                </a:lnTo>
                <a:close/>
                <a:moveTo>
                  <a:pt x="57" y="54"/>
                </a:moveTo>
                <a:cubicBezTo>
                  <a:pt x="20" y="54"/>
                  <a:pt x="20" y="54"/>
                  <a:pt x="20" y="54"/>
                </a:cubicBezTo>
                <a:cubicBezTo>
                  <a:pt x="20" y="49"/>
                  <a:pt x="20" y="49"/>
                  <a:pt x="20" y="49"/>
                </a:cubicBezTo>
                <a:cubicBezTo>
                  <a:pt x="57" y="49"/>
                  <a:pt x="57" y="49"/>
                  <a:pt x="57" y="49"/>
                </a:cubicBezTo>
                <a:lnTo>
                  <a:pt x="57" y="54"/>
                </a:lnTo>
                <a:close/>
                <a:moveTo>
                  <a:pt x="26" y="15"/>
                </a:moveTo>
                <a:cubicBezTo>
                  <a:pt x="36" y="26"/>
                  <a:pt x="36" y="26"/>
                  <a:pt x="36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40"/>
                  <a:pt x="29" y="40"/>
                  <a:pt x="29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26"/>
                  <a:pt x="24" y="26"/>
                  <a:pt x="24" y="26"/>
                </a:cubicBezTo>
                <a:cubicBezTo>
                  <a:pt x="17" y="26"/>
                  <a:pt x="17" y="26"/>
                  <a:pt x="17" y="26"/>
                </a:cubicBezTo>
                <a:lnTo>
                  <a:pt x="26" y="15"/>
                </a:lnTo>
                <a:close/>
                <a:moveTo>
                  <a:pt x="63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5"/>
                  <a:pt x="0" y="13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64"/>
                  <a:pt x="6" y="70"/>
                  <a:pt x="14" y="70"/>
                </a:cubicBezTo>
                <a:cubicBezTo>
                  <a:pt x="63" y="70"/>
                  <a:pt x="63" y="70"/>
                  <a:pt x="63" y="70"/>
                </a:cubicBezTo>
                <a:cubicBezTo>
                  <a:pt x="70" y="70"/>
                  <a:pt x="76" y="64"/>
                  <a:pt x="76" y="57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5"/>
                  <a:pt x="70" y="0"/>
                  <a:pt x="63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1" name="Google Shape;4771;p22"/>
          <p:cNvSpPr/>
          <p:nvPr/>
        </p:nvSpPr>
        <p:spPr>
          <a:xfrm>
            <a:off x="1640993" y="1098155"/>
            <a:ext cx="300167" cy="357758"/>
          </a:xfrm>
          <a:custGeom>
            <a:rect b="b" l="l" r="r" t="t"/>
            <a:pathLst>
              <a:path extrusionOk="0" h="142" w="119">
                <a:moveTo>
                  <a:pt x="99" y="116"/>
                </a:moveTo>
                <a:cubicBezTo>
                  <a:pt x="88" y="103"/>
                  <a:pt x="88" y="103"/>
                  <a:pt x="88" y="103"/>
                </a:cubicBezTo>
                <a:cubicBezTo>
                  <a:pt x="76" y="116"/>
                  <a:pt x="76" y="116"/>
                  <a:pt x="76" y="116"/>
                </a:cubicBezTo>
                <a:cubicBezTo>
                  <a:pt x="83" y="116"/>
                  <a:pt x="83" y="116"/>
                  <a:pt x="83" y="116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92" y="132"/>
                  <a:pt x="92" y="132"/>
                  <a:pt x="92" y="132"/>
                </a:cubicBezTo>
                <a:cubicBezTo>
                  <a:pt x="92" y="116"/>
                  <a:pt x="92" y="116"/>
                  <a:pt x="92" y="116"/>
                </a:cubicBezTo>
                <a:cubicBezTo>
                  <a:pt x="99" y="116"/>
                  <a:pt x="99" y="116"/>
                  <a:pt x="99" y="116"/>
                </a:cubicBezTo>
                <a:moveTo>
                  <a:pt x="119" y="97"/>
                </a:moveTo>
                <a:cubicBezTo>
                  <a:pt x="119" y="131"/>
                  <a:pt x="119" y="131"/>
                  <a:pt x="119" y="131"/>
                </a:cubicBezTo>
                <a:cubicBezTo>
                  <a:pt x="119" y="137"/>
                  <a:pt x="114" y="142"/>
                  <a:pt x="108" y="142"/>
                </a:cubicBezTo>
                <a:cubicBezTo>
                  <a:pt x="69" y="142"/>
                  <a:pt x="69" y="142"/>
                  <a:pt x="69" y="142"/>
                </a:cubicBezTo>
                <a:cubicBezTo>
                  <a:pt x="64" y="142"/>
                  <a:pt x="59" y="137"/>
                  <a:pt x="59" y="131"/>
                </a:cubicBezTo>
                <a:cubicBezTo>
                  <a:pt x="59" y="97"/>
                  <a:pt x="59" y="97"/>
                  <a:pt x="59" y="97"/>
                </a:cubicBezTo>
                <a:cubicBezTo>
                  <a:pt x="59" y="91"/>
                  <a:pt x="64" y="86"/>
                  <a:pt x="69" y="86"/>
                </a:cubicBezTo>
                <a:cubicBezTo>
                  <a:pt x="85" y="86"/>
                  <a:pt x="85" y="86"/>
                  <a:pt x="85" y="86"/>
                </a:cubicBezTo>
                <a:cubicBezTo>
                  <a:pt x="85" y="94"/>
                  <a:pt x="85" y="94"/>
                  <a:pt x="85" y="94"/>
                </a:cubicBezTo>
                <a:cubicBezTo>
                  <a:pt x="93" y="94"/>
                  <a:pt x="93" y="94"/>
                  <a:pt x="93" y="94"/>
                </a:cubicBezTo>
                <a:cubicBezTo>
                  <a:pt x="93" y="86"/>
                  <a:pt x="93" y="86"/>
                  <a:pt x="93" y="86"/>
                </a:cubicBezTo>
                <a:cubicBezTo>
                  <a:pt x="108" y="86"/>
                  <a:pt x="108" y="86"/>
                  <a:pt x="108" y="86"/>
                </a:cubicBezTo>
                <a:cubicBezTo>
                  <a:pt x="114" y="86"/>
                  <a:pt x="119" y="91"/>
                  <a:pt x="119" y="97"/>
                </a:cubicBezTo>
                <a:moveTo>
                  <a:pt x="86" y="36"/>
                </a:moveTo>
                <a:cubicBezTo>
                  <a:pt x="39" y="36"/>
                  <a:pt x="39" y="36"/>
                  <a:pt x="39" y="36"/>
                </a:cubicBezTo>
                <a:cubicBezTo>
                  <a:pt x="33" y="45"/>
                  <a:pt x="33" y="45"/>
                  <a:pt x="33" y="45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0"/>
                  <a:pt x="32" y="40"/>
                  <a:pt x="32" y="39"/>
                </a:cubicBezTo>
                <a:cubicBezTo>
                  <a:pt x="33" y="38"/>
                  <a:pt x="34" y="36"/>
                  <a:pt x="32" y="34"/>
                </a:cubicBezTo>
                <a:cubicBezTo>
                  <a:pt x="31" y="34"/>
                  <a:pt x="29" y="34"/>
                  <a:pt x="28" y="34"/>
                </a:cubicBezTo>
                <a:cubicBezTo>
                  <a:pt x="27" y="34"/>
                  <a:pt x="25" y="34"/>
                  <a:pt x="24" y="34"/>
                </a:cubicBezTo>
                <a:cubicBezTo>
                  <a:pt x="22" y="36"/>
                  <a:pt x="23" y="38"/>
                  <a:pt x="24" y="39"/>
                </a:cubicBezTo>
                <a:cubicBezTo>
                  <a:pt x="24" y="40"/>
                  <a:pt x="25" y="40"/>
                  <a:pt x="26" y="40"/>
                </a:cubicBezTo>
                <a:cubicBezTo>
                  <a:pt x="23" y="45"/>
                  <a:pt x="23" y="45"/>
                  <a:pt x="23" y="45"/>
                </a:cubicBezTo>
                <a:cubicBezTo>
                  <a:pt x="16" y="36"/>
                  <a:pt x="16" y="36"/>
                  <a:pt x="16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4" y="36"/>
                  <a:pt x="0" y="40"/>
                  <a:pt x="0" y="44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8"/>
                  <a:pt x="3" y="91"/>
                  <a:pt x="7" y="91"/>
                </a:cubicBezTo>
                <a:cubicBezTo>
                  <a:pt x="10" y="91"/>
                  <a:pt x="12" y="91"/>
                  <a:pt x="13" y="89"/>
                </a:cubicBezTo>
                <a:cubicBezTo>
                  <a:pt x="13" y="133"/>
                  <a:pt x="13" y="133"/>
                  <a:pt x="13" y="133"/>
                </a:cubicBezTo>
                <a:cubicBezTo>
                  <a:pt x="13" y="138"/>
                  <a:pt x="17" y="142"/>
                  <a:pt x="22" y="142"/>
                </a:cubicBezTo>
                <a:cubicBezTo>
                  <a:pt x="40" y="142"/>
                  <a:pt x="40" y="142"/>
                  <a:pt x="40" y="142"/>
                </a:cubicBezTo>
                <a:cubicBezTo>
                  <a:pt x="45" y="142"/>
                  <a:pt x="48" y="138"/>
                  <a:pt x="48" y="133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2"/>
                  <a:pt x="49" y="51"/>
                  <a:pt x="51" y="51"/>
                </a:cubicBezTo>
                <a:cubicBezTo>
                  <a:pt x="86" y="51"/>
                  <a:pt x="86" y="51"/>
                  <a:pt x="86" y="51"/>
                </a:cubicBezTo>
                <a:cubicBezTo>
                  <a:pt x="89" y="51"/>
                  <a:pt x="92" y="49"/>
                  <a:pt x="93" y="45"/>
                </a:cubicBezTo>
                <a:cubicBezTo>
                  <a:pt x="94" y="41"/>
                  <a:pt x="90" y="36"/>
                  <a:pt x="86" y="36"/>
                </a:cubicBezTo>
                <a:moveTo>
                  <a:pt x="13" y="16"/>
                </a:moveTo>
                <a:cubicBezTo>
                  <a:pt x="13" y="7"/>
                  <a:pt x="20" y="0"/>
                  <a:pt x="28" y="0"/>
                </a:cubicBezTo>
                <a:cubicBezTo>
                  <a:pt x="36" y="0"/>
                  <a:pt x="43" y="7"/>
                  <a:pt x="43" y="16"/>
                </a:cubicBezTo>
                <a:cubicBezTo>
                  <a:pt x="43" y="24"/>
                  <a:pt x="36" y="31"/>
                  <a:pt x="28" y="31"/>
                </a:cubicBezTo>
                <a:cubicBezTo>
                  <a:pt x="20" y="31"/>
                  <a:pt x="13" y="24"/>
                  <a:pt x="13" y="1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2" name="Google Shape;4772;p22"/>
          <p:cNvSpPr/>
          <p:nvPr/>
        </p:nvSpPr>
        <p:spPr>
          <a:xfrm>
            <a:off x="2942881" y="1145274"/>
            <a:ext cx="298423" cy="265264"/>
          </a:xfrm>
          <a:custGeom>
            <a:rect b="b" l="l" r="r" t="t"/>
            <a:pathLst>
              <a:path extrusionOk="0" h="105" w="119">
                <a:moveTo>
                  <a:pt x="98" y="73"/>
                </a:moveTo>
                <a:cubicBezTo>
                  <a:pt x="98" y="72"/>
                  <a:pt x="97" y="71"/>
                  <a:pt x="96" y="71"/>
                </a:cubicBezTo>
                <a:cubicBezTo>
                  <a:pt x="95" y="71"/>
                  <a:pt x="95" y="72"/>
                  <a:pt x="95" y="73"/>
                </a:cubicBezTo>
                <a:cubicBezTo>
                  <a:pt x="95" y="75"/>
                  <a:pt x="93" y="78"/>
                  <a:pt x="91" y="78"/>
                </a:cubicBezTo>
                <a:cubicBezTo>
                  <a:pt x="91" y="67"/>
                  <a:pt x="91" y="67"/>
                  <a:pt x="91" y="67"/>
                </a:cubicBezTo>
                <a:cubicBezTo>
                  <a:pt x="92" y="66"/>
                  <a:pt x="93" y="65"/>
                  <a:pt x="93" y="64"/>
                </a:cubicBezTo>
                <a:cubicBezTo>
                  <a:pt x="93" y="61"/>
                  <a:pt x="91" y="60"/>
                  <a:pt x="89" y="60"/>
                </a:cubicBezTo>
                <a:cubicBezTo>
                  <a:pt x="87" y="60"/>
                  <a:pt x="85" y="61"/>
                  <a:pt x="85" y="64"/>
                </a:cubicBezTo>
                <a:cubicBezTo>
                  <a:pt x="85" y="65"/>
                  <a:pt x="86" y="66"/>
                  <a:pt x="87" y="67"/>
                </a:cubicBezTo>
                <a:cubicBezTo>
                  <a:pt x="87" y="78"/>
                  <a:pt x="87" y="78"/>
                  <a:pt x="87" y="78"/>
                </a:cubicBezTo>
                <a:cubicBezTo>
                  <a:pt x="85" y="78"/>
                  <a:pt x="83" y="75"/>
                  <a:pt x="83" y="73"/>
                </a:cubicBezTo>
                <a:cubicBezTo>
                  <a:pt x="83" y="72"/>
                  <a:pt x="83" y="71"/>
                  <a:pt x="82" y="71"/>
                </a:cubicBezTo>
                <a:cubicBezTo>
                  <a:pt x="81" y="71"/>
                  <a:pt x="80" y="72"/>
                  <a:pt x="80" y="73"/>
                </a:cubicBezTo>
                <a:cubicBezTo>
                  <a:pt x="80" y="78"/>
                  <a:pt x="84" y="82"/>
                  <a:pt x="89" y="82"/>
                </a:cubicBezTo>
                <a:cubicBezTo>
                  <a:pt x="94" y="82"/>
                  <a:pt x="98" y="78"/>
                  <a:pt x="98" y="73"/>
                </a:cubicBezTo>
                <a:moveTo>
                  <a:pt x="103" y="89"/>
                </a:moveTo>
                <a:cubicBezTo>
                  <a:pt x="102" y="90"/>
                  <a:pt x="102" y="91"/>
                  <a:pt x="103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9" y="102"/>
                  <a:pt x="107" y="105"/>
                  <a:pt x="104" y="104"/>
                </a:cubicBezTo>
                <a:cubicBezTo>
                  <a:pt x="7" y="97"/>
                  <a:pt x="7" y="97"/>
                  <a:pt x="7" y="97"/>
                </a:cubicBezTo>
                <a:cubicBezTo>
                  <a:pt x="4" y="97"/>
                  <a:pt x="2" y="95"/>
                  <a:pt x="1" y="92"/>
                </a:cubicBezTo>
                <a:cubicBezTo>
                  <a:pt x="1" y="90"/>
                  <a:pt x="0" y="87"/>
                  <a:pt x="0" y="85"/>
                </a:cubicBezTo>
                <a:cubicBezTo>
                  <a:pt x="0" y="80"/>
                  <a:pt x="2" y="79"/>
                  <a:pt x="6" y="78"/>
                </a:cubicBezTo>
                <a:cubicBezTo>
                  <a:pt x="44" y="69"/>
                  <a:pt x="54" y="47"/>
                  <a:pt x="116" y="44"/>
                </a:cubicBezTo>
                <a:cubicBezTo>
                  <a:pt x="118" y="44"/>
                  <a:pt x="119" y="45"/>
                  <a:pt x="119" y="47"/>
                </a:cubicBezTo>
                <a:cubicBezTo>
                  <a:pt x="117" y="60"/>
                  <a:pt x="111" y="77"/>
                  <a:pt x="103" y="89"/>
                </a:cubicBezTo>
                <a:moveTo>
                  <a:pt x="29" y="15"/>
                </a:moveTo>
                <a:cubicBezTo>
                  <a:pt x="30" y="15"/>
                  <a:pt x="31" y="15"/>
                  <a:pt x="32" y="14"/>
                </a:cubicBezTo>
                <a:cubicBezTo>
                  <a:pt x="33" y="16"/>
                  <a:pt x="34" y="17"/>
                  <a:pt x="36" y="17"/>
                </a:cubicBezTo>
                <a:cubicBezTo>
                  <a:pt x="37" y="17"/>
                  <a:pt x="37" y="16"/>
                  <a:pt x="38" y="16"/>
                </a:cubicBezTo>
                <a:cubicBezTo>
                  <a:pt x="38" y="16"/>
                  <a:pt x="38" y="16"/>
                  <a:pt x="38" y="17"/>
                </a:cubicBezTo>
                <a:cubicBezTo>
                  <a:pt x="38" y="18"/>
                  <a:pt x="39" y="20"/>
                  <a:pt x="41" y="20"/>
                </a:cubicBezTo>
                <a:cubicBezTo>
                  <a:pt x="43" y="20"/>
                  <a:pt x="45" y="18"/>
                  <a:pt x="45" y="17"/>
                </a:cubicBezTo>
                <a:cubicBezTo>
                  <a:pt x="45" y="15"/>
                  <a:pt x="43" y="13"/>
                  <a:pt x="41" y="13"/>
                </a:cubicBezTo>
                <a:cubicBezTo>
                  <a:pt x="41" y="13"/>
                  <a:pt x="41" y="13"/>
                  <a:pt x="41" y="13"/>
                </a:cubicBezTo>
                <a:cubicBezTo>
                  <a:pt x="42" y="12"/>
                  <a:pt x="42" y="12"/>
                  <a:pt x="42" y="11"/>
                </a:cubicBezTo>
                <a:cubicBezTo>
                  <a:pt x="42" y="8"/>
                  <a:pt x="39" y="5"/>
                  <a:pt x="36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5" y="2"/>
                  <a:pt x="32" y="0"/>
                  <a:pt x="29" y="0"/>
                </a:cubicBezTo>
                <a:cubicBezTo>
                  <a:pt x="24" y="0"/>
                  <a:pt x="21" y="3"/>
                  <a:pt x="21" y="7"/>
                </a:cubicBezTo>
                <a:cubicBezTo>
                  <a:pt x="21" y="11"/>
                  <a:pt x="24" y="15"/>
                  <a:pt x="29" y="15"/>
                </a:cubicBezTo>
                <a:moveTo>
                  <a:pt x="37" y="26"/>
                </a:moveTo>
                <a:cubicBezTo>
                  <a:pt x="37" y="30"/>
                  <a:pt x="37" y="30"/>
                  <a:pt x="37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24"/>
                  <a:pt x="50" y="23"/>
                  <a:pt x="48" y="23"/>
                </a:cubicBezTo>
                <a:cubicBezTo>
                  <a:pt x="41" y="23"/>
                  <a:pt x="41" y="23"/>
                  <a:pt x="41" y="23"/>
                </a:cubicBezTo>
                <a:cubicBezTo>
                  <a:pt x="39" y="23"/>
                  <a:pt x="37" y="24"/>
                  <a:pt x="37" y="26"/>
                </a:cubicBezTo>
                <a:moveTo>
                  <a:pt x="39" y="61"/>
                </a:moveTo>
                <a:cubicBezTo>
                  <a:pt x="30" y="66"/>
                  <a:pt x="22" y="70"/>
                  <a:pt x="11" y="73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0"/>
                  <a:pt x="12" y="49"/>
                  <a:pt x="13" y="48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2"/>
                  <a:pt x="23" y="42"/>
                  <a:pt x="24" y="42"/>
                </a:cubicBezTo>
                <a:cubicBezTo>
                  <a:pt x="37" y="42"/>
                  <a:pt x="37" y="42"/>
                  <a:pt x="37" y="42"/>
                </a:cubicBezTo>
                <a:cubicBezTo>
                  <a:pt x="37" y="34"/>
                  <a:pt x="37" y="34"/>
                  <a:pt x="37" y="34"/>
                </a:cubicBezTo>
                <a:cubicBezTo>
                  <a:pt x="52" y="34"/>
                  <a:pt x="52" y="34"/>
                  <a:pt x="52" y="34"/>
                </a:cubicBezTo>
                <a:cubicBezTo>
                  <a:pt x="52" y="42"/>
                  <a:pt x="52" y="42"/>
                  <a:pt x="52" y="42"/>
                </a:cubicBezTo>
                <a:cubicBezTo>
                  <a:pt x="63" y="42"/>
                  <a:pt x="63" y="42"/>
                  <a:pt x="63" y="42"/>
                </a:cubicBezTo>
                <a:cubicBezTo>
                  <a:pt x="65" y="42"/>
                  <a:pt x="66" y="43"/>
                  <a:pt x="66" y="45"/>
                </a:cubicBezTo>
                <a:cubicBezTo>
                  <a:pt x="66" y="49"/>
                  <a:pt x="66" y="49"/>
                  <a:pt x="66" y="49"/>
                </a:cubicBezTo>
                <a:cubicBezTo>
                  <a:pt x="56" y="53"/>
                  <a:pt x="48" y="57"/>
                  <a:pt x="39" y="6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3" name="Google Shape;4773;p22"/>
          <p:cNvSpPr/>
          <p:nvPr/>
        </p:nvSpPr>
        <p:spPr>
          <a:xfrm>
            <a:off x="2475179" y="1133058"/>
            <a:ext cx="298423" cy="287952"/>
          </a:xfrm>
          <a:custGeom>
            <a:rect b="b" l="l" r="r" t="t"/>
            <a:pathLst>
              <a:path extrusionOk="0" h="114" w="118">
                <a:moveTo>
                  <a:pt x="19" y="110"/>
                </a:moveTo>
                <a:cubicBezTo>
                  <a:pt x="17" y="110"/>
                  <a:pt x="15" y="109"/>
                  <a:pt x="15" y="106"/>
                </a:cubicBezTo>
                <a:cubicBezTo>
                  <a:pt x="15" y="104"/>
                  <a:pt x="17" y="102"/>
                  <a:pt x="19" y="102"/>
                </a:cubicBezTo>
                <a:cubicBezTo>
                  <a:pt x="21" y="102"/>
                  <a:pt x="23" y="104"/>
                  <a:pt x="23" y="106"/>
                </a:cubicBezTo>
                <a:cubicBezTo>
                  <a:pt x="23" y="109"/>
                  <a:pt x="21" y="110"/>
                  <a:pt x="19" y="110"/>
                </a:cubicBezTo>
                <a:moveTo>
                  <a:pt x="19" y="98"/>
                </a:moveTo>
                <a:cubicBezTo>
                  <a:pt x="15" y="98"/>
                  <a:pt x="11" y="102"/>
                  <a:pt x="11" y="106"/>
                </a:cubicBezTo>
                <a:cubicBezTo>
                  <a:pt x="11" y="111"/>
                  <a:pt x="15" y="114"/>
                  <a:pt x="19" y="114"/>
                </a:cubicBezTo>
                <a:cubicBezTo>
                  <a:pt x="24" y="114"/>
                  <a:pt x="27" y="111"/>
                  <a:pt x="27" y="106"/>
                </a:cubicBezTo>
                <a:cubicBezTo>
                  <a:pt x="27" y="102"/>
                  <a:pt x="24" y="98"/>
                  <a:pt x="19" y="98"/>
                </a:cubicBezTo>
                <a:moveTo>
                  <a:pt x="61" y="110"/>
                </a:moveTo>
                <a:cubicBezTo>
                  <a:pt x="59" y="110"/>
                  <a:pt x="57" y="109"/>
                  <a:pt x="57" y="106"/>
                </a:cubicBezTo>
                <a:cubicBezTo>
                  <a:pt x="57" y="104"/>
                  <a:pt x="59" y="102"/>
                  <a:pt x="61" y="102"/>
                </a:cubicBezTo>
                <a:cubicBezTo>
                  <a:pt x="63" y="102"/>
                  <a:pt x="65" y="104"/>
                  <a:pt x="65" y="106"/>
                </a:cubicBezTo>
                <a:cubicBezTo>
                  <a:pt x="65" y="109"/>
                  <a:pt x="63" y="110"/>
                  <a:pt x="61" y="110"/>
                </a:cubicBezTo>
                <a:moveTo>
                  <a:pt x="61" y="98"/>
                </a:moveTo>
                <a:cubicBezTo>
                  <a:pt x="56" y="98"/>
                  <a:pt x="53" y="102"/>
                  <a:pt x="53" y="106"/>
                </a:cubicBezTo>
                <a:cubicBezTo>
                  <a:pt x="53" y="111"/>
                  <a:pt x="56" y="114"/>
                  <a:pt x="61" y="114"/>
                </a:cubicBezTo>
                <a:cubicBezTo>
                  <a:pt x="65" y="114"/>
                  <a:pt x="69" y="111"/>
                  <a:pt x="69" y="106"/>
                </a:cubicBezTo>
                <a:cubicBezTo>
                  <a:pt x="69" y="102"/>
                  <a:pt x="65" y="98"/>
                  <a:pt x="61" y="98"/>
                </a:cubicBezTo>
                <a:moveTo>
                  <a:pt x="79" y="93"/>
                </a:moveTo>
                <a:cubicBezTo>
                  <a:pt x="79" y="101"/>
                  <a:pt x="79" y="101"/>
                  <a:pt x="79" y="101"/>
                </a:cubicBezTo>
                <a:cubicBezTo>
                  <a:pt x="79" y="103"/>
                  <a:pt x="78" y="105"/>
                  <a:pt x="75" y="105"/>
                </a:cubicBezTo>
                <a:cubicBezTo>
                  <a:pt x="71" y="105"/>
                  <a:pt x="71" y="105"/>
                  <a:pt x="71" y="105"/>
                </a:cubicBezTo>
                <a:cubicBezTo>
                  <a:pt x="71" y="100"/>
                  <a:pt x="66" y="96"/>
                  <a:pt x="61" y="96"/>
                </a:cubicBezTo>
                <a:cubicBezTo>
                  <a:pt x="56" y="96"/>
                  <a:pt x="51" y="100"/>
                  <a:pt x="50" y="105"/>
                </a:cubicBezTo>
                <a:cubicBezTo>
                  <a:pt x="30" y="105"/>
                  <a:pt x="30" y="105"/>
                  <a:pt x="30" y="105"/>
                </a:cubicBezTo>
                <a:cubicBezTo>
                  <a:pt x="29" y="100"/>
                  <a:pt x="24" y="96"/>
                  <a:pt x="19" y="96"/>
                </a:cubicBezTo>
                <a:cubicBezTo>
                  <a:pt x="14" y="96"/>
                  <a:pt x="9" y="100"/>
                  <a:pt x="9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" y="105"/>
                  <a:pt x="0" y="103"/>
                  <a:pt x="0" y="101"/>
                </a:cubicBezTo>
                <a:cubicBezTo>
                  <a:pt x="0" y="93"/>
                  <a:pt x="0" y="93"/>
                  <a:pt x="0" y="93"/>
                </a:cubicBezTo>
                <a:lnTo>
                  <a:pt x="79" y="93"/>
                </a:lnTo>
                <a:close/>
                <a:moveTo>
                  <a:pt x="71" y="84"/>
                </a:moveTo>
                <a:cubicBezTo>
                  <a:pt x="57" y="84"/>
                  <a:pt x="57" y="84"/>
                  <a:pt x="57" y="84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73"/>
                  <a:pt x="56" y="73"/>
                  <a:pt x="56" y="73"/>
                </a:cubicBezTo>
                <a:cubicBezTo>
                  <a:pt x="56" y="72"/>
                  <a:pt x="56" y="72"/>
                  <a:pt x="57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72"/>
                  <a:pt x="60" y="72"/>
                  <a:pt x="60" y="72"/>
                </a:cubicBezTo>
                <a:cubicBezTo>
                  <a:pt x="72" y="83"/>
                  <a:pt x="72" y="83"/>
                  <a:pt x="72" y="83"/>
                </a:cubicBezTo>
                <a:cubicBezTo>
                  <a:pt x="72" y="84"/>
                  <a:pt x="72" y="84"/>
                  <a:pt x="71" y="84"/>
                </a:cubicBezTo>
                <a:moveTo>
                  <a:pt x="78" y="84"/>
                </a:moveTo>
                <a:cubicBezTo>
                  <a:pt x="63" y="69"/>
                  <a:pt x="63" y="69"/>
                  <a:pt x="63" y="69"/>
                </a:cubicBezTo>
                <a:cubicBezTo>
                  <a:pt x="62" y="68"/>
                  <a:pt x="60" y="67"/>
                  <a:pt x="59" y="67"/>
                </a:cubicBezTo>
                <a:cubicBezTo>
                  <a:pt x="51" y="67"/>
                  <a:pt x="51" y="67"/>
                  <a:pt x="51" y="67"/>
                </a:cubicBezTo>
                <a:cubicBezTo>
                  <a:pt x="51" y="65"/>
                  <a:pt x="51" y="65"/>
                  <a:pt x="51" y="65"/>
                </a:cubicBezTo>
                <a:cubicBezTo>
                  <a:pt x="51" y="63"/>
                  <a:pt x="50" y="61"/>
                  <a:pt x="48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1" y="61"/>
                  <a:pt x="0" y="63"/>
                  <a:pt x="0" y="65"/>
                </a:cubicBezTo>
                <a:cubicBezTo>
                  <a:pt x="0" y="90"/>
                  <a:pt x="0" y="90"/>
                  <a:pt x="0" y="90"/>
                </a:cubicBezTo>
                <a:cubicBezTo>
                  <a:pt x="79" y="90"/>
                  <a:pt x="79" y="90"/>
                  <a:pt x="79" y="90"/>
                </a:cubicBezTo>
                <a:cubicBezTo>
                  <a:pt x="79" y="88"/>
                  <a:pt x="79" y="88"/>
                  <a:pt x="79" y="88"/>
                </a:cubicBezTo>
                <a:cubicBezTo>
                  <a:pt x="79" y="86"/>
                  <a:pt x="79" y="85"/>
                  <a:pt x="78" y="84"/>
                </a:cubicBezTo>
                <a:moveTo>
                  <a:pt x="118" y="49"/>
                </a:moveTo>
                <a:cubicBezTo>
                  <a:pt x="118" y="71"/>
                  <a:pt x="104" y="89"/>
                  <a:pt x="84" y="96"/>
                </a:cubicBezTo>
                <a:cubicBezTo>
                  <a:pt x="84" y="89"/>
                  <a:pt x="84" y="89"/>
                  <a:pt x="84" y="89"/>
                </a:cubicBezTo>
                <a:cubicBezTo>
                  <a:pt x="100" y="83"/>
                  <a:pt x="112" y="67"/>
                  <a:pt x="112" y="49"/>
                </a:cubicBezTo>
                <a:cubicBezTo>
                  <a:pt x="112" y="25"/>
                  <a:pt x="93" y="6"/>
                  <a:pt x="69" y="6"/>
                </a:cubicBezTo>
                <a:cubicBezTo>
                  <a:pt x="46" y="6"/>
                  <a:pt x="27" y="25"/>
                  <a:pt x="27" y="49"/>
                </a:cubicBezTo>
                <a:cubicBezTo>
                  <a:pt x="27" y="51"/>
                  <a:pt x="27" y="54"/>
                  <a:pt x="27" y="56"/>
                </a:cubicBezTo>
                <a:cubicBezTo>
                  <a:pt x="21" y="56"/>
                  <a:pt x="21" y="56"/>
                  <a:pt x="21" y="56"/>
                </a:cubicBezTo>
                <a:cubicBezTo>
                  <a:pt x="20" y="54"/>
                  <a:pt x="20" y="51"/>
                  <a:pt x="20" y="49"/>
                </a:cubicBezTo>
                <a:cubicBezTo>
                  <a:pt x="20" y="22"/>
                  <a:pt x="42" y="0"/>
                  <a:pt x="69" y="0"/>
                </a:cubicBezTo>
                <a:cubicBezTo>
                  <a:pt x="96" y="0"/>
                  <a:pt x="118" y="22"/>
                  <a:pt x="118" y="49"/>
                </a:cubicBezTo>
                <a:moveTo>
                  <a:pt x="66" y="49"/>
                </a:moveTo>
                <a:cubicBezTo>
                  <a:pt x="66" y="47"/>
                  <a:pt x="67" y="46"/>
                  <a:pt x="69" y="46"/>
                </a:cubicBezTo>
                <a:cubicBezTo>
                  <a:pt x="71" y="46"/>
                  <a:pt x="72" y="47"/>
                  <a:pt x="72" y="49"/>
                </a:cubicBezTo>
                <a:cubicBezTo>
                  <a:pt x="72" y="51"/>
                  <a:pt x="71" y="52"/>
                  <a:pt x="69" y="52"/>
                </a:cubicBezTo>
                <a:cubicBezTo>
                  <a:pt x="67" y="52"/>
                  <a:pt x="66" y="51"/>
                  <a:pt x="66" y="49"/>
                </a:cubicBezTo>
                <a:moveTo>
                  <a:pt x="76" y="48"/>
                </a:moveTo>
                <a:cubicBezTo>
                  <a:pt x="76" y="47"/>
                  <a:pt x="75" y="46"/>
                  <a:pt x="74" y="45"/>
                </a:cubicBezTo>
                <a:cubicBezTo>
                  <a:pt x="79" y="15"/>
                  <a:pt x="79" y="15"/>
                  <a:pt x="79" y="15"/>
                </a:cubicBezTo>
                <a:cubicBezTo>
                  <a:pt x="79" y="14"/>
                  <a:pt x="79" y="13"/>
                  <a:pt x="78" y="13"/>
                </a:cubicBezTo>
                <a:cubicBezTo>
                  <a:pt x="77" y="13"/>
                  <a:pt x="77" y="13"/>
                  <a:pt x="77" y="13"/>
                </a:cubicBezTo>
                <a:cubicBezTo>
                  <a:pt x="76" y="13"/>
                  <a:pt x="75" y="13"/>
                  <a:pt x="75" y="15"/>
                </a:cubicBezTo>
                <a:cubicBezTo>
                  <a:pt x="66" y="43"/>
                  <a:pt x="66" y="43"/>
                  <a:pt x="66" y="43"/>
                </a:cubicBezTo>
                <a:cubicBezTo>
                  <a:pt x="64" y="44"/>
                  <a:pt x="63" y="46"/>
                  <a:pt x="63" y="49"/>
                </a:cubicBezTo>
                <a:cubicBezTo>
                  <a:pt x="63" y="53"/>
                  <a:pt x="66" y="55"/>
                  <a:pt x="69" y="55"/>
                </a:cubicBezTo>
                <a:cubicBezTo>
                  <a:pt x="70" y="55"/>
                  <a:pt x="71" y="55"/>
                  <a:pt x="71" y="5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5"/>
                  <a:pt x="92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3" y="63"/>
                  <a:pt x="92" y="62"/>
                  <a:pt x="92" y="61"/>
                </a:cubicBezTo>
                <a:lnTo>
                  <a:pt x="76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4" name="Google Shape;4774;p22"/>
          <p:cNvSpPr/>
          <p:nvPr/>
        </p:nvSpPr>
        <p:spPr>
          <a:xfrm>
            <a:off x="6044027" y="1127822"/>
            <a:ext cx="298423" cy="300167"/>
          </a:xfrm>
          <a:custGeom>
            <a:rect b="b" l="l" r="r" t="t"/>
            <a:pathLst>
              <a:path extrusionOk="0" h="119" w="118">
                <a:moveTo>
                  <a:pt x="59" y="0"/>
                </a:moveTo>
                <a:cubicBezTo>
                  <a:pt x="59" y="0"/>
                  <a:pt x="60" y="0"/>
                  <a:pt x="60" y="0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5" y="24"/>
                  <a:pt x="115" y="28"/>
                  <a:pt x="112" y="30"/>
                </a:cubicBezTo>
                <a:cubicBezTo>
                  <a:pt x="60" y="53"/>
                  <a:pt x="60" y="53"/>
                  <a:pt x="60" y="53"/>
                </a:cubicBezTo>
                <a:cubicBezTo>
                  <a:pt x="60" y="53"/>
                  <a:pt x="59" y="53"/>
                  <a:pt x="59" y="53"/>
                </a:cubicBezTo>
                <a:cubicBezTo>
                  <a:pt x="58" y="53"/>
                  <a:pt x="58" y="53"/>
                  <a:pt x="57" y="53"/>
                </a:cubicBezTo>
                <a:cubicBezTo>
                  <a:pt x="5" y="30"/>
                  <a:pt x="5" y="30"/>
                  <a:pt x="5" y="30"/>
                </a:cubicBezTo>
                <a:cubicBezTo>
                  <a:pt x="2" y="28"/>
                  <a:pt x="2" y="24"/>
                  <a:pt x="5" y="23"/>
                </a:cubicBezTo>
                <a:cubicBezTo>
                  <a:pt x="57" y="0"/>
                  <a:pt x="57" y="0"/>
                  <a:pt x="57" y="0"/>
                </a:cubicBezTo>
                <a:cubicBezTo>
                  <a:pt x="58" y="0"/>
                  <a:pt x="58" y="0"/>
                  <a:pt x="59" y="0"/>
                </a:cubicBezTo>
                <a:moveTo>
                  <a:pt x="59" y="5"/>
                </a:moveTo>
                <a:cubicBezTo>
                  <a:pt x="11" y="26"/>
                  <a:pt x="11" y="26"/>
                  <a:pt x="11" y="26"/>
                </a:cubicBezTo>
                <a:cubicBezTo>
                  <a:pt x="59" y="47"/>
                  <a:pt x="59" y="47"/>
                  <a:pt x="59" y="47"/>
                </a:cubicBezTo>
                <a:cubicBezTo>
                  <a:pt x="106" y="26"/>
                  <a:pt x="106" y="26"/>
                  <a:pt x="106" y="26"/>
                </a:cubicBezTo>
                <a:cubicBezTo>
                  <a:pt x="59" y="5"/>
                  <a:pt x="59" y="5"/>
                  <a:pt x="59" y="5"/>
                </a:cubicBezTo>
                <a:moveTo>
                  <a:pt x="114" y="36"/>
                </a:moveTo>
                <a:cubicBezTo>
                  <a:pt x="116" y="36"/>
                  <a:pt x="118" y="37"/>
                  <a:pt x="118" y="39"/>
                </a:cubicBezTo>
                <a:cubicBezTo>
                  <a:pt x="118" y="94"/>
                  <a:pt x="118" y="94"/>
                  <a:pt x="118" y="94"/>
                </a:cubicBezTo>
                <a:cubicBezTo>
                  <a:pt x="118" y="95"/>
                  <a:pt x="117" y="96"/>
                  <a:pt x="116" y="97"/>
                </a:cubicBezTo>
                <a:cubicBezTo>
                  <a:pt x="67" y="118"/>
                  <a:pt x="67" y="118"/>
                  <a:pt x="67" y="118"/>
                </a:cubicBezTo>
                <a:cubicBezTo>
                  <a:pt x="66" y="118"/>
                  <a:pt x="66" y="119"/>
                  <a:pt x="65" y="119"/>
                </a:cubicBezTo>
                <a:cubicBezTo>
                  <a:pt x="64" y="119"/>
                  <a:pt x="62" y="117"/>
                  <a:pt x="62" y="115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59"/>
                  <a:pt x="63" y="58"/>
                  <a:pt x="64" y="57"/>
                </a:cubicBezTo>
                <a:cubicBezTo>
                  <a:pt x="113" y="36"/>
                  <a:pt x="113" y="36"/>
                  <a:pt x="113" y="36"/>
                </a:cubicBezTo>
                <a:cubicBezTo>
                  <a:pt x="114" y="36"/>
                  <a:pt x="114" y="36"/>
                  <a:pt x="114" y="36"/>
                </a:cubicBezTo>
                <a:moveTo>
                  <a:pt x="113" y="42"/>
                </a:moveTo>
                <a:cubicBezTo>
                  <a:pt x="67" y="62"/>
                  <a:pt x="67" y="62"/>
                  <a:pt x="67" y="62"/>
                </a:cubicBezTo>
                <a:cubicBezTo>
                  <a:pt x="67" y="112"/>
                  <a:pt x="67" y="112"/>
                  <a:pt x="67" y="112"/>
                </a:cubicBezTo>
                <a:cubicBezTo>
                  <a:pt x="113" y="92"/>
                  <a:pt x="113" y="92"/>
                  <a:pt x="113" y="92"/>
                </a:cubicBezTo>
                <a:cubicBezTo>
                  <a:pt x="113" y="42"/>
                  <a:pt x="113" y="42"/>
                  <a:pt x="113" y="42"/>
                </a:cubicBezTo>
                <a:moveTo>
                  <a:pt x="0" y="94"/>
                </a:moveTo>
                <a:cubicBezTo>
                  <a:pt x="0" y="40"/>
                  <a:pt x="0" y="40"/>
                  <a:pt x="0" y="40"/>
                </a:cubicBezTo>
                <a:cubicBezTo>
                  <a:pt x="0" y="37"/>
                  <a:pt x="2" y="35"/>
                  <a:pt x="5" y="36"/>
                </a:cubicBezTo>
                <a:cubicBezTo>
                  <a:pt x="54" y="57"/>
                  <a:pt x="54" y="57"/>
                  <a:pt x="54" y="57"/>
                </a:cubicBezTo>
                <a:cubicBezTo>
                  <a:pt x="55" y="58"/>
                  <a:pt x="56" y="59"/>
                  <a:pt x="56" y="61"/>
                </a:cubicBezTo>
                <a:cubicBezTo>
                  <a:pt x="56" y="115"/>
                  <a:pt x="56" y="115"/>
                  <a:pt x="56" y="115"/>
                </a:cubicBezTo>
                <a:cubicBezTo>
                  <a:pt x="56" y="118"/>
                  <a:pt x="54" y="119"/>
                  <a:pt x="51" y="118"/>
                </a:cubicBezTo>
                <a:cubicBezTo>
                  <a:pt x="2" y="97"/>
                  <a:pt x="2" y="97"/>
                  <a:pt x="2" y="97"/>
                </a:cubicBezTo>
                <a:cubicBezTo>
                  <a:pt x="1" y="97"/>
                  <a:pt x="0" y="95"/>
                  <a:pt x="0" y="9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5" name="Google Shape;4775;p22"/>
          <p:cNvSpPr/>
          <p:nvPr/>
        </p:nvSpPr>
        <p:spPr>
          <a:xfrm>
            <a:off x="5588541" y="1176687"/>
            <a:ext cx="301913" cy="200694"/>
          </a:xfrm>
          <a:custGeom>
            <a:rect b="b" l="l" r="r" t="t"/>
            <a:pathLst>
              <a:path extrusionOk="0" h="80" w="120">
                <a:moveTo>
                  <a:pt x="118" y="36"/>
                </a:moveTo>
                <a:cubicBezTo>
                  <a:pt x="75" y="32"/>
                  <a:pt x="75" y="32"/>
                  <a:pt x="75" y="32"/>
                </a:cubicBezTo>
                <a:cubicBezTo>
                  <a:pt x="75" y="32"/>
                  <a:pt x="74" y="32"/>
                  <a:pt x="74" y="31"/>
                </a:cubicBezTo>
                <a:cubicBezTo>
                  <a:pt x="60" y="0"/>
                  <a:pt x="60" y="0"/>
                  <a:pt x="60" y="0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9"/>
                  <a:pt x="108" y="9"/>
                  <a:pt x="108" y="10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120" y="35"/>
                  <a:pt x="119" y="36"/>
                  <a:pt x="118" y="36"/>
                </a:cubicBezTo>
                <a:moveTo>
                  <a:pt x="93" y="54"/>
                </a:moveTo>
                <a:cubicBezTo>
                  <a:pt x="91" y="54"/>
                  <a:pt x="91" y="54"/>
                  <a:pt x="91" y="54"/>
                </a:cubicBezTo>
                <a:cubicBezTo>
                  <a:pt x="91" y="67"/>
                  <a:pt x="91" y="67"/>
                  <a:pt x="91" y="67"/>
                </a:cubicBezTo>
                <a:cubicBezTo>
                  <a:pt x="91" y="67"/>
                  <a:pt x="90" y="68"/>
                  <a:pt x="90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6" y="69"/>
                  <a:pt x="85" y="68"/>
                  <a:pt x="85" y="68"/>
                </a:cubicBezTo>
                <a:cubicBezTo>
                  <a:pt x="85" y="54"/>
                  <a:pt x="85" y="54"/>
                  <a:pt x="85" y="54"/>
                </a:cubicBezTo>
                <a:cubicBezTo>
                  <a:pt x="83" y="54"/>
                  <a:pt x="83" y="54"/>
                  <a:pt x="83" y="54"/>
                </a:cubicBezTo>
                <a:cubicBezTo>
                  <a:pt x="82" y="55"/>
                  <a:pt x="81" y="54"/>
                  <a:pt x="82" y="53"/>
                </a:cubicBezTo>
                <a:cubicBezTo>
                  <a:pt x="87" y="46"/>
                  <a:pt x="87" y="46"/>
                  <a:pt x="87" y="46"/>
                </a:cubicBezTo>
                <a:cubicBezTo>
                  <a:pt x="88" y="45"/>
                  <a:pt x="89" y="45"/>
                  <a:pt x="89" y="46"/>
                </a:cubicBezTo>
                <a:cubicBezTo>
                  <a:pt x="94" y="53"/>
                  <a:pt x="94" y="53"/>
                  <a:pt x="94" y="53"/>
                </a:cubicBezTo>
                <a:cubicBezTo>
                  <a:pt x="95" y="53"/>
                  <a:pt x="94" y="54"/>
                  <a:pt x="93" y="54"/>
                </a:cubicBezTo>
                <a:moveTo>
                  <a:pt x="108" y="39"/>
                </a:moveTo>
                <a:cubicBezTo>
                  <a:pt x="72" y="36"/>
                  <a:pt x="72" y="36"/>
                  <a:pt x="72" y="36"/>
                </a:cubicBezTo>
                <a:cubicBezTo>
                  <a:pt x="71" y="36"/>
                  <a:pt x="71" y="36"/>
                  <a:pt x="71" y="35"/>
                </a:cubicBezTo>
                <a:cubicBezTo>
                  <a:pt x="64" y="18"/>
                  <a:pt x="64" y="18"/>
                  <a:pt x="64" y="18"/>
                </a:cubicBezTo>
                <a:cubicBezTo>
                  <a:pt x="63" y="16"/>
                  <a:pt x="62" y="16"/>
                  <a:pt x="62" y="18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80"/>
                  <a:pt x="62" y="80"/>
                  <a:pt x="62" y="80"/>
                </a:cubicBezTo>
                <a:cubicBezTo>
                  <a:pt x="63" y="80"/>
                  <a:pt x="64" y="80"/>
                  <a:pt x="65" y="80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108" y="70"/>
                  <a:pt x="109" y="70"/>
                  <a:pt x="109" y="69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109" y="40"/>
                  <a:pt x="109" y="39"/>
                  <a:pt x="108" y="39"/>
                </a:cubicBezTo>
                <a:moveTo>
                  <a:pt x="45" y="32"/>
                </a:moveTo>
                <a:cubicBezTo>
                  <a:pt x="3" y="36"/>
                  <a:pt x="3" y="36"/>
                  <a:pt x="3" y="36"/>
                </a:cubicBezTo>
                <a:cubicBezTo>
                  <a:pt x="1" y="36"/>
                  <a:pt x="0" y="35"/>
                  <a:pt x="1" y="34"/>
                </a:cubicBezTo>
                <a:cubicBezTo>
                  <a:pt x="12" y="10"/>
                  <a:pt x="12" y="10"/>
                  <a:pt x="12" y="10"/>
                </a:cubicBezTo>
                <a:cubicBezTo>
                  <a:pt x="13" y="9"/>
                  <a:pt x="13" y="9"/>
                  <a:pt x="14" y="9"/>
                </a:cubicBezTo>
                <a:cubicBezTo>
                  <a:pt x="60" y="0"/>
                  <a:pt x="60" y="0"/>
                  <a:pt x="60" y="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5" y="32"/>
                </a:cubicBezTo>
                <a:moveTo>
                  <a:pt x="52" y="70"/>
                </a:moveTo>
                <a:cubicBezTo>
                  <a:pt x="36" y="68"/>
                  <a:pt x="36" y="68"/>
                  <a:pt x="36" y="68"/>
                </a:cubicBezTo>
                <a:cubicBezTo>
                  <a:pt x="36" y="60"/>
                  <a:pt x="36" y="60"/>
                  <a:pt x="36" y="60"/>
                </a:cubicBezTo>
                <a:cubicBezTo>
                  <a:pt x="52" y="60"/>
                  <a:pt x="52" y="60"/>
                  <a:pt x="52" y="60"/>
                </a:cubicBezTo>
                <a:lnTo>
                  <a:pt x="52" y="70"/>
                </a:lnTo>
                <a:close/>
                <a:moveTo>
                  <a:pt x="57" y="18"/>
                </a:moveTo>
                <a:cubicBezTo>
                  <a:pt x="50" y="35"/>
                  <a:pt x="50" y="35"/>
                  <a:pt x="50" y="35"/>
                </a:cubicBezTo>
                <a:cubicBezTo>
                  <a:pt x="50" y="36"/>
                  <a:pt x="49" y="36"/>
                  <a:pt x="49" y="36"/>
                </a:cubicBezTo>
                <a:cubicBezTo>
                  <a:pt x="13" y="39"/>
                  <a:pt x="13" y="39"/>
                  <a:pt x="13" y="39"/>
                </a:cubicBezTo>
                <a:cubicBezTo>
                  <a:pt x="12" y="39"/>
                  <a:pt x="11" y="40"/>
                  <a:pt x="11" y="41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70"/>
                  <a:pt x="12" y="70"/>
                  <a:pt x="13" y="71"/>
                </a:cubicBezTo>
                <a:cubicBezTo>
                  <a:pt x="55" y="80"/>
                  <a:pt x="55" y="80"/>
                  <a:pt x="55" y="80"/>
                </a:cubicBezTo>
                <a:cubicBezTo>
                  <a:pt x="56" y="80"/>
                  <a:pt x="57" y="80"/>
                  <a:pt x="59" y="80"/>
                </a:cubicBezTo>
                <a:cubicBezTo>
                  <a:pt x="59" y="72"/>
                  <a:pt x="59" y="72"/>
                  <a:pt x="59" y="72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6"/>
                  <a:pt x="58" y="16"/>
                  <a:pt x="57" y="1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6" name="Google Shape;4776;p22"/>
          <p:cNvSpPr/>
          <p:nvPr/>
        </p:nvSpPr>
        <p:spPr>
          <a:xfrm>
            <a:off x="5150506" y="1154000"/>
            <a:ext cx="296677" cy="246068"/>
          </a:xfrm>
          <a:custGeom>
            <a:rect b="b" l="l" r="r" t="t"/>
            <a:pathLst>
              <a:path extrusionOk="0" h="98" w="118">
                <a:moveTo>
                  <a:pt x="104" y="89"/>
                </a:moveTo>
                <a:cubicBezTo>
                  <a:pt x="101" y="89"/>
                  <a:pt x="98" y="87"/>
                  <a:pt x="98" y="83"/>
                </a:cubicBezTo>
                <a:cubicBezTo>
                  <a:pt x="98" y="80"/>
                  <a:pt x="101" y="77"/>
                  <a:pt x="104" y="77"/>
                </a:cubicBezTo>
                <a:cubicBezTo>
                  <a:pt x="107" y="77"/>
                  <a:pt x="110" y="80"/>
                  <a:pt x="110" y="83"/>
                </a:cubicBezTo>
                <a:cubicBezTo>
                  <a:pt x="110" y="87"/>
                  <a:pt x="107" y="89"/>
                  <a:pt x="104" y="89"/>
                </a:cubicBezTo>
                <a:moveTo>
                  <a:pt x="81" y="89"/>
                </a:moveTo>
                <a:cubicBezTo>
                  <a:pt x="78" y="89"/>
                  <a:pt x="75" y="87"/>
                  <a:pt x="75" y="83"/>
                </a:cubicBezTo>
                <a:cubicBezTo>
                  <a:pt x="75" y="80"/>
                  <a:pt x="78" y="77"/>
                  <a:pt x="81" y="77"/>
                </a:cubicBezTo>
                <a:cubicBezTo>
                  <a:pt x="85" y="77"/>
                  <a:pt x="88" y="80"/>
                  <a:pt x="88" y="83"/>
                </a:cubicBezTo>
                <a:cubicBezTo>
                  <a:pt x="88" y="87"/>
                  <a:pt x="85" y="89"/>
                  <a:pt x="81" y="89"/>
                </a:cubicBezTo>
                <a:moveTo>
                  <a:pt x="59" y="89"/>
                </a:moveTo>
                <a:cubicBezTo>
                  <a:pt x="56" y="89"/>
                  <a:pt x="53" y="87"/>
                  <a:pt x="53" y="83"/>
                </a:cubicBezTo>
                <a:cubicBezTo>
                  <a:pt x="53" y="80"/>
                  <a:pt x="56" y="77"/>
                  <a:pt x="59" y="77"/>
                </a:cubicBezTo>
                <a:cubicBezTo>
                  <a:pt x="62" y="77"/>
                  <a:pt x="65" y="80"/>
                  <a:pt x="65" y="83"/>
                </a:cubicBezTo>
                <a:cubicBezTo>
                  <a:pt x="65" y="87"/>
                  <a:pt x="62" y="89"/>
                  <a:pt x="59" y="89"/>
                </a:cubicBezTo>
                <a:moveTo>
                  <a:pt x="36" y="89"/>
                </a:moveTo>
                <a:cubicBezTo>
                  <a:pt x="33" y="89"/>
                  <a:pt x="30" y="87"/>
                  <a:pt x="30" y="83"/>
                </a:cubicBezTo>
                <a:cubicBezTo>
                  <a:pt x="30" y="80"/>
                  <a:pt x="33" y="77"/>
                  <a:pt x="36" y="77"/>
                </a:cubicBezTo>
                <a:cubicBezTo>
                  <a:pt x="40" y="77"/>
                  <a:pt x="42" y="80"/>
                  <a:pt x="42" y="83"/>
                </a:cubicBezTo>
                <a:cubicBezTo>
                  <a:pt x="42" y="87"/>
                  <a:pt x="40" y="89"/>
                  <a:pt x="36" y="89"/>
                </a:cubicBezTo>
                <a:moveTo>
                  <a:pt x="14" y="89"/>
                </a:moveTo>
                <a:cubicBezTo>
                  <a:pt x="10" y="89"/>
                  <a:pt x="8" y="87"/>
                  <a:pt x="8" y="83"/>
                </a:cubicBezTo>
                <a:cubicBezTo>
                  <a:pt x="8" y="80"/>
                  <a:pt x="10" y="77"/>
                  <a:pt x="14" y="77"/>
                </a:cubicBezTo>
                <a:cubicBezTo>
                  <a:pt x="17" y="77"/>
                  <a:pt x="20" y="80"/>
                  <a:pt x="20" y="83"/>
                </a:cubicBezTo>
                <a:cubicBezTo>
                  <a:pt x="20" y="87"/>
                  <a:pt x="17" y="89"/>
                  <a:pt x="14" y="89"/>
                </a:cubicBezTo>
                <a:moveTo>
                  <a:pt x="105" y="69"/>
                </a:moveTo>
                <a:cubicBezTo>
                  <a:pt x="104" y="68"/>
                  <a:pt x="14" y="68"/>
                  <a:pt x="14" y="69"/>
                </a:cubicBezTo>
                <a:cubicBezTo>
                  <a:pt x="6" y="69"/>
                  <a:pt x="0" y="75"/>
                  <a:pt x="0" y="83"/>
                </a:cubicBezTo>
                <a:cubicBezTo>
                  <a:pt x="0" y="91"/>
                  <a:pt x="6" y="97"/>
                  <a:pt x="14" y="98"/>
                </a:cubicBezTo>
                <a:cubicBezTo>
                  <a:pt x="14" y="98"/>
                  <a:pt x="104" y="98"/>
                  <a:pt x="105" y="98"/>
                </a:cubicBezTo>
                <a:cubicBezTo>
                  <a:pt x="112" y="97"/>
                  <a:pt x="118" y="91"/>
                  <a:pt x="118" y="83"/>
                </a:cubicBezTo>
                <a:cubicBezTo>
                  <a:pt x="118" y="75"/>
                  <a:pt x="112" y="69"/>
                  <a:pt x="105" y="69"/>
                </a:cubicBezTo>
                <a:moveTo>
                  <a:pt x="71" y="24"/>
                </a:moveTo>
                <a:cubicBezTo>
                  <a:pt x="71" y="38"/>
                  <a:pt x="71" y="38"/>
                  <a:pt x="71" y="38"/>
                </a:cubicBezTo>
                <a:cubicBezTo>
                  <a:pt x="66" y="38"/>
                  <a:pt x="66" y="38"/>
                  <a:pt x="66" y="38"/>
                </a:cubicBezTo>
                <a:cubicBezTo>
                  <a:pt x="66" y="24"/>
                  <a:pt x="66" y="24"/>
                  <a:pt x="6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8" y="14"/>
                  <a:pt x="68" y="14"/>
                  <a:pt x="68" y="14"/>
                </a:cubicBezTo>
                <a:cubicBezTo>
                  <a:pt x="77" y="24"/>
                  <a:pt x="77" y="24"/>
                  <a:pt x="77" y="24"/>
                </a:cubicBezTo>
                <a:lnTo>
                  <a:pt x="71" y="24"/>
                </a:lnTo>
                <a:close/>
                <a:moveTo>
                  <a:pt x="74" y="50"/>
                </a:moveTo>
                <a:cubicBezTo>
                  <a:pt x="41" y="50"/>
                  <a:pt x="41" y="50"/>
                  <a:pt x="41" y="50"/>
                </a:cubicBezTo>
                <a:cubicBezTo>
                  <a:pt x="41" y="46"/>
                  <a:pt x="41" y="46"/>
                  <a:pt x="41" y="46"/>
                </a:cubicBezTo>
                <a:cubicBezTo>
                  <a:pt x="74" y="46"/>
                  <a:pt x="74" y="46"/>
                  <a:pt x="74" y="46"/>
                </a:cubicBezTo>
                <a:lnTo>
                  <a:pt x="74" y="50"/>
                </a:lnTo>
                <a:close/>
                <a:moveTo>
                  <a:pt x="47" y="14"/>
                </a:moveTo>
                <a:cubicBezTo>
                  <a:pt x="55" y="24"/>
                  <a:pt x="55" y="24"/>
                  <a:pt x="55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38"/>
                  <a:pt x="49" y="38"/>
                  <a:pt x="49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24"/>
                  <a:pt x="44" y="24"/>
                  <a:pt x="44" y="24"/>
                </a:cubicBezTo>
                <a:cubicBezTo>
                  <a:pt x="38" y="24"/>
                  <a:pt x="38" y="24"/>
                  <a:pt x="38" y="24"/>
                </a:cubicBezTo>
                <a:lnTo>
                  <a:pt x="47" y="14"/>
                </a:lnTo>
                <a:close/>
                <a:moveTo>
                  <a:pt x="80" y="0"/>
                </a:moveTo>
                <a:cubicBezTo>
                  <a:pt x="35" y="0"/>
                  <a:pt x="35" y="0"/>
                  <a:pt x="35" y="0"/>
                </a:cubicBezTo>
                <a:cubicBezTo>
                  <a:pt x="28" y="0"/>
                  <a:pt x="23" y="6"/>
                  <a:pt x="23" y="1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9"/>
                  <a:pt x="28" y="64"/>
                  <a:pt x="35" y="64"/>
                </a:cubicBezTo>
                <a:cubicBezTo>
                  <a:pt x="80" y="64"/>
                  <a:pt x="80" y="64"/>
                  <a:pt x="80" y="64"/>
                </a:cubicBezTo>
                <a:cubicBezTo>
                  <a:pt x="87" y="64"/>
                  <a:pt x="92" y="59"/>
                  <a:pt x="92" y="52"/>
                </a:cubicBezTo>
                <a:cubicBezTo>
                  <a:pt x="92" y="12"/>
                  <a:pt x="92" y="12"/>
                  <a:pt x="92" y="12"/>
                </a:cubicBezTo>
                <a:cubicBezTo>
                  <a:pt x="92" y="6"/>
                  <a:pt x="87" y="0"/>
                  <a:pt x="8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7" name="Google Shape;4777;p22"/>
          <p:cNvSpPr/>
          <p:nvPr/>
        </p:nvSpPr>
        <p:spPr>
          <a:xfrm>
            <a:off x="4742139" y="1160981"/>
            <a:ext cx="300167" cy="232107"/>
          </a:xfrm>
          <a:custGeom>
            <a:rect b="b" l="l" r="r" t="t"/>
            <a:pathLst>
              <a:path extrusionOk="0" h="92" w="119">
                <a:moveTo>
                  <a:pt x="101" y="88"/>
                </a:moveTo>
                <a:cubicBezTo>
                  <a:pt x="99" y="88"/>
                  <a:pt x="97" y="86"/>
                  <a:pt x="97" y="84"/>
                </a:cubicBezTo>
                <a:cubicBezTo>
                  <a:pt x="97" y="82"/>
                  <a:pt x="99" y="80"/>
                  <a:pt x="101" y="80"/>
                </a:cubicBezTo>
                <a:cubicBezTo>
                  <a:pt x="103" y="80"/>
                  <a:pt x="105" y="82"/>
                  <a:pt x="105" y="84"/>
                </a:cubicBezTo>
                <a:cubicBezTo>
                  <a:pt x="105" y="86"/>
                  <a:pt x="103" y="88"/>
                  <a:pt x="101" y="88"/>
                </a:cubicBezTo>
                <a:moveTo>
                  <a:pt x="101" y="77"/>
                </a:moveTo>
                <a:cubicBezTo>
                  <a:pt x="97" y="77"/>
                  <a:pt x="94" y="80"/>
                  <a:pt x="94" y="84"/>
                </a:cubicBezTo>
                <a:cubicBezTo>
                  <a:pt x="94" y="88"/>
                  <a:pt x="97" y="92"/>
                  <a:pt x="101" y="92"/>
                </a:cubicBezTo>
                <a:cubicBezTo>
                  <a:pt x="105" y="92"/>
                  <a:pt x="109" y="88"/>
                  <a:pt x="109" y="84"/>
                </a:cubicBezTo>
                <a:cubicBezTo>
                  <a:pt x="109" y="80"/>
                  <a:pt x="105" y="77"/>
                  <a:pt x="101" y="77"/>
                </a:cubicBezTo>
                <a:moveTo>
                  <a:pt x="119" y="74"/>
                </a:moveTo>
                <a:cubicBezTo>
                  <a:pt x="119" y="76"/>
                  <a:pt x="117" y="77"/>
                  <a:pt x="115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08" y="75"/>
                  <a:pt x="105" y="73"/>
                  <a:pt x="101" y="73"/>
                </a:cubicBezTo>
                <a:cubicBezTo>
                  <a:pt x="97" y="73"/>
                  <a:pt x="94" y="75"/>
                  <a:pt x="92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3" y="75"/>
                  <a:pt x="30" y="73"/>
                  <a:pt x="26" y="73"/>
                </a:cubicBezTo>
                <a:cubicBezTo>
                  <a:pt x="22" y="73"/>
                  <a:pt x="19" y="75"/>
                  <a:pt x="17" y="77"/>
                </a:cubicBezTo>
                <a:cubicBezTo>
                  <a:pt x="11" y="77"/>
                  <a:pt x="11" y="77"/>
                  <a:pt x="11" y="77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0" y="15"/>
                  <a:pt x="10" y="14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4"/>
                  <a:pt x="1" y="2"/>
                </a:cubicBezTo>
                <a:cubicBezTo>
                  <a:pt x="3" y="0"/>
                  <a:pt x="5" y="0"/>
                  <a:pt x="7" y="1"/>
                </a:cubicBezTo>
                <a:cubicBezTo>
                  <a:pt x="15" y="8"/>
                  <a:pt x="15" y="8"/>
                  <a:pt x="15" y="8"/>
                </a:cubicBezTo>
                <a:cubicBezTo>
                  <a:pt x="17" y="10"/>
                  <a:pt x="18" y="13"/>
                  <a:pt x="18" y="16"/>
                </a:cubicBezTo>
                <a:cubicBezTo>
                  <a:pt x="18" y="27"/>
                  <a:pt x="18" y="27"/>
                  <a:pt x="18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70"/>
                  <a:pt x="46" y="70"/>
                  <a:pt x="46" y="70"/>
                </a:cubicBezTo>
                <a:cubicBezTo>
                  <a:pt x="115" y="70"/>
                  <a:pt x="115" y="70"/>
                  <a:pt x="115" y="70"/>
                </a:cubicBezTo>
                <a:cubicBezTo>
                  <a:pt x="117" y="70"/>
                  <a:pt x="119" y="71"/>
                  <a:pt x="119" y="74"/>
                </a:cubicBezTo>
                <a:moveTo>
                  <a:pt x="26" y="88"/>
                </a:moveTo>
                <a:cubicBezTo>
                  <a:pt x="24" y="88"/>
                  <a:pt x="22" y="86"/>
                  <a:pt x="22" y="84"/>
                </a:cubicBezTo>
                <a:cubicBezTo>
                  <a:pt x="22" y="82"/>
                  <a:pt x="24" y="80"/>
                  <a:pt x="26" y="80"/>
                </a:cubicBezTo>
                <a:cubicBezTo>
                  <a:pt x="28" y="80"/>
                  <a:pt x="30" y="82"/>
                  <a:pt x="30" y="84"/>
                </a:cubicBezTo>
                <a:cubicBezTo>
                  <a:pt x="30" y="86"/>
                  <a:pt x="28" y="88"/>
                  <a:pt x="26" y="88"/>
                </a:cubicBezTo>
                <a:moveTo>
                  <a:pt x="26" y="77"/>
                </a:moveTo>
                <a:cubicBezTo>
                  <a:pt x="22" y="77"/>
                  <a:pt x="18" y="80"/>
                  <a:pt x="18" y="84"/>
                </a:cubicBezTo>
                <a:cubicBezTo>
                  <a:pt x="18" y="88"/>
                  <a:pt x="22" y="92"/>
                  <a:pt x="26" y="92"/>
                </a:cubicBezTo>
                <a:cubicBezTo>
                  <a:pt x="30" y="92"/>
                  <a:pt x="33" y="88"/>
                  <a:pt x="33" y="84"/>
                </a:cubicBezTo>
                <a:cubicBezTo>
                  <a:pt x="33" y="80"/>
                  <a:pt x="30" y="77"/>
                  <a:pt x="26" y="77"/>
                </a:cubicBezTo>
                <a:moveTo>
                  <a:pt x="79" y="44"/>
                </a:moveTo>
                <a:cubicBezTo>
                  <a:pt x="79" y="56"/>
                  <a:pt x="79" y="56"/>
                  <a:pt x="79" y="56"/>
                </a:cubicBezTo>
                <a:cubicBezTo>
                  <a:pt x="72" y="56"/>
                  <a:pt x="72" y="56"/>
                  <a:pt x="72" y="56"/>
                </a:cubicBezTo>
                <a:cubicBezTo>
                  <a:pt x="72" y="44"/>
                  <a:pt x="72" y="44"/>
                  <a:pt x="72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75" y="33"/>
                  <a:pt x="75" y="33"/>
                  <a:pt x="75" y="33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4"/>
                  <a:pt x="84" y="44"/>
                  <a:pt x="79" y="44"/>
                </a:cubicBezTo>
                <a:moveTo>
                  <a:pt x="92" y="20"/>
                </a:moveTo>
                <a:cubicBezTo>
                  <a:pt x="79" y="20"/>
                  <a:pt x="79" y="20"/>
                  <a:pt x="79" y="20"/>
                </a:cubicBezTo>
                <a:cubicBezTo>
                  <a:pt x="79" y="26"/>
                  <a:pt x="79" y="26"/>
                  <a:pt x="79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0"/>
                  <a:pt x="73" y="20"/>
                  <a:pt x="73" y="20"/>
                </a:cubicBezTo>
                <a:cubicBezTo>
                  <a:pt x="61" y="20"/>
                  <a:pt x="61" y="20"/>
                  <a:pt x="61" y="20"/>
                </a:cubicBezTo>
                <a:cubicBezTo>
                  <a:pt x="56" y="20"/>
                  <a:pt x="52" y="24"/>
                  <a:pt x="52" y="28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60"/>
                  <a:pt x="56" y="64"/>
                  <a:pt x="61" y="64"/>
                </a:cubicBezTo>
                <a:cubicBezTo>
                  <a:pt x="92" y="64"/>
                  <a:pt x="92" y="64"/>
                  <a:pt x="92" y="64"/>
                </a:cubicBezTo>
                <a:cubicBezTo>
                  <a:pt x="97" y="64"/>
                  <a:pt x="100" y="60"/>
                  <a:pt x="100" y="56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100" y="24"/>
                  <a:pt x="97" y="20"/>
                  <a:pt x="92" y="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8" name="Google Shape;4778;p22"/>
          <p:cNvSpPr/>
          <p:nvPr/>
        </p:nvSpPr>
        <p:spPr>
          <a:xfrm>
            <a:off x="3410583" y="1143529"/>
            <a:ext cx="307148" cy="267010"/>
          </a:xfrm>
          <a:custGeom>
            <a:rect b="b" l="l" r="r" t="t"/>
            <a:pathLst>
              <a:path extrusionOk="0" h="106" w="122">
                <a:moveTo>
                  <a:pt x="36" y="66"/>
                </a:moveTo>
                <a:cubicBezTo>
                  <a:pt x="34" y="64"/>
                  <a:pt x="26" y="57"/>
                  <a:pt x="22" y="56"/>
                </a:cubicBezTo>
                <a:cubicBezTo>
                  <a:pt x="19" y="54"/>
                  <a:pt x="19" y="57"/>
                  <a:pt x="19" y="57"/>
                </a:cubicBezTo>
                <a:cubicBezTo>
                  <a:pt x="19" y="57"/>
                  <a:pt x="32" y="69"/>
                  <a:pt x="33" y="70"/>
                </a:cubicBezTo>
                <a:cubicBezTo>
                  <a:pt x="35" y="69"/>
                  <a:pt x="37" y="67"/>
                  <a:pt x="36" y="66"/>
                </a:cubicBezTo>
                <a:moveTo>
                  <a:pt x="52" y="28"/>
                </a:moveTo>
                <a:cubicBezTo>
                  <a:pt x="59" y="28"/>
                  <a:pt x="59" y="28"/>
                  <a:pt x="59" y="28"/>
                </a:cubicBezTo>
                <a:cubicBezTo>
                  <a:pt x="59" y="44"/>
                  <a:pt x="59" y="44"/>
                  <a:pt x="59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28"/>
                  <a:pt x="65" y="28"/>
                  <a:pt x="65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62" y="15"/>
                  <a:pt x="62" y="15"/>
                  <a:pt x="62" y="15"/>
                </a:cubicBezTo>
                <a:lnTo>
                  <a:pt x="52" y="28"/>
                </a:lnTo>
                <a:close/>
                <a:moveTo>
                  <a:pt x="31" y="47"/>
                </a:moveTo>
                <a:cubicBezTo>
                  <a:pt x="31" y="11"/>
                  <a:pt x="31" y="11"/>
                  <a:pt x="31" y="11"/>
                </a:cubicBezTo>
                <a:cubicBezTo>
                  <a:pt x="31" y="5"/>
                  <a:pt x="36" y="0"/>
                  <a:pt x="42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8"/>
                  <a:pt x="58" y="8"/>
                  <a:pt x="58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0"/>
                  <a:pt x="66" y="0"/>
                  <a:pt x="66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8" y="0"/>
                  <a:pt x="93" y="5"/>
                  <a:pt x="93" y="11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53"/>
                  <a:pt x="88" y="58"/>
                  <a:pt x="82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1"/>
                  <a:pt x="66" y="51"/>
                  <a:pt x="66" y="51"/>
                </a:cubicBezTo>
                <a:cubicBezTo>
                  <a:pt x="58" y="51"/>
                  <a:pt x="58" y="51"/>
                  <a:pt x="58" y="51"/>
                </a:cubicBezTo>
                <a:cubicBezTo>
                  <a:pt x="58" y="58"/>
                  <a:pt x="58" y="58"/>
                  <a:pt x="58" y="58"/>
                </a:cubicBezTo>
                <a:cubicBezTo>
                  <a:pt x="42" y="58"/>
                  <a:pt x="42" y="58"/>
                  <a:pt x="42" y="58"/>
                </a:cubicBezTo>
                <a:cubicBezTo>
                  <a:pt x="36" y="58"/>
                  <a:pt x="31" y="53"/>
                  <a:pt x="31" y="47"/>
                </a:cubicBezTo>
                <a:moveTo>
                  <a:pt x="33" y="73"/>
                </a:moveTo>
                <a:cubicBezTo>
                  <a:pt x="31" y="71"/>
                  <a:pt x="20" y="61"/>
                  <a:pt x="16" y="59"/>
                </a:cubicBezTo>
                <a:cubicBezTo>
                  <a:pt x="12" y="58"/>
                  <a:pt x="12" y="61"/>
                  <a:pt x="12" y="61"/>
                </a:cubicBezTo>
                <a:cubicBezTo>
                  <a:pt x="12" y="61"/>
                  <a:pt x="29" y="76"/>
                  <a:pt x="30" y="77"/>
                </a:cubicBezTo>
                <a:cubicBezTo>
                  <a:pt x="32" y="76"/>
                  <a:pt x="33" y="74"/>
                  <a:pt x="33" y="73"/>
                </a:cubicBezTo>
                <a:moveTo>
                  <a:pt x="122" y="61"/>
                </a:moveTo>
                <a:cubicBezTo>
                  <a:pt x="122" y="101"/>
                  <a:pt x="122" y="101"/>
                  <a:pt x="122" y="101"/>
                </a:cubicBezTo>
                <a:cubicBezTo>
                  <a:pt x="122" y="102"/>
                  <a:pt x="120" y="104"/>
                  <a:pt x="119" y="104"/>
                </a:cubicBezTo>
                <a:cubicBezTo>
                  <a:pt x="106" y="104"/>
                  <a:pt x="106" y="104"/>
                  <a:pt x="106" y="104"/>
                </a:cubicBezTo>
                <a:cubicBezTo>
                  <a:pt x="105" y="104"/>
                  <a:pt x="103" y="102"/>
                  <a:pt x="103" y="101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3" y="96"/>
                  <a:pt x="103" y="97"/>
                  <a:pt x="102" y="97"/>
                </a:cubicBezTo>
                <a:cubicBezTo>
                  <a:pt x="89" y="99"/>
                  <a:pt x="76" y="106"/>
                  <a:pt x="63" y="106"/>
                </a:cubicBezTo>
                <a:cubicBezTo>
                  <a:pt x="50" y="106"/>
                  <a:pt x="34" y="104"/>
                  <a:pt x="25" y="94"/>
                </a:cubicBezTo>
                <a:cubicBezTo>
                  <a:pt x="15" y="84"/>
                  <a:pt x="7" y="75"/>
                  <a:pt x="4" y="72"/>
                </a:cubicBezTo>
                <a:cubicBezTo>
                  <a:pt x="0" y="65"/>
                  <a:pt x="7" y="60"/>
                  <a:pt x="11" y="65"/>
                </a:cubicBezTo>
                <a:cubicBezTo>
                  <a:pt x="16" y="69"/>
                  <a:pt x="25" y="79"/>
                  <a:pt x="31" y="83"/>
                </a:cubicBezTo>
                <a:cubicBezTo>
                  <a:pt x="32" y="88"/>
                  <a:pt x="38" y="92"/>
                  <a:pt x="44" y="92"/>
                </a:cubicBezTo>
                <a:cubicBezTo>
                  <a:pt x="78" y="92"/>
                  <a:pt x="78" y="92"/>
                  <a:pt x="78" y="92"/>
                </a:cubicBezTo>
                <a:cubicBezTo>
                  <a:pt x="78" y="92"/>
                  <a:pt x="75" y="89"/>
                  <a:pt x="73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1" y="89"/>
                  <a:pt x="34" y="86"/>
                  <a:pt x="34" y="79"/>
                </a:cubicBezTo>
                <a:cubicBezTo>
                  <a:pt x="34" y="71"/>
                  <a:pt x="41" y="69"/>
                  <a:pt x="44" y="69"/>
                </a:cubicBezTo>
                <a:cubicBezTo>
                  <a:pt x="69" y="69"/>
                  <a:pt x="69" y="69"/>
                  <a:pt x="69" y="69"/>
                </a:cubicBezTo>
                <a:cubicBezTo>
                  <a:pt x="69" y="69"/>
                  <a:pt x="78" y="63"/>
                  <a:pt x="87" y="63"/>
                </a:cubicBezTo>
                <a:cubicBezTo>
                  <a:pt x="94" y="63"/>
                  <a:pt x="100" y="65"/>
                  <a:pt x="102" y="66"/>
                </a:cubicBezTo>
                <a:cubicBezTo>
                  <a:pt x="103" y="66"/>
                  <a:pt x="103" y="67"/>
                  <a:pt x="103" y="67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3" y="59"/>
                  <a:pt x="105" y="58"/>
                  <a:pt x="106" y="58"/>
                </a:cubicBezTo>
                <a:cubicBezTo>
                  <a:pt x="119" y="58"/>
                  <a:pt x="119" y="58"/>
                  <a:pt x="119" y="58"/>
                </a:cubicBezTo>
                <a:cubicBezTo>
                  <a:pt x="120" y="58"/>
                  <a:pt x="122" y="59"/>
                  <a:pt x="122" y="6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9" name="Google Shape;4779;p22"/>
          <p:cNvSpPr/>
          <p:nvPr/>
        </p:nvSpPr>
        <p:spPr>
          <a:xfrm>
            <a:off x="4312831" y="1108626"/>
            <a:ext cx="305403" cy="336816"/>
          </a:xfrm>
          <a:custGeom>
            <a:rect b="b" l="l" r="r" t="t"/>
            <a:pathLst>
              <a:path extrusionOk="0" h="134" w="121">
                <a:moveTo>
                  <a:pt x="96" y="56"/>
                </a:moveTo>
                <a:cubicBezTo>
                  <a:pt x="79" y="47"/>
                  <a:pt x="79" y="47"/>
                  <a:pt x="79" y="47"/>
                </a:cubicBezTo>
                <a:cubicBezTo>
                  <a:pt x="71" y="64"/>
                  <a:pt x="71" y="64"/>
                  <a:pt x="71" y="64"/>
                </a:cubicBezTo>
                <a:cubicBezTo>
                  <a:pt x="76" y="67"/>
                  <a:pt x="76" y="67"/>
                  <a:pt x="76" y="67"/>
                </a:cubicBezTo>
                <a:cubicBezTo>
                  <a:pt x="80" y="59"/>
                  <a:pt x="80" y="59"/>
                  <a:pt x="80" y="59"/>
                </a:cubicBezTo>
                <a:cubicBezTo>
                  <a:pt x="86" y="78"/>
                  <a:pt x="86" y="78"/>
                  <a:pt x="86" y="78"/>
                </a:cubicBezTo>
                <a:cubicBezTo>
                  <a:pt x="92" y="76"/>
                  <a:pt x="92" y="76"/>
                  <a:pt x="92" y="76"/>
                </a:cubicBezTo>
                <a:cubicBezTo>
                  <a:pt x="86" y="57"/>
                  <a:pt x="86" y="57"/>
                  <a:pt x="86" y="57"/>
                </a:cubicBezTo>
                <a:cubicBezTo>
                  <a:pt x="93" y="61"/>
                  <a:pt x="93" y="61"/>
                  <a:pt x="93" y="61"/>
                </a:cubicBezTo>
                <a:lnTo>
                  <a:pt x="96" y="56"/>
                </a:lnTo>
                <a:close/>
                <a:moveTo>
                  <a:pt x="103" y="28"/>
                </a:moveTo>
                <a:cubicBezTo>
                  <a:pt x="119" y="76"/>
                  <a:pt x="119" y="76"/>
                  <a:pt x="119" y="76"/>
                </a:cubicBezTo>
                <a:cubicBezTo>
                  <a:pt x="119" y="77"/>
                  <a:pt x="119" y="78"/>
                  <a:pt x="118" y="79"/>
                </a:cubicBezTo>
                <a:cubicBezTo>
                  <a:pt x="67" y="95"/>
                  <a:pt x="67" y="95"/>
                  <a:pt x="67" y="95"/>
                </a:cubicBezTo>
                <a:cubicBezTo>
                  <a:pt x="66" y="96"/>
                  <a:pt x="65" y="95"/>
                  <a:pt x="65" y="94"/>
                </a:cubicBezTo>
                <a:cubicBezTo>
                  <a:pt x="49" y="46"/>
                  <a:pt x="49" y="46"/>
                  <a:pt x="49" y="46"/>
                </a:cubicBezTo>
                <a:cubicBezTo>
                  <a:pt x="49" y="45"/>
                  <a:pt x="49" y="44"/>
                  <a:pt x="50" y="43"/>
                </a:cubicBezTo>
                <a:cubicBezTo>
                  <a:pt x="100" y="27"/>
                  <a:pt x="100" y="27"/>
                  <a:pt x="100" y="27"/>
                </a:cubicBezTo>
                <a:cubicBezTo>
                  <a:pt x="101" y="27"/>
                  <a:pt x="102" y="27"/>
                  <a:pt x="103" y="28"/>
                </a:cubicBezTo>
                <a:moveTo>
                  <a:pt x="62" y="115"/>
                </a:moveTo>
                <a:cubicBezTo>
                  <a:pt x="60" y="111"/>
                  <a:pt x="56" y="109"/>
                  <a:pt x="52" y="110"/>
                </a:cubicBezTo>
                <a:cubicBezTo>
                  <a:pt x="48" y="111"/>
                  <a:pt x="46" y="116"/>
                  <a:pt x="47" y="120"/>
                </a:cubicBezTo>
                <a:cubicBezTo>
                  <a:pt x="48" y="124"/>
                  <a:pt x="53" y="126"/>
                  <a:pt x="57" y="125"/>
                </a:cubicBezTo>
                <a:cubicBezTo>
                  <a:pt x="61" y="123"/>
                  <a:pt x="63" y="119"/>
                  <a:pt x="62" y="115"/>
                </a:cubicBezTo>
                <a:moveTo>
                  <a:pt x="69" y="112"/>
                </a:moveTo>
                <a:cubicBezTo>
                  <a:pt x="72" y="120"/>
                  <a:pt x="67" y="129"/>
                  <a:pt x="59" y="132"/>
                </a:cubicBezTo>
                <a:cubicBezTo>
                  <a:pt x="51" y="134"/>
                  <a:pt x="42" y="130"/>
                  <a:pt x="40" y="122"/>
                </a:cubicBezTo>
                <a:cubicBezTo>
                  <a:pt x="37" y="114"/>
                  <a:pt x="41" y="105"/>
                  <a:pt x="50" y="103"/>
                </a:cubicBezTo>
                <a:cubicBezTo>
                  <a:pt x="58" y="100"/>
                  <a:pt x="66" y="104"/>
                  <a:pt x="69" y="112"/>
                </a:cubicBezTo>
                <a:moveTo>
                  <a:pt x="116" y="89"/>
                </a:moveTo>
                <a:cubicBezTo>
                  <a:pt x="69" y="104"/>
                  <a:pt x="69" y="104"/>
                  <a:pt x="69" y="104"/>
                </a:cubicBezTo>
                <a:cubicBezTo>
                  <a:pt x="70" y="106"/>
                  <a:pt x="72" y="109"/>
                  <a:pt x="73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118" y="96"/>
                  <a:pt x="118" y="96"/>
                  <a:pt x="118" y="96"/>
                </a:cubicBezTo>
                <a:cubicBezTo>
                  <a:pt x="120" y="96"/>
                  <a:pt x="121" y="94"/>
                  <a:pt x="121" y="92"/>
                </a:cubicBezTo>
                <a:cubicBezTo>
                  <a:pt x="120" y="89"/>
                  <a:pt x="118" y="88"/>
                  <a:pt x="116" y="89"/>
                </a:cubicBezTo>
                <a:moveTo>
                  <a:pt x="3" y="21"/>
                </a:moveTo>
                <a:cubicBezTo>
                  <a:pt x="0" y="13"/>
                  <a:pt x="5" y="5"/>
                  <a:pt x="12" y="3"/>
                </a:cubicBezTo>
                <a:cubicBezTo>
                  <a:pt x="20" y="0"/>
                  <a:pt x="28" y="4"/>
                  <a:pt x="31" y="12"/>
                </a:cubicBezTo>
                <a:cubicBezTo>
                  <a:pt x="59" y="99"/>
                  <a:pt x="59" y="99"/>
                  <a:pt x="59" y="99"/>
                </a:cubicBezTo>
                <a:cubicBezTo>
                  <a:pt x="57" y="98"/>
                  <a:pt x="54" y="98"/>
                  <a:pt x="51" y="98"/>
                </a:cubicBezTo>
                <a:cubicBezTo>
                  <a:pt x="23" y="14"/>
                  <a:pt x="23" y="14"/>
                  <a:pt x="23" y="14"/>
                </a:cubicBezTo>
                <a:cubicBezTo>
                  <a:pt x="22" y="11"/>
                  <a:pt x="18" y="9"/>
                  <a:pt x="15" y="10"/>
                </a:cubicBezTo>
                <a:cubicBezTo>
                  <a:pt x="11" y="11"/>
                  <a:pt x="9" y="15"/>
                  <a:pt x="10" y="19"/>
                </a:cubicBezTo>
                <a:cubicBezTo>
                  <a:pt x="11" y="21"/>
                  <a:pt x="10" y="23"/>
                  <a:pt x="8" y="23"/>
                </a:cubicBezTo>
                <a:cubicBezTo>
                  <a:pt x="6" y="24"/>
                  <a:pt x="4" y="23"/>
                  <a:pt x="3" y="2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0" name="Google Shape;4780;p22"/>
          <p:cNvSpPr/>
          <p:nvPr/>
        </p:nvSpPr>
        <p:spPr>
          <a:xfrm>
            <a:off x="3859089" y="1092919"/>
            <a:ext cx="300167" cy="369974"/>
          </a:xfrm>
          <a:custGeom>
            <a:rect b="b" l="l" r="r" t="t"/>
            <a:pathLst>
              <a:path extrusionOk="0" h="147" w="119">
                <a:moveTo>
                  <a:pt x="75" y="19"/>
                </a:moveTo>
                <a:cubicBezTo>
                  <a:pt x="93" y="19"/>
                  <a:pt x="93" y="19"/>
                  <a:pt x="93" y="19"/>
                </a:cubicBezTo>
                <a:cubicBezTo>
                  <a:pt x="95" y="19"/>
                  <a:pt x="96" y="22"/>
                  <a:pt x="95" y="23"/>
                </a:cubicBezTo>
                <a:cubicBezTo>
                  <a:pt x="61" y="52"/>
                  <a:pt x="61" y="52"/>
                  <a:pt x="61" y="52"/>
                </a:cubicBezTo>
                <a:cubicBezTo>
                  <a:pt x="60" y="52"/>
                  <a:pt x="59" y="52"/>
                  <a:pt x="59" y="52"/>
                </a:cubicBezTo>
                <a:cubicBezTo>
                  <a:pt x="25" y="23"/>
                  <a:pt x="25" y="23"/>
                  <a:pt x="25" y="23"/>
                </a:cubicBezTo>
                <a:cubicBezTo>
                  <a:pt x="23" y="22"/>
                  <a:pt x="24" y="19"/>
                  <a:pt x="26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5" y="19"/>
                  <a:pt x="46" y="19"/>
                  <a:pt x="46" y="18"/>
                </a:cubicBezTo>
                <a:cubicBezTo>
                  <a:pt x="46" y="1"/>
                  <a:pt x="46" y="1"/>
                  <a:pt x="46" y="1"/>
                </a:cubicBezTo>
                <a:cubicBezTo>
                  <a:pt x="46" y="0"/>
                  <a:pt x="47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3" y="0"/>
                  <a:pt x="74" y="0"/>
                  <a:pt x="74" y="1"/>
                </a:cubicBezTo>
                <a:cubicBezTo>
                  <a:pt x="74" y="18"/>
                  <a:pt x="74" y="18"/>
                  <a:pt x="74" y="18"/>
                </a:cubicBezTo>
                <a:cubicBezTo>
                  <a:pt x="74" y="19"/>
                  <a:pt x="74" y="19"/>
                  <a:pt x="75" y="19"/>
                </a:cubicBezTo>
                <a:moveTo>
                  <a:pt x="106" y="135"/>
                </a:moveTo>
                <a:cubicBezTo>
                  <a:pt x="106" y="135"/>
                  <a:pt x="106" y="135"/>
                  <a:pt x="105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2"/>
                  <a:pt x="63" y="132"/>
                  <a:pt x="63" y="132"/>
                </a:cubicBezTo>
                <a:cubicBezTo>
                  <a:pt x="63" y="132"/>
                  <a:pt x="63" y="132"/>
                  <a:pt x="64" y="132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lnTo>
                  <a:pt x="106" y="135"/>
                </a:lnTo>
                <a:close/>
                <a:moveTo>
                  <a:pt x="66" y="103"/>
                </a:moveTo>
                <a:cubicBezTo>
                  <a:pt x="72" y="93"/>
                  <a:pt x="72" y="93"/>
                  <a:pt x="72" y="93"/>
                </a:cubicBezTo>
                <a:cubicBezTo>
                  <a:pt x="73" y="92"/>
                  <a:pt x="74" y="92"/>
                  <a:pt x="75" y="93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1" y="104"/>
                  <a:pt x="80" y="106"/>
                  <a:pt x="79" y="106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25"/>
                  <a:pt x="77" y="125"/>
                  <a:pt x="77" y="125"/>
                </a:cubicBezTo>
                <a:cubicBezTo>
                  <a:pt x="77" y="125"/>
                  <a:pt x="76" y="126"/>
                  <a:pt x="75" y="126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71" y="126"/>
                  <a:pt x="70" y="125"/>
                  <a:pt x="70" y="125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66" y="106"/>
                  <a:pt x="66" y="104"/>
                  <a:pt x="66" y="103"/>
                </a:cubicBezTo>
                <a:moveTo>
                  <a:pt x="89" y="103"/>
                </a:moveTo>
                <a:cubicBezTo>
                  <a:pt x="95" y="93"/>
                  <a:pt x="95" y="93"/>
                  <a:pt x="95" y="93"/>
                </a:cubicBezTo>
                <a:cubicBezTo>
                  <a:pt x="95" y="92"/>
                  <a:pt x="97" y="92"/>
                  <a:pt x="97" y="93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04" y="104"/>
                  <a:pt x="103" y="106"/>
                  <a:pt x="102" y="106"/>
                </a:cubicBezTo>
                <a:cubicBezTo>
                  <a:pt x="99" y="106"/>
                  <a:pt x="99" y="106"/>
                  <a:pt x="99" y="106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5"/>
                  <a:pt x="99" y="126"/>
                  <a:pt x="98" y="126"/>
                </a:cubicBezTo>
                <a:cubicBezTo>
                  <a:pt x="94" y="126"/>
                  <a:pt x="94" y="126"/>
                  <a:pt x="94" y="126"/>
                </a:cubicBezTo>
                <a:cubicBezTo>
                  <a:pt x="93" y="126"/>
                  <a:pt x="93" y="125"/>
                  <a:pt x="93" y="125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0" y="106"/>
                  <a:pt x="90" y="106"/>
                  <a:pt x="90" y="106"/>
                </a:cubicBezTo>
                <a:cubicBezTo>
                  <a:pt x="89" y="106"/>
                  <a:pt x="88" y="104"/>
                  <a:pt x="89" y="103"/>
                </a:cubicBezTo>
                <a:moveTo>
                  <a:pt x="116" y="56"/>
                </a:moveTo>
                <a:cubicBezTo>
                  <a:pt x="101" y="37"/>
                  <a:pt x="101" y="37"/>
                  <a:pt x="101" y="37"/>
                </a:cubicBezTo>
                <a:cubicBezTo>
                  <a:pt x="100" y="35"/>
                  <a:pt x="97" y="34"/>
                  <a:pt x="95" y="34"/>
                </a:cubicBezTo>
                <a:cubicBezTo>
                  <a:pt x="90" y="34"/>
                  <a:pt x="90" y="34"/>
                  <a:pt x="90" y="34"/>
                </a:cubicBezTo>
                <a:cubicBezTo>
                  <a:pt x="86" y="38"/>
                  <a:pt x="86" y="38"/>
                  <a:pt x="86" y="38"/>
                </a:cubicBezTo>
                <a:cubicBezTo>
                  <a:pt x="95" y="38"/>
                  <a:pt x="95" y="38"/>
                  <a:pt x="95" y="38"/>
                </a:cubicBezTo>
                <a:cubicBezTo>
                  <a:pt x="96" y="38"/>
                  <a:pt x="97" y="38"/>
                  <a:pt x="98" y="39"/>
                </a:cubicBezTo>
                <a:cubicBezTo>
                  <a:pt x="111" y="56"/>
                  <a:pt x="111" y="56"/>
                  <a:pt x="111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21" y="39"/>
                  <a:pt x="21" y="39"/>
                  <a:pt x="21" y="39"/>
                </a:cubicBezTo>
                <a:cubicBezTo>
                  <a:pt x="22" y="38"/>
                  <a:pt x="23" y="38"/>
                  <a:pt x="24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29" y="34"/>
                  <a:pt x="29" y="34"/>
                  <a:pt x="29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2" y="34"/>
                  <a:pt x="20" y="35"/>
                  <a:pt x="18" y="37"/>
                </a:cubicBezTo>
                <a:cubicBezTo>
                  <a:pt x="3" y="56"/>
                  <a:pt x="3" y="56"/>
                  <a:pt x="3" y="56"/>
                </a:cubicBezTo>
                <a:cubicBezTo>
                  <a:pt x="2" y="58"/>
                  <a:pt x="0" y="62"/>
                  <a:pt x="0" y="64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2"/>
                  <a:pt x="5" y="147"/>
                  <a:pt x="10" y="147"/>
                </a:cubicBezTo>
                <a:cubicBezTo>
                  <a:pt x="110" y="147"/>
                  <a:pt x="110" y="147"/>
                  <a:pt x="110" y="147"/>
                </a:cubicBezTo>
                <a:cubicBezTo>
                  <a:pt x="115" y="147"/>
                  <a:pt x="119" y="142"/>
                  <a:pt x="119" y="137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9" y="62"/>
                  <a:pt x="118" y="58"/>
                  <a:pt x="116" y="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1" name="Google Shape;4781;p22"/>
          <p:cNvSpPr/>
          <p:nvPr/>
        </p:nvSpPr>
        <p:spPr>
          <a:xfrm>
            <a:off x="8248162" y="1162726"/>
            <a:ext cx="296677" cy="226871"/>
          </a:xfrm>
          <a:custGeom>
            <a:rect b="b" l="l" r="r" t="t"/>
            <a:pathLst>
              <a:path extrusionOk="0" h="90" w="118">
                <a:moveTo>
                  <a:pt x="102" y="45"/>
                </a:moveTo>
                <a:cubicBezTo>
                  <a:pt x="102" y="54"/>
                  <a:pt x="102" y="54"/>
                  <a:pt x="102" y="54"/>
                </a:cubicBezTo>
                <a:cubicBezTo>
                  <a:pt x="99" y="54"/>
                  <a:pt x="99" y="54"/>
                  <a:pt x="99" y="54"/>
                </a:cubicBezTo>
                <a:cubicBezTo>
                  <a:pt x="99" y="45"/>
                  <a:pt x="99" y="45"/>
                  <a:pt x="99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7" y="45"/>
                  <a:pt x="107" y="45"/>
                  <a:pt x="107" y="45"/>
                </a:cubicBezTo>
                <a:lnTo>
                  <a:pt x="102" y="45"/>
                </a:lnTo>
                <a:close/>
                <a:moveTo>
                  <a:pt x="105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80" y="60"/>
                  <a:pt x="80" y="60"/>
                  <a:pt x="80" y="60"/>
                </a:cubicBezTo>
                <a:cubicBezTo>
                  <a:pt x="105" y="60"/>
                  <a:pt x="105" y="60"/>
                  <a:pt x="105" y="60"/>
                </a:cubicBezTo>
                <a:lnTo>
                  <a:pt x="105" y="64"/>
                </a:lnTo>
                <a:close/>
                <a:moveTo>
                  <a:pt x="85" y="37"/>
                </a:moveTo>
                <a:cubicBezTo>
                  <a:pt x="91" y="45"/>
                  <a:pt x="91" y="45"/>
                  <a:pt x="91" y="45"/>
                </a:cubicBezTo>
                <a:cubicBezTo>
                  <a:pt x="86" y="45"/>
                  <a:pt x="86" y="45"/>
                  <a:pt x="86" y="45"/>
                </a:cubicBezTo>
                <a:cubicBezTo>
                  <a:pt x="86" y="54"/>
                  <a:pt x="86" y="54"/>
                  <a:pt x="86" y="54"/>
                </a:cubicBezTo>
                <a:cubicBezTo>
                  <a:pt x="83" y="54"/>
                  <a:pt x="83" y="54"/>
                  <a:pt x="83" y="54"/>
                </a:cubicBezTo>
                <a:cubicBezTo>
                  <a:pt x="83" y="45"/>
                  <a:pt x="83" y="45"/>
                  <a:pt x="83" y="45"/>
                </a:cubicBezTo>
                <a:cubicBezTo>
                  <a:pt x="78" y="45"/>
                  <a:pt x="78" y="45"/>
                  <a:pt x="78" y="45"/>
                </a:cubicBezTo>
                <a:lnTo>
                  <a:pt x="85" y="37"/>
                </a:lnTo>
                <a:close/>
                <a:moveTo>
                  <a:pt x="109" y="0"/>
                </a:moveTo>
                <a:cubicBezTo>
                  <a:pt x="96" y="0"/>
                  <a:pt x="96" y="0"/>
                  <a:pt x="96" y="0"/>
                </a:cubicBezTo>
                <a:cubicBezTo>
                  <a:pt x="96" y="13"/>
                  <a:pt x="96" y="13"/>
                  <a:pt x="96" y="13"/>
                </a:cubicBezTo>
                <a:cubicBezTo>
                  <a:pt x="90" y="13"/>
                  <a:pt x="90" y="13"/>
                  <a:pt x="90" y="13"/>
                </a:cubicBezTo>
                <a:cubicBezTo>
                  <a:pt x="90" y="0"/>
                  <a:pt x="90" y="0"/>
                  <a:pt x="9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1" y="0"/>
                  <a:pt x="67" y="4"/>
                  <a:pt x="67" y="9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86"/>
                  <a:pt x="71" y="90"/>
                  <a:pt x="76" y="90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14" y="90"/>
                  <a:pt x="118" y="86"/>
                  <a:pt x="118" y="81"/>
                </a:cubicBezTo>
                <a:cubicBezTo>
                  <a:pt x="118" y="9"/>
                  <a:pt x="118" y="9"/>
                  <a:pt x="118" y="9"/>
                </a:cubicBezTo>
                <a:cubicBezTo>
                  <a:pt x="118" y="4"/>
                  <a:pt x="114" y="0"/>
                  <a:pt x="109" y="0"/>
                </a:cubicBezTo>
                <a:moveTo>
                  <a:pt x="35" y="69"/>
                </a:moveTo>
                <a:cubicBezTo>
                  <a:pt x="62" y="53"/>
                  <a:pt x="62" y="53"/>
                  <a:pt x="62" y="53"/>
                </a:cubicBezTo>
                <a:cubicBezTo>
                  <a:pt x="62" y="54"/>
                  <a:pt x="62" y="56"/>
                  <a:pt x="62" y="57"/>
                </a:cubicBezTo>
                <a:cubicBezTo>
                  <a:pt x="62" y="81"/>
                  <a:pt x="62" y="81"/>
                  <a:pt x="62" y="81"/>
                </a:cubicBezTo>
                <a:cubicBezTo>
                  <a:pt x="62" y="83"/>
                  <a:pt x="62" y="84"/>
                  <a:pt x="61" y="86"/>
                </a:cubicBezTo>
                <a:lnTo>
                  <a:pt x="35" y="69"/>
                </a:lnTo>
                <a:close/>
                <a:moveTo>
                  <a:pt x="30" y="66"/>
                </a:moveTo>
                <a:cubicBezTo>
                  <a:pt x="3" y="50"/>
                  <a:pt x="3" y="50"/>
                  <a:pt x="3" y="50"/>
                </a:cubicBezTo>
                <a:cubicBezTo>
                  <a:pt x="5" y="49"/>
                  <a:pt x="7" y="48"/>
                  <a:pt x="9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7" y="49"/>
                  <a:pt x="58" y="49"/>
                </a:cubicBezTo>
                <a:lnTo>
                  <a:pt x="30" y="66"/>
                </a:lnTo>
                <a:close/>
                <a:moveTo>
                  <a:pt x="0" y="85"/>
                </a:moveTo>
                <a:cubicBezTo>
                  <a:pt x="0" y="84"/>
                  <a:pt x="0" y="83"/>
                  <a:pt x="0" y="81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6"/>
                  <a:pt x="0" y="55"/>
                  <a:pt x="0" y="54"/>
                </a:cubicBezTo>
                <a:cubicBezTo>
                  <a:pt x="26" y="69"/>
                  <a:pt x="26" y="69"/>
                  <a:pt x="26" y="69"/>
                </a:cubicBezTo>
                <a:lnTo>
                  <a:pt x="0" y="85"/>
                </a:lnTo>
                <a:close/>
                <a:moveTo>
                  <a:pt x="54" y="90"/>
                </a:moveTo>
                <a:cubicBezTo>
                  <a:pt x="9" y="90"/>
                  <a:pt x="9" y="90"/>
                  <a:pt x="9" y="90"/>
                </a:cubicBezTo>
                <a:cubicBezTo>
                  <a:pt x="7" y="90"/>
                  <a:pt x="5" y="90"/>
                  <a:pt x="4" y="89"/>
                </a:cubicBezTo>
                <a:cubicBezTo>
                  <a:pt x="30" y="72"/>
                  <a:pt x="30" y="72"/>
                  <a:pt x="30" y="72"/>
                </a:cubicBezTo>
                <a:cubicBezTo>
                  <a:pt x="58" y="89"/>
                  <a:pt x="58" y="89"/>
                  <a:pt x="58" y="89"/>
                </a:cubicBezTo>
                <a:cubicBezTo>
                  <a:pt x="56" y="90"/>
                  <a:pt x="55" y="90"/>
                  <a:pt x="54" y="90"/>
                </a:cubicBezTo>
                <a:moveTo>
                  <a:pt x="43" y="22"/>
                </a:moveTo>
                <a:cubicBezTo>
                  <a:pt x="43" y="34"/>
                  <a:pt x="43" y="34"/>
                  <a:pt x="43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22"/>
                  <a:pt x="37" y="22"/>
                  <a:pt x="37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40" y="12"/>
                  <a:pt x="40" y="12"/>
                  <a:pt x="40" y="12"/>
                </a:cubicBezTo>
                <a:cubicBezTo>
                  <a:pt x="48" y="22"/>
                  <a:pt x="48" y="22"/>
                  <a:pt x="48" y="22"/>
                </a:cubicBezTo>
                <a:cubicBezTo>
                  <a:pt x="48" y="22"/>
                  <a:pt x="48" y="22"/>
                  <a:pt x="43" y="22"/>
                </a:cubicBezTo>
                <a:moveTo>
                  <a:pt x="55" y="0"/>
                </a:moveTo>
                <a:cubicBezTo>
                  <a:pt x="43" y="0"/>
                  <a:pt x="43" y="0"/>
                  <a:pt x="43" y="0"/>
                </a:cubicBezTo>
                <a:cubicBezTo>
                  <a:pt x="43" y="6"/>
                  <a:pt x="43" y="6"/>
                  <a:pt x="43" y="6"/>
                </a:cubicBezTo>
                <a:cubicBezTo>
                  <a:pt x="37" y="6"/>
                  <a:pt x="37" y="6"/>
                  <a:pt x="37" y="6"/>
                </a:cubicBezTo>
                <a:cubicBezTo>
                  <a:pt x="37" y="0"/>
                  <a:pt x="37" y="0"/>
                  <a:pt x="37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1" y="0"/>
                  <a:pt x="18" y="3"/>
                  <a:pt x="18" y="8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8"/>
                  <a:pt x="21" y="41"/>
                  <a:pt x="25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9" y="41"/>
                  <a:pt x="62" y="38"/>
                  <a:pt x="62" y="33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3"/>
                  <a:pt x="59" y="0"/>
                  <a:pt x="5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2" name="Google Shape;4782;p22"/>
          <p:cNvSpPr/>
          <p:nvPr/>
        </p:nvSpPr>
        <p:spPr>
          <a:xfrm>
            <a:off x="8693177" y="1171452"/>
            <a:ext cx="298423" cy="211165"/>
          </a:xfrm>
          <a:custGeom>
            <a:rect b="b" l="l" r="r" t="t"/>
            <a:pathLst>
              <a:path extrusionOk="0" h="84" w="118">
                <a:moveTo>
                  <a:pt x="65" y="79"/>
                </a:moveTo>
                <a:cubicBezTo>
                  <a:pt x="62" y="79"/>
                  <a:pt x="60" y="76"/>
                  <a:pt x="60" y="73"/>
                </a:cubicBezTo>
                <a:cubicBezTo>
                  <a:pt x="60" y="70"/>
                  <a:pt x="62" y="68"/>
                  <a:pt x="65" y="68"/>
                </a:cubicBezTo>
                <a:cubicBezTo>
                  <a:pt x="69" y="68"/>
                  <a:pt x="71" y="70"/>
                  <a:pt x="71" y="73"/>
                </a:cubicBezTo>
                <a:cubicBezTo>
                  <a:pt x="71" y="76"/>
                  <a:pt x="69" y="79"/>
                  <a:pt x="65" y="79"/>
                </a:cubicBezTo>
                <a:moveTo>
                  <a:pt x="65" y="62"/>
                </a:moveTo>
                <a:cubicBezTo>
                  <a:pt x="59" y="62"/>
                  <a:pt x="54" y="67"/>
                  <a:pt x="54" y="73"/>
                </a:cubicBezTo>
                <a:cubicBezTo>
                  <a:pt x="54" y="80"/>
                  <a:pt x="59" y="84"/>
                  <a:pt x="65" y="84"/>
                </a:cubicBezTo>
                <a:cubicBezTo>
                  <a:pt x="72" y="84"/>
                  <a:pt x="76" y="80"/>
                  <a:pt x="76" y="73"/>
                </a:cubicBezTo>
                <a:cubicBezTo>
                  <a:pt x="76" y="67"/>
                  <a:pt x="72" y="62"/>
                  <a:pt x="65" y="62"/>
                </a:cubicBezTo>
                <a:moveTo>
                  <a:pt x="54" y="46"/>
                </a:moveTo>
                <a:cubicBezTo>
                  <a:pt x="22" y="46"/>
                  <a:pt x="22" y="46"/>
                  <a:pt x="22" y="46"/>
                </a:cubicBezTo>
                <a:cubicBezTo>
                  <a:pt x="22" y="46"/>
                  <a:pt x="21" y="45"/>
                  <a:pt x="21" y="45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9"/>
                  <a:pt x="22" y="8"/>
                  <a:pt x="22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7" y="9"/>
                  <a:pt x="37" y="9"/>
                </a:cubicBezTo>
                <a:cubicBezTo>
                  <a:pt x="55" y="44"/>
                  <a:pt x="55" y="44"/>
                  <a:pt x="55" y="44"/>
                </a:cubicBezTo>
                <a:cubicBezTo>
                  <a:pt x="56" y="45"/>
                  <a:pt x="55" y="46"/>
                  <a:pt x="54" y="46"/>
                </a:cubicBezTo>
                <a:moveTo>
                  <a:pt x="43" y="4"/>
                </a:moveTo>
                <a:cubicBezTo>
                  <a:pt x="42" y="1"/>
                  <a:pt x="39" y="0"/>
                  <a:pt x="3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2"/>
                  <a:pt x="12" y="5"/>
                </a:cubicBezTo>
                <a:cubicBezTo>
                  <a:pt x="12" y="35"/>
                  <a:pt x="12" y="35"/>
                  <a:pt x="12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0" y="38"/>
                  <a:pt x="0" y="42"/>
                </a:cubicBezTo>
                <a:cubicBezTo>
                  <a:pt x="0" y="66"/>
                  <a:pt x="0" y="66"/>
                  <a:pt x="0" y="66"/>
                </a:cubicBezTo>
                <a:cubicBezTo>
                  <a:pt x="2" y="62"/>
                  <a:pt x="6" y="60"/>
                  <a:pt x="11" y="60"/>
                </a:cubicBezTo>
                <a:cubicBezTo>
                  <a:pt x="19" y="60"/>
                  <a:pt x="25" y="65"/>
                  <a:pt x="25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65"/>
                  <a:pt x="58" y="60"/>
                  <a:pt x="65" y="60"/>
                </a:cubicBezTo>
                <a:cubicBezTo>
                  <a:pt x="68" y="60"/>
                  <a:pt x="70" y="60"/>
                  <a:pt x="72" y="62"/>
                </a:cubicBezTo>
                <a:cubicBezTo>
                  <a:pt x="72" y="61"/>
                  <a:pt x="72" y="61"/>
                  <a:pt x="72" y="61"/>
                </a:cubicBezTo>
                <a:lnTo>
                  <a:pt x="43" y="4"/>
                </a:lnTo>
                <a:close/>
                <a:moveTo>
                  <a:pt x="115" y="35"/>
                </a:moveTo>
                <a:cubicBezTo>
                  <a:pt x="115" y="36"/>
                  <a:pt x="114" y="36"/>
                  <a:pt x="113" y="36"/>
                </a:cubicBezTo>
                <a:cubicBezTo>
                  <a:pt x="86" y="36"/>
                  <a:pt x="86" y="36"/>
                  <a:pt x="86" y="36"/>
                </a:cubicBezTo>
                <a:cubicBezTo>
                  <a:pt x="85" y="36"/>
                  <a:pt x="84" y="36"/>
                  <a:pt x="83" y="35"/>
                </a:cubicBezTo>
                <a:cubicBezTo>
                  <a:pt x="99" y="25"/>
                  <a:pt x="99" y="25"/>
                  <a:pt x="99" y="25"/>
                </a:cubicBezTo>
                <a:lnTo>
                  <a:pt x="115" y="35"/>
                </a:lnTo>
                <a:close/>
                <a:moveTo>
                  <a:pt x="102" y="24"/>
                </a:moveTo>
                <a:cubicBezTo>
                  <a:pt x="118" y="14"/>
                  <a:pt x="118" y="14"/>
                  <a:pt x="118" y="14"/>
                </a:cubicBezTo>
                <a:cubicBezTo>
                  <a:pt x="118" y="15"/>
                  <a:pt x="118" y="15"/>
                  <a:pt x="118" y="16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32"/>
                  <a:pt x="118" y="32"/>
                  <a:pt x="118" y="33"/>
                </a:cubicBezTo>
                <a:lnTo>
                  <a:pt x="102" y="24"/>
                </a:lnTo>
                <a:close/>
                <a:moveTo>
                  <a:pt x="83" y="12"/>
                </a:moveTo>
                <a:cubicBezTo>
                  <a:pt x="84" y="11"/>
                  <a:pt x="85" y="11"/>
                  <a:pt x="86" y="11"/>
                </a:cubicBezTo>
                <a:cubicBezTo>
                  <a:pt x="113" y="11"/>
                  <a:pt x="113" y="11"/>
                  <a:pt x="113" y="11"/>
                </a:cubicBezTo>
                <a:cubicBezTo>
                  <a:pt x="114" y="11"/>
                  <a:pt x="115" y="11"/>
                  <a:pt x="116" y="12"/>
                </a:cubicBezTo>
                <a:cubicBezTo>
                  <a:pt x="99" y="22"/>
                  <a:pt x="99" y="22"/>
                  <a:pt x="99" y="22"/>
                </a:cubicBezTo>
                <a:lnTo>
                  <a:pt x="83" y="12"/>
                </a:lnTo>
                <a:close/>
                <a:moveTo>
                  <a:pt x="96" y="24"/>
                </a:moveTo>
                <a:cubicBezTo>
                  <a:pt x="81" y="33"/>
                  <a:pt x="81" y="33"/>
                  <a:pt x="81" y="33"/>
                </a:cubicBezTo>
                <a:cubicBezTo>
                  <a:pt x="81" y="32"/>
                  <a:pt x="81" y="32"/>
                  <a:pt x="81" y="31"/>
                </a:cubicBezTo>
                <a:cubicBezTo>
                  <a:pt x="81" y="16"/>
                  <a:pt x="81" y="16"/>
                  <a:pt x="81" y="16"/>
                </a:cubicBezTo>
                <a:cubicBezTo>
                  <a:pt x="81" y="16"/>
                  <a:pt x="81" y="15"/>
                  <a:pt x="81" y="14"/>
                </a:cubicBezTo>
                <a:lnTo>
                  <a:pt x="96" y="24"/>
                </a:lnTo>
                <a:close/>
                <a:moveTo>
                  <a:pt x="115" y="64"/>
                </a:moveTo>
                <a:cubicBezTo>
                  <a:pt x="115" y="64"/>
                  <a:pt x="114" y="64"/>
                  <a:pt x="113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5" y="64"/>
                  <a:pt x="84" y="64"/>
                  <a:pt x="83" y="63"/>
                </a:cubicBezTo>
                <a:cubicBezTo>
                  <a:pt x="99" y="54"/>
                  <a:pt x="99" y="54"/>
                  <a:pt x="99" y="54"/>
                </a:cubicBezTo>
                <a:lnTo>
                  <a:pt x="115" y="64"/>
                </a:lnTo>
                <a:close/>
                <a:moveTo>
                  <a:pt x="78" y="67"/>
                </a:moveTo>
                <a:cubicBezTo>
                  <a:pt x="106" y="67"/>
                  <a:pt x="106" y="67"/>
                  <a:pt x="106" y="67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68"/>
                  <a:pt x="76" y="64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2"/>
                  <a:pt x="73" y="62"/>
                  <a:pt x="73" y="62"/>
                </a:cubicBezTo>
                <a:cubicBezTo>
                  <a:pt x="72" y="61"/>
                  <a:pt x="72" y="61"/>
                  <a:pt x="72" y="61"/>
                </a:cubicBezTo>
                <a:cubicBezTo>
                  <a:pt x="72" y="5"/>
                  <a:pt x="72" y="5"/>
                  <a:pt x="72" y="5"/>
                </a:cubicBezTo>
                <a:cubicBezTo>
                  <a:pt x="78" y="5"/>
                  <a:pt x="78" y="5"/>
                  <a:pt x="78" y="5"/>
                </a:cubicBezTo>
                <a:lnTo>
                  <a:pt x="78" y="67"/>
                </a:lnTo>
                <a:close/>
                <a:moveTo>
                  <a:pt x="102" y="52"/>
                </a:moveTo>
                <a:cubicBezTo>
                  <a:pt x="118" y="42"/>
                  <a:pt x="118" y="42"/>
                  <a:pt x="118" y="42"/>
                </a:cubicBezTo>
                <a:cubicBezTo>
                  <a:pt x="118" y="43"/>
                  <a:pt x="118" y="44"/>
                  <a:pt x="118" y="44"/>
                </a:cubicBezTo>
                <a:cubicBezTo>
                  <a:pt x="118" y="59"/>
                  <a:pt x="118" y="59"/>
                  <a:pt x="118" y="59"/>
                </a:cubicBezTo>
                <a:cubicBezTo>
                  <a:pt x="118" y="60"/>
                  <a:pt x="118" y="61"/>
                  <a:pt x="118" y="61"/>
                </a:cubicBezTo>
                <a:lnTo>
                  <a:pt x="102" y="52"/>
                </a:lnTo>
                <a:close/>
                <a:moveTo>
                  <a:pt x="83" y="40"/>
                </a:moveTo>
                <a:cubicBezTo>
                  <a:pt x="84" y="39"/>
                  <a:pt x="85" y="39"/>
                  <a:pt x="86" y="39"/>
                </a:cubicBezTo>
                <a:cubicBezTo>
                  <a:pt x="113" y="39"/>
                  <a:pt x="113" y="39"/>
                  <a:pt x="113" y="39"/>
                </a:cubicBezTo>
                <a:cubicBezTo>
                  <a:pt x="114" y="39"/>
                  <a:pt x="115" y="39"/>
                  <a:pt x="116" y="40"/>
                </a:cubicBezTo>
                <a:cubicBezTo>
                  <a:pt x="99" y="50"/>
                  <a:pt x="99" y="50"/>
                  <a:pt x="99" y="50"/>
                </a:cubicBezTo>
                <a:lnTo>
                  <a:pt x="83" y="40"/>
                </a:lnTo>
                <a:close/>
                <a:moveTo>
                  <a:pt x="96" y="52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60"/>
                  <a:pt x="81" y="60"/>
                  <a:pt x="81" y="59"/>
                </a:cubicBezTo>
                <a:cubicBezTo>
                  <a:pt x="81" y="44"/>
                  <a:pt x="81" y="44"/>
                  <a:pt x="81" y="44"/>
                </a:cubicBezTo>
                <a:cubicBezTo>
                  <a:pt x="81" y="44"/>
                  <a:pt x="81" y="43"/>
                  <a:pt x="81" y="42"/>
                </a:cubicBezTo>
                <a:lnTo>
                  <a:pt x="96" y="52"/>
                </a:lnTo>
                <a:close/>
                <a:moveTo>
                  <a:pt x="11" y="79"/>
                </a:moveTo>
                <a:cubicBezTo>
                  <a:pt x="8" y="79"/>
                  <a:pt x="6" y="76"/>
                  <a:pt x="6" y="73"/>
                </a:cubicBezTo>
                <a:cubicBezTo>
                  <a:pt x="6" y="70"/>
                  <a:pt x="8" y="68"/>
                  <a:pt x="11" y="68"/>
                </a:cubicBezTo>
                <a:cubicBezTo>
                  <a:pt x="14" y="68"/>
                  <a:pt x="17" y="70"/>
                  <a:pt x="17" y="73"/>
                </a:cubicBezTo>
                <a:cubicBezTo>
                  <a:pt x="17" y="76"/>
                  <a:pt x="14" y="79"/>
                  <a:pt x="11" y="79"/>
                </a:cubicBezTo>
                <a:moveTo>
                  <a:pt x="11" y="62"/>
                </a:moveTo>
                <a:cubicBezTo>
                  <a:pt x="5" y="62"/>
                  <a:pt x="0" y="67"/>
                  <a:pt x="0" y="73"/>
                </a:cubicBezTo>
                <a:cubicBezTo>
                  <a:pt x="0" y="80"/>
                  <a:pt x="5" y="84"/>
                  <a:pt x="11" y="84"/>
                </a:cubicBezTo>
                <a:cubicBezTo>
                  <a:pt x="18" y="84"/>
                  <a:pt x="22" y="80"/>
                  <a:pt x="22" y="73"/>
                </a:cubicBezTo>
                <a:cubicBezTo>
                  <a:pt x="22" y="67"/>
                  <a:pt x="18" y="62"/>
                  <a:pt x="11" y="6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3" name="Google Shape;4783;p22"/>
          <p:cNvSpPr/>
          <p:nvPr/>
        </p:nvSpPr>
        <p:spPr>
          <a:xfrm>
            <a:off x="7400015" y="1103390"/>
            <a:ext cx="300167" cy="347287"/>
          </a:xfrm>
          <a:custGeom>
            <a:rect b="b" l="l" r="r" t="t"/>
            <a:pathLst>
              <a:path extrusionOk="0" h="138" w="119">
                <a:moveTo>
                  <a:pt x="83" y="35"/>
                </a:moveTo>
                <a:cubicBezTo>
                  <a:pt x="38" y="35"/>
                  <a:pt x="38" y="35"/>
                  <a:pt x="38" y="35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1" y="38"/>
                  <a:pt x="31" y="38"/>
                </a:cubicBezTo>
                <a:cubicBezTo>
                  <a:pt x="32" y="37"/>
                  <a:pt x="33" y="35"/>
                  <a:pt x="31" y="33"/>
                </a:cubicBezTo>
                <a:cubicBezTo>
                  <a:pt x="30" y="33"/>
                  <a:pt x="28" y="33"/>
                  <a:pt x="27" y="33"/>
                </a:cubicBezTo>
                <a:cubicBezTo>
                  <a:pt x="26" y="33"/>
                  <a:pt x="24" y="33"/>
                  <a:pt x="24" y="33"/>
                </a:cubicBezTo>
                <a:cubicBezTo>
                  <a:pt x="21" y="35"/>
                  <a:pt x="22" y="37"/>
                  <a:pt x="23" y="38"/>
                </a:cubicBezTo>
                <a:cubicBezTo>
                  <a:pt x="23" y="38"/>
                  <a:pt x="24" y="39"/>
                  <a:pt x="25" y="39"/>
                </a:cubicBezTo>
                <a:cubicBezTo>
                  <a:pt x="22" y="44"/>
                  <a:pt x="22" y="44"/>
                  <a:pt x="22" y="44"/>
                </a:cubicBezTo>
                <a:cubicBezTo>
                  <a:pt x="16" y="35"/>
                  <a:pt x="16" y="35"/>
                  <a:pt x="16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0" y="39"/>
                  <a:pt x="0" y="4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5"/>
                  <a:pt x="3" y="88"/>
                  <a:pt x="7" y="89"/>
                </a:cubicBezTo>
                <a:cubicBezTo>
                  <a:pt x="9" y="89"/>
                  <a:pt x="11" y="88"/>
                  <a:pt x="13" y="86"/>
                </a:cubicBezTo>
                <a:cubicBezTo>
                  <a:pt x="13" y="130"/>
                  <a:pt x="13" y="130"/>
                  <a:pt x="13" y="130"/>
                </a:cubicBezTo>
                <a:cubicBezTo>
                  <a:pt x="13" y="134"/>
                  <a:pt x="16" y="138"/>
                  <a:pt x="21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3" y="138"/>
                  <a:pt x="47" y="134"/>
                  <a:pt x="47" y="130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51"/>
                  <a:pt x="48" y="50"/>
                  <a:pt x="49" y="50"/>
                </a:cubicBezTo>
                <a:cubicBezTo>
                  <a:pt x="83" y="50"/>
                  <a:pt x="83" y="50"/>
                  <a:pt x="83" y="50"/>
                </a:cubicBezTo>
                <a:cubicBezTo>
                  <a:pt x="87" y="50"/>
                  <a:pt x="90" y="48"/>
                  <a:pt x="90" y="44"/>
                </a:cubicBezTo>
                <a:cubicBezTo>
                  <a:pt x="91" y="39"/>
                  <a:pt x="88" y="35"/>
                  <a:pt x="83" y="35"/>
                </a:cubicBezTo>
                <a:moveTo>
                  <a:pt x="105" y="101"/>
                </a:moveTo>
                <a:cubicBezTo>
                  <a:pt x="97" y="92"/>
                  <a:pt x="97" y="92"/>
                  <a:pt x="97" y="92"/>
                </a:cubicBezTo>
                <a:cubicBezTo>
                  <a:pt x="90" y="101"/>
                  <a:pt x="90" y="101"/>
                  <a:pt x="90" y="101"/>
                </a:cubicBezTo>
                <a:cubicBezTo>
                  <a:pt x="95" y="101"/>
                  <a:pt x="95" y="101"/>
                  <a:pt x="95" y="101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100" y="101"/>
                  <a:pt x="100" y="101"/>
                  <a:pt x="100" y="101"/>
                </a:cubicBezTo>
                <a:lnTo>
                  <a:pt x="105" y="101"/>
                </a:lnTo>
                <a:close/>
                <a:moveTo>
                  <a:pt x="103" y="120"/>
                </a:moveTo>
                <a:cubicBezTo>
                  <a:pt x="73" y="120"/>
                  <a:pt x="73" y="120"/>
                  <a:pt x="73" y="120"/>
                </a:cubicBezTo>
                <a:cubicBezTo>
                  <a:pt x="73" y="124"/>
                  <a:pt x="73" y="124"/>
                  <a:pt x="73" y="124"/>
                </a:cubicBezTo>
                <a:cubicBezTo>
                  <a:pt x="103" y="124"/>
                  <a:pt x="103" y="124"/>
                  <a:pt x="103" y="124"/>
                </a:cubicBezTo>
                <a:lnTo>
                  <a:pt x="103" y="120"/>
                </a:lnTo>
                <a:close/>
                <a:moveTo>
                  <a:pt x="71" y="101"/>
                </a:moveTo>
                <a:cubicBezTo>
                  <a:pt x="76" y="101"/>
                  <a:pt x="76" y="101"/>
                  <a:pt x="76" y="101"/>
                </a:cubicBezTo>
                <a:cubicBezTo>
                  <a:pt x="76" y="113"/>
                  <a:pt x="76" y="113"/>
                  <a:pt x="76" y="113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80" y="101"/>
                  <a:pt x="80" y="101"/>
                  <a:pt x="80" y="101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78" y="92"/>
                  <a:pt x="78" y="92"/>
                  <a:pt x="78" y="92"/>
                </a:cubicBezTo>
                <a:lnTo>
                  <a:pt x="71" y="101"/>
                </a:lnTo>
                <a:close/>
                <a:moveTo>
                  <a:pt x="119" y="89"/>
                </a:moveTo>
                <a:cubicBezTo>
                  <a:pt x="119" y="125"/>
                  <a:pt x="119" y="125"/>
                  <a:pt x="119" y="125"/>
                </a:cubicBezTo>
                <a:cubicBezTo>
                  <a:pt x="119" y="131"/>
                  <a:pt x="114" y="136"/>
                  <a:pt x="108" y="136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62" y="136"/>
                  <a:pt x="57" y="131"/>
                  <a:pt x="57" y="125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83"/>
                  <a:pt x="62" y="78"/>
                  <a:pt x="6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86"/>
                  <a:pt x="84" y="86"/>
                  <a:pt x="84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78"/>
                  <a:pt x="92" y="78"/>
                  <a:pt x="92" y="78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114" y="78"/>
                  <a:pt x="119" y="83"/>
                  <a:pt x="119" y="89"/>
                </a:cubicBezTo>
                <a:moveTo>
                  <a:pt x="12" y="15"/>
                </a:moveTo>
                <a:cubicBezTo>
                  <a:pt x="12" y="7"/>
                  <a:pt x="19" y="0"/>
                  <a:pt x="27" y="0"/>
                </a:cubicBezTo>
                <a:cubicBezTo>
                  <a:pt x="35" y="0"/>
                  <a:pt x="42" y="7"/>
                  <a:pt x="42" y="15"/>
                </a:cubicBezTo>
                <a:cubicBezTo>
                  <a:pt x="42" y="23"/>
                  <a:pt x="35" y="30"/>
                  <a:pt x="27" y="30"/>
                </a:cubicBezTo>
                <a:cubicBezTo>
                  <a:pt x="19" y="30"/>
                  <a:pt x="12" y="23"/>
                  <a:pt x="12" y="1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4" name="Google Shape;4784;p22"/>
          <p:cNvSpPr/>
          <p:nvPr/>
        </p:nvSpPr>
        <p:spPr>
          <a:xfrm>
            <a:off x="7858992" y="1138293"/>
            <a:ext cx="310638" cy="289696"/>
          </a:xfrm>
          <a:custGeom>
            <a:rect b="b" l="l" r="r" t="t"/>
            <a:pathLst>
              <a:path extrusionOk="0" h="115" w="123">
                <a:moveTo>
                  <a:pt x="82" y="100"/>
                </a:moveTo>
                <a:cubicBezTo>
                  <a:pt x="82" y="101"/>
                  <a:pt x="81" y="101"/>
                  <a:pt x="80" y="102"/>
                </a:cubicBezTo>
                <a:cubicBezTo>
                  <a:pt x="80" y="103"/>
                  <a:pt x="79" y="103"/>
                  <a:pt x="79" y="104"/>
                </a:cubicBezTo>
                <a:cubicBezTo>
                  <a:pt x="78" y="104"/>
                  <a:pt x="77" y="105"/>
                  <a:pt x="77" y="105"/>
                </a:cubicBezTo>
                <a:cubicBezTo>
                  <a:pt x="76" y="105"/>
                  <a:pt x="75" y="106"/>
                  <a:pt x="74" y="106"/>
                </a:cubicBezTo>
                <a:cubicBezTo>
                  <a:pt x="74" y="106"/>
                  <a:pt x="73" y="106"/>
                  <a:pt x="72" y="106"/>
                </a:cubicBezTo>
                <a:cubicBezTo>
                  <a:pt x="71" y="107"/>
                  <a:pt x="71" y="107"/>
                  <a:pt x="71" y="107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69" y="106"/>
                  <a:pt x="68" y="106"/>
                  <a:pt x="67" y="106"/>
                </a:cubicBezTo>
                <a:cubicBezTo>
                  <a:pt x="67" y="106"/>
                  <a:pt x="66" y="106"/>
                  <a:pt x="66" y="106"/>
                </a:cubicBezTo>
                <a:cubicBezTo>
                  <a:pt x="65" y="105"/>
                  <a:pt x="64" y="105"/>
                  <a:pt x="64" y="105"/>
                </a:cubicBezTo>
                <a:cubicBezTo>
                  <a:pt x="63" y="105"/>
                  <a:pt x="62" y="104"/>
                  <a:pt x="62" y="104"/>
                </a:cubicBezTo>
                <a:cubicBezTo>
                  <a:pt x="61" y="103"/>
                  <a:pt x="61" y="103"/>
                  <a:pt x="61" y="103"/>
                </a:cubicBezTo>
                <a:cubicBezTo>
                  <a:pt x="61" y="103"/>
                  <a:pt x="61" y="103"/>
                  <a:pt x="62" y="103"/>
                </a:cubicBezTo>
                <a:cubicBezTo>
                  <a:pt x="62" y="104"/>
                  <a:pt x="63" y="104"/>
                  <a:pt x="64" y="104"/>
                </a:cubicBezTo>
                <a:cubicBezTo>
                  <a:pt x="65" y="104"/>
                  <a:pt x="65" y="104"/>
                  <a:pt x="66" y="104"/>
                </a:cubicBezTo>
                <a:cubicBezTo>
                  <a:pt x="66" y="104"/>
                  <a:pt x="67" y="104"/>
                  <a:pt x="68" y="104"/>
                </a:cubicBezTo>
                <a:cubicBezTo>
                  <a:pt x="68" y="104"/>
                  <a:pt x="69" y="104"/>
                  <a:pt x="69" y="103"/>
                </a:cubicBezTo>
                <a:cubicBezTo>
                  <a:pt x="70" y="103"/>
                  <a:pt x="70" y="103"/>
                  <a:pt x="70" y="103"/>
                </a:cubicBezTo>
                <a:cubicBezTo>
                  <a:pt x="71" y="103"/>
                  <a:pt x="71" y="103"/>
                  <a:pt x="71" y="103"/>
                </a:cubicBezTo>
                <a:cubicBezTo>
                  <a:pt x="73" y="102"/>
                  <a:pt x="74" y="100"/>
                  <a:pt x="75" y="98"/>
                </a:cubicBezTo>
                <a:cubicBezTo>
                  <a:pt x="75" y="98"/>
                  <a:pt x="75" y="97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3" y="99"/>
                  <a:pt x="83" y="99"/>
                  <a:pt x="83" y="99"/>
                </a:cubicBezTo>
                <a:cubicBezTo>
                  <a:pt x="83" y="99"/>
                  <a:pt x="82" y="100"/>
                  <a:pt x="82" y="100"/>
                </a:cubicBezTo>
                <a:moveTo>
                  <a:pt x="19" y="38"/>
                </a:moveTo>
                <a:cubicBezTo>
                  <a:pt x="19" y="38"/>
                  <a:pt x="19" y="38"/>
                  <a:pt x="19" y="38"/>
                </a:cubicBezTo>
                <a:cubicBezTo>
                  <a:pt x="18" y="38"/>
                  <a:pt x="17" y="39"/>
                  <a:pt x="17" y="39"/>
                </a:cubicBezTo>
                <a:cubicBezTo>
                  <a:pt x="16" y="39"/>
                  <a:pt x="16" y="39"/>
                  <a:pt x="15" y="40"/>
                </a:cubicBezTo>
                <a:cubicBezTo>
                  <a:pt x="15" y="40"/>
                  <a:pt x="15" y="40"/>
                  <a:pt x="14" y="40"/>
                </a:cubicBezTo>
                <a:cubicBezTo>
                  <a:pt x="14" y="41"/>
                  <a:pt x="14" y="41"/>
                  <a:pt x="13" y="42"/>
                </a:cubicBezTo>
                <a:cubicBezTo>
                  <a:pt x="13" y="42"/>
                  <a:pt x="13" y="42"/>
                  <a:pt x="13" y="43"/>
                </a:cubicBezTo>
                <a:cubicBezTo>
                  <a:pt x="12" y="44"/>
                  <a:pt x="12" y="44"/>
                  <a:pt x="12" y="45"/>
                </a:cubicBezTo>
                <a:cubicBezTo>
                  <a:pt x="12" y="45"/>
                  <a:pt x="12" y="46"/>
                  <a:pt x="12" y="47"/>
                </a:cubicBezTo>
                <a:cubicBezTo>
                  <a:pt x="12" y="48"/>
                  <a:pt x="12" y="49"/>
                  <a:pt x="12" y="50"/>
                </a:cubicBezTo>
                <a:cubicBezTo>
                  <a:pt x="12" y="51"/>
                  <a:pt x="12" y="52"/>
                  <a:pt x="13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53"/>
                  <a:pt x="13" y="53"/>
                  <a:pt x="12" y="53"/>
                </a:cubicBezTo>
                <a:cubicBezTo>
                  <a:pt x="12" y="52"/>
                  <a:pt x="11" y="51"/>
                  <a:pt x="11" y="50"/>
                </a:cubicBezTo>
                <a:cubicBezTo>
                  <a:pt x="10" y="49"/>
                  <a:pt x="10" y="48"/>
                  <a:pt x="9" y="47"/>
                </a:cubicBezTo>
                <a:cubicBezTo>
                  <a:pt x="9" y="46"/>
                  <a:pt x="9" y="46"/>
                  <a:pt x="9" y="45"/>
                </a:cubicBezTo>
                <a:cubicBezTo>
                  <a:pt x="9" y="44"/>
                  <a:pt x="9" y="43"/>
                  <a:pt x="9" y="42"/>
                </a:cubicBezTo>
                <a:cubicBezTo>
                  <a:pt x="9" y="42"/>
                  <a:pt x="9" y="41"/>
                  <a:pt x="9" y="40"/>
                </a:cubicBezTo>
                <a:cubicBezTo>
                  <a:pt x="9" y="39"/>
                  <a:pt x="10" y="38"/>
                  <a:pt x="10" y="37"/>
                </a:cubicBezTo>
                <a:cubicBezTo>
                  <a:pt x="10" y="37"/>
                  <a:pt x="11" y="36"/>
                  <a:pt x="11" y="35"/>
                </a:cubicBezTo>
                <a:cubicBezTo>
                  <a:pt x="12" y="35"/>
                  <a:pt x="12" y="34"/>
                  <a:pt x="13" y="34"/>
                </a:cubicBezTo>
                <a:cubicBezTo>
                  <a:pt x="14" y="33"/>
                  <a:pt x="14" y="32"/>
                  <a:pt x="15" y="32"/>
                </a:cubicBezTo>
                <a:cubicBezTo>
                  <a:pt x="15" y="32"/>
                  <a:pt x="15" y="32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moveTo>
                  <a:pt x="83" y="87"/>
                </a:moveTo>
                <a:cubicBezTo>
                  <a:pt x="71" y="77"/>
                  <a:pt x="68" y="82"/>
                  <a:pt x="62" y="87"/>
                </a:cubicBezTo>
                <a:cubicBezTo>
                  <a:pt x="58" y="91"/>
                  <a:pt x="49" y="83"/>
                  <a:pt x="40" y="75"/>
                </a:cubicBezTo>
                <a:cubicBezTo>
                  <a:pt x="32" y="66"/>
                  <a:pt x="24" y="56"/>
                  <a:pt x="28" y="52"/>
                </a:cubicBezTo>
                <a:cubicBezTo>
                  <a:pt x="33" y="47"/>
                  <a:pt x="38" y="44"/>
                  <a:pt x="28" y="31"/>
                </a:cubicBezTo>
                <a:cubicBezTo>
                  <a:pt x="18" y="19"/>
                  <a:pt x="12" y="29"/>
                  <a:pt x="6" y="34"/>
                </a:cubicBezTo>
                <a:cubicBezTo>
                  <a:pt x="0" y="40"/>
                  <a:pt x="6" y="63"/>
                  <a:pt x="29" y="86"/>
                </a:cubicBezTo>
                <a:cubicBezTo>
                  <a:pt x="52" y="109"/>
                  <a:pt x="75" y="115"/>
                  <a:pt x="81" y="108"/>
                </a:cubicBezTo>
                <a:cubicBezTo>
                  <a:pt x="86" y="103"/>
                  <a:pt x="96" y="96"/>
                  <a:pt x="83" y="87"/>
                </a:cubicBezTo>
                <a:moveTo>
                  <a:pt x="70" y="0"/>
                </a:moveTo>
                <a:cubicBezTo>
                  <a:pt x="52" y="0"/>
                  <a:pt x="36" y="8"/>
                  <a:pt x="27" y="22"/>
                </a:cubicBezTo>
                <a:cubicBezTo>
                  <a:pt x="29" y="23"/>
                  <a:pt x="31" y="25"/>
                  <a:pt x="32" y="27"/>
                </a:cubicBezTo>
                <a:cubicBezTo>
                  <a:pt x="40" y="17"/>
                  <a:pt x="51" y="9"/>
                  <a:pt x="64" y="8"/>
                </a:cubicBezTo>
                <a:cubicBezTo>
                  <a:pt x="70" y="17"/>
                  <a:pt x="70" y="17"/>
                  <a:pt x="70" y="17"/>
                </a:cubicBezTo>
                <a:cubicBezTo>
                  <a:pt x="75" y="8"/>
                  <a:pt x="75" y="8"/>
                  <a:pt x="75" y="8"/>
                </a:cubicBezTo>
                <a:cubicBezTo>
                  <a:pt x="96" y="10"/>
                  <a:pt x="112" y="26"/>
                  <a:pt x="115" y="47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5" y="58"/>
                  <a:pt x="115" y="58"/>
                  <a:pt x="115" y="58"/>
                </a:cubicBezTo>
                <a:cubicBezTo>
                  <a:pt x="113" y="72"/>
                  <a:pt x="105" y="83"/>
                  <a:pt x="94" y="91"/>
                </a:cubicBezTo>
                <a:cubicBezTo>
                  <a:pt x="95" y="92"/>
                  <a:pt x="95" y="94"/>
                  <a:pt x="95" y="96"/>
                </a:cubicBezTo>
                <a:cubicBezTo>
                  <a:pt x="95" y="97"/>
                  <a:pt x="95" y="98"/>
                  <a:pt x="95" y="99"/>
                </a:cubicBezTo>
                <a:cubicBezTo>
                  <a:pt x="111" y="90"/>
                  <a:pt x="123" y="73"/>
                  <a:pt x="123" y="52"/>
                </a:cubicBezTo>
                <a:cubicBezTo>
                  <a:pt x="123" y="23"/>
                  <a:pt x="99" y="0"/>
                  <a:pt x="70" y="0"/>
                </a:cubicBezTo>
                <a:moveTo>
                  <a:pt x="102" y="41"/>
                </a:moveTo>
                <a:cubicBezTo>
                  <a:pt x="102" y="43"/>
                  <a:pt x="102" y="45"/>
                  <a:pt x="100" y="45"/>
                </a:cubicBezTo>
                <a:cubicBezTo>
                  <a:pt x="100" y="45"/>
                  <a:pt x="72" y="57"/>
                  <a:pt x="72" y="57"/>
                </a:cubicBezTo>
                <a:cubicBezTo>
                  <a:pt x="71" y="57"/>
                  <a:pt x="71" y="57"/>
                  <a:pt x="70" y="57"/>
                </a:cubicBezTo>
                <a:cubicBezTo>
                  <a:pt x="68" y="57"/>
                  <a:pt x="67" y="57"/>
                  <a:pt x="66" y="55"/>
                </a:cubicBezTo>
                <a:cubicBezTo>
                  <a:pt x="52" y="34"/>
                  <a:pt x="52" y="34"/>
                  <a:pt x="52" y="34"/>
                </a:cubicBezTo>
                <a:cubicBezTo>
                  <a:pt x="50" y="31"/>
                  <a:pt x="51" y="28"/>
                  <a:pt x="53" y="27"/>
                </a:cubicBezTo>
                <a:cubicBezTo>
                  <a:pt x="55" y="25"/>
                  <a:pt x="58" y="26"/>
                  <a:pt x="60" y="28"/>
                </a:cubicBezTo>
                <a:cubicBezTo>
                  <a:pt x="74" y="50"/>
                  <a:pt x="74" y="50"/>
                  <a:pt x="74" y="50"/>
                </a:cubicBezTo>
                <a:cubicBezTo>
                  <a:pt x="98" y="40"/>
                  <a:pt x="98" y="40"/>
                  <a:pt x="98" y="40"/>
                </a:cubicBezTo>
                <a:cubicBezTo>
                  <a:pt x="100" y="39"/>
                  <a:pt x="101" y="40"/>
                  <a:pt x="102" y="4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5" name="Google Shape;4785;p22"/>
          <p:cNvSpPr/>
          <p:nvPr/>
        </p:nvSpPr>
        <p:spPr>
          <a:xfrm>
            <a:off x="6909626" y="1150510"/>
            <a:ext cx="310638" cy="261774"/>
          </a:xfrm>
          <a:custGeom>
            <a:rect b="b" l="l" r="r" t="t"/>
            <a:pathLst>
              <a:path extrusionOk="0" h="104" w="123">
                <a:moveTo>
                  <a:pt x="79" y="90"/>
                </a:move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2" y="86"/>
                  <a:pt x="72" y="87"/>
                </a:cubicBezTo>
                <a:cubicBezTo>
                  <a:pt x="72" y="87"/>
                  <a:pt x="72" y="88"/>
                  <a:pt x="72" y="89"/>
                </a:cubicBezTo>
                <a:cubicBezTo>
                  <a:pt x="71" y="90"/>
                  <a:pt x="70" y="92"/>
                  <a:pt x="68" y="93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3"/>
                  <a:pt x="66" y="93"/>
                  <a:pt x="66" y="93"/>
                </a:cubicBezTo>
                <a:cubicBezTo>
                  <a:pt x="66" y="94"/>
                  <a:pt x="65" y="94"/>
                  <a:pt x="65" y="94"/>
                </a:cubicBezTo>
                <a:cubicBezTo>
                  <a:pt x="64" y="94"/>
                  <a:pt x="63" y="94"/>
                  <a:pt x="63" y="94"/>
                </a:cubicBezTo>
                <a:cubicBezTo>
                  <a:pt x="62" y="94"/>
                  <a:pt x="62" y="94"/>
                  <a:pt x="61" y="94"/>
                </a:cubicBezTo>
                <a:cubicBezTo>
                  <a:pt x="60" y="94"/>
                  <a:pt x="60" y="94"/>
                  <a:pt x="59" y="93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58" y="94"/>
                  <a:pt x="59" y="94"/>
                </a:cubicBezTo>
                <a:cubicBezTo>
                  <a:pt x="59" y="94"/>
                  <a:pt x="60" y="95"/>
                  <a:pt x="61" y="95"/>
                </a:cubicBezTo>
                <a:cubicBezTo>
                  <a:pt x="62" y="95"/>
                  <a:pt x="62" y="95"/>
                  <a:pt x="63" y="96"/>
                </a:cubicBezTo>
                <a:cubicBezTo>
                  <a:pt x="63" y="96"/>
                  <a:pt x="64" y="96"/>
                  <a:pt x="64" y="96"/>
                </a:cubicBezTo>
                <a:cubicBezTo>
                  <a:pt x="65" y="96"/>
                  <a:pt x="66" y="96"/>
                  <a:pt x="66" y="96"/>
                </a:cubicBezTo>
                <a:cubicBezTo>
                  <a:pt x="68" y="96"/>
                  <a:pt x="68" y="96"/>
                  <a:pt x="68" y="96"/>
                </a:cubicBezTo>
                <a:cubicBezTo>
                  <a:pt x="69" y="96"/>
                  <a:pt x="69" y="96"/>
                  <a:pt x="69" y="96"/>
                </a:cubicBezTo>
                <a:cubicBezTo>
                  <a:pt x="70" y="96"/>
                  <a:pt x="70" y="96"/>
                  <a:pt x="71" y="96"/>
                </a:cubicBezTo>
                <a:cubicBezTo>
                  <a:pt x="72" y="96"/>
                  <a:pt x="73" y="95"/>
                  <a:pt x="73" y="95"/>
                </a:cubicBezTo>
                <a:cubicBezTo>
                  <a:pt x="74" y="95"/>
                  <a:pt x="75" y="94"/>
                  <a:pt x="75" y="94"/>
                </a:cubicBezTo>
                <a:cubicBezTo>
                  <a:pt x="76" y="93"/>
                  <a:pt x="76" y="93"/>
                  <a:pt x="77" y="92"/>
                </a:cubicBezTo>
                <a:cubicBezTo>
                  <a:pt x="77" y="92"/>
                  <a:pt x="78" y="91"/>
                  <a:pt x="78" y="90"/>
                </a:cubicBezTo>
                <a:cubicBezTo>
                  <a:pt x="79" y="90"/>
                  <a:pt x="79" y="90"/>
                  <a:pt x="79" y="90"/>
                </a:cubicBezTo>
                <a:moveTo>
                  <a:pt x="19" y="31"/>
                </a:move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4" y="25"/>
                  <a:pt x="14" y="25"/>
                </a:cubicBezTo>
                <a:cubicBezTo>
                  <a:pt x="14" y="26"/>
                  <a:pt x="13" y="26"/>
                  <a:pt x="12" y="27"/>
                </a:cubicBezTo>
                <a:cubicBezTo>
                  <a:pt x="12" y="28"/>
                  <a:pt x="11" y="28"/>
                  <a:pt x="11" y="29"/>
                </a:cubicBezTo>
                <a:cubicBezTo>
                  <a:pt x="10" y="29"/>
                  <a:pt x="10" y="30"/>
                  <a:pt x="10" y="31"/>
                </a:cubicBezTo>
                <a:cubicBezTo>
                  <a:pt x="9" y="31"/>
                  <a:pt x="9" y="32"/>
                  <a:pt x="9" y="33"/>
                </a:cubicBezTo>
                <a:cubicBezTo>
                  <a:pt x="9" y="34"/>
                  <a:pt x="8" y="34"/>
                  <a:pt x="8" y="35"/>
                </a:cubicBezTo>
                <a:cubicBezTo>
                  <a:pt x="8" y="36"/>
                  <a:pt x="9" y="37"/>
                  <a:pt x="9" y="38"/>
                </a:cubicBezTo>
                <a:cubicBezTo>
                  <a:pt x="9" y="38"/>
                  <a:pt x="9" y="39"/>
                  <a:pt x="9" y="40"/>
                </a:cubicBezTo>
                <a:cubicBezTo>
                  <a:pt x="10" y="41"/>
                  <a:pt x="10" y="42"/>
                  <a:pt x="10" y="43"/>
                </a:cubicBezTo>
                <a:cubicBezTo>
                  <a:pt x="11" y="44"/>
                  <a:pt x="11" y="44"/>
                  <a:pt x="12" y="45"/>
                </a:cubicBezTo>
                <a:cubicBezTo>
                  <a:pt x="12" y="45"/>
                  <a:pt x="12" y="46"/>
                  <a:pt x="12" y="46"/>
                </a:cubicBezTo>
                <a:cubicBezTo>
                  <a:pt x="12" y="46"/>
                  <a:pt x="12" y="45"/>
                  <a:pt x="12" y="45"/>
                </a:cubicBezTo>
                <a:cubicBezTo>
                  <a:pt x="12" y="44"/>
                  <a:pt x="12" y="43"/>
                  <a:pt x="12" y="42"/>
                </a:cubicBezTo>
                <a:cubicBezTo>
                  <a:pt x="11" y="42"/>
                  <a:pt x="11" y="40"/>
                  <a:pt x="11" y="39"/>
                </a:cubicBezTo>
                <a:cubicBezTo>
                  <a:pt x="11" y="39"/>
                  <a:pt x="11" y="38"/>
                  <a:pt x="12" y="37"/>
                </a:cubicBezTo>
                <a:cubicBezTo>
                  <a:pt x="12" y="37"/>
                  <a:pt x="12" y="36"/>
                  <a:pt x="12" y="36"/>
                </a:cubicBezTo>
                <a:cubicBezTo>
                  <a:pt x="12" y="35"/>
                  <a:pt x="13" y="35"/>
                  <a:pt x="13" y="34"/>
                </a:cubicBezTo>
                <a:cubicBezTo>
                  <a:pt x="13" y="34"/>
                  <a:pt x="13" y="34"/>
                  <a:pt x="14" y="33"/>
                </a:cubicBezTo>
                <a:cubicBezTo>
                  <a:pt x="14" y="33"/>
                  <a:pt x="14" y="33"/>
                  <a:pt x="15" y="33"/>
                </a:cubicBezTo>
                <a:cubicBezTo>
                  <a:pt x="15" y="32"/>
                  <a:pt x="16" y="32"/>
                  <a:pt x="16" y="32"/>
                </a:cubicBezTo>
                <a:cubicBezTo>
                  <a:pt x="17" y="32"/>
                  <a:pt x="17" y="32"/>
                  <a:pt x="18" y="31"/>
                </a:cubicBezTo>
                <a:cubicBezTo>
                  <a:pt x="18" y="31"/>
                  <a:pt x="18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moveTo>
                  <a:pt x="77" y="98"/>
                </a:moveTo>
                <a:cubicBezTo>
                  <a:pt x="71" y="104"/>
                  <a:pt x="49" y="98"/>
                  <a:pt x="28" y="77"/>
                </a:cubicBezTo>
                <a:cubicBezTo>
                  <a:pt x="6" y="55"/>
                  <a:pt x="0" y="33"/>
                  <a:pt x="6" y="27"/>
                </a:cubicBezTo>
                <a:cubicBezTo>
                  <a:pt x="11" y="22"/>
                  <a:pt x="18" y="13"/>
                  <a:pt x="27" y="25"/>
                </a:cubicBezTo>
                <a:cubicBezTo>
                  <a:pt x="36" y="36"/>
                  <a:pt x="32" y="40"/>
                  <a:pt x="26" y="45"/>
                </a:cubicBezTo>
                <a:cubicBezTo>
                  <a:pt x="23" y="49"/>
                  <a:pt x="30" y="58"/>
                  <a:pt x="38" y="66"/>
                </a:cubicBezTo>
                <a:cubicBezTo>
                  <a:pt x="46" y="74"/>
                  <a:pt x="56" y="82"/>
                  <a:pt x="59" y="78"/>
                </a:cubicBezTo>
                <a:cubicBezTo>
                  <a:pt x="65" y="73"/>
                  <a:pt x="68" y="68"/>
                  <a:pt x="80" y="77"/>
                </a:cubicBezTo>
                <a:cubicBezTo>
                  <a:pt x="91" y="87"/>
                  <a:pt x="82" y="93"/>
                  <a:pt x="77" y="98"/>
                </a:cubicBezTo>
                <a:moveTo>
                  <a:pt x="75" y="0"/>
                </a:moveTo>
                <a:cubicBezTo>
                  <a:pt x="58" y="0"/>
                  <a:pt x="43" y="9"/>
                  <a:pt x="35" y="23"/>
                </a:cubicBezTo>
                <a:cubicBezTo>
                  <a:pt x="40" y="35"/>
                  <a:pt x="40" y="35"/>
                  <a:pt x="40" y="35"/>
                </a:cubicBezTo>
                <a:cubicBezTo>
                  <a:pt x="45" y="20"/>
                  <a:pt x="59" y="10"/>
                  <a:pt x="75" y="10"/>
                </a:cubicBezTo>
                <a:cubicBezTo>
                  <a:pt x="96" y="10"/>
                  <a:pt x="113" y="27"/>
                  <a:pt x="113" y="47"/>
                </a:cubicBezTo>
                <a:cubicBezTo>
                  <a:pt x="113" y="62"/>
                  <a:pt x="104" y="75"/>
                  <a:pt x="92" y="81"/>
                </a:cubicBezTo>
                <a:cubicBezTo>
                  <a:pt x="92" y="92"/>
                  <a:pt x="92" y="92"/>
                  <a:pt x="92" y="92"/>
                </a:cubicBezTo>
                <a:cubicBezTo>
                  <a:pt x="110" y="85"/>
                  <a:pt x="123" y="68"/>
                  <a:pt x="123" y="47"/>
                </a:cubicBezTo>
                <a:cubicBezTo>
                  <a:pt x="123" y="21"/>
                  <a:pt x="101" y="0"/>
                  <a:pt x="75" y="0"/>
                </a:cubicBezTo>
                <a:moveTo>
                  <a:pt x="94" y="54"/>
                </a:moveTo>
                <a:cubicBezTo>
                  <a:pt x="94" y="56"/>
                  <a:pt x="92" y="57"/>
                  <a:pt x="90" y="57"/>
                </a:cubicBezTo>
                <a:cubicBezTo>
                  <a:pt x="89" y="57"/>
                  <a:pt x="89" y="57"/>
                  <a:pt x="88" y="57"/>
                </a:cubicBezTo>
                <a:cubicBezTo>
                  <a:pt x="72" y="53"/>
                  <a:pt x="72" y="53"/>
                  <a:pt x="72" y="53"/>
                </a:cubicBezTo>
                <a:cubicBezTo>
                  <a:pt x="70" y="52"/>
                  <a:pt x="69" y="50"/>
                  <a:pt x="69" y="48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21"/>
                  <a:pt x="71" y="19"/>
                  <a:pt x="74" y="19"/>
                </a:cubicBezTo>
                <a:cubicBezTo>
                  <a:pt x="76" y="19"/>
                  <a:pt x="79" y="21"/>
                  <a:pt x="79" y="24"/>
                </a:cubicBezTo>
                <a:cubicBezTo>
                  <a:pt x="79" y="44"/>
                  <a:pt x="79" y="44"/>
                  <a:pt x="79" y="44"/>
                </a:cubicBezTo>
                <a:cubicBezTo>
                  <a:pt x="91" y="48"/>
                  <a:pt x="91" y="48"/>
                  <a:pt x="91" y="48"/>
                </a:cubicBezTo>
                <a:cubicBezTo>
                  <a:pt x="93" y="48"/>
                  <a:pt x="95" y="51"/>
                  <a:pt x="94" y="5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6" name="Google Shape;4786;p22"/>
          <p:cNvSpPr/>
          <p:nvPr/>
        </p:nvSpPr>
        <p:spPr>
          <a:xfrm>
            <a:off x="6485552" y="1155745"/>
            <a:ext cx="300167" cy="237342"/>
          </a:xfrm>
          <a:custGeom>
            <a:rect b="b" l="l" r="r" t="t"/>
            <a:pathLst>
              <a:path extrusionOk="0" h="94" w="119">
                <a:moveTo>
                  <a:pt x="74" y="28"/>
                </a:moveTo>
                <a:cubicBezTo>
                  <a:pt x="74" y="21"/>
                  <a:pt x="67" y="14"/>
                  <a:pt x="59" y="14"/>
                </a:cubicBezTo>
                <a:cubicBezTo>
                  <a:pt x="51" y="14"/>
                  <a:pt x="45" y="21"/>
                  <a:pt x="45" y="28"/>
                </a:cubicBezTo>
                <a:cubicBezTo>
                  <a:pt x="45" y="36"/>
                  <a:pt x="51" y="43"/>
                  <a:pt x="59" y="43"/>
                </a:cubicBezTo>
                <a:cubicBezTo>
                  <a:pt x="67" y="43"/>
                  <a:pt x="74" y="36"/>
                  <a:pt x="74" y="28"/>
                </a:cubicBezTo>
                <a:moveTo>
                  <a:pt x="86" y="28"/>
                </a:moveTo>
                <a:cubicBezTo>
                  <a:pt x="86" y="49"/>
                  <a:pt x="69" y="53"/>
                  <a:pt x="61" y="73"/>
                </a:cubicBezTo>
                <a:cubicBezTo>
                  <a:pt x="60" y="74"/>
                  <a:pt x="58" y="74"/>
                  <a:pt x="58" y="73"/>
                </a:cubicBezTo>
                <a:cubicBezTo>
                  <a:pt x="50" y="55"/>
                  <a:pt x="36" y="50"/>
                  <a:pt x="33" y="34"/>
                </a:cubicBezTo>
                <a:cubicBezTo>
                  <a:pt x="30" y="18"/>
                  <a:pt x="41" y="3"/>
                  <a:pt x="57" y="2"/>
                </a:cubicBezTo>
                <a:cubicBezTo>
                  <a:pt x="73" y="0"/>
                  <a:pt x="86" y="13"/>
                  <a:pt x="86" y="28"/>
                </a:cubicBezTo>
                <a:moveTo>
                  <a:pt x="100" y="54"/>
                </a:moveTo>
                <a:cubicBezTo>
                  <a:pt x="118" y="92"/>
                  <a:pt x="118" y="92"/>
                  <a:pt x="118" y="92"/>
                </a:cubicBezTo>
                <a:cubicBezTo>
                  <a:pt x="119" y="93"/>
                  <a:pt x="118" y="94"/>
                  <a:pt x="117" y="94"/>
                </a:cubicBezTo>
                <a:cubicBezTo>
                  <a:pt x="2" y="94"/>
                  <a:pt x="2" y="94"/>
                  <a:pt x="2" y="94"/>
                </a:cubicBezTo>
                <a:cubicBezTo>
                  <a:pt x="0" y="94"/>
                  <a:pt x="0" y="93"/>
                  <a:pt x="0" y="92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20" y="53"/>
                  <a:pt x="2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7" y="53"/>
                  <a:pt x="37" y="54"/>
                </a:cubicBezTo>
                <a:cubicBezTo>
                  <a:pt x="38" y="55"/>
                  <a:pt x="40" y="56"/>
                  <a:pt x="41" y="57"/>
                </a:cubicBezTo>
                <a:cubicBezTo>
                  <a:pt x="42" y="58"/>
                  <a:pt x="43" y="60"/>
                  <a:pt x="44" y="61"/>
                </a:cubicBezTo>
                <a:cubicBezTo>
                  <a:pt x="25" y="61"/>
                  <a:pt x="25" y="61"/>
                  <a:pt x="25" y="61"/>
                </a:cubicBezTo>
                <a:cubicBezTo>
                  <a:pt x="24" y="61"/>
                  <a:pt x="24" y="61"/>
                  <a:pt x="23" y="62"/>
                </a:cubicBezTo>
                <a:cubicBezTo>
                  <a:pt x="11" y="87"/>
                  <a:pt x="11" y="87"/>
                  <a:pt x="11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1"/>
                  <a:pt x="94" y="61"/>
                  <a:pt x="94" y="61"/>
                </a:cubicBezTo>
                <a:cubicBezTo>
                  <a:pt x="75" y="61"/>
                  <a:pt x="75" y="61"/>
                  <a:pt x="75" y="61"/>
                </a:cubicBezTo>
                <a:cubicBezTo>
                  <a:pt x="76" y="60"/>
                  <a:pt x="77" y="58"/>
                  <a:pt x="78" y="57"/>
                </a:cubicBezTo>
                <a:cubicBezTo>
                  <a:pt x="79" y="56"/>
                  <a:pt x="80" y="55"/>
                  <a:pt x="81" y="54"/>
                </a:cubicBezTo>
                <a:cubicBezTo>
                  <a:pt x="82" y="53"/>
                  <a:pt x="82" y="53"/>
                  <a:pt x="83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99" y="53"/>
                  <a:pt x="100" y="54"/>
                  <a:pt x="100" y="5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7" name="Google Shape;4787;p22"/>
          <p:cNvSpPr/>
          <p:nvPr/>
        </p:nvSpPr>
        <p:spPr>
          <a:xfrm>
            <a:off x="2942881" y="1656019"/>
            <a:ext cx="298423" cy="279225"/>
          </a:xfrm>
          <a:custGeom>
            <a:rect b="b" l="l" r="r" t="t"/>
            <a:pathLst>
              <a:path extrusionOk="0" h="111" w="119">
                <a:moveTo>
                  <a:pt x="23" y="0"/>
                </a:moveTo>
                <a:cubicBezTo>
                  <a:pt x="23" y="0"/>
                  <a:pt x="20" y="7"/>
                  <a:pt x="20" y="9"/>
                </a:cubicBezTo>
                <a:cubicBezTo>
                  <a:pt x="20" y="11"/>
                  <a:pt x="21" y="13"/>
                  <a:pt x="23" y="13"/>
                </a:cubicBezTo>
                <a:cubicBezTo>
                  <a:pt x="26" y="13"/>
                  <a:pt x="27" y="11"/>
                  <a:pt x="27" y="9"/>
                </a:cubicBezTo>
                <a:cubicBezTo>
                  <a:pt x="27" y="7"/>
                  <a:pt x="23" y="0"/>
                  <a:pt x="23" y="0"/>
                </a:cubicBezTo>
                <a:moveTo>
                  <a:pt x="9" y="6"/>
                </a:moveTo>
                <a:cubicBezTo>
                  <a:pt x="9" y="6"/>
                  <a:pt x="4" y="17"/>
                  <a:pt x="4" y="19"/>
                </a:cubicBezTo>
                <a:cubicBezTo>
                  <a:pt x="4" y="22"/>
                  <a:pt x="6" y="25"/>
                  <a:pt x="9" y="25"/>
                </a:cubicBezTo>
                <a:cubicBezTo>
                  <a:pt x="12" y="25"/>
                  <a:pt x="14" y="22"/>
                  <a:pt x="14" y="19"/>
                </a:cubicBezTo>
                <a:cubicBezTo>
                  <a:pt x="14" y="17"/>
                  <a:pt x="9" y="6"/>
                  <a:pt x="9" y="6"/>
                </a:cubicBezTo>
                <a:moveTo>
                  <a:pt x="119" y="60"/>
                </a:moveTo>
                <a:cubicBezTo>
                  <a:pt x="116" y="58"/>
                  <a:pt x="112" y="56"/>
                  <a:pt x="107" y="56"/>
                </a:cubicBezTo>
                <a:cubicBezTo>
                  <a:pt x="99" y="56"/>
                  <a:pt x="93" y="59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89" y="59"/>
                  <a:pt x="83" y="56"/>
                  <a:pt x="75" y="56"/>
                </a:cubicBezTo>
                <a:cubicBezTo>
                  <a:pt x="70" y="56"/>
                  <a:pt x="66" y="57"/>
                  <a:pt x="63" y="60"/>
                </a:cubicBezTo>
                <a:cubicBezTo>
                  <a:pt x="63" y="95"/>
                  <a:pt x="63" y="95"/>
                  <a:pt x="63" y="95"/>
                </a:cubicBezTo>
                <a:cubicBezTo>
                  <a:pt x="63" y="104"/>
                  <a:pt x="56" y="111"/>
                  <a:pt x="47" y="111"/>
                </a:cubicBezTo>
                <a:cubicBezTo>
                  <a:pt x="38" y="111"/>
                  <a:pt x="31" y="104"/>
                  <a:pt x="31" y="95"/>
                </a:cubicBezTo>
                <a:cubicBezTo>
                  <a:pt x="31" y="93"/>
                  <a:pt x="32" y="92"/>
                  <a:pt x="34" y="92"/>
                </a:cubicBezTo>
                <a:cubicBezTo>
                  <a:pt x="36" y="92"/>
                  <a:pt x="38" y="93"/>
                  <a:pt x="38" y="95"/>
                </a:cubicBezTo>
                <a:cubicBezTo>
                  <a:pt x="38" y="100"/>
                  <a:pt x="42" y="104"/>
                  <a:pt x="47" y="104"/>
                </a:cubicBezTo>
                <a:cubicBezTo>
                  <a:pt x="52" y="104"/>
                  <a:pt x="56" y="100"/>
                  <a:pt x="56" y="95"/>
                </a:cubicBezTo>
                <a:cubicBezTo>
                  <a:pt x="56" y="60"/>
                  <a:pt x="56" y="60"/>
                  <a:pt x="56" y="60"/>
                </a:cubicBezTo>
                <a:cubicBezTo>
                  <a:pt x="53" y="58"/>
                  <a:pt x="49" y="56"/>
                  <a:pt x="44" y="56"/>
                </a:cubicBezTo>
                <a:cubicBezTo>
                  <a:pt x="36" y="56"/>
                  <a:pt x="30" y="59"/>
                  <a:pt x="28" y="64"/>
                </a:cubicBezTo>
                <a:cubicBezTo>
                  <a:pt x="28" y="64"/>
                  <a:pt x="28" y="64"/>
                  <a:pt x="28" y="64"/>
                </a:cubicBezTo>
                <a:cubicBezTo>
                  <a:pt x="26" y="59"/>
                  <a:pt x="20" y="56"/>
                  <a:pt x="12" y="56"/>
                </a:cubicBezTo>
                <a:cubicBezTo>
                  <a:pt x="7" y="56"/>
                  <a:pt x="3" y="57"/>
                  <a:pt x="0" y="60"/>
                </a:cubicBezTo>
                <a:cubicBezTo>
                  <a:pt x="3" y="34"/>
                  <a:pt x="26" y="14"/>
                  <a:pt x="56" y="13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8"/>
                  <a:pt x="58" y="6"/>
                  <a:pt x="60" y="6"/>
                </a:cubicBezTo>
                <a:cubicBezTo>
                  <a:pt x="62" y="6"/>
                  <a:pt x="63" y="8"/>
                  <a:pt x="63" y="10"/>
                </a:cubicBezTo>
                <a:cubicBezTo>
                  <a:pt x="63" y="13"/>
                  <a:pt x="63" y="13"/>
                  <a:pt x="63" y="13"/>
                </a:cubicBezTo>
                <a:cubicBezTo>
                  <a:pt x="93" y="14"/>
                  <a:pt x="117" y="34"/>
                  <a:pt x="119" y="6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8" name="Google Shape;4788;p22"/>
          <p:cNvSpPr/>
          <p:nvPr/>
        </p:nvSpPr>
        <p:spPr>
          <a:xfrm>
            <a:off x="2473434" y="1697903"/>
            <a:ext cx="301913" cy="195458"/>
          </a:xfrm>
          <a:custGeom>
            <a:rect b="b" l="l" r="r" t="t"/>
            <a:pathLst>
              <a:path extrusionOk="0" h="77" w="120">
                <a:moveTo>
                  <a:pt x="58" y="55"/>
                </a:moveTo>
                <a:cubicBezTo>
                  <a:pt x="58" y="53"/>
                  <a:pt x="57" y="52"/>
                  <a:pt x="55" y="52"/>
                </a:cubicBezTo>
                <a:cubicBezTo>
                  <a:pt x="53" y="52"/>
                  <a:pt x="51" y="53"/>
                  <a:pt x="51" y="55"/>
                </a:cubicBezTo>
                <a:cubicBezTo>
                  <a:pt x="51" y="57"/>
                  <a:pt x="53" y="59"/>
                  <a:pt x="55" y="59"/>
                </a:cubicBezTo>
                <a:cubicBezTo>
                  <a:pt x="57" y="59"/>
                  <a:pt x="58" y="57"/>
                  <a:pt x="58" y="55"/>
                </a:cubicBezTo>
                <a:moveTo>
                  <a:pt x="44" y="55"/>
                </a:moveTo>
                <a:cubicBezTo>
                  <a:pt x="44" y="53"/>
                  <a:pt x="43" y="52"/>
                  <a:pt x="41" y="52"/>
                </a:cubicBezTo>
                <a:cubicBezTo>
                  <a:pt x="39" y="52"/>
                  <a:pt x="38" y="53"/>
                  <a:pt x="38" y="55"/>
                </a:cubicBezTo>
                <a:cubicBezTo>
                  <a:pt x="38" y="57"/>
                  <a:pt x="39" y="59"/>
                  <a:pt x="41" y="59"/>
                </a:cubicBezTo>
                <a:cubicBezTo>
                  <a:pt x="43" y="59"/>
                  <a:pt x="44" y="57"/>
                  <a:pt x="44" y="55"/>
                </a:cubicBezTo>
                <a:moveTo>
                  <a:pt x="30" y="55"/>
                </a:moveTo>
                <a:cubicBezTo>
                  <a:pt x="30" y="53"/>
                  <a:pt x="29" y="52"/>
                  <a:pt x="27" y="52"/>
                </a:cubicBezTo>
                <a:cubicBezTo>
                  <a:pt x="25" y="52"/>
                  <a:pt x="24" y="53"/>
                  <a:pt x="24" y="55"/>
                </a:cubicBezTo>
                <a:cubicBezTo>
                  <a:pt x="24" y="57"/>
                  <a:pt x="25" y="59"/>
                  <a:pt x="27" y="59"/>
                </a:cubicBezTo>
                <a:cubicBezTo>
                  <a:pt x="29" y="59"/>
                  <a:pt x="30" y="57"/>
                  <a:pt x="30" y="55"/>
                </a:cubicBezTo>
                <a:moveTo>
                  <a:pt x="119" y="43"/>
                </a:moveTo>
                <a:cubicBezTo>
                  <a:pt x="110" y="59"/>
                  <a:pt x="110" y="59"/>
                  <a:pt x="110" y="59"/>
                </a:cubicBezTo>
                <a:cubicBezTo>
                  <a:pt x="104" y="70"/>
                  <a:pt x="92" y="77"/>
                  <a:pt x="80" y="77"/>
                </a:cubicBezTo>
                <a:cubicBezTo>
                  <a:pt x="18" y="77"/>
                  <a:pt x="18" y="77"/>
                  <a:pt x="18" y="77"/>
                </a:cubicBezTo>
                <a:cubicBezTo>
                  <a:pt x="15" y="77"/>
                  <a:pt x="11" y="75"/>
                  <a:pt x="10" y="71"/>
                </a:cubicBezTo>
                <a:cubicBezTo>
                  <a:pt x="1" y="43"/>
                  <a:pt x="1" y="43"/>
                  <a:pt x="1" y="43"/>
                </a:cubicBezTo>
                <a:cubicBezTo>
                  <a:pt x="0" y="41"/>
                  <a:pt x="1" y="40"/>
                  <a:pt x="2" y="40"/>
                </a:cubicBezTo>
                <a:cubicBezTo>
                  <a:pt x="118" y="40"/>
                  <a:pt x="118" y="40"/>
                  <a:pt x="118" y="40"/>
                </a:cubicBezTo>
                <a:cubicBezTo>
                  <a:pt x="119" y="40"/>
                  <a:pt x="120" y="42"/>
                  <a:pt x="119" y="43"/>
                </a:cubicBezTo>
                <a:moveTo>
                  <a:pt x="23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11"/>
                  <a:pt x="35" y="11"/>
                  <a:pt x="35" y="11"/>
                </a:cubicBezTo>
                <a:cubicBezTo>
                  <a:pt x="23" y="11"/>
                  <a:pt x="23" y="11"/>
                  <a:pt x="23" y="11"/>
                </a:cubicBezTo>
                <a:lnTo>
                  <a:pt x="23" y="23"/>
                </a:lnTo>
                <a:close/>
                <a:moveTo>
                  <a:pt x="35" y="0"/>
                </a:moveTo>
                <a:cubicBezTo>
                  <a:pt x="23" y="0"/>
                  <a:pt x="23" y="0"/>
                  <a:pt x="23" y="0"/>
                </a:cubicBezTo>
                <a:cubicBezTo>
                  <a:pt x="23" y="7"/>
                  <a:pt x="23" y="7"/>
                  <a:pt x="23" y="7"/>
                </a:cubicBezTo>
                <a:cubicBezTo>
                  <a:pt x="35" y="7"/>
                  <a:pt x="35" y="7"/>
                  <a:pt x="35" y="7"/>
                </a:cubicBezTo>
                <a:lnTo>
                  <a:pt x="35" y="0"/>
                </a:lnTo>
                <a:close/>
                <a:moveTo>
                  <a:pt x="61" y="39"/>
                </a:moveTo>
                <a:cubicBezTo>
                  <a:pt x="14" y="39"/>
                  <a:pt x="14" y="39"/>
                  <a:pt x="14" y="39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5"/>
                  <a:pt x="15" y="25"/>
                  <a:pt x="16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4" y="25"/>
                  <a:pt x="55" y="25"/>
                  <a:pt x="55" y="26"/>
                </a:cubicBezTo>
                <a:lnTo>
                  <a:pt x="61" y="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9" name="Google Shape;4789;p22"/>
          <p:cNvSpPr/>
          <p:nvPr/>
        </p:nvSpPr>
        <p:spPr>
          <a:xfrm>
            <a:off x="2044125" y="1690922"/>
            <a:ext cx="300167" cy="209419"/>
          </a:xfrm>
          <a:custGeom>
            <a:rect b="b" l="l" r="r" t="t"/>
            <a:pathLst>
              <a:path extrusionOk="0" h="83" w="119">
                <a:moveTo>
                  <a:pt x="23" y="27"/>
                </a:moveTo>
                <a:cubicBezTo>
                  <a:pt x="16" y="27"/>
                  <a:pt x="16" y="27"/>
                  <a:pt x="16" y="27"/>
                </a:cubicBezTo>
                <a:cubicBezTo>
                  <a:pt x="16" y="33"/>
                  <a:pt x="16" y="33"/>
                  <a:pt x="16" y="33"/>
                </a:cubicBezTo>
                <a:cubicBezTo>
                  <a:pt x="23" y="33"/>
                  <a:pt x="23" y="33"/>
                  <a:pt x="23" y="33"/>
                </a:cubicBezTo>
                <a:lnTo>
                  <a:pt x="23" y="27"/>
                </a:lnTo>
                <a:close/>
                <a:moveTo>
                  <a:pt x="23" y="37"/>
                </a:moveTo>
                <a:cubicBezTo>
                  <a:pt x="16" y="37"/>
                  <a:pt x="16" y="37"/>
                  <a:pt x="16" y="37"/>
                </a:cubicBezTo>
                <a:cubicBezTo>
                  <a:pt x="16" y="43"/>
                  <a:pt x="16" y="43"/>
                  <a:pt x="16" y="43"/>
                </a:cubicBezTo>
                <a:cubicBezTo>
                  <a:pt x="23" y="43"/>
                  <a:pt x="23" y="43"/>
                  <a:pt x="23" y="43"/>
                </a:cubicBezTo>
                <a:lnTo>
                  <a:pt x="23" y="37"/>
                </a:lnTo>
                <a:close/>
                <a:moveTo>
                  <a:pt x="32" y="20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51"/>
                  <a:pt x="27" y="51"/>
                  <a:pt x="27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6" y="24"/>
                  <a:pt x="6" y="24"/>
                  <a:pt x="6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0"/>
                  <a:pt x="0" y="20"/>
                  <a:pt x="0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14"/>
                  <a:pt x="14" y="14"/>
                  <a:pt x="14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2"/>
                  <a:pt x="9" y="12"/>
                  <a:pt x="9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12"/>
                  <a:pt x="16" y="12"/>
                  <a:pt x="16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4"/>
                  <a:pt x="22" y="14"/>
                  <a:pt x="22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20"/>
                  <a:pt x="16" y="20"/>
                  <a:pt x="16" y="20"/>
                </a:cubicBezTo>
                <a:lnTo>
                  <a:pt x="32" y="20"/>
                </a:lnTo>
                <a:close/>
                <a:moveTo>
                  <a:pt x="33" y="51"/>
                </a:move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1" y="50"/>
                  <a:pt x="51" y="49"/>
                </a:cubicBezTo>
                <a:cubicBezTo>
                  <a:pt x="51" y="32"/>
                  <a:pt x="51" y="32"/>
                  <a:pt x="51" y="32"/>
                </a:cubicBezTo>
                <a:cubicBezTo>
                  <a:pt x="51" y="31"/>
                  <a:pt x="50" y="30"/>
                  <a:pt x="49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1" y="31"/>
                  <a:pt x="31" y="32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0"/>
                  <a:pt x="32" y="51"/>
                  <a:pt x="33" y="51"/>
                </a:cubicBezTo>
                <a:moveTo>
                  <a:pt x="96" y="32"/>
                </a:moveTo>
                <a:cubicBezTo>
                  <a:pt x="80" y="32"/>
                  <a:pt x="80" y="32"/>
                  <a:pt x="80" y="32"/>
                </a:cubicBezTo>
                <a:cubicBezTo>
                  <a:pt x="79" y="32"/>
                  <a:pt x="78" y="33"/>
                  <a:pt x="78" y="34"/>
                </a:cubicBezTo>
                <a:cubicBezTo>
                  <a:pt x="78" y="42"/>
                  <a:pt x="78" y="42"/>
                  <a:pt x="78" y="42"/>
                </a:cubicBezTo>
                <a:cubicBezTo>
                  <a:pt x="78" y="44"/>
                  <a:pt x="79" y="45"/>
                  <a:pt x="80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97" y="45"/>
                  <a:pt x="98" y="44"/>
                  <a:pt x="98" y="42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3"/>
                  <a:pt x="97" y="32"/>
                  <a:pt x="96" y="32"/>
                </a:cubicBezTo>
                <a:moveTo>
                  <a:pt x="71" y="24"/>
                </a:moveTo>
                <a:cubicBezTo>
                  <a:pt x="57" y="24"/>
                  <a:pt x="57" y="24"/>
                  <a:pt x="57" y="24"/>
                </a:cubicBezTo>
                <a:cubicBezTo>
                  <a:pt x="56" y="24"/>
                  <a:pt x="55" y="25"/>
                  <a:pt x="55" y="26"/>
                </a:cubicBezTo>
                <a:cubicBezTo>
                  <a:pt x="55" y="49"/>
                  <a:pt x="55" y="49"/>
                  <a:pt x="55" y="49"/>
                </a:cubicBezTo>
                <a:cubicBezTo>
                  <a:pt x="55" y="50"/>
                  <a:pt x="56" y="51"/>
                  <a:pt x="57" y="51"/>
                </a:cubicBezTo>
                <a:cubicBezTo>
                  <a:pt x="71" y="51"/>
                  <a:pt x="71" y="51"/>
                  <a:pt x="71" y="51"/>
                </a:cubicBezTo>
                <a:cubicBezTo>
                  <a:pt x="73" y="51"/>
                  <a:pt x="74" y="50"/>
                  <a:pt x="74" y="49"/>
                </a:cubicBezTo>
                <a:cubicBezTo>
                  <a:pt x="74" y="26"/>
                  <a:pt x="74" y="26"/>
                  <a:pt x="74" y="26"/>
                </a:cubicBezTo>
                <a:cubicBezTo>
                  <a:pt x="74" y="25"/>
                  <a:pt x="73" y="24"/>
                  <a:pt x="71" y="24"/>
                </a:cubicBezTo>
                <a:moveTo>
                  <a:pt x="119" y="49"/>
                </a:moveTo>
                <a:cubicBezTo>
                  <a:pt x="105" y="78"/>
                  <a:pt x="105" y="78"/>
                  <a:pt x="105" y="78"/>
                </a:cubicBezTo>
                <a:cubicBezTo>
                  <a:pt x="103" y="81"/>
                  <a:pt x="99" y="83"/>
                  <a:pt x="96" y="83"/>
                </a:cubicBezTo>
                <a:cubicBezTo>
                  <a:pt x="13" y="83"/>
                  <a:pt x="13" y="83"/>
                  <a:pt x="13" y="83"/>
                </a:cubicBezTo>
                <a:cubicBezTo>
                  <a:pt x="11" y="83"/>
                  <a:pt x="10" y="82"/>
                  <a:pt x="11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2" y="78"/>
                  <a:pt x="12" y="75"/>
                  <a:pt x="10" y="74"/>
                </a:cubicBezTo>
                <a:cubicBezTo>
                  <a:pt x="10" y="74"/>
                  <a:pt x="10" y="74"/>
                  <a:pt x="10" y="74"/>
                </a:cubicBezTo>
                <a:cubicBezTo>
                  <a:pt x="5" y="70"/>
                  <a:pt x="2" y="65"/>
                  <a:pt x="2" y="59"/>
                </a:cubicBezTo>
                <a:cubicBezTo>
                  <a:pt x="2" y="53"/>
                  <a:pt x="2" y="53"/>
                  <a:pt x="2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6" y="50"/>
                  <a:pt x="77" y="49"/>
                  <a:pt x="80" y="49"/>
                </a:cubicBezTo>
                <a:lnTo>
                  <a:pt x="119" y="4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0" name="Google Shape;4790;p22"/>
          <p:cNvSpPr/>
          <p:nvPr/>
        </p:nvSpPr>
        <p:spPr>
          <a:xfrm>
            <a:off x="1640993" y="1647293"/>
            <a:ext cx="300167" cy="294932"/>
          </a:xfrm>
          <a:custGeom>
            <a:rect b="b" l="l" r="r" t="t"/>
            <a:pathLst>
              <a:path extrusionOk="0" h="117" w="119">
                <a:moveTo>
                  <a:pt x="38" y="91"/>
                </a:moveTo>
                <a:cubicBezTo>
                  <a:pt x="28" y="91"/>
                  <a:pt x="20" y="83"/>
                  <a:pt x="20" y="74"/>
                </a:cubicBezTo>
                <a:cubicBezTo>
                  <a:pt x="20" y="64"/>
                  <a:pt x="28" y="57"/>
                  <a:pt x="38" y="57"/>
                </a:cubicBezTo>
                <a:cubicBezTo>
                  <a:pt x="47" y="57"/>
                  <a:pt x="55" y="64"/>
                  <a:pt x="55" y="74"/>
                </a:cubicBezTo>
                <a:cubicBezTo>
                  <a:pt x="55" y="83"/>
                  <a:pt x="47" y="91"/>
                  <a:pt x="38" y="91"/>
                </a:cubicBezTo>
                <a:moveTo>
                  <a:pt x="38" y="48"/>
                </a:moveTo>
                <a:cubicBezTo>
                  <a:pt x="23" y="48"/>
                  <a:pt x="11" y="59"/>
                  <a:pt x="11" y="74"/>
                </a:cubicBezTo>
                <a:cubicBezTo>
                  <a:pt x="11" y="80"/>
                  <a:pt x="14" y="86"/>
                  <a:pt x="17" y="90"/>
                </a:cubicBezTo>
                <a:cubicBezTo>
                  <a:pt x="2" y="107"/>
                  <a:pt x="2" y="107"/>
                  <a:pt x="2" y="107"/>
                </a:cubicBezTo>
                <a:cubicBezTo>
                  <a:pt x="0" y="109"/>
                  <a:pt x="0" y="113"/>
                  <a:pt x="2" y="116"/>
                </a:cubicBezTo>
                <a:cubicBezTo>
                  <a:pt x="3" y="117"/>
                  <a:pt x="5" y="117"/>
                  <a:pt x="7" y="117"/>
                </a:cubicBezTo>
                <a:cubicBezTo>
                  <a:pt x="8" y="117"/>
                  <a:pt x="10" y="117"/>
                  <a:pt x="11" y="115"/>
                </a:cubicBezTo>
                <a:cubicBezTo>
                  <a:pt x="27" y="98"/>
                  <a:pt x="27" y="98"/>
                  <a:pt x="27" y="98"/>
                </a:cubicBezTo>
                <a:cubicBezTo>
                  <a:pt x="30" y="99"/>
                  <a:pt x="34" y="100"/>
                  <a:pt x="38" y="100"/>
                </a:cubicBezTo>
                <a:cubicBezTo>
                  <a:pt x="52" y="100"/>
                  <a:pt x="64" y="88"/>
                  <a:pt x="64" y="74"/>
                </a:cubicBezTo>
                <a:cubicBezTo>
                  <a:pt x="64" y="59"/>
                  <a:pt x="52" y="48"/>
                  <a:pt x="38" y="48"/>
                </a:cubicBezTo>
                <a:moveTo>
                  <a:pt x="18" y="20"/>
                </a:moveTo>
                <a:cubicBezTo>
                  <a:pt x="23" y="14"/>
                  <a:pt x="23" y="14"/>
                  <a:pt x="23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30" y="5"/>
                  <a:pt x="30" y="5"/>
                  <a:pt x="30" y="5"/>
                </a:cubicBezTo>
                <a:cubicBezTo>
                  <a:pt x="31" y="4"/>
                  <a:pt x="32" y="3"/>
                  <a:pt x="33" y="3"/>
                </a:cubicBezTo>
                <a:cubicBezTo>
                  <a:pt x="96" y="3"/>
                  <a:pt x="96" y="3"/>
                  <a:pt x="96" y="3"/>
                </a:cubicBezTo>
                <a:cubicBezTo>
                  <a:pt x="97" y="3"/>
                  <a:pt x="98" y="4"/>
                  <a:pt x="99" y="5"/>
                </a:cubicBezTo>
                <a:cubicBezTo>
                  <a:pt x="103" y="9"/>
                  <a:pt x="103" y="9"/>
                  <a:pt x="103" y="9"/>
                </a:cubicBezTo>
                <a:cubicBezTo>
                  <a:pt x="80" y="9"/>
                  <a:pt x="80" y="9"/>
                  <a:pt x="80" y="9"/>
                </a:cubicBezTo>
                <a:cubicBezTo>
                  <a:pt x="81" y="14"/>
                  <a:pt x="81" y="14"/>
                  <a:pt x="81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12" y="20"/>
                  <a:pt x="112" y="20"/>
                  <a:pt x="112" y="20"/>
                </a:cubicBezTo>
                <a:lnTo>
                  <a:pt x="18" y="20"/>
                </a:lnTo>
                <a:close/>
                <a:moveTo>
                  <a:pt x="116" y="20"/>
                </a:moveTo>
                <a:cubicBezTo>
                  <a:pt x="102" y="2"/>
                  <a:pt x="102" y="2"/>
                  <a:pt x="102" y="2"/>
                </a:cubicBezTo>
                <a:cubicBezTo>
                  <a:pt x="101" y="1"/>
                  <a:pt x="98" y="0"/>
                  <a:pt x="96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1" y="0"/>
                  <a:pt x="29" y="1"/>
                  <a:pt x="28" y="2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22"/>
                  <a:pt x="11" y="26"/>
                  <a:pt x="11" y="28"/>
                </a:cubicBezTo>
                <a:cubicBezTo>
                  <a:pt x="11" y="58"/>
                  <a:pt x="11" y="58"/>
                  <a:pt x="11" y="58"/>
                </a:cubicBezTo>
                <a:cubicBezTo>
                  <a:pt x="16" y="49"/>
                  <a:pt x="26" y="42"/>
                  <a:pt x="38" y="42"/>
                </a:cubicBezTo>
                <a:cubicBezTo>
                  <a:pt x="55" y="42"/>
                  <a:pt x="69" y="56"/>
                  <a:pt x="69" y="74"/>
                </a:cubicBezTo>
                <a:cubicBezTo>
                  <a:pt x="69" y="84"/>
                  <a:pt x="64" y="93"/>
                  <a:pt x="56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5" y="99"/>
                  <a:pt x="119" y="95"/>
                  <a:pt x="119" y="90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19" y="26"/>
                  <a:pt x="118" y="22"/>
                  <a:pt x="116" y="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1" name="Google Shape;4791;p22"/>
          <p:cNvSpPr/>
          <p:nvPr/>
        </p:nvSpPr>
        <p:spPr>
          <a:xfrm>
            <a:off x="1157585" y="1635077"/>
            <a:ext cx="296677" cy="321109"/>
          </a:xfrm>
          <a:custGeom>
            <a:rect b="b" l="l" r="r" t="t"/>
            <a:pathLst>
              <a:path extrusionOk="0" h="127" w="118">
                <a:moveTo>
                  <a:pt x="92" y="113"/>
                </a:moveTo>
                <a:cubicBezTo>
                  <a:pt x="92" y="109"/>
                  <a:pt x="92" y="109"/>
                  <a:pt x="92" y="109"/>
                </a:cubicBezTo>
                <a:cubicBezTo>
                  <a:pt x="92" y="108"/>
                  <a:pt x="91" y="107"/>
                  <a:pt x="90" y="107"/>
                </a:cubicBezTo>
                <a:cubicBezTo>
                  <a:pt x="27" y="107"/>
                  <a:pt x="27" y="107"/>
                  <a:pt x="27" y="107"/>
                </a:cubicBezTo>
                <a:cubicBezTo>
                  <a:pt x="26" y="107"/>
                  <a:pt x="26" y="108"/>
                  <a:pt x="26" y="109"/>
                </a:cubicBezTo>
                <a:cubicBezTo>
                  <a:pt x="26" y="113"/>
                  <a:pt x="26" y="113"/>
                  <a:pt x="26" y="113"/>
                </a:cubicBezTo>
                <a:cubicBezTo>
                  <a:pt x="26" y="114"/>
                  <a:pt x="26" y="115"/>
                  <a:pt x="27" y="115"/>
                </a:cubicBezTo>
                <a:cubicBezTo>
                  <a:pt x="90" y="115"/>
                  <a:pt x="90" y="115"/>
                  <a:pt x="90" y="115"/>
                </a:cubicBezTo>
                <a:cubicBezTo>
                  <a:pt x="91" y="115"/>
                  <a:pt x="92" y="114"/>
                  <a:pt x="92" y="113"/>
                </a:cubicBezTo>
                <a:moveTo>
                  <a:pt x="92" y="100"/>
                </a:moveTo>
                <a:cubicBezTo>
                  <a:pt x="92" y="97"/>
                  <a:pt x="92" y="97"/>
                  <a:pt x="92" y="97"/>
                </a:cubicBezTo>
                <a:cubicBezTo>
                  <a:pt x="92" y="95"/>
                  <a:pt x="91" y="95"/>
                  <a:pt x="90" y="95"/>
                </a:cubicBezTo>
                <a:cubicBezTo>
                  <a:pt x="27" y="95"/>
                  <a:pt x="27" y="95"/>
                  <a:pt x="27" y="95"/>
                </a:cubicBezTo>
                <a:cubicBezTo>
                  <a:pt x="26" y="95"/>
                  <a:pt x="26" y="95"/>
                  <a:pt x="26" y="97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6" y="101"/>
                  <a:pt x="26" y="102"/>
                  <a:pt x="27" y="102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91" y="102"/>
                  <a:pt x="92" y="101"/>
                  <a:pt x="92" y="100"/>
                </a:cubicBezTo>
                <a:moveTo>
                  <a:pt x="92" y="87"/>
                </a:moveTo>
                <a:cubicBezTo>
                  <a:pt x="92" y="84"/>
                  <a:pt x="92" y="84"/>
                  <a:pt x="92" y="84"/>
                </a:cubicBezTo>
                <a:cubicBezTo>
                  <a:pt x="92" y="83"/>
                  <a:pt x="91" y="82"/>
                  <a:pt x="90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2"/>
                  <a:pt x="26" y="83"/>
                  <a:pt x="26" y="84"/>
                </a:cubicBezTo>
                <a:cubicBezTo>
                  <a:pt x="26" y="87"/>
                  <a:pt x="26" y="87"/>
                  <a:pt x="26" y="87"/>
                </a:cubicBezTo>
                <a:cubicBezTo>
                  <a:pt x="26" y="88"/>
                  <a:pt x="26" y="89"/>
                  <a:pt x="27" y="89"/>
                </a:cubicBezTo>
                <a:cubicBezTo>
                  <a:pt x="90" y="89"/>
                  <a:pt x="90" y="89"/>
                  <a:pt x="90" y="89"/>
                </a:cubicBezTo>
                <a:cubicBezTo>
                  <a:pt x="91" y="89"/>
                  <a:pt x="92" y="88"/>
                  <a:pt x="92" y="87"/>
                </a:cubicBezTo>
                <a:moveTo>
                  <a:pt x="92" y="74"/>
                </a:moveTo>
                <a:cubicBezTo>
                  <a:pt x="92" y="71"/>
                  <a:pt x="92" y="71"/>
                  <a:pt x="92" y="71"/>
                </a:cubicBezTo>
                <a:cubicBezTo>
                  <a:pt x="92" y="70"/>
                  <a:pt x="91" y="69"/>
                  <a:pt x="90" y="69"/>
                </a:cubicBezTo>
                <a:cubicBezTo>
                  <a:pt x="27" y="69"/>
                  <a:pt x="27" y="69"/>
                  <a:pt x="27" y="69"/>
                </a:cubicBezTo>
                <a:cubicBezTo>
                  <a:pt x="26" y="69"/>
                  <a:pt x="26" y="70"/>
                  <a:pt x="26" y="71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5"/>
                  <a:pt x="26" y="76"/>
                  <a:pt x="27" y="76"/>
                </a:cubicBezTo>
                <a:cubicBezTo>
                  <a:pt x="90" y="76"/>
                  <a:pt x="90" y="76"/>
                  <a:pt x="90" y="76"/>
                </a:cubicBezTo>
                <a:cubicBezTo>
                  <a:pt x="91" y="76"/>
                  <a:pt x="92" y="75"/>
                  <a:pt x="92" y="74"/>
                </a:cubicBezTo>
                <a:moveTo>
                  <a:pt x="92" y="125"/>
                </a:moveTo>
                <a:cubicBezTo>
                  <a:pt x="92" y="122"/>
                  <a:pt x="92" y="122"/>
                  <a:pt x="92" y="122"/>
                </a:cubicBezTo>
                <a:cubicBezTo>
                  <a:pt x="92" y="121"/>
                  <a:pt x="91" y="120"/>
                  <a:pt x="90" y="120"/>
                </a:cubicBezTo>
                <a:cubicBezTo>
                  <a:pt x="27" y="120"/>
                  <a:pt x="27" y="120"/>
                  <a:pt x="27" y="120"/>
                </a:cubicBezTo>
                <a:cubicBezTo>
                  <a:pt x="26" y="120"/>
                  <a:pt x="26" y="121"/>
                  <a:pt x="26" y="122"/>
                </a:cubicBezTo>
                <a:cubicBezTo>
                  <a:pt x="26" y="125"/>
                  <a:pt x="26" y="125"/>
                  <a:pt x="26" y="125"/>
                </a:cubicBezTo>
                <a:cubicBezTo>
                  <a:pt x="26" y="127"/>
                  <a:pt x="26" y="127"/>
                  <a:pt x="27" y="127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91" y="127"/>
                  <a:pt x="92" y="127"/>
                  <a:pt x="92" y="125"/>
                </a:cubicBezTo>
                <a:moveTo>
                  <a:pt x="99" y="13"/>
                </a:moveTo>
                <a:cubicBezTo>
                  <a:pt x="93" y="13"/>
                  <a:pt x="93" y="13"/>
                  <a:pt x="93" y="13"/>
                </a:cubicBezTo>
                <a:cubicBezTo>
                  <a:pt x="93" y="16"/>
                  <a:pt x="93" y="16"/>
                  <a:pt x="93" y="1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8"/>
                  <a:pt x="96" y="18"/>
                  <a:pt x="96" y="18"/>
                </a:cubicBezTo>
                <a:cubicBezTo>
                  <a:pt x="96" y="18"/>
                  <a:pt x="94" y="19"/>
                  <a:pt x="92" y="19"/>
                </a:cubicBezTo>
                <a:cubicBezTo>
                  <a:pt x="90" y="19"/>
                  <a:pt x="88" y="17"/>
                  <a:pt x="88" y="14"/>
                </a:cubicBezTo>
                <a:cubicBezTo>
                  <a:pt x="88" y="11"/>
                  <a:pt x="89" y="9"/>
                  <a:pt x="93" y="9"/>
                </a:cubicBezTo>
                <a:cubicBezTo>
                  <a:pt x="95" y="9"/>
                  <a:pt x="97" y="11"/>
                  <a:pt x="97" y="11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6" y="6"/>
                  <a:pt x="92" y="6"/>
                </a:cubicBezTo>
                <a:cubicBezTo>
                  <a:pt x="87" y="6"/>
                  <a:pt x="83" y="9"/>
                  <a:pt x="83" y="14"/>
                </a:cubicBezTo>
                <a:cubicBezTo>
                  <a:pt x="83" y="19"/>
                  <a:pt x="87" y="23"/>
                  <a:pt x="92" y="23"/>
                </a:cubicBezTo>
                <a:cubicBezTo>
                  <a:pt x="94" y="23"/>
                  <a:pt x="96" y="21"/>
                  <a:pt x="96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6" y="21"/>
                  <a:pt x="96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9" y="22"/>
                  <a:pt x="99" y="22"/>
                  <a:pt x="99" y="22"/>
                </a:cubicBezTo>
                <a:lnTo>
                  <a:pt x="99" y="13"/>
                </a:lnTo>
                <a:close/>
                <a:moveTo>
                  <a:pt x="89" y="29"/>
                </a:moveTo>
                <a:cubicBezTo>
                  <a:pt x="29" y="29"/>
                  <a:pt x="29" y="29"/>
                  <a:pt x="29" y="29"/>
                </a:cubicBezTo>
                <a:cubicBezTo>
                  <a:pt x="29" y="36"/>
                  <a:pt x="29" y="36"/>
                  <a:pt x="29" y="36"/>
                </a:cubicBezTo>
                <a:cubicBezTo>
                  <a:pt x="89" y="36"/>
                  <a:pt x="89" y="36"/>
                  <a:pt x="89" y="36"/>
                </a:cubicBezTo>
                <a:lnTo>
                  <a:pt x="89" y="29"/>
                </a:lnTo>
                <a:close/>
                <a:moveTo>
                  <a:pt x="27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6"/>
                  <a:pt x="32" y="6"/>
                  <a:pt x="32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9"/>
                  <a:pt x="18" y="9"/>
                  <a:pt x="18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22"/>
                  <a:pt x="23" y="22"/>
                  <a:pt x="23" y="22"/>
                </a:cubicBezTo>
                <a:cubicBezTo>
                  <a:pt x="27" y="22"/>
                  <a:pt x="27" y="22"/>
                  <a:pt x="27" y="22"/>
                </a:cubicBezTo>
                <a:lnTo>
                  <a:pt x="27" y="9"/>
                </a:lnTo>
                <a:close/>
                <a:moveTo>
                  <a:pt x="17" y="17"/>
                </a:moveTo>
                <a:cubicBezTo>
                  <a:pt x="17" y="12"/>
                  <a:pt x="9" y="13"/>
                  <a:pt x="9" y="11"/>
                </a:cubicBezTo>
                <a:cubicBezTo>
                  <a:pt x="9" y="10"/>
                  <a:pt x="10" y="9"/>
                  <a:pt x="11" y="9"/>
                </a:cubicBezTo>
                <a:cubicBezTo>
                  <a:pt x="13" y="9"/>
                  <a:pt x="15" y="11"/>
                  <a:pt x="15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4" y="6"/>
                  <a:pt x="11" y="6"/>
                </a:cubicBezTo>
                <a:cubicBezTo>
                  <a:pt x="8" y="6"/>
                  <a:pt x="5" y="8"/>
                  <a:pt x="5" y="11"/>
                </a:cubicBezTo>
                <a:cubicBezTo>
                  <a:pt x="5" y="16"/>
                  <a:pt x="13" y="16"/>
                  <a:pt x="13" y="18"/>
                </a:cubicBezTo>
                <a:cubicBezTo>
                  <a:pt x="13" y="19"/>
                  <a:pt x="12" y="19"/>
                  <a:pt x="11" y="19"/>
                </a:cubicBezTo>
                <a:cubicBezTo>
                  <a:pt x="9" y="19"/>
                  <a:pt x="7" y="17"/>
                  <a:pt x="7" y="17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7" y="23"/>
                  <a:pt x="11" y="23"/>
                </a:cubicBezTo>
                <a:cubicBezTo>
                  <a:pt x="14" y="23"/>
                  <a:pt x="17" y="20"/>
                  <a:pt x="17" y="17"/>
                </a:cubicBezTo>
                <a:moveTo>
                  <a:pt x="33" y="14"/>
                </a:moveTo>
                <a:cubicBezTo>
                  <a:pt x="33" y="19"/>
                  <a:pt x="36" y="23"/>
                  <a:pt x="41" y="23"/>
                </a:cubicBezTo>
                <a:cubicBezTo>
                  <a:pt x="46" y="23"/>
                  <a:pt x="50" y="19"/>
                  <a:pt x="50" y="14"/>
                </a:cubicBezTo>
                <a:cubicBezTo>
                  <a:pt x="50" y="9"/>
                  <a:pt x="46" y="6"/>
                  <a:pt x="41" y="6"/>
                </a:cubicBezTo>
                <a:cubicBezTo>
                  <a:pt x="36" y="6"/>
                  <a:pt x="33" y="9"/>
                  <a:pt x="33" y="14"/>
                </a:cubicBezTo>
                <a:moveTo>
                  <a:pt x="53" y="22"/>
                </a:moveTo>
                <a:cubicBezTo>
                  <a:pt x="57" y="22"/>
                  <a:pt x="57" y="22"/>
                  <a:pt x="57" y="22"/>
                </a:cubicBezTo>
                <a:cubicBezTo>
                  <a:pt x="57" y="17"/>
                  <a:pt x="57" y="17"/>
                  <a:pt x="57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2" y="22"/>
                  <a:pt x="62" y="22"/>
                  <a:pt x="62" y="22"/>
                </a:cubicBezTo>
                <a:cubicBezTo>
                  <a:pt x="66" y="22"/>
                  <a:pt x="66" y="22"/>
                  <a:pt x="66" y="22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6"/>
                  <a:pt x="62" y="16"/>
                  <a:pt x="62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4" y="15"/>
                  <a:pt x="65" y="13"/>
                  <a:pt x="65" y="11"/>
                </a:cubicBezTo>
                <a:cubicBezTo>
                  <a:pt x="65" y="9"/>
                  <a:pt x="64" y="7"/>
                  <a:pt x="62" y="6"/>
                </a:cubicBezTo>
                <a:cubicBezTo>
                  <a:pt x="61" y="6"/>
                  <a:pt x="60" y="6"/>
                  <a:pt x="59" y="6"/>
                </a:cubicBezTo>
                <a:cubicBezTo>
                  <a:pt x="53" y="6"/>
                  <a:pt x="53" y="6"/>
                  <a:pt x="53" y="6"/>
                </a:cubicBezTo>
                <a:lnTo>
                  <a:pt x="53" y="22"/>
                </a:lnTo>
                <a:close/>
                <a:moveTo>
                  <a:pt x="68" y="22"/>
                </a:moveTo>
                <a:cubicBezTo>
                  <a:pt x="72" y="22"/>
                  <a:pt x="72" y="22"/>
                  <a:pt x="72" y="22"/>
                </a:cubicBezTo>
                <a:cubicBezTo>
                  <a:pt x="73" y="19"/>
                  <a:pt x="73" y="19"/>
                  <a:pt x="73" y="19"/>
                </a:cubicBezTo>
                <a:cubicBezTo>
                  <a:pt x="78" y="19"/>
                  <a:pt x="78" y="19"/>
                  <a:pt x="78" y="19"/>
                </a:cubicBezTo>
                <a:cubicBezTo>
                  <a:pt x="79" y="22"/>
                  <a:pt x="79" y="22"/>
                  <a:pt x="79" y="22"/>
                </a:cubicBezTo>
                <a:cubicBezTo>
                  <a:pt x="83" y="22"/>
                  <a:pt x="83" y="22"/>
                  <a:pt x="83" y="22"/>
                </a:cubicBezTo>
                <a:cubicBezTo>
                  <a:pt x="77" y="6"/>
                  <a:pt x="77" y="6"/>
                  <a:pt x="77" y="6"/>
                </a:cubicBezTo>
                <a:cubicBezTo>
                  <a:pt x="73" y="6"/>
                  <a:pt x="73" y="6"/>
                  <a:pt x="73" y="6"/>
                </a:cubicBezTo>
                <a:lnTo>
                  <a:pt x="68" y="22"/>
                </a:lnTo>
                <a:close/>
                <a:moveTo>
                  <a:pt x="103" y="22"/>
                </a:moveTo>
                <a:cubicBezTo>
                  <a:pt x="113" y="22"/>
                  <a:pt x="113" y="22"/>
                  <a:pt x="113" y="22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07" y="12"/>
                  <a:pt x="107" y="12"/>
                  <a:pt x="107" y="12"/>
                </a:cubicBezTo>
                <a:cubicBezTo>
                  <a:pt x="107" y="9"/>
                  <a:pt x="107" y="9"/>
                  <a:pt x="107" y="9"/>
                </a:cubicBezTo>
                <a:cubicBezTo>
                  <a:pt x="113" y="9"/>
                  <a:pt x="113" y="9"/>
                  <a:pt x="113" y="9"/>
                </a:cubicBezTo>
                <a:cubicBezTo>
                  <a:pt x="113" y="6"/>
                  <a:pt x="113" y="6"/>
                  <a:pt x="113" y="6"/>
                </a:cubicBezTo>
                <a:cubicBezTo>
                  <a:pt x="103" y="6"/>
                  <a:pt x="103" y="6"/>
                  <a:pt x="103" y="6"/>
                </a:cubicBezTo>
                <a:lnTo>
                  <a:pt x="103" y="22"/>
                </a:lnTo>
                <a:close/>
                <a:moveTo>
                  <a:pt x="103" y="29"/>
                </a:moveTo>
                <a:cubicBezTo>
                  <a:pt x="103" y="36"/>
                  <a:pt x="103" y="36"/>
                  <a:pt x="103" y="36"/>
                </a:cubicBezTo>
                <a:cubicBezTo>
                  <a:pt x="107" y="36"/>
                  <a:pt x="107" y="36"/>
                  <a:pt x="107" y="36"/>
                </a:cubicBezTo>
                <a:cubicBezTo>
                  <a:pt x="113" y="36"/>
                  <a:pt x="118" y="41"/>
                  <a:pt x="118" y="47"/>
                </a:cubicBezTo>
                <a:cubicBezTo>
                  <a:pt x="118" y="127"/>
                  <a:pt x="118" y="127"/>
                  <a:pt x="118" y="127"/>
                </a:cubicBezTo>
                <a:cubicBezTo>
                  <a:pt x="97" y="127"/>
                  <a:pt x="97" y="127"/>
                  <a:pt x="97" y="127"/>
                </a:cubicBezTo>
                <a:cubicBezTo>
                  <a:pt x="97" y="62"/>
                  <a:pt x="97" y="62"/>
                  <a:pt x="97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1"/>
                  <a:pt x="5" y="36"/>
                  <a:pt x="1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2" y="29"/>
                  <a:pt x="0" y="26"/>
                  <a:pt x="0" y="2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6" y="0"/>
                  <a:pt x="118" y="2"/>
                  <a:pt x="118" y="5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6"/>
                  <a:pt x="116" y="29"/>
                  <a:pt x="113" y="29"/>
                </a:cubicBezTo>
                <a:lnTo>
                  <a:pt x="103" y="29"/>
                </a:lnTo>
                <a:close/>
                <a:moveTo>
                  <a:pt x="41" y="19"/>
                </a:moveTo>
                <a:cubicBezTo>
                  <a:pt x="44" y="19"/>
                  <a:pt x="46" y="17"/>
                  <a:pt x="46" y="14"/>
                </a:cubicBezTo>
                <a:cubicBezTo>
                  <a:pt x="46" y="11"/>
                  <a:pt x="44" y="9"/>
                  <a:pt x="41" y="9"/>
                </a:cubicBezTo>
                <a:cubicBezTo>
                  <a:pt x="39" y="9"/>
                  <a:pt x="37" y="11"/>
                  <a:pt x="37" y="14"/>
                </a:cubicBezTo>
                <a:cubicBezTo>
                  <a:pt x="37" y="17"/>
                  <a:pt x="39" y="19"/>
                  <a:pt x="41" y="19"/>
                </a:cubicBezTo>
                <a:moveTo>
                  <a:pt x="61" y="11"/>
                </a:moveTo>
                <a:cubicBezTo>
                  <a:pt x="61" y="10"/>
                  <a:pt x="60" y="9"/>
                  <a:pt x="58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3"/>
                  <a:pt x="57" y="13"/>
                  <a:pt x="57" y="13"/>
                </a:cubicBezTo>
                <a:cubicBezTo>
                  <a:pt x="59" y="13"/>
                  <a:pt x="59" y="13"/>
                  <a:pt x="59" y="13"/>
                </a:cubicBezTo>
                <a:cubicBezTo>
                  <a:pt x="60" y="13"/>
                  <a:pt x="61" y="13"/>
                  <a:pt x="61" y="11"/>
                </a:cubicBezTo>
                <a:moveTo>
                  <a:pt x="77" y="16"/>
                </a:moveTo>
                <a:cubicBezTo>
                  <a:pt x="74" y="16"/>
                  <a:pt x="74" y="16"/>
                  <a:pt x="74" y="16"/>
                </a:cubicBezTo>
                <a:cubicBezTo>
                  <a:pt x="75" y="12"/>
                  <a:pt x="75" y="12"/>
                  <a:pt x="75" y="12"/>
                </a:cubicBezTo>
                <a:cubicBezTo>
                  <a:pt x="75" y="11"/>
                  <a:pt x="75" y="10"/>
                  <a:pt x="75" y="10"/>
                </a:cubicBezTo>
                <a:cubicBezTo>
                  <a:pt x="75" y="10"/>
                  <a:pt x="75" y="10"/>
                  <a:pt x="75" y="10"/>
                </a:cubicBezTo>
                <a:cubicBezTo>
                  <a:pt x="75" y="10"/>
                  <a:pt x="76" y="11"/>
                  <a:pt x="76" y="12"/>
                </a:cubicBezTo>
                <a:lnTo>
                  <a:pt x="77" y="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2" name="Google Shape;4792;p22"/>
          <p:cNvSpPr/>
          <p:nvPr/>
        </p:nvSpPr>
        <p:spPr>
          <a:xfrm>
            <a:off x="668940" y="1647293"/>
            <a:ext cx="308894" cy="305403"/>
          </a:xfrm>
          <a:custGeom>
            <a:rect b="b" l="l" r="r" t="t"/>
            <a:pathLst>
              <a:path extrusionOk="0" h="121" w="123">
                <a:moveTo>
                  <a:pt x="78" y="107"/>
                </a:moveTo>
                <a:cubicBezTo>
                  <a:pt x="78" y="108"/>
                  <a:pt x="77" y="109"/>
                  <a:pt x="76" y="110"/>
                </a:cubicBezTo>
                <a:cubicBezTo>
                  <a:pt x="76" y="110"/>
                  <a:pt x="75" y="110"/>
                  <a:pt x="75" y="111"/>
                </a:cubicBezTo>
                <a:cubicBezTo>
                  <a:pt x="74" y="111"/>
                  <a:pt x="73" y="112"/>
                  <a:pt x="73" y="112"/>
                </a:cubicBezTo>
                <a:cubicBezTo>
                  <a:pt x="72" y="112"/>
                  <a:pt x="71" y="113"/>
                  <a:pt x="71" y="113"/>
                </a:cubicBezTo>
                <a:cubicBezTo>
                  <a:pt x="70" y="113"/>
                  <a:pt x="69" y="113"/>
                  <a:pt x="68" y="113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65" y="113"/>
                  <a:pt x="65" y="113"/>
                  <a:pt x="64" y="113"/>
                </a:cubicBezTo>
                <a:cubicBezTo>
                  <a:pt x="63" y="113"/>
                  <a:pt x="63" y="113"/>
                  <a:pt x="62" y="113"/>
                </a:cubicBezTo>
                <a:cubicBezTo>
                  <a:pt x="62" y="113"/>
                  <a:pt x="61" y="112"/>
                  <a:pt x="61" y="112"/>
                </a:cubicBezTo>
                <a:cubicBezTo>
                  <a:pt x="60" y="112"/>
                  <a:pt x="59" y="111"/>
                  <a:pt x="59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8" y="111"/>
                  <a:pt x="58" y="111"/>
                  <a:pt x="59" y="111"/>
                </a:cubicBezTo>
                <a:cubicBezTo>
                  <a:pt x="59" y="111"/>
                  <a:pt x="60" y="111"/>
                  <a:pt x="61" y="111"/>
                </a:cubicBezTo>
                <a:cubicBezTo>
                  <a:pt x="61" y="111"/>
                  <a:pt x="62" y="111"/>
                  <a:pt x="62" y="111"/>
                </a:cubicBezTo>
                <a:cubicBezTo>
                  <a:pt x="63" y="111"/>
                  <a:pt x="64" y="111"/>
                  <a:pt x="64" y="111"/>
                </a:cubicBezTo>
                <a:cubicBezTo>
                  <a:pt x="65" y="111"/>
                  <a:pt x="65" y="111"/>
                  <a:pt x="66" y="111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9" y="109"/>
                  <a:pt x="70" y="107"/>
                  <a:pt x="71" y="106"/>
                </a:cubicBezTo>
                <a:cubicBezTo>
                  <a:pt x="71" y="105"/>
                  <a:pt x="72" y="104"/>
                  <a:pt x="72" y="104"/>
                </a:cubicBezTo>
                <a:cubicBezTo>
                  <a:pt x="72" y="103"/>
                  <a:pt x="72" y="103"/>
                  <a:pt x="72" y="103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8" y="107"/>
                  <a:pt x="78" y="107"/>
                  <a:pt x="78" y="107"/>
                </a:cubicBezTo>
                <a:moveTo>
                  <a:pt x="18" y="49"/>
                </a:moveTo>
                <a:cubicBezTo>
                  <a:pt x="18" y="49"/>
                  <a:pt x="18" y="49"/>
                  <a:pt x="18" y="49"/>
                </a:cubicBezTo>
                <a:cubicBezTo>
                  <a:pt x="17" y="49"/>
                  <a:pt x="17" y="49"/>
                  <a:pt x="16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1"/>
                  <a:pt x="14" y="51"/>
                </a:cubicBezTo>
                <a:cubicBezTo>
                  <a:pt x="13" y="51"/>
                  <a:pt x="13" y="52"/>
                  <a:pt x="13" y="52"/>
                </a:cubicBezTo>
                <a:cubicBezTo>
                  <a:pt x="12" y="52"/>
                  <a:pt x="12" y="53"/>
                  <a:pt x="12" y="53"/>
                </a:cubicBezTo>
                <a:cubicBezTo>
                  <a:pt x="12" y="54"/>
                  <a:pt x="12" y="54"/>
                  <a:pt x="12" y="55"/>
                </a:cubicBezTo>
                <a:cubicBezTo>
                  <a:pt x="11" y="56"/>
                  <a:pt x="11" y="56"/>
                  <a:pt x="11" y="57"/>
                </a:cubicBezTo>
                <a:cubicBezTo>
                  <a:pt x="11" y="58"/>
                  <a:pt x="11" y="59"/>
                  <a:pt x="12" y="60"/>
                </a:cubicBezTo>
                <a:cubicBezTo>
                  <a:pt x="12" y="61"/>
                  <a:pt x="12" y="62"/>
                  <a:pt x="12" y="62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63"/>
                  <a:pt x="12" y="63"/>
                  <a:pt x="12" y="62"/>
                </a:cubicBezTo>
                <a:cubicBezTo>
                  <a:pt x="11" y="62"/>
                  <a:pt x="11" y="61"/>
                  <a:pt x="10" y="60"/>
                </a:cubicBezTo>
                <a:cubicBezTo>
                  <a:pt x="10" y="59"/>
                  <a:pt x="9" y="58"/>
                  <a:pt x="9" y="57"/>
                </a:cubicBezTo>
                <a:cubicBezTo>
                  <a:pt x="9" y="56"/>
                  <a:pt x="9" y="56"/>
                  <a:pt x="9" y="55"/>
                </a:cubicBezTo>
                <a:cubicBezTo>
                  <a:pt x="8" y="54"/>
                  <a:pt x="8" y="54"/>
                  <a:pt x="8" y="53"/>
                </a:cubicBezTo>
                <a:cubicBezTo>
                  <a:pt x="8" y="52"/>
                  <a:pt x="9" y="51"/>
                  <a:pt x="9" y="50"/>
                </a:cubicBezTo>
                <a:cubicBezTo>
                  <a:pt x="9" y="50"/>
                  <a:pt x="9" y="49"/>
                  <a:pt x="10" y="48"/>
                </a:cubicBezTo>
                <a:cubicBezTo>
                  <a:pt x="10" y="47"/>
                  <a:pt x="10" y="47"/>
                  <a:pt x="11" y="46"/>
                </a:cubicBezTo>
                <a:cubicBezTo>
                  <a:pt x="11" y="46"/>
                  <a:pt x="12" y="45"/>
                  <a:pt x="12" y="45"/>
                </a:cubicBezTo>
                <a:cubicBezTo>
                  <a:pt x="13" y="44"/>
                  <a:pt x="14" y="43"/>
                  <a:pt x="14" y="43"/>
                </a:cubicBezTo>
                <a:cubicBezTo>
                  <a:pt x="14" y="43"/>
                  <a:pt x="14" y="4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9"/>
                  <a:pt x="18" y="49"/>
                </a:cubicBezTo>
                <a:moveTo>
                  <a:pt x="79" y="95"/>
                </a:moveTo>
                <a:cubicBezTo>
                  <a:pt x="68" y="85"/>
                  <a:pt x="64" y="90"/>
                  <a:pt x="59" y="95"/>
                </a:cubicBezTo>
                <a:cubicBezTo>
                  <a:pt x="55" y="99"/>
                  <a:pt x="46" y="91"/>
                  <a:pt x="38" y="83"/>
                </a:cubicBezTo>
                <a:cubicBezTo>
                  <a:pt x="30" y="75"/>
                  <a:pt x="23" y="66"/>
                  <a:pt x="26" y="62"/>
                </a:cubicBezTo>
                <a:cubicBezTo>
                  <a:pt x="31" y="57"/>
                  <a:pt x="36" y="54"/>
                  <a:pt x="27" y="42"/>
                </a:cubicBezTo>
                <a:cubicBezTo>
                  <a:pt x="17" y="31"/>
                  <a:pt x="11" y="40"/>
                  <a:pt x="6" y="45"/>
                </a:cubicBezTo>
                <a:cubicBezTo>
                  <a:pt x="0" y="51"/>
                  <a:pt x="6" y="72"/>
                  <a:pt x="27" y="94"/>
                </a:cubicBezTo>
                <a:cubicBezTo>
                  <a:pt x="49" y="116"/>
                  <a:pt x="71" y="121"/>
                  <a:pt x="77" y="115"/>
                </a:cubicBezTo>
                <a:cubicBezTo>
                  <a:pt x="82" y="110"/>
                  <a:pt x="91" y="104"/>
                  <a:pt x="79" y="95"/>
                </a:cubicBezTo>
                <a:moveTo>
                  <a:pt x="103" y="34"/>
                </a:moveTo>
                <a:cubicBezTo>
                  <a:pt x="100" y="34"/>
                  <a:pt x="98" y="32"/>
                  <a:pt x="98" y="28"/>
                </a:cubicBezTo>
                <a:cubicBezTo>
                  <a:pt x="98" y="25"/>
                  <a:pt x="100" y="23"/>
                  <a:pt x="103" y="23"/>
                </a:cubicBezTo>
                <a:cubicBezTo>
                  <a:pt x="106" y="23"/>
                  <a:pt x="109" y="25"/>
                  <a:pt x="109" y="28"/>
                </a:cubicBezTo>
                <a:cubicBezTo>
                  <a:pt x="109" y="32"/>
                  <a:pt x="106" y="34"/>
                  <a:pt x="103" y="34"/>
                </a:cubicBezTo>
                <a:moveTo>
                  <a:pt x="86" y="34"/>
                </a:moveTo>
                <a:cubicBezTo>
                  <a:pt x="83" y="34"/>
                  <a:pt x="81" y="32"/>
                  <a:pt x="81" y="28"/>
                </a:cubicBezTo>
                <a:cubicBezTo>
                  <a:pt x="81" y="25"/>
                  <a:pt x="83" y="23"/>
                  <a:pt x="86" y="23"/>
                </a:cubicBezTo>
                <a:cubicBezTo>
                  <a:pt x="89" y="23"/>
                  <a:pt x="92" y="25"/>
                  <a:pt x="92" y="28"/>
                </a:cubicBezTo>
                <a:cubicBezTo>
                  <a:pt x="92" y="32"/>
                  <a:pt x="89" y="34"/>
                  <a:pt x="86" y="34"/>
                </a:cubicBezTo>
                <a:moveTo>
                  <a:pt x="69" y="34"/>
                </a:moveTo>
                <a:cubicBezTo>
                  <a:pt x="66" y="34"/>
                  <a:pt x="63" y="32"/>
                  <a:pt x="63" y="28"/>
                </a:cubicBezTo>
                <a:cubicBezTo>
                  <a:pt x="63" y="25"/>
                  <a:pt x="66" y="23"/>
                  <a:pt x="69" y="23"/>
                </a:cubicBezTo>
                <a:cubicBezTo>
                  <a:pt x="72" y="23"/>
                  <a:pt x="75" y="25"/>
                  <a:pt x="75" y="28"/>
                </a:cubicBezTo>
                <a:cubicBezTo>
                  <a:pt x="75" y="32"/>
                  <a:pt x="72" y="34"/>
                  <a:pt x="69" y="34"/>
                </a:cubicBezTo>
                <a:moveTo>
                  <a:pt x="86" y="0"/>
                </a:moveTo>
                <a:cubicBezTo>
                  <a:pt x="66" y="0"/>
                  <a:pt x="50" y="12"/>
                  <a:pt x="50" y="28"/>
                </a:cubicBezTo>
                <a:cubicBezTo>
                  <a:pt x="50" y="38"/>
                  <a:pt x="56" y="46"/>
                  <a:pt x="65" y="52"/>
                </a:cubicBezTo>
                <a:cubicBezTo>
                  <a:pt x="64" y="56"/>
                  <a:pt x="61" y="62"/>
                  <a:pt x="57" y="66"/>
                </a:cubicBezTo>
                <a:cubicBezTo>
                  <a:pt x="66" y="65"/>
                  <a:pt x="75" y="62"/>
                  <a:pt x="80" y="57"/>
                </a:cubicBezTo>
                <a:cubicBezTo>
                  <a:pt x="82" y="57"/>
                  <a:pt x="84" y="57"/>
                  <a:pt x="86" y="57"/>
                </a:cubicBezTo>
                <a:cubicBezTo>
                  <a:pt x="106" y="57"/>
                  <a:pt x="123" y="44"/>
                  <a:pt x="123" y="28"/>
                </a:cubicBezTo>
                <a:cubicBezTo>
                  <a:pt x="123" y="12"/>
                  <a:pt x="106" y="0"/>
                  <a:pt x="86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3" name="Google Shape;4793;p22"/>
          <p:cNvSpPr/>
          <p:nvPr/>
        </p:nvSpPr>
        <p:spPr>
          <a:xfrm>
            <a:off x="216944" y="1635077"/>
            <a:ext cx="305403" cy="303658"/>
          </a:xfrm>
          <a:custGeom>
            <a:rect b="b" l="l" r="r" t="t"/>
            <a:pathLst>
              <a:path extrusionOk="0" h="120" w="121">
                <a:moveTo>
                  <a:pt x="68" y="98"/>
                </a:moveTo>
                <a:cubicBezTo>
                  <a:pt x="62" y="95"/>
                  <a:pt x="62" y="95"/>
                  <a:pt x="62" y="95"/>
                </a:cubicBezTo>
                <a:cubicBezTo>
                  <a:pt x="63" y="94"/>
                  <a:pt x="63" y="92"/>
                  <a:pt x="63" y="91"/>
                </a:cubicBezTo>
                <a:cubicBezTo>
                  <a:pt x="63" y="85"/>
                  <a:pt x="58" y="80"/>
                  <a:pt x="53" y="80"/>
                </a:cubicBezTo>
                <a:cubicBezTo>
                  <a:pt x="47" y="80"/>
                  <a:pt x="42" y="85"/>
                  <a:pt x="42" y="91"/>
                </a:cubicBezTo>
                <a:cubicBezTo>
                  <a:pt x="42" y="96"/>
                  <a:pt x="47" y="101"/>
                  <a:pt x="53" y="101"/>
                </a:cubicBezTo>
                <a:cubicBezTo>
                  <a:pt x="55" y="101"/>
                  <a:pt x="57" y="100"/>
                  <a:pt x="58" y="99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9" y="107"/>
                  <a:pt x="56" y="108"/>
                  <a:pt x="53" y="108"/>
                </a:cubicBezTo>
                <a:cubicBezTo>
                  <a:pt x="43" y="108"/>
                  <a:pt x="36" y="100"/>
                  <a:pt x="36" y="91"/>
                </a:cubicBezTo>
                <a:cubicBezTo>
                  <a:pt x="36" y="81"/>
                  <a:pt x="43" y="73"/>
                  <a:pt x="53" y="73"/>
                </a:cubicBezTo>
                <a:cubicBezTo>
                  <a:pt x="62" y="73"/>
                  <a:pt x="70" y="81"/>
                  <a:pt x="70" y="91"/>
                </a:cubicBezTo>
                <a:cubicBezTo>
                  <a:pt x="70" y="93"/>
                  <a:pt x="69" y="95"/>
                  <a:pt x="68" y="98"/>
                </a:cubicBezTo>
                <a:moveTo>
                  <a:pt x="115" y="54"/>
                </a:moveTo>
                <a:cubicBezTo>
                  <a:pt x="113" y="52"/>
                  <a:pt x="112" y="51"/>
                  <a:pt x="110" y="51"/>
                </a:cubicBezTo>
                <a:cubicBezTo>
                  <a:pt x="112" y="39"/>
                  <a:pt x="112" y="32"/>
                  <a:pt x="62" y="16"/>
                </a:cubicBezTo>
                <a:cubicBezTo>
                  <a:pt x="12" y="0"/>
                  <a:pt x="6" y="7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0" y="26"/>
                  <a:pt x="2" y="30"/>
                  <a:pt x="6" y="31"/>
                </a:cubicBezTo>
                <a:cubicBezTo>
                  <a:pt x="22" y="36"/>
                  <a:pt x="22" y="36"/>
                  <a:pt x="22" y="36"/>
                </a:cubicBezTo>
                <a:cubicBezTo>
                  <a:pt x="26" y="37"/>
                  <a:pt x="30" y="35"/>
                  <a:pt x="31" y="31"/>
                </a:cubicBezTo>
                <a:cubicBezTo>
                  <a:pt x="31" y="29"/>
                  <a:pt x="31" y="29"/>
                  <a:pt x="31" y="29"/>
                </a:cubicBezTo>
                <a:cubicBezTo>
                  <a:pt x="35" y="19"/>
                  <a:pt x="50" y="24"/>
                  <a:pt x="59" y="26"/>
                </a:cubicBezTo>
                <a:cubicBezTo>
                  <a:pt x="68" y="29"/>
                  <a:pt x="84" y="34"/>
                  <a:pt x="80" y="45"/>
                </a:cubicBezTo>
                <a:cubicBezTo>
                  <a:pt x="80" y="47"/>
                  <a:pt x="80" y="47"/>
                  <a:pt x="80" y="47"/>
                </a:cubicBezTo>
                <a:cubicBezTo>
                  <a:pt x="79" y="51"/>
                  <a:pt x="81" y="54"/>
                  <a:pt x="84" y="55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104" y="62"/>
                  <a:pt x="108" y="60"/>
                  <a:pt x="109" y="56"/>
                </a:cubicBezTo>
                <a:cubicBezTo>
                  <a:pt x="109" y="55"/>
                  <a:pt x="109" y="55"/>
                  <a:pt x="109" y="55"/>
                </a:cubicBezTo>
                <a:cubicBezTo>
                  <a:pt x="110" y="55"/>
                  <a:pt x="111" y="56"/>
                  <a:pt x="112" y="57"/>
                </a:cubicBezTo>
                <a:cubicBezTo>
                  <a:pt x="116" y="60"/>
                  <a:pt x="117" y="67"/>
                  <a:pt x="116" y="76"/>
                </a:cubicBezTo>
                <a:cubicBezTo>
                  <a:pt x="113" y="92"/>
                  <a:pt x="107" y="98"/>
                  <a:pt x="100" y="100"/>
                </a:cubicBezTo>
                <a:cubicBezTo>
                  <a:pt x="100" y="97"/>
                  <a:pt x="100" y="97"/>
                  <a:pt x="100" y="97"/>
                </a:cubicBezTo>
                <a:cubicBezTo>
                  <a:pt x="100" y="94"/>
                  <a:pt x="99" y="92"/>
                  <a:pt x="98" y="89"/>
                </a:cubicBezTo>
                <a:cubicBezTo>
                  <a:pt x="91" y="78"/>
                  <a:pt x="82" y="67"/>
                  <a:pt x="69" y="58"/>
                </a:cubicBezTo>
                <a:cubicBezTo>
                  <a:pt x="69" y="51"/>
                  <a:pt x="69" y="51"/>
                  <a:pt x="69" y="51"/>
                </a:cubicBezTo>
                <a:cubicBezTo>
                  <a:pt x="69" y="51"/>
                  <a:pt x="69" y="50"/>
                  <a:pt x="6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58" y="50"/>
                  <a:pt x="57" y="51"/>
                  <a:pt x="57" y="51"/>
                </a:cubicBezTo>
                <a:cubicBezTo>
                  <a:pt x="57" y="58"/>
                  <a:pt x="57" y="58"/>
                  <a:pt x="57" y="58"/>
                </a:cubicBezTo>
                <a:cubicBezTo>
                  <a:pt x="46" y="58"/>
                  <a:pt x="46" y="58"/>
                  <a:pt x="46" y="58"/>
                </a:cubicBezTo>
                <a:cubicBezTo>
                  <a:pt x="46" y="51"/>
                  <a:pt x="46" y="51"/>
                  <a:pt x="46" y="51"/>
                </a:cubicBezTo>
                <a:cubicBezTo>
                  <a:pt x="46" y="51"/>
                  <a:pt x="45" y="50"/>
                  <a:pt x="4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4" y="50"/>
                  <a:pt x="34" y="51"/>
                  <a:pt x="34" y="51"/>
                </a:cubicBezTo>
                <a:cubicBezTo>
                  <a:pt x="34" y="58"/>
                  <a:pt x="34" y="58"/>
                  <a:pt x="34" y="58"/>
                </a:cubicBezTo>
                <a:cubicBezTo>
                  <a:pt x="22" y="67"/>
                  <a:pt x="12" y="78"/>
                  <a:pt x="5" y="89"/>
                </a:cubicBezTo>
                <a:cubicBezTo>
                  <a:pt x="4" y="92"/>
                  <a:pt x="3" y="94"/>
                  <a:pt x="3" y="97"/>
                </a:cubicBezTo>
                <a:cubicBezTo>
                  <a:pt x="3" y="104"/>
                  <a:pt x="3" y="104"/>
                  <a:pt x="3" y="104"/>
                </a:cubicBezTo>
                <a:cubicBezTo>
                  <a:pt x="3" y="113"/>
                  <a:pt x="10" y="120"/>
                  <a:pt x="20" y="120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93" y="120"/>
                  <a:pt x="100" y="113"/>
                  <a:pt x="100" y="104"/>
                </a:cubicBezTo>
                <a:cubicBezTo>
                  <a:pt x="111" y="102"/>
                  <a:pt x="117" y="93"/>
                  <a:pt x="119" y="77"/>
                </a:cubicBezTo>
                <a:cubicBezTo>
                  <a:pt x="121" y="66"/>
                  <a:pt x="119" y="58"/>
                  <a:pt x="115" y="5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4" name="Google Shape;4794;p22"/>
          <p:cNvSpPr/>
          <p:nvPr/>
        </p:nvSpPr>
        <p:spPr>
          <a:xfrm>
            <a:off x="3419310" y="1689176"/>
            <a:ext cx="298423" cy="212909"/>
          </a:xfrm>
          <a:custGeom>
            <a:rect b="b" l="l" r="r" t="t"/>
            <a:pathLst>
              <a:path extrusionOk="0" h="85" w="119">
                <a:moveTo>
                  <a:pt x="69" y="63"/>
                </a:moveTo>
                <a:cubicBezTo>
                  <a:pt x="63" y="61"/>
                  <a:pt x="63" y="61"/>
                  <a:pt x="63" y="61"/>
                </a:cubicBezTo>
                <a:cubicBezTo>
                  <a:pt x="64" y="60"/>
                  <a:pt x="64" y="58"/>
                  <a:pt x="64" y="57"/>
                </a:cubicBezTo>
                <a:cubicBezTo>
                  <a:pt x="64" y="51"/>
                  <a:pt x="60" y="47"/>
                  <a:pt x="54" y="47"/>
                </a:cubicBezTo>
                <a:cubicBezTo>
                  <a:pt x="49" y="47"/>
                  <a:pt x="45" y="51"/>
                  <a:pt x="45" y="57"/>
                </a:cubicBezTo>
                <a:cubicBezTo>
                  <a:pt x="45" y="62"/>
                  <a:pt x="49" y="67"/>
                  <a:pt x="54" y="67"/>
                </a:cubicBezTo>
                <a:cubicBezTo>
                  <a:pt x="56" y="67"/>
                  <a:pt x="58" y="66"/>
                  <a:pt x="60" y="65"/>
                </a:cubicBezTo>
                <a:cubicBezTo>
                  <a:pt x="63" y="71"/>
                  <a:pt x="63" y="71"/>
                  <a:pt x="63" y="71"/>
                </a:cubicBezTo>
                <a:cubicBezTo>
                  <a:pt x="61" y="72"/>
                  <a:pt x="58" y="73"/>
                  <a:pt x="54" y="73"/>
                </a:cubicBezTo>
                <a:cubicBezTo>
                  <a:pt x="45" y="73"/>
                  <a:pt x="38" y="66"/>
                  <a:pt x="38" y="57"/>
                </a:cubicBezTo>
                <a:cubicBezTo>
                  <a:pt x="38" y="48"/>
                  <a:pt x="45" y="41"/>
                  <a:pt x="54" y="41"/>
                </a:cubicBezTo>
                <a:cubicBezTo>
                  <a:pt x="64" y="41"/>
                  <a:pt x="71" y="48"/>
                  <a:pt x="71" y="57"/>
                </a:cubicBezTo>
                <a:cubicBezTo>
                  <a:pt x="71" y="59"/>
                  <a:pt x="70" y="61"/>
                  <a:pt x="69" y="63"/>
                </a:cubicBezTo>
                <a:moveTo>
                  <a:pt x="114" y="22"/>
                </a:moveTo>
                <a:cubicBezTo>
                  <a:pt x="112" y="19"/>
                  <a:pt x="109" y="19"/>
                  <a:pt x="107" y="18"/>
                </a:cubicBezTo>
                <a:cubicBezTo>
                  <a:pt x="105" y="6"/>
                  <a:pt x="104" y="0"/>
                  <a:pt x="54" y="0"/>
                </a:cubicBezTo>
                <a:cubicBezTo>
                  <a:pt x="3" y="0"/>
                  <a:pt x="0" y="7"/>
                  <a:pt x="0" y="2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6"/>
                  <a:pt x="3" y="29"/>
                  <a:pt x="6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6" y="29"/>
                  <a:pt x="29" y="26"/>
                  <a:pt x="29" y="23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10"/>
                  <a:pt x="45" y="10"/>
                  <a:pt x="54" y="10"/>
                </a:cubicBezTo>
                <a:cubicBezTo>
                  <a:pt x="62" y="10"/>
                  <a:pt x="78" y="10"/>
                  <a:pt x="78" y="21"/>
                </a:cubicBezTo>
                <a:cubicBezTo>
                  <a:pt x="78" y="23"/>
                  <a:pt x="78" y="23"/>
                  <a:pt x="78" y="23"/>
                </a:cubicBezTo>
                <a:cubicBezTo>
                  <a:pt x="78" y="26"/>
                  <a:pt x="81" y="29"/>
                  <a:pt x="85" y="29"/>
                </a:cubicBezTo>
                <a:cubicBezTo>
                  <a:pt x="101" y="29"/>
                  <a:pt x="101" y="29"/>
                  <a:pt x="101" y="29"/>
                </a:cubicBezTo>
                <a:cubicBezTo>
                  <a:pt x="104" y="29"/>
                  <a:pt x="107" y="26"/>
                  <a:pt x="107" y="23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8" y="22"/>
                  <a:pt x="110" y="23"/>
                  <a:pt x="111" y="24"/>
                </a:cubicBezTo>
                <a:cubicBezTo>
                  <a:pt x="115" y="28"/>
                  <a:pt x="116" y="34"/>
                  <a:pt x="114" y="43"/>
                </a:cubicBezTo>
                <a:cubicBezTo>
                  <a:pt x="112" y="59"/>
                  <a:pt x="106" y="64"/>
                  <a:pt x="100" y="66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0" y="61"/>
                  <a:pt x="99" y="58"/>
                  <a:pt x="98" y="55"/>
                </a:cubicBezTo>
                <a:cubicBezTo>
                  <a:pt x="91" y="44"/>
                  <a:pt x="82" y="35"/>
                  <a:pt x="70" y="26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19"/>
                  <a:pt x="70" y="18"/>
                  <a:pt x="69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59" y="18"/>
                  <a:pt x="59" y="19"/>
                  <a:pt x="59" y="19"/>
                </a:cubicBezTo>
                <a:cubicBezTo>
                  <a:pt x="59" y="26"/>
                  <a:pt x="59" y="26"/>
                  <a:pt x="59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19"/>
                  <a:pt x="48" y="19"/>
                  <a:pt x="48" y="19"/>
                </a:cubicBezTo>
                <a:cubicBezTo>
                  <a:pt x="48" y="19"/>
                  <a:pt x="48" y="18"/>
                  <a:pt x="47" y="18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7" y="19"/>
                  <a:pt x="37" y="19"/>
                </a:cubicBezTo>
                <a:cubicBezTo>
                  <a:pt x="37" y="26"/>
                  <a:pt x="37" y="26"/>
                  <a:pt x="37" y="26"/>
                </a:cubicBezTo>
                <a:cubicBezTo>
                  <a:pt x="25" y="35"/>
                  <a:pt x="16" y="44"/>
                  <a:pt x="9" y="55"/>
                </a:cubicBezTo>
                <a:cubicBezTo>
                  <a:pt x="8" y="58"/>
                  <a:pt x="7" y="61"/>
                  <a:pt x="7" y="63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78"/>
                  <a:pt x="14" y="85"/>
                  <a:pt x="23" y="85"/>
                </a:cubicBezTo>
                <a:cubicBezTo>
                  <a:pt x="84" y="85"/>
                  <a:pt x="84" y="85"/>
                  <a:pt x="84" y="85"/>
                </a:cubicBezTo>
                <a:cubicBezTo>
                  <a:pt x="93" y="85"/>
                  <a:pt x="99" y="78"/>
                  <a:pt x="100" y="70"/>
                </a:cubicBezTo>
                <a:cubicBezTo>
                  <a:pt x="110" y="67"/>
                  <a:pt x="116" y="59"/>
                  <a:pt x="118" y="44"/>
                </a:cubicBezTo>
                <a:cubicBezTo>
                  <a:pt x="119" y="33"/>
                  <a:pt x="118" y="26"/>
                  <a:pt x="114" y="2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5" name="Google Shape;4795;p22"/>
          <p:cNvSpPr/>
          <p:nvPr/>
        </p:nvSpPr>
        <p:spPr>
          <a:xfrm>
            <a:off x="6044027" y="1652529"/>
            <a:ext cx="298423" cy="286206"/>
          </a:xfrm>
          <a:custGeom>
            <a:rect b="b" l="l" r="r" t="t"/>
            <a:pathLst>
              <a:path extrusionOk="0" h="113" w="118">
                <a:moveTo>
                  <a:pt x="68" y="21"/>
                </a:moveTo>
                <a:cubicBezTo>
                  <a:pt x="68" y="32"/>
                  <a:pt x="68" y="32"/>
                  <a:pt x="68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21"/>
                  <a:pt x="64" y="21"/>
                  <a:pt x="64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66" y="13"/>
                  <a:pt x="66" y="13"/>
                  <a:pt x="66" y="13"/>
                </a:cubicBezTo>
                <a:cubicBezTo>
                  <a:pt x="73" y="21"/>
                  <a:pt x="73" y="21"/>
                  <a:pt x="73" y="21"/>
                </a:cubicBezTo>
                <a:lnTo>
                  <a:pt x="68" y="21"/>
                </a:lnTo>
                <a:close/>
                <a:moveTo>
                  <a:pt x="71" y="42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38"/>
                  <a:pt x="44" y="38"/>
                  <a:pt x="44" y="38"/>
                </a:cubicBezTo>
                <a:cubicBezTo>
                  <a:pt x="71" y="38"/>
                  <a:pt x="71" y="38"/>
                  <a:pt x="71" y="38"/>
                </a:cubicBezTo>
                <a:lnTo>
                  <a:pt x="71" y="42"/>
                </a:lnTo>
                <a:close/>
                <a:moveTo>
                  <a:pt x="49" y="13"/>
                </a:moveTo>
                <a:cubicBezTo>
                  <a:pt x="55" y="21"/>
                  <a:pt x="55" y="21"/>
                  <a:pt x="55" y="21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32"/>
                  <a:pt x="51" y="32"/>
                  <a:pt x="51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21"/>
                  <a:pt x="47" y="21"/>
                  <a:pt x="47" y="21"/>
                </a:cubicBezTo>
                <a:cubicBezTo>
                  <a:pt x="42" y="21"/>
                  <a:pt x="42" y="21"/>
                  <a:pt x="42" y="21"/>
                </a:cubicBezTo>
                <a:lnTo>
                  <a:pt x="49" y="13"/>
                </a:lnTo>
                <a:close/>
                <a:moveTo>
                  <a:pt x="61" y="0"/>
                </a:moveTo>
                <a:cubicBezTo>
                  <a:pt x="61" y="8"/>
                  <a:pt x="61" y="8"/>
                  <a:pt x="61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0"/>
                  <a:pt x="54" y="0"/>
                  <a:pt x="54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4" y="0"/>
                  <a:pt x="30" y="5"/>
                  <a:pt x="30" y="1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8"/>
                  <a:pt x="34" y="52"/>
                  <a:pt x="39" y="52"/>
                </a:cubicBezTo>
                <a:cubicBezTo>
                  <a:pt x="76" y="52"/>
                  <a:pt x="76" y="52"/>
                  <a:pt x="76" y="52"/>
                </a:cubicBezTo>
                <a:cubicBezTo>
                  <a:pt x="81" y="52"/>
                  <a:pt x="85" y="48"/>
                  <a:pt x="85" y="42"/>
                </a:cubicBezTo>
                <a:cubicBezTo>
                  <a:pt x="85" y="10"/>
                  <a:pt x="85" y="10"/>
                  <a:pt x="85" y="10"/>
                </a:cubicBezTo>
                <a:cubicBezTo>
                  <a:pt x="85" y="5"/>
                  <a:pt x="81" y="0"/>
                  <a:pt x="76" y="0"/>
                </a:cubicBezTo>
                <a:lnTo>
                  <a:pt x="61" y="0"/>
                </a:lnTo>
                <a:close/>
                <a:moveTo>
                  <a:pt x="101" y="82"/>
                </a:moveTo>
                <a:cubicBezTo>
                  <a:pt x="101" y="92"/>
                  <a:pt x="101" y="92"/>
                  <a:pt x="101" y="92"/>
                </a:cubicBezTo>
                <a:cubicBezTo>
                  <a:pt x="97" y="92"/>
                  <a:pt x="97" y="92"/>
                  <a:pt x="97" y="92"/>
                </a:cubicBezTo>
                <a:cubicBezTo>
                  <a:pt x="97" y="82"/>
                  <a:pt x="97" y="82"/>
                  <a:pt x="97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6" y="82"/>
                  <a:pt x="106" y="82"/>
                  <a:pt x="106" y="82"/>
                </a:cubicBezTo>
                <a:lnTo>
                  <a:pt x="101" y="82"/>
                </a:lnTo>
                <a:close/>
                <a:moveTo>
                  <a:pt x="104" y="102"/>
                </a:moveTo>
                <a:cubicBezTo>
                  <a:pt x="77" y="102"/>
                  <a:pt x="77" y="102"/>
                  <a:pt x="77" y="102"/>
                </a:cubicBezTo>
                <a:cubicBezTo>
                  <a:pt x="77" y="99"/>
                  <a:pt x="77" y="99"/>
                  <a:pt x="77" y="99"/>
                </a:cubicBezTo>
                <a:cubicBezTo>
                  <a:pt x="104" y="99"/>
                  <a:pt x="104" y="99"/>
                  <a:pt x="104" y="99"/>
                </a:cubicBezTo>
                <a:lnTo>
                  <a:pt x="104" y="102"/>
                </a:lnTo>
                <a:close/>
                <a:moveTo>
                  <a:pt x="82" y="74"/>
                </a:moveTo>
                <a:cubicBezTo>
                  <a:pt x="89" y="82"/>
                  <a:pt x="89" y="82"/>
                  <a:pt x="89" y="82"/>
                </a:cubicBezTo>
                <a:cubicBezTo>
                  <a:pt x="84" y="82"/>
                  <a:pt x="84" y="82"/>
                  <a:pt x="84" y="82"/>
                </a:cubicBezTo>
                <a:cubicBezTo>
                  <a:pt x="84" y="92"/>
                  <a:pt x="84" y="92"/>
                  <a:pt x="84" y="92"/>
                </a:cubicBezTo>
                <a:cubicBezTo>
                  <a:pt x="80" y="92"/>
                  <a:pt x="80" y="92"/>
                  <a:pt x="80" y="92"/>
                </a:cubicBezTo>
                <a:cubicBezTo>
                  <a:pt x="80" y="82"/>
                  <a:pt x="80" y="82"/>
                  <a:pt x="80" y="82"/>
                </a:cubicBezTo>
                <a:cubicBezTo>
                  <a:pt x="75" y="82"/>
                  <a:pt x="75" y="82"/>
                  <a:pt x="75" y="82"/>
                </a:cubicBezTo>
                <a:lnTo>
                  <a:pt x="82" y="74"/>
                </a:lnTo>
                <a:close/>
                <a:moveTo>
                  <a:pt x="94" y="61"/>
                </a:moveTo>
                <a:cubicBezTo>
                  <a:pt x="94" y="68"/>
                  <a:pt x="94" y="68"/>
                  <a:pt x="94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1"/>
                  <a:pt x="87" y="61"/>
                  <a:pt x="87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67" y="61"/>
                  <a:pt x="63" y="65"/>
                  <a:pt x="63" y="71"/>
                </a:cubicBezTo>
                <a:cubicBezTo>
                  <a:pt x="63" y="103"/>
                  <a:pt x="63" y="103"/>
                  <a:pt x="63" y="103"/>
                </a:cubicBezTo>
                <a:cubicBezTo>
                  <a:pt x="63" y="108"/>
                  <a:pt x="67" y="113"/>
                  <a:pt x="72" y="113"/>
                </a:cubicBezTo>
                <a:cubicBezTo>
                  <a:pt x="109" y="113"/>
                  <a:pt x="109" y="113"/>
                  <a:pt x="109" y="113"/>
                </a:cubicBezTo>
                <a:cubicBezTo>
                  <a:pt x="114" y="113"/>
                  <a:pt x="118" y="108"/>
                  <a:pt x="118" y="103"/>
                </a:cubicBezTo>
                <a:cubicBezTo>
                  <a:pt x="118" y="71"/>
                  <a:pt x="118" y="71"/>
                  <a:pt x="118" y="71"/>
                </a:cubicBezTo>
                <a:cubicBezTo>
                  <a:pt x="118" y="65"/>
                  <a:pt x="114" y="61"/>
                  <a:pt x="109" y="61"/>
                </a:cubicBezTo>
                <a:lnTo>
                  <a:pt x="94" y="61"/>
                </a:lnTo>
                <a:close/>
                <a:moveTo>
                  <a:pt x="38" y="82"/>
                </a:moveTo>
                <a:cubicBezTo>
                  <a:pt x="38" y="92"/>
                  <a:pt x="38" y="92"/>
                  <a:pt x="38" y="92"/>
                </a:cubicBezTo>
                <a:cubicBezTo>
                  <a:pt x="34" y="92"/>
                  <a:pt x="34" y="92"/>
                  <a:pt x="34" y="92"/>
                </a:cubicBezTo>
                <a:cubicBezTo>
                  <a:pt x="34" y="82"/>
                  <a:pt x="34" y="82"/>
                  <a:pt x="34" y="82"/>
                </a:cubicBezTo>
                <a:cubicBezTo>
                  <a:pt x="29" y="82"/>
                  <a:pt x="29" y="82"/>
                  <a:pt x="29" y="82"/>
                </a:cubicBezTo>
                <a:cubicBezTo>
                  <a:pt x="36" y="74"/>
                  <a:pt x="36" y="74"/>
                  <a:pt x="36" y="74"/>
                </a:cubicBezTo>
                <a:cubicBezTo>
                  <a:pt x="43" y="82"/>
                  <a:pt x="43" y="82"/>
                  <a:pt x="43" y="82"/>
                </a:cubicBezTo>
                <a:lnTo>
                  <a:pt x="38" y="82"/>
                </a:lnTo>
                <a:close/>
                <a:moveTo>
                  <a:pt x="41" y="102"/>
                </a:moveTo>
                <a:cubicBezTo>
                  <a:pt x="14" y="102"/>
                  <a:pt x="14" y="102"/>
                  <a:pt x="14" y="102"/>
                </a:cubicBezTo>
                <a:cubicBezTo>
                  <a:pt x="14" y="99"/>
                  <a:pt x="14" y="99"/>
                  <a:pt x="14" y="99"/>
                </a:cubicBezTo>
                <a:cubicBezTo>
                  <a:pt x="41" y="99"/>
                  <a:pt x="41" y="99"/>
                  <a:pt x="41" y="99"/>
                </a:cubicBezTo>
                <a:lnTo>
                  <a:pt x="41" y="102"/>
                </a:lnTo>
                <a:close/>
                <a:moveTo>
                  <a:pt x="19" y="74"/>
                </a:moveTo>
                <a:cubicBezTo>
                  <a:pt x="26" y="82"/>
                  <a:pt x="26" y="82"/>
                  <a:pt x="26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1" y="92"/>
                  <a:pt x="21" y="92"/>
                  <a:pt x="21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82"/>
                  <a:pt x="17" y="82"/>
                  <a:pt x="17" y="82"/>
                </a:cubicBezTo>
                <a:cubicBezTo>
                  <a:pt x="12" y="82"/>
                  <a:pt x="12" y="82"/>
                  <a:pt x="12" y="82"/>
                </a:cubicBezTo>
                <a:lnTo>
                  <a:pt x="19" y="74"/>
                </a:lnTo>
                <a:close/>
                <a:moveTo>
                  <a:pt x="31" y="61"/>
                </a:moveTo>
                <a:cubicBezTo>
                  <a:pt x="31" y="68"/>
                  <a:pt x="31" y="68"/>
                  <a:pt x="31" y="68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61"/>
                  <a:pt x="24" y="61"/>
                  <a:pt x="24" y="61"/>
                </a:cubicBezTo>
                <a:cubicBezTo>
                  <a:pt x="9" y="61"/>
                  <a:pt x="9" y="61"/>
                  <a:pt x="9" y="61"/>
                </a:cubicBezTo>
                <a:cubicBezTo>
                  <a:pt x="4" y="61"/>
                  <a:pt x="0" y="65"/>
                  <a:pt x="0" y="71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8"/>
                  <a:pt x="4" y="113"/>
                  <a:pt x="9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51" y="113"/>
                  <a:pt x="55" y="108"/>
                  <a:pt x="55" y="103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1" y="61"/>
                  <a:pt x="46" y="61"/>
                </a:cubicBezTo>
                <a:lnTo>
                  <a:pt x="31" y="6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6" name="Google Shape;4796;p22"/>
          <p:cNvSpPr/>
          <p:nvPr/>
        </p:nvSpPr>
        <p:spPr>
          <a:xfrm>
            <a:off x="3859089" y="1652529"/>
            <a:ext cx="300167" cy="286206"/>
          </a:xfrm>
          <a:custGeom>
            <a:rect b="b" l="l" r="r" t="t"/>
            <a:pathLst>
              <a:path extrusionOk="0" h="113" w="119">
                <a:moveTo>
                  <a:pt x="29" y="56"/>
                </a:moveTo>
                <a:cubicBezTo>
                  <a:pt x="28" y="56"/>
                  <a:pt x="27" y="55"/>
                  <a:pt x="27" y="54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6"/>
                  <a:pt x="28" y="15"/>
                  <a:pt x="29" y="15"/>
                </a:cubicBezTo>
                <a:cubicBezTo>
                  <a:pt x="91" y="15"/>
                  <a:pt x="91" y="15"/>
                  <a:pt x="91" y="15"/>
                </a:cubicBezTo>
                <a:cubicBezTo>
                  <a:pt x="92" y="15"/>
                  <a:pt x="93" y="16"/>
                  <a:pt x="93" y="17"/>
                </a:cubicBezTo>
                <a:cubicBezTo>
                  <a:pt x="93" y="54"/>
                  <a:pt x="93" y="54"/>
                  <a:pt x="93" y="54"/>
                </a:cubicBezTo>
                <a:cubicBezTo>
                  <a:pt x="93" y="55"/>
                  <a:pt x="92" y="56"/>
                  <a:pt x="91" y="56"/>
                </a:cubicBezTo>
                <a:lnTo>
                  <a:pt x="29" y="56"/>
                </a:lnTo>
                <a:close/>
                <a:moveTo>
                  <a:pt x="34" y="86"/>
                </a:moveTo>
                <a:cubicBezTo>
                  <a:pt x="31" y="86"/>
                  <a:pt x="28" y="83"/>
                  <a:pt x="28" y="80"/>
                </a:cubicBezTo>
                <a:cubicBezTo>
                  <a:pt x="28" y="77"/>
                  <a:pt x="31" y="74"/>
                  <a:pt x="34" y="74"/>
                </a:cubicBezTo>
                <a:cubicBezTo>
                  <a:pt x="37" y="74"/>
                  <a:pt x="40" y="77"/>
                  <a:pt x="40" y="80"/>
                </a:cubicBezTo>
                <a:cubicBezTo>
                  <a:pt x="40" y="83"/>
                  <a:pt x="37" y="86"/>
                  <a:pt x="34" y="86"/>
                </a:cubicBezTo>
                <a:moveTo>
                  <a:pt x="80" y="80"/>
                </a:moveTo>
                <a:cubicBezTo>
                  <a:pt x="80" y="77"/>
                  <a:pt x="83" y="74"/>
                  <a:pt x="86" y="74"/>
                </a:cubicBezTo>
                <a:cubicBezTo>
                  <a:pt x="89" y="74"/>
                  <a:pt x="92" y="77"/>
                  <a:pt x="92" y="80"/>
                </a:cubicBezTo>
                <a:cubicBezTo>
                  <a:pt x="92" y="83"/>
                  <a:pt x="89" y="86"/>
                  <a:pt x="86" y="86"/>
                </a:cubicBezTo>
                <a:cubicBezTo>
                  <a:pt x="83" y="86"/>
                  <a:pt x="80" y="83"/>
                  <a:pt x="80" y="80"/>
                </a:cubicBezTo>
                <a:moveTo>
                  <a:pt x="92" y="92"/>
                </a:moveTo>
                <a:cubicBezTo>
                  <a:pt x="98" y="92"/>
                  <a:pt x="98" y="92"/>
                  <a:pt x="98" y="92"/>
                </a:cubicBezTo>
                <a:cubicBezTo>
                  <a:pt x="101" y="92"/>
                  <a:pt x="102" y="90"/>
                  <a:pt x="102" y="88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0"/>
                  <a:pt x="98" y="5"/>
                  <a:pt x="93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2" y="0"/>
                  <a:pt x="72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5"/>
                  <a:pt x="48" y="5"/>
                  <a:pt x="48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2" y="5"/>
                  <a:pt x="17" y="10"/>
                  <a:pt x="17" y="15"/>
                </a:cubicBezTo>
                <a:cubicBezTo>
                  <a:pt x="17" y="88"/>
                  <a:pt x="17" y="88"/>
                  <a:pt x="17" y="88"/>
                </a:cubicBezTo>
                <a:cubicBezTo>
                  <a:pt x="17" y="90"/>
                  <a:pt x="19" y="92"/>
                  <a:pt x="21" y="92"/>
                </a:cubicBezTo>
                <a:cubicBezTo>
                  <a:pt x="28" y="92"/>
                  <a:pt x="28" y="92"/>
                  <a:pt x="28" y="92"/>
                </a:cubicBezTo>
                <a:cubicBezTo>
                  <a:pt x="0" y="113"/>
                  <a:pt x="0" y="113"/>
                  <a:pt x="0" y="113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40" y="92"/>
                  <a:pt x="40" y="92"/>
                  <a:pt x="40" y="92"/>
                </a:cubicBezTo>
                <a:cubicBezTo>
                  <a:pt x="80" y="92"/>
                  <a:pt x="80" y="92"/>
                  <a:pt x="80" y="92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9" y="113"/>
                  <a:pt x="119" y="113"/>
                  <a:pt x="119" y="113"/>
                </a:cubicBezTo>
                <a:lnTo>
                  <a:pt x="92" y="9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7" name="Google Shape;4797;p22"/>
          <p:cNvSpPr/>
          <p:nvPr/>
        </p:nvSpPr>
        <p:spPr>
          <a:xfrm>
            <a:off x="4736903" y="1650783"/>
            <a:ext cx="307148" cy="287952"/>
          </a:xfrm>
          <a:custGeom>
            <a:rect b="b" l="l" r="r" t="t"/>
            <a:pathLst>
              <a:path extrusionOk="0" h="114" w="122">
                <a:moveTo>
                  <a:pt x="104" y="96"/>
                </a:moveTo>
                <a:cubicBezTo>
                  <a:pt x="120" y="67"/>
                  <a:pt x="120" y="67"/>
                  <a:pt x="120" y="67"/>
                </a:cubicBezTo>
                <a:cubicBezTo>
                  <a:pt x="122" y="62"/>
                  <a:pt x="120" y="56"/>
                  <a:pt x="116" y="51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84" y="52"/>
                  <a:pt x="84" y="52"/>
                  <a:pt x="84" y="52"/>
                </a:cubicBezTo>
                <a:cubicBezTo>
                  <a:pt x="100" y="79"/>
                  <a:pt x="100" y="79"/>
                  <a:pt x="100" y="79"/>
                </a:cubicBezTo>
                <a:cubicBezTo>
                  <a:pt x="103" y="83"/>
                  <a:pt x="106" y="89"/>
                  <a:pt x="104" y="96"/>
                </a:cubicBezTo>
                <a:moveTo>
                  <a:pt x="77" y="114"/>
                </a:moveTo>
                <a:cubicBezTo>
                  <a:pt x="78" y="105"/>
                  <a:pt x="78" y="105"/>
                  <a:pt x="78" y="105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100" y="104"/>
                  <a:pt x="102" y="95"/>
                  <a:pt x="101" y="91"/>
                </a:cubicBezTo>
                <a:cubicBezTo>
                  <a:pt x="101" y="87"/>
                  <a:pt x="98" y="82"/>
                  <a:pt x="95" y="77"/>
                </a:cubicBezTo>
                <a:cubicBezTo>
                  <a:pt x="77" y="77"/>
                  <a:pt x="77" y="77"/>
                  <a:pt x="77" y="77"/>
                </a:cubicBezTo>
                <a:cubicBezTo>
                  <a:pt x="76" y="69"/>
                  <a:pt x="76" y="69"/>
                  <a:pt x="76" y="69"/>
                </a:cubicBezTo>
                <a:cubicBezTo>
                  <a:pt x="63" y="92"/>
                  <a:pt x="63" y="92"/>
                  <a:pt x="63" y="92"/>
                </a:cubicBezTo>
                <a:lnTo>
                  <a:pt x="77" y="114"/>
                </a:lnTo>
                <a:close/>
                <a:moveTo>
                  <a:pt x="75" y="1"/>
                </a:moveTo>
                <a:cubicBezTo>
                  <a:pt x="42" y="0"/>
                  <a:pt x="42" y="0"/>
                  <a:pt x="42" y="0"/>
                </a:cubicBezTo>
                <a:cubicBezTo>
                  <a:pt x="37" y="1"/>
                  <a:pt x="33" y="6"/>
                  <a:pt x="30" y="12"/>
                </a:cubicBezTo>
                <a:cubicBezTo>
                  <a:pt x="22" y="26"/>
                  <a:pt x="22" y="26"/>
                  <a:pt x="22" y="26"/>
                </a:cubicBezTo>
                <a:cubicBezTo>
                  <a:pt x="46" y="40"/>
                  <a:pt x="46" y="40"/>
                  <a:pt x="46" y="40"/>
                </a:cubicBezTo>
                <a:cubicBezTo>
                  <a:pt x="62" y="12"/>
                  <a:pt x="62" y="12"/>
                  <a:pt x="62" y="12"/>
                </a:cubicBezTo>
                <a:cubicBezTo>
                  <a:pt x="64" y="8"/>
                  <a:pt x="68" y="2"/>
                  <a:pt x="75" y="1"/>
                </a:cubicBezTo>
                <a:moveTo>
                  <a:pt x="104" y="16"/>
                </a:moveTo>
                <a:cubicBezTo>
                  <a:pt x="96" y="19"/>
                  <a:pt x="96" y="19"/>
                  <a:pt x="96" y="19"/>
                </a:cubicBezTo>
                <a:cubicBezTo>
                  <a:pt x="87" y="7"/>
                  <a:pt x="87" y="7"/>
                  <a:pt x="87" y="7"/>
                </a:cubicBezTo>
                <a:cubicBezTo>
                  <a:pt x="84" y="1"/>
                  <a:pt x="76" y="3"/>
                  <a:pt x="72" y="5"/>
                </a:cubicBezTo>
                <a:cubicBezTo>
                  <a:pt x="68" y="8"/>
                  <a:pt x="65" y="13"/>
                  <a:pt x="63" y="17"/>
                </a:cubicBezTo>
                <a:cubicBezTo>
                  <a:pt x="72" y="34"/>
                  <a:pt x="72" y="34"/>
                  <a:pt x="72" y="34"/>
                </a:cubicBezTo>
                <a:cubicBezTo>
                  <a:pt x="65" y="38"/>
                  <a:pt x="65" y="38"/>
                  <a:pt x="65" y="38"/>
                </a:cubicBezTo>
                <a:cubicBezTo>
                  <a:pt x="92" y="39"/>
                  <a:pt x="92" y="39"/>
                  <a:pt x="92" y="39"/>
                </a:cubicBezTo>
                <a:lnTo>
                  <a:pt x="104" y="16"/>
                </a:lnTo>
                <a:close/>
                <a:moveTo>
                  <a:pt x="4" y="70"/>
                </a:moveTo>
                <a:cubicBezTo>
                  <a:pt x="20" y="99"/>
                  <a:pt x="20" y="99"/>
                  <a:pt x="20" y="99"/>
                </a:cubicBezTo>
                <a:cubicBezTo>
                  <a:pt x="23" y="104"/>
                  <a:pt x="29" y="105"/>
                  <a:pt x="36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2" y="76"/>
                  <a:pt x="52" y="76"/>
                  <a:pt x="52" y="76"/>
                </a:cubicBezTo>
                <a:cubicBezTo>
                  <a:pt x="20" y="76"/>
                  <a:pt x="20" y="76"/>
                  <a:pt x="20" y="76"/>
                </a:cubicBezTo>
                <a:cubicBezTo>
                  <a:pt x="15" y="77"/>
                  <a:pt x="9" y="75"/>
                  <a:pt x="4" y="70"/>
                </a:cubicBezTo>
                <a:moveTo>
                  <a:pt x="3" y="37"/>
                </a:moveTo>
                <a:cubicBezTo>
                  <a:pt x="10" y="43"/>
                  <a:pt x="10" y="43"/>
                  <a:pt x="10" y="43"/>
                </a:cubicBezTo>
                <a:cubicBezTo>
                  <a:pt x="3" y="56"/>
                  <a:pt x="3" y="56"/>
                  <a:pt x="3" y="56"/>
                </a:cubicBezTo>
                <a:cubicBezTo>
                  <a:pt x="0" y="63"/>
                  <a:pt x="6" y="69"/>
                  <a:pt x="10" y="71"/>
                </a:cubicBezTo>
                <a:cubicBezTo>
                  <a:pt x="13" y="73"/>
                  <a:pt x="19" y="73"/>
                  <a:pt x="25" y="73"/>
                </a:cubicBezTo>
                <a:cubicBezTo>
                  <a:pt x="35" y="57"/>
                  <a:pt x="35" y="57"/>
                  <a:pt x="35" y="57"/>
                </a:cubicBezTo>
                <a:cubicBezTo>
                  <a:pt x="42" y="61"/>
                  <a:pt x="42" y="61"/>
                  <a:pt x="42" y="61"/>
                </a:cubicBezTo>
                <a:cubicBezTo>
                  <a:pt x="29" y="37"/>
                  <a:pt x="29" y="37"/>
                  <a:pt x="29" y="37"/>
                </a:cubicBezTo>
                <a:lnTo>
                  <a:pt x="3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8" name="Google Shape;4798;p22"/>
          <p:cNvSpPr/>
          <p:nvPr/>
        </p:nvSpPr>
        <p:spPr>
          <a:xfrm>
            <a:off x="4318066" y="1650783"/>
            <a:ext cx="300167" cy="287952"/>
          </a:xfrm>
          <a:custGeom>
            <a:rect b="b" l="l" r="r" t="t"/>
            <a:pathLst>
              <a:path extrusionOk="0" h="114" w="119">
                <a:moveTo>
                  <a:pt x="86" y="93"/>
                </a:moveTo>
                <a:cubicBezTo>
                  <a:pt x="97" y="93"/>
                  <a:pt x="97" y="93"/>
                  <a:pt x="97" y="93"/>
                </a:cubicBezTo>
                <a:cubicBezTo>
                  <a:pt x="99" y="93"/>
                  <a:pt x="101" y="92"/>
                  <a:pt x="101" y="89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11" y="37"/>
                  <a:pt x="113" y="34"/>
                  <a:pt x="111" y="31"/>
                </a:cubicBezTo>
                <a:cubicBezTo>
                  <a:pt x="95" y="3"/>
                  <a:pt x="95" y="3"/>
                  <a:pt x="95" y="3"/>
                </a:cubicBezTo>
                <a:cubicBezTo>
                  <a:pt x="93" y="0"/>
                  <a:pt x="89" y="0"/>
                  <a:pt x="88" y="3"/>
                </a:cubicBezTo>
                <a:cubicBezTo>
                  <a:pt x="72" y="31"/>
                  <a:pt x="72" y="31"/>
                  <a:pt x="72" y="31"/>
                </a:cubicBezTo>
                <a:cubicBezTo>
                  <a:pt x="70" y="34"/>
                  <a:pt x="72" y="37"/>
                  <a:pt x="75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89"/>
                  <a:pt x="82" y="89"/>
                  <a:pt x="82" y="89"/>
                </a:cubicBezTo>
                <a:cubicBezTo>
                  <a:pt x="82" y="92"/>
                  <a:pt x="84" y="93"/>
                  <a:pt x="86" y="93"/>
                </a:cubicBezTo>
                <a:moveTo>
                  <a:pt x="24" y="93"/>
                </a:moveTo>
                <a:cubicBezTo>
                  <a:pt x="34" y="93"/>
                  <a:pt x="34" y="93"/>
                  <a:pt x="34" y="93"/>
                </a:cubicBezTo>
                <a:cubicBezTo>
                  <a:pt x="37" y="93"/>
                  <a:pt x="38" y="92"/>
                  <a:pt x="38" y="89"/>
                </a:cubicBezTo>
                <a:cubicBezTo>
                  <a:pt x="38" y="37"/>
                  <a:pt x="38" y="37"/>
                  <a:pt x="38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8" y="37"/>
                  <a:pt x="50" y="34"/>
                  <a:pt x="49" y="31"/>
                </a:cubicBezTo>
                <a:cubicBezTo>
                  <a:pt x="33" y="3"/>
                  <a:pt x="33" y="3"/>
                  <a:pt x="33" y="3"/>
                </a:cubicBezTo>
                <a:cubicBezTo>
                  <a:pt x="31" y="0"/>
                  <a:pt x="27" y="0"/>
                  <a:pt x="25" y="3"/>
                </a:cubicBezTo>
                <a:cubicBezTo>
                  <a:pt x="9" y="31"/>
                  <a:pt x="9" y="31"/>
                  <a:pt x="9" y="31"/>
                </a:cubicBezTo>
                <a:cubicBezTo>
                  <a:pt x="8" y="34"/>
                  <a:pt x="10" y="37"/>
                  <a:pt x="13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89"/>
                  <a:pt x="20" y="89"/>
                  <a:pt x="20" y="89"/>
                </a:cubicBezTo>
                <a:cubicBezTo>
                  <a:pt x="20" y="92"/>
                  <a:pt x="22" y="93"/>
                  <a:pt x="24" y="93"/>
                </a:cubicBezTo>
                <a:moveTo>
                  <a:pt x="119" y="105"/>
                </a:moveTo>
                <a:cubicBezTo>
                  <a:pt x="119" y="112"/>
                  <a:pt x="119" y="112"/>
                  <a:pt x="119" y="112"/>
                </a:cubicBezTo>
                <a:cubicBezTo>
                  <a:pt x="119" y="113"/>
                  <a:pt x="118" y="114"/>
                  <a:pt x="117" y="114"/>
                </a:cubicBezTo>
                <a:cubicBezTo>
                  <a:pt x="2" y="114"/>
                  <a:pt x="2" y="114"/>
                  <a:pt x="2" y="114"/>
                </a:cubicBezTo>
                <a:cubicBezTo>
                  <a:pt x="1" y="114"/>
                  <a:pt x="0" y="113"/>
                  <a:pt x="0" y="112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104"/>
                  <a:pt x="1" y="103"/>
                  <a:pt x="2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8" y="103"/>
                  <a:pt x="119" y="104"/>
                  <a:pt x="119" y="10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9" name="Google Shape;4799;p22"/>
          <p:cNvSpPr/>
          <p:nvPr/>
        </p:nvSpPr>
        <p:spPr>
          <a:xfrm>
            <a:off x="5150506" y="1612389"/>
            <a:ext cx="296677" cy="366483"/>
          </a:xfrm>
          <a:custGeom>
            <a:rect b="b" l="l" r="r" t="t"/>
            <a:pathLst>
              <a:path extrusionOk="0" h="145" w="118">
                <a:moveTo>
                  <a:pt x="33" y="100"/>
                </a:moveTo>
                <a:cubicBezTo>
                  <a:pt x="26" y="109"/>
                  <a:pt x="26" y="109"/>
                  <a:pt x="26" y="109"/>
                </a:cubicBezTo>
                <a:cubicBezTo>
                  <a:pt x="25" y="109"/>
                  <a:pt x="25" y="109"/>
                  <a:pt x="24" y="109"/>
                </a:cubicBezTo>
                <a:cubicBezTo>
                  <a:pt x="24" y="109"/>
                  <a:pt x="23" y="109"/>
                  <a:pt x="23" y="109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7" y="104"/>
                  <a:pt x="17" y="103"/>
                  <a:pt x="18" y="102"/>
                </a:cubicBezTo>
                <a:cubicBezTo>
                  <a:pt x="19" y="102"/>
                  <a:pt x="20" y="101"/>
                  <a:pt x="21" y="102"/>
                </a:cubicBezTo>
                <a:cubicBezTo>
                  <a:pt x="24" y="105"/>
                  <a:pt x="24" y="105"/>
                  <a:pt x="24" y="105"/>
                </a:cubicBezTo>
                <a:cubicBezTo>
                  <a:pt x="30" y="98"/>
                  <a:pt x="30" y="98"/>
                  <a:pt x="30" y="98"/>
                </a:cubicBezTo>
                <a:cubicBezTo>
                  <a:pt x="31" y="97"/>
                  <a:pt x="32" y="97"/>
                  <a:pt x="33" y="97"/>
                </a:cubicBezTo>
                <a:cubicBezTo>
                  <a:pt x="34" y="98"/>
                  <a:pt x="34" y="99"/>
                  <a:pt x="33" y="100"/>
                </a:cubicBezTo>
                <a:moveTo>
                  <a:pt x="33" y="82"/>
                </a:moveTo>
                <a:cubicBezTo>
                  <a:pt x="26" y="91"/>
                  <a:pt x="26" y="91"/>
                  <a:pt x="26" y="91"/>
                </a:cubicBezTo>
                <a:cubicBezTo>
                  <a:pt x="25" y="91"/>
                  <a:pt x="25" y="92"/>
                  <a:pt x="24" y="92"/>
                </a:cubicBezTo>
                <a:cubicBezTo>
                  <a:pt x="24" y="92"/>
                  <a:pt x="23" y="91"/>
                  <a:pt x="23" y="91"/>
                </a:cubicBezTo>
                <a:cubicBezTo>
                  <a:pt x="18" y="87"/>
                  <a:pt x="18" y="87"/>
                  <a:pt x="18" y="87"/>
                </a:cubicBezTo>
                <a:cubicBezTo>
                  <a:pt x="17" y="87"/>
                  <a:pt x="17" y="85"/>
                  <a:pt x="18" y="85"/>
                </a:cubicBezTo>
                <a:cubicBezTo>
                  <a:pt x="19" y="84"/>
                  <a:pt x="20" y="84"/>
                  <a:pt x="21" y="84"/>
                </a:cubicBezTo>
                <a:cubicBezTo>
                  <a:pt x="24" y="87"/>
                  <a:pt x="24" y="87"/>
                  <a:pt x="24" y="87"/>
                </a:cubicBezTo>
                <a:cubicBezTo>
                  <a:pt x="30" y="80"/>
                  <a:pt x="30" y="80"/>
                  <a:pt x="30" y="80"/>
                </a:cubicBezTo>
                <a:cubicBezTo>
                  <a:pt x="31" y="79"/>
                  <a:pt x="32" y="79"/>
                  <a:pt x="33" y="80"/>
                </a:cubicBezTo>
                <a:cubicBezTo>
                  <a:pt x="34" y="80"/>
                  <a:pt x="34" y="82"/>
                  <a:pt x="33" y="82"/>
                </a:cubicBezTo>
                <a:moveTo>
                  <a:pt x="33" y="65"/>
                </a:moveTo>
                <a:cubicBezTo>
                  <a:pt x="26" y="73"/>
                  <a:pt x="26" y="73"/>
                  <a:pt x="26" y="73"/>
                </a:cubicBezTo>
                <a:cubicBezTo>
                  <a:pt x="25" y="74"/>
                  <a:pt x="25" y="74"/>
                  <a:pt x="24" y="74"/>
                </a:cubicBezTo>
                <a:cubicBezTo>
                  <a:pt x="24" y="74"/>
                  <a:pt x="23" y="74"/>
                  <a:pt x="23" y="73"/>
                </a:cubicBezTo>
                <a:cubicBezTo>
                  <a:pt x="18" y="70"/>
                  <a:pt x="18" y="70"/>
                  <a:pt x="18" y="70"/>
                </a:cubicBezTo>
                <a:cubicBezTo>
                  <a:pt x="17" y="69"/>
                  <a:pt x="17" y="68"/>
                  <a:pt x="18" y="67"/>
                </a:cubicBezTo>
                <a:cubicBezTo>
                  <a:pt x="19" y="66"/>
                  <a:pt x="20" y="66"/>
                  <a:pt x="21" y="67"/>
                </a:cubicBezTo>
                <a:cubicBezTo>
                  <a:pt x="24" y="69"/>
                  <a:pt x="24" y="69"/>
                  <a:pt x="24" y="69"/>
                </a:cubicBezTo>
                <a:cubicBezTo>
                  <a:pt x="30" y="62"/>
                  <a:pt x="30" y="62"/>
                  <a:pt x="30" y="62"/>
                </a:cubicBezTo>
                <a:cubicBezTo>
                  <a:pt x="31" y="61"/>
                  <a:pt x="32" y="61"/>
                  <a:pt x="33" y="62"/>
                </a:cubicBezTo>
                <a:cubicBezTo>
                  <a:pt x="34" y="63"/>
                  <a:pt x="34" y="64"/>
                  <a:pt x="33" y="65"/>
                </a:cubicBezTo>
                <a:moveTo>
                  <a:pt x="33" y="46"/>
                </a:moveTo>
                <a:cubicBezTo>
                  <a:pt x="26" y="55"/>
                  <a:pt x="26" y="55"/>
                  <a:pt x="26" y="55"/>
                </a:cubicBezTo>
                <a:cubicBezTo>
                  <a:pt x="25" y="55"/>
                  <a:pt x="25" y="55"/>
                  <a:pt x="24" y="55"/>
                </a:cubicBezTo>
                <a:cubicBezTo>
                  <a:pt x="24" y="55"/>
                  <a:pt x="23" y="55"/>
                  <a:pt x="23" y="55"/>
                </a:cubicBezTo>
                <a:cubicBezTo>
                  <a:pt x="18" y="51"/>
                  <a:pt x="18" y="51"/>
                  <a:pt x="18" y="51"/>
                </a:cubicBezTo>
                <a:cubicBezTo>
                  <a:pt x="17" y="50"/>
                  <a:pt x="17" y="49"/>
                  <a:pt x="18" y="48"/>
                </a:cubicBezTo>
                <a:cubicBezTo>
                  <a:pt x="19" y="48"/>
                  <a:pt x="20" y="47"/>
                  <a:pt x="21" y="48"/>
                </a:cubicBezTo>
                <a:cubicBezTo>
                  <a:pt x="24" y="51"/>
                  <a:pt x="24" y="51"/>
                  <a:pt x="24" y="51"/>
                </a:cubicBezTo>
                <a:cubicBezTo>
                  <a:pt x="30" y="44"/>
                  <a:pt x="30" y="44"/>
                  <a:pt x="30" y="44"/>
                </a:cubicBezTo>
                <a:cubicBezTo>
                  <a:pt x="31" y="43"/>
                  <a:pt x="32" y="43"/>
                  <a:pt x="33" y="43"/>
                </a:cubicBezTo>
                <a:cubicBezTo>
                  <a:pt x="34" y="44"/>
                  <a:pt x="34" y="45"/>
                  <a:pt x="33" y="46"/>
                </a:cubicBezTo>
                <a:moveTo>
                  <a:pt x="58" y="108"/>
                </a:moveTo>
                <a:cubicBezTo>
                  <a:pt x="39" y="108"/>
                  <a:pt x="39" y="108"/>
                  <a:pt x="39" y="108"/>
                </a:cubicBezTo>
                <a:cubicBezTo>
                  <a:pt x="38" y="108"/>
                  <a:pt x="37" y="107"/>
                  <a:pt x="37" y="106"/>
                </a:cubicBezTo>
                <a:cubicBezTo>
                  <a:pt x="37" y="104"/>
                  <a:pt x="37" y="104"/>
                  <a:pt x="37" y="104"/>
                </a:cubicBezTo>
                <a:cubicBezTo>
                  <a:pt x="37" y="103"/>
                  <a:pt x="38" y="102"/>
                  <a:pt x="39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0" y="103"/>
                  <a:pt x="60" y="104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7"/>
                  <a:pt x="59" y="108"/>
                  <a:pt x="58" y="108"/>
                </a:cubicBezTo>
                <a:moveTo>
                  <a:pt x="62" y="89"/>
                </a:moveTo>
                <a:cubicBezTo>
                  <a:pt x="39" y="89"/>
                  <a:pt x="39" y="89"/>
                  <a:pt x="39" y="89"/>
                </a:cubicBezTo>
                <a:cubicBezTo>
                  <a:pt x="38" y="89"/>
                  <a:pt x="37" y="88"/>
                  <a:pt x="37" y="87"/>
                </a:cubicBezTo>
                <a:cubicBezTo>
                  <a:pt x="37" y="85"/>
                  <a:pt x="37" y="85"/>
                  <a:pt x="37" y="85"/>
                </a:cubicBezTo>
                <a:cubicBezTo>
                  <a:pt x="37" y="84"/>
                  <a:pt x="38" y="83"/>
                  <a:pt x="39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63" y="83"/>
                  <a:pt x="64" y="84"/>
                  <a:pt x="64" y="85"/>
                </a:cubicBezTo>
                <a:cubicBezTo>
                  <a:pt x="64" y="87"/>
                  <a:pt x="64" y="87"/>
                  <a:pt x="64" y="87"/>
                </a:cubicBezTo>
                <a:cubicBezTo>
                  <a:pt x="64" y="88"/>
                  <a:pt x="63" y="89"/>
                  <a:pt x="62" y="89"/>
                </a:cubicBezTo>
                <a:moveTo>
                  <a:pt x="73" y="54"/>
                </a:moveTo>
                <a:cubicBezTo>
                  <a:pt x="39" y="54"/>
                  <a:pt x="39" y="54"/>
                  <a:pt x="39" y="54"/>
                </a:cubicBezTo>
                <a:cubicBezTo>
                  <a:pt x="38" y="54"/>
                  <a:pt x="37" y="53"/>
                  <a:pt x="37" y="52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49"/>
                  <a:pt x="38" y="48"/>
                  <a:pt x="39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4" y="48"/>
                  <a:pt x="75" y="49"/>
                  <a:pt x="75" y="50"/>
                </a:cubicBezTo>
                <a:cubicBezTo>
                  <a:pt x="75" y="52"/>
                  <a:pt x="75" y="52"/>
                  <a:pt x="75" y="52"/>
                </a:cubicBezTo>
                <a:cubicBezTo>
                  <a:pt x="75" y="53"/>
                  <a:pt x="74" y="54"/>
                  <a:pt x="73" y="54"/>
                </a:cubicBezTo>
                <a:moveTo>
                  <a:pt x="73" y="73"/>
                </a:moveTo>
                <a:cubicBezTo>
                  <a:pt x="39" y="73"/>
                  <a:pt x="39" y="73"/>
                  <a:pt x="39" y="73"/>
                </a:cubicBezTo>
                <a:cubicBezTo>
                  <a:pt x="38" y="73"/>
                  <a:pt x="37" y="72"/>
                  <a:pt x="37" y="70"/>
                </a:cubicBezTo>
                <a:cubicBezTo>
                  <a:pt x="37" y="68"/>
                  <a:pt x="37" y="68"/>
                  <a:pt x="37" y="68"/>
                </a:cubicBezTo>
                <a:cubicBezTo>
                  <a:pt x="37" y="67"/>
                  <a:pt x="38" y="66"/>
                  <a:pt x="39" y="66"/>
                </a:cubicBezTo>
                <a:cubicBezTo>
                  <a:pt x="73" y="66"/>
                  <a:pt x="73" y="66"/>
                  <a:pt x="73" y="66"/>
                </a:cubicBezTo>
                <a:cubicBezTo>
                  <a:pt x="74" y="66"/>
                  <a:pt x="75" y="67"/>
                  <a:pt x="75" y="68"/>
                </a:cubicBezTo>
                <a:cubicBezTo>
                  <a:pt x="75" y="70"/>
                  <a:pt x="75" y="70"/>
                  <a:pt x="75" y="70"/>
                </a:cubicBezTo>
                <a:cubicBezTo>
                  <a:pt x="75" y="72"/>
                  <a:pt x="74" y="73"/>
                  <a:pt x="73" y="73"/>
                </a:cubicBezTo>
                <a:moveTo>
                  <a:pt x="109" y="113"/>
                </a:moveTo>
                <a:cubicBezTo>
                  <a:pt x="92" y="131"/>
                  <a:pt x="92" y="131"/>
                  <a:pt x="92" y="131"/>
                </a:cubicBezTo>
                <a:cubicBezTo>
                  <a:pt x="91" y="132"/>
                  <a:pt x="90" y="133"/>
                  <a:pt x="89" y="133"/>
                </a:cubicBezTo>
                <a:cubicBezTo>
                  <a:pt x="88" y="133"/>
                  <a:pt x="87" y="132"/>
                  <a:pt x="87" y="13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4" y="122"/>
                  <a:pt x="74" y="120"/>
                  <a:pt x="76" y="118"/>
                </a:cubicBezTo>
                <a:cubicBezTo>
                  <a:pt x="77" y="116"/>
                  <a:pt x="80" y="116"/>
                  <a:pt x="81" y="117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103" y="107"/>
                  <a:pt x="103" y="107"/>
                  <a:pt x="103" y="107"/>
                </a:cubicBezTo>
                <a:cubicBezTo>
                  <a:pt x="104" y="105"/>
                  <a:pt x="107" y="105"/>
                  <a:pt x="109" y="107"/>
                </a:cubicBezTo>
                <a:cubicBezTo>
                  <a:pt x="110" y="108"/>
                  <a:pt x="110" y="111"/>
                  <a:pt x="109" y="113"/>
                </a:cubicBezTo>
                <a:moveTo>
                  <a:pt x="91" y="91"/>
                </a:moveTo>
                <a:cubicBezTo>
                  <a:pt x="76" y="91"/>
                  <a:pt x="64" y="103"/>
                  <a:pt x="64" y="118"/>
                </a:cubicBezTo>
                <a:cubicBezTo>
                  <a:pt x="64" y="133"/>
                  <a:pt x="76" y="145"/>
                  <a:pt x="91" y="145"/>
                </a:cubicBezTo>
                <a:cubicBezTo>
                  <a:pt x="106" y="145"/>
                  <a:pt x="118" y="133"/>
                  <a:pt x="118" y="118"/>
                </a:cubicBezTo>
                <a:cubicBezTo>
                  <a:pt x="118" y="103"/>
                  <a:pt x="106" y="91"/>
                  <a:pt x="91" y="91"/>
                </a:cubicBezTo>
                <a:moveTo>
                  <a:pt x="60" y="131"/>
                </a:moveTo>
                <a:cubicBezTo>
                  <a:pt x="8" y="131"/>
                  <a:pt x="8" y="131"/>
                  <a:pt x="8" y="131"/>
                </a:cubicBezTo>
                <a:cubicBezTo>
                  <a:pt x="4" y="131"/>
                  <a:pt x="0" y="127"/>
                  <a:pt x="0" y="12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8"/>
                  <a:pt x="4" y="14"/>
                  <a:pt x="6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5"/>
                  <a:pt x="23" y="16"/>
                  <a:pt x="23" y="16"/>
                </a:cubicBezTo>
                <a:cubicBezTo>
                  <a:pt x="23" y="22"/>
                  <a:pt x="27" y="27"/>
                  <a:pt x="33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6" y="27"/>
                  <a:pt x="70" y="22"/>
                  <a:pt x="70" y="16"/>
                </a:cubicBezTo>
                <a:cubicBezTo>
                  <a:pt x="70" y="16"/>
                  <a:pt x="70" y="15"/>
                  <a:pt x="70" y="14"/>
                </a:cubicBezTo>
                <a:cubicBezTo>
                  <a:pt x="83" y="14"/>
                  <a:pt x="83" y="14"/>
                  <a:pt x="83" y="14"/>
                </a:cubicBezTo>
                <a:cubicBezTo>
                  <a:pt x="90" y="14"/>
                  <a:pt x="93" y="18"/>
                  <a:pt x="93" y="23"/>
                </a:cubicBezTo>
                <a:cubicBezTo>
                  <a:pt x="93" y="85"/>
                  <a:pt x="93" y="85"/>
                  <a:pt x="93" y="85"/>
                </a:cubicBezTo>
                <a:cubicBezTo>
                  <a:pt x="93" y="85"/>
                  <a:pt x="92" y="85"/>
                  <a:pt x="91" y="85"/>
                </a:cubicBezTo>
                <a:cubicBezTo>
                  <a:pt x="88" y="85"/>
                  <a:pt x="86" y="85"/>
                  <a:pt x="83" y="86"/>
                </a:cubicBezTo>
                <a:cubicBezTo>
                  <a:pt x="83" y="37"/>
                  <a:pt x="83" y="37"/>
                  <a:pt x="83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4"/>
                  <a:pt x="59" y="127"/>
                  <a:pt x="60" y="131"/>
                </a:cubicBezTo>
                <a:moveTo>
                  <a:pt x="47" y="10"/>
                </a:moveTo>
                <a:cubicBezTo>
                  <a:pt x="45" y="10"/>
                  <a:pt x="43" y="9"/>
                  <a:pt x="43" y="7"/>
                </a:cubicBezTo>
                <a:cubicBezTo>
                  <a:pt x="43" y="5"/>
                  <a:pt x="45" y="4"/>
                  <a:pt x="47" y="4"/>
                </a:cubicBezTo>
                <a:cubicBezTo>
                  <a:pt x="48" y="4"/>
                  <a:pt x="50" y="5"/>
                  <a:pt x="50" y="7"/>
                </a:cubicBezTo>
                <a:cubicBezTo>
                  <a:pt x="50" y="9"/>
                  <a:pt x="48" y="10"/>
                  <a:pt x="47" y="10"/>
                </a:cubicBezTo>
                <a:moveTo>
                  <a:pt x="60" y="10"/>
                </a:moveTo>
                <a:cubicBezTo>
                  <a:pt x="57" y="10"/>
                  <a:pt x="57" y="10"/>
                  <a:pt x="57" y="10"/>
                </a:cubicBezTo>
                <a:cubicBezTo>
                  <a:pt x="55" y="10"/>
                  <a:pt x="54" y="9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3"/>
                  <a:pt x="51" y="0"/>
                  <a:pt x="47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2" y="0"/>
                  <a:pt x="39" y="3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9"/>
                  <a:pt x="38" y="10"/>
                  <a:pt x="36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0" y="10"/>
                  <a:pt x="27" y="13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20"/>
                  <a:pt x="30" y="23"/>
                  <a:pt x="33" y="23"/>
                </a:cubicBezTo>
                <a:cubicBezTo>
                  <a:pt x="60" y="23"/>
                  <a:pt x="60" y="23"/>
                  <a:pt x="60" y="23"/>
                </a:cubicBezTo>
                <a:cubicBezTo>
                  <a:pt x="64" y="23"/>
                  <a:pt x="66" y="20"/>
                  <a:pt x="66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3"/>
                  <a:pt x="64" y="10"/>
                  <a:pt x="60" y="1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0" name="Google Shape;4800;p22"/>
          <p:cNvSpPr/>
          <p:nvPr/>
        </p:nvSpPr>
        <p:spPr>
          <a:xfrm>
            <a:off x="5588541" y="1633331"/>
            <a:ext cx="301913" cy="324599"/>
          </a:xfrm>
          <a:custGeom>
            <a:rect b="b" l="l" r="r" t="t"/>
            <a:pathLst>
              <a:path extrusionOk="0" h="129" w="120">
                <a:moveTo>
                  <a:pt x="58" y="19"/>
                </a:moveTo>
                <a:cubicBezTo>
                  <a:pt x="55" y="19"/>
                  <a:pt x="53" y="17"/>
                  <a:pt x="53" y="14"/>
                </a:cubicBezTo>
                <a:cubicBezTo>
                  <a:pt x="53" y="12"/>
                  <a:pt x="55" y="9"/>
                  <a:pt x="58" y="9"/>
                </a:cubicBezTo>
                <a:cubicBezTo>
                  <a:pt x="61" y="9"/>
                  <a:pt x="63" y="12"/>
                  <a:pt x="63" y="14"/>
                </a:cubicBezTo>
                <a:cubicBezTo>
                  <a:pt x="63" y="17"/>
                  <a:pt x="61" y="19"/>
                  <a:pt x="58" y="19"/>
                </a:cubicBezTo>
                <a:moveTo>
                  <a:pt x="61" y="8"/>
                </a:moveTo>
                <a:cubicBezTo>
                  <a:pt x="55" y="8"/>
                  <a:pt x="50" y="13"/>
                  <a:pt x="50" y="19"/>
                </a:cubicBezTo>
                <a:cubicBezTo>
                  <a:pt x="50" y="26"/>
                  <a:pt x="55" y="31"/>
                  <a:pt x="61" y="31"/>
                </a:cubicBezTo>
                <a:cubicBezTo>
                  <a:pt x="68" y="31"/>
                  <a:pt x="73" y="26"/>
                  <a:pt x="73" y="19"/>
                </a:cubicBezTo>
                <a:cubicBezTo>
                  <a:pt x="73" y="13"/>
                  <a:pt x="68" y="8"/>
                  <a:pt x="61" y="8"/>
                </a:cubicBezTo>
                <a:moveTo>
                  <a:pt x="61" y="0"/>
                </a:moveTo>
                <a:cubicBezTo>
                  <a:pt x="44" y="0"/>
                  <a:pt x="29" y="15"/>
                  <a:pt x="29" y="19"/>
                </a:cubicBezTo>
                <a:cubicBezTo>
                  <a:pt x="29" y="23"/>
                  <a:pt x="44" y="39"/>
                  <a:pt x="61" y="39"/>
                </a:cubicBezTo>
                <a:cubicBezTo>
                  <a:pt x="79" y="39"/>
                  <a:pt x="93" y="23"/>
                  <a:pt x="93" y="19"/>
                </a:cubicBezTo>
                <a:cubicBezTo>
                  <a:pt x="93" y="15"/>
                  <a:pt x="79" y="0"/>
                  <a:pt x="61" y="0"/>
                </a:cubicBezTo>
                <a:moveTo>
                  <a:pt x="61" y="4"/>
                </a:moveTo>
                <a:cubicBezTo>
                  <a:pt x="69" y="4"/>
                  <a:pt x="76" y="8"/>
                  <a:pt x="81" y="11"/>
                </a:cubicBezTo>
                <a:cubicBezTo>
                  <a:pt x="86" y="14"/>
                  <a:pt x="89" y="18"/>
                  <a:pt x="89" y="19"/>
                </a:cubicBezTo>
                <a:cubicBezTo>
                  <a:pt x="89" y="21"/>
                  <a:pt x="86" y="24"/>
                  <a:pt x="81" y="28"/>
                </a:cubicBezTo>
                <a:cubicBezTo>
                  <a:pt x="76" y="31"/>
                  <a:pt x="69" y="35"/>
                  <a:pt x="61" y="35"/>
                </a:cubicBezTo>
                <a:cubicBezTo>
                  <a:pt x="53" y="35"/>
                  <a:pt x="46" y="31"/>
                  <a:pt x="42" y="28"/>
                </a:cubicBezTo>
                <a:cubicBezTo>
                  <a:pt x="37" y="24"/>
                  <a:pt x="34" y="21"/>
                  <a:pt x="33" y="19"/>
                </a:cubicBezTo>
                <a:cubicBezTo>
                  <a:pt x="34" y="18"/>
                  <a:pt x="37" y="14"/>
                  <a:pt x="42" y="11"/>
                </a:cubicBezTo>
                <a:cubicBezTo>
                  <a:pt x="46" y="8"/>
                  <a:pt x="53" y="4"/>
                  <a:pt x="61" y="4"/>
                </a:cubicBezTo>
                <a:moveTo>
                  <a:pt x="118" y="85"/>
                </a:moveTo>
                <a:cubicBezTo>
                  <a:pt x="108" y="84"/>
                  <a:pt x="108" y="84"/>
                  <a:pt x="108" y="84"/>
                </a:cubicBezTo>
                <a:cubicBezTo>
                  <a:pt x="108" y="119"/>
                  <a:pt x="108" y="119"/>
                  <a:pt x="108" y="11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1" y="129"/>
                  <a:pt x="59" y="129"/>
                  <a:pt x="57" y="129"/>
                </a:cubicBezTo>
                <a:cubicBezTo>
                  <a:pt x="13" y="120"/>
                  <a:pt x="13" y="120"/>
                  <a:pt x="13" y="120"/>
                </a:cubicBezTo>
                <a:cubicBezTo>
                  <a:pt x="13" y="120"/>
                  <a:pt x="12" y="119"/>
                  <a:pt x="12" y="118"/>
                </a:cubicBezTo>
                <a:cubicBezTo>
                  <a:pt x="11" y="89"/>
                  <a:pt x="11" y="89"/>
                  <a:pt x="11" y="89"/>
                </a:cubicBezTo>
                <a:cubicBezTo>
                  <a:pt x="11" y="88"/>
                  <a:pt x="12" y="88"/>
                  <a:pt x="13" y="88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84"/>
                  <a:pt x="51" y="84"/>
                  <a:pt x="51" y="83"/>
                </a:cubicBezTo>
                <a:cubicBezTo>
                  <a:pt x="60" y="62"/>
                  <a:pt x="60" y="62"/>
                  <a:pt x="60" y="62"/>
                </a:cubicBezTo>
                <a:cubicBezTo>
                  <a:pt x="60" y="121"/>
                  <a:pt x="60" y="121"/>
                  <a:pt x="60" y="121"/>
                </a:cubicBezTo>
                <a:cubicBezTo>
                  <a:pt x="100" y="113"/>
                  <a:pt x="100" y="113"/>
                  <a:pt x="100" y="11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76" y="82"/>
                  <a:pt x="76" y="82"/>
                  <a:pt x="76" y="82"/>
                </a:cubicBezTo>
                <a:cubicBezTo>
                  <a:pt x="74" y="82"/>
                  <a:pt x="73" y="80"/>
                  <a:pt x="72" y="79"/>
                </a:cubicBezTo>
                <a:cubicBezTo>
                  <a:pt x="60" y="52"/>
                  <a:pt x="60" y="52"/>
                  <a:pt x="60" y="52"/>
                </a:cubicBezTo>
                <a:cubicBezTo>
                  <a:pt x="48" y="79"/>
                  <a:pt x="48" y="79"/>
                  <a:pt x="48" y="79"/>
                </a:cubicBezTo>
                <a:cubicBezTo>
                  <a:pt x="47" y="80"/>
                  <a:pt x="47" y="80"/>
                  <a:pt x="46" y="80"/>
                </a:cubicBezTo>
                <a:cubicBezTo>
                  <a:pt x="3" y="85"/>
                  <a:pt x="3" y="85"/>
                  <a:pt x="3" y="85"/>
                </a:cubicBezTo>
                <a:cubicBezTo>
                  <a:pt x="1" y="85"/>
                  <a:pt x="0" y="83"/>
                  <a:pt x="1" y="82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4" y="57"/>
                </a:cubicBezTo>
                <a:cubicBezTo>
                  <a:pt x="58" y="48"/>
                  <a:pt x="58" y="48"/>
                  <a:pt x="5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7" y="57"/>
                  <a:pt x="108" y="57"/>
                  <a:pt x="108" y="57"/>
                </a:cubicBezTo>
                <a:cubicBezTo>
                  <a:pt x="119" y="82"/>
                  <a:pt x="119" y="82"/>
                  <a:pt x="119" y="82"/>
                </a:cubicBezTo>
                <a:cubicBezTo>
                  <a:pt x="120" y="83"/>
                  <a:pt x="119" y="85"/>
                  <a:pt x="118" y="8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1" name="Google Shape;4801;p22"/>
          <p:cNvSpPr/>
          <p:nvPr/>
        </p:nvSpPr>
        <p:spPr>
          <a:xfrm>
            <a:off x="7400015" y="1607155"/>
            <a:ext cx="300167" cy="373464"/>
          </a:xfrm>
          <a:custGeom>
            <a:rect b="b" l="l" r="r" t="t"/>
            <a:pathLst>
              <a:path extrusionOk="0" h="148" w="119">
                <a:moveTo>
                  <a:pt x="14" y="35"/>
                </a:moveTo>
                <a:cubicBezTo>
                  <a:pt x="16" y="35"/>
                  <a:pt x="17" y="34"/>
                  <a:pt x="17" y="32"/>
                </a:cubicBezTo>
                <a:cubicBezTo>
                  <a:pt x="17" y="31"/>
                  <a:pt x="16" y="29"/>
                  <a:pt x="14" y="29"/>
                </a:cubicBezTo>
                <a:cubicBezTo>
                  <a:pt x="13" y="29"/>
                  <a:pt x="12" y="31"/>
                  <a:pt x="12" y="32"/>
                </a:cubicBezTo>
                <a:cubicBezTo>
                  <a:pt x="12" y="34"/>
                  <a:pt x="13" y="35"/>
                  <a:pt x="14" y="35"/>
                </a:cubicBezTo>
                <a:moveTo>
                  <a:pt x="32" y="53"/>
                </a:moveTo>
                <a:cubicBezTo>
                  <a:pt x="34" y="53"/>
                  <a:pt x="35" y="52"/>
                  <a:pt x="35" y="50"/>
                </a:cubicBezTo>
                <a:cubicBezTo>
                  <a:pt x="35" y="48"/>
                  <a:pt x="34" y="47"/>
                  <a:pt x="32" y="47"/>
                </a:cubicBezTo>
                <a:cubicBezTo>
                  <a:pt x="31" y="47"/>
                  <a:pt x="29" y="48"/>
                  <a:pt x="29" y="50"/>
                </a:cubicBezTo>
                <a:cubicBezTo>
                  <a:pt x="29" y="52"/>
                  <a:pt x="31" y="53"/>
                  <a:pt x="32" y="53"/>
                </a:cubicBezTo>
                <a:moveTo>
                  <a:pt x="32" y="18"/>
                </a:moveTo>
                <a:cubicBezTo>
                  <a:pt x="34" y="18"/>
                  <a:pt x="35" y="17"/>
                  <a:pt x="35" y="15"/>
                </a:cubicBezTo>
                <a:cubicBezTo>
                  <a:pt x="35" y="13"/>
                  <a:pt x="34" y="12"/>
                  <a:pt x="32" y="12"/>
                </a:cubicBezTo>
                <a:cubicBezTo>
                  <a:pt x="31" y="12"/>
                  <a:pt x="29" y="13"/>
                  <a:pt x="29" y="15"/>
                </a:cubicBezTo>
                <a:cubicBezTo>
                  <a:pt x="29" y="17"/>
                  <a:pt x="31" y="18"/>
                  <a:pt x="32" y="18"/>
                </a:cubicBezTo>
                <a:moveTo>
                  <a:pt x="30" y="36"/>
                </a:moveTo>
                <a:cubicBezTo>
                  <a:pt x="29" y="36"/>
                  <a:pt x="27" y="35"/>
                  <a:pt x="26" y="33"/>
                </a:cubicBezTo>
                <a:cubicBezTo>
                  <a:pt x="26" y="31"/>
                  <a:pt x="27" y="29"/>
                  <a:pt x="29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50" y="32"/>
                  <a:pt x="50" y="32"/>
                  <a:pt x="50" y="32"/>
                </a:cubicBezTo>
                <a:lnTo>
                  <a:pt x="30" y="36"/>
                </a:lnTo>
                <a:close/>
                <a:moveTo>
                  <a:pt x="78" y="92"/>
                </a:moveTo>
                <a:cubicBezTo>
                  <a:pt x="72" y="92"/>
                  <a:pt x="72" y="92"/>
                  <a:pt x="72" y="92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68" y="92"/>
                  <a:pt x="68" y="92"/>
                  <a:pt x="68" y="92"/>
                </a:cubicBezTo>
                <a:cubicBezTo>
                  <a:pt x="62" y="92"/>
                  <a:pt x="62" y="92"/>
                  <a:pt x="62" y="92"/>
                </a:cubicBezTo>
                <a:cubicBezTo>
                  <a:pt x="70" y="82"/>
                  <a:pt x="70" y="82"/>
                  <a:pt x="70" y="82"/>
                </a:cubicBezTo>
                <a:lnTo>
                  <a:pt x="78" y="92"/>
                </a:lnTo>
                <a:close/>
                <a:moveTo>
                  <a:pt x="91" y="82"/>
                </a:moveTo>
                <a:cubicBezTo>
                  <a:pt x="99" y="92"/>
                  <a:pt x="99" y="92"/>
                  <a:pt x="99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89" y="92"/>
                  <a:pt x="89" y="92"/>
                  <a:pt x="89" y="92"/>
                </a:cubicBezTo>
                <a:cubicBezTo>
                  <a:pt x="83" y="92"/>
                  <a:pt x="83" y="92"/>
                  <a:pt x="83" y="92"/>
                </a:cubicBezTo>
                <a:lnTo>
                  <a:pt x="91" y="82"/>
                </a:lnTo>
                <a:close/>
                <a:moveTo>
                  <a:pt x="97" y="116"/>
                </a:moveTo>
                <a:cubicBezTo>
                  <a:pt x="64" y="116"/>
                  <a:pt x="64" y="116"/>
                  <a:pt x="64" y="116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97" y="112"/>
                  <a:pt x="97" y="112"/>
                  <a:pt x="97" y="112"/>
                </a:cubicBezTo>
                <a:lnTo>
                  <a:pt x="97" y="116"/>
                </a:lnTo>
                <a:close/>
                <a:moveTo>
                  <a:pt x="59" y="67"/>
                </a:moveTo>
                <a:cubicBezTo>
                  <a:pt x="52" y="67"/>
                  <a:pt x="47" y="72"/>
                  <a:pt x="47" y="78"/>
                </a:cubicBezTo>
                <a:cubicBezTo>
                  <a:pt x="47" y="117"/>
                  <a:pt x="47" y="117"/>
                  <a:pt x="47" y="117"/>
                </a:cubicBezTo>
                <a:cubicBezTo>
                  <a:pt x="47" y="123"/>
                  <a:pt x="52" y="128"/>
                  <a:pt x="59" y="128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109" y="128"/>
                  <a:pt x="114" y="123"/>
                  <a:pt x="114" y="117"/>
                </a:cubicBez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09" y="67"/>
                  <a:pt x="102" y="67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76"/>
                  <a:pt x="85" y="76"/>
                  <a:pt x="85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7" y="67"/>
                  <a:pt x="77" y="67"/>
                  <a:pt x="77" y="67"/>
                </a:cubicBezTo>
                <a:lnTo>
                  <a:pt x="59" y="67"/>
                </a:lnTo>
                <a:close/>
                <a:moveTo>
                  <a:pt x="32" y="56"/>
                </a:moveTo>
                <a:cubicBezTo>
                  <a:pt x="19" y="56"/>
                  <a:pt x="8" y="46"/>
                  <a:pt x="8" y="32"/>
                </a:cubicBezTo>
                <a:cubicBezTo>
                  <a:pt x="8" y="19"/>
                  <a:pt x="19" y="9"/>
                  <a:pt x="32" y="9"/>
                </a:cubicBezTo>
                <a:cubicBezTo>
                  <a:pt x="45" y="9"/>
                  <a:pt x="56" y="19"/>
                  <a:pt x="56" y="32"/>
                </a:cubicBezTo>
                <a:cubicBezTo>
                  <a:pt x="56" y="46"/>
                  <a:pt x="45" y="56"/>
                  <a:pt x="32" y="56"/>
                </a:cubicBezTo>
                <a:moveTo>
                  <a:pt x="49" y="136"/>
                </a:moveTo>
                <a:cubicBezTo>
                  <a:pt x="43" y="136"/>
                  <a:pt x="38" y="131"/>
                  <a:pt x="38" y="126"/>
                </a:cubicBezTo>
                <a:cubicBezTo>
                  <a:pt x="38" y="64"/>
                  <a:pt x="38" y="64"/>
                  <a:pt x="38" y="64"/>
                </a:cubicBezTo>
                <a:cubicBezTo>
                  <a:pt x="53" y="61"/>
                  <a:pt x="64" y="48"/>
                  <a:pt x="64" y="32"/>
                </a:cubicBezTo>
                <a:cubicBezTo>
                  <a:pt x="64" y="15"/>
                  <a:pt x="50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48"/>
                  <a:pt x="11" y="61"/>
                  <a:pt x="26" y="64"/>
                </a:cubicBezTo>
                <a:cubicBezTo>
                  <a:pt x="26" y="126"/>
                  <a:pt x="26" y="126"/>
                  <a:pt x="26" y="126"/>
                </a:cubicBezTo>
                <a:cubicBezTo>
                  <a:pt x="26" y="138"/>
                  <a:pt x="36" y="148"/>
                  <a:pt x="49" y="148"/>
                </a:cubicBezTo>
                <a:cubicBezTo>
                  <a:pt x="119" y="148"/>
                  <a:pt x="119" y="148"/>
                  <a:pt x="119" y="148"/>
                </a:cubicBezTo>
                <a:cubicBezTo>
                  <a:pt x="119" y="136"/>
                  <a:pt x="119" y="136"/>
                  <a:pt x="119" y="136"/>
                </a:cubicBezTo>
                <a:lnTo>
                  <a:pt x="49" y="1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2" name="Google Shape;4802;p22"/>
          <p:cNvSpPr/>
          <p:nvPr/>
        </p:nvSpPr>
        <p:spPr>
          <a:xfrm>
            <a:off x="7867717" y="1673471"/>
            <a:ext cx="303658" cy="244322"/>
          </a:xfrm>
          <a:custGeom>
            <a:rect b="b" l="l" r="r" t="t"/>
            <a:pathLst>
              <a:path extrusionOk="0" h="97" w="121">
                <a:moveTo>
                  <a:pt x="85" y="77"/>
                </a:moveTo>
                <a:cubicBezTo>
                  <a:pt x="80" y="77"/>
                  <a:pt x="80" y="77"/>
                  <a:pt x="80" y="77"/>
                </a:cubicBezTo>
                <a:cubicBezTo>
                  <a:pt x="80" y="76"/>
                  <a:pt x="80" y="76"/>
                  <a:pt x="80" y="76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7" y="77"/>
                  <a:pt x="73" y="77"/>
                </a:cubicBezTo>
                <a:cubicBezTo>
                  <a:pt x="66" y="77"/>
                  <a:pt x="61" y="72"/>
                  <a:pt x="61" y="64"/>
                </a:cubicBezTo>
                <a:cubicBezTo>
                  <a:pt x="61" y="57"/>
                  <a:pt x="66" y="51"/>
                  <a:pt x="74" y="51"/>
                </a:cubicBezTo>
                <a:cubicBezTo>
                  <a:pt x="80" y="51"/>
                  <a:pt x="83" y="54"/>
                  <a:pt x="83" y="54"/>
                </a:cubicBezTo>
                <a:cubicBezTo>
                  <a:pt x="81" y="59"/>
                  <a:pt x="81" y="59"/>
                  <a:pt x="81" y="59"/>
                </a:cubicBezTo>
                <a:cubicBezTo>
                  <a:pt x="81" y="59"/>
                  <a:pt x="78" y="57"/>
                  <a:pt x="74" y="57"/>
                </a:cubicBezTo>
                <a:cubicBezTo>
                  <a:pt x="69" y="57"/>
                  <a:pt x="67" y="60"/>
                  <a:pt x="67" y="64"/>
                </a:cubicBezTo>
                <a:cubicBezTo>
                  <a:pt x="67" y="69"/>
                  <a:pt x="70" y="71"/>
                  <a:pt x="74" y="71"/>
                </a:cubicBezTo>
                <a:cubicBezTo>
                  <a:pt x="77" y="71"/>
                  <a:pt x="79" y="70"/>
                  <a:pt x="79" y="70"/>
                </a:cubicBezTo>
                <a:cubicBezTo>
                  <a:pt x="79" y="68"/>
                  <a:pt x="79" y="68"/>
                  <a:pt x="79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2"/>
                  <a:pt x="76" y="62"/>
                  <a:pt x="76" y="62"/>
                </a:cubicBezTo>
                <a:cubicBezTo>
                  <a:pt x="85" y="62"/>
                  <a:pt x="85" y="62"/>
                  <a:pt x="85" y="62"/>
                </a:cubicBezTo>
                <a:lnTo>
                  <a:pt x="85" y="77"/>
                </a:lnTo>
                <a:close/>
                <a:moveTo>
                  <a:pt x="52" y="77"/>
                </a:moveTo>
                <a:cubicBezTo>
                  <a:pt x="47" y="66"/>
                  <a:pt x="47" y="66"/>
                  <a:pt x="47" y="66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77"/>
                  <a:pt x="44" y="77"/>
                  <a:pt x="44" y="77"/>
                </a:cubicBezTo>
                <a:cubicBezTo>
                  <a:pt x="38" y="77"/>
                  <a:pt x="38" y="77"/>
                  <a:pt x="38" y="77"/>
                </a:cubicBezTo>
                <a:cubicBezTo>
                  <a:pt x="38" y="51"/>
                  <a:pt x="38" y="51"/>
                  <a:pt x="38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61"/>
                  <a:pt x="44" y="61"/>
                  <a:pt x="44" y="61"/>
                </a:cubicBezTo>
                <a:cubicBezTo>
                  <a:pt x="47" y="61"/>
                  <a:pt x="47" y="61"/>
                  <a:pt x="47" y="61"/>
                </a:cubicBezTo>
                <a:cubicBezTo>
                  <a:pt x="52" y="51"/>
                  <a:pt x="52" y="51"/>
                  <a:pt x="52" y="51"/>
                </a:cubicBezTo>
                <a:cubicBezTo>
                  <a:pt x="59" y="51"/>
                  <a:pt x="59" y="51"/>
                  <a:pt x="59" y="51"/>
                </a:cubicBezTo>
                <a:cubicBezTo>
                  <a:pt x="52" y="63"/>
                  <a:pt x="52" y="63"/>
                  <a:pt x="52" y="63"/>
                </a:cubicBezTo>
                <a:cubicBezTo>
                  <a:pt x="52" y="64"/>
                  <a:pt x="52" y="64"/>
                  <a:pt x="52" y="64"/>
                </a:cubicBezTo>
                <a:cubicBezTo>
                  <a:pt x="59" y="77"/>
                  <a:pt x="59" y="77"/>
                  <a:pt x="59" y="77"/>
                </a:cubicBezTo>
                <a:lnTo>
                  <a:pt x="52" y="77"/>
                </a:lnTo>
                <a:close/>
                <a:moveTo>
                  <a:pt x="51" y="18"/>
                </a:moveTo>
                <a:cubicBezTo>
                  <a:pt x="51" y="13"/>
                  <a:pt x="55" y="9"/>
                  <a:pt x="60" y="9"/>
                </a:cubicBezTo>
                <a:cubicBezTo>
                  <a:pt x="66" y="9"/>
                  <a:pt x="70" y="13"/>
                  <a:pt x="70" y="18"/>
                </a:cubicBezTo>
                <a:cubicBezTo>
                  <a:pt x="70" y="22"/>
                  <a:pt x="67" y="26"/>
                  <a:pt x="62" y="27"/>
                </a:cubicBezTo>
                <a:cubicBezTo>
                  <a:pt x="58" y="27"/>
                  <a:pt x="58" y="27"/>
                  <a:pt x="58" y="27"/>
                </a:cubicBezTo>
                <a:cubicBezTo>
                  <a:pt x="54" y="26"/>
                  <a:pt x="51" y="22"/>
                  <a:pt x="51" y="18"/>
                </a:cubicBezTo>
                <a:moveTo>
                  <a:pt x="119" y="89"/>
                </a:moveTo>
                <a:cubicBezTo>
                  <a:pt x="101" y="31"/>
                  <a:pt x="101" y="31"/>
                  <a:pt x="101" y="31"/>
                </a:cubicBezTo>
                <a:cubicBezTo>
                  <a:pt x="100" y="29"/>
                  <a:pt x="98" y="27"/>
                  <a:pt x="95" y="27"/>
                </a:cubicBezTo>
                <a:cubicBezTo>
                  <a:pt x="75" y="27"/>
                  <a:pt x="75" y="27"/>
                  <a:pt x="75" y="27"/>
                </a:cubicBezTo>
                <a:cubicBezTo>
                  <a:pt x="77" y="24"/>
                  <a:pt x="78" y="21"/>
                  <a:pt x="78" y="18"/>
                </a:cubicBezTo>
                <a:cubicBezTo>
                  <a:pt x="78" y="8"/>
                  <a:pt x="70" y="0"/>
                  <a:pt x="60" y="0"/>
                </a:cubicBezTo>
                <a:cubicBezTo>
                  <a:pt x="51" y="0"/>
                  <a:pt x="43" y="8"/>
                  <a:pt x="43" y="18"/>
                </a:cubicBezTo>
                <a:cubicBezTo>
                  <a:pt x="43" y="21"/>
                  <a:pt x="44" y="24"/>
                  <a:pt x="46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3" y="27"/>
                  <a:pt x="21" y="29"/>
                  <a:pt x="20" y="31"/>
                </a:cubicBezTo>
                <a:cubicBezTo>
                  <a:pt x="1" y="89"/>
                  <a:pt x="1" y="89"/>
                  <a:pt x="1" y="89"/>
                </a:cubicBezTo>
                <a:cubicBezTo>
                  <a:pt x="0" y="93"/>
                  <a:pt x="3" y="97"/>
                  <a:pt x="7" y="97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8" y="97"/>
                  <a:pt x="121" y="93"/>
                  <a:pt x="119" y="8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3" name="Google Shape;4803;p22"/>
          <p:cNvSpPr/>
          <p:nvPr/>
        </p:nvSpPr>
        <p:spPr>
          <a:xfrm>
            <a:off x="6485552" y="1643802"/>
            <a:ext cx="300167" cy="312384"/>
          </a:xfrm>
          <a:custGeom>
            <a:rect b="b" l="l" r="r" t="t"/>
            <a:pathLst>
              <a:path extrusionOk="0" h="124" w="119">
                <a:moveTo>
                  <a:pt x="103" y="50"/>
                </a:moveTo>
                <a:cubicBezTo>
                  <a:pt x="107" y="50"/>
                  <a:pt x="107" y="50"/>
                  <a:pt x="107" y="50"/>
                </a:cubicBezTo>
                <a:cubicBezTo>
                  <a:pt x="106" y="21"/>
                  <a:pt x="90" y="6"/>
                  <a:pt x="59" y="6"/>
                </a:cubicBezTo>
                <a:cubicBezTo>
                  <a:pt x="29" y="6"/>
                  <a:pt x="13" y="21"/>
                  <a:pt x="12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40"/>
                  <a:pt x="21" y="32"/>
                  <a:pt x="25" y="26"/>
                </a:cubicBezTo>
                <a:cubicBezTo>
                  <a:pt x="33" y="16"/>
                  <a:pt x="44" y="11"/>
                  <a:pt x="59" y="11"/>
                </a:cubicBezTo>
                <a:cubicBezTo>
                  <a:pt x="74" y="11"/>
                  <a:pt x="86" y="16"/>
                  <a:pt x="93" y="26"/>
                </a:cubicBezTo>
                <a:cubicBezTo>
                  <a:pt x="98" y="32"/>
                  <a:pt x="101" y="40"/>
                  <a:pt x="103" y="50"/>
                </a:cubicBezTo>
                <a:moveTo>
                  <a:pt x="96" y="64"/>
                </a:moveTo>
                <a:cubicBezTo>
                  <a:pt x="96" y="61"/>
                  <a:pt x="96" y="59"/>
                  <a:pt x="96" y="56"/>
                </a:cubicBezTo>
                <a:cubicBezTo>
                  <a:pt x="91" y="52"/>
                  <a:pt x="83" y="48"/>
                  <a:pt x="72" y="47"/>
                </a:cubicBezTo>
                <a:cubicBezTo>
                  <a:pt x="73" y="49"/>
                  <a:pt x="75" y="51"/>
                  <a:pt x="76" y="54"/>
                </a:cubicBezTo>
                <a:cubicBezTo>
                  <a:pt x="69" y="49"/>
                  <a:pt x="56" y="48"/>
                  <a:pt x="51" y="43"/>
                </a:cubicBezTo>
                <a:cubicBezTo>
                  <a:pt x="51" y="43"/>
                  <a:pt x="51" y="43"/>
                  <a:pt x="51" y="43"/>
                </a:cubicBezTo>
                <a:cubicBezTo>
                  <a:pt x="44" y="38"/>
                  <a:pt x="43" y="32"/>
                  <a:pt x="43" y="34"/>
                </a:cubicBezTo>
                <a:cubicBezTo>
                  <a:pt x="42" y="48"/>
                  <a:pt x="33" y="58"/>
                  <a:pt x="22" y="59"/>
                </a:cubicBezTo>
                <a:cubicBezTo>
                  <a:pt x="22" y="61"/>
                  <a:pt x="22" y="62"/>
                  <a:pt x="22" y="64"/>
                </a:cubicBezTo>
                <a:cubicBezTo>
                  <a:pt x="22" y="69"/>
                  <a:pt x="23" y="75"/>
                  <a:pt x="25" y="79"/>
                </a:cubicBezTo>
                <a:cubicBezTo>
                  <a:pt x="31" y="86"/>
                  <a:pt x="40" y="88"/>
                  <a:pt x="49" y="89"/>
                </a:cubicBezTo>
                <a:cubicBezTo>
                  <a:pt x="50" y="86"/>
                  <a:pt x="54" y="84"/>
                  <a:pt x="58" y="84"/>
                </a:cubicBezTo>
                <a:cubicBezTo>
                  <a:pt x="64" y="84"/>
                  <a:pt x="68" y="88"/>
                  <a:pt x="68" y="92"/>
                </a:cubicBezTo>
                <a:cubicBezTo>
                  <a:pt x="68" y="96"/>
                  <a:pt x="64" y="99"/>
                  <a:pt x="58" y="99"/>
                </a:cubicBezTo>
                <a:cubicBezTo>
                  <a:pt x="54" y="99"/>
                  <a:pt x="50" y="97"/>
                  <a:pt x="49" y="94"/>
                </a:cubicBezTo>
                <a:cubicBezTo>
                  <a:pt x="43" y="94"/>
                  <a:pt x="36" y="93"/>
                  <a:pt x="30" y="90"/>
                </a:cubicBezTo>
                <a:cubicBezTo>
                  <a:pt x="38" y="102"/>
                  <a:pt x="51" y="109"/>
                  <a:pt x="59" y="109"/>
                </a:cubicBezTo>
                <a:cubicBezTo>
                  <a:pt x="72" y="109"/>
                  <a:pt x="96" y="93"/>
                  <a:pt x="96" y="64"/>
                </a:cubicBezTo>
                <a:moveTo>
                  <a:pt x="101" y="82"/>
                </a:moveTo>
                <a:cubicBezTo>
                  <a:pt x="101" y="82"/>
                  <a:pt x="101" y="82"/>
                  <a:pt x="101" y="82"/>
                </a:cubicBezTo>
                <a:cubicBezTo>
                  <a:pt x="100" y="84"/>
                  <a:pt x="99" y="86"/>
                  <a:pt x="98" y="88"/>
                </a:cubicBezTo>
                <a:cubicBezTo>
                  <a:pt x="98" y="89"/>
                  <a:pt x="99" y="90"/>
                  <a:pt x="99" y="92"/>
                </a:cubicBezTo>
                <a:cubicBezTo>
                  <a:pt x="102" y="96"/>
                  <a:pt x="109" y="101"/>
                  <a:pt x="114" y="102"/>
                </a:cubicBezTo>
                <a:cubicBezTo>
                  <a:pt x="111" y="103"/>
                  <a:pt x="108" y="104"/>
                  <a:pt x="105" y="103"/>
                </a:cubicBezTo>
                <a:cubicBezTo>
                  <a:pt x="108" y="107"/>
                  <a:pt x="112" y="110"/>
                  <a:pt x="117" y="112"/>
                </a:cubicBezTo>
                <a:cubicBezTo>
                  <a:pt x="104" y="124"/>
                  <a:pt x="83" y="124"/>
                  <a:pt x="68" y="115"/>
                </a:cubicBezTo>
                <a:cubicBezTo>
                  <a:pt x="65" y="116"/>
                  <a:pt x="62" y="116"/>
                  <a:pt x="59" y="116"/>
                </a:cubicBezTo>
                <a:cubicBezTo>
                  <a:pt x="57" y="116"/>
                  <a:pt x="54" y="116"/>
                  <a:pt x="51" y="115"/>
                </a:cubicBezTo>
                <a:cubicBezTo>
                  <a:pt x="36" y="124"/>
                  <a:pt x="14" y="124"/>
                  <a:pt x="1" y="112"/>
                </a:cubicBezTo>
                <a:cubicBezTo>
                  <a:pt x="7" y="110"/>
                  <a:pt x="11" y="107"/>
                  <a:pt x="14" y="103"/>
                </a:cubicBezTo>
                <a:cubicBezTo>
                  <a:pt x="11" y="103"/>
                  <a:pt x="9" y="103"/>
                  <a:pt x="7" y="102"/>
                </a:cubicBezTo>
                <a:cubicBezTo>
                  <a:pt x="10" y="101"/>
                  <a:pt x="15" y="98"/>
                  <a:pt x="18" y="95"/>
                </a:cubicBezTo>
                <a:cubicBezTo>
                  <a:pt x="20" y="92"/>
                  <a:pt x="20" y="89"/>
                  <a:pt x="20" y="88"/>
                </a:cubicBezTo>
                <a:cubicBezTo>
                  <a:pt x="19" y="86"/>
                  <a:pt x="19" y="84"/>
                  <a:pt x="18" y="82"/>
                </a:cubicBezTo>
                <a:cubicBezTo>
                  <a:pt x="18" y="82"/>
                  <a:pt x="18" y="82"/>
                  <a:pt x="18" y="82"/>
                </a:cubicBezTo>
                <a:cubicBezTo>
                  <a:pt x="11" y="82"/>
                  <a:pt x="11" y="82"/>
                  <a:pt x="11" y="82"/>
                </a:cubicBezTo>
                <a:cubicBezTo>
                  <a:pt x="5" y="82"/>
                  <a:pt x="0" y="78"/>
                  <a:pt x="0" y="72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6"/>
                  <a:pt x="2" y="53"/>
                  <a:pt x="6" y="51"/>
                </a:cubicBezTo>
                <a:cubicBezTo>
                  <a:pt x="6" y="35"/>
                  <a:pt x="10" y="22"/>
                  <a:pt x="20" y="13"/>
                </a:cubicBezTo>
                <a:cubicBezTo>
                  <a:pt x="29" y="4"/>
                  <a:pt x="42" y="0"/>
                  <a:pt x="59" y="0"/>
                </a:cubicBezTo>
                <a:cubicBezTo>
                  <a:pt x="76" y="0"/>
                  <a:pt x="90" y="4"/>
                  <a:pt x="99" y="13"/>
                </a:cubicBezTo>
                <a:cubicBezTo>
                  <a:pt x="108" y="22"/>
                  <a:pt x="113" y="35"/>
                  <a:pt x="113" y="51"/>
                </a:cubicBezTo>
                <a:cubicBezTo>
                  <a:pt x="116" y="53"/>
                  <a:pt x="119" y="56"/>
                  <a:pt x="119" y="60"/>
                </a:cubicBezTo>
                <a:cubicBezTo>
                  <a:pt x="119" y="72"/>
                  <a:pt x="119" y="72"/>
                  <a:pt x="119" y="72"/>
                </a:cubicBezTo>
                <a:cubicBezTo>
                  <a:pt x="119" y="78"/>
                  <a:pt x="114" y="82"/>
                  <a:pt x="108" y="82"/>
                </a:cubicBezTo>
                <a:lnTo>
                  <a:pt x="101" y="82"/>
                </a:lnTo>
                <a:close/>
                <a:moveTo>
                  <a:pt x="75" y="58"/>
                </a:moveTo>
                <a:cubicBezTo>
                  <a:pt x="71" y="58"/>
                  <a:pt x="69" y="60"/>
                  <a:pt x="69" y="64"/>
                </a:cubicBezTo>
                <a:cubicBezTo>
                  <a:pt x="69" y="67"/>
                  <a:pt x="71" y="70"/>
                  <a:pt x="75" y="70"/>
                </a:cubicBezTo>
                <a:cubicBezTo>
                  <a:pt x="78" y="70"/>
                  <a:pt x="81" y="67"/>
                  <a:pt x="81" y="64"/>
                </a:cubicBezTo>
                <a:cubicBezTo>
                  <a:pt x="81" y="60"/>
                  <a:pt x="78" y="58"/>
                  <a:pt x="75" y="58"/>
                </a:cubicBezTo>
                <a:moveTo>
                  <a:pt x="50" y="64"/>
                </a:moveTo>
                <a:cubicBezTo>
                  <a:pt x="50" y="67"/>
                  <a:pt x="47" y="70"/>
                  <a:pt x="44" y="70"/>
                </a:cubicBezTo>
                <a:cubicBezTo>
                  <a:pt x="41" y="70"/>
                  <a:pt x="38" y="67"/>
                  <a:pt x="38" y="64"/>
                </a:cubicBezTo>
                <a:cubicBezTo>
                  <a:pt x="38" y="60"/>
                  <a:pt x="41" y="58"/>
                  <a:pt x="44" y="58"/>
                </a:cubicBezTo>
                <a:cubicBezTo>
                  <a:pt x="47" y="58"/>
                  <a:pt x="50" y="60"/>
                  <a:pt x="50" y="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4" name="Google Shape;4804;p22"/>
          <p:cNvSpPr/>
          <p:nvPr/>
        </p:nvSpPr>
        <p:spPr>
          <a:xfrm>
            <a:off x="6920097" y="1645548"/>
            <a:ext cx="300167" cy="300167"/>
          </a:xfrm>
          <a:custGeom>
            <a:rect b="b" l="l" r="r" t="t"/>
            <a:pathLst>
              <a:path extrusionOk="0" h="119" w="119">
                <a:moveTo>
                  <a:pt x="11" y="79"/>
                </a:moveTo>
                <a:cubicBezTo>
                  <a:pt x="30" y="61"/>
                  <a:pt x="30" y="61"/>
                  <a:pt x="30" y="61"/>
                </a:cubicBezTo>
                <a:cubicBezTo>
                  <a:pt x="30" y="11"/>
                  <a:pt x="30" y="11"/>
                  <a:pt x="30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3" y="11"/>
                  <a:pt x="11" y="13"/>
                  <a:pt x="11" y="16"/>
                </a:cubicBezTo>
                <a:lnTo>
                  <a:pt x="11" y="79"/>
                </a:lnTo>
                <a:close/>
                <a:moveTo>
                  <a:pt x="35" y="56"/>
                </a:moveTo>
                <a:cubicBezTo>
                  <a:pt x="57" y="36"/>
                  <a:pt x="57" y="36"/>
                  <a:pt x="57" y="36"/>
                </a:cubicBezTo>
                <a:cubicBezTo>
                  <a:pt x="57" y="11"/>
                  <a:pt x="57" y="11"/>
                  <a:pt x="57" y="11"/>
                </a:cubicBezTo>
                <a:cubicBezTo>
                  <a:pt x="35" y="11"/>
                  <a:pt x="35" y="11"/>
                  <a:pt x="35" y="11"/>
                </a:cubicBezTo>
                <a:lnTo>
                  <a:pt x="35" y="56"/>
                </a:lnTo>
                <a:close/>
                <a:moveTo>
                  <a:pt x="62" y="31"/>
                </a:moveTo>
                <a:cubicBezTo>
                  <a:pt x="83" y="11"/>
                  <a:pt x="83" y="11"/>
                  <a:pt x="83" y="11"/>
                </a:cubicBezTo>
                <a:cubicBezTo>
                  <a:pt x="62" y="11"/>
                  <a:pt x="62" y="11"/>
                  <a:pt x="62" y="11"/>
                </a:cubicBezTo>
                <a:lnTo>
                  <a:pt x="62" y="31"/>
                </a:lnTo>
                <a:close/>
                <a:moveTo>
                  <a:pt x="35" y="108"/>
                </a:moveTo>
                <a:cubicBezTo>
                  <a:pt x="108" y="39"/>
                  <a:pt x="108" y="39"/>
                  <a:pt x="108" y="39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8" y="13"/>
                  <a:pt x="106" y="11"/>
                  <a:pt x="103" y="11"/>
                </a:cubicBezTo>
                <a:cubicBezTo>
                  <a:pt x="91" y="11"/>
                  <a:pt x="91" y="11"/>
                  <a:pt x="91" y="11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103"/>
                  <a:pt x="11" y="103"/>
                  <a:pt x="11" y="103"/>
                </a:cubicBezTo>
                <a:cubicBezTo>
                  <a:pt x="11" y="106"/>
                  <a:pt x="13" y="108"/>
                  <a:pt x="16" y="108"/>
                </a:cubicBezTo>
                <a:lnTo>
                  <a:pt x="35" y="108"/>
                </a:lnTo>
                <a:close/>
                <a:moveTo>
                  <a:pt x="103" y="108"/>
                </a:moveTo>
                <a:cubicBezTo>
                  <a:pt x="106" y="108"/>
                  <a:pt x="108" y="106"/>
                  <a:pt x="108" y="103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89" y="64"/>
                  <a:pt x="89" y="64"/>
                  <a:pt x="89" y="64"/>
                </a:cubicBezTo>
                <a:cubicBezTo>
                  <a:pt x="89" y="108"/>
                  <a:pt x="89" y="108"/>
                  <a:pt x="89" y="108"/>
                </a:cubicBezTo>
                <a:lnTo>
                  <a:pt x="103" y="108"/>
                </a:lnTo>
                <a:close/>
                <a:moveTo>
                  <a:pt x="84" y="108"/>
                </a:moveTo>
                <a:cubicBezTo>
                  <a:pt x="84" y="69"/>
                  <a:pt x="84" y="69"/>
                  <a:pt x="84" y="69"/>
                </a:cubicBezTo>
                <a:cubicBezTo>
                  <a:pt x="62" y="90"/>
                  <a:pt x="62" y="90"/>
                  <a:pt x="62" y="90"/>
                </a:cubicBezTo>
                <a:cubicBezTo>
                  <a:pt x="62" y="108"/>
                  <a:pt x="62" y="108"/>
                  <a:pt x="62" y="108"/>
                </a:cubicBezTo>
                <a:lnTo>
                  <a:pt x="84" y="108"/>
                </a:lnTo>
                <a:close/>
                <a:moveTo>
                  <a:pt x="57" y="108"/>
                </a:moveTo>
                <a:cubicBezTo>
                  <a:pt x="57" y="95"/>
                  <a:pt x="57" y="95"/>
                  <a:pt x="57" y="95"/>
                </a:cubicBezTo>
                <a:cubicBezTo>
                  <a:pt x="42" y="108"/>
                  <a:pt x="42" y="108"/>
                  <a:pt x="42" y="108"/>
                </a:cubicBezTo>
                <a:lnTo>
                  <a:pt x="57" y="108"/>
                </a:lnTo>
                <a:close/>
                <a:moveTo>
                  <a:pt x="103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12"/>
                  <a:pt x="7" y="119"/>
                  <a:pt x="16" y="119"/>
                </a:cubicBezTo>
                <a:cubicBezTo>
                  <a:pt x="103" y="119"/>
                  <a:pt x="103" y="119"/>
                  <a:pt x="103" y="119"/>
                </a:cubicBezTo>
                <a:cubicBezTo>
                  <a:pt x="112" y="119"/>
                  <a:pt x="119" y="112"/>
                  <a:pt x="119" y="103"/>
                </a:cubicBezTo>
                <a:cubicBezTo>
                  <a:pt x="119" y="16"/>
                  <a:pt x="119" y="16"/>
                  <a:pt x="119" y="16"/>
                </a:cubicBezTo>
                <a:cubicBezTo>
                  <a:pt x="119" y="7"/>
                  <a:pt x="112" y="0"/>
                  <a:pt x="103" y="0"/>
                </a:cubicBezTo>
                <a:moveTo>
                  <a:pt x="103" y="6"/>
                </a:moveTo>
                <a:cubicBezTo>
                  <a:pt x="108" y="6"/>
                  <a:pt x="112" y="11"/>
                  <a:pt x="112" y="16"/>
                </a:cubicBezTo>
                <a:cubicBezTo>
                  <a:pt x="112" y="103"/>
                  <a:pt x="112" y="103"/>
                  <a:pt x="112" y="103"/>
                </a:cubicBezTo>
                <a:cubicBezTo>
                  <a:pt x="112" y="108"/>
                  <a:pt x="108" y="113"/>
                  <a:pt x="103" y="113"/>
                </a:cubicBezTo>
                <a:cubicBezTo>
                  <a:pt x="16" y="113"/>
                  <a:pt x="16" y="113"/>
                  <a:pt x="16" y="113"/>
                </a:cubicBezTo>
                <a:cubicBezTo>
                  <a:pt x="11" y="113"/>
                  <a:pt x="6" y="108"/>
                  <a:pt x="6" y="103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1"/>
                  <a:pt x="11" y="6"/>
                  <a:pt x="16" y="6"/>
                </a:cubicBezTo>
                <a:cubicBezTo>
                  <a:pt x="103" y="6"/>
                  <a:pt x="103" y="6"/>
                  <a:pt x="103" y="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5" name="Google Shape;4805;p22"/>
          <p:cNvSpPr/>
          <p:nvPr/>
        </p:nvSpPr>
        <p:spPr>
          <a:xfrm>
            <a:off x="8248162" y="1629841"/>
            <a:ext cx="296677" cy="328090"/>
          </a:xfrm>
          <a:custGeom>
            <a:rect b="b" l="l" r="r" t="t"/>
            <a:pathLst>
              <a:path extrusionOk="0" h="130" w="118">
                <a:moveTo>
                  <a:pt x="91" y="42"/>
                </a:moveTo>
                <a:cubicBezTo>
                  <a:pt x="83" y="42"/>
                  <a:pt x="77" y="36"/>
                  <a:pt x="77" y="28"/>
                </a:cubicBezTo>
                <a:cubicBezTo>
                  <a:pt x="77" y="20"/>
                  <a:pt x="83" y="14"/>
                  <a:pt x="91" y="14"/>
                </a:cubicBezTo>
                <a:cubicBezTo>
                  <a:pt x="99" y="14"/>
                  <a:pt x="106" y="20"/>
                  <a:pt x="106" y="28"/>
                </a:cubicBezTo>
                <a:cubicBezTo>
                  <a:pt x="106" y="36"/>
                  <a:pt x="99" y="42"/>
                  <a:pt x="91" y="42"/>
                </a:cubicBezTo>
                <a:moveTo>
                  <a:pt x="89" y="1"/>
                </a:moveTo>
                <a:cubicBezTo>
                  <a:pt x="73" y="3"/>
                  <a:pt x="62" y="18"/>
                  <a:pt x="65" y="34"/>
                </a:cubicBezTo>
                <a:cubicBezTo>
                  <a:pt x="67" y="50"/>
                  <a:pt x="82" y="54"/>
                  <a:pt x="89" y="72"/>
                </a:cubicBezTo>
                <a:cubicBezTo>
                  <a:pt x="90" y="74"/>
                  <a:pt x="92" y="74"/>
                  <a:pt x="93" y="72"/>
                </a:cubicBezTo>
                <a:cubicBezTo>
                  <a:pt x="101" y="53"/>
                  <a:pt x="118" y="49"/>
                  <a:pt x="118" y="28"/>
                </a:cubicBezTo>
                <a:cubicBezTo>
                  <a:pt x="118" y="12"/>
                  <a:pt x="105" y="0"/>
                  <a:pt x="89" y="1"/>
                </a:cubicBezTo>
                <a:moveTo>
                  <a:pt x="79" y="114"/>
                </a:moveTo>
                <a:cubicBezTo>
                  <a:pt x="80" y="112"/>
                  <a:pt x="80" y="109"/>
                  <a:pt x="81" y="106"/>
                </a:cubicBezTo>
                <a:cubicBezTo>
                  <a:pt x="83" y="107"/>
                  <a:pt x="85" y="107"/>
                  <a:pt x="87" y="107"/>
                </a:cubicBezTo>
                <a:cubicBezTo>
                  <a:pt x="85" y="110"/>
                  <a:pt x="82" y="112"/>
                  <a:pt x="79" y="114"/>
                </a:cubicBezTo>
                <a:moveTo>
                  <a:pt x="74" y="97"/>
                </a:moveTo>
                <a:cubicBezTo>
                  <a:pt x="69" y="97"/>
                  <a:pt x="63" y="96"/>
                  <a:pt x="58" y="96"/>
                </a:cubicBezTo>
                <a:cubicBezTo>
                  <a:pt x="58" y="80"/>
                  <a:pt x="58" y="80"/>
                  <a:pt x="58" y="80"/>
                </a:cubicBezTo>
                <a:cubicBezTo>
                  <a:pt x="75" y="80"/>
                  <a:pt x="75" y="80"/>
                  <a:pt x="75" y="80"/>
                </a:cubicBezTo>
                <a:cubicBezTo>
                  <a:pt x="75" y="86"/>
                  <a:pt x="75" y="92"/>
                  <a:pt x="74" y="97"/>
                </a:cubicBezTo>
                <a:moveTo>
                  <a:pt x="70" y="119"/>
                </a:moveTo>
                <a:cubicBezTo>
                  <a:pt x="66" y="121"/>
                  <a:pt x="62" y="122"/>
                  <a:pt x="58" y="122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3" y="104"/>
                  <a:pt x="68" y="105"/>
                  <a:pt x="73" y="105"/>
                </a:cubicBezTo>
                <a:cubicBezTo>
                  <a:pt x="72" y="110"/>
                  <a:pt x="71" y="115"/>
                  <a:pt x="70" y="119"/>
                </a:cubicBezTo>
                <a:moveTo>
                  <a:pt x="50" y="47"/>
                </a:moveTo>
                <a:cubicBezTo>
                  <a:pt x="45" y="47"/>
                  <a:pt x="40" y="47"/>
                  <a:pt x="36" y="46"/>
                </a:cubicBezTo>
                <a:cubicBezTo>
                  <a:pt x="37" y="41"/>
                  <a:pt x="38" y="37"/>
                  <a:pt x="39" y="32"/>
                </a:cubicBezTo>
                <a:cubicBezTo>
                  <a:pt x="43" y="31"/>
                  <a:pt x="46" y="30"/>
                  <a:pt x="50" y="30"/>
                </a:cubicBezTo>
                <a:lnTo>
                  <a:pt x="50" y="47"/>
                </a:lnTo>
                <a:close/>
                <a:moveTo>
                  <a:pt x="50" y="72"/>
                </a:moveTo>
                <a:cubicBezTo>
                  <a:pt x="33" y="72"/>
                  <a:pt x="33" y="72"/>
                  <a:pt x="33" y="72"/>
                </a:cubicBezTo>
                <a:cubicBezTo>
                  <a:pt x="34" y="66"/>
                  <a:pt x="34" y="60"/>
                  <a:pt x="35" y="54"/>
                </a:cubicBezTo>
                <a:cubicBezTo>
                  <a:pt x="40" y="55"/>
                  <a:pt x="45" y="55"/>
                  <a:pt x="50" y="55"/>
                </a:cubicBezTo>
                <a:lnTo>
                  <a:pt x="50" y="72"/>
                </a:lnTo>
                <a:close/>
                <a:moveTo>
                  <a:pt x="50" y="96"/>
                </a:moveTo>
                <a:cubicBezTo>
                  <a:pt x="45" y="96"/>
                  <a:pt x="40" y="97"/>
                  <a:pt x="35" y="97"/>
                </a:cubicBezTo>
                <a:cubicBezTo>
                  <a:pt x="34" y="92"/>
                  <a:pt x="34" y="86"/>
                  <a:pt x="33" y="80"/>
                </a:cubicBezTo>
                <a:cubicBezTo>
                  <a:pt x="50" y="80"/>
                  <a:pt x="50" y="80"/>
                  <a:pt x="50" y="80"/>
                </a:cubicBezTo>
                <a:lnTo>
                  <a:pt x="50" y="96"/>
                </a:lnTo>
                <a:close/>
                <a:moveTo>
                  <a:pt x="50" y="122"/>
                </a:moveTo>
                <a:cubicBezTo>
                  <a:pt x="46" y="122"/>
                  <a:pt x="43" y="121"/>
                  <a:pt x="40" y="120"/>
                </a:cubicBezTo>
                <a:cubicBezTo>
                  <a:pt x="38" y="115"/>
                  <a:pt x="37" y="110"/>
                  <a:pt x="36" y="105"/>
                </a:cubicBezTo>
                <a:cubicBezTo>
                  <a:pt x="40" y="104"/>
                  <a:pt x="45" y="104"/>
                  <a:pt x="50" y="104"/>
                </a:cubicBezTo>
                <a:lnTo>
                  <a:pt x="50" y="122"/>
                </a:lnTo>
                <a:close/>
                <a:moveTo>
                  <a:pt x="20" y="107"/>
                </a:moveTo>
                <a:cubicBezTo>
                  <a:pt x="22" y="107"/>
                  <a:pt x="25" y="106"/>
                  <a:pt x="28" y="106"/>
                </a:cubicBezTo>
                <a:cubicBezTo>
                  <a:pt x="29" y="109"/>
                  <a:pt x="29" y="113"/>
                  <a:pt x="30" y="116"/>
                </a:cubicBezTo>
                <a:cubicBezTo>
                  <a:pt x="26" y="114"/>
                  <a:pt x="23" y="111"/>
                  <a:pt x="20" y="107"/>
                </a:cubicBezTo>
                <a:moveTo>
                  <a:pt x="15" y="101"/>
                </a:moveTo>
                <a:cubicBezTo>
                  <a:pt x="11" y="95"/>
                  <a:pt x="8" y="88"/>
                  <a:pt x="8" y="80"/>
                </a:cubicBezTo>
                <a:cubicBezTo>
                  <a:pt x="26" y="80"/>
                  <a:pt x="26" y="80"/>
                  <a:pt x="26" y="80"/>
                </a:cubicBezTo>
                <a:cubicBezTo>
                  <a:pt x="26" y="86"/>
                  <a:pt x="26" y="92"/>
                  <a:pt x="27" y="98"/>
                </a:cubicBezTo>
                <a:cubicBezTo>
                  <a:pt x="23" y="99"/>
                  <a:pt x="19" y="100"/>
                  <a:pt x="15" y="101"/>
                </a:cubicBezTo>
                <a:moveTo>
                  <a:pt x="15" y="51"/>
                </a:moveTo>
                <a:cubicBezTo>
                  <a:pt x="19" y="52"/>
                  <a:pt x="23" y="53"/>
                  <a:pt x="27" y="53"/>
                </a:cubicBezTo>
                <a:cubicBezTo>
                  <a:pt x="26" y="59"/>
                  <a:pt x="26" y="66"/>
                  <a:pt x="26" y="72"/>
                </a:cubicBezTo>
                <a:cubicBezTo>
                  <a:pt x="8" y="72"/>
                  <a:pt x="8" y="72"/>
                  <a:pt x="8" y="72"/>
                </a:cubicBezTo>
                <a:cubicBezTo>
                  <a:pt x="8" y="64"/>
                  <a:pt x="11" y="57"/>
                  <a:pt x="15" y="51"/>
                </a:cubicBezTo>
                <a:moveTo>
                  <a:pt x="30" y="36"/>
                </a:moveTo>
                <a:cubicBezTo>
                  <a:pt x="29" y="39"/>
                  <a:pt x="29" y="42"/>
                  <a:pt x="28" y="45"/>
                </a:cubicBezTo>
                <a:cubicBezTo>
                  <a:pt x="25" y="45"/>
                  <a:pt x="23" y="45"/>
                  <a:pt x="20" y="44"/>
                </a:cubicBezTo>
                <a:cubicBezTo>
                  <a:pt x="23" y="41"/>
                  <a:pt x="26" y="39"/>
                  <a:pt x="30" y="36"/>
                </a:cubicBezTo>
                <a:moveTo>
                  <a:pt x="100" y="75"/>
                </a:moveTo>
                <a:cubicBezTo>
                  <a:pt x="99" y="77"/>
                  <a:pt x="98" y="79"/>
                  <a:pt x="96" y="80"/>
                </a:cubicBezTo>
                <a:cubicBezTo>
                  <a:pt x="99" y="80"/>
                  <a:pt x="99" y="80"/>
                  <a:pt x="99" y="80"/>
                </a:cubicBezTo>
                <a:cubicBezTo>
                  <a:pt x="99" y="88"/>
                  <a:pt x="96" y="95"/>
                  <a:pt x="92" y="101"/>
                </a:cubicBezTo>
                <a:cubicBezTo>
                  <a:pt x="89" y="100"/>
                  <a:pt x="86" y="99"/>
                  <a:pt x="82" y="98"/>
                </a:cubicBezTo>
                <a:cubicBezTo>
                  <a:pt x="83" y="93"/>
                  <a:pt x="83" y="86"/>
                  <a:pt x="83" y="80"/>
                </a:cubicBezTo>
                <a:cubicBezTo>
                  <a:pt x="86" y="80"/>
                  <a:pt x="86" y="80"/>
                  <a:pt x="86" y="80"/>
                </a:cubicBezTo>
                <a:cubicBezTo>
                  <a:pt x="84" y="79"/>
                  <a:pt x="83" y="77"/>
                  <a:pt x="82" y="75"/>
                </a:cubicBezTo>
                <a:cubicBezTo>
                  <a:pt x="80" y="71"/>
                  <a:pt x="78" y="67"/>
                  <a:pt x="75" y="64"/>
                </a:cubicBezTo>
                <a:cubicBezTo>
                  <a:pt x="75" y="67"/>
                  <a:pt x="75" y="69"/>
                  <a:pt x="75" y="72"/>
                </a:cubicBezTo>
                <a:cubicBezTo>
                  <a:pt x="58" y="72"/>
                  <a:pt x="58" y="72"/>
                  <a:pt x="58" y="72"/>
                </a:cubicBezTo>
                <a:cubicBezTo>
                  <a:pt x="58" y="55"/>
                  <a:pt x="58" y="55"/>
                  <a:pt x="58" y="55"/>
                </a:cubicBezTo>
                <a:cubicBezTo>
                  <a:pt x="61" y="55"/>
                  <a:pt x="64" y="55"/>
                  <a:pt x="67" y="55"/>
                </a:cubicBezTo>
                <a:cubicBezTo>
                  <a:pt x="65" y="52"/>
                  <a:pt x="63" y="50"/>
                  <a:pt x="62" y="47"/>
                </a:cubicBezTo>
                <a:cubicBezTo>
                  <a:pt x="60" y="47"/>
                  <a:pt x="59" y="47"/>
                  <a:pt x="58" y="47"/>
                </a:cubicBezTo>
                <a:cubicBezTo>
                  <a:pt x="58" y="38"/>
                  <a:pt x="58" y="38"/>
                  <a:pt x="58" y="38"/>
                </a:cubicBezTo>
                <a:cubicBezTo>
                  <a:pt x="57" y="37"/>
                  <a:pt x="57" y="36"/>
                  <a:pt x="57" y="35"/>
                </a:cubicBezTo>
                <a:cubicBezTo>
                  <a:pt x="56" y="31"/>
                  <a:pt x="56" y="26"/>
                  <a:pt x="57" y="22"/>
                </a:cubicBezTo>
                <a:cubicBezTo>
                  <a:pt x="56" y="22"/>
                  <a:pt x="55" y="22"/>
                  <a:pt x="53" y="22"/>
                </a:cubicBezTo>
                <a:cubicBezTo>
                  <a:pt x="24" y="22"/>
                  <a:pt x="0" y="46"/>
                  <a:pt x="0" y="76"/>
                </a:cubicBezTo>
                <a:cubicBezTo>
                  <a:pt x="0" y="106"/>
                  <a:pt x="24" y="130"/>
                  <a:pt x="53" y="130"/>
                </a:cubicBezTo>
                <a:cubicBezTo>
                  <a:pt x="83" y="130"/>
                  <a:pt x="107" y="106"/>
                  <a:pt x="107" y="76"/>
                </a:cubicBezTo>
                <a:cubicBezTo>
                  <a:pt x="107" y="72"/>
                  <a:pt x="107" y="69"/>
                  <a:pt x="106" y="65"/>
                </a:cubicBezTo>
                <a:cubicBezTo>
                  <a:pt x="104" y="68"/>
                  <a:pt x="102" y="71"/>
                  <a:pt x="100" y="7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806" name="Google Shape;4806;p22"/>
          <p:cNvGrpSpPr/>
          <p:nvPr/>
        </p:nvGrpSpPr>
        <p:grpSpPr>
          <a:xfrm>
            <a:off x="1173291" y="2227844"/>
            <a:ext cx="261774" cy="260029"/>
            <a:chOff x="1516063" y="2432050"/>
            <a:chExt cx="238125" cy="236538"/>
          </a:xfrm>
        </p:grpSpPr>
        <p:sp>
          <p:nvSpPr>
            <p:cNvPr id="4807" name="Google Shape;4807;p22"/>
            <p:cNvSpPr/>
            <p:nvPr/>
          </p:nvSpPr>
          <p:spPr>
            <a:xfrm>
              <a:off x="1517651" y="2432050"/>
              <a:ext cx="106363" cy="106363"/>
            </a:xfrm>
            <a:custGeom>
              <a:rect b="b" l="l" r="r" t="t"/>
              <a:pathLst>
                <a:path extrusionOk="0" h="46" w="46">
                  <a:moveTo>
                    <a:pt x="38" y="4"/>
                  </a:moveTo>
                  <a:cubicBezTo>
                    <a:pt x="35" y="2"/>
                    <a:pt x="32" y="0"/>
                    <a:pt x="28" y="0"/>
                  </a:cubicBezTo>
                  <a:cubicBezTo>
                    <a:pt x="25" y="0"/>
                    <a:pt x="22" y="2"/>
                    <a:pt x="19" y="4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5"/>
                    <a:pt x="0" y="29"/>
                  </a:cubicBezTo>
                  <a:cubicBezTo>
                    <a:pt x="0" y="33"/>
                    <a:pt x="1" y="36"/>
                    <a:pt x="4" y="38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46" y="12"/>
                    <a:pt x="46" y="12"/>
                    <a:pt x="46" y="12"/>
                  </a:cubicBezTo>
                  <a:lnTo>
                    <a:pt x="38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8" name="Google Shape;4808;p22"/>
            <p:cNvSpPr/>
            <p:nvPr/>
          </p:nvSpPr>
          <p:spPr>
            <a:xfrm>
              <a:off x="1646238" y="2560637"/>
              <a:ext cx="107950" cy="107950"/>
            </a:xfrm>
            <a:custGeom>
              <a:rect b="b" l="l" r="r" t="t"/>
              <a:pathLst>
                <a:path extrusionOk="0" h="47" w="47">
                  <a:moveTo>
                    <a:pt x="0" y="34"/>
                  </a:moveTo>
                  <a:cubicBezTo>
                    <a:pt x="7" y="42"/>
                    <a:pt x="7" y="42"/>
                    <a:pt x="7" y="42"/>
                  </a:cubicBezTo>
                  <a:cubicBezTo>
                    <a:pt x="13" y="47"/>
                    <a:pt x="21" y="47"/>
                    <a:pt x="26" y="42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7" y="22"/>
                    <a:pt x="47" y="13"/>
                    <a:pt x="42" y="8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9" name="Google Shape;4809;p22"/>
            <p:cNvSpPr/>
            <p:nvPr/>
          </p:nvSpPr>
          <p:spPr>
            <a:xfrm>
              <a:off x="1516063" y="2432050"/>
              <a:ext cx="238125" cy="236538"/>
            </a:xfrm>
            <a:custGeom>
              <a:rect b="b" l="l" r="r" t="t"/>
              <a:pathLst>
                <a:path extrusionOk="0" h="103" w="104">
                  <a:moveTo>
                    <a:pt x="58" y="55"/>
                  </a:moveTo>
                  <a:cubicBezTo>
                    <a:pt x="59" y="54"/>
                    <a:pt x="61" y="54"/>
                    <a:pt x="63" y="55"/>
                  </a:cubicBezTo>
                  <a:cubicBezTo>
                    <a:pt x="64" y="56"/>
                    <a:pt x="64" y="58"/>
                    <a:pt x="63" y="59"/>
                  </a:cubicBezTo>
                  <a:cubicBezTo>
                    <a:pt x="61" y="60"/>
                    <a:pt x="59" y="60"/>
                    <a:pt x="58" y="59"/>
                  </a:cubicBezTo>
                  <a:cubicBezTo>
                    <a:pt x="57" y="58"/>
                    <a:pt x="57" y="56"/>
                    <a:pt x="58" y="55"/>
                  </a:cubicBezTo>
                  <a:moveTo>
                    <a:pt x="63" y="44"/>
                  </a:moveTo>
                  <a:cubicBezTo>
                    <a:pt x="62" y="45"/>
                    <a:pt x="60" y="45"/>
                    <a:pt x="59" y="44"/>
                  </a:cubicBezTo>
                  <a:cubicBezTo>
                    <a:pt x="57" y="43"/>
                    <a:pt x="57" y="41"/>
                    <a:pt x="59" y="40"/>
                  </a:cubicBezTo>
                  <a:cubicBezTo>
                    <a:pt x="60" y="39"/>
                    <a:pt x="62" y="39"/>
                    <a:pt x="63" y="40"/>
                  </a:cubicBezTo>
                  <a:cubicBezTo>
                    <a:pt x="64" y="41"/>
                    <a:pt x="64" y="43"/>
                    <a:pt x="63" y="44"/>
                  </a:cubicBezTo>
                  <a:moveTo>
                    <a:pt x="70" y="52"/>
                  </a:moveTo>
                  <a:cubicBezTo>
                    <a:pt x="69" y="53"/>
                    <a:pt x="67" y="53"/>
                    <a:pt x="66" y="52"/>
                  </a:cubicBezTo>
                  <a:cubicBezTo>
                    <a:pt x="65" y="50"/>
                    <a:pt x="65" y="48"/>
                    <a:pt x="66" y="47"/>
                  </a:cubicBezTo>
                  <a:cubicBezTo>
                    <a:pt x="67" y="46"/>
                    <a:pt x="69" y="46"/>
                    <a:pt x="70" y="47"/>
                  </a:cubicBezTo>
                  <a:cubicBezTo>
                    <a:pt x="71" y="48"/>
                    <a:pt x="71" y="50"/>
                    <a:pt x="70" y="52"/>
                  </a:cubicBezTo>
                  <a:moveTo>
                    <a:pt x="44" y="59"/>
                  </a:moveTo>
                  <a:cubicBezTo>
                    <a:pt x="42" y="58"/>
                    <a:pt x="42" y="56"/>
                    <a:pt x="44" y="55"/>
                  </a:cubicBezTo>
                  <a:cubicBezTo>
                    <a:pt x="45" y="54"/>
                    <a:pt x="47" y="54"/>
                    <a:pt x="48" y="55"/>
                  </a:cubicBezTo>
                  <a:cubicBezTo>
                    <a:pt x="49" y="56"/>
                    <a:pt x="49" y="58"/>
                    <a:pt x="48" y="59"/>
                  </a:cubicBezTo>
                  <a:cubicBezTo>
                    <a:pt x="47" y="60"/>
                    <a:pt x="45" y="60"/>
                    <a:pt x="44" y="59"/>
                  </a:cubicBezTo>
                  <a:moveTo>
                    <a:pt x="36" y="48"/>
                  </a:moveTo>
                  <a:cubicBezTo>
                    <a:pt x="37" y="46"/>
                    <a:pt x="39" y="46"/>
                    <a:pt x="40" y="48"/>
                  </a:cubicBezTo>
                  <a:cubicBezTo>
                    <a:pt x="42" y="49"/>
                    <a:pt x="42" y="51"/>
                    <a:pt x="40" y="52"/>
                  </a:cubicBezTo>
                  <a:cubicBezTo>
                    <a:pt x="39" y="53"/>
                    <a:pt x="37" y="53"/>
                    <a:pt x="36" y="52"/>
                  </a:cubicBezTo>
                  <a:cubicBezTo>
                    <a:pt x="35" y="51"/>
                    <a:pt x="35" y="49"/>
                    <a:pt x="36" y="48"/>
                  </a:cubicBezTo>
                  <a:moveTo>
                    <a:pt x="48" y="45"/>
                  </a:moveTo>
                  <a:cubicBezTo>
                    <a:pt x="47" y="46"/>
                    <a:pt x="45" y="46"/>
                    <a:pt x="44" y="45"/>
                  </a:cubicBezTo>
                  <a:cubicBezTo>
                    <a:pt x="42" y="43"/>
                    <a:pt x="42" y="41"/>
                    <a:pt x="44" y="40"/>
                  </a:cubicBezTo>
                  <a:cubicBezTo>
                    <a:pt x="45" y="39"/>
                    <a:pt x="47" y="39"/>
                    <a:pt x="48" y="40"/>
                  </a:cubicBezTo>
                  <a:cubicBezTo>
                    <a:pt x="49" y="41"/>
                    <a:pt x="49" y="43"/>
                    <a:pt x="48" y="45"/>
                  </a:cubicBezTo>
                  <a:moveTo>
                    <a:pt x="56" y="37"/>
                  </a:moveTo>
                  <a:cubicBezTo>
                    <a:pt x="54" y="38"/>
                    <a:pt x="52" y="38"/>
                    <a:pt x="51" y="37"/>
                  </a:cubicBezTo>
                  <a:cubicBezTo>
                    <a:pt x="50" y="36"/>
                    <a:pt x="50" y="34"/>
                    <a:pt x="51" y="33"/>
                  </a:cubicBezTo>
                  <a:cubicBezTo>
                    <a:pt x="52" y="31"/>
                    <a:pt x="54" y="31"/>
                    <a:pt x="56" y="33"/>
                  </a:cubicBezTo>
                  <a:cubicBezTo>
                    <a:pt x="57" y="34"/>
                    <a:pt x="57" y="36"/>
                    <a:pt x="56" y="37"/>
                  </a:cubicBezTo>
                  <a:moveTo>
                    <a:pt x="55" y="67"/>
                  </a:moveTo>
                  <a:cubicBezTo>
                    <a:pt x="54" y="68"/>
                    <a:pt x="52" y="68"/>
                    <a:pt x="51" y="67"/>
                  </a:cubicBezTo>
                  <a:cubicBezTo>
                    <a:pt x="50" y="65"/>
                    <a:pt x="50" y="64"/>
                    <a:pt x="51" y="62"/>
                  </a:cubicBezTo>
                  <a:cubicBezTo>
                    <a:pt x="52" y="61"/>
                    <a:pt x="54" y="61"/>
                    <a:pt x="55" y="62"/>
                  </a:cubicBezTo>
                  <a:cubicBezTo>
                    <a:pt x="56" y="64"/>
                    <a:pt x="56" y="65"/>
                    <a:pt x="55" y="67"/>
                  </a:cubicBezTo>
                  <a:moveTo>
                    <a:pt x="55" y="52"/>
                  </a:moveTo>
                  <a:cubicBezTo>
                    <a:pt x="54" y="53"/>
                    <a:pt x="52" y="53"/>
                    <a:pt x="51" y="52"/>
                  </a:cubicBezTo>
                  <a:cubicBezTo>
                    <a:pt x="50" y="51"/>
                    <a:pt x="50" y="49"/>
                    <a:pt x="51" y="48"/>
                  </a:cubicBezTo>
                  <a:cubicBezTo>
                    <a:pt x="52" y="46"/>
                    <a:pt x="54" y="46"/>
                    <a:pt x="55" y="48"/>
                  </a:cubicBezTo>
                  <a:cubicBezTo>
                    <a:pt x="56" y="49"/>
                    <a:pt x="56" y="51"/>
                    <a:pt x="55" y="52"/>
                  </a:cubicBezTo>
                  <a:moveTo>
                    <a:pt x="99" y="38"/>
                  </a:moveTo>
                  <a:cubicBezTo>
                    <a:pt x="104" y="33"/>
                    <a:pt x="104" y="25"/>
                    <a:pt x="99" y="20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1" y="2"/>
                    <a:pt x="77" y="0"/>
                    <a:pt x="74" y="0"/>
                  </a:cubicBezTo>
                  <a:cubicBezTo>
                    <a:pt x="70" y="0"/>
                    <a:pt x="67" y="2"/>
                    <a:pt x="64" y="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0" y="69"/>
                    <a:pt x="0" y="78"/>
                    <a:pt x="5" y="83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5" y="103"/>
                    <a:pt x="34" y="103"/>
                    <a:pt x="39" y="98"/>
                  </a:cubicBezTo>
                  <a:lnTo>
                    <a:pt x="99" y="3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10" name="Google Shape;4810;p22"/>
          <p:cNvSpPr/>
          <p:nvPr/>
        </p:nvSpPr>
        <p:spPr>
          <a:xfrm>
            <a:off x="1658445" y="2238315"/>
            <a:ext cx="270500" cy="251303"/>
          </a:xfrm>
          <a:custGeom>
            <a:rect b="b" l="l" r="r" t="t"/>
            <a:pathLst>
              <a:path extrusionOk="0" h="100" w="107">
                <a:moveTo>
                  <a:pt x="62" y="69"/>
                </a:moveTo>
                <a:cubicBezTo>
                  <a:pt x="62" y="69"/>
                  <a:pt x="63" y="57"/>
                  <a:pt x="73" y="51"/>
                </a:cubicBezTo>
                <a:cubicBezTo>
                  <a:pt x="73" y="51"/>
                  <a:pt x="73" y="51"/>
                  <a:pt x="73" y="51"/>
                </a:cubicBezTo>
                <a:cubicBezTo>
                  <a:pt x="73" y="59"/>
                  <a:pt x="68" y="66"/>
                  <a:pt x="62" y="69"/>
                </a:cubicBezTo>
                <a:moveTo>
                  <a:pt x="31" y="51"/>
                </a:moveTo>
                <a:cubicBezTo>
                  <a:pt x="31" y="51"/>
                  <a:pt x="31" y="51"/>
                  <a:pt x="31" y="50"/>
                </a:cubicBezTo>
                <a:cubicBezTo>
                  <a:pt x="32" y="51"/>
                  <a:pt x="41" y="56"/>
                  <a:pt x="42" y="69"/>
                </a:cubicBezTo>
                <a:cubicBezTo>
                  <a:pt x="36" y="66"/>
                  <a:pt x="31" y="59"/>
                  <a:pt x="31" y="51"/>
                </a:cubicBezTo>
                <a:moveTo>
                  <a:pt x="52" y="31"/>
                </a:moveTo>
                <a:cubicBezTo>
                  <a:pt x="56" y="31"/>
                  <a:pt x="61" y="32"/>
                  <a:pt x="64" y="34"/>
                </a:cubicBezTo>
                <a:cubicBezTo>
                  <a:pt x="60" y="37"/>
                  <a:pt x="49" y="41"/>
                  <a:pt x="40" y="35"/>
                </a:cubicBezTo>
                <a:cubicBezTo>
                  <a:pt x="43" y="32"/>
                  <a:pt x="48" y="31"/>
                  <a:pt x="52" y="31"/>
                </a:cubicBezTo>
                <a:moveTo>
                  <a:pt x="45" y="51"/>
                </a:moveTo>
                <a:cubicBezTo>
                  <a:pt x="45" y="49"/>
                  <a:pt x="46" y="46"/>
                  <a:pt x="48" y="45"/>
                </a:cubicBezTo>
                <a:cubicBezTo>
                  <a:pt x="49" y="44"/>
                  <a:pt x="51" y="44"/>
                  <a:pt x="52" y="44"/>
                </a:cubicBezTo>
                <a:cubicBezTo>
                  <a:pt x="54" y="44"/>
                  <a:pt x="55" y="44"/>
                  <a:pt x="56" y="45"/>
                </a:cubicBezTo>
                <a:cubicBezTo>
                  <a:pt x="58" y="46"/>
                  <a:pt x="59" y="49"/>
                  <a:pt x="59" y="51"/>
                </a:cubicBezTo>
                <a:cubicBezTo>
                  <a:pt x="59" y="54"/>
                  <a:pt x="58" y="57"/>
                  <a:pt x="55" y="58"/>
                </a:cubicBezTo>
                <a:cubicBezTo>
                  <a:pt x="54" y="58"/>
                  <a:pt x="53" y="59"/>
                  <a:pt x="52" y="59"/>
                </a:cubicBezTo>
                <a:cubicBezTo>
                  <a:pt x="48" y="59"/>
                  <a:pt x="45" y="55"/>
                  <a:pt x="45" y="51"/>
                </a:cubicBezTo>
                <a:moveTo>
                  <a:pt x="38" y="56"/>
                </a:moveTo>
                <a:cubicBezTo>
                  <a:pt x="38" y="56"/>
                  <a:pt x="38" y="56"/>
                  <a:pt x="38" y="56"/>
                </a:cubicBezTo>
                <a:cubicBezTo>
                  <a:pt x="38" y="56"/>
                  <a:pt x="38" y="56"/>
                  <a:pt x="38" y="56"/>
                </a:cubicBezTo>
                <a:close/>
                <a:moveTo>
                  <a:pt x="81" y="37"/>
                </a:moveTo>
                <a:cubicBezTo>
                  <a:pt x="80" y="37"/>
                  <a:pt x="79" y="37"/>
                  <a:pt x="77" y="37"/>
                </a:cubicBezTo>
                <a:cubicBezTo>
                  <a:pt x="78" y="36"/>
                  <a:pt x="88" y="10"/>
                  <a:pt x="61" y="0"/>
                </a:cubicBezTo>
                <a:cubicBezTo>
                  <a:pt x="61" y="0"/>
                  <a:pt x="61" y="1"/>
                  <a:pt x="61" y="1"/>
                </a:cubicBezTo>
                <a:cubicBezTo>
                  <a:pt x="78" y="11"/>
                  <a:pt x="70" y="28"/>
                  <a:pt x="69" y="29"/>
                </a:cubicBezTo>
                <a:cubicBezTo>
                  <a:pt x="65" y="25"/>
                  <a:pt x="59" y="23"/>
                  <a:pt x="52" y="23"/>
                </a:cubicBezTo>
                <a:cubicBezTo>
                  <a:pt x="45" y="23"/>
                  <a:pt x="39" y="25"/>
                  <a:pt x="35" y="29"/>
                </a:cubicBezTo>
                <a:cubicBezTo>
                  <a:pt x="33" y="27"/>
                  <a:pt x="32" y="25"/>
                  <a:pt x="32" y="22"/>
                </a:cubicBezTo>
                <a:cubicBezTo>
                  <a:pt x="31" y="18"/>
                  <a:pt x="32" y="14"/>
                  <a:pt x="34" y="10"/>
                </a:cubicBezTo>
                <a:cubicBezTo>
                  <a:pt x="35" y="6"/>
                  <a:pt x="38" y="3"/>
                  <a:pt x="42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38" y="2"/>
                  <a:pt x="34" y="5"/>
                  <a:pt x="31" y="8"/>
                </a:cubicBezTo>
                <a:cubicBezTo>
                  <a:pt x="30" y="10"/>
                  <a:pt x="21" y="21"/>
                  <a:pt x="27" y="36"/>
                </a:cubicBezTo>
                <a:cubicBezTo>
                  <a:pt x="25" y="36"/>
                  <a:pt x="24" y="36"/>
                  <a:pt x="22" y="36"/>
                </a:cubicBezTo>
                <a:cubicBezTo>
                  <a:pt x="17" y="38"/>
                  <a:pt x="8" y="43"/>
                  <a:pt x="4" y="51"/>
                </a:cubicBezTo>
                <a:cubicBezTo>
                  <a:pt x="2" y="53"/>
                  <a:pt x="2" y="56"/>
                  <a:pt x="1" y="58"/>
                </a:cubicBezTo>
                <a:cubicBezTo>
                  <a:pt x="0" y="63"/>
                  <a:pt x="0" y="67"/>
                  <a:pt x="2" y="71"/>
                </a:cubicBezTo>
                <a:cubicBezTo>
                  <a:pt x="2" y="71"/>
                  <a:pt x="2" y="71"/>
                  <a:pt x="2" y="71"/>
                </a:cubicBezTo>
                <a:cubicBezTo>
                  <a:pt x="2" y="67"/>
                  <a:pt x="2" y="63"/>
                  <a:pt x="4" y="59"/>
                </a:cubicBezTo>
                <a:cubicBezTo>
                  <a:pt x="6" y="55"/>
                  <a:pt x="9" y="52"/>
                  <a:pt x="12" y="50"/>
                </a:cubicBezTo>
                <a:cubicBezTo>
                  <a:pt x="18" y="47"/>
                  <a:pt x="24" y="48"/>
                  <a:pt x="24" y="48"/>
                </a:cubicBezTo>
                <a:cubicBezTo>
                  <a:pt x="24" y="49"/>
                  <a:pt x="24" y="50"/>
                  <a:pt x="24" y="51"/>
                </a:cubicBezTo>
                <a:cubicBezTo>
                  <a:pt x="24" y="63"/>
                  <a:pt x="30" y="72"/>
                  <a:pt x="4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0" y="78"/>
                  <a:pt x="31" y="92"/>
                  <a:pt x="13" y="86"/>
                </a:cubicBezTo>
                <a:cubicBezTo>
                  <a:pt x="13" y="86"/>
                  <a:pt x="13" y="86"/>
                  <a:pt x="13" y="86"/>
                </a:cubicBezTo>
                <a:cubicBezTo>
                  <a:pt x="15" y="88"/>
                  <a:pt x="33" y="100"/>
                  <a:pt x="50" y="80"/>
                </a:cubicBezTo>
                <a:cubicBezTo>
                  <a:pt x="51" y="80"/>
                  <a:pt x="51" y="80"/>
                  <a:pt x="52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57" y="85"/>
                  <a:pt x="70" y="100"/>
                  <a:pt x="91" y="87"/>
                </a:cubicBezTo>
                <a:cubicBezTo>
                  <a:pt x="91" y="87"/>
                  <a:pt x="90" y="87"/>
                  <a:pt x="90" y="86"/>
                </a:cubicBezTo>
                <a:cubicBezTo>
                  <a:pt x="72" y="93"/>
                  <a:pt x="64" y="78"/>
                  <a:pt x="64" y="77"/>
                </a:cubicBezTo>
                <a:cubicBezTo>
                  <a:pt x="74" y="72"/>
                  <a:pt x="80" y="63"/>
                  <a:pt x="80" y="51"/>
                </a:cubicBezTo>
                <a:cubicBezTo>
                  <a:pt x="80" y="50"/>
                  <a:pt x="80" y="49"/>
                  <a:pt x="80" y="48"/>
                </a:cubicBezTo>
                <a:cubicBezTo>
                  <a:pt x="80" y="48"/>
                  <a:pt x="80" y="48"/>
                  <a:pt x="80" y="48"/>
                </a:cubicBezTo>
                <a:cubicBezTo>
                  <a:pt x="84" y="48"/>
                  <a:pt x="88" y="49"/>
                  <a:pt x="91" y="51"/>
                </a:cubicBezTo>
                <a:cubicBezTo>
                  <a:pt x="95" y="53"/>
                  <a:pt x="98" y="55"/>
                  <a:pt x="100" y="59"/>
                </a:cubicBezTo>
                <a:cubicBezTo>
                  <a:pt x="102" y="63"/>
                  <a:pt x="102" y="67"/>
                  <a:pt x="102" y="72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4" y="67"/>
                  <a:pt x="107" y="45"/>
                  <a:pt x="81" y="3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11" name="Google Shape;4811;p22"/>
          <p:cNvSpPr/>
          <p:nvPr/>
        </p:nvSpPr>
        <p:spPr>
          <a:xfrm>
            <a:off x="2063321" y="2238315"/>
            <a:ext cx="256539" cy="232107"/>
          </a:xfrm>
          <a:custGeom>
            <a:rect b="b" l="l" r="r" t="t"/>
            <a:pathLst>
              <a:path extrusionOk="0" h="92" w="102">
                <a:moveTo>
                  <a:pt x="61" y="63"/>
                </a:moveTo>
                <a:cubicBezTo>
                  <a:pt x="58" y="63"/>
                  <a:pt x="56" y="64"/>
                  <a:pt x="55" y="67"/>
                </a:cubicBezTo>
                <a:cubicBezTo>
                  <a:pt x="48" y="67"/>
                  <a:pt x="48" y="67"/>
                  <a:pt x="48" y="67"/>
                </a:cubicBezTo>
                <a:cubicBezTo>
                  <a:pt x="47" y="64"/>
                  <a:pt x="44" y="63"/>
                  <a:pt x="42" y="63"/>
                </a:cubicBezTo>
                <a:cubicBezTo>
                  <a:pt x="41" y="63"/>
                  <a:pt x="41" y="63"/>
                  <a:pt x="41" y="63"/>
                </a:cubicBezTo>
                <a:cubicBezTo>
                  <a:pt x="39" y="58"/>
                  <a:pt x="39" y="58"/>
                  <a:pt x="39" y="58"/>
                </a:cubicBezTo>
                <a:cubicBezTo>
                  <a:pt x="40" y="57"/>
                  <a:pt x="41" y="55"/>
                  <a:pt x="41" y="54"/>
                </a:cubicBezTo>
                <a:cubicBezTo>
                  <a:pt x="41" y="52"/>
                  <a:pt x="40" y="50"/>
                  <a:pt x="39" y="49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45"/>
                  <a:pt x="42" y="45"/>
                  <a:pt x="42" y="45"/>
                </a:cubicBezTo>
                <a:cubicBezTo>
                  <a:pt x="44" y="45"/>
                  <a:pt x="46" y="43"/>
                  <a:pt x="47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6" y="43"/>
                  <a:pt x="58" y="45"/>
                  <a:pt x="61" y="45"/>
                </a:cubicBezTo>
                <a:cubicBezTo>
                  <a:pt x="63" y="49"/>
                  <a:pt x="63" y="49"/>
                  <a:pt x="63" y="49"/>
                </a:cubicBezTo>
                <a:cubicBezTo>
                  <a:pt x="62" y="50"/>
                  <a:pt x="62" y="52"/>
                  <a:pt x="62" y="54"/>
                </a:cubicBezTo>
                <a:cubicBezTo>
                  <a:pt x="62" y="55"/>
                  <a:pt x="62" y="57"/>
                  <a:pt x="64" y="58"/>
                </a:cubicBezTo>
                <a:cubicBezTo>
                  <a:pt x="61" y="63"/>
                  <a:pt x="61" y="63"/>
                  <a:pt x="61" y="63"/>
                </a:cubicBezTo>
                <a:close/>
                <a:moveTo>
                  <a:pt x="102" y="38"/>
                </a:moveTo>
                <a:cubicBezTo>
                  <a:pt x="102" y="34"/>
                  <a:pt x="99" y="32"/>
                  <a:pt x="96" y="32"/>
                </a:cubicBezTo>
                <a:cubicBezTo>
                  <a:pt x="92" y="32"/>
                  <a:pt x="89" y="34"/>
                  <a:pt x="89" y="38"/>
                </a:cubicBezTo>
                <a:cubicBezTo>
                  <a:pt x="89" y="40"/>
                  <a:pt x="90" y="41"/>
                  <a:pt x="91" y="43"/>
                </a:cubicBezTo>
                <a:cubicBezTo>
                  <a:pt x="88" y="47"/>
                  <a:pt x="88" y="47"/>
                  <a:pt x="88" y="47"/>
                </a:cubicBezTo>
                <a:cubicBezTo>
                  <a:pt x="88" y="47"/>
                  <a:pt x="87" y="47"/>
                  <a:pt x="87" y="47"/>
                </a:cubicBezTo>
                <a:cubicBezTo>
                  <a:pt x="84" y="47"/>
                  <a:pt x="82" y="49"/>
                  <a:pt x="81" y="51"/>
                </a:cubicBezTo>
                <a:cubicBezTo>
                  <a:pt x="74" y="51"/>
                  <a:pt x="74" y="51"/>
                  <a:pt x="74" y="51"/>
                </a:cubicBezTo>
                <a:cubicBezTo>
                  <a:pt x="73" y="49"/>
                  <a:pt x="71" y="47"/>
                  <a:pt x="69" y="47"/>
                </a:cubicBezTo>
                <a:cubicBezTo>
                  <a:pt x="66" y="42"/>
                  <a:pt x="66" y="42"/>
                  <a:pt x="66" y="42"/>
                </a:cubicBezTo>
                <a:cubicBezTo>
                  <a:pt x="67" y="41"/>
                  <a:pt x="67" y="40"/>
                  <a:pt x="67" y="38"/>
                </a:cubicBezTo>
                <a:cubicBezTo>
                  <a:pt x="67" y="37"/>
                  <a:pt x="67" y="35"/>
                  <a:pt x="66" y="34"/>
                </a:cubicBezTo>
                <a:cubicBezTo>
                  <a:pt x="69" y="29"/>
                  <a:pt x="69" y="29"/>
                  <a:pt x="69" y="29"/>
                </a:cubicBezTo>
                <a:cubicBezTo>
                  <a:pt x="69" y="29"/>
                  <a:pt x="69" y="29"/>
                  <a:pt x="69" y="29"/>
                </a:cubicBezTo>
                <a:cubicBezTo>
                  <a:pt x="73" y="29"/>
                  <a:pt x="76" y="26"/>
                  <a:pt x="76" y="23"/>
                </a:cubicBezTo>
                <a:cubicBezTo>
                  <a:pt x="76" y="19"/>
                  <a:pt x="73" y="16"/>
                  <a:pt x="69" y="16"/>
                </a:cubicBezTo>
                <a:cubicBezTo>
                  <a:pt x="66" y="16"/>
                  <a:pt x="63" y="19"/>
                  <a:pt x="63" y="23"/>
                </a:cubicBezTo>
                <a:cubicBezTo>
                  <a:pt x="63" y="24"/>
                  <a:pt x="63" y="25"/>
                  <a:pt x="64" y="26"/>
                </a:cubicBezTo>
                <a:cubicBezTo>
                  <a:pt x="61" y="32"/>
                  <a:pt x="61" y="32"/>
                  <a:pt x="61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8" y="32"/>
                  <a:pt x="56" y="33"/>
                  <a:pt x="55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7" y="33"/>
                  <a:pt x="44" y="32"/>
                  <a:pt x="42" y="32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5"/>
                  <a:pt x="41" y="24"/>
                  <a:pt x="41" y="22"/>
                </a:cubicBezTo>
                <a:cubicBezTo>
                  <a:pt x="41" y="21"/>
                  <a:pt x="40" y="19"/>
                  <a:pt x="39" y="18"/>
                </a:cubicBezTo>
                <a:cubicBezTo>
                  <a:pt x="42" y="13"/>
                  <a:pt x="42" y="13"/>
                  <a:pt x="42" y="13"/>
                </a:cubicBezTo>
                <a:cubicBezTo>
                  <a:pt x="45" y="13"/>
                  <a:pt x="48" y="10"/>
                  <a:pt x="48" y="7"/>
                </a:cubicBezTo>
                <a:cubicBezTo>
                  <a:pt x="48" y="3"/>
                  <a:pt x="45" y="0"/>
                  <a:pt x="42" y="0"/>
                </a:cubicBezTo>
                <a:cubicBezTo>
                  <a:pt x="38" y="0"/>
                  <a:pt x="35" y="3"/>
                  <a:pt x="35" y="7"/>
                </a:cubicBezTo>
                <a:cubicBezTo>
                  <a:pt x="35" y="8"/>
                  <a:pt x="36" y="10"/>
                  <a:pt x="37" y="11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1" y="15"/>
                  <a:pt x="29" y="17"/>
                  <a:pt x="28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9" y="18"/>
                  <a:pt x="17" y="16"/>
                  <a:pt x="15" y="16"/>
                </a:cubicBezTo>
                <a:cubicBezTo>
                  <a:pt x="11" y="16"/>
                  <a:pt x="8" y="19"/>
                  <a:pt x="8" y="23"/>
                </a:cubicBezTo>
                <a:cubicBezTo>
                  <a:pt x="8" y="26"/>
                  <a:pt x="11" y="29"/>
                  <a:pt x="15" y="29"/>
                </a:cubicBezTo>
                <a:cubicBezTo>
                  <a:pt x="17" y="29"/>
                  <a:pt x="19" y="28"/>
                  <a:pt x="20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30" y="27"/>
                  <a:pt x="31" y="28"/>
                  <a:pt x="33" y="29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5"/>
                  <a:pt x="35" y="37"/>
                  <a:pt x="35" y="38"/>
                </a:cubicBezTo>
                <a:cubicBezTo>
                  <a:pt x="35" y="40"/>
                  <a:pt x="36" y="41"/>
                  <a:pt x="37" y="42"/>
                </a:cubicBezTo>
                <a:cubicBezTo>
                  <a:pt x="34" y="47"/>
                  <a:pt x="34" y="47"/>
                  <a:pt x="34" y="47"/>
                </a:cubicBezTo>
                <a:cubicBezTo>
                  <a:pt x="31" y="47"/>
                  <a:pt x="29" y="49"/>
                  <a:pt x="28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49"/>
                  <a:pt x="17" y="47"/>
                  <a:pt x="15" y="47"/>
                </a:cubicBezTo>
                <a:cubicBezTo>
                  <a:pt x="11" y="47"/>
                  <a:pt x="8" y="50"/>
                  <a:pt x="8" y="54"/>
                </a:cubicBezTo>
                <a:cubicBezTo>
                  <a:pt x="8" y="55"/>
                  <a:pt x="9" y="57"/>
                  <a:pt x="10" y="58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6"/>
                  <a:pt x="0" y="69"/>
                </a:cubicBezTo>
                <a:cubicBezTo>
                  <a:pt x="0" y="73"/>
                  <a:pt x="3" y="76"/>
                  <a:pt x="7" y="76"/>
                </a:cubicBezTo>
                <a:cubicBezTo>
                  <a:pt x="11" y="76"/>
                  <a:pt x="13" y="73"/>
                  <a:pt x="13" y="69"/>
                </a:cubicBezTo>
                <a:cubicBezTo>
                  <a:pt x="13" y="68"/>
                  <a:pt x="13" y="66"/>
                  <a:pt x="12" y="65"/>
                </a:cubicBezTo>
                <a:cubicBezTo>
                  <a:pt x="15" y="60"/>
                  <a:pt x="15" y="60"/>
                  <a:pt x="15" y="60"/>
                </a:cubicBezTo>
                <a:cubicBezTo>
                  <a:pt x="17" y="60"/>
                  <a:pt x="19" y="59"/>
                  <a:pt x="20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29" y="59"/>
                  <a:pt x="31" y="60"/>
                  <a:pt x="33" y="60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66"/>
                  <a:pt x="35" y="68"/>
                  <a:pt x="35" y="69"/>
                </a:cubicBezTo>
                <a:cubicBezTo>
                  <a:pt x="35" y="71"/>
                  <a:pt x="36" y="72"/>
                  <a:pt x="37" y="74"/>
                </a:cubicBezTo>
                <a:cubicBezTo>
                  <a:pt x="34" y="79"/>
                  <a:pt x="34" y="79"/>
                  <a:pt x="34" y="79"/>
                </a:cubicBezTo>
                <a:cubicBezTo>
                  <a:pt x="30" y="79"/>
                  <a:pt x="27" y="82"/>
                  <a:pt x="27" y="85"/>
                </a:cubicBezTo>
                <a:cubicBezTo>
                  <a:pt x="27" y="89"/>
                  <a:pt x="30" y="92"/>
                  <a:pt x="34" y="92"/>
                </a:cubicBezTo>
                <a:cubicBezTo>
                  <a:pt x="38" y="92"/>
                  <a:pt x="41" y="89"/>
                  <a:pt x="41" y="85"/>
                </a:cubicBezTo>
                <a:cubicBezTo>
                  <a:pt x="41" y="84"/>
                  <a:pt x="40" y="82"/>
                  <a:pt x="39" y="81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78"/>
                  <a:pt x="41" y="78"/>
                  <a:pt x="41" y="78"/>
                </a:cubicBezTo>
                <a:cubicBezTo>
                  <a:pt x="42" y="76"/>
                  <a:pt x="42" y="76"/>
                  <a:pt x="42" y="76"/>
                </a:cubicBezTo>
                <a:cubicBezTo>
                  <a:pt x="44" y="76"/>
                  <a:pt x="46" y="74"/>
                  <a:pt x="47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6" y="74"/>
                  <a:pt x="58" y="76"/>
                  <a:pt x="61" y="76"/>
                </a:cubicBezTo>
                <a:cubicBezTo>
                  <a:pt x="64" y="81"/>
                  <a:pt x="64" y="81"/>
                  <a:pt x="64" y="81"/>
                </a:cubicBezTo>
                <a:cubicBezTo>
                  <a:pt x="62" y="82"/>
                  <a:pt x="62" y="84"/>
                  <a:pt x="62" y="85"/>
                </a:cubicBezTo>
                <a:cubicBezTo>
                  <a:pt x="62" y="89"/>
                  <a:pt x="65" y="92"/>
                  <a:pt x="68" y="92"/>
                </a:cubicBezTo>
                <a:cubicBezTo>
                  <a:pt x="72" y="92"/>
                  <a:pt x="75" y="89"/>
                  <a:pt x="75" y="85"/>
                </a:cubicBezTo>
                <a:cubicBezTo>
                  <a:pt x="75" y="82"/>
                  <a:pt x="72" y="79"/>
                  <a:pt x="69" y="79"/>
                </a:cubicBezTo>
                <a:cubicBezTo>
                  <a:pt x="66" y="74"/>
                  <a:pt x="66" y="74"/>
                  <a:pt x="66" y="74"/>
                </a:cubicBezTo>
                <a:cubicBezTo>
                  <a:pt x="67" y="72"/>
                  <a:pt x="67" y="71"/>
                  <a:pt x="67" y="69"/>
                </a:cubicBezTo>
                <a:cubicBezTo>
                  <a:pt x="67" y="68"/>
                  <a:pt x="67" y="66"/>
                  <a:pt x="66" y="65"/>
                </a:cubicBezTo>
                <a:cubicBezTo>
                  <a:pt x="69" y="60"/>
                  <a:pt x="69" y="60"/>
                  <a:pt x="69" y="60"/>
                </a:cubicBezTo>
                <a:cubicBezTo>
                  <a:pt x="71" y="60"/>
                  <a:pt x="73" y="59"/>
                  <a:pt x="74" y="57"/>
                </a:cubicBezTo>
                <a:cubicBezTo>
                  <a:pt x="81" y="57"/>
                  <a:pt x="81" y="57"/>
                  <a:pt x="81" y="57"/>
                </a:cubicBezTo>
                <a:cubicBezTo>
                  <a:pt x="82" y="59"/>
                  <a:pt x="84" y="60"/>
                  <a:pt x="87" y="60"/>
                </a:cubicBezTo>
                <a:cubicBezTo>
                  <a:pt x="90" y="60"/>
                  <a:pt x="93" y="57"/>
                  <a:pt x="93" y="54"/>
                </a:cubicBezTo>
                <a:cubicBezTo>
                  <a:pt x="93" y="53"/>
                  <a:pt x="93" y="52"/>
                  <a:pt x="93" y="51"/>
                </a:cubicBezTo>
                <a:cubicBezTo>
                  <a:pt x="96" y="45"/>
                  <a:pt x="96" y="45"/>
                  <a:pt x="96" y="45"/>
                </a:cubicBezTo>
                <a:cubicBezTo>
                  <a:pt x="100" y="44"/>
                  <a:pt x="102" y="42"/>
                  <a:pt x="102" y="3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12" name="Google Shape;4812;p22"/>
          <p:cNvSpPr/>
          <p:nvPr/>
        </p:nvSpPr>
        <p:spPr>
          <a:xfrm>
            <a:off x="2534514" y="2233079"/>
            <a:ext cx="176262" cy="247812"/>
          </a:xfrm>
          <a:custGeom>
            <a:rect b="b" l="l" r="r" t="t"/>
            <a:pathLst>
              <a:path extrusionOk="0" h="98" w="70">
                <a:moveTo>
                  <a:pt x="32" y="92"/>
                </a:moveTo>
                <a:cubicBezTo>
                  <a:pt x="30" y="92"/>
                  <a:pt x="27" y="90"/>
                  <a:pt x="27" y="87"/>
                </a:cubicBezTo>
                <a:cubicBezTo>
                  <a:pt x="27" y="84"/>
                  <a:pt x="30" y="82"/>
                  <a:pt x="32" y="82"/>
                </a:cubicBezTo>
                <a:cubicBezTo>
                  <a:pt x="35" y="82"/>
                  <a:pt x="38" y="84"/>
                  <a:pt x="38" y="87"/>
                </a:cubicBezTo>
                <a:cubicBezTo>
                  <a:pt x="38" y="90"/>
                  <a:pt x="35" y="92"/>
                  <a:pt x="32" y="92"/>
                </a:cubicBezTo>
                <a:moveTo>
                  <a:pt x="23" y="83"/>
                </a:moveTo>
                <a:cubicBezTo>
                  <a:pt x="22" y="84"/>
                  <a:pt x="20" y="84"/>
                  <a:pt x="19" y="84"/>
                </a:cubicBezTo>
                <a:cubicBezTo>
                  <a:pt x="18" y="84"/>
                  <a:pt x="17" y="84"/>
                  <a:pt x="16" y="83"/>
                </a:cubicBezTo>
                <a:cubicBezTo>
                  <a:pt x="2" y="72"/>
                  <a:pt x="7" y="54"/>
                  <a:pt x="7" y="54"/>
                </a:cubicBezTo>
                <a:cubicBezTo>
                  <a:pt x="8" y="51"/>
                  <a:pt x="10" y="50"/>
                  <a:pt x="13" y="50"/>
                </a:cubicBezTo>
                <a:cubicBezTo>
                  <a:pt x="16" y="51"/>
                  <a:pt x="17" y="54"/>
                  <a:pt x="16" y="56"/>
                </a:cubicBezTo>
                <a:cubicBezTo>
                  <a:pt x="16" y="57"/>
                  <a:pt x="13" y="68"/>
                  <a:pt x="22" y="76"/>
                </a:cubicBezTo>
                <a:cubicBezTo>
                  <a:pt x="24" y="78"/>
                  <a:pt x="25" y="81"/>
                  <a:pt x="23" y="83"/>
                </a:cubicBezTo>
                <a:moveTo>
                  <a:pt x="39" y="2"/>
                </a:moveTo>
                <a:cubicBezTo>
                  <a:pt x="38" y="1"/>
                  <a:pt x="37" y="0"/>
                  <a:pt x="35" y="0"/>
                </a:cubicBezTo>
                <a:cubicBezTo>
                  <a:pt x="34" y="0"/>
                  <a:pt x="32" y="1"/>
                  <a:pt x="31" y="2"/>
                </a:cubicBezTo>
                <a:cubicBezTo>
                  <a:pt x="23" y="14"/>
                  <a:pt x="0" y="47"/>
                  <a:pt x="0" y="63"/>
                </a:cubicBezTo>
                <a:cubicBezTo>
                  <a:pt x="0" y="82"/>
                  <a:pt x="16" y="98"/>
                  <a:pt x="35" y="98"/>
                </a:cubicBezTo>
                <a:cubicBezTo>
                  <a:pt x="55" y="98"/>
                  <a:pt x="70" y="82"/>
                  <a:pt x="70" y="63"/>
                </a:cubicBezTo>
                <a:cubicBezTo>
                  <a:pt x="70" y="47"/>
                  <a:pt x="48" y="14"/>
                  <a:pt x="39" y="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813" name="Google Shape;4813;p22"/>
          <p:cNvGrpSpPr/>
          <p:nvPr/>
        </p:nvGrpSpPr>
        <p:grpSpPr>
          <a:xfrm>
            <a:off x="696863" y="2254021"/>
            <a:ext cx="256539" cy="211165"/>
            <a:chOff x="1082676" y="2455862"/>
            <a:chExt cx="233363" cy="192088"/>
          </a:xfrm>
        </p:grpSpPr>
        <p:sp>
          <p:nvSpPr>
            <p:cNvPr id="4814" name="Google Shape;4814;p22"/>
            <p:cNvSpPr/>
            <p:nvPr/>
          </p:nvSpPr>
          <p:spPr>
            <a:xfrm>
              <a:off x="1082676" y="2497137"/>
              <a:ext cx="233363" cy="150813"/>
            </a:xfrm>
            <a:custGeom>
              <a:rect b="b" l="l" r="r" t="t"/>
              <a:pathLst>
                <a:path extrusionOk="0" h="66" w="102">
                  <a:moveTo>
                    <a:pt x="70" y="59"/>
                  </a:moveTo>
                  <a:cubicBezTo>
                    <a:pt x="67" y="59"/>
                    <a:pt x="65" y="56"/>
                    <a:pt x="65" y="53"/>
                  </a:cubicBezTo>
                  <a:cubicBezTo>
                    <a:pt x="65" y="50"/>
                    <a:pt x="67" y="48"/>
                    <a:pt x="70" y="48"/>
                  </a:cubicBezTo>
                  <a:cubicBezTo>
                    <a:pt x="73" y="48"/>
                    <a:pt x="76" y="50"/>
                    <a:pt x="76" y="53"/>
                  </a:cubicBezTo>
                  <a:cubicBezTo>
                    <a:pt x="76" y="56"/>
                    <a:pt x="73" y="59"/>
                    <a:pt x="70" y="59"/>
                  </a:cubicBezTo>
                  <a:moveTo>
                    <a:pt x="78" y="19"/>
                  </a:moveTo>
                  <a:cubicBezTo>
                    <a:pt x="78" y="17"/>
                    <a:pt x="80" y="16"/>
                    <a:pt x="82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2" y="16"/>
                    <a:pt x="93" y="17"/>
                    <a:pt x="93" y="19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5" y="36"/>
                    <a:pt x="95" y="37"/>
                    <a:pt x="94" y="38"/>
                  </a:cubicBezTo>
                  <a:cubicBezTo>
                    <a:pt x="93" y="39"/>
                    <a:pt x="92" y="39"/>
                    <a:pt x="91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0" y="39"/>
                    <a:pt x="78" y="38"/>
                    <a:pt x="78" y="36"/>
                  </a:cubicBezTo>
                  <a:lnTo>
                    <a:pt x="78" y="19"/>
                  </a:lnTo>
                  <a:close/>
                  <a:moveTo>
                    <a:pt x="19" y="59"/>
                  </a:moveTo>
                  <a:cubicBezTo>
                    <a:pt x="16" y="59"/>
                    <a:pt x="13" y="56"/>
                    <a:pt x="13" y="53"/>
                  </a:cubicBezTo>
                  <a:cubicBezTo>
                    <a:pt x="13" y="50"/>
                    <a:pt x="16" y="48"/>
                    <a:pt x="19" y="48"/>
                  </a:cubicBezTo>
                  <a:cubicBezTo>
                    <a:pt x="22" y="48"/>
                    <a:pt x="24" y="50"/>
                    <a:pt x="24" y="53"/>
                  </a:cubicBezTo>
                  <a:cubicBezTo>
                    <a:pt x="24" y="56"/>
                    <a:pt x="22" y="59"/>
                    <a:pt x="19" y="59"/>
                  </a:cubicBezTo>
                  <a:moveTo>
                    <a:pt x="26" y="25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26" y="25"/>
                  </a:lnTo>
                  <a:close/>
                  <a:moveTo>
                    <a:pt x="98" y="15"/>
                  </a:moveTo>
                  <a:cubicBezTo>
                    <a:pt x="98" y="12"/>
                    <a:pt x="96" y="11"/>
                    <a:pt x="93" y="11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5" y="11"/>
                    <a:pt x="74" y="12"/>
                    <a:pt x="74" y="14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3" y="41"/>
                    <a:pt x="71" y="41"/>
                    <a:pt x="70" y="41"/>
                  </a:cubicBezTo>
                  <a:cubicBezTo>
                    <a:pt x="70" y="41"/>
                    <a:pt x="68" y="41"/>
                    <a:pt x="68" y="41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8"/>
                    <a:pt x="67" y="7"/>
                    <a:pt x="66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58" y="0"/>
                    <a:pt x="53" y="0"/>
                    <a:pt x="49" y="1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1" y="7"/>
                    <a:pt x="4" y="15"/>
                    <a:pt x="4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2" y="45"/>
                    <a:pt x="0" y="47"/>
                    <a:pt x="0" y="4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2" y="55"/>
                    <a:pt x="3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7" y="61"/>
                    <a:pt x="12" y="66"/>
                    <a:pt x="19" y="66"/>
                  </a:cubicBezTo>
                  <a:cubicBezTo>
                    <a:pt x="25" y="66"/>
                    <a:pt x="31" y="61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61"/>
                    <a:pt x="63" y="66"/>
                    <a:pt x="70" y="66"/>
                  </a:cubicBezTo>
                  <a:cubicBezTo>
                    <a:pt x="77" y="66"/>
                    <a:pt x="82" y="61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8" y="55"/>
                    <a:pt x="99" y="53"/>
                    <a:pt x="99" y="51"/>
                  </a:cubicBezTo>
                  <a:cubicBezTo>
                    <a:pt x="100" y="51"/>
                    <a:pt x="101" y="51"/>
                    <a:pt x="101" y="51"/>
                  </a:cubicBezTo>
                  <a:cubicBezTo>
                    <a:pt x="102" y="50"/>
                    <a:pt x="102" y="49"/>
                    <a:pt x="102" y="49"/>
                  </a:cubicBezTo>
                  <a:lnTo>
                    <a:pt x="98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5" name="Google Shape;4815;p22"/>
            <p:cNvSpPr/>
            <p:nvPr/>
          </p:nvSpPr>
          <p:spPr>
            <a:xfrm>
              <a:off x="1160463" y="2493962"/>
              <a:ext cx="30163" cy="7938"/>
            </a:xfrm>
            <a:custGeom>
              <a:rect b="b" l="l" r="r" t="t"/>
              <a:pathLst>
                <a:path extrusionOk="0" h="3" w="13">
                  <a:moveTo>
                    <a:pt x="1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2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6" name="Google Shape;4816;p22"/>
            <p:cNvSpPr/>
            <p:nvPr/>
          </p:nvSpPr>
          <p:spPr>
            <a:xfrm>
              <a:off x="1206501" y="2455862"/>
              <a:ext cx="7938" cy="31750"/>
            </a:xfrm>
            <a:custGeom>
              <a:rect b="b" l="l" r="r" t="t"/>
              <a:pathLst>
                <a:path extrusionOk="0" h="14" w="4">
                  <a:moveTo>
                    <a:pt x="2" y="14"/>
                  </a:moveTo>
                  <a:cubicBezTo>
                    <a:pt x="3" y="14"/>
                    <a:pt x="4" y="13"/>
                    <a:pt x="4" y="1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2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7" name="Google Shape;4817;p22"/>
            <p:cNvSpPr/>
            <p:nvPr/>
          </p:nvSpPr>
          <p:spPr>
            <a:xfrm>
              <a:off x="1222376" y="2463800"/>
              <a:ext cx="25400" cy="25400"/>
            </a:xfrm>
            <a:custGeom>
              <a:rect b="b" l="l" r="r" t="t"/>
              <a:pathLst>
                <a:path extrusionOk="0" h="11" w="11">
                  <a:moveTo>
                    <a:pt x="2" y="11"/>
                  </a:moveTo>
                  <a:cubicBezTo>
                    <a:pt x="2" y="11"/>
                    <a:pt x="3" y="11"/>
                    <a:pt x="3" y="1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2"/>
                    <a:pt x="10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1" y="11"/>
                    <a:pt x="1" y="11"/>
                    <a:pt x="2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8" name="Google Shape;4818;p22"/>
            <p:cNvSpPr/>
            <p:nvPr/>
          </p:nvSpPr>
          <p:spPr>
            <a:xfrm>
              <a:off x="1173163" y="2463800"/>
              <a:ext cx="25400" cy="25400"/>
            </a:xfrm>
            <a:custGeom>
              <a:rect b="b" l="l" r="r" t="t"/>
              <a:pathLst>
                <a:path extrusionOk="0" h="11" w="11">
                  <a:moveTo>
                    <a:pt x="8" y="11"/>
                  </a:move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9" name="Google Shape;4819;p22"/>
            <p:cNvSpPr/>
            <p:nvPr/>
          </p:nvSpPr>
          <p:spPr>
            <a:xfrm>
              <a:off x="1228726" y="2493962"/>
              <a:ext cx="31750" cy="7938"/>
            </a:xfrm>
            <a:custGeom>
              <a:rect b="b" l="l" r="r" t="t"/>
              <a:pathLst>
                <a:path extrusionOk="0" h="3" w="14">
                  <a:moveTo>
                    <a:pt x="0" y="1"/>
                  </a:moveTo>
                  <a:cubicBezTo>
                    <a:pt x="0" y="2"/>
                    <a:pt x="1" y="3"/>
                    <a:pt x="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2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20" name="Google Shape;4820;p22"/>
          <p:cNvGrpSpPr/>
          <p:nvPr/>
        </p:nvGrpSpPr>
        <p:grpSpPr>
          <a:xfrm>
            <a:off x="244867" y="2227844"/>
            <a:ext cx="244322" cy="253048"/>
            <a:chOff x="671513" y="2432050"/>
            <a:chExt cx="222250" cy="230188"/>
          </a:xfrm>
        </p:grpSpPr>
        <p:sp>
          <p:nvSpPr>
            <p:cNvPr id="4821" name="Google Shape;4821;p22"/>
            <p:cNvSpPr/>
            <p:nvPr/>
          </p:nvSpPr>
          <p:spPr>
            <a:xfrm>
              <a:off x="671513" y="2432050"/>
              <a:ext cx="222250" cy="222250"/>
            </a:xfrm>
            <a:custGeom>
              <a:rect b="b" l="l" r="r" t="t"/>
              <a:pathLst>
                <a:path extrusionOk="0" h="97" w="97">
                  <a:moveTo>
                    <a:pt x="48" y="0"/>
                  </a:moveTo>
                  <a:cubicBezTo>
                    <a:pt x="21" y="0"/>
                    <a:pt x="0" y="22"/>
                    <a:pt x="0" y="49"/>
                  </a:cubicBezTo>
                  <a:cubicBezTo>
                    <a:pt x="0" y="73"/>
                    <a:pt x="16" y="92"/>
                    <a:pt x="38" y="97"/>
                  </a:cubicBezTo>
                  <a:cubicBezTo>
                    <a:pt x="35" y="95"/>
                    <a:pt x="33" y="91"/>
                    <a:pt x="33" y="88"/>
                  </a:cubicBezTo>
                  <a:cubicBezTo>
                    <a:pt x="18" y="82"/>
                    <a:pt x="7" y="67"/>
                    <a:pt x="7" y="49"/>
                  </a:cubicBezTo>
                  <a:cubicBezTo>
                    <a:pt x="7" y="33"/>
                    <a:pt x="17" y="18"/>
                    <a:pt x="31" y="11"/>
                  </a:cubicBezTo>
                  <a:cubicBezTo>
                    <a:pt x="31" y="15"/>
                    <a:pt x="33" y="18"/>
                    <a:pt x="36" y="22"/>
                  </a:cubicBezTo>
                  <a:cubicBezTo>
                    <a:pt x="38" y="25"/>
                    <a:pt x="37" y="27"/>
                    <a:pt x="35" y="29"/>
                  </a:cubicBezTo>
                  <a:cubicBezTo>
                    <a:pt x="35" y="29"/>
                    <a:pt x="35" y="30"/>
                    <a:pt x="35" y="31"/>
                  </a:cubicBezTo>
                  <a:cubicBezTo>
                    <a:pt x="35" y="32"/>
                    <a:pt x="36" y="32"/>
                    <a:pt x="37" y="32"/>
                  </a:cubicBezTo>
                  <a:cubicBezTo>
                    <a:pt x="61" y="32"/>
                    <a:pt x="68" y="18"/>
                    <a:pt x="69" y="13"/>
                  </a:cubicBezTo>
                  <a:cubicBezTo>
                    <a:pt x="81" y="20"/>
                    <a:pt x="90" y="34"/>
                    <a:pt x="90" y="49"/>
                  </a:cubicBezTo>
                  <a:cubicBezTo>
                    <a:pt x="90" y="66"/>
                    <a:pt x="80" y="80"/>
                    <a:pt x="66" y="87"/>
                  </a:cubicBezTo>
                  <a:cubicBezTo>
                    <a:pt x="66" y="90"/>
                    <a:pt x="64" y="94"/>
                    <a:pt x="62" y="96"/>
                  </a:cubicBezTo>
                  <a:cubicBezTo>
                    <a:pt x="82" y="90"/>
                    <a:pt x="97" y="71"/>
                    <a:pt x="97" y="49"/>
                  </a:cubicBezTo>
                  <a:cubicBezTo>
                    <a:pt x="97" y="22"/>
                    <a:pt x="75" y="0"/>
                    <a:pt x="4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2" name="Google Shape;4822;p22"/>
            <p:cNvSpPr/>
            <p:nvPr/>
          </p:nvSpPr>
          <p:spPr>
            <a:xfrm>
              <a:off x="741363" y="2530475"/>
              <a:ext cx="23813" cy="254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3" name="Google Shape;4823;p22"/>
            <p:cNvSpPr/>
            <p:nvPr/>
          </p:nvSpPr>
          <p:spPr>
            <a:xfrm>
              <a:off x="800101" y="2530475"/>
              <a:ext cx="25400" cy="254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4" name="Google Shape;4824;p22"/>
            <p:cNvSpPr/>
            <p:nvPr/>
          </p:nvSpPr>
          <p:spPr>
            <a:xfrm>
              <a:off x="741363" y="2563812"/>
              <a:ext cx="88900" cy="52388"/>
            </a:xfrm>
            <a:custGeom>
              <a:rect b="b" l="l" r="r" t="t"/>
              <a:pathLst>
                <a:path extrusionOk="0" h="23" w="39">
                  <a:moveTo>
                    <a:pt x="3" y="22"/>
                  </a:moveTo>
                  <a:cubicBezTo>
                    <a:pt x="5" y="19"/>
                    <a:pt x="7" y="15"/>
                    <a:pt x="11" y="13"/>
                  </a:cubicBezTo>
                  <a:cubicBezTo>
                    <a:pt x="11" y="9"/>
                    <a:pt x="15" y="5"/>
                    <a:pt x="19" y="5"/>
                  </a:cubicBezTo>
                  <a:cubicBezTo>
                    <a:pt x="24" y="5"/>
                    <a:pt x="27" y="8"/>
                    <a:pt x="28" y="13"/>
                  </a:cubicBezTo>
                  <a:cubicBezTo>
                    <a:pt x="31" y="15"/>
                    <a:pt x="34" y="18"/>
                    <a:pt x="36" y="23"/>
                  </a:cubicBezTo>
                  <a:cubicBezTo>
                    <a:pt x="38" y="20"/>
                    <a:pt x="39" y="17"/>
                    <a:pt x="39" y="14"/>
                  </a:cubicBezTo>
                  <a:cubicBezTo>
                    <a:pt x="39" y="7"/>
                    <a:pt x="30" y="0"/>
                    <a:pt x="20" y="0"/>
                  </a:cubicBezTo>
                  <a:cubicBezTo>
                    <a:pt x="9" y="0"/>
                    <a:pt x="0" y="7"/>
                    <a:pt x="0" y="14"/>
                  </a:cubicBezTo>
                  <a:cubicBezTo>
                    <a:pt x="0" y="17"/>
                    <a:pt x="1" y="20"/>
                    <a:pt x="3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5" name="Google Shape;4825;p22"/>
            <p:cNvSpPr/>
            <p:nvPr/>
          </p:nvSpPr>
          <p:spPr>
            <a:xfrm>
              <a:off x="769938" y="2613025"/>
              <a:ext cx="30163" cy="15875"/>
            </a:xfrm>
            <a:custGeom>
              <a:rect b="b" l="l" r="r" t="t"/>
              <a:pathLst>
                <a:path extrusionOk="0" h="7" w="13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2" y="1"/>
                    <a:pt x="0" y="3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6"/>
                    <a:pt x="4" y="7"/>
                    <a:pt x="7" y="7"/>
                  </a:cubicBezTo>
                  <a:cubicBezTo>
                    <a:pt x="9" y="7"/>
                    <a:pt x="11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1" y="1"/>
                    <a:pt x="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6" name="Google Shape;4826;p22"/>
            <p:cNvSpPr/>
            <p:nvPr/>
          </p:nvSpPr>
          <p:spPr>
            <a:xfrm>
              <a:off x="769938" y="2581275"/>
              <a:ext cx="30163" cy="9525"/>
            </a:xfrm>
            <a:custGeom>
              <a:rect b="b" l="l" r="r" t="t"/>
              <a:pathLst>
                <a:path extrusionOk="0" h="4" w="13">
                  <a:moveTo>
                    <a:pt x="6" y="0"/>
                  </a:moveTo>
                  <a:cubicBezTo>
                    <a:pt x="3" y="0"/>
                    <a:pt x="1" y="2"/>
                    <a:pt x="0" y="4"/>
                  </a:cubicBezTo>
                  <a:cubicBezTo>
                    <a:pt x="2" y="3"/>
                    <a:pt x="4" y="3"/>
                    <a:pt x="7" y="3"/>
                  </a:cubicBezTo>
                  <a:cubicBezTo>
                    <a:pt x="9" y="3"/>
                    <a:pt x="11" y="3"/>
                    <a:pt x="13" y="4"/>
                  </a:cubicBezTo>
                  <a:cubicBezTo>
                    <a:pt x="12" y="1"/>
                    <a:pt x="9" y="0"/>
                    <a:pt x="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7" name="Google Shape;4827;p22"/>
            <p:cNvSpPr/>
            <p:nvPr/>
          </p:nvSpPr>
          <p:spPr>
            <a:xfrm>
              <a:off x="749301" y="2590800"/>
              <a:ext cx="71438" cy="71438"/>
            </a:xfrm>
            <a:custGeom>
              <a:rect b="b" l="l" r="r" t="t"/>
              <a:pathLst>
                <a:path extrusionOk="0" h="31" w="31">
                  <a:moveTo>
                    <a:pt x="16" y="24"/>
                  </a:moveTo>
                  <a:cubicBezTo>
                    <a:pt x="11" y="24"/>
                    <a:pt x="8" y="20"/>
                    <a:pt x="8" y="16"/>
                  </a:cubicBezTo>
                  <a:cubicBezTo>
                    <a:pt x="8" y="11"/>
                    <a:pt x="11" y="8"/>
                    <a:pt x="16" y="8"/>
                  </a:cubicBezTo>
                  <a:cubicBezTo>
                    <a:pt x="20" y="8"/>
                    <a:pt x="23" y="11"/>
                    <a:pt x="23" y="16"/>
                  </a:cubicBezTo>
                  <a:cubicBezTo>
                    <a:pt x="23" y="20"/>
                    <a:pt x="20" y="24"/>
                    <a:pt x="16" y="24"/>
                  </a:cubicBezTo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1"/>
                    <a:pt x="16" y="31"/>
                  </a:cubicBezTo>
                  <a:cubicBezTo>
                    <a:pt x="24" y="31"/>
                    <a:pt x="31" y="24"/>
                    <a:pt x="31" y="16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28" name="Google Shape;4828;p22"/>
          <p:cNvSpPr/>
          <p:nvPr/>
        </p:nvSpPr>
        <p:spPr>
          <a:xfrm>
            <a:off x="5167958" y="2233079"/>
            <a:ext cx="256539" cy="247812"/>
          </a:xfrm>
          <a:custGeom>
            <a:rect b="b" l="l" r="r" t="t"/>
            <a:pathLst>
              <a:path extrusionOk="0" h="98" w="102">
                <a:moveTo>
                  <a:pt x="43" y="42"/>
                </a:moveTo>
                <a:cubicBezTo>
                  <a:pt x="43" y="42"/>
                  <a:pt x="42" y="43"/>
                  <a:pt x="42" y="43"/>
                </a:cubicBezTo>
                <a:cubicBezTo>
                  <a:pt x="39" y="43"/>
                  <a:pt x="38" y="41"/>
                  <a:pt x="38" y="39"/>
                </a:cubicBezTo>
                <a:cubicBezTo>
                  <a:pt x="38" y="38"/>
                  <a:pt x="38" y="37"/>
                  <a:pt x="38" y="36"/>
                </a:cubicBezTo>
                <a:cubicBezTo>
                  <a:pt x="39" y="36"/>
                  <a:pt x="40" y="35"/>
                  <a:pt x="42" y="35"/>
                </a:cubicBezTo>
                <a:cubicBezTo>
                  <a:pt x="44" y="35"/>
                  <a:pt x="45" y="37"/>
                  <a:pt x="45" y="39"/>
                </a:cubicBezTo>
                <a:cubicBezTo>
                  <a:pt x="45" y="40"/>
                  <a:pt x="44" y="42"/>
                  <a:pt x="43" y="42"/>
                </a:cubicBezTo>
                <a:moveTo>
                  <a:pt x="35" y="65"/>
                </a:moveTo>
                <a:cubicBezTo>
                  <a:pt x="35" y="65"/>
                  <a:pt x="34" y="65"/>
                  <a:pt x="34" y="65"/>
                </a:cubicBezTo>
                <a:cubicBezTo>
                  <a:pt x="33" y="65"/>
                  <a:pt x="32" y="65"/>
                  <a:pt x="31" y="64"/>
                </a:cubicBezTo>
                <a:cubicBezTo>
                  <a:pt x="31" y="64"/>
                  <a:pt x="31" y="64"/>
                  <a:pt x="30" y="63"/>
                </a:cubicBezTo>
                <a:cubicBezTo>
                  <a:pt x="24" y="51"/>
                  <a:pt x="31" y="43"/>
                  <a:pt x="31" y="43"/>
                </a:cubicBezTo>
                <a:cubicBezTo>
                  <a:pt x="32" y="42"/>
                  <a:pt x="32" y="42"/>
                  <a:pt x="33" y="42"/>
                </a:cubicBezTo>
                <a:cubicBezTo>
                  <a:pt x="34" y="42"/>
                  <a:pt x="35" y="42"/>
                  <a:pt x="36" y="43"/>
                </a:cubicBezTo>
                <a:cubicBezTo>
                  <a:pt x="37" y="44"/>
                  <a:pt x="38" y="45"/>
                  <a:pt x="37" y="47"/>
                </a:cubicBezTo>
                <a:cubicBezTo>
                  <a:pt x="37" y="47"/>
                  <a:pt x="37" y="47"/>
                  <a:pt x="36" y="48"/>
                </a:cubicBezTo>
                <a:cubicBezTo>
                  <a:pt x="36" y="48"/>
                  <a:pt x="33" y="52"/>
                  <a:pt x="37" y="59"/>
                </a:cubicBezTo>
                <a:cubicBezTo>
                  <a:pt x="37" y="60"/>
                  <a:pt x="37" y="60"/>
                  <a:pt x="37" y="60"/>
                </a:cubicBezTo>
                <a:cubicBezTo>
                  <a:pt x="38" y="62"/>
                  <a:pt x="37" y="64"/>
                  <a:pt x="35" y="65"/>
                </a:cubicBezTo>
                <a:moveTo>
                  <a:pt x="93" y="49"/>
                </a:moveTo>
                <a:cubicBezTo>
                  <a:pt x="89" y="49"/>
                  <a:pt x="86" y="51"/>
                  <a:pt x="84" y="54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40"/>
                  <a:pt x="61" y="30"/>
                  <a:pt x="48" y="30"/>
                </a:cubicBezTo>
                <a:cubicBezTo>
                  <a:pt x="43" y="30"/>
                  <a:pt x="39" y="31"/>
                  <a:pt x="36" y="33"/>
                </a:cubicBezTo>
                <a:cubicBezTo>
                  <a:pt x="27" y="22"/>
                  <a:pt x="27" y="22"/>
                  <a:pt x="27" y="22"/>
                </a:cubicBezTo>
                <a:cubicBezTo>
                  <a:pt x="28" y="19"/>
                  <a:pt x="29" y="17"/>
                  <a:pt x="29" y="14"/>
                </a:cubicBezTo>
                <a:cubicBezTo>
                  <a:pt x="29" y="6"/>
                  <a:pt x="23" y="0"/>
                  <a:pt x="16" y="0"/>
                </a:cubicBezTo>
                <a:cubicBezTo>
                  <a:pt x="9" y="0"/>
                  <a:pt x="3" y="6"/>
                  <a:pt x="3" y="14"/>
                </a:cubicBezTo>
                <a:cubicBezTo>
                  <a:pt x="3" y="21"/>
                  <a:pt x="9" y="27"/>
                  <a:pt x="16" y="27"/>
                </a:cubicBezTo>
                <a:cubicBezTo>
                  <a:pt x="18" y="27"/>
                  <a:pt x="19" y="27"/>
                  <a:pt x="21" y="26"/>
                </a:cubicBezTo>
                <a:cubicBezTo>
                  <a:pt x="30" y="37"/>
                  <a:pt x="30" y="37"/>
                  <a:pt x="30" y="37"/>
                </a:cubicBezTo>
                <a:cubicBezTo>
                  <a:pt x="26" y="42"/>
                  <a:pt x="23" y="48"/>
                  <a:pt x="23" y="54"/>
                </a:cubicBezTo>
                <a:cubicBezTo>
                  <a:pt x="23" y="59"/>
                  <a:pt x="25" y="64"/>
                  <a:pt x="27" y="68"/>
                </a:cubicBezTo>
                <a:cubicBezTo>
                  <a:pt x="11" y="83"/>
                  <a:pt x="11" y="83"/>
                  <a:pt x="11" y="83"/>
                </a:cubicBezTo>
                <a:cubicBezTo>
                  <a:pt x="10" y="82"/>
                  <a:pt x="9" y="82"/>
                  <a:pt x="8" y="82"/>
                </a:cubicBezTo>
                <a:cubicBezTo>
                  <a:pt x="4" y="82"/>
                  <a:pt x="0" y="86"/>
                  <a:pt x="0" y="90"/>
                </a:cubicBezTo>
                <a:cubicBezTo>
                  <a:pt x="0" y="94"/>
                  <a:pt x="4" y="98"/>
                  <a:pt x="8" y="98"/>
                </a:cubicBezTo>
                <a:cubicBezTo>
                  <a:pt x="12" y="98"/>
                  <a:pt x="16" y="94"/>
                  <a:pt x="16" y="90"/>
                </a:cubicBezTo>
                <a:cubicBezTo>
                  <a:pt x="16" y="89"/>
                  <a:pt x="16" y="89"/>
                  <a:pt x="16" y="88"/>
                </a:cubicBezTo>
                <a:cubicBezTo>
                  <a:pt x="32" y="73"/>
                  <a:pt x="32" y="73"/>
                  <a:pt x="32" y="73"/>
                </a:cubicBezTo>
                <a:cubicBezTo>
                  <a:pt x="36" y="77"/>
                  <a:pt x="42" y="79"/>
                  <a:pt x="48" y="79"/>
                </a:cubicBezTo>
                <a:cubicBezTo>
                  <a:pt x="59" y="79"/>
                  <a:pt x="69" y="71"/>
                  <a:pt x="72" y="60"/>
                </a:cubicBezTo>
                <a:cubicBezTo>
                  <a:pt x="83" y="61"/>
                  <a:pt x="83" y="61"/>
                  <a:pt x="83" y="61"/>
                </a:cubicBezTo>
                <a:cubicBezTo>
                  <a:pt x="84" y="65"/>
                  <a:pt x="88" y="68"/>
                  <a:pt x="93" y="68"/>
                </a:cubicBezTo>
                <a:cubicBezTo>
                  <a:pt x="98" y="68"/>
                  <a:pt x="102" y="64"/>
                  <a:pt x="102" y="59"/>
                </a:cubicBezTo>
                <a:cubicBezTo>
                  <a:pt x="102" y="53"/>
                  <a:pt x="98" y="49"/>
                  <a:pt x="93" y="4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829" name="Google Shape;4829;p22"/>
          <p:cNvGrpSpPr/>
          <p:nvPr/>
        </p:nvGrpSpPr>
        <p:grpSpPr>
          <a:xfrm>
            <a:off x="4761336" y="2236569"/>
            <a:ext cx="254794" cy="239088"/>
            <a:chOff x="4761336" y="2273453"/>
            <a:chExt cx="254794" cy="239088"/>
          </a:xfrm>
        </p:grpSpPr>
        <p:sp>
          <p:nvSpPr>
            <p:cNvPr id="4830" name="Google Shape;4830;p22"/>
            <p:cNvSpPr/>
            <p:nvPr/>
          </p:nvSpPr>
          <p:spPr>
            <a:xfrm>
              <a:off x="4761336" y="2386889"/>
              <a:ext cx="82023" cy="125651"/>
            </a:xfrm>
            <a:custGeom>
              <a:rect b="b" l="l" r="r" t="t"/>
              <a:pathLst>
                <a:path extrusionOk="0" h="50" w="32">
                  <a:moveTo>
                    <a:pt x="14" y="11"/>
                  </a:moveTo>
                  <a:cubicBezTo>
                    <a:pt x="14" y="8"/>
                    <a:pt x="15" y="4"/>
                    <a:pt x="16" y="0"/>
                  </a:cubicBezTo>
                  <a:cubicBezTo>
                    <a:pt x="13" y="5"/>
                    <a:pt x="0" y="24"/>
                    <a:pt x="0" y="32"/>
                  </a:cubicBezTo>
                  <a:cubicBezTo>
                    <a:pt x="0" y="42"/>
                    <a:pt x="8" y="50"/>
                    <a:pt x="17" y="50"/>
                  </a:cubicBezTo>
                  <a:cubicBezTo>
                    <a:pt x="24" y="50"/>
                    <a:pt x="29" y="47"/>
                    <a:pt x="32" y="41"/>
                  </a:cubicBezTo>
                  <a:cubicBezTo>
                    <a:pt x="22" y="35"/>
                    <a:pt x="14" y="24"/>
                    <a:pt x="14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1" name="Google Shape;4831;p22"/>
            <p:cNvSpPr/>
            <p:nvPr/>
          </p:nvSpPr>
          <p:spPr>
            <a:xfrm>
              <a:off x="4934107" y="2383399"/>
              <a:ext cx="82023" cy="129142"/>
            </a:xfrm>
            <a:custGeom>
              <a:rect b="b" l="l" r="r" t="t"/>
              <a:pathLst>
                <a:path extrusionOk="0" h="51" w="33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5"/>
                    <a:pt x="17" y="8"/>
                    <a:pt x="17" y="12"/>
                  </a:cubicBezTo>
                  <a:cubicBezTo>
                    <a:pt x="17" y="25"/>
                    <a:pt x="10" y="36"/>
                    <a:pt x="0" y="42"/>
                  </a:cubicBezTo>
                  <a:cubicBezTo>
                    <a:pt x="3" y="47"/>
                    <a:pt x="9" y="51"/>
                    <a:pt x="15" y="51"/>
                  </a:cubicBezTo>
                  <a:cubicBezTo>
                    <a:pt x="25" y="51"/>
                    <a:pt x="33" y="43"/>
                    <a:pt x="33" y="33"/>
                  </a:cubicBezTo>
                  <a:cubicBezTo>
                    <a:pt x="33" y="24"/>
                    <a:pt x="15" y="0"/>
                    <a:pt x="1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2" name="Google Shape;4832;p22"/>
            <p:cNvSpPr/>
            <p:nvPr/>
          </p:nvSpPr>
          <p:spPr>
            <a:xfrm>
              <a:off x="4811946" y="2273453"/>
              <a:ext cx="148339" cy="212909"/>
            </a:xfrm>
            <a:custGeom>
              <a:rect b="b" l="l" r="r" t="t"/>
              <a:pathLst>
                <a:path extrusionOk="0" h="85" w="59">
                  <a:moveTo>
                    <a:pt x="20" y="72"/>
                  </a:moveTo>
                  <a:cubicBezTo>
                    <a:pt x="19" y="73"/>
                    <a:pt x="18" y="74"/>
                    <a:pt x="16" y="74"/>
                  </a:cubicBezTo>
                  <a:cubicBezTo>
                    <a:pt x="16" y="74"/>
                    <a:pt x="15" y="73"/>
                    <a:pt x="14" y="73"/>
                  </a:cubicBezTo>
                  <a:cubicBezTo>
                    <a:pt x="2" y="63"/>
                    <a:pt x="6" y="49"/>
                    <a:pt x="6" y="48"/>
                  </a:cubicBezTo>
                  <a:cubicBezTo>
                    <a:pt x="7" y="46"/>
                    <a:pt x="9" y="45"/>
                    <a:pt x="11" y="45"/>
                  </a:cubicBezTo>
                  <a:cubicBezTo>
                    <a:pt x="14" y="46"/>
                    <a:pt x="15" y="48"/>
                    <a:pt x="14" y="50"/>
                  </a:cubicBezTo>
                  <a:cubicBezTo>
                    <a:pt x="14" y="51"/>
                    <a:pt x="12" y="60"/>
                    <a:pt x="19" y="66"/>
                  </a:cubicBezTo>
                  <a:cubicBezTo>
                    <a:pt x="21" y="68"/>
                    <a:pt x="21" y="71"/>
                    <a:pt x="20" y="72"/>
                  </a:cubicBezTo>
                  <a:moveTo>
                    <a:pt x="59" y="56"/>
                  </a:moveTo>
                  <a:cubicBezTo>
                    <a:pt x="59" y="39"/>
                    <a:pt x="30" y="0"/>
                    <a:pt x="30" y="0"/>
                  </a:cubicBezTo>
                  <a:cubicBezTo>
                    <a:pt x="30" y="0"/>
                    <a:pt x="0" y="39"/>
                    <a:pt x="0" y="56"/>
                  </a:cubicBezTo>
                  <a:cubicBezTo>
                    <a:pt x="0" y="72"/>
                    <a:pt x="14" y="85"/>
                    <a:pt x="30" y="85"/>
                  </a:cubicBezTo>
                  <a:cubicBezTo>
                    <a:pt x="46" y="85"/>
                    <a:pt x="59" y="72"/>
                    <a:pt x="59" y="5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33" name="Google Shape;4833;p22"/>
          <p:cNvGrpSpPr/>
          <p:nvPr/>
        </p:nvGrpSpPr>
        <p:grpSpPr>
          <a:xfrm>
            <a:off x="4344243" y="2227844"/>
            <a:ext cx="246068" cy="258283"/>
            <a:chOff x="4344243" y="2264728"/>
            <a:chExt cx="246068" cy="258283"/>
          </a:xfrm>
        </p:grpSpPr>
        <p:sp>
          <p:nvSpPr>
            <p:cNvPr id="4834" name="Google Shape;4834;p22"/>
            <p:cNvSpPr/>
            <p:nvPr/>
          </p:nvSpPr>
          <p:spPr>
            <a:xfrm>
              <a:off x="4344243" y="2264728"/>
              <a:ext cx="136122" cy="221636"/>
            </a:xfrm>
            <a:custGeom>
              <a:rect b="b" l="l" r="r" t="t"/>
              <a:pathLst>
                <a:path extrusionOk="0" h="88" w="54">
                  <a:moveTo>
                    <a:pt x="21" y="74"/>
                  </a:moveTo>
                  <a:cubicBezTo>
                    <a:pt x="20" y="75"/>
                    <a:pt x="18" y="76"/>
                    <a:pt x="17" y="76"/>
                  </a:cubicBezTo>
                  <a:cubicBezTo>
                    <a:pt x="16" y="76"/>
                    <a:pt x="15" y="76"/>
                    <a:pt x="14" y="75"/>
                  </a:cubicBezTo>
                  <a:cubicBezTo>
                    <a:pt x="1" y="64"/>
                    <a:pt x="6" y="48"/>
                    <a:pt x="6" y="48"/>
                  </a:cubicBezTo>
                  <a:cubicBezTo>
                    <a:pt x="7" y="45"/>
                    <a:pt x="9" y="44"/>
                    <a:pt x="12" y="45"/>
                  </a:cubicBezTo>
                  <a:cubicBezTo>
                    <a:pt x="14" y="45"/>
                    <a:pt x="15" y="48"/>
                    <a:pt x="15" y="50"/>
                  </a:cubicBezTo>
                  <a:cubicBezTo>
                    <a:pt x="15" y="51"/>
                    <a:pt x="12" y="61"/>
                    <a:pt x="20" y="68"/>
                  </a:cubicBezTo>
                  <a:cubicBezTo>
                    <a:pt x="22" y="70"/>
                    <a:pt x="22" y="72"/>
                    <a:pt x="21" y="74"/>
                  </a:cubicBezTo>
                  <a:moveTo>
                    <a:pt x="25" y="61"/>
                  </a:moveTo>
                  <a:cubicBezTo>
                    <a:pt x="25" y="52"/>
                    <a:pt x="29" y="44"/>
                    <a:pt x="35" y="38"/>
                  </a:cubicBezTo>
                  <a:cubicBezTo>
                    <a:pt x="40" y="33"/>
                    <a:pt x="47" y="30"/>
                    <a:pt x="54" y="29"/>
                  </a:cubicBezTo>
                  <a:cubicBezTo>
                    <a:pt x="48" y="19"/>
                    <a:pt x="42" y="9"/>
                    <a:pt x="37" y="3"/>
                  </a:cubicBezTo>
                  <a:cubicBezTo>
                    <a:pt x="36" y="1"/>
                    <a:pt x="34" y="0"/>
                    <a:pt x="32" y="0"/>
                  </a:cubicBezTo>
                  <a:cubicBezTo>
                    <a:pt x="30" y="0"/>
                    <a:pt x="28" y="1"/>
                    <a:pt x="27" y="3"/>
                  </a:cubicBezTo>
                  <a:cubicBezTo>
                    <a:pt x="17" y="16"/>
                    <a:pt x="0" y="43"/>
                    <a:pt x="0" y="56"/>
                  </a:cubicBezTo>
                  <a:cubicBezTo>
                    <a:pt x="0" y="74"/>
                    <a:pt x="14" y="88"/>
                    <a:pt x="32" y="88"/>
                  </a:cubicBezTo>
                  <a:cubicBezTo>
                    <a:pt x="35" y="88"/>
                    <a:pt x="37" y="88"/>
                    <a:pt x="40" y="87"/>
                  </a:cubicBezTo>
                  <a:cubicBezTo>
                    <a:pt x="38" y="86"/>
                    <a:pt x="36" y="85"/>
                    <a:pt x="35" y="83"/>
                  </a:cubicBezTo>
                  <a:cubicBezTo>
                    <a:pt x="29" y="77"/>
                    <a:pt x="25" y="69"/>
                    <a:pt x="25" y="6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5" name="Google Shape;4835;p22"/>
            <p:cNvSpPr/>
            <p:nvPr/>
          </p:nvSpPr>
          <p:spPr>
            <a:xfrm>
              <a:off x="4447207" y="2418302"/>
              <a:ext cx="41884" cy="40139"/>
            </a:xfrm>
            <a:custGeom>
              <a:rect b="b" l="l" r="r" t="t"/>
              <a:pathLst>
                <a:path extrusionOk="0" h="16" w="17">
                  <a:moveTo>
                    <a:pt x="15" y="11"/>
                  </a:moveTo>
                  <a:cubicBezTo>
                    <a:pt x="8" y="9"/>
                    <a:pt x="6" y="2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3" y="14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7" y="12"/>
                    <a:pt x="16" y="11"/>
                    <a:pt x="15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6" name="Google Shape;4836;p22"/>
            <p:cNvSpPr/>
            <p:nvPr/>
          </p:nvSpPr>
          <p:spPr>
            <a:xfrm>
              <a:off x="4421030" y="2353730"/>
              <a:ext cx="169281" cy="169281"/>
            </a:xfrm>
            <a:custGeom>
              <a:rect b="b" l="l" r="r" t="t"/>
              <a:pathLst>
                <a:path extrusionOk="0" h="67" w="67">
                  <a:moveTo>
                    <a:pt x="39" y="38"/>
                  </a:moveTo>
                  <a:cubicBezTo>
                    <a:pt x="36" y="42"/>
                    <a:pt x="31" y="44"/>
                    <a:pt x="26" y="44"/>
                  </a:cubicBezTo>
                  <a:cubicBezTo>
                    <a:pt x="21" y="44"/>
                    <a:pt x="17" y="42"/>
                    <a:pt x="14" y="38"/>
                  </a:cubicBezTo>
                  <a:cubicBezTo>
                    <a:pt x="10" y="35"/>
                    <a:pt x="8" y="31"/>
                    <a:pt x="8" y="26"/>
                  </a:cubicBezTo>
                  <a:cubicBezTo>
                    <a:pt x="8" y="23"/>
                    <a:pt x="9" y="20"/>
                    <a:pt x="10" y="17"/>
                  </a:cubicBezTo>
                  <a:cubicBezTo>
                    <a:pt x="11" y="16"/>
                    <a:pt x="12" y="14"/>
                    <a:pt x="14" y="13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7" y="9"/>
                    <a:pt x="22" y="8"/>
                    <a:pt x="26" y="8"/>
                  </a:cubicBezTo>
                  <a:cubicBezTo>
                    <a:pt x="31" y="8"/>
                    <a:pt x="36" y="10"/>
                    <a:pt x="39" y="13"/>
                  </a:cubicBezTo>
                  <a:cubicBezTo>
                    <a:pt x="40" y="14"/>
                    <a:pt x="40" y="14"/>
                    <a:pt x="41" y="15"/>
                  </a:cubicBezTo>
                  <a:cubicBezTo>
                    <a:pt x="46" y="22"/>
                    <a:pt x="45" y="32"/>
                    <a:pt x="39" y="38"/>
                  </a:cubicBezTo>
                  <a:moveTo>
                    <a:pt x="66" y="54"/>
                  </a:moveTo>
                  <a:cubicBezTo>
                    <a:pt x="56" y="44"/>
                    <a:pt x="56" y="44"/>
                    <a:pt x="56" y="44"/>
                  </a:cubicBezTo>
                  <a:cubicBezTo>
                    <a:pt x="54" y="42"/>
                    <a:pt x="52" y="42"/>
                    <a:pt x="50" y="44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5" y="31"/>
                    <a:pt x="54" y="16"/>
                    <a:pt x="45" y="7"/>
                  </a:cubicBezTo>
                  <a:cubicBezTo>
                    <a:pt x="40" y="2"/>
                    <a:pt x="33" y="0"/>
                    <a:pt x="26" y="0"/>
                  </a:cubicBezTo>
                  <a:cubicBezTo>
                    <a:pt x="19" y="0"/>
                    <a:pt x="13" y="2"/>
                    <a:pt x="8" y="7"/>
                  </a:cubicBezTo>
                  <a:cubicBezTo>
                    <a:pt x="3" y="12"/>
                    <a:pt x="0" y="19"/>
                    <a:pt x="0" y="26"/>
                  </a:cubicBezTo>
                  <a:cubicBezTo>
                    <a:pt x="0" y="33"/>
                    <a:pt x="3" y="39"/>
                    <a:pt x="8" y="44"/>
                  </a:cubicBezTo>
                  <a:cubicBezTo>
                    <a:pt x="13" y="49"/>
                    <a:pt x="19" y="52"/>
                    <a:pt x="26" y="52"/>
                  </a:cubicBezTo>
                  <a:cubicBezTo>
                    <a:pt x="32" y="52"/>
                    <a:pt x="37" y="50"/>
                    <a:pt x="42" y="47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1"/>
                    <a:pt x="43" y="54"/>
                    <a:pt x="44" y="55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6" y="67"/>
                    <a:pt x="59" y="67"/>
                    <a:pt x="61" y="66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7" y="60"/>
                    <a:pt x="67" y="58"/>
                    <a:pt x="67" y="57"/>
                  </a:cubicBezTo>
                  <a:cubicBezTo>
                    <a:pt x="67" y="56"/>
                    <a:pt x="67" y="55"/>
                    <a:pt x="66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7" name="Google Shape;4837;p22"/>
            <p:cNvSpPr/>
            <p:nvPr/>
          </p:nvSpPr>
          <p:spPr>
            <a:xfrm>
              <a:off x="4448953" y="2399104"/>
              <a:ext cx="12217" cy="12217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38" name="Google Shape;4838;p22"/>
          <p:cNvGrpSpPr/>
          <p:nvPr/>
        </p:nvGrpSpPr>
        <p:grpSpPr>
          <a:xfrm>
            <a:off x="3880031" y="2236569"/>
            <a:ext cx="256539" cy="244322"/>
            <a:chOff x="3880031" y="2273453"/>
            <a:chExt cx="256539" cy="244322"/>
          </a:xfrm>
        </p:grpSpPr>
        <p:sp>
          <p:nvSpPr>
            <p:cNvPr id="4839" name="Google Shape;4839;p22"/>
            <p:cNvSpPr/>
            <p:nvPr/>
          </p:nvSpPr>
          <p:spPr>
            <a:xfrm>
              <a:off x="3880031" y="2273453"/>
              <a:ext cx="256539" cy="244322"/>
            </a:xfrm>
            <a:custGeom>
              <a:rect b="b" l="l" r="r" t="t"/>
              <a:pathLst>
                <a:path extrusionOk="0" h="97" w="102">
                  <a:moveTo>
                    <a:pt x="71" y="54"/>
                  </a:moveTo>
                  <a:cubicBezTo>
                    <a:pt x="59" y="54"/>
                    <a:pt x="49" y="44"/>
                    <a:pt x="49" y="32"/>
                  </a:cubicBezTo>
                  <a:cubicBezTo>
                    <a:pt x="49" y="19"/>
                    <a:pt x="59" y="9"/>
                    <a:pt x="71" y="9"/>
                  </a:cubicBezTo>
                  <a:cubicBezTo>
                    <a:pt x="84" y="9"/>
                    <a:pt x="94" y="19"/>
                    <a:pt x="94" y="32"/>
                  </a:cubicBezTo>
                  <a:cubicBezTo>
                    <a:pt x="94" y="44"/>
                    <a:pt x="84" y="54"/>
                    <a:pt x="71" y="54"/>
                  </a:cubicBezTo>
                  <a:moveTo>
                    <a:pt x="45" y="0"/>
                  </a:moveTo>
                  <a:cubicBezTo>
                    <a:pt x="41" y="0"/>
                    <a:pt x="39" y="3"/>
                    <a:pt x="39" y="6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61"/>
                    <a:pt x="41" y="64"/>
                    <a:pt x="45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73"/>
                    <a:pt x="68" y="80"/>
                    <a:pt x="64" y="84"/>
                  </a:cubicBezTo>
                  <a:cubicBezTo>
                    <a:pt x="58" y="90"/>
                    <a:pt x="48" y="90"/>
                    <a:pt x="37" y="89"/>
                  </a:cubicBezTo>
                  <a:cubicBezTo>
                    <a:pt x="36" y="89"/>
                    <a:pt x="34" y="89"/>
                    <a:pt x="32" y="89"/>
                  </a:cubicBezTo>
                  <a:cubicBezTo>
                    <a:pt x="17" y="89"/>
                    <a:pt x="16" y="74"/>
                    <a:pt x="16" y="7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21" y="59"/>
                    <a:pt x="25" y="52"/>
                    <a:pt x="25" y="45"/>
                  </a:cubicBezTo>
                  <a:cubicBezTo>
                    <a:pt x="25" y="36"/>
                    <a:pt x="19" y="29"/>
                    <a:pt x="12" y="29"/>
                  </a:cubicBezTo>
                  <a:cubicBezTo>
                    <a:pt x="5" y="29"/>
                    <a:pt x="0" y="36"/>
                    <a:pt x="0" y="45"/>
                  </a:cubicBezTo>
                  <a:cubicBezTo>
                    <a:pt x="0" y="52"/>
                    <a:pt x="3" y="58"/>
                    <a:pt x="8" y="61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81"/>
                    <a:pt x="13" y="97"/>
                    <a:pt x="32" y="97"/>
                  </a:cubicBezTo>
                  <a:cubicBezTo>
                    <a:pt x="34" y="97"/>
                    <a:pt x="36" y="97"/>
                    <a:pt x="37" y="97"/>
                  </a:cubicBezTo>
                  <a:cubicBezTo>
                    <a:pt x="39" y="97"/>
                    <a:pt x="41" y="97"/>
                    <a:pt x="43" y="97"/>
                  </a:cubicBezTo>
                  <a:cubicBezTo>
                    <a:pt x="53" y="97"/>
                    <a:pt x="63" y="96"/>
                    <a:pt x="70" y="89"/>
                  </a:cubicBezTo>
                  <a:cubicBezTo>
                    <a:pt x="75" y="84"/>
                    <a:pt x="78" y="76"/>
                    <a:pt x="78" y="64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9" y="64"/>
                    <a:pt x="102" y="61"/>
                    <a:pt x="102" y="58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2" y="3"/>
                    <a:pt x="99" y="0"/>
                    <a:pt x="96" y="0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0" name="Google Shape;4840;p22"/>
            <p:cNvSpPr/>
            <p:nvPr/>
          </p:nvSpPr>
          <p:spPr>
            <a:xfrm>
              <a:off x="4017898" y="2310102"/>
              <a:ext cx="83768" cy="85513"/>
            </a:xfrm>
            <a:custGeom>
              <a:rect b="b" l="l" r="r" t="t"/>
              <a:pathLst>
                <a:path extrusionOk="0" h="34" w="33">
                  <a:moveTo>
                    <a:pt x="17" y="30"/>
                  </a:moveTo>
                  <a:cubicBezTo>
                    <a:pt x="9" y="30"/>
                    <a:pt x="4" y="24"/>
                    <a:pt x="4" y="17"/>
                  </a:cubicBezTo>
                  <a:cubicBezTo>
                    <a:pt x="4" y="10"/>
                    <a:pt x="9" y="4"/>
                    <a:pt x="17" y="4"/>
                  </a:cubicBezTo>
                  <a:cubicBezTo>
                    <a:pt x="24" y="4"/>
                    <a:pt x="29" y="10"/>
                    <a:pt x="29" y="17"/>
                  </a:cubicBezTo>
                  <a:cubicBezTo>
                    <a:pt x="29" y="24"/>
                    <a:pt x="24" y="30"/>
                    <a:pt x="17" y="30"/>
                  </a:cubicBezTo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4"/>
                    <a:pt x="17" y="34"/>
                  </a:cubicBezTo>
                  <a:cubicBezTo>
                    <a:pt x="26" y="34"/>
                    <a:pt x="33" y="26"/>
                    <a:pt x="33" y="17"/>
                  </a:cubicBezTo>
                  <a:cubicBezTo>
                    <a:pt x="33" y="8"/>
                    <a:pt x="26" y="0"/>
                    <a:pt x="1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1" name="Google Shape;4841;p22"/>
            <p:cNvSpPr/>
            <p:nvPr/>
          </p:nvSpPr>
          <p:spPr>
            <a:xfrm>
              <a:off x="4075489" y="2331044"/>
              <a:ext cx="5236" cy="5236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2" name="Google Shape;4842;p22"/>
            <p:cNvSpPr/>
            <p:nvPr/>
          </p:nvSpPr>
          <p:spPr>
            <a:xfrm>
              <a:off x="4038840" y="2367692"/>
              <a:ext cx="5236" cy="5236"/>
            </a:xfrm>
            <a:custGeom>
              <a:rect b="b" l="l" r="r" t="t"/>
              <a:pathLst>
                <a:path extrusionOk="0" h="2" w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3" name="Google Shape;4843;p22"/>
            <p:cNvSpPr/>
            <p:nvPr/>
          </p:nvSpPr>
          <p:spPr>
            <a:xfrm>
              <a:off x="4084214" y="2350240"/>
              <a:ext cx="5236" cy="5236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4" name="Google Shape;4844;p22"/>
            <p:cNvSpPr/>
            <p:nvPr/>
          </p:nvSpPr>
          <p:spPr>
            <a:xfrm>
              <a:off x="4030115" y="2350240"/>
              <a:ext cx="5236" cy="5236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5" name="Google Shape;4845;p22"/>
            <p:cNvSpPr/>
            <p:nvPr/>
          </p:nvSpPr>
          <p:spPr>
            <a:xfrm>
              <a:off x="4075489" y="2367692"/>
              <a:ext cx="5236" cy="5236"/>
            </a:xfrm>
            <a:custGeom>
              <a:rect b="b" l="l" r="r" t="t"/>
              <a:pathLst>
                <a:path extrusionOk="0" h="2" w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6" name="Google Shape;4846;p22"/>
            <p:cNvSpPr/>
            <p:nvPr/>
          </p:nvSpPr>
          <p:spPr>
            <a:xfrm>
              <a:off x="4038840" y="2331044"/>
              <a:ext cx="5236" cy="5236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7" name="Google Shape;4847;p22"/>
            <p:cNvSpPr/>
            <p:nvPr/>
          </p:nvSpPr>
          <p:spPr>
            <a:xfrm>
              <a:off x="4052801" y="2332788"/>
              <a:ext cx="13961" cy="27923"/>
            </a:xfrm>
            <a:custGeom>
              <a:rect b="b" l="l" r="r" t="t"/>
              <a:pathLst>
                <a:path extrusionOk="0" h="11" w="5">
                  <a:moveTo>
                    <a:pt x="4" y="5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0"/>
                    <a:pt x="1" y="11"/>
                    <a:pt x="3" y="11"/>
                  </a:cubicBezTo>
                  <a:cubicBezTo>
                    <a:pt x="4" y="11"/>
                    <a:pt x="5" y="10"/>
                    <a:pt x="5" y="8"/>
                  </a:cubicBezTo>
                  <a:cubicBezTo>
                    <a:pt x="5" y="7"/>
                    <a:pt x="5" y="6"/>
                    <a:pt x="4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8" name="Google Shape;4848;p22"/>
            <p:cNvSpPr/>
            <p:nvPr/>
          </p:nvSpPr>
          <p:spPr>
            <a:xfrm>
              <a:off x="4056292" y="2322318"/>
              <a:ext cx="6981" cy="5236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9" name="Google Shape;4849;p22"/>
            <p:cNvSpPr/>
            <p:nvPr/>
          </p:nvSpPr>
          <p:spPr>
            <a:xfrm>
              <a:off x="4056292" y="2376418"/>
              <a:ext cx="6981" cy="5236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50" name="Google Shape;4850;p22"/>
          <p:cNvGrpSpPr/>
          <p:nvPr/>
        </p:nvGrpSpPr>
        <p:grpSpPr>
          <a:xfrm>
            <a:off x="3466428" y="2227844"/>
            <a:ext cx="193713" cy="258283"/>
            <a:chOff x="3466428" y="2264728"/>
            <a:chExt cx="193713" cy="258283"/>
          </a:xfrm>
        </p:grpSpPr>
        <p:sp>
          <p:nvSpPr>
            <p:cNvPr id="4851" name="Google Shape;4851;p22"/>
            <p:cNvSpPr/>
            <p:nvPr/>
          </p:nvSpPr>
          <p:spPr>
            <a:xfrm>
              <a:off x="3466428" y="2264728"/>
              <a:ext cx="193713" cy="258283"/>
            </a:xfrm>
            <a:custGeom>
              <a:rect b="b" l="l" r="r" t="t"/>
              <a:pathLst>
                <a:path extrusionOk="0" h="102" w="77">
                  <a:moveTo>
                    <a:pt x="26" y="33"/>
                  </a:moveTo>
                  <a:cubicBezTo>
                    <a:pt x="26" y="30"/>
                    <a:pt x="28" y="28"/>
                    <a:pt x="31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8" y="28"/>
                    <a:pt x="70" y="30"/>
                    <a:pt x="70" y="33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0" y="78"/>
                    <a:pt x="68" y="80"/>
                    <a:pt x="66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8" y="80"/>
                    <a:pt x="26" y="78"/>
                    <a:pt x="26" y="76"/>
                  </a:cubicBezTo>
                  <a:lnTo>
                    <a:pt x="26" y="33"/>
                  </a:lnTo>
                  <a:close/>
                  <a:moveTo>
                    <a:pt x="45" y="15"/>
                  </a:moveTo>
                  <a:cubicBezTo>
                    <a:pt x="45" y="16"/>
                    <a:pt x="45" y="16"/>
                    <a:pt x="45" y="16"/>
                  </a:cubicBezTo>
                  <a:cubicBezTo>
                    <a:pt x="45" y="18"/>
                    <a:pt x="47" y="20"/>
                    <a:pt x="49" y="20"/>
                  </a:cubicBezTo>
                  <a:cubicBezTo>
                    <a:pt x="51" y="20"/>
                    <a:pt x="52" y="18"/>
                    <a:pt x="52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3" y="16"/>
                    <a:pt x="53" y="16"/>
                    <a:pt x="53" y="17"/>
                  </a:cubicBezTo>
                  <a:cubicBezTo>
                    <a:pt x="53" y="19"/>
                    <a:pt x="51" y="21"/>
                    <a:pt x="49" y="21"/>
                  </a:cubicBezTo>
                  <a:cubicBezTo>
                    <a:pt x="47" y="21"/>
                    <a:pt x="45" y="19"/>
                    <a:pt x="45" y="17"/>
                  </a:cubicBezTo>
                  <a:cubicBezTo>
                    <a:pt x="45" y="16"/>
                    <a:pt x="45" y="16"/>
                    <a:pt x="45" y="15"/>
                  </a:cubicBezTo>
                  <a:moveTo>
                    <a:pt x="73" y="88"/>
                  </a:moveTo>
                  <a:cubicBezTo>
                    <a:pt x="75" y="88"/>
                    <a:pt x="77" y="85"/>
                    <a:pt x="77" y="83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3"/>
                    <a:pt x="75" y="21"/>
                    <a:pt x="73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0"/>
                    <a:pt x="56" y="18"/>
                    <a:pt x="56" y="17"/>
                  </a:cubicBezTo>
                  <a:cubicBezTo>
                    <a:pt x="56" y="14"/>
                    <a:pt x="55" y="12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4" y="10"/>
                    <a:pt x="66" y="8"/>
                    <a:pt x="66" y="6"/>
                  </a:cubicBezTo>
                  <a:cubicBezTo>
                    <a:pt x="66" y="4"/>
                    <a:pt x="64" y="3"/>
                    <a:pt x="6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1"/>
                    <a:pt x="51" y="0"/>
                    <a:pt x="49" y="0"/>
                  </a:cubicBezTo>
                  <a:cubicBezTo>
                    <a:pt x="47" y="0"/>
                    <a:pt x="46" y="1"/>
                    <a:pt x="4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3" y="12"/>
                    <a:pt x="41" y="14"/>
                    <a:pt x="41" y="17"/>
                  </a:cubicBezTo>
                  <a:cubicBezTo>
                    <a:pt x="41" y="18"/>
                    <a:pt x="42" y="20"/>
                    <a:pt x="43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1" y="21"/>
                    <a:pt x="19" y="23"/>
                    <a:pt x="19" y="26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9" y="85"/>
                    <a:pt x="21" y="88"/>
                    <a:pt x="24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95"/>
                    <a:pt x="43" y="95"/>
                    <a:pt x="43" y="95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39" y="95"/>
                    <a:pt x="38" y="96"/>
                    <a:pt x="38" y="9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38" y="101"/>
                    <a:pt x="39" y="102"/>
                    <a:pt x="41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8" y="102"/>
                    <a:pt x="59" y="101"/>
                    <a:pt x="59" y="99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6"/>
                    <a:pt x="58" y="95"/>
                    <a:pt x="56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88"/>
                    <a:pt x="54" y="88"/>
                    <a:pt x="54" y="88"/>
                  </a:cubicBezTo>
                  <a:lnTo>
                    <a:pt x="73" y="8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2" name="Google Shape;4852;p22"/>
            <p:cNvSpPr/>
            <p:nvPr/>
          </p:nvSpPr>
          <p:spPr>
            <a:xfrm>
              <a:off x="3541471" y="2395614"/>
              <a:ext cx="94239" cy="61081"/>
            </a:xfrm>
            <a:custGeom>
              <a:rect b="b" l="l" r="r" t="t"/>
              <a:pathLst>
                <a:path extrusionOk="0" h="24" w="37">
                  <a:moveTo>
                    <a:pt x="0" y="20"/>
                  </a:moveTo>
                  <a:cubicBezTo>
                    <a:pt x="0" y="22"/>
                    <a:pt x="2" y="24"/>
                    <a:pt x="4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4" y="24"/>
                    <a:pt x="37" y="22"/>
                    <a:pt x="37" y="2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3" name="Google Shape;4853;p22"/>
            <p:cNvSpPr/>
            <p:nvPr/>
          </p:nvSpPr>
          <p:spPr>
            <a:xfrm>
              <a:off x="3572884" y="2350240"/>
              <a:ext cx="31413" cy="8726"/>
            </a:xfrm>
            <a:custGeom>
              <a:rect b="b" l="l" r="r" t="t"/>
              <a:pathLst>
                <a:path extrusionOk="0" h="3" w="13">
                  <a:moveTo>
                    <a:pt x="2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4" name="Google Shape;4854;p22"/>
            <p:cNvSpPr/>
            <p:nvPr/>
          </p:nvSpPr>
          <p:spPr>
            <a:xfrm>
              <a:off x="3572884" y="2364201"/>
              <a:ext cx="31413" cy="6981"/>
            </a:xfrm>
            <a:custGeom>
              <a:rect b="b" l="l" r="r" t="t"/>
              <a:pathLst>
                <a:path extrusionOk="0" h="3" w="13">
                  <a:moveTo>
                    <a:pt x="2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5" name="Google Shape;4855;p22"/>
            <p:cNvSpPr/>
            <p:nvPr/>
          </p:nvSpPr>
          <p:spPr>
            <a:xfrm>
              <a:off x="3572884" y="2376418"/>
              <a:ext cx="31413" cy="10471"/>
            </a:xfrm>
            <a:custGeom>
              <a:rect b="b" l="l" r="r" t="t"/>
              <a:pathLst>
                <a:path extrusionOk="0" h="4" w="13">
                  <a:moveTo>
                    <a:pt x="2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3" y="3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56" name="Google Shape;4856;p22"/>
          <p:cNvSpPr/>
          <p:nvPr/>
        </p:nvSpPr>
        <p:spPr>
          <a:xfrm>
            <a:off x="2960333" y="2226098"/>
            <a:ext cx="277481" cy="254793"/>
          </a:xfrm>
          <a:custGeom>
            <a:rect b="b" l="l" r="r" t="t"/>
            <a:pathLst>
              <a:path extrusionOk="0" h="101" w="110">
                <a:moveTo>
                  <a:pt x="83" y="60"/>
                </a:moveTo>
                <a:cubicBezTo>
                  <a:pt x="78" y="64"/>
                  <a:pt x="74" y="64"/>
                  <a:pt x="71" y="64"/>
                </a:cubicBezTo>
                <a:cubicBezTo>
                  <a:pt x="68" y="64"/>
                  <a:pt x="65" y="64"/>
                  <a:pt x="61" y="69"/>
                </a:cubicBezTo>
                <a:cubicBezTo>
                  <a:pt x="60" y="69"/>
                  <a:pt x="60" y="69"/>
                  <a:pt x="59" y="69"/>
                </a:cubicBezTo>
                <a:cubicBezTo>
                  <a:pt x="59" y="69"/>
                  <a:pt x="58" y="69"/>
                  <a:pt x="58" y="69"/>
                </a:cubicBezTo>
                <a:cubicBezTo>
                  <a:pt x="57" y="68"/>
                  <a:pt x="57" y="67"/>
                  <a:pt x="58" y="66"/>
                </a:cubicBezTo>
                <a:cubicBezTo>
                  <a:pt x="63" y="60"/>
                  <a:pt x="67" y="60"/>
                  <a:pt x="71" y="60"/>
                </a:cubicBezTo>
                <a:cubicBezTo>
                  <a:pt x="73" y="60"/>
                  <a:pt x="76" y="59"/>
                  <a:pt x="80" y="57"/>
                </a:cubicBezTo>
                <a:cubicBezTo>
                  <a:pt x="77" y="57"/>
                  <a:pt x="73" y="56"/>
                  <a:pt x="70" y="54"/>
                </a:cubicBezTo>
                <a:cubicBezTo>
                  <a:pt x="59" y="46"/>
                  <a:pt x="44" y="54"/>
                  <a:pt x="44" y="41"/>
                </a:cubicBezTo>
                <a:cubicBezTo>
                  <a:pt x="44" y="28"/>
                  <a:pt x="55" y="17"/>
                  <a:pt x="68" y="17"/>
                </a:cubicBezTo>
                <a:cubicBezTo>
                  <a:pt x="81" y="17"/>
                  <a:pt x="91" y="28"/>
                  <a:pt x="91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2" y="43"/>
                  <a:pt x="93" y="53"/>
                  <a:pt x="83" y="60"/>
                </a:cubicBezTo>
                <a:moveTo>
                  <a:pt x="95" y="17"/>
                </a:moveTo>
                <a:cubicBezTo>
                  <a:pt x="86" y="7"/>
                  <a:pt x="62" y="0"/>
                  <a:pt x="42" y="5"/>
                </a:cubicBezTo>
                <a:cubicBezTo>
                  <a:pt x="19" y="12"/>
                  <a:pt x="9" y="26"/>
                  <a:pt x="8" y="52"/>
                </a:cubicBezTo>
                <a:cubicBezTo>
                  <a:pt x="1" y="66"/>
                  <a:pt x="1" y="66"/>
                  <a:pt x="1" y="66"/>
                </a:cubicBezTo>
                <a:cubicBezTo>
                  <a:pt x="0" y="66"/>
                  <a:pt x="0" y="67"/>
                  <a:pt x="1" y="68"/>
                </a:cubicBezTo>
                <a:cubicBezTo>
                  <a:pt x="1" y="69"/>
                  <a:pt x="2" y="70"/>
                  <a:pt x="3" y="70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95"/>
                  <a:pt x="7" y="101"/>
                  <a:pt x="31" y="101"/>
                </a:cubicBezTo>
                <a:cubicBezTo>
                  <a:pt x="55" y="101"/>
                  <a:pt x="52" y="83"/>
                  <a:pt x="81" y="80"/>
                </a:cubicBezTo>
                <a:cubicBezTo>
                  <a:pt x="102" y="77"/>
                  <a:pt x="110" y="35"/>
                  <a:pt x="95" y="1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57" name="Google Shape;4857;p22"/>
          <p:cNvSpPr/>
          <p:nvPr/>
        </p:nvSpPr>
        <p:spPr>
          <a:xfrm>
            <a:off x="716059" y="2735097"/>
            <a:ext cx="219890" cy="254793"/>
          </a:xfrm>
          <a:custGeom>
            <a:rect b="b" l="l" r="r" t="t"/>
            <a:pathLst>
              <a:path extrusionOk="0" h="101" w="87">
                <a:moveTo>
                  <a:pt x="76" y="71"/>
                </a:moveTo>
                <a:cubicBezTo>
                  <a:pt x="74" y="82"/>
                  <a:pt x="74" y="82"/>
                  <a:pt x="74" y="82"/>
                </a:cubicBezTo>
                <a:cubicBezTo>
                  <a:pt x="72" y="89"/>
                  <a:pt x="64" y="94"/>
                  <a:pt x="56" y="92"/>
                </a:cubicBezTo>
                <a:cubicBezTo>
                  <a:pt x="51" y="91"/>
                  <a:pt x="51" y="91"/>
                  <a:pt x="51" y="91"/>
                </a:cubicBezTo>
                <a:cubicBezTo>
                  <a:pt x="51" y="84"/>
                  <a:pt x="51" y="84"/>
                  <a:pt x="51" y="84"/>
                </a:cubicBezTo>
                <a:cubicBezTo>
                  <a:pt x="76" y="64"/>
                  <a:pt x="76" y="64"/>
                  <a:pt x="76" y="64"/>
                </a:cubicBezTo>
                <a:cubicBezTo>
                  <a:pt x="77" y="67"/>
                  <a:pt x="77" y="69"/>
                  <a:pt x="76" y="71"/>
                </a:cubicBezTo>
                <a:moveTo>
                  <a:pt x="10" y="75"/>
                </a:moveTo>
                <a:cubicBezTo>
                  <a:pt x="47" y="49"/>
                  <a:pt x="47" y="49"/>
                  <a:pt x="47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21" y="84"/>
                  <a:pt x="21" y="84"/>
                  <a:pt x="21" y="84"/>
                </a:cubicBezTo>
                <a:cubicBezTo>
                  <a:pt x="21" y="84"/>
                  <a:pt x="21" y="84"/>
                  <a:pt x="21" y="84"/>
                </a:cubicBezTo>
                <a:cubicBezTo>
                  <a:pt x="20" y="84"/>
                  <a:pt x="20" y="84"/>
                  <a:pt x="20" y="84"/>
                </a:cubicBezTo>
                <a:cubicBezTo>
                  <a:pt x="14" y="83"/>
                  <a:pt x="11" y="78"/>
                  <a:pt x="10" y="75"/>
                </a:cubicBezTo>
                <a:moveTo>
                  <a:pt x="47" y="15"/>
                </a:moveTo>
                <a:cubicBezTo>
                  <a:pt x="8" y="15"/>
                  <a:pt x="8" y="15"/>
                  <a:pt x="8" y="15"/>
                </a:cubicBezTo>
                <a:cubicBezTo>
                  <a:pt x="8" y="8"/>
                  <a:pt x="8" y="8"/>
                  <a:pt x="8" y="8"/>
                </a:cubicBezTo>
                <a:cubicBezTo>
                  <a:pt x="47" y="8"/>
                  <a:pt x="47" y="8"/>
                  <a:pt x="47" y="8"/>
                </a:cubicBezTo>
                <a:lnTo>
                  <a:pt x="47" y="15"/>
                </a:lnTo>
                <a:close/>
                <a:moveTo>
                  <a:pt x="8" y="70"/>
                </a:moveTo>
                <a:cubicBezTo>
                  <a:pt x="8" y="52"/>
                  <a:pt x="8" y="52"/>
                  <a:pt x="8" y="52"/>
                </a:cubicBezTo>
                <a:cubicBezTo>
                  <a:pt x="46" y="45"/>
                  <a:pt x="46" y="45"/>
                  <a:pt x="46" y="45"/>
                </a:cubicBezTo>
                <a:cubicBezTo>
                  <a:pt x="8" y="71"/>
                  <a:pt x="8" y="71"/>
                  <a:pt x="8" y="71"/>
                </a:cubicBezTo>
                <a:cubicBezTo>
                  <a:pt x="8" y="70"/>
                  <a:pt x="8" y="70"/>
                  <a:pt x="8" y="70"/>
                </a:cubicBezTo>
                <a:moveTo>
                  <a:pt x="47" y="26"/>
                </a:moveTo>
                <a:cubicBezTo>
                  <a:pt x="47" y="41"/>
                  <a:pt x="47" y="41"/>
                  <a:pt x="47" y="41"/>
                </a:cubicBezTo>
                <a:cubicBezTo>
                  <a:pt x="8" y="48"/>
                  <a:pt x="8" y="48"/>
                  <a:pt x="8" y="48"/>
                </a:cubicBezTo>
                <a:cubicBezTo>
                  <a:pt x="8" y="42"/>
                  <a:pt x="8" y="42"/>
                  <a:pt x="8" y="42"/>
                </a:cubicBezTo>
                <a:lnTo>
                  <a:pt x="47" y="26"/>
                </a:lnTo>
                <a:close/>
                <a:moveTo>
                  <a:pt x="47" y="22"/>
                </a:moveTo>
                <a:cubicBezTo>
                  <a:pt x="8" y="37"/>
                  <a:pt x="8" y="37"/>
                  <a:pt x="8" y="37"/>
                </a:cubicBezTo>
                <a:cubicBezTo>
                  <a:pt x="8" y="19"/>
                  <a:pt x="8" y="19"/>
                  <a:pt x="8" y="19"/>
                </a:cubicBezTo>
                <a:cubicBezTo>
                  <a:pt x="47" y="19"/>
                  <a:pt x="47" y="19"/>
                  <a:pt x="47" y="19"/>
                </a:cubicBezTo>
                <a:lnTo>
                  <a:pt x="47" y="22"/>
                </a:lnTo>
                <a:close/>
                <a:moveTo>
                  <a:pt x="47" y="90"/>
                </a:moveTo>
                <a:cubicBezTo>
                  <a:pt x="26" y="85"/>
                  <a:pt x="26" y="85"/>
                  <a:pt x="26" y="85"/>
                </a:cubicBezTo>
                <a:cubicBezTo>
                  <a:pt x="47" y="68"/>
                  <a:pt x="47" y="68"/>
                  <a:pt x="47" y="68"/>
                </a:cubicBezTo>
                <a:lnTo>
                  <a:pt x="47" y="90"/>
                </a:lnTo>
                <a:close/>
                <a:moveTo>
                  <a:pt x="74" y="60"/>
                </a:moveTo>
                <a:cubicBezTo>
                  <a:pt x="51" y="79"/>
                  <a:pt x="51" y="79"/>
                  <a:pt x="51" y="79"/>
                </a:cubicBezTo>
                <a:cubicBezTo>
                  <a:pt x="51" y="64"/>
                  <a:pt x="51" y="64"/>
                  <a:pt x="51" y="64"/>
                </a:cubicBezTo>
                <a:cubicBezTo>
                  <a:pt x="65" y="53"/>
                  <a:pt x="65" y="53"/>
                  <a:pt x="65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9" y="54"/>
                  <a:pt x="73" y="57"/>
                  <a:pt x="74" y="60"/>
                </a:cubicBezTo>
                <a:moveTo>
                  <a:pt x="67" y="46"/>
                </a:moveTo>
                <a:cubicBezTo>
                  <a:pt x="55" y="43"/>
                  <a:pt x="55" y="43"/>
                  <a:pt x="55" y="43"/>
                </a:cubicBezTo>
                <a:cubicBezTo>
                  <a:pt x="55" y="0"/>
                  <a:pt x="55" y="0"/>
                  <a:pt x="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" y="77"/>
                  <a:pt x="6" y="90"/>
                  <a:pt x="19" y="91"/>
                </a:cubicBezTo>
                <a:cubicBezTo>
                  <a:pt x="54" y="100"/>
                  <a:pt x="54" y="100"/>
                  <a:pt x="54" y="100"/>
                </a:cubicBezTo>
                <a:cubicBezTo>
                  <a:pt x="56" y="101"/>
                  <a:pt x="58" y="101"/>
                  <a:pt x="60" y="101"/>
                </a:cubicBezTo>
                <a:cubicBezTo>
                  <a:pt x="70" y="101"/>
                  <a:pt x="79" y="94"/>
                  <a:pt x="82" y="84"/>
                </a:cubicBezTo>
                <a:cubicBezTo>
                  <a:pt x="84" y="73"/>
                  <a:pt x="84" y="73"/>
                  <a:pt x="84" y="73"/>
                </a:cubicBezTo>
                <a:cubicBezTo>
                  <a:pt x="87" y="61"/>
                  <a:pt x="79" y="49"/>
                  <a:pt x="67" y="4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858" name="Google Shape;4858;p22"/>
          <p:cNvGrpSpPr/>
          <p:nvPr/>
        </p:nvGrpSpPr>
        <p:grpSpPr>
          <a:xfrm>
            <a:off x="248357" y="2733353"/>
            <a:ext cx="240832" cy="256539"/>
            <a:chOff x="674688" y="2822575"/>
            <a:chExt cx="219075" cy="233363"/>
          </a:xfrm>
        </p:grpSpPr>
        <p:sp>
          <p:nvSpPr>
            <p:cNvPr id="4859" name="Google Shape;4859;p22"/>
            <p:cNvSpPr/>
            <p:nvPr/>
          </p:nvSpPr>
          <p:spPr>
            <a:xfrm>
              <a:off x="674688" y="2822575"/>
              <a:ext cx="119063" cy="103188"/>
            </a:xfrm>
            <a:custGeom>
              <a:rect b="b" l="l" r="r" t="t"/>
              <a:pathLst>
                <a:path extrusionOk="0" h="45" w="52">
                  <a:moveTo>
                    <a:pt x="29" y="36"/>
                  </a:moveTo>
                  <a:cubicBezTo>
                    <a:pt x="32" y="39"/>
                    <a:pt x="35" y="42"/>
                    <a:pt x="39" y="45"/>
                  </a:cubicBezTo>
                  <a:cubicBezTo>
                    <a:pt x="43" y="45"/>
                    <a:pt x="48" y="44"/>
                    <a:pt x="52" y="44"/>
                  </a:cubicBezTo>
                  <a:cubicBezTo>
                    <a:pt x="47" y="38"/>
                    <a:pt x="42" y="32"/>
                    <a:pt x="38" y="27"/>
                  </a:cubicBezTo>
                  <a:cubicBezTo>
                    <a:pt x="33" y="22"/>
                    <a:pt x="30" y="16"/>
                    <a:pt x="27" y="11"/>
                  </a:cubicBezTo>
                  <a:cubicBezTo>
                    <a:pt x="26" y="8"/>
                    <a:pt x="24" y="6"/>
                    <a:pt x="23" y="5"/>
                  </a:cubicBezTo>
                  <a:cubicBezTo>
                    <a:pt x="21" y="3"/>
                    <a:pt x="19" y="2"/>
                    <a:pt x="18" y="1"/>
                  </a:cubicBezTo>
                  <a:cubicBezTo>
                    <a:pt x="15" y="0"/>
                    <a:pt x="12" y="0"/>
                    <a:pt x="12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4"/>
                    <a:pt x="0" y="8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4" y="19"/>
                    <a:pt x="11" y="23"/>
                    <a:pt x="13" y="25"/>
                  </a:cubicBezTo>
                  <a:cubicBezTo>
                    <a:pt x="18" y="28"/>
                    <a:pt x="24" y="31"/>
                    <a:pt x="29" y="3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0" name="Google Shape;4860;p22"/>
            <p:cNvSpPr/>
            <p:nvPr/>
          </p:nvSpPr>
          <p:spPr>
            <a:xfrm>
              <a:off x="769938" y="2930525"/>
              <a:ext cx="123825" cy="125413"/>
            </a:xfrm>
            <a:custGeom>
              <a:rect b="b" l="l" r="r" t="t"/>
              <a:pathLst>
                <a:path extrusionOk="0" h="55" w="54">
                  <a:moveTo>
                    <a:pt x="54" y="35"/>
                  </a:moveTo>
                  <a:cubicBezTo>
                    <a:pt x="54" y="30"/>
                    <a:pt x="50" y="26"/>
                    <a:pt x="45" y="26"/>
                  </a:cubicBezTo>
                  <a:cubicBezTo>
                    <a:pt x="44" y="26"/>
                    <a:pt x="42" y="26"/>
                    <a:pt x="41" y="27"/>
                  </a:cubicBezTo>
                  <a:cubicBezTo>
                    <a:pt x="40" y="26"/>
                    <a:pt x="40" y="26"/>
                    <a:pt x="39" y="26"/>
                  </a:cubicBezTo>
                  <a:cubicBezTo>
                    <a:pt x="37" y="24"/>
                    <a:pt x="35" y="22"/>
                    <a:pt x="33" y="19"/>
                  </a:cubicBezTo>
                  <a:cubicBezTo>
                    <a:pt x="30" y="17"/>
                    <a:pt x="28" y="15"/>
                    <a:pt x="26" y="12"/>
                  </a:cubicBezTo>
                  <a:cubicBezTo>
                    <a:pt x="22" y="9"/>
                    <a:pt x="18" y="4"/>
                    <a:pt x="14" y="0"/>
                  </a:cubicBezTo>
                  <a:cubicBezTo>
                    <a:pt x="9" y="0"/>
                    <a:pt x="5" y="1"/>
                    <a:pt x="0" y="2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8" y="9"/>
                    <a:pt x="13" y="15"/>
                    <a:pt x="18" y="20"/>
                  </a:cubicBezTo>
                  <a:cubicBezTo>
                    <a:pt x="20" y="23"/>
                    <a:pt x="22" y="25"/>
                    <a:pt x="24" y="28"/>
                  </a:cubicBezTo>
                  <a:cubicBezTo>
                    <a:pt x="26" y="30"/>
                    <a:pt x="28" y="32"/>
                    <a:pt x="30" y="34"/>
                  </a:cubicBezTo>
                  <a:cubicBezTo>
                    <a:pt x="31" y="35"/>
                    <a:pt x="31" y="37"/>
                    <a:pt x="32" y="38"/>
                  </a:cubicBezTo>
                  <a:cubicBezTo>
                    <a:pt x="30" y="40"/>
                    <a:pt x="30" y="42"/>
                    <a:pt x="30" y="45"/>
                  </a:cubicBezTo>
                  <a:cubicBezTo>
                    <a:pt x="30" y="50"/>
                    <a:pt x="34" y="55"/>
                    <a:pt x="40" y="55"/>
                  </a:cubicBezTo>
                  <a:cubicBezTo>
                    <a:pt x="45" y="55"/>
                    <a:pt x="49" y="50"/>
                    <a:pt x="49" y="45"/>
                  </a:cubicBezTo>
                  <a:cubicBezTo>
                    <a:pt x="49" y="44"/>
                    <a:pt x="49" y="43"/>
                    <a:pt x="49" y="43"/>
                  </a:cubicBezTo>
                  <a:cubicBezTo>
                    <a:pt x="52" y="41"/>
                    <a:pt x="54" y="38"/>
                    <a:pt x="54" y="3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1" name="Google Shape;4861;p22"/>
            <p:cNvSpPr/>
            <p:nvPr/>
          </p:nvSpPr>
          <p:spPr>
            <a:xfrm>
              <a:off x="815976" y="2863850"/>
              <a:ext cx="52388" cy="41275"/>
            </a:xfrm>
            <a:custGeom>
              <a:rect b="b" l="l" r="r" t="t"/>
              <a:pathLst>
                <a:path extrusionOk="0" h="18" w="23">
                  <a:moveTo>
                    <a:pt x="1" y="17"/>
                  </a:move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3" y="2"/>
                    <a:pt x="22" y="1"/>
                  </a:cubicBezTo>
                  <a:cubicBezTo>
                    <a:pt x="21" y="0"/>
                    <a:pt x="20" y="0"/>
                    <a:pt x="19" y="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6"/>
                    <a:pt x="1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2" name="Google Shape;4862;p22"/>
            <p:cNvSpPr/>
            <p:nvPr/>
          </p:nvSpPr>
          <p:spPr>
            <a:xfrm>
              <a:off x="779463" y="2840037"/>
              <a:ext cx="19050" cy="55563"/>
            </a:xfrm>
            <a:custGeom>
              <a:rect b="b" l="l" r="r" t="t"/>
              <a:pathLst>
                <a:path extrusionOk="0" h="24" w="8">
                  <a:moveTo>
                    <a:pt x="4" y="22"/>
                  </a:moveTo>
                  <a:cubicBezTo>
                    <a:pt x="4" y="23"/>
                    <a:pt x="5" y="24"/>
                    <a:pt x="6" y="24"/>
                  </a:cubicBezTo>
                  <a:cubicBezTo>
                    <a:pt x="6" y="24"/>
                    <a:pt x="6" y="24"/>
                    <a:pt x="7" y="24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lnTo>
                    <a:pt x="4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3" name="Google Shape;4863;p22"/>
            <p:cNvSpPr/>
            <p:nvPr/>
          </p:nvSpPr>
          <p:spPr>
            <a:xfrm>
              <a:off x="820738" y="2922587"/>
              <a:ext cx="55563" cy="23813"/>
            </a:xfrm>
            <a:custGeom>
              <a:rect b="b" l="l" r="r" t="t"/>
              <a:pathLst>
                <a:path extrusionOk="0" h="10" w="2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3" y="9"/>
                    <a:pt x="23" y="8"/>
                  </a:cubicBezTo>
                  <a:cubicBezTo>
                    <a:pt x="24" y="7"/>
                    <a:pt x="23" y="6"/>
                    <a:pt x="22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4" name="Google Shape;4864;p22"/>
            <p:cNvSpPr/>
            <p:nvPr/>
          </p:nvSpPr>
          <p:spPr>
            <a:xfrm>
              <a:off x="804863" y="2855912"/>
              <a:ext cx="14288" cy="39688"/>
            </a:xfrm>
            <a:custGeom>
              <a:rect b="b" l="l" r="r" t="t"/>
              <a:pathLst>
                <a:path extrusionOk="0" h="17" w="6"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6"/>
                    <a:pt x="2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5" name="Google Shape;4865;p22"/>
            <p:cNvSpPr/>
            <p:nvPr/>
          </p:nvSpPr>
          <p:spPr>
            <a:xfrm>
              <a:off x="825501" y="2906712"/>
              <a:ext cx="39688" cy="11113"/>
            </a:xfrm>
            <a:custGeom>
              <a:rect b="b" l="l" r="r" t="t"/>
              <a:pathLst>
                <a:path extrusionOk="0" h="5" w="17">
                  <a:moveTo>
                    <a:pt x="15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4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2" y="4"/>
                  </a:cubicBezTo>
                  <a:lnTo>
                    <a:pt x="15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6" name="Google Shape;4866;p22"/>
            <p:cNvSpPr/>
            <p:nvPr/>
          </p:nvSpPr>
          <p:spPr>
            <a:xfrm>
              <a:off x="700088" y="2952750"/>
              <a:ext cx="49213" cy="41275"/>
            </a:xfrm>
            <a:custGeom>
              <a:rect b="b" l="l" r="r" t="t"/>
              <a:pathLst>
                <a:path extrusionOk="0" h="18" w="22">
                  <a:moveTo>
                    <a:pt x="22" y="1"/>
                  </a:moveTo>
                  <a:cubicBezTo>
                    <a:pt x="21" y="0"/>
                    <a:pt x="20" y="0"/>
                    <a:pt x="19" y="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7"/>
                    <a:pt x="1" y="17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3" y="18"/>
                    <a:pt x="3" y="18"/>
                    <a:pt x="4" y="18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3"/>
                    <a:pt x="22" y="2"/>
                    <a:pt x="22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7" name="Google Shape;4867;p22"/>
            <p:cNvSpPr/>
            <p:nvPr/>
          </p:nvSpPr>
          <p:spPr>
            <a:xfrm>
              <a:off x="768351" y="2962275"/>
              <a:ext cx="17463" cy="55563"/>
            </a:xfrm>
            <a:custGeom>
              <a:rect b="b" l="l" r="r" t="t"/>
              <a:pathLst>
                <a:path extrusionOk="0" h="24" w="8">
                  <a:moveTo>
                    <a:pt x="5" y="2"/>
                  </a:move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5" y="24"/>
                    <a:pt x="6" y="24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8" y="24"/>
                    <a:pt x="8" y="23"/>
                    <a:pt x="8" y="22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8" name="Google Shape;4868;p22"/>
            <p:cNvSpPr/>
            <p:nvPr/>
          </p:nvSpPr>
          <p:spPr>
            <a:xfrm>
              <a:off x="692151" y="2911475"/>
              <a:ext cx="55563" cy="25400"/>
            </a:xfrm>
            <a:custGeom>
              <a:rect b="b" l="l" r="r" t="t"/>
              <a:pathLst>
                <a:path extrusionOk="0" h="11" w="24">
                  <a:moveTo>
                    <a:pt x="21" y="11"/>
                  </a:moveTo>
                  <a:cubicBezTo>
                    <a:pt x="22" y="11"/>
                    <a:pt x="23" y="10"/>
                    <a:pt x="23" y="9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9" name="Google Shape;4869;p22"/>
            <p:cNvSpPr/>
            <p:nvPr/>
          </p:nvSpPr>
          <p:spPr>
            <a:xfrm>
              <a:off x="747713" y="2963862"/>
              <a:ext cx="15875" cy="39688"/>
            </a:xfrm>
            <a:custGeom>
              <a:rect b="b" l="l" r="r" t="t"/>
              <a:pathLst>
                <a:path extrusionOk="0" h="17" w="7">
                  <a:moveTo>
                    <a:pt x="5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1" y="16"/>
                    <a:pt x="2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4" y="17"/>
                    <a:pt x="4" y="16"/>
                    <a:pt x="5" y="1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0" name="Google Shape;4870;p22"/>
            <p:cNvSpPr/>
            <p:nvPr/>
          </p:nvSpPr>
          <p:spPr>
            <a:xfrm>
              <a:off x="703263" y="2938462"/>
              <a:ext cx="39688" cy="12700"/>
            </a:xfrm>
            <a:custGeom>
              <a:rect b="b" l="l" r="r" t="t"/>
              <a:pathLst>
                <a:path extrusionOk="0" h="5" w="1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7" y="4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71" name="Google Shape;4871;p22"/>
          <p:cNvGrpSpPr/>
          <p:nvPr/>
        </p:nvGrpSpPr>
        <p:grpSpPr>
          <a:xfrm>
            <a:off x="8712374" y="2248786"/>
            <a:ext cx="253048" cy="216400"/>
            <a:chOff x="8712374" y="2285670"/>
            <a:chExt cx="253048" cy="216400"/>
          </a:xfrm>
        </p:grpSpPr>
        <p:sp>
          <p:nvSpPr>
            <p:cNvPr id="4872" name="Google Shape;4872;p22"/>
            <p:cNvSpPr/>
            <p:nvPr/>
          </p:nvSpPr>
          <p:spPr>
            <a:xfrm>
              <a:off x="8712374" y="2367692"/>
              <a:ext cx="253048" cy="134378"/>
            </a:xfrm>
            <a:custGeom>
              <a:rect b="b" l="l" r="r" t="t"/>
              <a:pathLst>
                <a:path extrusionOk="0" h="53" w="101">
                  <a:moveTo>
                    <a:pt x="72" y="39"/>
                  </a:moveTo>
                  <a:cubicBezTo>
                    <a:pt x="70" y="39"/>
                    <a:pt x="68" y="37"/>
                    <a:pt x="68" y="34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1"/>
                    <a:pt x="67" y="29"/>
                    <a:pt x="65" y="29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2"/>
                    <a:pt x="64" y="0"/>
                    <a:pt x="62" y="0"/>
                  </a:cubicBezTo>
                  <a:cubicBezTo>
                    <a:pt x="60" y="0"/>
                    <a:pt x="59" y="2"/>
                    <a:pt x="59" y="3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6"/>
                    <a:pt x="55" y="5"/>
                    <a:pt x="53" y="5"/>
                  </a:cubicBezTo>
                  <a:cubicBezTo>
                    <a:pt x="51" y="5"/>
                    <a:pt x="50" y="6"/>
                    <a:pt x="50" y="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5" y="0"/>
                    <a:pt x="43" y="0"/>
                  </a:cubicBezTo>
                  <a:cubicBezTo>
                    <a:pt x="41" y="0"/>
                    <a:pt x="40" y="2"/>
                    <a:pt x="40" y="3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6"/>
                    <a:pt x="36" y="5"/>
                    <a:pt x="34" y="5"/>
                  </a:cubicBezTo>
                  <a:cubicBezTo>
                    <a:pt x="32" y="5"/>
                    <a:pt x="31" y="6"/>
                    <a:pt x="31" y="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2"/>
                    <a:pt x="26" y="0"/>
                    <a:pt x="24" y="0"/>
                  </a:cubicBezTo>
                  <a:cubicBezTo>
                    <a:pt x="22" y="0"/>
                    <a:pt x="21" y="2"/>
                    <a:pt x="21" y="3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3" y="5"/>
                    <a:pt x="12" y="6"/>
                    <a:pt x="12" y="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4" y="0"/>
                    <a:pt x="2" y="2"/>
                    <a:pt x="2" y="3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0" y="30"/>
                    <a:pt x="0" y="3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7"/>
                    <a:pt x="6" y="53"/>
                    <a:pt x="14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9" y="53"/>
                    <a:pt x="101" y="50"/>
                    <a:pt x="101" y="47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1" y="41"/>
                    <a:pt x="99" y="39"/>
                    <a:pt x="96" y="39"/>
                  </a:cubicBezTo>
                  <a:lnTo>
                    <a:pt x="72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3" name="Google Shape;4873;p22"/>
            <p:cNvSpPr/>
            <p:nvPr/>
          </p:nvSpPr>
          <p:spPr>
            <a:xfrm>
              <a:off x="8712374" y="2285670"/>
              <a:ext cx="183242" cy="75042"/>
            </a:xfrm>
            <a:custGeom>
              <a:rect b="b" l="l" r="r" t="t"/>
              <a:pathLst>
                <a:path extrusionOk="0" h="30" w="73">
                  <a:moveTo>
                    <a:pt x="4" y="4"/>
                  </a:moveTo>
                  <a:cubicBezTo>
                    <a:pt x="5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0"/>
                    <a:pt x="14" y="11"/>
                    <a:pt x="19" y="11"/>
                  </a:cubicBezTo>
                  <a:cubicBezTo>
                    <a:pt x="23" y="11"/>
                    <a:pt x="28" y="10"/>
                    <a:pt x="33" y="9"/>
                  </a:cubicBezTo>
                  <a:cubicBezTo>
                    <a:pt x="38" y="8"/>
                    <a:pt x="43" y="7"/>
                    <a:pt x="48" y="7"/>
                  </a:cubicBezTo>
                  <a:cubicBezTo>
                    <a:pt x="52" y="7"/>
                    <a:pt x="55" y="8"/>
                    <a:pt x="58" y="9"/>
                  </a:cubicBezTo>
                  <a:cubicBezTo>
                    <a:pt x="66" y="13"/>
                    <a:pt x="69" y="20"/>
                    <a:pt x="70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59" y="6"/>
                    <a:pt x="31" y="20"/>
                    <a:pt x="17" y="18"/>
                  </a:cubicBezTo>
                  <a:cubicBezTo>
                    <a:pt x="7" y="16"/>
                    <a:pt x="5" y="10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moveTo>
                    <a:pt x="20" y="27"/>
                  </a:moveTo>
                  <a:cubicBezTo>
                    <a:pt x="26" y="27"/>
                    <a:pt x="32" y="27"/>
                    <a:pt x="37" y="27"/>
                  </a:cubicBezTo>
                  <a:cubicBezTo>
                    <a:pt x="48" y="27"/>
                    <a:pt x="56" y="27"/>
                    <a:pt x="56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8" y="27"/>
                    <a:pt x="64" y="27"/>
                    <a:pt x="69" y="29"/>
                  </a:cubicBezTo>
                  <a:cubicBezTo>
                    <a:pt x="70" y="30"/>
                    <a:pt x="71" y="30"/>
                    <a:pt x="72" y="29"/>
                  </a:cubicBezTo>
                  <a:cubicBezTo>
                    <a:pt x="73" y="29"/>
                    <a:pt x="73" y="28"/>
                    <a:pt x="73" y="26"/>
                  </a:cubicBezTo>
                  <a:cubicBezTo>
                    <a:pt x="72" y="20"/>
                    <a:pt x="69" y="10"/>
                    <a:pt x="59" y="6"/>
                  </a:cubicBezTo>
                  <a:cubicBezTo>
                    <a:pt x="56" y="5"/>
                    <a:pt x="52" y="4"/>
                    <a:pt x="48" y="4"/>
                  </a:cubicBezTo>
                  <a:cubicBezTo>
                    <a:pt x="38" y="4"/>
                    <a:pt x="27" y="7"/>
                    <a:pt x="19" y="7"/>
                  </a:cubicBezTo>
                  <a:cubicBezTo>
                    <a:pt x="15" y="7"/>
                    <a:pt x="12" y="7"/>
                    <a:pt x="9" y="5"/>
                  </a:cubicBezTo>
                  <a:cubicBezTo>
                    <a:pt x="9" y="5"/>
                    <a:pt x="7" y="4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5"/>
                    <a:pt x="0" y="10"/>
                    <a:pt x="1" y="15"/>
                  </a:cubicBezTo>
                  <a:cubicBezTo>
                    <a:pt x="1" y="15"/>
                    <a:pt x="5" y="26"/>
                    <a:pt x="20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74" name="Google Shape;4874;p22"/>
          <p:cNvGrpSpPr/>
          <p:nvPr/>
        </p:nvGrpSpPr>
        <p:grpSpPr>
          <a:xfrm>
            <a:off x="8265613" y="2238315"/>
            <a:ext cx="256539" cy="232106"/>
            <a:chOff x="8265613" y="2275199"/>
            <a:chExt cx="256539" cy="232106"/>
          </a:xfrm>
        </p:grpSpPr>
        <p:sp>
          <p:nvSpPr>
            <p:cNvPr id="4875" name="Google Shape;4875;p22"/>
            <p:cNvSpPr/>
            <p:nvPr/>
          </p:nvSpPr>
          <p:spPr>
            <a:xfrm>
              <a:off x="8265613" y="2275199"/>
              <a:ext cx="256539" cy="113436"/>
            </a:xfrm>
            <a:custGeom>
              <a:rect b="b" l="l" r="r" t="t"/>
              <a:pathLst>
                <a:path extrusionOk="0" h="45" w="102">
                  <a:moveTo>
                    <a:pt x="70" y="20"/>
                  </a:moveTo>
                  <a:cubicBezTo>
                    <a:pt x="65" y="20"/>
                    <a:pt x="61" y="23"/>
                    <a:pt x="58" y="27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3"/>
                    <a:pt x="57" y="20"/>
                    <a:pt x="59" y="17"/>
                  </a:cubicBezTo>
                  <a:cubicBezTo>
                    <a:pt x="60" y="15"/>
                    <a:pt x="61" y="13"/>
                    <a:pt x="61" y="11"/>
                  </a:cubicBezTo>
                  <a:cubicBezTo>
                    <a:pt x="61" y="5"/>
                    <a:pt x="56" y="0"/>
                    <a:pt x="51" y="0"/>
                  </a:cubicBezTo>
                  <a:cubicBezTo>
                    <a:pt x="45" y="0"/>
                    <a:pt x="40" y="5"/>
                    <a:pt x="40" y="11"/>
                  </a:cubicBezTo>
                  <a:cubicBezTo>
                    <a:pt x="40" y="13"/>
                    <a:pt x="41" y="15"/>
                    <a:pt x="42" y="16"/>
                  </a:cubicBezTo>
                  <a:cubicBezTo>
                    <a:pt x="44" y="19"/>
                    <a:pt x="45" y="23"/>
                    <a:pt x="45" y="26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3"/>
                    <a:pt x="37" y="20"/>
                    <a:pt x="3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2" y="20"/>
                    <a:pt x="1" y="20"/>
                    <a:pt x="0" y="22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2" y="28"/>
                    <a:pt x="5" y="31"/>
                    <a:pt x="8" y="33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4"/>
                    <a:pt x="27" y="43"/>
                    <a:pt x="27" y="42"/>
                  </a:cubicBezTo>
                  <a:cubicBezTo>
                    <a:pt x="26" y="40"/>
                    <a:pt x="26" y="38"/>
                    <a:pt x="26" y="36"/>
                  </a:cubicBezTo>
                  <a:cubicBezTo>
                    <a:pt x="26" y="31"/>
                    <a:pt x="30" y="28"/>
                    <a:pt x="34" y="28"/>
                  </a:cubicBezTo>
                  <a:cubicBezTo>
                    <a:pt x="36" y="29"/>
                    <a:pt x="38" y="30"/>
                    <a:pt x="39" y="32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5" y="39"/>
                    <a:pt x="51" y="40"/>
                  </a:cubicBezTo>
                  <a:cubicBezTo>
                    <a:pt x="57" y="38"/>
                    <a:pt x="61" y="36"/>
                    <a:pt x="61" y="36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5" y="29"/>
                    <a:pt x="69" y="27"/>
                    <a:pt x="72" y="29"/>
                  </a:cubicBezTo>
                  <a:cubicBezTo>
                    <a:pt x="74" y="30"/>
                    <a:pt x="76" y="33"/>
                    <a:pt x="76" y="36"/>
                  </a:cubicBezTo>
                  <a:cubicBezTo>
                    <a:pt x="76" y="38"/>
                    <a:pt x="76" y="40"/>
                    <a:pt x="75" y="42"/>
                  </a:cubicBezTo>
                  <a:cubicBezTo>
                    <a:pt x="75" y="43"/>
                    <a:pt x="74" y="44"/>
                    <a:pt x="74" y="45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7" y="31"/>
                    <a:pt x="100" y="28"/>
                    <a:pt x="101" y="25"/>
                  </a:cubicBezTo>
                  <a:cubicBezTo>
                    <a:pt x="102" y="24"/>
                    <a:pt x="102" y="23"/>
                    <a:pt x="101" y="22"/>
                  </a:cubicBezTo>
                  <a:cubicBezTo>
                    <a:pt x="101" y="20"/>
                    <a:pt x="100" y="20"/>
                    <a:pt x="98" y="20"/>
                  </a:cubicBezTo>
                  <a:lnTo>
                    <a:pt x="70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6" name="Google Shape;4876;p22"/>
            <p:cNvSpPr/>
            <p:nvPr/>
          </p:nvSpPr>
          <p:spPr>
            <a:xfrm>
              <a:off x="8384284" y="2427027"/>
              <a:ext cx="22688" cy="8726"/>
            </a:xfrm>
            <a:custGeom>
              <a:rect b="b" l="l" r="r" t="t"/>
              <a:pathLst>
                <a:path extrusionOk="0" h="4" w="9">
                  <a:moveTo>
                    <a:pt x="4" y="4"/>
                  </a:moveTo>
                  <a:cubicBezTo>
                    <a:pt x="5" y="3"/>
                    <a:pt x="8" y="3"/>
                    <a:pt x="9" y="2"/>
                  </a:cubicBezTo>
                  <a:cubicBezTo>
                    <a:pt x="8" y="2"/>
                    <a:pt x="5" y="1"/>
                    <a:pt x="4" y="0"/>
                  </a:cubicBezTo>
                  <a:cubicBezTo>
                    <a:pt x="3" y="1"/>
                    <a:pt x="0" y="2"/>
                    <a:pt x="0" y="2"/>
                  </a:cubicBezTo>
                  <a:cubicBezTo>
                    <a:pt x="0" y="3"/>
                    <a:pt x="4" y="3"/>
                    <a:pt x="4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7" name="Google Shape;4877;p22"/>
            <p:cNvSpPr/>
            <p:nvPr/>
          </p:nvSpPr>
          <p:spPr>
            <a:xfrm>
              <a:off x="8379049" y="2477637"/>
              <a:ext cx="27923" cy="29668"/>
            </a:xfrm>
            <a:custGeom>
              <a:rect b="b" l="l" r="r" t="t"/>
              <a:pathLst>
                <a:path extrusionOk="0" h="12" w="11">
                  <a:moveTo>
                    <a:pt x="9" y="0"/>
                  </a:moveTo>
                  <a:cubicBezTo>
                    <a:pt x="8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8" name="Google Shape;4878;p22"/>
            <p:cNvSpPr/>
            <p:nvPr/>
          </p:nvSpPr>
          <p:spPr>
            <a:xfrm>
              <a:off x="8349381" y="2467166"/>
              <a:ext cx="22688" cy="29668"/>
            </a:xfrm>
            <a:custGeom>
              <a:rect b="b" l="l" r="r" t="t"/>
              <a:pathLst>
                <a:path extrusionOk="0" h="12" w="9">
                  <a:moveTo>
                    <a:pt x="1" y="1"/>
                  </a:moveTo>
                  <a:cubicBezTo>
                    <a:pt x="1" y="2"/>
                    <a:pt x="0" y="2"/>
                    <a:pt x="0" y="3"/>
                  </a:cubicBezTo>
                  <a:cubicBezTo>
                    <a:pt x="0" y="6"/>
                    <a:pt x="1" y="8"/>
                    <a:pt x="1" y="9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3" y="3"/>
                    <a:pt x="9" y="2"/>
                    <a:pt x="9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9" name="Google Shape;4879;p22"/>
            <p:cNvSpPr/>
            <p:nvPr/>
          </p:nvSpPr>
          <p:spPr>
            <a:xfrm>
              <a:off x="8338910" y="2350240"/>
              <a:ext cx="118671" cy="106455"/>
            </a:xfrm>
            <a:custGeom>
              <a:rect b="b" l="l" r="r" t="t"/>
              <a:pathLst>
                <a:path extrusionOk="0" h="42" w="47">
                  <a:moveTo>
                    <a:pt x="43" y="26"/>
                  </a:moveTo>
                  <a:cubicBezTo>
                    <a:pt x="41" y="23"/>
                    <a:pt x="36" y="20"/>
                    <a:pt x="35" y="20"/>
                  </a:cubicBezTo>
                  <a:cubicBezTo>
                    <a:pt x="37" y="19"/>
                    <a:pt x="38" y="18"/>
                    <a:pt x="39" y="17"/>
                  </a:cubicBezTo>
                  <a:cubicBezTo>
                    <a:pt x="44" y="12"/>
                    <a:pt x="44" y="7"/>
                    <a:pt x="44" y="6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2"/>
                    <a:pt x="41" y="0"/>
                    <a:pt x="39" y="1"/>
                  </a:cubicBezTo>
                  <a:cubicBezTo>
                    <a:pt x="36" y="1"/>
                    <a:pt x="34" y="3"/>
                    <a:pt x="35" y="5"/>
                  </a:cubicBezTo>
                  <a:cubicBezTo>
                    <a:pt x="34" y="5"/>
                    <a:pt x="35" y="6"/>
                    <a:pt x="34" y="7"/>
                  </a:cubicBezTo>
                  <a:cubicBezTo>
                    <a:pt x="34" y="8"/>
                    <a:pt x="33" y="8"/>
                    <a:pt x="32" y="9"/>
                  </a:cubicBezTo>
                  <a:cubicBezTo>
                    <a:pt x="31" y="10"/>
                    <a:pt x="30" y="11"/>
                    <a:pt x="28" y="12"/>
                  </a:cubicBezTo>
                  <a:cubicBezTo>
                    <a:pt x="26" y="13"/>
                    <a:pt x="24" y="13"/>
                    <a:pt x="22" y="14"/>
                  </a:cubicBezTo>
                  <a:cubicBezTo>
                    <a:pt x="20" y="14"/>
                    <a:pt x="18" y="13"/>
                    <a:pt x="17" y="12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4" y="11"/>
                    <a:pt x="13" y="10"/>
                    <a:pt x="12" y="9"/>
                  </a:cubicBezTo>
                  <a:cubicBezTo>
                    <a:pt x="11" y="8"/>
                    <a:pt x="10" y="8"/>
                    <a:pt x="10" y="7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3"/>
                    <a:pt x="8" y="1"/>
                    <a:pt x="5" y="1"/>
                  </a:cubicBezTo>
                  <a:cubicBezTo>
                    <a:pt x="3" y="0"/>
                    <a:pt x="1" y="2"/>
                    <a:pt x="1" y="5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2" y="13"/>
                    <a:pt x="4" y="16"/>
                    <a:pt x="9" y="20"/>
                  </a:cubicBezTo>
                  <a:cubicBezTo>
                    <a:pt x="15" y="23"/>
                    <a:pt x="22" y="26"/>
                    <a:pt x="22" y="26"/>
                  </a:cubicBezTo>
                  <a:cubicBezTo>
                    <a:pt x="23" y="27"/>
                    <a:pt x="35" y="31"/>
                    <a:pt x="34" y="33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0" y="35"/>
                    <a:pt x="29" y="35"/>
                    <a:pt x="28" y="36"/>
                  </a:cubicBezTo>
                  <a:cubicBezTo>
                    <a:pt x="27" y="36"/>
                    <a:pt x="26" y="36"/>
                    <a:pt x="25" y="36"/>
                  </a:cubicBezTo>
                  <a:cubicBezTo>
                    <a:pt x="32" y="38"/>
                    <a:pt x="37" y="41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40" y="42"/>
                    <a:pt x="41" y="41"/>
                  </a:cubicBezTo>
                  <a:cubicBezTo>
                    <a:pt x="43" y="39"/>
                    <a:pt x="47" y="33"/>
                    <a:pt x="43" y="2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0" name="Google Shape;4880;p22"/>
            <p:cNvSpPr/>
            <p:nvPr/>
          </p:nvSpPr>
          <p:spPr>
            <a:xfrm>
              <a:off x="8338910" y="2406085"/>
              <a:ext cx="104709" cy="90748"/>
            </a:xfrm>
            <a:custGeom>
              <a:rect b="b" l="l" r="r" t="t"/>
              <a:pathLst>
                <a:path extrusionOk="0" h="36" w="42">
                  <a:moveTo>
                    <a:pt x="37" y="22"/>
                  </a:moveTo>
                  <a:cubicBezTo>
                    <a:pt x="32" y="18"/>
                    <a:pt x="13" y="13"/>
                    <a:pt x="12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2" y="9"/>
                    <a:pt x="16" y="7"/>
                    <a:pt x="18" y="6"/>
                  </a:cubicBezTo>
                  <a:cubicBezTo>
                    <a:pt x="13" y="3"/>
                    <a:pt x="8" y="1"/>
                    <a:pt x="6" y="0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0" y="8"/>
                    <a:pt x="0" y="12"/>
                    <a:pt x="0" y="12"/>
                  </a:cubicBezTo>
                  <a:cubicBezTo>
                    <a:pt x="0" y="15"/>
                    <a:pt x="1" y="18"/>
                    <a:pt x="3" y="19"/>
                  </a:cubicBezTo>
                  <a:cubicBezTo>
                    <a:pt x="4" y="20"/>
                    <a:pt x="4" y="20"/>
                    <a:pt x="5" y="21"/>
                  </a:cubicBezTo>
                  <a:cubicBezTo>
                    <a:pt x="6" y="22"/>
                    <a:pt x="8" y="22"/>
                    <a:pt x="9" y="22"/>
                  </a:cubicBezTo>
                  <a:cubicBezTo>
                    <a:pt x="13" y="23"/>
                    <a:pt x="16" y="24"/>
                    <a:pt x="18" y="24"/>
                  </a:cubicBezTo>
                  <a:cubicBezTo>
                    <a:pt x="21" y="24"/>
                    <a:pt x="23" y="25"/>
                    <a:pt x="26" y="25"/>
                  </a:cubicBezTo>
                  <a:cubicBezTo>
                    <a:pt x="27" y="25"/>
                    <a:pt x="33" y="26"/>
                    <a:pt x="35" y="29"/>
                  </a:cubicBezTo>
                  <a:cubicBezTo>
                    <a:pt x="36" y="30"/>
                    <a:pt x="36" y="31"/>
                    <a:pt x="36" y="32"/>
                  </a:cubicBezTo>
                  <a:cubicBezTo>
                    <a:pt x="36" y="34"/>
                    <a:pt x="36" y="35"/>
                    <a:pt x="36" y="35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8" y="36"/>
                    <a:pt x="39" y="33"/>
                  </a:cubicBezTo>
                  <a:cubicBezTo>
                    <a:pt x="42" y="25"/>
                    <a:pt x="37" y="22"/>
                    <a:pt x="37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81" name="Google Shape;4881;p22"/>
          <p:cNvGrpSpPr/>
          <p:nvPr/>
        </p:nvGrpSpPr>
        <p:grpSpPr>
          <a:xfrm>
            <a:off x="7886914" y="2227844"/>
            <a:ext cx="258283" cy="258283"/>
            <a:chOff x="7886914" y="2264728"/>
            <a:chExt cx="258283" cy="258283"/>
          </a:xfrm>
        </p:grpSpPr>
        <p:sp>
          <p:nvSpPr>
            <p:cNvPr id="4882" name="Google Shape;4882;p22"/>
            <p:cNvSpPr/>
            <p:nvPr/>
          </p:nvSpPr>
          <p:spPr>
            <a:xfrm>
              <a:off x="7886914" y="2264728"/>
              <a:ext cx="258283" cy="258283"/>
            </a:xfrm>
            <a:custGeom>
              <a:rect b="b" l="l" r="r" t="t"/>
              <a:pathLst>
                <a:path extrusionOk="0" h="102" w="102">
                  <a:moveTo>
                    <a:pt x="51" y="94"/>
                  </a:moveTo>
                  <a:cubicBezTo>
                    <a:pt x="28" y="94"/>
                    <a:pt x="9" y="75"/>
                    <a:pt x="9" y="51"/>
                  </a:cubicBezTo>
                  <a:cubicBezTo>
                    <a:pt x="9" y="27"/>
                    <a:pt x="28" y="8"/>
                    <a:pt x="51" y="8"/>
                  </a:cubicBezTo>
                  <a:cubicBezTo>
                    <a:pt x="75" y="8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3" name="Google Shape;4883;p22"/>
            <p:cNvSpPr/>
            <p:nvPr/>
          </p:nvSpPr>
          <p:spPr>
            <a:xfrm>
              <a:off x="8028272" y="2378163"/>
              <a:ext cx="62826" cy="62826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4" name="Google Shape;4884;p22"/>
            <p:cNvSpPr/>
            <p:nvPr/>
          </p:nvSpPr>
          <p:spPr>
            <a:xfrm>
              <a:off x="7967192" y="2304866"/>
              <a:ext cx="45374" cy="45374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5" name="Google Shape;4885;p22"/>
            <p:cNvSpPr/>
            <p:nvPr/>
          </p:nvSpPr>
          <p:spPr>
            <a:xfrm>
              <a:off x="7937523" y="2378163"/>
              <a:ext cx="55845" cy="5584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6" name="Google Shape;4886;p22"/>
            <p:cNvSpPr/>
            <p:nvPr/>
          </p:nvSpPr>
          <p:spPr>
            <a:xfrm>
              <a:off x="8003839" y="2449715"/>
              <a:ext cx="22688" cy="24432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7" name="Google Shape;4887;p22"/>
            <p:cNvSpPr/>
            <p:nvPr/>
          </p:nvSpPr>
          <p:spPr>
            <a:xfrm>
              <a:off x="8054450" y="2332788"/>
              <a:ext cx="24432" cy="2617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8" name="Google Shape;4888;p22"/>
            <p:cNvSpPr/>
            <p:nvPr/>
          </p:nvSpPr>
          <p:spPr>
            <a:xfrm>
              <a:off x="8009075" y="2365947"/>
              <a:ext cx="22688" cy="22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89" name="Google Shape;4889;p22"/>
          <p:cNvGrpSpPr/>
          <p:nvPr/>
        </p:nvGrpSpPr>
        <p:grpSpPr>
          <a:xfrm>
            <a:off x="7438408" y="2227844"/>
            <a:ext cx="214655" cy="258283"/>
            <a:chOff x="7438408" y="2264728"/>
            <a:chExt cx="214655" cy="258283"/>
          </a:xfrm>
        </p:grpSpPr>
        <p:sp>
          <p:nvSpPr>
            <p:cNvPr id="4890" name="Google Shape;4890;p22"/>
            <p:cNvSpPr/>
            <p:nvPr/>
          </p:nvSpPr>
          <p:spPr>
            <a:xfrm>
              <a:off x="7438408" y="2264728"/>
              <a:ext cx="214655" cy="258283"/>
            </a:xfrm>
            <a:custGeom>
              <a:rect b="b" l="l" r="r" t="t"/>
              <a:pathLst>
                <a:path extrusionOk="0" h="102" w="85">
                  <a:moveTo>
                    <a:pt x="77" y="86"/>
                  </a:moveTo>
                  <a:cubicBezTo>
                    <a:pt x="77" y="91"/>
                    <a:pt x="76" y="92"/>
                    <a:pt x="74" y="93"/>
                  </a:cubicBezTo>
                  <a:cubicBezTo>
                    <a:pt x="71" y="94"/>
                    <a:pt x="66" y="95"/>
                    <a:pt x="61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11" y="95"/>
                    <a:pt x="8" y="93"/>
                    <a:pt x="8" y="86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8" y="76"/>
                    <a:pt x="20" y="61"/>
                    <a:pt x="28" y="55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68" y="65"/>
                    <a:pt x="77" y="77"/>
                    <a:pt x="77" y="85"/>
                  </a:cubicBezTo>
                  <a:lnTo>
                    <a:pt x="77" y="86"/>
                  </a:lnTo>
                  <a:close/>
                  <a:moveTo>
                    <a:pt x="59" y="50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4" y="57"/>
                    <a:pt x="0" y="73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2"/>
                    <a:pt x="14" y="102"/>
                    <a:pt x="24" y="102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7" y="102"/>
                    <a:pt x="73" y="102"/>
                    <a:pt x="77" y="100"/>
                  </a:cubicBezTo>
                  <a:cubicBezTo>
                    <a:pt x="82" y="98"/>
                    <a:pt x="85" y="93"/>
                    <a:pt x="85" y="86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5" y="74"/>
                    <a:pt x="75" y="61"/>
                    <a:pt x="59" y="5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1" name="Google Shape;4891;p22"/>
            <p:cNvSpPr/>
            <p:nvPr/>
          </p:nvSpPr>
          <p:spPr>
            <a:xfrm>
              <a:off x="7461096" y="2411321"/>
              <a:ext cx="165791" cy="78533"/>
            </a:xfrm>
            <a:custGeom>
              <a:rect b="b" l="l" r="r" t="t"/>
              <a:pathLst>
                <a:path extrusionOk="0" h="31" w="66">
                  <a:moveTo>
                    <a:pt x="4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0" y="17"/>
                    <a:pt x="5" y="28"/>
                  </a:cubicBezTo>
                  <a:cubicBezTo>
                    <a:pt x="5" y="28"/>
                    <a:pt x="7" y="31"/>
                    <a:pt x="14" y="31"/>
                  </a:cubicBezTo>
                  <a:cubicBezTo>
                    <a:pt x="19" y="31"/>
                    <a:pt x="58" y="31"/>
                    <a:pt x="58" y="31"/>
                  </a:cubicBezTo>
                  <a:cubicBezTo>
                    <a:pt x="58" y="31"/>
                    <a:pt x="66" y="31"/>
                    <a:pt x="63" y="24"/>
                  </a:cubicBezTo>
                  <a:cubicBezTo>
                    <a:pt x="61" y="21"/>
                    <a:pt x="54" y="5"/>
                    <a:pt x="4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2" name="Google Shape;4892;p22"/>
            <p:cNvSpPr/>
            <p:nvPr/>
          </p:nvSpPr>
          <p:spPr>
            <a:xfrm>
              <a:off x="7541373" y="2376418"/>
              <a:ext cx="15707" cy="1396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3" name="Google Shape;4893;p22"/>
            <p:cNvSpPr/>
            <p:nvPr/>
          </p:nvSpPr>
          <p:spPr>
            <a:xfrm>
              <a:off x="7523921" y="2348495"/>
              <a:ext cx="10471" cy="1047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4" name="Google Shape;4894;p22"/>
            <p:cNvSpPr/>
            <p:nvPr/>
          </p:nvSpPr>
          <p:spPr>
            <a:xfrm>
              <a:off x="7539627" y="2327554"/>
              <a:ext cx="10471" cy="1047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95" name="Google Shape;4895;p22"/>
          <p:cNvSpPr/>
          <p:nvPr/>
        </p:nvSpPr>
        <p:spPr>
          <a:xfrm>
            <a:off x="6948019" y="2226098"/>
            <a:ext cx="240832" cy="260029"/>
          </a:xfrm>
          <a:custGeom>
            <a:rect b="b" l="l" r="r" t="t"/>
            <a:pathLst>
              <a:path extrusionOk="0" h="103" w="96">
                <a:moveTo>
                  <a:pt x="72" y="37"/>
                </a:moveTo>
                <a:cubicBezTo>
                  <a:pt x="58" y="25"/>
                  <a:pt x="58" y="25"/>
                  <a:pt x="58" y="25"/>
                </a:cubicBezTo>
                <a:cubicBezTo>
                  <a:pt x="63" y="20"/>
                  <a:pt x="63" y="20"/>
                  <a:pt x="63" y="20"/>
                </a:cubicBezTo>
                <a:cubicBezTo>
                  <a:pt x="77" y="32"/>
                  <a:pt x="77" y="32"/>
                  <a:pt x="77" y="32"/>
                </a:cubicBezTo>
                <a:lnTo>
                  <a:pt x="72" y="37"/>
                </a:lnTo>
                <a:close/>
                <a:moveTo>
                  <a:pt x="49" y="63"/>
                </a:moveTo>
                <a:cubicBezTo>
                  <a:pt x="39" y="67"/>
                  <a:pt x="39" y="67"/>
                  <a:pt x="39" y="67"/>
                </a:cubicBezTo>
                <a:cubicBezTo>
                  <a:pt x="38" y="67"/>
                  <a:pt x="36" y="67"/>
                  <a:pt x="35" y="66"/>
                </a:cubicBezTo>
                <a:cubicBezTo>
                  <a:pt x="33" y="65"/>
                  <a:pt x="33" y="63"/>
                  <a:pt x="33" y="61"/>
                </a:cubicBezTo>
                <a:cubicBezTo>
                  <a:pt x="35" y="51"/>
                  <a:pt x="35" y="51"/>
                  <a:pt x="35" y="51"/>
                </a:cubicBezTo>
                <a:cubicBezTo>
                  <a:pt x="55" y="28"/>
                  <a:pt x="55" y="28"/>
                  <a:pt x="55" y="28"/>
                </a:cubicBezTo>
                <a:cubicBezTo>
                  <a:pt x="69" y="40"/>
                  <a:pt x="69" y="40"/>
                  <a:pt x="69" y="40"/>
                </a:cubicBezTo>
                <a:lnTo>
                  <a:pt x="49" y="63"/>
                </a:lnTo>
                <a:close/>
                <a:moveTo>
                  <a:pt x="94" y="28"/>
                </a:moveTo>
                <a:cubicBezTo>
                  <a:pt x="65" y="2"/>
                  <a:pt x="65" y="2"/>
                  <a:pt x="65" y="2"/>
                </a:cubicBezTo>
                <a:cubicBezTo>
                  <a:pt x="62" y="0"/>
                  <a:pt x="59" y="1"/>
                  <a:pt x="56" y="3"/>
                </a:cubicBezTo>
                <a:cubicBezTo>
                  <a:pt x="54" y="6"/>
                  <a:pt x="54" y="10"/>
                  <a:pt x="56" y="12"/>
                </a:cubicBezTo>
                <a:cubicBezTo>
                  <a:pt x="58" y="14"/>
                  <a:pt x="58" y="14"/>
                  <a:pt x="58" y="14"/>
                </a:cubicBezTo>
                <a:cubicBezTo>
                  <a:pt x="28" y="48"/>
                  <a:pt x="28" y="48"/>
                  <a:pt x="28" y="48"/>
                </a:cubicBezTo>
                <a:cubicBezTo>
                  <a:pt x="24" y="73"/>
                  <a:pt x="24" y="73"/>
                  <a:pt x="24" y="73"/>
                </a:cubicBezTo>
                <a:cubicBezTo>
                  <a:pt x="11" y="88"/>
                  <a:pt x="11" y="88"/>
                  <a:pt x="11" y="88"/>
                </a:cubicBezTo>
                <a:cubicBezTo>
                  <a:pt x="7" y="85"/>
                  <a:pt x="7" y="85"/>
                  <a:pt x="7" y="85"/>
                </a:cubicBezTo>
                <a:cubicBezTo>
                  <a:pt x="7" y="84"/>
                  <a:pt x="6" y="84"/>
                  <a:pt x="5" y="84"/>
                </a:cubicBezTo>
                <a:cubicBezTo>
                  <a:pt x="4" y="84"/>
                  <a:pt x="3" y="85"/>
                  <a:pt x="2" y="85"/>
                </a:cubicBezTo>
                <a:cubicBezTo>
                  <a:pt x="1" y="86"/>
                  <a:pt x="1" y="86"/>
                  <a:pt x="1" y="86"/>
                </a:cubicBezTo>
                <a:cubicBezTo>
                  <a:pt x="0" y="88"/>
                  <a:pt x="0" y="90"/>
                  <a:pt x="2" y="92"/>
                </a:cubicBezTo>
                <a:cubicBezTo>
                  <a:pt x="13" y="102"/>
                  <a:pt x="13" y="102"/>
                  <a:pt x="13" y="102"/>
                </a:cubicBezTo>
                <a:cubicBezTo>
                  <a:pt x="15" y="103"/>
                  <a:pt x="17" y="103"/>
                  <a:pt x="19" y="102"/>
                </a:cubicBezTo>
                <a:cubicBezTo>
                  <a:pt x="20" y="101"/>
                  <a:pt x="20" y="101"/>
                  <a:pt x="20" y="101"/>
                </a:cubicBezTo>
                <a:cubicBezTo>
                  <a:pt x="21" y="99"/>
                  <a:pt x="21" y="97"/>
                  <a:pt x="19" y="95"/>
                </a:cubicBezTo>
                <a:cubicBezTo>
                  <a:pt x="16" y="93"/>
                  <a:pt x="16" y="93"/>
                  <a:pt x="16" y="93"/>
                </a:cubicBezTo>
                <a:cubicBezTo>
                  <a:pt x="29" y="78"/>
                  <a:pt x="29" y="78"/>
                  <a:pt x="29" y="78"/>
                </a:cubicBezTo>
                <a:cubicBezTo>
                  <a:pt x="53" y="70"/>
                  <a:pt x="53" y="70"/>
                  <a:pt x="53" y="70"/>
                </a:cubicBezTo>
                <a:cubicBezTo>
                  <a:pt x="83" y="36"/>
                  <a:pt x="83" y="36"/>
                  <a:pt x="83" y="36"/>
                </a:cubicBezTo>
                <a:cubicBezTo>
                  <a:pt x="85" y="38"/>
                  <a:pt x="85" y="38"/>
                  <a:pt x="85" y="38"/>
                </a:cubicBezTo>
                <a:cubicBezTo>
                  <a:pt x="87" y="39"/>
                  <a:pt x="91" y="39"/>
                  <a:pt x="94" y="36"/>
                </a:cubicBezTo>
                <a:cubicBezTo>
                  <a:pt x="96" y="33"/>
                  <a:pt x="96" y="29"/>
                  <a:pt x="94" y="2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896" name="Google Shape;4896;p22"/>
          <p:cNvGrpSpPr/>
          <p:nvPr/>
        </p:nvGrpSpPr>
        <p:grpSpPr>
          <a:xfrm>
            <a:off x="6508239" y="2227844"/>
            <a:ext cx="254793" cy="253047"/>
            <a:chOff x="6508239" y="2264728"/>
            <a:chExt cx="254793" cy="253047"/>
          </a:xfrm>
        </p:grpSpPr>
        <p:sp>
          <p:nvSpPr>
            <p:cNvPr id="4897" name="Google Shape;4897;p22"/>
            <p:cNvSpPr/>
            <p:nvPr/>
          </p:nvSpPr>
          <p:spPr>
            <a:xfrm>
              <a:off x="6607713" y="2400850"/>
              <a:ext cx="17452" cy="17452"/>
            </a:xfrm>
            <a:custGeom>
              <a:rect b="b" l="l" r="r" t="t"/>
              <a:pathLst>
                <a:path extrusionOk="0" h="7" w="7">
                  <a:moveTo>
                    <a:pt x="0" y="5"/>
                  </a:move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8" name="Google Shape;4898;p22"/>
            <p:cNvSpPr/>
            <p:nvPr/>
          </p:nvSpPr>
          <p:spPr>
            <a:xfrm>
              <a:off x="6642616" y="2353730"/>
              <a:ext cx="33159" cy="33159"/>
            </a:xfrm>
            <a:custGeom>
              <a:rect b="b" l="l" r="r" t="t"/>
              <a:pathLst>
                <a:path extrusionOk="0" h="19" w="19">
                  <a:moveTo>
                    <a:pt x="0" y="7"/>
                  </a:moveTo>
                  <a:lnTo>
                    <a:pt x="11" y="19"/>
                  </a:lnTo>
                  <a:lnTo>
                    <a:pt x="19" y="11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9" name="Google Shape;4899;p22"/>
            <p:cNvSpPr/>
            <p:nvPr/>
          </p:nvSpPr>
          <p:spPr>
            <a:xfrm>
              <a:off x="6649597" y="2409575"/>
              <a:ext cx="108200" cy="108200"/>
            </a:xfrm>
            <a:custGeom>
              <a:rect b="b" l="l" r="r" t="t"/>
              <a:pathLst>
                <a:path extrusionOk="0" h="43" w="43">
                  <a:moveTo>
                    <a:pt x="42" y="25"/>
                  </a:moveTo>
                  <a:cubicBezTo>
                    <a:pt x="40" y="24"/>
                    <a:pt x="37" y="24"/>
                    <a:pt x="36" y="25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8"/>
                    <a:pt x="9" y="9"/>
                  </a:cubicBezTo>
                  <a:cubicBezTo>
                    <a:pt x="8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4" y="37"/>
                    <a:pt x="24" y="38"/>
                  </a:cubicBezTo>
                  <a:cubicBezTo>
                    <a:pt x="24" y="40"/>
                    <a:pt x="25" y="41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7" y="43"/>
                    <a:pt x="30" y="43"/>
                    <a:pt x="32" y="4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1"/>
                    <a:pt x="43" y="30"/>
                    <a:pt x="43" y="28"/>
                  </a:cubicBezTo>
                  <a:cubicBezTo>
                    <a:pt x="43" y="27"/>
                    <a:pt x="43" y="26"/>
                    <a:pt x="42" y="2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0" name="Google Shape;4900;p22"/>
            <p:cNvSpPr/>
            <p:nvPr/>
          </p:nvSpPr>
          <p:spPr>
            <a:xfrm>
              <a:off x="6508239" y="2268218"/>
              <a:ext cx="122161" cy="122161"/>
            </a:xfrm>
            <a:custGeom>
              <a:rect b="b" l="l" r="r" t="t"/>
              <a:pathLst>
                <a:path extrusionOk="0" h="49" w="48">
                  <a:moveTo>
                    <a:pt x="33" y="19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0" y="32"/>
                    <a:pt x="20" y="32"/>
                    <a:pt x="20" y="32"/>
                  </a:cubicBezTo>
                  <a:lnTo>
                    <a:pt x="33" y="19"/>
                  </a:lnTo>
                  <a:close/>
                  <a:moveTo>
                    <a:pt x="12" y="38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1" y="9"/>
                    <a:pt x="41" y="5"/>
                    <a:pt x="38" y="3"/>
                  </a:cubicBezTo>
                  <a:cubicBezTo>
                    <a:pt x="36" y="0"/>
                    <a:pt x="32" y="0"/>
                    <a:pt x="30" y="2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31"/>
                    <a:pt x="1" y="35"/>
                    <a:pt x="3" y="38"/>
                  </a:cubicBezTo>
                  <a:cubicBezTo>
                    <a:pt x="6" y="40"/>
                    <a:pt x="10" y="41"/>
                    <a:pt x="12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1" name="Google Shape;4901;p22"/>
            <p:cNvSpPr/>
            <p:nvPr/>
          </p:nvSpPr>
          <p:spPr>
            <a:xfrm>
              <a:off x="6508239" y="2264728"/>
              <a:ext cx="254793" cy="247812"/>
            </a:xfrm>
            <a:custGeom>
              <a:rect b="b" l="l" r="r" t="t"/>
              <a:pathLst>
                <a:path extrusionOk="0" h="98" w="101">
                  <a:moveTo>
                    <a:pt x="76" y="38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81" y="33"/>
                    <a:pt x="81" y="33"/>
                    <a:pt x="81" y="33"/>
                  </a:cubicBezTo>
                  <a:lnTo>
                    <a:pt x="76" y="38"/>
                  </a:lnTo>
                  <a:close/>
                  <a:moveTo>
                    <a:pt x="51" y="62"/>
                  </a:moveTo>
                  <a:cubicBezTo>
                    <a:pt x="40" y="64"/>
                    <a:pt x="40" y="64"/>
                    <a:pt x="40" y="64"/>
                  </a:cubicBezTo>
                  <a:cubicBezTo>
                    <a:pt x="38" y="65"/>
                    <a:pt x="37" y="64"/>
                    <a:pt x="36" y="63"/>
                  </a:cubicBezTo>
                  <a:cubicBezTo>
                    <a:pt x="35" y="62"/>
                    <a:pt x="35" y="61"/>
                    <a:pt x="35" y="60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74" y="41"/>
                    <a:pt x="74" y="41"/>
                    <a:pt x="74" y="41"/>
                  </a:cubicBezTo>
                  <a:lnTo>
                    <a:pt x="51" y="62"/>
                  </a:lnTo>
                  <a:close/>
                  <a:moveTo>
                    <a:pt x="87" y="37"/>
                  </a:moveTo>
                  <a:cubicBezTo>
                    <a:pt x="89" y="40"/>
                    <a:pt x="89" y="40"/>
                    <a:pt x="89" y="40"/>
                  </a:cubicBezTo>
                  <a:cubicBezTo>
                    <a:pt x="91" y="42"/>
                    <a:pt x="95" y="41"/>
                    <a:pt x="98" y="39"/>
                  </a:cubicBezTo>
                  <a:cubicBezTo>
                    <a:pt x="101" y="36"/>
                    <a:pt x="101" y="33"/>
                    <a:pt x="99" y="3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0" y="0"/>
                    <a:pt x="67" y="0"/>
                    <a:pt x="64" y="3"/>
                  </a:cubicBezTo>
                  <a:cubicBezTo>
                    <a:pt x="61" y="5"/>
                    <a:pt x="61" y="9"/>
                    <a:pt x="63" y="11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7" y="78"/>
                    <a:pt x="4" y="78"/>
                    <a:pt x="2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2"/>
                    <a:pt x="0" y="84"/>
                    <a:pt x="1" y="85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3" y="97"/>
                    <a:pt x="14" y="98"/>
                    <a:pt x="15" y="98"/>
                  </a:cubicBezTo>
                  <a:cubicBezTo>
                    <a:pt x="16" y="98"/>
                    <a:pt x="17" y="97"/>
                    <a:pt x="18" y="96"/>
                  </a:cubicBezTo>
                  <a:cubicBezTo>
                    <a:pt x="19" y="96"/>
                    <a:pt x="19" y="95"/>
                    <a:pt x="19" y="93"/>
                  </a:cubicBezTo>
                  <a:cubicBezTo>
                    <a:pt x="19" y="92"/>
                    <a:pt x="19" y="91"/>
                    <a:pt x="18" y="90"/>
                  </a:cubicBezTo>
                  <a:cubicBezTo>
                    <a:pt x="16" y="88"/>
                    <a:pt x="16" y="88"/>
                    <a:pt x="16" y="88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82" y="42"/>
                    <a:pt x="82" y="42"/>
                    <a:pt x="82" y="42"/>
                  </a:cubicBezTo>
                  <a:lnTo>
                    <a:pt x="87" y="3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02" name="Google Shape;4902;p22"/>
          <p:cNvGrpSpPr/>
          <p:nvPr/>
        </p:nvGrpSpPr>
        <p:grpSpPr>
          <a:xfrm>
            <a:off x="6092892" y="2231334"/>
            <a:ext cx="193713" cy="254793"/>
            <a:chOff x="6092892" y="2268218"/>
            <a:chExt cx="193713" cy="254793"/>
          </a:xfrm>
        </p:grpSpPr>
        <p:sp>
          <p:nvSpPr>
            <p:cNvPr id="4903" name="Google Shape;4903;p22"/>
            <p:cNvSpPr/>
            <p:nvPr/>
          </p:nvSpPr>
          <p:spPr>
            <a:xfrm>
              <a:off x="6092892" y="2313592"/>
              <a:ext cx="193713" cy="209419"/>
            </a:xfrm>
            <a:custGeom>
              <a:rect b="b" l="l" r="r" t="t"/>
              <a:pathLst>
                <a:path extrusionOk="0" h="83" w="77">
                  <a:moveTo>
                    <a:pt x="77" y="3"/>
                  </a:moveTo>
                  <a:cubicBezTo>
                    <a:pt x="77" y="2"/>
                    <a:pt x="77" y="1"/>
                    <a:pt x="77" y="0"/>
                  </a:cubicBezTo>
                  <a:cubicBezTo>
                    <a:pt x="75" y="3"/>
                    <a:pt x="74" y="6"/>
                    <a:pt x="72" y="8"/>
                  </a:cubicBezTo>
                  <a:cubicBezTo>
                    <a:pt x="69" y="12"/>
                    <a:pt x="65" y="18"/>
                    <a:pt x="60" y="22"/>
                  </a:cubicBezTo>
                  <a:cubicBezTo>
                    <a:pt x="59" y="20"/>
                    <a:pt x="57" y="20"/>
                    <a:pt x="55" y="20"/>
                  </a:cubicBezTo>
                  <a:cubicBezTo>
                    <a:pt x="53" y="20"/>
                    <a:pt x="51" y="21"/>
                    <a:pt x="49" y="22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1"/>
                    <a:pt x="0" y="72"/>
                    <a:pt x="0" y="74"/>
                  </a:cubicBezTo>
                  <a:cubicBezTo>
                    <a:pt x="0" y="75"/>
                    <a:pt x="1" y="77"/>
                    <a:pt x="2" y="78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7" y="83"/>
                    <a:pt x="11" y="83"/>
                    <a:pt x="13" y="81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4" y="31"/>
                    <a:pt x="64" y="27"/>
                    <a:pt x="63" y="24"/>
                  </a:cubicBezTo>
                  <a:cubicBezTo>
                    <a:pt x="69" y="19"/>
                    <a:pt x="77" y="10"/>
                    <a:pt x="77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4" name="Google Shape;4904;p22"/>
            <p:cNvSpPr/>
            <p:nvPr/>
          </p:nvSpPr>
          <p:spPr>
            <a:xfrm>
              <a:off x="6244720" y="2268218"/>
              <a:ext cx="40139" cy="62826"/>
            </a:xfrm>
            <a:custGeom>
              <a:rect b="b" l="l" r="r" t="t"/>
              <a:pathLst>
                <a:path extrusionOk="0" h="25" w="16">
                  <a:moveTo>
                    <a:pt x="4" y="25"/>
                  </a:moveTo>
                  <a:cubicBezTo>
                    <a:pt x="4" y="25"/>
                    <a:pt x="5" y="25"/>
                    <a:pt x="5" y="25"/>
                  </a:cubicBezTo>
                  <a:cubicBezTo>
                    <a:pt x="8" y="25"/>
                    <a:pt x="12" y="20"/>
                    <a:pt x="14" y="14"/>
                  </a:cubicBezTo>
                  <a:cubicBezTo>
                    <a:pt x="16" y="8"/>
                    <a:pt x="15" y="1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0"/>
                    <a:pt x="4" y="4"/>
                    <a:pt x="2" y="10"/>
                  </a:cubicBezTo>
                  <a:cubicBezTo>
                    <a:pt x="0" y="17"/>
                    <a:pt x="1" y="24"/>
                    <a:pt x="4" y="2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05" name="Google Shape;4905;p22"/>
          <p:cNvGrpSpPr/>
          <p:nvPr/>
        </p:nvGrpSpPr>
        <p:grpSpPr>
          <a:xfrm>
            <a:off x="5628680" y="2231334"/>
            <a:ext cx="219890" cy="254793"/>
            <a:chOff x="5628680" y="2268218"/>
            <a:chExt cx="219890" cy="254793"/>
          </a:xfrm>
        </p:grpSpPr>
        <p:sp>
          <p:nvSpPr>
            <p:cNvPr id="4906" name="Google Shape;4906;p22"/>
            <p:cNvSpPr/>
            <p:nvPr/>
          </p:nvSpPr>
          <p:spPr>
            <a:xfrm>
              <a:off x="5628680" y="2268218"/>
              <a:ext cx="219890" cy="254793"/>
            </a:xfrm>
            <a:custGeom>
              <a:rect b="b" l="l" r="r" t="t"/>
              <a:pathLst>
                <a:path extrusionOk="0" h="101" w="87">
                  <a:moveTo>
                    <a:pt x="74" y="8"/>
                  </a:moveTo>
                  <a:cubicBezTo>
                    <a:pt x="74" y="9"/>
                    <a:pt x="73" y="9"/>
                    <a:pt x="72" y="9"/>
                  </a:cubicBezTo>
                  <a:cubicBezTo>
                    <a:pt x="64" y="5"/>
                    <a:pt x="59" y="11"/>
                    <a:pt x="58" y="11"/>
                  </a:cubicBezTo>
                  <a:cubicBezTo>
                    <a:pt x="58" y="11"/>
                    <a:pt x="57" y="11"/>
                    <a:pt x="57" y="11"/>
                  </a:cubicBezTo>
                  <a:cubicBezTo>
                    <a:pt x="57" y="11"/>
                    <a:pt x="56" y="11"/>
                    <a:pt x="56" y="11"/>
                  </a:cubicBezTo>
                  <a:cubicBezTo>
                    <a:pt x="55" y="10"/>
                    <a:pt x="55" y="9"/>
                    <a:pt x="56" y="8"/>
                  </a:cubicBezTo>
                  <a:cubicBezTo>
                    <a:pt x="58" y="6"/>
                    <a:pt x="66" y="1"/>
                    <a:pt x="73" y="6"/>
                  </a:cubicBezTo>
                  <a:cubicBezTo>
                    <a:pt x="74" y="6"/>
                    <a:pt x="75" y="7"/>
                    <a:pt x="74" y="8"/>
                  </a:cubicBezTo>
                  <a:moveTo>
                    <a:pt x="39" y="65"/>
                  </a:moveTo>
                  <a:cubicBezTo>
                    <a:pt x="37" y="67"/>
                    <a:pt x="35" y="68"/>
                    <a:pt x="33" y="68"/>
                  </a:cubicBezTo>
                  <a:cubicBezTo>
                    <a:pt x="32" y="68"/>
                    <a:pt x="32" y="68"/>
                    <a:pt x="31" y="68"/>
                  </a:cubicBezTo>
                  <a:cubicBezTo>
                    <a:pt x="26" y="67"/>
                    <a:pt x="22" y="68"/>
                    <a:pt x="18" y="72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6" y="74"/>
                    <a:pt x="15" y="74"/>
                    <a:pt x="13" y="73"/>
                  </a:cubicBezTo>
                  <a:cubicBezTo>
                    <a:pt x="12" y="71"/>
                    <a:pt x="13" y="69"/>
                    <a:pt x="14" y="68"/>
                  </a:cubicBezTo>
                  <a:cubicBezTo>
                    <a:pt x="17" y="64"/>
                    <a:pt x="19" y="59"/>
                    <a:pt x="18" y="55"/>
                  </a:cubicBezTo>
                  <a:cubicBezTo>
                    <a:pt x="18" y="52"/>
                    <a:pt x="19" y="49"/>
                    <a:pt x="21" y="47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61" y="43"/>
                    <a:pt x="61" y="43"/>
                    <a:pt x="61" y="43"/>
                  </a:cubicBezTo>
                  <a:lnTo>
                    <a:pt x="39" y="65"/>
                  </a:lnTo>
                  <a:close/>
                  <a:moveTo>
                    <a:pt x="52" y="12"/>
                  </a:moveTo>
                  <a:cubicBezTo>
                    <a:pt x="53" y="12"/>
                    <a:pt x="54" y="13"/>
                    <a:pt x="54" y="14"/>
                  </a:cubicBezTo>
                  <a:cubicBezTo>
                    <a:pt x="54" y="15"/>
                    <a:pt x="53" y="16"/>
                    <a:pt x="52" y="16"/>
                  </a:cubicBezTo>
                  <a:cubicBezTo>
                    <a:pt x="51" y="16"/>
                    <a:pt x="50" y="15"/>
                    <a:pt x="50" y="14"/>
                  </a:cubicBezTo>
                  <a:cubicBezTo>
                    <a:pt x="50" y="13"/>
                    <a:pt x="51" y="12"/>
                    <a:pt x="52" y="12"/>
                  </a:cubicBezTo>
                  <a:moveTo>
                    <a:pt x="86" y="19"/>
                  </a:moveTo>
                  <a:cubicBezTo>
                    <a:pt x="86" y="14"/>
                    <a:pt x="84" y="10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6" y="2"/>
                    <a:pt x="71" y="0"/>
                    <a:pt x="66" y="0"/>
                  </a:cubicBezTo>
                  <a:cubicBezTo>
                    <a:pt x="61" y="0"/>
                    <a:pt x="56" y="1"/>
                    <a:pt x="53" y="5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9"/>
                    <a:pt x="40" y="9"/>
                    <a:pt x="38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3"/>
                    <a:pt x="36" y="16"/>
                    <a:pt x="37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46"/>
                    <a:pt x="10" y="51"/>
                    <a:pt x="11" y="56"/>
                  </a:cubicBezTo>
                  <a:cubicBezTo>
                    <a:pt x="11" y="58"/>
                    <a:pt x="11" y="61"/>
                    <a:pt x="9" y="63"/>
                  </a:cubicBezTo>
                  <a:cubicBezTo>
                    <a:pt x="4" y="67"/>
                    <a:pt x="4" y="73"/>
                    <a:pt x="8" y="78"/>
                  </a:cubicBezTo>
                  <a:cubicBezTo>
                    <a:pt x="6" y="81"/>
                    <a:pt x="0" y="89"/>
                    <a:pt x="0" y="92"/>
                  </a:cubicBezTo>
                  <a:cubicBezTo>
                    <a:pt x="0" y="97"/>
                    <a:pt x="4" y="101"/>
                    <a:pt x="9" y="101"/>
                  </a:cubicBezTo>
                  <a:cubicBezTo>
                    <a:pt x="14" y="101"/>
                    <a:pt x="17" y="97"/>
                    <a:pt x="17" y="92"/>
                  </a:cubicBezTo>
                  <a:cubicBezTo>
                    <a:pt x="17" y="89"/>
                    <a:pt x="14" y="84"/>
                    <a:pt x="11" y="80"/>
                  </a:cubicBezTo>
                  <a:cubicBezTo>
                    <a:pt x="13" y="81"/>
                    <a:pt x="14" y="81"/>
                    <a:pt x="15" y="81"/>
                  </a:cubicBezTo>
                  <a:cubicBezTo>
                    <a:pt x="18" y="81"/>
                    <a:pt x="21" y="80"/>
                    <a:pt x="23" y="77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5" y="75"/>
                    <a:pt x="28" y="74"/>
                    <a:pt x="30" y="75"/>
                  </a:cubicBezTo>
                  <a:cubicBezTo>
                    <a:pt x="31" y="75"/>
                    <a:pt x="32" y="75"/>
                    <a:pt x="33" y="75"/>
                  </a:cubicBezTo>
                  <a:cubicBezTo>
                    <a:pt x="37" y="75"/>
                    <a:pt x="41" y="73"/>
                    <a:pt x="44" y="70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70" y="50"/>
                    <a:pt x="73" y="50"/>
                    <a:pt x="74" y="49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7" y="46"/>
                    <a:pt x="77" y="43"/>
                    <a:pt x="75" y="42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5" y="29"/>
                    <a:pt x="87" y="25"/>
                    <a:pt x="86" y="1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7" name="Google Shape;4907;p22"/>
            <p:cNvSpPr/>
            <p:nvPr/>
          </p:nvSpPr>
          <p:spPr>
            <a:xfrm>
              <a:off x="5681035" y="2376418"/>
              <a:ext cx="78533" cy="55845"/>
            </a:xfrm>
            <a:custGeom>
              <a:rect b="b" l="l" r="r" t="t"/>
              <a:pathLst>
                <a:path extrusionOk="0" h="22" w="31">
                  <a:moveTo>
                    <a:pt x="8" y="0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0" y="8"/>
                    <a:pt x="0" y="14"/>
                    <a:pt x="4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8" y="22"/>
                    <a:pt x="14" y="22"/>
                    <a:pt x="18" y="18"/>
                  </a:cubicBezTo>
                  <a:cubicBezTo>
                    <a:pt x="31" y="5"/>
                    <a:pt x="31" y="5"/>
                    <a:pt x="31" y="5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08" name="Google Shape;4908;p22"/>
          <p:cNvGrpSpPr/>
          <p:nvPr/>
        </p:nvGrpSpPr>
        <p:grpSpPr>
          <a:xfrm>
            <a:off x="3461193" y="2735097"/>
            <a:ext cx="207674" cy="254793"/>
            <a:chOff x="3461193" y="2695781"/>
            <a:chExt cx="207674" cy="254793"/>
          </a:xfrm>
        </p:grpSpPr>
        <p:sp>
          <p:nvSpPr>
            <p:cNvPr id="4909" name="Google Shape;4909;p22"/>
            <p:cNvSpPr/>
            <p:nvPr/>
          </p:nvSpPr>
          <p:spPr>
            <a:xfrm>
              <a:off x="3461193" y="2695781"/>
              <a:ext cx="207674" cy="254793"/>
            </a:xfrm>
            <a:custGeom>
              <a:rect b="b" l="l" r="r" t="t"/>
              <a:pathLst>
                <a:path extrusionOk="0" h="101" w="82">
                  <a:moveTo>
                    <a:pt x="58" y="31"/>
                  </a:moveTo>
                  <a:cubicBezTo>
                    <a:pt x="52" y="31"/>
                    <a:pt x="47" y="27"/>
                    <a:pt x="47" y="21"/>
                  </a:cubicBezTo>
                  <a:cubicBezTo>
                    <a:pt x="47" y="15"/>
                    <a:pt x="52" y="10"/>
                    <a:pt x="58" y="10"/>
                  </a:cubicBezTo>
                  <a:cubicBezTo>
                    <a:pt x="64" y="10"/>
                    <a:pt x="69" y="15"/>
                    <a:pt x="69" y="21"/>
                  </a:cubicBezTo>
                  <a:cubicBezTo>
                    <a:pt x="69" y="27"/>
                    <a:pt x="64" y="31"/>
                    <a:pt x="58" y="31"/>
                  </a:cubicBezTo>
                  <a:moveTo>
                    <a:pt x="58" y="60"/>
                  </a:moveTo>
                  <a:cubicBezTo>
                    <a:pt x="52" y="60"/>
                    <a:pt x="47" y="55"/>
                    <a:pt x="47" y="49"/>
                  </a:cubicBezTo>
                  <a:cubicBezTo>
                    <a:pt x="47" y="43"/>
                    <a:pt x="52" y="38"/>
                    <a:pt x="58" y="38"/>
                  </a:cubicBezTo>
                  <a:cubicBezTo>
                    <a:pt x="64" y="38"/>
                    <a:pt x="69" y="43"/>
                    <a:pt x="69" y="49"/>
                  </a:cubicBezTo>
                  <a:cubicBezTo>
                    <a:pt x="69" y="55"/>
                    <a:pt x="64" y="60"/>
                    <a:pt x="58" y="60"/>
                  </a:cubicBezTo>
                  <a:moveTo>
                    <a:pt x="58" y="88"/>
                  </a:moveTo>
                  <a:cubicBezTo>
                    <a:pt x="52" y="88"/>
                    <a:pt x="47" y="83"/>
                    <a:pt x="47" y="77"/>
                  </a:cubicBezTo>
                  <a:cubicBezTo>
                    <a:pt x="47" y="72"/>
                    <a:pt x="52" y="67"/>
                    <a:pt x="58" y="67"/>
                  </a:cubicBezTo>
                  <a:cubicBezTo>
                    <a:pt x="64" y="67"/>
                    <a:pt x="69" y="72"/>
                    <a:pt x="69" y="77"/>
                  </a:cubicBezTo>
                  <a:cubicBezTo>
                    <a:pt x="69" y="83"/>
                    <a:pt x="64" y="88"/>
                    <a:pt x="58" y="88"/>
                  </a:cubicBezTo>
                  <a:moveTo>
                    <a:pt x="25" y="31"/>
                  </a:moveTo>
                  <a:cubicBezTo>
                    <a:pt x="19" y="31"/>
                    <a:pt x="15" y="27"/>
                    <a:pt x="15" y="21"/>
                  </a:cubicBezTo>
                  <a:cubicBezTo>
                    <a:pt x="15" y="15"/>
                    <a:pt x="19" y="10"/>
                    <a:pt x="25" y="10"/>
                  </a:cubicBezTo>
                  <a:cubicBezTo>
                    <a:pt x="31" y="10"/>
                    <a:pt x="36" y="15"/>
                    <a:pt x="36" y="21"/>
                  </a:cubicBezTo>
                  <a:cubicBezTo>
                    <a:pt x="36" y="27"/>
                    <a:pt x="31" y="31"/>
                    <a:pt x="25" y="31"/>
                  </a:cubicBezTo>
                  <a:moveTo>
                    <a:pt x="25" y="60"/>
                  </a:moveTo>
                  <a:cubicBezTo>
                    <a:pt x="19" y="60"/>
                    <a:pt x="15" y="55"/>
                    <a:pt x="15" y="49"/>
                  </a:cubicBezTo>
                  <a:cubicBezTo>
                    <a:pt x="15" y="43"/>
                    <a:pt x="19" y="38"/>
                    <a:pt x="25" y="38"/>
                  </a:cubicBezTo>
                  <a:cubicBezTo>
                    <a:pt x="31" y="38"/>
                    <a:pt x="36" y="43"/>
                    <a:pt x="36" y="49"/>
                  </a:cubicBezTo>
                  <a:cubicBezTo>
                    <a:pt x="36" y="55"/>
                    <a:pt x="31" y="60"/>
                    <a:pt x="25" y="60"/>
                  </a:cubicBezTo>
                  <a:moveTo>
                    <a:pt x="25" y="88"/>
                  </a:moveTo>
                  <a:cubicBezTo>
                    <a:pt x="19" y="88"/>
                    <a:pt x="15" y="83"/>
                    <a:pt x="15" y="77"/>
                  </a:cubicBezTo>
                  <a:cubicBezTo>
                    <a:pt x="15" y="72"/>
                    <a:pt x="19" y="67"/>
                    <a:pt x="25" y="67"/>
                  </a:cubicBezTo>
                  <a:cubicBezTo>
                    <a:pt x="31" y="67"/>
                    <a:pt x="36" y="72"/>
                    <a:pt x="36" y="77"/>
                  </a:cubicBezTo>
                  <a:cubicBezTo>
                    <a:pt x="36" y="83"/>
                    <a:pt x="31" y="88"/>
                    <a:pt x="25" y="88"/>
                  </a:cubicBezTo>
                  <a:moveTo>
                    <a:pt x="9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7"/>
                    <a:pt x="4" y="101"/>
                    <a:pt x="9" y="101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8" y="101"/>
                    <a:pt x="82" y="97"/>
                    <a:pt x="82" y="92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78" y="0"/>
                    <a:pt x="7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0" name="Google Shape;4910;p22"/>
            <p:cNvSpPr/>
            <p:nvPr/>
          </p:nvSpPr>
          <p:spPr>
            <a:xfrm>
              <a:off x="3518783" y="2744646"/>
              <a:ext cx="31413" cy="27923"/>
            </a:xfrm>
            <a:custGeom>
              <a:rect b="b" l="l" r="r" t="t"/>
              <a:pathLst>
                <a:path extrusionOk="0" h="11" w="12">
                  <a:moveTo>
                    <a:pt x="8" y="2"/>
                  </a:moveTo>
                  <a:cubicBezTo>
                    <a:pt x="8" y="2"/>
                    <a:pt x="8" y="4"/>
                    <a:pt x="6" y="6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6" y="11"/>
                    <a:pt x="8" y="10"/>
                    <a:pt x="9" y="9"/>
                  </a:cubicBezTo>
                  <a:cubicBezTo>
                    <a:pt x="12" y="6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0"/>
                    <a:pt x="8" y="1"/>
                    <a:pt x="8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1" name="Google Shape;4911;p22"/>
            <p:cNvSpPr/>
            <p:nvPr/>
          </p:nvSpPr>
          <p:spPr>
            <a:xfrm>
              <a:off x="3506568" y="2756862"/>
              <a:ext cx="12217" cy="12217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2" name="Google Shape;4912;p22"/>
            <p:cNvSpPr/>
            <p:nvPr/>
          </p:nvSpPr>
          <p:spPr>
            <a:xfrm>
              <a:off x="3602551" y="2744646"/>
              <a:ext cx="29668" cy="27923"/>
            </a:xfrm>
            <a:custGeom>
              <a:rect b="b" l="l" r="r" t="t"/>
              <a:pathLst>
                <a:path extrusionOk="0" h="11" w="12">
                  <a:moveTo>
                    <a:pt x="7" y="2"/>
                  </a:moveTo>
                  <a:cubicBezTo>
                    <a:pt x="7" y="2"/>
                    <a:pt x="7" y="4"/>
                    <a:pt x="6" y="6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1" y="11"/>
                    <a:pt x="2" y="11"/>
                  </a:cubicBezTo>
                  <a:cubicBezTo>
                    <a:pt x="5" y="11"/>
                    <a:pt x="7" y="10"/>
                    <a:pt x="9" y="9"/>
                  </a:cubicBezTo>
                  <a:cubicBezTo>
                    <a:pt x="12" y="6"/>
                    <a:pt x="12" y="2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7" y="1"/>
                    <a:pt x="7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3" name="Google Shape;4913;p22"/>
            <p:cNvSpPr/>
            <p:nvPr/>
          </p:nvSpPr>
          <p:spPr>
            <a:xfrm>
              <a:off x="3590335" y="2756862"/>
              <a:ext cx="10471" cy="12217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4" name="Google Shape;4914;p22"/>
            <p:cNvSpPr/>
            <p:nvPr/>
          </p:nvSpPr>
          <p:spPr>
            <a:xfrm>
              <a:off x="3518783" y="2814452"/>
              <a:ext cx="31413" cy="29668"/>
            </a:xfrm>
            <a:custGeom>
              <a:rect b="b" l="l" r="r" t="t"/>
              <a:pathLst>
                <a:path extrusionOk="0" h="12" w="12">
                  <a:moveTo>
                    <a:pt x="8" y="2"/>
                  </a:moveTo>
                  <a:cubicBezTo>
                    <a:pt x="8" y="2"/>
                    <a:pt x="8" y="4"/>
                    <a:pt x="6" y="6"/>
                  </a:cubicBezTo>
                  <a:cubicBezTo>
                    <a:pt x="5" y="7"/>
                    <a:pt x="4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6" y="12"/>
                    <a:pt x="8" y="10"/>
                    <a:pt x="9" y="9"/>
                  </a:cubicBezTo>
                  <a:cubicBezTo>
                    <a:pt x="12" y="6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0"/>
                    <a:pt x="8" y="1"/>
                    <a:pt x="8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5" name="Google Shape;4915;p22"/>
            <p:cNvSpPr/>
            <p:nvPr/>
          </p:nvSpPr>
          <p:spPr>
            <a:xfrm>
              <a:off x="3506568" y="2826669"/>
              <a:ext cx="12217" cy="1396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6" name="Google Shape;4916;p22"/>
            <p:cNvSpPr/>
            <p:nvPr/>
          </p:nvSpPr>
          <p:spPr>
            <a:xfrm>
              <a:off x="3602551" y="2814452"/>
              <a:ext cx="29668" cy="29668"/>
            </a:xfrm>
            <a:custGeom>
              <a:rect b="b" l="l" r="r" t="t"/>
              <a:pathLst>
                <a:path extrusionOk="0" h="12" w="12">
                  <a:moveTo>
                    <a:pt x="7" y="2"/>
                  </a:moveTo>
                  <a:cubicBezTo>
                    <a:pt x="7" y="2"/>
                    <a:pt x="7" y="4"/>
                    <a:pt x="6" y="6"/>
                  </a:cubicBezTo>
                  <a:cubicBezTo>
                    <a:pt x="5" y="7"/>
                    <a:pt x="4" y="7"/>
                    <a:pt x="2" y="7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5" y="12"/>
                    <a:pt x="7" y="10"/>
                    <a:pt x="9" y="9"/>
                  </a:cubicBezTo>
                  <a:cubicBezTo>
                    <a:pt x="12" y="6"/>
                    <a:pt x="12" y="2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7" y="1"/>
                    <a:pt x="7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7" name="Google Shape;4917;p22"/>
            <p:cNvSpPr/>
            <p:nvPr/>
          </p:nvSpPr>
          <p:spPr>
            <a:xfrm>
              <a:off x="3590335" y="2826669"/>
              <a:ext cx="10471" cy="1396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8" name="Google Shape;4918;p22"/>
            <p:cNvSpPr/>
            <p:nvPr/>
          </p:nvSpPr>
          <p:spPr>
            <a:xfrm>
              <a:off x="3518783" y="2886004"/>
              <a:ext cx="31413" cy="29668"/>
            </a:xfrm>
            <a:custGeom>
              <a:rect b="b" l="l" r="r" t="t"/>
              <a:pathLst>
                <a:path extrusionOk="0" h="12" w="12">
                  <a:moveTo>
                    <a:pt x="8" y="2"/>
                  </a:moveTo>
                  <a:cubicBezTo>
                    <a:pt x="8" y="2"/>
                    <a:pt x="8" y="5"/>
                    <a:pt x="6" y="6"/>
                  </a:cubicBezTo>
                  <a:cubicBezTo>
                    <a:pt x="5" y="7"/>
                    <a:pt x="4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6" y="12"/>
                    <a:pt x="8" y="10"/>
                    <a:pt x="9" y="9"/>
                  </a:cubicBezTo>
                  <a:cubicBezTo>
                    <a:pt x="12" y="6"/>
                    <a:pt x="12" y="3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0"/>
                    <a:pt x="8" y="1"/>
                    <a:pt x="8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9" name="Google Shape;4919;p22"/>
            <p:cNvSpPr/>
            <p:nvPr/>
          </p:nvSpPr>
          <p:spPr>
            <a:xfrm>
              <a:off x="3506568" y="2899965"/>
              <a:ext cx="12217" cy="1047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0" name="Google Shape;4920;p22"/>
            <p:cNvSpPr/>
            <p:nvPr/>
          </p:nvSpPr>
          <p:spPr>
            <a:xfrm>
              <a:off x="3602551" y="2886004"/>
              <a:ext cx="29668" cy="29668"/>
            </a:xfrm>
            <a:custGeom>
              <a:rect b="b" l="l" r="r" t="t"/>
              <a:pathLst>
                <a:path extrusionOk="0" h="12" w="12">
                  <a:moveTo>
                    <a:pt x="7" y="2"/>
                  </a:moveTo>
                  <a:cubicBezTo>
                    <a:pt x="7" y="2"/>
                    <a:pt x="7" y="5"/>
                    <a:pt x="6" y="6"/>
                  </a:cubicBezTo>
                  <a:cubicBezTo>
                    <a:pt x="5" y="7"/>
                    <a:pt x="4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5" y="12"/>
                    <a:pt x="7" y="10"/>
                    <a:pt x="9" y="9"/>
                  </a:cubicBezTo>
                  <a:cubicBezTo>
                    <a:pt x="12" y="6"/>
                    <a:pt x="12" y="3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7" y="1"/>
                    <a:pt x="7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1" name="Google Shape;4921;p22"/>
            <p:cNvSpPr/>
            <p:nvPr/>
          </p:nvSpPr>
          <p:spPr>
            <a:xfrm>
              <a:off x="3590335" y="2899965"/>
              <a:ext cx="10471" cy="1047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22" name="Google Shape;4922;p22"/>
          <p:cNvGrpSpPr/>
          <p:nvPr/>
        </p:nvGrpSpPr>
        <p:grpSpPr>
          <a:xfrm>
            <a:off x="2960333" y="2768256"/>
            <a:ext cx="258284" cy="191967"/>
            <a:chOff x="2960333" y="2728940"/>
            <a:chExt cx="258284" cy="191967"/>
          </a:xfrm>
        </p:grpSpPr>
        <p:sp>
          <p:nvSpPr>
            <p:cNvPr id="4923" name="Google Shape;4923;p22"/>
            <p:cNvSpPr/>
            <p:nvPr/>
          </p:nvSpPr>
          <p:spPr>
            <a:xfrm>
              <a:off x="3052826" y="2728940"/>
              <a:ext cx="165791" cy="191967"/>
            </a:xfrm>
            <a:custGeom>
              <a:rect b="b" l="l" r="r" t="t"/>
              <a:pathLst>
                <a:path extrusionOk="0" h="76" w="66">
                  <a:moveTo>
                    <a:pt x="34" y="62"/>
                  </a:moveTo>
                  <a:cubicBezTo>
                    <a:pt x="31" y="66"/>
                    <a:pt x="27" y="69"/>
                    <a:pt x="22" y="69"/>
                  </a:cubicBezTo>
                  <a:cubicBezTo>
                    <a:pt x="19" y="69"/>
                    <a:pt x="16" y="68"/>
                    <a:pt x="14" y="66"/>
                  </a:cubicBezTo>
                  <a:cubicBezTo>
                    <a:pt x="11" y="64"/>
                    <a:pt x="8" y="61"/>
                    <a:pt x="8" y="57"/>
                  </a:cubicBezTo>
                  <a:cubicBezTo>
                    <a:pt x="7" y="53"/>
                    <a:pt x="8" y="49"/>
                    <a:pt x="10" y="46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1"/>
                    <a:pt x="23" y="31"/>
                    <a:pt x="25" y="3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2" y="44"/>
                    <a:pt x="43" y="45"/>
                    <a:pt x="43" y="46"/>
                  </a:cubicBezTo>
                  <a:cubicBezTo>
                    <a:pt x="43" y="47"/>
                    <a:pt x="43" y="48"/>
                    <a:pt x="43" y="49"/>
                  </a:cubicBezTo>
                  <a:lnTo>
                    <a:pt x="34" y="62"/>
                  </a:lnTo>
                  <a:close/>
                  <a:moveTo>
                    <a:pt x="47" y="13"/>
                  </a:moveTo>
                  <a:cubicBezTo>
                    <a:pt x="46" y="13"/>
                    <a:pt x="42" y="12"/>
                    <a:pt x="38" y="18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7"/>
                    <a:pt x="30" y="28"/>
                    <a:pt x="29" y="28"/>
                  </a:cubicBezTo>
                  <a:cubicBezTo>
                    <a:pt x="28" y="28"/>
                    <a:pt x="28" y="28"/>
                    <a:pt x="27" y="27"/>
                  </a:cubicBezTo>
                  <a:cubicBezTo>
                    <a:pt x="25" y="26"/>
                    <a:pt x="25" y="24"/>
                    <a:pt x="26" y="22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9" y="3"/>
                    <a:pt x="48" y="6"/>
                    <a:pt x="49" y="6"/>
                  </a:cubicBezTo>
                  <a:cubicBezTo>
                    <a:pt x="51" y="7"/>
                    <a:pt x="52" y="9"/>
                    <a:pt x="51" y="11"/>
                  </a:cubicBezTo>
                  <a:cubicBezTo>
                    <a:pt x="51" y="12"/>
                    <a:pt x="49" y="13"/>
                    <a:pt x="47" y="13"/>
                  </a:cubicBezTo>
                  <a:moveTo>
                    <a:pt x="65" y="17"/>
                  </a:moveTo>
                  <a:cubicBezTo>
                    <a:pt x="64" y="12"/>
                    <a:pt x="61" y="7"/>
                    <a:pt x="56" y="4"/>
                  </a:cubicBezTo>
                  <a:cubicBezTo>
                    <a:pt x="52" y="1"/>
                    <a:pt x="48" y="0"/>
                    <a:pt x="44" y="0"/>
                  </a:cubicBezTo>
                  <a:cubicBezTo>
                    <a:pt x="37" y="0"/>
                    <a:pt x="30" y="4"/>
                    <a:pt x="26" y="9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1" y="47"/>
                    <a:pt x="0" y="53"/>
                    <a:pt x="1" y="58"/>
                  </a:cubicBezTo>
                  <a:cubicBezTo>
                    <a:pt x="2" y="64"/>
                    <a:pt x="5" y="69"/>
                    <a:pt x="10" y="72"/>
                  </a:cubicBezTo>
                  <a:cubicBezTo>
                    <a:pt x="13" y="75"/>
                    <a:pt x="17" y="76"/>
                    <a:pt x="22" y="76"/>
                  </a:cubicBezTo>
                  <a:cubicBezTo>
                    <a:pt x="29" y="76"/>
                    <a:pt x="36" y="72"/>
                    <a:pt x="40" y="66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5" y="29"/>
                    <a:pt x="66" y="23"/>
                    <a:pt x="65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4" name="Google Shape;4924;p22"/>
            <p:cNvSpPr/>
            <p:nvPr/>
          </p:nvSpPr>
          <p:spPr>
            <a:xfrm>
              <a:off x="2960333" y="2728940"/>
              <a:ext cx="113436" cy="111690"/>
            </a:xfrm>
            <a:custGeom>
              <a:rect b="b" l="l" r="r" t="t"/>
              <a:pathLst>
                <a:path extrusionOk="0" h="44" w="45"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7" y="23"/>
                    <a:pt x="7" y="21"/>
                  </a:cubicBezTo>
                  <a:cubicBezTo>
                    <a:pt x="7" y="19"/>
                    <a:pt x="8" y="18"/>
                    <a:pt x="10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7" y="19"/>
                    <a:pt x="39" y="20"/>
                    <a:pt x="39" y="22"/>
                  </a:cubicBezTo>
                  <a:cubicBezTo>
                    <a:pt x="39" y="24"/>
                    <a:pt x="37" y="26"/>
                    <a:pt x="35" y="26"/>
                  </a:cubicBezTo>
                  <a:moveTo>
                    <a:pt x="45" y="22"/>
                  </a:moveTo>
                  <a:cubicBezTo>
                    <a:pt x="45" y="10"/>
                    <a:pt x="35" y="0"/>
                    <a:pt x="23" y="0"/>
                  </a:cubicBezTo>
                  <a:cubicBezTo>
                    <a:pt x="11" y="0"/>
                    <a:pt x="1" y="9"/>
                    <a:pt x="1" y="21"/>
                  </a:cubicBezTo>
                  <a:cubicBezTo>
                    <a:pt x="0" y="34"/>
                    <a:pt x="10" y="44"/>
                    <a:pt x="22" y="44"/>
                  </a:cubicBezTo>
                  <a:cubicBezTo>
                    <a:pt x="35" y="44"/>
                    <a:pt x="45" y="34"/>
                    <a:pt x="4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25" name="Google Shape;4925;p22"/>
          <p:cNvGrpSpPr/>
          <p:nvPr/>
        </p:nvGrpSpPr>
        <p:grpSpPr>
          <a:xfrm>
            <a:off x="2492630" y="2733353"/>
            <a:ext cx="254795" cy="256539"/>
            <a:chOff x="2492630" y="2694037"/>
            <a:chExt cx="254795" cy="256539"/>
          </a:xfrm>
        </p:grpSpPr>
        <p:sp>
          <p:nvSpPr>
            <p:cNvPr id="4926" name="Google Shape;4926;p22"/>
            <p:cNvSpPr/>
            <p:nvPr/>
          </p:nvSpPr>
          <p:spPr>
            <a:xfrm>
              <a:off x="2546731" y="2774314"/>
              <a:ext cx="148339" cy="176262"/>
            </a:xfrm>
            <a:custGeom>
              <a:rect b="b" l="l" r="r" t="t"/>
              <a:pathLst>
                <a:path extrusionOk="0" h="70" w="59">
                  <a:moveTo>
                    <a:pt x="13" y="19"/>
                  </a:moveTo>
                  <a:cubicBezTo>
                    <a:pt x="13" y="16"/>
                    <a:pt x="14" y="15"/>
                    <a:pt x="16" y="15"/>
                  </a:cubicBezTo>
                  <a:cubicBezTo>
                    <a:pt x="18" y="15"/>
                    <a:pt x="20" y="16"/>
                    <a:pt x="20" y="1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40"/>
                    <a:pt x="18" y="42"/>
                    <a:pt x="16" y="42"/>
                  </a:cubicBezTo>
                  <a:cubicBezTo>
                    <a:pt x="14" y="42"/>
                    <a:pt x="13" y="40"/>
                    <a:pt x="13" y="38"/>
                  </a:cubicBezTo>
                  <a:lnTo>
                    <a:pt x="13" y="19"/>
                  </a:lnTo>
                  <a:close/>
                  <a:moveTo>
                    <a:pt x="16" y="7"/>
                  </a:moveTo>
                  <a:cubicBezTo>
                    <a:pt x="18" y="7"/>
                    <a:pt x="19" y="8"/>
                    <a:pt x="19" y="10"/>
                  </a:cubicBezTo>
                  <a:cubicBezTo>
                    <a:pt x="19" y="12"/>
                    <a:pt x="18" y="13"/>
                    <a:pt x="16" y="13"/>
                  </a:cubicBezTo>
                  <a:cubicBezTo>
                    <a:pt x="14" y="13"/>
                    <a:pt x="13" y="12"/>
                    <a:pt x="13" y="10"/>
                  </a:cubicBezTo>
                  <a:cubicBezTo>
                    <a:pt x="13" y="8"/>
                    <a:pt x="14" y="7"/>
                    <a:pt x="16" y="7"/>
                  </a:cubicBezTo>
                  <a:moveTo>
                    <a:pt x="51" y="4"/>
                  </a:moveTo>
                  <a:cubicBezTo>
                    <a:pt x="51" y="4"/>
                    <a:pt x="46" y="0"/>
                    <a:pt x="29" y="0"/>
                  </a:cubicBezTo>
                  <a:cubicBezTo>
                    <a:pt x="12" y="0"/>
                    <a:pt x="8" y="4"/>
                    <a:pt x="8" y="4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6" y="38"/>
                    <a:pt x="4" y="39"/>
                    <a:pt x="3" y="39"/>
                  </a:cubicBezTo>
                  <a:cubicBezTo>
                    <a:pt x="1" y="40"/>
                    <a:pt x="0" y="42"/>
                    <a:pt x="0" y="4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1" y="67"/>
                    <a:pt x="3" y="67"/>
                  </a:cubicBezTo>
                  <a:cubicBezTo>
                    <a:pt x="8" y="68"/>
                    <a:pt x="18" y="70"/>
                    <a:pt x="29" y="70"/>
                  </a:cubicBezTo>
                  <a:cubicBezTo>
                    <a:pt x="41" y="70"/>
                    <a:pt x="50" y="68"/>
                    <a:pt x="55" y="67"/>
                  </a:cubicBezTo>
                  <a:cubicBezTo>
                    <a:pt x="57" y="67"/>
                    <a:pt x="59" y="65"/>
                    <a:pt x="59" y="63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2"/>
                    <a:pt x="58" y="40"/>
                    <a:pt x="56" y="39"/>
                  </a:cubicBezTo>
                  <a:cubicBezTo>
                    <a:pt x="54" y="39"/>
                    <a:pt x="53" y="38"/>
                    <a:pt x="51" y="38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7" name="Google Shape;4927;p22"/>
            <p:cNvSpPr/>
            <p:nvPr/>
          </p:nvSpPr>
          <p:spPr>
            <a:xfrm>
              <a:off x="2609556" y="2694037"/>
              <a:ext cx="19197" cy="68062"/>
            </a:xfrm>
            <a:custGeom>
              <a:rect b="b" l="l" r="r" t="t"/>
              <a:pathLst>
                <a:path extrusionOk="0" h="27" w="8">
                  <a:moveTo>
                    <a:pt x="4" y="27"/>
                  </a:moveTo>
                  <a:cubicBezTo>
                    <a:pt x="6" y="27"/>
                    <a:pt x="8" y="25"/>
                    <a:pt x="8" y="2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7"/>
                    <a:pt x="4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8" name="Google Shape;4928;p22"/>
            <p:cNvSpPr/>
            <p:nvPr/>
          </p:nvSpPr>
          <p:spPr>
            <a:xfrm>
              <a:off x="2543240" y="2711488"/>
              <a:ext cx="45374" cy="45374"/>
            </a:xfrm>
            <a:custGeom>
              <a:rect b="b" l="l" r="r" t="t"/>
              <a:pathLst>
                <a:path extrusionOk="0" h="18" w="18">
                  <a:moveTo>
                    <a:pt x="14" y="17"/>
                  </a:moveTo>
                  <a:cubicBezTo>
                    <a:pt x="15" y="18"/>
                    <a:pt x="15" y="18"/>
                    <a:pt x="16" y="18"/>
                  </a:cubicBezTo>
                  <a:cubicBezTo>
                    <a:pt x="16" y="18"/>
                    <a:pt x="17" y="18"/>
                    <a:pt x="17" y="17"/>
                  </a:cubicBezTo>
                  <a:cubicBezTo>
                    <a:pt x="18" y="16"/>
                    <a:pt x="18" y="15"/>
                    <a:pt x="17" y="1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9" name="Google Shape;4929;p22"/>
            <p:cNvSpPr/>
            <p:nvPr/>
          </p:nvSpPr>
          <p:spPr>
            <a:xfrm>
              <a:off x="2651440" y="2711488"/>
              <a:ext cx="43630" cy="45374"/>
            </a:xfrm>
            <a:custGeom>
              <a:rect b="b" l="l" r="r" t="t"/>
              <a:pathLst>
                <a:path extrusionOk="0" h="18" w="17">
                  <a:moveTo>
                    <a:pt x="2" y="18"/>
                  </a:moveTo>
                  <a:cubicBezTo>
                    <a:pt x="2" y="18"/>
                    <a:pt x="3" y="18"/>
                    <a:pt x="3" y="1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3"/>
                    <a:pt x="17" y="2"/>
                    <a:pt x="16" y="1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1" y="18"/>
                    <a:pt x="1" y="18"/>
                    <a:pt x="2" y="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0" name="Google Shape;4930;p22"/>
            <p:cNvSpPr/>
            <p:nvPr/>
          </p:nvSpPr>
          <p:spPr>
            <a:xfrm>
              <a:off x="2679363" y="2756862"/>
              <a:ext cx="68062" cy="27923"/>
            </a:xfrm>
            <a:custGeom>
              <a:rect b="b" l="l" r="r" t="t"/>
              <a:pathLst>
                <a:path extrusionOk="0" h="11" w="27">
                  <a:moveTo>
                    <a:pt x="27" y="4"/>
                  </a:moveTo>
                  <a:cubicBezTo>
                    <a:pt x="26" y="2"/>
                    <a:pt x="24" y="0"/>
                    <a:pt x="22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1" y="10"/>
                    <a:pt x="2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8"/>
                    <a:pt x="27" y="6"/>
                    <a:pt x="27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1" name="Google Shape;4931;p22"/>
            <p:cNvSpPr/>
            <p:nvPr/>
          </p:nvSpPr>
          <p:spPr>
            <a:xfrm>
              <a:off x="2492630" y="2756862"/>
              <a:ext cx="66316" cy="27923"/>
            </a:xfrm>
            <a:custGeom>
              <a:rect b="b" l="l" r="r" t="t"/>
              <a:pathLst>
                <a:path extrusionOk="0" h="11" w="26">
                  <a:moveTo>
                    <a:pt x="22" y="11"/>
                  </a:moveTo>
                  <a:cubicBezTo>
                    <a:pt x="24" y="11"/>
                    <a:pt x="26" y="10"/>
                    <a:pt x="26" y="8"/>
                  </a:cubicBezTo>
                  <a:cubicBezTo>
                    <a:pt x="26" y="6"/>
                    <a:pt x="25" y="4"/>
                    <a:pt x="23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32" name="Google Shape;4932;p22"/>
          <p:cNvGrpSpPr/>
          <p:nvPr/>
        </p:nvGrpSpPr>
        <p:grpSpPr>
          <a:xfrm>
            <a:off x="2063321" y="2775237"/>
            <a:ext cx="256539" cy="169279"/>
            <a:chOff x="2063321" y="2735921"/>
            <a:chExt cx="256539" cy="169279"/>
          </a:xfrm>
        </p:grpSpPr>
        <p:sp>
          <p:nvSpPr>
            <p:cNvPr id="4933" name="Google Shape;4933;p22"/>
            <p:cNvSpPr/>
            <p:nvPr/>
          </p:nvSpPr>
          <p:spPr>
            <a:xfrm>
              <a:off x="2063321" y="2735921"/>
              <a:ext cx="165791" cy="139613"/>
            </a:xfrm>
            <a:custGeom>
              <a:rect b="b" l="l" r="r" t="t"/>
              <a:pathLst>
                <a:path extrusionOk="0" h="55" w="66">
                  <a:moveTo>
                    <a:pt x="9" y="28"/>
                  </a:moveTo>
                  <a:cubicBezTo>
                    <a:pt x="13" y="23"/>
                    <a:pt x="21" y="15"/>
                    <a:pt x="31" y="10"/>
                  </a:cubicBezTo>
                  <a:cubicBezTo>
                    <a:pt x="25" y="14"/>
                    <a:pt x="21" y="21"/>
                    <a:pt x="21" y="28"/>
                  </a:cubicBezTo>
                  <a:cubicBezTo>
                    <a:pt x="21" y="34"/>
                    <a:pt x="24" y="40"/>
                    <a:pt x="28" y="43"/>
                  </a:cubicBezTo>
                  <a:cubicBezTo>
                    <a:pt x="19" y="39"/>
                    <a:pt x="12" y="31"/>
                    <a:pt x="9" y="28"/>
                  </a:cubicBezTo>
                  <a:moveTo>
                    <a:pt x="41" y="19"/>
                  </a:moveTo>
                  <a:cubicBezTo>
                    <a:pt x="40" y="19"/>
                    <a:pt x="38" y="20"/>
                    <a:pt x="36" y="22"/>
                  </a:cubicBezTo>
                  <a:cubicBezTo>
                    <a:pt x="35" y="24"/>
                    <a:pt x="34" y="27"/>
                    <a:pt x="35" y="30"/>
                  </a:cubicBezTo>
                  <a:cubicBezTo>
                    <a:pt x="36" y="32"/>
                    <a:pt x="34" y="34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29" y="35"/>
                    <a:pt x="28" y="34"/>
                    <a:pt x="27" y="32"/>
                  </a:cubicBezTo>
                  <a:cubicBezTo>
                    <a:pt x="26" y="25"/>
                    <a:pt x="28" y="20"/>
                    <a:pt x="30" y="17"/>
                  </a:cubicBezTo>
                  <a:cubicBezTo>
                    <a:pt x="33" y="13"/>
                    <a:pt x="38" y="11"/>
                    <a:pt x="41" y="11"/>
                  </a:cubicBezTo>
                  <a:cubicBezTo>
                    <a:pt x="43" y="11"/>
                    <a:pt x="44" y="13"/>
                    <a:pt x="44" y="15"/>
                  </a:cubicBezTo>
                  <a:cubicBezTo>
                    <a:pt x="44" y="18"/>
                    <a:pt x="43" y="19"/>
                    <a:pt x="41" y="19"/>
                  </a:cubicBezTo>
                  <a:moveTo>
                    <a:pt x="47" y="48"/>
                  </a:moveTo>
                  <a:cubicBezTo>
                    <a:pt x="44" y="44"/>
                    <a:pt x="43" y="39"/>
                    <a:pt x="43" y="34"/>
                  </a:cubicBezTo>
                  <a:cubicBezTo>
                    <a:pt x="43" y="27"/>
                    <a:pt x="45" y="20"/>
                    <a:pt x="50" y="16"/>
                  </a:cubicBezTo>
                  <a:cubicBezTo>
                    <a:pt x="55" y="11"/>
                    <a:pt x="63" y="9"/>
                    <a:pt x="66" y="8"/>
                  </a:cubicBezTo>
                  <a:cubicBezTo>
                    <a:pt x="60" y="4"/>
                    <a:pt x="51" y="0"/>
                    <a:pt x="43" y="0"/>
                  </a:cubicBezTo>
                  <a:cubicBezTo>
                    <a:pt x="20" y="0"/>
                    <a:pt x="2" y="24"/>
                    <a:pt x="1" y="25"/>
                  </a:cubicBezTo>
                  <a:cubicBezTo>
                    <a:pt x="0" y="27"/>
                    <a:pt x="0" y="29"/>
                    <a:pt x="1" y="30"/>
                  </a:cubicBezTo>
                  <a:cubicBezTo>
                    <a:pt x="2" y="31"/>
                    <a:pt x="20" y="55"/>
                    <a:pt x="43" y="55"/>
                  </a:cubicBezTo>
                  <a:cubicBezTo>
                    <a:pt x="46" y="55"/>
                    <a:pt x="49" y="55"/>
                    <a:pt x="52" y="54"/>
                  </a:cubicBezTo>
                  <a:cubicBezTo>
                    <a:pt x="52" y="53"/>
                    <a:pt x="51" y="52"/>
                    <a:pt x="50" y="52"/>
                  </a:cubicBezTo>
                  <a:cubicBezTo>
                    <a:pt x="49" y="51"/>
                    <a:pt x="48" y="49"/>
                    <a:pt x="47" y="4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4" name="Google Shape;4934;p22"/>
            <p:cNvSpPr/>
            <p:nvPr/>
          </p:nvSpPr>
          <p:spPr>
            <a:xfrm>
              <a:off x="2202934" y="2821433"/>
              <a:ext cx="33159" cy="33159"/>
            </a:xfrm>
            <a:custGeom>
              <a:rect b="b" l="l" r="r" t="t"/>
              <a:pathLst>
                <a:path extrusionOk="0" h="13" w="13">
                  <a:moveTo>
                    <a:pt x="11" y="8"/>
                  </a:moveTo>
                  <a:cubicBezTo>
                    <a:pt x="5" y="7"/>
                    <a:pt x="4" y="2"/>
                    <a:pt x="4" y="2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3"/>
                    <a:pt x="2" y="11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2" y="13"/>
                    <a:pt x="13" y="12"/>
                    <a:pt x="13" y="11"/>
                  </a:cubicBezTo>
                  <a:cubicBezTo>
                    <a:pt x="13" y="10"/>
                    <a:pt x="12" y="9"/>
                    <a:pt x="11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5" name="Google Shape;4935;p22"/>
            <p:cNvSpPr/>
            <p:nvPr/>
          </p:nvSpPr>
          <p:spPr>
            <a:xfrm>
              <a:off x="2180247" y="2769078"/>
              <a:ext cx="139613" cy="136122"/>
            </a:xfrm>
            <a:custGeom>
              <a:rect b="b" l="l" r="r" t="t"/>
              <a:pathLst>
                <a:path extrusionOk="0" h="54" w="55">
                  <a:moveTo>
                    <a:pt x="32" y="31"/>
                  </a:moveTo>
                  <a:cubicBezTo>
                    <a:pt x="29" y="34"/>
                    <a:pt x="25" y="35"/>
                    <a:pt x="21" y="35"/>
                  </a:cubicBezTo>
                  <a:cubicBezTo>
                    <a:pt x="17" y="35"/>
                    <a:pt x="14" y="34"/>
                    <a:pt x="11" y="31"/>
                  </a:cubicBezTo>
                  <a:cubicBezTo>
                    <a:pt x="8" y="28"/>
                    <a:pt x="7" y="25"/>
                    <a:pt x="7" y="21"/>
                  </a:cubicBezTo>
                  <a:cubicBezTo>
                    <a:pt x="7" y="18"/>
                    <a:pt x="7" y="16"/>
                    <a:pt x="9" y="14"/>
                  </a:cubicBezTo>
                  <a:cubicBezTo>
                    <a:pt x="9" y="13"/>
                    <a:pt x="10" y="11"/>
                    <a:pt x="11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4" y="8"/>
                    <a:pt x="18" y="6"/>
                    <a:pt x="21" y="6"/>
                  </a:cubicBezTo>
                  <a:cubicBezTo>
                    <a:pt x="25" y="6"/>
                    <a:pt x="29" y="8"/>
                    <a:pt x="32" y="10"/>
                  </a:cubicBezTo>
                  <a:cubicBezTo>
                    <a:pt x="32" y="11"/>
                    <a:pt x="33" y="12"/>
                    <a:pt x="33" y="12"/>
                  </a:cubicBezTo>
                  <a:cubicBezTo>
                    <a:pt x="37" y="18"/>
                    <a:pt x="37" y="26"/>
                    <a:pt x="32" y="31"/>
                  </a:cubicBezTo>
                  <a:moveTo>
                    <a:pt x="53" y="44"/>
                  </a:moveTo>
                  <a:cubicBezTo>
                    <a:pt x="45" y="35"/>
                    <a:pt x="45" y="35"/>
                    <a:pt x="45" y="35"/>
                  </a:cubicBezTo>
                  <a:cubicBezTo>
                    <a:pt x="44" y="34"/>
                    <a:pt x="42" y="34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4" y="25"/>
                    <a:pt x="44" y="13"/>
                    <a:pt x="36" y="6"/>
                  </a:cubicBezTo>
                  <a:cubicBezTo>
                    <a:pt x="32" y="2"/>
                    <a:pt x="27" y="0"/>
                    <a:pt x="21" y="0"/>
                  </a:cubicBezTo>
                  <a:cubicBezTo>
                    <a:pt x="16" y="0"/>
                    <a:pt x="10" y="2"/>
                    <a:pt x="6" y="6"/>
                  </a:cubicBezTo>
                  <a:cubicBezTo>
                    <a:pt x="2" y="10"/>
                    <a:pt x="0" y="15"/>
                    <a:pt x="0" y="21"/>
                  </a:cubicBezTo>
                  <a:cubicBezTo>
                    <a:pt x="0" y="26"/>
                    <a:pt x="2" y="32"/>
                    <a:pt x="6" y="36"/>
                  </a:cubicBezTo>
                  <a:cubicBezTo>
                    <a:pt x="10" y="40"/>
                    <a:pt x="16" y="42"/>
                    <a:pt x="21" y="42"/>
                  </a:cubicBezTo>
                  <a:cubicBezTo>
                    <a:pt x="26" y="42"/>
                    <a:pt x="30" y="40"/>
                    <a:pt x="34" y="38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5" y="41"/>
                    <a:pt x="35" y="43"/>
                    <a:pt x="36" y="45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6" y="54"/>
                    <a:pt x="48" y="54"/>
                    <a:pt x="49" y="53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5" y="47"/>
                    <a:pt x="55" y="45"/>
                    <a:pt x="53" y="4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6" name="Google Shape;4936;p22"/>
            <p:cNvSpPr/>
            <p:nvPr/>
          </p:nvSpPr>
          <p:spPr>
            <a:xfrm>
              <a:off x="2202934" y="2807471"/>
              <a:ext cx="10471" cy="1047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37" name="Google Shape;4937;p22"/>
          <p:cNvGrpSpPr/>
          <p:nvPr/>
        </p:nvGrpSpPr>
        <p:grpSpPr>
          <a:xfrm>
            <a:off x="1689857" y="2735097"/>
            <a:ext cx="195459" cy="254793"/>
            <a:chOff x="1985963" y="2824162"/>
            <a:chExt cx="177801" cy="231775"/>
          </a:xfrm>
        </p:grpSpPr>
        <p:sp>
          <p:nvSpPr>
            <p:cNvPr id="4938" name="Google Shape;4938;p22"/>
            <p:cNvSpPr/>
            <p:nvPr/>
          </p:nvSpPr>
          <p:spPr>
            <a:xfrm>
              <a:off x="2101851" y="2824162"/>
              <a:ext cx="39688" cy="39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9" name="Google Shape;4939;p22"/>
            <p:cNvSpPr/>
            <p:nvPr/>
          </p:nvSpPr>
          <p:spPr>
            <a:xfrm>
              <a:off x="2079626" y="2868612"/>
              <a:ext cx="84138" cy="187325"/>
            </a:xfrm>
            <a:custGeom>
              <a:rect b="b" l="l" r="r" t="t"/>
              <a:pathLst>
                <a:path extrusionOk="0" h="82" w="37">
                  <a:moveTo>
                    <a:pt x="37" y="9"/>
                  </a:moveTo>
                  <a:cubicBezTo>
                    <a:pt x="37" y="9"/>
                    <a:pt x="37" y="0"/>
                    <a:pt x="2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9"/>
                    <a:pt x="0" y="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2" y="39"/>
                    <a:pt x="4" y="39"/>
                  </a:cubicBezTo>
                  <a:cubicBezTo>
                    <a:pt x="5" y="39"/>
                    <a:pt x="7" y="38"/>
                    <a:pt x="7" y="36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0" y="81"/>
                    <a:pt x="12" y="82"/>
                    <a:pt x="14" y="82"/>
                  </a:cubicBezTo>
                  <a:cubicBezTo>
                    <a:pt x="15" y="82"/>
                    <a:pt x="17" y="81"/>
                    <a:pt x="17" y="79"/>
                  </a:cubicBezTo>
                  <a:cubicBezTo>
                    <a:pt x="20" y="79"/>
                    <a:pt x="20" y="79"/>
                    <a:pt x="20" y="79"/>
                  </a:cubicBezTo>
                  <a:cubicBezTo>
                    <a:pt x="20" y="81"/>
                    <a:pt x="22" y="82"/>
                    <a:pt x="24" y="82"/>
                  </a:cubicBezTo>
                  <a:cubicBezTo>
                    <a:pt x="25" y="82"/>
                    <a:pt x="27" y="81"/>
                    <a:pt x="27" y="79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8"/>
                    <a:pt x="32" y="39"/>
                    <a:pt x="33" y="39"/>
                  </a:cubicBezTo>
                  <a:cubicBezTo>
                    <a:pt x="35" y="39"/>
                    <a:pt x="37" y="38"/>
                    <a:pt x="37" y="36"/>
                  </a:cubicBezTo>
                  <a:lnTo>
                    <a:pt x="37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0" name="Google Shape;4940;p22"/>
            <p:cNvSpPr/>
            <p:nvPr/>
          </p:nvSpPr>
          <p:spPr>
            <a:xfrm>
              <a:off x="2012951" y="2824162"/>
              <a:ext cx="36513" cy="39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1" name="Google Shape;4941;p22"/>
            <p:cNvSpPr/>
            <p:nvPr/>
          </p:nvSpPr>
          <p:spPr>
            <a:xfrm>
              <a:off x="1985963" y="2868612"/>
              <a:ext cx="88900" cy="185738"/>
            </a:xfrm>
            <a:custGeom>
              <a:rect b="b" l="l" r="r" t="t"/>
              <a:pathLst>
                <a:path extrusionOk="0" h="81" w="39">
                  <a:moveTo>
                    <a:pt x="38" y="21"/>
                  </a:moveTo>
                  <a:cubicBezTo>
                    <a:pt x="39" y="18"/>
                    <a:pt x="35" y="5"/>
                    <a:pt x="35" y="5"/>
                  </a:cubicBezTo>
                  <a:cubicBezTo>
                    <a:pt x="34" y="4"/>
                    <a:pt x="32" y="0"/>
                    <a:pt x="2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5" y="3"/>
                    <a:pt x="4" y="5"/>
                  </a:cubicBezTo>
                  <a:cubicBezTo>
                    <a:pt x="4" y="5"/>
                    <a:pt x="0" y="18"/>
                    <a:pt x="1" y="21"/>
                  </a:cubicBezTo>
                  <a:cubicBezTo>
                    <a:pt x="1" y="23"/>
                    <a:pt x="5" y="25"/>
                    <a:pt x="8" y="27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2" y="81"/>
                    <a:pt x="13" y="81"/>
                    <a:pt x="15" y="81"/>
                  </a:cubicBezTo>
                  <a:cubicBezTo>
                    <a:pt x="17" y="81"/>
                    <a:pt x="19" y="81"/>
                    <a:pt x="19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81"/>
                    <a:pt x="22" y="81"/>
                    <a:pt x="24" y="81"/>
                  </a:cubicBezTo>
                  <a:cubicBezTo>
                    <a:pt x="25" y="81"/>
                    <a:pt x="27" y="81"/>
                    <a:pt x="27" y="78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5" y="25"/>
                    <a:pt x="38" y="23"/>
                    <a:pt x="38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42" name="Google Shape;4942;p22"/>
          <p:cNvSpPr/>
          <p:nvPr/>
        </p:nvSpPr>
        <p:spPr>
          <a:xfrm>
            <a:off x="1215174" y="2733353"/>
            <a:ext cx="174516" cy="256539"/>
          </a:xfrm>
          <a:custGeom>
            <a:rect b="b" l="l" r="r" t="t"/>
            <a:pathLst>
              <a:path extrusionOk="0" h="102" w="69">
                <a:moveTo>
                  <a:pt x="13" y="34"/>
                </a:moveTo>
                <a:cubicBezTo>
                  <a:pt x="13" y="23"/>
                  <a:pt x="23" y="13"/>
                  <a:pt x="35" y="13"/>
                </a:cubicBezTo>
                <a:cubicBezTo>
                  <a:pt x="46" y="13"/>
                  <a:pt x="56" y="23"/>
                  <a:pt x="56" y="34"/>
                </a:cubicBezTo>
                <a:cubicBezTo>
                  <a:pt x="56" y="46"/>
                  <a:pt x="46" y="56"/>
                  <a:pt x="35" y="56"/>
                </a:cubicBezTo>
                <a:cubicBezTo>
                  <a:pt x="23" y="56"/>
                  <a:pt x="13" y="46"/>
                  <a:pt x="13" y="34"/>
                </a:cubicBezTo>
                <a:moveTo>
                  <a:pt x="69" y="34"/>
                </a:moveTo>
                <a:cubicBezTo>
                  <a:pt x="69" y="15"/>
                  <a:pt x="54" y="0"/>
                  <a:pt x="35" y="0"/>
                </a:cubicBezTo>
                <a:cubicBezTo>
                  <a:pt x="15" y="0"/>
                  <a:pt x="0" y="15"/>
                  <a:pt x="0" y="34"/>
                </a:cubicBezTo>
                <a:cubicBezTo>
                  <a:pt x="0" y="51"/>
                  <a:pt x="12" y="65"/>
                  <a:pt x="27" y="68"/>
                </a:cubicBezTo>
                <a:cubicBezTo>
                  <a:pt x="27" y="76"/>
                  <a:pt x="27" y="76"/>
                  <a:pt x="27" y="76"/>
                </a:cubicBezTo>
                <a:cubicBezTo>
                  <a:pt x="20" y="76"/>
                  <a:pt x="20" y="76"/>
                  <a:pt x="20" y="76"/>
                </a:cubicBezTo>
                <a:cubicBezTo>
                  <a:pt x="16" y="76"/>
                  <a:pt x="13" y="79"/>
                  <a:pt x="13" y="83"/>
                </a:cubicBezTo>
                <a:cubicBezTo>
                  <a:pt x="13" y="87"/>
                  <a:pt x="16" y="90"/>
                  <a:pt x="20" y="90"/>
                </a:cubicBezTo>
                <a:cubicBezTo>
                  <a:pt x="27" y="90"/>
                  <a:pt x="27" y="90"/>
                  <a:pt x="27" y="90"/>
                </a:cubicBezTo>
                <a:cubicBezTo>
                  <a:pt x="27" y="95"/>
                  <a:pt x="27" y="95"/>
                  <a:pt x="27" y="95"/>
                </a:cubicBezTo>
                <a:cubicBezTo>
                  <a:pt x="27" y="99"/>
                  <a:pt x="30" y="102"/>
                  <a:pt x="34" y="102"/>
                </a:cubicBezTo>
                <a:cubicBezTo>
                  <a:pt x="38" y="102"/>
                  <a:pt x="41" y="99"/>
                  <a:pt x="41" y="95"/>
                </a:cubicBezTo>
                <a:cubicBezTo>
                  <a:pt x="41" y="90"/>
                  <a:pt x="41" y="90"/>
                  <a:pt x="41" y="90"/>
                </a:cubicBezTo>
                <a:cubicBezTo>
                  <a:pt x="49" y="90"/>
                  <a:pt x="49" y="90"/>
                  <a:pt x="49" y="90"/>
                </a:cubicBezTo>
                <a:cubicBezTo>
                  <a:pt x="53" y="90"/>
                  <a:pt x="56" y="87"/>
                  <a:pt x="56" y="83"/>
                </a:cubicBezTo>
                <a:cubicBezTo>
                  <a:pt x="56" y="79"/>
                  <a:pt x="53" y="76"/>
                  <a:pt x="49" y="76"/>
                </a:cubicBezTo>
                <a:cubicBezTo>
                  <a:pt x="41" y="76"/>
                  <a:pt x="41" y="76"/>
                  <a:pt x="41" y="76"/>
                </a:cubicBezTo>
                <a:cubicBezTo>
                  <a:pt x="41" y="68"/>
                  <a:pt x="41" y="68"/>
                  <a:pt x="41" y="68"/>
                </a:cubicBezTo>
                <a:cubicBezTo>
                  <a:pt x="57" y="66"/>
                  <a:pt x="69" y="51"/>
                  <a:pt x="69" y="3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43" name="Google Shape;4943;p22"/>
          <p:cNvSpPr/>
          <p:nvPr/>
        </p:nvSpPr>
        <p:spPr>
          <a:xfrm>
            <a:off x="7886914" y="2733353"/>
            <a:ext cx="254793" cy="256539"/>
          </a:xfrm>
          <a:custGeom>
            <a:rect b="b" l="l" r="r" t="t"/>
            <a:pathLst>
              <a:path extrusionOk="0" h="102" w="101">
                <a:moveTo>
                  <a:pt x="30" y="54"/>
                </a:moveTo>
                <a:cubicBezTo>
                  <a:pt x="30" y="51"/>
                  <a:pt x="33" y="49"/>
                  <a:pt x="36" y="49"/>
                </a:cubicBezTo>
                <a:cubicBezTo>
                  <a:pt x="43" y="49"/>
                  <a:pt x="43" y="49"/>
                  <a:pt x="43" y="49"/>
                </a:cubicBezTo>
                <a:cubicBezTo>
                  <a:pt x="43" y="41"/>
                  <a:pt x="43" y="41"/>
                  <a:pt x="43" y="41"/>
                </a:cubicBezTo>
                <a:cubicBezTo>
                  <a:pt x="43" y="38"/>
                  <a:pt x="46" y="36"/>
                  <a:pt x="49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4" y="36"/>
                  <a:pt x="56" y="38"/>
                  <a:pt x="56" y="41"/>
                </a:cubicBezTo>
                <a:cubicBezTo>
                  <a:pt x="56" y="49"/>
                  <a:pt x="56" y="49"/>
                  <a:pt x="56" y="49"/>
                </a:cubicBezTo>
                <a:cubicBezTo>
                  <a:pt x="64" y="49"/>
                  <a:pt x="64" y="49"/>
                  <a:pt x="64" y="49"/>
                </a:cubicBezTo>
                <a:cubicBezTo>
                  <a:pt x="67" y="49"/>
                  <a:pt x="70" y="51"/>
                  <a:pt x="70" y="54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59"/>
                  <a:pt x="67" y="62"/>
                  <a:pt x="64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73"/>
                  <a:pt x="54" y="75"/>
                  <a:pt x="51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46" y="75"/>
                  <a:pt x="43" y="73"/>
                  <a:pt x="43" y="70"/>
                </a:cubicBezTo>
                <a:cubicBezTo>
                  <a:pt x="43" y="62"/>
                  <a:pt x="43" y="62"/>
                  <a:pt x="43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3" y="62"/>
                  <a:pt x="30" y="59"/>
                  <a:pt x="30" y="56"/>
                </a:cubicBezTo>
                <a:lnTo>
                  <a:pt x="30" y="54"/>
                </a:lnTo>
                <a:close/>
                <a:moveTo>
                  <a:pt x="34" y="13"/>
                </a:moveTo>
                <a:cubicBezTo>
                  <a:pt x="34" y="11"/>
                  <a:pt x="36" y="9"/>
                  <a:pt x="39" y="9"/>
                </a:cubicBezTo>
                <a:cubicBezTo>
                  <a:pt x="61" y="9"/>
                  <a:pt x="61" y="9"/>
                  <a:pt x="61" y="9"/>
                </a:cubicBezTo>
                <a:cubicBezTo>
                  <a:pt x="63" y="9"/>
                  <a:pt x="65" y="11"/>
                  <a:pt x="65" y="13"/>
                </a:cubicBezTo>
                <a:cubicBezTo>
                  <a:pt x="65" y="17"/>
                  <a:pt x="65" y="17"/>
                  <a:pt x="65" y="17"/>
                </a:cubicBezTo>
                <a:cubicBezTo>
                  <a:pt x="34" y="17"/>
                  <a:pt x="34" y="17"/>
                  <a:pt x="34" y="17"/>
                </a:cubicBezTo>
                <a:lnTo>
                  <a:pt x="34" y="13"/>
                </a:lnTo>
                <a:close/>
                <a:moveTo>
                  <a:pt x="7" y="98"/>
                </a:moveTo>
                <a:cubicBezTo>
                  <a:pt x="7" y="100"/>
                  <a:pt x="9" y="102"/>
                  <a:pt x="11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2"/>
                  <a:pt x="29" y="100"/>
                  <a:pt x="29" y="98"/>
                </a:cubicBezTo>
                <a:cubicBezTo>
                  <a:pt x="29" y="96"/>
                  <a:pt x="29" y="96"/>
                  <a:pt x="29" y="96"/>
                </a:cubicBezTo>
                <a:cubicBezTo>
                  <a:pt x="74" y="96"/>
                  <a:pt x="74" y="96"/>
                  <a:pt x="74" y="96"/>
                </a:cubicBezTo>
                <a:cubicBezTo>
                  <a:pt x="74" y="98"/>
                  <a:pt x="74" y="98"/>
                  <a:pt x="74" y="98"/>
                </a:cubicBezTo>
                <a:cubicBezTo>
                  <a:pt x="74" y="100"/>
                  <a:pt x="76" y="102"/>
                  <a:pt x="78" y="102"/>
                </a:cubicBezTo>
                <a:cubicBezTo>
                  <a:pt x="92" y="102"/>
                  <a:pt x="92" y="102"/>
                  <a:pt x="92" y="102"/>
                </a:cubicBezTo>
                <a:cubicBezTo>
                  <a:pt x="94" y="102"/>
                  <a:pt x="96" y="100"/>
                  <a:pt x="96" y="98"/>
                </a:cubicBezTo>
                <a:cubicBezTo>
                  <a:pt x="96" y="96"/>
                  <a:pt x="96" y="96"/>
                  <a:pt x="96" y="96"/>
                </a:cubicBezTo>
                <a:cubicBezTo>
                  <a:pt x="99" y="96"/>
                  <a:pt x="101" y="94"/>
                  <a:pt x="101" y="91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1" y="21"/>
                  <a:pt x="97" y="17"/>
                  <a:pt x="92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9"/>
                  <a:pt x="74" y="9"/>
                  <a:pt x="74" y="9"/>
                </a:cubicBezTo>
                <a:cubicBezTo>
                  <a:pt x="74" y="4"/>
                  <a:pt x="70" y="0"/>
                  <a:pt x="6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0" y="0"/>
                  <a:pt x="26" y="4"/>
                  <a:pt x="26" y="9"/>
                </a:cubicBezTo>
                <a:cubicBezTo>
                  <a:pt x="26" y="17"/>
                  <a:pt x="26" y="17"/>
                  <a:pt x="26" y="17"/>
                </a:cubicBezTo>
                <a:cubicBezTo>
                  <a:pt x="9" y="17"/>
                  <a:pt x="9" y="17"/>
                  <a:pt x="9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93"/>
                  <a:pt x="3" y="96"/>
                  <a:pt x="7" y="96"/>
                </a:cubicBezTo>
                <a:lnTo>
                  <a:pt x="7" y="9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944" name="Google Shape;4944;p22"/>
          <p:cNvGrpSpPr/>
          <p:nvPr/>
        </p:nvGrpSpPr>
        <p:grpSpPr>
          <a:xfrm>
            <a:off x="7438408" y="2733353"/>
            <a:ext cx="225127" cy="256538"/>
            <a:chOff x="7438408" y="2694037"/>
            <a:chExt cx="225127" cy="256538"/>
          </a:xfrm>
        </p:grpSpPr>
        <p:sp>
          <p:nvSpPr>
            <p:cNvPr id="4945" name="Google Shape;4945;p22"/>
            <p:cNvSpPr/>
            <p:nvPr/>
          </p:nvSpPr>
          <p:spPr>
            <a:xfrm>
              <a:off x="7438408" y="2790020"/>
              <a:ext cx="158810" cy="158810"/>
            </a:xfrm>
            <a:custGeom>
              <a:rect b="b" l="l" r="r" t="t"/>
              <a:pathLst>
                <a:path extrusionOk="0" h="63" w="63">
                  <a:moveTo>
                    <a:pt x="54" y="46"/>
                  </a:moveTo>
                  <a:cubicBezTo>
                    <a:pt x="50" y="52"/>
                    <a:pt x="42" y="55"/>
                    <a:pt x="34" y="55"/>
                  </a:cubicBezTo>
                  <a:cubicBezTo>
                    <a:pt x="20" y="55"/>
                    <a:pt x="8" y="44"/>
                    <a:pt x="8" y="29"/>
                  </a:cubicBezTo>
                  <a:cubicBezTo>
                    <a:pt x="8" y="21"/>
                    <a:pt x="13" y="13"/>
                    <a:pt x="19" y="9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5"/>
                    <a:pt x="0" y="16"/>
                    <a:pt x="0" y="29"/>
                  </a:cubicBezTo>
                  <a:cubicBezTo>
                    <a:pt x="0" y="48"/>
                    <a:pt x="16" y="63"/>
                    <a:pt x="34" y="63"/>
                  </a:cubicBezTo>
                  <a:cubicBezTo>
                    <a:pt x="46" y="63"/>
                    <a:pt x="57" y="57"/>
                    <a:pt x="63" y="47"/>
                  </a:cubicBezTo>
                  <a:cubicBezTo>
                    <a:pt x="62" y="46"/>
                    <a:pt x="62" y="45"/>
                    <a:pt x="61" y="44"/>
                  </a:cubicBezTo>
                  <a:cubicBezTo>
                    <a:pt x="59" y="45"/>
                    <a:pt x="57" y="45"/>
                    <a:pt x="54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6" name="Google Shape;4946;p22"/>
            <p:cNvSpPr/>
            <p:nvPr/>
          </p:nvSpPr>
          <p:spPr>
            <a:xfrm>
              <a:off x="7495999" y="2694037"/>
              <a:ext cx="61081" cy="5933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7" name="Google Shape;4947;p22"/>
            <p:cNvSpPr/>
            <p:nvPr/>
          </p:nvSpPr>
          <p:spPr>
            <a:xfrm>
              <a:off x="7501234" y="2763843"/>
              <a:ext cx="162300" cy="186732"/>
            </a:xfrm>
            <a:custGeom>
              <a:rect b="b" l="l" r="r" t="t"/>
              <a:pathLst>
                <a:path extrusionOk="0" h="74" w="64">
                  <a:moveTo>
                    <a:pt x="63" y="63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49" y="31"/>
                    <a:pt x="45" y="29"/>
                    <a:pt x="41" y="29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7"/>
                    <a:pt x="2" y="50"/>
                    <a:pt x="3" y="51"/>
                  </a:cubicBezTo>
                  <a:cubicBezTo>
                    <a:pt x="5" y="52"/>
                    <a:pt x="8" y="53"/>
                    <a:pt x="10" y="53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50" y="72"/>
                    <a:pt x="53" y="74"/>
                    <a:pt x="56" y="74"/>
                  </a:cubicBezTo>
                  <a:cubicBezTo>
                    <a:pt x="57" y="74"/>
                    <a:pt x="58" y="74"/>
                    <a:pt x="59" y="73"/>
                  </a:cubicBezTo>
                  <a:cubicBezTo>
                    <a:pt x="63" y="71"/>
                    <a:pt x="64" y="67"/>
                    <a:pt x="63" y="6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48" name="Google Shape;4948;p22"/>
          <p:cNvGrpSpPr/>
          <p:nvPr/>
        </p:nvGrpSpPr>
        <p:grpSpPr>
          <a:xfrm>
            <a:off x="6937548" y="2756039"/>
            <a:ext cx="260029" cy="209419"/>
            <a:chOff x="6937548" y="2716723"/>
            <a:chExt cx="260029" cy="209419"/>
          </a:xfrm>
        </p:grpSpPr>
        <p:sp>
          <p:nvSpPr>
            <p:cNvPr id="4949" name="Google Shape;4949;p22"/>
            <p:cNvSpPr/>
            <p:nvPr/>
          </p:nvSpPr>
          <p:spPr>
            <a:xfrm>
              <a:off x="6970706" y="2835394"/>
              <a:ext cx="193713" cy="90748"/>
            </a:xfrm>
            <a:custGeom>
              <a:rect b="b" l="l" r="r" t="t"/>
              <a:pathLst>
                <a:path extrusionOk="0" h="36" w="77">
                  <a:moveTo>
                    <a:pt x="48" y="18"/>
                  </a:moveTo>
                  <a:cubicBezTo>
                    <a:pt x="47" y="20"/>
                    <a:pt x="46" y="21"/>
                    <a:pt x="44" y="21"/>
                  </a:cubicBezTo>
                  <a:cubicBezTo>
                    <a:pt x="42" y="21"/>
                    <a:pt x="41" y="19"/>
                    <a:pt x="41" y="18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1"/>
                    <a:pt x="33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2"/>
                    <a:pt x="27" y="21"/>
                    <a:pt x="27" y="19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7"/>
                    <a:pt x="22" y="8"/>
                    <a:pt x="2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9" y="2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57" y="26"/>
                    <a:pt x="70" y="16"/>
                    <a:pt x="77" y="8"/>
                  </a:cubicBezTo>
                  <a:cubicBezTo>
                    <a:pt x="52" y="8"/>
                    <a:pt x="52" y="8"/>
                    <a:pt x="52" y="8"/>
                  </a:cubicBezTo>
                  <a:lnTo>
                    <a:pt x="48" y="1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0" name="Google Shape;4950;p22"/>
            <p:cNvSpPr/>
            <p:nvPr/>
          </p:nvSpPr>
          <p:spPr>
            <a:xfrm>
              <a:off x="6937548" y="2716723"/>
              <a:ext cx="260029" cy="125651"/>
            </a:xfrm>
            <a:custGeom>
              <a:rect b="b" l="l" r="r" t="t"/>
              <a:pathLst>
                <a:path extrusionOk="0" h="50" w="103">
                  <a:moveTo>
                    <a:pt x="16" y="34"/>
                  </a:moveTo>
                  <a:cubicBezTo>
                    <a:pt x="17" y="36"/>
                    <a:pt x="16" y="38"/>
                    <a:pt x="14" y="38"/>
                  </a:cubicBezTo>
                  <a:cubicBezTo>
                    <a:pt x="14" y="38"/>
                    <a:pt x="13" y="38"/>
                    <a:pt x="13" y="38"/>
                  </a:cubicBezTo>
                  <a:cubicBezTo>
                    <a:pt x="11" y="38"/>
                    <a:pt x="10" y="37"/>
                    <a:pt x="9" y="36"/>
                  </a:cubicBezTo>
                  <a:cubicBezTo>
                    <a:pt x="9" y="33"/>
                    <a:pt x="8" y="31"/>
                    <a:pt x="8" y="29"/>
                  </a:cubicBezTo>
                  <a:cubicBezTo>
                    <a:pt x="8" y="19"/>
                    <a:pt x="14" y="14"/>
                    <a:pt x="15" y="13"/>
                  </a:cubicBezTo>
                  <a:cubicBezTo>
                    <a:pt x="16" y="12"/>
                    <a:pt x="18" y="13"/>
                    <a:pt x="20" y="14"/>
                  </a:cubicBezTo>
                  <a:cubicBezTo>
                    <a:pt x="21" y="16"/>
                    <a:pt x="21" y="18"/>
                    <a:pt x="19" y="19"/>
                  </a:cubicBezTo>
                  <a:cubicBezTo>
                    <a:pt x="19" y="19"/>
                    <a:pt x="16" y="22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30"/>
                    <a:pt x="16" y="32"/>
                    <a:pt x="16" y="34"/>
                  </a:cubicBezTo>
                  <a:moveTo>
                    <a:pt x="28" y="6"/>
                  </a:moveTo>
                  <a:cubicBezTo>
                    <a:pt x="30" y="6"/>
                    <a:pt x="32" y="8"/>
                    <a:pt x="32" y="11"/>
                  </a:cubicBezTo>
                  <a:cubicBezTo>
                    <a:pt x="32" y="13"/>
                    <a:pt x="30" y="15"/>
                    <a:pt x="28" y="15"/>
                  </a:cubicBezTo>
                  <a:cubicBezTo>
                    <a:pt x="25" y="15"/>
                    <a:pt x="24" y="13"/>
                    <a:pt x="24" y="11"/>
                  </a:cubicBezTo>
                  <a:cubicBezTo>
                    <a:pt x="24" y="8"/>
                    <a:pt x="25" y="6"/>
                    <a:pt x="28" y="6"/>
                  </a:cubicBezTo>
                  <a:moveTo>
                    <a:pt x="103" y="30"/>
                  </a:moveTo>
                  <a:cubicBezTo>
                    <a:pt x="103" y="30"/>
                    <a:pt x="103" y="30"/>
                    <a:pt x="103" y="30"/>
                  </a:cubicBezTo>
                  <a:cubicBezTo>
                    <a:pt x="103" y="29"/>
                    <a:pt x="103" y="28"/>
                    <a:pt x="103" y="27"/>
                  </a:cubicBezTo>
                  <a:cubicBezTo>
                    <a:pt x="103" y="12"/>
                    <a:pt x="91" y="0"/>
                    <a:pt x="76" y="0"/>
                  </a:cubicBezTo>
                  <a:cubicBezTo>
                    <a:pt x="65" y="0"/>
                    <a:pt x="56" y="7"/>
                    <a:pt x="52" y="16"/>
                  </a:cubicBezTo>
                  <a:cubicBezTo>
                    <a:pt x="47" y="7"/>
                    <a:pt x="38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7"/>
                    <a:pt x="7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39"/>
                    <a:pt x="38" y="38"/>
                    <a:pt x="40" y="39"/>
                  </a:cubicBezTo>
                  <a:cubicBezTo>
                    <a:pt x="41" y="39"/>
                    <a:pt x="42" y="40"/>
                    <a:pt x="43" y="41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5"/>
                    <a:pt x="48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1" y="23"/>
                  </a:cubicBezTo>
                  <a:cubicBezTo>
                    <a:pt x="52" y="23"/>
                    <a:pt x="54" y="24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48"/>
                    <a:pt x="61" y="48"/>
                    <a:pt x="62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103" y="37"/>
                    <a:pt x="103" y="30"/>
                    <a:pt x="103" y="3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51" name="Google Shape;4951;p22"/>
          <p:cNvGrpSpPr/>
          <p:nvPr/>
        </p:nvGrpSpPr>
        <p:grpSpPr>
          <a:xfrm>
            <a:off x="6503003" y="2735097"/>
            <a:ext cx="258283" cy="254793"/>
            <a:chOff x="6503003" y="2695781"/>
            <a:chExt cx="258283" cy="254793"/>
          </a:xfrm>
        </p:grpSpPr>
        <p:sp>
          <p:nvSpPr>
            <p:cNvPr id="4952" name="Google Shape;4952;p22"/>
            <p:cNvSpPr/>
            <p:nvPr/>
          </p:nvSpPr>
          <p:spPr>
            <a:xfrm>
              <a:off x="6546633" y="2728940"/>
              <a:ext cx="181496" cy="111690"/>
            </a:xfrm>
            <a:custGeom>
              <a:rect b="b" l="l" r="r" t="t"/>
              <a:pathLst>
                <a:path extrusionOk="0" h="44" w="72">
                  <a:moveTo>
                    <a:pt x="4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8" y="30"/>
                    <a:pt x="19" y="30"/>
                    <a:pt x="20" y="29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3"/>
                    <a:pt x="25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9" y="44"/>
                    <a:pt x="30" y="43"/>
                    <a:pt x="30" y="4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2"/>
                    <a:pt x="38" y="43"/>
                    <a:pt x="40" y="43"/>
                  </a:cubicBezTo>
                  <a:cubicBezTo>
                    <a:pt x="41" y="44"/>
                    <a:pt x="43" y="43"/>
                    <a:pt x="43" y="41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70" y="30"/>
                    <a:pt x="72" y="29"/>
                    <a:pt x="72" y="27"/>
                  </a:cubicBezTo>
                  <a:cubicBezTo>
                    <a:pt x="72" y="25"/>
                    <a:pt x="70" y="24"/>
                    <a:pt x="68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4"/>
                    <a:pt x="42" y="25"/>
                    <a:pt x="42" y="26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1"/>
                    <a:pt x="3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31" y="1"/>
                    <a:pt x="30" y="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6"/>
                    <a:pt x="24" y="15"/>
                    <a:pt x="23" y="15"/>
                  </a:cubicBezTo>
                  <a:cubicBezTo>
                    <a:pt x="22" y="15"/>
                    <a:pt x="20" y="15"/>
                    <a:pt x="19" y="17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5"/>
                    <a:pt x="0" y="27"/>
                  </a:cubicBezTo>
                  <a:cubicBezTo>
                    <a:pt x="0" y="29"/>
                    <a:pt x="2" y="30"/>
                    <a:pt x="4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3" name="Google Shape;4953;p22"/>
            <p:cNvSpPr/>
            <p:nvPr/>
          </p:nvSpPr>
          <p:spPr>
            <a:xfrm>
              <a:off x="6503003" y="2695781"/>
              <a:ext cx="258283" cy="254793"/>
            </a:xfrm>
            <a:custGeom>
              <a:rect b="b" l="l" r="r" t="t"/>
              <a:pathLst>
                <a:path extrusionOk="0" h="101" w="102">
                  <a:moveTo>
                    <a:pt x="67" y="75"/>
                  </a:moveTo>
                  <a:cubicBezTo>
                    <a:pt x="36" y="75"/>
                    <a:pt x="36" y="75"/>
                    <a:pt x="36" y="75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5"/>
                    <a:pt x="67" y="75"/>
                    <a:pt x="67" y="75"/>
                  </a:cubicBezTo>
                  <a:close/>
                  <a:moveTo>
                    <a:pt x="92" y="89"/>
                  </a:moveTo>
                  <a:cubicBezTo>
                    <a:pt x="92" y="90"/>
                    <a:pt x="91" y="91"/>
                    <a:pt x="90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1" y="91"/>
                    <a:pt x="81" y="90"/>
                    <a:pt x="81" y="89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1" y="85"/>
                    <a:pt x="81" y="85"/>
                    <a:pt x="83" y="85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1" y="85"/>
                    <a:pt x="92" y="85"/>
                    <a:pt x="92" y="87"/>
                  </a:cubicBezTo>
                  <a:lnTo>
                    <a:pt x="92" y="89"/>
                  </a:lnTo>
                  <a:close/>
                  <a:moveTo>
                    <a:pt x="72" y="89"/>
                  </a:moveTo>
                  <a:cubicBezTo>
                    <a:pt x="72" y="90"/>
                    <a:pt x="71" y="91"/>
                    <a:pt x="70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2" y="91"/>
                    <a:pt x="61" y="90"/>
                    <a:pt x="61" y="89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5"/>
                    <a:pt x="62" y="85"/>
                    <a:pt x="63" y="8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1" y="85"/>
                    <a:pt x="72" y="85"/>
                    <a:pt x="72" y="87"/>
                  </a:cubicBezTo>
                  <a:cubicBezTo>
                    <a:pt x="72" y="89"/>
                    <a:pt x="72" y="89"/>
                    <a:pt x="72" y="89"/>
                  </a:cubicBezTo>
                  <a:close/>
                  <a:moveTo>
                    <a:pt x="51" y="89"/>
                  </a:moveTo>
                  <a:cubicBezTo>
                    <a:pt x="51" y="90"/>
                    <a:pt x="50" y="91"/>
                    <a:pt x="49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1" y="91"/>
                    <a:pt x="10" y="90"/>
                    <a:pt x="10" y="89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0" y="85"/>
                    <a:pt x="11" y="85"/>
                    <a:pt x="12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0" y="85"/>
                    <a:pt x="51" y="85"/>
                    <a:pt x="51" y="87"/>
                  </a:cubicBezTo>
                  <a:lnTo>
                    <a:pt x="51" y="89"/>
                  </a:lnTo>
                  <a:close/>
                  <a:moveTo>
                    <a:pt x="10" y="17"/>
                  </a:moveTo>
                  <a:cubicBezTo>
                    <a:pt x="10" y="13"/>
                    <a:pt x="13" y="10"/>
                    <a:pt x="17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9" y="10"/>
                    <a:pt x="92" y="13"/>
                    <a:pt x="92" y="17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2" y="59"/>
                    <a:pt x="89" y="62"/>
                    <a:pt x="85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3" y="62"/>
                    <a:pt x="10" y="59"/>
                    <a:pt x="10" y="56"/>
                  </a:cubicBezTo>
                  <a:lnTo>
                    <a:pt x="10" y="17"/>
                  </a:lnTo>
                  <a:close/>
                  <a:moveTo>
                    <a:pt x="94" y="72"/>
                  </a:moveTo>
                  <a:cubicBezTo>
                    <a:pt x="98" y="72"/>
                    <a:pt x="98" y="72"/>
                    <a:pt x="98" y="72"/>
                  </a:cubicBezTo>
                  <a:cubicBezTo>
                    <a:pt x="100" y="72"/>
                    <a:pt x="102" y="70"/>
                    <a:pt x="102" y="67"/>
                  </a:cubicBezTo>
                  <a:cubicBezTo>
                    <a:pt x="102" y="5"/>
                    <a:pt x="102" y="5"/>
                    <a:pt x="102" y="5"/>
                  </a:cubicBezTo>
                  <a:cubicBezTo>
                    <a:pt x="102" y="2"/>
                    <a:pt x="100" y="0"/>
                    <a:pt x="9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0"/>
                    <a:pt x="2" y="72"/>
                    <a:pt x="5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3" y="75"/>
                    <a:pt x="1" y="77"/>
                    <a:pt x="1" y="80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9"/>
                    <a:pt x="3" y="101"/>
                    <a:pt x="5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100" y="101"/>
                    <a:pt x="102" y="99"/>
                    <a:pt x="102" y="97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6"/>
                    <a:pt x="100" y="75"/>
                    <a:pt x="98" y="75"/>
                  </a:cubicBezTo>
                  <a:cubicBezTo>
                    <a:pt x="94" y="75"/>
                    <a:pt x="94" y="75"/>
                    <a:pt x="94" y="75"/>
                  </a:cubicBezTo>
                  <a:lnTo>
                    <a:pt x="94" y="7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54" name="Google Shape;4954;p22"/>
          <p:cNvSpPr/>
          <p:nvPr/>
        </p:nvSpPr>
        <p:spPr>
          <a:xfrm>
            <a:off x="6063224" y="2761275"/>
            <a:ext cx="253048" cy="204184"/>
          </a:xfrm>
          <a:custGeom>
            <a:rect b="b" l="l" r="r" t="t"/>
            <a:pathLst>
              <a:path extrusionOk="0" h="81" w="101">
                <a:moveTo>
                  <a:pt x="14" y="38"/>
                </a:moveTo>
                <a:cubicBezTo>
                  <a:pt x="13" y="38"/>
                  <a:pt x="13" y="38"/>
                  <a:pt x="12" y="38"/>
                </a:cubicBezTo>
                <a:cubicBezTo>
                  <a:pt x="10" y="38"/>
                  <a:pt x="9" y="37"/>
                  <a:pt x="8" y="35"/>
                </a:cubicBezTo>
                <a:cubicBezTo>
                  <a:pt x="7" y="32"/>
                  <a:pt x="7" y="30"/>
                  <a:pt x="7" y="28"/>
                </a:cubicBezTo>
                <a:cubicBezTo>
                  <a:pt x="7" y="18"/>
                  <a:pt x="13" y="12"/>
                  <a:pt x="13" y="12"/>
                </a:cubicBezTo>
                <a:cubicBezTo>
                  <a:pt x="15" y="11"/>
                  <a:pt x="18" y="11"/>
                  <a:pt x="20" y="13"/>
                </a:cubicBezTo>
                <a:cubicBezTo>
                  <a:pt x="21" y="15"/>
                  <a:pt x="21" y="18"/>
                  <a:pt x="19" y="19"/>
                </a:cubicBezTo>
                <a:cubicBezTo>
                  <a:pt x="19" y="19"/>
                  <a:pt x="16" y="22"/>
                  <a:pt x="16" y="27"/>
                </a:cubicBezTo>
                <a:cubicBezTo>
                  <a:pt x="16" y="29"/>
                  <a:pt x="16" y="30"/>
                  <a:pt x="17" y="32"/>
                </a:cubicBezTo>
                <a:cubicBezTo>
                  <a:pt x="17" y="35"/>
                  <a:pt x="16" y="37"/>
                  <a:pt x="14" y="38"/>
                </a:cubicBezTo>
                <a:moveTo>
                  <a:pt x="27" y="6"/>
                </a:moveTo>
                <a:cubicBezTo>
                  <a:pt x="29" y="6"/>
                  <a:pt x="31" y="8"/>
                  <a:pt x="31" y="10"/>
                </a:cubicBezTo>
                <a:cubicBezTo>
                  <a:pt x="31" y="12"/>
                  <a:pt x="29" y="14"/>
                  <a:pt x="27" y="14"/>
                </a:cubicBezTo>
                <a:cubicBezTo>
                  <a:pt x="25" y="14"/>
                  <a:pt x="23" y="12"/>
                  <a:pt x="23" y="10"/>
                </a:cubicBezTo>
                <a:cubicBezTo>
                  <a:pt x="23" y="8"/>
                  <a:pt x="25" y="6"/>
                  <a:pt x="27" y="6"/>
                </a:cubicBezTo>
                <a:moveTo>
                  <a:pt x="101" y="29"/>
                </a:moveTo>
                <a:cubicBezTo>
                  <a:pt x="101" y="28"/>
                  <a:pt x="101" y="27"/>
                  <a:pt x="101" y="26"/>
                </a:cubicBezTo>
                <a:cubicBezTo>
                  <a:pt x="101" y="12"/>
                  <a:pt x="89" y="0"/>
                  <a:pt x="74" y="0"/>
                </a:cubicBezTo>
                <a:cubicBezTo>
                  <a:pt x="64" y="0"/>
                  <a:pt x="54" y="6"/>
                  <a:pt x="50" y="15"/>
                </a:cubicBezTo>
                <a:cubicBezTo>
                  <a:pt x="46" y="6"/>
                  <a:pt x="37" y="0"/>
                  <a:pt x="26" y="0"/>
                </a:cubicBezTo>
                <a:cubicBezTo>
                  <a:pt x="12" y="0"/>
                  <a:pt x="0" y="12"/>
                  <a:pt x="0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29"/>
                  <a:pt x="1" y="55"/>
                  <a:pt x="51" y="81"/>
                </a:cubicBezTo>
                <a:cubicBezTo>
                  <a:pt x="101" y="55"/>
                  <a:pt x="101" y="29"/>
                  <a:pt x="101" y="2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955" name="Google Shape;4955;p22"/>
          <p:cNvGrpSpPr/>
          <p:nvPr/>
        </p:nvGrpSpPr>
        <p:grpSpPr>
          <a:xfrm>
            <a:off x="5633915" y="2733353"/>
            <a:ext cx="202438" cy="256539"/>
            <a:chOff x="5633915" y="2694037"/>
            <a:chExt cx="202438" cy="256539"/>
          </a:xfrm>
        </p:grpSpPr>
        <p:sp>
          <p:nvSpPr>
            <p:cNvPr id="4956" name="Google Shape;4956;p22"/>
            <p:cNvSpPr/>
            <p:nvPr/>
          </p:nvSpPr>
          <p:spPr>
            <a:xfrm>
              <a:off x="5689760" y="2756862"/>
              <a:ext cx="87258" cy="87258"/>
            </a:xfrm>
            <a:custGeom>
              <a:rect b="b" l="l" r="r" t="t"/>
              <a:pathLst>
                <a:path extrusionOk="0" h="35" w="35">
                  <a:moveTo>
                    <a:pt x="25" y="3"/>
                  </a:moveTo>
                  <a:cubicBezTo>
                    <a:pt x="25" y="2"/>
                    <a:pt x="24" y="0"/>
                    <a:pt x="2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1" y="2"/>
                    <a:pt x="11" y="3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0" y="12"/>
                    <a:pt x="0" y="1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2" y="24"/>
                    <a:pt x="3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4"/>
                    <a:pt x="12" y="35"/>
                    <a:pt x="14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4" y="35"/>
                    <a:pt x="25" y="34"/>
                    <a:pt x="25" y="3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4" y="24"/>
                    <a:pt x="35" y="23"/>
                    <a:pt x="35" y="22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2"/>
                    <a:pt x="34" y="11"/>
                    <a:pt x="32" y="11"/>
                  </a:cubicBezTo>
                  <a:cubicBezTo>
                    <a:pt x="25" y="11"/>
                    <a:pt x="25" y="11"/>
                    <a:pt x="25" y="11"/>
                  </a:cubicBezTo>
                  <a:lnTo>
                    <a:pt x="25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7" name="Google Shape;4957;p22"/>
            <p:cNvSpPr/>
            <p:nvPr/>
          </p:nvSpPr>
          <p:spPr>
            <a:xfrm>
              <a:off x="5633915" y="2694037"/>
              <a:ext cx="202438" cy="256539"/>
            </a:xfrm>
            <a:custGeom>
              <a:rect b="b" l="l" r="r" t="t"/>
              <a:pathLst>
                <a:path extrusionOk="0" h="102" w="80">
                  <a:moveTo>
                    <a:pt x="45" y="85"/>
                  </a:moveTo>
                  <a:cubicBezTo>
                    <a:pt x="42" y="87"/>
                    <a:pt x="39" y="87"/>
                    <a:pt x="36" y="85"/>
                  </a:cubicBezTo>
                  <a:cubicBezTo>
                    <a:pt x="26" y="74"/>
                    <a:pt x="11" y="56"/>
                    <a:pt x="11" y="40"/>
                  </a:cubicBezTo>
                  <a:cubicBezTo>
                    <a:pt x="11" y="24"/>
                    <a:pt x="24" y="11"/>
                    <a:pt x="40" y="11"/>
                  </a:cubicBezTo>
                  <a:cubicBezTo>
                    <a:pt x="56" y="11"/>
                    <a:pt x="69" y="24"/>
                    <a:pt x="69" y="40"/>
                  </a:cubicBezTo>
                  <a:cubicBezTo>
                    <a:pt x="69" y="59"/>
                    <a:pt x="54" y="76"/>
                    <a:pt x="45" y="85"/>
                  </a:cubicBezTo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70"/>
                    <a:pt x="35" y="99"/>
                    <a:pt x="37" y="100"/>
                  </a:cubicBezTo>
                  <a:cubicBezTo>
                    <a:pt x="39" y="102"/>
                    <a:pt x="41" y="102"/>
                    <a:pt x="44" y="101"/>
                  </a:cubicBezTo>
                  <a:cubicBezTo>
                    <a:pt x="45" y="100"/>
                    <a:pt x="80" y="74"/>
                    <a:pt x="80" y="40"/>
                  </a:cubicBezTo>
                  <a:cubicBezTo>
                    <a:pt x="80" y="18"/>
                    <a:pt x="62" y="0"/>
                    <a:pt x="4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58" name="Google Shape;4958;p22"/>
          <p:cNvSpPr/>
          <p:nvPr/>
        </p:nvSpPr>
        <p:spPr>
          <a:xfrm>
            <a:off x="5173193" y="2729862"/>
            <a:ext cx="249558" cy="260029"/>
          </a:xfrm>
          <a:custGeom>
            <a:rect b="b" l="l" r="r" t="t"/>
            <a:pathLst>
              <a:path extrusionOk="0" h="103" w="99">
                <a:moveTo>
                  <a:pt x="73" y="75"/>
                </a:moveTo>
                <a:cubicBezTo>
                  <a:pt x="73" y="78"/>
                  <a:pt x="71" y="79"/>
                  <a:pt x="68" y="79"/>
                </a:cubicBezTo>
                <a:cubicBezTo>
                  <a:pt x="64" y="79"/>
                  <a:pt x="64" y="79"/>
                  <a:pt x="64" y="79"/>
                </a:cubicBezTo>
                <a:cubicBezTo>
                  <a:pt x="62" y="79"/>
                  <a:pt x="60" y="78"/>
                  <a:pt x="60" y="75"/>
                </a:cubicBezTo>
                <a:cubicBezTo>
                  <a:pt x="60" y="56"/>
                  <a:pt x="60" y="56"/>
                  <a:pt x="60" y="56"/>
                </a:cubicBezTo>
                <a:cubicBezTo>
                  <a:pt x="39" y="56"/>
                  <a:pt x="39" y="56"/>
                  <a:pt x="39" y="56"/>
                </a:cubicBezTo>
                <a:cubicBezTo>
                  <a:pt x="39" y="75"/>
                  <a:pt x="39" y="75"/>
                  <a:pt x="39" y="75"/>
                </a:cubicBezTo>
                <a:cubicBezTo>
                  <a:pt x="39" y="78"/>
                  <a:pt x="38" y="79"/>
                  <a:pt x="35" y="79"/>
                </a:cubicBezTo>
                <a:cubicBezTo>
                  <a:pt x="31" y="79"/>
                  <a:pt x="31" y="79"/>
                  <a:pt x="31" y="79"/>
                </a:cubicBezTo>
                <a:cubicBezTo>
                  <a:pt x="29" y="79"/>
                  <a:pt x="27" y="78"/>
                  <a:pt x="27" y="75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6"/>
                  <a:pt x="29" y="24"/>
                  <a:pt x="31" y="24"/>
                </a:cubicBezTo>
                <a:cubicBezTo>
                  <a:pt x="35" y="24"/>
                  <a:pt x="35" y="24"/>
                  <a:pt x="35" y="24"/>
                </a:cubicBezTo>
                <a:cubicBezTo>
                  <a:pt x="38" y="24"/>
                  <a:pt x="39" y="26"/>
                  <a:pt x="39" y="28"/>
                </a:cubicBezTo>
                <a:cubicBezTo>
                  <a:pt x="39" y="45"/>
                  <a:pt x="39" y="45"/>
                  <a:pt x="39" y="45"/>
                </a:cubicBezTo>
                <a:cubicBezTo>
                  <a:pt x="60" y="45"/>
                  <a:pt x="60" y="45"/>
                  <a:pt x="60" y="45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62" y="24"/>
                  <a:pt x="64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71" y="24"/>
                  <a:pt x="73" y="26"/>
                  <a:pt x="73" y="28"/>
                </a:cubicBezTo>
                <a:cubicBezTo>
                  <a:pt x="73" y="75"/>
                  <a:pt x="73" y="75"/>
                  <a:pt x="73" y="75"/>
                </a:cubicBezTo>
                <a:close/>
                <a:moveTo>
                  <a:pt x="16" y="0"/>
                </a:moveTo>
                <a:cubicBezTo>
                  <a:pt x="7" y="0"/>
                  <a:pt x="0" y="8"/>
                  <a:pt x="0" y="17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5"/>
                  <a:pt x="7" y="103"/>
                  <a:pt x="16" y="103"/>
                </a:cubicBezTo>
                <a:cubicBezTo>
                  <a:pt x="83" y="103"/>
                  <a:pt x="83" y="103"/>
                  <a:pt x="83" y="103"/>
                </a:cubicBezTo>
                <a:cubicBezTo>
                  <a:pt x="92" y="103"/>
                  <a:pt x="99" y="95"/>
                  <a:pt x="99" y="86"/>
                </a:cubicBezTo>
                <a:cubicBezTo>
                  <a:pt x="99" y="17"/>
                  <a:pt x="99" y="17"/>
                  <a:pt x="99" y="17"/>
                </a:cubicBezTo>
                <a:cubicBezTo>
                  <a:pt x="99" y="8"/>
                  <a:pt x="92" y="0"/>
                  <a:pt x="83" y="0"/>
                </a:cubicBezTo>
                <a:lnTo>
                  <a:pt x="16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959" name="Google Shape;4959;p22"/>
          <p:cNvGrpSpPr/>
          <p:nvPr/>
        </p:nvGrpSpPr>
        <p:grpSpPr>
          <a:xfrm>
            <a:off x="4754355" y="2735097"/>
            <a:ext cx="251303" cy="254793"/>
            <a:chOff x="4754355" y="2695781"/>
            <a:chExt cx="251303" cy="254793"/>
          </a:xfrm>
        </p:grpSpPr>
        <p:sp>
          <p:nvSpPr>
            <p:cNvPr id="4960" name="Google Shape;4960;p22"/>
            <p:cNvSpPr/>
            <p:nvPr/>
          </p:nvSpPr>
          <p:spPr>
            <a:xfrm>
              <a:off x="4754355" y="2695781"/>
              <a:ext cx="251303" cy="254793"/>
            </a:xfrm>
            <a:custGeom>
              <a:rect b="b" l="l" r="r" t="t"/>
              <a:pathLst>
                <a:path extrusionOk="0" h="101" w="100">
                  <a:moveTo>
                    <a:pt x="50" y="93"/>
                  </a:moveTo>
                  <a:cubicBezTo>
                    <a:pt x="27" y="93"/>
                    <a:pt x="8" y="74"/>
                    <a:pt x="8" y="51"/>
                  </a:cubicBezTo>
                  <a:cubicBezTo>
                    <a:pt x="8" y="27"/>
                    <a:pt x="27" y="8"/>
                    <a:pt x="50" y="8"/>
                  </a:cubicBezTo>
                  <a:cubicBezTo>
                    <a:pt x="73" y="8"/>
                    <a:pt x="92" y="27"/>
                    <a:pt x="92" y="51"/>
                  </a:cubicBezTo>
                  <a:cubicBezTo>
                    <a:pt x="92" y="74"/>
                    <a:pt x="73" y="93"/>
                    <a:pt x="50" y="93"/>
                  </a:cubicBezTo>
                  <a:moveTo>
                    <a:pt x="50" y="0"/>
                  </a:moveTo>
                  <a:cubicBezTo>
                    <a:pt x="22" y="0"/>
                    <a:pt x="0" y="23"/>
                    <a:pt x="0" y="51"/>
                  </a:cubicBezTo>
                  <a:cubicBezTo>
                    <a:pt x="0" y="78"/>
                    <a:pt x="22" y="101"/>
                    <a:pt x="50" y="101"/>
                  </a:cubicBezTo>
                  <a:cubicBezTo>
                    <a:pt x="78" y="101"/>
                    <a:pt x="100" y="78"/>
                    <a:pt x="100" y="51"/>
                  </a:cubicBezTo>
                  <a:cubicBezTo>
                    <a:pt x="100" y="23"/>
                    <a:pt x="78" y="0"/>
                    <a:pt x="5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1" name="Google Shape;4961;p22"/>
            <p:cNvSpPr/>
            <p:nvPr/>
          </p:nvSpPr>
          <p:spPr>
            <a:xfrm>
              <a:off x="4801475" y="2744646"/>
              <a:ext cx="162300" cy="158810"/>
            </a:xfrm>
            <a:custGeom>
              <a:rect b="b" l="l" r="r" t="t"/>
              <a:pathLst>
                <a:path extrusionOk="0" h="63" w="64">
                  <a:moveTo>
                    <a:pt x="42" y="21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2" y="2"/>
                    <a:pt x="22" y="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1"/>
                    <a:pt x="0" y="23"/>
                    <a:pt x="0" y="2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0"/>
                    <a:pt x="3" y="42"/>
                    <a:pt x="5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61"/>
                    <a:pt x="24" y="63"/>
                    <a:pt x="2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0" y="63"/>
                    <a:pt x="42" y="61"/>
                    <a:pt x="42" y="58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61" y="42"/>
                    <a:pt x="64" y="40"/>
                    <a:pt x="64" y="37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3"/>
                    <a:pt x="61" y="21"/>
                    <a:pt x="59" y="21"/>
                  </a:cubicBezTo>
                  <a:lnTo>
                    <a:pt x="42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62" name="Google Shape;4962;p22"/>
          <p:cNvGrpSpPr/>
          <p:nvPr/>
        </p:nvGrpSpPr>
        <p:grpSpPr>
          <a:xfrm>
            <a:off x="4344243" y="2729862"/>
            <a:ext cx="244322" cy="260029"/>
            <a:chOff x="4344243" y="2690546"/>
            <a:chExt cx="244322" cy="260029"/>
          </a:xfrm>
        </p:grpSpPr>
        <p:sp>
          <p:nvSpPr>
            <p:cNvPr id="4963" name="Google Shape;4963;p22"/>
            <p:cNvSpPr/>
            <p:nvPr/>
          </p:nvSpPr>
          <p:spPr>
            <a:xfrm>
              <a:off x="4344243" y="2690546"/>
              <a:ext cx="244322" cy="260029"/>
            </a:xfrm>
            <a:custGeom>
              <a:rect b="b" l="l" r="r" t="t"/>
              <a:pathLst>
                <a:path extrusionOk="0" h="103" w="97">
                  <a:moveTo>
                    <a:pt x="80" y="86"/>
                  </a:moveTo>
                  <a:cubicBezTo>
                    <a:pt x="80" y="87"/>
                    <a:pt x="79" y="88"/>
                    <a:pt x="78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1" y="88"/>
                    <a:pt x="69" y="87"/>
                    <a:pt x="69" y="86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79"/>
                    <a:pt x="71" y="78"/>
                    <a:pt x="72" y="78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79" y="78"/>
                    <a:pt x="80" y="79"/>
                    <a:pt x="80" y="81"/>
                  </a:cubicBezTo>
                  <a:lnTo>
                    <a:pt x="80" y="86"/>
                  </a:lnTo>
                  <a:close/>
                  <a:moveTo>
                    <a:pt x="29" y="86"/>
                  </a:moveTo>
                  <a:cubicBezTo>
                    <a:pt x="29" y="87"/>
                    <a:pt x="28" y="88"/>
                    <a:pt x="27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19" y="88"/>
                    <a:pt x="18" y="87"/>
                    <a:pt x="18" y="86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79"/>
                    <a:pt x="19" y="78"/>
                    <a:pt x="20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8" y="78"/>
                    <a:pt x="29" y="79"/>
                    <a:pt x="29" y="81"/>
                  </a:cubicBezTo>
                  <a:lnTo>
                    <a:pt x="29" y="86"/>
                  </a:lnTo>
                  <a:close/>
                  <a:moveTo>
                    <a:pt x="54" y="44"/>
                  </a:moveTo>
                  <a:cubicBezTo>
                    <a:pt x="53" y="44"/>
                    <a:pt x="52" y="43"/>
                    <a:pt x="52" y="41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5"/>
                    <a:pt x="53" y="34"/>
                    <a:pt x="54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3" y="34"/>
                    <a:pt x="64" y="35"/>
                    <a:pt x="64" y="36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3"/>
                    <a:pt x="63" y="44"/>
                    <a:pt x="61" y="44"/>
                  </a:cubicBezTo>
                  <a:lnTo>
                    <a:pt x="54" y="44"/>
                  </a:lnTo>
                  <a:close/>
                  <a:moveTo>
                    <a:pt x="21" y="44"/>
                  </a:moveTo>
                  <a:cubicBezTo>
                    <a:pt x="19" y="44"/>
                    <a:pt x="18" y="43"/>
                    <a:pt x="18" y="41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9" y="34"/>
                    <a:pt x="21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5" y="34"/>
                    <a:pt x="46" y="35"/>
                    <a:pt x="46" y="36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3"/>
                    <a:pt x="45" y="44"/>
                    <a:pt x="43" y="44"/>
                  </a:cubicBezTo>
                  <a:lnTo>
                    <a:pt x="21" y="44"/>
                  </a:lnTo>
                  <a:close/>
                  <a:moveTo>
                    <a:pt x="61" y="50"/>
                  </a:moveTo>
                  <a:cubicBezTo>
                    <a:pt x="63" y="50"/>
                    <a:pt x="64" y="51"/>
                    <a:pt x="64" y="52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3" y="60"/>
                    <a:pt x="6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19" y="60"/>
                    <a:pt x="18" y="59"/>
                    <a:pt x="18" y="58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1"/>
                    <a:pt x="19" y="50"/>
                    <a:pt x="21" y="50"/>
                  </a:cubicBezTo>
                  <a:lnTo>
                    <a:pt x="61" y="50"/>
                  </a:lnTo>
                  <a:close/>
                  <a:moveTo>
                    <a:pt x="78" y="50"/>
                  </a:moveTo>
                  <a:cubicBezTo>
                    <a:pt x="79" y="50"/>
                    <a:pt x="80" y="51"/>
                    <a:pt x="80" y="52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0" y="59"/>
                    <a:pt x="79" y="60"/>
                    <a:pt x="78" y="60"/>
                  </a:cubicBezTo>
                  <a:cubicBezTo>
                    <a:pt x="72" y="60"/>
                    <a:pt x="72" y="60"/>
                    <a:pt x="72" y="60"/>
                  </a:cubicBezTo>
                  <a:cubicBezTo>
                    <a:pt x="71" y="60"/>
                    <a:pt x="69" y="59"/>
                    <a:pt x="69" y="58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1"/>
                    <a:pt x="71" y="50"/>
                    <a:pt x="72" y="50"/>
                  </a:cubicBezTo>
                  <a:lnTo>
                    <a:pt x="78" y="50"/>
                  </a:lnTo>
                  <a:close/>
                  <a:moveTo>
                    <a:pt x="72" y="44"/>
                  </a:moveTo>
                  <a:cubicBezTo>
                    <a:pt x="71" y="44"/>
                    <a:pt x="69" y="43"/>
                    <a:pt x="69" y="41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5"/>
                    <a:pt x="71" y="34"/>
                    <a:pt x="72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9" y="34"/>
                    <a:pt x="80" y="35"/>
                    <a:pt x="80" y="36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80" y="43"/>
                    <a:pt x="79" y="44"/>
                    <a:pt x="78" y="44"/>
                  </a:cubicBezTo>
                  <a:lnTo>
                    <a:pt x="72" y="44"/>
                  </a:lnTo>
                  <a:close/>
                  <a:moveTo>
                    <a:pt x="36" y="8"/>
                  </a:moveTo>
                  <a:cubicBezTo>
                    <a:pt x="36" y="6"/>
                    <a:pt x="38" y="4"/>
                    <a:pt x="40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8" y="4"/>
                    <a:pt x="60" y="6"/>
                    <a:pt x="60" y="8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36" y="22"/>
                    <a:pt x="36" y="22"/>
                    <a:pt x="36" y="22"/>
                  </a:cubicBezTo>
                  <a:lnTo>
                    <a:pt x="36" y="8"/>
                  </a:lnTo>
                  <a:close/>
                  <a:moveTo>
                    <a:pt x="93" y="30"/>
                  </a:moveTo>
                  <a:cubicBezTo>
                    <a:pt x="95" y="30"/>
                    <a:pt x="97" y="28"/>
                    <a:pt x="97" y="26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3"/>
                    <a:pt x="95" y="22"/>
                    <a:pt x="9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2"/>
                    <a:pt x="62" y="0"/>
                    <a:pt x="6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2"/>
                    <a:pt x="32" y="5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2"/>
                    <a:pt x="0" y="23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3"/>
                    <a:pt x="0" y="65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1" y="70"/>
                    <a:pt x="3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1"/>
                    <a:pt x="10" y="103"/>
                    <a:pt x="12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0"/>
                    <a:pt x="39" y="78"/>
                    <a:pt x="42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7" y="78"/>
                    <a:pt x="58" y="80"/>
                    <a:pt x="58" y="82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6" y="103"/>
                    <a:pt x="87" y="101"/>
                    <a:pt x="87" y="99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5" y="70"/>
                    <a:pt x="97" y="68"/>
                    <a:pt x="97" y="66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3"/>
                    <a:pt x="95" y="62"/>
                    <a:pt x="93" y="62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7" y="30"/>
                    <a:pt x="87" y="30"/>
                    <a:pt x="87" y="30"/>
                  </a:cubicBezTo>
                  <a:lnTo>
                    <a:pt x="93" y="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4" name="Google Shape;4964;p22"/>
            <p:cNvSpPr/>
            <p:nvPr/>
          </p:nvSpPr>
          <p:spPr>
            <a:xfrm>
              <a:off x="4452443" y="2706252"/>
              <a:ext cx="27923" cy="33159"/>
            </a:xfrm>
            <a:custGeom>
              <a:rect b="b" l="l" r="r" t="t"/>
              <a:pathLst>
                <a:path extrusionOk="0" h="19" w="16">
                  <a:moveTo>
                    <a:pt x="10" y="7"/>
                  </a:moveTo>
                  <a:lnTo>
                    <a:pt x="4" y="7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4" y="19"/>
                  </a:lnTo>
                  <a:lnTo>
                    <a:pt x="4" y="12"/>
                  </a:lnTo>
                  <a:lnTo>
                    <a:pt x="10" y="12"/>
                  </a:lnTo>
                  <a:lnTo>
                    <a:pt x="10" y="19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65" name="Google Shape;4965;p22"/>
          <p:cNvSpPr/>
          <p:nvPr/>
        </p:nvSpPr>
        <p:spPr>
          <a:xfrm>
            <a:off x="3880031" y="2757785"/>
            <a:ext cx="256539" cy="207674"/>
          </a:xfrm>
          <a:custGeom>
            <a:rect b="b" l="l" r="r" t="t"/>
            <a:pathLst>
              <a:path extrusionOk="0" h="82" w="102">
                <a:moveTo>
                  <a:pt x="43" y="38"/>
                </a:moveTo>
                <a:cubicBezTo>
                  <a:pt x="57" y="38"/>
                  <a:pt x="57" y="38"/>
                  <a:pt x="57" y="38"/>
                </a:cubicBezTo>
                <a:cubicBezTo>
                  <a:pt x="50" y="45"/>
                  <a:pt x="50" y="45"/>
                  <a:pt x="50" y="45"/>
                </a:cubicBezTo>
                <a:lnTo>
                  <a:pt x="43" y="38"/>
                </a:lnTo>
                <a:close/>
                <a:moveTo>
                  <a:pt x="34" y="21"/>
                </a:moveTo>
                <a:cubicBezTo>
                  <a:pt x="34" y="19"/>
                  <a:pt x="36" y="17"/>
                  <a:pt x="38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69" y="17"/>
                  <a:pt x="70" y="19"/>
                  <a:pt x="70" y="21"/>
                </a:cubicBezTo>
                <a:cubicBezTo>
                  <a:pt x="70" y="22"/>
                  <a:pt x="70" y="22"/>
                  <a:pt x="70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1"/>
                  <a:pt x="34" y="21"/>
                </a:cubicBezTo>
                <a:close/>
                <a:moveTo>
                  <a:pt x="73" y="70"/>
                </a:moveTo>
                <a:cubicBezTo>
                  <a:pt x="73" y="73"/>
                  <a:pt x="71" y="75"/>
                  <a:pt x="68" y="75"/>
                </a:cubicBezTo>
                <a:cubicBezTo>
                  <a:pt x="65" y="75"/>
                  <a:pt x="63" y="73"/>
                  <a:pt x="63" y="70"/>
                </a:cubicBezTo>
                <a:cubicBezTo>
                  <a:pt x="63" y="67"/>
                  <a:pt x="65" y="65"/>
                  <a:pt x="68" y="65"/>
                </a:cubicBezTo>
                <a:cubicBezTo>
                  <a:pt x="71" y="65"/>
                  <a:pt x="73" y="67"/>
                  <a:pt x="73" y="70"/>
                </a:cubicBezTo>
                <a:moveTo>
                  <a:pt x="33" y="75"/>
                </a:moveTo>
                <a:cubicBezTo>
                  <a:pt x="30" y="75"/>
                  <a:pt x="27" y="73"/>
                  <a:pt x="27" y="70"/>
                </a:cubicBezTo>
                <a:cubicBezTo>
                  <a:pt x="27" y="67"/>
                  <a:pt x="30" y="65"/>
                  <a:pt x="33" y="65"/>
                </a:cubicBezTo>
                <a:cubicBezTo>
                  <a:pt x="36" y="65"/>
                  <a:pt x="38" y="67"/>
                  <a:pt x="38" y="70"/>
                </a:cubicBezTo>
                <a:cubicBezTo>
                  <a:pt x="38" y="73"/>
                  <a:pt x="36" y="75"/>
                  <a:pt x="33" y="75"/>
                </a:cubicBezTo>
                <a:moveTo>
                  <a:pt x="72" y="38"/>
                </a:moveTo>
                <a:cubicBezTo>
                  <a:pt x="98" y="38"/>
                  <a:pt x="98" y="38"/>
                  <a:pt x="98" y="38"/>
                </a:cubicBezTo>
                <a:cubicBezTo>
                  <a:pt x="100" y="38"/>
                  <a:pt x="102" y="36"/>
                  <a:pt x="102" y="34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2" y="23"/>
                  <a:pt x="100" y="22"/>
                  <a:pt x="98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5"/>
                  <a:pt x="77" y="15"/>
                  <a:pt x="77" y="15"/>
                </a:cubicBezTo>
                <a:cubicBezTo>
                  <a:pt x="77" y="13"/>
                  <a:pt x="76" y="11"/>
                  <a:pt x="74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9" y="11"/>
                  <a:pt x="27" y="12"/>
                  <a:pt x="27" y="14"/>
                </a:cubicBezTo>
                <a:cubicBezTo>
                  <a:pt x="27" y="15"/>
                  <a:pt x="27" y="15"/>
                  <a:pt x="27" y="15"/>
                </a:cubicBezTo>
                <a:cubicBezTo>
                  <a:pt x="12" y="1"/>
                  <a:pt x="12" y="1"/>
                  <a:pt x="12" y="1"/>
                </a:cubicBezTo>
                <a:cubicBezTo>
                  <a:pt x="11" y="0"/>
                  <a:pt x="10" y="0"/>
                  <a:pt x="9" y="0"/>
                </a:cubicBezTo>
                <a:cubicBezTo>
                  <a:pt x="8" y="0"/>
                  <a:pt x="7" y="1"/>
                  <a:pt x="7" y="1"/>
                </a:cubicBezTo>
                <a:cubicBezTo>
                  <a:pt x="5" y="4"/>
                  <a:pt x="5" y="4"/>
                  <a:pt x="5" y="4"/>
                </a:cubicBezTo>
                <a:cubicBezTo>
                  <a:pt x="3" y="5"/>
                  <a:pt x="4" y="7"/>
                  <a:pt x="5" y="8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1" y="22"/>
                  <a:pt x="0" y="23"/>
                  <a:pt x="0" y="2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6"/>
                  <a:pt x="1" y="38"/>
                  <a:pt x="4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43" y="52"/>
                  <a:pt x="43" y="52"/>
                  <a:pt x="43" y="52"/>
                </a:cubicBezTo>
                <a:cubicBezTo>
                  <a:pt x="37" y="59"/>
                  <a:pt x="37" y="59"/>
                  <a:pt x="37" y="59"/>
                </a:cubicBezTo>
                <a:cubicBezTo>
                  <a:pt x="35" y="58"/>
                  <a:pt x="34" y="58"/>
                  <a:pt x="33" y="58"/>
                </a:cubicBezTo>
                <a:cubicBezTo>
                  <a:pt x="26" y="58"/>
                  <a:pt x="21" y="63"/>
                  <a:pt x="21" y="70"/>
                </a:cubicBezTo>
                <a:cubicBezTo>
                  <a:pt x="21" y="76"/>
                  <a:pt x="26" y="82"/>
                  <a:pt x="33" y="82"/>
                </a:cubicBezTo>
                <a:cubicBezTo>
                  <a:pt x="39" y="82"/>
                  <a:pt x="45" y="76"/>
                  <a:pt x="45" y="70"/>
                </a:cubicBezTo>
                <a:cubicBezTo>
                  <a:pt x="45" y="68"/>
                  <a:pt x="44" y="67"/>
                  <a:pt x="44" y="66"/>
                </a:cubicBezTo>
                <a:cubicBezTo>
                  <a:pt x="50" y="59"/>
                  <a:pt x="50" y="59"/>
                  <a:pt x="50" y="59"/>
                </a:cubicBezTo>
                <a:cubicBezTo>
                  <a:pt x="57" y="66"/>
                  <a:pt x="57" y="66"/>
                  <a:pt x="57" y="66"/>
                </a:cubicBezTo>
                <a:cubicBezTo>
                  <a:pt x="56" y="67"/>
                  <a:pt x="56" y="68"/>
                  <a:pt x="56" y="70"/>
                </a:cubicBezTo>
                <a:cubicBezTo>
                  <a:pt x="56" y="76"/>
                  <a:pt x="62" y="82"/>
                  <a:pt x="68" y="82"/>
                </a:cubicBezTo>
                <a:cubicBezTo>
                  <a:pt x="75" y="82"/>
                  <a:pt x="80" y="76"/>
                  <a:pt x="80" y="70"/>
                </a:cubicBezTo>
                <a:cubicBezTo>
                  <a:pt x="80" y="63"/>
                  <a:pt x="75" y="58"/>
                  <a:pt x="68" y="58"/>
                </a:cubicBezTo>
                <a:cubicBezTo>
                  <a:pt x="67" y="58"/>
                  <a:pt x="65" y="58"/>
                  <a:pt x="64" y="59"/>
                </a:cubicBezTo>
                <a:cubicBezTo>
                  <a:pt x="57" y="52"/>
                  <a:pt x="57" y="52"/>
                  <a:pt x="57" y="52"/>
                </a:cubicBezTo>
                <a:lnTo>
                  <a:pt x="72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66" name="Google Shape;4966;p22"/>
          <p:cNvSpPr/>
          <p:nvPr/>
        </p:nvSpPr>
        <p:spPr>
          <a:xfrm>
            <a:off x="2092990" y="3230135"/>
            <a:ext cx="198948" cy="267010"/>
          </a:xfrm>
          <a:custGeom>
            <a:rect b="b" l="l" r="r" t="t"/>
            <a:pathLst>
              <a:path extrusionOk="0" h="106" w="79">
                <a:moveTo>
                  <a:pt x="77" y="44"/>
                </a:moveTo>
                <a:cubicBezTo>
                  <a:pt x="76" y="43"/>
                  <a:pt x="74" y="44"/>
                  <a:pt x="73" y="45"/>
                </a:cubicBezTo>
                <a:cubicBezTo>
                  <a:pt x="72" y="47"/>
                  <a:pt x="72" y="49"/>
                  <a:pt x="73" y="50"/>
                </a:cubicBezTo>
                <a:cubicBezTo>
                  <a:pt x="74" y="51"/>
                  <a:pt x="76" y="50"/>
                  <a:pt x="78" y="48"/>
                </a:cubicBezTo>
                <a:cubicBezTo>
                  <a:pt x="79" y="47"/>
                  <a:pt x="78" y="45"/>
                  <a:pt x="77" y="44"/>
                </a:cubicBezTo>
                <a:moveTo>
                  <a:pt x="75" y="40"/>
                </a:moveTo>
                <a:cubicBezTo>
                  <a:pt x="76" y="38"/>
                  <a:pt x="76" y="35"/>
                  <a:pt x="74" y="34"/>
                </a:cubicBezTo>
                <a:cubicBezTo>
                  <a:pt x="73" y="33"/>
                  <a:pt x="70" y="34"/>
                  <a:pt x="68" y="36"/>
                </a:cubicBezTo>
                <a:cubicBezTo>
                  <a:pt x="67" y="39"/>
                  <a:pt x="67" y="41"/>
                  <a:pt x="69" y="43"/>
                </a:cubicBezTo>
                <a:cubicBezTo>
                  <a:pt x="71" y="44"/>
                  <a:pt x="73" y="43"/>
                  <a:pt x="75" y="40"/>
                </a:cubicBezTo>
                <a:moveTo>
                  <a:pt x="63" y="27"/>
                </a:moveTo>
                <a:cubicBezTo>
                  <a:pt x="62" y="30"/>
                  <a:pt x="62" y="32"/>
                  <a:pt x="64" y="34"/>
                </a:cubicBezTo>
                <a:cubicBezTo>
                  <a:pt x="66" y="35"/>
                  <a:pt x="69" y="34"/>
                  <a:pt x="70" y="32"/>
                </a:cubicBezTo>
                <a:cubicBezTo>
                  <a:pt x="72" y="29"/>
                  <a:pt x="71" y="27"/>
                  <a:pt x="69" y="25"/>
                </a:cubicBezTo>
                <a:cubicBezTo>
                  <a:pt x="67" y="24"/>
                  <a:pt x="65" y="25"/>
                  <a:pt x="63" y="27"/>
                </a:cubicBezTo>
                <a:moveTo>
                  <a:pt x="55" y="19"/>
                </a:moveTo>
                <a:cubicBezTo>
                  <a:pt x="53" y="22"/>
                  <a:pt x="54" y="25"/>
                  <a:pt x="56" y="27"/>
                </a:cubicBezTo>
                <a:cubicBezTo>
                  <a:pt x="58" y="28"/>
                  <a:pt x="61" y="27"/>
                  <a:pt x="63" y="24"/>
                </a:cubicBezTo>
                <a:cubicBezTo>
                  <a:pt x="65" y="22"/>
                  <a:pt x="64" y="19"/>
                  <a:pt x="62" y="17"/>
                </a:cubicBezTo>
                <a:cubicBezTo>
                  <a:pt x="60" y="16"/>
                  <a:pt x="57" y="17"/>
                  <a:pt x="55" y="19"/>
                </a:cubicBezTo>
                <a:moveTo>
                  <a:pt x="40" y="21"/>
                </a:moveTo>
                <a:cubicBezTo>
                  <a:pt x="45" y="24"/>
                  <a:pt x="51" y="22"/>
                  <a:pt x="54" y="17"/>
                </a:cubicBezTo>
                <a:cubicBezTo>
                  <a:pt x="58" y="12"/>
                  <a:pt x="57" y="6"/>
                  <a:pt x="52" y="3"/>
                </a:cubicBezTo>
                <a:cubicBezTo>
                  <a:pt x="48" y="0"/>
                  <a:pt x="41" y="2"/>
                  <a:pt x="38" y="7"/>
                </a:cubicBezTo>
                <a:cubicBezTo>
                  <a:pt x="35" y="12"/>
                  <a:pt x="36" y="18"/>
                  <a:pt x="40" y="21"/>
                </a:cubicBezTo>
                <a:moveTo>
                  <a:pt x="65" y="62"/>
                </a:moveTo>
                <a:cubicBezTo>
                  <a:pt x="64" y="62"/>
                  <a:pt x="63" y="63"/>
                  <a:pt x="63" y="64"/>
                </a:cubicBezTo>
                <a:cubicBezTo>
                  <a:pt x="56" y="74"/>
                  <a:pt x="35" y="91"/>
                  <a:pt x="31" y="96"/>
                </a:cubicBezTo>
                <a:cubicBezTo>
                  <a:pt x="26" y="104"/>
                  <a:pt x="17" y="106"/>
                  <a:pt x="9" y="102"/>
                </a:cubicBezTo>
                <a:cubicBezTo>
                  <a:pt x="2" y="97"/>
                  <a:pt x="0" y="87"/>
                  <a:pt x="5" y="80"/>
                </a:cubicBezTo>
                <a:cubicBezTo>
                  <a:pt x="11" y="70"/>
                  <a:pt x="27" y="70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1" y="61"/>
                  <a:pt x="31" y="61"/>
                </a:cubicBezTo>
                <a:cubicBezTo>
                  <a:pt x="25" y="52"/>
                  <a:pt x="25" y="38"/>
                  <a:pt x="30" y="31"/>
                </a:cubicBezTo>
                <a:cubicBezTo>
                  <a:pt x="35" y="23"/>
                  <a:pt x="45" y="27"/>
                  <a:pt x="56" y="34"/>
                </a:cubicBezTo>
                <a:cubicBezTo>
                  <a:pt x="66" y="40"/>
                  <a:pt x="70" y="53"/>
                  <a:pt x="65" y="6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967" name="Google Shape;4967;p22"/>
          <p:cNvGrpSpPr/>
          <p:nvPr/>
        </p:nvGrpSpPr>
        <p:grpSpPr>
          <a:xfrm>
            <a:off x="1689857" y="3231881"/>
            <a:ext cx="211165" cy="260029"/>
            <a:chOff x="1985963" y="3206750"/>
            <a:chExt cx="192088" cy="236538"/>
          </a:xfrm>
        </p:grpSpPr>
        <p:sp>
          <p:nvSpPr>
            <p:cNvPr id="4968" name="Google Shape;4968;p22"/>
            <p:cNvSpPr/>
            <p:nvPr/>
          </p:nvSpPr>
          <p:spPr>
            <a:xfrm>
              <a:off x="1985963" y="3206750"/>
              <a:ext cx="192088" cy="236538"/>
            </a:xfrm>
            <a:custGeom>
              <a:rect b="b" l="l" r="r" t="t"/>
              <a:pathLst>
                <a:path extrusionOk="0" h="103" w="84">
                  <a:moveTo>
                    <a:pt x="75" y="18"/>
                  </a:moveTo>
                  <a:cubicBezTo>
                    <a:pt x="69" y="6"/>
                    <a:pt x="57" y="0"/>
                    <a:pt x="41" y="1"/>
                  </a:cubicBezTo>
                  <a:cubicBezTo>
                    <a:pt x="17" y="3"/>
                    <a:pt x="8" y="27"/>
                    <a:pt x="7" y="28"/>
                  </a:cubicBezTo>
                  <a:cubicBezTo>
                    <a:pt x="6" y="30"/>
                    <a:pt x="8" y="33"/>
                    <a:pt x="10" y="34"/>
                  </a:cubicBezTo>
                  <a:cubicBezTo>
                    <a:pt x="13" y="35"/>
                    <a:pt x="15" y="34"/>
                    <a:pt x="16" y="31"/>
                  </a:cubicBezTo>
                  <a:cubicBezTo>
                    <a:pt x="17" y="30"/>
                    <a:pt x="24" y="12"/>
                    <a:pt x="42" y="11"/>
                  </a:cubicBezTo>
                  <a:cubicBezTo>
                    <a:pt x="54" y="10"/>
                    <a:pt x="63" y="13"/>
                    <a:pt x="67" y="22"/>
                  </a:cubicBezTo>
                  <a:cubicBezTo>
                    <a:pt x="74" y="35"/>
                    <a:pt x="69" y="57"/>
                    <a:pt x="57" y="70"/>
                  </a:cubicBezTo>
                  <a:cubicBezTo>
                    <a:pt x="44" y="86"/>
                    <a:pt x="31" y="94"/>
                    <a:pt x="22" y="93"/>
                  </a:cubicBezTo>
                  <a:cubicBezTo>
                    <a:pt x="17" y="93"/>
                    <a:pt x="13" y="90"/>
                    <a:pt x="9" y="84"/>
                  </a:cubicBezTo>
                  <a:cubicBezTo>
                    <a:pt x="8" y="82"/>
                    <a:pt x="5" y="81"/>
                    <a:pt x="3" y="83"/>
                  </a:cubicBezTo>
                  <a:cubicBezTo>
                    <a:pt x="1" y="84"/>
                    <a:pt x="0" y="87"/>
                    <a:pt x="1" y="89"/>
                  </a:cubicBezTo>
                  <a:cubicBezTo>
                    <a:pt x="6" y="98"/>
                    <a:pt x="13" y="102"/>
                    <a:pt x="21" y="103"/>
                  </a:cubicBezTo>
                  <a:cubicBezTo>
                    <a:pt x="22" y="103"/>
                    <a:pt x="22" y="103"/>
                    <a:pt x="23" y="103"/>
                  </a:cubicBezTo>
                  <a:cubicBezTo>
                    <a:pt x="39" y="103"/>
                    <a:pt x="56" y="87"/>
                    <a:pt x="65" y="77"/>
                  </a:cubicBezTo>
                  <a:cubicBezTo>
                    <a:pt x="79" y="60"/>
                    <a:pt x="84" y="34"/>
                    <a:pt x="75" y="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9" name="Google Shape;4969;p22"/>
            <p:cNvSpPr/>
            <p:nvPr/>
          </p:nvSpPr>
          <p:spPr>
            <a:xfrm>
              <a:off x="2017713" y="3255962"/>
              <a:ext cx="119063" cy="139700"/>
            </a:xfrm>
            <a:custGeom>
              <a:rect b="b" l="l" r="r" t="t"/>
              <a:pathLst>
                <a:path extrusionOk="0" h="61" w="52">
                  <a:moveTo>
                    <a:pt x="30" y="10"/>
                  </a:moveTo>
                  <a:cubicBezTo>
                    <a:pt x="32" y="10"/>
                    <a:pt x="34" y="10"/>
                    <a:pt x="36" y="11"/>
                  </a:cubicBezTo>
                  <a:cubicBezTo>
                    <a:pt x="39" y="12"/>
                    <a:pt x="40" y="14"/>
                    <a:pt x="41" y="16"/>
                  </a:cubicBezTo>
                  <a:cubicBezTo>
                    <a:pt x="41" y="19"/>
                    <a:pt x="40" y="23"/>
                    <a:pt x="39" y="27"/>
                  </a:cubicBezTo>
                  <a:cubicBezTo>
                    <a:pt x="38" y="27"/>
                    <a:pt x="38" y="27"/>
                    <a:pt x="37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4"/>
                    <a:pt x="23" y="22"/>
                    <a:pt x="22" y="20"/>
                  </a:cubicBezTo>
                  <a:cubicBezTo>
                    <a:pt x="23" y="17"/>
                    <a:pt x="26" y="12"/>
                    <a:pt x="30" y="10"/>
                  </a:cubicBezTo>
                  <a:moveTo>
                    <a:pt x="8" y="37"/>
                  </a:moveTo>
                  <a:cubicBezTo>
                    <a:pt x="5" y="37"/>
                    <a:pt x="5" y="37"/>
                    <a:pt x="5" y="37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" y="47"/>
                    <a:pt x="0" y="57"/>
                    <a:pt x="7" y="60"/>
                  </a:cubicBezTo>
                  <a:cubicBezTo>
                    <a:pt x="7" y="61"/>
                    <a:pt x="8" y="61"/>
                    <a:pt x="9" y="61"/>
                  </a:cubicBezTo>
                  <a:cubicBezTo>
                    <a:pt x="11" y="61"/>
                    <a:pt x="12" y="60"/>
                    <a:pt x="13" y="58"/>
                  </a:cubicBezTo>
                  <a:cubicBezTo>
                    <a:pt x="14" y="56"/>
                    <a:pt x="14" y="53"/>
                    <a:pt x="11" y="52"/>
                  </a:cubicBezTo>
                  <a:cubicBezTo>
                    <a:pt x="11" y="51"/>
                    <a:pt x="11" y="48"/>
                    <a:pt x="12" y="45"/>
                  </a:cubicBezTo>
                  <a:cubicBezTo>
                    <a:pt x="18" y="43"/>
                    <a:pt x="21" y="40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0" y="40"/>
                    <a:pt x="26" y="44"/>
                    <a:pt x="23" y="47"/>
                  </a:cubicBezTo>
                  <a:cubicBezTo>
                    <a:pt x="21" y="49"/>
                    <a:pt x="20" y="52"/>
                    <a:pt x="22" y="54"/>
                  </a:cubicBezTo>
                  <a:cubicBezTo>
                    <a:pt x="24" y="56"/>
                    <a:pt x="27" y="56"/>
                    <a:pt x="29" y="54"/>
                  </a:cubicBezTo>
                  <a:cubicBezTo>
                    <a:pt x="41" y="44"/>
                    <a:pt x="52" y="28"/>
                    <a:pt x="50" y="15"/>
                  </a:cubicBezTo>
                  <a:cubicBezTo>
                    <a:pt x="49" y="9"/>
                    <a:pt x="46" y="5"/>
                    <a:pt x="40" y="2"/>
                  </a:cubicBezTo>
                  <a:cubicBezTo>
                    <a:pt x="35" y="0"/>
                    <a:pt x="31" y="0"/>
                    <a:pt x="26" y="2"/>
                  </a:cubicBezTo>
                  <a:cubicBezTo>
                    <a:pt x="17" y="6"/>
                    <a:pt x="13" y="17"/>
                    <a:pt x="12" y="19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4"/>
                    <a:pt x="16" y="29"/>
                    <a:pt x="14" y="32"/>
                  </a:cubicBezTo>
                  <a:cubicBezTo>
                    <a:pt x="13" y="34"/>
                    <a:pt x="11" y="36"/>
                    <a:pt x="8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70" name="Google Shape;4970;p22"/>
          <p:cNvSpPr/>
          <p:nvPr/>
        </p:nvSpPr>
        <p:spPr>
          <a:xfrm>
            <a:off x="1175036" y="3280745"/>
            <a:ext cx="254793" cy="165791"/>
          </a:xfrm>
          <a:custGeom>
            <a:rect b="b" l="l" r="r" t="t"/>
            <a:pathLst>
              <a:path extrusionOk="0" h="66" w="101">
                <a:moveTo>
                  <a:pt x="65" y="53"/>
                </a:moveTo>
                <a:cubicBezTo>
                  <a:pt x="71" y="49"/>
                  <a:pt x="75" y="42"/>
                  <a:pt x="75" y="34"/>
                </a:cubicBezTo>
                <a:cubicBezTo>
                  <a:pt x="75" y="24"/>
                  <a:pt x="69" y="15"/>
                  <a:pt x="61" y="11"/>
                </a:cubicBezTo>
                <a:cubicBezTo>
                  <a:pt x="74" y="16"/>
                  <a:pt x="86" y="28"/>
                  <a:pt x="90" y="33"/>
                </a:cubicBezTo>
                <a:cubicBezTo>
                  <a:pt x="86" y="38"/>
                  <a:pt x="77" y="48"/>
                  <a:pt x="65" y="53"/>
                </a:cubicBezTo>
                <a:moveTo>
                  <a:pt x="11" y="33"/>
                </a:moveTo>
                <a:cubicBezTo>
                  <a:pt x="15" y="28"/>
                  <a:pt x="25" y="18"/>
                  <a:pt x="37" y="12"/>
                </a:cubicBezTo>
                <a:cubicBezTo>
                  <a:pt x="30" y="17"/>
                  <a:pt x="25" y="25"/>
                  <a:pt x="25" y="34"/>
                </a:cubicBezTo>
                <a:cubicBezTo>
                  <a:pt x="25" y="41"/>
                  <a:pt x="28" y="47"/>
                  <a:pt x="33" y="52"/>
                </a:cubicBezTo>
                <a:cubicBezTo>
                  <a:pt x="23" y="47"/>
                  <a:pt x="14" y="38"/>
                  <a:pt x="11" y="33"/>
                </a:cubicBezTo>
                <a:moveTo>
                  <a:pt x="60" y="49"/>
                </a:moveTo>
                <a:cubicBezTo>
                  <a:pt x="57" y="49"/>
                  <a:pt x="54" y="46"/>
                  <a:pt x="54" y="43"/>
                </a:cubicBezTo>
                <a:cubicBezTo>
                  <a:pt x="54" y="40"/>
                  <a:pt x="57" y="37"/>
                  <a:pt x="60" y="37"/>
                </a:cubicBezTo>
                <a:cubicBezTo>
                  <a:pt x="63" y="37"/>
                  <a:pt x="66" y="40"/>
                  <a:pt x="66" y="43"/>
                </a:cubicBezTo>
                <a:cubicBezTo>
                  <a:pt x="66" y="46"/>
                  <a:pt x="63" y="49"/>
                  <a:pt x="60" y="49"/>
                </a:cubicBezTo>
                <a:moveTo>
                  <a:pt x="42" y="27"/>
                </a:moveTo>
                <a:cubicBezTo>
                  <a:pt x="41" y="29"/>
                  <a:pt x="40" y="32"/>
                  <a:pt x="41" y="36"/>
                </a:cubicBezTo>
                <a:cubicBezTo>
                  <a:pt x="42" y="39"/>
                  <a:pt x="40" y="41"/>
                  <a:pt x="38" y="42"/>
                </a:cubicBezTo>
                <a:cubicBezTo>
                  <a:pt x="37" y="42"/>
                  <a:pt x="37" y="42"/>
                  <a:pt x="37" y="42"/>
                </a:cubicBezTo>
                <a:cubicBezTo>
                  <a:pt x="35" y="42"/>
                  <a:pt x="33" y="41"/>
                  <a:pt x="32" y="38"/>
                </a:cubicBezTo>
                <a:cubicBezTo>
                  <a:pt x="30" y="30"/>
                  <a:pt x="33" y="24"/>
                  <a:pt x="35" y="21"/>
                </a:cubicBezTo>
                <a:cubicBezTo>
                  <a:pt x="39" y="16"/>
                  <a:pt x="44" y="14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51" y="14"/>
                  <a:pt x="53" y="16"/>
                  <a:pt x="53" y="19"/>
                </a:cubicBezTo>
                <a:cubicBezTo>
                  <a:pt x="53" y="21"/>
                  <a:pt x="51" y="23"/>
                  <a:pt x="48" y="23"/>
                </a:cubicBezTo>
                <a:cubicBezTo>
                  <a:pt x="47" y="23"/>
                  <a:pt x="44" y="24"/>
                  <a:pt x="42" y="27"/>
                </a:cubicBezTo>
                <a:moveTo>
                  <a:pt x="100" y="30"/>
                </a:moveTo>
                <a:cubicBezTo>
                  <a:pt x="99" y="29"/>
                  <a:pt x="78" y="0"/>
                  <a:pt x="50" y="0"/>
                </a:cubicBezTo>
                <a:cubicBezTo>
                  <a:pt x="23" y="0"/>
                  <a:pt x="2" y="29"/>
                  <a:pt x="1" y="30"/>
                </a:cubicBezTo>
                <a:cubicBezTo>
                  <a:pt x="0" y="32"/>
                  <a:pt x="0" y="34"/>
                  <a:pt x="1" y="36"/>
                </a:cubicBezTo>
                <a:cubicBezTo>
                  <a:pt x="2" y="37"/>
                  <a:pt x="23" y="66"/>
                  <a:pt x="50" y="66"/>
                </a:cubicBezTo>
                <a:cubicBezTo>
                  <a:pt x="78" y="66"/>
                  <a:pt x="99" y="37"/>
                  <a:pt x="100" y="36"/>
                </a:cubicBezTo>
                <a:cubicBezTo>
                  <a:pt x="101" y="34"/>
                  <a:pt x="101" y="32"/>
                  <a:pt x="100" y="3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71" name="Google Shape;4971;p22"/>
          <p:cNvSpPr/>
          <p:nvPr/>
        </p:nvSpPr>
        <p:spPr>
          <a:xfrm>
            <a:off x="731766" y="3235371"/>
            <a:ext cx="191967" cy="256539"/>
          </a:xfrm>
          <a:custGeom>
            <a:rect b="b" l="l" r="r" t="t"/>
            <a:pathLst>
              <a:path extrusionOk="0" h="102" w="76">
                <a:moveTo>
                  <a:pt x="27" y="4"/>
                </a:moveTo>
                <a:cubicBezTo>
                  <a:pt x="28" y="4"/>
                  <a:pt x="30" y="4"/>
                  <a:pt x="31" y="5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1"/>
                  <a:pt x="20" y="10"/>
                  <a:pt x="19" y="9"/>
                </a:cubicBezTo>
                <a:cubicBezTo>
                  <a:pt x="20" y="6"/>
                  <a:pt x="23" y="4"/>
                  <a:pt x="27" y="4"/>
                </a:cubicBezTo>
                <a:moveTo>
                  <a:pt x="18" y="31"/>
                </a:moveTo>
                <a:cubicBezTo>
                  <a:pt x="25" y="26"/>
                  <a:pt x="25" y="26"/>
                  <a:pt x="25" y="26"/>
                </a:cubicBezTo>
                <a:cubicBezTo>
                  <a:pt x="33" y="34"/>
                  <a:pt x="33" y="34"/>
                  <a:pt x="33" y="34"/>
                </a:cubicBezTo>
                <a:cubicBezTo>
                  <a:pt x="18" y="34"/>
                  <a:pt x="18" y="34"/>
                  <a:pt x="18" y="34"/>
                </a:cubicBezTo>
                <a:lnTo>
                  <a:pt x="18" y="31"/>
                </a:lnTo>
                <a:close/>
                <a:moveTo>
                  <a:pt x="35" y="30"/>
                </a:moveTo>
                <a:cubicBezTo>
                  <a:pt x="29" y="24"/>
                  <a:pt x="29" y="24"/>
                  <a:pt x="29" y="24"/>
                </a:cubicBezTo>
                <a:cubicBezTo>
                  <a:pt x="35" y="19"/>
                  <a:pt x="35" y="19"/>
                  <a:pt x="35" y="19"/>
                </a:cubicBezTo>
                <a:lnTo>
                  <a:pt x="35" y="30"/>
                </a:lnTo>
                <a:close/>
                <a:moveTo>
                  <a:pt x="19" y="18"/>
                </a:moveTo>
                <a:cubicBezTo>
                  <a:pt x="34" y="8"/>
                  <a:pt x="34" y="8"/>
                  <a:pt x="34" y="8"/>
                </a:cubicBezTo>
                <a:cubicBezTo>
                  <a:pt x="35" y="9"/>
                  <a:pt x="35" y="10"/>
                  <a:pt x="35" y="12"/>
                </a:cubicBezTo>
                <a:cubicBezTo>
                  <a:pt x="35" y="15"/>
                  <a:pt x="35" y="15"/>
                  <a:pt x="35" y="1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18"/>
                  <a:pt x="18" y="18"/>
                  <a:pt x="18" y="18"/>
                </a:cubicBezTo>
                <a:cubicBezTo>
                  <a:pt x="19" y="18"/>
                  <a:pt x="19" y="18"/>
                  <a:pt x="19" y="18"/>
                </a:cubicBezTo>
                <a:moveTo>
                  <a:pt x="39" y="42"/>
                </a:moveTo>
                <a:cubicBezTo>
                  <a:pt x="39" y="12"/>
                  <a:pt x="39" y="12"/>
                  <a:pt x="39" y="12"/>
                </a:cubicBezTo>
                <a:cubicBezTo>
                  <a:pt x="39" y="5"/>
                  <a:pt x="33" y="0"/>
                  <a:pt x="27" y="0"/>
                </a:cubicBezTo>
                <a:cubicBezTo>
                  <a:pt x="22" y="0"/>
                  <a:pt x="17" y="3"/>
                  <a:pt x="16" y="7"/>
                </a:cubicBezTo>
                <a:cubicBezTo>
                  <a:pt x="15" y="7"/>
                  <a:pt x="15" y="7"/>
                  <a:pt x="14" y="7"/>
                </a:cubicBezTo>
                <a:cubicBezTo>
                  <a:pt x="14" y="7"/>
                  <a:pt x="13" y="7"/>
                  <a:pt x="12" y="7"/>
                </a:cubicBezTo>
                <a:cubicBezTo>
                  <a:pt x="6" y="4"/>
                  <a:pt x="6" y="4"/>
                  <a:pt x="6" y="4"/>
                </a:cubicBezTo>
                <a:cubicBezTo>
                  <a:pt x="4" y="3"/>
                  <a:pt x="2" y="3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0" y="7"/>
                  <a:pt x="0" y="9"/>
                  <a:pt x="2" y="10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5"/>
                  <a:pt x="9" y="15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5"/>
                  <a:pt x="1" y="26"/>
                  <a:pt x="1" y="27"/>
                </a:cubicBezTo>
                <a:cubicBezTo>
                  <a:pt x="2" y="27"/>
                  <a:pt x="2" y="28"/>
                  <a:pt x="3" y="28"/>
                </a:cubicBezTo>
                <a:cubicBezTo>
                  <a:pt x="4" y="30"/>
                  <a:pt x="4" y="30"/>
                  <a:pt x="4" y="30"/>
                </a:cubicBezTo>
                <a:cubicBezTo>
                  <a:pt x="5" y="30"/>
                  <a:pt x="7" y="30"/>
                  <a:pt x="8" y="29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48"/>
                  <a:pt x="15" y="48"/>
                  <a:pt x="15" y="48"/>
                </a:cubicBezTo>
                <a:cubicBezTo>
                  <a:pt x="13" y="49"/>
                  <a:pt x="13" y="49"/>
                  <a:pt x="13" y="49"/>
                </a:cubicBezTo>
                <a:cubicBezTo>
                  <a:pt x="7" y="51"/>
                  <a:pt x="3" y="56"/>
                  <a:pt x="3" y="62"/>
                </a:cubicBezTo>
                <a:cubicBezTo>
                  <a:pt x="3" y="74"/>
                  <a:pt x="3" y="74"/>
                  <a:pt x="3" y="74"/>
                </a:cubicBezTo>
                <a:cubicBezTo>
                  <a:pt x="3" y="79"/>
                  <a:pt x="5" y="83"/>
                  <a:pt x="7" y="87"/>
                </a:cubicBezTo>
                <a:cubicBezTo>
                  <a:pt x="18" y="102"/>
                  <a:pt x="18" y="102"/>
                  <a:pt x="18" y="102"/>
                </a:cubicBezTo>
                <a:cubicBezTo>
                  <a:pt x="68" y="102"/>
                  <a:pt x="68" y="102"/>
                  <a:pt x="68" y="102"/>
                </a:cubicBezTo>
                <a:cubicBezTo>
                  <a:pt x="73" y="74"/>
                  <a:pt x="73" y="74"/>
                  <a:pt x="73" y="74"/>
                </a:cubicBezTo>
                <a:cubicBezTo>
                  <a:pt x="76" y="61"/>
                  <a:pt x="67" y="49"/>
                  <a:pt x="55" y="46"/>
                </a:cubicBezTo>
                <a:lnTo>
                  <a:pt x="39" y="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972" name="Google Shape;4972;p22"/>
          <p:cNvGrpSpPr/>
          <p:nvPr/>
        </p:nvGrpSpPr>
        <p:grpSpPr>
          <a:xfrm>
            <a:off x="239632" y="3280745"/>
            <a:ext cx="254793" cy="165791"/>
            <a:chOff x="666751" y="3251200"/>
            <a:chExt cx="231775" cy="150813"/>
          </a:xfrm>
        </p:grpSpPr>
        <p:sp>
          <p:nvSpPr>
            <p:cNvPr id="4973" name="Google Shape;4973;p22"/>
            <p:cNvSpPr/>
            <p:nvPr/>
          </p:nvSpPr>
          <p:spPr>
            <a:xfrm>
              <a:off x="723901" y="3267075"/>
              <a:ext cx="33338" cy="317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4" name="Google Shape;4974;p22"/>
            <p:cNvSpPr/>
            <p:nvPr/>
          </p:nvSpPr>
          <p:spPr>
            <a:xfrm>
              <a:off x="762001" y="3289300"/>
              <a:ext cx="90488" cy="28575"/>
            </a:xfrm>
            <a:custGeom>
              <a:rect b="b" l="l" r="r" t="t"/>
              <a:pathLst>
                <a:path extrusionOk="0" h="12" w="40">
                  <a:moveTo>
                    <a:pt x="6" y="0"/>
                  </a:moveTo>
                  <a:cubicBezTo>
                    <a:pt x="5" y="0"/>
                    <a:pt x="3" y="0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40" y="12"/>
                    <a:pt x="40" y="11"/>
                  </a:cubicBezTo>
                  <a:cubicBezTo>
                    <a:pt x="40" y="11"/>
                    <a:pt x="40" y="10"/>
                    <a:pt x="40" y="10"/>
                  </a:cubicBezTo>
                  <a:cubicBezTo>
                    <a:pt x="35" y="7"/>
                    <a:pt x="26" y="1"/>
                    <a:pt x="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5" name="Google Shape;4975;p22"/>
            <p:cNvSpPr/>
            <p:nvPr/>
          </p:nvSpPr>
          <p:spPr>
            <a:xfrm>
              <a:off x="706438" y="3298825"/>
              <a:ext cx="42863" cy="19050"/>
            </a:xfrm>
            <a:custGeom>
              <a:rect b="b" l="l" r="r" t="t"/>
              <a:pathLst>
                <a:path extrusionOk="0" h="8" w="19">
                  <a:moveTo>
                    <a:pt x="19" y="7"/>
                  </a:moveTo>
                  <a:cubicBezTo>
                    <a:pt x="19" y="5"/>
                    <a:pt x="17" y="4"/>
                    <a:pt x="1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9" y="8"/>
                    <a:pt x="19" y="8"/>
                    <a:pt x="19" y="8"/>
                  </a:cubicBezTo>
                  <a:lnTo>
                    <a:pt x="19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6" name="Google Shape;4976;p22"/>
            <p:cNvSpPr/>
            <p:nvPr/>
          </p:nvSpPr>
          <p:spPr>
            <a:xfrm>
              <a:off x="666751" y="3251200"/>
              <a:ext cx="231775" cy="150813"/>
            </a:xfrm>
            <a:custGeom>
              <a:rect b="b" l="l" r="r" t="t"/>
              <a:pathLst>
                <a:path extrusionOk="0" h="66" w="101">
                  <a:moveTo>
                    <a:pt x="93" y="62"/>
                  </a:moveTo>
                  <a:cubicBezTo>
                    <a:pt x="90" y="62"/>
                    <a:pt x="88" y="60"/>
                    <a:pt x="88" y="58"/>
                  </a:cubicBezTo>
                  <a:cubicBezTo>
                    <a:pt x="88" y="56"/>
                    <a:pt x="88" y="55"/>
                    <a:pt x="89" y="54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7"/>
                    <a:pt x="91" y="59"/>
                    <a:pt x="93" y="59"/>
                  </a:cubicBezTo>
                  <a:cubicBezTo>
                    <a:pt x="95" y="59"/>
                    <a:pt x="96" y="57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5"/>
                    <a:pt x="97" y="56"/>
                    <a:pt x="97" y="58"/>
                  </a:cubicBezTo>
                  <a:cubicBezTo>
                    <a:pt x="97" y="60"/>
                    <a:pt x="95" y="62"/>
                    <a:pt x="93" y="62"/>
                  </a:cubicBezTo>
                  <a:moveTo>
                    <a:pt x="13" y="58"/>
                  </a:moveTo>
                  <a:cubicBezTo>
                    <a:pt x="13" y="60"/>
                    <a:pt x="11" y="62"/>
                    <a:pt x="8" y="62"/>
                  </a:cubicBezTo>
                  <a:cubicBezTo>
                    <a:pt x="5" y="62"/>
                    <a:pt x="3" y="60"/>
                    <a:pt x="3" y="58"/>
                  </a:cubicBezTo>
                  <a:cubicBezTo>
                    <a:pt x="3" y="56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6" y="59"/>
                    <a:pt x="8" y="59"/>
                  </a:cubicBezTo>
                  <a:cubicBezTo>
                    <a:pt x="10" y="59"/>
                    <a:pt x="12" y="57"/>
                    <a:pt x="12" y="55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5"/>
                    <a:pt x="13" y="56"/>
                    <a:pt x="13" y="58"/>
                  </a:cubicBezTo>
                  <a:moveTo>
                    <a:pt x="96" y="50"/>
                  </a:moveTo>
                  <a:cubicBezTo>
                    <a:pt x="96" y="22"/>
                    <a:pt x="96" y="22"/>
                    <a:pt x="96" y="22"/>
                  </a:cubicBezTo>
                  <a:cubicBezTo>
                    <a:pt x="96" y="20"/>
                    <a:pt x="95" y="18"/>
                    <a:pt x="93" y="18"/>
                  </a:cubicBezTo>
                  <a:cubicBezTo>
                    <a:pt x="91" y="18"/>
                    <a:pt x="89" y="20"/>
                    <a:pt x="89" y="22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0" y="0"/>
                    <a:pt x="8" y="0"/>
                  </a:cubicBezTo>
                  <a:cubicBezTo>
                    <a:pt x="6" y="0"/>
                    <a:pt x="4" y="2"/>
                    <a:pt x="4" y="4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1" y="51"/>
                    <a:pt x="0" y="54"/>
                    <a:pt x="0" y="58"/>
                  </a:cubicBezTo>
                  <a:cubicBezTo>
                    <a:pt x="0" y="62"/>
                    <a:pt x="3" y="66"/>
                    <a:pt x="8" y="66"/>
                  </a:cubicBezTo>
                  <a:cubicBezTo>
                    <a:pt x="13" y="66"/>
                    <a:pt x="16" y="62"/>
                    <a:pt x="16" y="58"/>
                  </a:cubicBezTo>
                  <a:cubicBezTo>
                    <a:pt x="16" y="54"/>
                    <a:pt x="14" y="51"/>
                    <a:pt x="12" y="50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6" y="51"/>
                    <a:pt x="84" y="54"/>
                    <a:pt x="84" y="58"/>
                  </a:cubicBezTo>
                  <a:cubicBezTo>
                    <a:pt x="84" y="62"/>
                    <a:pt x="88" y="66"/>
                    <a:pt x="93" y="66"/>
                  </a:cubicBezTo>
                  <a:cubicBezTo>
                    <a:pt x="97" y="66"/>
                    <a:pt x="101" y="62"/>
                    <a:pt x="101" y="58"/>
                  </a:cubicBezTo>
                  <a:cubicBezTo>
                    <a:pt x="101" y="54"/>
                    <a:pt x="99" y="51"/>
                    <a:pt x="96" y="5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77" name="Google Shape;4977;p22"/>
          <p:cNvSpPr/>
          <p:nvPr/>
        </p:nvSpPr>
        <p:spPr>
          <a:xfrm>
            <a:off x="8747277" y="2729862"/>
            <a:ext cx="181496" cy="260029"/>
          </a:xfrm>
          <a:custGeom>
            <a:rect b="b" l="l" r="r" t="t"/>
            <a:pathLst>
              <a:path extrusionOk="0" h="103" w="72">
                <a:moveTo>
                  <a:pt x="12" y="96"/>
                </a:moveTo>
                <a:cubicBezTo>
                  <a:pt x="9" y="96"/>
                  <a:pt x="7" y="93"/>
                  <a:pt x="7" y="90"/>
                </a:cubicBezTo>
                <a:cubicBezTo>
                  <a:pt x="7" y="68"/>
                  <a:pt x="7" y="68"/>
                  <a:pt x="7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1" y="68"/>
                  <a:pt x="22" y="67"/>
                  <a:pt x="23" y="66"/>
                </a:cubicBezTo>
                <a:cubicBezTo>
                  <a:pt x="24" y="64"/>
                  <a:pt x="24" y="64"/>
                  <a:pt x="24" y="64"/>
                </a:cubicBezTo>
                <a:cubicBezTo>
                  <a:pt x="27" y="79"/>
                  <a:pt x="27" y="79"/>
                  <a:pt x="27" y="79"/>
                </a:cubicBezTo>
                <a:cubicBezTo>
                  <a:pt x="27" y="81"/>
                  <a:pt x="29" y="82"/>
                  <a:pt x="30" y="82"/>
                </a:cubicBezTo>
                <a:cubicBezTo>
                  <a:pt x="30" y="82"/>
                  <a:pt x="30" y="82"/>
                  <a:pt x="30" y="82"/>
                </a:cubicBezTo>
                <a:cubicBezTo>
                  <a:pt x="32" y="82"/>
                  <a:pt x="33" y="81"/>
                  <a:pt x="34" y="79"/>
                </a:cubicBezTo>
                <a:cubicBezTo>
                  <a:pt x="37" y="60"/>
                  <a:pt x="37" y="60"/>
                  <a:pt x="37" y="60"/>
                </a:cubicBezTo>
                <a:cubicBezTo>
                  <a:pt x="40" y="78"/>
                  <a:pt x="40" y="78"/>
                  <a:pt x="40" y="78"/>
                </a:cubicBezTo>
                <a:cubicBezTo>
                  <a:pt x="41" y="80"/>
                  <a:pt x="42" y="81"/>
                  <a:pt x="44" y="81"/>
                </a:cubicBezTo>
                <a:cubicBezTo>
                  <a:pt x="45" y="81"/>
                  <a:pt x="47" y="80"/>
                  <a:pt x="47" y="79"/>
                </a:cubicBezTo>
                <a:cubicBezTo>
                  <a:pt x="51" y="68"/>
                  <a:pt x="51" y="68"/>
                  <a:pt x="51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93"/>
                  <a:pt x="63" y="96"/>
                  <a:pt x="60" y="96"/>
                </a:cubicBezTo>
                <a:lnTo>
                  <a:pt x="12" y="96"/>
                </a:lnTo>
                <a:close/>
                <a:moveTo>
                  <a:pt x="7" y="32"/>
                </a:moveTo>
                <a:cubicBezTo>
                  <a:pt x="7" y="29"/>
                  <a:pt x="9" y="27"/>
                  <a:pt x="12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9" y="30"/>
                  <a:pt x="21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4" y="30"/>
                  <a:pt x="55" y="29"/>
                  <a:pt x="55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3" y="27"/>
                  <a:pt x="65" y="29"/>
                  <a:pt x="65" y="32"/>
                </a:cubicBezTo>
                <a:cubicBezTo>
                  <a:pt x="65" y="61"/>
                  <a:pt x="65" y="61"/>
                  <a:pt x="65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7" y="61"/>
                  <a:pt x="46" y="62"/>
                  <a:pt x="46" y="63"/>
                </a:cubicBezTo>
                <a:cubicBezTo>
                  <a:pt x="45" y="65"/>
                  <a:pt x="45" y="65"/>
                  <a:pt x="45" y="65"/>
                </a:cubicBezTo>
                <a:cubicBezTo>
                  <a:pt x="41" y="39"/>
                  <a:pt x="41" y="39"/>
                  <a:pt x="41" y="39"/>
                </a:cubicBezTo>
                <a:cubicBezTo>
                  <a:pt x="40" y="38"/>
                  <a:pt x="39" y="37"/>
                  <a:pt x="37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6" y="37"/>
                  <a:pt x="34" y="38"/>
                  <a:pt x="34" y="39"/>
                </a:cubicBezTo>
                <a:cubicBezTo>
                  <a:pt x="30" y="61"/>
                  <a:pt x="30" y="61"/>
                  <a:pt x="30" y="61"/>
                </a:cubicBezTo>
                <a:cubicBezTo>
                  <a:pt x="29" y="55"/>
                  <a:pt x="29" y="55"/>
                  <a:pt x="29" y="55"/>
                </a:cubicBezTo>
                <a:cubicBezTo>
                  <a:pt x="29" y="53"/>
                  <a:pt x="28" y="52"/>
                  <a:pt x="26" y="52"/>
                </a:cubicBezTo>
                <a:cubicBezTo>
                  <a:pt x="25" y="52"/>
                  <a:pt x="23" y="52"/>
                  <a:pt x="23" y="54"/>
                </a:cubicBezTo>
                <a:cubicBezTo>
                  <a:pt x="18" y="61"/>
                  <a:pt x="18" y="61"/>
                  <a:pt x="18" y="61"/>
                </a:cubicBezTo>
                <a:cubicBezTo>
                  <a:pt x="7" y="61"/>
                  <a:pt x="7" y="61"/>
                  <a:pt x="7" y="61"/>
                </a:cubicBezTo>
                <a:lnTo>
                  <a:pt x="7" y="32"/>
                </a:lnTo>
                <a:close/>
                <a:moveTo>
                  <a:pt x="30" y="9"/>
                </a:moveTo>
                <a:cubicBezTo>
                  <a:pt x="30" y="6"/>
                  <a:pt x="33" y="4"/>
                  <a:pt x="35" y="4"/>
                </a:cubicBezTo>
                <a:cubicBezTo>
                  <a:pt x="38" y="4"/>
                  <a:pt x="41" y="6"/>
                  <a:pt x="41" y="9"/>
                </a:cubicBezTo>
                <a:cubicBezTo>
                  <a:pt x="41" y="11"/>
                  <a:pt x="40" y="12"/>
                  <a:pt x="39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1" y="12"/>
                  <a:pt x="30" y="11"/>
                  <a:pt x="30" y="9"/>
                </a:cubicBezTo>
                <a:moveTo>
                  <a:pt x="55" y="20"/>
                </a:moveTo>
                <a:cubicBezTo>
                  <a:pt x="55" y="18"/>
                  <a:pt x="55" y="18"/>
                  <a:pt x="55" y="18"/>
                </a:cubicBezTo>
                <a:cubicBezTo>
                  <a:pt x="55" y="15"/>
                  <a:pt x="53" y="13"/>
                  <a:pt x="50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4" y="12"/>
                  <a:pt x="44" y="10"/>
                  <a:pt x="44" y="9"/>
                </a:cubicBezTo>
                <a:cubicBezTo>
                  <a:pt x="44" y="4"/>
                  <a:pt x="40" y="0"/>
                  <a:pt x="35" y="0"/>
                </a:cubicBezTo>
                <a:cubicBezTo>
                  <a:pt x="31" y="0"/>
                  <a:pt x="27" y="4"/>
                  <a:pt x="27" y="9"/>
                </a:cubicBezTo>
                <a:cubicBezTo>
                  <a:pt x="27" y="10"/>
                  <a:pt x="27" y="12"/>
                  <a:pt x="28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19" y="13"/>
                  <a:pt x="17" y="15"/>
                  <a:pt x="17" y="18"/>
                </a:cubicBezTo>
                <a:cubicBezTo>
                  <a:pt x="17" y="20"/>
                  <a:pt x="17" y="20"/>
                  <a:pt x="17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2" y="20"/>
                  <a:pt x="0" y="22"/>
                  <a:pt x="0" y="25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0"/>
                  <a:pt x="2" y="103"/>
                  <a:pt x="5" y="103"/>
                </a:cubicBezTo>
                <a:cubicBezTo>
                  <a:pt x="67" y="103"/>
                  <a:pt x="67" y="103"/>
                  <a:pt x="67" y="103"/>
                </a:cubicBezTo>
                <a:cubicBezTo>
                  <a:pt x="70" y="103"/>
                  <a:pt x="72" y="100"/>
                  <a:pt x="72" y="97"/>
                </a:cubicBezTo>
                <a:cubicBezTo>
                  <a:pt x="72" y="25"/>
                  <a:pt x="72" y="25"/>
                  <a:pt x="72" y="25"/>
                </a:cubicBezTo>
                <a:cubicBezTo>
                  <a:pt x="72" y="22"/>
                  <a:pt x="70" y="20"/>
                  <a:pt x="67" y="20"/>
                </a:cubicBezTo>
                <a:lnTo>
                  <a:pt x="55" y="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78" name="Google Shape;4978;p22"/>
          <p:cNvSpPr/>
          <p:nvPr/>
        </p:nvSpPr>
        <p:spPr>
          <a:xfrm>
            <a:off x="8260378" y="2738588"/>
            <a:ext cx="267010" cy="240832"/>
          </a:xfrm>
          <a:custGeom>
            <a:rect b="b" l="l" r="r" t="t"/>
            <a:pathLst>
              <a:path extrusionOk="0" h="96" w="106">
                <a:moveTo>
                  <a:pt x="104" y="62"/>
                </a:moveTo>
                <a:cubicBezTo>
                  <a:pt x="104" y="44"/>
                  <a:pt x="83" y="14"/>
                  <a:pt x="70" y="14"/>
                </a:cubicBezTo>
                <a:cubicBezTo>
                  <a:pt x="64" y="14"/>
                  <a:pt x="61" y="21"/>
                  <a:pt x="59" y="30"/>
                </a:cubicBezTo>
                <a:cubicBezTo>
                  <a:pt x="58" y="29"/>
                  <a:pt x="58" y="28"/>
                  <a:pt x="57" y="28"/>
                </a:cubicBezTo>
                <a:cubicBezTo>
                  <a:pt x="57" y="4"/>
                  <a:pt x="57" y="4"/>
                  <a:pt x="57" y="4"/>
                </a:cubicBezTo>
                <a:cubicBezTo>
                  <a:pt x="57" y="2"/>
                  <a:pt x="55" y="0"/>
                  <a:pt x="53" y="0"/>
                </a:cubicBezTo>
                <a:cubicBezTo>
                  <a:pt x="51" y="0"/>
                  <a:pt x="49" y="2"/>
                  <a:pt x="49" y="4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29"/>
                  <a:pt x="48" y="30"/>
                  <a:pt x="47" y="31"/>
                </a:cubicBezTo>
                <a:cubicBezTo>
                  <a:pt x="45" y="22"/>
                  <a:pt x="42" y="15"/>
                  <a:pt x="36" y="15"/>
                </a:cubicBezTo>
                <a:cubicBezTo>
                  <a:pt x="23" y="15"/>
                  <a:pt x="2" y="44"/>
                  <a:pt x="2" y="63"/>
                </a:cubicBezTo>
                <a:cubicBezTo>
                  <a:pt x="2" y="81"/>
                  <a:pt x="0" y="96"/>
                  <a:pt x="13" y="96"/>
                </a:cubicBezTo>
                <a:cubicBezTo>
                  <a:pt x="25" y="96"/>
                  <a:pt x="49" y="81"/>
                  <a:pt x="49" y="63"/>
                </a:cubicBezTo>
                <a:cubicBezTo>
                  <a:pt x="49" y="56"/>
                  <a:pt x="49" y="48"/>
                  <a:pt x="48" y="41"/>
                </a:cubicBezTo>
                <a:cubicBezTo>
                  <a:pt x="50" y="40"/>
                  <a:pt x="52" y="38"/>
                  <a:pt x="53" y="36"/>
                </a:cubicBezTo>
                <a:cubicBezTo>
                  <a:pt x="55" y="37"/>
                  <a:pt x="56" y="39"/>
                  <a:pt x="58" y="40"/>
                </a:cubicBezTo>
                <a:cubicBezTo>
                  <a:pt x="57" y="48"/>
                  <a:pt x="57" y="56"/>
                  <a:pt x="57" y="62"/>
                </a:cubicBezTo>
                <a:cubicBezTo>
                  <a:pt x="57" y="81"/>
                  <a:pt x="81" y="96"/>
                  <a:pt x="94" y="96"/>
                </a:cubicBezTo>
                <a:cubicBezTo>
                  <a:pt x="106" y="96"/>
                  <a:pt x="104" y="81"/>
                  <a:pt x="104" y="6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79" name="Google Shape;4979;p22"/>
          <p:cNvSpPr/>
          <p:nvPr/>
        </p:nvSpPr>
        <p:spPr>
          <a:xfrm>
            <a:off x="6052753" y="3240606"/>
            <a:ext cx="267010" cy="251303"/>
          </a:xfrm>
          <a:custGeom>
            <a:rect b="b" l="l" r="r" t="t"/>
            <a:pathLst>
              <a:path extrusionOk="0" h="100" w="106">
                <a:moveTo>
                  <a:pt x="63" y="76"/>
                </a:moveTo>
                <a:cubicBezTo>
                  <a:pt x="59" y="81"/>
                  <a:pt x="52" y="84"/>
                  <a:pt x="45" y="84"/>
                </a:cubicBezTo>
                <a:cubicBezTo>
                  <a:pt x="39" y="84"/>
                  <a:pt x="32" y="81"/>
                  <a:pt x="28" y="76"/>
                </a:cubicBezTo>
                <a:cubicBezTo>
                  <a:pt x="18" y="67"/>
                  <a:pt x="18" y="50"/>
                  <a:pt x="28" y="41"/>
                </a:cubicBezTo>
                <a:cubicBezTo>
                  <a:pt x="32" y="36"/>
                  <a:pt x="39" y="33"/>
                  <a:pt x="45" y="33"/>
                </a:cubicBezTo>
                <a:cubicBezTo>
                  <a:pt x="52" y="33"/>
                  <a:pt x="59" y="36"/>
                  <a:pt x="63" y="41"/>
                </a:cubicBezTo>
                <a:cubicBezTo>
                  <a:pt x="73" y="50"/>
                  <a:pt x="73" y="67"/>
                  <a:pt x="63" y="76"/>
                </a:cubicBezTo>
                <a:moveTo>
                  <a:pt x="98" y="0"/>
                </a:moveTo>
                <a:cubicBezTo>
                  <a:pt x="98" y="0"/>
                  <a:pt x="73" y="0"/>
                  <a:pt x="73" y="0"/>
                </a:cubicBezTo>
                <a:cubicBezTo>
                  <a:pt x="68" y="0"/>
                  <a:pt x="65" y="4"/>
                  <a:pt x="65" y="9"/>
                </a:cubicBezTo>
                <a:cubicBezTo>
                  <a:pt x="65" y="13"/>
                  <a:pt x="68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8" y="17"/>
                  <a:pt x="78" y="17"/>
                  <a:pt x="78" y="17"/>
                </a:cubicBezTo>
                <a:cubicBezTo>
                  <a:pt x="69" y="25"/>
                  <a:pt x="69" y="25"/>
                  <a:pt x="69" y="25"/>
                </a:cubicBezTo>
                <a:cubicBezTo>
                  <a:pt x="62" y="20"/>
                  <a:pt x="54" y="17"/>
                  <a:pt x="45" y="17"/>
                </a:cubicBezTo>
                <a:cubicBezTo>
                  <a:pt x="34" y="17"/>
                  <a:pt x="24" y="21"/>
                  <a:pt x="16" y="29"/>
                </a:cubicBezTo>
                <a:cubicBezTo>
                  <a:pt x="0" y="45"/>
                  <a:pt x="0" y="72"/>
                  <a:pt x="16" y="88"/>
                </a:cubicBezTo>
                <a:cubicBezTo>
                  <a:pt x="24" y="96"/>
                  <a:pt x="34" y="100"/>
                  <a:pt x="45" y="100"/>
                </a:cubicBezTo>
                <a:cubicBezTo>
                  <a:pt x="57" y="100"/>
                  <a:pt x="67" y="96"/>
                  <a:pt x="75" y="88"/>
                </a:cubicBezTo>
                <a:cubicBezTo>
                  <a:pt x="89" y="74"/>
                  <a:pt x="91" y="52"/>
                  <a:pt x="81" y="36"/>
                </a:cubicBezTo>
                <a:cubicBezTo>
                  <a:pt x="90" y="27"/>
                  <a:pt x="90" y="27"/>
                  <a:pt x="90" y="27"/>
                </a:cubicBezTo>
                <a:cubicBezTo>
                  <a:pt x="90" y="33"/>
                  <a:pt x="90" y="33"/>
                  <a:pt x="90" y="33"/>
                </a:cubicBezTo>
                <a:cubicBezTo>
                  <a:pt x="90" y="37"/>
                  <a:pt x="94" y="41"/>
                  <a:pt x="98" y="41"/>
                </a:cubicBezTo>
                <a:cubicBezTo>
                  <a:pt x="103" y="41"/>
                  <a:pt x="106" y="37"/>
                  <a:pt x="106" y="33"/>
                </a:cubicBezTo>
                <a:cubicBezTo>
                  <a:pt x="106" y="8"/>
                  <a:pt x="106" y="8"/>
                  <a:pt x="106" y="8"/>
                </a:cubicBezTo>
                <a:cubicBezTo>
                  <a:pt x="106" y="5"/>
                  <a:pt x="106" y="0"/>
                  <a:pt x="98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0" name="Google Shape;4980;p22"/>
          <p:cNvSpPr/>
          <p:nvPr/>
        </p:nvSpPr>
        <p:spPr>
          <a:xfrm>
            <a:off x="5668818" y="3235371"/>
            <a:ext cx="141358" cy="256539"/>
          </a:xfrm>
          <a:custGeom>
            <a:rect b="b" l="l" r="r" t="t"/>
            <a:pathLst>
              <a:path extrusionOk="0" h="102" w="56">
                <a:moveTo>
                  <a:pt x="48" y="74"/>
                </a:moveTo>
                <a:cubicBezTo>
                  <a:pt x="48" y="85"/>
                  <a:pt x="39" y="94"/>
                  <a:pt x="28" y="94"/>
                </a:cubicBezTo>
                <a:cubicBezTo>
                  <a:pt x="17" y="94"/>
                  <a:pt x="8" y="85"/>
                  <a:pt x="8" y="74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5"/>
                  <a:pt x="11" y="52"/>
                  <a:pt x="14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5" y="52"/>
                  <a:pt x="48" y="55"/>
                  <a:pt x="48" y="58"/>
                </a:cubicBezTo>
                <a:lnTo>
                  <a:pt x="48" y="74"/>
                </a:lnTo>
                <a:close/>
                <a:moveTo>
                  <a:pt x="8" y="28"/>
                </a:moveTo>
                <a:cubicBezTo>
                  <a:pt x="8" y="16"/>
                  <a:pt x="16" y="10"/>
                  <a:pt x="21" y="9"/>
                </a:cubicBezTo>
                <a:cubicBezTo>
                  <a:pt x="23" y="9"/>
                  <a:pt x="25" y="10"/>
                  <a:pt x="25" y="12"/>
                </a:cubicBezTo>
                <a:cubicBezTo>
                  <a:pt x="26" y="14"/>
                  <a:pt x="25" y="16"/>
                  <a:pt x="23" y="17"/>
                </a:cubicBezTo>
                <a:cubicBezTo>
                  <a:pt x="22" y="17"/>
                  <a:pt x="16" y="19"/>
                  <a:pt x="16" y="28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5"/>
                  <a:pt x="15" y="47"/>
                  <a:pt x="12" y="47"/>
                </a:cubicBezTo>
                <a:cubicBezTo>
                  <a:pt x="10" y="47"/>
                  <a:pt x="8" y="45"/>
                  <a:pt x="8" y="43"/>
                </a:cubicBezTo>
                <a:lnTo>
                  <a:pt x="8" y="28"/>
                </a:lnTo>
                <a:close/>
                <a:moveTo>
                  <a:pt x="28" y="0"/>
                </a:moveTo>
                <a:cubicBezTo>
                  <a:pt x="13" y="0"/>
                  <a:pt x="0" y="12"/>
                  <a:pt x="0" y="27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90"/>
                  <a:pt x="13" y="102"/>
                  <a:pt x="28" y="102"/>
                </a:cubicBezTo>
                <a:cubicBezTo>
                  <a:pt x="43" y="102"/>
                  <a:pt x="56" y="90"/>
                  <a:pt x="56" y="74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2"/>
                  <a:pt x="43" y="0"/>
                  <a:pt x="28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1" name="Google Shape;4981;p22"/>
          <p:cNvSpPr/>
          <p:nvPr/>
        </p:nvSpPr>
        <p:spPr>
          <a:xfrm>
            <a:off x="5169703" y="3235371"/>
            <a:ext cx="253048" cy="260029"/>
          </a:xfrm>
          <a:custGeom>
            <a:rect b="b" l="l" r="r" t="t"/>
            <a:pathLst>
              <a:path extrusionOk="0" h="103" w="100">
                <a:moveTo>
                  <a:pt x="51" y="28"/>
                </a:moveTo>
                <a:cubicBezTo>
                  <a:pt x="51" y="27"/>
                  <a:pt x="51" y="27"/>
                  <a:pt x="51" y="26"/>
                </a:cubicBezTo>
                <a:cubicBezTo>
                  <a:pt x="75" y="44"/>
                  <a:pt x="75" y="44"/>
                  <a:pt x="75" y="44"/>
                </a:cubicBezTo>
                <a:cubicBezTo>
                  <a:pt x="75" y="45"/>
                  <a:pt x="74" y="45"/>
                  <a:pt x="73" y="45"/>
                </a:cubicBezTo>
                <a:lnTo>
                  <a:pt x="51" y="28"/>
                </a:lnTo>
                <a:close/>
                <a:moveTo>
                  <a:pt x="50" y="78"/>
                </a:moveTo>
                <a:cubicBezTo>
                  <a:pt x="24" y="58"/>
                  <a:pt x="24" y="58"/>
                  <a:pt x="24" y="58"/>
                </a:cubicBezTo>
                <a:cubicBezTo>
                  <a:pt x="25" y="58"/>
                  <a:pt x="26" y="57"/>
                  <a:pt x="27" y="57"/>
                </a:cubicBezTo>
                <a:cubicBezTo>
                  <a:pt x="50" y="75"/>
                  <a:pt x="50" y="75"/>
                  <a:pt x="50" y="75"/>
                </a:cubicBezTo>
                <a:cubicBezTo>
                  <a:pt x="50" y="76"/>
                  <a:pt x="50" y="77"/>
                  <a:pt x="50" y="78"/>
                </a:cubicBezTo>
                <a:moveTo>
                  <a:pt x="46" y="88"/>
                </a:moveTo>
                <a:cubicBezTo>
                  <a:pt x="16" y="64"/>
                  <a:pt x="16" y="64"/>
                  <a:pt x="16" y="64"/>
                </a:cubicBezTo>
                <a:cubicBezTo>
                  <a:pt x="17" y="64"/>
                  <a:pt x="17" y="63"/>
                  <a:pt x="18" y="62"/>
                </a:cubicBezTo>
                <a:cubicBezTo>
                  <a:pt x="47" y="85"/>
                  <a:pt x="47" y="85"/>
                  <a:pt x="47" y="85"/>
                </a:cubicBezTo>
                <a:cubicBezTo>
                  <a:pt x="47" y="86"/>
                  <a:pt x="46" y="87"/>
                  <a:pt x="46" y="88"/>
                </a:cubicBezTo>
                <a:moveTo>
                  <a:pt x="44" y="55"/>
                </a:moveTo>
                <a:cubicBezTo>
                  <a:pt x="45" y="55"/>
                  <a:pt x="46" y="55"/>
                  <a:pt x="47" y="55"/>
                </a:cubicBezTo>
                <a:cubicBezTo>
                  <a:pt x="47" y="56"/>
                  <a:pt x="47" y="57"/>
                  <a:pt x="47" y="57"/>
                </a:cubicBezTo>
                <a:cubicBezTo>
                  <a:pt x="49" y="60"/>
                  <a:pt x="50" y="63"/>
                  <a:pt x="50" y="66"/>
                </a:cubicBezTo>
                <a:cubicBezTo>
                  <a:pt x="35" y="55"/>
                  <a:pt x="35" y="55"/>
                  <a:pt x="35" y="55"/>
                </a:cubicBezTo>
                <a:cubicBezTo>
                  <a:pt x="38" y="54"/>
                  <a:pt x="41" y="54"/>
                  <a:pt x="44" y="55"/>
                </a:cubicBezTo>
                <a:moveTo>
                  <a:pt x="55" y="16"/>
                </a:moveTo>
                <a:cubicBezTo>
                  <a:pt x="84" y="38"/>
                  <a:pt x="84" y="38"/>
                  <a:pt x="84" y="38"/>
                </a:cubicBezTo>
                <a:cubicBezTo>
                  <a:pt x="83" y="39"/>
                  <a:pt x="83" y="40"/>
                  <a:pt x="82" y="40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7"/>
                  <a:pt x="54" y="16"/>
                  <a:pt x="55" y="16"/>
                </a:cubicBezTo>
                <a:moveTo>
                  <a:pt x="97" y="30"/>
                </a:moveTo>
                <a:cubicBezTo>
                  <a:pt x="95" y="29"/>
                  <a:pt x="92" y="29"/>
                  <a:pt x="90" y="32"/>
                </a:cubicBezTo>
                <a:cubicBezTo>
                  <a:pt x="90" y="32"/>
                  <a:pt x="90" y="32"/>
                  <a:pt x="89" y="33"/>
                </a:cubicBezTo>
                <a:cubicBezTo>
                  <a:pt x="58" y="9"/>
                  <a:pt x="58" y="9"/>
                  <a:pt x="58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1" y="7"/>
                  <a:pt x="61" y="3"/>
                  <a:pt x="59" y="1"/>
                </a:cubicBezTo>
                <a:cubicBezTo>
                  <a:pt x="56" y="0"/>
                  <a:pt x="53" y="0"/>
                  <a:pt x="51" y="2"/>
                </a:cubicBezTo>
                <a:cubicBezTo>
                  <a:pt x="51" y="3"/>
                  <a:pt x="37" y="18"/>
                  <a:pt x="41" y="39"/>
                </a:cubicBezTo>
                <a:cubicBezTo>
                  <a:pt x="42" y="41"/>
                  <a:pt x="42" y="44"/>
                  <a:pt x="43" y="47"/>
                </a:cubicBezTo>
                <a:cubicBezTo>
                  <a:pt x="44" y="49"/>
                  <a:pt x="45" y="52"/>
                  <a:pt x="46" y="55"/>
                </a:cubicBezTo>
                <a:cubicBezTo>
                  <a:pt x="44" y="51"/>
                  <a:pt x="40" y="47"/>
                  <a:pt x="34" y="45"/>
                </a:cubicBezTo>
                <a:cubicBezTo>
                  <a:pt x="14" y="47"/>
                  <a:pt x="2" y="64"/>
                  <a:pt x="2" y="65"/>
                </a:cubicBezTo>
                <a:cubicBezTo>
                  <a:pt x="0" y="67"/>
                  <a:pt x="1" y="70"/>
                  <a:pt x="3" y="72"/>
                </a:cubicBezTo>
                <a:cubicBezTo>
                  <a:pt x="6" y="74"/>
                  <a:pt x="9" y="73"/>
                  <a:pt x="11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42" y="94"/>
                  <a:pt x="42" y="94"/>
                  <a:pt x="42" y="94"/>
                </a:cubicBezTo>
                <a:cubicBezTo>
                  <a:pt x="40" y="96"/>
                  <a:pt x="41" y="99"/>
                  <a:pt x="43" y="101"/>
                </a:cubicBezTo>
                <a:cubicBezTo>
                  <a:pt x="45" y="103"/>
                  <a:pt x="48" y="102"/>
                  <a:pt x="50" y="100"/>
                </a:cubicBezTo>
                <a:cubicBezTo>
                  <a:pt x="50" y="100"/>
                  <a:pt x="64" y="84"/>
                  <a:pt x="60" y="63"/>
                </a:cubicBezTo>
                <a:cubicBezTo>
                  <a:pt x="59" y="61"/>
                  <a:pt x="59" y="58"/>
                  <a:pt x="58" y="55"/>
                </a:cubicBezTo>
                <a:cubicBezTo>
                  <a:pt x="57" y="52"/>
                  <a:pt x="55" y="49"/>
                  <a:pt x="54" y="45"/>
                </a:cubicBezTo>
                <a:cubicBezTo>
                  <a:pt x="54" y="44"/>
                  <a:pt x="53" y="44"/>
                  <a:pt x="53" y="44"/>
                </a:cubicBezTo>
                <a:cubicBezTo>
                  <a:pt x="52" y="42"/>
                  <a:pt x="52" y="40"/>
                  <a:pt x="51" y="38"/>
                </a:cubicBezTo>
                <a:cubicBezTo>
                  <a:pt x="64" y="48"/>
                  <a:pt x="64" y="48"/>
                  <a:pt x="64" y="48"/>
                </a:cubicBezTo>
                <a:cubicBezTo>
                  <a:pt x="62" y="48"/>
                  <a:pt x="59" y="48"/>
                  <a:pt x="56" y="47"/>
                </a:cubicBezTo>
                <a:cubicBezTo>
                  <a:pt x="56" y="47"/>
                  <a:pt x="55" y="47"/>
                  <a:pt x="55" y="47"/>
                </a:cubicBezTo>
                <a:cubicBezTo>
                  <a:pt x="57" y="51"/>
                  <a:pt x="60" y="55"/>
                  <a:pt x="65" y="58"/>
                </a:cubicBezTo>
                <a:cubicBezTo>
                  <a:pt x="86" y="56"/>
                  <a:pt x="98" y="38"/>
                  <a:pt x="99" y="37"/>
                </a:cubicBezTo>
                <a:cubicBezTo>
                  <a:pt x="100" y="35"/>
                  <a:pt x="100" y="32"/>
                  <a:pt x="97" y="3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982" name="Google Shape;4982;p22"/>
          <p:cNvGrpSpPr/>
          <p:nvPr/>
        </p:nvGrpSpPr>
        <p:grpSpPr>
          <a:xfrm>
            <a:off x="4752610" y="3235371"/>
            <a:ext cx="267010" cy="256539"/>
            <a:chOff x="4752610" y="3119855"/>
            <a:chExt cx="267010" cy="256539"/>
          </a:xfrm>
        </p:grpSpPr>
        <p:sp>
          <p:nvSpPr>
            <p:cNvPr id="4983" name="Google Shape;4983;p22"/>
            <p:cNvSpPr/>
            <p:nvPr/>
          </p:nvSpPr>
          <p:spPr>
            <a:xfrm>
              <a:off x="4752610" y="3119855"/>
              <a:ext cx="267010" cy="256539"/>
            </a:xfrm>
            <a:custGeom>
              <a:rect b="b" l="l" r="r" t="t"/>
              <a:pathLst>
                <a:path extrusionOk="0" h="102" w="106">
                  <a:moveTo>
                    <a:pt x="94" y="28"/>
                  </a:moveTo>
                  <a:cubicBezTo>
                    <a:pt x="35" y="87"/>
                    <a:pt x="35" y="87"/>
                    <a:pt x="35" y="87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4" y="42"/>
                    <a:pt x="54" y="42"/>
                    <a:pt x="55" y="42"/>
                  </a:cubicBezTo>
                  <a:cubicBezTo>
                    <a:pt x="55" y="42"/>
                    <a:pt x="56" y="42"/>
                    <a:pt x="56" y="41"/>
                  </a:cubicBezTo>
                  <a:cubicBezTo>
                    <a:pt x="57" y="40"/>
                    <a:pt x="57" y="39"/>
                    <a:pt x="56" y="38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3" y="33"/>
                    <a:pt x="63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5" y="32"/>
                    <a:pt x="65" y="31"/>
                    <a:pt x="64" y="30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2" y="25"/>
                    <a:pt x="72" y="25"/>
                    <a:pt x="73" y="25"/>
                  </a:cubicBezTo>
                  <a:cubicBezTo>
                    <a:pt x="74" y="24"/>
                    <a:pt x="74" y="23"/>
                    <a:pt x="73" y="2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7" y="8"/>
                    <a:pt x="82" y="8"/>
                    <a:pt x="89" y="14"/>
                  </a:cubicBezTo>
                  <a:cubicBezTo>
                    <a:pt x="95" y="21"/>
                    <a:pt x="95" y="26"/>
                    <a:pt x="94" y="28"/>
                  </a:cubicBezTo>
                  <a:moveTo>
                    <a:pt x="94" y="9"/>
                  </a:moveTo>
                  <a:cubicBezTo>
                    <a:pt x="87" y="2"/>
                    <a:pt x="81" y="0"/>
                    <a:pt x="77" y="0"/>
                  </a:cubicBezTo>
                  <a:cubicBezTo>
                    <a:pt x="74" y="0"/>
                    <a:pt x="72" y="1"/>
                    <a:pt x="71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0" y="94"/>
                    <a:pt x="0" y="98"/>
                    <a:pt x="3" y="100"/>
                  </a:cubicBezTo>
                  <a:cubicBezTo>
                    <a:pt x="4" y="101"/>
                    <a:pt x="5" y="102"/>
                    <a:pt x="7" y="102"/>
                  </a:cubicBezTo>
                  <a:cubicBezTo>
                    <a:pt x="8" y="102"/>
                    <a:pt x="10" y="101"/>
                    <a:pt x="11" y="100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101" y="31"/>
                    <a:pt x="106" y="21"/>
                    <a:pt x="94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4" name="Google Shape;4984;p22"/>
            <p:cNvSpPr/>
            <p:nvPr/>
          </p:nvSpPr>
          <p:spPr>
            <a:xfrm>
              <a:off x="4810200" y="3238526"/>
              <a:ext cx="82023" cy="82023"/>
            </a:xfrm>
            <a:custGeom>
              <a:rect b="b" l="l" r="r" t="t"/>
              <a:pathLst>
                <a:path extrusionOk="0" h="33" w="33">
                  <a:moveTo>
                    <a:pt x="1" y="20"/>
                  </a:moveTo>
                  <a:cubicBezTo>
                    <a:pt x="0" y="22"/>
                    <a:pt x="1" y="26"/>
                    <a:pt x="4" y="29"/>
                  </a:cubicBezTo>
                  <a:cubicBezTo>
                    <a:pt x="7" y="32"/>
                    <a:pt x="11" y="33"/>
                    <a:pt x="12" y="3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85" name="Google Shape;4985;p22"/>
          <p:cNvGrpSpPr/>
          <p:nvPr/>
        </p:nvGrpSpPr>
        <p:grpSpPr>
          <a:xfrm>
            <a:off x="4339007" y="3308668"/>
            <a:ext cx="256539" cy="113436"/>
            <a:chOff x="4339007" y="3193152"/>
            <a:chExt cx="256539" cy="113436"/>
          </a:xfrm>
        </p:grpSpPr>
        <p:sp>
          <p:nvSpPr>
            <p:cNvPr id="4986" name="Google Shape;4986;p22"/>
            <p:cNvSpPr/>
            <p:nvPr/>
          </p:nvSpPr>
          <p:spPr>
            <a:xfrm>
              <a:off x="4396598" y="3245507"/>
              <a:ext cx="29668" cy="33159"/>
            </a:xfrm>
            <a:custGeom>
              <a:rect b="b" l="l" r="r" t="t"/>
              <a:pathLst>
                <a:path extrusionOk="0" h="13" w="12">
                  <a:moveTo>
                    <a:pt x="8" y="2"/>
                  </a:moveTo>
                  <a:cubicBezTo>
                    <a:pt x="8" y="2"/>
                    <a:pt x="8" y="5"/>
                    <a:pt x="6" y="7"/>
                  </a:cubicBezTo>
                  <a:cubicBezTo>
                    <a:pt x="5" y="8"/>
                    <a:pt x="4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5" y="13"/>
                    <a:pt x="7" y="11"/>
                    <a:pt x="9" y="10"/>
                  </a:cubicBezTo>
                  <a:cubicBezTo>
                    <a:pt x="12" y="7"/>
                    <a:pt x="12" y="3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1"/>
                    <a:pt x="8" y="1"/>
                    <a:pt x="8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7" name="Google Shape;4987;p22"/>
            <p:cNvSpPr/>
            <p:nvPr/>
          </p:nvSpPr>
          <p:spPr>
            <a:xfrm>
              <a:off x="4379147" y="3261213"/>
              <a:ext cx="13961" cy="12217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8" name="Google Shape;4988;p22"/>
            <p:cNvSpPr/>
            <p:nvPr/>
          </p:nvSpPr>
          <p:spPr>
            <a:xfrm>
              <a:off x="4537955" y="3245507"/>
              <a:ext cx="29668" cy="33159"/>
            </a:xfrm>
            <a:custGeom>
              <a:rect b="b" l="l" r="r" t="t"/>
              <a:pathLst>
                <a:path extrusionOk="0" h="13" w="12">
                  <a:moveTo>
                    <a:pt x="9" y="2"/>
                  </a:moveTo>
                  <a:cubicBezTo>
                    <a:pt x="9" y="2"/>
                    <a:pt x="9" y="5"/>
                    <a:pt x="7" y="7"/>
                  </a:cubicBezTo>
                  <a:cubicBezTo>
                    <a:pt x="6" y="8"/>
                    <a:pt x="4" y="9"/>
                    <a:pt x="2" y="9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5" y="13"/>
                    <a:pt x="8" y="11"/>
                    <a:pt x="9" y="10"/>
                  </a:cubicBezTo>
                  <a:cubicBezTo>
                    <a:pt x="12" y="7"/>
                    <a:pt x="12" y="3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1"/>
                    <a:pt x="8" y="1"/>
                    <a:pt x="9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9" name="Google Shape;4989;p22"/>
            <p:cNvSpPr/>
            <p:nvPr/>
          </p:nvSpPr>
          <p:spPr>
            <a:xfrm>
              <a:off x="4522250" y="3261213"/>
              <a:ext cx="12217" cy="12217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0" name="Google Shape;4990;p22"/>
            <p:cNvSpPr/>
            <p:nvPr/>
          </p:nvSpPr>
          <p:spPr>
            <a:xfrm>
              <a:off x="4339007" y="3193152"/>
              <a:ext cx="256539" cy="113436"/>
            </a:xfrm>
            <a:custGeom>
              <a:rect b="b" l="l" r="r" t="t"/>
              <a:pathLst>
                <a:path extrusionOk="0" h="45" w="102">
                  <a:moveTo>
                    <a:pt x="79" y="37"/>
                  </a:moveTo>
                  <a:cubicBezTo>
                    <a:pt x="71" y="37"/>
                    <a:pt x="64" y="31"/>
                    <a:pt x="64" y="22"/>
                  </a:cubicBezTo>
                  <a:cubicBezTo>
                    <a:pt x="64" y="14"/>
                    <a:pt x="71" y="7"/>
                    <a:pt x="79" y="7"/>
                  </a:cubicBezTo>
                  <a:cubicBezTo>
                    <a:pt x="87" y="7"/>
                    <a:pt x="94" y="14"/>
                    <a:pt x="94" y="22"/>
                  </a:cubicBezTo>
                  <a:cubicBezTo>
                    <a:pt x="94" y="31"/>
                    <a:pt x="87" y="37"/>
                    <a:pt x="79" y="37"/>
                  </a:cubicBezTo>
                  <a:moveTo>
                    <a:pt x="22" y="37"/>
                  </a:moveTo>
                  <a:cubicBezTo>
                    <a:pt x="14" y="37"/>
                    <a:pt x="7" y="31"/>
                    <a:pt x="7" y="22"/>
                  </a:cubicBezTo>
                  <a:cubicBezTo>
                    <a:pt x="7" y="14"/>
                    <a:pt x="14" y="7"/>
                    <a:pt x="22" y="7"/>
                  </a:cubicBezTo>
                  <a:cubicBezTo>
                    <a:pt x="30" y="7"/>
                    <a:pt x="37" y="14"/>
                    <a:pt x="37" y="22"/>
                  </a:cubicBezTo>
                  <a:cubicBezTo>
                    <a:pt x="37" y="31"/>
                    <a:pt x="30" y="37"/>
                    <a:pt x="22" y="37"/>
                  </a:cubicBezTo>
                  <a:moveTo>
                    <a:pt x="79" y="0"/>
                  </a:moveTo>
                  <a:cubicBezTo>
                    <a:pt x="69" y="0"/>
                    <a:pt x="60" y="6"/>
                    <a:pt x="57" y="16"/>
                  </a:cubicBezTo>
                  <a:cubicBezTo>
                    <a:pt x="55" y="14"/>
                    <a:pt x="52" y="14"/>
                    <a:pt x="50" y="14"/>
                  </a:cubicBezTo>
                  <a:cubicBezTo>
                    <a:pt x="47" y="14"/>
                    <a:pt x="45" y="15"/>
                    <a:pt x="44" y="15"/>
                  </a:cubicBezTo>
                  <a:cubicBezTo>
                    <a:pt x="41" y="6"/>
                    <a:pt x="3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35"/>
                    <a:pt x="10" y="45"/>
                    <a:pt x="22" y="45"/>
                  </a:cubicBezTo>
                  <a:cubicBezTo>
                    <a:pt x="34" y="45"/>
                    <a:pt x="44" y="36"/>
                    <a:pt x="45" y="24"/>
                  </a:cubicBezTo>
                  <a:cubicBezTo>
                    <a:pt x="46" y="23"/>
                    <a:pt x="48" y="22"/>
                    <a:pt x="50" y="21"/>
                  </a:cubicBezTo>
                  <a:cubicBezTo>
                    <a:pt x="52" y="21"/>
                    <a:pt x="54" y="22"/>
                    <a:pt x="56" y="24"/>
                  </a:cubicBezTo>
                  <a:cubicBezTo>
                    <a:pt x="57" y="36"/>
                    <a:pt x="67" y="45"/>
                    <a:pt x="79" y="45"/>
                  </a:cubicBezTo>
                  <a:cubicBezTo>
                    <a:pt x="91" y="45"/>
                    <a:pt x="102" y="35"/>
                    <a:pt x="102" y="22"/>
                  </a:cubicBezTo>
                  <a:cubicBezTo>
                    <a:pt x="102" y="10"/>
                    <a:pt x="91" y="0"/>
                    <a:pt x="7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91" name="Google Shape;4991;p22"/>
          <p:cNvSpPr/>
          <p:nvPr/>
        </p:nvSpPr>
        <p:spPr>
          <a:xfrm>
            <a:off x="3902718" y="3230135"/>
            <a:ext cx="211165" cy="261774"/>
          </a:xfrm>
          <a:custGeom>
            <a:rect b="b" l="l" r="r" t="t"/>
            <a:pathLst>
              <a:path extrusionOk="0" h="104" w="84">
                <a:moveTo>
                  <a:pt x="81" y="43"/>
                </a:moveTo>
                <a:cubicBezTo>
                  <a:pt x="70" y="23"/>
                  <a:pt x="70" y="23"/>
                  <a:pt x="70" y="23"/>
                </a:cubicBezTo>
                <a:cubicBezTo>
                  <a:pt x="72" y="22"/>
                  <a:pt x="72" y="22"/>
                  <a:pt x="72" y="22"/>
                </a:cubicBezTo>
                <a:cubicBezTo>
                  <a:pt x="73" y="20"/>
                  <a:pt x="73" y="17"/>
                  <a:pt x="71" y="16"/>
                </a:cubicBezTo>
                <a:cubicBezTo>
                  <a:pt x="69" y="15"/>
                  <a:pt x="68" y="14"/>
                  <a:pt x="66" y="15"/>
                </a:cubicBezTo>
                <a:cubicBezTo>
                  <a:pt x="62" y="7"/>
                  <a:pt x="62" y="7"/>
                  <a:pt x="62" y="7"/>
                </a:cubicBezTo>
                <a:cubicBezTo>
                  <a:pt x="59" y="1"/>
                  <a:pt x="52" y="0"/>
                  <a:pt x="48" y="6"/>
                </a:cubicBezTo>
                <a:cubicBezTo>
                  <a:pt x="30" y="29"/>
                  <a:pt x="30" y="29"/>
                  <a:pt x="30" y="29"/>
                </a:cubicBezTo>
                <a:cubicBezTo>
                  <a:pt x="26" y="35"/>
                  <a:pt x="28" y="41"/>
                  <a:pt x="35" y="42"/>
                </a:cubicBezTo>
                <a:cubicBezTo>
                  <a:pt x="39" y="43"/>
                  <a:pt x="39" y="43"/>
                  <a:pt x="39" y="43"/>
                </a:cubicBezTo>
                <a:cubicBezTo>
                  <a:pt x="46" y="36"/>
                  <a:pt x="61" y="21"/>
                  <a:pt x="61" y="21"/>
                </a:cubicBezTo>
                <a:cubicBezTo>
                  <a:pt x="62" y="21"/>
                  <a:pt x="34" y="57"/>
                  <a:pt x="34" y="57"/>
                </a:cubicBezTo>
                <a:cubicBezTo>
                  <a:pt x="31" y="56"/>
                  <a:pt x="27" y="58"/>
                  <a:pt x="25" y="60"/>
                </a:cubicBezTo>
                <a:cubicBezTo>
                  <a:pt x="3" y="90"/>
                  <a:pt x="3" y="90"/>
                  <a:pt x="3" y="90"/>
                </a:cubicBezTo>
                <a:cubicBezTo>
                  <a:pt x="0" y="94"/>
                  <a:pt x="0" y="99"/>
                  <a:pt x="4" y="102"/>
                </a:cubicBezTo>
                <a:cubicBezTo>
                  <a:pt x="6" y="103"/>
                  <a:pt x="8" y="104"/>
                  <a:pt x="10" y="104"/>
                </a:cubicBezTo>
                <a:cubicBezTo>
                  <a:pt x="12" y="104"/>
                  <a:pt x="15" y="103"/>
                  <a:pt x="17" y="101"/>
                </a:cubicBezTo>
                <a:cubicBezTo>
                  <a:pt x="39" y="71"/>
                  <a:pt x="39" y="71"/>
                  <a:pt x="39" y="71"/>
                </a:cubicBezTo>
                <a:cubicBezTo>
                  <a:pt x="41" y="68"/>
                  <a:pt x="42" y="65"/>
                  <a:pt x="41" y="62"/>
                </a:cubicBezTo>
                <a:cubicBezTo>
                  <a:pt x="53" y="47"/>
                  <a:pt x="53" y="47"/>
                  <a:pt x="53" y="47"/>
                </a:cubicBezTo>
                <a:cubicBezTo>
                  <a:pt x="74" y="52"/>
                  <a:pt x="74" y="52"/>
                  <a:pt x="74" y="52"/>
                </a:cubicBezTo>
                <a:cubicBezTo>
                  <a:pt x="81" y="53"/>
                  <a:pt x="84" y="49"/>
                  <a:pt x="81" y="4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92" name="Google Shape;4992;p22"/>
          <p:cNvSpPr/>
          <p:nvPr/>
        </p:nvSpPr>
        <p:spPr>
          <a:xfrm>
            <a:off x="3436761" y="3258058"/>
            <a:ext cx="256539" cy="214655"/>
          </a:xfrm>
          <a:custGeom>
            <a:rect b="b" l="l" r="r" t="t"/>
            <a:pathLst>
              <a:path extrusionOk="0" h="85" w="102">
                <a:moveTo>
                  <a:pt x="68" y="34"/>
                </a:moveTo>
                <a:cubicBezTo>
                  <a:pt x="68" y="36"/>
                  <a:pt x="66" y="37"/>
                  <a:pt x="65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44"/>
                  <a:pt x="58" y="44"/>
                  <a:pt x="58" y="44"/>
                </a:cubicBezTo>
                <a:cubicBezTo>
                  <a:pt x="58" y="46"/>
                  <a:pt x="56" y="47"/>
                  <a:pt x="55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6" y="47"/>
                  <a:pt x="45" y="46"/>
                  <a:pt x="45" y="44"/>
                </a:cubicBezTo>
                <a:cubicBezTo>
                  <a:pt x="45" y="37"/>
                  <a:pt x="45" y="37"/>
                  <a:pt x="45" y="37"/>
                </a:cubicBezTo>
                <a:cubicBezTo>
                  <a:pt x="38" y="37"/>
                  <a:pt x="38" y="37"/>
                  <a:pt x="38" y="37"/>
                </a:cubicBezTo>
                <a:cubicBezTo>
                  <a:pt x="36" y="37"/>
                  <a:pt x="35" y="36"/>
                  <a:pt x="35" y="34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6"/>
                  <a:pt x="36" y="25"/>
                  <a:pt x="38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6"/>
                  <a:pt x="46" y="15"/>
                  <a:pt x="48" y="15"/>
                </a:cubicBezTo>
                <a:cubicBezTo>
                  <a:pt x="55" y="15"/>
                  <a:pt x="55" y="15"/>
                  <a:pt x="55" y="15"/>
                </a:cubicBezTo>
                <a:cubicBezTo>
                  <a:pt x="56" y="15"/>
                  <a:pt x="58" y="16"/>
                  <a:pt x="58" y="18"/>
                </a:cubicBezTo>
                <a:cubicBezTo>
                  <a:pt x="58" y="25"/>
                  <a:pt x="58" y="25"/>
                  <a:pt x="58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6" y="25"/>
                  <a:pt x="68" y="26"/>
                  <a:pt x="68" y="28"/>
                </a:cubicBezTo>
                <a:lnTo>
                  <a:pt x="68" y="34"/>
                </a:lnTo>
                <a:close/>
                <a:moveTo>
                  <a:pt x="86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7"/>
                  <a:pt x="0" y="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9"/>
                  <a:pt x="8" y="66"/>
                  <a:pt x="17" y="66"/>
                </a:cubicBezTo>
                <a:cubicBezTo>
                  <a:pt x="59" y="66"/>
                  <a:pt x="59" y="66"/>
                  <a:pt x="59" y="66"/>
                </a:cubicBezTo>
                <a:cubicBezTo>
                  <a:pt x="85" y="84"/>
                  <a:pt x="85" y="84"/>
                  <a:pt x="85" y="84"/>
                </a:cubicBezTo>
                <a:cubicBezTo>
                  <a:pt x="85" y="85"/>
                  <a:pt x="86" y="85"/>
                  <a:pt x="87" y="85"/>
                </a:cubicBezTo>
                <a:cubicBezTo>
                  <a:pt x="88" y="85"/>
                  <a:pt x="89" y="85"/>
                  <a:pt x="89" y="85"/>
                </a:cubicBezTo>
                <a:cubicBezTo>
                  <a:pt x="91" y="84"/>
                  <a:pt x="92" y="82"/>
                  <a:pt x="92" y="81"/>
                </a:cubicBezTo>
                <a:cubicBezTo>
                  <a:pt x="92" y="66"/>
                  <a:pt x="92" y="66"/>
                  <a:pt x="92" y="66"/>
                </a:cubicBezTo>
                <a:cubicBezTo>
                  <a:pt x="98" y="64"/>
                  <a:pt x="102" y="58"/>
                  <a:pt x="102" y="5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2" y="7"/>
                  <a:pt x="95" y="0"/>
                  <a:pt x="86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993" name="Google Shape;4993;p22"/>
          <p:cNvGrpSpPr/>
          <p:nvPr/>
        </p:nvGrpSpPr>
        <p:grpSpPr>
          <a:xfrm>
            <a:off x="2996981" y="3235371"/>
            <a:ext cx="181496" cy="256539"/>
            <a:chOff x="2996981" y="3119855"/>
            <a:chExt cx="181496" cy="256539"/>
          </a:xfrm>
        </p:grpSpPr>
        <p:sp>
          <p:nvSpPr>
            <p:cNvPr id="4994" name="Google Shape;4994;p22"/>
            <p:cNvSpPr/>
            <p:nvPr/>
          </p:nvSpPr>
          <p:spPr>
            <a:xfrm>
              <a:off x="2996981" y="3119855"/>
              <a:ext cx="181496" cy="256539"/>
            </a:xfrm>
            <a:custGeom>
              <a:rect b="b" l="l" r="r" t="t"/>
              <a:pathLst>
                <a:path extrusionOk="0" h="102" w="72">
                  <a:moveTo>
                    <a:pt x="65" y="91"/>
                  </a:moveTo>
                  <a:cubicBezTo>
                    <a:pt x="65" y="93"/>
                    <a:pt x="63" y="95"/>
                    <a:pt x="6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8" y="95"/>
                    <a:pt x="7" y="93"/>
                    <a:pt x="7" y="9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8"/>
                    <a:pt x="8" y="26"/>
                    <a:pt x="11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8"/>
                    <a:pt x="18" y="29"/>
                    <a:pt x="20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3" y="29"/>
                    <a:pt x="55" y="28"/>
                    <a:pt x="55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3" y="26"/>
                    <a:pt x="65" y="28"/>
                    <a:pt x="65" y="30"/>
                  </a:cubicBezTo>
                  <a:lnTo>
                    <a:pt x="65" y="91"/>
                  </a:lnTo>
                  <a:close/>
                  <a:moveTo>
                    <a:pt x="30" y="8"/>
                  </a:moveTo>
                  <a:cubicBezTo>
                    <a:pt x="30" y="5"/>
                    <a:pt x="32" y="3"/>
                    <a:pt x="35" y="3"/>
                  </a:cubicBezTo>
                  <a:cubicBezTo>
                    <a:pt x="38" y="3"/>
                    <a:pt x="40" y="5"/>
                    <a:pt x="40" y="8"/>
                  </a:cubicBezTo>
                  <a:cubicBezTo>
                    <a:pt x="40" y="10"/>
                    <a:pt x="40" y="11"/>
                    <a:pt x="38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1"/>
                    <a:pt x="30" y="10"/>
                    <a:pt x="30" y="8"/>
                  </a:cubicBezTo>
                  <a:moveTo>
                    <a:pt x="55" y="19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4"/>
                    <a:pt x="53" y="12"/>
                    <a:pt x="50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1"/>
                    <a:pt x="44" y="10"/>
                    <a:pt x="44" y="8"/>
                  </a:cubicBezTo>
                  <a:cubicBezTo>
                    <a:pt x="44" y="4"/>
                    <a:pt x="40" y="0"/>
                    <a:pt x="35" y="0"/>
                  </a:cubicBezTo>
                  <a:cubicBezTo>
                    <a:pt x="30" y="0"/>
                    <a:pt x="27" y="4"/>
                    <a:pt x="27" y="8"/>
                  </a:cubicBezTo>
                  <a:cubicBezTo>
                    <a:pt x="27" y="10"/>
                    <a:pt x="27" y="11"/>
                    <a:pt x="28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9" y="12"/>
                    <a:pt x="17" y="14"/>
                    <a:pt x="17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3" y="19"/>
                    <a:pt x="0" y="22"/>
                    <a:pt x="0" y="2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3" y="102"/>
                    <a:pt x="7" y="102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9" y="102"/>
                    <a:pt x="72" y="99"/>
                    <a:pt x="72" y="95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2"/>
                    <a:pt x="69" y="19"/>
                    <a:pt x="65" y="19"/>
                  </a:cubicBezTo>
                  <a:lnTo>
                    <a:pt x="55" y="1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5" name="Google Shape;4995;p22"/>
            <p:cNvSpPr/>
            <p:nvPr/>
          </p:nvSpPr>
          <p:spPr>
            <a:xfrm>
              <a:off x="3030139" y="3210604"/>
              <a:ext cx="33159" cy="2966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6" name="Google Shape;4996;p22"/>
            <p:cNvSpPr/>
            <p:nvPr/>
          </p:nvSpPr>
          <p:spPr>
            <a:xfrm>
              <a:off x="3073768" y="3215838"/>
              <a:ext cx="68062" cy="17452"/>
            </a:xfrm>
            <a:custGeom>
              <a:rect b="b" l="l" r="r" t="t"/>
              <a:pathLst>
                <a:path extrusionOk="0" h="7" w="27">
                  <a:moveTo>
                    <a:pt x="2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7"/>
                    <a:pt x="27" y="6"/>
                    <a:pt x="27" y="4"/>
                  </a:cubicBezTo>
                  <a:cubicBezTo>
                    <a:pt x="27" y="2"/>
                    <a:pt x="26" y="0"/>
                    <a:pt x="2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7" name="Google Shape;4997;p22"/>
            <p:cNvSpPr/>
            <p:nvPr/>
          </p:nvSpPr>
          <p:spPr>
            <a:xfrm>
              <a:off x="3030139" y="3252487"/>
              <a:ext cx="33157" cy="314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8" name="Google Shape;4998;p22"/>
            <p:cNvSpPr/>
            <p:nvPr/>
          </p:nvSpPr>
          <p:spPr>
            <a:xfrm>
              <a:off x="3073767" y="3257722"/>
              <a:ext cx="68061" cy="17452"/>
            </a:xfrm>
            <a:custGeom>
              <a:rect b="b" l="l" r="r" t="t"/>
              <a:pathLst>
                <a:path extrusionOk="0" h="7" w="27">
                  <a:moveTo>
                    <a:pt x="2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7"/>
                    <a:pt x="27" y="6"/>
                    <a:pt x="27" y="4"/>
                  </a:cubicBezTo>
                  <a:cubicBezTo>
                    <a:pt x="27" y="2"/>
                    <a:pt x="26" y="0"/>
                    <a:pt x="2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9" name="Google Shape;4999;p22"/>
            <p:cNvSpPr/>
            <p:nvPr/>
          </p:nvSpPr>
          <p:spPr>
            <a:xfrm>
              <a:off x="3030139" y="3297861"/>
              <a:ext cx="33157" cy="314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0" name="Google Shape;5000;p22"/>
            <p:cNvSpPr/>
            <p:nvPr/>
          </p:nvSpPr>
          <p:spPr>
            <a:xfrm>
              <a:off x="3073767" y="3306587"/>
              <a:ext cx="68061" cy="17452"/>
            </a:xfrm>
            <a:custGeom>
              <a:rect b="b" l="l" r="r" t="t"/>
              <a:pathLst>
                <a:path extrusionOk="0" h="7" w="27">
                  <a:moveTo>
                    <a:pt x="2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7"/>
                    <a:pt x="27" y="5"/>
                    <a:pt x="27" y="3"/>
                  </a:cubicBezTo>
                  <a:cubicBezTo>
                    <a:pt x="27" y="1"/>
                    <a:pt x="26" y="0"/>
                    <a:pt x="2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01" name="Google Shape;5001;p22"/>
          <p:cNvSpPr/>
          <p:nvPr/>
        </p:nvSpPr>
        <p:spPr>
          <a:xfrm>
            <a:off x="2565927" y="3235371"/>
            <a:ext cx="122161" cy="164045"/>
          </a:xfrm>
          <a:custGeom>
            <a:rect b="b" l="l" r="r" t="t"/>
            <a:pathLst>
              <a:path extrusionOk="0" h="65" w="48">
                <a:moveTo>
                  <a:pt x="23" y="4"/>
                </a:moveTo>
                <a:cubicBezTo>
                  <a:pt x="28" y="4"/>
                  <a:pt x="32" y="8"/>
                  <a:pt x="32" y="13"/>
                </a:cubicBezTo>
                <a:cubicBezTo>
                  <a:pt x="32" y="18"/>
                  <a:pt x="28" y="23"/>
                  <a:pt x="23" y="23"/>
                </a:cubicBezTo>
                <a:cubicBezTo>
                  <a:pt x="17" y="23"/>
                  <a:pt x="13" y="18"/>
                  <a:pt x="13" y="13"/>
                </a:cubicBezTo>
                <a:cubicBezTo>
                  <a:pt x="13" y="8"/>
                  <a:pt x="17" y="4"/>
                  <a:pt x="23" y="4"/>
                </a:cubicBezTo>
                <a:moveTo>
                  <a:pt x="12" y="44"/>
                </a:moveTo>
                <a:cubicBezTo>
                  <a:pt x="4" y="44"/>
                  <a:pt x="4" y="44"/>
                  <a:pt x="4" y="44"/>
                </a:cubicBezTo>
                <a:cubicBezTo>
                  <a:pt x="3" y="44"/>
                  <a:pt x="2" y="44"/>
                  <a:pt x="1" y="44"/>
                </a:cubicBezTo>
                <a:cubicBezTo>
                  <a:pt x="2" y="50"/>
                  <a:pt x="6" y="65"/>
                  <a:pt x="25" y="65"/>
                </a:cubicBezTo>
                <a:cubicBezTo>
                  <a:pt x="25" y="65"/>
                  <a:pt x="25" y="65"/>
                  <a:pt x="26" y="65"/>
                </a:cubicBezTo>
                <a:cubicBezTo>
                  <a:pt x="29" y="65"/>
                  <a:pt x="44" y="64"/>
                  <a:pt x="48" y="45"/>
                </a:cubicBezTo>
                <a:cubicBezTo>
                  <a:pt x="46" y="45"/>
                  <a:pt x="44" y="44"/>
                  <a:pt x="42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40" y="41"/>
                  <a:pt x="45" y="33"/>
                  <a:pt x="45" y="24"/>
                </a:cubicBezTo>
                <a:cubicBezTo>
                  <a:pt x="45" y="24"/>
                  <a:pt x="45" y="23"/>
                  <a:pt x="45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4" y="20"/>
                  <a:pt x="35" y="18"/>
                  <a:pt x="36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1" y="10"/>
                  <a:pt x="37" y="6"/>
                  <a:pt x="32" y="4"/>
                </a:cubicBezTo>
                <a:cubicBezTo>
                  <a:pt x="30" y="2"/>
                  <a:pt x="26" y="0"/>
                  <a:pt x="23" y="0"/>
                </a:cubicBezTo>
                <a:cubicBezTo>
                  <a:pt x="19" y="0"/>
                  <a:pt x="16" y="2"/>
                  <a:pt x="14" y="4"/>
                </a:cubicBezTo>
                <a:cubicBezTo>
                  <a:pt x="9" y="6"/>
                  <a:pt x="4" y="10"/>
                  <a:pt x="2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8"/>
                  <a:pt x="11" y="20"/>
                  <a:pt x="13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0" y="24"/>
                  <a:pt x="0" y="24"/>
                </a:cubicBezTo>
                <a:cubicBezTo>
                  <a:pt x="0" y="33"/>
                  <a:pt x="5" y="41"/>
                  <a:pt x="12" y="4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02" name="Google Shape;5002;p22"/>
          <p:cNvGrpSpPr/>
          <p:nvPr/>
        </p:nvGrpSpPr>
        <p:grpSpPr>
          <a:xfrm>
            <a:off x="2524043" y="3258058"/>
            <a:ext cx="200693" cy="228616"/>
            <a:chOff x="2524043" y="3142542"/>
            <a:chExt cx="200693" cy="228616"/>
          </a:xfrm>
        </p:grpSpPr>
        <p:sp>
          <p:nvSpPr>
            <p:cNvPr id="5003" name="Google Shape;5003;p22"/>
            <p:cNvSpPr/>
            <p:nvPr/>
          </p:nvSpPr>
          <p:spPr>
            <a:xfrm>
              <a:off x="2524043" y="3233290"/>
              <a:ext cx="200693" cy="137868"/>
            </a:xfrm>
            <a:custGeom>
              <a:rect b="b" l="l" r="r" t="t"/>
              <a:pathLst>
                <a:path extrusionOk="0" h="55" w="80">
                  <a:moveTo>
                    <a:pt x="79" y="20"/>
                  </a:moveTo>
                  <a:cubicBezTo>
                    <a:pt x="79" y="20"/>
                    <a:pt x="80" y="6"/>
                    <a:pt x="69" y="1"/>
                  </a:cubicBezTo>
                  <a:cubicBezTo>
                    <a:pt x="64" y="23"/>
                    <a:pt x="45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7"/>
                    <a:pt x="44" y="29"/>
                    <a:pt x="46" y="31"/>
                  </a:cubicBezTo>
                  <a:cubicBezTo>
                    <a:pt x="50" y="35"/>
                    <a:pt x="51" y="40"/>
                    <a:pt x="48" y="44"/>
                  </a:cubicBezTo>
                  <a:cubicBezTo>
                    <a:pt x="46" y="48"/>
                    <a:pt x="41" y="50"/>
                    <a:pt x="36" y="50"/>
                  </a:cubicBezTo>
                  <a:cubicBezTo>
                    <a:pt x="33" y="50"/>
                    <a:pt x="30" y="50"/>
                    <a:pt x="27" y="49"/>
                  </a:cubicBezTo>
                  <a:cubicBezTo>
                    <a:pt x="26" y="50"/>
                    <a:pt x="25" y="50"/>
                    <a:pt x="24" y="50"/>
                  </a:cubicBezTo>
                  <a:cubicBezTo>
                    <a:pt x="21" y="50"/>
                    <a:pt x="19" y="48"/>
                    <a:pt x="19" y="45"/>
                  </a:cubicBezTo>
                  <a:cubicBezTo>
                    <a:pt x="19" y="43"/>
                    <a:pt x="21" y="40"/>
                    <a:pt x="24" y="40"/>
                  </a:cubicBezTo>
                  <a:cubicBezTo>
                    <a:pt x="26" y="40"/>
                    <a:pt x="29" y="42"/>
                    <a:pt x="29" y="45"/>
                  </a:cubicBezTo>
                  <a:cubicBezTo>
                    <a:pt x="36" y="48"/>
                    <a:pt x="43" y="46"/>
                    <a:pt x="45" y="42"/>
                  </a:cubicBezTo>
                  <a:cubicBezTo>
                    <a:pt x="47" y="39"/>
                    <a:pt x="47" y="36"/>
                    <a:pt x="44" y="34"/>
                  </a:cubicBezTo>
                  <a:cubicBezTo>
                    <a:pt x="40" y="31"/>
                    <a:pt x="38" y="28"/>
                    <a:pt x="39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20" y="23"/>
                    <a:pt x="15" y="6"/>
                    <a:pt x="14" y="0"/>
                  </a:cubicBezTo>
                  <a:cubicBezTo>
                    <a:pt x="0" y="3"/>
                    <a:pt x="0" y="18"/>
                    <a:pt x="0" y="2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79" y="55"/>
                    <a:pt x="79" y="55"/>
                    <a:pt x="79" y="55"/>
                  </a:cubicBezTo>
                  <a:lnTo>
                    <a:pt x="79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4" name="Google Shape;5004;p22"/>
            <p:cNvSpPr/>
            <p:nvPr/>
          </p:nvSpPr>
          <p:spPr>
            <a:xfrm>
              <a:off x="2611301" y="3142542"/>
              <a:ext cx="22687" cy="22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05" name="Google Shape;5005;p22"/>
          <p:cNvGrpSpPr/>
          <p:nvPr/>
        </p:nvGrpSpPr>
        <p:grpSpPr>
          <a:xfrm>
            <a:off x="1661935" y="3825805"/>
            <a:ext cx="254792" cy="221636"/>
            <a:chOff x="1960563" y="3608387"/>
            <a:chExt cx="231774" cy="201613"/>
          </a:xfrm>
        </p:grpSpPr>
        <p:sp>
          <p:nvSpPr>
            <p:cNvPr id="5006" name="Google Shape;5006;p22"/>
            <p:cNvSpPr/>
            <p:nvPr/>
          </p:nvSpPr>
          <p:spPr>
            <a:xfrm>
              <a:off x="2038350" y="3608387"/>
              <a:ext cx="153987" cy="122238"/>
            </a:xfrm>
            <a:custGeom>
              <a:rect b="b" l="l" r="r" t="t"/>
              <a:pathLst>
                <a:path extrusionOk="0" h="53" w="6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9" y="7"/>
                    <a:pt x="60" y="8"/>
                    <a:pt x="60" y="10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5"/>
                    <a:pt x="59" y="45"/>
                    <a:pt x="58" y="45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53"/>
                    <a:pt x="67" y="51"/>
                    <a:pt x="67" y="48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2"/>
                    <a:pt x="65" y="0"/>
                    <a:pt x="63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7" name="Google Shape;5007;p22"/>
            <p:cNvSpPr/>
            <p:nvPr/>
          </p:nvSpPr>
          <p:spPr>
            <a:xfrm>
              <a:off x="2008188" y="3640137"/>
              <a:ext cx="152400" cy="120650"/>
            </a:xfrm>
            <a:custGeom>
              <a:rect b="b" l="l" r="r" t="t"/>
              <a:pathLst>
                <a:path extrusionOk="0" h="52" w="66">
                  <a:moveTo>
                    <a:pt x="0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8"/>
                    <a:pt x="8" y="7"/>
                    <a:pt x="9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7" y="7"/>
                    <a:pt x="59" y="9"/>
                    <a:pt x="59" y="11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5"/>
                    <a:pt x="58" y="45"/>
                    <a:pt x="57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6" y="50"/>
                    <a:pt x="66" y="48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8" name="Google Shape;5008;p22"/>
            <p:cNvSpPr/>
            <p:nvPr/>
          </p:nvSpPr>
          <p:spPr>
            <a:xfrm>
              <a:off x="1960563" y="3673475"/>
              <a:ext cx="182562" cy="136525"/>
            </a:xfrm>
            <a:custGeom>
              <a:rect b="b" l="l" r="r" t="t"/>
              <a:pathLst>
                <a:path extrusionOk="0" h="60" w="80">
                  <a:moveTo>
                    <a:pt x="48" y="38"/>
                  </a:moveTo>
                  <a:cubicBezTo>
                    <a:pt x="42" y="38"/>
                    <a:pt x="42" y="38"/>
                    <a:pt x="42" y="38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8" y="31"/>
                    <a:pt x="48" y="31"/>
                    <a:pt x="48" y="31"/>
                  </a:cubicBezTo>
                  <a:lnTo>
                    <a:pt x="48" y="38"/>
                  </a:lnTo>
                  <a:close/>
                  <a:moveTo>
                    <a:pt x="73" y="19"/>
                  </a:moveTo>
                  <a:cubicBezTo>
                    <a:pt x="73" y="14"/>
                    <a:pt x="69" y="10"/>
                    <a:pt x="65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5" y="2"/>
                    <a:pt x="32" y="0"/>
                    <a:pt x="2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2" y="59"/>
                    <a:pt x="4" y="59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1" y="60"/>
                    <a:pt x="74" y="58"/>
                    <a:pt x="75" y="5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0" y="45"/>
                    <a:pt x="80" y="44"/>
                    <a:pt x="79" y="43"/>
                  </a:cubicBezTo>
                  <a:cubicBezTo>
                    <a:pt x="79" y="43"/>
                    <a:pt x="78" y="42"/>
                    <a:pt x="77" y="42"/>
                  </a:cubicBezTo>
                  <a:cubicBezTo>
                    <a:pt x="73" y="42"/>
                    <a:pt x="73" y="42"/>
                    <a:pt x="73" y="42"/>
                  </a:cubicBezTo>
                  <a:lnTo>
                    <a:pt x="73" y="1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09" name="Google Shape;5009;p22"/>
          <p:cNvGrpSpPr/>
          <p:nvPr/>
        </p:nvGrpSpPr>
        <p:grpSpPr>
          <a:xfrm>
            <a:off x="1164564" y="3815335"/>
            <a:ext cx="267009" cy="253048"/>
            <a:chOff x="1508125" y="3598862"/>
            <a:chExt cx="242887" cy="230188"/>
          </a:xfrm>
        </p:grpSpPr>
        <p:sp>
          <p:nvSpPr>
            <p:cNvPr id="5010" name="Google Shape;5010;p22"/>
            <p:cNvSpPr/>
            <p:nvPr/>
          </p:nvSpPr>
          <p:spPr>
            <a:xfrm>
              <a:off x="1508125" y="3617912"/>
              <a:ext cx="136525" cy="134938"/>
            </a:xfrm>
            <a:custGeom>
              <a:rect b="b" l="l" r="r" t="t"/>
              <a:pathLst>
                <a:path extrusionOk="0" h="59" w="59">
                  <a:moveTo>
                    <a:pt x="44" y="26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6" y="41"/>
                    <a:pt x="14" y="40"/>
                    <a:pt x="13" y="39"/>
                  </a:cubicBezTo>
                  <a:cubicBezTo>
                    <a:pt x="12" y="37"/>
                    <a:pt x="13" y="34"/>
                    <a:pt x="15" y="33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2" y="18"/>
                    <a:pt x="45" y="19"/>
                    <a:pt x="46" y="21"/>
                  </a:cubicBezTo>
                  <a:cubicBezTo>
                    <a:pt x="47" y="23"/>
                    <a:pt x="46" y="25"/>
                    <a:pt x="44" y="26"/>
                  </a:cubicBezTo>
                  <a:moveTo>
                    <a:pt x="52" y="17"/>
                  </a:moveTo>
                  <a:cubicBezTo>
                    <a:pt x="45" y="5"/>
                    <a:pt x="29" y="0"/>
                    <a:pt x="17" y="7"/>
                  </a:cubicBezTo>
                  <a:cubicBezTo>
                    <a:pt x="5" y="14"/>
                    <a:pt x="0" y="30"/>
                    <a:pt x="7" y="42"/>
                  </a:cubicBezTo>
                  <a:cubicBezTo>
                    <a:pt x="14" y="55"/>
                    <a:pt x="30" y="59"/>
                    <a:pt x="42" y="52"/>
                  </a:cubicBezTo>
                  <a:cubicBezTo>
                    <a:pt x="55" y="45"/>
                    <a:pt x="59" y="29"/>
                    <a:pt x="52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1" name="Google Shape;5011;p22"/>
            <p:cNvSpPr/>
            <p:nvPr/>
          </p:nvSpPr>
          <p:spPr>
            <a:xfrm>
              <a:off x="1624013" y="3716337"/>
              <a:ext cx="111125" cy="112713"/>
            </a:xfrm>
            <a:custGeom>
              <a:rect b="b" l="l" r="r" t="t"/>
              <a:pathLst>
                <a:path extrusionOk="0" h="49" w="49">
                  <a:moveTo>
                    <a:pt x="37" y="36"/>
                  </a:moveTo>
                  <a:cubicBezTo>
                    <a:pt x="36" y="37"/>
                    <a:pt x="35" y="37"/>
                    <a:pt x="34" y="37"/>
                  </a:cubicBezTo>
                  <a:cubicBezTo>
                    <a:pt x="33" y="37"/>
                    <a:pt x="32" y="37"/>
                    <a:pt x="31" y="3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7"/>
                    <a:pt x="12" y="14"/>
                    <a:pt x="13" y="13"/>
                  </a:cubicBezTo>
                  <a:cubicBezTo>
                    <a:pt x="15" y="11"/>
                    <a:pt x="17" y="11"/>
                    <a:pt x="19" y="13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8" y="32"/>
                    <a:pt x="38" y="34"/>
                    <a:pt x="37" y="36"/>
                  </a:cubicBezTo>
                  <a:moveTo>
                    <a:pt x="9" y="9"/>
                  </a:moveTo>
                  <a:cubicBezTo>
                    <a:pt x="0" y="18"/>
                    <a:pt x="1" y="32"/>
                    <a:pt x="10" y="40"/>
                  </a:cubicBezTo>
                  <a:cubicBezTo>
                    <a:pt x="18" y="49"/>
                    <a:pt x="32" y="49"/>
                    <a:pt x="41" y="40"/>
                  </a:cubicBezTo>
                  <a:cubicBezTo>
                    <a:pt x="49" y="31"/>
                    <a:pt x="49" y="17"/>
                    <a:pt x="40" y="8"/>
                  </a:cubicBezTo>
                  <a:cubicBezTo>
                    <a:pt x="31" y="0"/>
                    <a:pt x="17" y="0"/>
                    <a:pt x="9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2" name="Google Shape;5012;p22"/>
            <p:cNvSpPr/>
            <p:nvPr/>
          </p:nvSpPr>
          <p:spPr>
            <a:xfrm>
              <a:off x="1647825" y="3598862"/>
              <a:ext cx="103187" cy="103188"/>
            </a:xfrm>
            <a:custGeom>
              <a:rect b="b" l="l" r="r" t="t"/>
              <a:pathLst>
                <a:path extrusionOk="0" h="45" w="45">
                  <a:moveTo>
                    <a:pt x="35" y="27"/>
                  </a:moveTo>
                  <a:cubicBezTo>
                    <a:pt x="35" y="27"/>
                    <a:pt x="35" y="27"/>
                    <a:pt x="35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6"/>
                    <a:pt x="6" y="24"/>
                    <a:pt x="6" y="22"/>
                  </a:cubicBezTo>
                  <a:cubicBezTo>
                    <a:pt x="6" y="20"/>
                    <a:pt x="8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7" y="19"/>
                    <a:pt x="39" y="21"/>
                    <a:pt x="39" y="23"/>
                  </a:cubicBezTo>
                  <a:cubicBezTo>
                    <a:pt x="39" y="25"/>
                    <a:pt x="37" y="27"/>
                    <a:pt x="35" y="27"/>
                  </a:cubicBezTo>
                  <a:moveTo>
                    <a:pt x="23" y="0"/>
                  </a:moveTo>
                  <a:cubicBezTo>
                    <a:pt x="11" y="0"/>
                    <a:pt x="1" y="10"/>
                    <a:pt x="0" y="22"/>
                  </a:cubicBezTo>
                  <a:cubicBezTo>
                    <a:pt x="0" y="34"/>
                    <a:pt x="10" y="44"/>
                    <a:pt x="22" y="45"/>
                  </a:cubicBezTo>
                  <a:cubicBezTo>
                    <a:pt x="35" y="45"/>
                    <a:pt x="45" y="35"/>
                    <a:pt x="45" y="23"/>
                  </a:cubicBezTo>
                  <a:cubicBezTo>
                    <a:pt x="45" y="11"/>
                    <a:pt x="35" y="1"/>
                    <a:pt x="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13" name="Google Shape;5013;p22"/>
          <p:cNvSpPr/>
          <p:nvPr/>
        </p:nvSpPr>
        <p:spPr>
          <a:xfrm>
            <a:off x="761433" y="3811844"/>
            <a:ext cx="123906" cy="256539"/>
          </a:xfrm>
          <a:custGeom>
            <a:rect b="b" l="l" r="r" t="t"/>
            <a:pathLst>
              <a:path extrusionOk="0" h="102" w="49">
                <a:moveTo>
                  <a:pt x="35" y="92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70"/>
                  <a:pt x="14" y="70"/>
                  <a:pt x="14" y="70"/>
                </a:cubicBezTo>
                <a:cubicBezTo>
                  <a:pt x="35" y="70"/>
                  <a:pt x="35" y="70"/>
                  <a:pt x="35" y="70"/>
                </a:cubicBezTo>
                <a:lnTo>
                  <a:pt x="35" y="92"/>
                </a:lnTo>
                <a:close/>
                <a:moveTo>
                  <a:pt x="30" y="53"/>
                </a:moveTo>
                <a:cubicBezTo>
                  <a:pt x="20" y="53"/>
                  <a:pt x="20" y="53"/>
                  <a:pt x="20" y="53"/>
                </a:cubicBezTo>
                <a:cubicBezTo>
                  <a:pt x="20" y="34"/>
                  <a:pt x="20" y="34"/>
                  <a:pt x="20" y="34"/>
                </a:cubicBezTo>
                <a:cubicBezTo>
                  <a:pt x="30" y="34"/>
                  <a:pt x="30" y="34"/>
                  <a:pt x="30" y="34"/>
                </a:cubicBezTo>
                <a:lnTo>
                  <a:pt x="30" y="53"/>
                </a:lnTo>
                <a:close/>
                <a:moveTo>
                  <a:pt x="37" y="55"/>
                </a:moveTo>
                <a:cubicBezTo>
                  <a:pt x="37" y="32"/>
                  <a:pt x="37" y="32"/>
                  <a:pt x="37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0"/>
                  <a:pt x="41" y="20"/>
                  <a:pt x="41" y="20"/>
                </a:cubicBezTo>
                <a:cubicBezTo>
                  <a:pt x="41" y="18"/>
                  <a:pt x="39" y="16"/>
                  <a:pt x="37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5"/>
                  <a:pt x="30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19" y="0"/>
                  <a:pt x="15" y="5"/>
                  <a:pt x="15" y="12"/>
                </a:cubicBezTo>
                <a:cubicBezTo>
                  <a:pt x="15" y="16"/>
                  <a:pt x="15" y="16"/>
                  <a:pt x="15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0" y="16"/>
                  <a:pt x="8" y="18"/>
                  <a:pt x="8" y="20"/>
                </a:cubicBezTo>
                <a:cubicBezTo>
                  <a:pt x="8" y="32"/>
                  <a:pt x="8" y="32"/>
                  <a:pt x="8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55"/>
                  <a:pt x="13" y="55"/>
                  <a:pt x="13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3" y="60"/>
                  <a:pt x="0" y="64"/>
                  <a:pt x="0" y="69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7"/>
                  <a:pt x="9" y="102"/>
                  <a:pt x="24" y="102"/>
                </a:cubicBezTo>
                <a:cubicBezTo>
                  <a:pt x="39" y="102"/>
                  <a:pt x="49" y="97"/>
                  <a:pt x="49" y="97"/>
                </a:cubicBezTo>
                <a:cubicBezTo>
                  <a:pt x="49" y="70"/>
                  <a:pt x="49" y="70"/>
                  <a:pt x="49" y="70"/>
                </a:cubicBezTo>
                <a:cubicBezTo>
                  <a:pt x="49" y="64"/>
                  <a:pt x="46" y="59"/>
                  <a:pt x="41" y="57"/>
                </a:cubicBezTo>
                <a:lnTo>
                  <a:pt x="37" y="5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14" name="Google Shape;5014;p22"/>
          <p:cNvSpPr/>
          <p:nvPr/>
        </p:nvSpPr>
        <p:spPr>
          <a:xfrm>
            <a:off x="239631" y="3820571"/>
            <a:ext cx="258283" cy="237342"/>
          </a:xfrm>
          <a:custGeom>
            <a:rect b="b" l="l" r="r" t="t"/>
            <a:pathLst>
              <a:path extrusionOk="0" h="94" w="102">
                <a:moveTo>
                  <a:pt x="51" y="51"/>
                </a:moveTo>
                <a:cubicBezTo>
                  <a:pt x="27" y="51"/>
                  <a:pt x="8" y="48"/>
                  <a:pt x="8" y="44"/>
                </a:cubicBezTo>
                <a:cubicBezTo>
                  <a:pt x="8" y="40"/>
                  <a:pt x="27" y="37"/>
                  <a:pt x="51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61" y="49"/>
                  <a:pt x="79" y="46"/>
                </a:cubicBezTo>
                <a:cubicBezTo>
                  <a:pt x="83" y="39"/>
                  <a:pt x="83" y="39"/>
                  <a:pt x="83" y="39"/>
                </a:cubicBezTo>
                <a:cubicBezTo>
                  <a:pt x="89" y="41"/>
                  <a:pt x="93" y="42"/>
                  <a:pt x="93" y="44"/>
                </a:cubicBezTo>
                <a:cubicBezTo>
                  <a:pt x="93" y="48"/>
                  <a:pt x="74" y="51"/>
                  <a:pt x="51" y="51"/>
                </a:cubicBezTo>
                <a:moveTo>
                  <a:pt x="78" y="16"/>
                </a:moveTo>
                <a:cubicBezTo>
                  <a:pt x="79" y="15"/>
                  <a:pt x="80" y="15"/>
                  <a:pt x="81" y="16"/>
                </a:cubicBezTo>
                <a:cubicBezTo>
                  <a:pt x="82" y="17"/>
                  <a:pt x="82" y="18"/>
                  <a:pt x="81" y="18"/>
                </a:cubicBezTo>
                <a:cubicBezTo>
                  <a:pt x="59" y="40"/>
                  <a:pt x="59" y="40"/>
                  <a:pt x="59" y="40"/>
                </a:cubicBezTo>
                <a:cubicBezTo>
                  <a:pt x="59" y="41"/>
                  <a:pt x="58" y="41"/>
                  <a:pt x="58" y="41"/>
                </a:cubicBezTo>
                <a:cubicBezTo>
                  <a:pt x="57" y="41"/>
                  <a:pt x="57" y="41"/>
                  <a:pt x="56" y="40"/>
                </a:cubicBezTo>
                <a:cubicBezTo>
                  <a:pt x="56" y="40"/>
                  <a:pt x="56" y="38"/>
                  <a:pt x="56" y="38"/>
                </a:cubicBezTo>
                <a:lnTo>
                  <a:pt x="78" y="16"/>
                </a:lnTo>
                <a:close/>
                <a:moveTo>
                  <a:pt x="85" y="10"/>
                </a:moveTo>
                <a:cubicBezTo>
                  <a:pt x="86" y="10"/>
                  <a:pt x="87" y="11"/>
                  <a:pt x="87" y="13"/>
                </a:cubicBezTo>
                <a:cubicBezTo>
                  <a:pt x="87" y="14"/>
                  <a:pt x="86" y="15"/>
                  <a:pt x="85" y="15"/>
                </a:cubicBezTo>
                <a:cubicBezTo>
                  <a:pt x="84" y="15"/>
                  <a:pt x="82" y="14"/>
                  <a:pt x="82" y="13"/>
                </a:cubicBezTo>
                <a:cubicBezTo>
                  <a:pt x="82" y="11"/>
                  <a:pt x="84" y="10"/>
                  <a:pt x="85" y="10"/>
                </a:cubicBezTo>
                <a:moveTo>
                  <a:pt x="102" y="42"/>
                </a:moveTo>
                <a:cubicBezTo>
                  <a:pt x="102" y="42"/>
                  <a:pt x="101" y="42"/>
                  <a:pt x="101" y="41"/>
                </a:cubicBezTo>
                <a:cubicBezTo>
                  <a:pt x="101" y="41"/>
                  <a:pt x="101" y="41"/>
                  <a:pt x="101" y="41"/>
                </a:cubicBezTo>
                <a:cubicBezTo>
                  <a:pt x="101" y="41"/>
                  <a:pt x="101" y="41"/>
                  <a:pt x="101" y="41"/>
                </a:cubicBezTo>
                <a:cubicBezTo>
                  <a:pt x="101" y="39"/>
                  <a:pt x="95" y="37"/>
                  <a:pt x="86" y="35"/>
                </a:cubicBezTo>
                <a:cubicBezTo>
                  <a:pt x="100" y="13"/>
                  <a:pt x="100" y="13"/>
                  <a:pt x="100" y="13"/>
                </a:cubicBezTo>
                <a:cubicBezTo>
                  <a:pt x="102" y="10"/>
                  <a:pt x="101" y="6"/>
                  <a:pt x="98" y="4"/>
                </a:cubicBezTo>
                <a:cubicBezTo>
                  <a:pt x="96" y="2"/>
                  <a:pt x="96" y="2"/>
                  <a:pt x="96" y="2"/>
                </a:cubicBezTo>
                <a:cubicBezTo>
                  <a:pt x="94" y="0"/>
                  <a:pt x="90" y="1"/>
                  <a:pt x="88" y="3"/>
                </a:cubicBezTo>
                <a:cubicBezTo>
                  <a:pt x="57" y="32"/>
                  <a:pt x="57" y="32"/>
                  <a:pt x="57" y="32"/>
                </a:cubicBezTo>
                <a:cubicBezTo>
                  <a:pt x="55" y="32"/>
                  <a:pt x="53" y="32"/>
                  <a:pt x="51" y="32"/>
                </a:cubicBezTo>
                <a:cubicBezTo>
                  <a:pt x="24" y="32"/>
                  <a:pt x="1" y="36"/>
                  <a:pt x="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71"/>
                  <a:pt x="22" y="94"/>
                  <a:pt x="51" y="94"/>
                </a:cubicBezTo>
                <a:cubicBezTo>
                  <a:pt x="79" y="94"/>
                  <a:pt x="102" y="70"/>
                  <a:pt x="102" y="42"/>
                </a:cubicBezTo>
                <a:cubicBezTo>
                  <a:pt x="102" y="42"/>
                  <a:pt x="101" y="42"/>
                  <a:pt x="101" y="42"/>
                </a:cubicBezTo>
                <a:cubicBezTo>
                  <a:pt x="101" y="42"/>
                  <a:pt x="102" y="42"/>
                  <a:pt x="102" y="4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15" name="Google Shape;5015;p22"/>
          <p:cNvGrpSpPr/>
          <p:nvPr/>
        </p:nvGrpSpPr>
        <p:grpSpPr>
          <a:xfrm>
            <a:off x="8792651" y="3237116"/>
            <a:ext cx="92493" cy="254793"/>
            <a:chOff x="8792651" y="3121600"/>
            <a:chExt cx="92493" cy="254793"/>
          </a:xfrm>
        </p:grpSpPr>
        <p:sp>
          <p:nvSpPr>
            <p:cNvPr id="5016" name="Google Shape;5016;p22"/>
            <p:cNvSpPr/>
            <p:nvPr/>
          </p:nvSpPr>
          <p:spPr>
            <a:xfrm>
              <a:off x="8817083" y="3121600"/>
              <a:ext cx="40138" cy="4363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7" name="Google Shape;5017;p22"/>
            <p:cNvSpPr/>
            <p:nvPr/>
          </p:nvSpPr>
          <p:spPr>
            <a:xfrm>
              <a:off x="8792651" y="3170464"/>
              <a:ext cx="92493" cy="205929"/>
            </a:xfrm>
            <a:custGeom>
              <a:rect b="b" l="l" r="r" t="t"/>
              <a:pathLst>
                <a:path extrusionOk="0" h="82" w="37">
                  <a:moveTo>
                    <a:pt x="36" y="9"/>
                  </a:moveTo>
                  <a:cubicBezTo>
                    <a:pt x="36" y="9"/>
                    <a:pt x="37" y="0"/>
                    <a:pt x="2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9"/>
                    <a:pt x="0" y="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39"/>
                    <a:pt x="3" y="39"/>
                  </a:cubicBezTo>
                  <a:cubicBezTo>
                    <a:pt x="5" y="39"/>
                    <a:pt x="6" y="38"/>
                    <a:pt x="6" y="36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10" y="81"/>
                    <a:pt x="11" y="82"/>
                    <a:pt x="13" y="82"/>
                  </a:cubicBezTo>
                  <a:cubicBezTo>
                    <a:pt x="15" y="82"/>
                    <a:pt x="17" y="81"/>
                    <a:pt x="17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0" y="81"/>
                    <a:pt x="21" y="82"/>
                    <a:pt x="23" y="82"/>
                  </a:cubicBezTo>
                  <a:cubicBezTo>
                    <a:pt x="25" y="82"/>
                    <a:pt x="26" y="81"/>
                    <a:pt x="27" y="79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8"/>
                    <a:pt x="31" y="39"/>
                    <a:pt x="33" y="39"/>
                  </a:cubicBezTo>
                  <a:cubicBezTo>
                    <a:pt x="35" y="39"/>
                    <a:pt x="36" y="38"/>
                    <a:pt x="36" y="36"/>
                  </a:cubicBezTo>
                  <a:lnTo>
                    <a:pt x="36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18" name="Google Shape;5018;p22"/>
          <p:cNvGrpSpPr/>
          <p:nvPr/>
        </p:nvGrpSpPr>
        <p:grpSpPr>
          <a:xfrm>
            <a:off x="8295280" y="3235371"/>
            <a:ext cx="191968" cy="251304"/>
            <a:chOff x="8295280" y="3119855"/>
            <a:chExt cx="191968" cy="251304"/>
          </a:xfrm>
        </p:grpSpPr>
        <p:sp>
          <p:nvSpPr>
            <p:cNvPr id="5019" name="Google Shape;5019;p22"/>
            <p:cNvSpPr/>
            <p:nvPr/>
          </p:nvSpPr>
          <p:spPr>
            <a:xfrm>
              <a:off x="8340654" y="3119855"/>
              <a:ext cx="116925" cy="113436"/>
            </a:xfrm>
            <a:custGeom>
              <a:rect b="b" l="l" r="r" t="t"/>
              <a:pathLst>
                <a:path extrusionOk="0" h="45" w="46">
                  <a:moveTo>
                    <a:pt x="3" y="37"/>
                  </a:moveTo>
                  <a:cubicBezTo>
                    <a:pt x="2" y="38"/>
                    <a:pt x="2" y="39"/>
                    <a:pt x="3" y="40"/>
                  </a:cubicBezTo>
                  <a:cubicBezTo>
                    <a:pt x="3" y="41"/>
                    <a:pt x="4" y="42"/>
                    <a:pt x="5" y="43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10" y="45"/>
                    <a:pt x="13" y="45"/>
                    <a:pt x="14" y="43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3"/>
                    <a:pt x="19" y="42"/>
                    <a:pt x="20" y="4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8" y="31"/>
                    <a:pt x="31" y="33"/>
                    <a:pt x="33" y="36"/>
                  </a:cubicBezTo>
                  <a:cubicBezTo>
                    <a:pt x="36" y="33"/>
                    <a:pt x="40" y="32"/>
                    <a:pt x="45" y="32"/>
                  </a:cubicBezTo>
                  <a:cubicBezTo>
                    <a:pt x="45" y="32"/>
                    <a:pt x="46" y="32"/>
                    <a:pt x="46" y="32"/>
                  </a:cubicBezTo>
                  <a:cubicBezTo>
                    <a:pt x="42" y="25"/>
                    <a:pt x="36" y="20"/>
                    <a:pt x="31" y="17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33" y="9"/>
                    <a:pt x="32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1" y="4"/>
                    <a:pt x="30" y="4"/>
                    <a:pt x="30" y="4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0"/>
                    <a:pt x="21" y="1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1"/>
                    <a:pt x="15" y="2"/>
                    <a:pt x="14" y="4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2"/>
                    <a:pt x="0" y="33"/>
                    <a:pt x="1" y="34"/>
                  </a:cubicBezTo>
                  <a:cubicBezTo>
                    <a:pt x="1" y="35"/>
                    <a:pt x="2" y="36"/>
                    <a:pt x="3" y="36"/>
                  </a:cubicBezTo>
                  <a:cubicBezTo>
                    <a:pt x="3" y="37"/>
                    <a:pt x="3" y="37"/>
                    <a:pt x="3" y="3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0" name="Google Shape;5020;p22"/>
            <p:cNvSpPr/>
            <p:nvPr/>
          </p:nvSpPr>
          <p:spPr>
            <a:xfrm>
              <a:off x="8295280" y="3271684"/>
              <a:ext cx="162299" cy="99475"/>
            </a:xfrm>
            <a:custGeom>
              <a:rect b="b" l="l" r="r" t="t"/>
              <a:pathLst>
                <a:path extrusionOk="0" h="40" w="64">
                  <a:moveTo>
                    <a:pt x="51" y="1"/>
                  </a:moveTo>
                  <a:cubicBezTo>
                    <a:pt x="51" y="2"/>
                    <a:pt x="50" y="3"/>
                    <a:pt x="49" y="4"/>
                  </a:cubicBezTo>
                  <a:cubicBezTo>
                    <a:pt x="46" y="7"/>
                    <a:pt x="43" y="9"/>
                    <a:pt x="39" y="10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1"/>
                    <a:pt x="41" y="0"/>
                    <a:pt x="4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9" y="1"/>
                    <a:pt x="9" y="3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9" y="29"/>
                    <a:pt x="3" y="34"/>
                    <a:pt x="0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49" y="35"/>
                    <a:pt x="44" y="30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7" y="22"/>
                    <a:pt x="54" y="19"/>
                    <a:pt x="59" y="13"/>
                  </a:cubicBezTo>
                  <a:cubicBezTo>
                    <a:pt x="61" y="11"/>
                    <a:pt x="62" y="8"/>
                    <a:pt x="64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58" y="5"/>
                    <a:pt x="54" y="4"/>
                    <a:pt x="51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1" name="Google Shape;5021;p22"/>
            <p:cNvSpPr/>
            <p:nvPr/>
          </p:nvSpPr>
          <p:spPr>
            <a:xfrm>
              <a:off x="8419187" y="3207113"/>
              <a:ext cx="68061" cy="68062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22" name="Google Shape;5022;p22"/>
          <p:cNvGrpSpPr/>
          <p:nvPr/>
        </p:nvGrpSpPr>
        <p:grpSpPr>
          <a:xfrm>
            <a:off x="7935778" y="3235371"/>
            <a:ext cx="164045" cy="256540"/>
            <a:chOff x="7935778" y="3119855"/>
            <a:chExt cx="164045" cy="256540"/>
          </a:xfrm>
        </p:grpSpPr>
        <p:sp>
          <p:nvSpPr>
            <p:cNvPr id="5023" name="Google Shape;5023;p22"/>
            <p:cNvSpPr/>
            <p:nvPr/>
          </p:nvSpPr>
          <p:spPr>
            <a:xfrm>
              <a:off x="7986388" y="3119855"/>
              <a:ext cx="69806" cy="73297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4" name="Google Shape;5024;p22"/>
            <p:cNvSpPr/>
            <p:nvPr/>
          </p:nvSpPr>
          <p:spPr>
            <a:xfrm>
              <a:off x="7935778" y="3200133"/>
              <a:ext cx="164045" cy="176262"/>
            </a:xfrm>
            <a:custGeom>
              <a:rect b="b" l="l" r="r" t="t"/>
              <a:pathLst>
                <a:path extrusionOk="0" h="70" w="65">
                  <a:moveTo>
                    <a:pt x="25" y="33"/>
                  </a:moveTo>
                  <a:cubicBezTo>
                    <a:pt x="24" y="34"/>
                    <a:pt x="23" y="34"/>
                    <a:pt x="21" y="34"/>
                  </a:cubicBezTo>
                  <a:cubicBezTo>
                    <a:pt x="17" y="34"/>
                    <a:pt x="14" y="30"/>
                    <a:pt x="14" y="26"/>
                  </a:cubicBezTo>
                  <a:cubicBezTo>
                    <a:pt x="14" y="22"/>
                    <a:pt x="17" y="18"/>
                    <a:pt x="21" y="18"/>
                  </a:cubicBezTo>
                  <a:cubicBezTo>
                    <a:pt x="26" y="18"/>
                    <a:pt x="29" y="22"/>
                    <a:pt x="29" y="26"/>
                  </a:cubicBezTo>
                  <a:cubicBezTo>
                    <a:pt x="31" y="25"/>
                    <a:pt x="32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5" y="24"/>
                    <a:pt x="36" y="24"/>
                    <a:pt x="36" y="24"/>
                  </a:cubicBezTo>
                  <a:cubicBezTo>
                    <a:pt x="41" y="25"/>
                    <a:pt x="53" y="31"/>
                    <a:pt x="53" y="31"/>
                  </a:cubicBezTo>
                  <a:cubicBezTo>
                    <a:pt x="53" y="31"/>
                    <a:pt x="46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2" y="38"/>
                    <a:pt x="32" y="38"/>
                  </a:cubicBezTo>
                  <a:cubicBezTo>
                    <a:pt x="26" y="37"/>
                    <a:pt x="25" y="35"/>
                    <a:pt x="25" y="33"/>
                  </a:cubicBezTo>
                  <a:moveTo>
                    <a:pt x="58" y="9"/>
                  </a:moveTo>
                  <a:cubicBezTo>
                    <a:pt x="58" y="7"/>
                    <a:pt x="54" y="0"/>
                    <a:pt x="4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2" y="0"/>
                    <a:pt x="8" y="6"/>
                    <a:pt x="7" y="9"/>
                  </a:cubicBezTo>
                  <a:cubicBezTo>
                    <a:pt x="7" y="9"/>
                    <a:pt x="0" y="31"/>
                    <a:pt x="2" y="36"/>
                  </a:cubicBezTo>
                  <a:cubicBezTo>
                    <a:pt x="2" y="39"/>
                    <a:pt x="8" y="43"/>
                    <a:pt x="14" y="46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9" y="42"/>
                    <a:pt x="64" y="39"/>
                    <a:pt x="64" y="36"/>
                  </a:cubicBezTo>
                  <a:cubicBezTo>
                    <a:pt x="65" y="31"/>
                    <a:pt x="58" y="9"/>
                    <a:pt x="58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25" name="Google Shape;5025;p22"/>
          <p:cNvSpPr/>
          <p:nvPr/>
        </p:nvSpPr>
        <p:spPr>
          <a:xfrm>
            <a:off x="7419211" y="3287726"/>
            <a:ext cx="256538" cy="148339"/>
          </a:xfrm>
          <a:custGeom>
            <a:rect b="b" l="l" r="r" t="t"/>
            <a:pathLst>
              <a:path extrusionOk="0" h="59" w="102">
                <a:moveTo>
                  <a:pt x="90" y="27"/>
                </a:moveTo>
                <a:cubicBezTo>
                  <a:pt x="88" y="27"/>
                  <a:pt x="87" y="26"/>
                  <a:pt x="86" y="24"/>
                </a:cubicBezTo>
                <a:cubicBezTo>
                  <a:pt x="86" y="24"/>
                  <a:pt x="86" y="24"/>
                  <a:pt x="86" y="24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3"/>
                  <a:pt x="90" y="22"/>
                  <a:pt x="90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20"/>
                  <a:pt x="89" y="19"/>
                  <a:pt x="88" y="19"/>
                </a:cubicBezTo>
                <a:cubicBezTo>
                  <a:pt x="86" y="19"/>
                  <a:pt x="86" y="19"/>
                  <a:pt x="86" y="19"/>
                </a:cubicBezTo>
                <a:cubicBezTo>
                  <a:pt x="86" y="17"/>
                  <a:pt x="88" y="17"/>
                  <a:pt x="90" y="17"/>
                </a:cubicBezTo>
                <a:cubicBezTo>
                  <a:pt x="92" y="17"/>
                  <a:pt x="95" y="19"/>
                  <a:pt x="95" y="22"/>
                </a:cubicBezTo>
                <a:cubicBezTo>
                  <a:pt x="95" y="24"/>
                  <a:pt x="92" y="27"/>
                  <a:pt x="90" y="27"/>
                </a:cubicBezTo>
                <a:moveTo>
                  <a:pt x="55" y="33"/>
                </a:moveTo>
                <a:cubicBezTo>
                  <a:pt x="55" y="34"/>
                  <a:pt x="54" y="35"/>
                  <a:pt x="53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9"/>
                  <a:pt x="49" y="39"/>
                  <a:pt x="49" y="39"/>
                </a:cubicBezTo>
                <a:cubicBezTo>
                  <a:pt x="49" y="41"/>
                  <a:pt x="48" y="42"/>
                  <a:pt x="46" y="42"/>
                </a:cubicBezTo>
                <a:cubicBezTo>
                  <a:pt x="45" y="42"/>
                  <a:pt x="45" y="42"/>
                  <a:pt x="45" y="42"/>
                </a:cubicBezTo>
                <a:cubicBezTo>
                  <a:pt x="43" y="42"/>
                  <a:pt x="42" y="41"/>
                  <a:pt x="42" y="39"/>
                </a:cubicBezTo>
                <a:cubicBezTo>
                  <a:pt x="42" y="35"/>
                  <a:pt x="42" y="35"/>
                  <a:pt x="42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7" y="35"/>
                  <a:pt x="36" y="34"/>
                  <a:pt x="36" y="33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0"/>
                  <a:pt x="37" y="29"/>
                  <a:pt x="38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4"/>
                  <a:pt x="43" y="23"/>
                  <a:pt x="45" y="23"/>
                </a:cubicBezTo>
                <a:cubicBezTo>
                  <a:pt x="46" y="23"/>
                  <a:pt x="46" y="23"/>
                  <a:pt x="46" y="23"/>
                </a:cubicBezTo>
                <a:cubicBezTo>
                  <a:pt x="48" y="23"/>
                  <a:pt x="49" y="24"/>
                  <a:pt x="49" y="25"/>
                </a:cubicBezTo>
                <a:cubicBezTo>
                  <a:pt x="49" y="29"/>
                  <a:pt x="49" y="29"/>
                  <a:pt x="49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5" y="30"/>
                  <a:pt x="55" y="32"/>
                </a:cubicBezTo>
                <a:lnTo>
                  <a:pt x="55" y="33"/>
                </a:lnTo>
                <a:close/>
                <a:moveTo>
                  <a:pt x="34" y="55"/>
                </a:moveTo>
                <a:cubicBezTo>
                  <a:pt x="34" y="55"/>
                  <a:pt x="34" y="49"/>
                  <a:pt x="34" y="49"/>
                </a:cubicBezTo>
                <a:cubicBezTo>
                  <a:pt x="35" y="49"/>
                  <a:pt x="37" y="49"/>
                  <a:pt x="38" y="49"/>
                </a:cubicBezTo>
                <a:cubicBezTo>
                  <a:pt x="44" y="49"/>
                  <a:pt x="50" y="48"/>
                  <a:pt x="55" y="46"/>
                </a:cubicBezTo>
                <a:cubicBezTo>
                  <a:pt x="55" y="55"/>
                  <a:pt x="55" y="55"/>
                  <a:pt x="55" y="55"/>
                </a:cubicBezTo>
                <a:cubicBezTo>
                  <a:pt x="48" y="55"/>
                  <a:pt x="39" y="55"/>
                  <a:pt x="34" y="55"/>
                </a:cubicBezTo>
                <a:moveTo>
                  <a:pt x="90" y="9"/>
                </a:moveTo>
                <a:cubicBezTo>
                  <a:pt x="84" y="9"/>
                  <a:pt x="79" y="13"/>
                  <a:pt x="78" y="18"/>
                </a:cubicBezTo>
                <a:cubicBezTo>
                  <a:pt x="63" y="17"/>
                  <a:pt x="63" y="17"/>
                  <a:pt x="63" y="17"/>
                </a:cubicBezTo>
                <a:cubicBezTo>
                  <a:pt x="62" y="14"/>
                  <a:pt x="59" y="12"/>
                  <a:pt x="54" y="11"/>
                </a:cubicBezTo>
                <a:cubicBezTo>
                  <a:pt x="54" y="11"/>
                  <a:pt x="54" y="10"/>
                  <a:pt x="54" y="10"/>
                </a:cubicBezTo>
                <a:cubicBezTo>
                  <a:pt x="54" y="9"/>
                  <a:pt x="53" y="8"/>
                  <a:pt x="5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98" y="7"/>
                  <a:pt x="99" y="6"/>
                  <a:pt x="99" y="5"/>
                </a:cubicBezTo>
                <a:cubicBezTo>
                  <a:pt x="99" y="4"/>
                  <a:pt x="98" y="3"/>
                  <a:pt x="97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1"/>
                  <a:pt x="49" y="0"/>
                  <a:pt x="47" y="0"/>
                </a:cubicBezTo>
                <a:cubicBezTo>
                  <a:pt x="46" y="0"/>
                  <a:pt x="44" y="1"/>
                  <a:pt x="44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0" y="4"/>
                  <a:pt x="0" y="5"/>
                </a:cubicBezTo>
                <a:cubicBezTo>
                  <a:pt x="0" y="6"/>
                  <a:pt x="1" y="7"/>
                  <a:pt x="2" y="7"/>
                </a:cubicBezTo>
                <a:cubicBezTo>
                  <a:pt x="42" y="7"/>
                  <a:pt x="42" y="7"/>
                  <a:pt x="42" y="7"/>
                </a:cubicBezTo>
                <a:cubicBezTo>
                  <a:pt x="41" y="8"/>
                  <a:pt x="41" y="9"/>
                  <a:pt x="41" y="10"/>
                </a:cubicBezTo>
                <a:cubicBezTo>
                  <a:pt x="41" y="10"/>
                  <a:pt x="41" y="11"/>
                  <a:pt x="41" y="11"/>
                </a:cubicBezTo>
                <a:cubicBezTo>
                  <a:pt x="27" y="13"/>
                  <a:pt x="9" y="26"/>
                  <a:pt x="9" y="36"/>
                </a:cubicBezTo>
                <a:cubicBezTo>
                  <a:pt x="9" y="45"/>
                  <a:pt x="19" y="48"/>
                  <a:pt x="31" y="49"/>
                </a:cubicBezTo>
                <a:cubicBezTo>
                  <a:pt x="31" y="49"/>
                  <a:pt x="30" y="55"/>
                  <a:pt x="30" y="55"/>
                </a:cubicBezTo>
                <a:cubicBezTo>
                  <a:pt x="25" y="54"/>
                  <a:pt x="25" y="52"/>
                  <a:pt x="25" y="51"/>
                </a:cubicBezTo>
                <a:cubicBezTo>
                  <a:pt x="25" y="50"/>
                  <a:pt x="24" y="49"/>
                  <a:pt x="23" y="49"/>
                </a:cubicBezTo>
                <a:cubicBezTo>
                  <a:pt x="22" y="49"/>
                  <a:pt x="21" y="50"/>
                  <a:pt x="21" y="51"/>
                </a:cubicBezTo>
                <a:cubicBezTo>
                  <a:pt x="21" y="51"/>
                  <a:pt x="21" y="53"/>
                  <a:pt x="23" y="56"/>
                </a:cubicBezTo>
                <a:cubicBezTo>
                  <a:pt x="25" y="58"/>
                  <a:pt x="27" y="59"/>
                  <a:pt x="31" y="59"/>
                </a:cubicBezTo>
                <a:cubicBezTo>
                  <a:pt x="33" y="59"/>
                  <a:pt x="34" y="59"/>
                  <a:pt x="36" y="59"/>
                </a:cubicBezTo>
                <a:cubicBezTo>
                  <a:pt x="42" y="59"/>
                  <a:pt x="50" y="59"/>
                  <a:pt x="57" y="58"/>
                </a:cubicBezTo>
                <a:cubicBezTo>
                  <a:pt x="57" y="58"/>
                  <a:pt x="57" y="58"/>
                  <a:pt x="57" y="58"/>
                </a:cubicBezTo>
                <a:cubicBezTo>
                  <a:pt x="62" y="58"/>
                  <a:pt x="66" y="58"/>
                  <a:pt x="66" y="58"/>
                </a:cubicBezTo>
                <a:cubicBezTo>
                  <a:pt x="67" y="58"/>
                  <a:pt x="68" y="57"/>
                  <a:pt x="68" y="56"/>
                </a:cubicBezTo>
                <a:cubicBezTo>
                  <a:pt x="68" y="55"/>
                  <a:pt x="67" y="54"/>
                  <a:pt x="66" y="54"/>
                </a:cubicBezTo>
                <a:cubicBezTo>
                  <a:pt x="66" y="54"/>
                  <a:pt x="63" y="54"/>
                  <a:pt x="59" y="55"/>
                </a:cubicBezTo>
                <a:cubicBezTo>
                  <a:pt x="59" y="55"/>
                  <a:pt x="58" y="44"/>
                  <a:pt x="58" y="44"/>
                </a:cubicBezTo>
                <a:cubicBezTo>
                  <a:pt x="58" y="43"/>
                  <a:pt x="58" y="43"/>
                  <a:pt x="58" y="44"/>
                </a:cubicBezTo>
                <a:cubicBezTo>
                  <a:pt x="61" y="41"/>
                  <a:pt x="63" y="37"/>
                  <a:pt x="64" y="33"/>
                </a:cubicBezTo>
                <a:cubicBezTo>
                  <a:pt x="79" y="27"/>
                  <a:pt x="79" y="27"/>
                  <a:pt x="79" y="27"/>
                </a:cubicBezTo>
                <a:cubicBezTo>
                  <a:pt x="81" y="31"/>
                  <a:pt x="85" y="34"/>
                  <a:pt x="90" y="34"/>
                </a:cubicBezTo>
                <a:cubicBezTo>
                  <a:pt x="96" y="34"/>
                  <a:pt x="102" y="28"/>
                  <a:pt x="102" y="22"/>
                </a:cubicBezTo>
                <a:cubicBezTo>
                  <a:pt x="102" y="15"/>
                  <a:pt x="96" y="9"/>
                  <a:pt x="90" y="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26" name="Google Shape;5026;p22"/>
          <p:cNvGrpSpPr/>
          <p:nvPr/>
        </p:nvGrpSpPr>
        <p:grpSpPr>
          <a:xfrm>
            <a:off x="6937547" y="3275509"/>
            <a:ext cx="256539" cy="176262"/>
            <a:chOff x="6937547" y="3159993"/>
            <a:chExt cx="256539" cy="176262"/>
          </a:xfrm>
        </p:grpSpPr>
        <p:sp>
          <p:nvSpPr>
            <p:cNvPr id="5027" name="Google Shape;5027;p22"/>
            <p:cNvSpPr/>
            <p:nvPr/>
          </p:nvSpPr>
          <p:spPr>
            <a:xfrm>
              <a:off x="6937547" y="3159993"/>
              <a:ext cx="176260" cy="153574"/>
            </a:xfrm>
            <a:custGeom>
              <a:rect b="b" l="l" r="r" t="t"/>
              <a:pathLst>
                <a:path extrusionOk="0" h="61" w="70">
                  <a:moveTo>
                    <a:pt x="11" y="29"/>
                  </a:moveTo>
                  <a:cubicBezTo>
                    <a:pt x="10" y="29"/>
                    <a:pt x="10" y="29"/>
                    <a:pt x="10" y="29"/>
                  </a:cubicBezTo>
                  <a:cubicBezTo>
                    <a:pt x="8" y="29"/>
                    <a:pt x="7" y="28"/>
                    <a:pt x="6" y="26"/>
                  </a:cubicBezTo>
                  <a:cubicBezTo>
                    <a:pt x="6" y="24"/>
                    <a:pt x="6" y="23"/>
                    <a:pt x="6" y="21"/>
                  </a:cubicBezTo>
                  <a:cubicBezTo>
                    <a:pt x="5" y="13"/>
                    <a:pt x="10" y="9"/>
                    <a:pt x="11" y="9"/>
                  </a:cubicBezTo>
                  <a:cubicBezTo>
                    <a:pt x="12" y="8"/>
                    <a:pt x="14" y="8"/>
                    <a:pt x="15" y="9"/>
                  </a:cubicBezTo>
                  <a:cubicBezTo>
                    <a:pt x="16" y="11"/>
                    <a:pt x="16" y="13"/>
                    <a:pt x="15" y="14"/>
                  </a:cubicBezTo>
                  <a:cubicBezTo>
                    <a:pt x="15" y="14"/>
                    <a:pt x="12" y="16"/>
                    <a:pt x="12" y="20"/>
                  </a:cubicBezTo>
                  <a:cubicBezTo>
                    <a:pt x="12" y="22"/>
                    <a:pt x="13" y="23"/>
                    <a:pt x="13" y="24"/>
                  </a:cubicBezTo>
                  <a:cubicBezTo>
                    <a:pt x="14" y="26"/>
                    <a:pt x="12" y="28"/>
                    <a:pt x="11" y="29"/>
                  </a:cubicBezTo>
                  <a:moveTo>
                    <a:pt x="21" y="4"/>
                  </a:moveTo>
                  <a:cubicBezTo>
                    <a:pt x="23" y="4"/>
                    <a:pt x="24" y="5"/>
                    <a:pt x="24" y="7"/>
                  </a:cubicBezTo>
                  <a:cubicBezTo>
                    <a:pt x="24" y="9"/>
                    <a:pt x="23" y="11"/>
                    <a:pt x="21" y="11"/>
                  </a:cubicBezTo>
                  <a:cubicBezTo>
                    <a:pt x="19" y="11"/>
                    <a:pt x="18" y="9"/>
                    <a:pt x="18" y="7"/>
                  </a:cubicBezTo>
                  <a:cubicBezTo>
                    <a:pt x="18" y="6"/>
                    <a:pt x="19" y="4"/>
                    <a:pt x="21" y="4"/>
                  </a:cubicBezTo>
                  <a:moveTo>
                    <a:pt x="38" y="43"/>
                  </a:moveTo>
                  <a:cubicBezTo>
                    <a:pt x="37" y="39"/>
                    <a:pt x="36" y="36"/>
                    <a:pt x="36" y="33"/>
                  </a:cubicBezTo>
                  <a:cubicBezTo>
                    <a:pt x="36" y="30"/>
                    <a:pt x="36" y="27"/>
                    <a:pt x="37" y="25"/>
                  </a:cubicBezTo>
                  <a:cubicBezTo>
                    <a:pt x="38" y="22"/>
                    <a:pt x="39" y="20"/>
                    <a:pt x="40" y="18"/>
                  </a:cubicBezTo>
                  <a:cubicBezTo>
                    <a:pt x="41" y="16"/>
                    <a:pt x="43" y="14"/>
                    <a:pt x="45" y="12"/>
                  </a:cubicBezTo>
                  <a:cubicBezTo>
                    <a:pt x="50" y="7"/>
                    <a:pt x="57" y="4"/>
                    <a:pt x="65" y="4"/>
                  </a:cubicBezTo>
                  <a:cubicBezTo>
                    <a:pt x="66" y="4"/>
                    <a:pt x="68" y="4"/>
                    <a:pt x="70" y="4"/>
                  </a:cubicBezTo>
                  <a:cubicBezTo>
                    <a:pt x="66" y="1"/>
                    <a:pt x="62" y="0"/>
                    <a:pt x="57" y="0"/>
                  </a:cubicBezTo>
                  <a:cubicBezTo>
                    <a:pt x="49" y="0"/>
                    <a:pt x="42" y="4"/>
                    <a:pt x="39" y="11"/>
                  </a:cubicBezTo>
                  <a:cubicBezTo>
                    <a:pt x="35" y="4"/>
                    <a:pt x="28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41"/>
                    <a:pt x="38" y="61"/>
                  </a:cubicBezTo>
                  <a:cubicBezTo>
                    <a:pt x="38" y="61"/>
                    <a:pt x="45" y="58"/>
                    <a:pt x="48" y="56"/>
                  </a:cubicBezTo>
                  <a:cubicBezTo>
                    <a:pt x="47" y="55"/>
                    <a:pt x="46" y="54"/>
                    <a:pt x="45" y="53"/>
                  </a:cubicBezTo>
                  <a:cubicBezTo>
                    <a:pt x="41" y="50"/>
                    <a:pt x="39" y="46"/>
                    <a:pt x="38" y="4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8" name="Google Shape;5028;p22"/>
            <p:cNvSpPr/>
            <p:nvPr/>
          </p:nvSpPr>
          <p:spPr>
            <a:xfrm>
              <a:off x="7063199" y="3243761"/>
              <a:ext cx="40138" cy="34903"/>
            </a:xfrm>
            <a:custGeom>
              <a:rect b="b" l="l" r="r" t="t"/>
              <a:pathLst>
                <a:path extrusionOk="0" h="14" w="16">
                  <a:moveTo>
                    <a:pt x="13" y="10"/>
                  </a:moveTo>
                  <a:cubicBezTo>
                    <a:pt x="7" y="8"/>
                    <a:pt x="6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" y="4"/>
                    <a:pt x="3" y="13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5" y="14"/>
                    <a:pt x="15" y="12"/>
                  </a:cubicBezTo>
                  <a:cubicBezTo>
                    <a:pt x="16" y="11"/>
                    <a:pt x="15" y="10"/>
                    <a:pt x="13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9" name="Google Shape;5029;p22"/>
            <p:cNvSpPr/>
            <p:nvPr/>
          </p:nvSpPr>
          <p:spPr>
            <a:xfrm>
              <a:off x="7040512" y="3182681"/>
              <a:ext cx="153574" cy="153574"/>
            </a:xfrm>
            <a:custGeom>
              <a:rect b="b" l="l" r="r" t="t"/>
              <a:pathLst>
                <a:path extrusionOk="0" h="61" w="61">
                  <a:moveTo>
                    <a:pt x="35" y="35"/>
                  </a:moveTo>
                  <a:cubicBezTo>
                    <a:pt x="32" y="38"/>
                    <a:pt x="28" y="40"/>
                    <a:pt x="24" y="40"/>
                  </a:cubicBezTo>
                  <a:cubicBezTo>
                    <a:pt x="19" y="40"/>
                    <a:pt x="15" y="38"/>
                    <a:pt x="12" y="35"/>
                  </a:cubicBezTo>
                  <a:cubicBezTo>
                    <a:pt x="9" y="32"/>
                    <a:pt x="8" y="28"/>
                    <a:pt x="8" y="24"/>
                  </a:cubicBezTo>
                  <a:cubicBezTo>
                    <a:pt x="8" y="21"/>
                    <a:pt x="8" y="18"/>
                    <a:pt x="9" y="16"/>
                  </a:cubicBezTo>
                  <a:cubicBezTo>
                    <a:pt x="10" y="15"/>
                    <a:pt x="11" y="13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6" y="9"/>
                    <a:pt x="20" y="7"/>
                    <a:pt x="24" y="7"/>
                  </a:cubicBezTo>
                  <a:cubicBezTo>
                    <a:pt x="28" y="7"/>
                    <a:pt x="32" y="9"/>
                    <a:pt x="35" y="12"/>
                  </a:cubicBezTo>
                  <a:cubicBezTo>
                    <a:pt x="36" y="13"/>
                    <a:pt x="37" y="14"/>
                    <a:pt x="37" y="14"/>
                  </a:cubicBezTo>
                  <a:cubicBezTo>
                    <a:pt x="42" y="21"/>
                    <a:pt x="41" y="30"/>
                    <a:pt x="35" y="35"/>
                  </a:cubicBezTo>
                  <a:moveTo>
                    <a:pt x="60" y="5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49" y="39"/>
                    <a:pt x="47" y="39"/>
                    <a:pt x="45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50" y="28"/>
                    <a:pt x="49" y="15"/>
                    <a:pt x="41" y="7"/>
                  </a:cubicBezTo>
                  <a:cubicBezTo>
                    <a:pt x="36" y="3"/>
                    <a:pt x="30" y="0"/>
                    <a:pt x="24" y="0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0" y="17"/>
                    <a:pt x="0" y="24"/>
                  </a:cubicBezTo>
                  <a:cubicBezTo>
                    <a:pt x="0" y="30"/>
                    <a:pt x="3" y="36"/>
                    <a:pt x="7" y="40"/>
                  </a:cubicBezTo>
                  <a:cubicBezTo>
                    <a:pt x="12" y="45"/>
                    <a:pt x="18" y="47"/>
                    <a:pt x="24" y="47"/>
                  </a:cubicBezTo>
                  <a:cubicBezTo>
                    <a:pt x="29" y="47"/>
                    <a:pt x="34" y="46"/>
                    <a:pt x="38" y="43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7"/>
                    <a:pt x="39" y="49"/>
                    <a:pt x="40" y="51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1"/>
                    <a:pt x="51" y="61"/>
                    <a:pt x="52" y="61"/>
                  </a:cubicBezTo>
                  <a:cubicBezTo>
                    <a:pt x="53" y="61"/>
                    <a:pt x="54" y="61"/>
                    <a:pt x="55" y="60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1" y="54"/>
                    <a:pt x="61" y="51"/>
                    <a:pt x="60" y="5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0" name="Google Shape;5030;p22"/>
            <p:cNvSpPr/>
            <p:nvPr/>
          </p:nvSpPr>
          <p:spPr>
            <a:xfrm>
              <a:off x="7064944" y="3226309"/>
              <a:ext cx="13961" cy="12217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31" name="Google Shape;5031;p22"/>
          <p:cNvGrpSpPr/>
          <p:nvPr/>
        </p:nvGrpSpPr>
        <p:grpSpPr>
          <a:xfrm>
            <a:off x="6503003" y="3254568"/>
            <a:ext cx="258283" cy="212909"/>
            <a:chOff x="6503003" y="3139052"/>
            <a:chExt cx="258283" cy="212909"/>
          </a:xfrm>
        </p:grpSpPr>
        <p:sp>
          <p:nvSpPr>
            <p:cNvPr id="5032" name="Google Shape;5032;p22"/>
            <p:cNvSpPr/>
            <p:nvPr/>
          </p:nvSpPr>
          <p:spPr>
            <a:xfrm>
              <a:off x="6503003" y="3139052"/>
              <a:ext cx="123906" cy="212909"/>
            </a:xfrm>
            <a:custGeom>
              <a:rect b="b" l="l" r="r" t="t"/>
              <a:pathLst>
                <a:path extrusionOk="0" h="84" w="49">
                  <a:moveTo>
                    <a:pt x="43" y="12"/>
                  </a:moveTo>
                  <a:cubicBezTo>
                    <a:pt x="43" y="13"/>
                    <a:pt x="41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8" y="15"/>
                    <a:pt x="38" y="17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6" y="77"/>
                    <a:pt x="25" y="77"/>
                  </a:cubicBezTo>
                  <a:cubicBezTo>
                    <a:pt x="13" y="77"/>
                    <a:pt x="12" y="69"/>
                    <a:pt x="12" y="6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5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8" y="14"/>
                    <a:pt x="7" y="13"/>
                    <a:pt x="7" y="12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7"/>
                    <a:pt x="1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1" y="7"/>
                    <a:pt x="43" y="8"/>
                    <a:pt x="43" y="9"/>
                  </a:cubicBezTo>
                  <a:lnTo>
                    <a:pt x="43" y="12"/>
                  </a:lnTo>
                  <a:close/>
                  <a:moveTo>
                    <a:pt x="4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74"/>
                    <a:pt x="10" y="84"/>
                    <a:pt x="25" y="84"/>
                  </a:cubicBezTo>
                  <a:cubicBezTo>
                    <a:pt x="39" y="84"/>
                    <a:pt x="44" y="75"/>
                    <a:pt x="44" y="70"/>
                  </a:cubicBezTo>
                  <a:cubicBezTo>
                    <a:pt x="44" y="69"/>
                    <a:pt x="45" y="69"/>
                    <a:pt x="45" y="69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7" y="20"/>
                    <a:pt x="49" y="18"/>
                    <a:pt x="49" y="14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3"/>
                    <a:pt x="46" y="0"/>
                    <a:pt x="4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3" name="Google Shape;5033;p22"/>
            <p:cNvSpPr/>
            <p:nvPr/>
          </p:nvSpPr>
          <p:spPr>
            <a:xfrm>
              <a:off x="6543142" y="3252487"/>
              <a:ext cx="45374" cy="73297"/>
            </a:xfrm>
            <a:custGeom>
              <a:rect b="b" l="l" r="r" t="t"/>
              <a:pathLst>
                <a:path extrusionOk="0" h="29" w="18">
                  <a:moveTo>
                    <a:pt x="0" y="22"/>
                  </a:moveTo>
                  <a:cubicBezTo>
                    <a:pt x="0" y="22"/>
                    <a:pt x="0" y="29"/>
                    <a:pt x="9" y="29"/>
                  </a:cubicBezTo>
                  <a:cubicBezTo>
                    <a:pt x="17" y="29"/>
                    <a:pt x="18" y="22"/>
                    <a:pt x="18" y="2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4" name="Google Shape;5034;p22"/>
            <p:cNvSpPr/>
            <p:nvPr/>
          </p:nvSpPr>
          <p:spPr>
            <a:xfrm>
              <a:off x="6637380" y="3139052"/>
              <a:ext cx="123906" cy="212909"/>
            </a:xfrm>
            <a:custGeom>
              <a:rect b="b" l="l" r="r" t="t"/>
              <a:pathLst>
                <a:path extrusionOk="0" h="84" w="49">
                  <a:moveTo>
                    <a:pt x="42" y="12"/>
                  </a:moveTo>
                  <a:cubicBezTo>
                    <a:pt x="42" y="13"/>
                    <a:pt x="41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7" y="15"/>
                    <a:pt x="37" y="17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36" y="77"/>
                    <a:pt x="24" y="77"/>
                  </a:cubicBezTo>
                  <a:cubicBezTo>
                    <a:pt x="12" y="77"/>
                    <a:pt x="12" y="69"/>
                    <a:pt x="12" y="6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7" y="13"/>
                    <a:pt x="7" y="12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1" y="7"/>
                    <a:pt x="42" y="8"/>
                    <a:pt x="42" y="9"/>
                  </a:cubicBezTo>
                  <a:lnTo>
                    <a:pt x="42" y="12"/>
                  </a:lnTo>
                  <a:close/>
                  <a:moveTo>
                    <a:pt x="4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74"/>
                    <a:pt x="10" y="84"/>
                    <a:pt x="24" y="84"/>
                  </a:cubicBezTo>
                  <a:cubicBezTo>
                    <a:pt x="38" y="84"/>
                    <a:pt x="43" y="75"/>
                    <a:pt x="44" y="70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7" y="20"/>
                    <a:pt x="49" y="18"/>
                    <a:pt x="49" y="14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3"/>
                    <a:pt x="46" y="0"/>
                    <a:pt x="4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5" name="Google Shape;5035;p22"/>
            <p:cNvSpPr/>
            <p:nvPr/>
          </p:nvSpPr>
          <p:spPr>
            <a:xfrm>
              <a:off x="6677519" y="3177445"/>
              <a:ext cx="43628" cy="148339"/>
            </a:xfrm>
            <a:custGeom>
              <a:rect b="b" l="l" r="r" t="t"/>
              <a:pathLst>
                <a:path extrusionOk="0" h="59" w="17">
                  <a:moveTo>
                    <a:pt x="0" y="52"/>
                  </a:moveTo>
                  <a:cubicBezTo>
                    <a:pt x="0" y="52"/>
                    <a:pt x="0" y="59"/>
                    <a:pt x="8" y="59"/>
                  </a:cubicBezTo>
                  <a:cubicBezTo>
                    <a:pt x="16" y="59"/>
                    <a:pt x="17" y="52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36" name="Google Shape;5036;p22"/>
          <p:cNvGrpSpPr/>
          <p:nvPr/>
        </p:nvGrpSpPr>
        <p:grpSpPr>
          <a:xfrm>
            <a:off x="6057988" y="3824061"/>
            <a:ext cx="261774" cy="228615"/>
            <a:chOff x="6057988" y="3556145"/>
            <a:chExt cx="261774" cy="228615"/>
          </a:xfrm>
        </p:grpSpPr>
        <p:sp>
          <p:nvSpPr>
            <p:cNvPr id="5037" name="Google Shape;5037;p22"/>
            <p:cNvSpPr/>
            <p:nvPr/>
          </p:nvSpPr>
          <p:spPr>
            <a:xfrm>
              <a:off x="6176658" y="3556145"/>
              <a:ext cx="102964" cy="90748"/>
            </a:xfrm>
            <a:custGeom>
              <a:rect b="b" l="l" r="r" t="t"/>
              <a:pathLst>
                <a:path extrusionOk="0" h="36" w="41">
                  <a:moveTo>
                    <a:pt x="15" y="36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41" y="3"/>
                    <a:pt x="41" y="2"/>
                    <a:pt x="40" y="1"/>
                  </a:cubicBezTo>
                  <a:cubicBezTo>
                    <a:pt x="39" y="1"/>
                    <a:pt x="38" y="0"/>
                    <a:pt x="38" y="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1" y="17"/>
                    <a:pt x="4" y="23"/>
                    <a:pt x="0" y="31"/>
                  </a:cubicBezTo>
                  <a:cubicBezTo>
                    <a:pt x="6" y="36"/>
                    <a:pt x="6" y="36"/>
                    <a:pt x="6" y="36"/>
                  </a:cubicBezTo>
                  <a:lnTo>
                    <a:pt x="15" y="3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8" name="Google Shape;5038;p22"/>
            <p:cNvSpPr/>
            <p:nvPr/>
          </p:nvSpPr>
          <p:spPr>
            <a:xfrm>
              <a:off x="6077185" y="3680051"/>
              <a:ext cx="99473" cy="104709"/>
            </a:xfrm>
            <a:custGeom>
              <a:rect b="b" l="l" r="r" t="t"/>
              <a:pathLst>
                <a:path extrusionOk="0" h="42" w="39">
                  <a:moveTo>
                    <a:pt x="26" y="31"/>
                  </a:moveTo>
                  <a:cubicBezTo>
                    <a:pt x="23" y="35"/>
                    <a:pt x="16" y="36"/>
                    <a:pt x="12" y="33"/>
                  </a:cubicBezTo>
                  <a:cubicBezTo>
                    <a:pt x="8" y="29"/>
                    <a:pt x="7" y="23"/>
                    <a:pt x="10" y="19"/>
                  </a:cubicBezTo>
                  <a:cubicBezTo>
                    <a:pt x="12" y="16"/>
                    <a:pt x="15" y="15"/>
                    <a:pt x="18" y="15"/>
                  </a:cubicBezTo>
                  <a:cubicBezTo>
                    <a:pt x="21" y="15"/>
                    <a:pt x="23" y="15"/>
                    <a:pt x="25" y="17"/>
                  </a:cubicBezTo>
                  <a:cubicBezTo>
                    <a:pt x="29" y="20"/>
                    <a:pt x="30" y="27"/>
                    <a:pt x="26" y="31"/>
                  </a:cubicBezTo>
                  <a:moveTo>
                    <a:pt x="34" y="6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8"/>
                    <a:pt x="20" y="8"/>
                    <a:pt x="18" y="8"/>
                  </a:cubicBezTo>
                  <a:cubicBezTo>
                    <a:pt x="13" y="8"/>
                    <a:pt x="8" y="10"/>
                    <a:pt x="5" y="14"/>
                  </a:cubicBezTo>
                  <a:cubicBezTo>
                    <a:pt x="0" y="22"/>
                    <a:pt x="1" y="32"/>
                    <a:pt x="8" y="38"/>
                  </a:cubicBezTo>
                  <a:cubicBezTo>
                    <a:pt x="11" y="40"/>
                    <a:pt x="15" y="42"/>
                    <a:pt x="18" y="42"/>
                  </a:cubicBezTo>
                  <a:cubicBezTo>
                    <a:pt x="24" y="42"/>
                    <a:pt x="28" y="39"/>
                    <a:pt x="32" y="35"/>
                  </a:cubicBezTo>
                  <a:cubicBezTo>
                    <a:pt x="36" y="29"/>
                    <a:pt x="36" y="21"/>
                    <a:pt x="32" y="15"/>
                  </a:cubicBezTo>
                  <a:cubicBezTo>
                    <a:pt x="39" y="6"/>
                    <a:pt x="39" y="6"/>
                    <a:pt x="39" y="6"/>
                  </a:cubicBezTo>
                  <a:lnTo>
                    <a:pt x="34" y="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9" name="Google Shape;5039;p22"/>
            <p:cNvSpPr/>
            <p:nvPr/>
          </p:nvSpPr>
          <p:spPr>
            <a:xfrm>
              <a:off x="6057988" y="3557889"/>
              <a:ext cx="261774" cy="130887"/>
            </a:xfrm>
            <a:custGeom>
              <a:rect b="b" l="l" r="r" t="t"/>
              <a:pathLst>
                <a:path extrusionOk="0" h="52" w="104">
                  <a:moveTo>
                    <a:pt x="51" y="45"/>
                  </a:moveTo>
                  <a:cubicBezTo>
                    <a:pt x="49" y="47"/>
                    <a:pt x="47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4" y="46"/>
                    <a:pt x="44" y="45"/>
                    <a:pt x="43" y="44"/>
                  </a:cubicBezTo>
                  <a:cubicBezTo>
                    <a:pt x="43" y="43"/>
                    <a:pt x="43" y="42"/>
                    <a:pt x="44" y="40"/>
                  </a:cubicBezTo>
                  <a:cubicBezTo>
                    <a:pt x="45" y="39"/>
                    <a:pt x="48" y="38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1"/>
                    <a:pt x="51" y="42"/>
                  </a:cubicBezTo>
                  <a:cubicBezTo>
                    <a:pt x="52" y="43"/>
                    <a:pt x="51" y="44"/>
                    <a:pt x="51" y="45"/>
                  </a:cubicBezTo>
                  <a:moveTo>
                    <a:pt x="26" y="23"/>
                  </a:moveTo>
                  <a:cubicBezTo>
                    <a:pt x="23" y="27"/>
                    <a:pt x="16" y="28"/>
                    <a:pt x="12" y="24"/>
                  </a:cubicBezTo>
                  <a:cubicBezTo>
                    <a:pt x="8" y="21"/>
                    <a:pt x="7" y="14"/>
                    <a:pt x="11" y="10"/>
                  </a:cubicBezTo>
                  <a:cubicBezTo>
                    <a:pt x="13" y="8"/>
                    <a:pt x="16" y="7"/>
                    <a:pt x="19" y="7"/>
                  </a:cubicBezTo>
                  <a:cubicBezTo>
                    <a:pt x="21" y="7"/>
                    <a:pt x="23" y="7"/>
                    <a:pt x="25" y="9"/>
                  </a:cubicBezTo>
                  <a:cubicBezTo>
                    <a:pt x="27" y="11"/>
                    <a:pt x="29" y="13"/>
                    <a:pt x="29" y="16"/>
                  </a:cubicBezTo>
                  <a:cubicBezTo>
                    <a:pt x="29" y="19"/>
                    <a:pt x="28" y="21"/>
                    <a:pt x="26" y="23"/>
                  </a:cubicBezTo>
                  <a:moveTo>
                    <a:pt x="104" y="41"/>
                  </a:moveTo>
                  <a:cubicBezTo>
                    <a:pt x="104" y="40"/>
                    <a:pt x="103" y="40"/>
                    <a:pt x="102" y="40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5" y="21"/>
                    <a:pt x="36" y="18"/>
                    <a:pt x="35" y="15"/>
                  </a:cubicBezTo>
                  <a:cubicBezTo>
                    <a:pt x="35" y="11"/>
                    <a:pt x="33" y="7"/>
                    <a:pt x="29" y="4"/>
                  </a:cubicBezTo>
                  <a:cubicBezTo>
                    <a:pt x="26" y="1"/>
                    <a:pt x="23" y="0"/>
                    <a:pt x="19" y="0"/>
                  </a:cubicBezTo>
                  <a:cubicBezTo>
                    <a:pt x="14" y="0"/>
                    <a:pt x="9" y="2"/>
                    <a:pt x="6" y="6"/>
                  </a:cubicBezTo>
                  <a:cubicBezTo>
                    <a:pt x="0" y="13"/>
                    <a:pt x="1" y="24"/>
                    <a:pt x="8" y="30"/>
                  </a:cubicBezTo>
                  <a:cubicBezTo>
                    <a:pt x="11" y="32"/>
                    <a:pt x="15" y="33"/>
                    <a:pt x="19" y="33"/>
                  </a:cubicBezTo>
                  <a:cubicBezTo>
                    <a:pt x="22" y="33"/>
                    <a:pt x="24" y="33"/>
                    <a:pt x="27" y="3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5" y="51"/>
                    <a:pt x="86" y="52"/>
                    <a:pt x="88" y="51"/>
                  </a:cubicBezTo>
                  <a:cubicBezTo>
                    <a:pt x="103" y="43"/>
                    <a:pt x="103" y="43"/>
                    <a:pt x="103" y="43"/>
                  </a:cubicBezTo>
                  <a:cubicBezTo>
                    <a:pt x="104" y="43"/>
                    <a:pt x="104" y="42"/>
                    <a:pt x="104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40" name="Google Shape;5040;p22"/>
          <p:cNvGrpSpPr/>
          <p:nvPr/>
        </p:nvGrpSpPr>
        <p:grpSpPr>
          <a:xfrm>
            <a:off x="5609483" y="3813590"/>
            <a:ext cx="258283" cy="249558"/>
            <a:chOff x="5609483" y="3545674"/>
            <a:chExt cx="258283" cy="249558"/>
          </a:xfrm>
        </p:grpSpPr>
        <p:sp>
          <p:nvSpPr>
            <p:cNvPr id="5041" name="Google Shape;5041;p22"/>
            <p:cNvSpPr/>
            <p:nvPr/>
          </p:nvSpPr>
          <p:spPr>
            <a:xfrm>
              <a:off x="5632169" y="3591048"/>
              <a:ext cx="204183" cy="204184"/>
            </a:xfrm>
            <a:custGeom>
              <a:rect b="b" l="l" r="r" t="t"/>
              <a:pathLst>
                <a:path extrusionOk="0" h="81" w="81">
                  <a:moveTo>
                    <a:pt x="40" y="73"/>
                  </a:moveTo>
                  <a:cubicBezTo>
                    <a:pt x="22" y="73"/>
                    <a:pt x="7" y="59"/>
                    <a:pt x="7" y="40"/>
                  </a:cubicBezTo>
                  <a:cubicBezTo>
                    <a:pt x="7" y="22"/>
                    <a:pt x="22" y="7"/>
                    <a:pt x="40" y="7"/>
                  </a:cubicBezTo>
                  <a:cubicBezTo>
                    <a:pt x="59" y="7"/>
                    <a:pt x="73" y="22"/>
                    <a:pt x="73" y="40"/>
                  </a:cubicBezTo>
                  <a:cubicBezTo>
                    <a:pt x="73" y="59"/>
                    <a:pt x="59" y="73"/>
                    <a:pt x="40" y="73"/>
                  </a:cubicBezTo>
                  <a:moveTo>
                    <a:pt x="40" y="0"/>
                  </a:moveTo>
                  <a:cubicBezTo>
                    <a:pt x="18" y="0"/>
                    <a:pt x="0" y="18"/>
                    <a:pt x="0" y="40"/>
                  </a:cubicBezTo>
                  <a:cubicBezTo>
                    <a:pt x="0" y="63"/>
                    <a:pt x="18" y="81"/>
                    <a:pt x="40" y="81"/>
                  </a:cubicBezTo>
                  <a:cubicBezTo>
                    <a:pt x="63" y="81"/>
                    <a:pt x="81" y="63"/>
                    <a:pt x="81" y="40"/>
                  </a:cubicBezTo>
                  <a:cubicBezTo>
                    <a:pt x="81" y="18"/>
                    <a:pt x="63" y="0"/>
                    <a:pt x="4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2" name="Google Shape;5042;p22"/>
            <p:cNvSpPr/>
            <p:nvPr/>
          </p:nvSpPr>
          <p:spPr>
            <a:xfrm>
              <a:off x="5609483" y="3573596"/>
              <a:ext cx="54099" cy="5584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3" name="Google Shape;5043;p22"/>
            <p:cNvSpPr/>
            <p:nvPr/>
          </p:nvSpPr>
          <p:spPr>
            <a:xfrm>
              <a:off x="5803195" y="3573596"/>
              <a:ext cx="41884" cy="41884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4" name="Google Shape;5044;p22"/>
            <p:cNvSpPr/>
            <p:nvPr/>
          </p:nvSpPr>
          <p:spPr>
            <a:xfrm>
              <a:off x="5843334" y="3545674"/>
              <a:ext cx="24432" cy="24432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5" name="Google Shape;5045;p22"/>
            <p:cNvSpPr/>
            <p:nvPr/>
          </p:nvSpPr>
          <p:spPr>
            <a:xfrm>
              <a:off x="5677543" y="3552655"/>
              <a:ext cx="19196" cy="20942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6" name="Google Shape;5046;p22"/>
            <p:cNvSpPr/>
            <p:nvPr/>
          </p:nvSpPr>
          <p:spPr>
            <a:xfrm>
              <a:off x="5663582" y="3648638"/>
              <a:ext cx="82022" cy="80277"/>
            </a:xfrm>
            <a:custGeom>
              <a:rect b="b" l="l" r="r" t="t"/>
              <a:pathLst>
                <a:path extrusionOk="0" h="32" w="32">
                  <a:moveTo>
                    <a:pt x="21" y="23"/>
                  </a:moveTo>
                  <a:cubicBezTo>
                    <a:pt x="20" y="25"/>
                    <a:pt x="18" y="25"/>
                    <a:pt x="16" y="25"/>
                  </a:cubicBezTo>
                  <a:cubicBezTo>
                    <a:pt x="14" y="25"/>
                    <a:pt x="12" y="25"/>
                    <a:pt x="11" y="23"/>
                  </a:cubicBezTo>
                  <a:cubicBezTo>
                    <a:pt x="10" y="22"/>
                    <a:pt x="9" y="20"/>
                    <a:pt x="9" y="16"/>
                  </a:cubicBezTo>
                  <a:cubicBezTo>
                    <a:pt x="9" y="13"/>
                    <a:pt x="10" y="11"/>
                    <a:pt x="11" y="10"/>
                  </a:cubicBezTo>
                  <a:cubicBezTo>
                    <a:pt x="12" y="8"/>
                    <a:pt x="14" y="8"/>
                    <a:pt x="16" y="8"/>
                  </a:cubicBezTo>
                  <a:cubicBezTo>
                    <a:pt x="18" y="8"/>
                    <a:pt x="19" y="8"/>
                    <a:pt x="21" y="10"/>
                  </a:cubicBezTo>
                  <a:cubicBezTo>
                    <a:pt x="22" y="11"/>
                    <a:pt x="22" y="13"/>
                    <a:pt x="22" y="16"/>
                  </a:cubicBezTo>
                  <a:cubicBezTo>
                    <a:pt x="22" y="19"/>
                    <a:pt x="22" y="22"/>
                    <a:pt x="21" y="23"/>
                  </a:cubicBezTo>
                  <a:moveTo>
                    <a:pt x="16" y="0"/>
                  </a:moveTo>
                  <a:cubicBezTo>
                    <a:pt x="11" y="0"/>
                    <a:pt x="7" y="2"/>
                    <a:pt x="4" y="5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3"/>
                    <a:pt x="2" y="25"/>
                  </a:cubicBezTo>
                  <a:cubicBezTo>
                    <a:pt x="3" y="28"/>
                    <a:pt x="5" y="30"/>
                    <a:pt x="8" y="31"/>
                  </a:cubicBezTo>
                  <a:cubicBezTo>
                    <a:pt x="10" y="32"/>
                    <a:pt x="13" y="32"/>
                    <a:pt x="16" y="32"/>
                  </a:cubicBezTo>
                  <a:cubicBezTo>
                    <a:pt x="20" y="32"/>
                    <a:pt x="23" y="32"/>
                    <a:pt x="25" y="30"/>
                  </a:cubicBezTo>
                  <a:cubicBezTo>
                    <a:pt x="27" y="29"/>
                    <a:pt x="29" y="27"/>
                    <a:pt x="30" y="25"/>
                  </a:cubicBezTo>
                  <a:cubicBezTo>
                    <a:pt x="31" y="23"/>
                    <a:pt x="32" y="20"/>
                    <a:pt x="32" y="16"/>
                  </a:cubicBezTo>
                  <a:cubicBezTo>
                    <a:pt x="32" y="11"/>
                    <a:pt x="31" y="7"/>
                    <a:pt x="28" y="5"/>
                  </a:cubicBezTo>
                  <a:cubicBezTo>
                    <a:pt x="25" y="2"/>
                    <a:pt x="21" y="0"/>
                    <a:pt x="1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7" name="Google Shape;5047;p22"/>
            <p:cNvSpPr/>
            <p:nvPr/>
          </p:nvSpPr>
          <p:spPr>
            <a:xfrm>
              <a:off x="5747349" y="3676560"/>
              <a:ext cx="43628" cy="50610"/>
            </a:xfrm>
            <a:custGeom>
              <a:rect b="b" l="l" r="r" t="t"/>
              <a:pathLst>
                <a:path extrusionOk="0" h="20" w="17">
                  <a:moveTo>
                    <a:pt x="10" y="15"/>
                  </a:moveTo>
                  <a:cubicBezTo>
                    <a:pt x="10" y="15"/>
                    <a:pt x="11" y="14"/>
                    <a:pt x="12" y="13"/>
                  </a:cubicBezTo>
                  <a:cubicBezTo>
                    <a:pt x="14" y="12"/>
                    <a:pt x="15" y="11"/>
                    <a:pt x="16" y="10"/>
                  </a:cubicBezTo>
                  <a:cubicBezTo>
                    <a:pt x="17" y="9"/>
                    <a:pt x="17" y="7"/>
                    <a:pt x="17" y="6"/>
                  </a:cubicBezTo>
                  <a:cubicBezTo>
                    <a:pt x="17" y="5"/>
                    <a:pt x="17" y="4"/>
                    <a:pt x="16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10" y="4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0" y="9"/>
                    <a:pt x="9" y="10"/>
                    <a:pt x="7" y="11"/>
                  </a:cubicBezTo>
                  <a:cubicBezTo>
                    <a:pt x="5" y="13"/>
                    <a:pt x="3" y="14"/>
                    <a:pt x="2" y="16"/>
                  </a:cubicBezTo>
                  <a:cubicBezTo>
                    <a:pt x="1" y="17"/>
                    <a:pt x="0" y="20"/>
                    <a:pt x="0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6"/>
                    <a:pt x="10" y="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48" name="Google Shape;5048;p22"/>
          <p:cNvGrpSpPr/>
          <p:nvPr/>
        </p:nvGrpSpPr>
        <p:grpSpPr>
          <a:xfrm>
            <a:off x="5197625" y="3813590"/>
            <a:ext cx="193712" cy="254793"/>
            <a:chOff x="5197625" y="3545674"/>
            <a:chExt cx="193712" cy="254793"/>
          </a:xfrm>
        </p:grpSpPr>
        <p:sp>
          <p:nvSpPr>
            <p:cNvPr id="5049" name="Google Shape;5049;p22"/>
            <p:cNvSpPr/>
            <p:nvPr/>
          </p:nvSpPr>
          <p:spPr>
            <a:xfrm>
              <a:off x="5236019" y="3545674"/>
              <a:ext cx="118671" cy="11518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0" name="Google Shape;5050;p22"/>
            <p:cNvSpPr/>
            <p:nvPr/>
          </p:nvSpPr>
          <p:spPr>
            <a:xfrm>
              <a:off x="5197625" y="3676560"/>
              <a:ext cx="193712" cy="123907"/>
            </a:xfrm>
            <a:custGeom>
              <a:rect b="b" l="l" r="r" t="t"/>
              <a:pathLst>
                <a:path extrusionOk="0" h="49" w="77">
                  <a:moveTo>
                    <a:pt x="61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3" y="0"/>
                    <a:pt x="33" y="0"/>
                    <a:pt x="32" y="1"/>
                  </a:cubicBezTo>
                  <a:cubicBezTo>
                    <a:pt x="32" y="2"/>
                    <a:pt x="32" y="3"/>
                    <a:pt x="33" y="4"/>
                  </a:cubicBezTo>
                  <a:cubicBezTo>
                    <a:pt x="41" y="10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5" y="19"/>
                    <a:pt x="70" y="24"/>
                    <a:pt x="70" y="31"/>
                  </a:cubicBezTo>
                  <a:cubicBezTo>
                    <a:pt x="70" y="37"/>
                    <a:pt x="65" y="42"/>
                    <a:pt x="59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5" y="42"/>
                    <a:pt x="14" y="42"/>
                    <a:pt x="14" y="41"/>
                  </a:cubicBezTo>
                  <a:cubicBezTo>
                    <a:pt x="13" y="41"/>
                    <a:pt x="13" y="40"/>
                    <a:pt x="13" y="39"/>
                  </a:cubicBezTo>
                  <a:cubicBezTo>
                    <a:pt x="13" y="32"/>
                    <a:pt x="13" y="16"/>
                    <a:pt x="13" y="6"/>
                  </a:cubicBezTo>
                  <a:cubicBezTo>
                    <a:pt x="13" y="4"/>
                    <a:pt x="12" y="3"/>
                    <a:pt x="11" y="3"/>
                  </a:cubicBezTo>
                  <a:cubicBezTo>
                    <a:pt x="10" y="2"/>
                    <a:pt x="8" y="2"/>
                    <a:pt x="8" y="3"/>
                  </a:cubicBezTo>
                  <a:cubicBezTo>
                    <a:pt x="3" y="7"/>
                    <a:pt x="0" y="14"/>
                    <a:pt x="0" y="22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10"/>
                    <a:pt x="70" y="0"/>
                    <a:pt x="6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1" name="Google Shape;5051;p22"/>
            <p:cNvSpPr/>
            <p:nvPr/>
          </p:nvSpPr>
          <p:spPr>
            <a:xfrm>
              <a:off x="5328512" y="3734151"/>
              <a:ext cx="36648" cy="38393"/>
            </a:xfrm>
            <a:custGeom>
              <a:rect b="b" l="l" r="r" t="t"/>
              <a:pathLst>
                <a:path extrusionOk="0" h="15" w="14">
                  <a:moveTo>
                    <a:pt x="14" y="8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15"/>
                    <a:pt x="14" y="12"/>
                    <a:pt x="14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52" name="Google Shape;5052;p22"/>
          <p:cNvSpPr/>
          <p:nvPr/>
        </p:nvSpPr>
        <p:spPr>
          <a:xfrm>
            <a:off x="4775297" y="3813590"/>
            <a:ext cx="212909" cy="254793"/>
          </a:xfrm>
          <a:custGeom>
            <a:rect b="b" l="l" r="r" t="t"/>
            <a:pathLst>
              <a:path extrusionOk="0" h="101" w="85">
                <a:moveTo>
                  <a:pt x="31" y="41"/>
                </a:moveTo>
                <a:cubicBezTo>
                  <a:pt x="18" y="41"/>
                  <a:pt x="7" y="40"/>
                  <a:pt x="7" y="37"/>
                </a:cubicBezTo>
                <a:cubicBezTo>
                  <a:pt x="7" y="35"/>
                  <a:pt x="18" y="33"/>
                  <a:pt x="31" y="33"/>
                </a:cubicBezTo>
                <a:cubicBezTo>
                  <a:pt x="44" y="33"/>
                  <a:pt x="55" y="35"/>
                  <a:pt x="55" y="37"/>
                </a:cubicBezTo>
                <a:cubicBezTo>
                  <a:pt x="55" y="40"/>
                  <a:pt x="44" y="41"/>
                  <a:pt x="31" y="41"/>
                </a:cubicBezTo>
                <a:moveTo>
                  <a:pt x="78" y="13"/>
                </a:moveTo>
                <a:cubicBezTo>
                  <a:pt x="75" y="10"/>
                  <a:pt x="72" y="8"/>
                  <a:pt x="69" y="6"/>
                </a:cubicBezTo>
                <a:cubicBezTo>
                  <a:pt x="67" y="5"/>
                  <a:pt x="66" y="4"/>
                  <a:pt x="64" y="3"/>
                </a:cubicBezTo>
                <a:cubicBezTo>
                  <a:pt x="63" y="3"/>
                  <a:pt x="62" y="2"/>
                  <a:pt x="61" y="2"/>
                </a:cubicBezTo>
                <a:cubicBezTo>
                  <a:pt x="60" y="2"/>
                  <a:pt x="60" y="2"/>
                  <a:pt x="60" y="2"/>
                </a:cubicBezTo>
                <a:cubicBezTo>
                  <a:pt x="59" y="1"/>
                  <a:pt x="59" y="1"/>
                  <a:pt x="59" y="1"/>
                </a:cubicBezTo>
                <a:cubicBezTo>
                  <a:pt x="58" y="1"/>
                  <a:pt x="58" y="1"/>
                  <a:pt x="58" y="1"/>
                </a:cubicBezTo>
                <a:cubicBezTo>
                  <a:pt x="55" y="0"/>
                  <a:pt x="51" y="0"/>
                  <a:pt x="47" y="0"/>
                </a:cubicBezTo>
                <a:cubicBezTo>
                  <a:pt x="43" y="0"/>
                  <a:pt x="39" y="0"/>
                  <a:pt x="34" y="1"/>
                </a:cubicBezTo>
                <a:cubicBezTo>
                  <a:pt x="30" y="1"/>
                  <a:pt x="26" y="4"/>
                  <a:pt x="23" y="8"/>
                </a:cubicBezTo>
                <a:cubicBezTo>
                  <a:pt x="21" y="11"/>
                  <a:pt x="20" y="19"/>
                  <a:pt x="25" y="22"/>
                </a:cubicBezTo>
                <a:cubicBezTo>
                  <a:pt x="28" y="24"/>
                  <a:pt x="35" y="22"/>
                  <a:pt x="37" y="21"/>
                </a:cubicBezTo>
                <a:cubicBezTo>
                  <a:pt x="39" y="20"/>
                  <a:pt x="40" y="19"/>
                  <a:pt x="42" y="16"/>
                </a:cubicBezTo>
                <a:cubicBezTo>
                  <a:pt x="43" y="14"/>
                  <a:pt x="45" y="12"/>
                  <a:pt x="48" y="12"/>
                </a:cubicBezTo>
                <a:cubicBezTo>
                  <a:pt x="50" y="12"/>
                  <a:pt x="53" y="12"/>
                  <a:pt x="56" y="12"/>
                </a:cubicBezTo>
                <a:cubicBezTo>
                  <a:pt x="56" y="12"/>
                  <a:pt x="56" y="12"/>
                  <a:pt x="56" y="12"/>
                </a:cubicBezTo>
                <a:cubicBezTo>
                  <a:pt x="56" y="12"/>
                  <a:pt x="57" y="13"/>
                  <a:pt x="57" y="13"/>
                </a:cubicBezTo>
                <a:cubicBezTo>
                  <a:pt x="58" y="13"/>
                  <a:pt x="58" y="13"/>
                  <a:pt x="58" y="13"/>
                </a:cubicBezTo>
                <a:cubicBezTo>
                  <a:pt x="59" y="13"/>
                  <a:pt x="59" y="13"/>
                  <a:pt x="60" y="13"/>
                </a:cubicBezTo>
                <a:cubicBezTo>
                  <a:pt x="61" y="14"/>
                  <a:pt x="62" y="14"/>
                  <a:pt x="64" y="15"/>
                </a:cubicBezTo>
                <a:cubicBezTo>
                  <a:pt x="66" y="16"/>
                  <a:pt x="68" y="18"/>
                  <a:pt x="70" y="20"/>
                </a:cubicBezTo>
                <a:cubicBezTo>
                  <a:pt x="73" y="24"/>
                  <a:pt x="75" y="29"/>
                  <a:pt x="75" y="35"/>
                </a:cubicBezTo>
                <a:cubicBezTo>
                  <a:pt x="75" y="40"/>
                  <a:pt x="73" y="46"/>
                  <a:pt x="70" y="50"/>
                </a:cubicBezTo>
                <a:cubicBezTo>
                  <a:pt x="69" y="51"/>
                  <a:pt x="69" y="52"/>
                  <a:pt x="68" y="52"/>
                </a:cubicBezTo>
                <a:cubicBezTo>
                  <a:pt x="68" y="53"/>
                  <a:pt x="68" y="53"/>
                  <a:pt x="68" y="53"/>
                </a:cubicBezTo>
                <a:cubicBezTo>
                  <a:pt x="67" y="54"/>
                  <a:pt x="67" y="54"/>
                  <a:pt x="67" y="54"/>
                </a:cubicBezTo>
                <a:cubicBezTo>
                  <a:pt x="66" y="55"/>
                  <a:pt x="65" y="56"/>
                  <a:pt x="64" y="57"/>
                </a:cubicBezTo>
                <a:cubicBezTo>
                  <a:pt x="61" y="58"/>
                  <a:pt x="59" y="60"/>
                  <a:pt x="56" y="61"/>
                </a:cubicBezTo>
                <a:cubicBezTo>
                  <a:pt x="52" y="63"/>
                  <a:pt x="48" y="64"/>
                  <a:pt x="44" y="64"/>
                </a:cubicBezTo>
                <a:cubicBezTo>
                  <a:pt x="64" y="57"/>
                  <a:pt x="62" y="35"/>
                  <a:pt x="62" y="35"/>
                </a:cubicBezTo>
                <a:cubicBezTo>
                  <a:pt x="61" y="32"/>
                  <a:pt x="47" y="30"/>
                  <a:pt x="31" y="30"/>
                </a:cubicBezTo>
                <a:cubicBezTo>
                  <a:pt x="14" y="30"/>
                  <a:pt x="1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50"/>
                  <a:pt x="9" y="62"/>
                  <a:pt x="21" y="66"/>
                </a:cubicBezTo>
                <a:cubicBezTo>
                  <a:pt x="20" y="66"/>
                  <a:pt x="20" y="66"/>
                  <a:pt x="19" y="66"/>
                </a:cubicBezTo>
                <a:cubicBezTo>
                  <a:pt x="18" y="66"/>
                  <a:pt x="17" y="67"/>
                  <a:pt x="16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6" y="69"/>
                  <a:pt x="16" y="70"/>
                  <a:pt x="15" y="71"/>
                </a:cubicBezTo>
                <a:cubicBezTo>
                  <a:pt x="15" y="71"/>
                  <a:pt x="15" y="72"/>
                  <a:pt x="15" y="72"/>
                </a:cubicBezTo>
                <a:cubicBezTo>
                  <a:pt x="16" y="73"/>
                  <a:pt x="16" y="74"/>
                  <a:pt x="16" y="75"/>
                </a:cubicBezTo>
                <a:cubicBezTo>
                  <a:pt x="17" y="76"/>
                  <a:pt x="17" y="76"/>
                  <a:pt x="18" y="76"/>
                </a:cubicBezTo>
                <a:cubicBezTo>
                  <a:pt x="18" y="77"/>
                  <a:pt x="19" y="77"/>
                  <a:pt x="19" y="77"/>
                </a:cubicBezTo>
                <a:cubicBezTo>
                  <a:pt x="19" y="77"/>
                  <a:pt x="20" y="77"/>
                  <a:pt x="20" y="78"/>
                </a:cubicBezTo>
                <a:cubicBezTo>
                  <a:pt x="20" y="78"/>
                  <a:pt x="21" y="78"/>
                  <a:pt x="21" y="78"/>
                </a:cubicBezTo>
                <a:cubicBezTo>
                  <a:pt x="22" y="78"/>
                  <a:pt x="22" y="79"/>
                  <a:pt x="23" y="79"/>
                </a:cubicBezTo>
                <a:cubicBezTo>
                  <a:pt x="24" y="79"/>
                  <a:pt x="26" y="80"/>
                  <a:pt x="27" y="80"/>
                </a:cubicBezTo>
                <a:cubicBezTo>
                  <a:pt x="27" y="81"/>
                  <a:pt x="27" y="81"/>
                  <a:pt x="27" y="81"/>
                </a:cubicBezTo>
                <a:cubicBezTo>
                  <a:pt x="19" y="83"/>
                  <a:pt x="13" y="89"/>
                  <a:pt x="11" y="96"/>
                </a:cubicBezTo>
                <a:cubicBezTo>
                  <a:pt x="11" y="96"/>
                  <a:pt x="11" y="96"/>
                  <a:pt x="11" y="96"/>
                </a:cubicBezTo>
                <a:cubicBezTo>
                  <a:pt x="11" y="96"/>
                  <a:pt x="11" y="97"/>
                  <a:pt x="11" y="97"/>
                </a:cubicBezTo>
                <a:cubicBezTo>
                  <a:pt x="11" y="97"/>
                  <a:pt x="11" y="97"/>
                  <a:pt x="11" y="97"/>
                </a:cubicBezTo>
                <a:cubicBezTo>
                  <a:pt x="11" y="97"/>
                  <a:pt x="11" y="97"/>
                  <a:pt x="11" y="97"/>
                </a:cubicBezTo>
                <a:cubicBezTo>
                  <a:pt x="11" y="99"/>
                  <a:pt x="20" y="101"/>
                  <a:pt x="31" y="101"/>
                </a:cubicBezTo>
                <a:cubicBezTo>
                  <a:pt x="42" y="101"/>
                  <a:pt x="50" y="99"/>
                  <a:pt x="50" y="97"/>
                </a:cubicBezTo>
                <a:cubicBezTo>
                  <a:pt x="50" y="97"/>
                  <a:pt x="50" y="97"/>
                  <a:pt x="50" y="97"/>
                </a:cubicBezTo>
                <a:cubicBezTo>
                  <a:pt x="51" y="97"/>
                  <a:pt x="51" y="97"/>
                  <a:pt x="51" y="97"/>
                </a:cubicBezTo>
                <a:cubicBezTo>
                  <a:pt x="50" y="92"/>
                  <a:pt x="47" y="88"/>
                  <a:pt x="43" y="85"/>
                </a:cubicBezTo>
                <a:cubicBezTo>
                  <a:pt x="44" y="85"/>
                  <a:pt x="44" y="84"/>
                  <a:pt x="44" y="83"/>
                </a:cubicBezTo>
                <a:cubicBezTo>
                  <a:pt x="45" y="81"/>
                  <a:pt x="44" y="80"/>
                  <a:pt x="44" y="79"/>
                </a:cubicBezTo>
                <a:cubicBezTo>
                  <a:pt x="43" y="78"/>
                  <a:pt x="43" y="77"/>
                  <a:pt x="42" y="77"/>
                </a:cubicBezTo>
                <a:cubicBezTo>
                  <a:pt x="42" y="76"/>
                  <a:pt x="41" y="76"/>
                  <a:pt x="41" y="76"/>
                </a:cubicBezTo>
                <a:cubicBezTo>
                  <a:pt x="39" y="75"/>
                  <a:pt x="38" y="74"/>
                  <a:pt x="36" y="74"/>
                </a:cubicBezTo>
                <a:cubicBezTo>
                  <a:pt x="36" y="74"/>
                  <a:pt x="36" y="74"/>
                  <a:pt x="36" y="74"/>
                </a:cubicBezTo>
                <a:cubicBezTo>
                  <a:pt x="37" y="73"/>
                  <a:pt x="38" y="73"/>
                  <a:pt x="39" y="73"/>
                </a:cubicBezTo>
                <a:cubicBezTo>
                  <a:pt x="46" y="73"/>
                  <a:pt x="53" y="72"/>
                  <a:pt x="60" y="69"/>
                </a:cubicBezTo>
                <a:cubicBezTo>
                  <a:pt x="63" y="67"/>
                  <a:pt x="66" y="66"/>
                  <a:pt x="69" y="63"/>
                </a:cubicBezTo>
                <a:cubicBezTo>
                  <a:pt x="70" y="62"/>
                  <a:pt x="72" y="61"/>
                  <a:pt x="73" y="60"/>
                </a:cubicBezTo>
                <a:cubicBezTo>
                  <a:pt x="74" y="59"/>
                  <a:pt x="74" y="59"/>
                  <a:pt x="74" y="59"/>
                </a:cubicBezTo>
                <a:cubicBezTo>
                  <a:pt x="75" y="58"/>
                  <a:pt x="75" y="58"/>
                  <a:pt x="75" y="58"/>
                </a:cubicBezTo>
                <a:cubicBezTo>
                  <a:pt x="76" y="57"/>
                  <a:pt x="76" y="56"/>
                  <a:pt x="77" y="56"/>
                </a:cubicBezTo>
                <a:cubicBezTo>
                  <a:pt x="81" y="50"/>
                  <a:pt x="84" y="43"/>
                  <a:pt x="84" y="35"/>
                </a:cubicBezTo>
                <a:cubicBezTo>
                  <a:pt x="85" y="27"/>
                  <a:pt x="83" y="20"/>
                  <a:pt x="78" y="1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53" name="Google Shape;5053;p22"/>
          <p:cNvSpPr/>
          <p:nvPr/>
        </p:nvSpPr>
        <p:spPr>
          <a:xfrm>
            <a:off x="4335517" y="3813590"/>
            <a:ext cx="260028" cy="254793"/>
          </a:xfrm>
          <a:custGeom>
            <a:rect b="b" l="l" r="r" t="t"/>
            <a:pathLst>
              <a:path extrusionOk="0" h="101" w="103">
                <a:moveTo>
                  <a:pt x="56" y="82"/>
                </a:moveTo>
                <a:cubicBezTo>
                  <a:pt x="56" y="85"/>
                  <a:pt x="54" y="87"/>
                  <a:pt x="51" y="87"/>
                </a:cubicBezTo>
                <a:cubicBezTo>
                  <a:pt x="49" y="87"/>
                  <a:pt x="47" y="85"/>
                  <a:pt x="47" y="82"/>
                </a:cubicBezTo>
                <a:cubicBezTo>
                  <a:pt x="47" y="80"/>
                  <a:pt x="47" y="80"/>
                  <a:pt x="47" y="80"/>
                </a:cubicBezTo>
                <a:cubicBezTo>
                  <a:pt x="56" y="78"/>
                  <a:pt x="56" y="78"/>
                  <a:pt x="56" y="78"/>
                </a:cubicBezTo>
                <a:lnTo>
                  <a:pt x="56" y="82"/>
                </a:lnTo>
                <a:close/>
                <a:moveTo>
                  <a:pt x="45" y="81"/>
                </a:moveTo>
                <a:cubicBezTo>
                  <a:pt x="43" y="81"/>
                  <a:pt x="42" y="80"/>
                  <a:pt x="41" y="79"/>
                </a:cubicBezTo>
                <a:cubicBezTo>
                  <a:pt x="41" y="78"/>
                  <a:pt x="41" y="78"/>
                  <a:pt x="41" y="78"/>
                </a:cubicBezTo>
                <a:cubicBezTo>
                  <a:pt x="40" y="75"/>
                  <a:pt x="41" y="73"/>
                  <a:pt x="43" y="72"/>
                </a:cubicBezTo>
                <a:cubicBezTo>
                  <a:pt x="44" y="71"/>
                  <a:pt x="46" y="71"/>
                  <a:pt x="47" y="70"/>
                </a:cubicBezTo>
                <a:cubicBezTo>
                  <a:pt x="47" y="53"/>
                  <a:pt x="47" y="53"/>
                  <a:pt x="47" y="53"/>
                </a:cubicBezTo>
                <a:cubicBezTo>
                  <a:pt x="41" y="50"/>
                  <a:pt x="36" y="46"/>
                  <a:pt x="34" y="41"/>
                </a:cubicBezTo>
                <a:cubicBezTo>
                  <a:pt x="33" y="33"/>
                  <a:pt x="35" y="28"/>
                  <a:pt x="38" y="26"/>
                </a:cubicBezTo>
                <a:cubicBezTo>
                  <a:pt x="39" y="24"/>
                  <a:pt x="41" y="23"/>
                  <a:pt x="43" y="23"/>
                </a:cubicBezTo>
                <a:cubicBezTo>
                  <a:pt x="44" y="22"/>
                  <a:pt x="45" y="22"/>
                  <a:pt x="47" y="21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15"/>
                  <a:pt x="49" y="13"/>
                  <a:pt x="51" y="13"/>
                </a:cubicBezTo>
                <a:cubicBezTo>
                  <a:pt x="54" y="13"/>
                  <a:pt x="56" y="15"/>
                  <a:pt x="56" y="18"/>
                </a:cubicBezTo>
                <a:cubicBezTo>
                  <a:pt x="56" y="21"/>
                  <a:pt x="56" y="21"/>
                  <a:pt x="56" y="21"/>
                </a:cubicBezTo>
                <a:cubicBezTo>
                  <a:pt x="58" y="21"/>
                  <a:pt x="60" y="21"/>
                  <a:pt x="62" y="21"/>
                </a:cubicBezTo>
                <a:cubicBezTo>
                  <a:pt x="63" y="22"/>
                  <a:pt x="63" y="22"/>
                  <a:pt x="63" y="22"/>
                </a:cubicBezTo>
                <a:cubicBezTo>
                  <a:pt x="66" y="22"/>
                  <a:pt x="67" y="25"/>
                  <a:pt x="67" y="27"/>
                </a:cubicBezTo>
                <a:cubicBezTo>
                  <a:pt x="66" y="29"/>
                  <a:pt x="65" y="31"/>
                  <a:pt x="63" y="31"/>
                </a:cubicBezTo>
                <a:cubicBezTo>
                  <a:pt x="61" y="31"/>
                  <a:pt x="59" y="30"/>
                  <a:pt x="56" y="30"/>
                </a:cubicBezTo>
                <a:cubicBezTo>
                  <a:pt x="53" y="30"/>
                  <a:pt x="49" y="30"/>
                  <a:pt x="47" y="31"/>
                </a:cubicBezTo>
                <a:cubicBezTo>
                  <a:pt x="47" y="31"/>
                  <a:pt x="45" y="32"/>
                  <a:pt x="44" y="33"/>
                </a:cubicBezTo>
                <a:cubicBezTo>
                  <a:pt x="43" y="34"/>
                  <a:pt x="42" y="36"/>
                  <a:pt x="43" y="39"/>
                </a:cubicBezTo>
                <a:cubicBezTo>
                  <a:pt x="44" y="40"/>
                  <a:pt x="45" y="41"/>
                  <a:pt x="47" y="42"/>
                </a:cubicBezTo>
                <a:cubicBezTo>
                  <a:pt x="47" y="33"/>
                  <a:pt x="47" y="33"/>
                  <a:pt x="47" y="33"/>
                </a:cubicBezTo>
                <a:cubicBezTo>
                  <a:pt x="56" y="35"/>
                  <a:pt x="56" y="35"/>
                  <a:pt x="56" y="35"/>
                </a:cubicBezTo>
                <a:cubicBezTo>
                  <a:pt x="56" y="66"/>
                  <a:pt x="56" y="66"/>
                  <a:pt x="56" y="66"/>
                </a:cubicBezTo>
                <a:cubicBezTo>
                  <a:pt x="60" y="64"/>
                  <a:pt x="60" y="62"/>
                  <a:pt x="60" y="62"/>
                </a:cubicBezTo>
                <a:cubicBezTo>
                  <a:pt x="60" y="62"/>
                  <a:pt x="56" y="48"/>
                  <a:pt x="56" y="48"/>
                </a:cubicBezTo>
                <a:cubicBezTo>
                  <a:pt x="63" y="52"/>
                  <a:pt x="70" y="57"/>
                  <a:pt x="69" y="63"/>
                </a:cubicBezTo>
                <a:cubicBezTo>
                  <a:pt x="69" y="68"/>
                  <a:pt x="65" y="72"/>
                  <a:pt x="58" y="75"/>
                </a:cubicBezTo>
                <a:cubicBezTo>
                  <a:pt x="56" y="76"/>
                  <a:pt x="56" y="76"/>
                  <a:pt x="56" y="76"/>
                </a:cubicBezTo>
                <a:cubicBezTo>
                  <a:pt x="47" y="80"/>
                  <a:pt x="47" y="80"/>
                  <a:pt x="47" y="80"/>
                </a:cubicBezTo>
                <a:cubicBezTo>
                  <a:pt x="47" y="80"/>
                  <a:pt x="47" y="80"/>
                  <a:pt x="47" y="80"/>
                </a:cubicBezTo>
                <a:cubicBezTo>
                  <a:pt x="47" y="80"/>
                  <a:pt x="47" y="80"/>
                  <a:pt x="46" y="80"/>
                </a:cubicBezTo>
                <a:cubicBezTo>
                  <a:pt x="46" y="81"/>
                  <a:pt x="45" y="81"/>
                  <a:pt x="45" y="81"/>
                </a:cubicBezTo>
                <a:moveTo>
                  <a:pt x="100" y="41"/>
                </a:moveTo>
                <a:cubicBezTo>
                  <a:pt x="102" y="39"/>
                  <a:pt x="103" y="36"/>
                  <a:pt x="101" y="34"/>
                </a:cubicBezTo>
                <a:cubicBezTo>
                  <a:pt x="86" y="11"/>
                  <a:pt x="86" y="11"/>
                  <a:pt x="86" y="11"/>
                </a:cubicBezTo>
                <a:cubicBezTo>
                  <a:pt x="86" y="10"/>
                  <a:pt x="85" y="9"/>
                  <a:pt x="83" y="9"/>
                </a:cubicBezTo>
                <a:cubicBezTo>
                  <a:pt x="82" y="9"/>
                  <a:pt x="81" y="9"/>
                  <a:pt x="80" y="10"/>
                </a:cubicBezTo>
                <a:cubicBezTo>
                  <a:pt x="70" y="16"/>
                  <a:pt x="70" y="16"/>
                  <a:pt x="70" y="16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2"/>
                  <a:pt x="68" y="0"/>
                  <a:pt x="65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5" y="0"/>
                  <a:pt x="33" y="2"/>
                  <a:pt x="33" y="4"/>
                </a:cubicBezTo>
                <a:cubicBezTo>
                  <a:pt x="33" y="16"/>
                  <a:pt x="33" y="16"/>
                  <a:pt x="33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20" y="8"/>
                  <a:pt x="18" y="9"/>
                  <a:pt x="16" y="11"/>
                </a:cubicBezTo>
                <a:cubicBezTo>
                  <a:pt x="1" y="34"/>
                  <a:pt x="1" y="34"/>
                  <a:pt x="1" y="34"/>
                </a:cubicBezTo>
                <a:cubicBezTo>
                  <a:pt x="1" y="35"/>
                  <a:pt x="0" y="37"/>
                  <a:pt x="1" y="38"/>
                </a:cubicBezTo>
                <a:cubicBezTo>
                  <a:pt x="1" y="39"/>
                  <a:pt x="2" y="40"/>
                  <a:pt x="3" y="41"/>
                </a:cubicBezTo>
                <a:cubicBezTo>
                  <a:pt x="17" y="50"/>
                  <a:pt x="17" y="50"/>
                  <a:pt x="17" y="50"/>
                </a:cubicBezTo>
                <a:cubicBezTo>
                  <a:pt x="3" y="60"/>
                  <a:pt x="3" y="60"/>
                  <a:pt x="3" y="60"/>
                </a:cubicBezTo>
                <a:cubicBezTo>
                  <a:pt x="2" y="60"/>
                  <a:pt x="1" y="61"/>
                  <a:pt x="1" y="62"/>
                </a:cubicBezTo>
                <a:cubicBezTo>
                  <a:pt x="0" y="63"/>
                  <a:pt x="1" y="65"/>
                  <a:pt x="1" y="66"/>
                </a:cubicBezTo>
                <a:cubicBezTo>
                  <a:pt x="16" y="89"/>
                  <a:pt x="16" y="89"/>
                  <a:pt x="16" y="89"/>
                </a:cubicBezTo>
                <a:cubicBezTo>
                  <a:pt x="17" y="90"/>
                  <a:pt x="18" y="91"/>
                  <a:pt x="19" y="91"/>
                </a:cubicBezTo>
                <a:cubicBezTo>
                  <a:pt x="20" y="91"/>
                  <a:pt x="21" y="91"/>
                  <a:pt x="22" y="90"/>
                </a:cubicBezTo>
                <a:cubicBezTo>
                  <a:pt x="33" y="84"/>
                  <a:pt x="33" y="84"/>
                  <a:pt x="33" y="84"/>
                </a:cubicBezTo>
                <a:cubicBezTo>
                  <a:pt x="33" y="96"/>
                  <a:pt x="33" y="96"/>
                  <a:pt x="33" y="96"/>
                </a:cubicBezTo>
                <a:cubicBezTo>
                  <a:pt x="33" y="99"/>
                  <a:pt x="35" y="101"/>
                  <a:pt x="37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8" y="101"/>
                  <a:pt x="70" y="99"/>
                  <a:pt x="70" y="96"/>
                </a:cubicBezTo>
                <a:cubicBezTo>
                  <a:pt x="70" y="84"/>
                  <a:pt x="70" y="84"/>
                  <a:pt x="70" y="84"/>
                </a:cubicBezTo>
                <a:cubicBezTo>
                  <a:pt x="80" y="90"/>
                  <a:pt x="80" y="90"/>
                  <a:pt x="80" y="90"/>
                </a:cubicBezTo>
                <a:cubicBezTo>
                  <a:pt x="81" y="91"/>
                  <a:pt x="82" y="91"/>
                  <a:pt x="83" y="91"/>
                </a:cubicBezTo>
                <a:cubicBezTo>
                  <a:pt x="85" y="91"/>
                  <a:pt x="86" y="90"/>
                  <a:pt x="86" y="89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3" y="64"/>
                  <a:pt x="102" y="61"/>
                  <a:pt x="100" y="60"/>
                </a:cubicBezTo>
                <a:cubicBezTo>
                  <a:pt x="85" y="50"/>
                  <a:pt x="85" y="50"/>
                  <a:pt x="85" y="50"/>
                </a:cubicBezTo>
                <a:lnTo>
                  <a:pt x="100" y="4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54" name="Google Shape;5054;p22"/>
          <p:cNvSpPr/>
          <p:nvPr/>
        </p:nvSpPr>
        <p:spPr>
          <a:xfrm>
            <a:off x="3885266" y="3831042"/>
            <a:ext cx="251303" cy="216400"/>
          </a:xfrm>
          <a:custGeom>
            <a:rect b="b" l="l" r="r" t="t"/>
            <a:pathLst>
              <a:path extrusionOk="0" h="86" w="100">
                <a:moveTo>
                  <a:pt x="79" y="78"/>
                </a:moveTo>
                <a:cubicBezTo>
                  <a:pt x="78" y="79"/>
                  <a:pt x="77" y="79"/>
                  <a:pt x="76" y="79"/>
                </a:cubicBezTo>
                <a:cubicBezTo>
                  <a:pt x="75" y="79"/>
                  <a:pt x="73" y="79"/>
                  <a:pt x="73" y="78"/>
                </a:cubicBezTo>
                <a:cubicBezTo>
                  <a:pt x="71" y="77"/>
                  <a:pt x="70" y="75"/>
                  <a:pt x="70" y="73"/>
                </a:cubicBezTo>
                <a:cubicBezTo>
                  <a:pt x="70" y="71"/>
                  <a:pt x="71" y="70"/>
                  <a:pt x="73" y="68"/>
                </a:cubicBezTo>
                <a:cubicBezTo>
                  <a:pt x="73" y="68"/>
                  <a:pt x="75" y="68"/>
                  <a:pt x="76" y="68"/>
                </a:cubicBezTo>
                <a:cubicBezTo>
                  <a:pt x="77" y="68"/>
                  <a:pt x="78" y="68"/>
                  <a:pt x="79" y="68"/>
                </a:cubicBezTo>
                <a:cubicBezTo>
                  <a:pt x="80" y="70"/>
                  <a:pt x="82" y="71"/>
                  <a:pt x="82" y="73"/>
                </a:cubicBezTo>
                <a:cubicBezTo>
                  <a:pt x="82" y="75"/>
                  <a:pt x="80" y="77"/>
                  <a:pt x="79" y="78"/>
                </a:cubicBezTo>
                <a:moveTo>
                  <a:pt x="37" y="78"/>
                </a:moveTo>
                <a:cubicBezTo>
                  <a:pt x="36" y="79"/>
                  <a:pt x="35" y="79"/>
                  <a:pt x="34" y="79"/>
                </a:cubicBezTo>
                <a:cubicBezTo>
                  <a:pt x="33" y="79"/>
                  <a:pt x="31" y="79"/>
                  <a:pt x="31" y="78"/>
                </a:cubicBezTo>
                <a:cubicBezTo>
                  <a:pt x="29" y="77"/>
                  <a:pt x="28" y="75"/>
                  <a:pt x="28" y="73"/>
                </a:cubicBezTo>
                <a:cubicBezTo>
                  <a:pt x="28" y="71"/>
                  <a:pt x="29" y="70"/>
                  <a:pt x="31" y="68"/>
                </a:cubicBezTo>
                <a:cubicBezTo>
                  <a:pt x="31" y="68"/>
                  <a:pt x="33" y="68"/>
                  <a:pt x="34" y="68"/>
                </a:cubicBezTo>
                <a:cubicBezTo>
                  <a:pt x="35" y="68"/>
                  <a:pt x="36" y="68"/>
                  <a:pt x="37" y="68"/>
                </a:cubicBezTo>
                <a:cubicBezTo>
                  <a:pt x="38" y="70"/>
                  <a:pt x="39" y="71"/>
                  <a:pt x="39" y="73"/>
                </a:cubicBezTo>
                <a:cubicBezTo>
                  <a:pt x="39" y="75"/>
                  <a:pt x="38" y="77"/>
                  <a:pt x="37" y="78"/>
                </a:cubicBezTo>
                <a:moveTo>
                  <a:pt x="21" y="73"/>
                </a:moveTo>
                <a:cubicBezTo>
                  <a:pt x="21" y="73"/>
                  <a:pt x="21" y="73"/>
                  <a:pt x="21" y="73"/>
                </a:cubicBezTo>
                <a:cubicBezTo>
                  <a:pt x="21" y="73"/>
                  <a:pt x="21" y="73"/>
                  <a:pt x="21" y="73"/>
                </a:cubicBezTo>
                <a:cubicBezTo>
                  <a:pt x="21" y="73"/>
                  <a:pt x="21" y="73"/>
                  <a:pt x="21" y="73"/>
                </a:cubicBezTo>
                <a:moveTo>
                  <a:pt x="53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17"/>
                  <a:pt x="60" y="17"/>
                  <a:pt x="60" y="17"/>
                </a:cubicBezTo>
                <a:cubicBezTo>
                  <a:pt x="69" y="17"/>
                  <a:pt x="69" y="17"/>
                  <a:pt x="69" y="17"/>
                </a:cubicBezTo>
                <a:cubicBezTo>
                  <a:pt x="69" y="24"/>
                  <a:pt x="69" y="24"/>
                  <a:pt x="69" y="24"/>
                </a:cubicBezTo>
                <a:cubicBezTo>
                  <a:pt x="75" y="24"/>
                  <a:pt x="75" y="24"/>
                  <a:pt x="75" y="24"/>
                </a:cubicBezTo>
                <a:cubicBezTo>
                  <a:pt x="75" y="33"/>
                  <a:pt x="75" y="33"/>
                  <a:pt x="75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39"/>
                  <a:pt x="69" y="39"/>
                  <a:pt x="6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0" y="33"/>
                  <a:pt x="60" y="33"/>
                  <a:pt x="60" y="33"/>
                </a:cubicBezTo>
                <a:cubicBezTo>
                  <a:pt x="53" y="33"/>
                  <a:pt x="53" y="33"/>
                  <a:pt x="53" y="33"/>
                </a:cubicBezTo>
                <a:lnTo>
                  <a:pt x="53" y="24"/>
                </a:lnTo>
                <a:close/>
                <a:moveTo>
                  <a:pt x="100" y="66"/>
                </a:moveTo>
                <a:cubicBezTo>
                  <a:pt x="100" y="61"/>
                  <a:pt x="100" y="61"/>
                  <a:pt x="100" y="61"/>
                </a:cubicBezTo>
                <a:cubicBezTo>
                  <a:pt x="100" y="56"/>
                  <a:pt x="98" y="54"/>
                  <a:pt x="96" y="52"/>
                </a:cubicBezTo>
                <a:cubicBezTo>
                  <a:pt x="93" y="49"/>
                  <a:pt x="90" y="49"/>
                  <a:pt x="89" y="49"/>
                </a:cubicBezTo>
                <a:cubicBezTo>
                  <a:pt x="88" y="49"/>
                  <a:pt x="88" y="49"/>
                  <a:pt x="88" y="49"/>
                </a:cubicBezTo>
                <a:cubicBezTo>
                  <a:pt x="98" y="12"/>
                  <a:pt x="98" y="12"/>
                  <a:pt x="98" y="12"/>
                </a:cubicBezTo>
                <a:cubicBezTo>
                  <a:pt x="98" y="10"/>
                  <a:pt x="98" y="9"/>
                  <a:pt x="97" y="7"/>
                </a:cubicBezTo>
                <a:cubicBezTo>
                  <a:pt x="96" y="6"/>
                  <a:pt x="94" y="5"/>
                  <a:pt x="93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6" y="5"/>
                  <a:pt x="34" y="6"/>
                  <a:pt x="33" y="7"/>
                </a:cubicBezTo>
                <a:cubicBezTo>
                  <a:pt x="32" y="8"/>
                  <a:pt x="32" y="10"/>
                  <a:pt x="32" y="11"/>
                </a:cubicBezTo>
                <a:cubicBezTo>
                  <a:pt x="37" y="49"/>
                  <a:pt x="37" y="49"/>
                  <a:pt x="37" y="49"/>
                </a:cubicBezTo>
                <a:cubicBezTo>
                  <a:pt x="33" y="49"/>
                  <a:pt x="33" y="49"/>
                  <a:pt x="33" y="49"/>
                </a:cubicBezTo>
                <a:cubicBezTo>
                  <a:pt x="31" y="49"/>
                  <a:pt x="29" y="47"/>
                  <a:pt x="28" y="45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7"/>
                  <a:pt x="20" y="4"/>
                  <a:pt x="17" y="3"/>
                </a:cubicBezTo>
                <a:cubicBezTo>
                  <a:pt x="5" y="1"/>
                  <a:pt x="5" y="1"/>
                  <a:pt x="5" y="1"/>
                </a:cubicBezTo>
                <a:cubicBezTo>
                  <a:pt x="3" y="0"/>
                  <a:pt x="0" y="2"/>
                  <a:pt x="0" y="4"/>
                </a:cubicBezTo>
                <a:cubicBezTo>
                  <a:pt x="0" y="5"/>
                  <a:pt x="0" y="7"/>
                  <a:pt x="1" y="8"/>
                </a:cubicBezTo>
                <a:cubicBezTo>
                  <a:pt x="1" y="9"/>
                  <a:pt x="3" y="10"/>
                  <a:pt x="4" y="10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2"/>
                  <a:pt x="14" y="15"/>
                  <a:pt x="15" y="18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7"/>
                  <a:pt x="22" y="59"/>
                  <a:pt x="25" y="59"/>
                </a:cubicBezTo>
                <a:cubicBezTo>
                  <a:pt x="89" y="59"/>
                  <a:pt x="89" y="59"/>
                  <a:pt x="89" y="59"/>
                </a:cubicBezTo>
                <a:cubicBezTo>
                  <a:pt x="89" y="59"/>
                  <a:pt x="89" y="59"/>
                  <a:pt x="90" y="59"/>
                </a:cubicBezTo>
                <a:cubicBezTo>
                  <a:pt x="90" y="59"/>
                  <a:pt x="90" y="60"/>
                  <a:pt x="90" y="61"/>
                </a:cubicBezTo>
                <a:cubicBezTo>
                  <a:pt x="90" y="67"/>
                  <a:pt x="90" y="67"/>
                  <a:pt x="90" y="67"/>
                </a:cubicBezTo>
                <a:cubicBezTo>
                  <a:pt x="90" y="67"/>
                  <a:pt x="90" y="68"/>
                  <a:pt x="90" y="68"/>
                </a:cubicBezTo>
                <a:cubicBezTo>
                  <a:pt x="90" y="68"/>
                  <a:pt x="89" y="69"/>
                  <a:pt x="89" y="69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69"/>
                  <a:pt x="87" y="69"/>
                  <a:pt x="87" y="68"/>
                </a:cubicBezTo>
                <a:cubicBezTo>
                  <a:pt x="85" y="64"/>
                  <a:pt x="81" y="61"/>
                  <a:pt x="76" y="61"/>
                </a:cubicBezTo>
                <a:cubicBezTo>
                  <a:pt x="71" y="61"/>
                  <a:pt x="66" y="64"/>
                  <a:pt x="65" y="68"/>
                </a:cubicBezTo>
                <a:cubicBezTo>
                  <a:pt x="65" y="69"/>
                  <a:pt x="64" y="69"/>
                  <a:pt x="64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9"/>
                  <a:pt x="45" y="69"/>
                  <a:pt x="45" y="68"/>
                </a:cubicBezTo>
                <a:cubicBezTo>
                  <a:pt x="43" y="64"/>
                  <a:pt x="39" y="61"/>
                  <a:pt x="34" y="61"/>
                </a:cubicBezTo>
                <a:cubicBezTo>
                  <a:pt x="29" y="61"/>
                  <a:pt x="24" y="64"/>
                  <a:pt x="22" y="68"/>
                </a:cubicBezTo>
                <a:cubicBezTo>
                  <a:pt x="22" y="69"/>
                  <a:pt x="22" y="69"/>
                  <a:pt x="22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1" y="78"/>
                  <a:pt x="21" y="78"/>
                  <a:pt x="21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24" y="83"/>
                  <a:pt x="29" y="86"/>
                  <a:pt x="34" y="86"/>
                </a:cubicBezTo>
                <a:cubicBezTo>
                  <a:pt x="39" y="86"/>
                  <a:pt x="43" y="83"/>
                  <a:pt x="45" y="78"/>
                </a:cubicBezTo>
                <a:cubicBezTo>
                  <a:pt x="45" y="78"/>
                  <a:pt x="45" y="78"/>
                  <a:pt x="45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78"/>
                  <a:pt x="65" y="78"/>
                  <a:pt x="65" y="78"/>
                </a:cubicBezTo>
                <a:cubicBezTo>
                  <a:pt x="66" y="83"/>
                  <a:pt x="71" y="86"/>
                  <a:pt x="76" y="86"/>
                </a:cubicBezTo>
                <a:cubicBezTo>
                  <a:pt x="81" y="86"/>
                  <a:pt x="85" y="83"/>
                  <a:pt x="87" y="78"/>
                </a:cubicBezTo>
                <a:cubicBezTo>
                  <a:pt x="87" y="78"/>
                  <a:pt x="87" y="78"/>
                  <a:pt x="87" y="78"/>
                </a:cubicBezTo>
                <a:cubicBezTo>
                  <a:pt x="89" y="78"/>
                  <a:pt x="89" y="78"/>
                  <a:pt x="89" y="78"/>
                </a:cubicBezTo>
                <a:cubicBezTo>
                  <a:pt x="93" y="78"/>
                  <a:pt x="96" y="76"/>
                  <a:pt x="97" y="75"/>
                </a:cubicBezTo>
                <a:cubicBezTo>
                  <a:pt x="100" y="72"/>
                  <a:pt x="100" y="67"/>
                  <a:pt x="100" y="6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55" name="Google Shape;5055;p22"/>
          <p:cNvGrpSpPr/>
          <p:nvPr/>
        </p:nvGrpSpPr>
        <p:grpSpPr>
          <a:xfrm>
            <a:off x="3450721" y="3803119"/>
            <a:ext cx="240832" cy="265264"/>
            <a:chOff x="3450721" y="3535203"/>
            <a:chExt cx="240832" cy="265264"/>
          </a:xfrm>
        </p:grpSpPr>
        <p:sp>
          <p:nvSpPr>
            <p:cNvPr id="5056" name="Google Shape;5056;p22"/>
            <p:cNvSpPr/>
            <p:nvPr/>
          </p:nvSpPr>
          <p:spPr>
            <a:xfrm>
              <a:off x="3450721" y="3535203"/>
              <a:ext cx="240832" cy="237342"/>
            </a:xfrm>
            <a:custGeom>
              <a:rect b="b" l="l" r="r" t="t"/>
              <a:pathLst>
                <a:path extrusionOk="0" h="94" w="95">
                  <a:moveTo>
                    <a:pt x="84" y="16"/>
                  </a:moveTo>
                  <a:cubicBezTo>
                    <a:pt x="77" y="6"/>
                    <a:pt x="55" y="0"/>
                    <a:pt x="37" y="5"/>
                  </a:cubicBezTo>
                  <a:cubicBezTo>
                    <a:pt x="17" y="11"/>
                    <a:pt x="7" y="24"/>
                    <a:pt x="7" y="46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0"/>
                    <a:pt x="0" y="61"/>
                  </a:cubicBezTo>
                  <a:cubicBezTo>
                    <a:pt x="1" y="62"/>
                    <a:pt x="1" y="62"/>
                    <a:pt x="2" y="63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6"/>
                    <a:pt x="6" y="67"/>
                    <a:pt x="6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50" y="69"/>
                    <a:pt x="63" y="72"/>
                    <a:pt x="63" y="8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71" y="90"/>
                    <a:pt x="79" y="85"/>
                    <a:pt x="84" y="7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93" y="56"/>
                    <a:pt x="95" y="28"/>
                    <a:pt x="84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7" name="Google Shape;5057;p22"/>
            <p:cNvSpPr/>
            <p:nvPr/>
          </p:nvSpPr>
          <p:spPr>
            <a:xfrm>
              <a:off x="3466428" y="3728915"/>
              <a:ext cx="129142" cy="71552"/>
            </a:xfrm>
            <a:custGeom>
              <a:rect b="b" l="l" r="r" t="t"/>
              <a:pathLst>
                <a:path extrusionOk="0" h="28" w="51">
                  <a:moveTo>
                    <a:pt x="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0"/>
                    <a:pt x="5" y="13"/>
                    <a:pt x="21" y="13"/>
                  </a:cubicBezTo>
                  <a:cubicBezTo>
                    <a:pt x="24" y="13"/>
                    <a:pt x="27" y="13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9" y="26"/>
                    <a:pt x="45" y="24"/>
                    <a:pt x="51" y="21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0"/>
                    <a:pt x="38" y="0"/>
                    <a:pt x="3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58" name="Google Shape;5058;p22"/>
          <p:cNvGrpSpPr/>
          <p:nvPr/>
        </p:nvGrpSpPr>
        <p:grpSpPr>
          <a:xfrm>
            <a:off x="2996980" y="3808354"/>
            <a:ext cx="181496" cy="260029"/>
            <a:chOff x="2996980" y="3540438"/>
            <a:chExt cx="181496" cy="260029"/>
          </a:xfrm>
        </p:grpSpPr>
        <p:sp>
          <p:nvSpPr>
            <p:cNvPr id="5059" name="Google Shape;5059;p22"/>
            <p:cNvSpPr/>
            <p:nvPr/>
          </p:nvSpPr>
          <p:spPr>
            <a:xfrm>
              <a:off x="2996980" y="3540438"/>
              <a:ext cx="181496" cy="260029"/>
            </a:xfrm>
            <a:custGeom>
              <a:rect b="b" l="l" r="r" t="t"/>
              <a:pathLst>
                <a:path extrusionOk="0" h="103" w="72">
                  <a:moveTo>
                    <a:pt x="65" y="92"/>
                  </a:moveTo>
                  <a:cubicBezTo>
                    <a:pt x="65" y="94"/>
                    <a:pt x="63" y="96"/>
                    <a:pt x="61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8" y="96"/>
                    <a:pt x="6" y="94"/>
                    <a:pt x="6" y="92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8"/>
                    <a:pt x="8" y="27"/>
                    <a:pt x="10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9"/>
                    <a:pt x="18" y="30"/>
                    <a:pt x="2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3" y="30"/>
                    <a:pt x="55" y="29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3" y="27"/>
                    <a:pt x="65" y="28"/>
                    <a:pt x="65" y="30"/>
                  </a:cubicBezTo>
                  <a:cubicBezTo>
                    <a:pt x="65" y="92"/>
                    <a:pt x="65" y="92"/>
                    <a:pt x="65" y="92"/>
                  </a:cubicBezTo>
                  <a:close/>
                  <a:moveTo>
                    <a:pt x="32" y="9"/>
                  </a:moveTo>
                  <a:cubicBezTo>
                    <a:pt x="32" y="6"/>
                    <a:pt x="34" y="4"/>
                    <a:pt x="37" y="4"/>
                  </a:cubicBezTo>
                  <a:cubicBezTo>
                    <a:pt x="40" y="4"/>
                    <a:pt x="42" y="6"/>
                    <a:pt x="42" y="9"/>
                  </a:cubicBezTo>
                  <a:cubicBezTo>
                    <a:pt x="42" y="10"/>
                    <a:pt x="41" y="12"/>
                    <a:pt x="40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2"/>
                    <a:pt x="32" y="10"/>
                    <a:pt x="32" y="9"/>
                  </a:cubicBezTo>
                  <a:moveTo>
                    <a:pt x="55" y="20"/>
                  </a:moveTo>
                  <a:cubicBezTo>
                    <a:pt x="55" y="16"/>
                    <a:pt x="55" y="16"/>
                    <a:pt x="55" y="16"/>
                  </a:cubicBezTo>
                  <a:cubicBezTo>
                    <a:pt x="55" y="14"/>
                    <a:pt x="53" y="13"/>
                    <a:pt x="51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0"/>
                    <a:pt x="45" y="9"/>
                  </a:cubicBezTo>
                  <a:cubicBezTo>
                    <a:pt x="45" y="4"/>
                    <a:pt x="41" y="0"/>
                    <a:pt x="37" y="0"/>
                  </a:cubicBezTo>
                  <a:cubicBezTo>
                    <a:pt x="32" y="0"/>
                    <a:pt x="28" y="4"/>
                    <a:pt x="28" y="9"/>
                  </a:cubicBezTo>
                  <a:cubicBezTo>
                    <a:pt x="28" y="10"/>
                    <a:pt x="29" y="12"/>
                    <a:pt x="2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8" y="13"/>
                    <a:pt x="17" y="14"/>
                    <a:pt x="17" y="16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0"/>
                    <a:pt x="0" y="22"/>
                    <a:pt x="0" y="25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0"/>
                    <a:pt x="2" y="103"/>
                    <a:pt x="5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9" y="103"/>
                    <a:pt x="72" y="100"/>
                    <a:pt x="72" y="97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2"/>
                    <a:pt x="69" y="20"/>
                    <a:pt x="66" y="20"/>
                  </a:cubicBezTo>
                  <a:lnTo>
                    <a:pt x="55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0" name="Google Shape;5060;p22"/>
            <p:cNvSpPr/>
            <p:nvPr/>
          </p:nvSpPr>
          <p:spPr>
            <a:xfrm>
              <a:off x="3065042" y="3669580"/>
              <a:ext cx="45374" cy="45374"/>
            </a:xfrm>
            <a:custGeom>
              <a:rect b="b" l="l" r="r" t="t"/>
              <a:pathLst>
                <a:path extrusionOk="0" h="18" w="18">
                  <a:moveTo>
                    <a:pt x="16" y="6"/>
                  </a:moveTo>
                  <a:cubicBezTo>
                    <a:pt x="17" y="6"/>
                    <a:pt x="17" y="5"/>
                    <a:pt x="17" y="4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2" y="1"/>
                    <a:pt x="11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8"/>
                    <a:pt x="5" y="18"/>
                    <a:pt x="6" y="17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3" y="18"/>
                    <a:pt x="14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5"/>
                    <a:pt x="18" y="13"/>
                    <a:pt x="17" y="12"/>
                  </a:cubicBezTo>
                  <a:cubicBezTo>
                    <a:pt x="14" y="9"/>
                    <a:pt x="14" y="9"/>
                    <a:pt x="14" y="9"/>
                  </a:cubicBezTo>
                  <a:lnTo>
                    <a:pt x="16" y="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1" name="Google Shape;5061;p22"/>
            <p:cNvSpPr/>
            <p:nvPr/>
          </p:nvSpPr>
          <p:spPr>
            <a:xfrm>
              <a:off x="3023158" y="3629442"/>
              <a:ext cx="127396" cy="127397"/>
            </a:xfrm>
            <a:custGeom>
              <a:rect b="b" l="l" r="r" t="t"/>
              <a:pathLst>
                <a:path extrusionOk="0" h="51" w="51">
                  <a:moveTo>
                    <a:pt x="26" y="44"/>
                  </a:moveTo>
                  <a:cubicBezTo>
                    <a:pt x="16" y="44"/>
                    <a:pt x="7" y="36"/>
                    <a:pt x="7" y="25"/>
                  </a:cubicBezTo>
                  <a:cubicBezTo>
                    <a:pt x="7" y="15"/>
                    <a:pt x="16" y="7"/>
                    <a:pt x="26" y="7"/>
                  </a:cubicBezTo>
                  <a:cubicBezTo>
                    <a:pt x="36" y="7"/>
                    <a:pt x="44" y="15"/>
                    <a:pt x="44" y="25"/>
                  </a:cubicBezTo>
                  <a:cubicBezTo>
                    <a:pt x="44" y="36"/>
                    <a:pt x="36" y="44"/>
                    <a:pt x="26" y="44"/>
                  </a:cubicBezTo>
                  <a:moveTo>
                    <a:pt x="26" y="0"/>
                  </a:moveTo>
                  <a:cubicBezTo>
                    <a:pt x="12" y="0"/>
                    <a:pt x="0" y="12"/>
                    <a:pt x="0" y="25"/>
                  </a:cubicBezTo>
                  <a:cubicBezTo>
                    <a:pt x="0" y="39"/>
                    <a:pt x="12" y="51"/>
                    <a:pt x="26" y="51"/>
                  </a:cubicBezTo>
                  <a:cubicBezTo>
                    <a:pt x="40" y="51"/>
                    <a:pt x="51" y="39"/>
                    <a:pt x="51" y="25"/>
                  </a:cubicBezTo>
                  <a:cubicBezTo>
                    <a:pt x="51" y="12"/>
                    <a:pt x="40" y="0"/>
                    <a:pt x="2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62" name="Google Shape;5062;p22"/>
          <p:cNvGrpSpPr/>
          <p:nvPr/>
        </p:nvGrpSpPr>
        <p:grpSpPr>
          <a:xfrm>
            <a:off x="2543239" y="3808354"/>
            <a:ext cx="158809" cy="226872"/>
            <a:chOff x="2543239" y="3540438"/>
            <a:chExt cx="158809" cy="226872"/>
          </a:xfrm>
        </p:grpSpPr>
        <p:sp>
          <p:nvSpPr>
            <p:cNvPr id="5063" name="Google Shape;5063;p22"/>
            <p:cNvSpPr/>
            <p:nvPr/>
          </p:nvSpPr>
          <p:spPr>
            <a:xfrm>
              <a:off x="2543239" y="3540438"/>
              <a:ext cx="158809" cy="80277"/>
            </a:xfrm>
            <a:custGeom>
              <a:rect b="b" l="l" r="r" t="t"/>
              <a:pathLst>
                <a:path extrusionOk="0" h="32" w="63">
                  <a:moveTo>
                    <a:pt x="25" y="9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5" y="14"/>
                    <a:pt x="25" y="14"/>
                    <a:pt x="25" y="14"/>
                  </a:cubicBezTo>
                  <a:lnTo>
                    <a:pt x="25" y="9"/>
                  </a:lnTo>
                  <a:close/>
                  <a:moveTo>
                    <a:pt x="31" y="23"/>
                  </a:moveTo>
                  <a:cubicBezTo>
                    <a:pt x="41" y="23"/>
                    <a:pt x="49" y="26"/>
                    <a:pt x="56" y="31"/>
                  </a:cubicBezTo>
                  <a:cubicBezTo>
                    <a:pt x="57" y="32"/>
                    <a:pt x="59" y="32"/>
                    <a:pt x="61" y="31"/>
                  </a:cubicBezTo>
                  <a:cubicBezTo>
                    <a:pt x="62" y="30"/>
                    <a:pt x="63" y="29"/>
                    <a:pt x="63" y="27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1" y="10"/>
                    <a:pt x="59" y="6"/>
                    <a:pt x="55" y="5"/>
                  </a:cubicBezTo>
                  <a:cubicBezTo>
                    <a:pt x="47" y="2"/>
                    <a:pt x="40" y="0"/>
                    <a:pt x="31" y="0"/>
                  </a:cubicBezTo>
                  <a:cubicBezTo>
                    <a:pt x="23" y="0"/>
                    <a:pt x="15" y="2"/>
                    <a:pt x="8" y="5"/>
                  </a:cubicBezTo>
                  <a:cubicBezTo>
                    <a:pt x="4" y="7"/>
                    <a:pt x="1" y="10"/>
                    <a:pt x="1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0" y="30"/>
                    <a:pt x="2" y="31"/>
                  </a:cubicBezTo>
                  <a:cubicBezTo>
                    <a:pt x="3" y="32"/>
                    <a:pt x="5" y="32"/>
                    <a:pt x="6" y="31"/>
                  </a:cubicBezTo>
                  <a:cubicBezTo>
                    <a:pt x="13" y="26"/>
                    <a:pt x="22" y="23"/>
                    <a:pt x="31" y="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4" name="Google Shape;5064;p22"/>
            <p:cNvSpPr/>
            <p:nvPr/>
          </p:nvSpPr>
          <p:spPr>
            <a:xfrm>
              <a:off x="2558946" y="3720190"/>
              <a:ext cx="45374" cy="29668"/>
            </a:xfrm>
            <a:custGeom>
              <a:rect b="b" l="l" r="r" t="t"/>
              <a:pathLst>
                <a:path extrusionOk="0" h="12" w="18">
                  <a:moveTo>
                    <a:pt x="17" y="1"/>
                  </a:moveTo>
                  <a:cubicBezTo>
                    <a:pt x="16" y="0"/>
                    <a:pt x="15" y="0"/>
                    <a:pt x="14" y="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3" y="12"/>
                    <a:pt x="3" y="12"/>
                    <a:pt x="4" y="11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8" y="2"/>
                    <a:pt x="17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5" name="Google Shape;5065;p22"/>
            <p:cNvSpPr/>
            <p:nvPr/>
          </p:nvSpPr>
          <p:spPr>
            <a:xfrm>
              <a:off x="2579888" y="3744622"/>
              <a:ext cx="31413" cy="22688"/>
            </a:xfrm>
            <a:custGeom>
              <a:rect b="b" l="l" r="r" t="t"/>
              <a:pathLst>
                <a:path extrusionOk="0" h="9" w="13">
                  <a:moveTo>
                    <a:pt x="9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3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6" name="Google Shape;5066;p22"/>
            <p:cNvSpPr/>
            <p:nvPr/>
          </p:nvSpPr>
          <p:spPr>
            <a:xfrm>
              <a:off x="2637478" y="3720190"/>
              <a:ext cx="45374" cy="29668"/>
            </a:xfrm>
            <a:custGeom>
              <a:rect b="b" l="l" r="r" t="t"/>
              <a:pathLst>
                <a:path extrusionOk="0" h="12" w="18">
                  <a:moveTo>
                    <a:pt x="16" y="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1" y="4"/>
                    <a:pt x="2" y="4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8" y="9"/>
                    <a:pt x="18" y="8"/>
                    <a:pt x="16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7" name="Google Shape;5067;p22"/>
            <p:cNvSpPr/>
            <p:nvPr/>
          </p:nvSpPr>
          <p:spPr>
            <a:xfrm>
              <a:off x="2628752" y="3744622"/>
              <a:ext cx="33157" cy="22688"/>
            </a:xfrm>
            <a:custGeom>
              <a:rect b="b" l="l" r="r" t="t"/>
              <a:pathLst>
                <a:path extrusionOk="0" h="9" w="13">
                  <a:moveTo>
                    <a:pt x="11" y="5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13" y="7"/>
                    <a:pt x="12" y="5"/>
                    <a:pt x="11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68" name="Google Shape;5068;p22"/>
          <p:cNvSpPr/>
          <p:nvPr/>
        </p:nvSpPr>
        <p:spPr>
          <a:xfrm>
            <a:off x="2506591" y="3879906"/>
            <a:ext cx="233851" cy="188477"/>
          </a:xfrm>
          <a:custGeom>
            <a:rect b="b" l="l" r="r" t="t"/>
            <a:pathLst>
              <a:path extrusionOk="0" h="75" w="93">
                <a:moveTo>
                  <a:pt x="46" y="70"/>
                </a:moveTo>
                <a:cubicBezTo>
                  <a:pt x="31" y="70"/>
                  <a:pt x="18" y="60"/>
                  <a:pt x="15" y="46"/>
                </a:cubicBezTo>
                <a:cubicBezTo>
                  <a:pt x="34" y="37"/>
                  <a:pt x="34" y="37"/>
                  <a:pt x="34" y="37"/>
                </a:cubicBezTo>
                <a:cubicBezTo>
                  <a:pt x="37" y="36"/>
                  <a:pt x="40" y="35"/>
                  <a:pt x="43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53" y="35"/>
                  <a:pt x="56" y="36"/>
                  <a:pt x="60" y="38"/>
                </a:cubicBezTo>
                <a:cubicBezTo>
                  <a:pt x="78" y="46"/>
                  <a:pt x="78" y="46"/>
                  <a:pt x="78" y="46"/>
                </a:cubicBezTo>
                <a:cubicBezTo>
                  <a:pt x="74" y="60"/>
                  <a:pt x="61" y="70"/>
                  <a:pt x="46" y="70"/>
                </a:cubicBezTo>
                <a:moveTo>
                  <a:pt x="85" y="20"/>
                </a:moveTo>
                <a:cubicBezTo>
                  <a:pt x="84" y="19"/>
                  <a:pt x="82" y="19"/>
                  <a:pt x="81" y="19"/>
                </a:cubicBezTo>
                <a:cubicBezTo>
                  <a:pt x="80" y="19"/>
                  <a:pt x="80" y="19"/>
                  <a:pt x="79" y="20"/>
                </a:cubicBezTo>
                <a:cubicBezTo>
                  <a:pt x="72" y="8"/>
                  <a:pt x="60" y="0"/>
                  <a:pt x="46" y="0"/>
                </a:cubicBezTo>
                <a:cubicBezTo>
                  <a:pt x="32" y="0"/>
                  <a:pt x="20" y="8"/>
                  <a:pt x="14" y="20"/>
                </a:cubicBezTo>
                <a:cubicBezTo>
                  <a:pt x="13" y="19"/>
                  <a:pt x="12" y="19"/>
                  <a:pt x="11" y="19"/>
                </a:cubicBezTo>
                <a:cubicBezTo>
                  <a:pt x="10" y="19"/>
                  <a:pt x="9" y="19"/>
                  <a:pt x="8" y="20"/>
                </a:cubicBezTo>
                <a:cubicBezTo>
                  <a:pt x="3" y="22"/>
                  <a:pt x="0" y="26"/>
                  <a:pt x="1" y="31"/>
                </a:cubicBezTo>
                <a:cubicBezTo>
                  <a:pt x="2" y="34"/>
                  <a:pt x="3" y="36"/>
                  <a:pt x="4" y="38"/>
                </a:cubicBezTo>
                <a:cubicBezTo>
                  <a:pt x="5" y="41"/>
                  <a:pt x="7" y="42"/>
                  <a:pt x="9" y="42"/>
                </a:cubicBezTo>
                <a:cubicBezTo>
                  <a:pt x="10" y="44"/>
                  <a:pt x="10" y="46"/>
                  <a:pt x="11" y="48"/>
                </a:cubicBezTo>
                <a:cubicBezTo>
                  <a:pt x="15" y="63"/>
                  <a:pt x="29" y="75"/>
                  <a:pt x="46" y="75"/>
                </a:cubicBezTo>
                <a:cubicBezTo>
                  <a:pt x="63" y="75"/>
                  <a:pt x="77" y="64"/>
                  <a:pt x="82" y="48"/>
                </a:cubicBezTo>
                <a:cubicBezTo>
                  <a:pt x="82" y="46"/>
                  <a:pt x="83" y="44"/>
                  <a:pt x="83" y="42"/>
                </a:cubicBezTo>
                <a:cubicBezTo>
                  <a:pt x="86" y="42"/>
                  <a:pt x="87" y="41"/>
                  <a:pt x="89" y="38"/>
                </a:cubicBezTo>
                <a:cubicBezTo>
                  <a:pt x="89" y="36"/>
                  <a:pt x="90" y="34"/>
                  <a:pt x="91" y="31"/>
                </a:cubicBezTo>
                <a:cubicBezTo>
                  <a:pt x="93" y="26"/>
                  <a:pt x="89" y="22"/>
                  <a:pt x="85" y="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69" name="Google Shape;5069;p22"/>
          <p:cNvGrpSpPr/>
          <p:nvPr/>
        </p:nvGrpSpPr>
        <p:grpSpPr>
          <a:xfrm>
            <a:off x="2075537" y="3808354"/>
            <a:ext cx="233851" cy="260029"/>
            <a:chOff x="2075537" y="3540438"/>
            <a:chExt cx="233851" cy="260029"/>
          </a:xfrm>
        </p:grpSpPr>
        <p:sp>
          <p:nvSpPr>
            <p:cNvPr id="5070" name="Google Shape;5070;p22"/>
            <p:cNvSpPr/>
            <p:nvPr/>
          </p:nvSpPr>
          <p:spPr>
            <a:xfrm>
              <a:off x="2075537" y="3540438"/>
              <a:ext cx="233851" cy="130887"/>
            </a:xfrm>
            <a:custGeom>
              <a:rect b="b" l="l" r="r" t="t"/>
              <a:pathLst>
                <a:path extrusionOk="0" h="52" w="93">
                  <a:moveTo>
                    <a:pt x="54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54" y="12"/>
                    <a:pt x="54" y="12"/>
                    <a:pt x="54" y="12"/>
                  </a:cubicBezTo>
                  <a:lnTo>
                    <a:pt x="54" y="18"/>
                  </a:lnTo>
                  <a:close/>
                  <a:moveTo>
                    <a:pt x="46" y="0"/>
                  </a:moveTo>
                  <a:cubicBezTo>
                    <a:pt x="31" y="0"/>
                    <a:pt x="18" y="7"/>
                    <a:pt x="7" y="16"/>
                  </a:cubicBezTo>
                  <a:cubicBezTo>
                    <a:pt x="2" y="20"/>
                    <a:pt x="0" y="28"/>
                    <a:pt x="3" y="35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6" y="37"/>
                    <a:pt x="30" y="27"/>
                    <a:pt x="46" y="27"/>
                  </a:cubicBezTo>
                  <a:cubicBezTo>
                    <a:pt x="62" y="27"/>
                    <a:pt x="77" y="37"/>
                    <a:pt x="83" y="52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3" y="28"/>
                    <a:pt x="91" y="20"/>
                    <a:pt x="85" y="16"/>
                  </a:cubicBezTo>
                  <a:cubicBezTo>
                    <a:pt x="74" y="6"/>
                    <a:pt x="61" y="0"/>
                    <a:pt x="4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1" name="Google Shape;5071;p22"/>
            <p:cNvSpPr/>
            <p:nvPr/>
          </p:nvSpPr>
          <p:spPr>
            <a:xfrm>
              <a:off x="2103459" y="3634676"/>
              <a:ext cx="176260" cy="165791"/>
            </a:xfrm>
            <a:custGeom>
              <a:rect b="b" l="l" r="r" t="t"/>
              <a:pathLst>
                <a:path extrusionOk="0" h="66" w="70">
                  <a:moveTo>
                    <a:pt x="53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41" y="18"/>
                    <a:pt x="21" y="25"/>
                  </a:cubicBezTo>
                  <a:cubicBezTo>
                    <a:pt x="20" y="25"/>
                    <a:pt x="19" y="25"/>
                    <a:pt x="19" y="24"/>
                  </a:cubicBezTo>
                  <a:cubicBezTo>
                    <a:pt x="19" y="23"/>
                    <a:pt x="19" y="22"/>
                    <a:pt x="19" y="22"/>
                  </a:cubicBezTo>
                  <a:cubicBezTo>
                    <a:pt x="20" y="21"/>
                    <a:pt x="21" y="19"/>
                    <a:pt x="22" y="18"/>
                  </a:cubicBezTo>
                  <a:cubicBezTo>
                    <a:pt x="22" y="17"/>
                    <a:pt x="22" y="16"/>
                    <a:pt x="22" y="15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3" y="16"/>
                    <a:pt x="3" y="21"/>
                    <a:pt x="0" y="33"/>
                  </a:cubicBezTo>
                  <a:cubicBezTo>
                    <a:pt x="1" y="51"/>
                    <a:pt x="16" y="66"/>
                    <a:pt x="35" y="66"/>
                  </a:cubicBezTo>
                  <a:cubicBezTo>
                    <a:pt x="54" y="66"/>
                    <a:pt x="70" y="50"/>
                    <a:pt x="70" y="30"/>
                  </a:cubicBezTo>
                  <a:cubicBezTo>
                    <a:pt x="70" y="17"/>
                    <a:pt x="63" y="6"/>
                    <a:pt x="5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72" name="Google Shape;5072;p22"/>
          <p:cNvSpPr/>
          <p:nvPr/>
        </p:nvSpPr>
        <p:spPr>
          <a:xfrm>
            <a:off x="1661935" y="4390063"/>
            <a:ext cx="254793" cy="198948"/>
          </a:xfrm>
          <a:custGeom>
            <a:rect b="b" l="l" r="r" t="t"/>
            <a:pathLst>
              <a:path extrusionOk="0" h="79" w="101">
                <a:moveTo>
                  <a:pt x="77" y="19"/>
                </a:moveTo>
                <a:cubicBezTo>
                  <a:pt x="84" y="11"/>
                  <a:pt x="84" y="11"/>
                  <a:pt x="84" y="11"/>
                </a:cubicBezTo>
                <a:cubicBezTo>
                  <a:pt x="91" y="19"/>
                  <a:pt x="91" y="19"/>
                  <a:pt x="91" y="19"/>
                </a:cubicBezTo>
                <a:lnTo>
                  <a:pt x="77" y="19"/>
                </a:lnTo>
                <a:close/>
                <a:moveTo>
                  <a:pt x="10" y="19"/>
                </a:moveTo>
                <a:cubicBezTo>
                  <a:pt x="17" y="11"/>
                  <a:pt x="17" y="11"/>
                  <a:pt x="17" y="11"/>
                </a:cubicBezTo>
                <a:cubicBezTo>
                  <a:pt x="24" y="19"/>
                  <a:pt x="24" y="19"/>
                  <a:pt x="24" y="19"/>
                </a:cubicBezTo>
                <a:cubicBezTo>
                  <a:pt x="10" y="19"/>
                  <a:pt x="10" y="19"/>
                  <a:pt x="10" y="19"/>
                </a:cubicBezTo>
                <a:close/>
                <a:moveTo>
                  <a:pt x="88" y="4"/>
                </a:moveTo>
                <a:cubicBezTo>
                  <a:pt x="86" y="2"/>
                  <a:pt x="83" y="0"/>
                  <a:pt x="79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7" y="0"/>
                  <a:pt x="53" y="4"/>
                  <a:pt x="50" y="8"/>
                </a:cubicBezTo>
                <a:cubicBezTo>
                  <a:pt x="48" y="4"/>
                  <a:pt x="44" y="0"/>
                  <a:pt x="3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8" y="0"/>
                  <a:pt x="15" y="2"/>
                  <a:pt x="12" y="4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8"/>
                  <a:pt x="8" y="35"/>
                  <a:pt x="17" y="35"/>
                </a:cubicBezTo>
                <a:cubicBezTo>
                  <a:pt x="26" y="35"/>
                  <a:pt x="33" y="28"/>
                  <a:pt x="34" y="19"/>
                </a:cubicBezTo>
                <a:cubicBezTo>
                  <a:pt x="23" y="7"/>
                  <a:pt x="23" y="7"/>
                  <a:pt x="23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40" y="7"/>
                  <a:pt x="42" y="9"/>
                  <a:pt x="44" y="11"/>
                </a:cubicBezTo>
                <a:cubicBezTo>
                  <a:pt x="44" y="59"/>
                  <a:pt x="44" y="59"/>
                  <a:pt x="44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28" y="59"/>
                  <a:pt x="25" y="62"/>
                  <a:pt x="25" y="65"/>
                </a:cubicBezTo>
                <a:cubicBezTo>
                  <a:pt x="25" y="67"/>
                  <a:pt x="25" y="67"/>
                  <a:pt x="25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0" y="67"/>
                  <a:pt x="17" y="70"/>
                  <a:pt x="17" y="74"/>
                </a:cubicBezTo>
                <a:cubicBezTo>
                  <a:pt x="17" y="79"/>
                  <a:pt x="17" y="79"/>
                  <a:pt x="17" y="79"/>
                </a:cubicBezTo>
                <a:cubicBezTo>
                  <a:pt x="81" y="79"/>
                  <a:pt x="81" y="79"/>
                  <a:pt x="81" y="79"/>
                </a:cubicBezTo>
                <a:cubicBezTo>
                  <a:pt x="81" y="74"/>
                  <a:pt x="81" y="74"/>
                  <a:pt x="81" y="74"/>
                </a:cubicBezTo>
                <a:cubicBezTo>
                  <a:pt x="81" y="70"/>
                  <a:pt x="79" y="67"/>
                  <a:pt x="75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5"/>
                  <a:pt x="74" y="65"/>
                  <a:pt x="74" y="65"/>
                </a:cubicBezTo>
                <a:cubicBezTo>
                  <a:pt x="74" y="62"/>
                  <a:pt x="71" y="59"/>
                  <a:pt x="67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5" y="14"/>
                  <a:pt x="55" y="14"/>
                  <a:pt x="55" y="14"/>
                </a:cubicBezTo>
                <a:cubicBezTo>
                  <a:pt x="56" y="11"/>
                  <a:pt x="59" y="7"/>
                  <a:pt x="64" y="7"/>
                </a:cubicBezTo>
                <a:cubicBezTo>
                  <a:pt x="78" y="7"/>
                  <a:pt x="78" y="7"/>
                  <a:pt x="78" y="7"/>
                </a:cubicBezTo>
                <a:cubicBezTo>
                  <a:pt x="67" y="19"/>
                  <a:pt x="67" y="19"/>
                  <a:pt x="67" y="19"/>
                </a:cubicBezTo>
                <a:cubicBezTo>
                  <a:pt x="68" y="28"/>
                  <a:pt x="75" y="35"/>
                  <a:pt x="84" y="35"/>
                </a:cubicBezTo>
                <a:cubicBezTo>
                  <a:pt x="93" y="35"/>
                  <a:pt x="101" y="28"/>
                  <a:pt x="101" y="19"/>
                </a:cubicBezTo>
                <a:lnTo>
                  <a:pt x="88" y="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73" name="Google Shape;5073;p22"/>
          <p:cNvGrpSpPr/>
          <p:nvPr/>
        </p:nvGrpSpPr>
        <p:grpSpPr>
          <a:xfrm>
            <a:off x="1201213" y="4362140"/>
            <a:ext cx="204183" cy="256539"/>
            <a:chOff x="1201213" y="3941824"/>
            <a:chExt cx="204183" cy="256539"/>
          </a:xfrm>
        </p:grpSpPr>
        <p:sp>
          <p:nvSpPr>
            <p:cNvPr id="5074" name="Google Shape;5074;p22"/>
            <p:cNvSpPr/>
            <p:nvPr/>
          </p:nvSpPr>
          <p:spPr>
            <a:xfrm>
              <a:off x="1201213" y="3941824"/>
              <a:ext cx="204183" cy="256539"/>
            </a:xfrm>
            <a:custGeom>
              <a:rect b="b" l="l" r="r" t="t"/>
              <a:pathLst>
                <a:path extrusionOk="0" h="102" w="81">
                  <a:moveTo>
                    <a:pt x="74" y="91"/>
                  </a:moveTo>
                  <a:cubicBezTo>
                    <a:pt x="74" y="93"/>
                    <a:pt x="72" y="95"/>
                    <a:pt x="70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9" y="95"/>
                    <a:pt x="7" y="93"/>
                    <a:pt x="7" y="9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0"/>
                    <a:pt x="9" y="28"/>
                    <a:pt x="11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39"/>
                    <a:pt x="30" y="48"/>
                    <a:pt x="42" y="48"/>
                  </a:cubicBezTo>
                  <a:cubicBezTo>
                    <a:pt x="54" y="48"/>
                    <a:pt x="64" y="39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2" y="28"/>
                    <a:pt x="74" y="30"/>
                    <a:pt x="74" y="32"/>
                  </a:cubicBezTo>
                  <a:cubicBezTo>
                    <a:pt x="74" y="91"/>
                    <a:pt x="74" y="91"/>
                    <a:pt x="74" y="91"/>
                  </a:cubicBezTo>
                  <a:close/>
                  <a:moveTo>
                    <a:pt x="42" y="6"/>
                  </a:moveTo>
                  <a:cubicBezTo>
                    <a:pt x="51" y="6"/>
                    <a:pt x="59" y="12"/>
                    <a:pt x="60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2"/>
                    <a:pt x="50" y="23"/>
                    <a:pt x="50" y="24"/>
                  </a:cubicBezTo>
                  <a:cubicBezTo>
                    <a:pt x="50" y="25"/>
                    <a:pt x="50" y="26"/>
                    <a:pt x="49" y="27"/>
                  </a:cubicBezTo>
                  <a:cubicBezTo>
                    <a:pt x="48" y="30"/>
                    <a:pt x="45" y="31"/>
                    <a:pt x="42" y="31"/>
                  </a:cubicBezTo>
                  <a:cubicBezTo>
                    <a:pt x="39" y="31"/>
                    <a:pt x="36" y="30"/>
                    <a:pt x="35" y="27"/>
                  </a:cubicBezTo>
                  <a:cubicBezTo>
                    <a:pt x="35" y="26"/>
                    <a:pt x="34" y="25"/>
                    <a:pt x="34" y="24"/>
                  </a:cubicBezTo>
                  <a:cubicBezTo>
                    <a:pt x="34" y="23"/>
                    <a:pt x="35" y="22"/>
                    <a:pt x="35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6" y="12"/>
                    <a:pt x="33" y="6"/>
                    <a:pt x="42" y="6"/>
                  </a:cubicBezTo>
                  <a:moveTo>
                    <a:pt x="66" y="21"/>
                  </a:moveTo>
                  <a:cubicBezTo>
                    <a:pt x="66" y="22"/>
                    <a:pt x="66" y="22"/>
                    <a:pt x="66" y="21"/>
                  </a:cubicBezTo>
                  <a:cubicBezTo>
                    <a:pt x="64" y="9"/>
                    <a:pt x="54" y="0"/>
                    <a:pt x="42" y="0"/>
                  </a:cubicBezTo>
                  <a:cubicBezTo>
                    <a:pt x="30" y="0"/>
                    <a:pt x="20" y="9"/>
                    <a:pt x="18" y="21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3" y="21"/>
                    <a:pt x="0" y="23"/>
                    <a:pt x="0" y="27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9"/>
                    <a:pt x="3" y="102"/>
                    <a:pt x="6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8" y="102"/>
                    <a:pt x="81" y="99"/>
                    <a:pt x="81" y="9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3"/>
                    <a:pt x="78" y="21"/>
                    <a:pt x="75" y="21"/>
                  </a:cubicBezTo>
                  <a:lnTo>
                    <a:pt x="66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5" name="Google Shape;5075;p22"/>
            <p:cNvSpPr/>
            <p:nvPr/>
          </p:nvSpPr>
          <p:spPr>
            <a:xfrm>
              <a:off x="1328609" y="3971492"/>
              <a:ext cx="8725" cy="698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6" name="Google Shape;5076;p22"/>
            <p:cNvSpPr/>
            <p:nvPr/>
          </p:nvSpPr>
          <p:spPr>
            <a:xfrm>
              <a:off x="1276254" y="3971492"/>
              <a:ext cx="6981" cy="698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7" name="Google Shape;5077;p22"/>
            <p:cNvSpPr/>
            <p:nvPr/>
          </p:nvSpPr>
          <p:spPr>
            <a:xfrm>
              <a:off x="1304177" y="3959276"/>
              <a:ext cx="6981" cy="6981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8" name="Google Shape;5078;p22"/>
            <p:cNvSpPr/>
            <p:nvPr/>
          </p:nvSpPr>
          <p:spPr>
            <a:xfrm>
              <a:off x="1295452" y="3973237"/>
              <a:ext cx="20942" cy="38393"/>
            </a:xfrm>
            <a:custGeom>
              <a:rect b="b" l="l" r="r" t="t"/>
              <a:pathLst>
                <a:path extrusionOk="0" h="15" w="8">
                  <a:moveTo>
                    <a:pt x="4" y="15"/>
                  </a:moveTo>
                  <a:cubicBezTo>
                    <a:pt x="6" y="15"/>
                    <a:pt x="8" y="13"/>
                    <a:pt x="8" y="11"/>
                  </a:cubicBezTo>
                  <a:cubicBezTo>
                    <a:pt x="8" y="9"/>
                    <a:pt x="7" y="8"/>
                    <a:pt x="6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9" name="Google Shape;5079;p22"/>
            <p:cNvSpPr/>
            <p:nvPr/>
          </p:nvSpPr>
          <p:spPr>
            <a:xfrm>
              <a:off x="1230880" y="4072712"/>
              <a:ext cx="62826" cy="87258"/>
            </a:xfrm>
            <a:custGeom>
              <a:rect b="b" l="l" r="r" t="t"/>
              <a:pathLst>
                <a:path extrusionOk="0" h="35" w="25">
                  <a:moveTo>
                    <a:pt x="0" y="31"/>
                  </a:moveTo>
                  <a:cubicBezTo>
                    <a:pt x="0" y="33"/>
                    <a:pt x="2" y="35"/>
                    <a:pt x="5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3" y="35"/>
                    <a:pt x="25" y="33"/>
                    <a:pt x="25" y="3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2"/>
                    <a:pt x="23" y="0"/>
                    <a:pt x="2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0" name="Google Shape;5080;p22"/>
            <p:cNvSpPr/>
            <p:nvPr/>
          </p:nvSpPr>
          <p:spPr>
            <a:xfrm>
              <a:off x="1311158" y="4072712"/>
              <a:ext cx="61080" cy="87258"/>
            </a:xfrm>
            <a:custGeom>
              <a:rect b="b" l="l" r="r" t="t"/>
              <a:pathLst>
                <a:path extrusionOk="0" h="35" w="24">
                  <a:moveTo>
                    <a:pt x="0" y="31"/>
                  </a:moveTo>
                  <a:cubicBezTo>
                    <a:pt x="0" y="33"/>
                    <a:pt x="2" y="35"/>
                    <a:pt x="5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2" y="35"/>
                    <a:pt x="24" y="33"/>
                    <a:pt x="24" y="31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81" name="Google Shape;5081;p22"/>
          <p:cNvGrpSpPr/>
          <p:nvPr/>
        </p:nvGrpSpPr>
        <p:grpSpPr>
          <a:xfrm>
            <a:off x="696862" y="4369121"/>
            <a:ext cx="256539" cy="239087"/>
            <a:chOff x="1082675" y="3963987"/>
            <a:chExt cx="233363" cy="217488"/>
          </a:xfrm>
        </p:grpSpPr>
        <p:sp>
          <p:nvSpPr>
            <p:cNvPr id="5082" name="Google Shape;5082;p22"/>
            <p:cNvSpPr/>
            <p:nvPr/>
          </p:nvSpPr>
          <p:spPr>
            <a:xfrm>
              <a:off x="1131888" y="3963987"/>
              <a:ext cx="179387" cy="163513"/>
            </a:xfrm>
            <a:custGeom>
              <a:rect b="b" l="l" r="r" t="t"/>
              <a:pathLst>
                <a:path extrusionOk="0" h="71" w="78">
                  <a:moveTo>
                    <a:pt x="76" y="11"/>
                  </a:moveTo>
                  <a:cubicBezTo>
                    <a:pt x="78" y="8"/>
                    <a:pt x="78" y="5"/>
                    <a:pt x="76" y="2"/>
                  </a:cubicBezTo>
                  <a:cubicBezTo>
                    <a:pt x="74" y="0"/>
                    <a:pt x="70" y="0"/>
                    <a:pt x="68" y="2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9" y="70"/>
                    <a:pt x="18" y="69"/>
                    <a:pt x="27" y="68"/>
                  </a:cubicBezTo>
                  <a:lnTo>
                    <a:pt x="76" y="1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3" name="Google Shape;5083;p22"/>
            <p:cNvSpPr/>
            <p:nvPr/>
          </p:nvSpPr>
          <p:spPr>
            <a:xfrm>
              <a:off x="1082675" y="4130675"/>
              <a:ext cx="104775" cy="50800"/>
            </a:xfrm>
            <a:custGeom>
              <a:rect b="b" l="l" r="r" t="t"/>
              <a:pathLst>
                <a:path extrusionOk="0" h="22" w="46">
                  <a:moveTo>
                    <a:pt x="8" y="17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2" y="7"/>
                    <a:pt x="30" y="6"/>
                    <a:pt x="37" y="5"/>
                  </a:cubicBezTo>
                  <a:cubicBezTo>
                    <a:pt x="29" y="13"/>
                    <a:pt x="16" y="16"/>
                    <a:pt x="8" y="17"/>
                  </a:cubicBezTo>
                  <a:moveTo>
                    <a:pt x="16" y="3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2" y="21"/>
                    <a:pt x="12" y="21"/>
                  </a:cubicBezTo>
                  <a:cubicBezTo>
                    <a:pt x="15" y="20"/>
                    <a:pt x="18" y="19"/>
                    <a:pt x="21" y="18"/>
                  </a:cubicBezTo>
                  <a:cubicBezTo>
                    <a:pt x="21" y="19"/>
                    <a:pt x="20" y="19"/>
                    <a:pt x="20" y="20"/>
                  </a:cubicBezTo>
                  <a:cubicBezTo>
                    <a:pt x="20" y="21"/>
                    <a:pt x="21" y="22"/>
                    <a:pt x="22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6" y="21"/>
                    <a:pt x="36" y="20"/>
                  </a:cubicBezTo>
                  <a:cubicBezTo>
                    <a:pt x="36" y="19"/>
                    <a:pt x="35" y="18"/>
                    <a:pt x="34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30" y="16"/>
                    <a:pt x="37" y="11"/>
                    <a:pt x="42" y="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17" y="3"/>
                    <a:pt x="16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4" name="Google Shape;5084;p22"/>
            <p:cNvSpPr/>
            <p:nvPr/>
          </p:nvSpPr>
          <p:spPr>
            <a:xfrm>
              <a:off x="1238250" y="4171950"/>
              <a:ext cx="36512" cy="9525"/>
            </a:xfrm>
            <a:custGeom>
              <a:rect b="b" l="l" r="r" t="t"/>
              <a:pathLst>
                <a:path extrusionOk="0" h="4" w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5" name="Google Shape;5085;p22"/>
            <p:cNvSpPr/>
            <p:nvPr/>
          </p:nvSpPr>
          <p:spPr>
            <a:xfrm>
              <a:off x="1182688" y="4171950"/>
              <a:ext cx="36512" cy="9525"/>
            </a:xfrm>
            <a:custGeom>
              <a:rect b="b" l="l" r="r" t="t"/>
              <a:pathLst>
                <a:path extrusionOk="0" h="4" w="16">
                  <a:moveTo>
                    <a:pt x="1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3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6" name="Google Shape;5086;p22"/>
            <p:cNvSpPr/>
            <p:nvPr/>
          </p:nvSpPr>
          <p:spPr>
            <a:xfrm>
              <a:off x="1293813" y="4171950"/>
              <a:ext cx="22225" cy="9525"/>
            </a:xfrm>
            <a:custGeom>
              <a:rect b="b" l="l" r="r" t="t"/>
              <a:pathLst>
                <a:path extrusionOk="0" h="4" w="10">
                  <a:moveTo>
                    <a:pt x="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87" name="Google Shape;5087;p22"/>
          <p:cNvGrpSpPr/>
          <p:nvPr/>
        </p:nvGrpSpPr>
        <p:grpSpPr>
          <a:xfrm>
            <a:off x="257082" y="4363886"/>
            <a:ext cx="218145" cy="256538"/>
            <a:chOff x="682625" y="3959225"/>
            <a:chExt cx="198438" cy="233362"/>
          </a:xfrm>
        </p:grpSpPr>
        <p:sp>
          <p:nvSpPr>
            <p:cNvPr id="5088" name="Google Shape;5088;p22"/>
            <p:cNvSpPr/>
            <p:nvPr/>
          </p:nvSpPr>
          <p:spPr>
            <a:xfrm>
              <a:off x="809625" y="4098925"/>
              <a:ext cx="58737" cy="76200"/>
            </a:xfrm>
            <a:custGeom>
              <a:rect b="b" l="l" r="r" t="t"/>
              <a:pathLst>
                <a:path extrusionOk="0" h="33" w="26">
                  <a:moveTo>
                    <a:pt x="26" y="13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9" y="7"/>
                    <a:pt x="13" y="16"/>
                    <a:pt x="0" y="25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8" y="26"/>
                    <a:pt x="23" y="19"/>
                    <a:pt x="26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9" name="Google Shape;5089;p22"/>
            <p:cNvSpPr/>
            <p:nvPr/>
          </p:nvSpPr>
          <p:spPr>
            <a:xfrm>
              <a:off x="839788" y="4148137"/>
              <a:ext cx="41275" cy="44450"/>
            </a:xfrm>
            <a:custGeom>
              <a:rect b="b" l="l" r="r" t="t"/>
              <a:pathLst>
                <a:path extrusionOk="0" h="20" w="18">
                  <a:moveTo>
                    <a:pt x="15" y="0"/>
                  </a:moveTo>
                  <a:cubicBezTo>
                    <a:pt x="12" y="5"/>
                    <a:pt x="7" y="11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9"/>
                    <a:pt x="8" y="20"/>
                    <a:pt x="11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6" y="15"/>
                    <a:pt x="18" y="11"/>
                    <a:pt x="17" y="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0" name="Google Shape;5090;p22"/>
            <p:cNvSpPr/>
            <p:nvPr/>
          </p:nvSpPr>
          <p:spPr>
            <a:xfrm>
              <a:off x="687388" y="3968750"/>
              <a:ext cx="180975" cy="179388"/>
            </a:xfrm>
            <a:custGeom>
              <a:rect b="b" l="l" r="r" t="t"/>
              <a:pathLst>
                <a:path extrusionOk="0" h="78" w="79">
                  <a:moveTo>
                    <a:pt x="73" y="46"/>
                  </a:moveTo>
                  <a:cubicBezTo>
                    <a:pt x="71" y="35"/>
                    <a:pt x="71" y="35"/>
                    <a:pt x="71" y="35"/>
                  </a:cubicBezTo>
                  <a:cubicBezTo>
                    <a:pt x="77" y="27"/>
                    <a:pt x="79" y="19"/>
                    <a:pt x="76" y="14"/>
                  </a:cubicBezTo>
                  <a:cubicBezTo>
                    <a:pt x="75" y="12"/>
                    <a:pt x="70" y="4"/>
                    <a:pt x="68" y="0"/>
                  </a:cubicBezTo>
                  <a:cubicBezTo>
                    <a:pt x="67" y="10"/>
                    <a:pt x="54" y="23"/>
                    <a:pt x="40" y="32"/>
                  </a:cubicBezTo>
                  <a:cubicBezTo>
                    <a:pt x="28" y="39"/>
                    <a:pt x="16" y="43"/>
                    <a:pt x="7" y="43"/>
                  </a:cubicBezTo>
                  <a:cubicBezTo>
                    <a:pt x="4" y="43"/>
                    <a:pt x="2" y="43"/>
                    <a:pt x="0" y="42"/>
                  </a:cubicBezTo>
                  <a:cubicBezTo>
                    <a:pt x="2" y="46"/>
                    <a:pt x="6" y="53"/>
                    <a:pt x="8" y="55"/>
                  </a:cubicBezTo>
                  <a:cubicBezTo>
                    <a:pt x="11" y="60"/>
                    <a:pt x="19" y="62"/>
                    <a:pt x="29" y="60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47" y="60"/>
                    <a:pt x="54" y="53"/>
                    <a:pt x="59" y="46"/>
                  </a:cubicBezTo>
                  <a:cubicBezTo>
                    <a:pt x="63" y="43"/>
                    <a:pt x="67" y="39"/>
                    <a:pt x="70" y="36"/>
                  </a:cubicBezTo>
                  <a:cubicBezTo>
                    <a:pt x="68" y="45"/>
                    <a:pt x="60" y="58"/>
                    <a:pt x="40" y="70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67" y="66"/>
                    <a:pt x="72" y="53"/>
                    <a:pt x="73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1" name="Google Shape;5091;p22"/>
            <p:cNvSpPr/>
            <p:nvPr/>
          </p:nvSpPr>
          <p:spPr>
            <a:xfrm>
              <a:off x="682625" y="3959225"/>
              <a:ext cx="106362" cy="93663"/>
            </a:xfrm>
            <a:custGeom>
              <a:rect b="b" l="l" r="r" t="t"/>
              <a:pathLst>
                <a:path extrusionOk="0" h="41" w="46">
                  <a:moveTo>
                    <a:pt x="11" y="41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39" y="2"/>
                    <a:pt x="33" y="5"/>
                    <a:pt x="26" y="9"/>
                  </a:cubicBezTo>
                  <a:cubicBezTo>
                    <a:pt x="17" y="14"/>
                    <a:pt x="10" y="20"/>
                    <a:pt x="5" y="26"/>
                  </a:cubicBezTo>
                  <a:cubicBezTo>
                    <a:pt x="1" y="31"/>
                    <a:pt x="0" y="36"/>
                    <a:pt x="1" y="38"/>
                  </a:cubicBezTo>
                  <a:cubicBezTo>
                    <a:pt x="2" y="40"/>
                    <a:pt x="5" y="41"/>
                    <a:pt x="9" y="41"/>
                  </a:cubicBezTo>
                  <a:cubicBezTo>
                    <a:pt x="9" y="41"/>
                    <a:pt x="10" y="41"/>
                    <a:pt x="11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92" name="Google Shape;5092;p22"/>
          <p:cNvGrpSpPr/>
          <p:nvPr/>
        </p:nvGrpSpPr>
        <p:grpSpPr>
          <a:xfrm>
            <a:off x="8707138" y="3811844"/>
            <a:ext cx="258282" cy="246068"/>
            <a:chOff x="8707138" y="3543928"/>
            <a:chExt cx="258282" cy="246068"/>
          </a:xfrm>
        </p:grpSpPr>
        <p:sp>
          <p:nvSpPr>
            <p:cNvPr id="5093" name="Google Shape;5093;p22"/>
            <p:cNvSpPr/>
            <p:nvPr/>
          </p:nvSpPr>
          <p:spPr>
            <a:xfrm>
              <a:off x="8721099" y="3543928"/>
              <a:ext cx="184987" cy="198948"/>
            </a:xfrm>
            <a:custGeom>
              <a:rect b="b" l="l" r="r" t="t"/>
              <a:pathLst>
                <a:path extrusionOk="0" h="79" w="73">
                  <a:moveTo>
                    <a:pt x="59" y="76"/>
                  </a:moveTo>
                  <a:cubicBezTo>
                    <a:pt x="58" y="76"/>
                    <a:pt x="55" y="75"/>
                    <a:pt x="54" y="74"/>
                  </a:cubicBezTo>
                  <a:cubicBezTo>
                    <a:pt x="52" y="72"/>
                    <a:pt x="51" y="71"/>
                    <a:pt x="50" y="69"/>
                  </a:cubicBezTo>
                  <a:cubicBezTo>
                    <a:pt x="48" y="65"/>
                    <a:pt x="49" y="60"/>
                    <a:pt x="51" y="55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0"/>
                    <a:pt x="53" y="48"/>
                    <a:pt x="53" y="46"/>
                  </a:cubicBezTo>
                  <a:cubicBezTo>
                    <a:pt x="53" y="42"/>
                    <a:pt x="53" y="38"/>
                    <a:pt x="51" y="35"/>
                  </a:cubicBezTo>
                  <a:cubicBezTo>
                    <a:pt x="50" y="31"/>
                    <a:pt x="48" y="29"/>
                    <a:pt x="46" y="26"/>
                  </a:cubicBezTo>
                  <a:cubicBezTo>
                    <a:pt x="47" y="19"/>
                    <a:pt x="42" y="11"/>
                    <a:pt x="34" y="6"/>
                  </a:cubicBezTo>
                  <a:cubicBezTo>
                    <a:pt x="23" y="0"/>
                    <a:pt x="10" y="1"/>
                    <a:pt x="5" y="10"/>
                  </a:cubicBezTo>
                  <a:cubicBezTo>
                    <a:pt x="0" y="18"/>
                    <a:pt x="5" y="31"/>
                    <a:pt x="16" y="37"/>
                  </a:cubicBezTo>
                  <a:cubicBezTo>
                    <a:pt x="23" y="41"/>
                    <a:pt x="31" y="42"/>
                    <a:pt x="37" y="39"/>
                  </a:cubicBezTo>
                  <a:cubicBezTo>
                    <a:pt x="38" y="40"/>
                    <a:pt x="38" y="40"/>
                    <a:pt x="39" y="41"/>
                  </a:cubicBezTo>
                  <a:cubicBezTo>
                    <a:pt x="40" y="42"/>
                    <a:pt x="40" y="44"/>
                    <a:pt x="41" y="46"/>
                  </a:cubicBezTo>
                  <a:cubicBezTo>
                    <a:pt x="41" y="47"/>
                    <a:pt x="41" y="48"/>
                    <a:pt x="41" y="49"/>
                  </a:cubicBezTo>
                  <a:cubicBezTo>
                    <a:pt x="41" y="50"/>
                    <a:pt x="40" y="52"/>
                    <a:pt x="40" y="53"/>
                  </a:cubicBezTo>
                  <a:cubicBezTo>
                    <a:pt x="40" y="57"/>
                    <a:pt x="40" y="60"/>
                    <a:pt x="41" y="63"/>
                  </a:cubicBezTo>
                  <a:cubicBezTo>
                    <a:pt x="41" y="66"/>
                    <a:pt x="42" y="69"/>
                    <a:pt x="44" y="72"/>
                  </a:cubicBezTo>
                  <a:cubicBezTo>
                    <a:pt x="46" y="75"/>
                    <a:pt x="49" y="77"/>
                    <a:pt x="52" y="78"/>
                  </a:cubicBezTo>
                  <a:cubicBezTo>
                    <a:pt x="54" y="79"/>
                    <a:pt x="57" y="79"/>
                    <a:pt x="59" y="79"/>
                  </a:cubicBezTo>
                  <a:cubicBezTo>
                    <a:pt x="64" y="79"/>
                    <a:pt x="67" y="78"/>
                    <a:pt x="70" y="78"/>
                  </a:cubicBezTo>
                  <a:cubicBezTo>
                    <a:pt x="72" y="77"/>
                    <a:pt x="73" y="77"/>
                    <a:pt x="73" y="77"/>
                  </a:cubicBezTo>
                  <a:cubicBezTo>
                    <a:pt x="73" y="77"/>
                    <a:pt x="72" y="77"/>
                    <a:pt x="70" y="77"/>
                  </a:cubicBezTo>
                  <a:cubicBezTo>
                    <a:pt x="67" y="77"/>
                    <a:pt x="63" y="77"/>
                    <a:pt x="59" y="7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4" name="Google Shape;5094;p22"/>
            <p:cNvSpPr/>
            <p:nvPr/>
          </p:nvSpPr>
          <p:spPr>
            <a:xfrm>
              <a:off x="8707138" y="3659109"/>
              <a:ext cx="109944" cy="130887"/>
            </a:xfrm>
            <a:custGeom>
              <a:rect b="b" l="l" r="r" t="t"/>
              <a:pathLst>
                <a:path extrusionOk="0" h="52" w="44">
                  <a:moveTo>
                    <a:pt x="41" y="50"/>
                  </a:moveTo>
                  <a:cubicBezTo>
                    <a:pt x="40" y="50"/>
                    <a:pt x="38" y="50"/>
                    <a:pt x="35" y="49"/>
                  </a:cubicBezTo>
                  <a:cubicBezTo>
                    <a:pt x="33" y="48"/>
                    <a:pt x="31" y="46"/>
                    <a:pt x="30" y="44"/>
                  </a:cubicBezTo>
                  <a:cubicBezTo>
                    <a:pt x="29" y="42"/>
                    <a:pt x="30" y="39"/>
                    <a:pt x="31" y="3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3"/>
                    <a:pt x="33" y="31"/>
                    <a:pt x="33" y="30"/>
                  </a:cubicBezTo>
                  <a:cubicBezTo>
                    <a:pt x="34" y="28"/>
                    <a:pt x="34" y="25"/>
                    <a:pt x="33" y="22"/>
                  </a:cubicBezTo>
                  <a:cubicBezTo>
                    <a:pt x="32" y="19"/>
                    <a:pt x="30" y="17"/>
                    <a:pt x="29" y="15"/>
                  </a:cubicBezTo>
                  <a:cubicBezTo>
                    <a:pt x="28" y="11"/>
                    <a:pt x="25" y="7"/>
                    <a:pt x="22" y="5"/>
                  </a:cubicBezTo>
                  <a:cubicBezTo>
                    <a:pt x="15" y="0"/>
                    <a:pt x="7" y="1"/>
                    <a:pt x="3" y="6"/>
                  </a:cubicBezTo>
                  <a:cubicBezTo>
                    <a:pt x="0" y="11"/>
                    <a:pt x="2" y="19"/>
                    <a:pt x="9" y="23"/>
                  </a:cubicBezTo>
                  <a:cubicBezTo>
                    <a:pt x="13" y="26"/>
                    <a:pt x="17" y="27"/>
                    <a:pt x="21" y="26"/>
                  </a:cubicBezTo>
                  <a:cubicBezTo>
                    <a:pt x="21" y="26"/>
                    <a:pt x="22" y="27"/>
                    <a:pt x="22" y="27"/>
                  </a:cubicBezTo>
                  <a:cubicBezTo>
                    <a:pt x="22" y="28"/>
                    <a:pt x="23" y="28"/>
                    <a:pt x="23" y="29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6"/>
                    <a:pt x="23" y="38"/>
                    <a:pt x="23" y="40"/>
                  </a:cubicBezTo>
                  <a:cubicBezTo>
                    <a:pt x="23" y="42"/>
                    <a:pt x="24" y="45"/>
                    <a:pt x="25" y="47"/>
                  </a:cubicBezTo>
                  <a:cubicBezTo>
                    <a:pt x="26" y="48"/>
                    <a:pt x="28" y="50"/>
                    <a:pt x="30" y="50"/>
                  </a:cubicBezTo>
                  <a:cubicBezTo>
                    <a:pt x="32" y="51"/>
                    <a:pt x="33" y="51"/>
                    <a:pt x="35" y="52"/>
                  </a:cubicBezTo>
                  <a:cubicBezTo>
                    <a:pt x="38" y="52"/>
                    <a:pt x="40" y="51"/>
                    <a:pt x="41" y="51"/>
                  </a:cubicBezTo>
                  <a:cubicBezTo>
                    <a:pt x="43" y="50"/>
                    <a:pt x="44" y="50"/>
                    <a:pt x="44" y="50"/>
                  </a:cubicBezTo>
                  <a:cubicBezTo>
                    <a:pt x="44" y="50"/>
                    <a:pt x="43" y="50"/>
                    <a:pt x="41" y="5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5" name="Google Shape;5095;p22"/>
            <p:cNvSpPr/>
            <p:nvPr/>
          </p:nvSpPr>
          <p:spPr>
            <a:xfrm>
              <a:off x="8860711" y="3550909"/>
              <a:ext cx="104709" cy="132632"/>
            </a:xfrm>
            <a:custGeom>
              <a:rect b="b" l="l" r="r" t="t"/>
              <a:pathLst>
                <a:path extrusionOk="0" h="53" w="42">
                  <a:moveTo>
                    <a:pt x="39" y="51"/>
                  </a:moveTo>
                  <a:cubicBezTo>
                    <a:pt x="38" y="51"/>
                    <a:pt x="36" y="51"/>
                    <a:pt x="33" y="50"/>
                  </a:cubicBezTo>
                  <a:cubicBezTo>
                    <a:pt x="31" y="49"/>
                    <a:pt x="29" y="47"/>
                    <a:pt x="28" y="45"/>
                  </a:cubicBezTo>
                  <a:cubicBezTo>
                    <a:pt x="28" y="43"/>
                    <a:pt x="29" y="40"/>
                    <a:pt x="30" y="37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2" y="32"/>
                    <a:pt x="32" y="31"/>
                  </a:cubicBezTo>
                  <a:cubicBezTo>
                    <a:pt x="33" y="29"/>
                    <a:pt x="33" y="26"/>
                    <a:pt x="32" y="23"/>
                  </a:cubicBezTo>
                  <a:cubicBezTo>
                    <a:pt x="31" y="20"/>
                    <a:pt x="30" y="18"/>
                    <a:pt x="28" y="15"/>
                  </a:cubicBezTo>
                  <a:cubicBezTo>
                    <a:pt x="28" y="12"/>
                    <a:pt x="25" y="8"/>
                    <a:pt x="22" y="5"/>
                  </a:cubicBezTo>
                  <a:cubicBezTo>
                    <a:pt x="15" y="0"/>
                    <a:pt x="7" y="1"/>
                    <a:pt x="3" y="6"/>
                  </a:cubicBezTo>
                  <a:cubicBezTo>
                    <a:pt x="0" y="11"/>
                    <a:pt x="2" y="18"/>
                    <a:pt x="8" y="23"/>
                  </a:cubicBezTo>
                  <a:cubicBezTo>
                    <a:pt x="12" y="26"/>
                    <a:pt x="16" y="27"/>
                    <a:pt x="20" y="26"/>
                  </a:cubicBezTo>
                  <a:cubicBezTo>
                    <a:pt x="20" y="27"/>
                    <a:pt x="21" y="27"/>
                    <a:pt x="21" y="28"/>
                  </a:cubicBezTo>
                  <a:cubicBezTo>
                    <a:pt x="21" y="28"/>
                    <a:pt x="22" y="29"/>
                    <a:pt x="22" y="30"/>
                  </a:cubicBezTo>
                  <a:cubicBezTo>
                    <a:pt x="22" y="31"/>
                    <a:pt x="22" y="31"/>
                    <a:pt x="22" y="32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7"/>
                    <a:pt x="21" y="39"/>
                    <a:pt x="21" y="41"/>
                  </a:cubicBezTo>
                  <a:cubicBezTo>
                    <a:pt x="22" y="43"/>
                    <a:pt x="22" y="45"/>
                    <a:pt x="23" y="47"/>
                  </a:cubicBezTo>
                  <a:cubicBezTo>
                    <a:pt x="24" y="49"/>
                    <a:pt x="26" y="51"/>
                    <a:pt x="28" y="51"/>
                  </a:cubicBezTo>
                  <a:cubicBezTo>
                    <a:pt x="29" y="52"/>
                    <a:pt x="31" y="53"/>
                    <a:pt x="33" y="53"/>
                  </a:cubicBezTo>
                  <a:cubicBezTo>
                    <a:pt x="36" y="53"/>
                    <a:pt x="38" y="52"/>
                    <a:pt x="39" y="52"/>
                  </a:cubicBezTo>
                  <a:cubicBezTo>
                    <a:pt x="41" y="52"/>
                    <a:pt x="42" y="52"/>
                    <a:pt x="42" y="52"/>
                  </a:cubicBezTo>
                  <a:cubicBezTo>
                    <a:pt x="42" y="52"/>
                    <a:pt x="41" y="52"/>
                    <a:pt x="39" y="5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096" name="Google Shape;5096;p22"/>
          <p:cNvGrpSpPr/>
          <p:nvPr/>
        </p:nvGrpSpPr>
        <p:grpSpPr>
          <a:xfrm>
            <a:off x="8310987" y="3808354"/>
            <a:ext cx="169280" cy="260029"/>
            <a:chOff x="8310987" y="3540438"/>
            <a:chExt cx="169280" cy="260029"/>
          </a:xfrm>
        </p:grpSpPr>
        <p:sp>
          <p:nvSpPr>
            <p:cNvPr id="5097" name="Google Shape;5097;p22"/>
            <p:cNvSpPr/>
            <p:nvPr/>
          </p:nvSpPr>
          <p:spPr>
            <a:xfrm>
              <a:off x="8310987" y="3592793"/>
              <a:ext cx="169280" cy="207674"/>
            </a:xfrm>
            <a:custGeom>
              <a:rect b="b" l="l" r="r" t="t"/>
              <a:pathLst>
                <a:path extrusionOk="0" h="82" w="67">
                  <a:moveTo>
                    <a:pt x="57" y="62"/>
                  </a:moveTo>
                  <a:cubicBezTo>
                    <a:pt x="57" y="65"/>
                    <a:pt x="54" y="68"/>
                    <a:pt x="51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3" y="68"/>
                    <a:pt x="10" y="65"/>
                    <a:pt x="10" y="6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7"/>
                    <a:pt x="13" y="14"/>
                    <a:pt x="16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4" y="14"/>
                    <a:pt x="57" y="17"/>
                    <a:pt x="57" y="20"/>
                  </a:cubicBezTo>
                  <a:lnTo>
                    <a:pt x="57" y="62"/>
                  </a:lnTo>
                  <a:close/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7"/>
                    <a:pt x="4" y="82"/>
                    <a:pt x="9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63" y="82"/>
                    <a:pt x="67" y="77"/>
                    <a:pt x="67" y="72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4"/>
                    <a:pt x="63" y="0"/>
                    <a:pt x="58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8" name="Google Shape;5098;p22"/>
            <p:cNvSpPr/>
            <p:nvPr/>
          </p:nvSpPr>
          <p:spPr>
            <a:xfrm>
              <a:off x="8351125" y="3646893"/>
              <a:ext cx="92493" cy="95984"/>
            </a:xfrm>
            <a:custGeom>
              <a:rect b="b" l="l" r="r" t="t"/>
              <a:pathLst>
                <a:path extrusionOk="0" h="38" w="37">
                  <a:moveTo>
                    <a:pt x="8" y="19"/>
                  </a:moveTo>
                  <a:cubicBezTo>
                    <a:pt x="8" y="18"/>
                    <a:pt x="9" y="18"/>
                    <a:pt x="9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9"/>
                  </a:cubicBezTo>
                  <a:cubicBezTo>
                    <a:pt x="17" y="21"/>
                    <a:pt x="15" y="24"/>
                    <a:pt x="13" y="24"/>
                  </a:cubicBezTo>
                  <a:cubicBezTo>
                    <a:pt x="10" y="24"/>
                    <a:pt x="8" y="21"/>
                    <a:pt x="8" y="19"/>
                  </a:cubicBezTo>
                  <a:moveTo>
                    <a:pt x="19" y="23"/>
                  </a:moveTo>
                  <a:cubicBezTo>
                    <a:pt x="19" y="23"/>
                    <a:pt x="19" y="23"/>
                    <a:pt x="19" y="24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3"/>
                    <a:pt x="19" y="23"/>
                  </a:cubicBezTo>
                  <a:moveTo>
                    <a:pt x="21" y="19"/>
                  </a:moveTo>
                  <a:cubicBezTo>
                    <a:pt x="21" y="18"/>
                    <a:pt x="21" y="18"/>
                    <a:pt x="22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29" y="18"/>
                    <a:pt x="29" y="19"/>
                  </a:cubicBezTo>
                  <a:cubicBezTo>
                    <a:pt x="29" y="21"/>
                    <a:pt x="28" y="24"/>
                    <a:pt x="25" y="24"/>
                  </a:cubicBezTo>
                  <a:cubicBezTo>
                    <a:pt x="23" y="24"/>
                    <a:pt x="21" y="21"/>
                    <a:pt x="21" y="19"/>
                  </a:cubicBezTo>
                  <a:moveTo>
                    <a:pt x="6" y="28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4"/>
                    <a:pt x="9" y="36"/>
                    <a:pt x="10" y="36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23" y="38"/>
                    <a:pt x="26" y="37"/>
                    <a:pt x="27" y="36"/>
                  </a:cubicBezTo>
                  <a:cubicBezTo>
                    <a:pt x="29" y="36"/>
                    <a:pt x="29" y="34"/>
                    <a:pt x="29" y="3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5" y="25"/>
                    <a:pt x="37" y="21"/>
                    <a:pt x="37" y="17"/>
                  </a:cubicBezTo>
                  <a:cubicBezTo>
                    <a:pt x="37" y="8"/>
                    <a:pt x="29" y="0"/>
                    <a:pt x="19" y="0"/>
                  </a:cubicBezTo>
                  <a:cubicBezTo>
                    <a:pt x="9" y="0"/>
                    <a:pt x="0" y="8"/>
                    <a:pt x="0" y="17"/>
                  </a:cubicBezTo>
                  <a:cubicBezTo>
                    <a:pt x="0" y="21"/>
                    <a:pt x="2" y="25"/>
                    <a:pt x="6" y="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9" name="Google Shape;5099;p22"/>
            <p:cNvSpPr/>
            <p:nvPr/>
          </p:nvSpPr>
          <p:spPr>
            <a:xfrm>
              <a:off x="8356361" y="3540438"/>
              <a:ext cx="80277" cy="45374"/>
            </a:xfrm>
            <a:custGeom>
              <a:rect b="b" l="l" r="r" t="t"/>
              <a:pathLst>
                <a:path extrusionOk="0" h="18" w="32">
                  <a:moveTo>
                    <a:pt x="32" y="6"/>
                  </a:moveTo>
                  <a:cubicBezTo>
                    <a:pt x="32" y="3"/>
                    <a:pt x="29" y="0"/>
                    <a:pt x="2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6"/>
                    <a:pt x="32" y="6"/>
                    <a:pt x="32" y="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00" name="Google Shape;5100;p22"/>
          <p:cNvSpPr/>
          <p:nvPr/>
        </p:nvSpPr>
        <p:spPr>
          <a:xfrm>
            <a:off x="7921816" y="3808354"/>
            <a:ext cx="184987" cy="260029"/>
          </a:xfrm>
          <a:custGeom>
            <a:rect b="b" l="l" r="r" t="t"/>
            <a:pathLst>
              <a:path extrusionOk="0" h="103" w="73">
                <a:moveTo>
                  <a:pt x="66" y="92"/>
                </a:moveTo>
                <a:cubicBezTo>
                  <a:pt x="66" y="94"/>
                  <a:pt x="65" y="96"/>
                  <a:pt x="63" y="96"/>
                </a:cubicBezTo>
                <a:cubicBezTo>
                  <a:pt x="11" y="96"/>
                  <a:pt x="11" y="96"/>
                  <a:pt x="11" y="96"/>
                </a:cubicBezTo>
                <a:cubicBezTo>
                  <a:pt x="9" y="96"/>
                  <a:pt x="7" y="94"/>
                  <a:pt x="7" y="92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8"/>
                  <a:pt x="9" y="26"/>
                  <a:pt x="11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8"/>
                  <a:pt x="19" y="30"/>
                  <a:pt x="21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4" y="30"/>
                  <a:pt x="56" y="28"/>
                  <a:pt x="56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5" y="26"/>
                  <a:pt x="66" y="28"/>
                  <a:pt x="66" y="30"/>
                </a:cubicBezTo>
                <a:lnTo>
                  <a:pt x="66" y="92"/>
                </a:lnTo>
                <a:close/>
                <a:moveTo>
                  <a:pt x="33" y="9"/>
                </a:moveTo>
                <a:cubicBezTo>
                  <a:pt x="33" y="6"/>
                  <a:pt x="35" y="4"/>
                  <a:pt x="38" y="4"/>
                </a:cubicBezTo>
                <a:cubicBezTo>
                  <a:pt x="41" y="4"/>
                  <a:pt x="43" y="6"/>
                  <a:pt x="43" y="9"/>
                </a:cubicBezTo>
                <a:cubicBezTo>
                  <a:pt x="43" y="10"/>
                  <a:pt x="42" y="12"/>
                  <a:pt x="41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3" y="12"/>
                  <a:pt x="33" y="10"/>
                  <a:pt x="33" y="9"/>
                </a:cubicBezTo>
                <a:moveTo>
                  <a:pt x="56" y="20"/>
                </a:moveTo>
                <a:cubicBezTo>
                  <a:pt x="56" y="17"/>
                  <a:pt x="56" y="17"/>
                  <a:pt x="56" y="17"/>
                </a:cubicBezTo>
                <a:cubicBezTo>
                  <a:pt x="56" y="14"/>
                  <a:pt x="54" y="13"/>
                  <a:pt x="52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6" y="11"/>
                  <a:pt x="46" y="10"/>
                  <a:pt x="46" y="9"/>
                </a:cubicBezTo>
                <a:cubicBezTo>
                  <a:pt x="46" y="4"/>
                  <a:pt x="43" y="0"/>
                  <a:pt x="38" y="0"/>
                </a:cubicBezTo>
                <a:cubicBezTo>
                  <a:pt x="33" y="0"/>
                  <a:pt x="29" y="4"/>
                  <a:pt x="29" y="9"/>
                </a:cubicBezTo>
                <a:cubicBezTo>
                  <a:pt x="29" y="10"/>
                  <a:pt x="30" y="11"/>
                  <a:pt x="30" y="13"/>
                </a:cubicBezTo>
                <a:cubicBezTo>
                  <a:pt x="22" y="13"/>
                  <a:pt x="22" y="13"/>
                  <a:pt x="22" y="13"/>
                </a:cubicBezTo>
                <a:cubicBezTo>
                  <a:pt x="20" y="13"/>
                  <a:pt x="18" y="14"/>
                  <a:pt x="18" y="17"/>
                </a:cubicBezTo>
                <a:cubicBezTo>
                  <a:pt x="18" y="20"/>
                  <a:pt x="18" y="20"/>
                  <a:pt x="18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0"/>
                  <a:pt x="3" y="103"/>
                  <a:pt x="7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70" y="103"/>
                  <a:pt x="73" y="100"/>
                  <a:pt x="73" y="96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3"/>
                  <a:pt x="70" y="20"/>
                  <a:pt x="66" y="20"/>
                </a:cubicBezTo>
                <a:lnTo>
                  <a:pt x="56" y="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101" name="Google Shape;5101;p22"/>
          <p:cNvGrpSpPr/>
          <p:nvPr/>
        </p:nvGrpSpPr>
        <p:grpSpPr>
          <a:xfrm>
            <a:off x="7953229" y="3897358"/>
            <a:ext cx="125651" cy="127397"/>
            <a:chOff x="7953229" y="3629442"/>
            <a:chExt cx="125651" cy="127397"/>
          </a:xfrm>
        </p:grpSpPr>
        <p:sp>
          <p:nvSpPr>
            <p:cNvPr id="5102" name="Google Shape;5102;p22"/>
            <p:cNvSpPr/>
            <p:nvPr/>
          </p:nvSpPr>
          <p:spPr>
            <a:xfrm>
              <a:off x="7982898" y="3671325"/>
              <a:ext cx="66316" cy="50610"/>
            </a:xfrm>
            <a:custGeom>
              <a:rect b="b" l="l" r="r" t="t"/>
              <a:pathLst>
                <a:path extrusionOk="0" h="20" w="26">
                  <a:moveTo>
                    <a:pt x="10" y="11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0"/>
                    <a:pt x="1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20"/>
                    <a:pt x="10" y="20"/>
                  </a:cubicBezTo>
                  <a:cubicBezTo>
                    <a:pt x="11" y="20"/>
                    <a:pt x="11" y="19"/>
                    <a:pt x="12" y="19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6" y="3"/>
                    <a:pt x="25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0" y="0"/>
                    <a:pt x="20" y="0"/>
                  </a:cubicBezTo>
                  <a:lnTo>
                    <a:pt x="10" y="1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3" name="Google Shape;5103;p22"/>
            <p:cNvSpPr/>
            <p:nvPr/>
          </p:nvSpPr>
          <p:spPr>
            <a:xfrm>
              <a:off x="7953229" y="3629442"/>
              <a:ext cx="125651" cy="127397"/>
            </a:xfrm>
            <a:custGeom>
              <a:rect b="b" l="l" r="r" t="t"/>
              <a:pathLst>
                <a:path extrusionOk="0" h="51" w="50">
                  <a:moveTo>
                    <a:pt x="25" y="44"/>
                  </a:moveTo>
                  <a:cubicBezTo>
                    <a:pt x="15" y="44"/>
                    <a:pt x="6" y="36"/>
                    <a:pt x="6" y="25"/>
                  </a:cubicBezTo>
                  <a:cubicBezTo>
                    <a:pt x="6" y="15"/>
                    <a:pt x="15" y="7"/>
                    <a:pt x="25" y="7"/>
                  </a:cubicBezTo>
                  <a:cubicBezTo>
                    <a:pt x="35" y="7"/>
                    <a:pt x="43" y="15"/>
                    <a:pt x="43" y="25"/>
                  </a:cubicBezTo>
                  <a:cubicBezTo>
                    <a:pt x="43" y="36"/>
                    <a:pt x="35" y="44"/>
                    <a:pt x="25" y="44"/>
                  </a:cubicBezTo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9"/>
                    <a:pt x="11" y="51"/>
                    <a:pt x="25" y="51"/>
                  </a:cubicBezTo>
                  <a:cubicBezTo>
                    <a:pt x="39" y="51"/>
                    <a:pt x="50" y="39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04" name="Google Shape;5104;p22"/>
          <p:cNvSpPr/>
          <p:nvPr/>
        </p:nvSpPr>
        <p:spPr>
          <a:xfrm>
            <a:off x="7419211" y="3808354"/>
            <a:ext cx="256538" cy="260029"/>
          </a:xfrm>
          <a:custGeom>
            <a:rect b="b" l="l" r="r" t="t"/>
            <a:pathLst>
              <a:path extrusionOk="0" h="103" w="102">
                <a:moveTo>
                  <a:pt x="83" y="12"/>
                </a:moveTo>
                <a:cubicBezTo>
                  <a:pt x="82" y="13"/>
                  <a:pt x="82" y="13"/>
                  <a:pt x="82" y="14"/>
                </a:cubicBezTo>
                <a:cubicBezTo>
                  <a:pt x="81" y="16"/>
                  <a:pt x="81" y="18"/>
                  <a:pt x="82" y="20"/>
                </a:cubicBezTo>
                <a:cubicBezTo>
                  <a:pt x="84" y="23"/>
                  <a:pt x="87" y="30"/>
                  <a:pt x="85" y="35"/>
                </a:cubicBezTo>
                <a:cubicBezTo>
                  <a:pt x="83" y="39"/>
                  <a:pt x="80" y="41"/>
                  <a:pt x="75" y="42"/>
                </a:cubicBezTo>
                <a:cubicBezTo>
                  <a:pt x="74" y="43"/>
                  <a:pt x="73" y="43"/>
                  <a:pt x="72" y="43"/>
                </a:cubicBezTo>
                <a:cubicBezTo>
                  <a:pt x="72" y="43"/>
                  <a:pt x="71" y="44"/>
                  <a:pt x="71" y="45"/>
                </a:cubicBezTo>
                <a:cubicBezTo>
                  <a:pt x="71" y="45"/>
                  <a:pt x="72" y="46"/>
                  <a:pt x="72" y="47"/>
                </a:cubicBezTo>
                <a:cubicBezTo>
                  <a:pt x="74" y="47"/>
                  <a:pt x="76" y="48"/>
                  <a:pt x="77" y="50"/>
                </a:cubicBezTo>
                <a:cubicBezTo>
                  <a:pt x="79" y="50"/>
                  <a:pt x="82" y="50"/>
                  <a:pt x="83" y="51"/>
                </a:cubicBezTo>
                <a:cubicBezTo>
                  <a:pt x="88" y="54"/>
                  <a:pt x="90" y="60"/>
                  <a:pt x="89" y="69"/>
                </a:cubicBezTo>
                <a:cubicBezTo>
                  <a:pt x="89" y="72"/>
                  <a:pt x="87" y="74"/>
                  <a:pt x="85" y="74"/>
                </a:cubicBezTo>
                <a:cubicBezTo>
                  <a:pt x="85" y="74"/>
                  <a:pt x="85" y="74"/>
                  <a:pt x="85" y="74"/>
                </a:cubicBezTo>
                <a:cubicBezTo>
                  <a:pt x="82" y="73"/>
                  <a:pt x="80" y="71"/>
                  <a:pt x="80" y="69"/>
                </a:cubicBezTo>
                <a:cubicBezTo>
                  <a:pt x="80" y="68"/>
                  <a:pt x="80" y="67"/>
                  <a:pt x="80" y="66"/>
                </a:cubicBezTo>
                <a:cubicBezTo>
                  <a:pt x="80" y="66"/>
                  <a:pt x="80" y="65"/>
                  <a:pt x="80" y="65"/>
                </a:cubicBezTo>
                <a:cubicBezTo>
                  <a:pt x="79" y="65"/>
                  <a:pt x="79" y="65"/>
                  <a:pt x="78" y="65"/>
                </a:cubicBezTo>
                <a:cubicBezTo>
                  <a:pt x="72" y="72"/>
                  <a:pt x="64" y="78"/>
                  <a:pt x="48" y="77"/>
                </a:cubicBezTo>
                <a:cubicBezTo>
                  <a:pt x="32" y="76"/>
                  <a:pt x="22" y="6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2"/>
                  <a:pt x="25" y="51"/>
                  <a:pt x="24" y="51"/>
                </a:cubicBezTo>
                <a:cubicBezTo>
                  <a:pt x="19" y="48"/>
                  <a:pt x="16" y="43"/>
                  <a:pt x="16" y="37"/>
                </a:cubicBezTo>
                <a:cubicBezTo>
                  <a:pt x="16" y="28"/>
                  <a:pt x="23" y="21"/>
                  <a:pt x="31" y="22"/>
                </a:cubicBezTo>
                <a:cubicBezTo>
                  <a:pt x="40" y="22"/>
                  <a:pt x="44" y="31"/>
                  <a:pt x="44" y="40"/>
                </a:cubicBezTo>
                <a:cubicBezTo>
                  <a:pt x="44" y="41"/>
                  <a:pt x="44" y="42"/>
                  <a:pt x="44" y="43"/>
                </a:cubicBezTo>
                <a:cubicBezTo>
                  <a:pt x="43" y="43"/>
                  <a:pt x="44" y="44"/>
                  <a:pt x="44" y="45"/>
                </a:cubicBezTo>
                <a:cubicBezTo>
                  <a:pt x="45" y="45"/>
                  <a:pt x="46" y="45"/>
                  <a:pt x="46" y="45"/>
                </a:cubicBezTo>
                <a:cubicBezTo>
                  <a:pt x="47" y="45"/>
                  <a:pt x="47" y="44"/>
                  <a:pt x="47" y="44"/>
                </a:cubicBezTo>
                <a:cubicBezTo>
                  <a:pt x="47" y="44"/>
                  <a:pt x="48" y="44"/>
                  <a:pt x="48" y="44"/>
                </a:cubicBezTo>
                <a:cubicBezTo>
                  <a:pt x="49" y="41"/>
                  <a:pt x="50" y="38"/>
                  <a:pt x="49" y="36"/>
                </a:cubicBezTo>
                <a:cubicBezTo>
                  <a:pt x="47" y="34"/>
                  <a:pt x="48" y="31"/>
                  <a:pt x="51" y="30"/>
                </a:cubicBezTo>
                <a:cubicBezTo>
                  <a:pt x="53" y="29"/>
                  <a:pt x="56" y="30"/>
                  <a:pt x="57" y="32"/>
                </a:cubicBezTo>
                <a:cubicBezTo>
                  <a:pt x="58" y="34"/>
                  <a:pt x="59" y="37"/>
                  <a:pt x="58" y="40"/>
                </a:cubicBezTo>
                <a:cubicBezTo>
                  <a:pt x="58" y="41"/>
                  <a:pt x="59" y="43"/>
                  <a:pt x="61" y="43"/>
                </a:cubicBezTo>
                <a:cubicBezTo>
                  <a:pt x="62" y="43"/>
                  <a:pt x="63" y="43"/>
                  <a:pt x="63" y="43"/>
                </a:cubicBezTo>
                <a:cubicBezTo>
                  <a:pt x="64" y="44"/>
                  <a:pt x="65" y="43"/>
                  <a:pt x="65" y="43"/>
                </a:cubicBezTo>
                <a:cubicBezTo>
                  <a:pt x="67" y="40"/>
                  <a:pt x="70" y="39"/>
                  <a:pt x="74" y="38"/>
                </a:cubicBezTo>
                <a:cubicBezTo>
                  <a:pt x="77" y="37"/>
                  <a:pt x="80" y="36"/>
                  <a:pt x="81" y="33"/>
                </a:cubicBezTo>
                <a:cubicBezTo>
                  <a:pt x="82" y="31"/>
                  <a:pt x="81" y="27"/>
                  <a:pt x="78" y="23"/>
                </a:cubicBezTo>
                <a:cubicBezTo>
                  <a:pt x="76" y="20"/>
                  <a:pt x="76" y="16"/>
                  <a:pt x="77" y="12"/>
                </a:cubicBezTo>
                <a:cubicBezTo>
                  <a:pt x="78" y="11"/>
                  <a:pt x="78" y="10"/>
                  <a:pt x="79" y="9"/>
                </a:cubicBezTo>
                <a:cubicBezTo>
                  <a:pt x="71" y="4"/>
                  <a:pt x="62" y="1"/>
                  <a:pt x="52" y="1"/>
                </a:cubicBezTo>
                <a:cubicBezTo>
                  <a:pt x="24" y="0"/>
                  <a:pt x="1" y="23"/>
                  <a:pt x="0" y="51"/>
                </a:cubicBezTo>
                <a:cubicBezTo>
                  <a:pt x="0" y="79"/>
                  <a:pt x="22" y="102"/>
                  <a:pt x="50" y="103"/>
                </a:cubicBezTo>
                <a:cubicBezTo>
                  <a:pt x="78" y="103"/>
                  <a:pt x="102" y="81"/>
                  <a:pt x="102" y="53"/>
                </a:cubicBezTo>
                <a:cubicBezTo>
                  <a:pt x="102" y="36"/>
                  <a:pt x="95" y="21"/>
                  <a:pt x="83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05" name="Google Shape;5105;p22"/>
          <p:cNvSpPr/>
          <p:nvPr/>
        </p:nvSpPr>
        <p:spPr>
          <a:xfrm>
            <a:off x="6937547" y="3857218"/>
            <a:ext cx="256538" cy="160555"/>
          </a:xfrm>
          <a:custGeom>
            <a:rect b="b" l="l" r="r" t="t"/>
            <a:pathLst>
              <a:path extrusionOk="0" h="64" w="102">
                <a:moveTo>
                  <a:pt x="38" y="64"/>
                </a:moveTo>
                <a:cubicBezTo>
                  <a:pt x="36" y="64"/>
                  <a:pt x="34" y="63"/>
                  <a:pt x="34" y="61"/>
                </a:cubicBezTo>
                <a:cubicBezTo>
                  <a:pt x="29" y="37"/>
                  <a:pt x="29" y="37"/>
                  <a:pt x="29" y="37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4"/>
                  <a:pt x="24" y="45"/>
                  <a:pt x="22" y="45"/>
                </a:cubicBezTo>
                <a:cubicBezTo>
                  <a:pt x="4" y="45"/>
                  <a:pt x="4" y="45"/>
                  <a:pt x="4" y="45"/>
                </a:cubicBezTo>
                <a:cubicBezTo>
                  <a:pt x="2" y="45"/>
                  <a:pt x="0" y="43"/>
                  <a:pt x="0" y="41"/>
                </a:cubicBezTo>
                <a:cubicBezTo>
                  <a:pt x="0" y="39"/>
                  <a:pt x="2" y="37"/>
                  <a:pt x="4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4"/>
                  <a:pt x="30" y="23"/>
                  <a:pt x="31" y="23"/>
                </a:cubicBezTo>
                <a:cubicBezTo>
                  <a:pt x="33" y="24"/>
                  <a:pt x="34" y="25"/>
                  <a:pt x="34" y="26"/>
                </a:cubicBezTo>
                <a:cubicBezTo>
                  <a:pt x="37" y="41"/>
                  <a:pt x="37" y="41"/>
                  <a:pt x="37" y="41"/>
                </a:cubicBezTo>
                <a:cubicBezTo>
                  <a:pt x="44" y="3"/>
                  <a:pt x="44" y="3"/>
                  <a:pt x="44" y="3"/>
                </a:cubicBezTo>
                <a:cubicBezTo>
                  <a:pt x="44" y="1"/>
                  <a:pt x="46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0" y="0"/>
                  <a:pt x="51" y="1"/>
                  <a:pt x="52" y="3"/>
                </a:cubicBezTo>
                <a:cubicBezTo>
                  <a:pt x="59" y="46"/>
                  <a:pt x="59" y="46"/>
                  <a:pt x="59" y="46"/>
                </a:cubicBezTo>
                <a:cubicBezTo>
                  <a:pt x="61" y="40"/>
                  <a:pt x="61" y="40"/>
                  <a:pt x="61" y="40"/>
                </a:cubicBezTo>
                <a:cubicBezTo>
                  <a:pt x="62" y="38"/>
                  <a:pt x="63" y="37"/>
                  <a:pt x="65" y="37"/>
                </a:cubicBezTo>
                <a:cubicBezTo>
                  <a:pt x="98" y="37"/>
                  <a:pt x="98" y="37"/>
                  <a:pt x="98" y="37"/>
                </a:cubicBezTo>
                <a:cubicBezTo>
                  <a:pt x="100" y="37"/>
                  <a:pt x="102" y="39"/>
                  <a:pt x="102" y="41"/>
                </a:cubicBezTo>
                <a:cubicBezTo>
                  <a:pt x="102" y="43"/>
                  <a:pt x="100" y="45"/>
                  <a:pt x="9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2"/>
                  <a:pt x="59" y="63"/>
                  <a:pt x="57" y="63"/>
                </a:cubicBezTo>
                <a:cubicBezTo>
                  <a:pt x="55" y="63"/>
                  <a:pt x="54" y="62"/>
                  <a:pt x="54" y="60"/>
                </a:cubicBezTo>
                <a:cubicBezTo>
                  <a:pt x="48" y="25"/>
                  <a:pt x="48" y="25"/>
                  <a:pt x="48" y="25"/>
                </a:cubicBezTo>
                <a:cubicBezTo>
                  <a:pt x="41" y="61"/>
                  <a:pt x="41" y="61"/>
                  <a:pt x="41" y="61"/>
                </a:cubicBezTo>
                <a:cubicBezTo>
                  <a:pt x="41" y="63"/>
                  <a:pt x="39" y="64"/>
                  <a:pt x="38" y="6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06" name="Google Shape;5106;p22"/>
          <p:cNvSpPr/>
          <p:nvPr/>
        </p:nvSpPr>
        <p:spPr>
          <a:xfrm>
            <a:off x="6508238" y="3815335"/>
            <a:ext cx="253047" cy="247812"/>
          </a:xfrm>
          <a:custGeom>
            <a:rect b="b" l="l" r="r" t="t"/>
            <a:pathLst>
              <a:path extrusionOk="0" h="98" w="100">
                <a:moveTo>
                  <a:pt x="92" y="74"/>
                </a:moveTo>
                <a:cubicBezTo>
                  <a:pt x="92" y="75"/>
                  <a:pt x="91" y="77"/>
                  <a:pt x="90" y="78"/>
                </a:cubicBezTo>
                <a:cubicBezTo>
                  <a:pt x="89" y="79"/>
                  <a:pt x="87" y="79"/>
                  <a:pt x="86" y="79"/>
                </a:cubicBezTo>
                <a:cubicBezTo>
                  <a:pt x="85" y="79"/>
                  <a:pt x="83" y="79"/>
                  <a:pt x="82" y="79"/>
                </a:cubicBezTo>
                <a:cubicBezTo>
                  <a:pt x="82" y="78"/>
                  <a:pt x="82" y="22"/>
                  <a:pt x="82" y="22"/>
                </a:cubicBezTo>
                <a:cubicBezTo>
                  <a:pt x="82" y="18"/>
                  <a:pt x="80" y="14"/>
                  <a:pt x="77" y="10"/>
                </a:cubicBezTo>
                <a:cubicBezTo>
                  <a:pt x="80" y="11"/>
                  <a:pt x="84" y="11"/>
                  <a:pt x="88" y="12"/>
                </a:cubicBezTo>
                <a:cubicBezTo>
                  <a:pt x="90" y="12"/>
                  <a:pt x="92" y="14"/>
                  <a:pt x="92" y="17"/>
                </a:cubicBezTo>
                <a:cubicBezTo>
                  <a:pt x="92" y="33"/>
                  <a:pt x="92" y="57"/>
                  <a:pt x="92" y="74"/>
                </a:cubicBezTo>
                <a:moveTo>
                  <a:pt x="75" y="76"/>
                </a:moveTo>
                <a:cubicBezTo>
                  <a:pt x="75" y="82"/>
                  <a:pt x="61" y="90"/>
                  <a:pt x="41" y="90"/>
                </a:cubicBezTo>
                <a:cubicBezTo>
                  <a:pt x="38" y="90"/>
                  <a:pt x="34" y="89"/>
                  <a:pt x="31" y="89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86"/>
                  <a:pt x="30" y="85"/>
                  <a:pt x="28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6" y="85"/>
                  <a:pt x="25" y="86"/>
                  <a:pt x="25" y="88"/>
                </a:cubicBezTo>
                <a:cubicBezTo>
                  <a:pt x="25" y="88"/>
                  <a:pt x="25" y="88"/>
                  <a:pt x="25" y="88"/>
                </a:cubicBezTo>
                <a:cubicBezTo>
                  <a:pt x="15" y="85"/>
                  <a:pt x="8" y="80"/>
                  <a:pt x="8" y="76"/>
                </a:cubicBezTo>
                <a:cubicBezTo>
                  <a:pt x="8" y="74"/>
                  <a:pt x="8" y="34"/>
                  <a:pt x="8" y="34"/>
                </a:cubicBezTo>
                <a:cubicBezTo>
                  <a:pt x="12" y="38"/>
                  <a:pt x="19" y="41"/>
                  <a:pt x="28" y="42"/>
                </a:cubicBezTo>
                <a:cubicBezTo>
                  <a:pt x="26" y="42"/>
                  <a:pt x="25" y="43"/>
                  <a:pt x="25" y="4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7"/>
                  <a:pt x="27" y="57"/>
                  <a:pt x="28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30" y="57"/>
                  <a:pt x="31" y="57"/>
                  <a:pt x="31" y="5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4"/>
                  <a:pt x="31" y="43"/>
                  <a:pt x="30" y="43"/>
                </a:cubicBezTo>
                <a:cubicBezTo>
                  <a:pt x="33" y="43"/>
                  <a:pt x="37" y="43"/>
                  <a:pt x="41" y="43"/>
                </a:cubicBezTo>
                <a:cubicBezTo>
                  <a:pt x="55" y="43"/>
                  <a:pt x="68" y="40"/>
                  <a:pt x="75" y="34"/>
                </a:cubicBezTo>
                <a:cubicBezTo>
                  <a:pt x="75" y="34"/>
                  <a:pt x="75" y="73"/>
                  <a:pt x="75" y="76"/>
                </a:cubicBezTo>
                <a:moveTo>
                  <a:pt x="41" y="8"/>
                </a:moveTo>
                <a:cubicBezTo>
                  <a:pt x="61" y="8"/>
                  <a:pt x="75" y="15"/>
                  <a:pt x="75" y="22"/>
                </a:cubicBezTo>
                <a:cubicBezTo>
                  <a:pt x="75" y="28"/>
                  <a:pt x="61" y="36"/>
                  <a:pt x="41" y="36"/>
                </a:cubicBezTo>
                <a:cubicBezTo>
                  <a:pt x="22" y="36"/>
                  <a:pt x="8" y="28"/>
                  <a:pt x="8" y="22"/>
                </a:cubicBezTo>
                <a:cubicBezTo>
                  <a:pt x="8" y="15"/>
                  <a:pt x="22" y="8"/>
                  <a:pt x="41" y="8"/>
                </a:cubicBezTo>
                <a:moveTo>
                  <a:pt x="75" y="3"/>
                </a:moveTo>
                <a:cubicBezTo>
                  <a:pt x="65" y="2"/>
                  <a:pt x="49" y="0"/>
                  <a:pt x="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16" y="1"/>
                  <a:pt x="0" y="10"/>
                  <a:pt x="0" y="22"/>
                </a:cubicBezTo>
                <a:cubicBezTo>
                  <a:pt x="0" y="77"/>
                  <a:pt x="0" y="77"/>
                  <a:pt x="0" y="77"/>
                </a:cubicBezTo>
                <a:cubicBezTo>
                  <a:pt x="1" y="89"/>
                  <a:pt x="19" y="98"/>
                  <a:pt x="41" y="98"/>
                </a:cubicBezTo>
                <a:cubicBezTo>
                  <a:pt x="58" y="98"/>
                  <a:pt x="71" y="93"/>
                  <a:pt x="78" y="86"/>
                </a:cubicBezTo>
                <a:cubicBezTo>
                  <a:pt x="82" y="86"/>
                  <a:pt x="85" y="86"/>
                  <a:pt x="89" y="87"/>
                </a:cubicBezTo>
                <a:cubicBezTo>
                  <a:pt x="91" y="87"/>
                  <a:pt x="94" y="87"/>
                  <a:pt x="96" y="85"/>
                </a:cubicBezTo>
                <a:cubicBezTo>
                  <a:pt x="98" y="83"/>
                  <a:pt x="99" y="81"/>
                  <a:pt x="99" y="78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0"/>
                  <a:pt x="96" y="6"/>
                  <a:pt x="91" y="5"/>
                </a:cubicBezTo>
                <a:cubicBezTo>
                  <a:pt x="86" y="4"/>
                  <a:pt x="80" y="3"/>
                  <a:pt x="75" y="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07" name="Google Shape;5107;p22"/>
          <p:cNvSpPr/>
          <p:nvPr/>
        </p:nvSpPr>
        <p:spPr>
          <a:xfrm>
            <a:off x="6064968" y="4391808"/>
            <a:ext cx="249557" cy="191967"/>
          </a:xfrm>
          <a:custGeom>
            <a:rect b="b" l="l" r="r" t="t"/>
            <a:pathLst>
              <a:path extrusionOk="0" h="76" w="99">
                <a:moveTo>
                  <a:pt x="61" y="20"/>
                </a:moveTo>
                <a:cubicBezTo>
                  <a:pt x="59" y="23"/>
                  <a:pt x="54" y="24"/>
                  <a:pt x="51" y="21"/>
                </a:cubicBezTo>
                <a:cubicBezTo>
                  <a:pt x="48" y="19"/>
                  <a:pt x="47" y="14"/>
                  <a:pt x="49" y="11"/>
                </a:cubicBezTo>
                <a:cubicBezTo>
                  <a:pt x="52" y="7"/>
                  <a:pt x="56" y="7"/>
                  <a:pt x="60" y="9"/>
                </a:cubicBezTo>
                <a:cubicBezTo>
                  <a:pt x="57" y="10"/>
                  <a:pt x="55" y="10"/>
                  <a:pt x="55" y="10"/>
                </a:cubicBezTo>
                <a:cubicBezTo>
                  <a:pt x="53" y="11"/>
                  <a:pt x="53" y="13"/>
                  <a:pt x="53" y="15"/>
                </a:cubicBezTo>
                <a:cubicBezTo>
                  <a:pt x="54" y="17"/>
                  <a:pt x="56" y="18"/>
                  <a:pt x="58" y="17"/>
                </a:cubicBezTo>
                <a:cubicBezTo>
                  <a:pt x="58" y="17"/>
                  <a:pt x="60" y="16"/>
                  <a:pt x="63" y="16"/>
                </a:cubicBezTo>
                <a:cubicBezTo>
                  <a:pt x="63" y="17"/>
                  <a:pt x="62" y="19"/>
                  <a:pt x="61" y="20"/>
                </a:cubicBezTo>
                <a:moveTo>
                  <a:pt x="44" y="50"/>
                </a:moveTo>
                <a:cubicBezTo>
                  <a:pt x="44" y="51"/>
                  <a:pt x="42" y="52"/>
                  <a:pt x="41" y="51"/>
                </a:cubicBezTo>
                <a:cubicBezTo>
                  <a:pt x="37" y="48"/>
                  <a:pt x="37" y="48"/>
                  <a:pt x="37" y="48"/>
                </a:cubicBezTo>
                <a:cubicBezTo>
                  <a:pt x="34" y="52"/>
                  <a:pt x="34" y="52"/>
                  <a:pt x="34" y="52"/>
                </a:cubicBezTo>
                <a:cubicBezTo>
                  <a:pt x="33" y="53"/>
                  <a:pt x="31" y="53"/>
                  <a:pt x="30" y="52"/>
                </a:cubicBezTo>
                <a:cubicBezTo>
                  <a:pt x="26" y="49"/>
                  <a:pt x="26" y="49"/>
                  <a:pt x="26" y="49"/>
                </a:cubicBezTo>
                <a:cubicBezTo>
                  <a:pt x="25" y="48"/>
                  <a:pt x="25" y="47"/>
                  <a:pt x="26" y="46"/>
                </a:cubicBezTo>
                <a:cubicBezTo>
                  <a:pt x="29" y="41"/>
                  <a:pt x="29" y="41"/>
                  <a:pt x="29" y="41"/>
                </a:cubicBezTo>
                <a:cubicBezTo>
                  <a:pt x="25" y="38"/>
                  <a:pt x="25" y="38"/>
                  <a:pt x="25" y="38"/>
                </a:cubicBezTo>
                <a:cubicBezTo>
                  <a:pt x="24" y="38"/>
                  <a:pt x="24" y="37"/>
                  <a:pt x="24" y="37"/>
                </a:cubicBezTo>
                <a:cubicBezTo>
                  <a:pt x="24" y="36"/>
                  <a:pt x="24" y="35"/>
                  <a:pt x="24" y="35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9" y="30"/>
                  <a:pt x="29" y="30"/>
                </a:cubicBezTo>
                <a:cubicBezTo>
                  <a:pt x="30" y="30"/>
                  <a:pt x="31" y="30"/>
                  <a:pt x="31" y="30"/>
                </a:cubicBezTo>
                <a:cubicBezTo>
                  <a:pt x="35" y="33"/>
                  <a:pt x="35" y="33"/>
                  <a:pt x="35" y="33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29"/>
                  <a:pt x="39" y="29"/>
                  <a:pt x="40" y="28"/>
                </a:cubicBezTo>
                <a:cubicBezTo>
                  <a:pt x="40" y="28"/>
                  <a:pt x="41" y="29"/>
                  <a:pt x="42" y="29"/>
                </a:cubicBezTo>
                <a:cubicBezTo>
                  <a:pt x="46" y="32"/>
                  <a:pt x="46" y="32"/>
                  <a:pt x="46" y="32"/>
                </a:cubicBezTo>
                <a:cubicBezTo>
                  <a:pt x="47" y="33"/>
                  <a:pt x="47" y="35"/>
                  <a:pt x="46" y="36"/>
                </a:cubicBezTo>
                <a:cubicBezTo>
                  <a:pt x="43" y="40"/>
                  <a:pt x="43" y="40"/>
                  <a:pt x="43" y="40"/>
                </a:cubicBezTo>
                <a:cubicBezTo>
                  <a:pt x="47" y="43"/>
                  <a:pt x="47" y="43"/>
                  <a:pt x="47" y="43"/>
                </a:cubicBezTo>
                <a:cubicBezTo>
                  <a:pt x="48" y="44"/>
                  <a:pt x="48" y="45"/>
                  <a:pt x="48" y="46"/>
                </a:cubicBezTo>
                <a:lnTo>
                  <a:pt x="44" y="50"/>
                </a:lnTo>
                <a:close/>
                <a:moveTo>
                  <a:pt x="98" y="31"/>
                </a:moveTo>
                <a:cubicBezTo>
                  <a:pt x="90" y="14"/>
                  <a:pt x="78" y="9"/>
                  <a:pt x="70" y="9"/>
                </a:cubicBezTo>
                <a:cubicBezTo>
                  <a:pt x="68" y="4"/>
                  <a:pt x="64" y="0"/>
                  <a:pt x="59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5" y="1"/>
                  <a:pt x="32" y="2"/>
                  <a:pt x="29" y="5"/>
                </a:cubicBezTo>
                <a:cubicBezTo>
                  <a:pt x="3" y="39"/>
                  <a:pt x="3" y="39"/>
                  <a:pt x="3" y="39"/>
                </a:cubicBezTo>
                <a:cubicBezTo>
                  <a:pt x="0" y="44"/>
                  <a:pt x="1" y="50"/>
                  <a:pt x="5" y="54"/>
                </a:cubicBezTo>
                <a:cubicBezTo>
                  <a:pt x="31" y="74"/>
                  <a:pt x="31" y="74"/>
                  <a:pt x="31" y="74"/>
                </a:cubicBezTo>
                <a:cubicBezTo>
                  <a:pt x="33" y="76"/>
                  <a:pt x="36" y="76"/>
                  <a:pt x="39" y="76"/>
                </a:cubicBezTo>
                <a:cubicBezTo>
                  <a:pt x="41" y="76"/>
                  <a:pt x="44" y="74"/>
                  <a:pt x="46" y="72"/>
                </a:cubicBezTo>
                <a:cubicBezTo>
                  <a:pt x="72" y="37"/>
                  <a:pt x="72" y="37"/>
                  <a:pt x="72" y="37"/>
                </a:cubicBezTo>
                <a:cubicBezTo>
                  <a:pt x="74" y="35"/>
                  <a:pt x="75" y="32"/>
                  <a:pt x="74" y="29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7"/>
                  <a:pt x="86" y="22"/>
                  <a:pt x="92" y="34"/>
                </a:cubicBezTo>
                <a:cubicBezTo>
                  <a:pt x="93" y="35"/>
                  <a:pt x="94" y="36"/>
                  <a:pt x="95" y="36"/>
                </a:cubicBezTo>
                <a:cubicBezTo>
                  <a:pt x="96" y="36"/>
                  <a:pt x="96" y="36"/>
                  <a:pt x="97" y="36"/>
                </a:cubicBezTo>
                <a:cubicBezTo>
                  <a:pt x="98" y="35"/>
                  <a:pt x="99" y="33"/>
                  <a:pt x="98" y="3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08" name="Google Shape;5108;p22"/>
          <p:cNvSpPr/>
          <p:nvPr/>
        </p:nvSpPr>
        <p:spPr>
          <a:xfrm>
            <a:off x="5618208" y="4362140"/>
            <a:ext cx="237342" cy="267010"/>
          </a:xfrm>
          <a:custGeom>
            <a:rect b="b" l="l" r="r" t="t"/>
            <a:pathLst>
              <a:path extrusionOk="0" h="106" w="94">
                <a:moveTo>
                  <a:pt x="86" y="17"/>
                </a:moveTo>
                <a:cubicBezTo>
                  <a:pt x="84" y="10"/>
                  <a:pt x="77" y="5"/>
                  <a:pt x="73" y="2"/>
                </a:cubicBezTo>
                <a:cubicBezTo>
                  <a:pt x="69" y="0"/>
                  <a:pt x="65" y="0"/>
                  <a:pt x="62" y="2"/>
                </a:cubicBezTo>
                <a:cubicBezTo>
                  <a:pt x="53" y="7"/>
                  <a:pt x="53" y="7"/>
                  <a:pt x="53" y="7"/>
                </a:cubicBezTo>
                <a:cubicBezTo>
                  <a:pt x="49" y="10"/>
                  <a:pt x="45" y="10"/>
                  <a:pt x="41" y="7"/>
                </a:cubicBezTo>
                <a:cubicBezTo>
                  <a:pt x="32" y="2"/>
                  <a:pt x="32" y="2"/>
                  <a:pt x="32" y="2"/>
                </a:cubicBezTo>
                <a:cubicBezTo>
                  <a:pt x="29" y="0"/>
                  <a:pt x="25" y="0"/>
                  <a:pt x="21" y="2"/>
                </a:cubicBezTo>
                <a:cubicBezTo>
                  <a:pt x="17" y="5"/>
                  <a:pt x="10" y="10"/>
                  <a:pt x="8" y="17"/>
                </a:cubicBezTo>
                <a:cubicBezTo>
                  <a:pt x="5" y="28"/>
                  <a:pt x="0" y="42"/>
                  <a:pt x="13" y="58"/>
                </a:cubicBezTo>
                <a:cubicBezTo>
                  <a:pt x="13" y="58"/>
                  <a:pt x="6" y="87"/>
                  <a:pt x="22" y="101"/>
                </a:cubicBezTo>
                <a:cubicBezTo>
                  <a:pt x="22" y="101"/>
                  <a:pt x="34" y="106"/>
                  <a:pt x="32" y="95"/>
                </a:cubicBezTo>
                <a:cubicBezTo>
                  <a:pt x="31" y="89"/>
                  <a:pt x="31" y="63"/>
                  <a:pt x="47" y="62"/>
                </a:cubicBezTo>
                <a:cubicBezTo>
                  <a:pt x="63" y="63"/>
                  <a:pt x="63" y="89"/>
                  <a:pt x="62" y="95"/>
                </a:cubicBezTo>
                <a:cubicBezTo>
                  <a:pt x="60" y="106"/>
                  <a:pt x="72" y="101"/>
                  <a:pt x="72" y="101"/>
                </a:cubicBezTo>
                <a:cubicBezTo>
                  <a:pt x="88" y="87"/>
                  <a:pt x="81" y="58"/>
                  <a:pt x="81" y="58"/>
                </a:cubicBezTo>
                <a:cubicBezTo>
                  <a:pt x="94" y="42"/>
                  <a:pt x="89" y="28"/>
                  <a:pt x="86" y="1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109" name="Google Shape;5109;p22"/>
          <p:cNvGrpSpPr/>
          <p:nvPr/>
        </p:nvGrpSpPr>
        <p:grpSpPr>
          <a:xfrm>
            <a:off x="5232528" y="4363886"/>
            <a:ext cx="132632" cy="254793"/>
            <a:chOff x="5232528" y="3943570"/>
            <a:chExt cx="132632" cy="254793"/>
          </a:xfrm>
        </p:grpSpPr>
        <p:sp>
          <p:nvSpPr>
            <p:cNvPr id="5110" name="Google Shape;5110;p22"/>
            <p:cNvSpPr/>
            <p:nvPr/>
          </p:nvSpPr>
          <p:spPr>
            <a:xfrm>
              <a:off x="5232528" y="3943570"/>
              <a:ext cx="132632" cy="254793"/>
            </a:xfrm>
            <a:custGeom>
              <a:rect b="b" l="l" r="r" t="t"/>
              <a:pathLst>
                <a:path extrusionOk="0" h="101" w="52">
                  <a:moveTo>
                    <a:pt x="26" y="94"/>
                  </a:moveTo>
                  <a:cubicBezTo>
                    <a:pt x="16" y="94"/>
                    <a:pt x="7" y="85"/>
                    <a:pt x="7" y="75"/>
                  </a:cubicBezTo>
                  <a:cubicBezTo>
                    <a:pt x="7" y="71"/>
                    <a:pt x="9" y="68"/>
                    <a:pt x="11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6" y="64"/>
                    <a:pt x="26" y="64"/>
                    <a:pt x="26" y="63"/>
                  </a:cubicBezTo>
                  <a:cubicBezTo>
                    <a:pt x="26" y="62"/>
                    <a:pt x="26" y="61"/>
                    <a:pt x="25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60"/>
                    <a:pt x="16" y="60"/>
                    <a:pt x="17" y="59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6" y="53"/>
                    <a:pt x="26" y="53"/>
                    <a:pt x="26" y="52"/>
                  </a:cubicBezTo>
                  <a:cubicBezTo>
                    <a:pt x="26" y="51"/>
                    <a:pt x="26" y="50"/>
                    <a:pt x="25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6"/>
                    <a:pt x="26" y="46"/>
                    <a:pt x="26" y="45"/>
                  </a:cubicBezTo>
                  <a:cubicBezTo>
                    <a:pt x="26" y="44"/>
                    <a:pt x="26" y="43"/>
                    <a:pt x="25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6" y="39"/>
                    <a:pt x="26" y="38"/>
                    <a:pt x="26" y="37"/>
                  </a:cubicBezTo>
                  <a:cubicBezTo>
                    <a:pt x="26" y="36"/>
                    <a:pt x="26" y="36"/>
                    <a:pt x="25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6" y="32"/>
                    <a:pt x="26" y="31"/>
                    <a:pt x="26" y="30"/>
                  </a:cubicBezTo>
                  <a:cubicBezTo>
                    <a:pt x="26" y="29"/>
                    <a:pt x="26" y="29"/>
                    <a:pt x="25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6" y="24"/>
                    <a:pt x="26" y="23"/>
                  </a:cubicBezTo>
                  <a:cubicBezTo>
                    <a:pt x="26" y="22"/>
                    <a:pt x="26" y="21"/>
                    <a:pt x="25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1"/>
                    <a:pt x="22" y="7"/>
                    <a:pt x="26" y="7"/>
                  </a:cubicBezTo>
                  <a:cubicBezTo>
                    <a:pt x="31" y="7"/>
                    <a:pt x="34" y="11"/>
                    <a:pt x="34" y="15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42" y="63"/>
                    <a:pt x="45" y="68"/>
                    <a:pt x="45" y="75"/>
                  </a:cubicBezTo>
                  <a:cubicBezTo>
                    <a:pt x="45" y="85"/>
                    <a:pt x="36" y="94"/>
                    <a:pt x="26" y="94"/>
                  </a:cubicBezTo>
                  <a:moveTo>
                    <a:pt x="42" y="54"/>
                  </a:moveTo>
                  <a:cubicBezTo>
                    <a:pt x="42" y="15"/>
                    <a:pt x="42" y="15"/>
                    <a:pt x="42" y="15"/>
                  </a:cubicBezTo>
                  <a:cubicBezTo>
                    <a:pt x="42" y="7"/>
                    <a:pt x="35" y="0"/>
                    <a:pt x="26" y="0"/>
                  </a:cubicBezTo>
                  <a:cubicBezTo>
                    <a:pt x="18" y="0"/>
                    <a:pt x="11" y="7"/>
                    <a:pt x="11" y="1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9"/>
                    <a:pt x="0" y="67"/>
                    <a:pt x="0" y="75"/>
                  </a:cubicBezTo>
                  <a:cubicBezTo>
                    <a:pt x="0" y="89"/>
                    <a:pt x="12" y="101"/>
                    <a:pt x="26" y="101"/>
                  </a:cubicBezTo>
                  <a:cubicBezTo>
                    <a:pt x="40" y="101"/>
                    <a:pt x="52" y="89"/>
                    <a:pt x="52" y="75"/>
                  </a:cubicBezTo>
                  <a:cubicBezTo>
                    <a:pt x="52" y="67"/>
                    <a:pt x="48" y="59"/>
                    <a:pt x="42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1" name="Google Shape;5111;p22"/>
            <p:cNvSpPr/>
            <p:nvPr/>
          </p:nvSpPr>
          <p:spPr>
            <a:xfrm>
              <a:off x="5269176" y="4128557"/>
              <a:ext cx="59335" cy="40139"/>
            </a:xfrm>
            <a:custGeom>
              <a:rect b="b" l="l" r="r" t="t"/>
              <a:pathLst>
                <a:path extrusionOk="0" h="16" w="2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10"/>
                    <a:pt x="5" y="16"/>
                    <a:pt x="12" y="16"/>
                  </a:cubicBezTo>
                  <a:cubicBezTo>
                    <a:pt x="19" y="16"/>
                    <a:pt x="24" y="10"/>
                    <a:pt x="24" y="4"/>
                  </a:cubicBezTo>
                  <a:cubicBezTo>
                    <a:pt x="24" y="2"/>
                    <a:pt x="24" y="1"/>
                    <a:pt x="2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12" name="Google Shape;5112;p22"/>
          <p:cNvGrpSpPr/>
          <p:nvPr/>
        </p:nvGrpSpPr>
        <p:grpSpPr>
          <a:xfrm>
            <a:off x="4770061" y="4362140"/>
            <a:ext cx="239087" cy="256539"/>
            <a:chOff x="4770061" y="3941824"/>
            <a:chExt cx="239087" cy="256539"/>
          </a:xfrm>
        </p:grpSpPr>
        <p:sp>
          <p:nvSpPr>
            <p:cNvPr id="5113" name="Google Shape;5113;p22"/>
            <p:cNvSpPr/>
            <p:nvPr/>
          </p:nvSpPr>
          <p:spPr>
            <a:xfrm>
              <a:off x="4880006" y="4077947"/>
              <a:ext cx="129142" cy="120416"/>
            </a:xfrm>
            <a:custGeom>
              <a:rect b="b" l="l" r="r" t="t"/>
              <a:pathLst>
                <a:path extrusionOk="0" h="48" w="51">
                  <a:moveTo>
                    <a:pt x="34" y="36"/>
                  </a:moveTo>
                  <a:cubicBezTo>
                    <a:pt x="34" y="38"/>
                    <a:pt x="32" y="38"/>
                    <a:pt x="31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8" y="38"/>
                    <a:pt x="17" y="38"/>
                    <a:pt x="16" y="3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5"/>
                    <a:pt x="9" y="23"/>
                    <a:pt x="10" y="2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0"/>
                    <a:pt x="18" y="10"/>
                    <a:pt x="20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4" y="10"/>
                    <a:pt x="34" y="1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3"/>
                    <a:pt x="41" y="25"/>
                    <a:pt x="40" y="26"/>
                  </a:cubicBezTo>
                  <a:lnTo>
                    <a:pt x="34" y="36"/>
                  </a:lnTo>
                  <a:close/>
                  <a:moveTo>
                    <a:pt x="15" y="0"/>
                  </a:moveTo>
                  <a:cubicBezTo>
                    <a:pt x="13" y="0"/>
                    <a:pt x="12" y="1"/>
                    <a:pt x="11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47"/>
                    <a:pt x="13" y="48"/>
                    <a:pt x="1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48"/>
                    <a:pt x="39" y="47"/>
                    <a:pt x="40" y="4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5"/>
                    <a:pt x="51" y="23"/>
                    <a:pt x="50" y="2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9" y="1"/>
                    <a:pt x="37" y="0"/>
                    <a:pt x="35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4" name="Google Shape;5114;p22"/>
            <p:cNvSpPr/>
            <p:nvPr/>
          </p:nvSpPr>
          <p:spPr>
            <a:xfrm>
              <a:off x="4770061" y="4004650"/>
              <a:ext cx="130886" cy="120416"/>
            </a:xfrm>
            <a:custGeom>
              <a:rect b="b" l="l" r="r" t="t"/>
              <a:pathLst>
                <a:path extrusionOk="0" h="48" w="52">
                  <a:moveTo>
                    <a:pt x="41" y="3"/>
                  </a:moveTo>
                  <a:cubicBezTo>
                    <a:pt x="40" y="1"/>
                    <a:pt x="38" y="0"/>
                    <a:pt x="3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2" y="1"/>
                    <a:pt x="12" y="3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7"/>
                    <a:pt x="14" y="48"/>
                    <a:pt x="1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8" y="48"/>
                    <a:pt x="40" y="47"/>
                    <a:pt x="41" y="46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2" y="25"/>
                    <a:pt x="52" y="23"/>
                    <a:pt x="51" y="22"/>
                  </a:cubicBezTo>
                  <a:lnTo>
                    <a:pt x="41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5" name="Google Shape;5115;p22"/>
            <p:cNvSpPr/>
            <p:nvPr/>
          </p:nvSpPr>
          <p:spPr>
            <a:xfrm>
              <a:off x="4880006" y="3941824"/>
              <a:ext cx="129142" cy="120416"/>
            </a:xfrm>
            <a:custGeom>
              <a:rect b="b" l="l" r="r" t="t"/>
              <a:pathLst>
                <a:path extrusionOk="0" h="48" w="51">
                  <a:moveTo>
                    <a:pt x="35" y="48"/>
                  </a:moveTo>
                  <a:cubicBezTo>
                    <a:pt x="37" y="48"/>
                    <a:pt x="39" y="47"/>
                    <a:pt x="40" y="4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4"/>
                    <a:pt x="51" y="23"/>
                    <a:pt x="50" y="2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1"/>
                    <a:pt x="37" y="0"/>
                    <a:pt x="3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4"/>
                    <a:pt x="0" y="26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47"/>
                    <a:pt x="13" y="48"/>
                    <a:pt x="15" y="48"/>
                  </a:cubicBezTo>
                  <a:lnTo>
                    <a:pt x="35" y="4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16" name="Google Shape;5116;p22"/>
          <p:cNvGrpSpPr/>
          <p:nvPr/>
        </p:nvGrpSpPr>
        <p:grpSpPr>
          <a:xfrm>
            <a:off x="4368675" y="4390063"/>
            <a:ext cx="197203" cy="181497"/>
            <a:chOff x="4368675" y="3969747"/>
            <a:chExt cx="197203" cy="181497"/>
          </a:xfrm>
        </p:grpSpPr>
        <p:sp>
          <p:nvSpPr>
            <p:cNvPr id="5117" name="Google Shape;5117;p22"/>
            <p:cNvSpPr/>
            <p:nvPr/>
          </p:nvSpPr>
          <p:spPr>
            <a:xfrm>
              <a:off x="4368675" y="4069221"/>
              <a:ext cx="75041" cy="82023"/>
            </a:xfrm>
            <a:custGeom>
              <a:rect b="b" l="l" r="r" t="t"/>
              <a:pathLst>
                <a:path extrusionOk="0" h="32" w="30">
                  <a:moveTo>
                    <a:pt x="2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" y="16"/>
                    <a:pt x="7" y="25"/>
                    <a:pt x="15" y="31"/>
                  </a:cubicBezTo>
                  <a:cubicBezTo>
                    <a:pt x="16" y="32"/>
                    <a:pt x="18" y="32"/>
                    <a:pt x="19" y="32"/>
                  </a:cubicBezTo>
                  <a:cubicBezTo>
                    <a:pt x="20" y="32"/>
                    <a:pt x="22" y="31"/>
                    <a:pt x="22" y="30"/>
                  </a:cubicBezTo>
                  <a:cubicBezTo>
                    <a:pt x="25" y="25"/>
                    <a:pt x="28" y="20"/>
                    <a:pt x="30" y="17"/>
                  </a:cubicBezTo>
                  <a:cubicBezTo>
                    <a:pt x="24" y="13"/>
                    <a:pt x="20" y="7"/>
                    <a:pt x="2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8" name="Google Shape;5118;p22"/>
            <p:cNvSpPr/>
            <p:nvPr/>
          </p:nvSpPr>
          <p:spPr>
            <a:xfrm>
              <a:off x="4421029" y="3969747"/>
              <a:ext cx="90748" cy="54100"/>
            </a:xfrm>
            <a:custGeom>
              <a:rect b="b" l="l" r="r" t="t"/>
              <a:pathLst>
                <a:path extrusionOk="0" h="22" w="36">
                  <a:moveTo>
                    <a:pt x="18" y="20"/>
                  </a:moveTo>
                  <a:cubicBezTo>
                    <a:pt x="21" y="20"/>
                    <a:pt x="24" y="21"/>
                    <a:pt x="27" y="22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9"/>
                    <a:pt x="36" y="7"/>
                    <a:pt x="36" y="6"/>
                  </a:cubicBezTo>
                  <a:cubicBezTo>
                    <a:pt x="35" y="4"/>
                    <a:pt x="34" y="3"/>
                    <a:pt x="33" y="3"/>
                  </a:cubicBezTo>
                  <a:cubicBezTo>
                    <a:pt x="28" y="1"/>
                    <a:pt x="23" y="0"/>
                    <a:pt x="18" y="0"/>
                  </a:cubicBezTo>
                  <a:cubicBezTo>
                    <a:pt x="13" y="0"/>
                    <a:pt x="8" y="1"/>
                    <a:pt x="4" y="2"/>
                  </a:cubicBezTo>
                  <a:cubicBezTo>
                    <a:pt x="3" y="3"/>
                    <a:pt x="1" y="4"/>
                    <a:pt x="1" y="5"/>
                  </a:cubicBezTo>
                  <a:cubicBezTo>
                    <a:pt x="0" y="7"/>
                    <a:pt x="1" y="8"/>
                    <a:pt x="1" y="10"/>
                  </a:cubicBezTo>
                  <a:cubicBezTo>
                    <a:pt x="5" y="15"/>
                    <a:pt x="7" y="19"/>
                    <a:pt x="9" y="22"/>
                  </a:cubicBezTo>
                  <a:cubicBezTo>
                    <a:pt x="12" y="21"/>
                    <a:pt x="15" y="20"/>
                    <a:pt x="18" y="2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9" name="Google Shape;5119;p22"/>
            <p:cNvSpPr/>
            <p:nvPr/>
          </p:nvSpPr>
          <p:spPr>
            <a:xfrm>
              <a:off x="4492581" y="4062241"/>
              <a:ext cx="73297" cy="85513"/>
            </a:xfrm>
            <a:custGeom>
              <a:rect b="b" l="l" r="r" t="t"/>
              <a:pathLst>
                <a:path extrusionOk="0" h="34" w="29">
                  <a:moveTo>
                    <a:pt x="9" y="0"/>
                  </a:moveTo>
                  <a:cubicBezTo>
                    <a:pt x="9" y="1"/>
                    <a:pt x="10" y="2"/>
                    <a:pt x="10" y="3"/>
                  </a:cubicBezTo>
                  <a:cubicBezTo>
                    <a:pt x="10" y="10"/>
                    <a:pt x="6" y="16"/>
                    <a:pt x="0" y="19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3"/>
                    <a:pt x="10" y="34"/>
                    <a:pt x="11" y="34"/>
                  </a:cubicBezTo>
                  <a:cubicBezTo>
                    <a:pt x="13" y="34"/>
                    <a:pt x="14" y="33"/>
                    <a:pt x="15" y="32"/>
                  </a:cubicBezTo>
                  <a:cubicBezTo>
                    <a:pt x="24" y="24"/>
                    <a:pt x="28" y="14"/>
                    <a:pt x="29" y="7"/>
                  </a:cubicBezTo>
                  <a:cubicBezTo>
                    <a:pt x="29" y="5"/>
                    <a:pt x="29" y="4"/>
                    <a:pt x="28" y="3"/>
                  </a:cubicBezTo>
                  <a:cubicBezTo>
                    <a:pt x="27" y="2"/>
                    <a:pt x="26" y="1"/>
                    <a:pt x="25" y="1"/>
                  </a:cubicBezTo>
                  <a:cubicBezTo>
                    <a:pt x="19" y="1"/>
                    <a:pt x="13" y="0"/>
                    <a:pt x="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0" name="Google Shape;5120;p22"/>
            <p:cNvSpPr/>
            <p:nvPr/>
          </p:nvSpPr>
          <p:spPr>
            <a:xfrm>
              <a:off x="4431500" y="4034318"/>
              <a:ext cx="71551" cy="68062"/>
            </a:xfrm>
            <a:custGeom>
              <a:rect b="b" l="l" r="r" t="t"/>
              <a:pathLst>
                <a:path extrusionOk="0" h="27" w="28">
                  <a:moveTo>
                    <a:pt x="14" y="0"/>
                  </a:moveTo>
                  <a:cubicBezTo>
                    <a:pt x="11" y="0"/>
                    <a:pt x="8" y="1"/>
                    <a:pt x="5" y="3"/>
                  </a:cubicBezTo>
                  <a:cubicBezTo>
                    <a:pt x="2" y="5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5" y="25"/>
                    <a:pt x="11" y="27"/>
                  </a:cubicBezTo>
                  <a:cubicBezTo>
                    <a:pt x="12" y="27"/>
                    <a:pt x="13" y="27"/>
                    <a:pt x="14" y="27"/>
                  </a:cubicBezTo>
                  <a:cubicBezTo>
                    <a:pt x="15" y="27"/>
                    <a:pt x="16" y="27"/>
                    <a:pt x="18" y="27"/>
                  </a:cubicBezTo>
                  <a:cubicBezTo>
                    <a:pt x="23" y="25"/>
                    <a:pt x="28" y="20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21" name="Google Shape;5121;p22"/>
          <p:cNvSpPr/>
          <p:nvPr/>
        </p:nvSpPr>
        <p:spPr>
          <a:xfrm>
            <a:off x="4339007" y="4358650"/>
            <a:ext cx="256538" cy="260029"/>
          </a:xfrm>
          <a:custGeom>
            <a:rect b="b" l="l" r="r" t="t"/>
            <a:pathLst>
              <a:path extrusionOk="0" h="103" w="102">
                <a:moveTo>
                  <a:pt x="73" y="89"/>
                </a:moveTo>
                <a:cubicBezTo>
                  <a:pt x="67" y="93"/>
                  <a:pt x="59" y="95"/>
                  <a:pt x="51" y="95"/>
                </a:cubicBezTo>
                <a:cubicBezTo>
                  <a:pt x="43" y="95"/>
                  <a:pt x="36" y="93"/>
                  <a:pt x="30" y="90"/>
                </a:cubicBezTo>
                <a:cubicBezTo>
                  <a:pt x="17" y="82"/>
                  <a:pt x="8" y="68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5"/>
                  <a:pt x="16" y="21"/>
                  <a:pt x="29" y="14"/>
                </a:cubicBezTo>
                <a:cubicBezTo>
                  <a:pt x="36" y="10"/>
                  <a:pt x="43" y="8"/>
                  <a:pt x="51" y="8"/>
                </a:cubicBezTo>
                <a:cubicBezTo>
                  <a:pt x="59" y="8"/>
                  <a:pt x="67" y="10"/>
                  <a:pt x="74" y="14"/>
                </a:cubicBezTo>
                <a:cubicBezTo>
                  <a:pt x="86" y="22"/>
                  <a:pt x="94" y="35"/>
                  <a:pt x="95" y="50"/>
                </a:cubicBezTo>
                <a:cubicBezTo>
                  <a:pt x="95" y="51"/>
                  <a:pt x="95" y="51"/>
                  <a:pt x="95" y="52"/>
                </a:cubicBezTo>
                <a:cubicBezTo>
                  <a:pt x="95" y="67"/>
                  <a:pt x="86" y="81"/>
                  <a:pt x="73" y="89"/>
                </a:cubicBezTo>
                <a:moveTo>
                  <a:pt x="102" y="51"/>
                </a:moveTo>
                <a:cubicBezTo>
                  <a:pt x="102" y="33"/>
                  <a:pt x="92" y="17"/>
                  <a:pt x="78" y="8"/>
                </a:cubicBezTo>
                <a:cubicBezTo>
                  <a:pt x="70" y="3"/>
                  <a:pt x="61" y="0"/>
                  <a:pt x="51" y="0"/>
                </a:cubicBezTo>
                <a:cubicBezTo>
                  <a:pt x="42" y="0"/>
                  <a:pt x="33" y="3"/>
                  <a:pt x="25" y="7"/>
                </a:cubicBezTo>
                <a:cubicBezTo>
                  <a:pt x="10" y="16"/>
                  <a:pt x="0" y="32"/>
                  <a:pt x="0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1"/>
                  <a:pt x="10" y="88"/>
                  <a:pt x="26" y="97"/>
                </a:cubicBezTo>
                <a:cubicBezTo>
                  <a:pt x="33" y="101"/>
                  <a:pt x="42" y="103"/>
                  <a:pt x="51" y="103"/>
                </a:cubicBezTo>
                <a:cubicBezTo>
                  <a:pt x="61" y="103"/>
                  <a:pt x="69" y="100"/>
                  <a:pt x="77" y="96"/>
                </a:cubicBezTo>
                <a:cubicBezTo>
                  <a:pt x="92" y="87"/>
                  <a:pt x="102" y="70"/>
                  <a:pt x="102" y="52"/>
                </a:cubicBezTo>
                <a:cubicBezTo>
                  <a:pt x="102" y="51"/>
                  <a:pt x="102" y="51"/>
                  <a:pt x="102" y="5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22" name="Google Shape;5122;p22"/>
          <p:cNvSpPr/>
          <p:nvPr/>
        </p:nvSpPr>
        <p:spPr>
          <a:xfrm>
            <a:off x="3876540" y="4376102"/>
            <a:ext cx="260028" cy="226871"/>
          </a:xfrm>
          <a:custGeom>
            <a:rect b="b" l="l" r="r" t="t"/>
            <a:pathLst>
              <a:path extrusionOk="0" h="90" w="103">
                <a:moveTo>
                  <a:pt x="96" y="63"/>
                </a:moveTo>
                <a:cubicBezTo>
                  <a:pt x="96" y="62"/>
                  <a:pt x="96" y="62"/>
                  <a:pt x="96" y="62"/>
                </a:cubicBezTo>
                <a:cubicBezTo>
                  <a:pt x="96" y="58"/>
                  <a:pt x="93" y="55"/>
                  <a:pt x="90" y="55"/>
                </a:cubicBezTo>
                <a:cubicBezTo>
                  <a:pt x="86" y="55"/>
                  <a:pt x="83" y="58"/>
                  <a:pt x="83" y="62"/>
                </a:cubicBezTo>
                <a:cubicBezTo>
                  <a:pt x="83" y="62"/>
                  <a:pt x="83" y="62"/>
                  <a:pt x="83" y="63"/>
                </a:cubicBezTo>
                <a:cubicBezTo>
                  <a:pt x="82" y="62"/>
                  <a:pt x="82" y="61"/>
                  <a:pt x="82" y="59"/>
                </a:cubicBezTo>
                <a:cubicBezTo>
                  <a:pt x="82" y="55"/>
                  <a:pt x="85" y="52"/>
                  <a:pt x="90" y="52"/>
                </a:cubicBezTo>
                <a:cubicBezTo>
                  <a:pt x="94" y="52"/>
                  <a:pt x="97" y="55"/>
                  <a:pt x="97" y="59"/>
                </a:cubicBezTo>
                <a:cubicBezTo>
                  <a:pt x="97" y="61"/>
                  <a:pt x="97" y="62"/>
                  <a:pt x="96" y="63"/>
                </a:cubicBezTo>
                <a:moveTo>
                  <a:pt x="20" y="47"/>
                </a:moveTo>
                <a:cubicBezTo>
                  <a:pt x="43" y="47"/>
                  <a:pt x="43" y="47"/>
                  <a:pt x="43" y="47"/>
                </a:cubicBezTo>
                <a:cubicBezTo>
                  <a:pt x="40" y="50"/>
                  <a:pt x="37" y="52"/>
                  <a:pt x="34" y="54"/>
                </a:cubicBezTo>
                <a:cubicBezTo>
                  <a:pt x="33" y="55"/>
                  <a:pt x="30" y="55"/>
                  <a:pt x="28" y="54"/>
                </a:cubicBezTo>
                <a:cubicBezTo>
                  <a:pt x="25" y="52"/>
                  <a:pt x="22" y="49"/>
                  <a:pt x="20" y="47"/>
                </a:cubicBezTo>
                <a:moveTo>
                  <a:pt x="90" y="46"/>
                </a:moveTo>
                <a:cubicBezTo>
                  <a:pt x="85" y="46"/>
                  <a:pt x="81" y="48"/>
                  <a:pt x="78" y="52"/>
                </a:cubicBezTo>
                <a:cubicBezTo>
                  <a:pt x="76" y="52"/>
                  <a:pt x="74" y="52"/>
                  <a:pt x="72" y="53"/>
                </a:cubicBezTo>
                <a:cubicBezTo>
                  <a:pt x="67" y="56"/>
                  <a:pt x="65" y="62"/>
                  <a:pt x="63" y="68"/>
                </a:cubicBezTo>
                <a:cubicBezTo>
                  <a:pt x="61" y="77"/>
                  <a:pt x="59" y="82"/>
                  <a:pt x="51" y="83"/>
                </a:cubicBezTo>
                <a:cubicBezTo>
                  <a:pt x="47" y="83"/>
                  <a:pt x="44" y="82"/>
                  <a:pt x="42" y="80"/>
                </a:cubicBezTo>
                <a:cubicBezTo>
                  <a:pt x="38" y="76"/>
                  <a:pt x="37" y="68"/>
                  <a:pt x="37" y="64"/>
                </a:cubicBezTo>
                <a:cubicBezTo>
                  <a:pt x="37" y="62"/>
                  <a:pt x="37" y="61"/>
                  <a:pt x="39" y="60"/>
                </a:cubicBezTo>
                <a:cubicBezTo>
                  <a:pt x="55" y="48"/>
                  <a:pt x="63" y="36"/>
                  <a:pt x="62" y="25"/>
                </a:cubicBezTo>
                <a:cubicBezTo>
                  <a:pt x="61" y="14"/>
                  <a:pt x="52" y="8"/>
                  <a:pt x="48" y="5"/>
                </a:cubicBezTo>
                <a:cubicBezTo>
                  <a:pt x="48" y="6"/>
                  <a:pt x="48" y="6"/>
                  <a:pt x="48" y="5"/>
                </a:cubicBezTo>
                <a:cubicBezTo>
                  <a:pt x="47" y="2"/>
                  <a:pt x="44" y="0"/>
                  <a:pt x="41" y="0"/>
                </a:cubicBezTo>
                <a:cubicBezTo>
                  <a:pt x="36" y="0"/>
                  <a:pt x="33" y="4"/>
                  <a:pt x="33" y="8"/>
                </a:cubicBezTo>
                <a:cubicBezTo>
                  <a:pt x="33" y="12"/>
                  <a:pt x="36" y="16"/>
                  <a:pt x="41" y="16"/>
                </a:cubicBezTo>
                <a:cubicBezTo>
                  <a:pt x="43" y="16"/>
                  <a:pt x="45" y="15"/>
                  <a:pt x="47" y="13"/>
                </a:cubicBezTo>
                <a:cubicBezTo>
                  <a:pt x="50" y="15"/>
                  <a:pt x="54" y="20"/>
                  <a:pt x="55" y="25"/>
                </a:cubicBezTo>
                <a:cubicBezTo>
                  <a:pt x="55" y="30"/>
                  <a:pt x="53" y="35"/>
                  <a:pt x="49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9" y="35"/>
                  <a:pt x="8" y="30"/>
                  <a:pt x="8" y="25"/>
                </a:cubicBezTo>
                <a:cubicBezTo>
                  <a:pt x="9" y="20"/>
                  <a:pt x="16" y="13"/>
                  <a:pt x="16" y="13"/>
                </a:cubicBezTo>
                <a:cubicBezTo>
                  <a:pt x="17" y="15"/>
                  <a:pt x="19" y="16"/>
                  <a:pt x="21" y="16"/>
                </a:cubicBezTo>
                <a:cubicBezTo>
                  <a:pt x="25" y="16"/>
                  <a:pt x="29" y="12"/>
                  <a:pt x="29" y="8"/>
                </a:cubicBezTo>
                <a:cubicBezTo>
                  <a:pt x="29" y="4"/>
                  <a:pt x="25" y="0"/>
                  <a:pt x="21" y="0"/>
                </a:cubicBezTo>
                <a:cubicBezTo>
                  <a:pt x="17" y="0"/>
                  <a:pt x="14" y="3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9" y="9"/>
                  <a:pt x="2" y="15"/>
                  <a:pt x="1" y="25"/>
                </a:cubicBezTo>
                <a:cubicBezTo>
                  <a:pt x="0" y="37"/>
                  <a:pt x="9" y="49"/>
                  <a:pt x="28" y="62"/>
                </a:cubicBezTo>
                <a:cubicBezTo>
                  <a:pt x="30" y="64"/>
                  <a:pt x="31" y="79"/>
                  <a:pt x="37" y="85"/>
                </a:cubicBezTo>
                <a:cubicBezTo>
                  <a:pt x="40" y="88"/>
                  <a:pt x="44" y="90"/>
                  <a:pt x="50" y="90"/>
                </a:cubicBezTo>
                <a:cubicBezTo>
                  <a:pt x="50" y="90"/>
                  <a:pt x="51" y="90"/>
                  <a:pt x="51" y="90"/>
                </a:cubicBezTo>
                <a:cubicBezTo>
                  <a:pt x="65" y="89"/>
                  <a:pt x="68" y="78"/>
                  <a:pt x="70" y="70"/>
                </a:cubicBezTo>
                <a:cubicBezTo>
                  <a:pt x="71" y="66"/>
                  <a:pt x="73" y="61"/>
                  <a:pt x="75" y="60"/>
                </a:cubicBezTo>
                <a:cubicBezTo>
                  <a:pt x="76" y="60"/>
                  <a:pt x="76" y="61"/>
                  <a:pt x="76" y="60"/>
                </a:cubicBezTo>
                <a:cubicBezTo>
                  <a:pt x="76" y="68"/>
                  <a:pt x="82" y="73"/>
                  <a:pt x="90" y="73"/>
                </a:cubicBezTo>
                <a:cubicBezTo>
                  <a:pt x="97" y="73"/>
                  <a:pt x="103" y="67"/>
                  <a:pt x="103" y="59"/>
                </a:cubicBezTo>
                <a:cubicBezTo>
                  <a:pt x="103" y="52"/>
                  <a:pt x="97" y="46"/>
                  <a:pt x="90" y="4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23" name="Google Shape;5123;p22"/>
          <p:cNvSpPr/>
          <p:nvPr/>
        </p:nvSpPr>
        <p:spPr>
          <a:xfrm>
            <a:off x="3455957" y="4362140"/>
            <a:ext cx="219890" cy="256539"/>
          </a:xfrm>
          <a:custGeom>
            <a:rect b="b" l="l" r="r" t="t"/>
            <a:pathLst>
              <a:path extrusionOk="0" h="102" w="87">
                <a:moveTo>
                  <a:pt x="57" y="0"/>
                </a:moveTo>
                <a:cubicBezTo>
                  <a:pt x="44" y="0"/>
                  <a:pt x="29" y="5"/>
                  <a:pt x="31" y="25"/>
                </a:cubicBezTo>
                <a:cubicBezTo>
                  <a:pt x="27" y="24"/>
                  <a:pt x="22" y="20"/>
                  <a:pt x="20" y="14"/>
                </a:cubicBezTo>
                <a:cubicBezTo>
                  <a:pt x="20" y="11"/>
                  <a:pt x="16" y="9"/>
                  <a:pt x="13" y="10"/>
                </a:cubicBezTo>
                <a:cubicBezTo>
                  <a:pt x="10" y="11"/>
                  <a:pt x="8" y="14"/>
                  <a:pt x="9" y="17"/>
                </a:cubicBezTo>
                <a:cubicBezTo>
                  <a:pt x="13" y="31"/>
                  <a:pt x="25" y="36"/>
                  <a:pt x="33" y="38"/>
                </a:cubicBezTo>
                <a:cubicBezTo>
                  <a:pt x="36" y="46"/>
                  <a:pt x="35" y="53"/>
                  <a:pt x="34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31" y="67"/>
                  <a:pt x="23" y="69"/>
                  <a:pt x="19" y="69"/>
                </a:cubicBezTo>
                <a:cubicBezTo>
                  <a:pt x="10" y="67"/>
                  <a:pt x="6" y="71"/>
                  <a:pt x="4" y="74"/>
                </a:cubicBezTo>
                <a:cubicBezTo>
                  <a:pt x="0" y="81"/>
                  <a:pt x="3" y="93"/>
                  <a:pt x="9" y="100"/>
                </a:cubicBezTo>
                <a:cubicBezTo>
                  <a:pt x="10" y="101"/>
                  <a:pt x="12" y="102"/>
                  <a:pt x="13" y="102"/>
                </a:cubicBezTo>
                <a:cubicBezTo>
                  <a:pt x="15" y="102"/>
                  <a:pt x="16" y="102"/>
                  <a:pt x="17" y="101"/>
                </a:cubicBezTo>
                <a:cubicBezTo>
                  <a:pt x="19" y="99"/>
                  <a:pt x="20" y="95"/>
                  <a:pt x="18" y="93"/>
                </a:cubicBezTo>
                <a:cubicBezTo>
                  <a:pt x="14" y="88"/>
                  <a:pt x="13" y="81"/>
                  <a:pt x="14" y="80"/>
                </a:cubicBezTo>
                <a:cubicBezTo>
                  <a:pt x="14" y="80"/>
                  <a:pt x="15" y="80"/>
                  <a:pt x="17" y="81"/>
                </a:cubicBezTo>
                <a:cubicBezTo>
                  <a:pt x="21" y="82"/>
                  <a:pt x="25" y="82"/>
                  <a:pt x="28" y="82"/>
                </a:cubicBezTo>
                <a:cubicBezTo>
                  <a:pt x="30" y="83"/>
                  <a:pt x="35" y="84"/>
                  <a:pt x="41" y="84"/>
                </a:cubicBezTo>
                <a:cubicBezTo>
                  <a:pt x="62" y="85"/>
                  <a:pt x="80" y="65"/>
                  <a:pt x="84" y="40"/>
                </a:cubicBezTo>
                <a:cubicBezTo>
                  <a:pt x="87" y="15"/>
                  <a:pt x="74" y="0"/>
                  <a:pt x="57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124" name="Google Shape;5124;p22"/>
          <p:cNvGrpSpPr/>
          <p:nvPr/>
        </p:nvGrpSpPr>
        <p:grpSpPr>
          <a:xfrm>
            <a:off x="2969058" y="4346434"/>
            <a:ext cx="246068" cy="279225"/>
            <a:chOff x="2969058" y="3926118"/>
            <a:chExt cx="246068" cy="279225"/>
          </a:xfrm>
        </p:grpSpPr>
        <p:sp>
          <p:nvSpPr>
            <p:cNvPr id="5125" name="Google Shape;5125;p22"/>
            <p:cNvSpPr/>
            <p:nvPr/>
          </p:nvSpPr>
          <p:spPr>
            <a:xfrm>
              <a:off x="2969058" y="3926118"/>
              <a:ext cx="214654" cy="279225"/>
            </a:xfrm>
            <a:custGeom>
              <a:rect b="b" l="l" r="r" t="t"/>
              <a:pathLst>
                <a:path extrusionOk="0" h="111" w="85">
                  <a:moveTo>
                    <a:pt x="35" y="41"/>
                  </a:moveTo>
                  <a:cubicBezTo>
                    <a:pt x="32" y="33"/>
                    <a:pt x="33" y="24"/>
                    <a:pt x="46" y="22"/>
                  </a:cubicBezTo>
                  <a:cubicBezTo>
                    <a:pt x="46" y="22"/>
                    <a:pt x="63" y="21"/>
                    <a:pt x="60" y="38"/>
                  </a:cubicBezTo>
                  <a:cubicBezTo>
                    <a:pt x="60" y="38"/>
                    <a:pt x="59" y="46"/>
                    <a:pt x="48" y="58"/>
                  </a:cubicBezTo>
                  <a:cubicBezTo>
                    <a:pt x="48" y="58"/>
                    <a:pt x="39" y="49"/>
                    <a:pt x="35" y="41"/>
                  </a:cubicBezTo>
                  <a:moveTo>
                    <a:pt x="63" y="68"/>
                  </a:moveTo>
                  <a:cubicBezTo>
                    <a:pt x="85" y="43"/>
                    <a:pt x="76" y="24"/>
                    <a:pt x="76" y="24"/>
                  </a:cubicBezTo>
                  <a:cubicBezTo>
                    <a:pt x="65" y="0"/>
                    <a:pt x="40" y="7"/>
                    <a:pt x="40" y="7"/>
                  </a:cubicBezTo>
                  <a:cubicBezTo>
                    <a:pt x="15" y="14"/>
                    <a:pt x="16" y="33"/>
                    <a:pt x="18" y="44"/>
                  </a:cubicBezTo>
                  <a:cubicBezTo>
                    <a:pt x="21" y="55"/>
                    <a:pt x="34" y="69"/>
                    <a:pt x="34" y="69"/>
                  </a:cubicBezTo>
                  <a:cubicBezTo>
                    <a:pt x="32" y="71"/>
                    <a:pt x="11" y="85"/>
                    <a:pt x="6" y="87"/>
                  </a:cubicBezTo>
                  <a:cubicBezTo>
                    <a:pt x="0" y="90"/>
                    <a:pt x="1" y="97"/>
                    <a:pt x="1" y="97"/>
                  </a:cubicBezTo>
                  <a:cubicBezTo>
                    <a:pt x="1" y="103"/>
                    <a:pt x="5" y="106"/>
                    <a:pt x="5" y="106"/>
                  </a:cubicBezTo>
                  <a:cubicBezTo>
                    <a:pt x="13" y="111"/>
                    <a:pt x="19" y="105"/>
                    <a:pt x="19" y="105"/>
                  </a:cubicBezTo>
                  <a:cubicBezTo>
                    <a:pt x="22" y="103"/>
                    <a:pt x="36" y="93"/>
                    <a:pt x="36" y="93"/>
                  </a:cubicBezTo>
                  <a:cubicBezTo>
                    <a:pt x="54" y="79"/>
                    <a:pt x="63" y="68"/>
                    <a:pt x="63" y="6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6" name="Google Shape;5126;p22"/>
            <p:cNvSpPr/>
            <p:nvPr/>
          </p:nvSpPr>
          <p:spPr>
            <a:xfrm>
              <a:off x="3096455" y="4109359"/>
              <a:ext cx="118671" cy="95984"/>
            </a:xfrm>
            <a:custGeom>
              <a:rect b="b" l="l" r="r" t="t"/>
              <a:pathLst>
                <a:path extrusionOk="0" h="38" w="47">
                  <a:moveTo>
                    <a:pt x="40" y="14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7"/>
                    <a:pt x="22" y="30"/>
                    <a:pt x="25" y="31"/>
                  </a:cubicBezTo>
                  <a:cubicBezTo>
                    <a:pt x="27" y="33"/>
                    <a:pt x="36" y="38"/>
                    <a:pt x="41" y="29"/>
                  </a:cubicBezTo>
                  <a:cubicBezTo>
                    <a:pt x="47" y="21"/>
                    <a:pt x="40" y="14"/>
                    <a:pt x="40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27" name="Google Shape;5127;p22"/>
          <p:cNvSpPr/>
          <p:nvPr/>
        </p:nvSpPr>
        <p:spPr>
          <a:xfrm>
            <a:off x="2492630" y="4362140"/>
            <a:ext cx="258283" cy="256539"/>
          </a:xfrm>
          <a:custGeom>
            <a:rect b="b" l="l" r="r" t="t"/>
            <a:pathLst>
              <a:path extrusionOk="0" h="102" w="102">
                <a:moveTo>
                  <a:pt x="77" y="40"/>
                </a:moveTo>
                <a:cubicBezTo>
                  <a:pt x="77" y="40"/>
                  <a:pt x="77" y="41"/>
                  <a:pt x="77" y="42"/>
                </a:cubicBezTo>
                <a:cubicBezTo>
                  <a:pt x="77" y="43"/>
                  <a:pt x="77" y="43"/>
                  <a:pt x="77" y="44"/>
                </a:cubicBezTo>
                <a:cubicBezTo>
                  <a:pt x="58" y="62"/>
                  <a:pt x="58" y="62"/>
                  <a:pt x="58" y="62"/>
                </a:cubicBezTo>
                <a:cubicBezTo>
                  <a:pt x="51" y="56"/>
                  <a:pt x="51" y="56"/>
                  <a:pt x="51" y="56"/>
                </a:cubicBezTo>
                <a:cubicBezTo>
                  <a:pt x="72" y="35"/>
                  <a:pt x="72" y="35"/>
                  <a:pt x="72" y="35"/>
                </a:cubicBezTo>
                <a:lnTo>
                  <a:pt x="77" y="40"/>
                </a:lnTo>
                <a:close/>
                <a:moveTo>
                  <a:pt x="39" y="44"/>
                </a:moveTo>
                <a:cubicBezTo>
                  <a:pt x="40" y="44"/>
                  <a:pt x="40" y="44"/>
                  <a:pt x="40" y="44"/>
                </a:cubicBezTo>
                <a:cubicBezTo>
                  <a:pt x="43" y="47"/>
                  <a:pt x="43" y="47"/>
                  <a:pt x="43" y="47"/>
                </a:cubicBezTo>
                <a:cubicBezTo>
                  <a:pt x="44" y="47"/>
                  <a:pt x="44" y="47"/>
                  <a:pt x="45" y="47"/>
                </a:cubicBezTo>
                <a:cubicBezTo>
                  <a:pt x="45" y="47"/>
                  <a:pt x="46" y="47"/>
                  <a:pt x="46" y="47"/>
                </a:cubicBezTo>
                <a:cubicBezTo>
                  <a:pt x="47" y="46"/>
                  <a:pt x="47" y="45"/>
                  <a:pt x="46" y="44"/>
                </a:cubicBezTo>
                <a:cubicBezTo>
                  <a:pt x="43" y="41"/>
                  <a:pt x="43" y="41"/>
                  <a:pt x="43" y="41"/>
                </a:cubicBezTo>
                <a:cubicBezTo>
                  <a:pt x="45" y="39"/>
                  <a:pt x="45" y="39"/>
                  <a:pt x="45" y="39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3"/>
                  <a:pt x="49" y="43"/>
                  <a:pt x="49" y="43"/>
                </a:cubicBezTo>
                <a:cubicBezTo>
                  <a:pt x="50" y="43"/>
                  <a:pt x="50" y="43"/>
                  <a:pt x="50" y="42"/>
                </a:cubicBezTo>
                <a:cubicBezTo>
                  <a:pt x="51" y="42"/>
                  <a:pt x="51" y="40"/>
                  <a:pt x="50" y="40"/>
                </a:cubicBezTo>
                <a:cubicBezTo>
                  <a:pt x="47" y="36"/>
                  <a:pt x="47" y="36"/>
                  <a:pt x="47" y="36"/>
                </a:cubicBezTo>
                <a:cubicBezTo>
                  <a:pt x="49" y="35"/>
                  <a:pt x="49" y="35"/>
                  <a:pt x="49" y="35"/>
                </a:cubicBezTo>
                <a:cubicBezTo>
                  <a:pt x="52" y="38"/>
                  <a:pt x="52" y="38"/>
                  <a:pt x="52" y="38"/>
                </a:cubicBezTo>
                <a:cubicBezTo>
                  <a:pt x="53" y="38"/>
                  <a:pt x="53" y="38"/>
                  <a:pt x="54" y="38"/>
                </a:cubicBezTo>
                <a:cubicBezTo>
                  <a:pt x="54" y="38"/>
                  <a:pt x="55" y="38"/>
                  <a:pt x="55" y="38"/>
                </a:cubicBezTo>
                <a:cubicBezTo>
                  <a:pt x="56" y="37"/>
                  <a:pt x="56" y="36"/>
                  <a:pt x="55" y="35"/>
                </a:cubicBezTo>
                <a:cubicBezTo>
                  <a:pt x="52" y="32"/>
                  <a:pt x="52" y="32"/>
                  <a:pt x="52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4"/>
                  <a:pt x="58" y="34"/>
                  <a:pt x="58" y="34"/>
                </a:cubicBezTo>
                <a:cubicBezTo>
                  <a:pt x="58" y="34"/>
                  <a:pt x="59" y="34"/>
                  <a:pt x="59" y="33"/>
                </a:cubicBezTo>
                <a:cubicBezTo>
                  <a:pt x="60" y="33"/>
                  <a:pt x="60" y="32"/>
                  <a:pt x="59" y="31"/>
                </a:cubicBezTo>
                <a:cubicBezTo>
                  <a:pt x="56" y="28"/>
                  <a:pt x="56" y="28"/>
                  <a:pt x="56" y="28"/>
                </a:cubicBezTo>
                <a:cubicBezTo>
                  <a:pt x="58" y="25"/>
                  <a:pt x="58" y="25"/>
                  <a:pt x="58" y="25"/>
                </a:cubicBezTo>
                <a:cubicBezTo>
                  <a:pt x="59" y="24"/>
                  <a:pt x="61" y="24"/>
                  <a:pt x="62" y="25"/>
                </a:cubicBezTo>
                <a:cubicBezTo>
                  <a:pt x="67" y="30"/>
                  <a:pt x="67" y="30"/>
                  <a:pt x="67" y="30"/>
                </a:cubicBezTo>
                <a:cubicBezTo>
                  <a:pt x="46" y="51"/>
                  <a:pt x="46" y="51"/>
                  <a:pt x="46" y="51"/>
                </a:cubicBezTo>
                <a:lnTo>
                  <a:pt x="39" y="44"/>
                </a:lnTo>
                <a:close/>
                <a:moveTo>
                  <a:pt x="38" y="55"/>
                </a:moveTo>
                <a:cubicBezTo>
                  <a:pt x="27" y="66"/>
                  <a:pt x="27" y="66"/>
                  <a:pt x="27" y="66"/>
                </a:cubicBezTo>
                <a:cubicBezTo>
                  <a:pt x="26" y="67"/>
                  <a:pt x="25" y="67"/>
                  <a:pt x="24" y="67"/>
                </a:cubicBezTo>
                <a:cubicBezTo>
                  <a:pt x="23" y="67"/>
                  <a:pt x="22" y="67"/>
                  <a:pt x="22" y="66"/>
                </a:cubicBezTo>
                <a:cubicBezTo>
                  <a:pt x="20" y="65"/>
                  <a:pt x="20" y="62"/>
                  <a:pt x="22" y="61"/>
                </a:cubicBezTo>
                <a:cubicBezTo>
                  <a:pt x="32" y="50"/>
                  <a:pt x="32" y="50"/>
                  <a:pt x="32" y="50"/>
                </a:cubicBezTo>
                <a:cubicBezTo>
                  <a:pt x="34" y="49"/>
                  <a:pt x="36" y="49"/>
                  <a:pt x="38" y="50"/>
                </a:cubicBezTo>
                <a:cubicBezTo>
                  <a:pt x="39" y="52"/>
                  <a:pt x="39" y="54"/>
                  <a:pt x="38" y="55"/>
                </a:cubicBezTo>
                <a:moveTo>
                  <a:pt x="24" y="76"/>
                </a:moveTo>
                <a:cubicBezTo>
                  <a:pt x="23" y="77"/>
                  <a:pt x="21" y="77"/>
                  <a:pt x="20" y="76"/>
                </a:cubicBezTo>
                <a:cubicBezTo>
                  <a:pt x="19" y="75"/>
                  <a:pt x="19" y="73"/>
                  <a:pt x="20" y="72"/>
                </a:cubicBezTo>
                <a:cubicBezTo>
                  <a:pt x="21" y="71"/>
                  <a:pt x="23" y="71"/>
                  <a:pt x="24" y="72"/>
                </a:cubicBezTo>
                <a:cubicBezTo>
                  <a:pt x="25" y="73"/>
                  <a:pt x="25" y="75"/>
                  <a:pt x="24" y="76"/>
                </a:cubicBezTo>
                <a:moveTo>
                  <a:pt x="101" y="25"/>
                </a:moveTo>
                <a:cubicBezTo>
                  <a:pt x="77" y="1"/>
                  <a:pt x="77" y="1"/>
                  <a:pt x="77" y="1"/>
                </a:cubicBezTo>
                <a:cubicBezTo>
                  <a:pt x="76" y="0"/>
                  <a:pt x="73" y="0"/>
                  <a:pt x="72" y="1"/>
                </a:cubicBezTo>
                <a:cubicBezTo>
                  <a:pt x="70" y="3"/>
                  <a:pt x="70" y="5"/>
                  <a:pt x="72" y="7"/>
                </a:cubicBezTo>
                <a:cubicBezTo>
                  <a:pt x="81" y="16"/>
                  <a:pt x="81" y="16"/>
                  <a:pt x="81" y="16"/>
                </a:cubicBezTo>
                <a:cubicBezTo>
                  <a:pt x="72" y="25"/>
                  <a:pt x="72" y="25"/>
                  <a:pt x="72" y="25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5"/>
                  <a:pt x="61" y="15"/>
                  <a:pt x="60" y="15"/>
                </a:cubicBezTo>
                <a:cubicBezTo>
                  <a:pt x="59" y="15"/>
                  <a:pt x="58" y="15"/>
                  <a:pt x="57" y="16"/>
                </a:cubicBezTo>
                <a:cubicBezTo>
                  <a:pt x="17" y="56"/>
                  <a:pt x="17" y="56"/>
                  <a:pt x="17" y="56"/>
                </a:cubicBezTo>
                <a:cubicBezTo>
                  <a:pt x="15" y="59"/>
                  <a:pt x="13" y="62"/>
                  <a:pt x="14" y="66"/>
                </a:cubicBezTo>
                <a:cubicBezTo>
                  <a:pt x="16" y="81"/>
                  <a:pt x="16" y="81"/>
                  <a:pt x="16" y="81"/>
                </a:cubicBezTo>
                <a:cubicBezTo>
                  <a:pt x="1" y="96"/>
                  <a:pt x="1" y="96"/>
                  <a:pt x="1" y="96"/>
                </a:cubicBezTo>
                <a:cubicBezTo>
                  <a:pt x="0" y="97"/>
                  <a:pt x="0" y="99"/>
                  <a:pt x="1" y="101"/>
                </a:cubicBezTo>
                <a:cubicBezTo>
                  <a:pt x="2" y="102"/>
                  <a:pt x="3" y="102"/>
                  <a:pt x="4" y="102"/>
                </a:cubicBezTo>
                <a:cubicBezTo>
                  <a:pt x="5" y="102"/>
                  <a:pt x="6" y="102"/>
                  <a:pt x="6" y="101"/>
                </a:cubicBezTo>
                <a:cubicBezTo>
                  <a:pt x="21" y="86"/>
                  <a:pt x="21" y="86"/>
                  <a:pt x="21" y="86"/>
                </a:cubicBezTo>
                <a:cubicBezTo>
                  <a:pt x="36" y="88"/>
                  <a:pt x="36" y="88"/>
                  <a:pt x="36" y="88"/>
                </a:cubicBezTo>
                <a:cubicBezTo>
                  <a:pt x="40" y="89"/>
                  <a:pt x="44" y="87"/>
                  <a:pt x="46" y="85"/>
                </a:cubicBezTo>
                <a:cubicBezTo>
                  <a:pt x="86" y="45"/>
                  <a:pt x="86" y="45"/>
                  <a:pt x="86" y="45"/>
                </a:cubicBezTo>
                <a:cubicBezTo>
                  <a:pt x="88" y="43"/>
                  <a:pt x="88" y="40"/>
                  <a:pt x="86" y="38"/>
                </a:cubicBezTo>
                <a:cubicBezTo>
                  <a:pt x="77" y="30"/>
                  <a:pt x="77" y="30"/>
                  <a:pt x="77" y="30"/>
                </a:cubicBezTo>
                <a:cubicBezTo>
                  <a:pt x="86" y="21"/>
                  <a:pt x="86" y="21"/>
                  <a:pt x="86" y="21"/>
                </a:cubicBezTo>
                <a:cubicBezTo>
                  <a:pt x="95" y="30"/>
                  <a:pt x="95" y="30"/>
                  <a:pt x="95" y="30"/>
                </a:cubicBezTo>
                <a:cubicBezTo>
                  <a:pt x="96" y="31"/>
                  <a:pt x="97" y="31"/>
                  <a:pt x="98" y="31"/>
                </a:cubicBezTo>
                <a:cubicBezTo>
                  <a:pt x="99" y="31"/>
                  <a:pt x="100" y="31"/>
                  <a:pt x="101" y="30"/>
                </a:cubicBezTo>
                <a:cubicBezTo>
                  <a:pt x="102" y="29"/>
                  <a:pt x="102" y="26"/>
                  <a:pt x="101" y="2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128" name="Google Shape;5128;p22"/>
          <p:cNvGrpSpPr/>
          <p:nvPr/>
        </p:nvGrpSpPr>
        <p:grpSpPr>
          <a:xfrm>
            <a:off x="2112186" y="4358650"/>
            <a:ext cx="158809" cy="260030"/>
            <a:chOff x="2112186" y="3938334"/>
            <a:chExt cx="158809" cy="260030"/>
          </a:xfrm>
        </p:grpSpPr>
        <p:sp>
          <p:nvSpPr>
            <p:cNvPr id="5129" name="Google Shape;5129;p22"/>
            <p:cNvSpPr/>
            <p:nvPr/>
          </p:nvSpPr>
          <p:spPr>
            <a:xfrm>
              <a:off x="2112186" y="4022102"/>
              <a:ext cx="158809" cy="176262"/>
            </a:xfrm>
            <a:custGeom>
              <a:rect b="b" l="l" r="r" t="t"/>
              <a:pathLst>
                <a:path extrusionOk="0" h="70" w="63">
                  <a:moveTo>
                    <a:pt x="44" y="52"/>
                  </a:moveTo>
                  <a:cubicBezTo>
                    <a:pt x="44" y="54"/>
                    <a:pt x="42" y="55"/>
                    <a:pt x="41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5"/>
                    <a:pt x="20" y="54"/>
                    <a:pt x="20" y="52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5"/>
                    <a:pt x="21" y="24"/>
                    <a:pt x="23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2" y="24"/>
                    <a:pt x="44" y="25"/>
                    <a:pt x="44" y="27"/>
                  </a:cubicBezTo>
                  <a:lnTo>
                    <a:pt x="44" y="52"/>
                  </a:lnTo>
                  <a:close/>
                  <a:moveTo>
                    <a:pt x="9" y="60"/>
                  </a:moveTo>
                  <a:cubicBezTo>
                    <a:pt x="7" y="60"/>
                    <a:pt x="5" y="58"/>
                    <a:pt x="5" y="55"/>
                  </a:cubicBezTo>
                  <a:cubicBezTo>
                    <a:pt x="5" y="53"/>
                    <a:pt x="7" y="51"/>
                    <a:pt x="9" y="51"/>
                  </a:cubicBezTo>
                  <a:cubicBezTo>
                    <a:pt x="12" y="51"/>
                    <a:pt x="14" y="53"/>
                    <a:pt x="14" y="55"/>
                  </a:cubicBezTo>
                  <a:cubicBezTo>
                    <a:pt x="14" y="58"/>
                    <a:pt x="12" y="60"/>
                    <a:pt x="9" y="60"/>
                  </a:cubicBezTo>
                  <a:moveTo>
                    <a:pt x="5" y="14"/>
                  </a:moveTo>
                  <a:cubicBezTo>
                    <a:pt x="5" y="12"/>
                    <a:pt x="5" y="10"/>
                    <a:pt x="7" y="1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3" y="2"/>
                    <a:pt x="25" y="3"/>
                    <a:pt x="26" y="5"/>
                  </a:cubicBezTo>
                  <a:cubicBezTo>
                    <a:pt x="27" y="7"/>
                    <a:pt x="27" y="10"/>
                    <a:pt x="24" y="11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5"/>
                    <a:pt x="11" y="47"/>
                    <a:pt x="9" y="47"/>
                  </a:cubicBezTo>
                  <a:cubicBezTo>
                    <a:pt x="6" y="47"/>
                    <a:pt x="5" y="45"/>
                    <a:pt x="5" y="43"/>
                  </a:cubicBezTo>
                  <a:lnTo>
                    <a:pt x="5" y="14"/>
                  </a:lnTo>
                  <a:close/>
                  <a:moveTo>
                    <a:pt x="45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8"/>
                    <a:pt x="0" y="11"/>
                    <a:pt x="0" y="1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2"/>
                    <a:pt x="2" y="65"/>
                    <a:pt x="5" y="66"/>
                  </a:cubicBezTo>
                  <a:cubicBezTo>
                    <a:pt x="10" y="68"/>
                    <a:pt x="19" y="70"/>
                    <a:pt x="31" y="70"/>
                  </a:cubicBezTo>
                  <a:cubicBezTo>
                    <a:pt x="43" y="70"/>
                    <a:pt x="53" y="67"/>
                    <a:pt x="58" y="66"/>
                  </a:cubicBezTo>
                  <a:cubicBezTo>
                    <a:pt x="61" y="65"/>
                    <a:pt x="63" y="62"/>
                    <a:pt x="63" y="59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1"/>
                    <a:pt x="61" y="8"/>
                    <a:pt x="59" y="7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0" name="Google Shape;5130;p22"/>
            <p:cNvSpPr/>
            <p:nvPr/>
          </p:nvSpPr>
          <p:spPr>
            <a:xfrm>
              <a:off x="2126147" y="3938334"/>
              <a:ext cx="136122" cy="71552"/>
            </a:xfrm>
            <a:custGeom>
              <a:rect b="b" l="l" r="r" t="t"/>
              <a:pathLst>
                <a:path extrusionOk="0" h="28" w="54">
                  <a:moveTo>
                    <a:pt x="11" y="19"/>
                  </a:moveTo>
                  <a:cubicBezTo>
                    <a:pt x="11" y="21"/>
                    <a:pt x="9" y="23"/>
                    <a:pt x="7" y="23"/>
                  </a:cubicBezTo>
                  <a:cubicBezTo>
                    <a:pt x="5" y="23"/>
                    <a:pt x="3" y="21"/>
                    <a:pt x="3" y="19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9"/>
                    <a:pt x="5" y="8"/>
                    <a:pt x="7" y="8"/>
                  </a:cubicBezTo>
                  <a:cubicBezTo>
                    <a:pt x="9" y="8"/>
                    <a:pt x="11" y="9"/>
                    <a:pt x="11" y="12"/>
                  </a:cubicBezTo>
                  <a:lnTo>
                    <a:pt x="11" y="19"/>
                  </a:lnTo>
                  <a:close/>
                  <a:moveTo>
                    <a:pt x="54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7" y="1"/>
                    <a:pt x="47" y="3"/>
                    <a:pt x="47" y="3"/>
                  </a:cubicBezTo>
                  <a:cubicBezTo>
                    <a:pt x="47" y="1"/>
                    <a:pt x="44" y="1"/>
                    <a:pt x="4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1"/>
                    <a:pt x="34" y="3"/>
                    <a:pt x="34" y="3"/>
                  </a:cubicBezTo>
                  <a:cubicBezTo>
                    <a:pt x="33" y="1"/>
                    <a:pt x="31" y="1"/>
                    <a:pt x="2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1"/>
                    <a:pt x="20" y="3"/>
                    <a:pt x="20" y="3"/>
                  </a:cubicBezTo>
                  <a:cubicBezTo>
                    <a:pt x="20" y="1"/>
                    <a:pt x="18" y="1"/>
                    <a:pt x="1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1"/>
                    <a:pt x="7" y="3"/>
                    <a:pt x="7" y="3"/>
                  </a:cubicBezTo>
                  <a:cubicBezTo>
                    <a:pt x="7" y="1"/>
                    <a:pt x="4" y="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6"/>
                    <a:pt x="2" y="28"/>
                    <a:pt x="4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52" y="28"/>
                    <a:pt x="54" y="26"/>
                    <a:pt x="54" y="2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31" name="Google Shape;5131;p22"/>
          <p:cNvSpPr/>
          <p:nvPr/>
        </p:nvSpPr>
        <p:spPr>
          <a:xfrm>
            <a:off x="8754257" y="4391808"/>
            <a:ext cx="171025" cy="191967"/>
          </a:xfrm>
          <a:custGeom>
            <a:rect b="b" l="l" r="r" t="t"/>
            <a:pathLst>
              <a:path extrusionOk="0" h="76" w="68">
                <a:moveTo>
                  <a:pt x="58" y="49"/>
                </a:moveTo>
                <a:cubicBezTo>
                  <a:pt x="66" y="41"/>
                  <a:pt x="68" y="21"/>
                  <a:pt x="61" y="12"/>
                </a:cubicBezTo>
                <a:cubicBezTo>
                  <a:pt x="55" y="5"/>
                  <a:pt x="39" y="0"/>
                  <a:pt x="26" y="4"/>
                </a:cubicBezTo>
                <a:cubicBezTo>
                  <a:pt x="12" y="8"/>
                  <a:pt x="5" y="17"/>
                  <a:pt x="4" y="34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4"/>
                  <a:pt x="0" y="44"/>
                  <a:pt x="0" y="45"/>
                </a:cubicBezTo>
                <a:cubicBezTo>
                  <a:pt x="0" y="45"/>
                  <a:pt x="1" y="46"/>
                  <a:pt x="1" y="46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48"/>
                  <a:pt x="4" y="49"/>
                  <a:pt x="4" y="50"/>
                </a:cubicBezTo>
                <a:cubicBezTo>
                  <a:pt x="8" y="51"/>
                  <a:pt x="10" y="53"/>
                  <a:pt x="10" y="55"/>
                </a:cubicBezTo>
                <a:cubicBezTo>
                  <a:pt x="10" y="57"/>
                  <a:pt x="8" y="59"/>
                  <a:pt x="5" y="60"/>
                </a:cubicBezTo>
                <a:cubicBezTo>
                  <a:pt x="6" y="64"/>
                  <a:pt x="10" y="66"/>
                  <a:pt x="19" y="66"/>
                </a:cubicBezTo>
                <a:cubicBezTo>
                  <a:pt x="22" y="66"/>
                  <a:pt x="24" y="66"/>
                  <a:pt x="25" y="65"/>
                </a:cubicBezTo>
                <a:cubicBezTo>
                  <a:pt x="28" y="76"/>
                  <a:pt x="28" y="76"/>
                  <a:pt x="28" y="76"/>
                </a:cubicBezTo>
                <a:cubicBezTo>
                  <a:pt x="34" y="74"/>
                  <a:pt x="40" y="72"/>
                  <a:pt x="46" y="68"/>
                </a:cubicBezTo>
                <a:cubicBezTo>
                  <a:pt x="51" y="66"/>
                  <a:pt x="57" y="62"/>
                  <a:pt x="60" y="57"/>
                </a:cubicBezTo>
                <a:lnTo>
                  <a:pt x="58" y="4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132" name="Google Shape;5132;p22"/>
          <p:cNvGrpSpPr/>
          <p:nvPr/>
        </p:nvGrpSpPr>
        <p:grpSpPr>
          <a:xfrm>
            <a:off x="8270848" y="4367376"/>
            <a:ext cx="246068" cy="251303"/>
            <a:chOff x="8270848" y="3947060"/>
            <a:chExt cx="246068" cy="251303"/>
          </a:xfrm>
        </p:grpSpPr>
        <p:sp>
          <p:nvSpPr>
            <p:cNvPr id="5133" name="Google Shape;5133;p22"/>
            <p:cNvSpPr/>
            <p:nvPr/>
          </p:nvSpPr>
          <p:spPr>
            <a:xfrm>
              <a:off x="8270848" y="3973237"/>
              <a:ext cx="150084" cy="225126"/>
            </a:xfrm>
            <a:custGeom>
              <a:rect b="b" l="l" r="r" t="t"/>
              <a:pathLst>
                <a:path extrusionOk="0" h="89" w="60">
                  <a:moveTo>
                    <a:pt x="43" y="67"/>
                  </a:moveTo>
                  <a:cubicBezTo>
                    <a:pt x="36" y="67"/>
                    <a:pt x="36" y="67"/>
                    <a:pt x="36" y="67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50" y="57"/>
                    <a:pt x="60" y="45"/>
                    <a:pt x="60" y="30"/>
                  </a:cubicBezTo>
                  <a:cubicBezTo>
                    <a:pt x="60" y="26"/>
                    <a:pt x="60" y="22"/>
                    <a:pt x="58" y="19"/>
                  </a:cubicBezTo>
                  <a:cubicBezTo>
                    <a:pt x="57" y="18"/>
                    <a:pt x="55" y="18"/>
                    <a:pt x="53" y="18"/>
                  </a:cubicBezTo>
                  <a:cubicBezTo>
                    <a:pt x="51" y="18"/>
                    <a:pt x="48" y="19"/>
                    <a:pt x="46" y="20"/>
                  </a:cubicBezTo>
                  <a:cubicBezTo>
                    <a:pt x="48" y="23"/>
                    <a:pt x="49" y="27"/>
                    <a:pt x="49" y="30"/>
                  </a:cubicBezTo>
                  <a:cubicBezTo>
                    <a:pt x="49" y="40"/>
                    <a:pt x="40" y="49"/>
                    <a:pt x="30" y="49"/>
                  </a:cubicBezTo>
                  <a:cubicBezTo>
                    <a:pt x="20" y="49"/>
                    <a:pt x="12" y="40"/>
                    <a:pt x="12" y="30"/>
                  </a:cubicBezTo>
                  <a:cubicBezTo>
                    <a:pt x="12" y="23"/>
                    <a:pt x="17" y="16"/>
                    <a:pt x="23" y="13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31" y="5"/>
                    <a:pt x="34" y="2"/>
                    <a:pt x="37" y="1"/>
                  </a:cubicBezTo>
                  <a:cubicBezTo>
                    <a:pt x="35" y="0"/>
                    <a:pt x="32" y="0"/>
                    <a:pt x="30" y="0"/>
                  </a:cubicBezTo>
                  <a:cubicBezTo>
                    <a:pt x="14" y="0"/>
                    <a:pt x="0" y="14"/>
                    <a:pt x="0" y="30"/>
                  </a:cubicBezTo>
                  <a:cubicBezTo>
                    <a:pt x="0" y="45"/>
                    <a:pt x="10" y="57"/>
                    <a:pt x="24" y="60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4" y="67"/>
                    <a:pt x="11" y="69"/>
                    <a:pt x="11" y="73"/>
                  </a:cubicBezTo>
                  <a:cubicBezTo>
                    <a:pt x="11" y="76"/>
                    <a:pt x="14" y="78"/>
                    <a:pt x="17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6"/>
                    <a:pt x="26" y="89"/>
                    <a:pt x="30" y="89"/>
                  </a:cubicBezTo>
                  <a:cubicBezTo>
                    <a:pt x="33" y="89"/>
                    <a:pt x="36" y="86"/>
                    <a:pt x="36" y="83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6" y="78"/>
                    <a:pt x="49" y="76"/>
                    <a:pt x="49" y="73"/>
                  </a:cubicBezTo>
                  <a:cubicBezTo>
                    <a:pt x="49" y="69"/>
                    <a:pt x="46" y="67"/>
                    <a:pt x="43" y="6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4" name="Google Shape;5134;p22"/>
            <p:cNvSpPr/>
            <p:nvPr/>
          </p:nvSpPr>
          <p:spPr>
            <a:xfrm>
              <a:off x="8321458" y="3947060"/>
              <a:ext cx="195458" cy="184987"/>
            </a:xfrm>
            <a:custGeom>
              <a:rect b="b" l="l" r="r" t="t"/>
              <a:pathLst>
                <a:path extrusionOk="0" h="74" w="78">
                  <a:moveTo>
                    <a:pt x="72" y="0"/>
                  </a:moveTo>
                  <a:cubicBezTo>
                    <a:pt x="72" y="0"/>
                    <a:pt x="53" y="0"/>
                    <a:pt x="53" y="0"/>
                  </a:cubicBezTo>
                  <a:cubicBezTo>
                    <a:pt x="50" y="0"/>
                    <a:pt x="47" y="3"/>
                    <a:pt x="48" y="6"/>
                  </a:cubicBezTo>
                  <a:cubicBezTo>
                    <a:pt x="48" y="10"/>
                    <a:pt x="50" y="13"/>
                    <a:pt x="53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6" y="15"/>
                    <a:pt x="40" y="13"/>
                    <a:pt x="33" y="13"/>
                  </a:cubicBezTo>
                  <a:cubicBezTo>
                    <a:pt x="25" y="13"/>
                    <a:pt x="17" y="16"/>
                    <a:pt x="12" y="21"/>
                  </a:cubicBezTo>
                  <a:cubicBezTo>
                    <a:pt x="2" y="31"/>
                    <a:pt x="0" y="44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7" y="56"/>
                    <a:pt x="9" y="56"/>
                    <a:pt x="10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3" y="56"/>
                    <a:pt x="16" y="56"/>
                    <a:pt x="18" y="54"/>
                  </a:cubicBezTo>
                  <a:cubicBezTo>
                    <a:pt x="13" y="47"/>
                    <a:pt x="13" y="36"/>
                    <a:pt x="20" y="30"/>
                  </a:cubicBezTo>
                  <a:cubicBezTo>
                    <a:pt x="24" y="26"/>
                    <a:pt x="28" y="24"/>
                    <a:pt x="33" y="24"/>
                  </a:cubicBezTo>
                  <a:cubicBezTo>
                    <a:pt x="38" y="24"/>
                    <a:pt x="43" y="26"/>
                    <a:pt x="47" y="30"/>
                  </a:cubicBezTo>
                  <a:cubicBezTo>
                    <a:pt x="54" y="37"/>
                    <a:pt x="54" y="49"/>
                    <a:pt x="47" y="56"/>
                  </a:cubicBezTo>
                  <a:cubicBezTo>
                    <a:pt x="44" y="59"/>
                    <a:pt x="40" y="61"/>
                    <a:pt x="37" y="61"/>
                  </a:cubicBezTo>
                  <a:cubicBezTo>
                    <a:pt x="37" y="62"/>
                    <a:pt x="36" y="62"/>
                    <a:pt x="36" y="62"/>
                  </a:cubicBezTo>
                  <a:cubicBezTo>
                    <a:pt x="33" y="67"/>
                    <a:pt x="28" y="70"/>
                    <a:pt x="23" y="72"/>
                  </a:cubicBezTo>
                  <a:cubicBezTo>
                    <a:pt x="26" y="73"/>
                    <a:pt x="30" y="74"/>
                    <a:pt x="33" y="74"/>
                  </a:cubicBezTo>
                  <a:cubicBezTo>
                    <a:pt x="41" y="74"/>
                    <a:pt x="49" y="71"/>
                    <a:pt x="55" y="65"/>
                  </a:cubicBezTo>
                  <a:cubicBezTo>
                    <a:pt x="65" y="54"/>
                    <a:pt x="67" y="38"/>
                    <a:pt x="59" y="26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7"/>
                    <a:pt x="69" y="30"/>
                    <a:pt x="72" y="30"/>
                  </a:cubicBezTo>
                  <a:cubicBezTo>
                    <a:pt x="76" y="30"/>
                    <a:pt x="78" y="27"/>
                    <a:pt x="78" y="24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4"/>
                    <a:pt x="78" y="0"/>
                    <a:pt x="7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35" name="Google Shape;5135;p22"/>
          <p:cNvGrpSpPr/>
          <p:nvPr/>
        </p:nvGrpSpPr>
        <p:grpSpPr>
          <a:xfrm>
            <a:off x="7921816" y="4363886"/>
            <a:ext cx="190222" cy="249558"/>
            <a:chOff x="7921816" y="3943570"/>
            <a:chExt cx="190222" cy="249558"/>
          </a:xfrm>
        </p:grpSpPr>
        <p:sp>
          <p:nvSpPr>
            <p:cNvPr id="5136" name="Google Shape;5136;p22"/>
            <p:cNvSpPr/>
            <p:nvPr/>
          </p:nvSpPr>
          <p:spPr>
            <a:xfrm>
              <a:off x="7921816" y="3943570"/>
              <a:ext cx="190222" cy="249558"/>
            </a:xfrm>
            <a:custGeom>
              <a:rect b="b" l="l" r="r" t="t"/>
              <a:pathLst>
                <a:path extrusionOk="0" h="99" w="75">
                  <a:moveTo>
                    <a:pt x="59" y="88"/>
                  </a:moveTo>
                  <a:cubicBezTo>
                    <a:pt x="56" y="89"/>
                    <a:pt x="50" y="91"/>
                    <a:pt x="38" y="91"/>
                  </a:cubicBezTo>
                  <a:cubicBezTo>
                    <a:pt x="26" y="91"/>
                    <a:pt x="20" y="89"/>
                    <a:pt x="17" y="88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2"/>
                    <a:pt x="10" y="11"/>
                    <a:pt x="11" y="10"/>
                  </a:cubicBezTo>
                  <a:cubicBezTo>
                    <a:pt x="12" y="9"/>
                    <a:pt x="14" y="8"/>
                    <a:pt x="15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2" y="8"/>
                    <a:pt x="64" y="9"/>
                    <a:pt x="65" y="10"/>
                  </a:cubicBezTo>
                  <a:cubicBezTo>
                    <a:pt x="66" y="11"/>
                    <a:pt x="66" y="12"/>
                    <a:pt x="66" y="14"/>
                  </a:cubicBezTo>
                  <a:lnTo>
                    <a:pt x="59" y="88"/>
                  </a:lnTo>
                  <a:close/>
                  <a:moveTo>
                    <a:pt x="6" y="0"/>
                  </a:moveTo>
                  <a:cubicBezTo>
                    <a:pt x="4" y="0"/>
                    <a:pt x="3" y="0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2" y="94"/>
                    <a:pt x="18" y="99"/>
                    <a:pt x="38" y="99"/>
                  </a:cubicBezTo>
                  <a:cubicBezTo>
                    <a:pt x="58" y="99"/>
                    <a:pt x="64" y="94"/>
                    <a:pt x="65" y="93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4"/>
                    <a:pt x="75" y="3"/>
                    <a:pt x="74" y="2"/>
                  </a:cubicBezTo>
                  <a:cubicBezTo>
                    <a:pt x="73" y="0"/>
                    <a:pt x="71" y="0"/>
                    <a:pt x="70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7" name="Google Shape;5137;p22"/>
            <p:cNvSpPr/>
            <p:nvPr/>
          </p:nvSpPr>
          <p:spPr>
            <a:xfrm>
              <a:off x="7972427" y="4027338"/>
              <a:ext cx="90748" cy="127397"/>
            </a:xfrm>
            <a:custGeom>
              <a:rect b="b" l="l" r="r" t="t"/>
              <a:pathLst>
                <a:path extrusionOk="0" h="51" w="36">
                  <a:moveTo>
                    <a:pt x="0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4" y="48"/>
                    <a:pt x="9" y="51"/>
                    <a:pt x="17" y="51"/>
                  </a:cubicBezTo>
                  <a:cubicBezTo>
                    <a:pt x="25" y="51"/>
                    <a:pt x="32" y="48"/>
                    <a:pt x="32" y="48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3" y="3"/>
                    <a:pt x="32" y="3"/>
                  </a:cubicBezTo>
                  <a:cubicBezTo>
                    <a:pt x="22" y="3"/>
                    <a:pt x="10" y="0"/>
                    <a:pt x="0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38" name="Google Shape;5138;p22"/>
          <p:cNvSpPr/>
          <p:nvPr/>
        </p:nvSpPr>
        <p:spPr>
          <a:xfrm>
            <a:off x="7419211" y="4431947"/>
            <a:ext cx="256538" cy="116926"/>
          </a:xfrm>
          <a:custGeom>
            <a:rect b="b" l="l" r="r" t="t"/>
            <a:pathLst>
              <a:path extrusionOk="0" h="46" w="102">
                <a:moveTo>
                  <a:pt x="97" y="18"/>
                </a:moveTo>
                <a:cubicBezTo>
                  <a:pt x="97" y="18"/>
                  <a:pt x="97" y="18"/>
                  <a:pt x="97" y="18"/>
                </a:cubicBezTo>
                <a:cubicBezTo>
                  <a:pt x="97" y="15"/>
                  <a:pt x="97" y="15"/>
                  <a:pt x="97" y="15"/>
                </a:cubicBezTo>
                <a:cubicBezTo>
                  <a:pt x="97" y="12"/>
                  <a:pt x="94" y="10"/>
                  <a:pt x="92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0" y="5"/>
                  <a:pt x="90" y="5"/>
                  <a:pt x="90" y="5"/>
                </a:cubicBezTo>
                <a:cubicBezTo>
                  <a:pt x="90" y="3"/>
                  <a:pt x="88" y="0"/>
                  <a:pt x="8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1" y="5"/>
                </a:cubicBezTo>
                <a:cubicBezTo>
                  <a:pt x="71" y="18"/>
                  <a:pt x="71" y="18"/>
                  <a:pt x="71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3"/>
                  <a:pt x="30" y="0"/>
                  <a:pt x="27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0"/>
                  <a:pt x="13" y="3"/>
                  <a:pt x="13" y="5"/>
                </a:cubicBezTo>
                <a:cubicBezTo>
                  <a:pt x="13" y="10"/>
                  <a:pt x="13" y="10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9" y="10"/>
                  <a:pt x="7" y="12"/>
                  <a:pt x="7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3" y="18"/>
                  <a:pt x="0" y="20"/>
                  <a:pt x="0" y="23"/>
                </a:cubicBezTo>
                <a:cubicBezTo>
                  <a:pt x="0" y="26"/>
                  <a:pt x="3" y="28"/>
                  <a:pt x="6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4"/>
                  <a:pt x="9" y="37"/>
                  <a:pt x="12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44"/>
                  <a:pt x="16" y="46"/>
                  <a:pt x="18" y="46"/>
                </a:cubicBezTo>
                <a:cubicBezTo>
                  <a:pt x="27" y="46"/>
                  <a:pt x="27" y="46"/>
                  <a:pt x="27" y="46"/>
                </a:cubicBezTo>
                <a:cubicBezTo>
                  <a:pt x="30" y="46"/>
                  <a:pt x="32" y="44"/>
                  <a:pt x="32" y="41"/>
                </a:cubicBezTo>
                <a:cubicBezTo>
                  <a:pt x="32" y="28"/>
                  <a:pt x="32" y="28"/>
                  <a:pt x="32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41"/>
                  <a:pt x="71" y="41"/>
                  <a:pt x="71" y="41"/>
                </a:cubicBezTo>
                <a:cubicBezTo>
                  <a:pt x="71" y="44"/>
                  <a:pt x="73" y="46"/>
                  <a:pt x="76" y="46"/>
                </a:cubicBezTo>
                <a:cubicBezTo>
                  <a:pt x="85" y="46"/>
                  <a:pt x="85" y="46"/>
                  <a:pt x="85" y="46"/>
                </a:cubicBezTo>
                <a:cubicBezTo>
                  <a:pt x="88" y="46"/>
                  <a:pt x="90" y="44"/>
                  <a:pt x="90" y="41"/>
                </a:cubicBezTo>
                <a:cubicBezTo>
                  <a:pt x="90" y="37"/>
                  <a:pt x="90" y="37"/>
                  <a:pt x="90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4" y="37"/>
                  <a:pt x="97" y="34"/>
                  <a:pt x="97" y="31"/>
                </a:cubicBezTo>
                <a:cubicBezTo>
                  <a:pt x="97" y="28"/>
                  <a:pt x="97" y="28"/>
                  <a:pt x="97" y="28"/>
                </a:cubicBezTo>
                <a:cubicBezTo>
                  <a:pt x="97" y="28"/>
                  <a:pt x="97" y="28"/>
                  <a:pt x="97" y="28"/>
                </a:cubicBezTo>
                <a:cubicBezTo>
                  <a:pt x="100" y="28"/>
                  <a:pt x="102" y="26"/>
                  <a:pt x="102" y="23"/>
                </a:cubicBezTo>
                <a:cubicBezTo>
                  <a:pt x="102" y="20"/>
                  <a:pt x="100" y="18"/>
                  <a:pt x="97" y="1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9" name="Google Shape;5139;p22"/>
          <p:cNvSpPr/>
          <p:nvPr/>
        </p:nvSpPr>
        <p:spPr>
          <a:xfrm>
            <a:off x="7047493" y="4367376"/>
            <a:ext cx="40138" cy="40139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40" name="Google Shape;5140;p22"/>
          <p:cNvSpPr/>
          <p:nvPr/>
        </p:nvSpPr>
        <p:spPr>
          <a:xfrm>
            <a:off x="7017825" y="4412750"/>
            <a:ext cx="97729" cy="205929"/>
          </a:xfrm>
          <a:custGeom>
            <a:rect b="b" l="l" r="r" t="t"/>
            <a:pathLst>
              <a:path extrusionOk="0" h="82" w="39">
                <a:moveTo>
                  <a:pt x="38" y="22"/>
                </a:moveTo>
                <a:cubicBezTo>
                  <a:pt x="39" y="19"/>
                  <a:pt x="35" y="6"/>
                  <a:pt x="35" y="6"/>
                </a:cubicBezTo>
                <a:cubicBezTo>
                  <a:pt x="34" y="4"/>
                  <a:pt x="32" y="1"/>
                  <a:pt x="25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7" y="0"/>
                  <a:pt x="4" y="4"/>
                  <a:pt x="4" y="6"/>
                </a:cubicBezTo>
                <a:cubicBezTo>
                  <a:pt x="4" y="6"/>
                  <a:pt x="0" y="19"/>
                  <a:pt x="0" y="22"/>
                </a:cubicBezTo>
                <a:cubicBezTo>
                  <a:pt x="1" y="24"/>
                  <a:pt x="4" y="26"/>
                  <a:pt x="8" y="28"/>
                </a:cubicBezTo>
                <a:cubicBezTo>
                  <a:pt x="0" y="51"/>
                  <a:pt x="0" y="51"/>
                  <a:pt x="0" y="51"/>
                </a:cubicBezTo>
                <a:cubicBezTo>
                  <a:pt x="11" y="51"/>
                  <a:pt x="11" y="51"/>
                  <a:pt x="11" y="51"/>
                </a:cubicBezTo>
                <a:cubicBezTo>
                  <a:pt x="11" y="79"/>
                  <a:pt x="11" y="79"/>
                  <a:pt x="11" y="79"/>
                </a:cubicBezTo>
                <a:cubicBezTo>
                  <a:pt x="12" y="81"/>
                  <a:pt x="13" y="82"/>
                  <a:pt x="15" y="82"/>
                </a:cubicBezTo>
                <a:cubicBezTo>
                  <a:pt x="17" y="82"/>
                  <a:pt x="18" y="81"/>
                  <a:pt x="19" y="79"/>
                </a:cubicBezTo>
                <a:cubicBezTo>
                  <a:pt x="20" y="79"/>
                  <a:pt x="20" y="79"/>
                  <a:pt x="20" y="79"/>
                </a:cubicBezTo>
                <a:cubicBezTo>
                  <a:pt x="20" y="81"/>
                  <a:pt x="21" y="82"/>
                  <a:pt x="23" y="82"/>
                </a:cubicBezTo>
                <a:cubicBezTo>
                  <a:pt x="25" y="82"/>
                  <a:pt x="27" y="81"/>
                  <a:pt x="27" y="79"/>
                </a:cubicBezTo>
                <a:cubicBezTo>
                  <a:pt x="27" y="51"/>
                  <a:pt x="27" y="51"/>
                  <a:pt x="27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2" y="27"/>
                  <a:pt x="32" y="27"/>
                  <a:pt x="32" y="27"/>
                </a:cubicBezTo>
                <a:cubicBezTo>
                  <a:pt x="35" y="26"/>
                  <a:pt x="38" y="23"/>
                  <a:pt x="38" y="2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141" name="Google Shape;5141;p22"/>
          <p:cNvGrpSpPr/>
          <p:nvPr/>
        </p:nvGrpSpPr>
        <p:grpSpPr>
          <a:xfrm>
            <a:off x="6503003" y="4362140"/>
            <a:ext cx="258283" cy="256539"/>
            <a:chOff x="6503003" y="3941824"/>
            <a:chExt cx="258283" cy="256539"/>
          </a:xfrm>
        </p:grpSpPr>
        <p:sp>
          <p:nvSpPr>
            <p:cNvPr id="5142" name="Google Shape;5142;p22"/>
            <p:cNvSpPr/>
            <p:nvPr/>
          </p:nvSpPr>
          <p:spPr>
            <a:xfrm>
              <a:off x="6503003" y="3966256"/>
              <a:ext cx="258283" cy="232107"/>
            </a:xfrm>
            <a:custGeom>
              <a:rect b="b" l="l" r="r" t="t"/>
              <a:pathLst>
                <a:path extrusionOk="0" h="92" w="102">
                  <a:moveTo>
                    <a:pt x="49" y="46"/>
                  </a:moveTo>
                  <a:cubicBezTo>
                    <a:pt x="46" y="47"/>
                    <a:pt x="40" y="39"/>
                    <a:pt x="40" y="39"/>
                  </a:cubicBezTo>
                  <a:cubicBezTo>
                    <a:pt x="36" y="35"/>
                    <a:pt x="47" y="30"/>
                    <a:pt x="49" y="31"/>
                  </a:cubicBezTo>
                  <a:cubicBezTo>
                    <a:pt x="51" y="33"/>
                    <a:pt x="52" y="46"/>
                    <a:pt x="49" y="46"/>
                  </a:cubicBezTo>
                  <a:moveTo>
                    <a:pt x="65" y="30"/>
                  </a:moveTo>
                  <a:cubicBezTo>
                    <a:pt x="70" y="30"/>
                    <a:pt x="74" y="32"/>
                    <a:pt x="76" y="36"/>
                  </a:cubicBezTo>
                  <a:cubicBezTo>
                    <a:pt x="77" y="38"/>
                    <a:pt x="80" y="42"/>
                    <a:pt x="94" y="41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2" y="2"/>
                    <a:pt x="100" y="0"/>
                    <a:pt x="98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3" y="0"/>
                    <a:pt x="81" y="2"/>
                    <a:pt x="81" y="4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2"/>
                    <a:pt x="79" y="14"/>
                    <a:pt x="76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4" y="14"/>
                    <a:pt x="22" y="12"/>
                    <a:pt x="22" y="1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"/>
                    <a:pt x="20" y="0"/>
                    <a:pt x="1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7" y="69"/>
                    <a:pt x="9" y="67"/>
                  </a:cubicBezTo>
                  <a:cubicBezTo>
                    <a:pt x="16" y="59"/>
                    <a:pt x="17" y="54"/>
                    <a:pt x="17" y="52"/>
                  </a:cubicBezTo>
                  <a:cubicBezTo>
                    <a:pt x="17" y="51"/>
                    <a:pt x="17" y="51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47"/>
                    <a:pt x="17" y="43"/>
                    <a:pt x="20" y="41"/>
                  </a:cubicBezTo>
                  <a:cubicBezTo>
                    <a:pt x="25" y="37"/>
                    <a:pt x="32" y="37"/>
                    <a:pt x="36" y="41"/>
                  </a:cubicBezTo>
                  <a:cubicBezTo>
                    <a:pt x="37" y="43"/>
                    <a:pt x="38" y="45"/>
                    <a:pt x="38" y="46"/>
                  </a:cubicBezTo>
                  <a:cubicBezTo>
                    <a:pt x="39" y="48"/>
                    <a:pt x="41" y="51"/>
                    <a:pt x="45" y="53"/>
                  </a:cubicBezTo>
                  <a:cubicBezTo>
                    <a:pt x="47" y="54"/>
                    <a:pt x="48" y="55"/>
                    <a:pt x="50" y="56"/>
                  </a:cubicBezTo>
                  <a:cubicBezTo>
                    <a:pt x="54" y="61"/>
                    <a:pt x="54" y="68"/>
                    <a:pt x="49" y="72"/>
                  </a:cubicBezTo>
                  <a:cubicBezTo>
                    <a:pt x="45" y="75"/>
                    <a:pt x="40" y="76"/>
                    <a:pt x="36" y="74"/>
                  </a:cubicBezTo>
                  <a:cubicBezTo>
                    <a:pt x="35" y="73"/>
                    <a:pt x="29" y="72"/>
                    <a:pt x="19" y="8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100" y="92"/>
                    <a:pt x="102" y="90"/>
                    <a:pt x="102" y="88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7" y="58"/>
                    <a:pt x="94" y="58"/>
                  </a:cubicBezTo>
                  <a:cubicBezTo>
                    <a:pt x="84" y="60"/>
                    <a:pt x="80" y="63"/>
                    <a:pt x="78" y="65"/>
                  </a:cubicBezTo>
                  <a:cubicBezTo>
                    <a:pt x="78" y="66"/>
                    <a:pt x="78" y="66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6" y="70"/>
                    <a:pt x="73" y="72"/>
                    <a:pt x="69" y="73"/>
                  </a:cubicBezTo>
                  <a:cubicBezTo>
                    <a:pt x="63" y="73"/>
                    <a:pt x="58" y="69"/>
                    <a:pt x="57" y="63"/>
                  </a:cubicBezTo>
                  <a:cubicBezTo>
                    <a:pt x="57" y="61"/>
                    <a:pt x="57" y="59"/>
                    <a:pt x="58" y="57"/>
                  </a:cubicBezTo>
                  <a:cubicBezTo>
                    <a:pt x="58" y="55"/>
                    <a:pt x="59" y="52"/>
                    <a:pt x="57" y="47"/>
                  </a:cubicBezTo>
                  <a:cubicBezTo>
                    <a:pt x="56" y="46"/>
                    <a:pt x="55" y="44"/>
                    <a:pt x="55" y="42"/>
                  </a:cubicBezTo>
                  <a:cubicBezTo>
                    <a:pt x="54" y="36"/>
                    <a:pt x="59" y="31"/>
                    <a:pt x="65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3" name="Google Shape;5143;p22"/>
            <p:cNvSpPr/>
            <p:nvPr/>
          </p:nvSpPr>
          <p:spPr>
            <a:xfrm>
              <a:off x="6571064" y="3941824"/>
              <a:ext cx="123906" cy="47120"/>
            </a:xfrm>
            <a:custGeom>
              <a:rect b="b" l="l" r="r" t="t"/>
              <a:pathLst>
                <a:path extrusionOk="0" h="19" w="49">
                  <a:moveTo>
                    <a:pt x="49" y="5"/>
                  </a:moveTo>
                  <a:cubicBezTo>
                    <a:pt x="49" y="2"/>
                    <a:pt x="47" y="0"/>
                    <a:pt x="4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2" y="19"/>
                    <a:pt x="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7" y="19"/>
                    <a:pt x="49" y="18"/>
                    <a:pt x="49" y="15"/>
                  </a:cubicBezTo>
                  <a:lnTo>
                    <a:pt x="49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5147" name="Shape 5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48" name="Google Shape;5148;p23"/>
          <p:cNvGrpSpPr/>
          <p:nvPr/>
        </p:nvGrpSpPr>
        <p:grpSpPr>
          <a:xfrm>
            <a:off x="649288" y="503237"/>
            <a:ext cx="273050" cy="295275"/>
            <a:chOff x="649288" y="828673"/>
            <a:chExt cx="273050" cy="295275"/>
          </a:xfrm>
        </p:grpSpPr>
        <p:sp>
          <p:nvSpPr>
            <p:cNvPr id="5149" name="Google Shape;5149;p23"/>
            <p:cNvSpPr/>
            <p:nvPr/>
          </p:nvSpPr>
          <p:spPr>
            <a:xfrm>
              <a:off x="649288" y="896936"/>
              <a:ext cx="50800" cy="39688"/>
            </a:xfrm>
            <a:custGeom>
              <a:rect b="b" l="l" r="r" t="t"/>
              <a:pathLst>
                <a:path extrusionOk="0" h="17" w="22">
                  <a:moveTo>
                    <a:pt x="22" y="13"/>
                  </a:moveTo>
                  <a:cubicBezTo>
                    <a:pt x="22" y="15"/>
                    <a:pt x="21" y="17"/>
                    <a:pt x="19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5"/>
                    <a:pt x="0" y="1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2" y="1"/>
                    <a:pt x="22" y="4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0" name="Google Shape;5150;p23"/>
            <p:cNvSpPr/>
            <p:nvPr/>
          </p:nvSpPr>
          <p:spPr>
            <a:xfrm>
              <a:off x="650876" y="1015998"/>
              <a:ext cx="49213" cy="36513"/>
            </a:xfrm>
            <a:custGeom>
              <a:rect b="b" l="l" r="r" t="t"/>
              <a:pathLst>
                <a:path extrusionOk="0" h="16" w="21">
                  <a:moveTo>
                    <a:pt x="21" y="12"/>
                  </a:moveTo>
                  <a:cubicBezTo>
                    <a:pt x="21" y="14"/>
                    <a:pt x="19" y="16"/>
                    <a:pt x="17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1" y="2"/>
                    <a:pt x="21" y="4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1" name="Google Shape;5151;p23"/>
            <p:cNvSpPr/>
            <p:nvPr/>
          </p:nvSpPr>
          <p:spPr>
            <a:xfrm>
              <a:off x="661988" y="828673"/>
              <a:ext cx="260350" cy="295275"/>
            </a:xfrm>
            <a:custGeom>
              <a:rect b="b" l="l" r="r" t="t"/>
              <a:pathLst>
                <a:path extrusionOk="0" h="129" w="113">
                  <a:moveTo>
                    <a:pt x="78" y="80"/>
                  </a:moveTo>
                  <a:cubicBezTo>
                    <a:pt x="74" y="80"/>
                    <a:pt x="71" y="78"/>
                    <a:pt x="70" y="74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67" y="78"/>
                    <a:pt x="63" y="80"/>
                    <a:pt x="59" y="80"/>
                  </a:cubicBezTo>
                  <a:cubicBezTo>
                    <a:pt x="53" y="80"/>
                    <a:pt x="49" y="76"/>
                    <a:pt x="49" y="68"/>
                  </a:cubicBezTo>
                  <a:cubicBezTo>
                    <a:pt x="49" y="58"/>
                    <a:pt x="57" y="48"/>
                    <a:pt x="69" y="48"/>
                  </a:cubicBezTo>
                  <a:cubicBezTo>
                    <a:pt x="73" y="48"/>
                    <a:pt x="78" y="49"/>
                    <a:pt x="79" y="51"/>
                  </a:cubicBezTo>
                  <a:cubicBezTo>
                    <a:pt x="80" y="55"/>
                    <a:pt x="78" y="63"/>
                    <a:pt x="77" y="66"/>
                  </a:cubicBezTo>
                  <a:cubicBezTo>
                    <a:pt x="76" y="71"/>
                    <a:pt x="77" y="74"/>
                    <a:pt x="79" y="74"/>
                  </a:cubicBezTo>
                  <a:cubicBezTo>
                    <a:pt x="83" y="74"/>
                    <a:pt x="88" y="69"/>
                    <a:pt x="88" y="59"/>
                  </a:cubicBezTo>
                  <a:cubicBezTo>
                    <a:pt x="88" y="48"/>
                    <a:pt x="80" y="39"/>
                    <a:pt x="67" y="39"/>
                  </a:cubicBezTo>
                  <a:cubicBezTo>
                    <a:pt x="53" y="39"/>
                    <a:pt x="42" y="49"/>
                    <a:pt x="42" y="66"/>
                  </a:cubicBezTo>
                  <a:cubicBezTo>
                    <a:pt x="42" y="81"/>
                    <a:pt x="51" y="89"/>
                    <a:pt x="64" y="89"/>
                  </a:cubicBezTo>
                  <a:cubicBezTo>
                    <a:pt x="68" y="89"/>
                    <a:pt x="73" y="88"/>
                    <a:pt x="75" y="87"/>
                  </a:cubicBezTo>
                  <a:cubicBezTo>
                    <a:pt x="76" y="87"/>
                    <a:pt x="77" y="86"/>
                    <a:pt x="77" y="87"/>
                  </a:cubicBezTo>
                  <a:cubicBezTo>
                    <a:pt x="77" y="87"/>
                    <a:pt x="78" y="90"/>
                    <a:pt x="78" y="91"/>
                  </a:cubicBezTo>
                  <a:cubicBezTo>
                    <a:pt x="78" y="91"/>
                    <a:pt x="78" y="91"/>
                    <a:pt x="77" y="92"/>
                  </a:cubicBezTo>
                  <a:cubicBezTo>
                    <a:pt x="72" y="94"/>
                    <a:pt x="68" y="95"/>
                    <a:pt x="62" y="95"/>
                  </a:cubicBezTo>
                  <a:cubicBezTo>
                    <a:pt x="48" y="95"/>
                    <a:pt x="35" y="84"/>
                    <a:pt x="35" y="67"/>
                  </a:cubicBezTo>
                  <a:cubicBezTo>
                    <a:pt x="35" y="49"/>
                    <a:pt x="48" y="34"/>
                    <a:pt x="68" y="34"/>
                  </a:cubicBezTo>
                  <a:cubicBezTo>
                    <a:pt x="83" y="34"/>
                    <a:pt x="94" y="44"/>
                    <a:pt x="94" y="59"/>
                  </a:cubicBezTo>
                  <a:cubicBezTo>
                    <a:pt x="94" y="72"/>
                    <a:pt x="87" y="80"/>
                    <a:pt x="78" y="80"/>
                  </a:cubicBezTo>
                  <a:moveTo>
                    <a:pt x="10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1" y="3"/>
                    <a:pt x="1" y="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22"/>
                    <a:pt x="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20" y="22"/>
                    <a:pt x="25" y="27"/>
                    <a:pt x="25" y="3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9"/>
                    <a:pt x="20" y="54"/>
                    <a:pt x="1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1" y="54"/>
                    <a:pt x="1" y="57"/>
                    <a:pt x="1" y="57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0" y="74"/>
                    <a:pt x="5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20" y="74"/>
                    <a:pt x="25" y="79"/>
                    <a:pt x="25" y="8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101"/>
                    <a:pt x="20" y="106"/>
                    <a:pt x="14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1" y="106"/>
                    <a:pt x="1" y="109"/>
                    <a:pt x="1" y="109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" y="125"/>
                    <a:pt x="4" y="129"/>
                    <a:pt x="8" y="129"/>
                  </a:cubicBezTo>
                  <a:cubicBezTo>
                    <a:pt x="105" y="129"/>
                    <a:pt x="105" y="129"/>
                    <a:pt x="105" y="129"/>
                  </a:cubicBezTo>
                  <a:cubicBezTo>
                    <a:pt x="109" y="129"/>
                    <a:pt x="113" y="125"/>
                    <a:pt x="113" y="122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3" y="3"/>
                    <a:pt x="109" y="0"/>
                    <a:pt x="10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2" name="Google Shape;5152;p23"/>
            <p:cNvSpPr/>
            <p:nvPr/>
          </p:nvSpPr>
          <p:spPr>
            <a:xfrm>
              <a:off x="795338" y="954086"/>
              <a:ext cx="30163" cy="41275"/>
            </a:xfrm>
            <a:custGeom>
              <a:rect b="b" l="l" r="r" t="t"/>
              <a:pathLst>
                <a:path extrusionOk="0" h="18" w="13">
                  <a:moveTo>
                    <a:pt x="10" y="0"/>
                  </a:moveTo>
                  <a:cubicBezTo>
                    <a:pt x="4" y="0"/>
                    <a:pt x="0" y="6"/>
                    <a:pt x="0" y="12"/>
                  </a:cubicBezTo>
                  <a:cubicBezTo>
                    <a:pt x="0" y="16"/>
                    <a:pt x="1" y="18"/>
                    <a:pt x="4" y="18"/>
                  </a:cubicBezTo>
                  <a:cubicBezTo>
                    <a:pt x="7" y="18"/>
                    <a:pt x="10" y="14"/>
                    <a:pt x="11" y="9"/>
                  </a:cubicBezTo>
                  <a:cubicBezTo>
                    <a:pt x="12" y="7"/>
                    <a:pt x="13" y="3"/>
                    <a:pt x="12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53" name="Google Shape;5153;p23"/>
          <p:cNvGrpSpPr/>
          <p:nvPr/>
        </p:nvGrpSpPr>
        <p:grpSpPr>
          <a:xfrm>
            <a:off x="1066801" y="503237"/>
            <a:ext cx="269875" cy="295275"/>
            <a:chOff x="1066801" y="828673"/>
            <a:chExt cx="269875" cy="295275"/>
          </a:xfrm>
        </p:grpSpPr>
        <p:sp>
          <p:nvSpPr>
            <p:cNvPr id="5154" name="Google Shape;5154;p23"/>
            <p:cNvSpPr/>
            <p:nvPr/>
          </p:nvSpPr>
          <p:spPr>
            <a:xfrm>
              <a:off x="1066801" y="896936"/>
              <a:ext cx="49213" cy="39688"/>
            </a:xfrm>
            <a:custGeom>
              <a:rect b="b" l="l" r="r" t="t"/>
              <a:pathLst>
                <a:path extrusionOk="0" h="17" w="22">
                  <a:moveTo>
                    <a:pt x="22" y="13"/>
                  </a:moveTo>
                  <a:cubicBezTo>
                    <a:pt x="22" y="15"/>
                    <a:pt x="20" y="17"/>
                    <a:pt x="18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5"/>
                    <a:pt x="0" y="1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1"/>
                    <a:pt x="22" y="4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5" name="Google Shape;5155;p23"/>
            <p:cNvSpPr/>
            <p:nvPr/>
          </p:nvSpPr>
          <p:spPr>
            <a:xfrm>
              <a:off x="1066801" y="1015998"/>
              <a:ext cx="49213" cy="36513"/>
            </a:xfrm>
            <a:custGeom>
              <a:rect b="b" l="l" r="r" t="t"/>
              <a:pathLst>
                <a:path extrusionOk="0" h="16" w="22">
                  <a:moveTo>
                    <a:pt x="22" y="12"/>
                  </a:moveTo>
                  <a:cubicBezTo>
                    <a:pt x="22" y="14"/>
                    <a:pt x="20" y="16"/>
                    <a:pt x="18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2" y="2"/>
                    <a:pt x="22" y="4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6" name="Google Shape;5156;p23"/>
            <p:cNvSpPr/>
            <p:nvPr/>
          </p:nvSpPr>
          <p:spPr>
            <a:xfrm>
              <a:off x="1079501" y="828673"/>
              <a:ext cx="257175" cy="295275"/>
            </a:xfrm>
            <a:custGeom>
              <a:rect b="b" l="l" r="r" t="t"/>
              <a:pathLst>
                <a:path extrusionOk="0" h="129" w="112">
                  <a:moveTo>
                    <a:pt x="86" y="92"/>
                  </a:moveTo>
                  <a:cubicBezTo>
                    <a:pt x="83" y="94"/>
                    <a:pt x="83" y="94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81" y="94"/>
                    <a:pt x="80" y="95"/>
                    <a:pt x="79" y="95"/>
                  </a:cubicBezTo>
                  <a:cubicBezTo>
                    <a:pt x="77" y="95"/>
                    <a:pt x="76" y="95"/>
                    <a:pt x="75" y="95"/>
                  </a:cubicBezTo>
                  <a:cubicBezTo>
                    <a:pt x="74" y="95"/>
                    <a:pt x="60" y="92"/>
                    <a:pt x="48" y="71"/>
                  </a:cubicBezTo>
                  <a:cubicBezTo>
                    <a:pt x="39" y="56"/>
                    <a:pt x="37" y="46"/>
                    <a:pt x="41" y="37"/>
                  </a:cubicBezTo>
                  <a:cubicBezTo>
                    <a:pt x="42" y="36"/>
                    <a:pt x="42" y="35"/>
                    <a:pt x="43" y="33"/>
                  </a:cubicBezTo>
                  <a:cubicBezTo>
                    <a:pt x="44" y="32"/>
                    <a:pt x="45" y="31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51" y="27"/>
                    <a:pt x="54" y="28"/>
                    <a:pt x="56" y="3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3" y="43"/>
                    <a:pt x="63" y="46"/>
                    <a:pt x="60" y="48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5"/>
                    <a:pt x="57" y="60"/>
                    <a:pt x="60" y="65"/>
                  </a:cubicBezTo>
                  <a:cubicBezTo>
                    <a:pt x="63" y="70"/>
                    <a:pt x="66" y="73"/>
                    <a:pt x="68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9" y="76"/>
                    <a:pt x="69" y="76"/>
                    <a:pt x="70" y="75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7" y="71"/>
                    <a:pt x="80" y="72"/>
                    <a:pt x="81" y="74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9" y="88"/>
                    <a:pt x="88" y="91"/>
                    <a:pt x="86" y="92"/>
                  </a:cubicBezTo>
                  <a:moveTo>
                    <a:pt x="10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1" y="3"/>
                    <a:pt x="1" y="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22"/>
                    <a:pt x="3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20" y="22"/>
                    <a:pt x="25" y="27"/>
                    <a:pt x="25" y="3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9"/>
                    <a:pt x="20" y="54"/>
                    <a:pt x="14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1" y="54"/>
                    <a:pt x="1" y="57"/>
                    <a:pt x="1" y="57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0" y="74"/>
                    <a:pt x="5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20" y="74"/>
                    <a:pt x="25" y="79"/>
                    <a:pt x="25" y="8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101"/>
                    <a:pt x="20" y="106"/>
                    <a:pt x="14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1" y="106"/>
                    <a:pt x="1" y="109"/>
                    <a:pt x="1" y="109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" y="125"/>
                    <a:pt x="4" y="129"/>
                    <a:pt x="8" y="129"/>
                  </a:cubicBezTo>
                  <a:cubicBezTo>
                    <a:pt x="105" y="129"/>
                    <a:pt x="105" y="129"/>
                    <a:pt x="105" y="129"/>
                  </a:cubicBezTo>
                  <a:cubicBezTo>
                    <a:pt x="109" y="129"/>
                    <a:pt x="112" y="125"/>
                    <a:pt x="112" y="122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2" y="3"/>
                    <a:pt x="109" y="0"/>
                    <a:pt x="10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57" name="Google Shape;5157;p23"/>
          <p:cNvGrpSpPr/>
          <p:nvPr/>
        </p:nvGrpSpPr>
        <p:grpSpPr>
          <a:xfrm>
            <a:off x="1501776" y="495300"/>
            <a:ext cx="269875" cy="307975"/>
            <a:chOff x="1501776" y="820736"/>
            <a:chExt cx="269875" cy="307975"/>
          </a:xfrm>
        </p:grpSpPr>
        <p:sp>
          <p:nvSpPr>
            <p:cNvPr id="5158" name="Google Shape;5158;p23"/>
            <p:cNvSpPr/>
            <p:nvPr/>
          </p:nvSpPr>
          <p:spPr>
            <a:xfrm>
              <a:off x="1570038" y="820736"/>
              <a:ext cx="201613" cy="307975"/>
            </a:xfrm>
            <a:custGeom>
              <a:rect b="b" l="l" r="r" t="t"/>
              <a:pathLst>
                <a:path extrusionOk="0" h="134" w="88">
                  <a:moveTo>
                    <a:pt x="67" y="121"/>
                  </a:moveTo>
                  <a:cubicBezTo>
                    <a:pt x="66" y="121"/>
                    <a:pt x="65" y="121"/>
                    <a:pt x="65" y="12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69"/>
                    <a:pt x="66" y="68"/>
                    <a:pt x="67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8" y="69"/>
                    <a:pt x="88" y="6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3"/>
                    <a:pt x="86" y="0"/>
                    <a:pt x="8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1"/>
                    <a:pt x="3" y="134"/>
                    <a:pt x="6" y="134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86" y="134"/>
                    <a:pt x="88" y="131"/>
                    <a:pt x="88" y="128"/>
                  </a:cubicBezTo>
                  <a:cubicBezTo>
                    <a:pt x="88" y="125"/>
                    <a:pt x="88" y="125"/>
                    <a:pt x="88" y="125"/>
                  </a:cubicBezTo>
                  <a:cubicBezTo>
                    <a:pt x="88" y="121"/>
                    <a:pt x="84" y="121"/>
                    <a:pt x="84" y="121"/>
                  </a:cubicBezTo>
                  <a:lnTo>
                    <a:pt x="67" y="1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9" name="Google Shape;5159;p23"/>
            <p:cNvSpPr/>
            <p:nvPr/>
          </p:nvSpPr>
          <p:spPr>
            <a:xfrm>
              <a:off x="1501776" y="820736"/>
              <a:ext cx="50800" cy="307975"/>
            </a:xfrm>
            <a:custGeom>
              <a:rect b="b" l="l" r="r" t="t"/>
              <a:pathLst>
                <a:path extrusionOk="0" h="134" w="22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1"/>
                    <a:pt x="2" y="134"/>
                    <a:pt x="5" y="134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9" y="134"/>
                    <a:pt x="22" y="131"/>
                    <a:pt x="22" y="128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3"/>
                    <a:pt x="19" y="0"/>
                    <a:pt x="1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0" name="Google Shape;5160;p23"/>
            <p:cNvSpPr/>
            <p:nvPr/>
          </p:nvSpPr>
          <p:spPr>
            <a:xfrm>
              <a:off x="1738313" y="995361"/>
              <a:ext cx="33338" cy="34925"/>
            </a:xfrm>
            <a:custGeom>
              <a:rect b="b" l="l" r="r" t="t"/>
              <a:pathLst>
                <a:path extrusionOk="0" h="15" w="15">
                  <a:moveTo>
                    <a:pt x="15" y="12"/>
                  </a:moveTo>
                  <a:cubicBezTo>
                    <a:pt x="15" y="14"/>
                    <a:pt x="14" y="15"/>
                    <a:pt x="1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1" name="Google Shape;5161;p23"/>
            <p:cNvSpPr/>
            <p:nvPr/>
          </p:nvSpPr>
          <p:spPr>
            <a:xfrm>
              <a:off x="1738313" y="1047748"/>
              <a:ext cx="33338" cy="34925"/>
            </a:xfrm>
            <a:custGeom>
              <a:rect b="b" l="l" r="r" t="t"/>
              <a:pathLst>
                <a:path extrusionOk="0" h="15" w="15">
                  <a:moveTo>
                    <a:pt x="15" y="13"/>
                  </a:moveTo>
                  <a:cubicBezTo>
                    <a:pt x="15" y="14"/>
                    <a:pt x="14" y="15"/>
                    <a:pt x="1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5" y="2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62" name="Google Shape;5162;p23"/>
          <p:cNvSpPr/>
          <p:nvPr/>
        </p:nvSpPr>
        <p:spPr>
          <a:xfrm>
            <a:off x="1941513" y="487362"/>
            <a:ext cx="273050" cy="325438"/>
          </a:xfrm>
          <a:custGeom>
            <a:rect b="b" l="l" r="r" t="t"/>
            <a:pathLst>
              <a:path extrusionOk="0" h="142" w="119">
                <a:moveTo>
                  <a:pt x="111" y="0"/>
                </a:moveTo>
                <a:cubicBezTo>
                  <a:pt x="50" y="0"/>
                  <a:pt x="50" y="0"/>
                  <a:pt x="50" y="0"/>
                </a:cubicBezTo>
                <a:cubicBezTo>
                  <a:pt x="47" y="0"/>
                  <a:pt x="47" y="2"/>
                  <a:pt x="47" y="2"/>
                </a:cubicBezTo>
                <a:cubicBezTo>
                  <a:pt x="47" y="61"/>
                  <a:pt x="47" y="61"/>
                  <a:pt x="47" y="61"/>
                </a:cubicBezTo>
                <a:cubicBezTo>
                  <a:pt x="47" y="62"/>
                  <a:pt x="47" y="62"/>
                  <a:pt x="46" y="61"/>
                </a:cubicBezTo>
                <a:cubicBezTo>
                  <a:pt x="36" y="52"/>
                  <a:pt x="36" y="52"/>
                  <a:pt x="36" y="52"/>
                </a:cubicBezTo>
                <a:cubicBezTo>
                  <a:pt x="35" y="52"/>
                  <a:pt x="34" y="52"/>
                  <a:pt x="33" y="52"/>
                </a:cubicBezTo>
                <a:cubicBezTo>
                  <a:pt x="23" y="61"/>
                  <a:pt x="23" y="61"/>
                  <a:pt x="23" y="61"/>
                </a:cubicBezTo>
                <a:cubicBezTo>
                  <a:pt x="22" y="62"/>
                  <a:pt x="22" y="62"/>
                  <a:pt x="22" y="6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2" y="0"/>
                  <a:pt x="19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8"/>
                  <a:pt x="4" y="142"/>
                  <a:pt x="8" y="142"/>
                </a:cubicBezTo>
                <a:cubicBezTo>
                  <a:pt x="111" y="142"/>
                  <a:pt x="111" y="142"/>
                  <a:pt x="111" y="142"/>
                </a:cubicBezTo>
                <a:cubicBezTo>
                  <a:pt x="115" y="142"/>
                  <a:pt x="119" y="138"/>
                  <a:pt x="119" y="134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4"/>
                  <a:pt x="115" y="0"/>
                  <a:pt x="111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3" name="Google Shape;5163;p23"/>
          <p:cNvSpPr/>
          <p:nvPr/>
        </p:nvSpPr>
        <p:spPr>
          <a:xfrm>
            <a:off x="2306638" y="508000"/>
            <a:ext cx="282575" cy="279400"/>
          </a:xfrm>
          <a:custGeom>
            <a:rect b="b" l="l" r="r" t="t"/>
            <a:pathLst>
              <a:path extrusionOk="0" h="122" w="123">
                <a:moveTo>
                  <a:pt x="117" y="6"/>
                </a:moveTo>
                <a:cubicBezTo>
                  <a:pt x="111" y="0"/>
                  <a:pt x="101" y="5"/>
                  <a:pt x="97" y="9"/>
                </a:cubicBezTo>
                <a:cubicBezTo>
                  <a:pt x="97" y="9"/>
                  <a:pt x="86" y="19"/>
                  <a:pt x="82" y="23"/>
                </a:cubicBezTo>
                <a:cubicBezTo>
                  <a:pt x="81" y="24"/>
                  <a:pt x="80" y="24"/>
                  <a:pt x="80" y="24"/>
                </a:cubicBezTo>
                <a:cubicBezTo>
                  <a:pt x="31" y="15"/>
                  <a:pt x="31" y="15"/>
                  <a:pt x="31" y="15"/>
                </a:cubicBezTo>
                <a:cubicBezTo>
                  <a:pt x="29" y="15"/>
                  <a:pt x="26" y="16"/>
                  <a:pt x="25" y="17"/>
                </a:cubicBezTo>
                <a:cubicBezTo>
                  <a:pt x="20" y="22"/>
                  <a:pt x="20" y="22"/>
                  <a:pt x="20" y="22"/>
                </a:cubicBezTo>
                <a:cubicBezTo>
                  <a:pt x="19" y="23"/>
                  <a:pt x="19" y="25"/>
                  <a:pt x="21" y="26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5"/>
                  <a:pt x="60" y="46"/>
                  <a:pt x="58" y="48"/>
                </a:cubicBezTo>
                <a:cubicBezTo>
                  <a:pt x="52" y="53"/>
                  <a:pt x="42" y="63"/>
                  <a:pt x="37" y="69"/>
                </a:cubicBezTo>
                <a:cubicBezTo>
                  <a:pt x="35" y="71"/>
                  <a:pt x="32" y="70"/>
                  <a:pt x="32" y="70"/>
                </a:cubicBezTo>
                <a:cubicBezTo>
                  <a:pt x="16" y="68"/>
                  <a:pt x="16" y="68"/>
                  <a:pt x="16" y="68"/>
                </a:cubicBezTo>
                <a:cubicBezTo>
                  <a:pt x="14" y="68"/>
                  <a:pt x="11" y="69"/>
                  <a:pt x="9" y="71"/>
                </a:cubicBezTo>
                <a:cubicBezTo>
                  <a:pt x="2" y="78"/>
                  <a:pt x="2" y="78"/>
                  <a:pt x="2" y="78"/>
                </a:cubicBezTo>
                <a:cubicBezTo>
                  <a:pt x="0" y="80"/>
                  <a:pt x="1" y="82"/>
                  <a:pt x="2" y="83"/>
                </a:cubicBezTo>
                <a:cubicBezTo>
                  <a:pt x="30" y="90"/>
                  <a:pt x="30" y="90"/>
                  <a:pt x="30" y="90"/>
                </a:cubicBezTo>
                <a:cubicBezTo>
                  <a:pt x="32" y="91"/>
                  <a:pt x="32" y="91"/>
                  <a:pt x="33" y="93"/>
                </a:cubicBezTo>
                <a:cubicBezTo>
                  <a:pt x="39" y="120"/>
                  <a:pt x="39" y="120"/>
                  <a:pt x="39" y="120"/>
                </a:cubicBezTo>
                <a:cubicBezTo>
                  <a:pt x="41" y="122"/>
                  <a:pt x="43" y="122"/>
                  <a:pt x="44" y="120"/>
                </a:cubicBezTo>
                <a:cubicBezTo>
                  <a:pt x="52" y="113"/>
                  <a:pt x="52" y="113"/>
                  <a:pt x="52" y="113"/>
                </a:cubicBezTo>
                <a:cubicBezTo>
                  <a:pt x="53" y="111"/>
                  <a:pt x="54" y="109"/>
                  <a:pt x="54" y="106"/>
                </a:cubicBezTo>
                <a:cubicBezTo>
                  <a:pt x="52" y="91"/>
                  <a:pt x="52" y="91"/>
                  <a:pt x="52" y="91"/>
                </a:cubicBezTo>
                <a:cubicBezTo>
                  <a:pt x="52" y="91"/>
                  <a:pt x="52" y="88"/>
                  <a:pt x="53" y="87"/>
                </a:cubicBezTo>
                <a:cubicBezTo>
                  <a:pt x="58" y="82"/>
                  <a:pt x="69" y="71"/>
                  <a:pt x="75" y="65"/>
                </a:cubicBezTo>
                <a:cubicBezTo>
                  <a:pt x="77" y="63"/>
                  <a:pt x="78" y="66"/>
                  <a:pt x="78" y="66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97" y="103"/>
                  <a:pt x="99" y="103"/>
                  <a:pt x="101" y="102"/>
                </a:cubicBezTo>
                <a:cubicBezTo>
                  <a:pt x="105" y="98"/>
                  <a:pt x="105" y="98"/>
                  <a:pt x="105" y="98"/>
                </a:cubicBezTo>
                <a:cubicBezTo>
                  <a:pt x="106" y="96"/>
                  <a:pt x="107" y="93"/>
                  <a:pt x="107" y="91"/>
                </a:cubicBezTo>
                <a:cubicBezTo>
                  <a:pt x="99" y="44"/>
                  <a:pt x="99" y="44"/>
                  <a:pt x="99" y="44"/>
                </a:cubicBezTo>
                <a:cubicBezTo>
                  <a:pt x="99" y="44"/>
                  <a:pt x="99" y="42"/>
                  <a:pt x="100" y="41"/>
                </a:cubicBezTo>
                <a:cubicBezTo>
                  <a:pt x="103" y="38"/>
                  <a:pt x="114" y="26"/>
                  <a:pt x="114" y="26"/>
                </a:cubicBezTo>
                <a:cubicBezTo>
                  <a:pt x="118" y="21"/>
                  <a:pt x="123" y="11"/>
                  <a:pt x="117" y="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164" name="Google Shape;5164;p23"/>
          <p:cNvGrpSpPr/>
          <p:nvPr/>
        </p:nvGrpSpPr>
        <p:grpSpPr>
          <a:xfrm>
            <a:off x="2698751" y="514350"/>
            <a:ext cx="273050" cy="269875"/>
            <a:chOff x="2698751" y="839786"/>
            <a:chExt cx="273050" cy="269875"/>
          </a:xfrm>
        </p:grpSpPr>
        <p:sp>
          <p:nvSpPr>
            <p:cNvPr id="5165" name="Google Shape;5165;p23"/>
            <p:cNvSpPr/>
            <p:nvPr/>
          </p:nvSpPr>
          <p:spPr>
            <a:xfrm>
              <a:off x="2751138" y="1065211"/>
              <a:ext cx="169863" cy="44450"/>
            </a:xfrm>
            <a:custGeom>
              <a:rect b="b" l="l" r="r" t="t"/>
              <a:pathLst>
                <a:path extrusionOk="0" h="20" w="74">
                  <a:moveTo>
                    <a:pt x="73" y="16"/>
                  </a:moveTo>
                  <a:cubicBezTo>
                    <a:pt x="74" y="18"/>
                    <a:pt x="73" y="20"/>
                    <a:pt x="70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0" y="18"/>
                    <a:pt x="1" y="1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1"/>
                    <a:pt x="11" y="0"/>
                    <a:pt x="13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5" y="1"/>
                    <a:pt x="66" y="3"/>
                  </a:cubicBezTo>
                  <a:lnTo>
                    <a:pt x="73" y="1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6" name="Google Shape;5166;p23"/>
            <p:cNvSpPr/>
            <p:nvPr/>
          </p:nvSpPr>
          <p:spPr>
            <a:xfrm>
              <a:off x="2698751" y="839786"/>
              <a:ext cx="273050" cy="206375"/>
            </a:xfrm>
            <a:custGeom>
              <a:rect b="b" l="l" r="r" t="t"/>
              <a:pathLst>
                <a:path extrusionOk="0" h="90" w="119">
                  <a:moveTo>
                    <a:pt x="106" y="30"/>
                  </a:moveTo>
                  <a:cubicBezTo>
                    <a:pt x="101" y="58"/>
                    <a:pt x="101" y="58"/>
                    <a:pt x="101" y="58"/>
                  </a:cubicBezTo>
                  <a:cubicBezTo>
                    <a:pt x="101" y="60"/>
                    <a:pt x="99" y="61"/>
                    <a:pt x="97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89" y="61"/>
                    <a:pt x="90" y="60"/>
                    <a:pt x="90" y="60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28"/>
                    <a:pt x="97" y="27"/>
                    <a:pt x="98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6" y="27"/>
                    <a:pt x="107" y="29"/>
                    <a:pt x="106" y="30"/>
                  </a:cubicBezTo>
                  <a:moveTo>
                    <a:pt x="29" y="61"/>
                  </a:moveTo>
                  <a:cubicBezTo>
                    <a:pt x="23" y="61"/>
                    <a:pt x="23" y="61"/>
                    <a:pt x="23" y="61"/>
                  </a:cubicBezTo>
                  <a:cubicBezTo>
                    <a:pt x="21" y="61"/>
                    <a:pt x="19" y="60"/>
                    <a:pt x="18" y="58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9"/>
                    <a:pt x="14" y="27"/>
                    <a:pt x="16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1"/>
                    <a:pt x="29" y="61"/>
                  </a:cubicBezTo>
                  <a:moveTo>
                    <a:pt x="116" y="18"/>
                  </a:moveTo>
                  <a:cubicBezTo>
                    <a:pt x="101" y="18"/>
                    <a:pt x="101" y="18"/>
                    <a:pt x="101" y="18"/>
                  </a:cubicBezTo>
                  <a:cubicBezTo>
                    <a:pt x="99" y="18"/>
                    <a:pt x="100" y="16"/>
                    <a:pt x="100" y="16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104" y="2"/>
                    <a:pt x="102" y="0"/>
                    <a:pt x="9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0"/>
                    <a:pt x="16" y="2"/>
                    <a:pt x="17" y="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8"/>
                    <a:pt x="19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20"/>
                    <a:pt x="1" y="22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3" y="70"/>
                    <a:pt x="33" y="72"/>
                    <a:pt x="33" y="72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5" y="79"/>
                    <a:pt x="51" y="87"/>
                    <a:pt x="56" y="88"/>
                  </a:cubicBezTo>
                  <a:cubicBezTo>
                    <a:pt x="58" y="90"/>
                    <a:pt x="61" y="90"/>
                    <a:pt x="64" y="88"/>
                  </a:cubicBezTo>
                  <a:cubicBezTo>
                    <a:pt x="69" y="86"/>
                    <a:pt x="84" y="79"/>
                    <a:pt x="86" y="75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7" y="70"/>
                    <a:pt x="88" y="70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5" y="70"/>
                    <a:pt x="107" y="69"/>
                    <a:pt x="107" y="67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20"/>
                    <a:pt x="118" y="18"/>
                    <a:pt x="116" y="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67" name="Google Shape;5167;p23"/>
          <p:cNvGrpSpPr/>
          <p:nvPr/>
        </p:nvGrpSpPr>
        <p:grpSpPr>
          <a:xfrm>
            <a:off x="3559176" y="515937"/>
            <a:ext cx="271462" cy="266700"/>
            <a:chOff x="3559176" y="841373"/>
            <a:chExt cx="271462" cy="266700"/>
          </a:xfrm>
        </p:grpSpPr>
        <p:sp>
          <p:nvSpPr>
            <p:cNvPr id="5168" name="Google Shape;5168;p23"/>
            <p:cNvSpPr/>
            <p:nvPr/>
          </p:nvSpPr>
          <p:spPr>
            <a:xfrm>
              <a:off x="3559176" y="912811"/>
              <a:ext cx="111125" cy="114300"/>
            </a:xfrm>
            <a:custGeom>
              <a:rect b="b" l="l" r="r" t="t"/>
              <a:pathLst>
                <a:path extrusionOk="0" h="50" w="49">
                  <a:moveTo>
                    <a:pt x="24" y="8"/>
                  </a:moveTo>
                  <a:cubicBezTo>
                    <a:pt x="25" y="8"/>
                    <a:pt x="25" y="9"/>
                    <a:pt x="25" y="9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40"/>
                    <a:pt x="39" y="39"/>
                    <a:pt x="39" y="39"/>
                  </a:cubicBezTo>
                  <a:cubicBezTo>
                    <a:pt x="35" y="38"/>
                    <a:pt x="30" y="37"/>
                    <a:pt x="24" y="37"/>
                  </a:cubicBezTo>
                  <a:cubicBezTo>
                    <a:pt x="19" y="37"/>
                    <a:pt x="14" y="38"/>
                    <a:pt x="10" y="39"/>
                  </a:cubicBezTo>
                  <a:cubicBezTo>
                    <a:pt x="10" y="39"/>
                    <a:pt x="8" y="40"/>
                    <a:pt x="9" y="3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moveTo>
                    <a:pt x="48" y="48"/>
                  </a:moveTo>
                  <a:cubicBezTo>
                    <a:pt x="49" y="47"/>
                    <a:pt x="49" y="45"/>
                    <a:pt x="48" y="4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7"/>
                    <a:pt x="0" y="48"/>
                  </a:cubicBezTo>
                  <a:cubicBezTo>
                    <a:pt x="1" y="49"/>
                    <a:pt x="3" y="50"/>
                    <a:pt x="4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0"/>
                    <a:pt x="48" y="49"/>
                    <a:pt x="48" y="4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9" name="Google Shape;5169;p23"/>
            <p:cNvSpPr/>
            <p:nvPr/>
          </p:nvSpPr>
          <p:spPr>
            <a:xfrm>
              <a:off x="3716338" y="882648"/>
              <a:ext cx="114300" cy="112713"/>
            </a:xfrm>
            <a:custGeom>
              <a:rect b="b" l="l" r="r" t="t"/>
              <a:pathLst>
                <a:path extrusionOk="0" h="49" w="50">
                  <a:moveTo>
                    <a:pt x="25" y="8"/>
                  </a:moveTo>
                  <a:cubicBezTo>
                    <a:pt x="26" y="8"/>
                    <a:pt x="26" y="9"/>
                    <a:pt x="26" y="9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9"/>
                    <a:pt x="40" y="38"/>
                    <a:pt x="39" y="38"/>
                  </a:cubicBezTo>
                  <a:cubicBezTo>
                    <a:pt x="35" y="37"/>
                    <a:pt x="30" y="37"/>
                    <a:pt x="25" y="37"/>
                  </a:cubicBezTo>
                  <a:cubicBezTo>
                    <a:pt x="20" y="37"/>
                    <a:pt x="15" y="37"/>
                    <a:pt x="11" y="38"/>
                  </a:cubicBezTo>
                  <a:cubicBezTo>
                    <a:pt x="10" y="38"/>
                    <a:pt x="9" y="39"/>
                    <a:pt x="10" y="36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8"/>
                    <a:pt x="25" y="8"/>
                  </a:cubicBezTo>
                  <a:moveTo>
                    <a:pt x="49" y="43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6" y="0"/>
                    <a:pt x="25" y="0"/>
                  </a:cubicBezTo>
                  <a:cubicBezTo>
                    <a:pt x="24" y="0"/>
                    <a:pt x="22" y="1"/>
                    <a:pt x="22" y="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0" y="45"/>
                    <a:pt x="0" y="46"/>
                    <a:pt x="1" y="47"/>
                  </a:cubicBezTo>
                  <a:cubicBezTo>
                    <a:pt x="2" y="48"/>
                    <a:pt x="3" y="49"/>
                    <a:pt x="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7" y="49"/>
                    <a:pt x="48" y="48"/>
                    <a:pt x="49" y="47"/>
                  </a:cubicBezTo>
                  <a:cubicBezTo>
                    <a:pt x="50" y="46"/>
                    <a:pt x="50" y="45"/>
                    <a:pt x="49" y="4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0" name="Google Shape;5170;p23"/>
            <p:cNvSpPr/>
            <p:nvPr/>
          </p:nvSpPr>
          <p:spPr>
            <a:xfrm>
              <a:off x="3560763" y="841373"/>
              <a:ext cx="266700" cy="58738"/>
            </a:xfrm>
            <a:custGeom>
              <a:rect b="b" l="l" r="r" t="t"/>
              <a:pathLst>
                <a:path extrusionOk="0" h="25" w="116">
                  <a:moveTo>
                    <a:pt x="4" y="25"/>
                  </a:moveTo>
                  <a:cubicBezTo>
                    <a:pt x="4" y="25"/>
                    <a:pt x="4" y="25"/>
                    <a:pt x="5" y="25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5" y="7"/>
                    <a:pt x="116" y="5"/>
                    <a:pt x="116" y="3"/>
                  </a:cubicBezTo>
                  <a:cubicBezTo>
                    <a:pt x="116" y="1"/>
                    <a:pt x="114" y="0"/>
                    <a:pt x="112" y="0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7" y="8"/>
                    <a:pt x="66" y="7"/>
                    <a:pt x="66" y="6"/>
                  </a:cubicBezTo>
                  <a:cubicBezTo>
                    <a:pt x="65" y="3"/>
                    <a:pt x="62" y="0"/>
                    <a:pt x="58" y="0"/>
                  </a:cubicBezTo>
                  <a:cubicBezTo>
                    <a:pt x="53" y="0"/>
                    <a:pt x="50" y="4"/>
                    <a:pt x="50" y="9"/>
                  </a:cubicBezTo>
                  <a:cubicBezTo>
                    <a:pt x="50" y="9"/>
                    <a:pt x="50" y="10"/>
                    <a:pt x="49" y="1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18"/>
                    <a:pt x="0" y="20"/>
                    <a:pt x="0" y="22"/>
                  </a:cubicBezTo>
                  <a:cubicBezTo>
                    <a:pt x="1" y="24"/>
                    <a:pt x="2" y="25"/>
                    <a:pt x="4" y="2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1" name="Google Shape;5171;p23"/>
            <p:cNvSpPr/>
            <p:nvPr/>
          </p:nvSpPr>
          <p:spPr>
            <a:xfrm>
              <a:off x="3579813" y="892173"/>
              <a:ext cx="230188" cy="215900"/>
            </a:xfrm>
            <a:custGeom>
              <a:rect b="b" l="l" r="r" t="t"/>
              <a:pathLst>
                <a:path extrusionOk="0" h="94" w="101">
                  <a:moveTo>
                    <a:pt x="54" y="71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4" y="2"/>
                    <a:pt x="52" y="0"/>
                    <a:pt x="50" y="0"/>
                  </a:cubicBezTo>
                  <a:cubicBezTo>
                    <a:pt x="48" y="0"/>
                    <a:pt x="47" y="2"/>
                    <a:pt x="47" y="4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2"/>
                    <a:pt x="45" y="73"/>
                    <a:pt x="45" y="73"/>
                  </a:cubicBezTo>
                  <a:cubicBezTo>
                    <a:pt x="24" y="74"/>
                    <a:pt x="7" y="83"/>
                    <a:pt x="2" y="90"/>
                  </a:cubicBezTo>
                  <a:cubicBezTo>
                    <a:pt x="1" y="91"/>
                    <a:pt x="0" y="94"/>
                    <a:pt x="5" y="94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101" y="94"/>
                    <a:pt x="100" y="92"/>
                    <a:pt x="99" y="90"/>
                  </a:cubicBezTo>
                  <a:cubicBezTo>
                    <a:pt x="94" y="83"/>
                    <a:pt x="77" y="74"/>
                    <a:pt x="56" y="73"/>
                  </a:cubicBezTo>
                  <a:cubicBezTo>
                    <a:pt x="55" y="73"/>
                    <a:pt x="54" y="73"/>
                    <a:pt x="54" y="7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72" name="Google Shape;5172;p23"/>
          <p:cNvGrpSpPr/>
          <p:nvPr/>
        </p:nvGrpSpPr>
        <p:grpSpPr>
          <a:xfrm>
            <a:off x="3959226" y="515937"/>
            <a:ext cx="273050" cy="266701"/>
            <a:chOff x="3959226" y="841373"/>
            <a:chExt cx="273050" cy="266701"/>
          </a:xfrm>
        </p:grpSpPr>
        <p:sp>
          <p:nvSpPr>
            <p:cNvPr id="5173" name="Google Shape;5173;p23"/>
            <p:cNvSpPr/>
            <p:nvPr/>
          </p:nvSpPr>
          <p:spPr>
            <a:xfrm>
              <a:off x="3978276" y="841373"/>
              <a:ext cx="238125" cy="74613"/>
            </a:xfrm>
            <a:custGeom>
              <a:rect b="b" l="l" r="r" t="t"/>
              <a:pathLst>
                <a:path extrusionOk="0" h="32" w="104">
                  <a:moveTo>
                    <a:pt x="101" y="30"/>
                  </a:moveTo>
                  <a:cubicBezTo>
                    <a:pt x="100" y="32"/>
                    <a:pt x="98" y="32"/>
                    <a:pt x="96" y="3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3" y="12"/>
                    <a:pt x="50" y="12"/>
                    <a:pt x="49" y="1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5" y="32"/>
                    <a:pt x="3" y="32"/>
                    <a:pt x="2" y="30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4"/>
                    <a:pt x="1" y="22"/>
                    <a:pt x="2" y="2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3" y="0"/>
                    <a:pt x="55" y="0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3" y="22"/>
                    <a:pt x="104" y="24"/>
                    <a:pt x="103" y="26"/>
                  </a:cubicBezTo>
                  <a:lnTo>
                    <a:pt x="101" y="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4" name="Google Shape;5174;p23"/>
            <p:cNvSpPr/>
            <p:nvPr/>
          </p:nvSpPr>
          <p:spPr>
            <a:xfrm>
              <a:off x="4008438" y="928686"/>
              <a:ext cx="31750" cy="96838"/>
            </a:xfrm>
            <a:custGeom>
              <a:rect b="b" l="l" r="r" t="t"/>
              <a:pathLst>
                <a:path extrusionOk="0" h="42" w="14">
                  <a:moveTo>
                    <a:pt x="14" y="39"/>
                  </a:moveTo>
                  <a:cubicBezTo>
                    <a:pt x="14" y="41"/>
                    <a:pt x="12" y="42"/>
                    <a:pt x="11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1"/>
                    <a:pt x="0" y="3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4" y="2"/>
                    <a:pt x="14" y="3"/>
                  </a:cubicBezTo>
                  <a:lnTo>
                    <a:pt x="14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5" name="Google Shape;5175;p23"/>
            <p:cNvSpPr/>
            <p:nvPr/>
          </p:nvSpPr>
          <p:spPr>
            <a:xfrm>
              <a:off x="4081463" y="928686"/>
              <a:ext cx="31750" cy="96838"/>
            </a:xfrm>
            <a:custGeom>
              <a:rect b="b" l="l" r="r" t="t"/>
              <a:pathLst>
                <a:path extrusionOk="0" h="42" w="14">
                  <a:moveTo>
                    <a:pt x="14" y="39"/>
                  </a:moveTo>
                  <a:cubicBezTo>
                    <a:pt x="14" y="41"/>
                    <a:pt x="12" y="42"/>
                    <a:pt x="11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1"/>
                    <a:pt x="0" y="3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4" y="2"/>
                    <a:pt x="14" y="3"/>
                  </a:cubicBezTo>
                  <a:lnTo>
                    <a:pt x="14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6" name="Google Shape;5176;p23"/>
            <p:cNvSpPr/>
            <p:nvPr/>
          </p:nvSpPr>
          <p:spPr>
            <a:xfrm>
              <a:off x="4154488" y="928686"/>
              <a:ext cx="30163" cy="96838"/>
            </a:xfrm>
            <a:custGeom>
              <a:rect b="b" l="l" r="r" t="t"/>
              <a:pathLst>
                <a:path extrusionOk="0" h="42" w="13">
                  <a:moveTo>
                    <a:pt x="13" y="39"/>
                  </a:moveTo>
                  <a:cubicBezTo>
                    <a:pt x="13" y="41"/>
                    <a:pt x="12" y="42"/>
                    <a:pt x="11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1"/>
                    <a:pt x="0" y="3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2"/>
                    <a:pt x="13" y="3"/>
                  </a:cubicBezTo>
                  <a:lnTo>
                    <a:pt x="13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7" name="Google Shape;5177;p23"/>
            <p:cNvSpPr/>
            <p:nvPr/>
          </p:nvSpPr>
          <p:spPr>
            <a:xfrm>
              <a:off x="3978276" y="1046161"/>
              <a:ext cx="236538" cy="22225"/>
            </a:xfrm>
            <a:custGeom>
              <a:rect b="b" l="l" r="r" t="t"/>
              <a:pathLst>
                <a:path extrusionOk="0" h="10" w="103">
                  <a:moveTo>
                    <a:pt x="103" y="7"/>
                  </a:moveTo>
                  <a:cubicBezTo>
                    <a:pt x="103" y="9"/>
                    <a:pt x="102" y="10"/>
                    <a:pt x="10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10"/>
                    <a:pt x="0" y="9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2" y="0"/>
                    <a:pt x="103" y="1"/>
                    <a:pt x="103" y="3"/>
                  </a:cubicBezTo>
                  <a:lnTo>
                    <a:pt x="103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8" name="Google Shape;5178;p23"/>
            <p:cNvSpPr/>
            <p:nvPr/>
          </p:nvSpPr>
          <p:spPr>
            <a:xfrm>
              <a:off x="3959226" y="1082674"/>
              <a:ext cx="273050" cy="25400"/>
            </a:xfrm>
            <a:custGeom>
              <a:rect b="b" l="l" r="r" t="t"/>
              <a:pathLst>
                <a:path extrusionOk="0" h="11" w="119">
                  <a:moveTo>
                    <a:pt x="119" y="8"/>
                  </a:moveTo>
                  <a:cubicBezTo>
                    <a:pt x="119" y="9"/>
                    <a:pt x="117" y="11"/>
                    <a:pt x="11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9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9" y="2"/>
                    <a:pt x="119" y="4"/>
                  </a:cubicBezTo>
                  <a:lnTo>
                    <a:pt x="119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79" name="Google Shape;5179;p23"/>
          <p:cNvGrpSpPr/>
          <p:nvPr/>
        </p:nvGrpSpPr>
        <p:grpSpPr>
          <a:xfrm>
            <a:off x="3125788" y="525462"/>
            <a:ext cx="271463" cy="247650"/>
            <a:chOff x="3125788" y="850898"/>
            <a:chExt cx="271463" cy="247650"/>
          </a:xfrm>
        </p:grpSpPr>
        <p:sp>
          <p:nvSpPr>
            <p:cNvPr id="5180" name="Google Shape;5180;p23"/>
            <p:cNvSpPr/>
            <p:nvPr/>
          </p:nvSpPr>
          <p:spPr>
            <a:xfrm>
              <a:off x="3184526" y="1000123"/>
              <a:ext cx="34925" cy="39688"/>
            </a:xfrm>
            <a:custGeom>
              <a:rect b="b" l="l" r="r" t="t"/>
              <a:pathLst>
                <a:path extrusionOk="0" h="17" w="15">
                  <a:moveTo>
                    <a:pt x="1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5" y="15"/>
                    <a:pt x="15" y="1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"/>
                    <a:pt x="13" y="0"/>
                    <a:pt x="1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1" name="Google Shape;5181;p23"/>
            <p:cNvSpPr/>
            <p:nvPr/>
          </p:nvSpPr>
          <p:spPr>
            <a:xfrm>
              <a:off x="3306763" y="1000123"/>
              <a:ext cx="31750" cy="39688"/>
            </a:xfrm>
            <a:custGeom>
              <a:rect b="b" l="l" r="r" t="t"/>
              <a:pathLst>
                <a:path extrusionOk="0" h="17" w="14">
                  <a:moveTo>
                    <a:pt x="1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7"/>
                    <a:pt x="3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4" y="15"/>
                    <a:pt x="14" y="1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1"/>
                    <a:pt x="13" y="0"/>
                    <a:pt x="1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2" name="Google Shape;5182;p23"/>
            <p:cNvSpPr/>
            <p:nvPr/>
          </p:nvSpPr>
          <p:spPr>
            <a:xfrm>
              <a:off x="3125788" y="850898"/>
              <a:ext cx="271463" cy="247650"/>
            </a:xfrm>
            <a:custGeom>
              <a:rect b="b" l="l" r="r" t="t"/>
              <a:pathLst>
                <a:path extrusionOk="0" h="108" w="119">
                  <a:moveTo>
                    <a:pt x="108" y="74"/>
                  </a:moveTo>
                  <a:cubicBezTo>
                    <a:pt x="108" y="99"/>
                    <a:pt x="108" y="99"/>
                    <a:pt x="108" y="99"/>
                  </a:cubicBezTo>
                  <a:cubicBezTo>
                    <a:pt x="108" y="101"/>
                    <a:pt x="107" y="102"/>
                    <a:pt x="105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102"/>
                    <a:pt x="11" y="101"/>
                    <a:pt x="11" y="99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1" y="73"/>
                    <a:pt x="11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9" y="73"/>
                    <a:pt x="19" y="71"/>
                    <a:pt x="19" y="71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2"/>
                    <a:pt x="20" y="57"/>
                    <a:pt x="29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47" y="57"/>
                    <a:pt x="48" y="62"/>
                    <a:pt x="48" y="68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8" y="73"/>
                    <a:pt x="50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71" y="73"/>
                    <a:pt x="71" y="71"/>
                    <a:pt x="71" y="71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1" y="62"/>
                    <a:pt x="71" y="57"/>
                    <a:pt x="81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9" y="57"/>
                    <a:pt x="100" y="62"/>
                    <a:pt x="100" y="68"/>
                  </a:cubicBezTo>
                  <a:cubicBezTo>
                    <a:pt x="100" y="72"/>
                    <a:pt x="100" y="72"/>
                    <a:pt x="100" y="72"/>
                  </a:cubicBezTo>
                  <a:cubicBezTo>
                    <a:pt x="100" y="72"/>
                    <a:pt x="99" y="73"/>
                    <a:pt x="101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8" y="73"/>
                    <a:pt x="108" y="74"/>
                    <a:pt x="108" y="74"/>
                  </a:cubicBezTo>
                  <a:moveTo>
                    <a:pt x="38" y="7"/>
                  </a:moveTo>
                  <a:cubicBezTo>
                    <a:pt x="38" y="6"/>
                    <a:pt x="38" y="6"/>
                    <a:pt x="38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6"/>
                    <a:pt x="81" y="6"/>
                    <a:pt x="81" y="7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3"/>
                  </a:cubicBezTo>
                  <a:lnTo>
                    <a:pt x="38" y="7"/>
                  </a:lnTo>
                  <a:close/>
                  <a:moveTo>
                    <a:pt x="113" y="14"/>
                  </a:moveTo>
                  <a:cubicBezTo>
                    <a:pt x="88" y="14"/>
                    <a:pt x="88" y="14"/>
                    <a:pt x="88" y="14"/>
                  </a:cubicBezTo>
                  <a:cubicBezTo>
                    <a:pt x="88" y="14"/>
                    <a:pt x="88" y="14"/>
                    <a:pt x="88" y="13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8" y="3"/>
                    <a:pt x="85" y="0"/>
                    <a:pt x="81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4" y="0"/>
                    <a:pt x="31" y="3"/>
                    <a:pt x="31" y="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0" y="16"/>
                    <a:pt x="0" y="2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9"/>
                    <a:pt x="1" y="71"/>
                    <a:pt x="3" y="72"/>
                  </a:cubicBezTo>
                  <a:cubicBezTo>
                    <a:pt x="3" y="73"/>
                    <a:pt x="4" y="73"/>
                    <a:pt x="4" y="74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4"/>
                    <a:pt x="8" y="108"/>
                    <a:pt x="13" y="10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10" y="108"/>
                    <a:pt x="115" y="104"/>
                    <a:pt x="115" y="99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7" y="72"/>
                    <a:pt x="119" y="70"/>
                    <a:pt x="119" y="67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16"/>
                    <a:pt x="116" y="14"/>
                    <a:pt x="113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83" name="Google Shape;5183;p23"/>
          <p:cNvGrpSpPr/>
          <p:nvPr/>
        </p:nvGrpSpPr>
        <p:grpSpPr>
          <a:xfrm>
            <a:off x="5133976" y="520700"/>
            <a:ext cx="269875" cy="255588"/>
            <a:chOff x="5133976" y="846136"/>
            <a:chExt cx="269875" cy="255588"/>
          </a:xfrm>
        </p:grpSpPr>
        <p:sp>
          <p:nvSpPr>
            <p:cNvPr id="5184" name="Google Shape;5184;p23"/>
            <p:cNvSpPr/>
            <p:nvPr/>
          </p:nvSpPr>
          <p:spPr>
            <a:xfrm>
              <a:off x="5191126" y="995361"/>
              <a:ext cx="34925" cy="39688"/>
            </a:xfrm>
            <a:custGeom>
              <a:rect b="b" l="l" r="r" t="t"/>
              <a:pathLst>
                <a:path extrusionOk="0" h="17" w="15">
                  <a:moveTo>
                    <a:pt x="1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2" y="17"/>
                    <a:pt x="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5" y="16"/>
                    <a:pt x="15" y="1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5" name="Google Shape;5185;p23"/>
            <p:cNvSpPr/>
            <p:nvPr/>
          </p:nvSpPr>
          <p:spPr>
            <a:xfrm>
              <a:off x="5308601" y="1052511"/>
              <a:ext cx="74613" cy="4763"/>
            </a:xfrm>
            <a:custGeom>
              <a:rect b="b" l="l" r="r" t="t"/>
              <a:pathLst>
                <a:path extrusionOk="0" h="2" w="33">
                  <a:moveTo>
                    <a:pt x="33" y="1"/>
                  </a:moveTo>
                  <a:cubicBezTo>
                    <a:pt x="33" y="2"/>
                    <a:pt x="32" y="2"/>
                    <a:pt x="3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0"/>
                    <a:pt x="33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6" name="Google Shape;5186;p23"/>
            <p:cNvSpPr/>
            <p:nvPr/>
          </p:nvSpPr>
          <p:spPr>
            <a:xfrm>
              <a:off x="5308601" y="993773"/>
              <a:ext cx="31750" cy="6350"/>
            </a:xfrm>
            <a:custGeom>
              <a:rect b="b" l="l" r="r" t="t"/>
              <a:pathLst>
                <a:path extrusionOk="0" h="3" w="14">
                  <a:moveTo>
                    <a:pt x="14" y="2"/>
                  </a:moveTo>
                  <a:cubicBezTo>
                    <a:pt x="14" y="3"/>
                    <a:pt x="14" y="3"/>
                    <a:pt x="13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1"/>
                    <a:pt x="14" y="1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7" name="Google Shape;5187;p23"/>
            <p:cNvSpPr/>
            <p:nvPr/>
          </p:nvSpPr>
          <p:spPr>
            <a:xfrm>
              <a:off x="5351463" y="1071561"/>
              <a:ext cx="30163" cy="6350"/>
            </a:xfrm>
            <a:custGeom>
              <a:rect b="b" l="l" r="r" t="t"/>
              <a:pathLst>
                <a:path extrusionOk="0" h="3" w="13">
                  <a:moveTo>
                    <a:pt x="13" y="2"/>
                  </a:moveTo>
                  <a:cubicBezTo>
                    <a:pt x="13" y="2"/>
                    <a:pt x="13" y="3"/>
                    <a:pt x="13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1"/>
                    <a:pt x="13" y="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8" name="Google Shape;5188;p23"/>
            <p:cNvSpPr/>
            <p:nvPr/>
          </p:nvSpPr>
          <p:spPr>
            <a:xfrm>
              <a:off x="5308601" y="1014411"/>
              <a:ext cx="44450" cy="4763"/>
            </a:xfrm>
            <a:custGeom>
              <a:rect b="b" l="l" r="r" t="t"/>
              <a:pathLst>
                <a:path extrusionOk="0" h="2" w="20">
                  <a:moveTo>
                    <a:pt x="20" y="1"/>
                  </a:moveTo>
                  <a:cubicBezTo>
                    <a:pt x="20" y="2"/>
                    <a:pt x="20" y="2"/>
                    <a:pt x="19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9" name="Google Shape;5189;p23"/>
            <p:cNvSpPr/>
            <p:nvPr/>
          </p:nvSpPr>
          <p:spPr>
            <a:xfrm>
              <a:off x="5308601" y="1031873"/>
              <a:ext cx="74613" cy="7938"/>
            </a:xfrm>
            <a:custGeom>
              <a:rect b="b" l="l" r="r" t="t"/>
              <a:pathLst>
                <a:path extrusionOk="0" h="3" w="33">
                  <a:moveTo>
                    <a:pt x="33" y="2"/>
                  </a:moveTo>
                  <a:cubicBezTo>
                    <a:pt x="33" y="2"/>
                    <a:pt x="32" y="3"/>
                    <a:pt x="3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3" y="1"/>
                    <a:pt x="33" y="1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0" name="Google Shape;5190;p23"/>
            <p:cNvSpPr/>
            <p:nvPr/>
          </p:nvSpPr>
          <p:spPr>
            <a:xfrm>
              <a:off x="5287963" y="963611"/>
              <a:ext cx="115888" cy="138113"/>
            </a:xfrm>
            <a:custGeom>
              <a:rect b="b" l="l" r="r" t="t"/>
              <a:pathLst>
                <a:path extrusionOk="0" h="60" w="51">
                  <a:moveTo>
                    <a:pt x="47" y="58"/>
                  </a:move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7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8"/>
                    <a:pt x="31" y="20"/>
                    <a:pt x="33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1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8"/>
                    <a:pt x="47" y="58"/>
                  </a:cubicBezTo>
                  <a:moveTo>
                    <a:pt x="32" y="6"/>
                  </a:moveTo>
                  <a:cubicBezTo>
                    <a:pt x="32" y="5"/>
                    <a:pt x="33" y="6"/>
                    <a:pt x="33" y="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6" y="17"/>
                    <a:pt x="45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7"/>
                    <a:pt x="32" y="17"/>
                    <a:pt x="32" y="16"/>
                  </a:cubicBezTo>
                  <a:lnTo>
                    <a:pt x="32" y="6"/>
                  </a:lnTo>
                  <a:close/>
                  <a:moveTo>
                    <a:pt x="49" y="15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0" y="0"/>
                    <a:pt x="2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0"/>
                    <a:pt x="4" y="60"/>
                    <a:pt x="4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9" y="60"/>
                    <a:pt x="51" y="59"/>
                    <a:pt x="51" y="57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18"/>
                    <a:pt x="50" y="16"/>
                    <a:pt x="49" y="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1" name="Google Shape;5191;p23"/>
            <p:cNvSpPr/>
            <p:nvPr/>
          </p:nvSpPr>
          <p:spPr>
            <a:xfrm>
              <a:off x="5133976" y="846136"/>
              <a:ext cx="268288" cy="247650"/>
            </a:xfrm>
            <a:custGeom>
              <a:rect b="b" l="l" r="r" t="t"/>
              <a:pathLst>
                <a:path extrusionOk="0" h="108" w="117">
                  <a:moveTo>
                    <a:pt x="37" y="7"/>
                  </a:moveTo>
                  <a:cubicBezTo>
                    <a:pt x="37" y="7"/>
                    <a:pt x="37" y="7"/>
                    <a:pt x="37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80" y="7"/>
                    <a:pt x="80" y="8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79" y="14"/>
                    <a:pt x="79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lnTo>
                    <a:pt x="37" y="7"/>
                  </a:lnTo>
                  <a:close/>
                  <a:moveTo>
                    <a:pt x="61" y="102"/>
                  </a:moveTo>
                  <a:cubicBezTo>
                    <a:pt x="61" y="101"/>
                    <a:pt x="60" y="101"/>
                    <a:pt x="60" y="101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1" y="101"/>
                    <a:pt x="10" y="100"/>
                    <a:pt x="10" y="99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3"/>
                    <a:pt x="11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8" y="73"/>
                    <a:pt x="18" y="72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3"/>
                    <a:pt x="18" y="57"/>
                    <a:pt x="24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7" y="57"/>
                    <a:pt x="48" y="63"/>
                    <a:pt x="48" y="66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3"/>
                    <a:pt x="49" y="73"/>
                    <a:pt x="49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61" y="72"/>
                    <a:pt x="61" y="72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48"/>
                    <a:pt x="65" y="45"/>
                    <a:pt x="69" y="4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9" y="45"/>
                    <a:pt x="102" y="46"/>
                    <a:pt x="104" y="48"/>
                  </a:cubicBezTo>
                  <a:cubicBezTo>
                    <a:pt x="104" y="48"/>
                    <a:pt x="113" y="55"/>
                    <a:pt x="116" y="58"/>
                  </a:cubicBezTo>
                  <a:cubicBezTo>
                    <a:pt x="116" y="58"/>
                    <a:pt x="117" y="58"/>
                    <a:pt x="117" y="57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17"/>
                    <a:pt x="114" y="14"/>
                    <a:pt x="11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6" y="14"/>
                    <a:pt x="86" y="14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3"/>
                    <a:pt x="83" y="0"/>
                    <a:pt x="8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0" y="3"/>
                    <a:pt x="30" y="7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2" y="14"/>
                    <a:pt x="0" y="17"/>
                    <a:pt x="0" y="2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0"/>
                    <a:pt x="1" y="71"/>
                    <a:pt x="3" y="72"/>
                  </a:cubicBezTo>
                  <a:cubicBezTo>
                    <a:pt x="3" y="73"/>
                    <a:pt x="4" y="73"/>
                    <a:pt x="4" y="74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104"/>
                    <a:pt x="8" y="108"/>
                    <a:pt x="13" y="108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1" y="108"/>
                    <a:pt x="61" y="108"/>
                    <a:pt x="61" y="108"/>
                  </a:cubicBezTo>
                  <a:lnTo>
                    <a:pt x="61" y="10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92" name="Google Shape;5192;p23"/>
          <p:cNvGrpSpPr/>
          <p:nvPr/>
        </p:nvGrpSpPr>
        <p:grpSpPr>
          <a:xfrm>
            <a:off x="5535613" y="541337"/>
            <a:ext cx="269875" cy="215900"/>
            <a:chOff x="5535613" y="866773"/>
            <a:chExt cx="269875" cy="215900"/>
          </a:xfrm>
        </p:grpSpPr>
        <p:sp>
          <p:nvSpPr>
            <p:cNvPr id="5193" name="Google Shape;5193;p23"/>
            <p:cNvSpPr/>
            <p:nvPr/>
          </p:nvSpPr>
          <p:spPr>
            <a:xfrm>
              <a:off x="5535613" y="866773"/>
              <a:ext cx="269875" cy="215900"/>
            </a:xfrm>
            <a:custGeom>
              <a:rect b="b" l="l" r="r" t="t"/>
              <a:pathLst>
                <a:path extrusionOk="0" h="94" w="118">
                  <a:moveTo>
                    <a:pt x="96" y="19"/>
                  </a:moveTo>
                  <a:cubicBezTo>
                    <a:pt x="98" y="19"/>
                    <a:pt x="99" y="20"/>
                    <a:pt x="99" y="20"/>
                  </a:cubicBezTo>
                  <a:cubicBezTo>
                    <a:pt x="101" y="23"/>
                    <a:pt x="103" y="25"/>
                    <a:pt x="104" y="27"/>
                  </a:cubicBezTo>
                  <a:cubicBezTo>
                    <a:pt x="106" y="29"/>
                    <a:pt x="108" y="32"/>
                    <a:pt x="112" y="35"/>
                  </a:cubicBezTo>
                  <a:cubicBezTo>
                    <a:pt x="112" y="36"/>
                    <a:pt x="113" y="37"/>
                    <a:pt x="113" y="38"/>
                  </a:cubicBezTo>
                  <a:cubicBezTo>
                    <a:pt x="113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09" y="75"/>
                    <a:pt x="106" y="78"/>
                    <a:pt x="104" y="80"/>
                  </a:cubicBezTo>
                  <a:cubicBezTo>
                    <a:pt x="103" y="82"/>
                    <a:pt x="101" y="85"/>
                    <a:pt x="99" y="88"/>
                  </a:cubicBezTo>
                  <a:cubicBezTo>
                    <a:pt x="98" y="88"/>
                    <a:pt x="98" y="88"/>
                    <a:pt x="97" y="88"/>
                  </a:cubicBezTo>
                  <a:cubicBezTo>
                    <a:pt x="21" y="88"/>
                    <a:pt x="21" y="88"/>
                    <a:pt x="21" y="88"/>
                  </a:cubicBezTo>
                  <a:cubicBezTo>
                    <a:pt x="21" y="88"/>
                    <a:pt x="20" y="88"/>
                    <a:pt x="20" y="88"/>
                  </a:cubicBezTo>
                  <a:cubicBezTo>
                    <a:pt x="17" y="85"/>
                    <a:pt x="15" y="82"/>
                    <a:pt x="14" y="80"/>
                  </a:cubicBezTo>
                  <a:cubicBezTo>
                    <a:pt x="12" y="78"/>
                    <a:pt x="9" y="75"/>
                    <a:pt x="6" y="71"/>
                  </a:cubicBezTo>
                  <a:cubicBezTo>
                    <a:pt x="5" y="71"/>
                    <a:pt x="5" y="71"/>
                    <a:pt x="5" y="6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7"/>
                    <a:pt x="6" y="36"/>
                    <a:pt x="6" y="36"/>
                  </a:cubicBezTo>
                  <a:cubicBezTo>
                    <a:pt x="9" y="32"/>
                    <a:pt x="12" y="29"/>
                    <a:pt x="14" y="27"/>
                  </a:cubicBezTo>
                  <a:cubicBezTo>
                    <a:pt x="15" y="25"/>
                    <a:pt x="17" y="23"/>
                    <a:pt x="19" y="20"/>
                  </a:cubicBezTo>
                  <a:cubicBezTo>
                    <a:pt x="20" y="20"/>
                    <a:pt x="20" y="19"/>
                    <a:pt x="22" y="19"/>
                  </a:cubicBezTo>
                  <a:lnTo>
                    <a:pt x="96" y="19"/>
                  </a:lnTo>
                  <a:close/>
                  <a:moveTo>
                    <a:pt x="53" y="7"/>
                  </a:moveTo>
                  <a:cubicBezTo>
                    <a:pt x="65" y="7"/>
                    <a:pt x="65" y="7"/>
                    <a:pt x="65" y="7"/>
                  </a:cubicBezTo>
                  <a:cubicBezTo>
                    <a:pt x="69" y="7"/>
                    <a:pt x="72" y="9"/>
                    <a:pt x="74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6" y="9"/>
                    <a:pt x="50" y="7"/>
                    <a:pt x="53" y="7"/>
                  </a:cubicBezTo>
                  <a:moveTo>
                    <a:pt x="118" y="42"/>
                  </a:moveTo>
                  <a:cubicBezTo>
                    <a:pt x="118" y="29"/>
                    <a:pt x="118" y="29"/>
                    <a:pt x="118" y="29"/>
                  </a:cubicBezTo>
                  <a:cubicBezTo>
                    <a:pt x="118" y="24"/>
                    <a:pt x="116" y="20"/>
                    <a:pt x="112" y="17"/>
                  </a:cubicBezTo>
                  <a:cubicBezTo>
                    <a:pt x="110" y="15"/>
                    <a:pt x="106" y="13"/>
                    <a:pt x="103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9" y="6"/>
                    <a:pt x="73" y="0"/>
                    <a:pt x="66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5" y="0"/>
                    <a:pt x="39" y="6"/>
                    <a:pt x="38" y="13"/>
                  </a:cubicBezTo>
                  <a:cubicBezTo>
                    <a:pt x="38" y="13"/>
                    <a:pt x="38" y="13"/>
                    <a:pt x="37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7" y="13"/>
                    <a:pt x="0" y="20"/>
                    <a:pt x="0" y="29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7"/>
                    <a:pt x="7" y="94"/>
                    <a:pt x="15" y="94"/>
                  </a:cubicBezTo>
                  <a:cubicBezTo>
                    <a:pt x="103" y="94"/>
                    <a:pt x="103" y="94"/>
                    <a:pt x="103" y="94"/>
                  </a:cubicBezTo>
                  <a:cubicBezTo>
                    <a:pt x="111" y="94"/>
                    <a:pt x="118" y="87"/>
                    <a:pt x="118" y="78"/>
                  </a:cubicBezTo>
                  <a:lnTo>
                    <a:pt x="118" y="4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4" name="Google Shape;5194;p23"/>
            <p:cNvSpPr/>
            <p:nvPr/>
          </p:nvSpPr>
          <p:spPr>
            <a:xfrm>
              <a:off x="5626101" y="968373"/>
              <a:ext cx="50800" cy="9525"/>
            </a:xfrm>
            <a:custGeom>
              <a:rect b="b" l="l" r="r" t="t"/>
              <a:pathLst>
                <a:path extrusionOk="0" h="4" w="22">
                  <a:moveTo>
                    <a:pt x="22" y="2"/>
                  </a:moveTo>
                  <a:cubicBezTo>
                    <a:pt x="22" y="3"/>
                    <a:pt x="21" y="4"/>
                    <a:pt x="2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2" y="0"/>
                    <a:pt x="22" y="1"/>
                  </a:cubicBezTo>
                  <a:lnTo>
                    <a:pt x="22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5" name="Google Shape;5195;p23"/>
            <p:cNvSpPr/>
            <p:nvPr/>
          </p:nvSpPr>
          <p:spPr>
            <a:xfrm>
              <a:off x="5626101" y="998536"/>
              <a:ext cx="71438" cy="7938"/>
            </a:xfrm>
            <a:custGeom>
              <a:rect b="b" l="l" r="r" t="t"/>
              <a:pathLst>
                <a:path extrusionOk="0" h="4" w="31">
                  <a:moveTo>
                    <a:pt x="31" y="2"/>
                  </a:moveTo>
                  <a:cubicBezTo>
                    <a:pt x="31" y="3"/>
                    <a:pt x="31" y="4"/>
                    <a:pt x="3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1"/>
                    <a:pt x="31" y="1"/>
                  </a:cubicBezTo>
                  <a:lnTo>
                    <a:pt x="31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6" name="Google Shape;5196;p23"/>
            <p:cNvSpPr/>
            <p:nvPr/>
          </p:nvSpPr>
          <p:spPr>
            <a:xfrm>
              <a:off x="5600701" y="942973"/>
              <a:ext cx="138113" cy="87313"/>
            </a:xfrm>
            <a:custGeom>
              <a:rect b="b" l="l" r="r" t="t"/>
              <a:pathLst>
                <a:path extrusionOk="0" h="38" w="60">
                  <a:moveTo>
                    <a:pt x="4" y="33"/>
                  </a:moveTo>
                  <a:cubicBezTo>
                    <a:pt x="4" y="34"/>
                    <a:pt x="4" y="35"/>
                    <a:pt x="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5"/>
                    <a:pt x="56" y="34"/>
                    <a:pt x="56" y="33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4"/>
                    <a:pt x="5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4" y="5"/>
                  </a:cubicBezTo>
                  <a:lnTo>
                    <a:pt x="4" y="33"/>
                  </a:lnTo>
                  <a:close/>
                  <a:moveTo>
                    <a:pt x="60" y="37"/>
                  </a:moveTo>
                  <a:cubicBezTo>
                    <a:pt x="60" y="38"/>
                    <a:pt x="60" y="38"/>
                    <a:pt x="59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0" y="38"/>
                    <a:pt x="0" y="3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0" y="0"/>
                    <a:pt x="60" y="1"/>
                    <a:pt x="60" y="2"/>
                  </a:cubicBezTo>
                  <a:lnTo>
                    <a:pt x="60" y="3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97" name="Google Shape;5197;p23"/>
          <p:cNvSpPr/>
          <p:nvPr/>
        </p:nvSpPr>
        <p:spPr>
          <a:xfrm>
            <a:off x="5946776" y="536575"/>
            <a:ext cx="271463" cy="225425"/>
          </a:xfrm>
          <a:custGeom>
            <a:rect b="b" l="l" r="r" t="t"/>
            <a:pathLst>
              <a:path extrusionOk="0" h="98" w="118">
                <a:moveTo>
                  <a:pt x="14" y="71"/>
                </a:moveTo>
                <a:cubicBezTo>
                  <a:pt x="14" y="70"/>
                  <a:pt x="15" y="70"/>
                  <a:pt x="16" y="70"/>
                </a:cubicBezTo>
                <a:cubicBezTo>
                  <a:pt x="26" y="70"/>
                  <a:pt x="26" y="70"/>
                  <a:pt x="26" y="70"/>
                </a:cubicBezTo>
                <a:cubicBezTo>
                  <a:pt x="26" y="70"/>
                  <a:pt x="27" y="70"/>
                  <a:pt x="27" y="71"/>
                </a:cubicBezTo>
                <a:cubicBezTo>
                  <a:pt x="27" y="81"/>
                  <a:pt x="27" y="81"/>
                  <a:pt x="27" y="81"/>
                </a:cubicBezTo>
                <a:cubicBezTo>
                  <a:pt x="27" y="82"/>
                  <a:pt x="26" y="83"/>
                  <a:pt x="26" y="83"/>
                </a:cubicBezTo>
                <a:cubicBezTo>
                  <a:pt x="16" y="83"/>
                  <a:pt x="16" y="83"/>
                  <a:pt x="16" y="83"/>
                </a:cubicBezTo>
                <a:cubicBezTo>
                  <a:pt x="15" y="83"/>
                  <a:pt x="14" y="82"/>
                  <a:pt x="14" y="81"/>
                </a:cubicBezTo>
                <a:lnTo>
                  <a:pt x="14" y="71"/>
                </a:lnTo>
                <a:close/>
                <a:moveTo>
                  <a:pt x="14" y="54"/>
                </a:moveTo>
                <a:cubicBezTo>
                  <a:pt x="14" y="53"/>
                  <a:pt x="15" y="53"/>
                  <a:pt x="16" y="53"/>
                </a:cubicBezTo>
                <a:cubicBezTo>
                  <a:pt x="26" y="53"/>
                  <a:pt x="26" y="53"/>
                  <a:pt x="26" y="53"/>
                </a:cubicBezTo>
                <a:cubicBezTo>
                  <a:pt x="26" y="53"/>
                  <a:pt x="27" y="53"/>
                  <a:pt x="27" y="54"/>
                </a:cubicBezTo>
                <a:cubicBezTo>
                  <a:pt x="27" y="64"/>
                  <a:pt x="27" y="64"/>
                  <a:pt x="27" y="64"/>
                </a:cubicBezTo>
                <a:cubicBezTo>
                  <a:pt x="27" y="65"/>
                  <a:pt x="26" y="65"/>
                  <a:pt x="26" y="65"/>
                </a:cubicBezTo>
                <a:cubicBezTo>
                  <a:pt x="16" y="65"/>
                  <a:pt x="16" y="65"/>
                  <a:pt x="16" y="65"/>
                </a:cubicBezTo>
                <a:cubicBezTo>
                  <a:pt x="15" y="65"/>
                  <a:pt x="14" y="65"/>
                  <a:pt x="14" y="64"/>
                </a:cubicBezTo>
                <a:lnTo>
                  <a:pt x="14" y="54"/>
                </a:lnTo>
                <a:close/>
                <a:moveTo>
                  <a:pt x="14" y="36"/>
                </a:moveTo>
                <a:cubicBezTo>
                  <a:pt x="14" y="35"/>
                  <a:pt x="15" y="35"/>
                  <a:pt x="1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7" y="35"/>
                  <a:pt x="27" y="36"/>
                </a:cubicBezTo>
                <a:cubicBezTo>
                  <a:pt x="27" y="46"/>
                  <a:pt x="27" y="46"/>
                  <a:pt x="27" y="46"/>
                </a:cubicBezTo>
                <a:cubicBezTo>
                  <a:pt x="27" y="47"/>
                  <a:pt x="26" y="48"/>
                  <a:pt x="26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15" y="48"/>
                  <a:pt x="14" y="47"/>
                  <a:pt x="14" y="46"/>
                </a:cubicBezTo>
                <a:lnTo>
                  <a:pt x="14" y="36"/>
                </a:lnTo>
                <a:close/>
                <a:moveTo>
                  <a:pt x="91" y="71"/>
                </a:moveTo>
                <a:cubicBezTo>
                  <a:pt x="91" y="70"/>
                  <a:pt x="91" y="70"/>
                  <a:pt x="9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03" y="70"/>
                  <a:pt x="103" y="70"/>
                  <a:pt x="103" y="71"/>
                </a:cubicBezTo>
                <a:cubicBezTo>
                  <a:pt x="103" y="81"/>
                  <a:pt x="103" y="81"/>
                  <a:pt x="103" y="81"/>
                </a:cubicBezTo>
                <a:cubicBezTo>
                  <a:pt x="103" y="82"/>
                  <a:pt x="103" y="83"/>
                  <a:pt x="102" y="83"/>
                </a:cubicBezTo>
                <a:cubicBezTo>
                  <a:pt x="92" y="83"/>
                  <a:pt x="92" y="83"/>
                  <a:pt x="92" y="83"/>
                </a:cubicBezTo>
                <a:cubicBezTo>
                  <a:pt x="91" y="83"/>
                  <a:pt x="91" y="82"/>
                  <a:pt x="91" y="81"/>
                </a:cubicBezTo>
                <a:lnTo>
                  <a:pt x="91" y="71"/>
                </a:lnTo>
                <a:close/>
                <a:moveTo>
                  <a:pt x="91" y="54"/>
                </a:moveTo>
                <a:cubicBezTo>
                  <a:pt x="91" y="53"/>
                  <a:pt x="91" y="53"/>
                  <a:pt x="92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3" y="53"/>
                  <a:pt x="103" y="53"/>
                  <a:pt x="103" y="54"/>
                </a:cubicBezTo>
                <a:cubicBezTo>
                  <a:pt x="103" y="64"/>
                  <a:pt x="103" y="64"/>
                  <a:pt x="103" y="64"/>
                </a:cubicBezTo>
                <a:cubicBezTo>
                  <a:pt x="103" y="65"/>
                  <a:pt x="103" y="65"/>
                  <a:pt x="102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1" y="65"/>
                  <a:pt x="91" y="65"/>
                  <a:pt x="91" y="64"/>
                </a:cubicBezTo>
                <a:lnTo>
                  <a:pt x="91" y="54"/>
                </a:lnTo>
                <a:close/>
                <a:moveTo>
                  <a:pt x="91" y="36"/>
                </a:moveTo>
                <a:cubicBezTo>
                  <a:pt x="91" y="35"/>
                  <a:pt x="91" y="35"/>
                  <a:pt x="92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03" y="35"/>
                  <a:pt x="103" y="35"/>
                  <a:pt x="103" y="36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3" y="47"/>
                  <a:pt x="103" y="48"/>
                  <a:pt x="102" y="48"/>
                </a:cubicBezTo>
                <a:cubicBezTo>
                  <a:pt x="92" y="48"/>
                  <a:pt x="92" y="48"/>
                  <a:pt x="92" y="48"/>
                </a:cubicBezTo>
                <a:cubicBezTo>
                  <a:pt x="91" y="48"/>
                  <a:pt x="91" y="47"/>
                  <a:pt x="91" y="46"/>
                </a:cubicBezTo>
                <a:lnTo>
                  <a:pt x="91" y="36"/>
                </a:lnTo>
                <a:close/>
                <a:moveTo>
                  <a:pt x="43" y="52"/>
                </a:moveTo>
                <a:cubicBezTo>
                  <a:pt x="53" y="52"/>
                  <a:pt x="53" y="52"/>
                  <a:pt x="53" y="52"/>
                </a:cubicBezTo>
                <a:cubicBezTo>
                  <a:pt x="54" y="52"/>
                  <a:pt x="55" y="53"/>
                  <a:pt x="55" y="54"/>
                </a:cubicBezTo>
                <a:cubicBezTo>
                  <a:pt x="55" y="64"/>
                  <a:pt x="55" y="64"/>
                  <a:pt x="55" y="64"/>
                </a:cubicBezTo>
                <a:cubicBezTo>
                  <a:pt x="55" y="64"/>
                  <a:pt x="54" y="65"/>
                  <a:pt x="53" y="65"/>
                </a:cubicBezTo>
                <a:cubicBezTo>
                  <a:pt x="43" y="65"/>
                  <a:pt x="43" y="65"/>
                  <a:pt x="43" y="65"/>
                </a:cubicBezTo>
                <a:cubicBezTo>
                  <a:pt x="42" y="65"/>
                  <a:pt x="42" y="64"/>
                  <a:pt x="42" y="64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53"/>
                  <a:pt x="42" y="52"/>
                  <a:pt x="43" y="52"/>
                </a:cubicBezTo>
                <a:moveTo>
                  <a:pt x="43" y="35"/>
                </a:moveTo>
                <a:cubicBezTo>
                  <a:pt x="53" y="35"/>
                  <a:pt x="53" y="35"/>
                  <a:pt x="53" y="35"/>
                </a:cubicBezTo>
                <a:cubicBezTo>
                  <a:pt x="54" y="35"/>
                  <a:pt x="55" y="36"/>
                  <a:pt x="55" y="36"/>
                </a:cubicBezTo>
                <a:cubicBezTo>
                  <a:pt x="55" y="47"/>
                  <a:pt x="55" y="47"/>
                  <a:pt x="55" y="47"/>
                </a:cubicBezTo>
                <a:cubicBezTo>
                  <a:pt x="55" y="47"/>
                  <a:pt x="54" y="48"/>
                  <a:pt x="53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2" y="48"/>
                  <a:pt x="42" y="47"/>
                  <a:pt x="42" y="47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5"/>
                  <a:pt x="43" y="35"/>
                </a:cubicBezTo>
                <a:moveTo>
                  <a:pt x="55" y="29"/>
                </a:moveTo>
                <a:cubicBezTo>
                  <a:pt x="55" y="30"/>
                  <a:pt x="54" y="30"/>
                  <a:pt x="5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2" y="30"/>
                  <a:pt x="42" y="30"/>
                  <a:pt x="42" y="29"/>
                </a:cubicBezTo>
                <a:cubicBezTo>
                  <a:pt x="42" y="19"/>
                  <a:pt x="42" y="19"/>
                  <a:pt x="42" y="19"/>
                </a:cubicBezTo>
                <a:cubicBezTo>
                  <a:pt x="42" y="18"/>
                  <a:pt x="42" y="17"/>
                  <a:pt x="43" y="17"/>
                </a:cubicBezTo>
                <a:cubicBezTo>
                  <a:pt x="53" y="17"/>
                  <a:pt x="53" y="17"/>
                  <a:pt x="53" y="17"/>
                </a:cubicBezTo>
                <a:cubicBezTo>
                  <a:pt x="54" y="17"/>
                  <a:pt x="55" y="18"/>
                  <a:pt x="55" y="19"/>
                </a:cubicBezTo>
                <a:lnTo>
                  <a:pt x="55" y="29"/>
                </a:lnTo>
                <a:close/>
                <a:moveTo>
                  <a:pt x="68" y="73"/>
                </a:moveTo>
                <a:cubicBezTo>
                  <a:pt x="68" y="73"/>
                  <a:pt x="69" y="73"/>
                  <a:pt x="69" y="74"/>
                </a:cubicBezTo>
                <a:cubicBezTo>
                  <a:pt x="69" y="90"/>
                  <a:pt x="69" y="90"/>
                  <a:pt x="69" y="90"/>
                </a:cubicBezTo>
                <a:cubicBezTo>
                  <a:pt x="69" y="90"/>
                  <a:pt x="68" y="91"/>
                  <a:pt x="68" y="91"/>
                </a:cubicBezTo>
                <a:cubicBezTo>
                  <a:pt x="52" y="91"/>
                  <a:pt x="52" y="91"/>
                  <a:pt x="52" y="91"/>
                </a:cubicBezTo>
                <a:cubicBezTo>
                  <a:pt x="51" y="91"/>
                  <a:pt x="51" y="90"/>
                  <a:pt x="51" y="90"/>
                </a:cubicBezTo>
                <a:cubicBezTo>
                  <a:pt x="51" y="74"/>
                  <a:pt x="51" y="74"/>
                  <a:pt x="51" y="74"/>
                </a:cubicBezTo>
                <a:cubicBezTo>
                  <a:pt x="51" y="73"/>
                  <a:pt x="51" y="73"/>
                  <a:pt x="52" y="73"/>
                </a:cubicBezTo>
                <a:lnTo>
                  <a:pt x="68" y="73"/>
                </a:lnTo>
                <a:close/>
                <a:moveTo>
                  <a:pt x="66" y="52"/>
                </a:moveTo>
                <a:cubicBezTo>
                  <a:pt x="76" y="52"/>
                  <a:pt x="76" y="52"/>
                  <a:pt x="76" y="52"/>
                </a:cubicBezTo>
                <a:cubicBezTo>
                  <a:pt x="77" y="52"/>
                  <a:pt x="78" y="53"/>
                  <a:pt x="78" y="54"/>
                </a:cubicBezTo>
                <a:cubicBezTo>
                  <a:pt x="78" y="64"/>
                  <a:pt x="78" y="64"/>
                  <a:pt x="78" y="64"/>
                </a:cubicBezTo>
                <a:cubicBezTo>
                  <a:pt x="78" y="64"/>
                  <a:pt x="77" y="65"/>
                  <a:pt x="76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5" y="65"/>
                  <a:pt x="65" y="64"/>
                  <a:pt x="65" y="64"/>
                </a:cubicBezTo>
                <a:cubicBezTo>
                  <a:pt x="65" y="54"/>
                  <a:pt x="65" y="54"/>
                  <a:pt x="65" y="54"/>
                </a:cubicBezTo>
                <a:cubicBezTo>
                  <a:pt x="65" y="53"/>
                  <a:pt x="65" y="52"/>
                  <a:pt x="66" y="52"/>
                </a:cubicBezTo>
                <a:moveTo>
                  <a:pt x="65" y="29"/>
                </a:moveTo>
                <a:cubicBezTo>
                  <a:pt x="65" y="19"/>
                  <a:pt x="65" y="19"/>
                  <a:pt x="65" y="19"/>
                </a:cubicBezTo>
                <a:cubicBezTo>
                  <a:pt x="65" y="18"/>
                  <a:pt x="65" y="17"/>
                  <a:pt x="66" y="17"/>
                </a:cubicBezTo>
                <a:cubicBezTo>
                  <a:pt x="76" y="17"/>
                  <a:pt x="76" y="17"/>
                  <a:pt x="76" y="17"/>
                </a:cubicBezTo>
                <a:cubicBezTo>
                  <a:pt x="77" y="17"/>
                  <a:pt x="78" y="18"/>
                  <a:pt x="78" y="19"/>
                </a:cubicBezTo>
                <a:cubicBezTo>
                  <a:pt x="78" y="29"/>
                  <a:pt x="78" y="29"/>
                  <a:pt x="78" y="29"/>
                </a:cubicBezTo>
                <a:cubicBezTo>
                  <a:pt x="78" y="30"/>
                  <a:pt x="77" y="30"/>
                  <a:pt x="76" y="30"/>
                </a:cubicBezTo>
                <a:cubicBezTo>
                  <a:pt x="66" y="30"/>
                  <a:pt x="66" y="30"/>
                  <a:pt x="66" y="30"/>
                </a:cubicBezTo>
                <a:cubicBezTo>
                  <a:pt x="65" y="30"/>
                  <a:pt x="65" y="30"/>
                  <a:pt x="65" y="29"/>
                </a:cubicBezTo>
                <a:moveTo>
                  <a:pt x="66" y="35"/>
                </a:moveTo>
                <a:cubicBezTo>
                  <a:pt x="76" y="35"/>
                  <a:pt x="76" y="35"/>
                  <a:pt x="76" y="35"/>
                </a:cubicBezTo>
                <a:cubicBezTo>
                  <a:pt x="77" y="35"/>
                  <a:pt x="78" y="36"/>
                  <a:pt x="78" y="36"/>
                </a:cubicBezTo>
                <a:cubicBezTo>
                  <a:pt x="78" y="47"/>
                  <a:pt x="78" y="47"/>
                  <a:pt x="78" y="47"/>
                </a:cubicBezTo>
                <a:cubicBezTo>
                  <a:pt x="78" y="47"/>
                  <a:pt x="77" y="48"/>
                  <a:pt x="76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5" y="48"/>
                  <a:pt x="65" y="47"/>
                  <a:pt x="65" y="47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5" y="35"/>
                  <a:pt x="66" y="35"/>
                </a:cubicBezTo>
                <a:moveTo>
                  <a:pt x="116" y="91"/>
                </a:moveTo>
                <a:cubicBezTo>
                  <a:pt x="115" y="91"/>
                  <a:pt x="115" y="91"/>
                  <a:pt x="115" y="91"/>
                </a:cubicBezTo>
                <a:cubicBezTo>
                  <a:pt x="114" y="91"/>
                  <a:pt x="114" y="90"/>
                  <a:pt x="114" y="90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3" y="20"/>
                  <a:pt x="111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7"/>
                  <a:pt x="87" y="7"/>
                  <a:pt x="87" y="7"/>
                </a:cubicBezTo>
                <a:cubicBezTo>
                  <a:pt x="87" y="7"/>
                  <a:pt x="87" y="7"/>
                  <a:pt x="87" y="7"/>
                </a:cubicBezTo>
                <a:cubicBezTo>
                  <a:pt x="88" y="7"/>
                  <a:pt x="89" y="6"/>
                  <a:pt x="89" y="5"/>
                </a:cubicBezTo>
                <a:cubicBezTo>
                  <a:pt x="89" y="2"/>
                  <a:pt x="89" y="2"/>
                  <a:pt x="89" y="2"/>
                </a:cubicBezTo>
                <a:cubicBezTo>
                  <a:pt x="89" y="1"/>
                  <a:pt x="88" y="0"/>
                  <a:pt x="8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1" y="0"/>
                  <a:pt x="31" y="1"/>
                  <a:pt x="31" y="2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6"/>
                  <a:pt x="31" y="7"/>
                  <a:pt x="32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3" y="20"/>
                  <a:pt x="32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5" y="20"/>
                  <a:pt x="4" y="22"/>
                  <a:pt x="4" y="23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1"/>
                  <a:pt x="3" y="91"/>
                  <a:pt x="3" y="91"/>
                </a:cubicBezTo>
                <a:cubicBezTo>
                  <a:pt x="1" y="91"/>
                  <a:pt x="1" y="91"/>
                  <a:pt x="1" y="91"/>
                </a:cubicBezTo>
                <a:cubicBezTo>
                  <a:pt x="0" y="91"/>
                  <a:pt x="0" y="92"/>
                  <a:pt x="0" y="93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7"/>
                  <a:pt x="0" y="98"/>
                  <a:pt x="1" y="98"/>
                </a:cubicBezTo>
                <a:cubicBezTo>
                  <a:pt x="116" y="98"/>
                  <a:pt x="116" y="98"/>
                  <a:pt x="116" y="98"/>
                </a:cubicBezTo>
                <a:cubicBezTo>
                  <a:pt x="117" y="98"/>
                  <a:pt x="118" y="97"/>
                  <a:pt x="118" y="96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18" y="92"/>
                  <a:pt x="117" y="91"/>
                  <a:pt x="116" y="9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8" name="Google Shape;5198;p23"/>
          <p:cNvSpPr/>
          <p:nvPr/>
        </p:nvSpPr>
        <p:spPr>
          <a:xfrm>
            <a:off x="4757738" y="493712"/>
            <a:ext cx="269875" cy="311150"/>
          </a:xfrm>
          <a:custGeom>
            <a:rect b="b" l="l" r="r" t="t"/>
            <a:pathLst>
              <a:path extrusionOk="0" h="136" w="118">
                <a:moveTo>
                  <a:pt x="107" y="44"/>
                </a:moveTo>
                <a:cubicBezTo>
                  <a:pt x="107" y="46"/>
                  <a:pt x="105" y="48"/>
                  <a:pt x="102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2" y="48"/>
                  <a:pt x="10" y="46"/>
                  <a:pt x="10" y="44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19"/>
                  <a:pt x="12" y="16"/>
                  <a:pt x="15" y="16"/>
                </a:cubicBezTo>
                <a:cubicBezTo>
                  <a:pt x="102" y="16"/>
                  <a:pt x="102" y="16"/>
                  <a:pt x="102" y="16"/>
                </a:cubicBezTo>
                <a:cubicBezTo>
                  <a:pt x="105" y="16"/>
                  <a:pt x="107" y="19"/>
                  <a:pt x="107" y="21"/>
                </a:cubicBezTo>
                <a:lnTo>
                  <a:pt x="107" y="44"/>
                </a:lnTo>
                <a:close/>
                <a:moveTo>
                  <a:pt x="107" y="117"/>
                </a:moveTo>
                <a:cubicBezTo>
                  <a:pt x="107" y="119"/>
                  <a:pt x="105" y="121"/>
                  <a:pt x="103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3" y="121"/>
                  <a:pt x="82" y="119"/>
                  <a:pt x="82" y="117"/>
                </a:cubicBezTo>
                <a:cubicBezTo>
                  <a:pt x="82" y="70"/>
                  <a:pt x="82" y="70"/>
                  <a:pt x="82" y="70"/>
                </a:cubicBezTo>
                <a:cubicBezTo>
                  <a:pt x="82" y="68"/>
                  <a:pt x="83" y="66"/>
                  <a:pt x="85" y="66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5" y="66"/>
                  <a:pt x="107" y="68"/>
                  <a:pt x="107" y="70"/>
                </a:cubicBezTo>
                <a:lnTo>
                  <a:pt x="107" y="117"/>
                </a:lnTo>
                <a:close/>
                <a:moveTo>
                  <a:pt x="70" y="85"/>
                </a:moveTo>
                <a:cubicBezTo>
                  <a:pt x="70" y="87"/>
                  <a:pt x="68" y="89"/>
                  <a:pt x="66" y="89"/>
                </a:cubicBezTo>
                <a:cubicBezTo>
                  <a:pt x="49" y="89"/>
                  <a:pt x="49" y="89"/>
                  <a:pt x="49" y="89"/>
                </a:cubicBezTo>
                <a:cubicBezTo>
                  <a:pt x="47" y="89"/>
                  <a:pt x="45" y="87"/>
                  <a:pt x="45" y="85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68"/>
                  <a:pt x="47" y="66"/>
                  <a:pt x="49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8" y="66"/>
                  <a:pt x="70" y="68"/>
                  <a:pt x="70" y="70"/>
                </a:cubicBezTo>
                <a:lnTo>
                  <a:pt x="70" y="85"/>
                </a:lnTo>
                <a:close/>
                <a:moveTo>
                  <a:pt x="70" y="117"/>
                </a:moveTo>
                <a:cubicBezTo>
                  <a:pt x="70" y="119"/>
                  <a:pt x="68" y="121"/>
                  <a:pt x="66" y="121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47" y="121"/>
                  <a:pt x="45" y="119"/>
                  <a:pt x="45" y="117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45" y="100"/>
                  <a:pt x="47" y="98"/>
                  <a:pt x="49" y="98"/>
                </a:cubicBezTo>
                <a:cubicBezTo>
                  <a:pt x="66" y="98"/>
                  <a:pt x="66" y="98"/>
                  <a:pt x="66" y="98"/>
                </a:cubicBezTo>
                <a:cubicBezTo>
                  <a:pt x="68" y="98"/>
                  <a:pt x="70" y="100"/>
                  <a:pt x="70" y="102"/>
                </a:cubicBezTo>
                <a:lnTo>
                  <a:pt x="70" y="117"/>
                </a:lnTo>
                <a:close/>
                <a:moveTo>
                  <a:pt x="36" y="85"/>
                </a:moveTo>
                <a:cubicBezTo>
                  <a:pt x="36" y="87"/>
                  <a:pt x="34" y="89"/>
                  <a:pt x="32" y="89"/>
                </a:cubicBezTo>
                <a:cubicBezTo>
                  <a:pt x="14" y="89"/>
                  <a:pt x="14" y="89"/>
                  <a:pt x="14" y="89"/>
                </a:cubicBezTo>
                <a:cubicBezTo>
                  <a:pt x="12" y="89"/>
                  <a:pt x="11" y="87"/>
                  <a:pt x="11" y="85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8"/>
                  <a:pt x="12" y="66"/>
                  <a:pt x="14" y="66"/>
                </a:cubicBezTo>
                <a:cubicBezTo>
                  <a:pt x="32" y="66"/>
                  <a:pt x="32" y="66"/>
                  <a:pt x="32" y="66"/>
                </a:cubicBezTo>
                <a:cubicBezTo>
                  <a:pt x="34" y="66"/>
                  <a:pt x="36" y="68"/>
                  <a:pt x="36" y="70"/>
                </a:cubicBezTo>
                <a:lnTo>
                  <a:pt x="36" y="85"/>
                </a:lnTo>
                <a:close/>
                <a:moveTo>
                  <a:pt x="36" y="117"/>
                </a:moveTo>
                <a:cubicBezTo>
                  <a:pt x="36" y="119"/>
                  <a:pt x="34" y="121"/>
                  <a:pt x="32" y="121"/>
                </a:cubicBezTo>
                <a:cubicBezTo>
                  <a:pt x="14" y="121"/>
                  <a:pt x="14" y="121"/>
                  <a:pt x="14" y="121"/>
                </a:cubicBezTo>
                <a:cubicBezTo>
                  <a:pt x="12" y="121"/>
                  <a:pt x="11" y="119"/>
                  <a:pt x="11" y="117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11" y="100"/>
                  <a:pt x="12" y="98"/>
                  <a:pt x="14" y="98"/>
                </a:cubicBezTo>
                <a:cubicBezTo>
                  <a:pt x="32" y="98"/>
                  <a:pt x="32" y="98"/>
                  <a:pt x="32" y="98"/>
                </a:cubicBezTo>
                <a:cubicBezTo>
                  <a:pt x="34" y="98"/>
                  <a:pt x="36" y="100"/>
                  <a:pt x="36" y="102"/>
                </a:cubicBezTo>
                <a:lnTo>
                  <a:pt x="36" y="117"/>
                </a:lnTo>
                <a:close/>
                <a:moveTo>
                  <a:pt x="111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3"/>
                  <a:pt x="3" y="136"/>
                  <a:pt x="7" y="136"/>
                </a:cubicBezTo>
                <a:cubicBezTo>
                  <a:pt x="111" y="136"/>
                  <a:pt x="111" y="136"/>
                  <a:pt x="111" y="136"/>
                </a:cubicBezTo>
                <a:cubicBezTo>
                  <a:pt x="114" y="136"/>
                  <a:pt x="118" y="133"/>
                  <a:pt x="118" y="131"/>
                </a:cubicBezTo>
                <a:cubicBezTo>
                  <a:pt x="118" y="9"/>
                  <a:pt x="118" y="9"/>
                  <a:pt x="118" y="9"/>
                </a:cubicBezTo>
                <a:cubicBezTo>
                  <a:pt x="118" y="3"/>
                  <a:pt x="114" y="0"/>
                  <a:pt x="111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199" name="Google Shape;5199;p23"/>
          <p:cNvGrpSpPr/>
          <p:nvPr/>
        </p:nvGrpSpPr>
        <p:grpSpPr>
          <a:xfrm>
            <a:off x="4376738" y="520700"/>
            <a:ext cx="271463" cy="257175"/>
            <a:chOff x="4376738" y="846136"/>
            <a:chExt cx="271463" cy="257175"/>
          </a:xfrm>
        </p:grpSpPr>
        <p:sp>
          <p:nvSpPr>
            <p:cNvPr id="5200" name="Google Shape;5200;p23"/>
            <p:cNvSpPr/>
            <p:nvPr/>
          </p:nvSpPr>
          <p:spPr>
            <a:xfrm>
              <a:off x="4416426" y="962023"/>
              <a:ext cx="52388" cy="41275"/>
            </a:xfrm>
            <a:custGeom>
              <a:rect b="b" l="l" r="r" t="t"/>
              <a:pathLst>
                <a:path extrusionOk="0" h="18" w="23">
                  <a:moveTo>
                    <a:pt x="23" y="14"/>
                  </a:moveTo>
                  <a:cubicBezTo>
                    <a:pt x="23" y="16"/>
                    <a:pt x="22" y="18"/>
                    <a:pt x="2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6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3" y="2"/>
                    <a:pt x="23" y="4"/>
                  </a:cubicBezTo>
                  <a:lnTo>
                    <a:pt x="23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1" name="Google Shape;5201;p23"/>
            <p:cNvSpPr/>
            <p:nvPr/>
          </p:nvSpPr>
          <p:spPr>
            <a:xfrm>
              <a:off x="4416426" y="1027111"/>
              <a:ext cx="52388" cy="39688"/>
            </a:xfrm>
            <a:custGeom>
              <a:rect b="b" l="l" r="r" t="t"/>
              <a:pathLst>
                <a:path extrusionOk="0" h="17" w="23">
                  <a:moveTo>
                    <a:pt x="23" y="14"/>
                  </a:moveTo>
                  <a:cubicBezTo>
                    <a:pt x="23" y="15"/>
                    <a:pt x="22" y="17"/>
                    <a:pt x="20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5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3" y="1"/>
                    <a:pt x="23" y="3"/>
                  </a:cubicBezTo>
                  <a:lnTo>
                    <a:pt x="23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2" name="Google Shape;5202;p23"/>
            <p:cNvSpPr/>
            <p:nvPr/>
          </p:nvSpPr>
          <p:spPr>
            <a:xfrm>
              <a:off x="4486276" y="962023"/>
              <a:ext cx="53975" cy="41275"/>
            </a:xfrm>
            <a:custGeom>
              <a:rect b="b" l="l" r="r" t="t"/>
              <a:pathLst>
                <a:path extrusionOk="0" h="18" w="23">
                  <a:moveTo>
                    <a:pt x="23" y="14"/>
                  </a:moveTo>
                  <a:cubicBezTo>
                    <a:pt x="23" y="16"/>
                    <a:pt x="21" y="18"/>
                    <a:pt x="19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2" y="18"/>
                    <a:pt x="0" y="16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2"/>
                    <a:pt x="23" y="4"/>
                  </a:cubicBezTo>
                  <a:lnTo>
                    <a:pt x="23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3" name="Google Shape;5203;p23"/>
            <p:cNvSpPr/>
            <p:nvPr/>
          </p:nvSpPr>
          <p:spPr>
            <a:xfrm>
              <a:off x="4486276" y="1027111"/>
              <a:ext cx="53975" cy="39688"/>
            </a:xfrm>
            <a:custGeom>
              <a:rect b="b" l="l" r="r" t="t"/>
              <a:pathLst>
                <a:path extrusionOk="0" h="17" w="23">
                  <a:moveTo>
                    <a:pt x="23" y="14"/>
                  </a:moveTo>
                  <a:cubicBezTo>
                    <a:pt x="23" y="15"/>
                    <a:pt x="21" y="17"/>
                    <a:pt x="19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0" y="15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3" y="1"/>
                    <a:pt x="23" y="3"/>
                  </a:cubicBezTo>
                  <a:lnTo>
                    <a:pt x="23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4" name="Google Shape;5204;p23"/>
            <p:cNvSpPr/>
            <p:nvPr/>
          </p:nvSpPr>
          <p:spPr>
            <a:xfrm>
              <a:off x="4556126" y="962023"/>
              <a:ext cx="52388" cy="41275"/>
            </a:xfrm>
            <a:custGeom>
              <a:rect b="b" l="l" r="r" t="t"/>
              <a:pathLst>
                <a:path extrusionOk="0" h="18" w="23">
                  <a:moveTo>
                    <a:pt x="23" y="14"/>
                  </a:moveTo>
                  <a:cubicBezTo>
                    <a:pt x="23" y="16"/>
                    <a:pt x="21" y="18"/>
                    <a:pt x="20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16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3" y="2"/>
                    <a:pt x="23" y="4"/>
                  </a:cubicBezTo>
                  <a:lnTo>
                    <a:pt x="23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5" name="Google Shape;5205;p23"/>
            <p:cNvSpPr/>
            <p:nvPr/>
          </p:nvSpPr>
          <p:spPr>
            <a:xfrm>
              <a:off x="4556126" y="1027111"/>
              <a:ext cx="52388" cy="39688"/>
            </a:xfrm>
            <a:custGeom>
              <a:rect b="b" l="l" r="r" t="t"/>
              <a:pathLst>
                <a:path extrusionOk="0" h="17" w="23">
                  <a:moveTo>
                    <a:pt x="23" y="14"/>
                  </a:moveTo>
                  <a:cubicBezTo>
                    <a:pt x="23" y="15"/>
                    <a:pt x="21" y="17"/>
                    <a:pt x="20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5"/>
                    <a:pt x="0" y="1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3" y="1"/>
                    <a:pt x="23" y="3"/>
                  </a:cubicBezTo>
                  <a:lnTo>
                    <a:pt x="23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6" name="Google Shape;5206;p23"/>
            <p:cNvSpPr/>
            <p:nvPr/>
          </p:nvSpPr>
          <p:spPr>
            <a:xfrm>
              <a:off x="4427538" y="846136"/>
              <a:ext cx="31750" cy="60325"/>
            </a:xfrm>
            <a:custGeom>
              <a:rect b="b" l="l" r="r" t="t"/>
              <a:pathLst>
                <a:path extrusionOk="0" h="26" w="14">
                  <a:moveTo>
                    <a:pt x="3" y="26"/>
                  </a:moveTo>
                  <a:cubicBezTo>
                    <a:pt x="2" y="26"/>
                    <a:pt x="0" y="25"/>
                    <a:pt x="0" y="2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4" y="2"/>
                    <a:pt x="14" y="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5"/>
                    <a:pt x="13" y="26"/>
                    <a:pt x="11" y="26"/>
                  </a:cubicBezTo>
                  <a:lnTo>
                    <a:pt x="3" y="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7" name="Google Shape;5207;p23"/>
            <p:cNvSpPr/>
            <p:nvPr/>
          </p:nvSpPr>
          <p:spPr>
            <a:xfrm>
              <a:off x="4565651" y="846136"/>
              <a:ext cx="33338" cy="60325"/>
            </a:xfrm>
            <a:custGeom>
              <a:rect b="b" l="l" r="r" t="t"/>
              <a:pathLst>
                <a:path extrusionOk="0" h="26" w="15">
                  <a:moveTo>
                    <a:pt x="4" y="26"/>
                  </a:moveTo>
                  <a:cubicBezTo>
                    <a:pt x="2" y="26"/>
                    <a:pt x="0" y="25"/>
                    <a:pt x="0" y="2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5" y="2"/>
                    <a:pt x="15" y="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3" y="26"/>
                    <a:pt x="11" y="26"/>
                  </a:cubicBezTo>
                  <a:lnTo>
                    <a:pt x="4" y="2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8" name="Google Shape;5208;p23"/>
            <p:cNvSpPr/>
            <p:nvPr/>
          </p:nvSpPr>
          <p:spPr>
            <a:xfrm>
              <a:off x="4376738" y="881061"/>
              <a:ext cx="271463" cy="222250"/>
            </a:xfrm>
            <a:custGeom>
              <a:rect b="b" l="l" r="r" t="t"/>
              <a:pathLst>
                <a:path extrusionOk="0" h="97" w="118">
                  <a:moveTo>
                    <a:pt x="111" y="86"/>
                  </a:moveTo>
                  <a:cubicBezTo>
                    <a:pt x="111" y="88"/>
                    <a:pt x="109" y="89"/>
                    <a:pt x="108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9" y="89"/>
                    <a:pt x="8" y="88"/>
                    <a:pt x="8" y="86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8"/>
                    <a:pt x="9" y="27"/>
                    <a:pt x="11" y="27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9" y="27"/>
                    <a:pt x="111" y="28"/>
                    <a:pt x="111" y="30"/>
                  </a:cubicBezTo>
                  <a:lnTo>
                    <a:pt x="111" y="86"/>
                  </a:lnTo>
                  <a:close/>
                  <a:moveTo>
                    <a:pt x="115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4" y="0"/>
                    <a:pt x="103" y="0"/>
                    <a:pt x="103" y="1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3" y="13"/>
                    <a:pt x="100" y="17"/>
                    <a:pt x="93" y="17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79" y="17"/>
                    <a:pt x="76" y="13"/>
                    <a:pt x="76" y="7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0"/>
                    <a:pt x="75" y="0"/>
                    <a:pt x="7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3" y="0"/>
                    <a:pt x="43" y="1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13"/>
                    <a:pt x="40" y="17"/>
                    <a:pt x="32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17" y="17"/>
                    <a:pt x="15" y="13"/>
                    <a:pt x="15" y="7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5"/>
                    <a:pt x="2" y="97"/>
                    <a:pt x="4" y="97"/>
                  </a:cubicBezTo>
                  <a:cubicBezTo>
                    <a:pt x="115" y="97"/>
                    <a:pt x="115" y="97"/>
                    <a:pt x="115" y="97"/>
                  </a:cubicBezTo>
                  <a:cubicBezTo>
                    <a:pt x="117" y="97"/>
                    <a:pt x="118" y="95"/>
                    <a:pt x="118" y="9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8" y="1"/>
                    <a:pt x="117" y="0"/>
                    <a:pt x="11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09" name="Google Shape;5209;p23"/>
          <p:cNvGrpSpPr/>
          <p:nvPr/>
        </p:nvGrpSpPr>
        <p:grpSpPr>
          <a:xfrm>
            <a:off x="7177088" y="546100"/>
            <a:ext cx="279400" cy="206375"/>
            <a:chOff x="7177088" y="871536"/>
            <a:chExt cx="279400" cy="206375"/>
          </a:xfrm>
        </p:grpSpPr>
        <p:sp>
          <p:nvSpPr>
            <p:cNvPr id="5210" name="Google Shape;5210;p23"/>
            <p:cNvSpPr/>
            <p:nvPr/>
          </p:nvSpPr>
          <p:spPr>
            <a:xfrm>
              <a:off x="7229476" y="923923"/>
              <a:ext cx="171450" cy="7938"/>
            </a:xfrm>
            <a:custGeom>
              <a:rect b="b" l="l" r="r" t="t"/>
              <a:pathLst>
                <a:path extrusionOk="0" h="3" w="75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5" y="0"/>
                    <a:pt x="75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"/>
                    <a:pt x="75" y="3"/>
                    <a:pt x="7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1" name="Google Shape;5211;p23"/>
            <p:cNvSpPr/>
            <p:nvPr/>
          </p:nvSpPr>
          <p:spPr>
            <a:xfrm>
              <a:off x="7229476" y="989011"/>
              <a:ext cx="71438" cy="9525"/>
            </a:xfrm>
            <a:custGeom>
              <a:rect b="b" l="l" r="r" t="t"/>
              <a:pathLst>
                <a:path extrusionOk="0" h="4" w="3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0" y="4"/>
                    <a:pt x="3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2" name="Google Shape;5212;p23"/>
            <p:cNvSpPr/>
            <p:nvPr/>
          </p:nvSpPr>
          <p:spPr>
            <a:xfrm>
              <a:off x="7229476" y="957261"/>
              <a:ext cx="171450" cy="6350"/>
            </a:xfrm>
            <a:custGeom>
              <a:rect b="b" l="l" r="r" t="t"/>
              <a:pathLst>
                <a:path extrusionOk="0" h="3" w="75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5" y="0"/>
                    <a:pt x="75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"/>
                    <a:pt x="75" y="3"/>
                    <a:pt x="7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3" name="Google Shape;5213;p23"/>
            <p:cNvSpPr/>
            <p:nvPr/>
          </p:nvSpPr>
          <p:spPr>
            <a:xfrm>
              <a:off x="7177088" y="871536"/>
              <a:ext cx="279400" cy="206375"/>
            </a:xfrm>
            <a:custGeom>
              <a:rect b="b" l="l" r="r" t="t"/>
              <a:pathLst>
                <a:path extrusionOk="0" h="90" w="122">
                  <a:moveTo>
                    <a:pt x="112" y="77"/>
                  </a:moveTo>
                  <a:cubicBezTo>
                    <a:pt x="112" y="78"/>
                    <a:pt x="110" y="80"/>
                    <a:pt x="109" y="8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2" y="80"/>
                    <a:pt x="11" y="78"/>
                    <a:pt x="11" y="77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2" y="10"/>
                    <a:pt x="14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10" y="10"/>
                    <a:pt x="112" y="12"/>
                    <a:pt x="112" y="13"/>
                  </a:cubicBezTo>
                  <a:lnTo>
                    <a:pt x="112" y="77"/>
                  </a:lnTo>
                  <a:close/>
                  <a:moveTo>
                    <a:pt x="119" y="79"/>
                  </a:moveTo>
                  <a:cubicBezTo>
                    <a:pt x="118" y="78"/>
                    <a:pt x="117" y="76"/>
                    <a:pt x="117" y="75"/>
                  </a:cubicBezTo>
                  <a:cubicBezTo>
                    <a:pt x="116" y="73"/>
                    <a:pt x="117" y="73"/>
                    <a:pt x="117" y="71"/>
                  </a:cubicBezTo>
                  <a:cubicBezTo>
                    <a:pt x="118" y="70"/>
                    <a:pt x="119" y="68"/>
                    <a:pt x="119" y="65"/>
                  </a:cubicBezTo>
                  <a:cubicBezTo>
                    <a:pt x="119" y="62"/>
                    <a:pt x="119" y="60"/>
                    <a:pt x="118" y="59"/>
                  </a:cubicBezTo>
                  <a:cubicBezTo>
                    <a:pt x="117" y="58"/>
                    <a:pt x="117" y="57"/>
                    <a:pt x="117" y="55"/>
                  </a:cubicBezTo>
                  <a:cubicBezTo>
                    <a:pt x="117" y="53"/>
                    <a:pt x="117" y="52"/>
                    <a:pt x="118" y="51"/>
                  </a:cubicBezTo>
                  <a:cubicBezTo>
                    <a:pt x="119" y="50"/>
                    <a:pt x="119" y="48"/>
                    <a:pt x="119" y="45"/>
                  </a:cubicBezTo>
                  <a:cubicBezTo>
                    <a:pt x="119" y="42"/>
                    <a:pt x="119" y="40"/>
                    <a:pt x="118" y="39"/>
                  </a:cubicBezTo>
                  <a:cubicBezTo>
                    <a:pt x="117" y="38"/>
                    <a:pt x="117" y="37"/>
                    <a:pt x="117" y="35"/>
                  </a:cubicBezTo>
                  <a:cubicBezTo>
                    <a:pt x="117" y="33"/>
                    <a:pt x="117" y="32"/>
                    <a:pt x="118" y="31"/>
                  </a:cubicBezTo>
                  <a:cubicBezTo>
                    <a:pt x="119" y="30"/>
                    <a:pt x="119" y="28"/>
                    <a:pt x="119" y="25"/>
                  </a:cubicBezTo>
                  <a:cubicBezTo>
                    <a:pt x="119" y="22"/>
                    <a:pt x="119" y="20"/>
                    <a:pt x="118" y="19"/>
                  </a:cubicBezTo>
                  <a:cubicBezTo>
                    <a:pt x="117" y="18"/>
                    <a:pt x="117" y="17"/>
                    <a:pt x="117" y="15"/>
                  </a:cubicBezTo>
                  <a:cubicBezTo>
                    <a:pt x="117" y="14"/>
                    <a:pt x="118" y="12"/>
                    <a:pt x="118" y="11"/>
                  </a:cubicBezTo>
                  <a:cubicBezTo>
                    <a:pt x="120" y="9"/>
                    <a:pt x="122" y="5"/>
                    <a:pt x="118" y="2"/>
                  </a:cubicBezTo>
                  <a:cubicBezTo>
                    <a:pt x="116" y="0"/>
                    <a:pt x="115" y="0"/>
                    <a:pt x="113" y="0"/>
                  </a:cubicBezTo>
                  <a:cubicBezTo>
                    <a:pt x="111" y="0"/>
                    <a:pt x="109" y="1"/>
                    <a:pt x="107" y="2"/>
                  </a:cubicBezTo>
                  <a:cubicBezTo>
                    <a:pt x="106" y="3"/>
                    <a:pt x="104" y="4"/>
                    <a:pt x="102" y="4"/>
                  </a:cubicBezTo>
                  <a:cubicBezTo>
                    <a:pt x="99" y="4"/>
                    <a:pt x="98" y="3"/>
                    <a:pt x="96" y="2"/>
                  </a:cubicBezTo>
                  <a:cubicBezTo>
                    <a:pt x="94" y="2"/>
                    <a:pt x="92" y="1"/>
                    <a:pt x="88" y="1"/>
                  </a:cubicBezTo>
                  <a:cubicBezTo>
                    <a:pt x="84" y="1"/>
                    <a:pt x="82" y="2"/>
                    <a:pt x="81" y="2"/>
                  </a:cubicBezTo>
                  <a:cubicBezTo>
                    <a:pt x="79" y="3"/>
                    <a:pt x="78" y="4"/>
                    <a:pt x="75" y="4"/>
                  </a:cubicBezTo>
                  <a:cubicBezTo>
                    <a:pt x="72" y="4"/>
                    <a:pt x="71" y="3"/>
                    <a:pt x="69" y="2"/>
                  </a:cubicBezTo>
                  <a:cubicBezTo>
                    <a:pt x="67" y="2"/>
                    <a:pt x="65" y="1"/>
                    <a:pt x="61" y="1"/>
                  </a:cubicBezTo>
                  <a:cubicBezTo>
                    <a:pt x="57" y="1"/>
                    <a:pt x="55" y="2"/>
                    <a:pt x="53" y="2"/>
                  </a:cubicBezTo>
                  <a:cubicBezTo>
                    <a:pt x="52" y="3"/>
                    <a:pt x="51" y="4"/>
                    <a:pt x="48" y="4"/>
                  </a:cubicBezTo>
                  <a:cubicBezTo>
                    <a:pt x="45" y="4"/>
                    <a:pt x="43" y="3"/>
                    <a:pt x="42" y="2"/>
                  </a:cubicBezTo>
                  <a:cubicBezTo>
                    <a:pt x="40" y="2"/>
                    <a:pt x="38" y="1"/>
                    <a:pt x="34" y="1"/>
                  </a:cubicBezTo>
                  <a:cubicBezTo>
                    <a:pt x="30" y="1"/>
                    <a:pt x="28" y="2"/>
                    <a:pt x="26" y="2"/>
                  </a:cubicBezTo>
                  <a:cubicBezTo>
                    <a:pt x="25" y="3"/>
                    <a:pt x="23" y="4"/>
                    <a:pt x="20" y="4"/>
                  </a:cubicBezTo>
                  <a:cubicBezTo>
                    <a:pt x="18" y="4"/>
                    <a:pt x="17" y="3"/>
                    <a:pt x="15" y="2"/>
                  </a:cubicBezTo>
                  <a:cubicBezTo>
                    <a:pt x="13" y="1"/>
                    <a:pt x="12" y="0"/>
                    <a:pt x="10" y="0"/>
                  </a:cubicBezTo>
                  <a:cubicBezTo>
                    <a:pt x="8" y="0"/>
                    <a:pt x="6" y="0"/>
                    <a:pt x="5" y="2"/>
                  </a:cubicBezTo>
                  <a:cubicBezTo>
                    <a:pt x="0" y="5"/>
                    <a:pt x="3" y="9"/>
                    <a:pt x="4" y="11"/>
                  </a:cubicBezTo>
                  <a:cubicBezTo>
                    <a:pt x="5" y="12"/>
                    <a:pt x="6" y="14"/>
                    <a:pt x="6" y="15"/>
                  </a:cubicBezTo>
                  <a:cubicBezTo>
                    <a:pt x="6" y="17"/>
                    <a:pt x="5" y="18"/>
                    <a:pt x="5" y="19"/>
                  </a:cubicBezTo>
                  <a:cubicBezTo>
                    <a:pt x="4" y="20"/>
                    <a:pt x="3" y="22"/>
                    <a:pt x="3" y="25"/>
                  </a:cubicBezTo>
                  <a:cubicBezTo>
                    <a:pt x="3" y="28"/>
                    <a:pt x="4" y="30"/>
                    <a:pt x="5" y="31"/>
                  </a:cubicBezTo>
                  <a:cubicBezTo>
                    <a:pt x="5" y="32"/>
                    <a:pt x="6" y="33"/>
                    <a:pt x="6" y="35"/>
                  </a:cubicBezTo>
                  <a:cubicBezTo>
                    <a:pt x="6" y="37"/>
                    <a:pt x="5" y="38"/>
                    <a:pt x="5" y="39"/>
                  </a:cubicBezTo>
                  <a:cubicBezTo>
                    <a:pt x="4" y="40"/>
                    <a:pt x="3" y="42"/>
                    <a:pt x="3" y="45"/>
                  </a:cubicBezTo>
                  <a:cubicBezTo>
                    <a:pt x="3" y="48"/>
                    <a:pt x="4" y="50"/>
                    <a:pt x="5" y="51"/>
                  </a:cubicBezTo>
                  <a:cubicBezTo>
                    <a:pt x="5" y="52"/>
                    <a:pt x="6" y="53"/>
                    <a:pt x="6" y="55"/>
                  </a:cubicBezTo>
                  <a:cubicBezTo>
                    <a:pt x="6" y="57"/>
                    <a:pt x="5" y="58"/>
                    <a:pt x="5" y="59"/>
                  </a:cubicBezTo>
                  <a:cubicBezTo>
                    <a:pt x="4" y="60"/>
                    <a:pt x="3" y="62"/>
                    <a:pt x="3" y="65"/>
                  </a:cubicBezTo>
                  <a:cubicBezTo>
                    <a:pt x="3" y="68"/>
                    <a:pt x="4" y="70"/>
                    <a:pt x="5" y="71"/>
                  </a:cubicBezTo>
                  <a:cubicBezTo>
                    <a:pt x="5" y="72"/>
                    <a:pt x="6" y="73"/>
                    <a:pt x="6" y="75"/>
                  </a:cubicBezTo>
                  <a:cubicBezTo>
                    <a:pt x="6" y="76"/>
                    <a:pt x="5" y="78"/>
                    <a:pt x="4" y="79"/>
                  </a:cubicBezTo>
                  <a:cubicBezTo>
                    <a:pt x="3" y="81"/>
                    <a:pt x="0" y="85"/>
                    <a:pt x="5" y="88"/>
                  </a:cubicBezTo>
                  <a:cubicBezTo>
                    <a:pt x="6" y="89"/>
                    <a:pt x="8" y="90"/>
                    <a:pt x="10" y="90"/>
                  </a:cubicBezTo>
                  <a:cubicBezTo>
                    <a:pt x="12" y="90"/>
                    <a:pt x="13" y="89"/>
                    <a:pt x="15" y="88"/>
                  </a:cubicBezTo>
                  <a:cubicBezTo>
                    <a:pt x="17" y="87"/>
                    <a:pt x="18" y="86"/>
                    <a:pt x="20" y="86"/>
                  </a:cubicBezTo>
                  <a:cubicBezTo>
                    <a:pt x="23" y="86"/>
                    <a:pt x="25" y="87"/>
                    <a:pt x="26" y="87"/>
                  </a:cubicBezTo>
                  <a:cubicBezTo>
                    <a:pt x="28" y="88"/>
                    <a:pt x="30" y="89"/>
                    <a:pt x="34" y="89"/>
                  </a:cubicBezTo>
                  <a:cubicBezTo>
                    <a:pt x="38" y="89"/>
                    <a:pt x="40" y="88"/>
                    <a:pt x="42" y="87"/>
                  </a:cubicBezTo>
                  <a:cubicBezTo>
                    <a:pt x="43" y="87"/>
                    <a:pt x="45" y="86"/>
                    <a:pt x="48" y="86"/>
                  </a:cubicBezTo>
                  <a:cubicBezTo>
                    <a:pt x="51" y="86"/>
                    <a:pt x="52" y="87"/>
                    <a:pt x="53" y="87"/>
                  </a:cubicBezTo>
                  <a:cubicBezTo>
                    <a:pt x="55" y="88"/>
                    <a:pt x="57" y="89"/>
                    <a:pt x="61" y="89"/>
                  </a:cubicBezTo>
                  <a:cubicBezTo>
                    <a:pt x="65" y="89"/>
                    <a:pt x="67" y="88"/>
                    <a:pt x="69" y="87"/>
                  </a:cubicBezTo>
                  <a:cubicBezTo>
                    <a:pt x="71" y="87"/>
                    <a:pt x="72" y="86"/>
                    <a:pt x="75" y="86"/>
                  </a:cubicBezTo>
                  <a:cubicBezTo>
                    <a:pt x="78" y="86"/>
                    <a:pt x="79" y="87"/>
                    <a:pt x="81" y="87"/>
                  </a:cubicBezTo>
                  <a:cubicBezTo>
                    <a:pt x="82" y="88"/>
                    <a:pt x="84" y="89"/>
                    <a:pt x="88" y="89"/>
                  </a:cubicBezTo>
                  <a:cubicBezTo>
                    <a:pt x="92" y="89"/>
                    <a:pt x="94" y="88"/>
                    <a:pt x="96" y="87"/>
                  </a:cubicBezTo>
                  <a:cubicBezTo>
                    <a:pt x="98" y="87"/>
                    <a:pt x="99" y="86"/>
                    <a:pt x="102" y="86"/>
                  </a:cubicBezTo>
                  <a:cubicBezTo>
                    <a:pt x="104" y="86"/>
                    <a:pt x="106" y="87"/>
                    <a:pt x="107" y="88"/>
                  </a:cubicBezTo>
                  <a:cubicBezTo>
                    <a:pt x="109" y="89"/>
                    <a:pt x="111" y="90"/>
                    <a:pt x="113" y="90"/>
                  </a:cubicBezTo>
                  <a:cubicBezTo>
                    <a:pt x="115" y="90"/>
                    <a:pt x="116" y="89"/>
                    <a:pt x="118" y="88"/>
                  </a:cubicBezTo>
                  <a:cubicBezTo>
                    <a:pt x="122" y="85"/>
                    <a:pt x="120" y="81"/>
                    <a:pt x="119" y="7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4" name="Google Shape;5214;p23"/>
            <p:cNvSpPr/>
            <p:nvPr/>
          </p:nvSpPr>
          <p:spPr>
            <a:xfrm>
              <a:off x="7345363" y="979486"/>
              <a:ext cx="53975" cy="52388"/>
            </a:xfrm>
            <a:custGeom>
              <a:rect b="b" l="l" r="r" t="t"/>
              <a:pathLst>
                <a:path extrusionOk="0" h="23" w="23">
                  <a:moveTo>
                    <a:pt x="23" y="12"/>
                  </a:moveTo>
                  <a:cubicBezTo>
                    <a:pt x="23" y="13"/>
                    <a:pt x="21" y="13"/>
                    <a:pt x="21" y="14"/>
                  </a:cubicBezTo>
                  <a:cubicBezTo>
                    <a:pt x="21" y="15"/>
                    <a:pt x="22" y="16"/>
                    <a:pt x="22" y="17"/>
                  </a:cubicBezTo>
                  <a:cubicBezTo>
                    <a:pt x="21" y="18"/>
                    <a:pt x="20" y="18"/>
                    <a:pt x="19" y="18"/>
                  </a:cubicBezTo>
                  <a:cubicBezTo>
                    <a:pt x="19" y="19"/>
                    <a:pt x="19" y="20"/>
                    <a:pt x="18" y="21"/>
                  </a:cubicBezTo>
                  <a:cubicBezTo>
                    <a:pt x="18" y="21"/>
                    <a:pt x="16" y="21"/>
                    <a:pt x="16" y="21"/>
                  </a:cubicBezTo>
                  <a:cubicBezTo>
                    <a:pt x="15" y="21"/>
                    <a:pt x="15" y="23"/>
                    <a:pt x="14" y="23"/>
                  </a:cubicBezTo>
                  <a:cubicBezTo>
                    <a:pt x="13" y="23"/>
                    <a:pt x="12" y="22"/>
                    <a:pt x="11" y="22"/>
                  </a:cubicBezTo>
                  <a:cubicBezTo>
                    <a:pt x="10" y="22"/>
                    <a:pt x="9" y="23"/>
                    <a:pt x="9" y="23"/>
                  </a:cubicBezTo>
                  <a:cubicBezTo>
                    <a:pt x="8" y="23"/>
                    <a:pt x="7" y="21"/>
                    <a:pt x="7" y="21"/>
                  </a:cubicBezTo>
                  <a:cubicBezTo>
                    <a:pt x="6" y="21"/>
                    <a:pt x="5" y="21"/>
                    <a:pt x="4" y="21"/>
                  </a:cubicBezTo>
                  <a:cubicBezTo>
                    <a:pt x="3" y="20"/>
                    <a:pt x="4" y="19"/>
                    <a:pt x="3" y="18"/>
                  </a:cubicBezTo>
                  <a:cubicBezTo>
                    <a:pt x="3" y="18"/>
                    <a:pt x="1" y="18"/>
                    <a:pt x="1" y="17"/>
                  </a:cubicBezTo>
                  <a:cubicBezTo>
                    <a:pt x="0" y="16"/>
                    <a:pt x="1" y="15"/>
                    <a:pt x="1" y="14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11"/>
                    <a:pt x="1" y="10"/>
                    <a:pt x="1" y="10"/>
                  </a:cubicBezTo>
                  <a:cubicBezTo>
                    <a:pt x="1" y="9"/>
                    <a:pt x="0" y="8"/>
                    <a:pt x="1" y="7"/>
                  </a:cubicBezTo>
                  <a:cubicBezTo>
                    <a:pt x="1" y="6"/>
                    <a:pt x="3" y="6"/>
                    <a:pt x="3" y="5"/>
                  </a:cubicBezTo>
                  <a:cubicBezTo>
                    <a:pt x="4" y="5"/>
                    <a:pt x="3" y="3"/>
                    <a:pt x="4" y="3"/>
                  </a:cubicBezTo>
                  <a:cubicBezTo>
                    <a:pt x="5" y="2"/>
                    <a:pt x="6" y="3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0"/>
                    <a:pt x="10" y="2"/>
                    <a:pt x="11" y="2"/>
                  </a:cubicBezTo>
                  <a:cubicBezTo>
                    <a:pt x="12" y="2"/>
                    <a:pt x="13" y="0"/>
                    <a:pt x="14" y="1"/>
                  </a:cubicBezTo>
                  <a:cubicBezTo>
                    <a:pt x="15" y="1"/>
                    <a:pt x="15" y="2"/>
                    <a:pt x="16" y="3"/>
                  </a:cubicBezTo>
                  <a:cubicBezTo>
                    <a:pt x="16" y="3"/>
                    <a:pt x="18" y="2"/>
                    <a:pt x="18" y="3"/>
                  </a:cubicBezTo>
                  <a:cubicBezTo>
                    <a:pt x="19" y="3"/>
                    <a:pt x="19" y="5"/>
                    <a:pt x="19" y="5"/>
                  </a:cubicBezTo>
                  <a:cubicBezTo>
                    <a:pt x="20" y="6"/>
                    <a:pt x="21" y="6"/>
                    <a:pt x="22" y="7"/>
                  </a:cubicBezTo>
                  <a:cubicBezTo>
                    <a:pt x="22" y="8"/>
                    <a:pt x="21" y="9"/>
                    <a:pt x="21" y="10"/>
                  </a:cubicBezTo>
                  <a:cubicBezTo>
                    <a:pt x="21" y="10"/>
                    <a:pt x="23" y="11"/>
                    <a:pt x="23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15" name="Google Shape;5215;p23"/>
          <p:cNvGrpSpPr/>
          <p:nvPr/>
        </p:nvGrpSpPr>
        <p:grpSpPr>
          <a:xfrm>
            <a:off x="7951788" y="438150"/>
            <a:ext cx="269875" cy="422275"/>
            <a:chOff x="7951788" y="763586"/>
            <a:chExt cx="269875" cy="422275"/>
          </a:xfrm>
        </p:grpSpPr>
        <p:sp>
          <p:nvSpPr>
            <p:cNvPr id="5216" name="Google Shape;5216;p23"/>
            <p:cNvSpPr/>
            <p:nvPr/>
          </p:nvSpPr>
          <p:spPr>
            <a:xfrm>
              <a:off x="7951788" y="949323"/>
              <a:ext cx="269875" cy="236538"/>
            </a:xfrm>
            <a:custGeom>
              <a:rect b="b" l="l" r="r" t="t"/>
              <a:pathLst>
                <a:path extrusionOk="0" h="103" w="118">
                  <a:moveTo>
                    <a:pt x="113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3" y="0"/>
                    <a:pt x="101" y="2"/>
                    <a:pt x="101" y="5"/>
                  </a:cubicBezTo>
                  <a:cubicBezTo>
                    <a:pt x="101" y="8"/>
                    <a:pt x="103" y="10"/>
                    <a:pt x="105" y="10"/>
                  </a:cubicBezTo>
                  <a:cubicBezTo>
                    <a:pt x="105" y="10"/>
                    <a:pt x="106" y="10"/>
                    <a:pt x="106" y="10"/>
                  </a:cubicBezTo>
                  <a:cubicBezTo>
                    <a:pt x="105" y="13"/>
                    <a:pt x="104" y="22"/>
                    <a:pt x="104" y="22"/>
                  </a:cubicBezTo>
                  <a:cubicBezTo>
                    <a:pt x="104" y="25"/>
                    <a:pt x="103" y="28"/>
                    <a:pt x="101" y="29"/>
                  </a:cubicBezTo>
                  <a:cubicBezTo>
                    <a:pt x="100" y="30"/>
                    <a:pt x="100" y="29"/>
                    <a:pt x="100" y="29"/>
                  </a:cubicBezTo>
                  <a:cubicBezTo>
                    <a:pt x="100" y="25"/>
                    <a:pt x="97" y="21"/>
                    <a:pt x="92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1" y="21"/>
                    <a:pt x="17" y="25"/>
                    <a:pt x="17" y="29"/>
                  </a:cubicBezTo>
                  <a:cubicBezTo>
                    <a:pt x="17" y="29"/>
                    <a:pt x="17" y="30"/>
                    <a:pt x="16" y="29"/>
                  </a:cubicBezTo>
                  <a:cubicBezTo>
                    <a:pt x="15" y="28"/>
                    <a:pt x="14" y="25"/>
                    <a:pt x="13" y="22"/>
                  </a:cubicBezTo>
                  <a:cubicBezTo>
                    <a:pt x="13" y="22"/>
                    <a:pt x="12" y="13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5" y="10"/>
                    <a:pt x="17" y="8"/>
                    <a:pt x="17" y="5"/>
                  </a:cubicBezTo>
                  <a:cubicBezTo>
                    <a:pt x="17" y="2"/>
                    <a:pt x="15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4" y="10"/>
                    <a:pt x="6" y="10"/>
                    <a:pt x="6" y="10"/>
                  </a:cubicBezTo>
                  <a:cubicBezTo>
                    <a:pt x="6" y="14"/>
                    <a:pt x="7" y="23"/>
                    <a:pt x="7" y="23"/>
                  </a:cubicBezTo>
                  <a:cubicBezTo>
                    <a:pt x="8" y="29"/>
                    <a:pt x="11" y="34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7" y="42"/>
                    <a:pt x="21" y="46"/>
                    <a:pt x="26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4" y="46"/>
                    <a:pt x="54" y="47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4" y="82"/>
                    <a:pt x="53" y="83"/>
                    <a:pt x="53" y="83"/>
                  </a:cubicBezTo>
                  <a:cubicBezTo>
                    <a:pt x="35" y="84"/>
                    <a:pt x="21" y="91"/>
                    <a:pt x="20" y="101"/>
                  </a:cubicBezTo>
                  <a:cubicBezTo>
                    <a:pt x="20" y="102"/>
                    <a:pt x="19" y="103"/>
                    <a:pt x="21" y="103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8" y="103"/>
                    <a:pt x="28" y="102"/>
                    <a:pt x="28" y="101"/>
                  </a:cubicBezTo>
                  <a:cubicBezTo>
                    <a:pt x="31" y="97"/>
                    <a:pt x="39" y="92"/>
                    <a:pt x="53" y="91"/>
                  </a:cubicBezTo>
                  <a:cubicBezTo>
                    <a:pt x="53" y="91"/>
                    <a:pt x="54" y="91"/>
                    <a:pt x="54" y="9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3"/>
                    <a:pt x="55" y="103"/>
                  </a:cubicBezTo>
                  <a:cubicBezTo>
                    <a:pt x="63" y="103"/>
                    <a:pt x="63" y="103"/>
                    <a:pt x="63" y="103"/>
                  </a:cubicBezTo>
                  <a:cubicBezTo>
                    <a:pt x="64" y="103"/>
                    <a:pt x="64" y="101"/>
                    <a:pt x="64" y="10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79" y="92"/>
                    <a:pt x="88" y="97"/>
                    <a:pt x="90" y="101"/>
                  </a:cubicBezTo>
                  <a:cubicBezTo>
                    <a:pt x="90" y="102"/>
                    <a:pt x="90" y="103"/>
                    <a:pt x="91" y="103"/>
                  </a:cubicBezTo>
                  <a:cubicBezTo>
                    <a:pt x="97" y="103"/>
                    <a:pt x="97" y="103"/>
                    <a:pt x="97" y="103"/>
                  </a:cubicBezTo>
                  <a:cubicBezTo>
                    <a:pt x="98" y="103"/>
                    <a:pt x="98" y="102"/>
                    <a:pt x="98" y="101"/>
                  </a:cubicBezTo>
                  <a:cubicBezTo>
                    <a:pt x="96" y="91"/>
                    <a:pt x="83" y="84"/>
                    <a:pt x="65" y="83"/>
                  </a:cubicBezTo>
                  <a:cubicBezTo>
                    <a:pt x="64" y="83"/>
                    <a:pt x="64" y="82"/>
                    <a:pt x="64" y="82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6"/>
                    <a:pt x="66" y="46"/>
                    <a:pt x="66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7" y="46"/>
                    <a:pt x="100" y="42"/>
                    <a:pt x="100" y="37"/>
                  </a:cubicBezTo>
                  <a:cubicBezTo>
                    <a:pt x="100" y="37"/>
                    <a:pt x="100" y="36"/>
                    <a:pt x="101" y="36"/>
                  </a:cubicBezTo>
                  <a:cubicBezTo>
                    <a:pt x="106" y="35"/>
                    <a:pt x="110" y="29"/>
                    <a:pt x="110" y="23"/>
                  </a:cubicBezTo>
                  <a:cubicBezTo>
                    <a:pt x="110" y="23"/>
                    <a:pt x="111" y="14"/>
                    <a:pt x="112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8" y="8"/>
                    <a:pt x="118" y="5"/>
                  </a:cubicBezTo>
                  <a:cubicBezTo>
                    <a:pt x="118" y="2"/>
                    <a:pt x="116" y="0"/>
                    <a:pt x="1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7" name="Google Shape;5217;p23"/>
            <p:cNvSpPr/>
            <p:nvPr/>
          </p:nvSpPr>
          <p:spPr>
            <a:xfrm>
              <a:off x="7985126" y="763586"/>
              <a:ext cx="203200" cy="206375"/>
            </a:xfrm>
            <a:custGeom>
              <a:rect b="b" l="l" r="r" t="t"/>
              <a:pathLst>
                <a:path extrusionOk="0" h="90" w="88">
                  <a:moveTo>
                    <a:pt x="87" y="13"/>
                  </a:moveTo>
                  <a:cubicBezTo>
                    <a:pt x="84" y="6"/>
                    <a:pt x="66" y="0"/>
                    <a:pt x="44" y="0"/>
                  </a:cubicBezTo>
                  <a:cubicBezTo>
                    <a:pt x="22" y="0"/>
                    <a:pt x="3" y="6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6"/>
                    <a:pt x="12" y="90"/>
                    <a:pt x="17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5" y="90"/>
                    <a:pt x="79" y="86"/>
                    <a:pt x="80" y="82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8" y="16"/>
                    <a:pt x="87" y="15"/>
                    <a:pt x="87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18" name="Google Shape;5218;p23"/>
          <p:cNvGrpSpPr/>
          <p:nvPr/>
        </p:nvGrpSpPr>
        <p:grpSpPr>
          <a:xfrm>
            <a:off x="8356601" y="533400"/>
            <a:ext cx="271463" cy="233363"/>
            <a:chOff x="8356601" y="858836"/>
            <a:chExt cx="271463" cy="233363"/>
          </a:xfrm>
        </p:grpSpPr>
        <p:sp>
          <p:nvSpPr>
            <p:cNvPr id="5219" name="Google Shape;5219;p23"/>
            <p:cNvSpPr/>
            <p:nvPr/>
          </p:nvSpPr>
          <p:spPr>
            <a:xfrm>
              <a:off x="8426451" y="896936"/>
              <a:ext cx="201613" cy="153988"/>
            </a:xfrm>
            <a:custGeom>
              <a:rect b="b" l="l" r="r" t="t"/>
              <a:pathLst>
                <a:path extrusionOk="0" h="67" w="88">
                  <a:moveTo>
                    <a:pt x="37" y="65"/>
                  </a:moveTo>
                  <a:cubicBezTo>
                    <a:pt x="35" y="67"/>
                    <a:pt x="33" y="67"/>
                    <a:pt x="31" y="66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3"/>
                    <a:pt x="0" y="41"/>
                    <a:pt x="1" y="39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2"/>
                    <a:pt x="9" y="32"/>
                    <a:pt x="11" y="33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1" y="48"/>
                    <a:pt x="34" y="48"/>
                    <a:pt x="35" y="46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8" y="0"/>
                    <a:pt x="81" y="0"/>
                    <a:pt x="82" y="2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8" y="7"/>
                    <a:pt x="88" y="10"/>
                    <a:pt x="87" y="12"/>
                  </a:cubicBezTo>
                  <a:lnTo>
                    <a:pt x="37" y="6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0" name="Google Shape;5220;p23"/>
            <p:cNvSpPr/>
            <p:nvPr/>
          </p:nvSpPr>
          <p:spPr>
            <a:xfrm>
              <a:off x="8356601" y="858836"/>
              <a:ext cx="239713" cy="233363"/>
            </a:xfrm>
            <a:custGeom>
              <a:rect b="b" l="l" r="r" t="t"/>
              <a:pathLst>
                <a:path extrusionOk="0" h="102" w="104">
                  <a:moveTo>
                    <a:pt x="97" y="65"/>
                  </a:moveTo>
                  <a:cubicBezTo>
                    <a:pt x="97" y="89"/>
                    <a:pt x="97" y="89"/>
                    <a:pt x="97" y="89"/>
                  </a:cubicBezTo>
                  <a:cubicBezTo>
                    <a:pt x="97" y="92"/>
                    <a:pt x="94" y="95"/>
                    <a:pt x="91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9" y="95"/>
                    <a:pt x="6" y="92"/>
                    <a:pt x="6" y="8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0"/>
                    <a:pt x="9" y="7"/>
                    <a:pt x="13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4" y="7"/>
                    <a:pt x="97" y="10"/>
                    <a:pt x="97" y="13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9"/>
                    <a:pt x="99" y="18"/>
                    <a:pt x="99" y="18"/>
                  </a:cubicBezTo>
                  <a:cubicBezTo>
                    <a:pt x="99" y="18"/>
                    <a:pt x="102" y="15"/>
                    <a:pt x="103" y="14"/>
                  </a:cubicBezTo>
                  <a:cubicBezTo>
                    <a:pt x="103" y="14"/>
                    <a:pt x="104" y="13"/>
                    <a:pt x="104" y="12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4" y="3"/>
                    <a:pt x="101" y="0"/>
                    <a:pt x="9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9"/>
                    <a:pt x="2" y="102"/>
                    <a:pt x="6" y="102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101" y="102"/>
                    <a:pt x="104" y="99"/>
                    <a:pt x="104" y="95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56"/>
                    <a:pt x="102" y="57"/>
                    <a:pt x="102" y="57"/>
                  </a:cubicBezTo>
                  <a:cubicBezTo>
                    <a:pt x="102" y="57"/>
                    <a:pt x="99" y="60"/>
                    <a:pt x="98" y="62"/>
                  </a:cubicBezTo>
                  <a:cubicBezTo>
                    <a:pt x="97" y="62"/>
                    <a:pt x="97" y="63"/>
                    <a:pt x="97" y="6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21" name="Google Shape;5221;p23"/>
          <p:cNvGrpSpPr/>
          <p:nvPr/>
        </p:nvGrpSpPr>
        <p:grpSpPr>
          <a:xfrm>
            <a:off x="6348413" y="504825"/>
            <a:ext cx="271463" cy="288925"/>
            <a:chOff x="6348413" y="830261"/>
            <a:chExt cx="271463" cy="288925"/>
          </a:xfrm>
        </p:grpSpPr>
        <p:sp>
          <p:nvSpPr>
            <p:cNvPr id="5222" name="Google Shape;5222;p23"/>
            <p:cNvSpPr/>
            <p:nvPr/>
          </p:nvSpPr>
          <p:spPr>
            <a:xfrm>
              <a:off x="6348413" y="1009648"/>
              <a:ext cx="193675" cy="109538"/>
            </a:xfrm>
            <a:custGeom>
              <a:rect b="b" l="l" r="r" t="t"/>
              <a:pathLst>
                <a:path extrusionOk="0" h="48" w="84">
                  <a:moveTo>
                    <a:pt x="50" y="35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2" y="42"/>
                    <a:pt x="41" y="42"/>
                    <a:pt x="41" y="41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4"/>
                    <a:pt x="32" y="33"/>
                    <a:pt x="32" y="3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6" y="13"/>
                    <a:pt x="36" y="13"/>
                  </a:cubicBezTo>
                  <a:cubicBezTo>
                    <a:pt x="36" y="12"/>
                    <a:pt x="36" y="9"/>
                    <a:pt x="36" y="9"/>
                  </a:cubicBezTo>
                  <a:cubicBezTo>
                    <a:pt x="36" y="8"/>
                    <a:pt x="37" y="7"/>
                    <a:pt x="38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7"/>
                    <a:pt x="48" y="8"/>
                    <a:pt x="48" y="9"/>
                  </a:cubicBezTo>
                  <a:cubicBezTo>
                    <a:pt x="48" y="9"/>
                    <a:pt x="47" y="12"/>
                    <a:pt x="47" y="13"/>
                  </a:cubicBezTo>
                  <a:cubicBezTo>
                    <a:pt x="47" y="13"/>
                    <a:pt x="47" y="14"/>
                    <a:pt x="47" y="14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3"/>
                    <a:pt x="51" y="34"/>
                    <a:pt x="50" y="35"/>
                  </a:cubicBezTo>
                  <a:moveTo>
                    <a:pt x="83" y="46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5" y="0"/>
                    <a:pt x="60" y="0"/>
                  </a:cubicBezTo>
                  <a:cubicBezTo>
                    <a:pt x="58" y="0"/>
                    <a:pt x="26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7" y="0"/>
                    <a:pt x="15" y="7"/>
                    <a:pt x="15" y="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8"/>
                    <a:pt x="2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5" y="48"/>
                    <a:pt x="15" y="46"/>
                    <a:pt x="15" y="46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3" y="25"/>
                    <a:pt x="23" y="28"/>
                  </a:cubicBezTo>
                  <a:cubicBezTo>
                    <a:pt x="23" y="31"/>
                    <a:pt x="23" y="41"/>
                    <a:pt x="23" y="45"/>
                  </a:cubicBezTo>
                  <a:cubicBezTo>
                    <a:pt x="23" y="47"/>
                    <a:pt x="23" y="48"/>
                    <a:pt x="25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3" y="48"/>
                    <a:pt x="63" y="47"/>
                    <a:pt x="63" y="45"/>
                  </a:cubicBezTo>
                  <a:cubicBezTo>
                    <a:pt x="63" y="40"/>
                    <a:pt x="63" y="31"/>
                    <a:pt x="63" y="28"/>
                  </a:cubicBezTo>
                  <a:cubicBezTo>
                    <a:pt x="63" y="26"/>
                    <a:pt x="63" y="27"/>
                    <a:pt x="63" y="27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0" y="46"/>
                    <a:pt x="70" y="48"/>
                    <a:pt x="73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4" y="48"/>
                    <a:pt x="84" y="47"/>
                    <a:pt x="83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223" name="Google Shape;5223;p23"/>
            <p:cNvGrpSpPr/>
            <p:nvPr/>
          </p:nvGrpSpPr>
          <p:grpSpPr>
            <a:xfrm>
              <a:off x="6394451" y="830261"/>
              <a:ext cx="225425" cy="163512"/>
              <a:chOff x="6394451" y="830261"/>
              <a:chExt cx="225425" cy="163512"/>
            </a:xfrm>
          </p:grpSpPr>
          <p:sp>
            <p:nvSpPr>
              <p:cNvPr id="5224" name="Google Shape;5224;p23"/>
              <p:cNvSpPr/>
              <p:nvPr/>
            </p:nvSpPr>
            <p:spPr>
              <a:xfrm>
                <a:off x="6394451" y="895348"/>
                <a:ext cx="101600" cy="98425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5" name="Google Shape;5225;p23"/>
              <p:cNvSpPr/>
              <p:nvPr/>
            </p:nvSpPr>
            <p:spPr>
              <a:xfrm>
                <a:off x="6497638" y="830261"/>
                <a:ext cx="122238" cy="111125"/>
              </a:xfrm>
              <a:custGeom>
                <a:rect b="b" l="l" r="r" t="t"/>
                <a:pathLst>
                  <a:path extrusionOk="0" h="48" w="53">
                    <a:moveTo>
                      <a:pt x="44" y="23"/>
                    </a:moveTo>
                    <a:cubicBezTo>
                      <a:pt x="44" y="24"/>
                      <a:pt x="43" y="24"/>
                      <a:pt x="42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0" y="24"/>
                      <a:pt x="10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1"/>
                      <a:pt x="11" y="20"/>
                      <a:pt x="11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3" y="20"/>
                      <a:pt x="44" y="21"/>
                      <a:pt x="44" y="22"/>
                    </a:cubicBezTo>
                    <a:lnTo>
                      <a:pt x="44" y="23"/>
                    </a:lnTo>
                    <a:close/>
                    <a:moveTo>
                      <a:pt x="10" y="11"/>
                    </a:moveTo>
                    <a:cubicBezTo>
                      <a:pt x="10" y="10"/>
                      <a:pt x="11" y="9"/>
                      <a:pt x="11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7" y="9"/>
                      <a:pt x="37" y="10"/>
                      <a:pt x="37" y="11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3"/>
                      <a:pt x="37" y="13"/>
                      <a:pt x="36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3"/>
                      <a:pt x="10" y="12"/>
                    </a:cubicBezTo>
                    <a:lnTo>
                      <a:pt x="10" y="11"/>
                    </a:lnTo>
                    <a:close/>
                    <a:moveTo>
                      <a:pt x="5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2" y="35"/>
                      <a:pt x="4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4" y="35"/>
                      <a:pt x="15" y="37"/>
                      <a:pt x="14" y="38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8"/>
                      <a:pt x="13" y="48"/>
                      <a:pt x="15" y="4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7" y="36"/>
                      <a:pt x="30" y="35"/>
                      <a:pt x="32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2" y="35"/>
                      <a:pt x="53" y="34"/>
                      <a:pt x="53" y="32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2"/>
                      <a:pt x="52" y="0"/>
                      <a:pt x="50" y="0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26" name="Google Shape;5226;p23"/>
          <p:cNvSpPr/>
          <p:nvPr/>
        </p:nvSpPr>
        <p:spPr>
          <a:xfrm>
            <a:off x="7607301" y="525462"/>
            <a:ext cx="271463" cy="247650"/>
          </a:xfrm>
          <a:custGeom>
            <a:rect b="b" l="l" r="r" t="t"/>
            <a:pathLst>
              <a:path extrusionOk="0" h="108" w="118">
                <a:moveTo>
                  <a:pt x="112" y="6"/>
                </a:moveTo>
                <a:cubicBezTo>
                  <a:pt x="108" y="2"/>
                  <a:pt x="102" y="0"/>
                  <a:pt x="96" y="0"/>
                </a:cubicBezTo>
                <a:cubicBezTo>
                  <a:pt x="90" y="0"/>
                  <a:pt x="85" y="2"/>
                  <a:pt x="81" y="6"/>
                </a:cubicBezTo>
                <a:cubicBezTo>
                  <a:pt x="22" y="65"/>
                  <a:pt x="22" y="65"/>
                  <a:pt x="22" y="65"/>
                </a:cubicBezTo>
                <a:cubicBezTo>
                  <a:pt x="21" y="66"/>
                  <a:pt x="21" y="66"/>
                  <a:pt x="21" y="66"/>
                </a:cubicBezTo>
                <a:cubicBezTo>
                  <a:pt x="21" y="66"/>
                  <a:pt x="21" y="66"/>
                  <a:pt x="21" y="66"/>
                </a:cubicBezTo>
                <a:cubicBezTo>
                  <a:pt x="19" y="69"/>
                  <a:pt x="18" y="72"/>
                  <a:pt x="18" y="76"/>
                </a:cubicBezTo>
                <a:cubicBezTo>
                  <a:pt x="18" y="80"/>
                  <a:pt x="19" y="83"/>
                  <a:pt x="22" y="86"/>
                </a:cubicBezTo>
                <a:cubicBezTo>
                  <a:pt x="25" y="89"/>
                  <a:pt x="28" y="90"/>
                  <a:pt x="32" y="90"/>
                </a:cubicBezTo>
                <a:cubicBezTo>
                  <a:pt x="36" y="90"/>
                  <a:pt x="40" y="89"/>
                  <a:pt x="43" y="86"/>
                </a:cubicBezTo>
                <a:cubicBezTo>
                  <a:pt x="82" y="47"/>
                  <a:pt x="82" y="47"/>
                  <a:pt x="82" y="47"/>
                </a:cubicBezTo>
                <a:cubicBezTo>
                  <a:pt x="82" y="47"/>
                  <a:pt x="83" y="46"/>
                  <a:pt x="82" y="44"/>
                </a:cubicBezTo>
                <a:cubicBezTo>
                  <a:pt x="82" y="43"/>
                  <a:pt x="80" y="42"/>
                  <a:pt x="80" y="42"/>
                </a:cubicBezTo>
                <a:cubicBezTo>
                  <a:pt x="78" y="41"/>
                  <a:pt x="77" y="42"/>
                  <a:pt x="77" y="42"/>
                </a:cubicBezTo>
                <a:cubicBezTo>
                  <a:pt x="38" y="81"/>
                  <a:pt x="38" y="81"/>
                  <a:pt x="38" y="81"/>
                </a:cubicBezTo>
                <a:cubicBezTo>
                  <a:pt x="37" y="83"/>
                  <a:pt x="35" y="83"/>
                  <a:pt x="32" y="83"/>
                </a:cubicBezTo>
                <a:cubicBezTo>
                  <a:pt x="30" y="83"/>
                  <a:pt x="28" y="83"/>
                  <a:pt x="27" y="81"/>
                </a:cubicBezTo>
                <a:cubicBezTo>
                  <a:pt x="25" y="80"/>
                  <a:pt x="25" y="78"/>
                  <a:pt x="25" y="76"/>
                </a:cubicBezTo>
                <a:cubicBezTo>
                  <a:pt x="25" y="73"/>
                  <a:pt x="25" y="71"/>
                  <a:pt x="27" y="70"/>
                </a:cubicBezTo>
                <a:cubicBezTo>
                  <a:pt x="85" y="11"/>
                  <a:pt x="85" y="11"/>
                  <a:pt x="85" y="11"/>
                </a:cubicBezTo>
                <a:cubicBezTo>
                  <a:pt x="88" y="8"/>
                  <a:pt x="92" y="7"/>
                  <a:pt x="96" y="7"/>
                </a:cubicBezTo>
                <a:cubicBezTo>
                  <a:pt x="100" y="7"/>
                  <a:pt x="104" y="8"/>
                  <a:pt x="107" y="11"/>
                </a:cubicBezTo>
                <a:cubicBezTo>
                  <a:pt x="110" y="14"/>
                  <a:pt x="111" y="18"/>
                  <a:pt x="111" y="22"/>
                </a:cubicBezTo>
                <a:cubicBezTo>
                  <a:pt x="111" y="26"/>
                  <a:pt x="110" y="30"/>
                  <a:pt x="107" y="33"/>
                </a:cubicBezTo>
                <a:cubicBezTo>
                  <a:pt x="48" y="92"/>
                  <a:pt x="48" y="92"/>
                  <a:pt x="48" y="92"/>
                </a:cubicBezTo>
                <a:cubicBezTo>
                  <a:pt x="45" y="95"/>
                  <a:pt x="45" y="95"/>
                  <a:pt x="45" y="95"/>
                </a:cubicBezTo>
                <a:cubicBezTo>
                  <a:pt x="41" y="99"/>
                  <a:pt x="35" y="101"/>
                  <a:pt x="29" y="101"/>
                </a:cubicBezTo>
                <a:cubicBezTo>
                  <a:pt x="24" y="101"/>
                  <a:pt x="18" y="99"/>
                  <a:pt x="14" y="95"/>
                </a:cubicBezTo>
                <a:cubicBezTo>
                  <a:pt x="9" y="90"/>
                  <a:pt x="7" y="85"/>
                  <a:pt x="7" y="79"/>
                </a:cubicBezTo>
                <a:cubicBezTo>
                  <a:pt x="7" y="73"/>
                  <a:pt x="9" y="67"/>
                  <a:pt x="14" y="63"/>
                </a:cubicBezTo>
                <a:cubicBezTo>
                  <a:pt x="48" y="29"/>
                  <a:pt x="48" y="29"/>
                  <a:pt x="48" y="29"/>
                </a:cubicBezTo>
                <a:cubicBezTo>
                  <a:pt x="48" y="29"/>
                  <a:pt x="49" y="27"/>
                  <a:pt x="48" y="26"/>
                </a:cubicBezTo>
                <a:cubicBezTo>
                  <a:pt x="47" y="25"/>
                  <a:pt x="46" y="24"/>
                  <a:pt x="45" y="23"/>
                </a:cubicBezTo>
                <a:cubicBezTo>
                  <a:pt x="44" y="22"/>
                  <a:pt x="43" y="24"/>
                  <a:pt x="43" y="24"/>
                </a:cubicBezTo>
                <a:cubicBezTo>
                  <a:pt x="9" y="58"/>
                  <a:pt x="9" y="58"/>
                  <a:pt x="9" y="58"/>
                </a:cubicBezTo>
                <a:cubicBezTo>
                  <a:pt x="3" y="64"/>
                  <a:pt x="0" y="71"/>
                  <a:pt x="0" y="79"/>
                </a:cubicBezTo>
                <a:cubicBezTo>
                  <a:pt x="0" y="87"/>
                  <a:pt x="3" y="94"/>
                  <a:pt x="9" y="100"/>
                </a:cubicBezTo>
                <a:cubicBezTo>
                  <a:pt x="14" y="105"/>
                  <a:pt x="22" y="108"/>
                  <a:pt x="29" y="108"/>
                </a:cubicBezTo>
                <a:cubicBezTo>
                  <a:pt x="37" y="108"/>
                  <a:pt x="45" y="105"/>
                  <a:pt x="50" y="100"/>
                </a:cubicBezTo>
                <a:cubicBezTo>
                  <a:pt x="112" y="38"/>
                  <a:pt x="112" y="38"/>
                  <a:pt x="112" y="38"/>
                </a:cubicBezTo>
                <a:cubicBezTo>
                  <a:pt x="116" y="34"/>
                  <a:pt x="118" y="28"/>
                  <a:pt x="118" y="22"/>
                </a:cubicBezTo>
                <a:cubicBezTo>
                  <a:pt x="118" y="16"/>
                  <a:pt x="116" y="11"/>
                  <a:pt x="112" y="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227" name="Google Shape;5227;p23"/>
          <p:cNvGrpSpPr/>
          <p:nvPr/>
        </p:nvGrpSpPr>
        <p:grpSpPr>
          <a:xfrm>
            <a:off x="649288" y="1193800"/>
            <a:ext cx="274638" cy="250825"/>
            <a:chOff x="649288" y="1366836"/>
            <a:chExt cx="274638" cy="250825"/>
          </a:xfrm>
        </p:grpSpPr>
        <p:sp>
          <p:nvSpPr>
            <p:cNvPr id="5228" name="Google Shape;5228;p23"/>
            <p:cNvSpPr/>
            <p:nvPr/>
          </p:nvSpPr>
          <p:spPr>
            <a:xfrm>
              <a:off x="649288" y="1366836"/>
              <a:ext cx="274638" cy="250825"/>
            </a:xfrm>
            <a:custGeom>
              <a:rect b="b" l="l" r="r" t="t"/>
              <a:pathLst>
                <a:path extrusionOk="0" h="109" w="120">
                  <a:moveTo>
                    <a:pt x="109" y="54"/>
                  </a:moveTo>
                  <a:cubicBezTo>
                    <a:pt x="109" y="53"/>
                    <a:pt x="110" y="51"/>
                    <a:pt x="113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20" y="51"/>
                    <a:pt x="118" y="49"/>
                    <a:pt x="118" y="49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4" y="27"/>
                    <a:pt x="103" y="2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90" y="49"/>
                    <a:pt x="88" y="51"/>
                    <a:pt x="91" y="51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7" y="51"/>
                    <a:pt x="99" y="52"/>
                    <a:pt x="99" y="54"/>
                  </a:cubicBezTo>
                  <a:cubicBezTo>
                    <a:pt x="99" y="79"/>
                    <a:pt x="79" y="98"/>
                    <a:pt x="55" y="98"/>
                  </a:cubicBezTo>
                  <a:cubicBezTo>
                    <a:pt x="31" y="98"/>
                    <a:pt x="11" y="79"/>
                    <a:pt x="11" y="54"/>
                  </a:cubicBezTo>
                  <a:cubicBezTo>
                    <a:pt x="11" y="30"/>
                    <a:pt x="31" y="10"/>
                    <a:pt x="55" y="10"/>
                  </a:cubicBezTo>
                  <a:cubicBezTo>
                    <a:pt x="61" y="10"/>
                    <a:pt x="68" y="12"/>
                    <a:pt x="73" y="14"/>
                  </a:cubicBezTo>
                  <a:cubicBezTo>
                    <a:pt x="74" y="15"/>
                    <a:pt x="75" y="15"/>
                    <a:pt x="76" y="15"/>
                  </a:cubicBezTo>
                  <a:cubicBezTo>
                    <a:pt x="78" y="15"/>
                    <a:pt x="80" y="14"/>
                    <a:pt x="80" y="12"/>
                  </a:cubicBezTo>
                  <a:cubicBezTo>
                    <a:pt x="82" y="9"/>
                    <a:pt x="81" y="6"/>
                    <a:pt x="78" y="5"/>
                  </a:cubicBezTo>
                  <a:cubicBezTo>
                    <a:pt x="71" y="1"/>
                    <a:pt x="63" y="0"/>
                    <a:pt x="55" y="0"/>
                  </a:cubicBez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9"/>
                    <a:pt x="55" y="109"/>
                  </a:cubicBezTo>
                  <a:cubicBezTo>
                    <a:pt x="85" y="109"/>
                    <a:pt x="109" y="84"/>
                    <a:pt x="109" y="54"/>
                  </a:cubicBezTo>
                  <a:cubicBezTo>
                    <a:pt x="109" y="54"/>
                    <a:pt x="109" y="54"/>
                    <a:pt x="109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9" name="Google Shape;5229;p23"/>
            <p:cNvSpPr/>
            <p:nvPr/>
          </p:nvSpPr>
          <p:spPr>
            <a:xfrm>
              <a:off x="762001" y="1439861"/>
              <a:ext cx="69850" cy="74613"/>
            </a:xfrm>
            <a:custGeom>
              <a:rect b="b" l="l" r="r" t="t"/>
              <a:pathLst>
                <a:path extrusionOk="0" h="32" w="31">
                  <a:moveTo>
                    <a:pt x="9" y="25"/>
                  </a:moveTo>
                  <a:cubicBezTo>
                    <a:pt x="8" y="25"/>
                    <a:pt x="7" y="24"/>
                    <a:pt x="7" y="2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1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2"/>
                    <a:pt x="31" y="31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5"/>
                    <a:pt x="30" y="25"/>
                  </a:cubicBezTo>
                  <a:lnTo>
                    <a:pt x="9" y="2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30" name="Google Shape;5230;p23"/>
          <p:cNvGrpSpPr/>
          <p:nvPr/>
        </p:nvGrpSpPr>
        <p:grpSpPr>
          <a:xfrm>
            <a:off x="6743701" y="514350"/>
            <a:ext cx="269875" cy="269875"/>
            <a:chOff x="6743701" y="839786"/>
            <a:chExt cx="269875" cy="269875"/>
          </a:xfrm>
        </p:grpSpPr>
        <p:sp>
          <p:nvSpPr>
            <p:cNvPr id="5231" name="Google Shape;5231;p23"/>
            <p:cNvSpPr/>
            <p:nvPr/>
          </p:nvSpPr>
          <p:spPr>
            <a:xfrm>
              <a:off x="6743701" y="839786"/>
              <a:ext cx="269875" cy="269875"/>
            </a:xfrm>
            <a:custGeom>
              <a:rect b="b" l="l" r="r" t="t"/>
              <a:pathLst>
                <a:path extrusionOk="0" h="118" w="118">
                  <a:moveTo>
                    <a:pt x="66" y="105"/>
                  </a:moveTo>
                  <a:cubicBezTo>
                    <a:pt x="66" y="103"/>
                    <a:pt x="66" y="103"/>
                    <a:pt x="66" y="103"/>
                  </a:cubicBezTo>
                  <a:cubicBezTo>
                    <a:pt x="66" y="100"/>
                    <a:pt x="63" y="97"/>
                    <a:pt x="59" y="97"/>
                  </a:cubicBezTo>
                  <a:cubicBezTo>
                    <a:pt x="56" y="97"/>
                    <a:pt x="53" y="100"/>
                    <a:pt x="53" y="103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6"/>
                    <a:pt x="52" y="106"/>
                    <a:pt x="52" y="106"/>
                  </a:cubicBezTo>
                  <a:cubicBezTo>
                    <a:pt x="31" y="103"/>
                    <a:pt x="15" y="87"/>
                    <a:pt x="12" y="66"/>
                  </a:cubicBezTo>
                  <a:cubicBezTo>
                    <a:pt x="12" y="66"/>
                    <a:pt x="12" y="65"/>
                    <a:pt x="13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9" y="65"/>
                    <a:pt x="21" y="63"/>
                    <a:pt x="21" y="59"/>
                  </a:cubicBezTo>
                  <a:cubicBezTo>
                    <a:pt x="21" y="56"/>
                    <a:pt x="19" y="53"/>
                    <a:pt x="15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3"/>
                    <a:pt x="12" y="52"/>
                    <a:pt x="12" y="52"/>
                  </a:cubicBezTo>
                  <a:cubicBezTo>
                    <a:pt x="15" y="31"/>
                    <a:pt x="31" y="15"/>
                    <a:pt x="52" y="12"/>
                  </a:cubicBezTo>
                  <a:cubicBezTo>
                    <a:pt x="52" y="12"/>
                    <a:pt x="53" y="12"/>
                    <a:pt x="53" y="12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9"/>
                    <a:pt x="56" y="21"/>
                    <a:pt x="59" y="21"/>
                  </a:cubicBezTo>
                  <a:cubicBezTo>
                    <a:pt x="63" y="21"/>
                    <a:pt x="66" y="19"/>
                    <a:pt x="66" y="15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87" y="15"/>
                    <a:pt x="103" y="31"/>
                    <a:pt x="106" y="52"/>
                  </a:cubicBezTo>
                  <a:cubicBezTo>
                    <a:pt x="106" y="52"/>
                    <a:pt x="106" y="53"/>
                    <a:pt x="106" y="53"/>
                  </a:cubicBezTo>
                  <a:cubicBezTo>
                    <a:pt x="103" y="53"/>
                    <a:pt x="103" y="53"/>
                    <a:pt x="103" y="53"/>
                  </a:cubicBezTo>
                  <a:cubicBezTo>
                    <a:pt x="100" y="53"/>
                    <a:pt x="97" y="56"/>
                    <a:pt x="97" y="59"/>
                  </a:cubicBezTo>
                  <a:cubicBezTo>
                    <a:pt x="97" y="63"/>
                    <a:pt x="100" y="65"/>
                    <a:pt x="103" y="65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6"/>
                    <a:pt x="106" y="66"/>
                  </a:cubicBezTo>
                  <a:cubicBezTo>
                    <a:pt x="103" y="87"/>
                    <a:pt x="87" y="103"/>
                    <a:pt x="66" y="106"/>
                  </a:cubicBezTo>
                  <a:cubicBezTo>
                    <a:pt x="66" y="106"/>
                    <a:pt x="66" y="106"/>
                    <a:pt x="66" y="105"/>
                  </a:cubicBezTo>
                  <a:moveTo>
                    <a:pt x="59" y="0"/>
                  </a:moveTo>
                  <a:cubicBezTo>
                    <a:pt x="26" y="0"/>
                    <a:pt x="0" y="26"/>
                    <a:pt x="0" y="59"/>
                  </a:cubicBezTo>
                  <a:cubicBezTo>
                    <a:pt x="0" y="92"/>
                    <a:pt x="26" y="118"/>
                    <a:pt x="59" y="118"/>
                  </a:cubicBezTo>
                  <a:cubicBezTo>
                    <a:pt x="92" y="118"/>
                    <a:pt x="118" y="92"/>
                    <a:pt x="118" y="59"/>
                  </a:cubicBezTo>
                  <a:cubicBezTo>
                    <a:pt x="118" y="26"/>
                    <a:pt x="92" y="0"/>
                    <a:pt x="5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2" name="Google Shape;5232;p23"/>
            <p:cNvSpPr/>
            <p:nvPr/>
          </p:nvSpPr>
          <p:spPr>
            <a:xfrm>
              <a:off x="6813551" y="908048"/>
              <a:ext cx="141288" cy="82550"/>
            </a:xfrm>
            <a:custGeom>
              <a:rect b="b" l="l" r="r" t="t"/>
              <a:pathLst>
                <a:path extrusionOk="0" h="36" w="61">
                  <a:moveTo>
                    <a:pt x="60" y="1"/>
                  </a:moveTo>
                  <a:cubicBezTo>
                    <a:pt x="59" y="0"/>
                    <a:pt x="57" y="0"/>
                    <a:pt x="55" y="1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3"/>
                    <a:pt x="29" y="23"/>
                    <a:pt x="28" y="23"/>
                  </a:cubicBezTo>
                  <a:cubicBezTo>
                    <a:pt x="27" y="23"/>
                    <a:pt x="25" y="23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16"/>
                    <a:pt x="1" y="17"/>
                    <a:pt x="0" y="20"/>
                  </a:cubicBezTo>
                  <a:cubicBezTo>
                    <a:pt x="0" y="22"/>
                    <a:pt x="1" y="24"/>
                    <a:pt x="3" y="25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5"/>
                    <a:pt x="26" y="36"/>
                    <a:pt x="28" y="36"/>
                  </a:cubicBezTo>
                  <a:cubicBezTo>
                    <a:pt x="32" y="36"/>
                    <a:pt x="35" y="33"/>
                    <a:pt x="35" y="29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1" y="5"/>
                    <a:pt x="61" y="3"/>
                    <a:pt x="60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33" name="Google Shape;5233;p23"/>
          <p:cNvGrpSpPr/>
          <p:nvPr/>
        </p:nvGrpSpPr>
        <p:grpSpPr>
          <a:xfrm>
            <a:off x="2700338" y="1177925"/>
            <a:ext cx="271463" cy="279401"/>
            <a:chOff x="2700338" y="1350961"/>
            <a:chExt cx="271463" cy="279401"/>
          </a:xfrm>
        </p:grpSpPr>
        <p:grpSp>
          <p:nvGrpSpPr>
            <p:cNvPr id="5234" name="Google Shape;5234;p23"/>
            <p:cNvGrpSpPr/>
            <p:nvPr/>
          </p:nvGrpSpPr>
          <p:grpSpPr>
            <a:xfrm>
              <a:off x="2808288" y="1350961"/>
              <a:ext cx="163513" cy="171450"/>
              <a:chOff x="2808288" y="1350961"/>
              <a:chExt cx="163513" cy="171450"/>
            </a:xfrm>
          </p:grpSpPr>
          <p:sp>
            <p:nvSpPr>
              <p:cNvPr id="5235" name="Google Shape;5235;p23"/>
              <p:cNvSpPr/>
              <p:nvPr/>
            </p:nvSpPr>
            <p:spPr>
              <a:xfrm>
                <a:off x="2808288" y="1468436"/>
                <a:ext cx="55563" cy="53975"/>
              </a:xfrm>
              <a:custGeom>
                <a:rect b="b" l="l" r="r" t="t"/>
                <a:pathLst>
                  <a:path extrusionOk="0" h="24" w="24">
                    <a:moveTo>
                      <a:pt x="6" y="18"/>
                    </a:moveTo>
                    <a:cubicBezTo>
                      <a:pt x="6" y="18"/>
                      <a:pt x="5" y="18"/>
                      <a:pt x="5" y="17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3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8"/>
                      <a:pt x="23" y="18"/>
                    </a:cubicBez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6" name="Google Shape;5236;p23"/>
              <p:cNvSpPr/>
              <p:nvPr/>
            </p:nvSpPr>
            <p:spPr>
              <a:xfrm>
                <a:off x="2881313" y="1385886"/>
                <a:ext cx="38100" cy="74613"/>
              </a:xfrm>
              <a:custGeom>
                <a:rect b="b" l="l" r="r" t="t"/>
                <a:pathLst>
                  <a:path extrusionOk="0" h="33" w="16">
                    <a:moveTo>
                      <a:pt x="10" y="14"/>
                    </a:moveTo>
                    <a:cubicBezTo>
                      <a:pt x="6" y="13"/>
                      <a:pt x="5" y="12"/>
                      <a:pt x="5" y="10"/>
                    </a:cubicBezTo>
                    <a:cubicBezTo>
                      <a:pt x="5" y="9"/>
                      <a:pt x="6" y="8"/>
                      <a:pt x="9" y="8"/>
                    </a:cubicBezTo>
                    <a:cubicBezTo>
                      <a:pt x="11" y="8"/>
                      <a:pt x="13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3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3" y="5"/>
                      <a:pt x="0" y="7"/>
                      <a:pt x="0" y="11"/>
                    </a:cubicBezTo>
                    <a:cubicBezTo>
                      <a:pt x="0" y="15"/>
                      <a:pt x="4" y="17"/>
                      <a:pt x="7" y="18"/>
                    </a:cubicBezTo>
                    <a:cubicBezTo>
                      <a:pt x="10" y="19"/>
                      <a:pt x="11" y="20"/>
                      <a:pt x="11" y="22"/>
                    </a:cubicBezTo>
                    <a:cubicBezTo>
                      <a:pt x="11" y="24"/>
                      <a:pt x="10" y="25"/>
                      <a:pt x="7" y="25"/>
                    </a:cubicBezTo>
                    <a:cubicBezTo>
                      <a:pt x="5" y="25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1" y="27"/>
                    </a:cubicBezTo>
                    <a:cubicBezTo>
                      <a:pt x="2" y="28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7" y="33"/>
                      <a:pt x="7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10" y="32"/>
                      <a:pt x="10" y="32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4" y="28"/>
                      <a:pt x="16" y="25"/>
                      <a:pt x="16" y="22"/>
                    </a:cubicBezTo>
                    <a:cubicBezTo>
                      <a:pt x="16" y="18"/>
                      <a:pt x="14" y="16"/>
                      <a:pt x="10" y="14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7" name="Google Shape;5237;p23"/>
              <p:cNvSpPr/>
              <p:nvPr/>
            </p:nvSpPr>
            <p:spPr>
              <a:xfrm>
                <a:off x="2828926" y="1350961"/>
                <a:ext cx="142875" cy="144463"/>
              </a:xfrm>
              <a:custGeom>
                <a:rect b="b" l="l" r="r" t="t"/>
                <a:pathLst>
                  <a:path extrusionOk="0" h="63" w="62">
                    <a:moveTo>
                      <a:pt x="31" y="55"/>
                    </a:moveTo>
                    <a:cubicBezTo>
                      <a:pt x="18" y="55"/>
                      <a:pt x="7" y="45"/>
                      <a:pt x="7" y="31"/>
                    </a:cubicBezTo>
                    <a:cubicBezTo>
                      <a:pt x="7" y="18"/>
                      <a:pt x="18" y="7"/>
                      <a:pt x="31" y="7"/>
                    </a:cubicBezTo>
                    <a:cubicBezTo>
                      <a:pt x="44" y="7"/>
                      <a:pt x="55" y="18"/>
                      <a:pt x="55" y="31"/>
                    </a:cubicBezTo>
                    <a:cubicBezTo>
                      <a:pt x="55" y="45"/>
                      <a:pt x="44" y="55"/>
                      <a:pt x="31" y="55"/>
                    </a:cubicBezTo>
                    <a:moveTo>
                      <a:pt x="31" y="0"/>
                    </a:moveTo>
                    <a:cubicBezTo>
                      <a:pt x="14" y="0"/>
                      <a:pt x="0" y="14"/>
                      <a:pt x="0" y="31"/>
                    </a:cubicBezTo>
                    <a:cubicBezTo>
                      <a:pt x="0" y="49"/>
                      <a:pt x="14" y="63"/>
                      <a:pt x="31" y="63"/>
                    </a:cubicBezTo>
                    <a:cubicBezTo>
                      <a:pt x="48" y="63"/>
                      <a:pt x="62" y="49"/>
                      <a:pt x="62" y="31"/>
                    </a:cubicBezTo>
                    <a:cubicBezTo>
                      <a:pt x="62" y="14"/>
                      <a:pt x="48" y="0"/>
                      <a:pt x="31" y="0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238" name="Google Shape;5238;p23"/>
            <p:cNvSpPr/>
            <p:nvPr/>
          </p:nvSpPr>
          <p:spPr>
            <a:xfrm>
              <a:off x="2700338" y="1406524"/>
              <a:ext cx="225425" cy="223838"/>
            </a:xfrm>
            <a:custGeom>
              <a:rect b="b" l="l" r="r" t="t"/>
              <a:pathLst>
                <a:path extrusionOk="0" h="98" w="98">
                  <a:moveTo>
                    <a:pt x="90" y="47"/>
                  </a:moveTo>
                  <a:cubicBezTo>
                    <a:pt x="88" y="47"/>
                    <a:pt x="88" y="48"/>
                    <a:pt x="88" y="49"/>
                  </a:cubicBezTo>
                  <a:cubicBezTo>
                    <a:pt x="88" y="51"/>
                    <a:pt x="88" y="52"/>
                    <a:pt x="88" y="53"/>
                  </a:cubicBezTo>
                  <a:cubicBezTo>
                    <a:pt x="86" y="73"/>
                    <a:pt x="69" y="89"/>
                    <a:pt x="49" y="89"/>
                  </a:cubicBezTo>
                  <a:cubicBezTo>
                    <a:pt x="27" y="89"/>
                    <a:pt x="9" y="71"/>
                    <a:pt x="9" y="49"/>
                  </a:cubicBezTo>
                  <a:cubicBezTo>
                    <a:pt x="9" y="39"/>
                    <a:pt x="13" y="30"/>
                    <a:pt x="19" y="23"/>
                  </a:cubicBezTo>
                  <a:cubicBezTo>
                    <a:pt x="26" y="15"/>
                    <a:pt x="36" y="10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6"/>
                    <a:pt x="48" y="4"/>
                    <a:pt x="49" y="1"/>
                  </a:cubicBezTo>
                  <a:cubicBezTo>
                    <a:pt x="49" y="0"/>
                    <a:pt x="48" y="0"/>
                    <a:pt x="48" y="0"/>
                  </a:cubicBezTo>
                  <a:cubicBezTo>
                    <a:pt x="34" y="0"/>
                    <a:pt x="21" y="6"/>
                    <a:pt x="12" y="16"/>
                  </a:cubicBezTo>
                  <a:cubicBezTo>
                    <a:pt x="4" y="25"/>
                    <a:pt x="0" y="37"/>
                    <a:pt x="0" y="49"/>
                  </a:cubicBezTo>
                  <a:cubicBezTo>
                    <a:pt x="0" y="76"/>
                    <a:pt x="22" y="98"/>
                    <a:pt x="49" y="98"/>
                  </a:cubicBezTo>
                  <a:cubicBezTo>
                    <a:pt x="74" y="98"/>
                    <a:pt x="96" y="78"/>
                    <a:pt x="98" y="53"/>
                  </a:cubicBezTo>
                  <a:cubicBezTo>
                    <a:pt x="98" y="52"/>
                    <a:pt x="98" y="51"/>
                    <a:pt x="98" y="49"/>
                  </a:cubicBezTo>
                  <a:cubicBezTo>
                    <a:pt x="98" y="48"/>
                    <a:pt x="98" y="47"/>
                    <a:pt x="98" y="47"/>
                  </a:cubicBezTo>
                  <a:cubicBezTo>
                    <a:pt x="98" y="46"/>
                    <a:pt x="98" y="45"/>
                    <a:pt x="97" y="45"/>
                  </a:cubicBezTo>
                  <a:cubicBezTo>
                    <a:pt x="94" y="46"/>
                    <a:pt x="93" y="46"/>
                    <a:pt x="90" y="4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39" name="Google Shape;5239;p23"/>
          <p:cNvGrpSpPr/>
          <p:nvPr/>
        </p:nvGrpSpPr>
        <p:grpSpPr>
          <a:xfrm>
            <a:off x="3125788" y="1171575"/>
            <a:ext cx="271463" cy="295276"/>
            <a:chOff x="3125788" y="1344611"/>
            <a:chExt cx="271463" cy="295276"/>
          </a:xfrm>
        </p:grpSpPr>
        <p:sp>
          <p:nvSpPr>
            <p:cNvPr id="5240" name="Google Shape;5240;p23"/>
            <p:cNvSpPr/>
            <p:nvPr/>
          </p:nvSpPr>
          <p:spPr>
            <a:xfrm>
              <a:off x="3125788" y="1428749"/>
              <a:ext cx="271463" cy="171450"/>
            </a:xfrm>
            <a:custGeom>
              <a:rect b="b" l="l" r="r" t="t"/>
              <a:pathLst>
                <a:path extrusionOk="0" h="75" w="119">
                  <a:moveTo>
                    <a:pt x="111" y="31"/>
                  </a:moveTo>
                  <a:cubicBezTo>
                    <a:pt x="111" y="37"/>
                    <a:pt x="107" y="42"/>
                    <a:pt x="101" y="42"/>
                  </a:cubicBezTo>
                  <a:cubicBezTo>
                    <a:pt x="100" y="42"/>
                    <a:pt x="99" y="41"/>
                    <a:pt x="98" y="41"/>
                  </a:cubicBezTo>
                  <a:cubicBezTo>
                    <a:pt x="98" y="41"/>
                    <a:pt x="96" y="41"/>
                    <a:pt x="97" y="39"/>
                  </a:cubicBezTo>
                  <a:cubicBezTo>
                    <a:pt x="97" y="37"/>
                    <a:pt x="97" y="37"/>
                    <a:pt x="97" y="34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4"/>
                    <a:pt x="98" y="14"/>
                    <a:pt x="98" y="14"/>
                  </a:cubicBezTo>
                  <a:cubicBezTo>
                    <a:pt x="99" y="14"/>
                    <a:pt x="100" y="14"/>
                    <a:pt x="101" y="14"/>
                  </a:cubicBezTo>
                  <a:cubicBezTo>
                    <a:pt x="107" y="14"/>
                    <a:pt x="111" y="18"/>
                    <a:pt x="111" y="24"/>
                  </a:cubicBezTo>
                  <a:lnTo>
                    <a:pt x="111" y="31"/>
                  </a:lnTo>
                  <a:close/>
                  <a:moveTo>
                    <a:pt x="101" y="6"/>
                  </a:moveTo>
                  <a:cubicBezTo>
                    <a:pt x="100" y="6"/>
                    <a:pt x="99" y="6"/>
                    <a:pt x="98" y="6"/>
                  </a:cubicBezTo>
                  <a:cubicBezTo>
                    <a:pt x="98" y="6"/>
                    <a:pt x="97" y="6"/>
                    <a:pt x="97" y="6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3"/>
                    <a:pt x="97" y="0"/>
                    <a:pt x="9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57"/>
                    <a:pt x="18" y="75"/>
                    <a:pt x="40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74" y="75"/>
                    <a:pt x="89" y="65"/>
                    <a:pt x="94" y="49"/>
                  </a:cubicBezTo>
                  <a:cubicBezTo>
                    <a:pt x="95" y="48"/>
                    <a:pt x="96" y="48"/>
                    <a:pt x="96" y="48"/>
                  </a:cubicBezTo>
                  <a:cubicBezTo>
                    <a:pt x="98" y="49"/>
                    <a:pt x="99" y="49"/>
                    <a:pt x="101" y="49"/>
                  </a:cubicBezTo>
                  <a:cubicBezTo>
                    <a:pt x="111" y="49"/>
                    <a:pt x="119" y="41"/>
                    <a:pt x="119" y="31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14"/>
                    <a:pt x="111" y="6"/>
                    <a:pt x="101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1" name="Google Shape;5241;p23"/>
            <p:cNvSpPr/>
            <p:nvPr/>
          </p:nvSpPr>
          <p:spPr>
            <a:xfrm>
              <a:off x="3136901" y="1612899"/>
              <a:ext cx="206375" cy="26988"/>
            </a:xfrm>
            <a:custGeom>
              <a:rect b="b" l="l" r="r" t="t"/>
              <a:pathLst>
                <a:path extrusionOk="0" h="12" w="90">
                  <a:moveTo>
                    <a:pt x="90" y="9"/>
                  </a:moveTo>
                  <a:cubicBezTo>
                    <a:pt x="90" y="10"/>
                    <a:pt x="89" y="12"/>
                    <a:pt x="87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2"/>
                    <a:pt x="0" y="10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9" y="0"/>
                    <a:pt x="90" y="1"/>
                    <a:pt x="90" y="2"/>
                  </a:cubicBezTo>
                  <a:lnTo>
                    <a:pt x="90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2" name="Google Shape;5242;p23"/>
            <p:cNvSpPr/>
            <p:nvPr/>
          </p:nvSpPr>
          <p:spPr>
            <a:xfrm>
              <a:off x="3194051" y="1350961"/>
              <a:ext cx="34925" cy="65088"/>
            </a:xfrm>
            <a:custGeom>
              <a:rect b="b" l="l" r="r" t="t"/>
              <a:pathLst>
                <a:path extrusionOk="0" h="28" w="15">
                  <a:moveTo>
                    <a:pt x="5" y="28"/>
                  </a:moveTo>
                  <a:cubicBezTo>
                    <a:pt x="4" y="28"/>
                    <a:pt x="4" y="28"/>
                    <a:pt x="3" y="28"/>
                  </a:cubicBezTo>
                  <a:cubicBezTo>
                    <a:pt x="1" y="26"/>
                    <a:pt x="0" y="25"/>
                    <a:pt x="0" y="24"/>
                  </a:cubicBezTo>
                  <a:cubicBezTo>
                    <a:pt x="0" y="21"/>
                    <a:pt x="3" y="20"/>
                    <a:pt x="5" y="18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7" y="13"/>
                    <a:pt x="5" y="11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3"/>
                    <a:pt x="1" y="2"/>
                    <a:pt x="3" y="0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7" y="7"/>
                    <a:pt x="8" y="8"/>
                  </a:cubicBezTo>
                  <a:cubicBezTo>
                    <a:pt x="11" y="10"/>
                    <a:pt x="15" y="13"/>
                    <a:pt x="13" y="16"/>
                  </a:cubicBezTo>
                  <a:cubicBezTo>
                    <a:pt x="13" y="18"/>
                    <a:pt x="11" y="20"/>
                    <a:pt x="9" y="21"/>
                  </a:cubicBezTo>
                  <a:cubicBezTo>
                    <a:pt x="8" y="22"/>
                    <a:pt x="6" y="23"/>
                    <a:pt x="6" y="24"/>
                  </a:cubicBezTo>
                  <a:cubicBezTo>
                    <a:pt x="6" y="24"/>
                    <a:pt x="6" y="24"/>
                    <a:pt x="7" y="24"/>
                  </a:cubicBezTo>
                  <a:cubicBezTo>
                    <a:pt x="8" y="25"/>
                    <a:pt x="8" y="26"/>
                    <a:pt x="7" y="27"/>
                  </a:cubicBezTo>
                  <a:cubicBezTo>
                    <a:pt x="6" y="28"/>
                    <a:pt x="6" y="28"/>
                    <a:pt x="5" y="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3" name="Google Shape;5243;p23"/>
            <p:cNvSpPr/>
            <p:nvPr/>
          </p:nvSpPr>
          <p:spPr>
            <a:xfrm>
              <a:off x="3246438" y="1344611"/>
              <a:ext cx="34925" cy="63500"/>
            </a:xfrm>
            <a:custGeom>
              <a:rect b="b" l="l" r="r" t="t"/>
              <a:pathLst>
                <a:path extrusionOk="0" h="28" w="15">
                  <a:moveTo>
                    <a:pt x="6" y="28"/>
                  </a:moveTo>
                  <a:cubicBezTo>
                    <a:pt x="5" y="28"/>
                    <a:pt x="4" y="28"/>
                    <a:pt x="4" y="27"/>
                  </a:cubicBezTo>
                  <a:cubicBezTo>
                    <a:pt x="2" y="26"/>
                    <a:pt x="1" y="25"/>
                    <a:pt x="1" y="23"/>
                  </a:cubicBezTo>
                  <a:cubicBezTo>
                    <a:pt x="1" y="21"/>
                    <a:pt x="4" y="19"/>
                    <a:pt x="6" y="18"/>
                  </a:cubicBezTo>
                  <a:cubicBezTo>
                    <a:pt x="7" y="17"/>
                    <a:pt x="9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8" y="13"/>
                    <a:pt x="5" y="11"/>
                  </a:cubicBezTo>
                  <a:cubicBezTo>
                    <a:pt x="3" y="9"/>
                    <a:pt x="0" y="7"/>
                    <a:pt x="1" y="4"/>
                  </a:cubicBezTo>
                  <a:cubicBezTo>
                    <a:pt x="1" y="3"/>
                    <a:pt x="2" y="2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1"/>
                    <a:pt x="8" y="3"/>
                    <a:pt x="7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8" y="7"/>
                    <a:pt x="9" y="8"/>
                  </a:cubicBezTo>
                  <a:cubicBezTo>
                    <a:pt x="12" y="10"/>
                    <a:pt x="15" y="13"/>
                    <a:pt x="14" y="16"/>
                  </a:cubicBezTo>
                  <a:cubicBezTo>
                    <a:pt x="14" y="18"/>
                    <a:pt x="11" y="20"/>
                    <a:pt x="9" y="21"/>
                  </a:cubicBezTo>
                  <a:cubicBezTo>
                    <a:pt x="8" y="22"/>
                    <a:pt x="6" y="23"/>
                    <a:pt x="6" y="23"/>
                  </a:cubicBezTo>
                  <a:cubicBezTo>
                    <a:pt x="6" y="23"/>
                    <a:pt x="6" y="24"/>
                    <a:pt x="7" y="24"/>
                  </a:cubicBezTo>
                  <a:cubicBezTo>
                    <a:pt x="8" y="25"/>
                    <a:pt x="9" y="26"/>
                    <a:pt x="8" y="27"/>
                  </a:cubicBezTo>
                  <a:cubicBezTo>
                    <a:pt x="7" y="28"/>
                    <a:pt x="6" y="28"/>
                    <a:pt x="6" y="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44" name="Google Shape;5244;p23"/>
          <p:cNvGrpSpPr/>
          <p:nvPr/>
        </p:nvGrpSpPr>
        <p:grpSpPr>
          <a:xfrm>
            <a:off x="2308226" y="1182688"/>
            <a:ext cx="271463" cy="273050"/>
            <a:chOff x="2308226" y="1355724"/>
            <a:chExt cx="271463" cy="273050"/>
          </a:xfrm>
        </p:grpSpPr>
        <p:sp>
          <p:nvSpPr>
            <p:cNvPr id="5245" name="Google Shape;5245;p23"/>
            <p:cNvSpPr/>
            <p:nvPr/>
          </p:nvSpPr>
          <p:spPr>
            <a:xfrm>
              <a:off x="2308226" y="1562099"/>
              <a:ext cx="271463" cy="66675"/>
            </a:xfrm>
            <a:custGeom>
              <a:rect b="b" l="l" r="r" t="t"/>
              <a:pathLst>
                <a:path extrusionOk="0" h="29" w="118">
                  <a:moveTo>
                    <a:pt x="107" y="13"/>
                  </a:moveTo>
                  <a:cubicBezTo>
                    <a:pt x="107" y="15"/>
                    <a:pt x="106" y="16"/>
                    <a:pt x="105" y="16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0" y="16"/>
                    <a:pt x="79" y="15"/>
                    <a:pt x="79" y="13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9"/>
                    <a:pt x="80" y="8"/>
                    <a:pt x="81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6" y="8"/>
                    <a:pt x="107" y="9"/>
                    <a:pt x="107" y="10"/>
                  </a:cubicBezTo>
                  <a:lnTo>
                    <a:pt x="107" y="13"/>
                  </a:lnTo>
                  <a:close/>
                  <a:moveTo>
                    <a:pt x="11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3" y="29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7" y="29"/>
                    <a:pt x="118" y="27"/>
                    <a:pt x="118" y="25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2"/>
                    <a:pt x="117" y="0"/>
                    <a:pt x="11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6" name="Google Shape;5246;p23"/>
            <p:cNvSpPr/>
            <p:nvPr/>
          </p:nvSpPr>
          <p:spPr>
            <a:xfrm>
              <a:off x="2322513" y="1355724"/>
              <a:ext cx="242888" cy="190500"/>
            </a:xfrm>
            <a:custGeom>
              <a:rect b="b" l="l" r="r" t="t"/>
              <a:pathLst>
                <a:path extrusionOk="0" h="83" w="106">
                  <a:moveTo>
                    <a:pt x="100" y="62"/>
                  </a:moveTo>
                  <a:cubicBezTo>
                    <a:pt x="100" y="64"/>
                    <a:pt x="98" y="66"/>
                    <a:pt x="95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9" y="66"/>
                    <a:pt x="7" y="64"/>
                    <a:pt x="7" y="6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8" y="7"/>
                    <a:pt x="100" y="9"/>
                    <a:pt x="100" y="11"/>
                  </a:cubicBezTo>
                  <a:lnTo>
                    <a:pt x="100" y="62"/>
                  </a:lnTo>
                  <a:close/>
                  <a:moveTo>
                    <a:pt x="102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1"/>
                    <a:pt x="2" y="83"/>
                    <a:pt x="5" y="83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4" y="83"/>
                    <a:pt x="106" y="81"/>
                    <a:pt x="106" y="78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2"/>
                    <a:pt x="104" y="0"/>
                    <a:pt x="10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7" name="Google Shape;5247;p23"/>
            <p:cNvSpPr/>
            <p:nvPr/>
          </p:nvSpPr>
          <p:spPr>
            <a:xfrm>
              <a:off x="2352676" y="1387474"/>
              <a:ext cx="47625" cy="36513"/>
            </a:xfrm>
            <a:custGeom>
              <a:rect b="b" l="l" r="r" t="t"/>
              <a:pathLst>
                <a:path extrusionOk="0" h="16" w="21">
                  <a:moveTo>
                    <a:pt x="3" y="16"/>
                  </a:moveTo>
                  <a:cubicBezTo>
                    <a:pt x="3" y="16"/>
                    <a:pt x="2" y="16"/>
                    <a:pt x="1" y="15"/>
                  </a:cubicBezTo>
                  <a:cubicBezTo>
                    <a:pt x="0" y="14"/>
                    <a:pt x="1" y="12"/>
                    <a:pt x="2" y="1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9" y="0"/>
                    <a:pt x="20" y="1"/>
                  </a:cubicBezTo>
                  <a:cubicBezTo>
                    <a:pt x="21" y="2"/>
                    <a:pt x="20" y="4"/>
                    <a:pt x="19" y="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3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8" name="Google Shape;5248;p23"/>
            <p:cNvSpPr/>
            <p:nvPr/>
          </p:nvSpPr>
          <p:spPr>
            <a:xfrm>
              <a:off x="2357438" y="1392236"/>
              <a:ext cx="84138" cy="65088"/>
            </a:xfrm>
            <a:custGeom>
              <a:rect b="b" l="l" r="r" t="t"/>
              <a:pathLst>
                <a:path extrusionOk="0" h="28" w="37">
                  <a:moveTo>
                    <a:pt x="3" y="28"/>
                  </a:moveTo>
                  <a:cubicBezTo>
                    <a:pt x="2" y="28"/>
                    <a:pt x="1" y="27"/>
                    <a:pt x="1" y="27"/>
                  </a:cubicBezTo>
                  <a:cubicBezTo>
                    <a:pt x="0" y="26"/>
                    <a:pt x="0" y="24"/>
                    <a:pt x="1" y="23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0"/>
                    <a:pt x="35" y="1"/>
                    <a:pt x="36" y="2"/>
                  </a:cubicBezTo>
                  <a:cubicBezTo>
                    <a:pt x="37" y="3"/>
                    <a:pt x="36" y="5"/>
                    <a:pt x="35" y="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8"/>
                    <a:pt x="3" y="28"/>
                    <a:pt x="3" y="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49" name="Google Shape;5249;p23"/>
          <p:cNvGrpSpPr/>
          <p:nvPr/>
        </p:nvGrpSpPr>
        <p:grpSpPr>
          <a:xfrm>
            <a:off x="1522413" y="1243013"/>
            <a:ext cx="233363" cy="207963"/>
            <a:chOff x="1522413" y="1416049"/>
            <a:chExt cx="233363" cy="207963"/>
          </a:xfrm>
        </p:grpSpPr>
        <p:sp>
          <p:nvSpPr>
            <p:cNvPr id="5250" name="Google Shape;5250;p23"/>
            <p:cNvSpPr/>
            <p:nvPr/>
          </p:nvSpPr>
          <p:spPr>
            <a:xfrm>
              <a:off x="1625601" y="1539874"/>
              <a:ext cx="22225" cy="222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1" name="Google Shape;5251;p23"/>
            <p:cNvSpPr/>
            <p:nvPr/>
          </p:nvSpPr>
          <p:spPr>
            <a:xfrm>
              <a:off x="1620838" y="1416049"/>
              <a:ext cx="92075" cy="904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2" name="Google Shape;5252;p23"/>
            <p:cNvSpPr/>
            <p:nvPr/>
          </p:nvSpPr>
          <p:spPr>
            <a:xfrm>
              <a:off x="1577976" y="1522411"/>
              <a:ext cx="177800" cy="101600"/>
            </a:xfrm>
            <a:custGeom>
              <a:rect b="b" l="l" r="r" t="t"/>
              <a:pathLst>
                <a:path extrusionOk="0" h="44" w="78">
                  <a:moveTo>
                    <a:pt x="77" y="42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6"/>
                    <a:pt x="61" y="0"/>
                    <a:pt x="55" y="0"/>
                  </a:cubicBezTo>
                  <a:cubicBezTo>
                    <a:pt x="54" y="0"/>
                    <a:pt x="24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4" y="6"/>
                    <a:pt x="14" y="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3"/>
                    <a:pt x="0" y="44"/>
                    <a:pt x="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4"/>
                    <a:pt x="14" y="42"/>
                    <a:pt x="14" y="42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2" y="23"/>
                    <a:pt x="22" y="25"/>
                  </a:cubicBezTo>
                  <a:cubicBezTo>
                    <a:pt x="22" y="29"/>
                    <a:pt x="22" y="37"/>
                    <a:pt x="22" y="42"/>
                  </a:cubicBezTo>
                  <a:cubicBezTo>
                    <a:pt x="22" y="43"/>
                    <a:pt x="22" y="44"/>
                    <a:pt x="23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8" y="44"/>
                    <a:pt x="58" y="43"/>
                    <a:pt x="58" y="41"/>
                  </a:cubicBezTo>
                  <a:cubicBezTo>
                    <a:pt x="58" y="37"/>
                    <a:pt x="58" y="28"/>
                    <a:pt x="58" y="25"/>
                  </a:cubicBezTo>
                  <a:cubicBezTo>
                    <a:pt x="58" y="24"/>
                    <a:pt x="59" y="25"/>
                    <a:pt x="59" y="25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65" y="44"/>
                    <a:pt x="67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7" y="44"/>
                    <a:pt x="78" y="43"/>
                    <a:pt x="77" y="4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3" name="Google Shape;5253;p23"/>
            <p:cNvSpPr/>
            <p:nvPr/>
          </p:nvSpPr>
          <p:spPr>
            <a:xfrm>
              <a:off x="1522413" y="1587499"/>
              <a:ext cx="47625" cy="36513"/>
            </a:xfrm>
            <a:custGeom>
              <a:rect b="b" l="l" r="r" t="t"/>
              <a:pathLst>
                <a:path extrusionOk="0" h="16" w="21">
                  <a:moveTo>
                    <a:pt x="1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6" y="13"/>
                    <a:pt x="16" y="1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1" y="0"/>
                    <a:pt x="1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54" name="Google Shape;5254;p23"/>
          <p:cNvSpPr/>
          <p:nvPr/>
        </p:nvSpPr>
        <p:spPr>
          <a:xfrm>
            <a:off x="1501776" y="1187450"/>
            <a:ext cx="269875" cy="212725"/>
          </a:xfrm>
          <a:custGeom>
            <a:rect b="b" l="l" r="r" t="t"/>
            <a:pathLst>
              <a:path extrusionOk="0" h="93" w="118">
                <a:moveTo>
                  <a:pt x="36" y="74"/>
                </a:moveTo>
                <a:cubicBezTo>
                  <a:pt x="12" y="74"/>
                  <a:pt x="12" y="74"/>
                  <a:pt x="12" y="74"/>
                </a:cubicBezTo>
                <a:cubicBezTo>
                  <a:pt x="9" y="74"/>
                  <a:pt x="7" y="72"/>
                  <a:pt x="7" y="69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0"/>
                  <a:pt x="9" y="8"/>
                  <a:pt x="12" y="8"/>
                </a:cubicBezTo>
                <a:cubicBezTo>
                  <a:pt x="106" y="8"/>
                  <a:pt x="106" y="8"/>
                  <a:pt x="106" y="8"/>
                </a:cubicBezTo>
                <a:cubicBezTo>
                  <a:pt x="109" y="8"/>
                  <a:pt x="111" y="10"/>
                  <a:pt x="111" y="13"/>
                </a:cubicBezTo>
                <a:cubicBezTo>
                  <a:pt x="111" y="69"/>
                  <a:pt x="111" y="69"/>
                  <a:pt x="111" y="69"/>
                </a:cubicBezTo>
                <a:cubicBezTo>
                  <a:pt x="111" y="72"/>
                  <a:pt x="110" y="73"/>
                  <a:pt x="108" y="74"/>
                </a:cubicBezTo>
                <a:cubicBezTo>
                  <a:pt x="106" y="75"/>
                  <a:pt x="106" y="76"/>
                  <a:pt x="106" y="76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112" y="92"/>
                  <a:pt x="113" y="93"/>
                  <a:pt x="114" y="93"/>
                </a:cubicBezTo>
                <a:cubicBezTo>
                  <a:pt x="117" y="93"/>
                  <a:pt x="118" y="91"/>
                  <a:pt x="118" y="88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2"/>
                  <a:pt x="116" y="0"/>
                  <a:pt x="113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1"/>
                  <a:pt x="2" y="93"/>
                  <a:pt x="4" y="93"/>
                </a:cubicBezTo>
                <a:cubicBezTo>
                  <a:pt x="29" y="93"/>
                  <a:pt x="29" y="93"/>
                  <a:pt x="29" y="93"/>
                </a:cubicBezTo>
                <a:cubicBezTo>
                  <a:pt x="31" y="93"/>
                  <a:pt x="32" y="92"/>
                  <a:pt x="32" y="92"/>
                </a:cubicBezTo>
                <a:cubicBezTo>
                  <a:pt x="38" y="76"/>
                  <a:pt x="38" y="76"/>
                  <a:pt x="38" y="76"/>
                </a:cubicBezTo>
                <a:cubicBezTo>
                  <a:pt x="38" y="76"/>
                  <a:pt x="38" y="74"/>
                  <a:pt x="36" y="7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255" name="Google Shape;5255;p23"/>
          <p:cNvGrpSpPr/>
          <p:nvPr/>
        </p:nvGrpSpPr>
        <p:grpSpPr>
          <a:xfrm>
            <a:off x="1066801" y="1189038"/>
            <a:ext cx="271463" cy="257175"/>
            <a:chOff x="1066801" y="1362074"/>
            <a:chExt cx="271463" cy="257175"/>
          </a:xfrm>
        </p:grpSpPr>
        <p:sp>
          <p:nvSpPr>
            <p:cNvPr id="5256" name="Google Shape;5256;p23"/>
            <p:cNvSpPr/>
            <p:nvPr/>
          </p:nvSpPr>
          <p:spPr>
            <a:xfrm>
              <a:off x="1098551" y="1398586"/>
              <a:ext cx="50800" cy="41275"/>
            </a:xfrm>
            <a:custGeom>
              <a:rect b="b" l="l" r="r" t="t"/>
              <a:pathLst>
                <a:path extrusionOk="0" h="18" w="22">
                  <a:moveTo>
                    <a:pt x="3" y="18"/>
                  </a:moveTo>
                  <a:cubicBezTo>
                    <a:pt x="2" y="18"/>
                    <a:pt x="1" y="18"/>
                    <a:pt x="0" y="17"/>
                  </a:cubicBezTo>
                  <a:cubicBezTo>
                    <a:pt x="0" y="16"/>
                    <a:pt x="0" y="14"/>
                    <a:pt x="1" y="1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20" y="0"/>
                    <a:pt x="21" y="2"/>
                  </a:cubicBezTo>
                  <a:cubicBezTo>
                    <a:pt x="22" y="3"/>
                    <a:pt x="22" y="5"/>
                    <a:pt x="21" y="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3" y="18"/>
                    <a:pt x="3" y="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7" name="Google Shape;5257;p23"/>
            <p:cNvSpPr/>
            <p:nvPr/>
          </p:nvSpPr>
          <p:spPr>
            <a:xfrm>
              <a:off x="1100138" y="1406524"/>
              <a:ext cx="93663" cy="71438"/>
            </a:xfrm>
            <a:custGeom>
              <a:rect b="b" l="l" r="r" t="t"/>
              <a:pathLst>
                <a:path extrusionOk="0" h="31" w="41">
                  <a:moveTo>
                    <a:pt x="3" y="31"/>
                  </a:moveTo>
                  <a:cubicBezTo>
                    <a:pt x="2" y="31"/>
                    <a:pt x="2" y="30"/>
                    <a:pt x="1" y="29"/>
                  </a:cubicBezTo>
                  <a:cubicBezTo>
                    <a:pt x="0" y="28"/>
                    <a:pt x="0" y="26"/>
                    <a:pt x="2" y="25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0"/>
                    <a:pt x="39" y="0"/>
                    <a:pt x="40" y="2"/>
                  </a:cubicBezTo>
                  <a:cubicBezTo>
                    <a:pt x="41" y="3"/>
                    <a:pt x="41" y="5"/>
                    <a:pt x="40" y="6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4" y="31"/>
                    <a:pt x="3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8" name="Google Shape;5258;p23"/>
            <p:cNvSpPr/>
            <p:nvPr/>
          </p:nvSpPr>
          <p:spPr>
            <a:xfrm>
              <a:off x="1066801" y="1362074"/>
              <a:ext cx="271463" cy="257175"/>
            </a:xfrm>
            <a:custGeom>
              <a:rect b="b" l="l" r="r" t="t"/>
              <a:pathLst>
                <a:path extrusionOk="0" h="112" w="119">
                  <a:moveTo>
                    <a:pt x="111" y="70"/>
                  </a:moveTo>
                  <a:cubicBezTo>
                    <a:pt x="111" y="73"/>
                    <a:pt x="109" y="75"/>
                    <a:pt x="107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9" y="75"/>
                    <a:pt x="7" y="73"/>
                    <a:pt x="7" y="7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1"/>
                    <a:pt x="9" y="8"/>
                    <a:pt x="12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9" y="8"/>
                    <a:pt x="111" y="11"/>
                    <a:pt x="111" y="13"/>
                  </a:cubicBezTo>
                  <a:lnTo>
                    <a:pt x="111" y="70"/>
                  </a:lnTo>
                  <a:close/>
                  <a:moveTo>
                    <a:pt x="59" y="89"/>
                  </a:moveTo>
                  <a:cubicBezTo>
                    <a:pt x="57" y="89"/>
                    <a:pt x="55" y="87"/>
                    <a:pt x="55" y="84"/>
                  </a:cubicBezTo>
                  <a:cubicBezTo>
                    <a:pt x="55" y="81"/>
                    <a:pt x="57" y="79"/>
                    <a:pt x="59" y="79"/>
                  </a:cubicBezTo>
                  <a:cubicBezTo>
                    <a:pt x="62" y="79"/>
                    <a:pt x="64" y="81"/>
                    <a:pt x="64" y="84"/>
                  </a:cubicBezTo>
                  <a:cubicBezTo>
                    <a:pt x="64" y="87"/>
                    <a:pt x="62" y="89"/>
                    <a:pt x="59" y="89"/>
                  </a:cubicBezTo>
                  <a:moveTo>
                    <a:pt x="64" y="95"/>
                  </a:moveTo>
                  <a:cubicBezTo>
                    <a:pt x="64" y="103"/>
                    <a:pt x="64" y="103"/>
                    <a:pt x="64" y="103"/>
                  </a:cubicBezTo>
                  <a:cubicBezTo>
                    <a:pt x="64" y="103"/>
                    <a:pt x="64" y="104"/>
                    <a:pt x="64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4" y="104"/>
                    <a:pt x="54" y="103"/>
                    <a:pt x="54" y="103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4"/>
                    <a:pt x="56" y="94"/>
                    <a:pt x="56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3" y="94"/>
                    <a:pt x="64" y="94"/>
                    <a:pt x="64" y="95"/>
                  </a:cubicBezTo>
                  <a:moveTo>
                    <a:pt x="1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2" y="94"/>
                    <a:pt x="5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6" y="94"/>
                    <a:pt x="46" y="95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6" y="103"/>
                    <a:pt x="46" y="104"/>
                    <a:pt x="45" y="104"/>
                  </a:cubicBezTo>
                  <a:cubicBezTo>
                    <a:pt x="35" y="104"/>
                    <a:pt x="35" y="104"/>
                    <a:pt x="35" y="104"/>
                  </a:cubicBezTo>
                  <a:cubicBezTo>
                    <a:pt x="33" y="104"/>
                    <a:pt x="31" y="106"/>
                    <a:pt x="31" y="108"/>
                  </a:cubicBezTo>
                  <a:cubicBezTo>
                    <a:pt x="31" y="110"/>
                    <a:pt x="33" y="112"/>
                    <a:pt x="35" y="112"/>
                  </a:cubicBezTo>
                  <a:cubicBezTo>
                    <a:pt x="84" y="112"/>
                    <a:pt x="84" y="112"/>
                    <a:pt x="84" y="112"/>
                  </a:cubicBezTo>
                  <a:cubicBezTo>
                    <a:pt x="86" y="112"/>
                    <a:pt x="88" y="110"/>
                    <a:pt x="88" y="108"/>
                  </a:cubicBezTo>
                  <a:cubicBezTo>
                    <a:pt x="88" y="106"/>
                    <a:pt x="86" y="104"/>
                    <a:pt x="84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4"/>
                    <a:pt x="73" y="103"/>
                    <a:pt x="73" y="103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6" y="94"/>
                    <a:pt x="119" y="92"/>
                    <a:pt x="119" y="89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9" y="3"/>
                    <a:pt x="116" y="0"/>
                    <a:pt x="11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59" name="Google Shape;5259;p23"/>
          <p:cNvGrpSpPr/>
          <p:nvPr/>
        </p:nvGrpSpPr>
        <p:grpSpPr>
          <a:xfrm>
            <a:off x="1939926" y="1122363"/>
            <a:ext cx="277813" cy="390525"/>
            <a:chOff x="1939926" y="1295399"/>
            <a:chExt cx="277813" cy="390525"/>
          </a:xfrm>
        </p:grpSpPr>
        <p:sp>
          <p:nvSpPr>
            <p:cNvPr id="5260" name="Google Shape;5260;p23"/>
            <p:cNvSpPr/>
            <p:nvPr/>
          </p:nvSpPr>
          <p:spPr>
            <a:xfrm>
              <a:off x="2027238" y="1295399"/>
              <a:ext cx="100013" cy="1016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1" name="Google Shape;5261;p23"/>
            <p:cNvSpPr/>
            <p:nvPr/>
          </p:nvSpPr>
          <p:spPr>
            <a:xfrm>
              <a:off x="1981201" y="1412874"/>
              <a:ext cx="195263" cy="109538"/>
            </a:xfrm>
            <a:custGeom>
              <a:rect b="b" l="l" r="r" t="t"/>
              <a:pathLst>
                <a:path extrusionOk="0" h="48" w="85">
                  <a:moveTo>
                    <a:pt x="51" y="35"/>
                  </a:move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2" y="42"/>
                    <a:pt x="41" y="42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4"/>
                    <a:pt x="33" y="33"/>
                    <a:pt x="33" y="32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3"/>
                    <a:pt x="37" y="13"/>
                    <a:pt x="37" y="12"/>
                  </a:cubicBezTo>
                  <a:cubicBezTo>
                    <a:pt x="37" y="11"/>
                    <a:pt x="37" y="8"/>
                    <a:pt x="37" y="8"/>
                  </a:cubicBezTo>
                  <a:cubicBezTo>
                    <a:pt x="37" y="8"/>
                    <a:pt x="37" y="7"/>
                    <a:pt x="38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8" y="8"/>
                    <a:pt x="48" y="8"/>
                  </a:cubicBezTo>
                  <a:cubicBezTo>
                    <a:pt x="48" y="8"/>
                    <a:pt x="48" y="11"/>
                    <a:pt x="48" y="12"/>
                  </a:cubicBezTo>
                  <a:cubicBezTo>
                    <a:pt x="48" y="13"/>
                    <a:pt x="48" y="13"/>
                    <a:pt x="48" y="14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3"/>
                    <a:pt x="52" y="34"/>
                    <a:pt x="51" y="35"/>
                  </a:cubicBezTo>
                  <a:moveTo>
                    <a:pt x="84" y="46"/>
                  </a:moveTo>
                  <a:cubicBezTo>
                    <a:pt x="70" y="7"/>
                    <a:pt x="70" y="7"/>
                    <a:pt x="70" y="7"/>
                  </a:cubicBezTo>
                  <a:cubicBezTo>
                    <a:pt x="69" y="6"/>
                    <a:pt x="66" y="0"/>
                    <a:pt x="60" y="0"/>
                  </a:cubicBezTo>
                  <a:cubicBezTo>
                    <a:pt x="59" y="0"/>
                    <a:pt x="27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8" y="0"/>
                    <a:pt x="15" y="6"/>
                    <a:pt x="15" y="7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8"/>
                    <a:pt x="2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5" y="48"/>
                    <a:pt x="16" y="46"/>
                    <a:pt x="16" y="46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5"/>
                    <a:pt x="23" y="28"/>
                  </a:cubicBezTo>
                  <a:cubicBezTo>
                    <a:pt x="23" y="31"/>
                    <a:pt x="23" y="41"/>
                    <a:pt x="24" y="46"/>
                  </a:cubicBezTo>
                  <a:cubicBezTo>
                    <a:pt x="24" y="47"/>
                    <a:pt x="24" y="48"/>
                    <a:pt x="26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4" y="48"/>
                    <a:pt x="63" y="47"/>
                    <a:pt x="63" y="45"/>
                  </a:cubicBezTo>
                  <a:cubicBezTo>
                    <a:pt x="63" y="40"/>
                    <a:pt x="63" y="31"/>
                    <a:pt x="63" y="28"/>
                  </a:cubicBezTo>
                  <a:cubicBezTo>
                    <a:pt x="63" y="26"/>
                    <a:pt x="64" y="27"/>
                    <a:pt x="64" y="27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8"/>
                    <a:pt x="73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5" y="48"/>
                    <a:pt x="85" y="47"/>
                    <a:pt x="84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2" name="Google Shape;5262;p23"/>
            <p:cNvSpPr/>
            <p:nvPr/>
          </p:nvSpPr>
          <p:spPr>
            <a:xfrm>
              <a:off x="1939926" y="1541461"/>
              <a:ext cx="277813" cy="144463"/>
            </a:xfrm>
            <a:custGeom>
              <a:rect b="b" l="l" r="r" t="t"/>
              <a:pathLst>
                <a:path extrusionOk="0" h="63" w="121">
                  <a:moveTo>
                    <a:pt x="119" y="8"/>
                  </a:moveTo>
                  <a:cubicBezTo>
                    <a:pt x="121" y="4"/>
                    <a:pt x="118" y="0"/>
                    <a:pt x="11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4"/>
                    <a:pt x="2" y="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7" y="21"/>
                    <a:pt x="10" y="25"/>
                    <a:pt x="12" y="25"/>
                  </a:cubicBezTo>
                  <a:cubicBezTo>
                    <a:pt x="14" y="25"/>
                    <a:pt x="16" y="28"/>
                    <a:pt x="17" y="32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60"/>
                    <a:pt x="26" y="63"/>
                    <a:pt x="31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4" y="63"/>
                    <a:pt x="98" y="60"/>
                    <a:pt x="99" y="56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28"/>
                    <a:pt x="107" y="25"/>
                    <a:pt x="109" y="25"/>
                  </a:cubicBezTo>
                  <a:cubicBezTo>
                    <a:pt x="111" y="25"/>
                    <a:pt x="114" y="21"/>
                    <a:pt x="115" y="17"/>
                  </a:cubicBezTo>
                  <a:lnTo>
                    <a:pt x="119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63" name="Google Shape;5263;p23"/>
          <p:cNvGrpSpPr/>
          <p:nvPr/>
        </p:nvGrpSpPr>
        <p:grpSpPr>
          <a:xfrm>
            <a:off x="4757738" y="1208088"/>
            <a:ext cx="269875" cy="219075"/>
            <a:chOff x="4757738" y="1381124"/>
            <a:chExt cx="269875" cy="219075"/>
          </a:xfrm>
        </p:grpSpPr>
        <p:sp>
          <p:nvSpPr>
            <p:cNvPr id="5264" name="Google Shape;5264;p23"/>
            <p:cNvSpPr/>
            <p:nvPr/>
          </p:nvSpPr>
          <p:spPr>
            <a:xfrm>
              <a:off x="4945063" y="1381124"/>
              <a:ext cx="77788" cy="84138"/>
            </a:xfrm>
            <a:custGeom>
              <a:rect b="b" l="l" r="r" t="t"/>
              <a:pathLst>
                <a:path extrusionOk="0" h="37" w="34">
                  <a:moveTo>
                    <a:pt x="16" y="37"/>
                  </a:moveTo>
                  <a:cubicBezTo>
                    <a:pt x="19" y="32"/>
                    <a:pt x="30" y="19"/>
                    <a:pt x="30" y="19"/>
                  </a:cubicBezTo>
                  <a:cubicBezTo>
                    <a:pt x="34" y="14"/>
                    <a:pt x="33" y="8"/>
                    <a:pt x="29" y="4"/>
                  </a:cubicBezTo>
                  <a:cubicBezTo>
                    <a:pt x="24" y="0"/>
                    <a:pt x="18" y="2"/>
                    <a:pt x="14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8"/>
                    <a:pt x="12" y="35"/>
                    <a:pt x="15" y="37"/>
                  </a:cubicBezTo>
                  <a:cubicBezTo>
                    <a:pt x="15" y="37"/>
                    <a:pt x="15" y="37"/>
                    <a:pt x="16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5" name="Google Shape;5265;p23"/>
            <p:cNvSpPr/>
            <p:nvPr/>
          </p:nvSpPr>
          <p:spPr>
            <a:xfrm>
              <a:off x="4995863" y="1431924"/>
              <a:ext cx="31750" cy="36513"/>
            </a:xfrm>
            <a:custGeom>
              <a:rect b="b" l="l" r="r" t="t"/>
              <a:pathLst>
                <a:path extrusionOk="0" h="16" w="14">
                  <a:moveTo>
                    <a:pt x="4" y="15"/>
                  </a:moveTo>
                  <a:cubicBezTo>
                    <a:pt x="3" y="16"/>
                    <a:pt x="2" y="16"/>
                    <a:pt x="1" y="16"/>
                  </a:cubicBezTo>
                  <a:cubicBezTo>
                    <a:pt x="0" y="15"/>
                    <a:pt x="0" y="14"/>
                    <a:pt x="1" y="1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4" y="2"/>
                    <a:pt x="13" y="3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5266" name="Google Shape;5266;p23"/>
            <p:cNvGrpSpPr/>
            <p:nvPr/>
          </p:nvGrpSpPr>
          <p:grpSpPr>
            <a:xfrm>
              <a:off x="4757738" y="1382711"/>
              <a:ext cx="215901" cy="217488"/>
              <a:chOff x="4757738" y="1382711"/>
              <a:chExt cx="215901" cy="217488"/>
            </a:xfrm>
          </p:grpSpPr>
          <p:sp>
            <p:nvSpPr>
              <p:cNvPr id="5267" name="Google Shape;5267;p23"/>
              <p:cNvSpPr/>
              <p:nvPr/>
            </p:nvSpPr>
            <p:spPr>
              <a:xfrm>
                <a:off x="4902201" y="1447799"/>
                <a:ext cx="71438" cy="82550"/>
              </a:xfrm>
              <a:custGeom>
                <a:rect b="b" l="l" r="r" t="t"/>
                <a:pathLst>
                  <a:path extrusionOk="0" h="36" w="31">
                    <a:moveTo>
                      <a:pt x="18" y="1"/>
                    </a:moveTo>
                    <a:cubicBezTo>
                      <a:pt x="17" y="0"/>
                      <a:pt x="17" y="0"/>
                      <a:pt x="17" y="1"/>
                    </a:cubicBezTo>
                    <a:cubicBezTo>
                      <a:pt x="15" y="3"/>
                      <a:pt x="6" y="16"/>
                      <a:pt x="3" y="20"/>
                    </a:cubicBezTo>
                    <a:cubicBezTo>
                      <a:pt x="1" y="23"/>
                      <a:pt x="1" y="28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5"/>
                      <a:pt x="2" y="36"/>
                      <a:pt x="3" y="35"/>
                    </a:cubicBezTo>
                    <a:cubicBezTo>
                      <a:pt x="3" y="35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4"/>
                    </a:cubicBezTo>
                    <a:cubicBezTo>
                      <a:pt x="7" y="34"/>
                      <a:pt x="12" y="32"/>
                      <a:pt x="15" y="29"/>
                    </a:cubicBezTo>
                    <a:cubicBezTo>
                      <a:pt x="18" y="25"/>
                      <a:pt x="29" y="13"/>
                      <a:pt x="30" y="11"/>
                    </a:cubicBezTo>
                    <a:cubicBezTo>
                      <a:pt x="30" y="11"/>
                      <a:pt x="31" y="11"/>
                      <a:pt x="30" y="11"/>
                    </a:cubicBezTo>
                    <a:cubicBezTo>
                      <a:pt x="27" y="8"/>
                      <a:pt x="21" y="3"/>
                      <a:pt x="18" y="1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8" name="Google Shape;5268;p23"/>
              <p:cNvSpPr/>
              <p:nvPr/>
            </p:nvSpPr>
            <p:spPr>
              <a:xfrm>
                <a:off x="4784726" y="1457324"/>
                <a:ext cx="123825" cy="11113"/>
              </a:xfrm>
              <a:custGeom>
                <a:rect b="b" l="l" r="r" t="t"/>
                <a:pathLst>
                  <a:path extrusionOk="0" h="5" w="54">
                    <a:moveTo>
                      <a:pt x="54" y="4"/>
                    </a:moveTo>
                    <a:cubicBezTo>
                      <a:pt x="54" y="4"/>
                      <a:pt x="53" y="5"/>
                      <a:pt x="53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4" y="1"/>
                      <a:pt x="54" y="2"/>
                    </a:cubicBez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9" name="Google Shape;5269;p23"/>
              <p:cNvSpPr/>
              <p:nvPr/>
            </p:nvSpPr>
            <p:spPr>
              <a:xfrm>
                <a:off x="4856163" y="1531936"/>
                <a:ext cx="52388" cy="11113"/>
              </a:xfrm>
              <a:custGeom>
                <a:rect b="b" l="l" r="r" t="t"/>
                <a:pathLst>
                  <a:path extrusionOk="0" h="5" w="23">
                    <a:moveTo>
                      <a:pt x="23" y="3"/>
                    </a:moveTo>
                    <a:cubicBezTo>
                      <a:pt x="23" y="4"/>
                      <a:pt x="22" y="5"/>
                      <a:pt x="2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1"/>
                      <a:pt x="23" y="2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70" name="Google Shape;5270;p23"/>
              <p:cNvSpPr/>
              <p:nvPr/>
            </p:nvSpPr>
            <p:spPr>
              <a:xfrm>
                <a:off x="4784726" y="1423986"/>
                <a:ext cx="123825" cy="12700"/>
              </a:xfrm>
              <a:custGeom>
                <a:rect b="b" l="l" r="r" t="t"/>
                <a:pathLst>
                  <a:path extrusionOk="0" h="5" w="54">
                    <a:moveTo>
                      <a:pt x="54" y="3"/>
                    </a:moveTo>
                    <a:cubicBezTo>
                      <a:pt x="54" y="4"/>
                      <a:pt x="53" y="5"/>
                      <a:pt x="53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4" y="1"/>
                      <a:pt x="54" y="2"/>
                    </a:cubicBez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71" name="Google Shape;5271;p23"/>
              <p:cNvSpPr/>
              <p:nvPr/>
            </p:nvSpPr>
            <p:spPr>
              <a:xfrm>
                <a:off x="4757738" y="1382711"/>
                <a:ext cx="179388" cy="217488"/>
              </a:xfrm>
              <a:custGeom>
                <a:rect b="b" l="l" r="r" t="t"/>
                <a:pathLst>
                  <a:path extrusionOk="0" h="95" w="78">
                    <a:moveTo>
                      <a:pt x="73" y="68"/>
                    </a:moveTo>
                    <a:cubicBezTo>
                      <a:pt x="73" y="84"/>
                      <a:pt x="73" y="84"/>
                      <a:pt x="73" y="84"/>
                    </a:cubicBezTo>
                    <a:cubicBezTo>
                      <a:pt x="73" y="87"/>
                      <a:pt x="70" y="89"/>
                      <a:pt x="67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8" y="89"/>
                      <a:pt x="5" y="87"/>
                      <a:pt x="5" y="84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8"/>
                      <a:pt x="8" y="5"/>
                      <a:pt x="10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70" y="5"/>
                      <a:pt x="73" y="8"/>
                      <a:pt x="73" y="10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3" y="29"/>
                      <a:pt x="73" y="28"/>
                      <a:pt x="74" y="28"/>
                    </a:cubicBezTo>
                    <a:cubicBezTo>
                      <a:pt x="75" y="27"/>
                      <a:pt x="76" y="24"/>
                      <a:pt x="77" y="24"/>
                    </a:cubicBezTo>
                    <a:cubicBezTo>
                      <a:pt x="78" y="23"/>
                      <a:pt x="78" y="22"/>
                      <a:pt x="78" y="21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2"/>
                      <a:pt x="76" y="0"/>
                      <a:pt x="7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3"/>
                      <a:pt x="2" y="95"/>
                      <a:pt x="5" y="95"/>
                    </a:cubicBezTo>
                    <a:cubicBezTo>
                      <a:pt x="73" y="95"/>
                      <a:pt x="73" y="95"/>
                      <a:pt x="73" y="95"/>
                    </a:cubicBezTo>
                    <a:cubicBezTo>
                      <a:pt x="76" y="95"/>
                      <a:pt x="78" y="93"/>
                      <a:pt x="78" y="90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65"/>
                      <a:pt x="77" y="65"/>
                      <a:pt x="77" y="65"/>
                    </a:cubicBezTo>
                    <a:cubicBezTo>
                      <a:pt x="76" y="65"/>
                      <a:pt x="75" y="66"/>
                      <a:pt x="74" y="66"/>
                    </a:cubicBezTo>
                    <a:cubicBezTo>
                      <a:pt x="73" y="66"/>
                      <a:pt x="73" y="66"/>
                      <a:pt x="73" y="68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5272" name="Google Shape;5272;p23"/>
          <p:cNvGrpSpPr/>
          <p:nvPr/>
        </p:nvGrpSpPr>
        <p:grpSpPr>
          <a:xfrm>
            <a:off x="5535613" y="1193800"/>
            <a:ext cx="269875" cy="250825"/>
            <a:chOff x="5535613" y="1366836"/>
            <a:chExt cx="269875" cy="250825"/>
          </a:xfrm>
        </p:grpSpPr>
        <p:sp>
          <p:nvSpPr>
            <p:cNvPr id="5273" name="Google Shape;5273;p23"/>
            <p:cNvSpPr/>
            <p:nvPr/>
          </p:nvSpPr>
          <p:spPr>
            <a:xfrm>
              <a:off x="5535613" y="1366836"/>
              <a:ext cx="269875" cy="46038"/>
            </a:xfrm>
            <a:custGeom>
              <a:rect b="b" l="l" r="r" t="t"/>
              <a:pathLst>
                <a:path extrusionOk="0" h="20" w="118">
                  <a:moveTo>
                    <a:pt x="11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0"/>
                    <a:pt x="2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8" y="20"/>
                    <a:pt x="118" y="18"/>
                    <a:pt x="118" y="18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3"/>
                    <a:pt x="115" y="0"/>
                    <a:pt x="11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4" name="Google Shape;5274;p23"/>
            <p:cNvSpPr/>
            <p:nvPr/>
          </p:nvSpPr>
          <p:spPr>
            <a:xfrm>
              <a:off x="5535613" y="1433511"/>
              <a:ext cx="269875" cy="138113"/>
            </a:xfrm>
            <a:custGeom>
              <a:rect b="b" l="l" r="r" t="t"/>
              <a:pathLst>
                <a:path extrusionOk="0" h="60" w="118">
                  <a:moveTo>
                    <a:pt x="107" y="23"/>
                  </a:moveTo>
                  <a:cubicBezTo>
                    <a:pt x="107" y="24"/>
                    <a:pt x="106" y="25"/>
                    <a:pt x="104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5"/>
                    <a:pt x="58" y="24"/>
                    <a:pt x="58" y="23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20"/>
                    <a:pt x="60" y="19"/>
                    <a:pt x="61" y="19"/>
                  </a:cubicBezTo>
                  <a:cubicBezTo>
                    <a:pt x="104" y="19"/>
                    <a:pt x="104" y="19"/>
                    <a:pt x="104" y="19"/>
                  </a:cubicBezTo>
                  <a:cubicBezTo>
                    <a:pt x="106" y="19"/>
                    <a:pt x="107" y="20"/>
                    <a:pt x="107" y="22"/>
                  </a:cubicBezTo>
                  <a:lnTo>
                    <a:pt x="107" y="23"/>
                  </a:lnTo>
                  <a:close/>
                  <a:moveTo>
                    <a:pt x="107" y="47"/>
                  </a:moveTo>
                  <a:cubicBezTo>
                    <a:pt x="107" y="48"/>
                    <a:pt x="106" y="49"/>
                    <a:pt x="104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6" y="49"/>
                    <a:pt x="85" y="48"/>
                    <a:pt x="85" y="4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5"/>
                    <a:pt x="86" y="34"/>
                    <a:pt x="87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6" y="34"/>
                    <a:pt x="107" y="35"/>
                    <a:pt x="107" y="37"/>
                  </a:cubicBezTo>
                  <a:lnTo>
                    <a:pt x="107" y="47"/>
                  </a:lnTo>
                  <a:close/>
                  <a:moveTo>
                    <a:pt x="116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6"/>
                    <a:pt x="1" y="57"/>
                  </a:cubicBezTo>
                  <a:cubicBezTo>
                    <a:pt x="2" y="57"/>
                    <a:pt x="2" y="57"/>
                    <a:pt x="2" y="56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1"/>
                    <a:pt x="3" y="40"/>
                    <a:pt x="5" y="38"/>
                  </a:cubicBezTo>
                  <a:cubicBezTo>
                    <a:pt x="5" y="38"/>
                    <a:pt x="5" y="37"/>
                    <a:pt x="5" y="37"/>
                  </a:cubicBezTo>
                  <a:cubicBezTo>
                    <a:pt x="5" y="23"/>
                    <a:pt x="16" y="12"/>
                    <a:pt x="30" y="12"/>
                  </a:cubicBezTo>
                  <a:cubicBezTo>
                    <a:pt x="44" y="12"/>
                    <a:pt x="55" y="23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6" y="40"/>
                    <a:pt x="58" y="41"/>
                    <a:pt x="58" y="43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60"/>
                    <a:pt x="59" y="60"/>
                    <a:pt x="59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5" y="60"/>
                    <a:pt x="118" y="57"/>
                    <a:pt x="118" y="53"/>
                  </a:cubicBezTo>
                  <a:cubicBezTo>
                    <a:pt x="118" y="3"/>
                    <a:pt x="118" y="3"/>
                    <a:pt x="118" y="3"/>
                  </a:cubicBezTo>
                  <a:cubicBezTo>
                    <a:pt x="118" y="3"/>
                    <a:pt x="118" y="0"/>
                    <a:pt x="11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5" name="Google Shape;5275;p23"/>
            <p:cNvSpPr/>
            <p:nvPr/>
          </p:nvSpPr>
          <p:spPr>
            <a:xfrm>
              <a:off x="5553076" y="1477961"/>
              <a:ext cx="101600" cy="139700"/>
            </a:xfrm>
            <a:custGeom>
              <a:rect b="b" l="l" r="r" t="t"/>
              <a:pathLst>
                <a:path extrusionOk="0" h="61" w="44">
                  <a:moveTo>
                    <a:pt x="36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1"/>
                    <a:pt x="14" y="5"/>
                    <a:pt x="22" y="5"/>
                  </a:cubicBezTo>
                  <a:cubicBezTo>
                    <a:pt x="30" y="5"/>
                    <a:pt x="36" y="11"/>
                    <a:pt x="36" y="19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moveTo>
                    <a:pt x="27" y="46"/>
                  </a:moveTo>
                  <a:cubicBezTo>
                    <a:pt x="27" y="49"/>
                    <a:pt x="25" y="51"/>
                    <a:pt x="22" y="51"/>
                  </a:cubicBezTo>
                  <a:cubicBezTo>
                    <a:pt x="19" y="51"/>
                    <a:pt x="17" y="49"/>
                    <a:pt x="17" y="46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5"/>
                    <a:pt x="19" y="33"/>
                    <a:pt x="22" y="33"/>
                  </a:cubicBezTo>
                  <a:cubicBezTo>
                    <a:pt x="25" y="33"/>
                    <a:pt x="27" y="35"/>
                    <a:pt x="27" y="38"/>
                  </a:cubicBezTo>
                  <a:lnTo>
                    <a:pt x="27" y="46"/>
                  </a:lnTo>
                  <a:close/>
                  <a:moveTo>
                    <a:pt x="42" y="23"/>
                  </a:moveTo>
                  <a:cubicBezTo>
                    <a:pt x="42" y="23"/>
                    <a:pt x="41" y="23"/>
                    <a:pt x="41" y="22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9"/>
                    <a:pt x="33" y="0"/>
                    <a:pt x="22" y="0"/>
                  </a:cubicBezTo>
                  <a:cubicBezTo>
                    <a:pt x="11" y="0"/>
                    <a:pt x="3" y="9"/>
                    <a:pt x="3" y="19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1" y="61"/>
                    <a:pt x="2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4" y="60"/>
                    <a:pt x="44" y="59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3" y="23"/>
                    <a:pt x="42" y="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76" name="Google Shape;5276;p23"/>
          <p:cNvGrpSpPr/>
          <p:nvPr/>
        </p:nvGrpSpPr>
        <p:grpSpPr>
          <a:xfrm>
            <a:off x="5130801" y="1160463"/>
            <a:ext cx="276225" cy="317500"/>
            <a:chOff x="5130801" y="1333499"/>
            <a:chExt cx="276225" cy="317500"/>
          </a:xfrm>
        </p:grpSpPr>
        <p:sp>
          <p:nvSpPr>
            <p:cNvPr id="5277" name="Google Shape;5277;p23"/>
            <p:cNvSpPr/>
            <p:nvPr/>
          </p:nvSpPr>
          <p:spPr>
            <a:xfrm>
              <a:off x="5167313" y="1333499"/>
              <a:ext cx="203200" cy="166688"/>
            </a:xfrm>
            <a:custGeom>
              <a:rect b="b" l="l" r="r" t="t"/>
              <a:pathLst>
                <a:path extrusionOk="0" h="73" w="88">
                  <a:moveTo>
                    <a:pt x="44" y="12"/>
                  </a:moveTo>
                  <a:cubicBezTo>
                    <a:pt x="32" y="12"/>
                    <a:pt x="22" y="18"/>
                    <a:pt x="17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4" y="28"/>
                    <a:pt x="14" y="27"/>
                  </a:cubicBezTo>
                  <a:cubicBezTo>
                    <a:pt x="15" y="15"/>
                    <a:pt x="28" y="6"/>
                    <a:pt x="42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60" y="6"/>
                    <a:pt x="72" y="15"/>
                    <a:pt x="74" y="27"/>
                  </a:cubicBezTo>
                  <a:cubicBezTo>
                    <a:pt x="74" y="27"/>
                    <a:pt x="74" y="28"/>
                    <a:pt x="73" y="28"/>
                  </a:cubicBezTo>
                  <a:cubicBezTo>
                    <a:pt x="73" y="28"/>
                    <a:pt x="73" y="28"/>
                    <a:pt x="72" y="28"/>
                  </a:cubicBezTo>
                  <a:cubicBezTo>
                    <a:pt x="72" y="28"/>
                    <a:pt x="71" y="28"/>
                    <a:pt x="71" y="28"/>
                  </a:cubicBezTo>
                  <a:cubicBezTo>
                    <a:pt x="66" y="18"/>
                    <a:pt x="56" y="12"/>
                    <a:pt x="44" y="12"/>
                  </a:cubicBezTo>
                  <a:moveTo>
                    <a:pt x="81" y="27"/>
                  </a:moveTo>
                  <a:cubicBezTo>
                    <a:pt x="79" y="12"/>
                    <a:pt x="64" y="0"/>
                    <a:pt x="4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24" y="0"/>
                    <a:pt x="9" y="11"/>
                    <a:pt x="8" y="27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4" y="29"/>
                    <a:pt x="0" y="3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6"/>
                    <a:pt x="6" y="58"/>
                    <a:pt x="8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7"/>
                    <a:pt x="17" y="58"/>
                  </a:cubicBezTo>
                  <a:cubicBezTo>
                    <a:pt x="17" y="58"/>
                    <a:pt x="18" y="58"/>
                    <a:pt x="18" y="58"/>
                  </a:cubicBezTo>
                  <a:cubicBezTo>
                    <a:pt x="23" y="67"/>
                    <a:pt x="33" y="73"/>
                    <a:pt x="44" y="73"/>
                  </a:cubicBezTo>
                  <a:cubicBezTo>
                    <a:pt x="55" y="73"/>
                    <a:pt x="65" y="67"/>
                    <a:pt x="70" y="58"/>
                  </a:cubicBezTo>
                  <a:cubicBezTo>
                    <a:pt x="70" y="58"/>
                    <a:pt x="71" y="58"/>
                    <a:pt x="71" y="58"/>
                  </a:cubicBezTo>
                  <a:cubicBezTo>
                    <a:pt x="72" y="57"/>
                    <a:pt x="72" y="58"/>
                    <a:pt x="73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8" y="56"/>
                    <a:pt x="88" y="48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32"/>
                    <a:pt x="84" y="29"/>
                    <a:pt x="82" y="28"/>
                  </a:cubicBezTo>
                  <a:cubicBezTo>
                    <a:pt x="81" y="28"/>
                    <a:pt x="81" y="28"/>
                    <a:pt x="81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8" name="Google Shape;5278;p23"/>
            <p:cNvSpPr/>
            <p:nvPr/>
          </p:nvSpPr>
          <p:spPr>
            <a:xfrm>
              <a:off x="5130801" y="1519236"/>
              <a:ext cx="276225" cy="131763"/>
            </a:xfrm>
            <a:custGeom>
              <a:rect b="b" l="l" r="r" t="t"/>
              <a:pathLst>
                <a:path extrusionOk="0" h="58" w="120">
                  <a:moveTo>
                    <a:pt x="85" y="26"/>
                  </a:moveTo>
                  <a:cubicBezTo>
                    <a:pt x="85" y="27"/>
                    <a:pt x="84" y="28"/>
                    <a:pt x="82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6" y="28"/>
                    <a:pt x="65" y="27"/>
                    <a:pt x="65" y="26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1"/>
                    <a:pt x="66" y="20"/>
                    <a:pt x="67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4" y="20"/>
                    <a:pt x="85" y="21"/>
                    <a:pt x="85" y="22"/>
                  </a:cubicBezTo>
                  <a:lnTo>
                    <a:pt x="85" y="26"/>
                  </a:lnTo>
                  <a:close/>
                  <a:moveTo>
                    <a:pt x="119" y="54"/>
                  </a:moveTo>
                  <a:cubicBezTo>
                    <a:pt x="99" y="11"/>
                    <a:pt x="99" y="11"/>
                    <a:pt x="99" y="11"/>
                  </a:cubicBezTo>
                  <a:cubicBezTo>
                    <a:pt x="98" y="9"/>
                    <a:pt x="94" y="0"/>
                    <a:pt x="85" y="0"/>
                  </a:cubicBezTo>
                  <a:cubicBezTo>
                    <a:pt x="83" y="0"/>
                    <a:pt x="38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5" y="0"/>
                    <a:pt x="22" y="9"/>
                    <a:pt x="22" y="1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0" y="56"/>
                    <a:pt x="1" y="58"/>
                    <a:pt x="4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2" y="58"/>
                    <a:pt x="22" y="55"/>
                    <a:pt x="22" y="55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39"/>
                    <a:pt x="33" y="34"/>
                    <a:pt x="33" y="40"/>
                  </a:cubicBezTo>
                  <a:cubicBezTo>
                    <a:pt x="33" y="45"/>
                    <a:pt x="34" y="48"/>
                    <a:pt x="34" y="54"/>
                  </a:cubicBezTo>
                  <a:cubicBezTo>
                    <a:pt x="34" y="56"/>
                    <a:pt x="34" y="58"/>
                    <a:pt x="36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90" y="58"/>
                    <a:pt x="90" y="56"/>
                    <a:pt x="90" y="53"/>
                  </a:cubicBezTo>
                  <a:cubicBezTo>
                    <a:pt x="90" y="46"/>
                    <a:pt x="90" y="44"/>
                    <a:pt x="90" y="40"/>
                  </a:cubicBezTo>
                  <a:cubicBezTo>
                    <a:pt x="90" y="35"/>
                    <a:pt x="92" y="39"/>
                    <a:pt x="92" y="39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1" y="58"/>
                    <a:pt x="104" y="58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9" y="58"/>
                    <a:pt x="120" y="56"/>
                    <a:pt x="119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79" name="Google Shape;5279;p23"/>
          <p:cNvGrpSpPr/>
          <p:nvPr/>
        </p:nvGrpSpPr>
        <p:grpSpPr>
          <a:xfrm>
            <a:off x="3959226" y="1182688"/>
            <a:ext cx="273050" cy="269875"/>
            <a:chOff x="3959226" y="1355724"/>
            <a:chExt cx="273050" cy="269875"/>
          </a:xfrm>
        </p:grpSpPr>
        <p:sp>
          <p:nvSpPr>
            <p:cNvPr id="5280" name="Google Shape;5280;p23"/>
            <p:cNvSpPr/>
            <p:nvPr/>
          </p:nvSpPr>
          <p:spPr>
            <a:xfrm>
              <a:off x="3983038" y="1376361"/>
              <a:ext cx="249238" cy="249238"/>
            </a:xfrm>
            <a:custGeom>
              <a:rect b="b" l="l" r="r" t="t"/>
              <a:pathLst>
                <a:path extrusionOk="0" h="109" w="109">
                  <a:moveTo>
                    <a:pt x="54" y="0"/>
                  </a:moveTo>
                  <a:cubicBezTo>
                    <a:pt x="44" y="0"/>
                    <a:pt x="33" y="3"/>
                    <a:pt x="25" y="9"/>
                  </a:cubicBezTo>
                  <a:cubicBezTo>
                    <a:pt x="25" y="9"/>
                    <a:pt x="24" y="9"/>
                    <a:pt x="25" y="10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2" y="16"/>
                    <a:pt x="32" y="16"/>
                  </a:cubicBezTo>
                  <a:cubicBezTo>
                    <a:pt x="39" y="12"/>
                    <a:pt x="46" y="10"/>
                    <a:pt x="54" y="10"/>
                  </a:cubicBezTo>
                  <a:cubicBezTo>
                    <a:pt x="79" y="10"/>
                    <a:pt x="99" y="30"/>
                    <a:pt x="99" y="54"/>
                  </a:cubicBezTo>
                  <a:cubicBezTo>
                    <a:pt x="99" y="79"/>
                    <a:pt x="79" y="99"/>
                    <a:pt x="54" y="99"/>
                  </a:cubicBezTo>
                  <a:cubicBezTo>
                    <a:pt x="30" y="99"/>
                    <a:pt x="10" y="79"/>
                    <a:pt x="10" y="54"/>
                  </a:cubicBezTo>
                  <a:cubicBezTo>
                    <a:pt x="10" y="47"/>
                    <a:pt x="11" y="40"/>
                    <a:pt x="14" y="34"/>
                  </a:cubicBezTo>
                  <a:cubicBezTo>
                    <a:pt x="15" y="33"/>
                    <a:pt x="15" y="32"/>
                    <a:pt x="15" y="3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6"/>
                    <a:pt x="8" y="27"/>
                    <a:pt x="7" y="27"/>
                  </a:cubicBezTo>
                  <a:cubicBezTo>
                    <a:pt x="3" y="35"/>
                    <a:pt x="0" y="45"/>
                    <a:pt x="0" y="54"/>
                  </a:cubicBezTo>
                  <a:cubicBezTo>
                    <a:pt x="0" y="84"/>
                    <a:pt x="24" y="109"/>
                    <a:pt x="54" y="109"/>
                  </a:cubicBezTo>
                  <a:cubicBezTo>
                    <a:pt x="84" y="109"/>
                    <a:pt x="109" y="84"/>
                    <a:pt x="109" y="54"/>
                  </a:cubicBezTo>
                  <a:cubicBezTo>
                    <a:pt x="109" y="24"/>
                    <a:pt x="84" y="0"/>
                    <a:pt x="5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1" name="Google Shape;5281;p23"/>
            <p:cNvSpPr/>
            <p:nvPr/>
          </p:nvSpPr>
          <p:spPr>
            <a:xfrm>
              <a:off x="3959226" y="1355724"/>
              <a:ext cx="153988" cy="153988"/>
            </a:xfrm>
            <a:custGeom>
              <a:rect b="b" l="l" r="r" t="t"/>
              <a:pathLst>
                <a:path extrusionOk="0" h="67" w="67">
                  <a:moveTo>
                    <a:pt x="63" y="67"/>
                  </a:moveTo>
                  <a:cubicBezTo>
                    <a:pt x="62" y="67"/>
                    <a:pt x="59" y="66"/>
                    <a:pt x="58" y="6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2"/>
                    <a:pt x="14" y="22"/>
                    <a:pt x="13" y="22"/>
                  </a:cubicBezTo>
                  <a:cubicBezTo>
                    <a:pt x="12" y="23"/>
                    <a:pt x="10" y="22"/>
                    <a:pt x="8" y="2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1"/>
                    <a:pt x="2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7"/>
                    <a:pt x="9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2" y="0"/>
                    <a:pt x="13" y="2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2" y="10"/>
                    <a:pt x="22" y="12"/>
                    <a:pt x="22" y="13"/>
                  </a:cubicBezTo>
                  <a:cubicBezTo>
                    <a:pt x="21" y="14"/>
                    <a:pt x="22" y="16"/>
                    <a:pt x="23" y="17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6" y="59"/>
                    <a:pt x="67" y="62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6"/>
                    <a:pt x="66" y="67"/>
                    <a:pt x="64" y="67"/>
                  </a:cubicBezTo>
                  <a:lnTo>
                    <a:pt x="63" y="6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2" name="Google Shape;5282;p23"/>
            <p:cNvSpPr/>
            <p:nvPr/>
          </p:nvSpPr>
          <p:spPr>
            <a:xfrm>
              <a:off x="4071938" y="1465261"/>
              <a:ext cx="71438" cy="71438"/>
            </a:xfrm>
            <a:custGeom>
              <a:rect b="b" l="l" r="r" t="t"/>
              <a:pathLst>
                <a:path extrusionOk="0" h="31" w="31">
                  <a:moveTo>
                    <a:pt x="16" y="1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2" y="8"/>
                    <a:pt x="24" y="12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9"/>
                    <a:pt x="24" y="21"/>
                    <a:pt x="22" y="23"/>
                  </a:cubicBezTo>
                  <a:cubicBezTo>
                    <a:pt x="20" y="25"/>
                    <a:pt x="18" y="26"/>
                    <a:pt x="15" y="26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0" y="26"/>
                    <a:pt x="6" y="24"/>
                    <a:pt x="4" y="21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2" y="26"/>
                    <a:pt x="8" y="31"/>
                    <a:pt x="15" y="31"/>
                  </a:cubicBezTo>
                  <a:cubicBezTo>
                    <a:pt x="24" y="31"/>
                    <a:pt x="31" y="24"/>
                    <a:pt x="31" y="15"/>
                  </a:cubicBezTo>
                  <a:cubicBezTo>
                    <a:pt x="31" y="8"/>
                    <a:pt x="25" y="1"/>
                    <a:pt x="17" y="0"/>
                  </a:cubicBezTo>
                  <a:cubicBezTo>
                    <a:pt x="17" y="0"/>
                    <a:pt x="14" y="0"/>
                    <a:pt x="16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3" name="Google Shape;5283;p23"/>
            <p:cNvSpPr/>
            <p:nvPr/>
          </p:nvSpPr>
          <p:spPr>
            <a:xfrm>
              <a:off x="4025901" y="1419224"/>
              <a:ext cx="160338" cy="161925"/>
            </a:xfrm>
            <a:custGeom>
              <a:rect b="b" l="l" r="r" t="t"/>
              <a:pathLst>
                <a:path extrusionOk="0" h="70" w="70">
                  <a:moveTo>
                    <a:pt x="35" y="0"/>
                  </a:moveTo>
                  <a:cubicBezTo>
                    <a:pt x="30" y="0"/>
                    <a:pt x="25" y="2"/>
                    <a:pt x="20" y="4"/>
                  </a:cubicBezTo>
                  <a:cubicBezTo>
                    <a:pt x="20" y="4"/>
                    <a:pt x="19" y="4"/>
                    <a:pt x="20" y="6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7" y="12"/>
                    <a:pt x="28" y="11"/>
                  </a:cubicBezTo>
                  <a:cubicBezTo>
                    <a:pt x="30" y="11"/>
                    <a:pt x="33" y="10"/>
                    <a:pt x="35" y="10"/>
                  </a:cubicBezTo>
                  <a:cubicBezTo>
                    <a:pt x="49" y="10"/>
                    <a:pt x="61" y="22"/>
                    <a:pt x="61" y="35"/>
                  </a:cubicBezTo>
                  <a:cubicBezTo>
                    <a:pt x="61" y="49"/>
                    <a:pt x="49" y="61"/>
                    <a:pt x="35" y="61"/>
                  </a:cubicBezTo>
                  <a:cubicBezTo>
                    <a:pt x="21" y="61"/>
                    <a:pt x="10" y="49"/>
                    <a:pt x="10" y="35"/>
                  </a:cubicBezTo>
                  <a:cubicBezTo>
                    <a:pt x="10" y="33"/>
                    <a:pt x="10" y="32"/>
                    <a:pt x="11" y="30"/>
                  </a:cubicBezTo>
                  <a:cubicBezTo>
                    <a:pt x="11" y="29"/>
                    <a:pt x="11" y="29"/>
                    <a:pt x="10" y="28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1"/>
                    <a:pt x="3" y="22"/>
                    <a:pt x="3" y="22"/>
                  </a:cubicBezTo>
                  <a:cubicBezTo>
                    <a:pt x="1" y="26"/>
                    <a:pt x="0" y="31"/>
                    <a:pt x="0" y="35"/>
                  </a:cubicBezTo>
                  <a:cubicBezTo>
                    <a:pt x="0" y="55"/>
                    <a:pt x="16" y="70"/>
                    <a:pt x="35" y="70"/>
                  </a:cubicBezTo>
                  <a:cubicBezTo>
                    <a:pt x="55" y="70"/>
                    <a:pt x="70" y="55"/>
                    <a:pt x="70" y="35"/>
                  </a:cubicBezTo>
                  <a:cubicBezTo>
                    <a:pt x="70" y="16"/>
                    <a:pt x="55" y="0"/>
                    <a:pt x="3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84" name="Google Shape;5284;p23"/>
          <p:cNvSpPr/>
          <p:nvPr/>
        </p:nvSpPr>
        <p:spPr>
          <a:xfrm>
            <a:off x="3559176" y="1176338"/>
            <a:ext cx="271463" cy="285750"/>
          </a:xfrm>
          <a:custGeom>
            <a:rect b="b" l="l" r="r" t="t"/>
            <a:pathLst>
              <a:path extrusionOk="0" h="125" w="119">
                <a:moveTo>
                  <a:pt x="98" y="38"/>
                </a:moveTo>
                <a:cubicBezTo>
                  <a:pt x="98" y="39"/>
                  <a:pt x="96" y="39"/>
                  <a:pt x="96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39"/>
                  <a:pt x="51" y="39"/>
                  <a:pt x="51" y="37"/>
                </a:cubicBezTo>
                <a:cubicBezTo>
                  <a:pt x="51" y="21"/>
                  <a:pt x="51" y="21"/>
                  <a:pt x="51" y="21"/>
                </a:cubicBezTo>
                <a:cubicBezTo>
                  <a:pt x="51" y="18"/>
                  <a:pt x="54" y="18"/>
                  <a:pt x="54" y="18"/>
                </a:cubicBezTo>
                <a:cubicBezTo>
                  <a:pt x="97" y="18"/>
                  <a:pt x="97" y="18"/>
                  <a:pt x="97" y="18"/>
                </a:cubicBezTo>
                <a:cubicBezTo>
                  <a:pt x="98" y="18"/>
                  <a:pt x="99" y="18"/>
                  <a:pt x="99" y="19"/>
                </a:cubicBezTo>
                <a:cubicBezTo>
                  <a:pt x="99" y="19"/>
                  <a:pt x="107" y="25"/>
                  <a:pt x="110" y="28"/>
                </a:cubicBezTo>
                <a:cubicBezTo>
                  <a:pt x="111" y="28"/>
                  <a:pt x="110" y="29"/>
                  <a:pt x="110" y="29"/>
                </a:cubicBezTo>
                <a:lnTo>
                  <a:pt x="98" y="38"/>
                </a:lnTo>
                <a:close/>
                <a:moveTo>
                  <a:pt x="20" y="79"/>
                </a:moveTo>
                <a:cubicBezTo>
                  <a:pt x="9" y="70"/>
                  <a:pt x="9" y="70"/>
                  <a:pt x="9" y="70"/>
                </a:cubicBezTo>
                <a:cubicBezTo>
                  <a:pt x="9" y="70"/>
                  <a:pt x="8" y="69"/>
                  <a:pt x="9" y="68"/>
                </a:cubicBezTo>
                <a:cubicBezTo>
                  <a:pt x="12" y="65"/>
                  <a:pt x="19" y="59"/>
                  <a:pt x="19" y="59"/>
                </a:cubicBezTo>
                <a:cubicBezTo>
                  <a:pt x="20" y="59"/>
                  <a:pt x="21" y="58"/>
                  <a:pt x="21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8"/>
                  <a:pt x="67" y="60"/>
                </a:cubicBezTo>
                <a:cubicBezTo>
                  <a:pt x="67" y="78"/>
                  <a:pt x="67" y="78"/>
                  <a:pt x="67" y="78"/>
                </a:cubicBezTo>
                <a:cubicBezTo>
                  <a:pt x="67" y="80"/>
                  <a:pt x="66" y="79"/>
                  <a:pt x="66" y="79"/>
                </a:cubicBezTo>
                <a:cubicBezTo>
                  <a:pt x="23" y="79"/>
                  <a:pt x="23" y="79"/>
                  <a:pt x="23" y="79"/>
                </a:cubicBezTo>
                <a:cubicBezTo>
                  <a:pt x="22" y="79"/>
                  <a:pt x="21" y="79"/>
                  <a:pt x="20" y="79"/>
                </a:cubicBezTo>
                <a:moveTo>
                  <a:pt x="117" y="24"/>
                </a:moveTo>
                <a:cubicBezTo>
                  <a:pt x="103" y="14"/>
                  <a:pt x="103" y="14"/>
                  <a:pt x="103" y="14"/>
                </a:cubicBezTo>
                <a:cubicBezTo>
                  <a:pt x="102" y="12"/>
                  <a:pt x="99" y="11"/>
                  <a:pt x="97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1"/>
                  <a:pt x="69" y="11"/>
                  <a:pt x="69" y="9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2"/>
                  <a:pt x="67" y="0"/>
                  <a:pt x="6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9" y="2"/>
                  <a:pt x="49" y="4"/>
                </a:cubicBezTo>
                <a:cubicBezTo>
                  <a:pt x="49" y="9"/>
                  <a:pt x="49" y="9"/>
                  <a:pt x="49" y="9"/>
                </a:cubicBezTo>
                <a:cubicBezTo>
                  <a:pt x="49" y="11"/>
                  <a:pt x="48" y="12"/>
                  <a:pt x="47" y="12"/>
                </a:cubicBezTo>
                <a:cubicBezTo>
                  <a:pt x="46" y="13"/>
                  <a:pt x="44" y="15"/>
                  <a:pt x="44" y="17"/>
                </a:cubicBezTo>
                <a:cubicBezTo>
                  <a:pt x="44" y="40"/>
                  <a:pt x="44" y="40"/>
                  <a:pt x="44" y="40"/>
                </a:cubicBezTo>
                <a:cubicBezTo>
                  <a:pt x="44" y="42"/>
                  <a:pt x="46" y="44"/>
                  <a:pt x="47" y="45"/>
                </a:cubicBezTo>
                <a:cubicBezTo>
                  <a:pt x="48" y="45"/>
                  <a:pt x="49" y="45"/>
                  <a:pt x="49" y="47"/>
                </a:cubicBezTo>
                <a:cubicBezTo>
                  <a:pt x="49" y="51"/>
                  <a:pt x="49" y="51"/>
                  <a:pt x="49" y="51"/>
                </a:cubicBezTo>
                <a:cubicBezTo>
                  <a:pt x="49" y="52"/>
                  <a:pt x="48" y="52"/>
                  <a:pt x="48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19" y="52"/>
                  <a:pt x="17" y="53"/>
                  <a:pt x="15" y="54"/>
                </a:cubicBezTo>
                <a:cubicBezTo>
                  <a:pt x="2" y="65"/>
                  <a:pt x="2" y="65"/>
                  <a:pt x="2" y="65"/>
                </a:cubicBezTo>
                <a:cubicBezTo>
                  <a:pt x="1" y="66"/>
                  <a:pt x="0" y="68"/>
                  <a:pt x="0" y="69"/>
                </a:cubicBezTo>
                <a:cubicBezTo>
                  <a:pt x="0" y="71"/>
                  <a:pt x="1" y="72"/>
                  <a:pt x="2" y="73"/>
                </a:cubicBezTo>
                <a:cubicBezTo>
                  <a:pt x="16" y="84"/>
                  <a:pt x="16" y="84"/>
                  <a:pt x="16" y="84"/>
                </a:cubicBezTo>
                <a:cubicBezTo>
                  <a:pt x="18" y="85"/>
                  <a:pt x="21" y="86"/>
                  <a:pt x="23" y="86"/>
                </a:cubicBezTo>
                <a:cubicBezTo>
                  <a:pt x="47" y="86"/>
                  <a:pt x="47" y="86"/>
                  <a:pt x="47" y="86"/>
                </a:cubicBezTo>
                <a:cubicBezTo>
                  <a:pt x="47" y="86"/>
                  <a:pt x="49" y="86"/>
                  <a:pt x="49" y="88"/>
                </a:cubicBezTo>
                <a:cubicBezTo>
                  <a:pt x="49" y="107"/>
                  <a:pt x="49" y="107"/>
                  <a:pt x="49" y="107"/>
                </a:cubicBezTo>
                <a:cubicBezTo>
                  <a:pt x="49" y="109"/>
                  <a:pt x="47" y="111"/>
                  <a:pt x="45" y="111"/>
                </a:cubicBezTo>
                <a:cubicBezTo>
                  <a:pt x="33" y="111"/>
                  <a:pt x="33" y="111"/>
                  <a:pt x="33" y="111"/>
                </a:cubicBezTo>
                <a:cubicBezTo>
                  <a:pt x="30" y="111"/>
                  <a:pt x="28" y="112"/>
                  <a:pt x="27" y="114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3" y="123"/>
                  <a:pt x="24" y="125"/>
                  <a:pt x="26" y="125"/>
                </a:cubicBezTo>
                <a:cubicBezTo>
                  <a:pt x="92" y="125"/>
                  <a:pt x="92" y="125"/>
                  <a:pt x="92" y="125"/>
                </a:cubicBezTo>
                <a:cubicBezTo>
                  <a:pt x="94" y="125"/>
                  <a:pt x="95" y="123"/>
                  <a:pt x="94" y="121"/>
                </a:cubicBezTo>
                <a:cubicBezTo>
                  <a:pt x="91" y="114"/>
                  <a:pt x="91" y="114"/>
                  <a:pt x="91" y="114"/>
                </a:cubicBezTo>
                <a:cubicBezTo>
                  <a:pt x="90" y="112"/>
                  <a:pt x="87" y="111"/>
                  <a:pt x="85" y="111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1" y="111"/>
                  <a:pt x="69" y="109"/>
                  <a:pt x="69" y="107"/>
                </a:cubicBezTo>
                <a:cubicBezTo>
                  <a:pt x="69" y="87"/>
                  <a:pt x="69" y="87"/>
                  <a:pt x="69" y="87"/>
                </a:cubicBezTo>
                <a:cubicBezTo>
                  <a:pt x="69" y="86"/>
                  <a:pt x="70" y="86"/>
                  <a:pt x="71" y="86"/>
                </a:cubicBezTo>
                <a:cubicBezTo>
                  <a:pt x="73" y="85"/>
                  <a:pt x="74" y="83"/>
                  <a:pt x="74" y="80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55"/>
                  <a:pt x="73" y="53"/>
                  <a:pt x="71" y="52"/>
                </a:cubicBezTo>
                <a:cubicBezTo>
                  <a:pt x="70" y="52"/>
                  <a:pt x="69" y="52"/>
                  <a:pt x="69" y="51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45"/>
                  <a:pt x="71" y="45"/>
                  <a:pt x="71" y="45"/>
                </a:cubicBezTo>
                <a:cubicBezTo>
                  <a:pt x="96" y="45"/>
                  <a:pt x="96" y="45"/>
                  <a:pt x="96" y="45"/>
                </a:cubicBezTo>
                <a:cubicBezTo>
                  <a:pt x="98" y="45"/>
                  <a:pt x="100" y="45"/>
                  <a:pt x="102" y="43"/>
                </a:cubicBezTo>
                <a:cubicBezTo>
                  <a:pt x="116" y="33"/>
                  <a:pt x="116" y="33"/>
                  <a:pt x="116" y="33"/>
                </a:cubicBezTo>
                <a:cubicBezTo>
                  <a:pt x="118" y="32"/>
                  <a:pt x="118" y="30"/>
                  <a:pt x="118" y="29"/>
                </a:cubicBezTo>
                <a:cubicBezTo>
                  <a:pt x="119" y="27"/>
                  <a:pt x="118" y="26"/>
                  <a:pt x="117" y="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285" name="Google Shape;5285;p23"/>
          <p:cNvGrpSpPr/>
          <p:nvPr/>
        </p:nvGrpSpPr>
        <p:grpSpPr>
          <a:xfrm>
            <a:off x="4376738" y="1160463"/>
            <a:ext cx="271463" cy="317500"/>
            <a:chOff x="4376738" y="1333499"/>
            <a:chExt cx="271463" cy="317500"/>
          </a:xfrm>
        </p:grpSpPr>
        <p:sp>
          <p:nvSpPr>
            <p:cNvPr id="5286" name="Google Shape;5286;p23"/>
            <p:cNvSpPr/>
            <p:nvPr/>
          </p:nvSpPr>
          <p:spPr>
            <a:xfrm>
              <a:off x="4422776" y="1531936"/>
              <a:ext cx="180975" cy="11113"/>
            </a:xfrm>
            <a:custGeom>
              <a:rect b="b" l="l" r="r" t="t"/>
              <a:pathLst>
                <a:path extrusionOk="0" h="5" w="79">
                  <a:moveTo>
                    <a:pt x="79" y="3"/>
                  </a:moveTo>
                  <a:cubicBezTo>
                    <a:pt x="79" y="4"/>
                    <a:pt x="78" y="5"/>
                    <a:pt x="77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9" y="1"/>
                    <a:pt x="79" y="2"/>
                  </a:cubicBezTo>
                  <a:lnTo>
                    <a:pt x="79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7" name="Google Shape;5287;p23"/>
            <p:cNvSpPr/>
            <p:nvPr/>
          </p:nvSpPr>
          <p:spPr>
            <a:xfrm>
              <a:off x="4422776" y="1390649"/>
              <a:ext cx="76200" cy="12700"/>
            </a:xfrm>
            <a:custGeom>
              <a:rect b="b" l="l" r="r" t="t"/>
              <a:pathLst>
                <a:path extrusionOk="0" h="6" w="33">
                  <a:moveTo>
                    <a:pt x="33" y="4"/>
                  </a:moveTo>
                  <a:cubicBezTo>
                    <a:pt x="33" y="5"/>
                    <a:pt x="32" y="6"/>
                    <a:pt x="3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3" y="1"/>
                    <a:pt x="33" y="2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8" name="Google Shape;5288;p23"/>
            <p:cNvSpPr/>
            <p:nvPr/>
          </p:nvSpPr>
          <p:spPr>
            <a:xfrm>
              <a:off x="4524376" y="1577974"/>
              <a:ext cx="77788" cy="14288"/>
            </a:xfrm>
            <a:custGeom>
              <a:rect b="b" l="l" r="r" t="t"/>
              <a:pathLst>
                <a:path extrusionOk="0" h="6" w="34">
                  <a:moveTo>
                    <a:pt x="34" y="4"/>
                  </a:moveTo>
                  <a:cubicBezTo>
                    <a:pt x="34" y="5"/>
                    <a:pt x="33" y="6"/>
                    <a:pt x="3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1"/>
                    <a:pt x="34" y="2"/>
                  </a:cubicBezTo>
                  <a:lnTo>
                    <a:pt x="34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9" name="Google Shape;5289;p23"/>
            <p:cNvSpPr/>
            <p:nvPr/>
          </p:nvSpPr>
          <p:spPr>
            <a:xfrm>
              <a:off x="4422776" y="1438274"/>
              <a:ext cx="112713" cy="14288"/>
            </a:xfrm>
            <a:custGeom>
              <a:rect b="b" l="l" r="r" t="t"/>
              <a:pathLst>
                <a:path extrusionOk="0" h="6" w="49">
                  <a:moveTo>
                    <a:pt x="49" y="3"/>
                  </a:moveTo>
                  <a:cubicBezTo>
                    <a:pt x="49" y="5"/>
                    <a:pt x="48" y="6"/>
                    <a:pt x="46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8" y="0"/>
                    <a:pt x="49" y="1"/>
                    <a:pt x="49" y="2"/>
                  </a:cubicBezTo>
                  <a:lnTo>
                    <a:pt x="49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0" name="Google Shape;5290;p23"/>
            <p:cNvSpPr/>
            <p:nvPr/>
          </p:nvSpPr>
          <p:spPr>
            <a:xfrm>
              <a:off x="4422776" y="1484311"/>
              <a:ext cx="180975" cy="14288"/>
            </a:xfrm>
            <a:custGeom>
              <a:rect b="b" l="l" r="r" t="t"/>
              <a:pathLst>
                <a:path extrusionOk="0" h="6" w="79">
                  <a:moveTo>
                    <a:pt x="79" y="4"/>
                  </a:moveTo>
                  <a:cubicBezTo>
                    <a:pt x="79" y="5"/>
                    <a:pt x="78" y="6"/>
                    <a:pt x="77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8" y="0"/>
                    <a:pt x="79" y="1"/>
                    <a:pt x="79" y="2"/>
                  </a:cubicBezTo>
                  <a:lnTo>
                    <a:pt x="79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1" name="Google Shape;5291;p23"/>
            <p:cNvSpPr/>
            <p:nvPr/>
          </p:nvSpPr>
          <p:spPr>
            <a:xfrm>
              <a:off x="4376738" y="1333499"/>
              <a:ext cx="271463" cy="317500"/>
            </a:xfrm>
            <a:custGeom>
              <a:rect b="b" l="l" r="r" t="t"/>
              <a:pathLst>
                <a:path extrusionOk="0" h="139" w="118">
                  <a:moveTo>
                    <a:pt x="110" y="132"/>
                  </a:moveTo>
                  <a:cubicBezTo>
                    <a:pt x="8" y="132"/>
                    <a:pt x="8" y="132"/>
                    <a:pt x="8" y="132"/>
                  </a:cubicBezTo>
                  <a:cubicBezTo>
                    <a:pt x="8" y="132"/>
                    <a:pt x="7" y="132"/>
                    <a:pt x="7" y="13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8" y="6"/>
                    <a:pt x="9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6"/>
                    <a:pt x="68" y="7"/>
                    <a:pt x="68" y="9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41"/>
                    <a:pt x="72" y="45"/>
                    <a:pt x="77" y="45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1" y="45"/>
                    <a:pt x="112" y="45"/>
                    <a:pt x="112" y="47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31"/>
                    <a:pt x="111" y="132"/>
                    <a:pt x="110" y="132"/>
                  </a:cubicBezTo>
                  <a:moveTo>
                    <a:pt x="75" y="13"/>
                  </a:moveTo>
                  <a:cubicBezTo>
                    <a:pt x="75" y="11"/>
                    <a:pt x="77" y="12"/>
                    <a:pt x="77" y="12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7" y="38"/>
                    <a:pt x="104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6" y="38"/>
                    <a:pt x="75" y="37"/>
                    <a:pt x="75" y="36"/>
                  </a:cubicBezTo>
                  <a:lnTo>
                    <a:pt x="75" y="13"/>
                  </a:lnTo>
                  <a:close/>
                  <a:moveTo>
                    <a:pt x="113" y="33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4" y="1"/>
                    <a:pt x="69" y="0"/>
                    <a:pt x="6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9"/>
                    <a:pt x="9" y="139"/>
                    <a:pt x="9" y="139"/>
                  </a:cubicBezTo>
                  <a:cubicBezTo>
                    <a:pt x="110" y="139"/>
                    <a:pt x="110" y="139"/>
                    <a:pt x="110" y="139"/>
                  </a:cubicBezTo>
                  <a:cubicBezTo>
                    <a:pt x="115" y="139"/>
                    <a:pt x="118" y="135"/>
                    <a:pt x="118" y="130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1"/>
                    <a:pt x="116" y="36"/>
                    <a:pt x="113" y="3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92" name="Google Shape;5292;p23"/>
          <p:cNvGrpSpPr/>
          <p:nvPr/>
        </p:nvGrpSpPr>
        <p:grpSpPr>
          <a:xfrm>
            <a:off x="7948613" y="1235075"/>
            <a:ext cx="273050" cy="168276"/>
            <a:chOff x="7948613" y="1408111"/>
            <a:chExt cx="273050" cy="168276"/>
          </a:xfrm>
        </p:grpSpPr>
        <p:sp>
          <p:nvSpPr>
            <p:cNvPr id="5293" name="Google Shape;5293;p23"/>
            <p:cNvSpPr/>
            <p:nvPr/>
          </p:nvSpPr>
          <p:spPr>
            <a:xfrm>
              <a:off x="7948613" y="1460499"/>
              <a:ext cx="241300" cy="115888"/>
            </a:xfrm>
            <a:custGeom>
              <a:rect b="b" l="l" r="r" t="t"/>
              <a:pathLst>
                <a:path extrusionOk="0" h="50" w="105">
                  <a:moveTo>
                    <a:pt x="83" y="33"/>
                  </a:moveTo>
                  <a:cubicBezTo>
                    <a:pt x="82" y="33"/>
                    <a:pt x="82" y="33"/>
                    <a:pt x="81" y="33"/>
                  </a:cubicBezTo>
                  <a:cubicBezTo>
                    <a:pt x="63" y="36"/>
                    <a:pt x="35" y="40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1" y="36"/>
                    <a:pt x="11" y="35"/>
                  </a:cubicBezTo>
                  <a:cubicBezTo>
                    <a:pt x="10" y="30"/>
                    <a:pt x="8" y="19"/>
                    <a:pt x="7" y="14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3"/>
                    <a:pt x="10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1"/>
                    <a:pt x="0" y="4"/>
                    <a:pt x="1" y="7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7" y="48"/>
                    <a:pt x="9" y="50"/>
                    <a:pt x="12" y="49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3" y="36"/>
                    <a:pt x="105" y="35"/>
                    <a:pt x="105" y="34"/>
                  </a:cubicBezTo>
                  <a:cubicBezTo>
                    <a:pt x="105" y="34"/>
                    <a:pt x="105" y="33"/>
                    <a:pt x="105" y="33"/>
                  </a:cubicBezTo>
                  <a:lnTo>
                    <a:pt x="83" y="3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4" name="Google Shape;5294;p23"/>
            <p:cNvSpPr/>
            <p:nvPr/>
          </p:nvSpPr>
          <p:spPr>
            <a:xfrm>
              <a:off x="7989888" y="1408111"/>
              <a:ext cx="231775" cy="112713"/>
            </a:xfrm>
            <a:custGeom>
              <a:rect b="b" l="l" r="r" t="t"/>
              <a:pathLst>
                <a:path extrusionOk="0" h="49" w="101">
                  <a:moveTo>
                    <a:pt x="95" y="35"/>
                  </a:moveTo>
                  <a:cubicBezTo>
                    <a:pt x="95" y="36"/>
                    <a:pt x="94" y="36"/>
                    <a:pt x="94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6" y="37"/>
                    <a:pt x="86" y="37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3"/>
                    <a:pt x="86" y="44"/>
                    <a:pt x="8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6"/>
                    <a:pt x="13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7" y="13"/>
                    <a:pt x="7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6" y="6"/>
                    <a:pt x="86" y="7"/>
                    <a:pt x="86" y="7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12"/>
                    <a:pt x="87" y="13"/>
                    <a:pt x="87" y="13"/>
                  </a:cubicBezTo>
                  <a:cubicBezTo>
                    <a:pt x="95" y="13"/>
                    <a:pt x="95" y="13"/>
                    <a:pt x="95" y="13"/>
                  </a:cubicBezTo>
                  <a:cubicBezTo>
                    <a:pt x="95" y="13"/>
                    <a:pt x="95" y="12"/>
                    <a:pt x="95" y="13"/>
                  </a:cubicBezTo>
                  <a:lnTo>
                    <a:pt x="95" y="35"/>
                  </a:lnTo>
                  <a:close/>
                  <a:moveTo>
                    <a:pt x="9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7"/>
                    <a:pt x="3" y="49"/>
                    <a:pt x="6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9" y="49"/>
                    <a:pt x="101" y="47"/>
                    <a:pt x="101" y="4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101" y="3"/>
                    <a:pt x="99" y="0"/>
                    <a:pt x="9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5" name="Google Shape;5295;p23"/>
            <p:cNvSpPr/>
            <p:nvPr/>
          </p:nvSpPr>
          <p:spPr>
            <a:xfrm>
              <a:off x="8086726" y="1433511"/>
              <a:ext cx="34925" cy="65088"/>
            </a:xfrm>
            <a:custGeom>
              <a:rect b="b" l="l" r="r" t="t"/>
              <a:pathLst>
                <a:path extrusionOk="0" h="28" w="15">
                  <a:moveTo>
                    <a:pt x="9" y="12"/>
                  </a:moveTo>
                  <a:cubicBezTo>
                    <a:pt x="6" y="11"/>
                    <a:pt x="5" y="10"/>
                    <a:pt x="5" y="8"/>
                  </a:cubicBezTo>
                  <a:cubicBezTo>
                    <a:pt x="5" y="7"/>
                    <a:pt x="6" y="6"/>
                    <a:pt x="8" y="6"/>
                  </a:cubicBezTo>
                  <a:cubicBezTo>
                    <a:pt x="10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2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4"/>
                    <a:pt x="1" y="6"/>
                    <a:pt x="1" y="9"/>
                  </a:cubicBezTo>
                  <a:cubicBezTo>
                    <a:pt x="1" y="12"/>
                    <a:pt x="4" y="14"/>
                    <a:pt x="7" y="15"/>
                  </a:cubicBezTo>
                  <a:cubicBezTo>
                    <a:pt x="9" y="16"/>
                    <a:pt x="10" y="17"/>
                    <a:pt x="10" y="19"/>
                  </a:cubicBezTo>
                  <a:cubicBezTo>
                    <a:pt x="10" y="20"/>
                    <a:pt x="9" y="21"/>
                    <a:pt x="7" y="21"/>
                  </a:cubicBezTo>
                  <a:cubicBezTo>
                    <a:pt x="5" y="21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0"/>
                    <a:pt x="1" y="20"/>
                    <a:pt x="1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3" y="24"/>
                    <a:pt x="5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13" y="24"/>
                    <a:pt x="15" y="21"/>
                    <a:pt x="15" y="18"/>
                  </a:cubicBezTo>
                  <a:cubicBezTo>
                    <a:pt x="15" y="15"/>
                    <a:pt x="13" y="13"/>
                    <a:pt x="9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6" name="Google Shape;5296;p23"/>
          <p:cNvSpPr/>
          <p:nvPr/>
        </p:nvSpPr>
        <p:spPr>
          <a:xfrm>
            <a:off x="7180263" y="1223963"/>
            <a:ext cx="273050" cy="187325"/>
          </a:xfrm>
          <a:custGeom>
            <a:rect b="b" l="l" r="r" t="t"/>
            <a:pathLst>
              <a:path extrusionOk="0" h="82" w="119">
                <a:moveTo>
                  <a:pt x="78" y="45"/>
                </a:moveTo>
                <a:cubicBezTo>
                  <a:pt x="87" y="51"/>
                  <a:pt x="110" y="69"/>
                  <a:pt x="110" y="69"/>
                </a:cubicBezTo>
                <a:cubicBezTo>
                  <a:pt x="111" y="70"/>
                  <a:pt x="111" y="71"/>
                  <a:pt x="111" y="72"/>
                </a:cubicBezTo>
                <a:cubicBezTo>
                  <a:pt x="110" y="73"/>
                  <a:pt x="109" y="74"/>
                  <a:pt x="108" y="73"/>
                </a:cubicBezTo>
                <a:cubicBezTo>
                  <a:pt x="108" y="73"/>
                  <a:pt x="83" y="55"/>
                  <a:pt x="73" y="49"/>
                </a:cubicBezTo>
                <a:cubicBezTo>
                  <a:pt x="73" y="48"/>
                  <a:pt x="72" y="49"/>
                  <a:pt x="72" y="49"/>
                </a:cubicBezTo>
                <a:cubicBezTo>
                  <a:pt x="62" y="57"/>
                  <a:pt x="62" y="57"/>
                  <a:pt x="62" y="57"/>
                </a:cubicBezTo>
                <a:cubicBezTo>
                  <a:pt x="61" y="58"/>
                  <a:pt x="60" y="58"/>
                  <a:pt x="59" y="58"/>
                </a:cubicBezTo>
                <a:cubicBezTo>
                  <a:pt x="59" y="58"/>
                  <a:pt x="58" y="58"/>
                  <a:pt x="57" y="57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9"/>
                  <a:pt x="46" y="48"/>
                  <a:pt x="46" y="49"/>
                </a:cubicBezTo>
                <a:cubicBezTo>
                  <a:pt x="36" y="55"/>
                  <a:pt x="11" y="73"/>
                  <a:pt x="11" y="73"/>
                </a:cubicBezTo>
                <a:cubicBezTo>
                  <a:pt x="10" y="74"/>
                  <a:pt x="8" y="73"/>
                  <a:pt x="8" y="72"/>
                </a:cubicBezTo>
                <a:cubicBezTo>
                  <a:pt x="7" y="71"/>
                  <a:pt x="7" y="70"/>
                  <a:pt x="8" y="69"/>
                </a:cubicBezTo>
                <a:cubicBezTo>
                  <a:pt x="8" y="69"/>
                  <a:pt x="32" y="51"/>
                  <a:pt x="41" y="45"/>
                </a:cubicBezTo>
                <a:cubicBezTo>
                  <a:pt x="42" y="44"/>
                  <a:pt x="41" y="44"/>
                  <a:pt x="41" y="44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3"/>
                  <a:pt x="6" y="11"/>
                  <a:pt x="7" y="10"/>
                </a:cubicBezTo>
                <a:cubicBezTo>
                  <a:pt x="7" y="9"/>
                  <a:pt x="8" y="8"/>
                  <a:pt x="9" y="8"/>
                </a:cubicBezTo>
                <a:cubicBezTo>
                  <a:pt x="10" y="8"/>
                  <a:pt x="10" y="9"/>
                  <a:pt x="11" y="9"/>
                </a:cubicBezTo>
                <a:cubicBezTo>
                  <a:pt x="58" y="51"/>
                  <a:pt x="58" y="51"/>
                  <a:pt x="58" y="51"/>
                </a:cubicBezTo>
                <a:cubicBezTo>
                  <a:pt x="59" y="51"/>
                  <a:pt x="59" y="51"/>
                  <a:pt x="59" y="51"/>
                </a:cubicBezTo>
                <a:cubicBezTo>
                  <a:pt x="60" y="51"/>
                  <a:pt x="60" y="51"/>
                  <a:pt x="61" y="51"/>
                </a:cubicBezTo>
                <a:cubicBezTo>
                  <a:pt x="108" y="9"/>
                  <a:pt x="108" y="9"/>
                  <a:pt x="108" y="9"/>
                </a:cubicBezTo>
                <a:cubicBezTo>
                  <a:pt x="109" y="9"/>
                  <a:pt x="109" y="8"/>
                  <a:pt x="110" y="8"/>
                </a:cubicBezTo>
                <a:cubicBezTo>
                  <a:pt x="111" y="8"/>
                  <a:pt x="112" y="9"/>
                  <a:pt x="112" y="10"/>
                </a:cubicBezTo>
                <a:cubicBezTo>
                  <a:pt x="113" y="11"/>
                  <a:pt x="112" y="13"/>
                  <a:pt x="111" y="14"/>
                </a:cubicBezTo>
                <a:cubicBezTo>
                  <a:pt x="78" y="44"/>
                  <a:pt x="78" y="44"/>
                  <a:pt x="78" y="44"/>
                </a:cubicBezTo>
                <a:cubicBezTo>
                  <a:pt x="78" y="44"/>
                  <a:pt x="77" y="44"/>
                  <a:pt x="78" y="45"/>
                </a:cubicBezTo>
                <a:moveTo>
                  <a:pt x="11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80"/>
                  <a:pt x="2" y="82"/>
                  <a:pt x="5" y="82"/>
                </a:cubicBezTo>
                <a:cubicBezTo>
                  <a:pt x="114" y="82"/>
                  <a:pt x="114" y="82"/>
                  <a:pt x="114" y="82"/>
                </a:cubicBezTo>
                <a:cubicBezTo>
                  <a:pt x="117" y="82"/>
                  <a:pt x="119" y="80"/>
                  <a:pt x="119" y="77"/>
                </a:cubicBezTo>
                <a:cubicBezTo>
                  <a:pt x="119" y="5"/>
                  <a:pt x="119" y="5"/>
                  <a:pt x="119" y="5"/>
                </a:cubicBezTo>
                <a:cubicBezTo>
                  <a:pt x="119" y="3"/>
                  <a:pt x="117" y="0"/>
                  <a:pt x="114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297" name="Google Shape;5297;p23"/>
          <p:cNvGrpSpPr/>
          <p:nvPr/>
        </p:nvGrpSpPr>
        <p:grpSpPr>
          <a:xfrm>
            <a:off x="5946776" y="1109663"/>
            <a:ext cx="273050" cy="527051"/>
            <a:chOff x="5946776" y="1200150"/>
            <a:chExt cx="273050" cy="527051"/>
          </a:xfrm>
        </p:grpSpPr>
        <p:sp>
          <p:nvSpPr>
            <p:cNvPr id="5298" name="Google Shape;5298;p23"/>
            <p:cNvSpPr/>
            <p:nvPr/>
          </p:nvSpPr>
          <p:spPr>
            <a:xfrm>
              <a:off x="6026151" y="1200150"/>
              <a:ext cx="123825" cy="1238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9" name="Google Shape;5299;p23"/>
            <p:cNvSpPr/>
            <p:nvPr/>
          </p:nvSpPr>
          <p:spPr>
            <a:xfrm>
              <a:off x="5946776" y="1338263"/>
              <a:ext cx="273050" cy="388938"/>
            </a:xfrm>
            <a:custGeom>
              <a:rect b="b" l="l" r="r" t="t"/>
              <a:pathLst>
                <a:path extrusionOk="0" h="170" w="119">
                  <a:moveTo>
                    <a:pt x="71" y="41"/>
                  </a:moveTo>
                  <a:cubicBezTo>
                    <a:pt x="63" y="49"/>
                    <a:pt x="63" y="49"/>
                    <a:pt x="63" y="49"/>
                  </a:cubicBezTo>
                  <a:cubicBezTo>
                    <a:pt x="62" y="49"/>
                    <a:pt x="60" y="49"/>
                    <a:pt x="60" y="49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0"/>
                    <a:pt x="49" y="38"/>
                    <a:pt x="50" y="37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4"/>
                    <a:pt x="54" y="14"/>
                  </a:cubicBezTo>
                  <a:cubicBezTo>
                    <a:pt x="54" y="13"/>
                    <a:pt x="54" y="9"/>
                    <a:pt x="54" y="9"/>
                  </a:cubicBezTo>
                  <a:cubicBezTo>
                    <a:pt x="54" y="8"/>
                    <a:pt x="55" y="7"/>
                    <a:pt x="5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7" y="7"/>
                    <a:pt x="68" y="8"/>
                    <a:pt x="68" y="9"/>
                  </a:cubicBezTo>
                  <a:cubicBezTo>
                    <a:pt x="68" y="9"/>
                    <a:pt x="68" y="13"/>
                    <a:pt x="68" y="14"/>
                  </a:cubicBezTo>
                  <a:cubicBezTo>
                    <a:pt x="68" y="14"/>
                    <a:pt x="68" y="15"/>
                    <a:pt x="68" y="15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3" y="38"/>
                    <a:pt x="72" y="40"/>
                    <a:pt x="71" y="41"/>
                  </a:cubicBezTo>
                  <a:moveTo>
                    <a:pt x="117" y="72"/>
                  </a:moveTo>
                  <a:cubicBezTo>
                    <a:pt x="113" y="64"/>
                    <a:pt x="111" y="57"/>
                    <a:pt x="108" y="49"/>
                  </a:cubicBezTo>
                  <a:cubicBezTo>
                    <a:pt x="101" y="29"/>
                    <a:pt x="92" y="0"/>
                    <a:pt x="7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0"/>
                    <a:pt x="21" y="29"/>
                    <a:pt x="14" y="49"/>
                  </a:cubicBezTo>
                  <a:cubicBezTo>
                    <a:pt x="11" y="57"/>
                    <a:pt x="9" y="64"/>
                    <a:pt x="5" y="72"/>
                  </a:cubicBezTo>
                  <a:cubicBezTo>
                    <a:pt x="3" y="77"/>
                    <a:pt x="3" y="83"/>
                    <a:pt x="8" y="85"/>
                  </a:cubicBezTo>
                  <a:cubicBezTo>
                    <a:pt x="8" y="86"/>
                    <a:pt x="8" y="88"/>
                    <a:pt x="8" y="89"/>
                  </a:cubicBezTo>
                  <a:cubicBezTo>
                    <a:pt x="8" y="89"/>
                    <a:pt x="8" y="90"/>
                    <a:pt x="7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2" y="90"/>
                    <a:pt x="0" y="93"/>
                    <a:pt x="0" y="96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6"/>
                    <a:pt x="2" y="138"/>
                    <a:pt x="6" y="138"/>
                  </a:cubicBezTo>
                  <a:cubicBezTo>
                    <a:pt x="17" y="138"/>
                    <a:pt x="17" y="138"/>
                    <a:pt x="17" y="138"/>
                  </a:cubicBezTo>
                  <a:cubicBezTo>
                    <a:pt x="20" y="138"/>
                    <a:pt x="23" y="136"/>
                    <a:pt x="23" y="132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3" y="93"/>
                    <a:pt x="20" y="90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5" y="90"/>
                    <a:pt x="15" y="89"/>
                    <a:pt x="15" y="89"/>
                  </a:cubicBezTo>
                  <a:cubicBezTo>
                    <a:pt x="15" y="88"/>
                    <a:pt x="15" y="86"/>
                    <a:pt x="16" y="86"/>
                  </a:cubicBezTo>
                  <a:cubicBezTo>
                    <a:pt x="18" y="85"/>
                    <a:pt x="20" y="83"/>
                    <a:pt x="21" y="80"/>
                  </a:cubicBezTo>
                  <a:cubicBezTo>
                    <a:pt x="24" y="74"/>
                    <a:pt x="28" y="61"/>
                    <a:pt x="31" y="53"/>
                  </a:cubicBezTo>
                  <a:cubicBezTo>
                    <a:pt x="32" y="51"/>
                    <a:pt x="32" y="50"/>
                    <a:pt x="32" y="53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9"/>
                    <a:pt x="32" y="83"/>
                    <a:pt x="33" y="84"/>
                  </a:cubicBezTo>
                  <a:cubicBezTo>
                    <a:pt x="34" y="85"/>
                    <a:pt x="35" y="85"/>
                    <a:pt x="35" y="87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35" y="165"/>
                    <a:pt x="40" y="170"/>
                    <a:pt x="47" y="170"/>
                  </a:cubicBezTo>
                  <a:cubicBezTo>
                    <a:pt x="54" y="170"/>
                    <a:pt x="58" y="165"/>
                    <a:pt x="58" y="158"/>
                  </a:cubicBezTo>
                  <a:cubicBezTo>
                    <a:pt x="58" y="90"/>
                    <a:pt x="58" y="90"/>
                    <a:pt x="58" y="90"/>
                  </a:cubicBezTo>
                  <a:cubicBezTo>
                    <a:pt x="58" y="89"/>
                    <a:pt x="58" y="88"/>
                    <a:pt x="60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3" y="88"/>
                    <a:pt x="63" y="89"/>
                    <a:pt x="63" y="90"/>
                  </a:cubicBezTo>
                  <a:cubicBezTo>
                    <a:pt x="63" y="157"/>
                    <a:pt x="63" y="157"/>
                    <a:pt x="63" y="157"/>
                  </a:cubicBezTo>
                  <a:cubicBezTo>
                    <a:pt x="63" y="164"/>
                    <a:pt x="67" y="170"/>
                    <a:pt x="74" y="170"/>
                  </a:cubicBezTo>
                  <a:cubicBezTo>
                    <a:pt x="81" y="170"/>
                    <a:pt x="86" y="165"/>
                    <a:pt x="86" y="15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6"/>
                    <a:pt x="87" y="86"/>
                    <a:pt x="88" y="85"/>
                  </a:cubicBezTo>
                  <a:cubicBezTo>
                    <a:pt x="89" y="84"/>
                    <a:pt x="90" y="82"/>
                    <a:pt x="90" y="80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0" y="49"/>
                    <a:pt x="90" y="51"/>
                    <a:pt x="90" y="52"/>
                  </a:cubicBezTo>
                  <a:cubicBezTo>
                    <a:pt x="93" y="60"/>
                    <a:pt x="97" y="74"/>
                    <a:pt x="100" y="80"/>
                  </a:cubicBezTo>
                  <a:cubicBezTo>
                    <a:pt x="101" y="84"/>
                    <a:pt x="104" y="87"/>
                    <a:pt x="108" y="87"/>
                  </a:cubicBezTo>
                  <a:cubicBezTo>
                    <a:pt x="109" y="87"/>
                    <a:pt x="111" y="86"/>
                    <a:pt x="112" y="86"/>
                  </a:cubicBezTo>
                  <a:cubicBezTo>
                    <a:pt x="117" y="83"/>
                    <a:pt x="119" y="77"/>
                    <a:pt x="117" y="7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00" name="Google Shape;5300;p23"/>
          <p:cNvGrpSpPr/>
          <p:nvPr/>
        </p:nvGrpSpPr>
        <p:grpSpPr>
          <a:xfrm>
            <a:off x="8356601" y="1198563"/>
            <a:ext cx="271463" cy="238125"/>
            <a:chOff x="8356601" y="1371599"/>
            <a:chExt cx="271463" cy="238125"/>
          </a:xfrm>
        </p:grpSpPr>
        <p:sp>
          <p:nvSpPr>
            <p:cNvPr id="5301" name="Google Shape;5301;p23"/>
            <p:cNvSpPr/>
            <p:nvPr/>
          </p:nvSpPr>
          <p:spPr>
            <a:xfrm>
              <a:off x="8462963" y="1484311"/>
              <a:ext cx="133350" cy="125413"/>
            </a:xfrm>
            <a:custGeom>
              <a:rect b="b" l="l" r="r" t="t"/>
              <a:pathLst>
                <a:path extrusionOk="0" h="55" w="58">
                  <a:moveTo>
                    <a:pt x="12" y="10"/>
                  </a:moveTo>
                  <a:cubicBezTo>
                    <a:pt x="8" y="13"/>
                    <a:pt x="6" y="18"/>
                    <a:pt x="6" y="22"/>
                  </a:cubicBezTo>
                  <a:cubicBezTo>
                    <a:pt x="6" y="27"/>
                    <a:pt x="8" y="32"/>
                    <a:pt x="12" y="35"/>
                  </a:cubicBezTo>
                  <a:cubicBezTo>
                    <a:pt x="15" y="39"/>
                    <a:pt x="20" y="40"/>
                    <a:pt x="24" y="40"/>
                  </a:cubicBezTo>
                  <a:cubicBezTo>
                    <a:pt x="29" y="40"/>
                    <a:pt x="34" y="39"/>
                    <a:pt x="37" y="35"/>
                  </a:cubicBezTo>
                  <a:cubicBezTo>
                    <a:pt x="41" y="32"/>
                    <a:pt x="42" y="27"/>
                    <a:pt x="42" y="22"/>
                  </a:cubicBezTo>
                  <a:cubicBezTo>
                    <a:pt x="42" y="18"/>
                    <a:pt x="41" y="13"/>
                    <a:pt x="37" y="10"/>
                  </a:cubicBezTo>
                  <a:cubicBezTo>
                    <a:pt x="34" y="6"/>
                    <a:pt x="29" y="4"/>
                    <a:pt x="24" y="4"/>
                  </a:cubicBezTo>
                  <a:cubicBezTo>
                    <a:pt x="20" y="4"/>
                    <a:pt x="15" y="6"/>
                    <a:pt x="12" y="10"/>
                  </a:cubicBezTo>
                  <a:moveTo>
                    <a:pt x="50" y="54"/>
                  </a:move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2" y="44"/>
                    <a:pt x="28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18" y="45"/>
                    <a:pt x="13" y="42"/>
                    <a:pt x="9" y="38"/>
                  </a:cubicBezTo>
                  <a:cubicBezTo>
                    <a:pt x="0" y="29"/>
                    <a:pt x="0" y="15"/>
                    <a:pt x="9" y="7"/>
                  </a:cubicBezTo>
                  <a:cubicBezTo>
                    <a:pt x="13" y="3"/>
                    <a:pt x="19" y="0"/>
                    <a:pt x="24" y="0"/>
                  </a:cubicBezTo>
                  <a:cubicBezTo>
                    <a:pt x="30" y="0"/>
                    <a:pt x="36" y="3"/>
                    <a:pt x="40" y="7"/>
                  </a:cubicBezTo>
                  <a:cubicBezTo>
                    <a:pt x="44" y="10"/>
                    <a:pt x="46" y="15"/>
                    <a:pt x="47" y="20"/>
                  </a:cubicBezTo>
                  <a:cubicBezTo>
                    <a:pt x="47" y="24"/>
                    <a:pt x="46" y="29"/>
                    <a:pt x="44" y="34"/>
                  </a:cubicBezTo>
                  <a:cubicBezTo>
                    <a:pt x="43" y="34"/>
                    <a:pt x="43" y="35"/>
                    <a:pt x="44" y="3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7" y="49"/>
                    <a:pt x="57" y="50"/>
                    <a:pt x="57" y="51"/>
                  </a:cubicBezTo>
                  <a:cubicBezTo>
                    <a:pt x="58" y="52"/>
                    <a:pt x="57" y="53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5"/>
                    <a:pt x="55" y="55"/>
                    <a:pt x="54" y="55"/>
                  </a:cubicBezTo>
                  <a:cubicBezTo>
                    <a:pt x="52" y="55"/>
                    <a:pt x="51" y="55"/>
                    <a:pt x="50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2" name="Google Shape;5302;p23"/>
            <p:cNvSpPr/>
            <p:nvPr/>
          </p:nvSpPr>
          <p:spPr>
            <a:xfrm>
              <a:off x="8356601" y="1371599"/>
              <a:ext cx="271463" cy="204788"/>
            </a:xfrm>
            <a:custGeom>
              <a:rect b="b" l="l" r="r" t="t"/>
              <a:pathLst>
                <a:path extrusionOk="0" h="89" w="118">
                  <a:moveTo>
                    <a:pt x="100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7" y="21"/>
                    <a:pt x="14" y="23"/>
                    <a:pt x="14" y="26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1"/>
                    <a:pt x="6" y="6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5"/>
                    <a:pt x="7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5" y="15"/>
                    <a:pt x="17" y="12"/>
                    <a:pt x="19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20" y="7"/>
                    <a:pt x="21" y="6"/>
                    <a:pt x="22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7" y="6"/>
                    <a:pt x="39" y="9"/>
                  </a:cubicBezTo>
                  <a:cubicBezTo>
                    <a:pt x="39" y="9"/>
                    <a:pt x="39" y="10"/>
                    <a:pt x="39" y="10"/>
                  </a:cubicBezTo>
                  <a:cubicBezTo>
                    <a:pt x="40" y="12"/>
                    <a:pt x="42" y="15"/>
                    <a:pt x="46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6"/>
                    <a:pt x="101" y="17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1" y="20"/>
                    <a:pt x="101" y="21"/>
                    <a:pt x="100" y="21"/>
                  </a:cubicBezTo>
                  <a:moveTo>
                    <a:pt x="114" y="21"/>
                  </a:moveTo>
                  <a:cubicBezTo>
                    <a:pt x="108" y="21"/>
                    <a:pt x="108" y="21"/>
                    <a:pt x="108" y="21"/>
                  </a:cubicBezTo>
                  <a:cubicBezTo>
                    <a:pt x="107" y="21"/>
                    <a:pt x="107" y="20"/>
                    <a:pt x="107" y="20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3"/>
                    <a:pt x="104" y="9"/>
                    <a:pt x="99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5" y="9"/>
                    <a:pt x="45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2" y="1"/>
                    <a:pt x="38" y="0"/>
                    <a:pt x="3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6" y="2"/>
                    <a:pt x="14" y="6"/>
                  </a:cubicBezTo>
                  <a:cubicBezTo>
                    <a:pt x="14" y="6"/>
                    <a:pt x="13" y="7"/>
                    <a:pt x="13" y="7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3" y="9"/>
                    <a:pt x="0" y="13"/>
                    <a:pt x="0" y="1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5"/>
                    <a:pt x="2" y="89"/>
                    <a:pt x="6" y="89"/>
                  </a:cubicBezTo>
                  <a:cubicBezTo>
                    <a:pt x="6" y="89"/>
                    <a:pt x="7" y="89"/>
                    <a:pt x="7" y="89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9" y="89"/>
                    <a:pt x="48" y="88"/>
                    <a:pt x="48" y="87"/>
                  </a:cubicBezTo>
                  <a:cubicBezTo>
                    <a:pt x="40" y="77"/>
                    <a:pt x="41" y="61"/>
                    <a:pt x="50" y="51"/>
                  </a:cubicBezTo>
                  <a:cubicBezTo>
                    <a:pt x="56" y="46"/>
                    <a:pt x="63" y="43"/>
                    <a:pt x="70" y="43"/>
                  </a:cubicBezTo>
                  <a:cubicBezTo>
                    <a:pt x="77" y="43"/>
                    <a:pt x="84" y="46"/>
                    <a:pt x="90" y="51"/>
                  </a:cubicBezTo>
                  <a:cubicBezTo>
                    <a:pt x="94" y="56"/>
                    <a:pt x="97" y="61"/>
                    <a:pt x="97" y="67"/>
                  </a:cubicBezTo>
                  <a:cubicBezTo>
                    <a:pt x="98" y="73"/>
                    <a:pt x="97" y="78"/>
                    <a:pt x="95" y="83"/>
                  </a:cubicBezTo>
                  <a:cubicBezTo>
                    <a:pt x="95" y="83"/>
                    <a:pt x="94" y="84"/>
                    <a:pt x="95" y="85"/>
                  </a:cubicBezTo>
                  <a:cubicBezTo>
                    <a:pt x="99" y="89"/>
                    <a:pt x="99" y="89"/>
                    <a:pt x="99" y="89"/>
                  </a:cubicBezTo>
                  <a:cubicBezTo>
                    <a:pt x="99" y="89"/>
                    <a:pt x="100" y="89"/>
                    <a:pt x="100" y="89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105" y="89"/>
                    <a:pt x="107" y="87"/>
                    <a:pt x="108" y="85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3"/>
                    <a:pt x="117" y="21"/>
                    <a:pt x="114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03" name="Google Shape;5303;p23"/>
          <p:cNvSpPr/>
          <p:nvPr/>
        </p:nvSpPr>
        <p:spPr>
          <a:xfrm>
            <a:off x="6348413" y="1217613"/>
            <a:ext cx="273050" cy="203200"/>
          </a:xfrm>
          <a:custGeom>
            <a:rect b="b" l="l" r="r" t="t"/>
            <a:pathLst>
              <a:path extrusionOk="0" h="89" w="119">
                <a:moveTo>
                  <a:pt x="8" y="15"/>
                </a:moveTo>
                <a:cubicBezTo>
                  <a:pt x="12" y="15"/>
                  <a:pt x="12" y="15"/>
                  <a:pt x="12" y="15"/>
                </a:cubicBezTo>
                <a:cubicBezTo>
                  <a:pt x="16" y="15"/>
                  <a:pt x="18" y="12"/>
                  <a:pt x="19" y="10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7"/>
                  <a:pt x="22" y="6"/>
                  <a:pt x="23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8" y="6"/>
                  <a:pt x="39" y="9"/>
                </a:cubicBezTo>
                <a:cubicBezTo>
                  <a:pt x="39" y="9"/>
                  <a:pt x="39" y="9"/>
                  <a:pt x="40" y="9"/>
                </a:cubicBezTo>
                <a:cubicBezTo>
                  <a:pt x="41" y="12"/>
                  <a:pt x="42" y="15"/>
                  <a:pt x="47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1" y="15"/>
                  <a:pt x="101" y="16"/>
                  <a:pt x="101" y="17"/>
                </a:cubicBezTo>
                <a:cubicBezTo>
                  <a:pt x="101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17" y="21"/>
                  <a:pt x="15" y="23"/>
                  <a:pt x="14" y="25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69"/>
                  <a:pt x="6" y="71"/>
                  <a:pt x="6" y="68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6"/>
                  <a:pt x="7" y="15"/>
                  <a:pt x="8" y="15"/>
                </a:cubicBezTo>
                <a:moveTo>
                  <a:pt x="115" y="21"/>
                </a:moveTo>
                <a:cubicBezTo>
                  <a:pt x="108" y="21"/>
                  <a:pt x="108" y="21"/>
                  <a:pt x="108" y="21"/>
                </a:cubicBezTo>
                <a:cubicBezTo>
                  <a:pt x="107" y="21"/>
                  <a:pt x="108" y="20"/>
                  <a:pt x="108" y="20"/>
                </a:cubicBezTo>
                <a:cubicBezTo>
                  <a:pt x="108" y="17"/>
                  <a:pt x="108" y="17"/>
                  <a:pt x="108" y="17"/>
                </a:cubicBezTo>
                <a:cubicBezTo>
                  <a:pt x="108" y="12"/>
                  <a:pt x="104" y="9"/>
                  <a:pt x="100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6" y="9"/>
                  <a:pt x="46" y="8"/>
                  <a:pt x="45" y="7"/>
                </a:cubicBezTo>
                <a:cubicBezTo>
                  <a:pt x="45" y="6"/>
                  <a:pt x="45" y="6"/>
                  <a:pt x="45" y="6"/>
                </a:cubicBezTo>
                <a:cubicBezTo>
                  <a:pt x="42" y="1"/>
                  <a:pt x="38" y="0"/>
                  <a:pt x="3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9" y="0"/>
                  <a:pt x="17" y="2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8"/>
                  <a:pt x="12" y="9"/>
                  <a:pt x="12" y="9"/>
                </a:cubicBezTo>
                <a:cubicBezTo>
                  <a:pt x="8" y="9"/>
                  <a:pt x="8" y="9"/>
                  <a:pt x="8" y="9"/>
                </a:cubicBezTo>
                <a:cubicBezTo>
                  <a:pt x="3" y="9"/>
                  <a:pt x="0" y="12"/>
                  <a:pt x="0" y="17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5"/>
                  <a:pt x="3" y="88"/>
                  <a:pt x="6" y="89"/>
                </a:cubicBezTo>
                <a:cubicBezTo>
                  <a:pt x="7" y="89"/>
                  <a:pt x="7" y="89"/>
                  <a:pt x="8" y="89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5" y="89"/>
                  <a:pt x="108" y="87"/>
                  <a:pt x="108" y="84"/>
                </a:cubicBezTo>
                <a:cubicBezTo>
                  <a:pt x="119" y="25"/>
                  <a:pt x="119" y="25"/>
                  <a:pt x="119" y="25"/>
                </a:cubicBezTo>
                <a:cubicBezTo>
                  <a:pt x="119" y="23"/>
                  <a:pt x="117" y="21"/>
                  <a:pt x="115" y="2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304" name="Google Shape;5304;p23"/>
          <p:cNvGrpSpPr/>
          <p:nvPr/>
        </p:nvGrpSpPr>
        <p:grpSpPr>
          <a:xfrm>
            <a:off x="6743701" y="1201738"/>
            <a:ext cx="269875" cy="233363"/>
            <a:chOff x="6743701" y="1374774"/>
            <a:chExt cx="269875" cy="233363"/>
          </a:xfrm>
        </p:grpSpPr>
        <p:sp>
          <p:nvSpPr>
            <p:cNvPr id="5305" name="Google Shape;5305;p23"/>
            <p:cNvSpPr/>
            <p:nvPr/>
          </p:nvSpPr>
          <p:spPr>
            <a:xfrm>
              <a:off x="6832601" y="1381124"/>
              <a:ext cx="68263" cy="187325"/>
            </a:xfrm>
            <a:custGeom>
              <a:rect b="b" l="l" r="r" t="t"/>
              <a:pathLst>
                <a:path extrusionOk="0" h="82" w="30">
                  <a:moveTo>
                    <a:pt x="26" y="40"/>
                  </a:moveTo>
                  <a:cubicBezTo>
                    <a:pt x="26" y="41"/>
                    <a:pt x="25" y="43"/>
                    <a:pt x="23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3"/>
                    <a:pt x="4" y="41"/>
                    <a:pt x="4" y="4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6" y="7"/>
                    <a:pt x="7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5" y="7"/>
                    <a:pt x="26" y="9"/>
                    <a:pt x="26" y="10"/>
                  </a:cubicBezTo>
                  <a:lnTo>
                    <a:pt x="26" y="40"/>
                  </a:lnTo>
                  <a:close/>
                  <a:moveTo>
                    <a:pt x="15" y="76"/>
                  </a:moveTo>
                  <a:cubicBezTo>
                    <a:pt x="11" y="76"/>
                    <a:pt x="7" y="72"/>
                    <a:pt x="7" y="67"/>
                  </a:cubicBezTo>
                  <a:cubicBezTo>
                    <a:pt x="7" y="63"/>
                    <a:pt x="11" y="59"/>
                    <a:pt x="15" y="59"/>
                  </a:cubicBezTo>
                  <a:cubicBezTo>
                    <a:pt x="20" y="59"/>
                    <a:pt x="24" y="63"/>
                    <a:pt x="24" y="67"/>
                  </a:cubicBezTo>
                  <a:cubicBezTo>
                    <a:pt x="24" y="72"/>
                    <a:pt x="20" y="76"/>
                    <a:pt x="15" y="76"/>
                  </a:cubicBezTo>
                  <a:moveTo>
                    <a:pt x="2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0"/>
                    <a:pt x="2" y="82"/>
                    <a:pt x="5" y="82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8" y="82"/>
                    <a:pt x="30" y="80"/>
                    <a:pt x="30" y="78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8" y="0"/>
                    <a:pt x="2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6" name="Google Shape;5306;p23"/>
            <p:cNvSpPr/>
            <p:nvPr/>
          </p:nvSpPr>
          <p:spPr>
            <a:xfrm>
              <a:off x="6848476" y="1411286"/>
              <a:ext cx="25400" cy="6350"/>
            </a:xfrm>
            <a:custGeom>
              <a:rect b="b" l="l" r="r" t="t"/>
              <a:pathLst>
                <a:path extrusionOk="0" h="3" w="11">
                  <a:moveTo>
                    <a:pt x="1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1" y="3"/>
                    <a:pt x="11" y="3"/>
                    <a:pt x="10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7" name="Google Shape;5307;p23"/>
            <p:cNvSpPr/>
            <p:nvPr/>
          </p:nvSpPr>
          <p:spPr>
            <a:xfrm>
              <a:off x="6754813" y="1381124"/>
              <a:ext cx="66675" cy="187325"/>
            </a:xfrm>
            <a:custGeom>
              <a:rect b="b" l="l" r="r" t="t"/>
              <a:pathLst>
                <a:path extrusionOk="0" h="82" w="29">
                  <a:moveTo>
                    <a:pt x="25" y="40"/>
                  </a:moveTo>
                  <a:cubicBezTo>
                    <a:pt x="25" y="41"/>
                    <a:pt x="24" y="43"/>
                    <a:pt x="22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3"/>
                    <a:pt x="4" y="41"/>
                    <a:pt x="4" y="4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7"/>
                    <a:pt x="6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7"/>
                    <a:pt x="25" y="9"/>
                    <a:pt x="25" y="10"/>
                  </a:cubicBezTo>
                  <a:lnTo>
                    <a:pt x="25" y="40"/>
                  </a:lnTo>
                  <a:close/>
                  <a:moveTo>
                    <a:pt x="14" y="76"/>
                  </a:moveTo>
                  <a:cubicBezTo>
                    <a:pt x="10" y="76"/>
                    <a:pt x="6" y="72"/>
                    <a:pt x="6" y="67"/>
                  </a:cubicBezTo>
                  <a:cubicBezTo>
                    <a:pt x="6" y="63"/>
                    <a:pt x="10" y="59"/>
                    <a:pt x="14" y="59"/>
                  </a:cubicBezTo>
                  <a:cubicBezTo>
                    <a:pt x="19" y="59"/>
                    <a:pt x="23" y="63"/>
                    <a:pt x="23" y="67"/>
                  </a:cubicBezTo>
                  <a:cubicBezTo>
                    <a:pt x="23" y="72"/>
                    <a:pt x="19" y="76"/>
                    <a:pt x="14" y="76"/>
                  </a:cubicBezTo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0"/>
                    <a:pt x="2" y="82"/>
                    <a:pt x="4" y="82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7" y="82"/>
                    <a:pt x="29" y="80"/>
                    <a:pt x="29" y="7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8" name="Google Shape;5308;p23"/>
            <p:cNvSpPr/>
            <p:nvPr/>
          </p:nvSpPr>
          <p:spPr>
            <a:xfrm>
              <a:off x="6769101" y="1411286"/>
              <a:ext cx="26988" cy="6350"/>
            </a:xfrm>
            <a:custGeom>
              <a:rect b="b" l="l" r="r" t="t"/>
              <a:pathLst>
                <a:path extrusionOk="0" h="3" w="12">
                  <a:moveTo>
                    <a:pt x="1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3"/>
                    <a:pt x="10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9" name="Google Shape;5309;p23"/>
            <p:cNvSpPr/>
            <p:nvPr/>
          </p:nvSpPr>
          <p:spPr>
            <a:xfrm>
              <a:off x="6769101" y="1427161"/>
              <a:ext cx="26988" cy="6350"/>
            </a:xfrm>
            <a:custGeom>
              <a:rect b="b" l="l" r="r" t="t"/>
              <a:pathLst>
                <a:path extrusionOk="0" h="3" w="12">
                  <a:moveTo>
                    <a:pt x="1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3"/>
                    <a:pt x="10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0" name="Google Shape;5310;p23"/>
            <p:cNvSpPr/>
            <p:nvPr/>
          </p:nvSpPr>
          <p:spPr>
            <a:xfrm>
              <a:off x="6769101" y="1443036"/>
              <a:ext cx="26988" cy="6350"/>
            </a:xfrm>
            <a:custGeom>
              <a:rect b="b" l="l" r="r" t="t"/>
              <a:pathLst>
                <a:path extrusionOk="0" h="3" w="12">
                  <a:moveTo>
                    <a:pt x="1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2"/>
                    <a:pt x="11" y="3"/>
                    <a:pt x="10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1" name="Google Shape;5311;p23"/>
            <p:cNvSpPr/>
            <p:nvPr/>
          </p:nvSpPr>
          <p:spPr>
            <a:xfrm>
              <a:off x="6910388" y="1374774"/>
              <a:ext cx="93663" cy="196850"/>
            </a:xfrm>
            <a:custGeom>
              <a:rect b="b" l="l" r="r" t="t"/>
              <a:pathLst>
                <a:path extrusionOk="0" h="86" w="41">
                  <a:moveTo>
                    <a:pt x="31" y="74"/>
                  </a:moveTo>
                  <a:cubicBezTo>
                    <a:pt x="30" y="76"/>
                    <a:pt x="28" y="77"/>
                    <a:pt x="26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0" y="77"/>
                    <a:pt x="17" y="74"/>
                    <a:pt x="16" y="70"/>
                  </a:cubicBezTo>
                  <a:cubicBezTo>
                    <a:pt x="16" y="68"/>
                    <a:pt x="17" y="66"/>
                    <a:pt x="18" y="64"/>
                  </a:cubicBezTo>
                  <a:cubicBezTo>
                    <a:pt x="19" y="62"/>
                    <a:pt x="21" y="61"/>
                    <a:pt x="23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9" y="61"/>
                    <a:pt x="32" y="64"/>
                    <a:pt x="33" y="68"/>
                  </a:cubicBezTo>
                  <a:cubicBezTo>
                    <a:pt x="33" y="70"/>
                    <a:pt x="33" y="72"/>
                    <a:pt x="31" y="74"/>
                  </a:cubicBezTo>
                  <a:moveTo>
                    <a:pt x="13" y="46"/>
                  </a:moveTo>
                  <a:cubicBezTo>
                    <a:pt x="11" y="46"/>
                    <a:pt x="10" y="45"/>
                    <a:pt x="10" y="4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6" y="11"/>
                    <a:pt x="8" y="11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8"/>
                    <a:pt x="26" y="9"/>
                    <a:pt x="27" y="1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2"/>
                    <a:pt x="30" y="43"/>
                    <a:pt x="29" y="43"/>
                  </a:cubicBezTo>
                  <a:lnTo>
                    <a:pt x="13" y="46"/>
                  </a:lnTo>
                  <a:close/>
                  <a:moveTo>
                    <a:pt x="41" y="77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9" y="2"/>
                    <a:pt x="27" y="0"/>
                    <a:pt x="25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0" y="6"/>
                    <a:pt x="1" y="9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4"/>
                    <a:pt x="14" y="86"/>
                    <a:pt x="16" y="85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9" y="82"/>
                    <a:pt x="41" y="80"/>
                    <a:pt x="41" y="7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2" name="Google Shape;5312;p23"/>
            <p:cNvSpPr/>
            <p:nvPr/>
          </p:nvSpPr>
          <p:spPr>
            <a:xfrm>
              <a:off x="6929438" y="1401761"/>
              <a:ext cx="25400" cy="9525"/>
            </a:xfrm>
            <a:custGeom>
              <a:rect b="b" l="l" r="r" t="t"/>
              <a:pathLst>
                <a:path extrusionOk="0" h="4" w="11">
                  <a:moveTo>
                    <a:pt x="1" y="4"/>
                  </a:move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1"/>
                    <a:pt x="11" y="1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3" name="Google Shape;5313;p23"/>
            <p:cNvSpPr/>
            <p:nvPr/>
          </p:nvSpPr>
          <p:spPr>
            <a:xfrm>
              <a:off x="6931026" y="1416049"/>
              <a:ext cx="36513" cy="11113"/>
            </a:xfrm>
            <a:custGeom>
              <a:rect b="b" l="l" r="r" t="t"/>
              <a:pathLst>
                <a:path extrusionOk="0" h="5" w="16">
                  <a:moveTo>
                    <a:pt x="1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4" name="Google Shape;5314;p23"/>
            <p:cNvSpPr/>
            <p:nvPr/>
          </p:nvSpPr>
          <p:spPr>
            <a:xfrm>
              <a:off x="6743701" y="1584324"/>
              <a:ext cx="269875" cy="23813"/>
            </a:xfrm>
            <a:custGeom>
              <a:rect b="b" l="l" r="r" t="t"/>
              <a:pathLst>
                <a:path extrusionOk="0" h="10" w="118">
                  <a:moveTo>
                    <a:pt x="118" y="6"/>
                  </a:moveTo>
                  <a:cubicBezTo>
                    <a:pt x="118" y="8"/>
                    <a:pt x="117" y="10"/>
                    <a:pt x="115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0" y="8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7" y="0"/>
                    <a:pt x="118" y="2"/>
                    <a:pt x="118" y="4"/>
                  </a:cubicBezTo>
                  <a:lnTo>
                    <a:pt x="118" y="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15" name="Google Shape;5315;p23"/>
          <p:cNvGrpSpPr/>
          <p:nvPr/>
        </p:nvGrpSpPr>
        <p:grpSpPr>
          <a:xfrm>
            <a:off x="7607301" y="1225550"/>
            <a:ext cx="271463" cy="182563"/>
            <a:chOff x="7607301" y="1398586"/>
            <a:chExt cx="271463" cy="182563"/>
          </a:xfrm>
        </p:grpSpPr>
        <p:sp>
          <p:nvSpPr>
            <p:cNvPr id="5316" name="Google Shape;5316;p23"/>
            <p:cNvSpPr/>
            <p:nvPr/>
          </p:nvSpPr>
          <p:spPr>
            <a:xfrm>
              <a:off x="7626351" y="1498599"/>
              <a:ext cx="33338" cy="23813"/>
            </a:xfrm>
            <a:custGeom>
              <a:rect b="b" l="l" r="r" t="t"/>
              <a:pathLst>
                <a:path extrusionOk="0" h="11" w="15">
                  <a:moveTo>
                    <a:pt x="3" y="11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1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7" name="Google Shape;5317;p23"/>
            <p:cNvSpPr/>
            <p:nvPr/>
          </p:nvSpPr>
          <p:spPr>
            <a:xfrm>
              <a:off x="7627938" y="1501774"/>
              <a:ext cx="61913" cy="44450"/>
            </a:xfrm>
            <a:custGeom>
              <a:rect b="b" l="l" r="r" t="t"/>
              <a:pathLst>
                <a:path extrusionOk="0" h="19" w="27">
                  <a:moveTo>
                    <a:pt x="24" y="0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0" y="18"/>
                    <a:pt x="1" y="18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2"/>
                    <a:pt x="27" y="1"/>
                    <a:pt x="26" y="0"/>
                  </a:cubicBezTo>
                  <a:cubicBezTo>
                    <a:pt x="26" y="0"/>
                    <a:pt x="25" y="0"/>
                    <a:pt x="2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8" name="Google Shape;5318;p23"/>
            <p:cNvSpPr/>
            <p:nvPr/>
          </p:nvSpPr>
          <p:spPr>
            <a:xfrm>
              <a:off x="7775576" y="1498599"/>
              <a:ext cx="31750" cy="23813"/>
            </a:xfrm>
            <a:custGeom>
              <a:rect b="b" l="l" r="r" t="t"/>
              <a:pathLst>
                <a:path extrusionOk="0" h="11" w="14">
                  <a:moveTo>
                    <a:pt x="3" y="11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9" name="Google Shape;5319;p23"/>
            <p:cNvSpPr/>
            <p:nvPr/>
          </p:nvSpPr>
          <p:spPr>
            <a:xfrm>
              <a:off x="7777163" y="1501774"/>
              <a:ext cx="60325" cy="44450"/>
            </a:xfrm>
            <a:custGeom>
              <a:rect b="b" l="l" r="r" t="t"/>
              <a:pathLst>
                <a:path extrusionOk="0" h="19" w="26">
                  <a:moveTo>
                    <a:pt x="23" y="0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1" y="19"/>
                    <a:pt x="1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2"/>
                    <a:pt x="26" y="1"/>
                    <a:pt x="26" y="0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0" name="Google Shape;5320;p23"/>
            <p:cNvSpPr/>
            <p:nvPr/>
          </p:nvSpPr>
          <p:spPr>
            <a:xfrm>
              <a:off x="7607301" y="1398586"/>
              <a:ext cx="271463" cy="182563"/>
            </a:xfrm>
            <a:custGeom>
              <a:rect b="b" l="l" r="r" t="t"/>
              <a:pathLst>
                <a:path extrusionOk="0" h="79" w="118">
                  <a:moveTo>
                    <a:pt x="113" y="69"/>
                  </a:moveTo>
                  <a:cubicBezTo>
                    <a:pt x="113" y="72"/>
                    <a:pt x="111" y="74"/>
                    <a:pt x="109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3" y="74"/>
                    <a:pt x="70" y="72"/>
                    <a:pt x="70" y="69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0" y="42"/>
                    <a:pt x="73" y="39"/>
                    <a:pt x="75" y="39"/>
                  </a:cubicBezTo>
                  <a:cubicBezTo>
                    <a:pt x="109" y="39"/>
                    <a:pt x="109" y="39"/>
                    <a:pt x="109" y="39"/>
                  </a:cubicBezTo>
                  <a:cubicBezTo>
                    <a:pt x="111" y="39"/>
                    <a:pt x="113" y="42"/>
                    <a:pt x="113" y="44"/>
                  </a:cubicBezTo>
                  <a:lnTo>
                    <a:pt x="113" y="69"/>
                  </a:lnTo>
                  <a:close/>
                  <a:moveTo>
                    <a:pt x="48" y="69"/>
                  </a:moveTo>
                  <a:cubicBezTo>
                    <a:pt x="48" y="72"/>
                    <a:pt x="46" y="74"/>
                    <a:pt x="43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7" y="74"/>
                    <a:pt x="5" y="72"/>
                    <a:pt x="5" y="69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2"/>
                    <a:pt x="7" y="39"/>
                    <a:pt x="10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6" y="39"/>
                    <a:pt x="48" y="42"/>
                    <a:pt x="48" y="44"/>
                  </a:cubicBezTo>
                  <a:lnTo>
                    <a:pt x="48" y="69"/>
                  </a:lnTo>
                  <a:close/>
                  <a:moveTo>
                    <a:pt x="115" y="35"/>
                  </a:moveTo>
                  <a:cubicBezTo>
                    <a:pt x="108" y="27"/>
                    <a:pt x="84" y="4"/>
                    <a:pt x="84" y="4"/>
                  </a:cubicBezTo>
                  <a:cubicBezTo>
                    <a:pt x="81" y="0"/>
                    <a:pt x="74" y="0"/>
                    <a:pt x="71" y="4"/>
                  </a:cubicBezTo>
                  <a:cubicBezTo>
                    <a:pt x="67" y="7"/>
                    <a:pt x="67" y="13"/>
                    <a:pt x="69" y="16"/>
                  </a:cubicBezTo>
                  <a:cubicBezTo>
                    <a:pt x="70" y="17"/>
                    <a:pt x="71" y="18"/>
                    <a:pt x="72" y="17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4"/>
                    <a:pt x="74" y="13"/>
                    <a:pt x="74" y="13"/>
                  </a:cubicBezTo>
                  <a:cubicBezTo>
                    <a:pt x="73" y="11"/>
                    <a:pt x="73" y="9"/>
                    <a:pt x="74" y="8"/>
                  </a:cubicBezTo>
                  <a:cubicBezTo>
                    <a:pt x="76" y="6"/>
                    <a:pt x="79" y="6"/>
                    <a:pt x="80" y="8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8" y="34"/>
                    <a:pt x="65" y="37"/>
                    <a:pt x="65" y="39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52"/>
                    <a:pt x="65" y="51"/>
                    <a:pt x="65" y="51"/>
                  </a:cubicBezTo>
                  <a:cubicBezTo>
                    <a:pt x="63" y="51"/>
                    <a:pt x="61" y="51"/>
                    <a:pt x="59" y="51"/>
                  </a:cubicBezTo>
                  <a:cubicBezTo>
                    <a:pt x="57" y="51"/>
                    <a:pt x="56" y="51"/>
                    <a:pt x="54" y="51"/>
                  </a:cubicBezTo>
                  <a:cubicBezTo>
                    <a:pt x="54" y="51"/>
                    <a:pt x="53" y="52"/>
                    <a:pt x="53" y="5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7"/>
                    <a:pt x="51" y="34"/>
                    <a:pt x="48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0" y="6"/>
                    <a:pt x="43" y="6"/>
                    <a:pt x="44" y="8"/>
                  </a:cubicBezTo>
                  <a:cubicBezTo>
                    <a:pt x="46" y="9"/>
                    <a:pt x="46" y="11"/>
                    <a:pt x="45" y="13"/>
                  </a:cubicBezTo>
                  <a:cubicBezTo>
                    <a:pt x="45" y="13"/>
                    <a:pt x="44" y="14"/>
                    <a:pt x="45" y="15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8"/>
                    <a:pt x="49" y="16"/>
                    <a:pt x="50" y="16"/>
                  </a:cubicBezTo>
                  <a:cubicBezTo>
                    <a:pt x="52" y="12"/>
                    <a:pt x="51" y="7"/>
                    <a:pt x="48" y="4"/>
                  </a:cubicBezTo>
                  <a:cubicBezTo>
                    <a:pt x="44" y="0"/>
                    <a:pt x="38" y="0"/>
                    <a:pt x="34" y="4"/>
                  </a:cubicBezTo>
                  <a:cubicBezTo>
                    <a:pt x="34" y="4"/>
                    <a:pt x="12" y="25"/>
                    <a:pt x="3" y="35"/>
                  </a:cubicBezTo>
                  <a:cubicBezTo>
                    <a:pt x="2" y="36"/>
                    <a:pt x="0" y="37"/>
                    <a:pt x="0" y="3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7"/>
                    <a:pt x="2" y="79"/>
                    <a:pt x="5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1" y="79"/>
                    <a:pt x="53" y="77"/>
                    <a:pt x="53" y="74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59"/>
                    <a:pt x="54" y="58"/>
                    <a:pt x="54" y="57"/>
                  </a:cubicBezTo>
                  <a:cubicBezTo>
                    <a:pt x="55" y="56"/>
                    <a:pt x="57" y="56"/>
                    <a:pt x="59" y="56"/>
                  </a:cubicBezTo>
                  <a:cubicBezTo>
                    <a:pt x="62" y="56"/>
                    <a:pt x="64" y="56"/>
                    <a:pt x="65" y="57"/>
                  </a:cubicBezTo>
                  <a:cubicBezTo>
                    <a:pt x="65" y="58"/>
                    <a:pt x="65" y="59"/>
                    <a:pt x="65" y="60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7"/>
                    <a:pt x="68" y="79"/>
                    <a:pt x="70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6" y="79"/>
                    <a:pt x="118" y="77"/>
                    <a:pt x="118" y="74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8" y="37"/>
                    <a:pt x="117" y="36"/>
                    <a:pt x="115" y="3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21" name="Google Shape;5321;p23"/>
          <p:cNvGrpSpPr/>
          <p:nvPr/>
        </p:nvGrpSpPr>
        <p:grpSpPr>
          <a:xfrm>
            <a:off x="1066801" y="1744663"/>
            <a:ext cx="269875" cy="319088"/>
            <a:chOff x="1066801" y="1841499"/>
            <a:chExt cx="269875" cy="319088"/>
          </a:xfrm>
        </p:grpSpPr>
        <p:sp>
          <p:nvSpPr>
            <p:cNvPr id="5322" name="Google Shape;5322;p23"/>
            <p:cNvSpPr/>
            <p:nvPr/>
          </p:nvSpPr>
          <p:spPr>
            <a:xfrm>
              <a:off x="1108076" y="1995486"/>
              <a:ext cx="53975" cy="133350"/>
            </a:xfrm>
            <a:custGeom>
              <a:rect b="b" l="l" r="r" t="t"/>
              <a:pathLst>
                <a:path extrusionOk="0" h="58" w="24">
                  <a:moveTo>
                    <a:pt x="24" y="55"/>
                  </a:moveTo>
                  <a:cubicBezTo>
                    <a:pt x="24" y="57"/>
                    <a:pt x="22" y="58"/>
                    <a:pt x="20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2" y="58"/>
                    <a:pt x="0" y="57"/>
                    <a:pt x="0" y="5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5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3" name="Google Shape;5323;p23"/>
            <p:cNvSpPr/>
            <p:nvPr/>
          </p:nvSpPr>
          <p:spPr>
            <a:xfrm>
              <a:off x="1243013" y="2022474"/>
              <a:ext cx="52388" cy="106363"/>
            </a:xfrm>
            <a:custGeom>
              <a:rect b="b" l="l" r="r" t="t"/>
              <a:pathLst>
                <a:path extrusionOk="0" h="46" w="23">
                  <a:moveTo>
                    <a:pt x="23" y="43"/>
                  </a:moveTo>
                  <a:cubicBezTo>
                    <a:pt x="23" y="45"/>
                    <a:pt x="22" y="46"/>
                    <a:pt x="19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0"/>
                    <a:pt x="23" y="2"/>
                    <a:pt x="23" y="4"/>
                  </a:cubicBezTo>
                  <a:lnTo>
                    <a:pt x="23" y="4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4" name="Google Shape;5324;p23"/>
            <p:cNvSpPr/>
            <p:nvPr/>
          </p:nvSpPr>
          <p:spPr>
            <a:xfrm>
              <a:off x="1173163" y="1958974"/>
              <a:ext cx="55563" cy="169863"/>
            </a:xfrm>
            <a:custGeom>
              <a:rect b="b" l="l" r="r" t="t"/>
              <a:pathLst>
                <a:path extrusionOk="0" h="74" w="24">
                  <a:moveTo>
                    <a:pt x="24" y="71"/>
                  </a:moveTo>
                  <a:cubicBezTo>
                    <a:pt x="24" y="73"/>
                    <a:pt x="22" y="74"/>
                    <a:pt x="20" y="74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2" y="74"/>
                    <a:pt x="0" y="73"/>
                    <a:pt x="0" y="7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lnTo>
                    <a:pt x="24" y="7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5" name="Google Shape;5325;p23"/>
            <p:cNvSpPr/>
            <p:nvPr/>
          </p:nvSpPr>
          <p:spPr>
            <a:xfrm>
              <a:off x="1066801" y="1841499"/>
              <a:ext cx="269875" cy="319088"/>
            </a:xfrm>
            <a:custGeom>
              <a:rect b="b" l="l" r="r" t="t"/>
              <a:pathLst>
                <a:path extrusionOk="0" h="139" w="118">
                  <a:moveTo>
                    <a:pt x="109" y="133"/>
                  </a:moveTo>
                  <a:cubicBezTo>
                    <a:pt x="8" y="133"/>
                    <a:pt x="8" y="133"/>
                    <a:pt x="8" y="133"/>
                  </a:cubicBezTo>
                  <a:cubicBezTo>
                    <a:pt x="8" y="133"/>
                    <a:pt x="7" y="133"/>
                    <a:pt x="7" y="131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6" y="7"/>
                    <a:pt x="68" y="7"/>
                    <a:pt x="68" y="10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42"/>
                    <a:pt x="72" y="46"/>
                    <a:pt x="77" y="46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1" y="46"/>
                    <a:pt x="112" y="46"/>
                    <a:pt x="112" y="48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2" y="132"/>
                    <a:pt x="111" y="133"/>
                    <a:pt x="109" y="133"/>
                  </a:cubicBezTo>
                  <a:moveTo>
                    <a:pt x="75" y="14"/>
                  </a:moveTo>
                  <a:cubicBezTo>
                    <a:pt x="75" y="12"/>
                    <a:pt x="76" y="13"/>
                    <a:pt x="76" y="13"/>
                  </a:cubicBezTo>
                  <a:cubicBezTo>
                    <a:pt x="105" y="37"/>
                    <a:pt x="105" y="37"/>
                    <a:pt x="105" y="37"/>
                  </a:cubicBezTo>
                  <a:cubicBezTo>
                    <a:pt x="105" y="37"/>
                    <a:pt x="107" y="39"/>
                    <a:pt x="103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6" y="39"/>
                    <a:pt x="75" y="38"/>
                    <a:pt x="75" y="37"/>
                  </a:cubicBezTo>
                  <a:lnTo>
                    <a:pt x="75" y="14"/>
                  </a:lnTo>
                  <a:close/>
                  <a:moveTo>
                    <a:pt x="113" y="34"/>
                  </a:moveTo>
                  <a:cubicBezTo>
                    <a:pt x="77" y="5"/>
                    <a:pt x="77" y="5"/>
                    <a:pt x="77" y="5"/>
                  </a:cubicBezTo>
                  <a:cubicBezTo>
                    <a:pt x="74" y="2"/>
                    <a:pt x="69" y="0"/>
                    <a:pt x="6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9" y="139"/>
                    <a:pt x="9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4" y="139"/>
                    <a:pt x="118" y="135"/>
                    <a:pt x="118" y="131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8" y="42"/>
                    <a:pt x="116" y="37"/>
                    <a:pt x="113" y="3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26" name="Google Shape;5326;p23"/>
          <p:cNvGrpSpPr/>
          <p:nvPr/>
        </p:nvGrpSpPr>
        <p:grpSpPr>
          <a:xfrm>
            <a:off x="2308226" y="1768475"/>
            <a:ext cx="273050" cy="274638"/>
            <a:chOff x="2308226" y="1865311"/>
            <a:chExt cx="273050" cy="274638"/>
          </a:xfrm>
        </p:grpSpPr>
        <p:sp>
          <p:nvSpPr>
            <p:cNvPr id="5327" name="Google Shape;5327;p23"/>
            <p:cNvSpPr/>
            <p:nvPr/>
          </p:nvSpPr>
          <p:spPr>
            <a:xfrm>
              <a:off x="2354263" y="1914524"/>
              <a:ext cx="180975" cy="92075"/>
            </a:xfrm>
            <a:custGeom>
              <a:rect b="b" l="l" r="r" t="t"/>
              <a:pathLst>
                <a:path extrusionOk="0" h="40" w="79">
                  <a:moveTo>
                    <a:pt x="79" y="2"/>
                  </a:moveTo>
                  <a:cubicBezTo>
                    <a:pt x="78" y="2"/>
                    <a:pt x="78" y="1"/>
                    <a:pt x="77" y="0"/>
                  </a:cubicBezTo>
                  <a:cubicBezTo>
                    <a:pt x="77" y="0"/>
                    <a:pt x="76" y="0"/>
                    <a:pt x="75" y="0"/>
                  </a:cubicBezTo>
                  <a:cubicBezTo>
                    <a:pt x="74" y="0"/>
                    <a:pt x="73" y="0"/>
                    <a:pt x="73" y="1"/>
                  </a:cubicBezTo>
                  <a:cubicBezTo>
                    <a:pt x="73" y="1"/>
                    <a:pt x="60" y="17"/>
                    <a:pt x="56" y="22"/>
                  </a:cubicBezTo>
                  <a:cubicBezTo>
                    <a:pt x="56" y="23"/>
                    <a:pt x="56" y="22"/>
                    <a:pt x="56" y="2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5" y="12"/>
                    <a:pt x="34" y="12"/>
                  </a:cubicBezTo>
                  <a:cubicBezTo>
                    <a:pt x="33" y="12"/>
                    <a:pt x="31" y="12"/>
                    <a:pt x="30" y="1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1" y="33"/>
                    <a:pt x="0" y="35"/>
                    <a:pt x="0" y="36"/>
                  </a:cubicBezTo>
                  <a:cubicBezTo>
                    <a:pt x="0" y="38"/>
                    <a:pt x="1" y="40"/>
                    <a:pt x="3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9" y="40"/>
                    <a:pt x="21" y="38"/>
                    <a:pt x="22" y="37"/>
                  </a:cubicBezTo>
                  <a:cubicBezTo>
                    <a:pt x="22" y="37"/>
                    <a:pt x="32" y="23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29"/>
                    <a:pt x="56" y="29"/>
                    <a:pt x="57" y="29"/>
                  </a:cubicBezTo>
                  <a:cubicBezTo>
                    <a:pt x="58" y="29"/>
                    <a:pt x="60" y="29"/>
                    <a:pt x="61" y="27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4"/>
                    <a:pt x="79" y="3"/>
                    <a:pt x="79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8" name="Google Shape;5328;p23"/>
            <p:cNvSpPr/>
            <p:nvPr/>
          </p:nvSpPr>
          <p:spPr>
            <a:xfrm>
              <a:off x="2308226" y="1865311"/>
              <a:ext cx="273050" cy="193675"/>
            </a:xfrm>
            <a:custGeom>
              <a:rect b="b" l="l" r="r" t="t"/>
              <a:pathLst>
                <a:path extrusionOk="0" h="85" w="119">
                  <a:moveTo>
                    <a:pt x="109" y="74"/>
                  </a:moveTo>
                  <a:cubicBezTo>
                    <a:pt x="109" y="75"/>
                    <a:pt x="108" y="75"/>
                    <a:pt x="108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75"/>
                    <a:pt x="10" y="75"/>
                    <a:pt x="10" y="74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107" y="10"/>
                    <a:pt x="109" y="10"/>
                    <a:pt x="109" y="11"/>
                  </a:cubicBezTo>
                  <a:lnTo>
                    <a:pt x="109" y="74"/>
                  </a:lnTo>
                  <a:close/>
                  <a:moveTo>
                    <a:pt x="119" y="6"/>
                  </a:moveTo>
                  <a:cubicBezTo>
                    <a:pt x="119" y="4"/>
                    <a:pt x="119" y="4"/>
                    <a:pt x="119" y="4"/>
                  </a:cubicBezTo>
                  <a:cubicBezTo>
                    <a:pt x="119" y="1"/>
                    <a:pt x="117" y="0"/>
                    <a:pt x="11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3" y="10"/>
                    <a:pt x="4" y="10"/>
                    <a:pt x="4" y="11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3" y="75"/>
                    <a:pt x="3" y="75"/>
                  </a:cubicBezTo>
                  <a:cubicBezTo>
                    <a:pt x="1" y="76"/>
                    <a:pt x="0" y="77"/>
                    <a:pt x="0" y="79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4"/>
                    <a:pt x="2" y="85"/>
                    <a:pt x="4" y="85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7" y="85"/>
                    <a:pt x="119" y="84"/>
                    <a:pt x="119" y="82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19" y="77"/>
                    <a:pt x="117" y="76"/>
                    <a:pt x="116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0"/>
                    <a:pt x="116" y="10"/>
                    <a:pt x="116" y="10"/>
                  </a:cubicBezTo>
                  <a:cubicBezTo>
                    <a:pt x="118" y="9"/>
                    <a:pt x="119" y="8"/>
                    <a:pt x="119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9" name="Google Shape;5329;p23"/>
            <p:cNvSpPr/>
            <p:nvPr/>
          </p:nvSpPr>
          <p:spPr>
            <a:xfrm>
              <a:off x="2382838" y="2073274"/>
              <a:ext cx="125413" cy="66675"/>
            </a:xfrm>
            <a:custGeom>
              <a:rect b="b" l="l" r="r" t="t"/>
              <a:pathLst>
                <a:path extrusionOk="0" h="29" w="55">
                  <a:moveTo>
                    <a:pt x="53" y="23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5" y="0"/>
                    <a:pt x="24" y="0"/>
                    <a:pt x="24" y="2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1" y="29"/>
                    <a:pt x="2" y="29"/>
                    <a:pt x="4" y="29"/>
                  </a:cubicBezTo>
                  <a:cubicBezTo>
                    <a:pt x="4" y="29"/>
                    <a:pt x="5" y="29"/>
                    <a:pt x="5" y="29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8"/>
                    <a:pt x="25" y="29"/>
                    <a:pt x="27" y="29"/>
                  </a:cubicBezTo>
                  <a:cubicBezTo>
                    <a:pt x="29" y="29"/>
                    <a:pt x="31" y="28"/>
                    <a:pt x="31" y="2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9"/>
                    <a:pt x="50" y="29"/>
                    <a:pt x="51" y="29"/>
                  </a:cubicBezTo>
                  <a:cubicBezTo>
                    <a:pt x="52" y="29"/>
                    <a:pt x="53" y="29"/>
                    <a:pt x="54" y="28"/>
                  </a:cubicBezTo>
                  <a:cubicBezTo>
                    <a:pt x="55" y="26"/>
                    <a:pt x="55" y="24"/>
                    <a:pt x="53" y="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30" name="Google Shape;5330;p23"/>
          <p:cNvGrpSpPr/>
          <p:nvPr/>
        </p:nvGrpSpPr>
        <p:grpSpPr>
          <a:xfrm>
            <a:off x="1500188" y="1825625"/>
            <a:ext cx="274638" cy="160338"/>
            <a:chOff x="1500188" y="1922461"/>
            <a:chExt cx="274638" cy="160338"/>
          </a:xfrm>
        </p:grpSpPr>
        <p:sp>
          <p:nvSpPr>
            <p:cNvPr id="5331" name="Google Shape;5331;p23"/>
            <p:cNvSpPr/>
            <p:nvPr/>
          </p:nvSpPr>
          <p:spPr>
            <a:xfrm>
              <a:off x="1547813" y="1984374"/>
              <a:ext cx="84138" cy="38100"/>
            </a:xfrm>
            <a:custGeom>
              <a:rect b="b" l="l" r="r" t="t"/>
              <a:pathLst>
                <a:path extrusionOk="0" h="17" w="37">
                  <a:moveTo>
                    <a:pt x="37" y="13"/>
                  </a:moveTo>
                  <a:cubicBezTo>
                    <a:pt x="37" y="15"/>
                    <a:pt x="36" y="17"/>
                    <a:pt x="3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5"/>
                    <a:pt x="1" y="1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1"/>
                    <a:pt x="7" y="0"/>
                    <a:pt x="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3" y="1"/>
                    <a:pt x="33" y="3"/>
                  </a:cubicBezTo>
                  <a:lnTo>
                    <a:pt x="37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2" name="Google Shape;5332;p23"/>
            <p:cNvSpPr/>
            <p:nvPr/>
          </p:nvSpPr>
          <p:spPr>
            <a:xfrm>
              <a:off x="1639888" y="1984374"/>
              <a:ext cx="87313" cy="38100"/>
            </a:xfrm>
            <a:custGeom>
              <a:rect b="b" l="l" r="r" t="t"/>
              <a:pathLst>
                <a:path extrusionOk="0" h="17" w="38">
                  <a:moveTo>
                    <a:pt x="37" y="13"/>
                  </a:moveTo>
                  <a:cubicBezTo>
                    <a:pt x="38" y="15"/>
                    <a:pt x="37" y="17"/>
                    <a:pt x="3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5"/>
                    <a:pt x="1" y="1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3" y="1"/>
                    <a:pt x="34" y="3"/>
                  </a:cubicBezTo>
                  <a:lnTo>
                    <a:pt x="37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3" name="Google Shape;5333;p23"/>
            <p:cNvSpPr/>
            <p:nvPr/>
          </p:nvSpPr>
          <p:spPr>
            <a:xfrm>
              <a:off x="1593851" y="1922461"/>
              <a:ext cx="87313" cy="38100"/>
            </a:xfrm>
            <a:custGeom>
              <a:rect b="b" l="l" r="r" t="t"/>
              <a:pathLst>
                <a:path extrusionOk="0" h="17" w="38">
                  <a:moveTo>
                    <a:pt x="37" y="13"/>
                  </a:moveTo>
                  <a:cubicBezTo>
                    <a:pt x="38" y="15"/>
                    <a:pt x="36" y="17"/>
                    <a:pt x="3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5"/>
                    <a:pt x="1" y="1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7" y="0"/>
                    <a:pt x="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3" y="2"/>
                    <a:pt x="34" y="4"/>
                  </a:cubicBezTo>
                  <a:lnTo>
                    <a:pt x="37" y="1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4" name="Google Shape;5334;p23"/>
            <p:cNvSpPr/>
            <p:nvPr/>
          </p:nvSpPr>
          <p:spPr>
            <a:xfrm>
              <a:off x="1687513" y="2043111"/>
              <a:ext cx="87313" cy="39688"/>
            </a:xfrm>
            <a:custGeom>
              <a:rect b="b" l="l" r="r" t="t"/>
              <a:pathLst>
                <a:path extrusionOk="0" h="17" w="38">
                  <a:moveTo>
                    <a:pt x="37" y="14"/>
                  </a:moveTo>
                  <a:cubicBezTo>
                    <a:pt x="38" y="16"/>
                    <a:pt x="36" y="17"/>
                    <a:pt x="3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" y="17"/>
                    <a:pt x="0" y="16"/>
                    <a:pt x="1" y="1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7" y="0"/>
                    <a:pt x="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3" y="2"/>
                    <a:pt x="34" y="4"/>
                  </a:cubicBezTo>
                  <a:lnTo>
                    <a:pt x="37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5" name="Google Shape;5335;p23"/>
            <p:cNvSpPr/>
            <p:nvPr/>
          </p:nvSpPr>
          <p:spPr>
            <a:xfrm>
              <a:off x="1500188" y="2043111"/>
              <a:ext cx="84138" cy="39688"/>
            </a:xfrm>
            <a:custGeom>
              <a:rect b="b" l="l" r="r" t="t"/>
              <a:pathLst>
                <a:path extrusionOk="0" h="17" w="37">
                  <a:moveTo>
                    <a:pt x="37" y="14"/>
                  </a:moveTo>
                  <a:cubicBezTo>
                    <a:pt x="37" y="16"/>
                    <a:pt x="36" y="17"/>
                    <a:pt x="3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6"/>
                    <a:pt x="1" y="1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7" y="0"/>
                    <a:pt x="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3" y="2"/>
                    <a:pt x="33" y="4"/>
                  </a:cubicBezTo>
                  <a:lnTo>
                    <a:pt x="37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6" name="Google Shape;5336;p23"/>
            <p:cNvSpPr/>
            <p:nvPr/>
          </p:nvSpPr>
          <p:spPr>
            <a:xfrm>
              <a:off x="1593851" y="2043111"/>
              <a:ext cx="87313" cy="39688"/>
            </a:xfrm>
            <a:custGeom>
              <a:rect b="b" l="l" r="r" t="t"/>
              <a:pathLst>
                <a:path extrusionOk="0" h="17" w="38">
                  <a:moveTo>
                    <a:pt x="37" y="14"/>
                  </a:moveTo>
                  <a:cubicBezTo>
                    <a:pt x="38" y="16"/>
                    <a:pt x="36" y="17"/>
                    <a:pt x="3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6"/>
                    <a:pt x="1" y="1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2"/>
                    <a:pt x="7" y="0"/>
                    <a:pt x="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3" y="2"/>
                    <a:pt x="34" y="4"/>
                  </a:cubicBezTo>
                  <a:lnTo>
                    <a:pt x="37" y="1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37" name="Google Shape;5337;p23"/>
          <p:cNvGrpSpPr/>
          <p:nvPr/>
        </p:nvGrpSpPr>
        <p:grpSpPr>
          <a:xfrm>
            <a:off x="649288" y="1792288"/>
            <a:ext cx="273050" cy="223837"/>
            <a:chOff x="649288" y="1889124"/>
            <a:chExt cx="273050" cy="223837"/>
          </a:xfrm>
        </p:grpSpPr>
        <p:sp>
          <p:nvSpPr>
            <p:cNvPr id="5338" name="Google Shape;5338;p23"/>
            <p:cNvSpPr/>
            <p:nvPr/>
          </p:nvSpPr>
          <p:spPr>
            <a:xfrm>
              <a:off x="681038" y="2001836"/>
              <a:ext cx="206375" cy="111125"/>
            </a:xfrm>
            <a:custGeom>
              <a:rect b="b" l="l" r="r" t="t"/>
              <a:pathLst>
                <a:path extrusionOk="0" h="48" w="90">
                  <a:moveTo>
                    <a:pt x="53" y="23"/>
                  </a:moveTo>
                  <a:cubicBezTo>
                    <a:pt x="51" y="24"/>
                    <a:pt x="48" y="25"/>
                    <a:pt x="45" y="25"/>
                  </a:cubicBezTo>
                  <a:cubicBezTo>
                    <a:pt x="43" y="25"/>
                    <a:pt x="40" y="24"/>
                    <a:pt x="38" y="2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0" y="0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6"/>
                    <a:pt x="20" y="48"/>
                    <a:pt x="45" y="48"/>
                  </a:cubicBezTo>
                  <a:cubicBezTo>
                    <a:pt x="70" y="48"/>
                    <a:pt x="90" y="36"/>
                    <a:pt x="90" y="25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0"/>
                    <a:pt x="88" y="1"/>
                    <a:pt x="88" y="1"/>
                  </a:cubicBezTo>
                  <a:lnTo>
                    <a:pt x="53" y="2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9" name="Google Shape;5339;p23"/>
            <p:cNvSpPr/>
            <p:nvPr/>
          </p:nvSpPr>
          <p:spPr>
            <a:xfrm>
              <a:off x="649288" y="1889124"/>
              <a:ext cx="273050" cy="157163"/>
            </a:xfrm>
            <a:custGeom>
              <a:rect b="b" l="l" r="r" t="t"/>
              <a:pathLst>
                <a:path extrusionOk="0" h="68" w="119">
                  <a:moveTo>
                    <a:pt x="117" y="34"/>
                  </a:moveTo>
                  <a:cubicBezTo>
                    <a:pt x="119" y="32"/>
                    <a:pt x="119" y="30"/>
                    <a:pt x="117" y="28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2" y="0"/>
                    <a:pt x="57" y="0"/>
                    <a:pt x="55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0" y="30"/>
                    <a:pt x="0" y="32"/>
                    <a:pt x="2" y="34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7" y="68"/>
                    <a:pt x="62" y="68"/>
                    <a:pt x="64" y="6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0" name="Google Shape;5340;p23"/>
            <p:cNvSpPr/>
            <p:nvPr/>
          </p:nvSpPr>
          <p:spPr>
            <a:xfrm>
              <a:off x="892176" y="1992311"/>
              <a:ext cx="26988" cy="112713"/>
            </a:xfrm>
            <a:custGeom>
              <a:rect b="b" l="l" r="r" t="t"/>
              <a:pathLst>
                <a:path extrusionOk="0" h="49" w="12">
                  <a:moveTo>
                    <a:pt x="8" y="37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1" y="39"/>
                    <a:pt x="0" y="40"/>
                    <a:pt x="0" y="43"/>
                  </a:cubicBezTo>
                  <a:cubicBezTo>
                    <a:pt x="0" y="46"/>
                    <a:pt x="3" y="49"/>
                    <a:pt x="6" y="49"/>
                  </a:cubicBezTo>
                  <a:cubicBezTo>
                    <a:pt x="9" y="49"/>
                    <a:pt x="12" y="46"/>
                    <a:pt x="12" y="43"/>
                  </a:cubicBezTo>
                  <a:cubicBezTo>
                    <a:pt x="12" y="40"/>
                    <a:pt x="11" y="39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41" name="Google Shape;5341;p23"/>
          <p:cNvGrpSpPr/>
          <p:nvPr/>
        </p:nvGrpSpPr>
        <p:grpSpPr>
          <a:xfrm>
            <a:off x="2700338" y="1776413"/>
            <a:ext cx="271463" cy="257175"/>
            <a:chOff x="2700338" y="1873249"/>
            <a:chExt cx="271463" cy="257175"/>
          </a:xfrm>
        </p:grpSpPr>
        <p:sp>
          <p:nvSpPr>
            <p:cNvPr id="5342" name="Google Shape;5342;p23"/>
            <p:cNvSpPr/>
            <p:nvPr/>
          </p:nvSpPr>
          <p:spPr>
            <a:xfrm>
              <a:off x="2700338" y="1873249"/>
              <a:ext cx="271463" cy="257175"/>
            </a:xfrm>
            <a:custGeom>
              <a:rect b="b" l="l" r="r" t="t"/>
              <a:pathLst>
                <a:path extrusionOk="0" h="112" w="118">
                  <a:moveTo>
                    <a:pt x="118" y="108"/>
                  </a:moveTo>
                  <a:cubicBezTo>
                    <a:pt x="118" y="110"/>
                    <a:pt x="117" y="112"/>
                    <a:pt x="114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2" y="112"/>
                    <a:pt x="0" y="110"/>
                    <a:pt x="0" y="10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9" y="1"/>
                    <a:pt x="9" y="4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9" y="101"/>
                    <a:pt x="11" y="103"/>
                    <a:pt x="14" y="103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7" y="103"/>
                    <a:pt x="118" y="105"/>
                    <a:pt x="118" y="10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3" name="Google Shape;5343;p23"/>
            <p:cNvSpPr/>
            <p:nvPr/>
          </p:nvSpPr>
          <p:spPr>
            <a:xfrm>
              <a:off x="2740026" y="1898649"/>
              <a:ext cx="212725" cy="179388"/>
            </a:xfrm>
            <a:custGeom>
              <a:rect b="b" l="l" r="r" t="t"/>
              <a:pathLst>
                <a:path extrusionOk="0" h="78" w="93">
                  <a:moveTo>
                    <a:pt x="91" y="27"/>
                  </a:moveTo>
                  <a:cubicBezTo>
                    <a:pt x="92" y="28"/>
                    <a:pt x="93" y="27"/>
                    <a:pt x="93" y="26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1"/>
                    <a:pt x="89" y="0"/>
                    <a:pt x="88" y="0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4" y="9"/>
                    <a:pt x="64" y="10"/>
                    <a:pt x="65" y="11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71" y="14"/>
                    <a:pt x="71" y="16"/>
                    <a:pt x="70" y="17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2" y="44"/>
                    <a:pt x="51" y="45"/>
                    <a:pt x="49" y="4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4"/>
                    <a:pt x="20" y="34"/>
                    <a:pt x="19" y="36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7"/>
                    <a:pt x="0" y="59"/>
                    <a:pt x="0" y="6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1" y="78"/>
                    <a:pt x="2" y="77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1"/>
                    <a:pt x="26" y="51"/>
                    <a:pt x="28" y="5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2"/>
                    <a:pt x="57" y="61"/>
                    <a:pt x="58" y="60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3" y="24"/>
                    <a:pt x="84" y="23"/>
                    <a:pt x="86" y="24"/>
                  </a:cubicBezTo>
                  <a:lnTo>
                    <a:pt x="91" y="2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44" name="Google Shape;5344;p23"/>
          <p:cNvGrpSpPr/>
          <p:nvPr/>
        </p:nvGrpSpPr>
        <p:grpSpPr>
          <a:xfrm>
            <a:off x="1941513" y="1785938"/>
            <a:ext cx="273051" cy="238125"/>
            <a:chOff x="1941513" y="1882774"/>
            <a:chExt cx="273051" cy="238125"/>
          </a:xfrm>
        </p:grpSpPr>
        <p:sp>
          <p:nvSpPr>
            <p:cNvPr id="5345" name="Google Shape;5345;p23"/>
            <p:cNvSpPr/>
            <p:nvPr/>
          </p:nvSpPr>
          <p:spPr>
            <a:xfrm>
              <a:off x="1954213" y="2038349"/>
              <a:ext cx="74613" cy="82550"/>
            </a:xfrm>
            <a:custGeom>
              <a:rect b="b" l="l" r="r" t="t"/>
              <a:pathLst>
                <a:path extrusionOk="0" h="36" w="33">
                  <a:moveTo>
                    <a:pt x="33" y="30"/>
                  </a:moveTo>
                  <a:cubicBezTo>
                    <a:pt x="33" y="33"/>
                    <a:pt x="31" y="36"/>
                    <a:pt x="28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3" y="2"/>
                    <a:pt x="33" y="5"/>
                  </a:cubicBezTo>
                  <a:lnTo>
                    <a:pt x="33" y="3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6" name="Google Shape;5346;p23"/>
            <p:cNvSpPr/>
            <p:nvPr/>
          </p:nvSpPr>
          <p:spPr>
            <a:xfrm>
              <a:off x="2044701" y="2009774"/>
              <a:ext cx="77788" cy="111125"/>
            </a:xfrm>
            <a:custGeom>
              <a:rect b="b" l="l" r="r" t="t"/>
              <a:pathLst>
                <a:path extrusionOk="0" h="49" w="34">
                  <a:moveTo>
                    <a:pt x="34" y="43"/>
                  </a:moveTo>
                  <a:cubicBezTo>
                    <a:pt x="34" y="46"/>
                    <a:pt x="31" y="49"/>
                    <a:pt x="28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3" y="49"/>
                    <a:pt x="0" y="46"/>
                    <a:pt x="0" y="4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4" y="2"/>
                    <a:pt x="34" y="5"/>
                  </a:cubicBezTo>
                  <a:lnTo>
                    <a:pt x="34" y="4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7" name="Google Shape;5347;p23"/>
            <p:cNvSpPr/>
            <p:nvPr/>
          </p:nvSpPr>
          <p:spPr>
            <a:xfrm>
              <a:off x="2136776" y="1974849"/>
              <a:ext cx="77788" cy="146050"/>
            </a:xfrm>
            <a:custGeom>
              <a:rect b="b" l="l" r="r" t="t"/>
              <a:pathLst>
                <a:path extrusionOk="0" h="64" w="34">
                  <a:moveTo>
                    <a:pt x="34" y="58"/>
                  </a:moveTo>
                  <a:cubicBezTo>
                    <a:pt x="34" y="61"/>
                    <a:pt x="31" y="64"/>
                    <a:pt x="28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3" y="64"/>
                    <a:pt x="0" y="61"/>
                    <a:pt x="0" y="5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4" y="3"/>
                    <a:pt x="34" y="6"/>
                  </a:cubicBezTo>
                  <a:lnTo>
                    <a:pt x="34" y="5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8" name="Google Shape;5348;p23"/>
            <p:cNvSpPr/>
            <p:nvPr/>
          </p:nvSpPr>
          <p:spPr>
            <a:xfrm>
              <a:off x="1941513" y="1882774"/>
              <a:ext cx="268288" cy="127000"/>
            </a:xfrm>
            <a:custGeom>
              <a:rect b="b" l="l" r="r" t="t"/>
              <a:pathLst>
                <a:path extrusionOk="0" h="55" w="117">
                  <a:moveTo>
                    <a:pt x="114" y="1"/>
                  </a:moveTo>
                  <a:cubicBezTo>
                    <a:pt x="89" y="7"/>
                    <a:pt x="89" y="7"/>
                    <a:pt x="89" y="7"/>
                  </a:cubicBezTo>
                  <a:cubicBezTo>
                    <a:pt x="87" y="7"/>
                    <a:pt x="87" y="9"/>
                    <a:pt x="88" y="10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6"/>
                    <a:pt x="94" y="17"/>
                    <a:pt x="93" y="17"/>
                  </a:cubicBezTo>
                  <a:cubicBezTo>
                    <a:pt x="90" y="19"/>
                    <a:pt x="85" y="22"/>
                    <a:pt x="77" y="26"/>
                  </a:cubicBezTo>
                  <a:cubicBezTo>
                    <a:pt x="38" y="47"/>
                    <a:pt x="6" y="45"/>
                    <a:pt x="5" y="45"/>
                  </a:cubicBezTo>
                  <a:cubicBezTo>
                    <a:pt x="3" y="45"/>
                    <a:pt x="0" y="47"/>
                    <a:pt x="0" y="50"/>
                  </a:cubicBezTo>
                  <a:cubicBezTo>
                    <a:pt x="0" y="52"/>
                    <a:pt x="2" y="55"/>
                    <a:pt x="5" y="55"/>
                  </a:cubicBezTo>
                  <a:cubicBezTo>
                    <a:pt x="5" y="55"/>
                    <a:pt x="6" y="55"/>
                    <a:pt x="7" y="55"/>
                  </a:cubicBezTo>
                  <a:cubicBezTo>
                    <a:pt x="15" y="55"/>
                    <a:pt x="46" y="53"/>
                    <a:pt x="82" y="34"/>
                  </a:cubicBezTo>
                  <a:cubicBezTo>
                    <a:pt x="90" y="30"/>
                    <a:pt x="96" y="26"/>
                    <a:pt x="100" y="24"/>
                  </a:cubicBezTo>
                  <a:cubicBezTo>
                    <a:pt x="100" y="23"/>
                    <a:pt x="101" y="23"/>
                    <a:pt x="102" y="24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9" y="31"/>
                    <a:pt x="111" y="30"/>
                    <a:pt x="111" y="28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6" y="0"/>
                    <a:pt x="114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49" name="Google Shape;5349;p23"/>
          <p:cNvGrpSpPr/>
          <p:nvPr/>
        </p:nvGrpSpPr>
        <p:grpSpPr>
          <a:xfrm>
            <a:off x="5130801" y="1789113"/>
            <a:ext cx="273050" cy="230187"/>
            <a:chOff x="5130801" y="1885949"/>
            <a:chExt cx="273050" cy="230187"/>
          </a:xfrm>
        </p:grpSpPr>
        <p:sp>
          <p:nvSpPr>
            <p:cNvPr id="5350" name="Google Shape;5350;p23"/>
            <p:cNvSpPr/>
            <p:nvPr/>
          </p:nvSpPr>
          <p:spPr>
            <a:xfrm>
              <a:off x="5284788" y="1944686"/>
              <a:ext cx="101600" cy="44450"/>
            </a:xfrm>
            <a:custGeom>
              <a:rect b="b" l="l" r="r" t="t"/>
              <a:pathLst>
                <a:path extrusionOk="0" h="19" w="44">
                  <a:moveTo>
                    <a:pt x="44" y="1"/>
                  </a:moveTo>
                  <a:cubicBezTo>
                    <a:pt x="44" y="1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34" y="8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8" y="6"/>
                    <a:pt x="17" y="6"/>
                    <a:pt x="16" y="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1" y="19"/>
                    <a:pt x="12" y="18"/>
                  </a:cubicBezTo>
                  <a:cubicBezTo>
                    <a:pt x="12" y="18"/>
                    <a:pt x="17" y="11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1" y="14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4" y="2"/>
                    <a:pt x="44" y="2"/>
                    <a:pt x="44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1" name="Google Shape;5351;p23"/>
            <p:cNvSpPr/>
            <p:nvPr/>
          </p:nvSpPr>
          <p:spPr>
            <a:xfrm>
              <a:off x="5164138" y="1892299"/>
              <a:ext cx="52388" cy="523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2" name="Google Shape;5352;p23"/>
            <p:cNvSpPr/>
            <p:nvPr/>
          </p:nvSpPr>
          <p:spPr>
            <a:xfrm>
              <a:off x="5130801" y="1951036"/>
              <a:ext cx="174625" cy="165100"/>
            </a:xfrm>
            <a:custGeom>
              <a:rect b="b" l="l" r="r" t="t"/>
              <a:pathLst>
                <a:path extrusionOk="0" h="72" w="76">
                  <a:moveTo>
                    <a:pt x="30" y="20"/>
                  </a:move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5" y="24"/>
                    <a:pt x="25" y="2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0" y="1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8" y="6"/>
                  </a:cubicBezTo>
                  <a:cubicBezTo>
                    <a:pt x="28" y="6"/>
                    <a:pt x="28" y="7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0" y="20"/>
                    <a:pt x="30" y="20"/>
                  </a:cubicBezTo>
                  <a:moveTo>
                    <a:pt x="76" y="23"/>
                  </a:moveTo>
                  <a:cubicBezTo>
                    <a:pt x="75" y="23"/>
                    <a:pt x="75" y="22"/>
                    <a:pt x="74" y="22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4" y="24"/>
                    <a:pt x="54" y="23"/>
                    <a:pt x="53" y="23"/>
                  </a:cubicBezTo>
                  <a:cubicBezTo>
                    <a:pt x="53" y="23"/>
                    <a:pt x="53" y="23"/>
                    <a:pt x="53" y="22"/>
                  </a:cubicBezTo>
                  <a:cubicBezTo>
                    <a:pt x="50" y="20"/>
                    <a:pt x="46" y="22"/>
                    <a:pt x="45" y="18"/>
                  </a:cubicBezTo>
                  <a:cubicBezTo>
                    <a:pt x="42" y="9"/>
                    <a:pt x="39" y="0"/>
                    <a:pt x="3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0"/>
                    <a:pt x="8" y="12"/>
                    <a:pt x="5" y="20"/>
                  </a:cubicBezTo>
                  <a:cubicBezTo>
                    <a:pt x="4" y="24"/>
                    <a:pt x="3" y="27"/>
                    <a:pt x="1" y="30"/>
                  </a:cubicBezTo>
                  <a:cubicBezTo>
                    <a:pt x="0" y="33"/>
                    <a:pt x="1" y="35"/>
                    <a:pt x="3" y="36"/>
                  </a:cubicBezTo>
                  <a:cubicBezTo>
                    <a:pt x="3" y="37"/>
                    <a:pt x="4" y="37"/>
                    <a:pt x="5" y="37"/>
                  </a:cubicBezTo>
                  <a:cubicBezTo>
                    <a:pt x="6" y="37"/>
                    <a:pt x="8" y="35"/>
                    <a:pt x="8" y="34"/>
                  </a:cubicBezTo>
                  <a:cubicBezTo>
                    <a:pt x="9" y="31"/>
                    <a:pt x="11" y="26"/>
                    <a:pt x="12" y="22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5"/>
                    <a:pt x="13" y="35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70"/>
                    <a:pt x="16" y="72"/>
                    <a:pt x="19" y="72"/>
                  </a:cubicBezTo>
                  <a:cubicBezTo>
                    <a:pt x="22" y="72"/>
                    <a:pt x="24" y="70"/>
                    <a:pt x="24" y="6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70"/>
                    <a:pt x="28" y="72"/>
                    <a:pt x="31" y="72"/>
                  </a:cubicBezTo>
                  <a:cubicBezTo>
                    <a:pt x="34" y="72"/>
                    <a:pt x="36" y="70"/>
                    <a:pt x="36" y="67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7"/>
                    <a:pt x="36" y="36"/>
                    <a:pt x="37" y="36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19"/>
                    <a:pt x="39" y="25"/>
                    <a:pt x="42" y="27"/>
                  </a:cubicBezTo>
                  <a:cubicBezTo>
                    <a:pt x="44" y="28"/>
                    <a:pt x="51" y="29"/>
                    <a:pt x="53" y="28"/>
                  </a:cubicBezTo>
                  <a:cubicBezTo>
                    <a:pt x="53" y="28"/>
                    <a:pt x="54" y="28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5" y="25"/>
                    <a:pt x="76" y="24"/>
                    <a:pt x="76" y="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3" name="Google Shape;5353;p23"/>
            <p:cNvSpPr/>
            <p:nvPr/>
          </p:nvSpPr>
          <p:spPr>
            <a:xfrm>
              <a:off x="5264151" y="1922461"/>
              <a:ext cx="139700" cy="111125"/>
            </a:xfrm>
            <a:custGeom>
              <a:rect b="b" l="l" r="r" t="t"/>
              <a:pathLst>
                <a:path extrusionOk="0" h="49" w="61">
                  <a:moveTo>
                    <a:pt x="60" y="6"/>
                  </a:moveTo>
                  <a:cubicBezTo>
                    <a:pt x="61" y="5"/>
                    <a:pt x="61" y="5"/>
                    <a:pt x="61" y="4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0" y="0"/>
                    <a:pt x="5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6" y="6"/>
                    <a:pt x="56" y="6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3"/>
                    <a:pt x="55" y="43"/>
                    <a:pt x="55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9" y="43"/>
                    <a:pt x="0" y="44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1" y="49"/>
                    <a:pt x="2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0" y="49"/>
                    <a:pt x="61" y="48"/>
                    <a:pt x="61" y="46"/>
                  </a:cubicBezTo>
                  <a:cubicBezTo>
                    <a:pt x="61" y="45"/>
                    <a:pt x="61" y="45"/>
                    <a:pt x="61" y="45"/>
                  </a:cubicBezTo>
                  <a:cubicBezTo>
                    <a:pt x="61" y="44"/>
                    <a:pt x="61" y="43"/>
                    <a:pt x="60" y="43"/>
                  </a:cubicBezTo>
                  <a:cubicBezTo>
                    <a:pt x="60" y="43"/>
                    <a:pt x="59" y="43"/>
                    <a:pt x="59" y="43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60" y="6"/>
                    <a:pt x="60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4" name="Google Shape;5354;p23"/>
            <p:cNvSpPr/>
            <p:nvPr/>
          </p:nvSpPr>
          <p:spPr>
            <a:xfrm>
              <a:off x="5310188" y="1885949"/>
              <a:ext cx="47625" cy="22225"/>
            </a:xfrm>
            <a:custGeom>
              <a:rect b="b" l="l" r="r" t="t"/>
              <a:pathLst>
                <a:path extrusionOk="0" h="10" w="21">
                  <a:moveTo>
                    <a:pt x="18" y="10"/>
                  </a:moveTo>
                  <a:cubicBezTo>
                    <a:pt x="17" y="10"/>
                    <a:pt x="16" y="10"/>
                    <a:pt x="15" y="9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10"/>
                    <a:pt x="4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1" y="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0" y="10"/>
                  </a:cubicBezTo>
                  <a:lnTo>
                    <a:pt x="18" y="1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55" name="Google Shape;5355;p23"/>
          <p:cNvSpPr/>
          <p:nvPr/>
        </p:nvSpPr>
        <p:spPr>
          <a:xfrm>
            <a:off x="4376738" y="1776413"/>
            <a:ext cx="273050" cy="257175"/>
          </a:xfrm>
          <a:custGeom>
            <a:rect b="b" l="l" r="r" t="t"/>
            <a:pathLst>
              <a:path extrusionOk="0" h="112" w="119">
                <a:moveTo>
                  <a:pt x="109" y="38"/>
                </a:moveTo>
                <a:cubicBezTo>
                  <a:pt x="105" y="38"/>
                  <a:pt x="105" y="38"/>
                  <a:pt x="105" y="38"/>
                </a:cubicBezTo>
                <a:cubicBezTo>
                  <a:pt x="104" y="38"/>
                  <a:pt x="103" y="38"/>
                  <a:pt x="103" y="37"/>
                </a:cubicBezTo>
                <a:cubicBezTo>
                  <a:pt x="101" y="16"/>
                  <a:pt x="83" y="0"/>
                  <a:pt x="62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36" y="0"/>
                  <a:pt x="18" y="16"/>
                  <a:pt x="16" y="37"/>
                </a:cubicBezTo>
                <a:cubicBezTo>
                  <a:pt x="16" y="37"/>
                  <a:pt x="16" y="38"/>
                  <a:pt x="15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7" y="38"/>
                  <a:pt x="0" y="42"/>
                  <a:pt x="0" y="57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7"/>
                  <a:pt x="7" y="80"/>
                  <a:pt x="10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7" y="80"/>
                  <a:pt x="30" y="77"/>
                  <a:pt x="30" y="7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1"/>
                  <a:pt x="27" y="38"/>
                  <a:pt x="24" y="38"/>
                </a:cubicBezTo>
                <a:cubicBezTo>
                  <a:pt x="24" y="38"/>
                  <a:pt x="24" y="38"/>
                  <a:pt x="24" y="37"/>
                </a:cubicBezTo>
                <a:cubicBezTo>
                  <a:pt x="26" y="21"/>
                  <a:pt x="40" y="8"/>
                  <a:pt x="57" y="8"/>
                </a:cubicBezTo>
                <a:cubicBezTo>
                  <a:pt x="62" y="8"/>
                  <a:pt x="62" y="8"/>
                  <a:pt x="62" y="8"/>
                </a:cubicBezTo>
                <a:cubicBezTo>
                  <a:pt x="79" y="8"/>
                  <a:pt x="93" y="20"/>
                  <a:pt x="95" y="37"/>
                </a:cubicBezTo>
                <a:cubicBezTo>
                  <a:pt x="95" y="37"/>
                  <a:pt x="95" y="38"/>
                  <a:pt x="95" y="38"/>
                </a:cubicBezTo>
                <a:cubicBezTo>
                  <a:pt x="92" y="38"/>
                  <a:pt x="89" y="41"/>
                  <a:pt x="89" y="4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7"/>
                  <a:pt x="92" y="80"/>
                  <a:pt x="95" y="80"/>
                </a:cubicBezTo>
                <a:cubicBezTo>
                  <a:pt x="97" y="80"/>
                  <a:pt x="97" y="80"/>
                  <a:pt x="97" y="80"/>
                </a:cubicBezTo>
                <a:cubicBezTo>
                  <a:pt x="98" y="80"/>
                  <a:pt x="98" y="80"/>
                  <a:pt x="98" y="81"/>
                </a:cubicBezTo>
                <a:cubicBezTo>
                  <a:pt x="96" y="91"/>
                  <a:pt x="91" y="102"/>
                  <a:pt x="80" y="102"/>
                </a:cubicBezTo>
                <a:cubicBezTo>
                  <a:pt x="72" y="102"/>
                  <a:pt x="72" y="102"/>
                  <a:pt x="72" y="102"/>
                </a:cubicBezTo>
                <a:cubicBezTo>
                  <a:pt x="71" y="102"/>
                  <a:pt x="71" y="101"/>
                  <a:pt x="70" y="101"/>
                </a:cubicBezTo>
                <a:cubicBezTo>
                  <a:pt x="69" y="98"/>
                  <a:pt x="66" y="97"/>
                  <a:pt x="64" y="97"/>
                </a:cubicBezTo>
                <a:cubicBezTo>
                  <a:pt x="56" y="97"/>
                  <a:pt x="56" y="97"/>
                  <a:pt x="56" y="97"/>
                </a:cubicBezTo>
                <a:cubicBezTo>
                  <a:pt x="52" y="97"/>
                  <a:pt x="48" y="100"/>
                  <a:pt x="48" y="105"/>
                </a:cubicBezTo>
                <a:cubicBezTo>
                  <a:pt x="48" y="109"/>
                  <a:pt x="52" y="112"/>
                  <a:pt x="56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7" y="112"/>
                  <a:pt x="69" y="111"/>
                  <a:pt x="70" y="108"/>
                </a:cubicBezTo>
                <a:cubicBezTo>
                  <a:pt x="71" y="108"/>
                  <a:pt x="71" y="108"/>
                  <a:pt x="72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7" y="108"/>
                  <a:pt x="97" y="104"/>
                  <a:pt x="102" y="86"/>
                </a:cubicBezTo>
                <a:cubicBezTo>
                  <a:pt x="103" y="84"/>
                  <a:pt x="103" y="82"/>
                  <a:pt x="104" y="81"/>
                </a:cubicBezTo>
                <a:cubicBezTo>
                  <a:pt x="104" y="80"/>
                  <a:pt x="104" y="80"/>
                  <a:pt x="105" y="80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2" y="80"/>
                  <a:pt x="119" y="77"/>
                  <a:pt x="119" y="65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19" y="42"/>
                  <a:pt x="112" y="38"/>
                  <a:pt x="109" y="3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56" name="Google Shape;5356;p23"/>
          <p:cNvSpPr/>
          <p:nvPr/>
        </p:nvSpPr>
        <p:spPr>
          <a:xfrm>
            <a:off x="3959226" y="1749425"/>
            <a:ext cx="273050" cy="311150"/>
          </a:xfrm>
          <a:custGeom>
            <a:rect b="b" l="l" r="r" t="t"/>
            <a:pathLst>
              <a:path extrusionOk="0" h="136" w="119">
                <a:moveTo>
                  <a:pt x="98" y="36"/>
                </a:moveTo>
                <a:cubicBezTo>
                  <a:pt x="91" y="49"/>
                  <a:pt x="81" y="58"/>
                  <a:pt x="72" y="63"/>
                </a:cubicBezTo>
                <a:cubicBezTo>
                  <a:pt x="72" y="64"/>
                  <a:pt x="71" y="64"/>
                  <a:pt x="71" y="67"/>
                </a:cubicBezTo>
                <a:cubicBezTo>
                  <a:pt x="71" y="69"/>
                  <a:pt x="71" y="69"/>
                  <a:pt x="71" y="69"/>
                </a:cubicBezTo>
                <a:cubicBezTo>
                  <a:pt x="71" y="72"/>
                  <a:pt x="72" y="72"/>
                  <a:pt x="72" y="73"/>
                </a:cubicBezTo>
                <a:cubicBezTo>
                  <a:pt x="81" y="78"/>
                  <a:pt x="91" y="87"/>
                  <a:pt x="98" y="99"/>
                </a:cubicBezTo>
                <a:cubicBezTo>
                  <a:pt x="100" y="105"/>
                  <a:pt x="102" y="112"/>
                  <a:pt x="102" y="118"/>
                </a:cubicBezTo>
                <a:cubicBezTo>
                  <a:pt x="102" y="119"/>
                  <a:pt x="102" y="121"/>
                  <a:pt x="99" y="121"/>
                </a:cubicBezTo>
                <a:cubicBezTo>
                  <a:pt x="20" y="121"/>
                  <a:pt x="20" y="121"/>
                  <a:pt x="20" y="121"/>
                </a:cubicBezTo>
                <a:cubicBezTo>
                  <a:pt x="17" y="121"/>
                  <a:pt x="17" y="120"/>
                  <a:pt x="18" y="119"/>
                </a:cubicBezTo>
                <a:cubicBezTo>
                  <a:pt x="18" y="114"/>
                  <a:pt x="19" y="107"/>
                  <a:pt x="23" y="99"/>
                </a:cubicBezTo>
                <a:cubicBezTo>
                  <a:pt x="28" y="86"/>
                  <a:pt x="40" y="78"/>
                  <a:pt x="48" y="73"/>
                </a:cubicBezTo>
                <a:cubicBezTo>
                  <a:pt x="48" y="73"/>
                  <a:pt x="49" y="72"/>
                  <a:pt x="49" y="70"/>
                </a:cubicBezTo>
                <a:cubicBezTo>
                  <a:pt x="49" y="66"/>
                  <a:pt x="49" y="66"/>
                  <a:pt x="49" y="66"/>
                </a:cubicBezTo>
                <a:cubicBezTo>
                  <a:pt x="49" y="64"/>
                  <a:pt x="48" y="63"/>
                  <a:pt x="47" y="63"/>
                </a:cubicBezTo>
                <a:cubicBezTo>
                  <a:pt x="40" y="58"/>
                  <a:pt x="28" y="50"/>
                  <a:pt x="23" y="37"/>
                </a:cubicBezTo>
                <a:cubicBezTo>
                  <a:pt x="19" y="29"/>
                  <a:pt x="18" y="22"/>
                  <a:pt x="18" y="17"/>
                </a:cubicBezTo>
                <a:cubicBezTo>
                  <a:pt x="18" y="16"/>
                  <a:pt x="18" y="15"/>
                  <a:pt x="19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2" y="15"/>
                  <a:pt x="102" y="16"/>
                  <a:pt x="102" y="17"/>
                </a:cubicBezTo>
                <a:cubicBezTo>
                  <a:pt x="102" y="22"/>
                  <a:pt x="101" y="30"/>
                  <a:pt x="98" y="36"/>
                </a:cubicBezTo>
                <a:moveTo>
                  <a:pt x="119" y="8"/>
                </a:moveTo>
                <a:cubicBezTo>
                  <a:pt x="119" y="7"/>
                  <a:pt x="119" y="7"/>
                  <a:pt x="119" y="7"/>
                </a:cubicBezTo>
                <a:cubicBezTo>
                  <a:pt x="119" y="3"/>
                  <a:pt x="116" y="0"/>
                  <a:pt x="112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4" y="15"/>
                  <a:pt x="7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5"/>
                  <a:pt x="11" y="16"/>
                  <a:pt x="11" y="17"/>
                </a:cubicBezTo>
                <a:cubicBezTo>
                  <a:pt x="11" y="24"/>
                  <a:pt x="14" y="33"/>
                  <a:pt x="17" y="39"/>
                </a:cubicBezTo>
                <a:cubicBezTo>
                  <a:pt x="22" y="50"/>
                  <a:pt x="33" y="60"/>
                  <a:pt x="42" y="66"/>
                </a:cubicBezTo>
                <a:cubicBezTo>
                  <a:pt x="43" y="67"/>
                  <a:pt x="43" y="69"/>
                  <a:pt x="42" y="69"/>
                </a:cubicBezTo>
                <a:cubicBezTo>
                  <a:pt x="33" y="76"/>
                  <a:pt x="22" y="85"/>
                  <a:pt x="17" y="97"/>
                </a:cubicBezTo>
                <a:cubicBezTo>
                  <a:pt x="14" y="102"/>
                  <a:pt x="11" y="111"/>
                  <a:pt x="11" y="119"/>
                </a:cubicBezTo>
                <a:cubicBezTo>
                  <a:pt x="11" y="120"/>
                  <a:pt x="12" y="121"/>
                  <a:pt x="10" y="121"/>
                </a:cubicBezTo>
                <a:cubicBezTo>
                  <a:pt x="7" y="121"/>
                  <a:pt x="7" y="121"/>
                  <a:pt x="7" y="121"/>
                </a:cubicBezTo>
                <a:cubicBezTo>
                  <a:pt x="4" y="121"/>
                  <a:pt x="0" y="124"/>
                  <a:pt x="0" y="12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3"/>
                  <a:pt x="4" y="136"/>
                  <a:pt x="7" y="136"/>
                </a:cubicBezTo>
                <a:cubicBezTo>
                  <a:pt x="112" y="136"/>
                  <a:pt x="112" y="136"/>
                  <a:pt x="112" y="136"/>
                </a:cubicBezTo>
                <a:cubicBezTo>
                  <a:pt x="116" y="136"/>
                  <a:pt x="119" y="133"/>
                  <a:pt x="119" y="129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19" y="124"/>
                  <a:pt x="116" y="121"/>
                  <a:pt x="112" y="121"/>
                </a:cubicBezTo>
                <a:cubicBezTo>
                  <a:pt x="110" y="121"/>
                  <a:pt x="110" y="121"/>
                  <a:pt x="110" y="121"/>
                </a:cubicBezTo>
                <a:cubicBezTo>
                  <a:pt x="108" y="121"/>
                  <a:pt x="108" y="119"/>
                  <a:pt x="108" y="118"/>
                </a:cubicBezTo>
                <a:cubicBezTo>
                  <a:pt x="108" y="111"/>
                  <a:pt x="106" y="103"/>
                  <a:pt x="103" y="97"/>
                </a:cubicBezTo>
                <a:cubicBezTo>
                  <a:pt x="96" y="83"/>
                  <a:pt x="86" y="75"/>
                  <a:pt x="79" y="70"/>
                </a:cubicBezTo>
                <a:cubicBezTo>
                  <a:pt x="78" y="69"/>
                  <a:pt x="77" y="67"/>
                  <a:pt x="79" y="66"/>
                </a:cubicBezTo>
                <a:cubicBezTo>
                  <a:pt x="86" y="62"/>
                  <a:pt x="96" y="53"/>
                  <a:pt x="103" y="39"/>
                </a:cubicBezTo>
                <a:cubicBezTo>
                  <a:pt x="106" y="33"/>
                  <a:pt x="109" y="24"/>
                  <a:pt x="108" y="17"/>
                </a:cubicBezTo>
                <a:cubicBezTo>
                  <a:pt x="108" y="16"/>
                  <a:pt x="108" y="15"/>
                  <a:pt x="109" y="15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6" y="15"/>
                  <a:pt x="119" y="12"/>
                  <a:pt x="119" y="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357" name="Google Shape;5357;p23"/>
          <p:cNvGrpSpPr/>
          <p:nvPr/>
        </p:nvGrpSpPr>
        <p:grpSpPr>
          <a:xfrm>
            <a:off x="4029076" y="1854200"/>
            <a:ext cx="134938" cy="153988"/>
            <a:chOff x="4029076" y="1951036"/>
            <a:chExt cx="134938" cy="153988"/>
          </a:xfrm>
        </p:grpSpPr>
        <p:sp>
          <p:nvSpPr>
            <p:cNvPr id="5358" name="Google Shape;5358;p23"/>
            <p:cNvSpPr/>
            <p:nvPr/>
          </p:nvSpPr>
          <p:spPr>
            <a:xfrm>
              <a:off x="4029076" y="2020886"/>
              <a:ext cx="134938" cy="84138"/>
            </a:xfrm>
            <a:custGeom>
              <a:rect b="b" l="l" r="r" t="t"/>
              <a:pathLst>
                <a:path extrusionOk="0" h="37" w="59">
                  <a:moveTo>
                    <a:pt x="28" y="1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0" y="36"/>
                    <a:pt x="1" y="37"/>
                    <a:pt x="2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9" y="37"/>
                    <a:pt x="59" y="36"/>
                    <a:pt x="58" y="35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29" y="0"/>
                    <a:pt x="28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9" name="Google Shape;5359;p23"/>
            <p:cNvSpPr/>
            <p:nvPr/>
          </p:nvSpPr>
          <p:spPr>
            <a:xfrm>
              <a:off x="4057651" y="1951036"/>
              <a:ext cx="76200" cy="38100"/>
            </a:xfrm>
            <a:custGeom>
              <a:rect b="b" l="l" r="r" t="t"/>
              <a:pathLst>
                <a:path extrusionOk="0" h="16" w="33">
                  <a:moveTo>
                    <a:pt x="15" y="15"/>
                  </a:moveTo>
                  <a:cubicBezTo>
                    <a:pt x="16" y="16"/>
                    <a:pt x="18" y="16"/>
                    <a:pt x="19" y="15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1"/>
                    <a:pt x="33" y="0"/>
                    <a:pt x="3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lnTo>
                    <a:pt x="15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60" name="Google Shape;5360;p23"/>
          <p:cNvGrpSpPr/>
          <p:nvPr/>
        </p:nvGrpSpPr>
        <p:grpSpPr>
          <a:xfrm>
            <a:off x="3559176" y="1789113"/>
            <a:ext cx="269875" cy="233363"/>
            <a:chOff x="3559176" y="1885949"/>
            <a:chExt cx="269875" cy="233363"/>
          </a:xfrm>
        </p:grpSpPr>
        <p:sp>
          <p:nvSpPr>
            <p:cNvPr id="5361" name="Google Shape;5361;p23"/>
            <p:cNvSpPr/>
            <p:nvPr/>
          </p:nvSpPr>
          <p:spPr>
            <a:xfrm>
              <a:off x="3649663" y="1885949"/>
              <a:ext cx="87313" cy="57150"/>
            </a:xfrm>
            <a:custGeom>
              <a:rect b="b" l="l" r="r" t="t"/>
              <a:pathLst>
                <a:path extrusionOk="0" h="25" w="38">
                  <a:moveTo>
                    <a:pt x="36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4"/>
                    <a:pt x="24" y="0"/>
                    <a:pt x="19" y="0"/>
                  </a:cubicBezTo>
                  <a:cubicBezTo>
                    <a:pt x="14" y="0"/>
                    <a:pt x="10" y="4"/>
                    <a:pt x="9" y="9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3" y="25"/>
                    <a:pt x="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5" y="25"/>
                    <a:pt x="36" y="24"/>
                    <a:pt x="36" y="2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7" y="10"/>
                    <a:pt x="36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2" name="Google Shape;5362;p23"/>
            <p:cNvSpPr/>
            <p:nvPr/>
          </p:nvSpPr>
          <p:spPr>
            <a:xfrm>
              <a:off x="3709988" y="1984374"/>
              <a:ext cx="79375" cy="7938"/>
            </a:xfrm>
            <a:custGeom>
              <a:rect b="b" l="l" r="r" t="t"/>
              <a:pathLst>
                <a:path extrusionOk="0" h="4" w="35">
                  <a:moveTo>
                    <a:pt x="3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3" name="Google Shape;5363;p23"/>
            <p:cNvSpPr/>
            <p:nvPr/>
          </p:nvSpPr>
          <p:spPr>
            <a:xfrm>
              <a:off x="3709988" y="2017711"/>
              <a:ext cx="79375" cy="9525"/>
            </a:xfrm>
            <a:custGeom>
              <a:rect b="b" l="l" r="r" t="t"/>
              <a:pathLst>
                <a:path extrusionOk="0" h="4" w="35">
                  <a:moveTo>
                    <a:pt x="3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4"/>
                    <a:pt x="3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4" name="Google Shape;5364;p23"/>
            <p:cNvSpPr/>
            <p:nvPr/>
          </p:nvSpPr>
          <p:spPr>
            <a:xfrm>
              <a:off x="3709988" y="2054224"/>
              <a:ext cx="79375" cy="7938"/>
            </a:xfrm>
            <a:custGeom>
              <a:rect b="b" l="l" r="r" t="t"/>
              <a:pathLst>
                <a:path extrusionOk="0" h="3" w="35">
                  <a:moveTo>
                    <a:pt x="33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1"/>
                  </a:cubicBezTo>
                  <a:cubicBezTo>
                    <a:pt x="35" y="3"/>
                    <a:pt x="34" y="3"/>
                    <a:pt x="33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5" name="Google Shape;5365;p23"/>
            <p:cNvSpPr/>
            <p:nvPr/>
          </p:nvSpPr>
          <p:spPr>
            <a:xfrm>
              <a:off x="3559176" y="1914524"/>
              <a:ext cx="269875" cy="204788"/>
            </a:xfrm>
            <a:custGeom>
              <a:rect b="b" l="l" r="r" t="t"/>
              <a:pathLst>
                <a:path extrusionOk="0" h="89" w="118">
                  <a:moveTo>
                    <a:pt x="113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1"/>
                    <a:pt x="85" y="1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7"/>
                    <a:pt x="85" y="7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8" y="7"/>
                    <a:pt x="111" y="10"/>
                    <a:pt x="111" y="12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11" y="79"/>
                    <a:pt x="108" y="81"/>
                    <a:pt x="106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0" y="81"/>
                    <a:pt x="7" y="79"/>
                    <a:pt x="7" y="76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0"/>
                    <a:pt x="10" y="7"/>
                    <a:pt x="12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0"/>
                    <a:pt x="3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7"/>
                    <a:pt x="2" y="89"/>
                    <a:pt x="5" y="89"/>
                  </a:cubicBezTo>
                  <a:cubicBezTo>
                    <a:pt x="113" y="89"/>
                    <a:pt x="113" y="89"/>
                    <a:pt x="113" y="89"/>
                  </a:cubicBezTo>
                  <a:cubicBezTo>
                    <a:pt x="116" y="89"/>
                    <a:pt x="118" y="87"/>
                    <a:pt x="118" y="84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2"/>
                    <a:pt x="116" y="0"/>
                    <a:pt x="1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6" name="Google Shape;5366;p23"/>
            <p:cNvSpPr/>
            <p:nvPr/>
          </p:nvSpPr>
          <p:spPr>
            <a:xfrm>
              <a:off x="3621088" y="1968499"/>
              <a:ext cx="44450" cy="428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7" name="Google Shape;5367;p23"/>
            <p:cNvSpPr/>
            <p:nvPr/>
          </p:nvSpPr>
          <p:spPr>
            <a:xfrm>
              <a:off x="3600451" y="2017711"/>
              <a:ext cx="84138" cy="49213"/>
            </a:xfrm>
            <a:custGeom>
              <a:rect b="b" l="l" r="r" t="t"/>
              <a:pathLst>
                <a:path extrusionOk="0" h="21" w="37">
                  <a:moveTo>
                    <a:pt x="37" y="20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0" y="3"/>
                    <a:pt x="29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7" y="3"/>
                    <a:pt x="7" y="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0" y="21"/>
                    <a:pt x="1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1"/>
                    <a:pt x="37" y="21"/>
                    <a:pt x="37" y="2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68" name="Google Shape;5368;p23"/>
          <p:cNvSpPr/>
          <p:nvPr/>
        </p:nvSpPr>
        <p:spPr>
          <a:xfrm>
            <a:off x="4830763" y="1912938"/>
            <a:ext cx="204788" cy="88900"/>
          </a:xfrm>
          <a:custGeom>
            <a:rect b="b" l="l" r="r" t="t"/>
            <a:pathLst>
              <a:path extrusionOk="0" h="39" w="89">
                <a:moveTo>
                  <a:pt x="80" y="12"/>
                </a:moveTo>
                <a:cubicBezTo>
                  <a:pt x="73" y="16"/>
                  <a:pt x="64" y="19"/>
                  <a:pt x="55" y="21"/>
                </a:cubicBezTo>
                <a:cubicBezTo>
                  <a:pt x="47" y="22"/>
                  <a:pt x="31" y="19"/>
                  <a:pt x="31" y="15"/>
                </a:cubicBezTo>
                <a:cubicBezTo>
                  <a:pt x="31" y="14"/>
                  <a:pt x="45" y="19"/>
                  <a:pt x="53" y="16"/>
                </a:cubicBezTo>
                <a:cubicBezTo>
                  <a:pt x="59" y="15"/>
                  <a:pt x="58" y="9"/>
                  <a:pt x="55" y="8"/>
                </a:cubicBezTo>
                <a:cubicBezTo>
                  <a:pt x="51" y="7"/>
                  <a:pt x="32" y="0"/>
                  <a:pt x="23" y="0"/>
                </a:cubicBezTo>
                <a:cubicBezTo>
                  <a:pt x="19" y="0"/>
                  <a:pt x="10" y="1"/>
                  <a:pt x="5" y="2"/>
                </a:cubicBezTo>
                <a:cubicBezTo>
                  <a:pt x="3" y="2"/>
                  <a:pt x="2" y="2"/>
                  <a:pt x="2" y="4"/>
                </a:cubicBezTo>
                <a:cubicBezTo>
                  <a:pt x="2" y="11"/>
                  <a:pt x="1" y="26"/>
                  <a:pt x="0" y="34"/>
                </a:cubicBezTo>
                <a:cubicBezTo>
                  <a:pt x="0" y="34"/>
                  <a:pt x="0" y="36"/>
                  <a:pt x="2" y="34"/>
                </a:cubicBezTo>
                <a:cubicBezTo>
                  <a:pt x="4" y="33"/>
                  <a:pt x="7" y="31"/>
                  <a:pt x="9" y="31"/>
                </a:cubicBezTo>
                <a:cubicBezTo>
                  <a:pt x="13" y="32"/>
                  <a:pt x="48" y="39"/>
                  <a:pt x="53" y="38"/>
                </a:cubicBezTo>
                <a:cubicBezTo>
                  <a:pt x="60" y="36"/>
                  <a:pt x="80" y="24"/>
                  <a:pt x="83" y="21"/>
                </a:cubicBezTo>
                <a:cubicBezTo>
                  <a:pt x="89" y="15"/>
                  <a:pt x="85" y="9"/>
                  <a:pt x="80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369" name="Google Shape;5369;p23"/>
          <p:cNvGrpSpPr/>
          <p:nvPr/>
        </p:nvGrpSpPr>
        <p:grpSpPr>
          <a:xfrm>
            <a:off x="4754563" y="1806575"/>
            <a:ext cx="260351" cy="188913"/>
            <a:chOff x="4754563" y="1903411"/>
            <a:chExt cx="260351" cy="188913"/>
          </a:xfrm>
        </p:grpSpPr>
        <p:sp>
          <p:nvSpPr>
            <p:cNvPr id="5370" name="Google Shape;5370;p23"/>
            <p:cNvSpPr/>
            <p:nvPr/>
          </p:nvSpPr>
          <p:spPr>
            <a:xfrm>
              <a:off x="4754563" y="2011361"/>
              <a:ext cx="65088" cy="80963"/>
            </a:xfrm>
            <a:custGeom>
              <a:rect b="b" l="l" r="r" t="t"/>
              <a:pathLst>
                <a:path extrusionOk="0" h="35" w="28">
                  <a:moveTo>
                    <a:pt x="15" y="31"/>
                  </a:moveTo>
                  <a:cubicBezTo>
                    <a:pt x="12" y="31"/>
                    <a:pt x="10" y="29"/>
                    <a:pt x="10" y="26"/>
                  </a:cubicBezTo>
                  <a:cubicBezTo>
                    <a:pt x="10" y="23"/>
                    <a:pt x="12" y="21"/>
                    <a:pt x="15" y="21"/>
                  </a:cubicBezTo>
                  <a:cubicBezTo>
                    <a:pt x="17" y="21"/>
                    <a:pt x="20" y="23"/>
                    <a:pt x="20" y="26"/>
                  </a:cubicBezTo>
                  <a:cubicBezTo>
                    <a:pt x="20" y="29"/>
                    <a:pt x="17" y="31"/>
                    <a:pt x="15" y="31"/>
                  </a:cubicBezTo>
                  <a:moveTo>
                    <a:pt x="25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4" y="1"/>
                    <a:pt x="4" y="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4"/>
                    <a:pt x="1" y="35"/>
                    <a:pt x="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5"/>
                    <a:pt x="25" y="34"/>
                    <a:pt x="26" y="3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7" y="1"/>
                    <a:pt x="25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1" name="Google Shape;5371;p23"/>
            <p:cNvSpPr/>
            <p:nvPr/>
          </p:nvSpPr>
          <p:spPr>
            <a:xfrm>
              <a:off x="4819651" y="1903411"/>
              <a:ext cx="195263" cy="101600"/>
            </a:xfrm>
            <a:custGeom>
              <a:rect b="b" l="l" r="r" t="t"/>
              <a:pathLst>
                <a:path extrusionOk="0" h="44" w="85">
                  <a:moveTo>
                    <a:pt x="17" y="33"/>
                  </a:moveTo>
                  <a:cubicBezTo>
                    <a:pt x="11" y="31"/>
                    <a:pt x="7" y="24"/>
                    <a:pt x="9" y="18"/>
                  </a:cubicBezTo>
                  <a:cubicBezTo>
                    <a:pt x="11" y="11"/>
                    <a:pt x="18" y="8"/>
                    <a:pt x="24" y="10"/>
                  </a:cubicBezTo>
                  <a:cubicBezTo>
                    <a:pt x="31" y="12"/>
                    <a:pt x="35" y="18"/>
                    <a:pt x="33" y="25"/>
                  </a:cubicBezTo>
                  <a:cubicBezTo>
                    <a:pt x="31" y="32"/>
                    <a:pt x="24" y="35"/>
                    <a:pt x="17" y="33"/>
                  </a:cubicBezTo>
                  <a:moveTo>
                    <a:pt x="81" y="33"/>
                  </a:moveTo>
                  <a:cubicBezTo>
                    <a:pt x="82" y="29"/>
                    <a:pt x="82" y="29"/>
                    <a:pt x="82" y="29"/>
                  </a:cubicBezTo>
                  <a:cubicBezTo>
                    <a:pt x="83" y="26"/>
                    <a:pt x="81" y="23"/>
                    <a:pt x="79" y="22"/>
                  </a:cubicBezTo>
                  <a:cubicBezTo>
                    <a:pt x="76" y="22"/>
                    <a:pt x="73" y="23"/>
                    <a:pt x="72" y="26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1" y="31"/>
                    <a:pt x="70" y="31"/>
                  </a:cubicBezTo>
                  <a:cubicBezTo>
                    <a:pt x="69" y="31"/>
                    <a:pt x="67" y="30"/>
                    <a:pt x="67" y="30"/>
                  </a:cubicBezTo>
                  <a:cubicBezTo>
                    <a:pt x="67" y="30"/>
                    <a:pt x="66" y="30"/>
                    <a:pt x="66" y="29"/>
                  </a:cubicBezTo>
                  <a:cubicBezTo>
                    <a:pt x="66" y="27"/>
                    <a:pt x="68" y="22"/>
                    <a:pt x="68" y="22"/>
                  </a:cubicBezTo>
                  <a:cubicBezTo>
                    <a:pt x="69" y="20"/>
                    <a:pt x="67" y="17"/>
                    <a:pt x="64" y="16"/>
                  </a:cubicBezTo>
                  <a:cubicBezTo>
                    <a:pt x="62" y="15"/>
                    <a:pt x="59" y="17"/>
                    <a:pt x="58" y="19"/>
                  </a:cubicBezTo>
                  <a:cubicBezTo>
                    <a:pt x="58" y="19"/>
                    <a:pt x="57" y="24"/>
                    <a:pt x="56" y="26"/>
                  </a:cubicBezTo>
                  <a:cubicBezTo>
                    <a:pt x="56" y="27"/>
                    <a:pt x="55" y="26"/>
                    <a:pt x="55" y="26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0" y="22"/>
                    <a:pt x="40" y="20"/>
                    <a:pt x="40" y="20"/>
                  </a:cubicBezTo>
                  <a:cubicBezTo>
                    <a:pt x="39" y="12"/>
                    <a:pt x="34" y="5"/>
                    <a:pt x="26" y="3"/>
                  </a:cubicBezTo>
                  <a:cubicBezTo>
                    <a:pt x="16" y="0"/>
                    <a:pt x="5" y="6"/>
                    <a:pt x="3" y="16"/>
                  </a:cubicBezTo>
                  <a:cubicBezTo>
                    <a:pt x="0" y="26"/>
                    <a:pt x="5" y="37"/>
                    <a:pt x="15" y="40"/>
                  </a:cubicBezTo>
                  <a:cubicBezTo>
                    <a:pt x="23" y="42"/>
                    <a:pt x="32" y="39"/>
                    <a:pt x="36" y="32"/>
                  </a:cubicBezTo>
                  <a:cubicBezTo>
                    <a:pt x="37" y="32"/>
                    <a:pt x="37" y="32"/>
                    <a:pt x="38" y="32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0" y="44"/>
                    <a:pt x="83" y="43"/>
                    <a:pt x="84" y="40"/>
                  </a:cubicBezTo>
                  <a:cubicBezTo>
                    <a:pt x="85" y="38"/>
                    <a:pt x="84" y="36"/>
                    <a:pt x="82" y="35"/>
                  </a:cubicBezTo>
                  <a:cubicBezTo>
                    <a:pt x="81" y="34"/>
                    <a:pt x="81" y="34"/>
                    <a:pt x="81" y="3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72" name="Google Shape;5372;p23"/>
          <p:cNvSpPr/>
          <p:nvPr/>
        </p:nvSpPr>
        <p:spPr>
          <a:xfrm>
            <a:off x="3125788" y="1809750"/>
            <a:ext cx="271463" cy="192088"/>
          </a:xfrm>
          <a:custGeom>
            <a:rect b="b" l="l" r="r" t="t"/>
            <a:pathLst>
              <a:path extrusionOk="0" h="84" w="119">
                <a:moveTo>
                  <a:pt x="108" y="52"/>
                </a:moveTo>
                <a:cubicBezTo>
                  <a:pt x="66" y="52"/>
                  <a:pt x="66" y="52"/>
                  <a:pt x="66" y="52"/>
                </a:cubicBezTo>
                <a:cubicBezTo>
                  <a:pt x="65" y="52"/>
                  <a:pt x="64" y="51"/>
                  <a:pt x="64" y="50"/>
                </a:cubicBezTo>
                <a:cubicBezTo>
                  <a:pt x="64" y="49"/>
                  <a:pt x="65" y="48"/>
                  <a:pt x="66" y="48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9" y="48"/>
                  <a:pt x="110" y="49"/>
                  <a:pt x="110" y="50"/>
                </a:cubicBezTo>
                <a:cubicBezTo>
                  <a:pt x="110" y="51"/>
                  <a:pt x="109" y="52"/>
                  <a:pt x="108" y="52"/>
                </a:cubicBezTo>
                <a:moveTo>
                  <a:pt x="108" y="66"/>
                </a:moveTo>
                <a:cubicBezTo>
                  <a:pt x="66" y="66"/>
                  <a:pt x="66" y="66"/>
                  <a:pt x="66" y="66"/>
                </a:cubicBezTo>
                <a:cubicBezTo>
                  <a:pt x="65" y="66"/>
                  <a:pt x="64" y="65"/>
                  <a:pt x="64" y="64"/>
                </a:cubicBezTo>
                <a:cubicBezTo>
                  <a:pt x="64" y="63"/>
                  <a:pt x="65" y="62"/>
                  <a:pt x="66" y="62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9" y="62"/>
                  <a:pt x="110" y="63"/>
                  <a:pt x="110" y="64"/>
                </a:cubicBezTo>
                <a:cubicBezTo>
                  <a:pt x="110" y="65"/>
                  <a:pt x="109" y="66"/>
                  <a:pt x="108" y="66"/>
                </a:cubicBezTo>
                <a:moveTo>
                  <a:pt x="53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1" y="19"/>
                  <a:pt x="10" y="18"/>
                  <a:pt x="10" y="17"/>
                </a:cubicBezTo>
                <a:cubicBezTo>
                  <a:pt x="10" y="16"/>
                  <a:pt x="11" y="15"/>
                  <a:pt x="12" y="15"/>
                </a:cubicBezTo>
                <a:cubicBezTo>
                  <a:pt x="53" y="15"/>
                  <a:pt x="53" y="15"/>
                  <a:pt x="53" y="15"/>
                </a:cubicBezTo>
                <a:cubicBezTo>
                  <a:pt x="55" y="15"/>
                  <a:pt x="56" y="16"/>
                  <a:pt x="56" y="17"/>
                </a:cubicBezTo>
                <a:cubicBezTo>
                  <a:pt x="56" y="18"/>
                  <a:pt x="55" y="19"/>
                  <a:pt x="53" y="19"/>
                </a:cubicBezTo>
                <a:moveTo>
                  <a:pt x="53" y="33"/>
                </a:moveTo>
                <a:cubicBezTo>
                  <a:pt x="12" y="33"/>
                  <a:pt x="12" y="33"/>
                  <a:pt x="12" y="33"/>
                </a:cubicBezTo>
                <a:cubicBezTo>
                  <a:pt x="11" y="33"/>
                  <a:pt x="10" y="32"/>
                  <a:pt x="10" y="31"/>
                </a:cubicBezTo>
                <a:cubicBezTo>
                  <a:pt x="10" y="30"/>
                  <a:pt x="11" y="29"/>
                  <a:pt x="12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5" y="29"/>
                  <a:pt x="56" y="30"/>
                  <a:pt x="56" y="31"/>
                </a:cubicBezTo>
                <a:cubicBezTo>
                  <a:pt x="56" y="32"/>
                  <a:pt x="55" y="33"/>
                  <a:pt x="53" y="33"/>
                </a:cubicBezTo>
                <a:moveTo>
                  <a:pt x="80" y="18"/>
                </a:moveTo>
                <a:cubicBezTo>
                  <a:pt x="80" y="16"/>
                  <a:pt x="82" y="15"/>
                  <a:pt x="8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6" y="15"/>
                  <a:pt x="108" y="16"/>
                  <a:pt x="108" y="18"/>
                </a:cubicBezTo>
                <a:cubicBezTo>
                  <a:pt x="108" y="34"/>
                  <a:pt x="108" y="34"/>
                  <a:pt x="108" y="34"/>
                </a:cubicBezTo>
                <a:cubicBezTo>
                  <a:pt x="108" y="36"/>
                  <a:pt x="106" y="38"/>
                  <a:pt x="104" y="38"/>
                </a:cubicBezTo>
                <a:cubicBezTo>
                  <a:pt x="84" y="38"/>
                  <a:pt x="84" y="38"/>
                  <a:pt x="84" y="38"/>
                </a:cubicBezTo>
                <a:cubicBezTo>
                  <a:pt x="82" y="38"/>
                  <a:pt x="80" y="36"/>
                  <a:pt x="80" y="34"/>
                </a:cubicBezTo>
                <a:lnTo>
                  <a:pt x="80" y="18"/>
                </a:lnTo>
                <a:close/>
                <a:moveTo>
                  <a:pt x="11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2"/>
                  <a:pt x="2" y="84"/>
                  <a:pt x="5" y="84"/>
                </a:cubicBezTo>
                <a:cubicBezTo>
                  <a:pt x="114" y="84"/>
                  <a:pt x="114" y="84"/>
                  <a:pt x="114" y="84"/>
                </a:cubicBezTo>
                <a:cubicBezTo>
                  <a:pt x="117" y="84"/>
                  <a:pt x="119" y="82"/>
                  <a:pt x="119" y="80"/>
                </a:cubicBezTo>
                <a:cubicBezTo>
                  <a:pt x="119" y="4"/>
                  <a:pt x="119" y="4"/>
                  <a:pt x="119" y="4"/>
                </a:cubicBezTo>
                <a:cubicBezTo>
                  <a:pt x="119" y="2"/>
                  <a:pt x="117" y="0"/>
                  <a:pt x="114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73" name="Google Shape;5373;p23"/>
          <p:cNvSpPr/>
          <p:nvPr/>
        </p:nvSpPr>
        <p:spPr>
          <a:xfrm>
            <a:off x="5946776" y="1739900"/>
            <a:ext cx="271463" cy="333375"/>
          </a:xfrm>
          <a:custGeom>
            <a:rect b="b" l="l" r="r" t="t"/>
            <a:pathLst>
              <a:path extrusionOk="0" h="145" w="118">
                <a:moveTo>
                  <a:pt x="92" y="90"/>
                </a:moveTo>
                <a:cubicBezTo>
                  <a:pt x="85" y="96"/>
                  <a:pt x="77" y="105"/>
                  <a:pt x="77" y="119"/>
                </a:cubicBezTo>
                <a:cubicBezTo>
                  <a:pt x="77" y="120"/>
                  <a:pt x="77" y="121"/>
                  <a:pt x="77" y="121"/>
                </a:cubicBezTo>
                <a:cubicBezTo>
                  <a:pt x="75" y="122"/>
                  <a:pt x="70" y="124"/>
                  <a:pt x="59" y="124"/>
                </a:cubicBezTo>
                <a:cubicBezTo>
                  <a:pt x="49" y="124"/>
                  <a:pt x="44" y="122"/>
                  <a:pt x="41" y="121"/>
                </a:cubicBezTo>
                <a:cubicBezTo>
                  <a:pt x="41" y="121"/>
                  <a:pt x="41" y="120"/>
                  <a:pt x="41" y="119"/>
                </a:cubicBezTo>
                <a:cubicBezTo>
                  <a:pt x="41" y="105"/>
                  <a:pt x="33" y="97"/>
                  <a:pt x="26" y="90"/>
                </a:cubicBezTo>
                <a:cubicBezTo>
                  <a:pt x="18" y="82"/>
                  <a:pt x="11" y="75"/>
                  <a:pt x="11" y="55"/>
                </a:cubicBezTo>
                <a:cubicBezTo>
                  <a:pt x="11" y="29"/>
                  <a:pt x="31" y="10"/>
                  <a:pt x="59" y="10"/>
                </a:cubicBezTo>
                <a:cubicBezTo>
                  <a:pt x="87" y="10"/>
                  <a:pt x="107" y="29"/>
                  <a:pt x="107" y="55"/>
                </a:cubicBezTo>
                <a:cubicBezTo>
                  <a:pt x="107" y="75"/>
                  <a:pt x="100" y="82"/>
                  <a:pt x="92" y="90"/>
                </a:cubicBezTo>
                <a:moveTo>
                  <a:pt x="101" y="15"/>
                </a:moveTo>
                <a:cubicBezTo>
                  <a:pt x="90" y="5"/>
                  <a:pt x="75" y="0"/>
                  <a:pt x="59" y="0"/>
                </a:cubicBezTo>
                <a:cubicBezTo>
                  <a:pt x="43" y="0"/>
                  <a:pt x="28" y="5"/>
                  <a:pt x="17" y="15"/>
                </a:cubicBezTo>
                <a:cubicBezTo>
                  <a:pt x="6" y="25"/>
                  <a:pt x="0" y="39"/>
                  <a:pt x="0" y="55"/>
                </a:cubicBezTo>
                <a:cubicBezTo>
                  <a:pt x="0" y="80"/>
                  <a:pt x="10" y="90"/>
                  <a:pt x="18" y="98"/>
                </a:cubicBezTo>
                <a:cubicBezTo>
                  <a:pt x="24" y="103"/>
                  <a:pt x="29" y="107"/>
                  <a:pt x="30" y="116"/>
                </a:cubicBezTo>
                <a:cubicBezTo>
                  <a:pt x="30" y="117"/>
                  <a:pt x="29" y="117"/>
                  <a:pt x="29" y="118"/>
                </a:cubicBezTo>
                <a:cubicBezTo>
                  <a:pt x="28" y="119"/>
                  <a:pt x="27" y="121"/>
                  <a:pt x="27" y="123"/>
                </a:cubicBezTo>
                <a:cubicBezTo>
                  <a:pt x="27" y="128"/>
                  <a:pt x="30" y="133"/>
                  <a:pt x="39" y="136"/>
                </a:cubicBezTo>
                <a:cubicBezTo>
                  <a:pt x="40" y="136"/>
                  <a:pt x="40" y="137"/>
                  <a:pt x="40" y="137"/>
                </a:cubicBezTo>
                <a:cubicBezTo>
                  <a:pt x="42" y="140"/>
                  <a:pt x="46" y="145"/>
                  <a:pt x="59" y="145"/>
                </a:cubicBezTo>
                <a:cubicBezTo>
                  <a:pt x="71" y="145"/>
                  <a:pt x="76" y="140"/>
                  <a:pt x="78" y="137"/>
                </a:cubicBezTo>
                <a:cubicBezTo>
                  <a:pt x="78" y="137"/>
                  <a:pt x="78" y="136"/>
                  <a:pt x="78" y="136"/>
                </a:cubicBezTo>
                <a:cubicBezTo>
                  <a:pt x="88" y="133"/>
                  <a:pt x="91" y="128"/>
                  <a:pt x="91" y="123"/>
                </a:cubicBezTo>
                <a:cubicBezTo>
                  <a:pt x="91" y="121"/>
                  <a:pt x="90" y="119"/>
                  <a:pt x="89" y="118"/>
                </a:cubicBezTo>
                <a:cubicBezTo>
                  <a:pt x="89" y="117"/>
                  <a:pt x="88" y="117"/>
                  <a:pt x="88" y="116"/>
                </a:cubicBezTo>
                <a:cubicBezTo>
                  <a:pt x="89" y="107"/>
                  <a:pt x="94" y="103"/>
                  <a:pt x="100" y="98"/>
                </a:cubicBezTo>
                <a:cubicBezTo>
                  <a:pt x="108" y="90"/>
                  <a:pt x="118" y="80"/>
                  <a:pt x="118" y="55"/>
                </a:cubicBezTo>
                <a:cubicBezTo>
                  <a:pt x="118" y="39"/>
                  <a:pt x="112" y="25"/>
                  <a:pt x="101" y="1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74" name="Google Shape;5374;p23"/>
          <p:cNvSpPr/>
          <p:nvPr/>
        </p:nvSpPr>
        <p:spPr>
          <a:xfrm>
            <a:off x="5991226" y="1781175"/>
            <a:ext cx="93663" cy="90488"/>
          </a:xfrm>
          <a:custGeom>
            <a:rect b="b" l="l" r="r" t="t"/>
            <a:pathLst>
              <a:path extrusionOk="0" h="39" w="41">
                <a:moveTo>
                  <a:pt x="37" y="0"/>
                </a:moveTo>
                <a:cubicBezTo>
                  <a:pt x="15" y="0"/>
                  <a:pt x="0" y="15"/>
                  <a:pt x="0" y="34"/>
                </a:cubicBezTo>
                <a:cubicBezTo>
                  <a:pt x="0" y="37"/>
                  <a:pt x="2" y="39"/>
                  <a:pt x="4" y="39"/>
                </a:cubicBezTo>
                <a:cubicBezTo>
                  <a:pt x="7" y="39"/>
                  <a:pt x="9" y="37"/>
                  <a:pt x="9" y="34"/>
                </a:cubicBezTo>
                <a:cubicBezTo>
                  <a:pt x="9" y="20"/>
                  <a:pt x="20" y="9"/>
                  <a:pt x="37" y="9"/>
                </a:cubicBezTo>
                <a:cubicBezTo>
                  <a:pt x="39" y="9"/>
                  <a:pt x="41" y="7"/>
                  <a:pt x="41" y="4"/>
                </a:cubicBezTo>
                <a:cubicBezTo>
                  <a:pt x="41" y="2"/>
                  <a:pt x="39" y="0"/>
                  <a:pt x="37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75" name="Google Shape;5375;p23"/>
          <p:cNvSpPr/>
          <p:nvPr/>
        </p:nvSpPr>
        <p:spPr>
          <a:xfrm>
            <a:off x="6348413" y="1708150"/>
            <a:ext cx="273050" cy="393700"/>
          </a:xfrm>
          <a:custGeom>
            <a:rect b="b" l="l" r="r" t="t"/>
            <a:pathLst>
              <a:path extrusionOk="0" h="172" w="119">
                <a:moveTo>
                  <a:pt x="69" y="131"/>
                </a:moveTo>
                <a:cubicBezTo>
                  <a:pt x="69" y="134"/>
                  <a:pt x="69" y="138"/>
                  <a:pt x="69" y="138"/>
                </a:cubicBezTo>
                <a:cubicBezTo>
                  <a:pt x="69" y="144"/>
                  <a:pt x="64" y="148"/>
                  <a:pt x="59" y="148"/>
                </a:cubicBezTo>
                <a:cubicBezTo>
                  <a:pt x="54" y="148"/>
                  <a:pt x="50" y="144"/>
                  <a:pt x="50" y="138"/>
                </a:cubicBezTo>
                <a:cubicBezTo>
                  <a:pt x="50" y="138"/>
                  <a:pt x="50" y="134"/>
                  <a:pt x="50" y="131"/>
                </a:cubicBezTo>
                <a:cubicBezTo>
                  <a:pt x="50" y="126"/>
                  <a:pt x="40" y="127"/>
                  <a:pt x="40" y="115"/>
                </a:cubicBezTo>
                <a:cubicBezTo>
                  <a:pt x="40" y="105"/>
                  <a:pt x="49" y="96"/>
                  <a:pt x="59" y="96"/>
                </a:cubicBezTo>
                <a:cubicBezTo>
                  <a:pt x="70" y="96"/>
                  <a:pt x="78" y="105"/>
                  <a:pt x="78" y="115"/>
                </a:cubicBezTo>
                <a:cubicBezTo>
                  <a:pt x="78" y="127"/>
                  <a:pt x="69" y="126"/>
                  <a:pt x="69" y="131"/>
                </a:cubicBezTo>
                <a:moveTo>
                  <a:pt x="21" y="53"/>
                </a:moveTo>
                <a:cubicBezTo>
                  <a:pt x="21" y="31"/>
                  <a:pt x="38" y="14"/>
                  <a:pt x="59" y="14"/>
                </a:cubicBezTo>
                <a:cubicBezTo>
                  <a:pt x="80" y="14"/>
                  <a:pt x="98" y="31"/>
                  <a:pt x="98" y="53"/>
                </a:cubicBezTo>
                <a:cubicBezTo>
                  <a:pt x="98" y="70"/>
                  <a:pt x="98" y="70"/>
                  <a:pt x="98" y="70"/>
                </a:cubicBezTo>
                <a:cubicBezTo>
                  <a:pt x="98" y="70"/>
                  <a:pt x="98" y="72"/>
                  <a:pt x="96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1" y="72"/>
                  <a:pt x="21" y="69"/>
                  <a:pt x="21" y="69"/>
                </a:cubicBezTo>
                <a:cubicBezTo>
                  <a:pt x="21" y="53"/>
                  <a:pt x="21" y="53"/>
                  <a:pt x="21" y="53"/>
                </a:cubicBezTo>
                <a:close/>
                <a:moveTo>
                  <a:pt x="101" y="158"/>
                </a:moveTo>
                <a:cubicBezTo>
                  <a:pt x="97" y="158"/>
                  <a:pt x="94" y="155"/>
                  <a:pt x="94" y="151"/>
                </a:cubicBezTo>
                <a:cubicBezTo>
                  <a:pt x="94" y="148"/>
                  <a:pt x="97" y="145"/>
                  <a:pt x="101" y="145"/>
                </a:cubicBezTo>
                <a:cubicBezTo>
                  <a:pt x="116" y="145"/>
                  <a:pt x="116" y="145"/>
                  <a:pt x="116" y="145"/>
                </a:cubicBezTo>
                <a:cubicBezTo>
                  <a:pt x="116" y="145"/>
                  <a:pt x="119" y="145"/>
                  <a:pt x="119" y="143"/>
                </a:cubicBezTo>
                <a:cubicBezTo>
                  <a:pt x="119" y="134"/>
                  <a:pt x="119" y="134"/>
                  <a:pt x="119" y="134"/>
                </a:cubicBezTo>
                <a:cubicBezTo>
                  <a:pt x="119" y="132"/>
                  <a:pt x="116" y="132"/>
                  <a:pt x="116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97" y="132"/>
                  <a:pt x="94" y="129"/>
                  <a:pt x="94" y="125"/>
                </a:cubicBezTo>
                <a:cubicBezTo>
                  <a:pt x="94" y="122"/>
                  <a:pt x="97" y="119"/>
                  <a:pt x="101" y="119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16" y="119"/>
                  <a:pt x="119" y="119"/>
                  <a:pt x="119" y="117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9" y="106"/>
                  <a:pt x="117" y="106"/>
                  <a:pt x="117" y="106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97" y="106"/>
                  <a:pt x="94" y="103"/>
                  <a:pt x="94" y="100"/>
                </a:cubicBezTo>
                <a:cubicBezTo>
                  <a:pt x="94" y="96"/>
                  <a:pt x="97" y="93"/>
                  <a:pt x="101" y="93"/>
                </a:cubicBezTo>
                <a:cubicBezTo>
                  <a:pt x="117" y="93"/>
                  <a:pt x="117" y="93"/>
                  <a:pt x="117" y="93"/>
                </a:cubicBezTo>
                <a:cubicBezTo>
                  <a:pt x="117" y="93"/>
                  <a:pt x="119" y="93"/>
                  <a:pt x="119" y="91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4"/>
                  <a:pt x="117" y="72"/>
                  <a:pt x="115" y="72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12" y="72"/>
                  <a:pt x="112" y="70"/>
                  <a:pt x="112" y="70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24"/>
                  <a:pt x="88" y="0"/>
                  <a:pt x="59" y="0"/>
                </a:cubicBezTo>
                <a:cubicBezTo>
                  <a:pt x="30" y="0"/>
                  <a:pt x="7" y="24"/>
                  <a:pt x="7" y="53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70"/>
                  <a:pt x="7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4"/>
                  <a:pt x="0" y="76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0"/>
                  <a:pt x="2" y="172"/>
                  <a:pt x="4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7" y="172"/>
                  <a:pt x="119" y="170"/>
                  <a:pt x="119" y="168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158"/>
                  <a:pt x="117" y="158"/>
                  <a:pt x="117" y="158"/>
                </a:cubicBezTo>
                <a:lnTo>
                  <a:pt x="101" y="15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376" name="Google Shape;5376;p23"/>
          <p:cNvGrpSpPr/>
          <p:nvPr/>
        </p:nvGrpSpPr>
        <p:grpSpPr>
          <a:xfrm>
            <a:off x="6743701" y="1770063"/>
            <a:ext cx="280988" cy="269875"/>
            <a:chOff x="6743701" y="1866899"/>
            <a:chExt cx="280988" cy="269875"/>
          </a:xfrm>
        </p:grpSpPr>
        <p:sp>
          <p:nvSpPr>
            <p:cNvPr id="5377" name="Google Shape;5377;p23"/>
            <p:cNvSpPr/>
            <p:nvPr/>
          </p:nvSpPr>
          <p:spPr>
            <a:xfrm>
              <a:off x="6875463" y="1917699"/>
              <a:ext cx="58738" cy="115888"/>
            </a:xfrm>
            <a:custGeom>
              <a:rect b="b" l="l" r="r" t="t"/>
              <a:pathLst>
                <a:path extrusionOk="0" h="51" w="25">
                  <a:moveTo>
                    <a:pt x="15" y="22"/>
                  </a:moveTo>
                  <a:cubicBezTo>
                    <a:pt x="10" y="20"/>
                    <a:pt x="8" y="18"/>
                    <a:pt x="8" y="16"/>
                  </a:cubicBezTo>
                  <a:cubicBezTo>
                    <a:pt x="8" y="14"/>
                    <a:pt x="10" y="12"/>
                    <a:pt x="14" y="12"/>
                  </a:cubicBezTo>
                  <a:cubicBezTo>
                    <a:pt x="17" y="12"/>
                    <a:pt x="20" y="13"/>
                    <a:pt x="20" y="13"/>
                  </a:cubicBezTo>
                  <a:cubicBezTo>
                    <a:pt x="20" y="13"/>
                    <a:pt x="21" y="14"/>
                    <a:pt x="21" y="14"/>
                  </a:cubicBezTo>
                  <a:cubicBezTo>
                    <a:pt x="22" y="14"/>
                    <a:pt x="22" y="13"/>
                    <a:pt x="23" y="12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8"/>
                    <a:pt x="23" y="8"/>
                  </a:cubicBezTo>
                  <a:cubicBezTo>
                    <a:pt x="21" y="7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4" y="8"/>
                    <a:pt x="1" y="12"/>
                    <a:pt x="1" y="17"/>
                  </a:cubicBezTo>
                  <a:cubicBezTo>
                    <a:pt x="1" y="23"/>
                    <a:pt x="6" y="26"/>
                    <a:pt x="12" y="28"/>
                  </a:cubicBezTo>
                  <a:cubicBezTo>
                    <a:pt x="16" y="30"/>
                    <a:pt x="18" y="32"/>
                    <a:pt x="18" y="34"/>
                  </a:cubicBezTo>
                  <a:cubicBezTo>
                    <a:pt x="18" y="37"/>
                    <a:pt x="15" y="39"/>
                    <a:pt x="12" y="39"/>
                  </a:cubicBezTo>
                  <a:cubicBezTo>
                    <a:pt x="8" y="39"/>
                    <a:pt x="4" y="37"/>
                    <a:pt x="4" y="37"/>
                  </a:cubicBezTo>
                  <a:cubicBezTo>
                    <a:pt x="4" y="37"/>
                    <a:pt x="4" y="37"/>
                    <a:pt x="3" y="37"/>
                  </a:cubicBezTo>
                  <a:cubicBezTo>
                    <a:pt x="2" y="37"/>
                    <a:pt x="2" y="37"/>
                    <a:pt x="1" y="3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1" y="42"/>
                    <a:pt x="1" y="43"/>
                  </a:cubicBezTo>
                  <a:cubicBezTo>
                    <a:pt x="4" y="44"/>
                    <a:pt x="9" y="45"/>
                    <a:pt x="9" y="45"/>
                  </a:cubicBezTo>
                  <a:cubicBezTo>
                    <a:pt x="9" y="45"/>
                    <a:pt x="10" y="45"/>
                    <a:pt x="10" y="45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50"/>
                    <a:pt x="11" y="51"/>
                    <a:pt x="12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1"/>
                    <a:pt x="16" y="50"/>
                    <a:pt x="16" y="49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22" y="43"/>
                    <a:pt x="25" y="39"/>
                    <a:pt x="25" y="34"/>
                  </a:cubicBezTo>
                  <a:cubicBezTo>
                    <a:pt x="25" y="28"/>
                    <a:pt x="22" y="25"/>
                    <a:pt x="15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8" name="Google Shape;5378;p23"/>
            <p:cNvSpPr/>
            <p:nvPr/>
          </p:nvSpPr>
          <p:spPr>
            <a:xfrm>
              <a:off x="6743701" y="1866899"/>
              <a:ext cx="280988" cy="269875"/>
            </a:xfrm>
            <a:custGeom>
              <a:rect b="b" l="l" r="r" t="t"/>
              <a:pathLst>
                <a:path extrusionOk="0" h="118" w="123">
                  <a:moveTo>
                    <a:pt x="71" y="9"/>
                  </a:moveTo>
                  <a:cubicBezTo>
                    <a:pt x="60" y="9"/>
                    <a:pt x="51" y="13"/>
                    <a:pt x="43" y="20"/>
                  </a:cubicBezTo>
                  <a:cubicBezTo>
                    <a:pt x="36" y="28"/>
                    <a:pt x="32" y="37"/>
                    <a:pt x="32" y="48"/>
                  </a:cubicBezTo>
                  <a:cubicBezTo>
                    <a:pt x="32" y="58"/>
                    <a:pt x="36" y="68"/>
                    <a:pt x="43" y="75"/>
                  </a:cubicBezTo>
                  <a:cubicBezTo>
                    <a:pt x="51" y="82"/>
                    <a:pt x="60" y="86"/>
                    <a:pt x="71" y="86"/>
                  </a:cubicBezTo>
                  <a:cubicBezTo>
                    <a:pt x="81" y="86"/>
                    <a:pt x="91" y="82"/>
                    <a:pt x="98" y="75"/>
                  </a:cubicBezTo>
                  <a:cubicBezTo>
                    <a:pt x="105" y="68"/>
                    <a:pt x="109" y="58"/>
                    <a:pt x="109" y="48"/>
                  </a:cubicBezTo>
                  <a:cubicBezTo>
                    <a:pt x="109" y="37"/>
                    <a:pt x="105" y="28"/>
                    <a:pt x="98" y="20"/>
                  </a:cubicBezTo>
                  <a:cubicBezTo>
                    <a:pt x="91" y="13"/>
                    <a:pt x="81" y="9"/>
                    <a:pt x="71" y="9"/>
                  </a:cubicBezTo>
                  <a:moveTo>
                    <a:pt x="8" y="118"/>
                  </a:moveTo>
                  <a:cubicBezTo>
                    <a:pt x="6" y="118"/>
                    <a:pt x="4" y="118"/>
                    <a:pt x="3" y="116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3"/>
                    <a:pt x="0" y="111"/>
                    <a:pt x="0" y="109"/>
                  </a:cubicBezTo>
                  <a:cubicBezTo>
                    <a:pt x="0" y="106"/>
                    <a:pt x="2" y="104"/>
                    <a:pt x="4" y="102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31" y="75"/>
                    <a:pt x="31" y="73"/>
                    <a:pt x="30" y="71"/>
                  </a:cubicBezTo>
                  <a:cubicBezTo>
                    <a:pt x="24" y="62"/>
                    <a:pt x="22" y="52"/>
                    <a:pt x="23" y="42"/>
                  </a:cubicBezTo>
                  <a:cubicBezTo>
                    <a:pt x="25" y="31"/>
                    <a:pt x="29" y="22"/>
                    <a:pt x="37" y="14"/>
                  </a:cubicBezTo>
                  <a:cubicBezTo>
                    <a:pt x="46" y="5"/>
                    <a:pt x="58" y="0"/>
                    <a:pt x="71" y="0"/>
                  </a:cubicBezTo>
                  <a:cubicBezTo>
                    <a:pt x="83" y="0"/>
                    <a:pt x="95" y="5"/>
                    <a:pt x="104" y="14"/>
                  </a:cubicBezTo>
                  <a:cubicBezTo>
                    <a:pt x="123" y="32"/>
                    <a:pt x="123" y="63"/>
                    <a:pt x="104" y="81"/>
                  </a:cubicBezTo>
                  <a:cubicBezTo>
                    <a:pt x="95" y="90"/>
                    <a:pt x="84" y="95"/>
                    <a:pt x="71" y="95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63" y="95"/>
                    <a:pt x="54" y="93"/>
                    <a:pt x="47" y="88"/>
                  </a:cubicBezTo>
                  <a:cubicBezTo>
                    <a:pt x="47" y="88"/>
                    <a:pt x="46" y="88"/>
                    <a:pt x="45" y="88"/>
                  </a:cubicBezTo>
                  <a:cubicBezTo>
                    <a:pt x="44" y="88"/>
                    <a:pt x="43" y="88"/>
                    <a:pt x="42" y="89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4" y="117"/>
                    <a:pt x="11" y="118"/>
                    <a:pt x="8" y="1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79" name="Google Shape;5379;p23"/>
          <p:cNvGrpSpPr/>
          <p:nvPr/>
        </p:nvGrpSpPr>
        <p:grpSpPr>
          <a:xfrm>
            <a:off x="5530851" y="1770063"/>
            <a:ext cx="285750" cy="269875"/>
            <a:chOff x="5530851" y="1866899"/>
            <a:chExt cx="285750" cy="269875"/>
          </a:xfrm>
        </p:grpSpPr>
        <p:sp>
          <p:nvSpPr>
            <p:cNvPr id="5380" name="Google Shape;5380;p23"/>
            <p:cNvSpPr/>
            <p:nvPr/>
          </p:nvSpPr>
          <p:spPr>
            <a:xfrm>
              <a:off x="5661026" y="1912936"/>
              <a:ext cx="68263" cy="682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1" name="Google Shape;5381;p23"/>
            <p:cNvSpPr/>
            <p:nvPr/>
          </p:nvSpPr>
          <p:spPr>
            <a:xfrm>
              <a:off x="5530851" y="1866899"/>
              <a:ext cx="285750" cy="269875"/>
            </a:xfrm>
            <a:custGeom>
              <a:rect b="b" l="l" r="r" t="t"/>
              <a:pathLst>
                <a:path extrusionOk="0" h="118" w="125">
                  <a:moveTo>
                    <a:pt x="100" y="75"/>
                  </a:moveTo>
                  <a:cubicBezTo>
                    <a:pt x="99" y="75"/>
                    <a:pt x="98" y="76"/>
                    <a:pt x="97" y="77"/>
                  </a:cubicBezTo>
                  <a:cubicBezTo>
                    <a:pt x="97" y="77"/>
                    <a:pt x="97" y="77"/>
                    <a:pt x="96" y="7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89" y="55"/>
                    <a:pt x="86" y="53"/>
                    <a:pt x="84" y="53"/>
                  </a:cubicBezTo>
                  <a:cubicBezTo>
                    <a:pt x="83" y="53"/>
                    <a:pt x="83" y="53"/>
                    <a:pt x="82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8" y="53"/>
                    <a:pt x="55" y="55"/>
                    <a:pt x="55" y="57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77"/>
                    <a:pt x="48" y="77"/>
                    <a:pt x="47" y="76"/>
                  </a:cubicBezTo>
                  <a:cubicBezTo>
                    <a:pt x="47" y="76"/>
                    <a:pt x="46" y="75"/>
                    <a:pt x="46" y="75"/>
                  </a:cubicBezTo>
                  <a:cubicBezTo>
                    <a:pt x="31" y="60"/>
                    <a:pt x="31" y="35"/>
                    <a:pt x="46" y="20"/>
                  </a:cubicBezTo>
                  <a:cubicBezTo>
                    <a:pt x="53" y="13"/>
                    <a:pt x="62" y="9"/>
                    <a:pt x="73" y="9"/>
                  </a:cubicBezTo>
                  <a:cubicBezTo>
                    <a:pt x="83" y="9"/>
                    <a:pt x="93" y="13"/>
                    <a:pt x="100" y="20"/>
                  </a:cubicBezTo>
                  <a:cubicBezTo>
                    <a:pt x="107" y="28"/>
                    <a:pt x="111" y="37"/>
                    <a:pt x="111" y="48"/>
                  </a:cubicBezTo>
                  <a:cubicBezTo>
                    <a:pt x="111" y="58"/>
                    <a:pt x="107" y="67"/>
                    <a:pt x="100" y="75"/>
                  </a:cubicBezTo>
                  <a:moveTo>
                    <a:pt x="78" y="78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2" y="83"/>
                    <a:pt x="71" y="83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5" y="77"/>
                    <a:pt x="66" y="76"/>
                  </a:cubicBezTo>
                  <a:cubicBezTo>
                    <a:pt x="66" y="76"/>
                    <a:pt x="68" y="66"/>
                    <a:pt x="68" y="63"/>
                  </a:cubicBezTo>
                  <a:cubicBezTo>
                    <a:pt x="68" y="63"/>
                    <a:pt x="68" y="60"/>
                    <a:pt x="68" y="60"/>
                  </a:cubicBezTo>
                  <a:cubicBezTo>
                    <a:pt x="68" y="60"/>
                    <a:pt x="69" y="59"/>
                    <a:pt x="69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6" y="59"/>
                    <a:pt x="76" y="60"/>
                    <a:pt x="76" y="60"/>
                  </a:cubicBezTo>
                  <a:cubicBezTo>
                    <a:pt x="76" y="60"/>
                    <a:pt x="76" y="63"/>
                    <a:pt x="76" y="63"/>
                  </a:cubicBezTo>
                  <a:cubicBezTo>
                    <a:pt x="77" y="66"/>
                    <a:pt x="79" y="76"/>
                    <a:pt x="79" y="76"/>
                  </a:cubicBezTo>
                  <a:cubicBezTo>
                    <a:pt x="79" y="77"/>
                    <a:pt x="79" y="78"/>
                    <a:pt x="78" y="78"/>
                  </a:cubicBezTo>
                  <a:moveTo>
                    <a:pt x="106" y="14"/>
                  </a:moveTo>
                  <a:cubicBezTo>
                    <a:pt x="97" y="5"/>
                    <a:pt x="85" y="0"/>
                    <a:pt x="73" y="0"/>
                  </a:cubicBezTo>
                  <a:cubicBezTo>
                    <a:pt x="60" y="0"/>
                    <a:pt x="48" y="5"/>
                    <a:pt x="39" y="14"/>
                  </a:cubicBezTo>
                  <a:cubicBezTo>
                    <a:pt x="31" y="21"/>
                    <a:pt x="26" y="31"/>
                    <a:pt x="25" y="42"/>
                  </a:cubicBezTo>
                  <a:cubicBezTo>
                    <a:pt x="24" y="52"/>
                    <a:pt x="26" y="62"/>
                    <a:pt x="32" y="71"/>
                  </a:cubicBezTo>
                  <a:cubicBezTo>
                    <a:pt x="32" y="73"/>
                    <a:pt x="33" y="75"/>
                    <a:pt x="31" y="76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2" y="105"/>
                    <a:pt x="0" y="111"/>
                    <a:pt x="4" y="115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7"/>
                    <a:pt x="8" y="118"/>
                    <a:pt x="10" y="118"/>
                  </a:cubicBezTo>
                  <a:cubicBezTo>
                    <a:pt x="13" y="118"/>
                    <a:pt x="16" y="117"/>
                    <a:pt x="19" y="114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5" y="88"/>
                    <a:pt x="46" y="88"/>
                    <a:pt x="47" y="88"/>
                  </a:cubicBezTo>
                  <a:cubicBezTo>
                    <a:pt x="48" y="88"/>
                    <a:pt x="49" y="88"/>
                    <a:pt x="49" y="88"/>
                  </a:cubicBezTo>
                  <a:cubicBezTo>
                    <a:pt x="51" y="90"/>
                    <a:pt x="52" y="90"/>
                    <a:pt x="54" y="91"/>
                  </a:cubicBezTo>
                  <a:cubicBezTo>
                    <a:pt x="55" y="92"/>
                    <a:pt x="56" y="92"/>
                    <a:pt x="57" y="92"/>
                  </a:cubicBezTo>
                  <a:cubicBezTo>
                    <a:pt x="58" y="93"/>
                    <a:pt x="59" y="93"/>
                    <a:pt x="61" y="94"/>
                  </a:cubicBezTo>
                  <a:cubicBezTo>
                    <a:pt x="65" y="95"/>
                    <a:pt x="69" y="95"/>
                    <a:pt x="73" y="95"/>
                  </a:cubicBezTo>
                  <a:cubicBezTo>
                    <a:pt x="78" y="95"/>
                    <a:pt x="83" y="94"/>
                    <a:pt x="88" y="93"/>
                  </a:cubicBezTo>
                  <a:cubicBezTo>
                    <a:pt x="89" y="93"/>
                    <a:pt x="89" y="92"/>
                    <a:pt x="90" y="92"/>
                  </a:cubicBezTo>
                  <a:cubicBezTo>
                    <a:pt x="94" y="91"/>
                    <a:pt x="97" y="89"/>
                    <a:pt x="100" y="87"/>
                  </a:cubicBezTo>
                  <a:cubicBezTo>
                    <a:pt x="102" y="85"/>
                    <a:pt x="104" y="83"/>
                    <a:pt x="106" y="81"/>
                  </a:cubicBezTo>
                  <a:cubicBezTo>
                    <a:pt x="125" y="63"/>
                    <a:pt x="125" y="32"/>
                    <a:pt x="106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82" name="Google Shape;5382;p23"/>
          <p:cNvGrpSpPr/>
          <p:nvPr/>
        </p:nvGrpSpPr>
        <p:grpSpPr>
          <a:xfrm>
            <a:off x="7180263" y="1816100"/>
            <a:ext cx="273050" cy="179388"/>
            <a:chOff x="7180263" y="1912936"/>
            <a:chExt cx="273050" cy="179388"/>
          </a:xfrm>
        </p:grpSpPr>
        <p:sp>
          <p:nvSpPr>
            <p:cNvPr id="5383" name="Google Shape;5383;p23"/>
            <p:cNvSpPr/>
            <p:nvPr/>
          </p:nvSpPr>
          <p:spPr>
            <a:xfrm>
              <a:off x="7180263" y="1912936"/>
              <a:ext cx="82550" cy="171450"/>
            </a:xfrm>
            <a:custGeom>
              <a:rect b="b" l="l" r="r" t="t"/>
              <a:pathLst>
                <a:path extrusionOk="0" h="75" w="36">
                  <a:moveTo>
                    <a:pt x="36" y="63"/>
                  </a:moveTo>
                  <a:cubicBezTo>
                    <a:pt x="36" y="65"/>
                    <a:pt x="35" y="68"/>
                    <a:pt x="32" y="68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2" y="75"/>
                    <a:pt x="0" y="74"/>
                    <a:pt x="0" y="7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2" y="7"/>
                    <a:pt x="4" y="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0"/>
                    <a:pt x="36" y="1"/>
                    <a:pt x="36" y="3"/>
                  </a:cubicBezTo>
                  <a:lnTo>
                    <a:pt x="36" y="6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4" name="Google Shape;5384;p23"/>
            <p:cNvSpPr/>
            <p:nvPr/>
          </p:nvSpPr>
          <p:spPr>
            <a:xfrm>
              <a:off x="7369176" y="1930399"/>
              <a:ext cx="84138" cy="161925"/>
            </a:xfrm>
            <a:custGeom>
              <a:rect b="b" l="l" r="r" t="t"/>
              <a:pathLst>
                <a:path extrusionOk="0" h="70" w="37">
                  <a:moveTo>
                    <a:pt x="37" y="63"/>
                  </a:moveTo>
                  <a:cubicBezTo>
                    <a:pt x="37" y="66"/>
                    <a:pt x="35" y="68"/>
                    <a:pt x="33" y="68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2" y="70"/>
                    <a:pt x="0" y="68"/>
                    <a:pt x="0" y="6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2" y="2"/>
                    <a:pt x="5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7" y="1"/>
                    <a:pt x="37" y="4"/>
                  </a:cubicBezTo>
                  <a:lnTo>
                    <a:pt x="37" y="6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5" name="Google Shape;5385;p23"/>
            <p:cNvSpPr/>
            <p:nvPr/>
          </p:nvSpPr>
          <p:spPr>
            <a:xfrm>
              <a:off x="7302501" y="2012949"/>
              <a:ext cx="52388" cy="76200"/>
            </a:xfrm>
            <a:custGeom>
              <a:rect b="b" l="l" r="r" t="t"/>
              <a:pathLst>
                <a:path extrusionOk="0" h="33" w="23">
                  <a:moveTo>
                    <a:pt x="12" y="20"/>
                  </a:moveTo>
                  <a:cubicBezTo>
                    <a:pt x="7" y="20"/>
                    <a:pt x="3" y="16"/>
                    <a:pt x="3" y="11"/>
                  </a:cubicBezTo>
                  <a:cubicBezTo>
                    <a:pt x="3" y="6"/>
                    <a:pt x="7" y="3"/>
                    <a:pt x="12" y="3"/>
                  </a:cubicBezTo>
                  <a:cubicBezTo>
                    <a:pt x="16" y="3"/>
                    <a:pt x="20" y="6"/>
                    <a:pt x="20" y="11"/>
                  </a:cubicBezTo>
                  <a:cubicBezTo>
                    <a:pt x="20" y="16"/>
                    <a:pt x="16" y="20"/>
                    <a:pt x="12" y="20"/>
                  </a:cubicBezTo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11" y="33"/>
                    <a:pt x="12" y="33"/>
                  </a:cubicBezTo>
                  <a:cubicBezTo>
                    <a:pt x="13" y="3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6" name="Google Shape;5386;p23"/>
            <p:cNvSpPr/>
            <p:nvPr/>
          </p:nvSpPr>
          <p:spPr>
            <a:xfrm>
              <a:off x="7275513" y="1912936"/>
              <a:ext cx="84138" cy="161925"/>
            </a:xfrm>
            <a:custGeom>
              <a:rect b="b" l="l" r="r" t="t"/>
              <a:pathLst>
                <a:path extrusionOk="0" h="71" w="37">
                  <a:moveTo>
                    <a:pt x="7" y="56"/>
                  </a:moveTo>
                  <a:cubicBezTo>
                    <a:pt x="7" y="46"/>
                    <a:pt x="14" y="39"/>
                    <a:pt x="24" y="39"/>
                  </a:cubicBezTo>
                  <a:cubicBezTo>
                    <a:pt x="28" y="39"/>
                    <a:pt x="32" y="41"/>
                    <a:pt x="35" y="44"/>
                  </a:cubicBezTo>
                  <a:cubicBezTo>
                    <a:pt x="36" y="44"/>
                    <a:pt x="37" y="45"/>
                    <a:pt x="37" y="42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2"/>
                    <a:pt x="35" y="10"/>
                    <a:pt x="33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5"/>
                    <a:pt x="2" y="68"/>
                    <a:pt x="4" y="69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3" y="71"/>
                    <a:pt x="12" y="70"/>
                    <a:pt x="11" y="69"/>
                  </a:cubicBezTo>
                  <a:cubicBezTo>
                    <a:pt x="8" y="63"/>
                    <a:pt x="7" y="59"/>
                    <a:pt x="7" y="5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7" name="Google Shape;5387;p23"/>
            <p:cNvSpPr/>
            <p:nvPr/>
          </p:nvSpPr>
          <p:spPr>
            <a:xfrm>
              <a:off x="7345363" y="2068511"/>
              <a:ext cx="14288" cy="23813"/>
            </a:xfrm>
            <a:custGeom>
              <a:rect b="b" l="l" r="r" t="t"/>
              <a:pathLst>
                <a:path extrusionOk="0" h="10" w="6">
                  <a:moveTo>
                    <a:pt x="3" y="4"/>
                  </a:moveTo>
                  <a:cubicBezTo>
                    <a:pt x="3" y="5"/>
                    <a:pt x="2" y="7"/>
                    <a:pt x="1" y="8"/>
                  </a:cubicBezTo>
                  <a:cubicBezTo>
                    <a:pt x="1" y="8"/>
                    <a:pt x="0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0"/>
                    <a:pt x="6" y="8"/>
                    <a:pt x="6" y="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4" y="3"/>
                    <a:pt x="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88" name="Google Shape;5388;p23"/>
          <p:cNvGrpSpPr/>
          <p:nvPr/>
        </p:nvGrpSpPr>
        <p:grpSpPr>
          <a:xfrm>
            <a:off x="7607301" y="1758950"/>
            <a:ext cx="273050" cy="293688"/>
            <a:chOff x="7607301" y="1855786"/>
            <a:chExt cx="273050" cy="293688"/>
          </a:xfrm>
        </p:grpSpPr>
        <p:grpSp>
          <p:nvGrpSpPr>
            <p:cNvPr id="5389" name="Google Shape;5389;p23"/>
            <p:cNvGrpSpPr/>
            <p:nvPr/>
          </p:nvGrpSpPr>
          <p:grpSpPr>
            <a:xfrm>
              <a:off x="7607301" y="1855786"/>
              <a:ext cx="209551" cy="293688"/>
              <a:chOff x="7607301" y="1855786"/>
              <a:chExt cx="209551" cy="293688"/>
            </a:xfrm>
          </p:grpSpPr>
          <p:sp>
            <p:nvSpPr>
              <p:cNvPr id="5390" name="Google Shape;5390;p23"/>
              <p:cNvSpPr/>
              <p:nvPr/>
            </p:nvSpPr>
            <p:spPr>
              <a:xfrm>
                <a:off x="7607301" y="1855786"/>
                <a:ext cx="119063" cy="119063"/>
              </a:xfrm>
              <a:custGeom>
                <a:rect b="b" l="l" r="r" t="t"/>
                <a:pathLst>
                  <a:path extrusionOk="0" h="52" w="52">
                    <a:moveTo>
                      <a:pt x="50" y="36"/>
                    </a:moveTo>
                    <a:cubicBezTo>
                      <a:pt x="52" y="37"/>
                      <a:pt x="52" y="40"/>
                      <a:pt x="50" y="42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40" y="52"/>
                      <a:pt x="37" y="52"/>
                      <a:pt x="35" y="5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5"/>
                      <a:pt x="0" y="12"/>
                      <a:pt x="1" y="1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0"/>
                      <a:pt x="15" y="0"/>
                      <a:pt x="16" y="2"/>
                    </a:cubicBezTo>
                    <a:lnTo>
                      <a:pt x="50" y="36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1" name="Google Shape;5391;p23"/>
              <p:cNvSpPr/>
              <p:nvPr/>
            </p:nvSpPr>
            <p:spPr>
              <a:xfrm>
                <a:off x="7669213" y="2000249"/>
                <a:ext cx="147638" cy="149225"/>
              </a:xfrm>
              <a:custGeom>
                <a:rect b="b" l="l" r="r" t="t"/>
                <a:pathLst>
                  <a:path extrusionOk="0" h="65" w="64">
                    <a:moveTo>
                      <a:pt x="48" y="29"/>
                    </a:moveTo>
                    <a:cubicBezTo>
                      <a:pt x="44" y="32"/>
                      <a:pt x="44" y="32"/>
                      <a:pt x="44" y="32"/>
                    </a:cubicBezTo>
                    <a:cubicBezTo>
                      <a:pt x="41" y="34"/>
                      <a:pt x="40" y="37"/>
                      <a:pt x="41" y="40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4" y="48"/>
                      <a:pt x="43" y="48"/>
                      <a:pt x="40" y="47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4" y="42"/>
                      <a:pt x="30" y="42"/>
                      <a:pt x="28" y="43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1" y="48"/>
                      <a:pt x="20" y="48"/>
                      <a:pt x="21" y="45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37"/>
                      <a:pt x="22" y="34"/>
                      <a:pt x="20" y="32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3" y="27"/>
                      <a:pt x="14" y="26"/>
                      <a:pt x="17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5" y="26"/>
                      <a:pt x="28" y="24"/>
                      <a:pt x="29" y="21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1" y="13"/>
                      <a:pt x="33" y="13"/>
                      <a:pt x="33" y="16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6" y="24"/>
                      <a:pt x="39" y="26"/>
                      <a:pt x="42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0" y="26"/>
                      <a:pt x="50" y="27"/>
                      <a:pt x="48" y="29"/>
                    </a:cubicBezTo>
                    <a:moveTo>
                      <a:pt x="32" y="0"/>
                    </a:moveTo>
                    <a:cubicBezTo>
                      <a:pt x="14" y="0"/>
                      <a:pt x="0" y="15"/>
                      <a:pt x="0" y="32"/>
                    </a:cubicBezTo>
                    <a:cubicBezTo>
                      <a:pt x="0" y="50"/>
                      <a:pt x="14" y="65"/>
                      <a:pt x="32" y="65"/>
                    </a:cubicBezTo>
                    <a:cubicBezTo>
                      <a:pt x="50" y="65"/>
                      <a:pt x="64" y="50"/>
                      <a:pt x="64" y="32"/>
                    </a:cubicBezTo>
                    <a:cubicBezTo>
                      <a:pt x="64" y="15"/>
                      <a:pt x="50" y="0"/>
                      <a:pt x="32" y="0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392" name="Google Shape;5392;p23"/>
            <p:cNvSpPr/>
            <p:nvPr/>
          </p:nvSpPr>
          <p:spPr>
            <a:xfrm>
              <a:off x="7715251" y="1855786"/>
              <a:ext cx="165100" cy="133350"/>
            </a:xfrm>
            <a:custGeom>
              <a:rect b="b" l="l" r="r" t="t"/>
              <a:pathLst>
                <a:path extrusionOk="0" h="58" w="72">
                  <a:moveTo>
                    <a:pt x="70" y="10"/>
                  </a:moveTo>
                  <a:cubicBezTo>
                    <a:pt x="62" y="2"/>
                    <a:pt x="62" y="2"/>
                    <a:pt x="62" y="2"/>
                  </a:cubicBezTo>
                  <a:cubicBezTo>
                    <a:pt x="60" y="0"/>
                    <a:pt x="57" y="0"/>
                    <a:pt x="55" y="2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0" y="57"/>
                    <a:pt x="6" y="55"/>
                  </a:cubicBezTo>
                  <a:cubicBezTo>
                    <a:pt x="8" y="54"/>
                    <a:pt x="11" y="54"/>
                    <a:pt x="13" y="54"/>
                  </a:cubicBezTo>
                  <a:cubicBezTo>
                    <a:pt x="18" y="54"/>
                    <a:pt x="23" y="55"/>
                    <a:pt x="27" y="57"/>
                  </a:cubicBezTo>
                  <a:cubicBezTo>
                    <a:pt x="27" y="57"/>
                    <a:pt x="29" y="58"/>
                    <a:pt x="30" y="56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2" y="15"/>
                    <a:pt x="72" y="12"/>
                    <a:pt x="70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93" name="Google Shape;5393;p23"/>
          <p:cNvGrpSpPr/>
          <p:nvPr/>
        </p:nvGrpSpPr>
        <p:grpSpPr>
          <a:xfrm>
            <a:off x="1941513" y="2457450"/>
            <a:ext cx="273050" cy="234951"/>
            <a:chOff x="1941513" y="2401886"/>
            <a:chExt cx="273050" cy="234951"/>
          </a:xfrm>
        </p:grpSpPr>
        <p:sp>
          <p:nvSpPr>
            <p:cNvPr id="5394" name="Google Shape;5394;p23"/>
            <p:cNvSpPr/>
            <p:nvPr/>
          </p:nvSpPr>
          <p:spPr>
            <a:xfrm>
              <a:off x="1941513" y="2401886"/>
              <a:ext cx="180975" cy="682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5" name="Google Shape;5395;p23"/>
            <p:cNvSpPr/>
            <p:nvPr/>
          </p:nvSpPr>
          <p:spPr>
            <a:xfrm>
              <a:off x="1941513" y="2459036"/>
              <a:ext cx="180975" cy="46038"/>
            </a:xfrm>
            <a:custGeom>
              <a:rect b="b" l="l" r="r" t="t"/>
              <a:pathLst>
                <a:path extrusionOk="0" h="20" w="79">
                  <a:moveTo>
                    <a:pt x="40" y="20"/>
                  </a:moveTo>
                  <a:cubicBezTo>
                    <a:pt x="61" y="20"/>
                    <a:pt x="79" y="13"/>
                    <a:pt x="79" y="5"/>
                  </a:cubicBezTo>
                  <a:cubicBezTo>
                    <a:pt x="79" y="3"/>
                    <a:pt x="79" y="2"/>
                    <a:pt x="78" y="1"/>
                  </a:cubicBezTo>
                  <a:cubicBezTo>
                    <a:pt x="78" y="1"/>
                    <a:pt x="77" y="0"/>
                    <a:pt x="77" y="1"/>
                  </a:cubicBezTo>
                  <a:cubicBezTo>
                    <a:pt x="74" y="2"/>
                    <a:pt x="72" y="3"/>
                    <a:pt x="69" y="5"/>
                  </a:cubicBezTo>
                  <a:cubicBezTo>
                    <a:pt x="61" y="8"/>
                    <a:pt x="51" y="9"/>
                    <a:pt x="40" y="9"/>
                  </a:cubicBezTo>
                  <a:cubicBezTo>
                    <a:pt x="29" y="9"/>
                    <a:pt x="18" y="8"/>
                    <a:pt x="10" y="5"/>
                  </a:cubicBezTo>
                  <a:cubicBezTo>
                    <a:pt x="7" y="3"/>
                    <a:pt x="5" y="2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13"/>
                    <a:pt x="18" y="20"/>
                    <a:pt x="40" y="2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6" name="Google Shape;5396;p23"/>
            <p:cNvSpPr/>
            <p:nvPr/>
          </p:nvSpPr>
          <p:spPr>
            <a:xfrm>
              <a:off x="1941513" y="2562224"/>
              <a:ext cx="127000" cy="46038"/>
            </a:xfrm>
            <a:custGeom>
              <a:rect b="b" l="l" r="r" t="t"/>
              <a:pathLst>
                <a:path extrusionOk="0" h="20" w="55">
                  <a:moveTo>
                    <a:pt x="51" y="9"/>
                  </a:moveTo>
                  <a:cubicBezTo>
                    <a:pt x="51" y="9"/>
                    <a:pt x="51" y="9"/>
                    <a:pt x="50" y="9"/>
                  </a:cubicBezTo>
                  <a:cubicBezTo>
                    <a:pt x="47" y="9"/>
                    <a:pt x="43" y="9"/>
                    <a:pt x="40" y="9"/>
                  </a:cubicBezTo>
                  <a:cubicBezTo>
                    <a:pt x="29" y="9"/>
                    <a:pt x="18" y="8"/>
                    <a:pt x="10" y="5"/>
                  </a:cubicBezTo>
                  <a:cubicBezTo>
                    <a:pt x="7" y="3"/>
                    <a:pt x="5" y="3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13"/>
                    <a:pt x="18" y="20"/>
                    <a:pt x="40" y="20"/>
                  </a:cubicBezTo>
                  <a:cubicBezTo>
                    <a:pt x="44" y="20"/>
                    <a:pt x="50" y="20"/>
                    <a:pt x="54" y="19"/>
                  </a:cubicBezTo>
                  <a:cubicBezTo>
                    <a:pt x="55" y="19"/>
                    <a:pt x="55" y="19"/>
                    <a:pt x="55" y="18"/>
                  </a:cubicBezTo>
                  <a:cubicBezTo>
                    <a:pt x="53" y="16"/>
                    <a:pt x="51" y="12"/>
                    <a:pt x="51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7" name="Google Shape;5397;p23"/>
            <p:cNvSpPr/>
            <p:nvPr/>
          </p:nvSpPr>
          <p:spPr>
            <a:xfrm>
              <a:off x="1941513" y="2527299"/>
              <a:ext cx="117475" cy="46038"/>
            </a:xfrm>
            <a:custGeom>
              <a:rect b="b" l="l" r="r" t="t"/>
              <a:pathLst>
                <a:path extrusionOk="0" h="20" w="51">
                  <a:moveTo>
                    <a:pt x="40" y="20"/>
                  </a:moveTo>
                  <a:cubicBezTo>
                    <a:pt x="44" y="20"/>
                    <a:pt x="47" y="20"/>
                    <a:pt x="49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6"/>
                    <a:pt x="50" y="13"/>
                    <a:pt x="51" y="10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47" y="9"/>
                    <a:pt x="44" y="9"/>
                    <a:pt x="40" y="9"/>
                  </a:cubicBezTo>
                  <a:cubicBezTo>
                    <a:pt x="29" y="9"/>
                    <a:pt x="18" y="8"/>
                    <a:pt x="10" y="5"/>
                  </a:cubicBezTo>
                  <a:cubicBezTo>
                    <a:pt x="7" y="3"/>
                    <a:pt x="5" y="3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13"/>
                    <a:pt x="18" y="20"/>
                    <a:pt x="40" y="2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8" name="Google Shape;5398;p23"/>
            <p:cNvSpPr/>
            <p:nvPr/>
          </p:nvSpPr>
          <p:spPr>
            <a:xfrm>
              <a:off x="1941513" y="2492374"/>
              <a:ext cx="142875" cy="46038"/>
            </a:xfrm>
            <a:custGeom>
              <a:rect b="b" l="l" r="r" t="t"/>
              <a:pathLst>
                <a:path extrusionOk="0" h="20" w="62">
                  <a:moveTo>
                    <a:pt x="61" y="8"/>
                  </a:moveTo>
                  <a:cubicBezTo>
                    <a:pt x="61" y="8"/>
                    <a:pt x="62" y="7"/>
                    <a:pt x="61" y="7"/>
                  </a:cubicBezTo>
                  <a:cubicBezTo>
                    <a:pt x="54" y="9"/>
                    <a:pt x="48" y="9"/>
                    <a:pt x="40" y="9"/>
                  </a:cubicBezTo>
                  <a:cubicBezTo>
                    <a:pt x="29" y="9"/>
                    <a:pt x="18" y="8"/>
                    <a:pt x="10" y="5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13"/>
                    <a:pt x="18" y="20"/>
                    <a:pt x="40" y="20"/>
                  </a:cubicBezTo>
                  <a:cubicBezTo>
                    <a:pt x="44" y="20"/>
                    <a:pt x="48" y="20"/>
                    <a:pt x="52" y="19"/>
                  </a:cubicBezTo>
                  <a:cubicBezTo>
                    <a:pt x="53" y="19"/>
                    <a:pt x="53" y="18"/>
                    <a:pt x="53" y="18"/>
                  </a:cubicBezTo>
                  <a:cubicBezTo>
                    <a:pt x="55" y="14"/>
                    <a:pt x="58" y="11"/>
                    <a:pt x="61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9" name="Google Shape;5399;p23"/>
            <p:cNvSpPr/>
            <p:nvPr/>
          </p:nvSpPr>
          <p:spPr>
            <a:xfrm>
              <a:off x="2125663" y="2528887"/>
              <a:ext cx="36512" cy="76200"/>
            </a:xfrm>
            <a:custGeom>
              <a:rect b="b" l="l" r="r" t="t"/>
              <a:pathLst>
                <a:path extrusionOk="0" h="33" w="16">
                  <a:moveTo>
                    <a:pt x="10" y="14"/>
                  </a:moveTo>
                  <a:cubicBezTo>
                    <a:pt x="6" y="13"/>
                    <a:pt x="5" y="12"/>
                    <a:pt x="5" y="10"/>
                  </a:cubicBezTo>
                  <a:cubicBezTo>
                    <a:pt x="5" y="9"/>
                    <a:pt x="6" y="8"/>
                    <a:pt x="9" y="8"/>
                  </a:cubicBezTo>
                  <a:cubicBezTo>
                    <a:pt x="11" y="8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8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3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3" y="5"/>
                    <a:pt x="1" y="7"/>
                    <a:pt x="1" y="11"/>
                  </a:cubicBezTo>
                  <a:cubicBezTo>
                    <a:pt x="1" y="15"/>
                    <a:pt x="4" y="16"/>
                    <a:pt x="7" y="18"/>
                  </a:cubicBezTo>
                  <a:cubicBezTo>
                    <a:pt x="10" y="19"/>
                    <a:pt x="11" y="20"/>
                    <a:pt x="11" y="22"/>
                  </a:cubicBezTo>
                  <a:cubicBezTo>
                    <a:pt x="11" y="24"/>
                    <a:pt x="10" y="25"/>
                    <a:pt x="7" y="25"/>
                  </a:cubicBezTo>
                  <a:cubicBezTo>
                    <a:pt x="5" y="25"/>
                    <a:pt x="3" y="24"/>
                    <a:pt x="3" y="24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1" y="24"/>
                    <a:pt x="1" y="2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7"/>
                    <a:pt x="1" y="27"/>
                  </a:cubicBezTo>
                  <a:cubicBezTo>
                    <a:pt x="3" y="28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7" y="33"/>
                    <a:pt x="8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10" y="32"/>
                    <a:pt x="10" y="31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4" y="28"/>
                    <a:pt x="16" y="25"/>
                    <a:pt x="16" y="21"/>
                  </a:cubicBezTo>
                  <a:cubicBezTo>
                    <a:pt x="16" y="18"/>
                    <a:pt x="14" y="16"/>
                    <a:pt x="10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0" name="Google Shape;5400;p23"/>
            <p:cNvSpPr/>
            <p:nvPr/>
          </p:nvSpPr>
          <p:spPr>
            <a:xfrm>
              <a:off x="2074863" y="2497137"/>
              <a:ext cx="139700" cy="139700"/>
            </a:xfrm>
            <a:custGeom>
              <a:rect b="b" l="l" r="r" t="t"/>
              <a:pathLst>
                <a:path extrusionOk="0" h="61" w="61">
                  <a:moveTo>
                    <a:pt x="30" y="54"/>
                  </a:moveTo>
                  <a:cubicBezTo>
                    <a:pt x="17" y="54"/>
                    <a:pt x="7" y="43"/>
                    <a:pt x="7" y="30"/>
                  </a:cubicBezTo>
                  <a:cubicBezTo>
                    <a:pt x="7" y="17"/>
                    <a:pt x="17" y="7"/>
                    <a:pt x="30" y="7"/>
                  </a:cubicBezTo>
                  <a:cubicBezTo>
                    <a:pt x="43" y="7"/>
                    <a:pt x="54" y="17"/>
                    <a:pt x="54" y="30"/>
                  </a:cubicBezTo>
                  <a:cubicBezTo>
                    <a:pt x="54" y="43"/>
                    <a:pt x="43" y="54"/>
                    <a:pt x="30" y="54"/>
                  </a:cubicBezTo>
                  <a:moveTo>
                    <a:pt x="30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7"/>
                    <a:pt x="13" y="61"/>
                    <a:pt x="30" y="61"/>
                  </a:cubicBezTo>
                  <a:cubicBezTo>
                    <a:pt x="47" y="61"/>
                    <a:pt x="61" y="47"/>
                    <a:pt x="61" y="30"/>
                  </a:cubicBezTo>
                  <a:cubicBezTo>
                    <a:pt x="61" y="13"/>
                    <a:pt x="47" y="0"/>
                    <a:pt x="3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01" name="Google Shape;5401;p23"/>
          <p:cNvGrpSpPr/>
          <p:nvPr/>
        </p:nvGrpSpPr>
        <p:grpSpPr>
          <a:xfrm>
            <a:off x="8356600" y="1763713"/>
            <a:ext cx="271462" cy="284163"/>
            <a:chOff x="8356600" y="1860549"/>
            <a:chExt cx="271462" cy="284163"/>
          </a:xfrm>
        </p:grpSpPr>
        <p:sp>
          <p:nvSpPr>
            <p:cNvPr id="5402" name="Google Shape;5402;p23"/>
            <p:cNvSpPr/>
            <p:nvPr/>
          </p:nvSpPr>
          <p:spPr>
            <a:xfrm>
              <a:off x="8469313" y="1970087"/>
              <a:ext cx="44450" cy="87313"/>
            </a:xfrm>
            <a:custGeom>
              <a:rect b="b" l="l" r="r" t="t"/>
              <a:pathLst>
                <a:path extrusionOk="0" h="38" w="19">
                  <a:moveTo>
                    <a:pt x="11" y="16"/>
                  </a:moveTo>
                  <a:cubicBezTo>
                    <a:pt x="7" y="15"/>
                    <a:pt x="6" y="14"/>
                    <a:pt x="6" y="12"/>
                  </a:cubicBezTo>
                  <a:cubicBezTo>
                    <a:pt x="6" y="11"/>
                    <a:pt x="7" y="9"/>
                    <a:pt x="10" y="9"/>
                  </a:cubicBezTo>
                  <a:cubicBezTo>
                    <a:pt x="13" y="9"/>
                    <a:pt x="15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7" y="10"/>
                    <a:pt x="17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6"/>
                    <a:pt x="17" y="6"/>
                  </a:cubicBezTo>
                  <a:cubicBezTo>
                    <a:pt x="15" y="5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3" y="6"/>
                    <a:pt x="1" y="9"/>
                    <a:pt x="1" y="12"/>
                  </a:cubicBezTo>
                  <a:cubicBezTo>
                    <a:pt x="1" y="17"/>
                    <a:pt x="5" y="19"/>
                    <a:pt x="9" y="21"/>
                  </a:cubicBezTo>
                  <a:cubicBezTo>
                    <a:pt x="12" y="22"/>
                    <a:pt x="13" y="23"/>
                    <a:pt x="13" y="25"/>
                  </a:cubicBezTo>
                  <a:cubicBezTo>
                    <a:pt x="13" y="27"/>
                    <a:pt x="12" y="29"/>
                    <a:pt x="9" y="29"/>
                  </a:cubicBezTo>
                  <a:cubicBezTo>
                    <a:pt x="7" y="29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7"/>
                    <a:pt x="1" y="28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3" y="32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8"/>
                    <a:pt x="9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2" y="37"/>
                    <a:pt x="12" y="36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6" y="32"/>
                    <a:pt x="19" y="29"/>
                    <a:pt x="19" y="25"/>
                  </a:cubicBezTo>
                  <a:cubicBezTo>
                    <a:pt x="19" y="21"/>
                    <a:pt x="17" y="18"/>
                    <a:pt x="11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3" name="Google Shape;5403;p23"/>
            <p:cNvSpPr/>
            <p:nvPr/>
          </p:nvSpPr>
          <p:spPr>
            <a:xfrm>
              <a:off x="8359775" y="1860549"/>
              <a:ext cx="263525" cy="95250"/>
            </a:xfrm>
            <a:custGeom>
              <a:rect b="b" l="l" r="r" t="t"/>
              <a:pathLst>
                <a:path extrusionOk="0" h="42" w="115">
                  <a:moveTo>
                    <a:pt x="113" y="40"/>
                  </a:moveTo>
                  <a:cubicBezTo>
                    <a:pt x="115" y="41"/>
                    <a:pt x="115" y="42"/>
                    <a:pt x="11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1"/>
                    <a:pt x="2" y="40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6" y="0"/>
                    <a:pt x="59" y="0"/>
                    <a:pt x="61" y="1"/>
                  </a:cubicBezTo>
                  <a:lnTo>
                    <a:pt x="113" y="4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4" name="Google Shape;5404;p23"/>
            <p:cNvSpPr/>
            <p:nvPr/>
          </p:nvSpPr>
          <p:spPr>
            <a:xfrm>
              <a:off x="8356600" y="1976437"/>
              <a:ext cx="271462" cy="168275"/>
            </a:xfrm>
            <a:custGeom>
              <a:rect b="b" l="l" r="r" t="t"/>
              <a:pathLst>
                <a:path extrusionOk="0" h="73" w="118">
                  <a:moveTo>
                    <a:pt x="114" y="3"/>
                  </a:moveTo>
                  <a:cubicBezTo>
                    <a:pt x="62" y="41"/>
                    <a:pt x="62" y="41"/>
                    <a:pt x="62" y="41"/>
                  </a:cubicBezTo>
                  <a:cubicBezTo>
                    <a:pt x="60" y="43"/>
                    <a:pt x="57" y="43"/>
                    <a:pt x="55" y="4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0" y="1"/>
                    <a:pt x="0" y="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3"/>
                    <a:pt x="4" y="73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6" y="73"/>
                    <a:pt x="118" y="71"/>
                    <a:pt x="118" y="69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0"/>
                    <a:pt x="115" y="2"/>
                    <a:pt x="114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05" name="Google Shape;5405;p23"/>
          <p:cNvGrpSpPr/>
          <p:nvPr/>
        </p:nvGrpSpPr>
        <p:grpSpPr>
          <a:xfrm>
            <a:off x="649288" y="2403476"/>
            <a:ext cx="273050" cy="339725"/>
            <a:chOff x="649288" y="2347912"/>
            <a:chExt cx="273050" cy="339725"/>
          </a:xfrm>
        </p:grpSpPr>
        <p:sp>
          <p:nvSpPr>
            <p:cNvPr id="5406" name="Google Shape;5406;p23"/>
            <p:cNvSpPr/>
            <p:nvPr/>
          </p:nvSpPr>
          <p:spPr>
            <a:xfrm>
              <a:off x="727075" y="2487612"/>
              <a:ext cx="117475" cy="115888"/>
            </a:xfrm>
            <a:custGeom>
              <a:rect b="b" l="l" r="r" t="t"/>
              <a:pathLst>
                <a:path extrusionOk="0" h="50" w="51">
                  <a:moveTo>
                    <a:pt x="28" y="38"/>
                  </a:moveTo>
                  <a:cubicBezTo>
                    <a:pt x="28" y="38"/>
                    <a:pt x="27" y="38"/>
                    <a:pt x="27" y="38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2"/>
                    <a:pt x="26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2"/>
                    <a:pt x="23" y="41"/>
                    <a:pt x="23" y="41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19" y="37"/>
                    <a:pt x="18" y="36"/>
                  </a:cubicBezTo>
                  <a:cubicBezTo>
                    <a:pt x="17" y="36"/>
                    <a:pt x="17" y="36"/>
                    <a:pt x="17" y="35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2" y="34"/>
                    <a:pt x="25" y="34"/>
                  </a:cubicBezTo>
                  <a:cubicBezTo>
                    <a:pt x="27" y="34"/>
                    <a:pt x="29" y="33"/>
                    <a:pt x="29" y="31"/>
                  </a:cubicBezTo>
                  <a:cubicBezTo>
                    <a:pt x="29" y="29"/>
                    <a:pt x="28" y="28"/>
                    <a:pt x="25" y="26"/>
                  </a:cubicBezTo>
                  <a:cubicBezTo>
                    <a:pt x="21" y="25"/>
                    <a:pt x="17" y="23"/>
                    <a:pt x="17" y="19"/>
                  </a:cubicBezTo>
                  <a:cubicBezTo>
                    <a:pt x="17" y="15"/>
                    <a:pt x="20" y="13"/>
                    <a:pt x="23" y="12"/>
                  </a:cubicBezTo>
                  <a:cubicBezTo>
                    <a:pt x="23" y="12"/>
                    <a:pt x="24" y="12"/>
                    <a:pt x="24" y="11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5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8" y="8"/>
                    <a:pt x="28" y="9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31" y="12"/>
                    <a:pt x="32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6"/>
                    <a:pt x="32" y="17"/>
                    <a:pt x="31" y="17"/>
                  </a:cubicBezTo>
                  <a:cubicBezTo>
                    <a:pt x="31" y="17"/>
                    <a:pt x="31" y="16"/>
                    <a:pt x="30" y="16"/>
                  </a:cubicBezTo>
                  <a:cubicBezTo>
                    <a:pt x="30" y="16"/>
                    <a:pt x="28" y="15"/>
                    <a:pt x="26" y="15"/>
                  </a:cubicBezTo>
                  <a:cubicBezTo>
                    <a:pt x="23" y="15"/>
                    <a:pt x="22" y="17"/>
                    <a:pt x="22" y="18"/>
                  </a:cubicBezTo>
                  <a:cubicBezTo>
                    <a:pt x="22" y="20"/>
                    <a:pt x="23" y="21"/>
                    <a:pt x="27" y="22"/>
                  </a:cubicBezTo>
                  <a:cubicBezTo>
                    <a:pt x="32" y="24"/>
                    <a:pt x="34" y="27"/>
                    <a:pt x="34" y="30"/>
                  </a:cubicBezTo>
                  <a:cubicBezTo>
                    <a:pt x="34" y="34"/>
                    <a:pt x="32" y="37"/>
                    <a:pt x="28" y="38"/>
                  </a:cubicBezTo>
                  <a:moveTo>
                    <a:pt x="25" y="0"/>
                  </a:moveTo>
                  <a:cubicBezTo>
                    <a:pt x="12" y="0"/>
                    <a:pt x="0" y="11"/>
                    <a:pt x="0" y="25"/>
                  </a:cubicBezTo>
                  <a:cubicBezTo>
                    <a:pt x="0" y="39"/>
                    <a:pt x="12" y="50"/>
                    <a:pt x="25" y="50"/>
                  </a:cubicBezTo>
                  <a:cubicBezTo>
                    <a:pt x="39" y="50"/>
                    <a:pt x="51" y="39"/>
                    <a:pt x="51" y="25"/>
                  </a:cubicBezTo>
                  <a:cubicBezTo>
                    <a:pt x="51" y="11"/>
                    <a:pt x="39" y="0"/>
                    <a:pt x="2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7" name="Google Shape;5407;p23"/>
            <p:cNvSpPr/>
            <p:nvPr/>
          </p:nvSpPr>
          <p:spPr>
            <a:xfrm>
              <a:off x="649288" y="2347912"/>
              <a:ext cx="273050" cy="339725"/>
            </a:xfrm>
            <a:custGeom>
              <a:rect b="b" l="l" r="r" t="t"/>
              <a:pathLst>
                <a:path extrusionOk="0" h="148" w="119">
                  <a:moveTo>
                    <a:pt x="59" y="118"/>
                  </a:moveTo>
                  <a:cubicBezTo>
                    <a:pt x="41" y="118"/>
                    <a:pt x="27" y="104"/>
                    <a:pt x="27" y="86"/>
                  </a:cubicBezTo>
                  <a:cubicBezTo>
                    <a:pt x="27" y="68"/>
                    <a:pt x="41" y="53"/>
                    <a:pt x="59" y="53"/>
                  </a:cubicBezTo>
                  <a:cubicBezTo>
                    <a:pt x="78" y="53"/>
                    <a:pt x="92" y="68"/>
                    <a:pt x="92" y="86"/>
                  </a:cubicBezTo>
                  <a:cubicBezTo>
                    <a:pt x="92" y="104"/>
                    <a:pt x="78" y="118"/>
                    <a:pt x="59" y="118"/>
                  </a:cubicBezTo>
                  <a:moveTo>
                    <a:pt x="76" y="27"/>
                  </a:moveTo>
                  <a:cubicBezTo>
                    <a:pt x="76" y="26"/>
                    <a:pt x="75" y="26"/>
                    <a:pt x="76" y="25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4" y="4"/>
                    <a:pt x="92" y="0"/>
                    <a:pt x="8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7" y="0"/>
                    <a:pt x="25" y="4"/>
                    <a:pt x="29" y="8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6"/>
                    <a:pt x="43" y="27"/>
                    <a:pt x="42" y="27"/>
                  </a:cubicBezTo>
                  <a:cubicBezTo>
                    <a:pt x="18" y="40"/>
                    <a:pt x="0" y="78"/>
                    <a:pt x="0" y="104"/>
                  </a:cubicBezTo>
                  <a:cubicBezTo>
                    <a:pt x="0" y="137"/>
                    <a:pt x="27" y="148"/>
                    <a:pt x="59" y="148"/>
                  </a:cubicBezTo>
                  <a:cubicBezTo>
                    <a:pt x="92" y="148"/>
                    <a:pt x="119" y="137"/>
                    <a:pt x="119" y="104"/>
                  </a:cubicBezTo>
                  <a:cubicBezTo>
                    <a:pt x="119" y="77"/>
                    <a:pt x="101" y="40"/>
                    <a:pt x="76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08" name="Google Shape;5408;p23"/>
          <p:cNvGrpSpPr/>
          <p:nvPr/>
        </p:nvGrpSpPr>
        <p:grpSpPr>
          <a:xfrm>
            <a:off x="1066800" y="2428876"/>
            <a:ext cx="271462" cy="292100"/>
            <a:chOff x="1066800" y="2373312"/>
            <a:chExt cx="271462" cy="292100"/>
          </a:xfrm>
        </p:grpSpPr>
        <p:sp>
          <p:nvSpPr>
            <p:cNvPr id="5409" name="Google Shape;5409;p23"/>
            <p:cNvSpPr/>
            <p:nvPr/>
          </p:nvSpPr>
          <p:spPr>
            <a:xfrm>
              <a:off x="1152525" y="2373312"/>
              <a:ext cx="95250" cy="936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0" name="Google Shape;5410;p23"/>
            <p:cNvSpPr/>
            <p:nvPr/>
          </p:nvSpPr>
          <p:spPr>
            <a:xfrm>
              <a:off x="1116013" y="2481262"/>
              <a:ext cx="165100" cy="109538"/>
            </a:xfrm>
            <a:custGeom>
              <a:rect b="b" l="l" r="r" t="t"/>
              <a:pathLst>
                <a:path extrusionOk="0" h="48" w="72">
                  <a:moveTo>
                    <a:pt x="44" y="33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3"/>
                    <a:pt x="27" y="32"/>
                    <a:pt x="27" y="31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1" y="12"/>
                    <a:pt x="31" y="12"/>
                  </a:cubicBezTo>
                  <a:cubicBezTo>
                    <a:pt x="31" y="11"/>
                    <a:pt x="31" y="9"/>
                    <a:pt x="31" y="9"/>
                  </a:cubicBezTo>
                  <a:cubicBezTo>
                    <a:pt x="31" y="8"/>
                    <a:pt x="31" y="7"/>
                    <a:pt x="32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1" y="7"/>
                    <a:pt x="42" y="8"/>
                    <a:pt x="42" y="9"/>
                  </a:cubicBezTo>
                  <a:cubicBezTo>
                    <a:pt x="42" y="9"/>
                    <a:pt x="42" y="11"/>
                    <a:pt x="41" y="12"/>
                  </a:cubicBezTo>
                  <a:cubicBezTo>
                    <a:pt x="41" y="12"/>
                    <a:pt x="42" y="13"/>
                    <a:pt x="42" y="14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2"/>
                    <a:pt x="45" y="33"/>
                    <a:pt x="44" y="33"/>
                  </a:cubicBezTo>
                  <a:moveTo>
                    <a:pt x="72" y="33"/>
                  </a:moveTo>
                  <a:cubicBezTo>
                    <a:pt x="62" y="7"/>
                    <a:pt x="62" y="7"/>
                    <a:pt x="62" y="7"/>
                  </a:cubicBezTo>
                  <a:cubicBezTo>
                    <a:pt x="62" y="7"/>
                    <a:pt x="60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44" y="0"/>
                    <a:pt x="36" y="0"/>
                  </a:cubicBezTo>
                  <a:cubicBezTo>
                    <a:pt x="28" y="0"/>
                    <a:pt x="21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11" y="7"/>
                    <a:pt x="10" y="7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1" y="36"/>
                    <a:pt x="2" y="37"/>
                  </a:cubicBezTo>
                  <a:cubicBezTo>
                    <a:pt x="4" y="39"/>
                    <a:pt x="7" y="41"/>
                    <a:pt x="10" y="41"/>
                  </a:cubicBezTo>
                  <a:cubicBezTo>
                    <a:pt x="12" y="41"/>
                    <a:pt x="13" y="40"/>
                    <a:pt x="13" y="40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4"/>
                    <a:pt x="18" y="27"/>
                  </a:cubicBezTo>
                  <a:cubicBezTo>
                    <a:pt x="18" y="30"/>
                    <a:pt x="18" y="36"/>
                    <a:pt x="18" y="40"/>
                  </a:cubicBezTo>
                  <a:cubicBezTo>
                    <a:pt x="18" y="42"/>
                    <a:pt x="19" y="43"/>
                    <a:pt x="20" y="44"/>
                  </a:cubicBezTo>
                  <a:cubicBezTo>
                    <a:pt x="26" y="48"/>
                    <a:pt x="30" y="48"/>
                    <a:pt x="36" y="48"/>
                  </a:cubicBezTo>
                  <a:cubicBezTo>
                    <a:pt x="42" y="48"/>
                    <a:pt x="47" y="48"/>
                    <a:pt x="52" y="44"/>
                  </a:cubicBezTo>
                  <a:cubicBezTo>
                    <a:pt x="54" y="43"/>
                    <a:pt x="54" y="42"/>
                    <a:pt x="54" y="40"/>
                  </a:cubicBezTo>
                  <a:cubicBezTo>
                    <a:pt x="54" y="36"/>
                    <a:pt x="54" y="30"/>
                    <a:pt x="54" y="27"/>
                  </a:cubicBezTo>
                  <a:cubicBezTo>
                    <a:pt x="54" y="24"/>
                    <a:pt x="55" y="27"/>
                    <a:pt x="55" y="27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1"/>
                    <a:pt x="62" y="41"/>
                  </a:cubicBezTo>
                  <a:cubicBezTo>
                    <a:pt x="65" y="41"/>
                    <a:pt x="68" y="39"/>
                    <a:pt x="70" y="37"/>
                  </a:cubicBezTo>
                  <a:cubicBezTo>
                    <a:pt x="72" y="36"/>
                    <a:pt x="72" y="34"/>
                    <a:pt x="72" y="3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1" name="Google Shape;5411;p23"/>
            <p:cNvSpPr/>
            <p:nvPr/>
          </p:nvSpPr>
          <p:spPr>
            <a:xfrm>
              <a:off x="1066800" y="2562224"/>
              <a:ext cx="271462" cy="103188"/>
            </a:xfrm>
            <a:custGeom>
              <a:rect b="b" l="l" r="r" t="t"/>
              <a:pathLst>
                <a:path extrusionOk="0" h="45" w="119">
                  <a:moveTo>
                    <a:pt x="113" y="9"/>
                  </a:moveTo>
                  <a:cubicBezTo>
                    <a:pt x="113" y="9"/>
                    <a:pt x="113" y="9"/>
                    <a:pt x="112" y="9"/>
                  </a:cubicBezTo>
                  <a:cubicBezTo>
                    <a:pt x="112" y="9"/>
                    <a:pt x="112" y="9"/>
                    <a:pt x="111" y="9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4" y="1"/>
                    <a:pt x="103" y="0"/>
                    <a:pt x="100" y="0"/>
                  </a:cubicBezTo>
                  <a:cubicBezTo>
                    <a:pt x="99" y="1"/>
                    <a:pt x="99" y="3"/>
                    <a:pt x="98" y="3"/>
                  </a:cubicBezTo>
                  <a:cubicBezTo>
                    <a:pt x="95" y="12"/>
                    <a:pt x="76" y="20"/>
                    <a:pt x="58" y="20"/>
                  </a:cubicBezTo>
                  <a:cubicBezTo>
                    <a:pt x="40" y="20"/>
                    <a:pt x="23" y="13"/>
                    <a:pt x="19" y="4"/>
                  </a:cubicBezTo>
                  <a:cubicBezTo>
                    <a:pt x="19" y="3"/>
                    <a:pt x="18" y="3"/>
                    <a:pt x="18" y="2"/>
                  </a:cubicBezTo>
                  <a:cubicBezTo>
                    <a:pt x="17" y="1"/>
                    <a:pt x="15" y="1"/>
                    <a:pt x="14" y="2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2" y="9"/>
                    <a:pt x="0" y="12"/>
                    <a:pt x="0" y="15"/>
                  </a:cubicBezTo>
                  <a:cubicBezTo>
                    <a:pt x="0" y="18"/>
                    <a:pt x="2" y="20"/>
                    <a:pt x="5" y="20"/>
                  </a:cubicBezTo>
                  <a:cubicBezTo>
                    <a:pt x="8" y="20"/>
                    <a:pt x="11" y="18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24" y="19"/>
                    <a:pt x="38" y="25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5"/>
                    <a:pt x="55" y="35"/>
                    <a:pt x="55" y="35"/>
                  </a:cubicBezTo>
                  <a:cubicBezTo>
                    <a:pt x="54" y="36"/>
                    <a:pt x="53" y="38"/>
                    <a:pt x="53" y="39"/>
                  </a:cubicBezTo>
                  <a:cubicBezTo>
                    <a:pt x="53" y="42"/>
                    <a:pt x="56" y="45"/>
                    <a:pt x="59" y="45"/>
                  </a:cubicBezTo>
                  <a:cubicBezTo>
                    <a:pt x="62" y="45"/>
                    <a:pt x="64" y="42"/>
                    <a:pt x="64" y="39"/>
                  </a:cubicBezTo>
                  <a:cubicBezTo>
                    <a:pt x="64" y="38"/>
                    <a:pt x="63" y="36"/>
                    <a:pt x="62" y="35"/>
                  </a:cubicBezTo>
                  <a:cubicBezTo>
                    <a:pt x="62" y="35"/>
                    <a:pt x="62" y="35"/>
                    <a:pt x="62" y="34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6"/>
                    <a:pt x="63" y="26"/>
                    <a:pt x="63" y="26"/>
                  </a:cubicBezTo>
                  <a:cubicBezTo>
                    <a:pt x="80" y="24"/>
                    <a:pt x="94" y="18"/>
                    <a:pt x="101" y="9"/>
                  </a:cubicBezTo>
                  <a:cubicBezTo>
                    <a:pt x="102" y="9"/>
                    <a:pt x="102" y="8"/>
                    <a:pt x="103" y="9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8" y="14"/>
                    <a:pt x="108" y="14"/>
                    <a:pt x="108" y="15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18"/>
                    <a:pt x="110" y="20"/>
                    <a:pt x="113" y="20"/>
                  </a:cubicBezTo>
                  <a:cubicBezTo>
                    <a:pt x="116" y="20"/>
                    <a:pt x="119" y="18"/>
                    <a:pt x="119" y="15"/>
                  </a:cubicBezTo>
                  <a:cubicBezTo>
                    <a:pt x="119" y="12"/>
                    <a:pt x="116" y="9"/>
                    <a:pt x="113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12" name="Google Shape;5412;p23"/>
          <p:cNvGrpSpPr/>
          <p:nvPr/>
        </p:nvGrpSpPr>
        <p:grpSpPr>
          <a:xfrm>
            <a:off x="1501775" y="2449513"/>
            <a:ext cx="273050" cy="250825"/>
            <a:chOff x="1501775" y="2393949"/>
            <a:chExt cx="273050" cy="250825"/>
          </a:xfrm>
        </p:grpSpPr>
        <p:sp>
          <p:nvSpPr>
            <p:cNvPr id="5413" name="Google Shape;5413;p23"/>
            <p:cNvSpPr/>
            <p:nvPr/>
          </p:nvSpPr>
          <p:spPr>
            <a:xfrm>
              <a:off x="1501775" y="2393949"/>
              <a:ext cx="273050" cy="250825"/>
            </a:xfrm>
            <a:custGeom>
              <a:rect b="b" l="l" r="r" t="t"/>
              <a:pathLst>
                <a:path extrusionOk="0" h="109" w="119">
                  <a:moveTo>
                    <a:pt x="109" y="54"/>
                  </a:moveTo>
                  <a:cubicBezTo>
                    <a:pt x="109" y="53"/>
                    <a:pt x="109" y="51"/>
                    <a:pt x="112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9" y="51"/>
                    <a:pt x="118" y="49"/>
                    <a:pt x="118" y="49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3" y="27"/>
                    <a:pt x="103" y="28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9" y="49"/>
                    <a:pt x="88" y="51"/>
                    <a:pt x="90" y="51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6" y="51"/>
                    <a:pt x="98" y="52"/>
                    <a:pt x="98" y="54"/>
                  </a:cubicBezTo>
                  <a:cubicBezTo>
                    <a:pt x="98" y="79"/>
                    <a:pt x="78" y="98"/>
                    <a:pt x="54" y="98"/>
                  </a:cubicBezTo>
                  <a:cubicBezTo>
                    <a:pt x="30" y="98"/>
                    <a:pt x="10" y="78"/>
                    <a:pt x="10" y="54"/>
                  </a:cubicBezTo>
                  <a:cubicBezTo>
                    <a:pt x="10" y="30"/>
                    <a:pt x="30" y="10"/>
                    <a:pt x="54" y="10"/>
                  </a:cubicBezTo>
                  <a:cubicBezTo>
                    <a:pt x="61" y="10"/>
                    <a:pt x="67" y="12"/>
                    <a:pt x="73" y="14"/>
                  </a:cubicBezTo>
                  <a:cubicBezTo>
                    <a:pt x="73" y="15"/>
                    <a:pt x="74" y="15"/>
                    <a:pt x="75" y="15"/>
                  </a:cubicBezTo>
                  <a:cubicBezTo>
                    <a:pt x="77" y="15"/>
                    <a:pt x="79" y="14"/>
                    <a:pt x="80" y="12"/>
                  </a:cubicBezTo>
                  <a:cubicBezTo>
                    <a:pt x="81" y="9"/>
                    <a:pt x="80" y="6"/>
                    <a:pt x="77" y="5"/>
                  </a:cubicBezTo>
                  <a:cubicBezTo>
                    <a:pt x="70" y="1"/>
                    <a:pt x="62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84"/>
                    <a:pt x="24" y="109"/>
                    <a:pt x="54" y="109"/>
                  </a:cubicBezTo>
                  <a:cubicBezTo>
                    <a:pt x="84" y="109"/>
                    <a:pt x="109" y="84"/>
                    <a:pt x="109" y="54"/>
                  </a:cubicBezTo>
                  <a:cubicBezTo>
                    <a:pt x="109" y="54"/>
                    <a:pt x="109" y="54"/>
                    <a:pt x="109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4" name="Google Shape;5414;p23"/>
            <p:cNvSpPr/>
            <p:nvPr/>
          </p:nvSpPr>
          <p:spPr>
            <a:xfrm>
              <a:off x="1589088" y="2443162"/>
              <a:ext cx="76200" cy="150813"/>
            </a:xfrm>
            <a:custGeom>
              <a:rect b="b" l="l" r="r" t="t"/>
              <a:pathLst>
                <a:path extrusionOk="0" h="66" w="33">
                  <a:moveTo>
                    <a:pt x="19" y="28"/>
                  </a:moveTo>
                  <a:cubicBezTo>
                    <a:pt x="12" y="26"/>
                    <a:pt x="10" y="24"/>
                    <a:pt x="10" y="21"/>
                  </a:cubicBezTo>
                  <a:cubicBezTo>
                    <a:pt x="10" y="18"/>
                    <a:pt x="12" y="15"/>
                    <a:pt x="17" y="15"/>
                  </a:cubicBezTo>
                  <a:cubicBezTo>
                    <a:pt x="22" y="15"/>
                    <a:pt x="26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8"/>
                    <a:pt x="29" y="17"/>
                    <a:pt x="29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0" y="11"/>
                    <a:pt x="29" y="10"/>
                  </a:cubicBezTo>
                  <a:cubicBezTo>
                    <a:pt x="27" y="9"/>
                    <a:pt x="21" y="8"/>
                    <a:pt x="21" y="8"/>
                  </a:cubicBezTo>
                  <a:cubicBezTo>
                    <a:pt x="21" y="8"/>
                    <a:pt x="21" y="8"/>
                    <a:pt x="21" y="7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19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0"/>
                    <a:pt x="13" y="1"/>
                    <a:pt x="13" y="3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5" y="10"/>
                    <a:pt x="1" y="15"/>
                    <a:pt x="1" y="22"/>
                  </a:cubicBezTo>
                  <a:cubicBezTo>
                    <a:pt x="1" y="30"/>
                    <a:pt x="8" y="34"/>
                    <a:pt x="15" y="36"/>
                  </a:cubicBezTo>
                  <a:cubicBezTo>
                    <a:pt x="21" y="39"/>
                    <a:pt x="23" y="41"/>
                    <a:pt x="23" y="44"/>
                  </a:cubicBezTo>
                  <a:cubicBezTo>
                    <a:pt x="23" y="48"/>
                    <a:pt x="20" y="51"/>
                    <a:pt x="15" y="51"/>
                  </a:cubicBezTo>
                  <a:cubicBezTo>
                    <a:pt x="11" y="51"/>
                    <a:pt x="5" y="48"/>
                    <a:pt x="5" y="48"/>
                  </a:cubicBezTo>
                  <a:cubicBezTo>
                    <a:pt x="5" y="48"/>
                    <a:pt x="4" y="48"/>
                    <a:pt x="4" y="48"/>
                  </a:cubicBezTo>
                  <a:cubicBezTo>
                    <a:pt x="3" y="48"/>
                    <a:pt x="2" y="48"/>
                    <a:pt x="2" y="4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1" y="55"/>
                    <a:pt x="2" y="55"/>
                  </a:cubicBezTo>
                  <a:cubicBezTo>
                    <a:pt x="5" y="57"/>
                    <a:pt x="12" y="58"/>
                    <a:pt x="12" y="58"/>
                  </a:cubicBezTo>
                  <a:cubicBezTo>
                    <a:pt x="12" y="58"/>
                    <a:pt x="12" y="58"/>
                    <a:pt x="12" y="59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5"/>
                    <a:pt x="14" y="66"/>
                    <a:pt x="15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9" y="66"/>
                    <a:pt x="20" y="65"/>
                    <a:pt x="20" y="64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8" y="56"/>
                    <a:pt x="33" y="51"/>
                    <a:pt x="33" y="44"/>
                  </a:cubicBezTo>
                  <a:cubicBezTo>
                    <a:pt x="33" y="37"/>
                    <a:pt x="29" y="32"/>
                    <a:pt x="19" y="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15" name="Google Shape;5415;p23"/>
          <p:cNvGrpSpPr/>
          <p:nvPr/>
        </p:nvGrpSpPr>
        <p:grpSpPr>
          <a:xfrm>
            <a:off x="7951788" y="1765301"/>
            <a:ext cx="269874" cy="279400"/>
            <a:chOff x="7951788" y="1862137"/>
            <a:chExt cx="269874" cy="279400"/>
          </a:xfrm>
        </p:grpSpPr>
        <p:sp>
          <p:nvSpPr>
            <p:cNvPr id="5416" name="Google Shape;5416;p23"/>
            <p:cNvSpPr/>
            <p:nvPr/>
          </p:nvSpPr>
          <p:spPr>
            <a:xfrm>
              <a:off x="7951788" y="1917699"/>
              <a:ext cx="57150" cy="171450"/>
            </a:xfrm>
            <a:custGeom>
              <a:rect b="b" l="l" r="r" t="t"/>
              <a:pathLst>
                <a:path extrusionOk="0" h="75" w="25">
                  <a:moveTo>
                    <a:pt x="23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5" y="14"/>
                    <a:pt x="0" y="26"/>
                    <a:pt x="0" y="38"/>
                  </a:cubicBezTo>
                  <a:cubicBezTo>
                    <a:pt x="0" y="52"/>
                    <a:pt x="7" y="66"/>
                    <a:pt x="19" y="74"/>
                  </a:cubicBezTo>
                  <a:cubicBezTo>
                    <a:pt x="19" y="74"/>
                    <a:pt x="20" y="75"/>
                    <a:pt x="21" y="75"/>
                  </a:cubicBezTo>
                  <a:cubicBezTo>
                    <a:pt x="22" y="75"/>
                    <a:pt x="23" y="74"/>
                    <a:pt x="23" y="73"/>
                  </a:cubicBezTo>
                  <a:cubicBezTo>
                    <a:pt x="23" y="73"/>
                    <a:pt x="24" y="72"/>
                    <a:pt x="24" y="71"/>
                  </a:cubicBezTo>
                  <a:cubicBezTo>
                    <a:pt x="24" y="70"/>
                    <a:pt x="23" y="70"/>
                    <a:pt x="22" y="69"/>
                  </a:cubicBezTo>
                  <a:cubicBezTo>
                    <a:pt x="12" y="62"/>
                    <a:pt x="6" y="50"/>
                    <a:pt x="6" y="38"/>
                  </a:cubicBezTo>
                  <a:cubicBezTo>
                    <a:pt x="6" y="28"/>
                    <a:pt x="10" y="18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9" y="14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2"/>
                    <a:pt x="24" y="2"/>
                    <a:pt x="23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7" name="Google Shape;5417;p23"/>
            <p:cNvSpPr/>
            <p:nvPr/>
          </p:nvSpPr>
          <p:spPr>
            <a:xfrm>
              <a:off x="8162925" y="1917699"/>
              <a:ext cx="58737" cy="171450"/>
            </a:xfrm>
            <a:custGeom>
              <a:rect b="b" l="l" r="r" t="t"/>
              <a:pathLst>
                <a:path extrusionOk="0" h="75" w="26">
                  <a:moveTo>
                    <a:pt x="26" y="36"/>
                  </a:moveTo>
                  <a:cubicBezTo>
                    <a:pt x="26" y="22"/>
                    <a:pt x="19" y="8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14" y="12"/>
                    <a:pt x="20" y="24"/>
                    <a:pt x="20" y="36"/>
                  </a:cubicBezTo>
                  <a:cubicBezTo>
                    <a:pt x="20" y="46"/>
                    <a:pt x="16" y="56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3"/>
                    <a:pt x="8" y="63"/>
                    <a:pt x="8" y="63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0"/>
                    <a:pt x="7" y="60"/>
                    <a:pt x="6" y="60"/>
                  </a:cubicBezTo>
                  <a:cubicBezTo>
                    <a:pt x="5" y="60"/>
                    <a:pt x="5" y="60"/>
                    <a:pt x="5" y="61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70"/>
                    <a:pt x="0" y="71"/>
                    <a:pt x="1" y="71"/>
                  </a:cubicBezTo>
                  <a:cubicBezTo>
                    <a:pt x="1" y="72"/>
                    <a:pt x="2" y="73"/>
                    <a:pt x="3" y="73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1" y="74"/>
                    <a:pt x="11" y="75"/>
                    <a:pt x="11" y="75"/>
                  </a:cubicBezTo>
                  <a:cubicBezTo>
                    <a:pt x="12" y="75"/>
                    <a:pt x="12" y="74"/>
                    <a:pt x="12" y="74"/>
                  </a:cubicBezTo>
                  <a:cubicBezTo>
                    <a:pt x="13" y="73"/>
                    <a:pt x="13" y="73"/>
                    <a:pt x="12" y="7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69"/>
                    <a:pt x="12" y="69"/>
                    <a:pt x="12" y="69"/>
                  </a:cubicBezTo>
                  <a:cubicBezTo>
                    <a:pt x="21" y="60"/>
                    <a:pt x="26" y="49"/>
                    <a:pt x="26" y="3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8" name="Google Shape;5418;p23"/>
            <p:cNvSpPr/>
            <p:nvPr/>
          </p:nvSpPr>
          <p:spPr>
            <a:xfrm>
              <a:off x="8070850" y="1892299"/>
              <a:ext cx="31750" cy="66675"/>
            </a:xfrm>
            <a:custGeom>
              <a:rect b="b" l="l" r="r" t="t"/>
              <a:pathLst>
                <a:path extrusionOk="0" h="29" w="14">
                  <a:moveTo>
                    <a:pt x="8" y="13"/>
                  </a:moveTo>
                  <a:cubicBezTo>
                    <a:pt x="5" y="11"/>
                    <a:pt x="4" y="11"/>
                    <a:pt x="4" y="9"/>
                  </a:cubicBezTo>
                  <a:cubicBezTo>
                    <a:pt x="4" y="8"/>
                    <a:pt x="5" y="7"/>
                    <a:pt x="7" y="7"/>
                  </a:cubicBezTo>
                  <a:cubicBezTo>
                    <a:pt x="9" y="7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4"/>
                    <a:pt x="0" y="7"/>
                    <a:pt x="0" y="10"/>
                  </a:cubicBezTo>
                  <a:cubicBezTo>
                    <a:pt x="0" y="13"/>
                    <a:pt x="3" y="15"/>
                    <a:pt x="6" y="16"/>
                  </a:cubicBezTo>
                  <a:cubicBezTo>
                    <a:pt x="9" y="17"/>
                    <a:pt x="10" y="18"/>
                    <a:pt x="10" y="20"/>
                  </a:cubicBezTo>
                  <a:cubicBezTo>
                    <a:pt x="10" y="21"/>
                    <a:pt x="8" y="22"/>
                    <a:pt x="6" y="22"/>
                  </a:cubicBezTo>
                  <a:cubicBezTo>
                    <a:pt x="4" y="22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ubicBezTo>
                    <a:pt x="1" y="21"/>
                    <a:pt x="0" y="21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2" y="25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6" y="29"/>
                    <a:pt x="6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6"/>
                    <a:pt x="9" y="26"/>
                  </a:cubicBezTo>
                  <a:cubicBezTo>
                    <a:pt x="12" y="25"/>
                    <a:pt x="14" y="22"/>
                    <a:pt x="14" y="19"/>
                  </a:cubicBezTo>
                  <a:cubicBezTo>
                    <a:pt x="14" y="16"/>
                    <a:pt x="12" y="14"/>
                    <a:pt x="8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9" name="Google Shape;5419;p23"/>
            <p:cNvSpPr/>
            <p:nvPr/>
          </p:nvSpPr>
          <p:spPr>
            <a:xfrm>
              <a:off x="8023225" y="1862137"/>
              <a:ext cx="125412" cy="127000"/>
            </a:xfrm>
            <a:custGeom>
              <a:rect b="b" l="l" r="r" t="t"/>
              <a:pathLst>
                <a:path extrusionOk="0" h="55" w="55">
                  <a:moveTo>
                    <a:pt x="28" y="49"/>
                  </a:moveTo>
                  <a:cubicBezTo>
                    <a:pt x="16" y="49"/>
                    <a:pt x="7" y="39"/>
                    <a:pt x="7" y="28"/>
                  </a:cubicBezTo>
                  <a:cubicBezTo>
                    <a:pt x="7" y="16"/>
                    <a:pt x="16" y="7"/>
                    <a:pt x="28" y="7"/>
                  </a:cubicBezTo>
                  <a:cubicBezTo>
                    <a:pt x="40" y="7"/>
                    <a:pt x="49" y="16"/>
                    <a:pt x="49" y="28"/>
                  </a:cubicBezTo>
                  <a:cubicBezTo>
                    <a:pt x="49" y="39"/>
                    <a:pt x="40" y="49"/>
                    <a:pt x="28" y="49"/>
                  </a:cubicBezTo>
                  <a:moveTo>
                    <a:pt x="28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0" y="43"/>
                    <a:pt x="13" y="55"/>
                    <a:pt x="28" y="55"/>
                  </a:cubicBezTo>
                  <a:cubicBezTo>
                    <a:pt x="43" y="55"/>
                    <a:pt x="55" y="43"/>
                    <a:pt x="55" y="28"/>
                  </a:cubicBezTo>
                  <a:cubicBezTo>
                    <a:pt x="55" y="13"/>
                    <a:pt x="43" y="0"/>
                    <a:pt x="2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0" name="Google Shape;5420;p23"/>
            <p:cNvSpPr/>
            <p:nvPr/>
          </p:nvSpPr>
          <p:spPr>
            <a:xfrm>
              <a:off x="8023225" y="2016124"/>
              <a:ext cx="125412" cy="125413"/>
            </a:xfrm>
            <a:custGeom>
              <a:rect b="b" l="l" r="r" t="t"/>
              <a:pathLst>
                <a:path extrusionOk="0" h="55" w="55">
                  <a:moveTo>
                    <a:pt x="28" y="49"/>
                  </a:moveTo>
                  <a:cubicBezTo>
                    <a:pt x="16" y="49"/>
                    <a:pt x="7" y="39"/>
                    <a:pt x="7" y="28"/>
                  </a:cubicBezTo>
                  <a:cubicBezTo>
                    <a:pt x="7" y="16"/>
                    <a:pt x="16" y="6"/>
                    <a:pt x="28" y="6"/>
                  </a:cubicBezTo>
                  <a:cubicBezTo>
                    <a:pt x="40" y="6"/>
                    <a:pt x="49" y="16"/>
                    <a:pt x="49" y="28"/>
                  </a:cubicBezTo>
                  <a:cubicBezTo>
                    <a:pt x="49" y="39"/>
                    <a:pt x="40" y="49"/>
                    <a:pt x="28" y="49"/>
                  </a:cubicBezTo>
                  <a:moveTo>
                    <a:pt x="28" y="0"/>
                  </a:moveTo>
                  <a:cubicBezTo>
                    <a:pt x="13" y="0"/>
                    <a:pt x="0" y="12"/>
                    <a:pt x="0" y="28"/>
                  </a:cubicBezTo>
                  <a:cubicBezTo>
                    <a:pt x="0" y="43"/>
                    <a:pt x="13" y="55"/>
                    <a:pt x="28" y="55"/>
                  </a:cubicBezTo>
                  <a:cubicBezTo>
                    <a:pt x="43" y="55"/>
                    <a:pt x="55" y="43"/>
                    <a:pt x="55" y="28"/>
                  </a:cubicBezTo>
                  <a:cubicBezTo>
                    <a:pt x="55" y="12"/>
                    <a:pt x="43" y="0"/>
                    <a:pt x="2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1" name="Google Shape;5421;p23"/>
            <p:cNvSpPr/>
            <p:nvPr/>
          </p:nvSpPr>
          <p:spPr>
            <a:xfrm>
              <a:off x="8051800" y="2052637"/>
              <a:ext cx="55562" cy="52388"/>
            </a:xfrm>
            <a:custGeom>
              <a:rect b="b" l="l" r="r" t="t"/>
              <a:pathLst>
                <a:path extrusionOk="0" h="23" w="24">
                  <a:moveTo>
                    <a:pt x="23" y="18"/>
                  </a:moveTo>
                  <a:cubicBezTo>
                    <a:pt x="22" y="17"/>
                    <a:pt x="21" y="17"/>
                    <a:pt x="21" y="18"/>
                  </a:cubicBezTo>
                  <a:cubicBezTo>
                    <a:pt x="19" y="19"/>
                    <a:pt x="18" y="20"/>
                    <a:pt x="16" y="20"/>
                  </a:cubicBezTo>
                  <a:cubicBezTo>
                    <a:pt x="13" y="20"/>
                    <a:pt x="11" y="18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5" y="15"/>
                    <a:pt x="15" y="14"/>
                  </a:cubicBezTo>
                  <a:cubicBezTo>
                    <a:pt x="15" y="13"/>
                    <a:pt x="14" y="13"/>
                    <a:pt x="13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8"/>
                    <a:pt x="15" y="7"/>
                    <a:pt x="1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5"/>
                    <a:pt x="13" y="3"/>
                    <a:pt x="16" y="3"/>
                  </a:cubicBezTo>
                  <a:cubicBezTo>
                    <a:pt x="17" y="3"/>
                    <a:pt x="18" y="4"/>
                    <a:pt x="19" y="4"/>
                  </a:cubicBezTo>
                  <a:cubicBezTo>
                    <a:pt x="20" y="5"/>
                    <a:pt x="21" y="5"/>
                    <a:pt x="22" y="4"/>
                  </a:cubicBezTo>
                  <a:cubicBezTo>
                    <a:pt x="22" y="3"/>
                    <a:pt x="22" y="2"/>
                    <a:pt x="21" y="2"/>
                  </a:cubicBezTo>
                  <a:cubicBezTo>
                    <a:pt x="19" y="1"/>
                    <a:pt x="18" y="0"/>
                    <a:pt x="16" y="0"/>
                  </a:cubicBezTo>
                  <a:cubicBezTo>
                    <a:pt x="11" y="0"/>
                    <a:pt x="7" y="3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4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11" y="23"/>
                    <a:pt x="16" y="23"/>
                  </a:cubicBezTo>
                  <a:cubicBezTo>
                    <a:pt x="18" y="23"/>
                    <a:pt x="21" y="22"/>
                    <a:pt x="23" y="20"/>
                  </a:cubicBezTo>
                  <a:cubicBezTo>
                    <a:pt x="24" y="20"/>
                    <a:pt x="24" y="19"/>
                    <a:pt x="23" y="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22" name="Google Shape;5422;p23"/>
          <p:cNvGrpSpPr/>
          <p:nvPr/>
        </p:nvGrpSpPr>
        <p:grpSpPr>
          <a:xfrm>
            <a:off x="3125788" y="2433638"/>
            <a:ext cx="271462" cy="279400"/>
            <a:chOff x="3125788" y="2378074"/>
            <a:chExt cx="271462" cy="279400"/>
          </a:xfrm>
        </p:grpSpPr>
        <p:sp>
          <p:nvSpPr>
            <p:cNvPr id="5423" name="Google Shape;5423;p23"/>
            <p:cNvSpPr/>
            <p:nvPr/>
          </p:nvSpPr>
          <p:spPr>
            <a:xfrm>
              <a:off x="3236913" y="2378074"/>
              <a:ext cx="49212" cy="476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4" name="Google Shape;5424;p23"/>
            <p:cNvSpPr/>
            <p:nvPr/>
          </p:nvSpPr>
          <p:spPr>
            <a:xfrm>
              <a:off x="3214688" y="2435224"/>
              <a:ext cx="93662" cy="52388"/>
            </a:xfrm>
            <a:custGeom>
              <a:rect b="b" l="l" r="r" t="t"/>
              <a:pathLst>
                <a:path extrusionOk="0" h="23" w="41">
                  <a:moveTo>
                    <a:pt x="25" y="17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4"/>
                    <a:pt x="23" y="4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7"/>
                    <a:pt x="25" y="17"/>
                  </a:cubicBezTo>
                  <a:moveTo>
                    <a:pt x="41" y="22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2" y="0"/>
                    <a:pt x="29" y="0"/>
                  </a:cubicBezTo>
                  <a:cubicBezTo>
                    <a:pt x="28" y="0"/>
                    <a:pt x="12" y="0"/>
                    <a:pt x="12" y="0"/>
                  </a:cubicBezTo>
                  <a:cubicBezTo>
                    <a:pt x="8" y="0"/>
                    <a:pt x="7" y="3"/>
                    <a:pt x="7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3"/>
                  </a:cubicBezTo>
                  <a:cubicBezTo>
                    <a:pt x="11" y="15"/>
                    <a:pt x="11" y="20"/>
                    <a:pt x="11" y="22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1" y="19"/>
                    <a:pt x="31" y="15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3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3"/>
                    <a:pt x="41" y="23"/>
                    <a:pt x="41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5" name="Google Shape;5425;p23"/>
            <p:cNvSpPr/>
            <p:nvPr/>
          </p:nvSpPr>
          <p:spPr>
            <a:xfrm>
              <a:off x="3157538" y="2508249"/>
              <a:ext cx="207962" cy="49213"/>
            </a:xfrm>
            <a:custGeom>
              <a:rect b="b" l="l" r="r" t="t"/>
              <a:pathLst>
                <a:path extrusionOk="0" h="21" w="91">
                  <a:moveTo>
                    <a:pt x="8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4" y="21"/>
                    <a:pt x="5" y="21"/>
                    <a:pt x="5" y="19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4"/>
                    <a:pt x="43" y="5"/>
                    <a:pt x="43" y="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7" y="21"/>
                    <a:pt x="48" y="21"/>
                    <a:pt x="48" y="19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4"/>
                    <a:pt x="49" y="4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6" y="4"/>
                    <a:pt x="86" y="5"/>
                    <a:pt x="86" y="5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6" y="21"/>
                    <a:pt x="87" y="21"/>
                    <a:pt x="88" y="21"/>
                  </a:cubicBezTo>
                  <a:cubicBezTo>
                    <a:pt x="90" y="21"/>
                    <a:pt x="91" y="21"/>
                    <a:pt x="91" y="19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2"/>
                    <a:pt x="88" y="0"/>
                    <a:pt x="8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6" name="Google Shape;5426;p23"/>
            <p:cNvSpPr/>
            <p:nvPr/>
          </p:nvSpPr>
          <p:spPr>
            <a:xfrm>
              <a:off x="3143250" y="2570162"/>
              <a:ext cx="39687" cy="39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7" name="Google Shape;5427;p23"/>
            <p:cNvSpPr/>
            <p:nvPr/>
          </p:nvSpPr>
          <p:spPr>
            <a:xfrm>
              <a:off x="3125788" y="2616199"/>
              <a:ext cx="74612" cy="41275"/>
            </a:xfrm>
            <a:custGeom>
              <a:rect b="b" l="l" r="r" t="t"/>
              <a:pathLst>
                <a:path extrusionOk="0" h="18" w="33">
                  <a:moveTo>
                    <a:pt x="33" y="17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6" y="0"/>
                    <a:pt x="23" y="0"/>
                  </a:cubicBezTo>
                  <a:cubicBezTo>
                    <a:pt x="23" y="0"/>
                    <a:pt x="10" y="0"/>
                    <a:pt x="9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2"/>
                    <a:pt x="9" y="15"/>
                    <a:pt x="9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4" y="18"/>
                    <a:pt x="24" y="17"/>
                  </a:cubicBezTo>
                  <a:cubicBezTo>
                    <a:pt x="24" y="15"/>
                    <a:pt x="24" y="12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8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8" name="Google Shape;5428;p23"/>
            <p:cNvSpPr/>
            <p:nvPr/>
          </p:nvSpPr>
          <p:spPr>
            <a:xfrm>
              <a:off x="3241675" y="2570162"/>
              <a:ext cx="39687" cy="39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9" name="Google Shape;5429;p23"/>
            <p:cNvSpPr/>
            <p:nvPr/>
          </p:nvSpPr>
          <p:spPr>
            <a:xfrm>
              <a:off x="3224213" y="2616199"/>
              <a:ext cx="74612" cy="41275"/>
            </a:xfrm>
            <a:custGeom>
              <a:rect b="b" l="l" r="r" t="t"/>
              <a:pathLst>
                <a:path extrusionOk="0" h="18" w="33">
                  <a:moveTo>
                    <a:pt x="33" y="17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6" y="0"/>
                    <a:pt x="23" y="0"/>
                  </a:cubicBezTo>
                  <a:cubicBezTo>
                    <a:pt x="23" y="0"/>
                    <a:pt x="10" y="0"/>
                    <a:pt x="9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2"/>
                    <a:pt x="9" y="15"/>
                    <a:pt x="9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4" y="18"/>
                    <a:pt x="24" y="17"/>
                  </a:cubicBezTo>
                  <a:cubicBezTo>
                    <a:pt x="24" y="15"/>
                    <a:pt x="24" y="12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8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0" name="Google Shape;5430;p23"/>
            <p:cNvSpPr/>
            <p:nvPr/>
          </p:nvSpPr>
          <p:spPr>
            <a:xfrm>
              <a:off x="3340100" y="2570162"/>
              <a:ext cx="39687" cy="396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1" name="Google Shape;5431;p23"/>
            <p:cNvSpPr/>
            <p:nvPr/>
          </p:nvSpPr>
          <p:spPr>
            <a:xfrm>
              <a:off x="3322638" y="2616199"/>
              <a:ext cx="74612" cy="41275"/>
            </a:xfrm>
            <a:custGeom>
              <a:rect b="b" l="l" r="r" t="t"/>
              <a:pathLst>
                <a:path extrusionOk="0" h="18" w="33">
                  <a:moveTo>
                    <a:pt x="33" y="17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6" y="0"/>
                    <a:pt x="23" y="0"/>
                  </a:cubicBezTo>
                  <a:cubicBezTo>
                    <a:pt x="23" y="0"/>
                    <a:pt x="10" y="0"/>
                    <a:pt x="9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2"/>
                    <a:pt x="9" y="15"/>
                    <a:pt x="9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4" y="18"/>
                    <a:pt x="24" y="17"/>
                  </a:cubicBezTo>
                  <a:cubicBezTo>
                    <a:pt x="24" y="15"/>
                    <a:pt x="24" y="12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8"/>
                    <a:pt x="28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8"/>
                    <a:pt x="33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32" name="Google Shape;5432;p23"/>
          <p:cNvGrpSpPr/>
          <p:nvPr/>
        </p:nvGrpSpPr>
        <p:grpSpPr>
          <a:xfrm>
            <a:off x="4376738" y="2459038"/>
            <a:ext cx="273050" cy="231775"/>
            <a:chOff x="4376738" y="2403474"/>
            <a:chExt cx="273050" cy="231775"/>
          </a:xfrm>
        </p:grpSpPr>
        <p:sp>
          <p:nvSpPr>
            <p:cNvPr id="5433" name="Google Shape;5433;p23"/>
            <p:cNvSpPr/>
            <p:nvPr/>
          </p:nvSpPr>
          <p:spPr>
            <a:xfrm>
              <a:off x="4445000" y="2513012"/>
              <a:ext cx="76200" cy="12700"/>
            </a:xfrm>
            <a:custGeom>
              <a:rect b="b" l="l" r="r" t="t"/>
              <a:pathLst>
                <a:path extrusionOk="0" h="5" w="33">
                  <a:moveTo>
                    <a:pt x="33" y="4"/>
                  </a:moveTo>
                  <a:cubicBezTo>
                    <a:pt x="33" y="5"/>
                    <a:pt x="32" y="5"/>
                    <a:pt x="3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3" y="0"/>
                    <a:pt x="33" y="1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4" name="Google Shape;5434;p23"/>
            <p:cNvSpPr/>
            <p:nvPr/>
          </p:nvSpPr>
          <p:spPr>
            <a:xfrm>
              <a:off x="4541838" y="2513012"/>
              <a:ext cx="76200" cy="12700"/>
            </a:xfrm>
            <a:custGeom>
              <a:rect b="b" l="l" r="r" t="t"/>
              <a:pathLst>
                <a:path extrusionOk="0" h="5" w="33">
                  <a:moveTo>
                    <a:pt x="33" y="4"/>
                  </a:moveTo>
                  <a:cubicBezTo>
                    <a:pt x="33" y="5"/>
                    <a:pt x="33" y="5"/>
                    <a:pt x="3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1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5" name="Google Shape;5435;p23"/>
            <p:cNvSpPr/>
            <p:nvPr/>
          </p:nvSpPr>
          <p:spPr>
            <a:xfrm>
              <a:off x="4445000" y="2547937"/>
              <a:ext cx="76200" cy="11113"/>
            </a:xfrm>
            <a:custGeom>
              <a:rect b="b" l="l" r="r" t="t"/>
              <a:pathLst>
                <a:path extrusionOk="0" h="5" w="33">
                  <a:moveTo>
                    <a:pt x="33" y="4"/>
                  </a:moveTo>
                  <a:cubicBezTo>
                    <a:pt x="33" y="5"/>
                    <a:pt x="32" y="5"/>
                    <a:pt x="3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3" y="0"/>
                    <a:pt x="33" y="1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6" name="Google Shape;5436;p23"/>
            <p:cNvSpPr/>
            <p:nvPr/>
          </p:nvSpPr>
          <p:spPr>
            <a:xfrm>
              <a:off x="4541838" y="2547937"/>
              <a:ext cx="76200" cy="11113"/>
            </a:xfrm>
            <a:custGeom>
              <a:rect b="b" l="l" r="r" t="t"/>
              <a:pathLst>
                <a:path extrusionOk="0" h="5" w="33">
                  <a:moveTo>
                    <a:pt x="33" y="4"/>
                  </a:moveTo>
                  <a:cubicBezTo>
                    <a:pt x="33" y="5"/>
                    <a:pt x="33" y="5"/>
                    <a:pt x="3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1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7" name="Google Shape;5437;p23"/>
            <p:cNvSpPr/>
            <p:nvPr/>
          </p:nvSpPr>
          <p:spPr>
            <a:xfrm>
              <a:off x="4445000" y="2582862"/>
              <a:ext cx="76200" cy="11113"/>
            </a:xfrm>
            <a:custGeom>
              <a:rect b="b" l="l" r="r" t="t"/>
              <a:pathLst>
                <a:path extrusionOk="0" h="5" w="33">
                  <a:moveTo>
                    <a:pt x="33" y="4"/>
                  </a:moveTo>
                  <a:cubicBezTo>
                    <a:pt x="33" y="5"/>
                    <a:pt x="32" y="5"/>
                    <a:pt x="3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3" y="0"/>
                    <a:pt x="33" y="1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8" name="Google Shape;5438;p23"/>
            <p:cNvSpPr/>
            <p:nvPr/>
          </p:nvSpPr>
          <p:spPr>
            <a:xfrm>
              <a:off x="4541838" y="2582862"/>
              <a:ext cx="76200" cy="11113"/>
            </a:xfrm>
            <a:custGeom>
              <a:rect b="b" l="l" r="r" t="t"/>
              <a:pathLst>
                <a:path extrusionOk="0" h="5" w="33">
                  <a:moveTo>
                    <a:pt x="33" y="4"/>
                  </a:moveTo>
                  <a:cubicBezTo>
                    <a:pt x="33" y="5"/>
                    <a:pt x="33" y="5"/>
                    <a:pt x="3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3" y="0"/>
                    <a:pt x="33" y="1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9" name="Google Shape;5439;p23"/>
            <p:cNvSpPr/>
            <p:nvPr/>
          </p:nvSpPr>
          <p:spPr>
            <a:xfrm>
              <a:off x="4376738" y="2403474"/>
              <a:ext cx="273050" cy="231775"/>
            </a:xfrm>
            <a:custGeom>
              <a:rect b="b" l="l" r="r" t="t"/>
              <a:pathLst>
                <a:path extrusionOk="0" h="101" w="119">
                  <a:moveTo>
                    <a:pt x="22" y="7"/>
                  </a:moveTo>
                  <a:cubicBezTo>
                    <a:pt x="22" y="6"/>
                    <a:pt x="22" y="5"/>
                    <a:pt x="23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3" y="5"/>
                    <a:pt x="114" y="6"/>
                    <a:pt x="114" y="7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4" y="95"/>
                    <a:pt x="113" y="96"/>
                    <a:pt x="112" y="96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22" y="96"/>
                    <a:pt x="22" y="95"/>
                    <a:pt x="22" y="94"/>
                  </a:cubicBezTo>
                  <a:lnTo>
                    <a:pt x="22" y="7"/>
                  </a:lnTo>
                  <a:close/>
                  <a:moveTo>
                    <a:pt x="0" y="25"/>
                  </a:moveTo>
                  <a:cubicBezTo>
                    <a:pt x="16" y="95"/>
                    <a:pt x="16" y="95"/>
                    <a:pt x="16" y="95"/>
                  </a:cubicBezTo>
                  <a:cubicBezTo>
                    <a:pt x="17" y="96"/>
                    <a:pt x="17" y="97"/>
                    <a:pt x="18" y="98"/>
                  </a:cubicBezTo>
                  <a:cubicBezTo>
                    <a:pt x="19" y="99"/>
                    <a:pt x="21" y="101"/>
                    <a:pt x="23" y="101"/>
                  </a:cubicBezTo>
                  <a:cubicBezTo>
                    <a:pt x="112" y="101"/>
                    <a:pt x="112" y="101"/>
                    <a:pt x="112" y="101"/>
                  </a:cubicBezTo>
                  <a:cubicBezTo>
                    <a:pt x="116" y="101"/>
                    <a:pt x="119" y="98"/>
                    <a:pt x="119" y="94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3"/>
                    <a:pt x="116" y="0"/>
                    <a:pt x="11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7" y="3"/>
                    <a:pt x="17" y="7"/>
                  </a:cubicBezTo>
                  <a:cubicBezTo>
                    <a:pt x="17" y="7"/>
                    <a:pt x="16" y="51"/>
                    <a:pt x="17" y="66"/>
                  </a:cubicBezTo>
                  <a:cubicBezTo>
                    <a:pt x="17" y="68"/>
                    <a:pt x="16" y="69"/>
                    <a:pt x="16" y="69"/>
                  </a:cubicBezTo>
                  <a:cubicBezTo>
                    <a:pt x="13" y="58"/>
                    <a:pt x="5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6" y="23"/>
                    <a:pt x="6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2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0" y="21"/>
                    <a:pt x="0" y="23"/>
                    <a:pt x="0" y="2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0" name="Google Shape;5440;p23"/>
            <p:cNvSpPr/>
            <p:nvPr/>
          </p:nvSpPr>
          <p:spPr>
            <a:xfrm>
              <a:off x="4443413" y="2433637"/>
              <a:ext cx="176212" cy="58738"/>
            </a:xfrm>
            <a:custGeom>
              <a:rect b="b" l="l" r="r" t="t"/>
              <a:pathLst>
                <a:path extrusionOk="0" h="26" w="77">
                  <a:moveTo>
                    <a:pt x="60" y="21"/>
                  </a:moveTo>
                  <a:cubicBezTo>
                    <a:pt x="59" y="21"/>
                    <a:pt x="57" y="20"/>
                    <a:pt x="57" y="20"/>
                  </a:cubicBezTo>
                  <a:cubicBezTo>
                    <a:pt x="56" y="20"/>
                    <a:pt x="56" y="19"/>
                    <a:pt x="56" y="19"/>
                  </a:cubicBezTo>
                  <a:cubicBezTo>
                    <a:pt x="56" y="19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8" y="18"/>
                    <a:pt x="59" y="19"/>
                    <a:pt x="60" y="19"/>
                  </a:cubicBezTo>
                  <a:cubicBezTo>
                    <a:pt x="62" y="19"/>
                    <a:pt x="63" y="18"/>
                    <a:pt x="63" y="16"/>
                  </a:cubicBezTo>
                  <a:cubicBezTo>
                    <a:pt x="63" y="15"/>
                    <a:pt x="63" y="15"/>
                    <a:pt x="61" y="14"/>
                  </a:cubicBezTo>
                  <a:cubicBezTo>
                    <a:pt x="58" y="13"/>
                    <a:pt x="56" y="11"/>
                    <a:pt x="56" y="9"/>
                  </a:cubicBezTo>
                  <a:cubicBezTo>
                    <a:pt x="56" y="7"/>
                    <a:pt x="59" y="5"/>
                    <a:pt x="62" y="5"/>
                  </a:cubicBezTo>
                  <a:cubicBezTo>
                    <a:pt x="63" y="5"/>
                    <a:pt x="65" y="5"/>
                    <a:pt x="65" y="5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7"/>
                    <a:pt x="65" y="7"/>
                  </a:cubicBezTo>
                  <a:cubicBezTo>
                    <a:pt x="65" y="7"/>
                    <a:pt x="64" y="8"/>
                    <a:pt x="64" y="8"/>
                  </a:cubicBezTo>
                  <a:cubicBezTo>
                    <a:pt x="64" y="8"/>
                    <a:pt x="64" y="7"/>
                    <a:pt x="64" y="7"/>
                  </a:cubicBezTo>
                  <a:cubicBezTo>
                    <a:pt x="64" y="7"/>
                    <a:pt x="63" y="7"/>
                    <a:pt x="62" y="7"/>
                  </a:cubicBezTo>
                  <a:cubicBezTo>
                    <a:pt x="60" y="7"/>
                    <a:pt x="59" y="8"/>
                    <a:pt x="59" y="9"/>
                  </a:cubicBezTo>
                  <a:cubicBezTo>
                    <a:pt x="59" y="10"/>
                    <a:pt x="60" y="11"/>
                    <a:pt x="62" y="12"/>
                  </a:cubicBezTo>
                  <a:cubicBezTo>
                    <a:pt x="65" y="13"/>
                    <a:pt x="66" y="14"/>
                    <a:pt x="66" y="16"/>
                  </a:cubicBezTo>
                  <a:cubicBezTo>
                    <a:pt x="66" y="19"/>
                    <a:pt x="64" y="21"/>
                    <a:pt x="60" y="21"/>
                  </a:cubicBezTo>
                  <a:moveTo>
                    <a:pt x="55" y="6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1" y="20"/>
                    <a:pt x="51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9" y="21"/>
                    <a:pt x="49" y="20"/>
                    <a:pt x="48" y="20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2"/>
                    <a:pt x="46" y="12"/>
                  </a:cubicBezTo>
                  <a:cubicBezTo>
                    <a:pt x="46" y="12"/>
                    <a:pt x="46" y="11"/>
                    <a:pt x="46" y="9"/>
                  </a:cubicBezTo>
                  <a:cubicBezTo>
                    <a:pt x="46" y="10"/>
                    <a:pt x="46" y="12"/>
                    <a:pt x="45" y="13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1"/>
                    <a:pt x="42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1" y="21"/>
                    <a:pt x="40" y="20"/>
                    <a:pt x="40" y="2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7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5"/>
                    <a:pt x="39" y="6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3"/>
                    <a:pt x="41" y="13"/>
                    <a:pt x="41" y="14"/>
                  </a:cubicBezTo>
                  <a:cubicBezTo>
                    <a:pt x="41" y="14"/>
                    <a:pt x="41" y="15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4"/>
                    <a:pt x="43" y="13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8" y="5"/>
                    <a:pt x="48" y="6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49" y="13"/>
                    <a:pt x="49" y="14"/>
                  </a:cubicBezTo>
                  <a:cubicBezTo>
                    <a:pt x="50" y="14"/>
                    <a:pt x="50" y="15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5"/>
                    <a:pt x="51" y="14"/>
                    <a:pt x="51" y="13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4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6" y="6"/>
                    <a:pt x="55" y="6"/>
                  </a:cubicBezTo>
                  <a:moveTo>
                    <a:pt x="36" y="20"/>
                  </a:moveTo>
                  <a:cubicBezTo>
                    <a:pt x="36" y="20"/>
                    <a:pt x="35" y="21"/>
                    <a:pt x="35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5"/>
                    <a:pt x="27" y="5"/>
                    <a:pt x="28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8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30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1"/>
                    <a:pt x="35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6" y="19"/>
                    <a:pt x="36" y="20"/>
                  </a:cubicBezTo>
                  <a:close/>
                  <a:moveTo>
                    <a:pt x="24" y="20"/>
                  </a:moveTo>
                  <a:cubicBezTo>
                    <a:pt x="24" y="20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3"/>
                    <a:pt x="16" y="13"/>
                    <a:pt x="16" y="12"/>
                  </a:cubicBezTo>
                  <a:cubicBezTo>
                    <a:pt x="16" y="12"/>
                    <a:pt x="15" y="11"/>
                    <a:pt x="14" y="10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4" y="11"/>
                    <a:pt x="14" y="12"/>
                    <a:pt x="14" y="14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6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0" y="13"/>
                    <a:pt x="20" y="13"/>
                  </a:cubicBezTo>
                  <a:cubicBezTo>
                    <a:pt x="20" y="13"/>
                    <a:pt x="21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3"/>
                    <a:pt x="21" y="12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4" y="5"/>
                    <a:pt x="24" y="6"/>
                  </a:cubicBezTo>
                  <a:lnTo>
                    <a:pt x="24" y="20"/>
                  </a:lnTo>
                  <a:close/>
                  <a:moveTo>
                    <a:pt x="76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7" y="26"/>
                    <a:pt x="77" y="25"/>
                    <a:pt x="77" y="25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0"/>
                    <a:pt x="77" y="0"/>
                    <a:pt x="7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41" name="Google Shape;5441;p23"/>
          <p:cNvGrpSpPr/>
          <p:nvPr/>
        </p:nvGrpSpPr>
        <p:grpSpPr>
          <a:xfrm>
            <a:off x="2700338" y="2401888"/>
            <a:ext cx="271462" cy="344488"/>
            <a:chOff x="2700338" y="2346324"/>
            <a:chExt cx="271462" cy="344488"/>
          </a:xfrm>
        </p:grpSpPr>
        <p:sp>
          <p:nvSpPr>
            <p:cNvPr id="5442" name="Google Shape;5442;p23"/>
            <p:cNvSpPr/>
            <p:nvPr/>
          </p:nvSpPr>
          <p:spPr>
            <a:xfrm>
              <a:off x="2700338" y="2389187"/>
              <a:ext cx="271462" cy="301625"/>
            </a:xfrm>
            <a:custGeom>
              <a:rect b="b" l="l" r="r" t="t"/>
              <a:pathLst>
                <a:path extrusionOk="0" h="131" w="118">
                  <a:moveTo>
                    <a:pt x="114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2" y="0"/>
                    <a:pt x="92" y="1"/>
                    <a:pt x="92" y="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1" y="8"/>
                    <a:pt x="91" y="9"/>
                    <a:pt x="92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8" y="9"/>
                    <a:pt x="110" y="11"/>
                    <a:pt x="110" y="13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21"/>
                    <a:pt x="108" y="123"/>
                    <a:pt x="106" y="123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0" y="123"/>
                    <a:pt x="8" y="121"/>
                    <a:pt x="8" y="118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1"/>
                    <a:pt x="10" y="9"/>
                    <a:pt x="12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9"/>
                    <a:pt x="2" y="131"/>
                    <a:pt x="4" y="131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16" y="131"/>
                    <a:pt x="118" y="129"/>
                    <a:pt x="118" y="127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2"/>
                    <a:pt x="116" y="0"/>
                    <a:pt x="11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3" name="Google Shape;5443;p23"/>
            <p:cNvSpPr/>
            <p:nvPr/>
          </p:nvSpPr>
          <p:spPr>
            <a:xfrm>
              <a:off x="2778125" y="2346324"/>
              <a:ext cx="115887" cy="76200"/>
            </a:xfrm>
            <a:custGeom>
              <a:rect b="b" l="l" r="r" t="t"/>
              <a:pathLst>
                <a:path extrusionOk="0" h="33" w="50">
                  <a:moveTo>
                    <a:pt x="25" y="16"/>
                  </a:moveTo>
                  <a:cubicBezTo>
                    <a:pt x="23" y="16"/>
                    <a:pt x="21" y="14"/>
                    <a:pt x="21" y="12"/>
                  </a:cubicBezTo>
                  <a:cubicBezTo>
                    <a:pt x="21" y="10"/>
                    <a:pt x="23" y="8"/>
                    <a:pt x="25" y="8"/>
                  </a:cubicBezTo>
                  <a:cubicBezTo>
                    <a:pt x="27" y="8"/>
                    <a:pt x="29" y="10"/>
                    <a:pt x="29" y="12"/>
                  </a:cubicBezTo>
                  <a:cubicBezTo>
                    <a:pt x="29" y="14"/>
                    <a:pt x="27" y="16"/>
                    <a:pt x="25" y="16"/>
                  </a:cubicBezTo>
                  <a:moveTo>
                    <a:pt x="48" y="13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2"/>
                    <a:pt x="39" y="12"/>
                  </a:cubicBezTo>
                  <a:cubicBezTo>
                    <a:pt x="37" y="5"/>
                    <a:pt x="32" y="0"/>
                    <a:pt x="25" y="0"/>
                  </a:cubicBezTo>
                  <a:cubicBezTo>
                    <a:pt x="18" y="0"/>
                    <a:pt x="13" y="5"/>
                    <a:pt x="11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3" y="33"/>
                    <a:pt x="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6" y="33"/>
                    <a:pt x="48" y="32"/>
                    <a:pt x="48" y="31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4"/>
                    <a:pt x="49" y="13"/>
                    <a:pt x="48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4" name="Google Shape;5444;p23"/>
            <p:cNvSpPr/>
            <p:nvPr/>
          </p:nvSpPr>
          <p:spPr>
            <a:xfrm>
              <a:off x="2746375" y="2463799"/>
              <a:ext cx="111125" cy="15875"/>
            </a:xfrm>
            <a:custGeom>
              <a:rect b="b" l="l" r="r" t="t"/>
              <a:pathLst>
                <a:path extrusionOk="0" h="7" w="48">
                  <a:moveTo>
                    <a:pt x="48" y="5"/>
                  </a:moveTo>
                  <a:cubicBezTo>
                    <a:pt x="48" y="6"/>
                    <a:pt x="48" y="7"/>
                    <a:pt x="47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1"/>
                    <a:pt x="48" y="2"/>
                  </a:cubicBezTo>
                  <a:lnTo>
                    <a:pt x="48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5" name="Google Shape;5445;p23"/>
            <p:cNvSpPr/>
            <p:nvPr/>
          </p:nvSpPr>
          <p:spPr>
            <a:xfrm>
              <a:off x="2884488" y="2454274"/>
              <a:ext cx="46037" cy="33338"/>
            </a:xfrm>
            <a:custGeom>
              <a:rect b="b" l="l" r="r" t="t"/>
              <a:pathLst>
                <a:path extrusionOk="0" h="15" w="20">
                  <a:moveTo>
                    <a:pt x="10" y="15"/>
                  </a:moveTo>
                  <a:cubicBezTo>
                    <a:pt x="9" y="15"/>
                    <a:pt x="8" y="15"/>
                    <a:pt x="7" y="1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6"/>
                    <a:pt x="1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5" y="3"/>
                    <a:pt x="5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0" y="5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6" name="Google Shape;5446;p23"/>
            <p:cNvSpPr/>
            <p:nvPr/>
          </p:nvSpPr>
          <p:spPr>
            <a:xfrm>
              <a:off x="2746375" y="2517774"/>
              <a:ext cx="111125" cy="14288"/>
            </a:xfrm>
            <a:custGeom>
              <a:rect b="b" l="l" r="r" t="t"/>
              <a:pathLst>
                <a:path extrusionOk="0" h="6" w="48">
                  <a:moveTo>
                    <a:pt x="48" y="5"/>
                  </a:moveTo>
                  <a:cubicBezTo>
                    <a:pt x="48" y="5"/>
                    <a:pt x="48" y="6"/>
                    <a:pt x="47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1"/>
                  </a:cubicBezTo>
                  <a:lnTo>
                    <a:pt x="48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7" name="Google Shape;5447;p23"/>
            <p:cNvSpPr/>
            <p:nvPr/>
          </p:nvSpPr>
          <p:spPr>
            <a:xfrm>
              <a:off x="2884488" y="2506662"/>
              <a:ext cx="46037" cy="34925"/>
            </a:xfrm>
            <a:custGeom>
              <a:rect b="b" l="l" r="r" t="t"/>
              <a:pathLst>
                <a:path extrusionOk="0" h="15" w="20">
                  <a:moveTo>
                    <a:pt x="10" y="15"/>
                  </a:moveTo>
                  <a:cubicBezTo>
                    <a:pt x="9" y="15"/>
                    <a:pt x="8" y="15"/>
                    <a:pt x="7" y="1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6"/>
                    <a:pt x="1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5" y="3"/>
                    <a:pt x="5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4"/>
                    <a:pt x="20" y="5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8" name="Google Shape;5448;p23"/>
            <p:cNvSpPr/>
            <p:nvPr/>
          </p:nvSpPr>
          <p:spPr>
            <a:xfrm>
              <a:off x="2746375" y="2570162"/>
              <a:ext cx="80962" cy="14288"/>
            </a:xfrm>
            <a:custGeom>
              <a:rect b="b" l="l" r="r" t="t"/>
              <a:pathLst>
                <a:path extrusionOk="0" h="6" w="35">
                  <a:moveTo>
                    <a:pt x="35" y="5"/>
                  </a:moveTo>
                  <a:cubicBezTo>
                    <a:pt x="35" y="6"/>
                    <a:pt x="34" y="6"/>
                    <a:pt x="3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1"/>
                  </a:cubicBezTo>
                  <a:lnTo>
                    <a:pt x="35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9" name="Google Shape;5449;p23"/>
            <p:cNvSpPr/>
            <p:nvPr/>
          </p:nvSpPr>
          <p:spPr>
            <a:xfrm>
              <a:off x="2884488" y="2559049"/>
              <a:ext cx="46037" cy="36513"/>
            </a:xfrm>
            <a:custGeom>
              <a:rect b="b" l="l" r="r" t="t"/>
              <a:pathLst>
                <a:path extrusionOk="0" h="16" w="20">
                  <a:moveTo>
                    <a:pt x="10" y="15"/>
                  </a:moveTo>
                  <a:cubicBezTo>
                    <a:pt x="9" y="16"/>
                    <a:pt x="8" y="16"/>
                    <a:pt x="7" y="1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5" y="4"/>
                    <a:pt x="5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7" y="0"/>
                    <a:pt x="18" y="1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5"/>
                    <a:pt x="20" y="5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50" name="Google Shape;5450;p23"/>
          <p:cNvSpPr/>
          <p:nvPr/>
        </p:nvSpPr>
        <p:spPr>
          <a:xfrm>
            <a:off x="3959225" y="2376488"/>
            <a:ext cx="273050" cy="393700"/>
          </a:xfrm>
          <a:custGeom>
            <a:rect b="b" l="l" r="r" t="t"/>
            <a:pathLst>
              <a:path extrusionOk="0" h="172" w="119">
                <a:moveTo>
                  <a:pt x="69" y="131"/>
                </a:moveTo>
                <a:cubicBezTo>
                  <a:pt x="69" y="134"/>
                  <a:pt x="69" y="139"/>
                  <a:pt x="69" y="139"/>
                </a:cubicBezTo>
                <a:cubicBezTo>
                  <a:pt x="69" y="144"/>
                  <a:pt x="65" y="148"/>
                  <a:pt x="60" y="148"/>
                </a:cubicBezTo>
                <a:cubicBezTo>
                  <a:pt x="55" y="148"/>
                  <a:pt x="50" y="144"/>
                  <a:pt x="50" y="139"/>
                </a:cubicBezTo>
                <a:cubicBezTo>
                  <a:pt x="50" y="139"/>
                  <a:pt x="50" y="134"/>
                  <a:pt x="50" y="131"/>
                </a:cubicBezTo>
                <a:cubicBezTo>
                  <a:pt x="50" y="126"/>
                  <a:pt x="41" y="127"/>
                  <a:pt x="41" y="115"/>
                </a:cubicBezTo>
                <a:cubicBezTo>
                  <a:pt x="41" y="105"/>
                  <a:pt x="49" y="96"/>
                  <a:pt x="60" y="96"/>
                </a:cubicBezTo>
                <a:cubicBezTo>
                  <a:pt x="70" y="96"/>
                  <a:pt x="79" y="105"/>
                  <a:pt x="79" y="115"/>
                </a:cubicBezTo>
                <a:cubicBezTo>
                  <a:pt x="79" y="127"/>
                  <a:pt x="69" y="126"/>
                  <a:pt x="69" y="131"/>
                </a:cubicBezTo>
                <a:moveTo>
                  <a:pt x="115" y="72"/>
                </a:moveTo>
                <a:cubicBezTo>
                  <a:pt x="24" y="72"/>
                  <a:pt x="24" y="72"/>
                  <a:pt x="24" y="72"/>
                </a:cubicBezTo>
                <a:cubicBezTo>
                  <a:pt x="21" y="72"/>
                  <a:pt x="21" y="70"/>
                  <a:pt x="21" y="70"/>
                </a:cubicBezTo>
                <a:cubicBezTo>
                  <a:pt x="21" y="53"/>
                  <a:pt x="21" y="53"/>
                  <a:pt x="21" y="53"/>
                </a:cubicBezTo>
                <a:cubicBezTo>
                  <a:pt x="21" y="32"/>
                  <a:pt x="39" y="14"/>
                  <a:pt x="60" y="14"/>
                </a:cubicBezTo>
                <a:cubicBezTo>
                  <a:pt x="73" y="14"/>
                  <a:pt x="84" y="21"/>
                  <a:pt x="91" y="31"/>
                </a:cubicBezTo>
                <a:cubicBezTo>
                  <a:pt x="92" y="32"/>
                  <a:pt x="93" y="34"/>
                  <a:pt x="95" y="34"/>
                </a:cubicBezTo>
                <a:cubicBezTo>
                  <a:pt x="106" y="34"/>
                  <a:pt x="106" y="34"/>
                  <a:pt x="106" y="34"/>
                </a:cubicBezTo>
                <a:cubicBezTo>
                  <a:pt x="109" y="34"/>
                  <a:pt x="108" y="32"/>
                  <a:pt x="107" y="30"/>
                </a:cubicBezTo>
                <a:cubicBezTo>
                  <a:pt x="99" y="13"/>
                  <a:pt x="81" y="0"/>
                  <a:pt x="60" y="0"/>
                </a:cubicBezTo>
                <a:cubicBezTo>
                  <a:pt x="31" y="0"/>
                  <a:pt x="7" y="24"/>
                  <a:pt x="7" y="53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70"/>
                  <a:pt x="7" y="72"/>
                  <a:pt x="5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2" y="72"/>
                  <a:pt x="0" y="74"/>
                  <a:pt x="0" y="76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0"/>
                  <a:pt x="2" y="172"/>
                  <a:pt x="4" y="172"/>
                </a:cubicBezTo>
                <a:cubicBezTo>
                  <a:pt x="115" y="172"/>
                  <a:pt x="115" y="172"/>
                  <a:pt x="115" y="172"/>
                </a:cubicBezTo>
                <a:cubicBezTo>
                  <a:pt x="117" y="172"/>
                  <a:pt x="119" y="170"/>
                  <a:pt x="119" y="168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9" y="158"/>
                  <a:pt x="117" y="158"/>
                  <a:pt x="117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97" y="158"/>
                  <a:pt x="95" y="155"/>
                  <a:pt x="95" y="151"/>
                </a:cubicBezTo>
                <a:cubicBezTo>
                  <a:pt x="95" y="148"/>
                  <a:pt x="97" y="145"/>
                  <a:pt x="101" y="145"/>
                </a:cubicBezTo>
                <a:cubicBezTo>
                  <a:pt x="116" y="145"/>
                  <a:pt x="116" y="145"/>
                  <a:pt x="116" y="145"/>
                </a:cubicBezTo>
                <a:cubicBezTo>
                  <a:pt x="116" y="145"/>
                  <a:pt x="119" y="145"/>
                  <a:pt x="119" y="143"/>
                </a:cubicBezTo>
                <a:cubicBezTo>
                  <a:pt x="119" y="134"/>
                  <a:pt x="119" y="134"/>
                  <a:pt x="119" y="134"/>
                </a:cubicBezTo>
                <a:cubicBezTo>
                  <a:pt x="119" y="132"/>
                  <a:pt x="117" y="132"/>
                  <a:pt x="117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97" y="132"/>
                  <a:pt x="95" y="129"/>
                  <a:pt x="95" y="126"/>
                </a:cubicBezTo>
                <a:cubicBezTo>
                  <a:pt x="95" y="122"/>
                  <a:pt x="97" y="119"/>
                  <a:pt x="101" y="119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9" y="119"/>
                  <a:pt x="119" y="117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9" y="106"/>
                  <a:pt x="117" y="106"/>
                  <a:pt x="117" y="106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97" y="106"/>
                  <a:pt x="95" y="103"/>
                  <a:pt x="95" y="100"/>
                </a:cubicBezTo>
                <a:cubicBezTo>
                  <a:pt x="95" y="96"/>
                  <a:pt x="97" y="93"/>
                  <a:pt x="101" y="93"/>
                </a:cubicBezTo>
                <a:cubicBezTo>
                  <a:pt x="117" y="93"/>
                  <a:pt x="117" y="93"/>
                  <a:pt x="117" y="93"/>
                </a:cubicBezTo>
                <a:cubicBezTo>
                  <a:pt x="117" y="93"/>
                  <a:pt x="119" y="93"/>
                  <a:pt x="119" y="91"/>
                </a:cubicBezTo>
                <a:cubicBezTo>
                  <a:pt x="119" y="76"/>
                  <a:pt x="119" y="76"/>
                  <a:pt x="119" y="76"/>
                </a:cubicBezTo>
                <a:cubicBezTo>
                  <a:pt x="119" y="74"/>
                  <a:pt x="117" y="72"/>
                  <a:pt x="115" y="7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451" name="Google Shape;5451;p23"/>
          <p:cNvGrpSpPr/>
          <p:nvPr/>
        </p:nvGrpSpPr>
        <p:grpSpPr>
          <a:xfrm>
            <a:off x="3559175" y="2454276"/>
            <a:ext cx="276225" cy="241300"/>
            <a:chOff x="3559175" y="2398712"/>
            <a:chExt cx="276225" cy="241300"/>
          </a:xfrm>
        </p:grpSpPr>
        <p:sp>
          <p:nvSpPr>
            <p:cNvPr id="5452" name="Google Shape;5452;p23"/>
            <p:cNvSpPr/>
            <p:nvPr/>
          </p:nvSpPr>
          <p:spPr>
            <a:xfrm>
              <a:off x="3740150" y="2433637"/>
              <a:ext cx="36512" cy="74613"/>
            </a:xfrm>
            <a:custGeom>
              <a:rect b="b" l="l" r="r" t="t"/>
              <a:pathLst>
                <a:path extrusionOk="0" h="33" w="16">
                  <a:moveTo>
                    <a:pt x="10" y="14"/>
                  </a:moveTo>
                  <a:cubicBezTo>
                    <a:pt x="6" y="13"/>
                    <a:pt x="5" y="12"/>
                    <a:pt x="5" y="10"/>
                  </a:cubicBezTo>
                  <a:cubicBezTo>
                    <a:pt x="5" y="9"/>
                    <a:pt x="6" y="8"/>
                    <a:pt x="9" y="8"/>
                  </a:cubicBezTo>
                  <a:cubicBezTo>
                    <a:pt x="11" y="8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5" y="8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3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5"/>
                    <a:pt x="0" y="8"/>
                    <a:pt x="0" y="11"/>
                  </a:cubicBezTo>
                  <a:cubicBezTo>
                    <a:pt x="0" y="15"/>
                    <a:pt x="4" y="17"/>
                    <a:pt x="7" y="18"/>
                  </a:cubicBezTo>
                  <a:cubicBezTo>
                    <a:pt x="10" y="19"/>
                    <a:pt x="11" y="21"/>
                    <a:pt x="11" y="22"/>
                  </a:cubicBezTo>
                  <a:cubicBezTo>
                    <a:pt x="11" y="24"/>
                    <a:pt x="10" y="25"/>
                    <a:pt x="7" y="25"/>
                  </a:cubicBezTo>
                  <a:cubicBezTo>
                    <a:pt x="5" y="25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0" y="28"/>
                    <a:pt x="1" y="28"/>
                  </a:cubicBezTo>
                  <a:cubicBezTo>
                    <a:pt x="2" y="29"/>
                    <a:pt x="6" y="29"/>
                    <a:pt x="6" y="29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7" y="33"/>
                    <a:pt x="7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4" y="28"/>
                    <a:pt x="16" y="26"/>
                    <a:pt x="16" y="22"/>
                  </a:cubicBezTo>
                  <a:cubicBezTo>
                    <a:pt x="16" y="18"/>
                    <a:pt x="14" y="16"/>
                    <a:pt x="10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3" name="Google Shape;5453;p23"/>
            <p:cNvSpPr/>
            <p:nvPr/>
          </p:nvSpPr>
          <p:spPr>
            <a:xfrm>
              <a:off x="3686175" y="2398712"/>
              <a:ext cx="142875" cy="144463"/>
            </a:xfrm>
            <a:custGeom>
              <a:rect b="b" l="l" r="r" t="t"/>
              <a:pathLst>
                <a:path extrusionOk="0" h="63" w="62">
                  <a:moveTo>
                    <a:pt x="31" y="56"/>
                  </a:moveTo>
                  <a:cubicBezTo>
                    <a:pt x="18" y="56"/>
                    <a:pt x="7" y="45"/>
                    <a:pt x="7" y="32"/>
                  </a:cubicBezTo>
                  <a:cubicBezTo>
                    <a:pt x="7" y="18"/>
                    <a:pt x="18" y="8"/>
                    <a:pt x="31" y="8"/>
                  </a:cubicBezTo>
                  <a:cubicBezTo>
                    <a:pt x="44" y="8"/>
                    <a:pt x="55" y="18"/>
                    <a:pt x="55" y="32"/>
                  </a:cubicBezTo>
                  <a:cubicBezTo>
                    <a:pt x="55" y="45"/>
                    <a:pt x="44" y="56"/>
                    <a:pt x="31" y="56"/>
                  </a:cubicBezTo>
                  <a:moveTo>
                    <a:pt x="31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49"/>
                    <a:pt x="14" y="63"/>
                    <a:pt x="31" y="63"/>
                  </a:cubicBezTo>
                  <a:cubicBezTo>
                    <a:pt x="48" y="63"/>
                    <a:pt x="62" y="49"/>
                    <a:pt x="62" y="32"/>
                  </a:cubicBezTo>
                  <a:cubicBezTo>
                    <a:pt x="62" y="14"/>
                    <a:pt x="48" y="0"/>
                    <a:pt x="3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4" name="Google Shape;5454;p23"/>
            <p:cNvSpPr/>
            <p:nvPr/>
          </p:nvSpPr>
          <p:spPr>
            <a:xfrm>
              <a:off x="3632200" y="2549524"/>
              <a:ext cx="203200" cy="90488"/>
            </a:xfrm>
            <a:custGeom>
              <a:rect b="b" l="l" r="r" t="t"/>
              <a:pathLst>
                <a:path extrusionOk="0" h="39" w="89">
                  <a:moveTo>
                    <a:pt x="80" y="12"/>
                  </a:moveTo>
                  <a:cubicBezTo>
                    <a:pt x="73" y="16"/>
                    <a:pt x="64" y="19"/>
                    <a:pt x="55" y="21"/>
                  </a:cubicBezTo>
                  <a:cubicBezTo>
                    <a:pt x="47" y="22"/>
                    <a:pt x="32" y="19"/>
                    <a:pt x="32" y="15"/>
                  </a:cubicBezTo>
                  <a:cubicBezTo>
                    <a:pt x="32" y="14"/>
                    <a:pt x="45" y="19"/>
                    <a:pt x="53" y="17"/>
                  </a:cubicBezTo>
                  <a:cubicBezTo>
                    <a:pt x="59" y="15"/>
                    <a:pt x="59" y="9"/>
                    <a:pt x="55" y="8"/>
                  </a:cubicBezTo>
                  <a:cubicBezTo>
                    <a:pt x="52" y="8"/>
                    <a:pt x="32" y="0"/>
                    <a:pt x="24" y="0"/>
                  </a:cubicBezTo>
                  <a:cubicBezTo>
                    <a:pt x="20" y="0"/>
                    <a:pt x="10" y="1"/>
                    <a:pt x="5" y="2"/>
                  </a:cubicBezTo>
                  <a:cubicBezTo>
                    <a:pt x="4" y="2"/>
                    <a:pt x="2" y="2"/>
                    <a:pt x="2" y="4"/>
                  </a:cubicBezTo>
                  <a:cubicBezTo>
                    <a:pt x="2" y="11"/>
                    <a:pt x="1" y="26"/>
                    <a:pt x="0" y="34"/>
                  </a:cubicBezTo>
                  <a:cubicBezTo>
                    <a:pt x="0" y="34"/>
                    <a:pt x="1" y="36"/>
                    <a:pt x="3" y="35"/>
                  </a:cubicBezTo>
                  <a:cubicBezTo>
                    <a:pt x="4" y="33"/>
                    <a:pt x="7" y="31"/>
                    <a:pt x="10" y="32"/>
                  </a:cubicBezTo>
                  <a:cubicBezTo>
                    <a:pt x="14" y="32"/>
                    <a:pt x="49" y="39"/>
                    <a:pt x="54" y="38"/>
                  </a:cubicBezTo>
                  <a:cubicBezTo>
                    <a:pt x="60" y="36"/>
                    <a:pt x="80" y="25"/>
                    <a:pt x="84" y="21"/>
                  </a:cubicBezTo>
                  <a:cubicBezTo>
                    <a:pt x="89" y="15"/>
                    <a:pt x="85" y="10"/>
                    <a:pt x="80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5" name="Google Shape;5455;p23"/>
            <p:cNvSpPr/>
            <p:nvPr/>
          </p:nvSpPr>
          <p:spPr>
            <a:xfrm>
              <a:off x="3559175" y="2552699"/>
              <a:ext cx="61912" cy="79375"/>
            </a:xfrm>
            <a:custGeom>
              <a:rect b="b" l="l" r="r" t="t"/>
              <a:pathLst>
                <a:path extrusionOk="0" h="35" w="27">
                  <a:moveTo>
                    <a:pt x="14" y="31"/>
                  </a:moveTo>
                  <a:cubicBezTo>
                    <a:pt x="11" y="31"/>
                    <a:pt x="9" y="29"/>
                    <a:pt x="9" y="26"/>
                  </a:cubicBezTo>
                  <a:cubicBezTo>
                    <a:pt x="9" y="23"/>
                    <a:pt x="11" y="21"/>
                    <a:pt x="14" y="21"/>
                  </a:cubicBezTo>
                  <a:cubicBezTo>
                    <a:pt x="17" y="21"/>
                    <a:pt x="19" y="23"/>
                    <a:pt x="19" y="26"/>
                  </a:cubicBezTo>
                  <a:cubicBezTo>
                    <a:pt x="19" y="29"/>
                    <a:pt x="17" y="31"/>
                    <a:pt x="14" y="31"/>
                  </a:cubicBezTo>
                  <a:moveTo>
                    <a:pt x="25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5"/>
                    <a:pt x="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4" y="35"/>
                    <a:pt x="25" y="34"/>
                    <a:pt x="25" y="3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6" y="1"/>
                    <a:pt x="25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56" name="Google Shape;5456;p23"/>
          <p:cNvGrpSpPr/>
          <p:nvPr/>
        </p:nvGrpSpPr>
        <p:grpSpPr>
          <a:xfrm>
            <a:off x="2308225" y="2436813"/>
            <a:ext cx="271462" cy="276225"/>
            <a:chOff x="2308225" y="2381249"/>
            <a:chExt cx="271462" cy="276225"/>
          </a:xfrm>
        </p:grpSpPr>
        <p:sp>
          <p:nvSpPr>
            <p:cNvPr id="5457" name="Google Shape;5457;p23"/>
            <p:cNvSpPr/>
            <p:nvPr/>
          </p:nvSpPr>
          <p:spPr>
            <a:xfrm>
              <a:off x="2487613" y="2446337"/>
              <a:ext cx="39687" cy="80963"/>
            </a:xfrm>
            <a:custGeom>
              <a:rect b="b" l="l" r="r" t="t"/>
              <a:pathLst>
                <a:path extrusionOk="0" h="35" w="17">
                  <a:moveTo>
                    <a:pt x="10" y="15"/>
                  </a:moveTo>
                  <a:cubicBezTo>
                    <a:pt x="7" y="14"/>
                    <a:pt x="6" y="13"/>
                    <a:pt x="6" y="11"/>
                  </a:cubicBezTo>
                  <a:cubicBezTo>
                    <a:pt x="6" y="10"/>
                    <a:pt x="7" y="8"/>
                    <a:pt x="9" y="8"/>
                  </a:cubicBezTo>
                  <a:cubicBezTo>
                    <a:pt x="12" y="8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4" y="5"/>
                    <a:pt x="11" y="5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3" y="6"/>
                    <a:pt x="1" y="8"/>
                    <a:pt x="1" y="12"/>
                  </a:cubicBezTo>
                  <a:cubicBezTo>
                    <a:pt x="1" y="16"/>
                    <a:pt x="4" y="18"/>
                    <a:pt x="8" y="19"/>
                  </a:cubicBezTo>
                  <a:cubicBezTo>
                    <a:pt x="11" y="20"/>
                    <a:pt x="12" y="22"/>
                    <a:pt x="12" y="23"/>
                  </a:cubicBezTo>
                  <a:cubicBezTo>
                    <a:pt x="12" y="25"/>
                    <a:pt x="10" y="27"/>
                    <a:pt x="8" y="27"/>
                  </a:cubicBezTo>
                  <a:cubicBezTo>
                    <a:pt x="6" y="27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5"/>
                    <a:pt x="1" y="26"/>
                    <a:pt x="1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3" y="30"/>
                    <a:pt x="6" y="31"/>
                    <a:pt x="6" y="31"/>
                  </a:cubicBezTo>
                  <a:cubicBezTo>
                    <a:pt x="6" y="31"/>
                    <a:pt x="7" y="31"/>
                    <a:pt x="7" y="31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4"/>
                    <a:pt x="7" y="35"/>
                    <a:pt x="8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1" y="34"/>
                    <a:pt x="11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5" y="30"/>
                    <a:pt x="17" y="27"/>
                    <a:pt x="17" y="23"/>
                  </a:cubicBezTo>
                  <a:cubicBezTo>
                    <a:pt x="17" y="19"/>
                    <a:pt x="15" y="17"/>
                    <a:pt x="10" y="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8" name="Google Shape;5458;p23"/>
            <p:cNvSpPr/>
            <p:nvPr/>
          </p:nvSpPr>
          <p:spPr>
            <a:xfrm>
              <a:off x="2435225" y="2428874"/>
              <a:ext cx="144462" cy="144463"/>
            </a:xfrm>
            <a:custGeom>
              <a:rect b="b" l="l" r="r" t="t"/>
              <a:pathLst>
                <a:path extrusionOk="0" h="63" w="63">
                  <a:moveTo>
                    <a:pt x="6" y="10"/>
                  </a:moveTo>
                  <a:cubicBezTo>
                    <a:pt x="6" y="8"/>
                    <a:pt x="7" y="6"/>
                    <a:pt x="9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6" y="6"/>
                    <a:pt x="58" y="8"/>
                    <a:pt x="58" y="10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3"/>
                    <a:pt x="56" y="45"/>
                    <a:pt x="55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2" y="45"/>
                    <a:pt x="31" y="46"/>
                    <a:pt x="29" y="47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9" y="47"/>
                    <a:pt x="18" y="45"/>
                    <a:pt x="15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7" y="45"/>
                    <a:pt x="6" y="43"/>
                    <a:pt x="6" y="42"/>
                  </a:cubicBezTo>
                  <a:lnTo>
                    <a:pt x="6" y="10"/>
                  </a:lnTo>
                  <a:close/>
                  <a:moveTo>
                    <a:pt x="0" y="5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1"/>
                    <a:pt x="6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5" y="61"/>
                    <a:pt x="17" y="63"/>
                    <a:pt x="19" y="63"/>
                  </a:cubicBezTo>
                  <a:cubicBezTo>
                    <a:pt x="20" y="63"/>
                    <a:pt x="21" y="62"/>
                    <a:pt x="22" y="61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4" y="52"/>
                    <a:pt x="35" y="51"/>
                    <a:pt x="36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61" y="51"/>
                    <a:pt x="63" y="48"/>
                    <a:pt x="63" y="45"/>
                  </a:cubicBezTo>
                  <a:cubicBezTo>
                    <a:pt x="63" y="45"/>
                    <a:pt x="63" y="32"/>
                    <a:pt x="63" y="27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2"/>
                    <a:pt x="61" y="0"/>
                    <a:pt x="5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9" name="Google Shape;5459;p23"/>
            <p:cNvSpPr/>
            <p:nvPr/>
          </p:nvSpPr>
          <p:spPr>
            <a:xfrm>
              <a:off x="2308225" y="2381249"/>
              <a:ext cx="200025" cy="276225"/>
            </a:xfrm>
            <a:custGeom>
              <a:rect b="b" l="l" r="r" t="t"/>
              <a:pathLst>
                <a:path extrusionOk="0" h="121" w="87">
                  <a:moveTo>
                    <a:pt x="44" y="108"/>
                  </a:moveTo>
                  <a:cubicBezTo>
                    <a:pt x="46" y="108"/>
                    <a:pt x="48" y="110"/>
                    <a:pt x="48" y="113"/>
                  </a:cubicBezTo>
                  <a:cubicBezTo>
                    <a:pt x="48" y="116"/>
                    <a:pt x="46" y="118"/>
                    <a:pt x="44" y="118"/>
                  </a:cubicBezTo>
                  <a:cubicBezTo>
                    <a:pt x="41" y="118"/>
                    <a:pt x="39" y="116"/>
                    <a:pt x="39" y="113"/>
                  </a:cubicBezTo>
                  <a:cubicBezTo>
                    <a:pt x="39" y="110"/>
                    <a:pt x="41" y="108"/>
                    <a:pt x="44" y="108"/>
                  </a:cubicBezTo>
                  <a:moveTo>
                    <a:pt x="16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9" y="16"/>
                    <a:pt x="50" y="15"/>
                    <a:pt x="50" y="14"/>
                  </a:cubicBezTo>
                  <a:cubicBezTo>
                    <a:pt x="52" y="13"/>
                    <a:pt x="54" y="12"/>
                    <a:pt x="56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7" y="12"/>
                    <a:pt x="87" y="11"/>
                    <a:pt x="87" y="11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7" y="2"/>
                    <a:pt x="85" y="0"/>
                    <a:pt x="8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8"/>
                    <a:pt x="3" y="121"/>
                    <a:pt x="6" y="121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5" y="121"/>
                    <a:pt x="87" y="118"/>
                    <a:pt x="87" y="115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7" y="84"/>
                    <a:pt x="86" y="85"/>
                    <a:pt x="86" y="85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7" y="92"/>
                    <a:pt x="77" y="93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7" y="102"/>
                    <a:pt x="74" y="105"/>
                    <a:pt x="71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3" y="105"/>
                    <a:pt x="11" y="102"/>
                    <a:pt x="11" y="99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8"/>
                    <a:pt x="13" y="16"/>
                    <a:pt x="16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60" name="Google Shape;5460;p23"/>
          <p:cNvGrpSpPr/>
          <p:nvPr/>
        </p:nvGrpSpPr>
        <p:grpSpPr>
          <a:xfrm>
            <a:off x="6346825" y="2436813"/>
            <a:ext cx="274637" cy="269876"/>
            <a:chOff x="6346825" y="2381249"/>
            <a:chExt cx="274637" cy="269876"/>
          </a:xfrm>
        </p:grpSpPr>
        <p:sp>
          <p:nvSpPr>
            <p:cNvPr id="5461" name="Google Shape;5461;p23"/>
            <p:cNvSpPr/>
            <p:nvPr/>
          </p:nvSpPr>
          <p:spPr>
            <a:xfrm>
              <a:off x="6454775" y="2381249"/>
              <a:ext cx="161925" cy="161925"/>
            </a:xfrm>
            <a:custGeom>
              <a:rect b="b" l="l" r="r" t="t"/>
              <a:pathLst>
                <a:path extrusionOk="0" h="71" w="71">
                  <a:moveTo>
                    <a:pt x="29" y="70"/>
                  </a:moveTo>
                  <a:cubicBezTo>
                    <a:pt x="38" y="62"/>
                    <a:pt x="61" y="38"/>
                    <a:pt x="61" y="38"/>
                  </a:cubicBezTo>
                  <a:cubicBezTo>
                    <a:pt x="70" y="30"/>
                    <a:pt x="71" y="17"/>
                    <a:pt x="63" y="9"/>
                  </a:cubicBezTo>
                  <a:cubicBezTo>
                    <a:pt x="54" y="0"/>
                    <a:pt x="42" y="2"/>
                    <a:pt x="33" y="1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0" y="43"/>
                    <a:pt x="1" y="44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8" y="71"/>
                    <a:pt x="28" y="71"/>
                    <a:pt x="29" y="7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2" name="Google Shape;5462;p23"/>
            <p:cNvSpPr/>
            <p:nvPr/>
          </p:nvSpPr>
          <p:spPr>
            <a:xfrm>
              <a:off x="6346825" y="2500312"/>
              <a:ext cx="153987" cy="150813"/>
            </a:xfrm>
            <a:custGeom>
              <a:rect b="b" l="l" r="r" t="t"/>
              <a:pathLst>
                <a:path extrusionOk="0" h="66" w="67">
                  <a:moveTo>
                    <a:pt x="44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9" y="4"/>
                    <a:pt x="18" y="27"/>
                    <a:pt x="10" y="35"/>
                  </a:cubicBezTo>
                  <a:cubicBezTo>
                    <a:pt x="5" y="40"/>
                    <a:pt x="3" y="51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8"/>
                    <a:pt x="3" y="59"/>
                    <a:pt x="2" y="60"/>
                  </a:cubicBezTo>
                  <a:cubicBezTo>
                    <a:pt x="0" y="61"/>
                    <a:pt x="1" y="64"/>
                    <a:pt x="2" y="65"/>
                  </a:cubicBezTo>
                  <a:cubicBezTo>
                    <a:pt x="2" y="66"/>
                    <a:pt x="5" y="66"/>
                    <a:pt x="7" y="65"/>
                  </a:cubicBezTo>
                  <a:cubicBezTo>
                    <a:pt x="7" y="64"/>
                    <a:pt x="8" y="63"/>
                    <a:pt x="9" y="62"/>
                  </a:cubicBezTo>
                  <a:cubicBezTo>
                    <a:pt x="9" y="62"/>
                    <a:pt x="10" y="62"/>
                    <a:pt x="10" y="62"/>
                  </a:cubicBezTo>
                  <a:cubicBezTo>
                    <a:pt x="16" y="63"/>
                    <a:pt x="26" y="62"/>
                    <a:pt x="31" y="57"/>
                  </a:cubicBezTo>
                  <a:cubicBezTo>
                    <a:pt x="39" y="49"/>
                    <a:pt x="63" y="27"/>
                    <a:pt x="67" y="24"/>
                  </a:cubicBezTo>
                  <a:cubicBezTo>
                    <a:pt x="67" y="24"/>
                    <a:pt x="67" y="23"/>
                    <a:pt x="67" y="23"/>
                  </a:cubicBezTo>
                  <a:cubicBezTo>
                    <a:pt x="61" y="17"/>
                    <a:pt x="50" y="6"/>
                    <a:pt x="4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3" name="Google Shape;5463;p23"/>
            <p:cNvSpPr/>
            <p:nvPr/>
          </p:nvSpPr>
          <p:spPr>
            <a:xfrm>
              <a:off x="6550025" y="2484437"/>
              <a:ext cx="71437" cy="69850"/>
            </a:xfrm>
            <a:custGeom>
              <a:rect b="b" l="l" r="r" t="t"/>
              <a:pathLst>
                <a:path extrusionOk="0" h="31" w="31">
                  <a:moveTo>
                    <a:pt x="7" y="29"/>
                  </a:moveTo>
                  <a:cubicBezTo>
                    <a:pt x="5" y="31"/>
                    <a:pt x="3" y="31"/>
                    <a:pt x="1" y="29"/>
                  </a:cubicBezTo>
                  <a:cubicBezTo>
                    <a:pt x="0" y="28"/>
                    <a:pt x="0" y="25"/>
                    <a:pt x="1" y="2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5" y="0"/>
                    <a:pt x="28" y="0"/>
                    <a:pt x="29" y="1"/>
                  </a:cubicBezTo>
                  <a:cubicBezTo>
                    <a:pt x="31" y="3"/>
                    <a:pt x="31" y="5"/>
                    <a:pt x="29" y="7"/>
                  </a:cubicBezTo>
                  <a:lnTo>
                    <a:pt x="7" y="2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64" name="Google Shape;5464;p23"/>
          <p:cNvGrpSpPr/>
          <p:nvPr/>
        </p:nvGrpSpPr>
        <p:grpSpPr>
          <a:xfrm>
            <a:off x="5946775" y="2433638"/>
            <a:ext cx="271463" cy="282576"/>
            <a:chOff x="5946775" y="2759074"/>
            <a:chExt cx="271463" cy="282576"/>
          </a:xfrm>
        </p:grpSpPr>
        <p:sp>
          <p:nvSpPr>
            <p:cNvPr id="5465" name="Google Shape;5465;p23"/>
            <p:cNvSpPr/>
            <p:nvPr/>
          </p:nvSpPr>
          <p:spPr>
            <a:xfrm>
              <a:off x="5946775" y="2759074"/>
              <a:ext cx="133350" cy="128588"/>
            </a:xfrm>
            <a:custGeom>
              <a:rect b="b" l="l" r="r" t="t"/>
              <a:pathLst>
                <a:path extrusionOk="0" h="56" w="58">
                  <a:moveTo>
                    <a:pt x="29" y="13"/>
                  </a:moveTo>
                  <a:cubicBezTo>
                    <a:pt x="39" y="13"/>
                    <a:pt x="44" y="21"/>
                    <a:pt x="44" y="28"/>
                  </a:cubicBezTo>
                  <a:cubicBezTo>
                    <a:pt x="44" y="32"/>
                    <a:pt x="43" y="36"/>
                    <a:pt x="40" y="38"/>
                  </a:cubicBezTo>
                  <a:cubicBezTo>
                    <a:pt x="38" y="41"/>
                    <a:pt x="34" y="43"/>
                    <a:pt x="29" y="43"/>
                  </a:cubicBezTo>
                  <a:cubicBezTo>
                    <a:pt x="18" y="43"/>
                    <a:pt x="13" y="35"/>
                    <a:pt x="13" y="28"/>
                  </a:cubicBezTo>
                  <a:cubicBezTo>
                    <a:pt x="13" y="20"/>
                    <a:pt x="18" y="13"/>
                    <a:pt x="29" y="13"/>
                  </a:cubicBezTo>
                  <a:moveTo>
                    <a:pt x="51" y="47"/>
                  </a:moveTo>
                  <a:cubicBezTo>
                    <a:pt x="56" y="42"/>
                    <a:pt x="58" y="35"/>
                    <a:pt x="58" y="28"/>
                  </a:cubicBezTo>
                  <a:cubicBezTo>
                    <a:pt x="58" y="14"/>
                    <a:pt x="48" y="0"/>
                    <a:pt x="29" y="0"/>
                  </a:cubicBezTo>
                  <a:cubicBezTo>
                    <a:pt x="20" y="0"/>
                    <a:pt x="12" y="3"/>
                    <a:pt x="7" y="8"/>
                  </a:cubicBezTo>
                  <a:cubicBezTo>
                    <a:pt x="2" y="14"/>
                    <a:pt x="0" y="21"/>
                    <a:pt x="0" y="28"/>
                  </a:cubicBezTo>
                  <a:cubicBezTo>
                    <a:pt x="0" y="42"/>
                    <a:pt x="10" y="56"/>
                    <a:pt x="29" y="56"/>
                  </a:cubicBezTo>
                  <a:cubicBezTo>
                    <a:pt x="38" y="56"/>
                    <a:pt x="45" y="53"/>
                    <a:pt x="51" y="4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6" name="Google Shape;5466;p23"/>
            <p:cNvSpPr/>
            <p:nvPr/>
          </p:nvSpPr>
          <p:spPr>
            <a:xfrm>
              <a:off x="5961063" y="2782887"/>
              <a:ext cx="242887" cy="233363"/>
            </a:xfrm>
            <a:custGeom>
              <a:rect b="b" l="l" r="r" t="t"/>
              <a:pathLst>
                <a:path extrusionOk="0" h="102" w="106">
                  <a:moveTo>
                    <a:pt x="93" y="0"/>
                  </a:moveTo>
                  <a:cubicBezTo>
                    <a:pt x="91" y="1"/>
                    <a:pt x="89" y="2"/>
                    <a:pt x="88" y="3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00"/>
                    <a:pt x="1" y="102"/>
                    <a:pt x="2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5" y="102"/>
                    <a:pt x="18" y="101"/>
                    <a:pt x="19" y="100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2"/>
                    <a:pt x="106" y="0"/>
                    <a:pt x="103" y="0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7" name="Google Shape;5467;p23"/>
            <p:cNvSpPr/>
            <p:nvPr/>
          </p:nvSpPr>
          <p:spPr>
            <a:xfrm>
              <a:off x="6088063" y="2913062"/>
              <a:ext cx="130175" cy="128588"/>
            </a:xfrm>
            <a:custGeom>
              <a:rect b="b" l="l" r="r" t="t"/>
              <a:pathLst>
                <a:path extrusionOk="0" h="56" w="57">
                  <a:moveTo>
                    <a:pt x="29" y="43"/>
                  </a:moveTo>
                  <a:cubicBezTo>
                    <a:pt x="18" y="43"/>
                    <a:pt x="13" y="35"/>
                    <a:pt x="13" y="28"/>
                  </a:cubicBezTo>
                  <a:cubicBezTo>
                    <a:pt x="13" y="24"/>
                    <a:pt x="15" y="20"/>
                    <a:pt x="17" y="17"/>
                  </a:cubicBezTo>
                  <a:cubicBezTo>
                    <a:pt x="20" y="14"/>
                    <a:pt x="24" y="13"/>
                    <a:pt x="28" y="13"/>
                  </a:cubicBezTo>
                  <a:cubicBezTo>
                    <a:pt x="39" y="13"/>
                    <a:pt x="44" y="21"/>
                    <a:pt x="44" y="28"/>
                  </a:cubicBezTo>
                  <a:cubicBezTo>
                    <a:pt x="44" y="32"/>
                    <a:pt x="42" y="36"/>
                    <a:pt x="40" y="38"/>
                  </a:cubicBezTo>
                  <a:cubicBezTo>
                    <a:pt x="37" y="41"/>
                    <a:pt x="33" y="43"/>
                    <a:pt x="29" y="43"/>
                  </a:cubicBezTo>
                  <a:moveTo>
                    <a:pt x="28" y="0"/>
                  </a:moveTo>
                  <a:cubicBezTo>
                    <a:pt x="20" y="0"/>
                    <a:pt x="12" y="3"/>
                    <a:pt x="7" y="9"/>
                  </a:cubicBezTo>
                  <a:cubicBezTo>
                    <a:pt x="2" y="14"/>
                    <a:pt x="0" y="21"/>
                    <a:pt x="0" y="28"/>
                  </a:cubicBezTo>
                  <a:cubicBezTo>
                    <a:pt x="0" y="42"/>
                    <a:pt x="10" y="56"/>
                    <a:pt x="28" y="56"/>
                  </a:cubicBezTo>
                  <a:cubicBezTo>
                    <a:pt x="37" y="56"/>
                    <a:pt x="45" y="53"/>
                    <a:pt x="50" y="47"/>
                  </a:cubicBezTo>
                  <a:cubicBezTo>
                    <a:pt x="55" y="42"/>
                    <a:pt x="57" y="35"/>
                    <a:pt x="57" y="28"/>
                  </a:cubicBezTo>
                  <a:cubicBezTo>
                    <a:pt x="57" y="14"/>
                    <a:pt x="47" y="0"/>
                    <a:pt x="2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68" name="Google Shape;5468;p23"/>
          <p:cNvGrpSpPr/>
          <p:nvPr/>
        </p:nvGrpSpPr>
        <p:grpSpPr>
          <a:xfrm>
            <a:off x="5133975" y="2468563"/>
            <a:ext cx="269875" cy="212726"/>
            <a:chOff x="5133975" y="2412999"/>
            <a:chExt cx="269875" cy="212726"/>
          </a:xfrm>
        </p:grpSpPr>
        <p:sp>
          <p:nvSpPr>
            <p:cNvPr id="5469" name="Google Shape;5469;p23"/>
            <p:cNvSpPr/>
            <p:nvPr/>
          </p:nvSpPr>
          <p:spPr>
            <a:xfrm>
              <a:off x="5133975" y="2412999"/>
              <a:ext cx="174625" cy="206375"/>
            </a:xfrm>
            <a:custGeom>
              <a:rect b="b" l="l" r="r" t="t"/>
              <a:pathLst>
                <a:path extrusionOk="0" h="90" w="76">
                  <a:moveTo>
                    <a:pt x="74" y="9"/>
                  </a:moveTo>
                  <a:cubicBezTo>
                    <a:pt x="76" y="6"/>
                    <a:pt x="73" y="4"/>
                    <a:pt x="72" y="4"/>
                  </a:cubicBezTo>
                  <a:cubicBezTo>
                    <a:pt x="65" y="2"/>
                    <a:pt x="59" y="0"/>
                    <a:pt x="52" y="0"/>
                  </a:cubicBezTo>
                  <a:cubicBezTo>
                    <a:pt x="23" y="0"/>
                    <a:pt x="0" y="20"/>
                    <a:pt x="0" y="45"/>
                  </a:cubicBezTo>
                  <a:cubicBezTo>
                    <a:pt x="0" y="69"/>
                    <a:pt x="23" y="89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3" y="90"/>
                    <a:pt x="57" y="89"/>
                    <a:pt x="56" y="85"/>
                  </a:cubicBezTo>
                  <a:cubicBezTo>
                    <a:pt x="56" y="85"/>
                    <a:pt x="53" y="60"/>
                    <a:pt x="52" y="50"/>
                  </a:cubicBezTo>
                  <a:cubicBezTo>
                    <a:pt x="51" y="45"/>
                    <a:pt x="54" y="41"/>
                    <a:pt x="54" y="41"/>
                  </a:cubicBezTo>
                  <a:lnTo>
                    <a:pt x="74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0" name="Google Shape;5470;p23"/>
            <p:cNvSpPr/>
            <p:nvPr/>
          </p:nvSpPr>
          <p:spPr>
            <a:xfrm>
              <a:off x="5284788" y="2412999"/>
              <a:ext cx="119062" cy="92075"/>
            </a:xfrm>
            <a:custGeom>
              <a:rect b="b" l="l" r="r" t="t"/>
              <a:pathLst>
                <a:path extrusionOk="0" h="40" w="52">
                  <a:moveTo>
                    <a:pt x="49" y="40"/>
                  </a:moveTo>
                  <a:cubicBezTo>
                    <a:pt x="52" y="40"/>
                    <a:pt x="52" y="37"/>
                    <a:pt x="52" y="36"/>
                  </a:cubicBezTo>
                  <a:cubicBezTo>
                    <a:pt x="51" y="22"/>
                    <a:pt x="42" y="9"/>
                    <a:pt x="29" y="2"/>
                  </a:cubicBezTo>
                  <a:cubicBezTo>
                    <a:pt x="28" y="1"/>
                    <a:pt x="25" y="0"/>
                    <a:pt x="23" y="4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0" y="40"/>
                    <a:pt x="5" y="4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1" name="Google Shape;5471;p23"/>
            <p:cNvSpPr/>
            <p:nvPr/>
          </p:nvSpPr>
          <p:spPr>
            <a:xfrm>
              <a:off x="5267325" y="2522537"/>
              <a:ext cx="119062" cy="103188"/>
            </a:xfrm>
            <a:custGeom>
              <a:rect b="b" l="l" r="r" t="t"/>
              <a:pathLst>
                <a:path extrusionOk="0" h="45" w="52">
                  <a:moveTo>
                    <a:pt x="5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5"/>
                    <a:pt x="8" y="44"/>
                    <a:pt x="10" y="44"/>
                  </a:cubicBezTo>
                  <a:cubicBezTo>
                    <a:pt x="33" y="40"/>
                    <a:pt x="51" y="23"/>
                    <a:pt x="52" y="2"/>
                  </a:cubicBezTo>
                  <a:cubicBezTo>
                    <a:pt x="52" y="1"/>
                    <a:pt x="52" y="0"/>
                    <a:pt x="5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72" name="Google Shape;5472;p23"/>
          <p:cNvGrpSpPr/>
          <p:nvPr/>
        </p:nvGrpSpPr>
        <p:grpSpPr>
          <a:xfrm>
            <a:off x="5535613" y="2438401"/>
            <a:ext cx="269875" cy="269875"/>
            <a:chOff x="5535613" y="2382837"/>
            <a:chExt cx="269875" cy="269875"/>
          </a:xfrm>
        </p:grpSpPr>
        <p:sp>
          <p:nvSpPr>
            <p:cNvPr id="5473" name="Google Shape;5473;p23"/>
            <p:cNvSpPr/>
            <p:nvPr/>
          </p:nvSpPr>
          <p:spPr>
            <a:xfrm>
              <a:off x="5535613" y="2382837"/>
              <a:ext cx="269875" cy="269875"/>
            </a:xfrm>
            <a:custGeom>
              <a:rect b="b" l="l" r="r" t="t"/>
              <a:pathLst>
                <a:path extrusionOk="0" h="118" w="118">
                  <a:moveTo>
                    <a:pt x="59" y="107"/>
                  </a:moveTo>
                  <a:cubicBezTo>
                    <a:pt x="33" y="107"/>
                    <a:pt x="11" y="86"/>
                    <a:pt x="11" y="59"/>
                  </a:cubicBezTo>
                  <a:cubicBezTo>
                    <a:pt x="11" y="47"/>
                    <a:pt x="16" y="36"/>
                    <a:pt x="23" y="27"/>
                  </a:cubicBezTo>
                  <a:cubicBezTo>
                    <a:pt x="32" y="17"/>
                    <a:pt x="45" y="11"/>
                    <a:pt x="59" y="11"/>
                  </a:cubicBezTo>
                  <a:cubicBezTo>
                    <a:pt x="86" y="11"/>
                    <a:pt x="107" y="33"/>
                    <a:pt x="107" y="59"/>
                  </a:cubicBezTo>
                  <a:cubicBezTo>
                    <a:pt x="107" y="61"/>
                    <a:pt x="107" y="62"/>
                    <a:pt x="107" y="64"/>
                  </a:cubicBezTo>
                  <a:cubicBezTo>
                    <a:pt x="104" y="88"/>
                    <a:pt x="84" y="107"/>
                    <a:pt x="59" y="107"/>
                  </a:cubicBezTo>
                  <a:moveTo>
                    <a:pt x="59" y="0"/>
                  </a:moveTo>
                  <a:cubicBezTo>
                    <a:pt x="42" y="0"/>
                    <a:pt x="26" y="8"/>
                    <a:pt x="15" y="20"/>
                  </a:cubicBezTo>
                  <a:cubicBezTo>
                    <a:pt x="6" y="30"/>
                    <a:pt x="0" y="44"/>
                    <a:pt x="0" y="59"/>
                  </a:cubicBezTo>
                  <a:cubicBezTo>
                    <a:pt x="0" y="92"/>
                    <a:pt x="26" y="118"/>
                    <a:pt x="59" y="118"/>
                  </a:cubicBezTo>
                  <a:cubicBezTo>
                    <a:pt x="90" y="118"/>
                    <a:pt x="116" y="94"/>
                    <a:pt x="118" y="64"/>
                  </a:cubicBezTo>
                  <a:cubicBezTo>
                    <a:pt x="118" y="62"/>
                    <a:pt x="118" y="61"/>
                    <a:pt x="118" y="59"/>
                  </a:cubicBezTo>
                  <a:cubicBezTo>
                    <a:pt x="118" y="27"/>
                    <a:pt x="92" y="0"/>
                    <a:pt x="5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4" name="Google Shape;5474;p23"/>
            <p:cNvSpPr/>
            <p:nvPr/>
          </p:nvSpPr>
          <p:spPr>
            <a:xfrm>
              <a:off x="5584825" y="2425699"/>
              <a:ext cx="179387" cy="185738"/>
            </a:xfrm>
            <a:custGeom>
              <a:rect b="b" l="l" r="r" t="t"/>
              <a:pathLst>
                <a:path extrusionOk="0" h="81" w="78">
                  <a:moveTo>
                    <a:pt x="77" y="44"/>
                  </a:moveTo>
                  <a:cubicBezTo>
                    <a:pt x="78" y="43"/>
                    <a:pt x="78" y="42"/>
                    <a:pt x="78" y="40"/>
                  </a:cubicBezTo>
                  <a:cubicBezTo>
                    <a:pt x="78" y="18"/>
                    <a:pt x="60" y="0"/>
                    <a:pt x="37" y="0"/>
                  </a:cubicBezTo>
                  <a:cubicBezTo>
                    <a:pt x="25" y="0"/>
                    <a:pt x="15" y="5"/>
                    <a:pt x="7" y="13"/>
                  </a:cubicBezTo>
                  <a:cubicBezTo>
                    <a:pt x="4" y="16"/>
                    <a:pt x="2" y="19"/>
                    <a:pt x="1" y="23"/>
                  </a:cubicBezTo>
                  <a:cubicBezTo>
                    <a:pt x="0" y="25"/>
                    <a:pt x="0" y="26"/>
                    <a:pt x="2" y="2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7" y="40"/>
                    <a:pt x="37" y="43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7" y="80"/>
                    <a:pt x="39" y="81"/>
                    <a:pt x="40" y="81"/>
                  </a:cubicBezTo>
                  <a:cubicBezTo>
                    <a:pt x="61" y="79"/>
                    <a:pt x="76" y="64"/>
                    <a:pt x="77" y="4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75" name="Google Shape;5475;p23"/>
          <p:cNvGrpSpPr/>
          <p:nvPr/>
        </p:nvGrpSpPr>
        <p:grpSpPr>
          <a:xfrm>
            <a:off x="6743700" y="2403476"/>
            <a:ext cx="273050" cy="342900"/>
            <a:chOff x="6743700" y="2347912"/>
            <a:chExt cx="273050" cy="342900"/>
          </a:xfrm>
        </p:grpSpPr>
        <p:sp>
          <p:nvSpPr>
            <p:cNvPr id="5476" name="Google Shape;5476;p23"/>
            <p:cNvSpPr/>
            <p:nvPr/>
          </p:nvSpPr>
          <p:spPr>
            <a:xfrm>
              <a:off x="6743700" y="2347912"/>
              <a:ext cx="273050" cy="342900"/>
            </a:xfrm>
            <a:custGeom>
              <a:rect b="b" l="l" r="r" t="t"/>
              <a:pathLst>
                <a:path extrusionOk="0" h="149" w="119">
                  <a:moveTo>
                    <a:pt x="17" y="57"/>
                  </a:moveTo>
                  <a:cubicBezTo>
                    <a:pt x="17" y="34"/>
                    <a:pt x="36" y="15"/>
                    <a:pt x="59" y="15"/>
                  </a:cubicBezTo>
                  <a:cubicBezTo>
                    <a:pt x="83" y="15"/>
                    <a:pt x="102" y="34"/>
                    <a:pt x="102" y="57"/>
                  </a:cubicBezTo>
                  <a:cubicBezTo>
                    <a:pt x="102" y="70"/>
                    <a:pt x="97" y="81"/>
                    <a:pt x="89" y="89"/>
                  </a:cubicBezTo>
                  <a:cubicBezTo>
                    <a:pt x="89" y="89"/>
                    <a:pt x="88" y="89"/>
                    <a:pt x="87" y="89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79" y="64"/>
                    <a:pt x="76" y="62"/>
                    <a:pt x="73" y="62"/>
                  </a:cubicBezTo>
                  <a:cubicBezTo>
                    <a:pt x="72" y="62"/>
                    <a:pt x="72" y="62"/>
                    <a:pt x="71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2" y="62"/>
                    <a:pt x="40" y="64"/>
                    <a:pt x="39" y="6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1" y="89"/>
                    <a:pt x="30" y="89"/>
                    <a:pt x="30" y="89"/>
                  </a:cubicBezTo>
                  <a:cubicBezTo>
                    <a:pt x="22" y="81"/>
                    <a:pt x="17" y="70"/>
                    <a:pt x="17" y="57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6" y="69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4" y="69"/>
                    <a:pt x="65" y="69"/>
                    <a:pt x="64" y="70"/>
                  </a:cubicBezTo>
                  <a:cubicBezTo>
                    <a:pt x="64" y="70"/>
                    <a:pt x="64" y="73"/>
                    <a:pt x="64" y="74"/>
                  </a:cubicBezTo>
                  <a:cubicBezTo>
                    <a:pt x="65" y="77"/>
                    <a:pt x="68" y="89"/>
                    <a:pt x="68" y="89"/>
                  </a:cubicBezTo>
                  <a:cubicBezTo>
                    <a:pt x="68" y="90"/>
                    <a:pt x="67" y="91"/>
                    <a:pt x="67" y="91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0" y="97"/>
                    <a:pt x="59" y="97"/>
                    <a:pt x="59" y="97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2" y="91"/>
                    <a:pt x="52" y="90"/>
                    <a:pt x="52" y="89"/>
                  </a:cubicBezTo>
                  <a:cubicBezTo>
                    <a:pt x="52" y="89"/>
                    <a:pt x="54" y="77"/>
                    <a:pt x="55" y="74"/>
                  </a:cubicBezTo>
                  <a:cubicBezTo>
                    <a:pt x="55" y="73"/>
                    <a:pt x="55" y="70"/>
                    <a:pt x="55" y="70"/>
                  </a:cubicBezTo>
                  <a:moveTo>
                    <a:pt x="59" y="0"/>
                  </a:moveTo>
                  <a:cubicBezTo>
                    <a:pt x="27" y="0"/>
                    <a:pt x="0" y="26"/>
                    <a:pt x="0" y="59"/>
                  </a:cubicBezTo>
                  <a:cubicBezTo>
                    <a:pt x="0" y="92"/>
                    <a:pt x="53" y="149"/>
                    <a:pt x="59" y="149"/>
                  </a:cubicBezTo>
                  <a:cubicBezTo>
                    <a:pt x="66" y="149"/>
                    <a:pt x="119" y="92"/>
                    <a:pt x="119" y="59"/>
                  </a:cubicBezTo>
                  <a:cubicBezTo>
                    <a:pt x="119" y="26"/>
                    <a:pt x="92" y="0"/>
                    <a:pt x="5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7" name="Google Shape;5477;p23"/>
            <p:cNvSpPr/>
            <p:nvPr/>
          </p:nvSpPr>
          <p:spPr>
            <a:xfrm>
              <a:off x="6838950" y="2401887"/>
              <a:ext cx="80962" cy="793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78" name="Google Shape;5478;p23"/>
          <p:cNvGrpSpPr/>
          <p:nvPr/>
        </p:nvGrpSpPr>
        <p:grpSpPr>
          <a:xfrm>
            <a:off x="4757738" y="2424113"/>
            <a:ext cx="269875" cy="298450"/>
            <a:chOff x="4757738" y="2368549"/>
            <a:chExt cx="269875" cy="298450"/>
          </a:xfrm>
        </p:grpSpPr>
        <p:sp>
          <p:nvSpPr>
            <p:cNvPr id="5479" name="Google Shape;5479;p23"/>
            <p:cNvSpPr/>
            <p:nvPr/>
          </p:nvSpPr>
          <p:spPr>
            <a:xfrm>
              <a:off x="4875213" y="2368549"/>
              <a:ext cx="36512" cy="123825"/>
            </a:xfrm>
            <a:custGeom>
              <a:rect b="b" l="l" r="r" t="t"/>
              <a:pathLst>
                <a:path extrusionOk="0" h="54" w="16">
                  <a:moveTo>
                    <a:pt x="8" y="0"/>
                  </a:moveTo>
                  <a:cubicBezTo>
                    <a:pt x="6" y="0"/>
                    <a:pt x="0" y="0"/>
                    <a:pt x="0" y="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4"/>
                    <a:pt x="6" y="54"/>
                    <a:pt x="8" y="54"/>
                  </a:cubicBezTo>
                  <a:cubicBezTo>
                    <a:pt x="10" y="54"/>
                    <a:pt x="16" y="54"/>
                    <a:pt x="16" y="48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0"/>
                    <a:pt x="10" y="0"/>
                    <a:pt x="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0" name="Google Shape;5480;p23"/>
            <p:cNvSpPr/>
            <p:nvPr/>
          </p:nvSpPr>
          <p:spPr>
            <a:xfrm>
              <a:off x="4757738" y="2409824"/>
              <a:ext cx="269875" cy="257175"/>
            </a:xfrm>
            <a:custGeom>
              <a:rect b="b" l="l" r="r" t="t"/>
              <a:pathLst>
                <a:path extrusionOk="0" h="112" w="118">
                  <a:moveTo>
                    <a:pt x="109" y="22"/>
                  </a:moveTo>
                  <a:cubicBezTo>
                    <a:pt x="104" y="13"/>
                    <a:pt x="96" y="6"/>
                    <a:pt x="86" y="1"/>
                  </a:cubicBezTo>
                  <a:cubicBezTo>
                    <a:pt x="86" y="1"/>
                    <a:pt x="86" y="0"/>
                    <a:pt x="85" y="0"/>
                  </a:cubicBezTo>
                  <a:cubicBezTo>
                    <a:pt x="85" y="0"/>
                    <a:pt x="83" y="1"/>
                    <a:pt x="83" y="3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3" y="17"/>
                    <a:pt x="84" y="18"/>
                    <a:pt x="85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96" y="27"/>
                    <a:pt x="103" y="40"/>
                    <a:pt x="103" y="53"/>
                  </a:cubicBezTo>
                  <a:cubicBezTo>
                    <a:pt x="103" y="77"/>
                    <a:pt x="83" y="97"/>
                    <a:pt x="59" y="97"/>
                  </a:cubicBezTo>
                  <a:cubicBezTo>
                    <a:pt x="35" y="97"/>
                    <a:pt x="15" y="77"/>
                    <a:pt x="15" y="53"/>
                  </a:cubicBezTo>
                  <a:cubicBezTo>
                    <a:pt x="15" y="40"/>
                    <a:pt x="21" y="27"/>
                    <a:pt x="32" y="19"/>
                  </a:cubicBezTo>
                  <a:cubicBezTo>
                    <a:pt x="33" y="18"/>
                    <a:pt x="35" y="16"/>
                    <a:pt x="35" y="1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1"/>
                    <a:pt x="33" y="1"/>
                    <a:pt x="32" y="1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11" y="12"/>
                    <a:pt x="0" y="32"/>
                    <a:pt x="0" y="53"/>
                  </a:cubicBezTo>
                  <a:cubicBezTo>
                    <a:pt x="0" y="86"/>
                    <a:pt x="26" y="112"/>
                    <a:pt x="59" y="112"/>
                  </a:cubicBezTo>
                  <a:cubicBezTo>
                    <a:pt x="92" y="112"/>
                    <a:pt x="118" y="86"/>
                    <a:pt x="118" y="53"/>
                  </a:cubicBezTo>
                  <a:cubicBezTo>
                    <a:pt x="118" y="42"/>
                    <a:pt x="115" y="32"/>
                    <a:pt x="109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81" name="Google Shape;5481;p23"/>
          <p:cNvGrpSpPr/>
          <p:nvPr/>
        </p:nvGrpSpPr>
        <p:grpSpPr>
          <a:xfrm>
            <a:off x="7948613" y="2416176"/>
            <a:ext cx="276225" cy="317500"/>
            <a:chOff x="7948613" y="2360612"/>
            <a:chExt cx="276225" cy="317500"/>
          </a:xfrm>
        </p:grpSpPr>
        <p:sp>
          <p:nvSpPr>
            <p:cNvPr id="5482" name="Google Shape;5482;p23"/>
            <p:cNvSpPr/>
            <p:nvPr/>
          </p:nvSpPr>
          <p:spPr>
            <a:xfrm>
              <a:off x="7948613" y="2360612"/>
              <a:ext cx="276225" cy="317500"/>
            </a:xfrm>
            <a:custGeom>
              <a:rect b="b" l="l" r="r" t="t"/>
              <a:pathLst>
                <a:path extrusionOk="0" h="139" w="120">
                  <a:moveTo>
                    <a:pt x="80" y="89"/>
                  </a:moveTo>
                  <a:cubicBezTo>
                    <a:pt x="67" y="97"/>
                    <a:pt x="50" y="96"/>
                    <a:pt x="38" y="89"/>
                  </a:cubicBezTo>
                  <a:cubicBezTo>
                    <a:pt x="20" y="77"/>
                    <a:pt x="14" y="53"/>
                    <a:pt x="25" y="34"/>
                  </a:cubicBezTo>
                  <a:cubicBezTo>
                    <a:pt x="36" y="15"/>
                    <a:pt x="60" y="8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6" y="22"/>
                    <a:pt x="91" y="27"/>
                    <a:pt x="95" y="34"/>
                  </a:cubicBezTo>
                  <a:cubicBezTo>
                    <a:pt x="106" y="53"/>
                    <a:pt x="100" y="78"/>
                    <a:pt x="80" y="89"/>
                  </a:cubicBezTo>
                  <a:moveTo>
                    <a:pt x="119" y="118"/>
                  </a:moveTo>
                  <a:cubicBezTo>
                    <a:pt x="119" y="118"/>
                    <a:pt x="103" y="91"/>
                    <a:pt x="101" y="87"/>
                  </a:cubicBezTo>
                  <a:cubicBezTo>
                    <a:pt x="104" y="86"/>
                    <a:pt x="107" y="85"/>
                    <a:pt x="108" y="82"/>
                  </a:cubicBezTo>
                  <a:cubicBezTo>
                    <a:pt x="111" y="78"/>
                    <a:pt x="107" y="72"/>
                    <a:pt x="108" y="68"/>
                  </a:cubicBezTo>
                  <a:cubicBezTo>
                    <a:pt x="109" y="63"/>
                    <a:pt x="115" y="59"/>
                    <a:pt x="115" y="55"/>
                  </a:cubicBezTo>
                  <a:cubicBezTo>
                    <a:pt x="115" y="50"/>
                    <a:pt x="109" y="45"/>
                    <a:pt x="108" y="41"/>
                  </a:cubicBezTo>
                  <a:cubicBezTo>
                    <a:pt x="106" y="37"/>
                    <a:pt x="111" y="30"/>
                    <a:pt x="108" y="26"/>
                  </a:cubicBezTo>
                  <a:cubicBezTo>
                    <a:pt x="106" y="22"/>
                    <a:pt x="98" y="22"/>
                    <a:pt x="95" y="19"/>
                  </a:cubicBezTo>
                  <a:cubicBezTo>
                    <a:pt x="92" y="16"/>
                    <a:pt x="92" y="8"/>
                    <a:pt x="88" y="6"/>
                  </a:cubicBezTo>
                  <a:cubicBezTo>
                    <a:pt x="84" y="4"/>
                    <a:pt x="77" y="8"/>
                    <a:pt x="73" y="7"/>
                  </a:cubicBezTo>
                  <a:cubicBezTo>
                    <a:pt x="69" y="6"/>
                    <a:pt x="65" y="0"/>
                    <a:pt x="60" y="0"/>
                  </a:cubicBezTo>
                  <a:cubicBezTo>
                    <a:pt x="55" y="0"/>
                    <a:pt x="48" y="7"/>
                    <a:pt x="47" y="8"/>
                  </a:cubicBezTo>
                  <a:cubicBezTo>
                    <a:pt x="42" y="9"/>
                    <a:pt x="36" y="4"/>
                    <a:pt x="32" y="6"/>
                  </a:cubicBezTo>
                  <a:cubicBezTo>
                    <a:pt x="28" y="9"/>
                    <a:pt x="28" y="16"/>
                    <a:pt x="25" y="19"/>
                  </a:cubicBezTo>
                  <a:cubicBezTo>
                    <a:pt x="22" y="23"/>
                    <a:pt x="14" y="22"/>
                    <a:pt x="12" y="26"/>
                  </a:cubicBezTo>
                  <a:cubicBezTo>
                    <a:pt x="9" y="30"/>
                    <a:pt x="13" y="37"/>
                    <a:pt x="12" y="41"/>
                  </a:cubicBezTo>
                  <a:cubicBezTo>
                    <a:pt x="11" y="45"/>
                    <a:pt x="4" y="50"/>
                    <a:pt x="4" y="55"/>
                  </a:cubicBezTo>
                  <a:cubicBezTo>
                    <a:pt x="4" y="59"/>
                    <a:pt x="11" y="63"/>
                    <a:pt x="12" y="67"/>
                  </a:cubicBezTo>
                  <a:cubicBezTo>
                    <a:pt x="13" y="72"/>
                    <a:pt x="9" y="78"/>
                    <a:pt x="11" y="82"/>
                  </a:cubicBezTo>
                  <a:cubicBezTo>
                    <a:pt x="13" y="85"/>
                    <a:pt x="16" y="85"/>
                    <a:pt x="18" y="86"/>
                  </a:cubicBezTo>
                  <a:cubicBezTo>
                    <a:pt x="19" y="86"/>
                    <a:pt x="19" y="87"/>
                    <a:pt x="19" y="87"/>
                  </a:cubicBezTo>
                  <a:cubicBezTo>
                    <a:pt x="17" y="91"/>
                    <a:pt x="1" y="118"/>
                    <a:pt x="1" y="118"/>
                  </a:cubicBezTo>
                  <a:cubicBezTo>
                    <a:pt x="0" y="120"/>
                    <a:pt x="1" y="122"/>
                    <a:pt x="3" y="122"/>
                  </a:cubicBezTo>
                  <a:cubicBezTo>
                    <a:pt x="16" y="123"/>
                    <a:pt x="16" y="123"/>
                    <a:pt x="16" y="123"/>
                  </a:cubicBezTo>
                  <a:cubicBezTo>
                    <a:pt x="18" y="123"/>
                    <a:pt x="21" y="125"/>
                    <a:pt x="23" y="127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31" y="139"/>
                    <a:pt x="33" y="139"/>
                    <a:pt x="34" y="137"/>
                  </a:cubicBezTo>
                  <a:cubicBezTo>
                    <a:pt x="34" y="137"/>
                    <a:pt x="52" y="105"/>
                    <a:pt x="52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5" y="107"/>
                    <a:pt x="58" y="109"/>
                    <a:pt x="60" y="109"/>
                  </a:cubicBezTo>
                  <a:cubicBezTo>
                    <a:pt x="63" y="109"/>
                    <a:pt x="65" y="107"/>
                    <a:pt x="67" y="105"/>
                  </a:cubicBezTo>
                  <a:cubicBezTo>
                    <a:pt x="67" y="105"/>
                    <a:pt x="67" y="105"/>
                    <a:pt x="68" y="105"/>
                  </a:cubicBezTo>
                  <a:cubicBezTo>
                    <a:pt x="68" y="105"/>
                    <a:pt x="86" y="137"/>
                    <a:pt x="86" y="137"/>
                  </a:cubicBezTo>
                  <a:cubicBezTo>
                    <a:pt x="87" y="139"/>
                    <a:pt x="89" y="139"/>
                    <a:pt x="91" y="137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99" y="124"/>
                    <a:pt x="102" y="123"/>
                    <a:pt x="104" y="123"/>
                  </a:cubicBezTo>
                  <a:cubicBezTo>
                    <a:pt x="117" y="122"/>
                    <a:pt x="117" y="122"/>
                    <a:pt x="117" y="122"/>
                  </a:cubicBezTo>
                  <a:cubicBezTo>
                    <a:pt x="119" y="122"/>
                    <a:pt x="120" y="120"/>
                    <a:pt x="119" y="1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3" name="Google Shape;5483;p23"/>
            <p:cNvSpPr/>
            <p:nvPr/>
          </p:nvSpPr>
          <p:spPr>
            <a:xfrm>
              <a:off x="7997825" y="2401887"/>
              <a:ext cx="177800" cy="171450"/>
            </a:xfrm>
            <a:custGeom>
              <a:rect b="b" l="l" r="r" t="t"/>
              <a:pathLst>
                <a:path extrusionOk="0" h="75" w="78">
                  <a:moveTo>
                    <a:pt x="60" y="33"/>
                  </a:moveTo>
                  <a:cubicBezTo>
                    <a:pt x="55" y="39"/>
                    <a:pt x="55" y="39"/>
                    <a:pt x="55" y="39"/>
                  </a:cubicBezTo>
                  <a:cubicBezTo>
                    <a:pt x="53" y="41"/>
                    <a:pt x="52" y="44"/>
                    <a:pt x="52" y="47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4" y="57"/>
                    <a:pt x="52" y="58"/>
                    <a:pt x="50" y="57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1" y="52"/>
                    <a:pt x="37" y="52"/>
                    <a:pt x="35" y="53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6" y="58"/>
                    <a:pt x="24" y="57"/>
                    <a:pt x="25" y="54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7" y="44"/>
                    <a:pt x="26" y="41"/>
                    <a:pt x="24" y="39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6" y="32"/>
                    <a:pt x="17" y="30"/>
                    <a:pt x="19" y="30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3" y="26"/>
                    <a:pt x="34" y="24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4"/>
                    <a:pt x="40" y="14"/>
                    <a:pt x="41" y="17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6" y="26"/>
                    <a:pt x="49" y="28"/>
                    <a:pt x="51" y="28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2" y="30"/>
                    <a:pt x="62" y="32"/>
                    <a:pt x="60" y="33"/>
                  </a:cubicBezTo>
                  <a:moveTo>
                    <a:pt x="56" y="7"/>
                  </a:moveTo>
                  <a:cubicBezTo>
                    <a:pt x="56" y="7"/>
                    <a:pt x="56" y="7"/>
                    <a:pt x="56" y="7"/>
                  </a:cubicBezTo>
                  <a:cubicBezTo>
                    <a:pt x="46" y="1"/>
                    <a:pt x="33" y="0"/>
                    <a:pt x="22" y="7"/>
                  </a:cubicBezTo>
                  <a:cubicBezTo>
                    <a:pt x="5" y="16"/>
                    <a:pt x="0" y="37"/>
                    <a:pt x="9" y="53"/>
                  </a:cubicBezTo>
                  <a:cubicBezTo>
                    <a:pt x="12" y="58"/>
                    <a:pt x="16" y="62"/>
                    <a:pt x="21" y="65"/>
                  </a:cubicBezTo>
                  <a:cubicBezTo>
                    <a:pt x="21" y="65"/>
                    <a:pt x="21" y="66"/>
                    <a:pt x="22" y="66"/>
                  </a:cubicBezTo>
                  <a:cubicBezTo>
                    <a:pt x="38" y="75"/>
                    <a:pt x="59" y="70"/>
                    <a:pt x="69" y="53"/>
                  </a:cubicBezTo>
                  <a:cubicBezTo>
                    <a:pt x="78" y="37"/>
                    <a:pt x="73" y="16"/>
                    <a:pt x="56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84" name="Google Shape;5484;p23"/>
          <p:cNvGrpSpPr/>
          <p:nvPr/>
        </p:nvGrpSpPr>
        <p:grpSpPr>
          <a:xfrm>
            <a:off x="1066800" y="3071813"/>
            <a:ext cx="271462" cy="269875"/>
            <a:chOff x="1066800" y="2940049"/>
            <a:chExt cx="271462" cy="269875"/>
          </a:xfrm>
        </p:grpSpPr>
        <p:sp>
          <p:nvSpPr>
            <p:cNvPr id="5485" name="Google Shape;5485;p23"/>
            <p:cNvSpPr/>
            <p:nvPr/>
          </p:nvSpPr>
          <p:spPr>
            <a:xfrm>
              <a:off x="1166813" y="3028949"/>
              <a:ext cx="68262" cy="138113"/>
            </a:xfrm>
            <a:custGeom>
              <a:rect b="b" l="l" r="r" t="t"/>
              <a:pathLst>
                <a:path extrusionOk="0" h="60" w="30">
                  <a:moveTo>
                    <a:pt x="18" y="25"/>
                  </a:moveTo>
                  <a:cubicBezTo>
                    <a:pt x="12" y="23"/>
                    <a:pt x="10" y="21"/>
                    <a:pt x="10" y="19"/>
                  </a:cubicBezTo>
                  <a:cubicBezTo>
                    <a:pt x="10" y="16"/>
                    <a:pt x="11" y="14"/>
                    <a:pt x="16" y="14"/>
                  </a:cubicBezTo>
                  <a:cubicBezTo>
                    <a:pt x="20" y="14"/>
                    <a:pt x="24" y="15"/>
                    <a:pt x="24" y="16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4" y="8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2" y="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5" y="9"/>
                    <a:pt x="1" y="14"/>
                    <a:pt x="1" y="19"/>
                  </a:cubicBezTo>
                  <a:cubicBezTo>
                    <a:pt x="1" y="27"/>
                    <a:pt x="7" y="30"/>
                    <a:pt x="14" y="33"/>
                  </a:cubicBezTo>
                  <a:cubicBezTo>
                    <a:pt x="19" y="35"/>
                    <a:pt x="21" y="37"/>
                    <a:pt x="21" y="40"/>
                  </a:cubicBezTo>
                  <a:cubicBezTo>
                    <a:pt x="21" y="43"/>
                    <a:pt x="18" y="45"/>
                    <a:pt x="14" y="45"/>
                  </a:cubicBezTo>
                  <a:cubicBezTo>
                    <a:pt x="10" y="45"/>
                    <a:pt x="5" y="43"/>
                    <a:pt x="5" y="43"/>
                  </a:cubicBezTo>
                  <a:cubicBezTo>
                    <a:pt x="5" y="43"/>
                    <a:pt x="4" y="43"/>
                    <a:pt x="4" y="43"/>
                  </a:cubicBezTo>
                  <a:cubicBezTo>
                    <a:pt x="3" y="43"/>
                    <a:pt x="2" y="43"/>
                    <a:pt x="2" y="44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8"/>
                    <a:pt x="1" y="49"/>
                    <a:pt x="2" y="50"/>
                  </a:cubicBezTo>
                  <a:cubicBezTo>
                    <a:pt x="5" y="51"/>
                    <a:pt x="11" y="52"/>
                    <a:pt x="11" y="52"/>
                  </a:cubicBezTo>
                  <a:cubicBezTo>
                    <a:pt x="11" y="52"/>
                    <a:pt x="12" y="52"/>
                    <a:pt x="12" y="53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8"/>
                    <a:pt x="13" y="60"/>
                    <a:pt x="14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8" y="58"/>
                    <a:pt x="18" y="57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9" y="52"/>
                    <a:pt x="19" y="52"/>
                  </a:cubicBezTo>
                  <a:cubicBezTo>
                    <a:pt x="26" y="50"/>
                    <a:pt x="30" y="46"/>
                    <a:pt x="30" y="39"/>
                  </a:cubicBezTo>
                  <a:cubicBezTo>
                    <a:pt x="30" y="33"/>
                    <a:pt x="26" y="29"/>
                    <a:pt x="18" y="2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6" name="Google Shape;5486;p23"/>
            <p:cNvSpPr/>
            <p:nvPr/>
          </p:nvSpPr>
          <p:spPr>
            <a:xfrm>
              <a:off x="1066800" y="2940049"/>
              <a:ext cx="271462" cy="269875"/>
            </a:xfrm>
            <a:custGeom>
              <a:rect b="b" l="l" r="r" t="t"/>
              <a:pathLst>
                <a:path extrusionOk="0" h="118" w="119">
                  <a:moveTo>
                    <a:pt x="19" y="106"/>
                  </a:moveTo>
                  <a:cubicBezTo>
                    <a:pt x="19" y="109"/>
                    <a:pt x="21" y="109"/>
                    <a:pt x="21" y="109"/>
                  </a:cubicBezTo>
                  <a:cubicBezTo>
                    <a:pt x="96" y="109"/>
                    <a:pt x="96" y="109"/>
                    <a:pt x="96" y="109"/>
                  </a:cubicBezTo>
                  <a:cubicBezTo>
                    <a:pt x="96" y="109"/>
                    <a:pt x="100" y="110"/>
                    <a:pt x="100" y="105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0" y="54"/>
                    <a:pt x="102" y="52"/>
                    <a:pt x="105" y="50"/>
                  </a:cubicBezTo>
                  <a:cubicBezTo>
                    <a:pt x="105" y="50"/>
                    <a:pt x="106" y="50"/>
                    <a:pt x="106" y="50"/>
                  </a:cubicBezTo>
                  <a:cubicBezTo>
                    <a:pt x="108" y="48"/>
                    <a:pt x="106" y="47"/>
                    <a:pt x="106" y="47"/>
                  </a:cubicBezTo>
                  <a:cubicBezTo>
                    <a:pt x="106" y="47"/>
                    <a:pt x="74" y="22"/>
                    <a:pt x="63" y="12"/>
                  </a:cubicBezTo>
                  <a:cubicBezTo>
                    <a:pt x="60" y="10"/>
                    <a:pt x="59" y="9"/>
                    <a:pt x="55" y="12"/>
                  </a:cubicBezTo>
                  <a:cubicBezTo>
                    <a:pt x="44" y="22"/>
                    <a:pt x="13" y="47"/>
                    <a:pt x="13" y="47"/>
                  </a:cubicBezTo>
                  <a:cubicBezTo>
                    <a:pt x="13" y="47"/>
                    <a:pt x="11" y="49"/>
                    <a:pt x="12" y="50"/>
                  </a:cubicBezTo>
                  <a:cubicBezTo>
                    <a:pt x="13" y="50"/>
                    <a:pt x="14" y="50"/>
                    <a:pt x="14" y="50"/>
                  </a:cubicBezTo>
                  <a:cubicBezTo>
                    <a:pt x="16" y="52"/>
                    <a:pt x="19" y="54"/>
                    <a:pt x="19" y="59"/>
                  </a:cubicBezTo>
                  <a:lnTo>
                    <a:pt x="19" y="106"/>
                  </a:lnTo>
                  <a:close/>
                  <a:moveTo>
                    <a:pt x="101" y="118"/>
                  </a:moveTo>
                  <a:cubicBezTo>
                    <a:pt x="17" y="118"/>
                    <a:pt x="17" y="118"/>
                    <a:pt x="17" y="118"/>
                  </a:cubicBezTo>
                  <a:cubicBezTo>
                    <a:pt x="13" y="118"/>
                    <a:pt x="10" y="115"/>
                    <a:pt x="10" y="110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8"/>
                    <a:pt x="9" y="58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4"/>
                    <a:pt x="0" y="52"/>
                    <a:pt x="0" y="50"/>
                  </a:cubicBezTo>
                  <a:cubicBezTo>
                    <a:pt x="0" y="48"/>
                    <a:pt x="1" y="46"/>
                    <a:pt x="3" y="4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1"/>
                    <a:pt x="57" y="0"/>
                    <a:pt x="59" y="0"/>
                  </a:cubicBezTo>
                  <a:cubicBezTo>
                    <a:pt x="61" y="0"/>
                    <a:pt x="63" y="1"/>
                    <a:pt x="65" y="2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8" y="46"/>
                    <a:pt x="119" y="48"/>
                    <a:pt x="119" y="50"/>
                  </a:cubicBezTo>
                  <a:cubicBezTo>
                    <a:pt x="118" y="52"/>
                    <a:pt x="117" y="54"/>
                    <a:pt x="115" y="55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9" y="59"/>
                    <a:pt x="109" y="59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9" y="115"/>
                    <a:pt x="105" y="118"/>
                    <a:pt x="101" y="1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87" name="Google Shape;5487;p23"/>
          <p:cNvSpPr/>
          <p:nvPr/>
        </p:nvSpPr>
        <p:spPr>
          <a:xfrm>
            <a:off x="8355013" y="2436813"/>
            <a:ext cx="274637" cy="274638"/>
          </a:xfrm>
          <a:custGeom>
            <a:rect b="b" l="l" r="r" t="t"/>
            <a:pathLst>
              <a:path extrusionOk="0" h="120" w="120">
                <a:moveTo>
                  <a:pt x="90" y="51"/>
                </a:moveTo>
                <a:cubicBezTo>
                  <a:pt x="84" y="56"/>
                  <a:pt x="76" y="55"/>
                  <a:pt x="70" y="50"/>
                </a:cubicBezTo>
                <a:cubicBezTo>
                  <a:pt x="64" y="44"/>
                  <a:pt x="64" y="36"/>
                  <a:pt x="69" y="30"/>
                </a:cubicBezTo>
                <a:cubicBezTo>
                  <a:pt x="76" y="24"/>
                  <a:pt x="80" y="27"/>
                  <a:pt x="85" y="25"/>
                </a:cubicBezTo>
                <a:cubicBezTo>
                  <a:pt x="85" y="25"/>
                  <a:pt x="86" y="24"/>
                  <a:pt x="85" y="24"/>
                </a:cubicBezTo>
                <a:cubicBezTo>
                  <a:pt x="64" y="3"/>
                  <a:pt x="64" y="3"/>
                  <a:pt x="64" y="3"/>
                </a:cubicBezTo>
                <a:cubicBezTo>
                  <a:pt x="62" y="0"/>
                  <a:pt x="58" y="0"/>
                  <a:pt x="56" y="3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6"/>
                  <a:pt x="32" y="25"/>
                  <a:pt x="32" y="25"/>
                </a:cubicBezTo>
                <a:cubicBezTo>
                  <a:pt x="30" y="20"/>
                  <a:pt x="34" y="16"/>
                  <a:pt x="28" y="10"/>
                </a:cubicBezTo>
                <a:cubicBezTo>
                  <a:pt x="22" y="4"/>
                  <a:pt x="14" y="5"/>
                  <a:pt x="8" y="10"/>
                </a:cubicBezTo>
                <a:cubicBezTo>
                  <a:pt x="2" y="16"/>
                  <a:pt x="2" y="24"/>
                  <a:pt x="7" y="30"/>
                </a:cubicBezTo>
                <a:cubicBezTo>
                  <a:pt x="14" y="36"/>
                  <a:pt x="18" y="33"/>
                  <a:pt x="23" y="35"/>
                </a:cubicBezTo>
                <a:cubicBezTo>
                  <a:pt x="23" y="35"/>
                  <a:pt x="23" y="35"/>
                  <a:pt x="23" y="36"/>
                </a:cubicBezTo>
                <a:cubicBezTo>
                  <a:pt x="2" y="56"/>
                  <a:pt x="2" y="56"/>
                  <a:pt x="2" y="56"/>
                </a:cubicBezTo>
                <a:cubicBezTo>
                  <a:pt x="0" y="58"/>
                  <a:pt x="0" y="62"/>
                  <a:pt x="2" y="64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86"/>
                  <a:pt x="24" y="86"/>
                  <a:pt x="24" y="87"/>
                </a:cubicBezTo>
                <a:cubicBezTo>
                  <a:pt x="19" y="89"/>
                  <a:pt x="15" y="85"/>
                  <a:pt x="8" y="91"/>
                </a:cubicBezTo>
                <a:cubicBezTo>
                  <a:pt x="3" y="97"/>
                  <a:pt x="4" y="105"/>
                  <a:pt x="9" y="111"/>
                </a:cubicBezTo>
                <a:cubicBezTo>
                  <a:pt x="15" y="116"/>
                  <a:pt x="23" y="117"/>
                  <a:pt x="29" y="112"/>
                </a:cubicBezTo>
                <a:cubicBezTo>
                  <a:pt x="35" y="105"/>
                  <a:pt x="31" y="101"/>
                  <a:pt x="33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56" y="118"/>
                  <a:pt x="56" y="118"/>
                  <a:pt x="56" y="118"/>
                </a:cubicBezTo>
                <a:cubicBezTo>
                  <a:pt x="58" y="120"/>
                  <a:pt x="62" y="120"/>
                  <a:pt x="64" y="118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20" y="62"/>
                  <a:pt x="120" y="58"/>
                  <a:pt x="117" y="56"/>
                </a:cubicBezTo>
                <a:cubicBezTo>
                  <a:pt x="96" y="35"/>
                  <a:pt x="96" y="35"/>
                  <a:pt x="96" y="35"/>
                </a:cubicBezTo>
                <a:cubicBezTo>
                  <a:pt x="95" y="34"/>
                  <a:pt x="95" y="35"/>
                  <a:pt x="94" y="35"/>
                </a:cubicBezTo>
                <a:cubicBezTo>
                  <a:pt x="92" y="40"/>
                  <a:pt x="96" y="44"/>
                  <a:pt x="90" y="5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488" name="Google Shape;5488;p23"/>
          <p:cNvGrpSpPr/>
          <p:nvPr/>
        </p:nvGrpSpPr>
        <p:grpSpPr>
          <a:xfrm>
            <a:off x="7605713" y="2422526"/>
            <a:ext cx="290512" cy="288925"/>
            <a:chOff x="7605713" y="2366962"/>
            <a:chExt cx="290512" cy="288925"/>
          </a:xfrm>
        </p:grpSpPr>
        <p:sp>
          <p:nvSpPr>
            <p:cNvPr id="5489" name="Google Shape;5489;p23"/>
            <p:cNvSpPr/>
            <p:nvPr/>
          </p:nvSpPr>
          <p:spPr>
            <a:xfrm>
              <a:off x="7626350" y="2549524"/>
              <a:ext cx="87312" cy="85725"/>
            </a:xfrm>
            <a:custGeom>
              <a:rect b="b" l="l" r="r" t="t"/>
              <a:pathLst>
                <a:path extrusionOk="0" h="37" w="38">
                  <a:moveTo>
                    <a:pt x="23" y="2"/>
                  </a:moveTo>
                  <a:cubicBezTo>
                    <a:pt x="21" y="0"/>
                    <a:pt x="20" y="1"/>
                    <a:pt x="20" y="2"/>
                  </a:cubicBezTo>
                  <a:cubicBezTo>
                    <a:pt x="10" y="12"/>
                    <a:pt x="0" y="37"/>
                    <a:pt x="5" y="35"/>
                  </a:cubicBezTo>
                  <a:cubicBezTo>
                    <a:pt x="23" y="26"/>
                    <a:pt x="26" y="29"/>
                    <a:pt x="36" y="18"/>
                  </a:cubicBezTo>
                  <a:cubicBezTo>
                    <a:pt x="37" y="18"/>
                    <a:pt x="38" y="17"/>
                    <a:pt x="36" y="15"/>
                  </a:cubicBezTo>
                  <a:lnTo>
                    <a:pt x="23" y="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0" name="Google Shape;5490;p23"/>
            <p:cNvSpPr/>
            <p:nvPr/>
          </p:nvSpPr>
          <p:spPr>
            <a:xfrm>
              <a:off x="7605713" y="2366962"/>
              <a:ext cx="290512" cy="288925"/>
            </a:xfrm>
            <a:custGeom>
              <a:rect b="b" l="l" r="r" t="t"/>
              <a:pathLst>
                <a:path extrusionOk="0" h="126" w="127">
                  <a:moveTo>
                    <a:pt x="82" y="45"/>
                  </a:moveTo>
                  <a:cubicBezTo>
                    <a:pt x="77" y="40"/>
                    <a:pt x="77" y="33"/>
                    <a:pt x="82" y="28"/>
                  </a:cubicBezTo>
                  <a:cubicBezTo>
                    <a:pt x="87" y="23"/>
                    <a:pt x="95" y="23"/>
                    <a:pt x="99" y="28"/>
                  </a:cubicBezTo>
                  <a:cubicBezTo>
                    <a:pt x="104" y="33"/>
                    <a:pt x="104" y="40"/>
                    <a:pt x="99" y="45"/>
                  </a:cubicBezTo>
                  <a:cubicBezTo>
                    <a:pt x="95" y="50"/>
                    <a:pt x="87" y="50"/>
                    <a:pt x="82" y="45"/>
                  </a:cubicBezTo>
                  <a:moveTo>
                    <a:pt x="88" y="82"/>
                  </a:moveTo>
                  <a:cubicBezTo>
                    <a:pt x="88" y="81"/>
                    <a:pt x="89" y="80"/>
                    <a:pt x="89" y="79"/>
                  </a:cubicBezTo>
                  <a:cubicBezTo>
                    <a:pt x="112" y="54"/>
                    <a:pt x="127" y="21"/>
                    <a:pt x="116" y="10"/>
                  </a:cubicBezTo>
                  <a:cubicBezTo>
                    <a:pt x="105" y="0"/>
                    <a:pt x="73" y="15"/>
                    <a:pt x="48" y="38"/>
                  </a:cubicBezTo>
                  <a:cubicBezTo>
                    <a:pt x="48" y="38"/>
                    <a:pt x="47" y="39"/>
                    <a:pt x="45" y="39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5" y="36"/>
                    <a:pt x="32" y="37"/>
                    <a:pt x="30" y="39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9"/>
                    <a:pt x="1" y="70"/>
                    <a:pt x="3" y="71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6" y="74"/>
                    <a:pt x="29" y="73"/>
                    <a:pt x="31" y="72"/>
                  </a:cubicBezTo>
                  <a:cubicBezTo>
                    <a:pt x="31" y="72"/>
                    <a:pt x="32" y="70"/>
                    <a:pt x="33" y="72"/>
                  </a:cubicBezTo>
                  <a:cubicBezTo>
                    <a:pt x="39" y="77"/>
                    <a:pt x="50" y="88"/>
                    <a:pt x="55" y="94"/>
                  </a:cubicBezTo>
                  <a:cubicBezTo>
                    <a:pt x="56" y="95"/>
                    <a:pt x="55" y="96"/>
                    <a:pt x="55" y="96"/>
                  </a:cubicBezTo>
                  <a:cubicBezTo>
                    <a:pt x="54" y="98"/>
                    <a:pt x="53" y="101"/>
                    <a:pt x="53" y="103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57" y="126"/>
                    <a:pt x="58" y="126"/>
                    <a:pt x="60" y="125"/>
                  </a:cubicBezTo>
                  <a:cubicBezTo>
                    <a:pt x="88" y="96"/>
                    <a:pt x="88" y="96"/>
                    <a:pt x="88" y="96"/>
                  </a:cubicBezTo>
                  <a:cubicBezTo>
                    <a:pt x="90" y="95"/>
                    <a:pt x="91" y="92"/>
                    <a:pt x="90" y="89"/>
                  </a:cubicBezTo>
                  <a:lnTo>
                    <a:pt x="88" y="8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91" name="Google Shape;5491;p23"/>
          <p:cNvGrpSpPr/>
          <p:nvPr/>
        </p:nvGrpSpPr>
        <p:grpSpPr>
          <a:xfrm>
            <a:off x="649288" y="3089276"/>
            <a:ext cx="273050" cy="234950"/>
            <a:chOff x="649288" y="2957512"/>
            <a:chExt cx="273050" cy="234950"/>
          </a:xfrm>
        </p:grpSpPr>
        <p:sp>
          <p:nvSpPr>
            <p:cNvPr id="5492" name="Google Shape;5492;p23"/>
            <p:cNvSpPr/>
            <p:nvPr/>
          </p:nvSpPr>
          <p:spPr>
            <a:xfrm>
              <a:off x="649288" y="2957512"/>
              <a:ext cx="273050" cy="204788"/>
            </a:xfrm>
            <a:custGeom>
              <a:rect b="b" l="l" r="r" t="t"/>
              <a:pathLst>
                <a:path extrusionOk="0" h="89" w="119">
                  <a:moveTo>
                    <a:pt x="112" y="79"/>
                  </a:moveTo>
                  <a:cubicBezTo>
                    <a:pt x="112" y="81"/>
                    <a:pt x="110" y="82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9" y="82"/>
                    <a:pt x="7" y="81"/>
                    <a:pt x="7" y="7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10" y="7"/>
                    <a:pt x="112" y="9"/>
                    <a:pt x="112" y="11"/>
                  </a:cubicBezTo>
                  <a:lnTo>
                    <a:pt x="112" y="79"/>
                  </a:lnTo>
                  <a:close/>
                  <a:moveTo>
                    <a:pt x="10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5"/>
                    <a:pt x="4" y="89"/>
                    <a:pt x="9" y="89"/>
                  </a:cubicBezTo>
                  <a:cubicBezTo>
                    <a:pt x="110" y="89"/>
                    <a:pt x="110" y="89"/>
                    <a:pt x="110" y="89"/>
                  </a:cubicBezTo>
                  <a:cubicBezTo>
                    <a:pt x="115" y="89"/>
                    <a:pt x="119" y="85"/>
                    <a:pt x="119" y="8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9" y="4"/>
                    <a:pt x="114" y="0"/>
                    <a:pt x="10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3" name="Google Shape;5493;p23"/>
            <p:cNvSpPr/>
            <p:nvPr/>
          </p:nvSpPr>
          <p:spPr>
            <a:xfrm>
              <a:off x="679450" y="2987674"/>
              <a:ext cx="212725" cy="147638"/>
            </a:xfrm>
            <a:custGeom>
              <a:rect b="b" l="l" r="r" t="t"/>
              <a:pathLst>
                <a:path extrusionOk="0" h="64" w="93">
                  <a:moveTo>
                    <a:pt x="84" y="20"/>
                  </a:moveTo>
                  <a:cubicBezTo>
                    <a:pt x="84" y="21"/>
                    <a:pt x="83" y="23"/>
                    <a:pt x="81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5" y="23"/>
                    <a:pt x="73" y="21"/>
                    <a:pt x="73" y="20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5"/>
                    <a:pt x="75" y="13"/>
                    <a:pt x="76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3" y="13"/>
                    <a:pt x="84" y="15"/>
                    <a:pt x="84" y="16"/>
                  </a:cubicBezTo>
                  <a:lnTo>
                    <a:pt x="84" y="20"/>
                  </a:lnTo>
                  <a:close/>
                  <a:moveTo>
                    <a:pt x="84" y="34"/>
                  </a:moveTo>
                  <a:cubicBezTo>
                    <a:pt x="84" y="35"/>
                    <a:pt x="83" y="36"/>
                    <a:pt x="81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5" y="36"/>
                    <a:pt x="73" y="35"/>
                    <a:pt x="73" y="34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3" y="28"/>
                    <a:pt x="75" y="27"/>
                    <a:pt x="76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4" y="28"/>
                    <a:pt x="84" y="30"/>
                  </a:cubicBezTo>
                  <a:lnTo>
                    <a:pt x="84" y="34"/>
                  </a:lnTo>
                  <a:close/>
                  <a:moveTo>
                    <a:pt x="84" y="47"/>
                  </a:moveTo>
                  <a:cubicBezTo>
                    <a:pt x="84" y="49"/>
                    <a:pt x="83" y="50"/>
                    <a:pt x="81" y="50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5" y="50"/>
                    <a:pt x="73" y="49"/>
                    <a:pt x="73" y="4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2"/>
                    <a:pt x="75" y="41"/>
                    <a:pt x="76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3" y="41"/>
                    <a:pt x="84" y="42"/>
                    <a:pt x="84" y="44"/>
                  </a:cubicBezTo>
                  <a:lnTo>
                    <a:pt x="84" y="47"/>
                  </a:lnTo>
                  <a:close/>
                  <a:moveTo>
                    <a:pt x="70" y="20"/>
                  </a:moveTo>
                  <a:cubicBezTo>
                    <a:pt x="70" y="21"/>
                    <a:pt x="69" y="23"/>
                    <a:pt x="67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0" y="23"/>
                    <a:pt x="59" y="21"/>
                    <a:pt x="59" y="20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5"/>
                    <a:pt x="60" y="13"/>
                    <a:pt x="62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9" y="13"/>
                    <a:pt x="70" y="15"/>
                    <a:pt x="70" y="16"/>
                  </a:cubicBezTo>
                  <a:lnTo>
                    <a:pt x="70" y="20"/>
                  </a:lnTo>
                  <a:close/>
                  <a:moveTo>
                    <a:pt x="70" y="34"/>
                  </a:moveTo>
                  <a:cubicBezTo>
                    <a:pt x="70" y="35"/>
                    <a:pt x="69" y="36"/>
                    <a:pt x="67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0" y="36"/>
                    <a:pt x="59" y="35"/>
                    <a:pt x="59" y="34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8"/>
                    <a:pt x="60" y="27"/>
                    <a:pt x="62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9" y="27"/>
                    <a:pt x="70" y="28"/>
                    <a:pt x="70" y="30"/>
                  </a:cubicBezTo>
                  <a:lnTo>
                    <a:pt x="70" y="34"/>
                  </a:lnTo>
                  <a:close/>
                  <a:moveTo>
                    <a:pt x="70" y="47"/>
                  </a:moveTo>
                  <a:cubicBezTo>
                    <a:pt x="70" y="49"/>
                    <a:pt x="69" y="50"/>
                    <a:pt x="67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0" y="50"/>
                    <a:pt x="59" y="49"/>
                    <a:pt x="59" y="47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2"/>
                    <a:pt x="60" y="41"/>
                    <a:pt x="62" y="41"/>
                  </a:cubicBezTo>
                  <a:cubicBezTo>
                    <a:pt x="67" y="41"/>
                    <a:pt x="67" y="41"/>
                    <a:pt x="67" y="41"/>
                  </a:cubicBezTo>
                  <a:cubicBezTo>
                    <a:pt x="69" y="41"/>
                    <a:pt x="70" y="42"/>
                    <a:pt x="70" y="44"/>
                  </a:cubicBezTo>
                  <a:lnTo>
                    <a:pt x="70" y="47"/>
                  </a:lnTo>
                  <a:close/>
                  <a:moveTo>
                    <a:pt x="56" y="20"/>
                  </a:moveTo>
                  <a:cubicBezTo>
                    <a:pt x="56" y="21"/>
                    <a:pt x="55" y="23"/>
                    <a:pt x="53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6" y="23"/>
                    <a:pt x="45" y="21"/>
                    <a:pt x="45" y="20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6" y="13"/>
                    <a:pt x="48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5" y="13"/>
                    <a:pt x="56" y="15"/>
                    <a:pt x="56" y="16"/>
                  </a:cubicBezTo>
                  <a:cubicBezTo>
                    <a:pt x="56" y="20"/>
                    <a:pt x="56" y="20"/>
                    <a:pt x="56" y="20"/>
                  </a:cubicBezTo>
                  <a:close/>
                  <a:moveTo>
                    <a:pt x="56" y="34"/>
                  </a:moveTo>
                  <a:cubicBezTo>
                    <a:pt x="56" y="35"/>
                    <a:pt x="55" y="36"/>
                    <a:pt x="53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6" y="36"/>
                    <a:pt x="45" y="35"/>
                    <a:pt x="45" y="34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8"/>
                    <a:pt x="46" y="27"/>
                    <a:pt x="48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5" y="27"/>
                    <a:pt x="56" y="28"/>
                    <a:pt x="56" y="30"/>
                  </a:cubicBezTo>
                  <a:cubicBezTo>
                    <a:pt x="56" y="34"/>
                    <a:pt x="56" y="34"/>
                    <a:pt x="56" y="34"/>
                  </a:cubicBezTo>
                  <a:close/>
                  <a:moveTo>
                    <a:pt x="56" y="47"/>
                  </a:moveTo>
                  <a:cubicBezTo>
                    <a:pt x="56" y="49"/>
                    <a:pt x="55" y="50"/>
                    <a:pt x="53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6" y="50"/>
                    <a:pt x="45" y="49"/>
                    <a:pt x="45" y="47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2"/>
                    <a:pt x="46" y="41"/>
                    <a:pt x="48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5" y="41"/>
                    <a:pt x="56" y="42"/>
                    <a:pt x="56" y="44"/>
                  </a:cubicBezTo>
                  <a:cubicBezTo>
                    <a:pt x="56" y="47"/>
                    <a:pt x="56" y="47"/>
                    <a:pt x="56" y="47"/>
                  </a:cubicBezTo>
                  <a:close/>
                  <a:moveTo>
                    <a:pt x="35" y="34"/>
                  </a:moveTo>
                  <a:cubicBezTo>
                    <a:pt x="35" y="35"/>
                    <a:pt x="33" y="37"/>
                    <a:pt x="32" y="37"/>
                  </a:cubicBezTo>
                  <a:cubicBezTo>
                    <a:pt x="32" y="37"/>
                    <a:pt x="28" y="36"/>
                    <a:pt x="27" y="37"/>
                  </a:cubicBezTo>
                  <a:cubicBezTo>
                    <a:pt x="26" y="37"/>
                    <a:pt x="25" y="37"/>
                    <a:pt x="25" y="38"/>
                  </a:cubicBezTo>
                  <a:cubicBezTo>
                    <a:pt x="25" y="39"/>
                    <a:pt x="25" y="43"/>
                    <a:pt x="25" y="43"/>
                  </a:cubicBezTo>
                  <a:cubicBezTo>
                    <a:pt x="25" y="45"/>
                    <a:pt x="24" y="46"/>
                    <a:pt x="22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5" y="45"/>
                    <a:pt x="15" y="43"/>
                  </a:cubicBezTo>
                  <a:cubicBezTo>
                    <a:pt x="15" y="43"/>
                    <a:pt x="16" y="39"/>
                    <a:pt x="15" y="38"/>
                  </a:cubicBezTo>
                  <a:cubicBezTo>
                    <a:pt x="15" y="37"/>
                    <a:pt x="15" y="37"/>
                    <a:pt x="14" y="37"/>
                  </a:cubicBezTo>
                  <a:cubicBezTo>
                    <a:pt x="13" y="36"/>
                    <a:pt x="9" y="37"/>
                    <a:pt x="9" y="37"/>
                  </a:cubicBezTo>
                  <a:cubicBezTo>
                    <a:pt x="7" y="37"/>
                    <a:pt x="6" y="35"/>
                    <a:pt x="6" y="34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8"/>
                    <a:pt x="7" y="27"/>
                    <a:pt x="9" y="27"/>
                  </a:cubicBezTo>
                  <a:cubicBezTo>
                    <a:pt x="9" y="27"/>
                    <a:pt x="13" y="27"/>
                    <a:pt x="14" y="27"/>
                  </a:cubicBezTo>
                  <a:cubicBezTo>
                    <a:pt x="15" y="26"/>
                    <a:pt x="15" y="26"/>
                    <a:pt x="15" y="25"/>
                  </a:cubicBezTo>
                  <a:cubicBezTo>
                    <a:pt x="16" y="24"/>
                    <a:pt x="15" y="20"/>
                    <a:pt x="15" y="20"/>
                  </a:cubicBezTo>
                  <a:cubicBezTo>
                    <a:pt x="15" y="19"/>
                    <a:pt x="17" y="17"/>
                    <a:pt x="18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7"/>
                    <a:pt x="25" y="19"/>
                    <a:pt x="25" y="20"/>
                  </a:cubicBezTo>
                  <a:cubicBezTo>
                    <a:pt x="25" y="20"/>
                    <a:pt x="25" y="24"/>
                    <a:pt x="25" y="25"/>
                  </a:cubicBezTo>
                  <a:cubicBezTo>
                    <a:pt x="25" y="26"/>
                    <a:pt x="26" y="26"/>
                    <a:pt x="27" y="27"/>
                  </a:cubicBezTo>
                  <a:cubicBezTo>
                    <a:pt x="28" y="27"/>
                    <a:pt x="32" y="27"/>
                    <a:pt x="32" y="27"/>
                  </a:cubicBezTo>
                  <a:cubicBezTo>
                    <a:pt x="33" y="27"/>
                    <a:pt x="35" y="28"/>
                    <a:pt x="35" y="30"/>
                  </a:cubicBezTo>
                  <a:lnTo>
                    <a:pt x="35" y="34"/>
                  </a:lnTo>
                  <a:close/>
                  <a:moveTo>
                    <a:pt x="9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4"/>
                    <a:pt x="2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3" y="64"/>
                    <a:pt x="93" y="61"/>
                    <a:pt x="93" y="61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3"/>
                    <a:pt x="93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4" name="Google Shape;5494;p23"/>
            <p:cNvSpPr/>
            <p:nvPr/>
          </p:nvSpPr>
          <p:spPr>
            <a:xfrm>
              <a:off x="687388" y="3176587"/>
              <a:ext cx="61912" cy="15875"/>
            </a:xfrm>
            <a:custGeom>
              <a:rect b="b" l="l" r="r" t="t"/>
              <a:pathLst>
                <a:path extrusionOk="0" h="7" w="27">
                  <a:moveTo>
                    <a:pt x="27" y="4"/>
                  </a:moveTo>
                  <a:cubicBezTo>
                    <a:pt x="27" y="6"/>
                    <a:pt x="25" y="7"/>
                    <a:pt x="2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2"/>
                    <a:pt x="27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5" name="Google Shape;5495;p23"/>
            <p:cNvSpPr/>
            <p:nvPr/>
          </p:nvSpPr>
          <p:spPr>
            <a:xfrm>
              <a:off x="820738" y="3176587"/>
              <a:ext cx="61912" cy="15875"/>
            </a:xfrm>
            <a:custGeom>
              <a:rect b="b" l="l" r="r" t="t"/>
              <a:pathLst>
                <a:path extrusionOk="0" h="7" w="27">
                  <a:moveTo>
                    <a:pt x="27" y="4"/>
                  </a:moveTo>
                  <a:cubicBezTo>
                    <a:pt x="27" y="6"/>
                    <a:pt x="26" y="7"/>
                    <a:pt x="2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6" y="0"/>
                    <a:pt x="27" y="2"/>
                    <a:pt x="27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96" name="Google Shape;5496;p23"/>
          <p:cNvGrpSpPr/>
          <p:nvPr/>
        </p:nvGrpSpPr>
        <p:grpSpPr>
          <a:xfrm>
            <a:off x="7180263" y="2427288"/>
            <a:ext cx="273050" cy="293688"/>
            <a:chOff x="7180263" y="2371724"/>
            <a:chExt cx="273050" cy="293688"/>
          </a:xfrm>
        </p:grpSpPr>
        <p:sp>
          <p:nvSpPr>
            <p:cNvPr id="5497" name="Google Shape;5497;p23"/>
            <p:cNvSpPr/>
            <p:nvPr/>
          </p:nvSpPr>
          <p:spPr>
            <a:xfrm>
              <a:off x="7219950" y="2520949"/>
              <a:ext cx="165100" cy="12700"/>
            </a:xfrm>
            <a:custGeom>
              <a:rect b="b" l="l" r="r" t="t"/>
              <a:pathLst>
                <a:path extrusionOk="0" h="6" w="72">
                  <a:moveTo>
                    <a:pt x="72" y="4"/>
                  </a:moveTo>
                  <a:cubicBezTo>
                    <a:pt x="72" y="5"/>
                    <a:pt x="71" y="6"/>
                    <a:pt x="7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1" y="0"/>
                    <a:pt x="72" y="1"/>
                    <a:pt x="72" y="2"/>
                  </a:cubicBezTo>
                  <a:lnTo>
                    <a:pt x="72" y="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8" name="Google Shape;5498;p23"/>
            <p:cNvSpPr/>
            <p:nvPr/>
          </p:nvSpPr>
          <p:spPr>
            <a:xfrm>
              <a:off x="7219950" y="2559049"/>
              <a:ext cx="96837" cy="11113"/>
            </a:xfrm>
            <a:custGeom>
              <a:rect b="b" l="l" r="r" t="t"/>
              <a:pathLst>
                <a:path extrusionOk="0" h="5" w="42">
                  <a:moveTo>
                    <a:pt x="42" y="3"/>
                  </a:moveTo>
                  <a:cubicBezTo>
                    <a:pt x="42" y="4"/>
                    <a:pt x="41" y="5"/>
                    <a:pt x="39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2" y="0"/>
                    <a:pt x="42" y="2"/>
                  </a:cubicBezTo>
                  <a:lnTo>
                    <a:pt x="42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9" name="Google Shape;5499;p23"/>
            <p:cNvSpPr/>
            <p:nvPr/>
          </p:nvSpPr>
          <p:spPr>
            <a:xfrm>
              <a:off x="7180263" y="2371724"/>
              <a:ext cx="273050" cy="293688"/>
            </a:xfrm>
            <a:custGeom>
              <a:rect b="b" l="l" r="r" t="t"/>
              <a:pathLst>
                <a:path extrusionOk="0" h="128" w="119">
                  <a:moveTo>
                    <a:pt x="108" y="105"/>
                  </a:moveTo>
                  <a:cubicBezTo>
                    <a:pt x="108" y="107"/>
                    <a:pt x="106" y="109"/>
                    <a:pt x="104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3" y="109"/>
                    <a:pt x="11" y="107"/>
                    <a:pt x="11" y="105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6"/>
                    <a:pt x="13" y="54"/>
                    <a:pt x="15" y="54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6" y="54"/>
                    <a:pt x="108" y="56"/>
                    <a:pt x="108" y="58"/>
                  </a:cubicBezTo>
                  <a:lnTo>
                    <a:pt x="108" y="105"/>
                  </a:lnTo>
                  <a:close/>
                  <a:moveTo>
                    <a:pt x="110" y="0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98" y="0"/>
                    <a:pt x="98" y="2"/>
                    <a:pt x="98" y="2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32"/>
                    <a:pt x="96" y="34"/>
                    <a:pt x="93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4"/>
                    <a:pt x="21" y="32"/>
                    <a:pt x="21" y="2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9" y="128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15" y="128"/>
                    <a:pt x="119" y="124"/>
                    <a:pt x="119" y="120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9" y="4"/>
                    <a:pt x="115" y="0"/>
                    <a:pt x="11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0" name="Google Shape;5500;p23"/>
            <p:cNvSpPr/>
            <p:nvPr/>
          </p:nvSpPr>
          <p:spPr>
            <a:xfrm>
              <a:off x="7256463" y="2371724"/>
              <a:ext cx="26987" cy="63500"/>
            </a:xfrm>
            <a:custGeom>
              <a:rect b="b" l="l" r="r" t="t"/>
              <a:pathLst>
                <a:path extrusionOk="0" h="28" w="1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2" y="27"/>
                    <a:pt x="12" y="2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01" name="Google Shape;5501;p23"/>
          <p:cNvGrpSpPr/>
          <p:nvPr/>
        </p:nvGrpSpPr>
        <p:grpSpPr>
          <a:xfrm>
            <a:off x="1941513" y="3041651"/>
            <a:ext cx="271462" cy="330200"/>
            <a:chOff x="1941513" y="2909887"/>
            <a:chExt cx="271462" cy="330200"/>
          </a:xfrm>
        </p:grpSpPr>
        <p:sp>
          <p:nvSpPr>
            <p:cNvPr id="5502" name="Google Shape;5502;p23"/>
            <p:cNvSpPr/>
            <p:nvPr/>
          </p:nvSpPr>
          <p:spPr>
            <a:xfrm>
              <a:off x="1941513" y="2976562"/>
              <a:ext cx="168275" cy="169863"/>
            </a:xfrm>
            <a:custGeom>
              <a:rect b="b" l="l" r="r" t="t"/>
              <a:pathLst>
                <a:path extrusionOk="0" h="74" w="73">
                  <a:moveTo>
                    <a:pt x="37" y="0"/>
                  </a:moveTo>
                  <a:cubicBezTo>
                    <a:pt x="17" y="0"/>
                    <a:pt x="0" y="16"/>
                    <a:pt x="0" y="3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3" y="66"/>
                    <a:pt x="10" y="73"/>
                  </a:cubicBezTo>
                  <a:cubicBezTo>
                    <a:pt x="11" y="74"/>
                    <a:pt x="11" y="73"/>
                    <a:pt x="12" y="73"/>
                  </a:cubicBezTo>
                  <a:cubicBezTo>
                    <a:pt x="15" y="71"/>
                    <a:pt x="18" y="69"/>
                    <a:pt x="22" y="68"/>
                  </a:cubicBezTo>
                  <a:cubicBezTo>
                    <a:pt x="24" y="68"/>
                    <a:pt x="25" y="67"/>
                    <a:pt x="27" y="67"/>
                  </a:cubicBezTo>
                  <a:cubicBezTo>
                    <a:pt x="28" y="67"/>
                    <a:pt x="28" y="66"/>
                    <a:pt x="26" y="66"/>
                  </a:cubicBezTo>
                  <a:cubicBezTo>
                    <a:pt x="16" y="63"/>
                    <a:pt x="11" y="53"/>
                    <a:pt x="11" y="4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2"/>
                    <a:pt x="11" y="32"/>
                    <a:pt x="12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1"/>
                  </a:cubicBezTo>
                  <a:cubicBezTo>
                    <a:pt x="22" y="29"/>
                    <a:pt x="22" y="22"/>
                    <a:pt x="23" y="22"/>
                  </a:cubicBezTo>
                  <a:cubicBezTo>
                    <a:pt x="24" y="22"/>
                    <a:pt x="25" y="30"/>
                    <a:pt x="25" y="31"/>
                  </a:cubicBezTo>
                  <a:cubicBezTo>
                    <a:pt x="25" y="32"/>
                    <a:pt x="26" y="32"/>
                    <a:pt x="26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2" y="32"/>
                    <a:pt x="62" y="32"/>
                    <a:pt x="62" y="33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53"/>
                    <a:pt x="57" y="63"/>
                    <a:pt x="46" y="66"/>
                  </a:cubicBezTo>
                  <a:cubicBezTo>
                    <a:pt x="45" y="66"/>
                    <a:pt x="45" y="67"/>
                    <a:pt x="46" y="67"/>
                  </a:cubicBezTo>
                  <a:cubicBezTo>
                    <a:pt x="48" y="67"/>
                    <a:pt x="49" y="67"/>
                    <a:pt x="51" y="68"/>
                  </a:cubicBezTo>
                  <a:cubicBezTo>
                    <a:pt x="55" y="69"/>
                    <a:pt x="59" y="71"/>
                    <a:pt x="62" y="73"/>
                  </a:cubicBezTo>
                  <a:cubicBezTo>
                    <a:pt x="62" y="73"/>
                    <a:pt x="63" y="73"/>
                    <a:pt x="64" y="72"/>
                  </a:cubicBezTo>
                  <a:cubicBezTo>
                    <a:pt x="70" y="66"/>
                    <a:pt x="73" y="57"/>
                    <a:pt x="73" y="48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16"/>
                    <a:pt x="57" y="0"/>
                    <a:pt x="3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3" name="Google Shape;5503;p23"/>
            <p:cNvSpPr/>
            <p:nvPr/>
          </p:nvSpPr>
          <p:spPr>
            <a:xfrm>
              <a:off x="1949450" y="3141662"/>
              <a:ext cx="152400" cy="98425"/>
            </a:xfrm>
            <a:custGeom>
              <a:rect b="b" l="l" r="r" t="t"/>
              <a:pathLst>
                <a:path extrusionOk="0" h="43" w="67">
                  <a:moveTo>
                    <a:pt x="58" y="27"/>
                  </a:moveTo>
                  <a:cubicBezTo>
                    <a:pt x="46" y="27"/>
                    <a:pt x="46" y="27"/>
                    <a:pt x="46" y="27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58" y="24"/>
                    <a:pt x="58" y="24"/>
                    <a:pt x="58" y="24"/>
                  </a:cubicBezTo>
                  <a:lnTo>
                    <a:pt x="58" y="27"/>
                  </a:lnTo>
                  <a:close/>
                  <a:moveTo>
                    <a:pt x="35" y="29"/>
                  </a:moveTo>
                  <a:cubicBezTo>
                    <a:pt x="35" y="29"/>
                    <a:pt x="35" y="30"/>
                    <a:pt x="34" y="30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29" y="22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9" y="4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5" y="6"/>
                    <a:pt x="29" y="7"/>
                    <a:pt x="34" y="7"/>
                  </a:cubicBezTo>
                  <a:cubicBezTo>
                    <a:pt x="37" y="7"/>
                    <a:pt x="41" y="7"/>
                    <a:pt x="44" y="5"/>
                  </a:cubicBezTo>
                  <a:cubicBezTo>
                    <a:pt x="44" y="5"/>
                    <a:pt x="45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8" y="4"/>
                    <a:pt x="53" y="8"/>
                    <a:pt x="54" y="8"/>
                  </a:cubicBezTo>
                  <a:cubicBezTo>
                    <a:pt x="54" y="8"/>
                    <a:pt x="54" y="9"/>
                    <a:pt x="54" y="9"/>
                  </a:cubicBezTo>
                  <a:cubicBezTo>
                    <a:pt x="54" y="9"/>
                    <a:pt x="38" y="22"/>
                    <a:pt x="35" y="29"/>
                  </a:cubicBezTo>
                  <a:moveTo>
                    <a:pt x="51" y="2"/>
                  </a:moveTo>
                  <a:cubicBezTo>
                    <a:pt x="50" y="1"/>
                    <a:pt x="49" y="1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1"/>
                  </a:cubicBezTo>
                  <a:cubicBezTo>
                    <a:pt x="45" y="1"/>
                    <a:pt x="44" y="1"/>
                    <a:pt x="44" y="2"/>
                  </a:cubicBezTo>
                  <a:cubicBezTo>
                    <a:pt x="41" y="3"/>
                    <a:pt x="38" y="4"/>
                    <a:pt x="34" y="4"/>
                  </a:cubicBezTo>
                  <a:cubicBezTo>
                    <a:pt x="29" y="4"/>
                    <a:pt x="25" y="3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9" y="3"/>
                    <a:pt x="0" y="10"/>
                    <a:pt x="0" y="2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9"/>
                    <a:pt x="0" y="42"/>
                  </a:cubicBezTo>
                  <a:cubicBezTo>
                    <a:pt x="1" y="43"/>
                    <a:pt x="0" y="43"/>
                    <a:pt x="2" y="43"/>
                  </a:cubicBezTo>
                  <a:cubicBezTo>
                    <a:pt x="8" y="43"/>
                    <a:pt x="55" y="43"/>
                    <a:pt x="65" y="43"/>
                  </a:cubicBezTo>
                  <a:cubicBezTo>
                    <a:pt x="67" y="43"/>
                    <a:pt x="67" y="43"/>
                    <a:pt x="67" y="42"/>
                  </a:cubicBezTo>
                  <a:cubicBezTo>
                    <a:pt x="67" y="39"/>
                    <a:pt x="67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12"/>
                    <a:pt x="61" y="5"/>
                    <a:pt x="51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4" name="Google Shape;5504;p23"/>
            <p:cNvSpPr/>
            <p:nvPr/>
          </p:nvSpPr>
          <p:spPr>
            <a:xfrm>
              <a:off x="2127250" y="2951162"/>
              <a:ext cx="46037" cy="46038"/>
            </a:xfrm>
            <a:custGeom>
              <a:rect b="b" l="l" r="r" t="t"/>
              <a:pathLst>
                <a:path extrusionOk="0" h="20" w="20">
                  <a:moveTo>
                    <a:pt x="6" y="15"/>
                  </a:moveTo>
                  <a:cubicBezTo>
                    <a:pt x="5" y="15"/>
                    <a:pt x="5" y="15"/>
                    <a:pt x="5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19"/>
                    <a:pt x="20" y="19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5"/>
                    <a:pt x="19" y="15"/>
                    <a:pt x="19" y="15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5" name="Google Shape;5505;p23"/>
            <p:cNvSpPr/>
            <p:nvPr/>
          </p:nvSpPr>
          <p:spPr>
            <a:xfrm>
              <a:off x="2060575" y="2909887"/>
              <a:ext cx="152400" cy="158750"/>
            </a:xfrm>
            <a:custGeom>
              <a:rect b="b" l="l" r="r" t="t"/>
              <a:pathLst>
                <a:path extrusionOk="0" h="69" w="66">
                  <a:moveTo>
                    <a:pt x="32" y="0"/>
                  </a:moveTo>
                  <a:cubicBezTo>
                    <a:pt x="22" y="0"/>
                    <a:pt x="13" y="4"/>
                    <a:pt x="6" y="11"/>
                  </a:cubicBezTo>
                  <a:cubicBezTo>
                    <a:pt x="4" y="14"/>
                    <a:pt x="2" y="17"/>
                    <a:pt x="0" y="20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2" y="22"/>
                    <a:pt x="4" y="22"/>
                    <a:pt x="5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8" y="20"/>
                    <a:pt x="9" y="18"/>
                    <a:pt x="11" y="16"/>
                  </a:cubicBezTo>
                  <a:cubicBezTo>
                    <a:pt x="16" y="10"/>
                    <a:pt x="24" y="6"/>
                    <a:pt x="32" y="6"/>
                  </a:cubicBezTo>
                  <a:cubicBezTo>
                    <a:pt x="47" y="6"/>
                    <a:pt x="60" y="19"/>
                    <a:pt x="60" y="34"/>
                  </a:cubicBezTo>
                  <a:cubicBezTo>
                    <a:pt x="60" y="35"/>
                    <a:pt x="60" y="36"/>
                    <a:pt x="60" y="37"/>
                  </a:cubicBezTo>
                  <a:cubicBezTo>
                    <a:pt x="58" y="51"/>
                    <a:pt x="46" y="62"/>
                    <a:pt x="32" y="62"/>
                  </a:cubicBezTo>
                  <a:cubicBezTo>
                    <a:pt x="30" y="62"/>
                    <a:pt x="30" y="63"/>
                    <a:pt x="30" y="63"/>
                  </a:cubicBezTo>
                  <a:cubicBezTo>
                    <a:pt x="30" y="63"/>
                    <a:pt x="30" y="67"/>
                    <a:pt x="30" y="68"/>
                  </a:cubicBezTo>
                  <a:cubicBezTo>
                    <a:pt x="30" y="69"/>
                    <a:pt x="31" y="69"/>
                    <a:pt x="31" y="69"/>
                  </a:cubicBezTo>
                  <a:cubicBezTo>
                    <a:pt x="31" y="69"/>
                    <a:pt x="31" y="69"/>
                    <a:pt x="32" y="69"/>
                  </a:cubicBezTo>
                  <a:cubicBezTo>
                    <a:pt x="50" y="69"/>
                    <a:pt x="65" y="55"/>
                    <a:pt x="66" y="37"/>
                  </a:cubicBezTo>
                  <a:cubicBezTo>
                    <a:pt x="66" y="36"/>
                    <a:pt x="66" y="35"/>
                    <a:pt x="66" y="34"/>
                  </a:cubicBezTo>
                  <a:cubicBezTo>
                    <a:pt x="66" y="15"/>
                    <a:pt x="51" y="0"/>
                    <a:pt x="3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06" name="Google Shape;5506;p23"/>
          <p:cNvGrpSpPr/>
          <p:nvPr/>
        </p:nvGrpSpPr>
        <p:grpSpPr>
          <a:xfrm>
            <a:off x="3559175" y="3103563"/>
            <a:ext cx="269875" cy="209550"/>
            <a:chOff x="3559175" y="2971799"/>
            <a:chExt cx="269875" cy="209550"/>
          </a:xfrm>
        </p:grpSpPr>
        <p:sp>
          <p:nvSpPr>
            <p:cNvPr id="5507" name="Google Shape;5507;p23"/>
            <p:cNvSpPr/>
            <p:nvPr/>
          </p:nvSpPr>
          <p:spPr>
            <a:xfrm>
              <a:off x="3597275" y="3047999"/>
              <a:ext cx="93662" cy="93663"/>
            </a:xfrm>
            <a:custGeom>
              <a:rect b="b" l="l" r="r" t="t"/>
              <a:pathLst>
                <a:path extrusionOk="0" h="41" w="41">
                  <a:moveTo>
                    <a:pt x="20" y="36"/>
                  </a:moveTo>
                  <a:cubicBezTo>
                    <a:pt x="12" y="36"/>
                    <a:pt x="4" y="29"/>
                    <a:pt x="4" y="20"/>
                  </a:cubicBezTo>
                  <a:cubicBezTo>
                    <a:pt x="4" y="11"/>
                    <a:pt x="12" y="4"/>
                    <a:pt x="20" y="4"/>
                  </a:cubicBezTo>
                  <a:cubicBezTo>
                    <a:pt x="29" y="4"/>
                    <a:pt x="37" y="11"/>
                    <a:pt x="37" y="20"/>
                  </a:cubicBezTo>
                  <a:cubicBezTo>
                    <a:pt x="37" y="29"/>
                    <a:pt x="29" y="36"/>
                    <a:pt x="20" y="36"/>
                  </a:cubicBezTo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1"/>
                    <a:pt x="20" y="41"/>
                  </a:cubicBezTo>
                  <a:cubicBezTo>
                    <a:pt x="32" y="41"/>
                    <a:pt x="41" y="31"/>
                    <a:pt x="41" y="20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8" name="Google Shape;5508;p23"/>
            <p:cNvSpPr/>
            <p:nvPr/>
          </p:nvSpPr>
          <p:spPr>
            <a:xfrm>
              <a:off x="3559175" y="3006724"/>
              <a:ext cx="171450" cy="174625"/>
            </a:xfrm>
            <a:custGeom>
              <a:rect b="b" l="l" r="r" t="t"/>
              <a:pathLst>
                <a:path extrusionOk="0" h="76" w="75">
                  <a:moveTo>
                    <a:pt x="70" y="43"/>
                  </a:moveTo>
                  <a:cubicBezTo>
                    <a:pt x="68" y="44"/>
                    <a:pt x="68" y="44"/>
                    <a:pt x="68" y="44"/>
                  </a:cubicBezTo>
                  <a:cubicBezTo>
                    <a:pt x="66" y="45"/>
                    <a:pt x="64" y="46"/>
                    <a:pt x="64" y="48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2" y="51"/>
                    <a:pt x="62" y="54"/>
                    <a:pt x="63" y="55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4" y="63"/>
                    <a:pt x="53" y="63"/>
                    <a:pt x="52" y="63"/>
                  </a:cubicBezTo>
                  <a:cubicBezTo>
                    <a:pt x="51" y="63"/>
                    <a:pt x="50" y="63"/>
                    <a:pt x="49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5"/>
                    <a:pt x="44" y="67"/>
                    <a:pt x="44" y="68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7"/>
                    <a:pt x="29" y="65"/>
                    <a:pt x="28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5" y="63"/>
                    <a:pt x="24" y="63"/>
                    <a:pt x="23" y="63"/>
                  </a:cubicBezTo>
                  <a:cubicBezTo>
                    <a:pt x="22" y="63"/>
                    <a:pt x="21" y="63"/>
                    <a:pt x="20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10" y="57"/>
                    <a:pt x="11" y="57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4"/>
                    <a:pt x="13" y="51"/>
                    <a:pt x="12" y="50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6"/>
                    <a:pt x="9" y="45"/>
                    <a:pt x="7" y="44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0" y="31"/>
                    <a:pt x="12" y="27"/>
                    <a:pt x="12" y="27"/>
                  </a:cubicBezTo>
                  <a:cubicBezTo>
                    <a:pt x="13" y="25"/>
                    <a:pt x="13" y="23"/>
                    <a:pt x="12" y="21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2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1"/>
                    <a:pt x="31" y="10"/>
                    <a:pt x="31" y="8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10"/>
                    <a:pt x="46" y="11"/>
                    <a:pt x="47" y="12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3"/>
                    <a:pt x="51" y="13"/>
                    <a:pt x="52" y="13"/>
                  </a:cubicBezTo>
                  <a:cubicBezTo>
                    <a:pt x="53" y="13"/>
                    <a:pt x="54" y="13"/>
                    <a:pt x="55" y="13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8" y="11"/>
                    <a:pt x="58" y="11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9"/>
                    <a:pt x="65" y="19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2" y="23"/>
                    <a:pt x="62" y="25"/>
                    <a:pt x="63" y="27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30"/>
                    <a:pt x="66" y="32"/>
                    <a:pt x="68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0" y="43"/>
                  </a:cubicBezTo>
                  <a:moveTo>
                    <a:pt x="72" y="29"/>
                  </a:moveTo>
                  <a:cubicBezTo>
                    <a:pt x="69" y="28"/>
                    <a:pt x="69" y="28"/>
                    <a:pt x="69" y="28"/>
                  </a:cubicBezTo>
                  <a:cubicBezTo>
                    <a:pt x="68" y="28"/>
                    <a:pt x="68" y="27"/>
                    <a:pt x="68" y="27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9" y="19"/>
                    <a:pt x="69" y="17"/>
                    <a:pt x="68" y="15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7"/>
                    <a:pt x="59" y="7"/>
                    <a:pt x="57" y="7"/>
                  </a:cubicBezTo>
                  <a:cubicBezTo>
                    <a:pt x="56" y="7"/>
                    <a:pt x="56" y="7"/>
                    <a:pt x="55" y="7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2" y="9"/>
                    <a:pt x="51" y="9"/>
                    <a:pt x="51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8" y="7"/>
                    <a:pt x="48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2"/>
                    <a:pt x="45" y="0"/>
                    <a:pt x="4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9" y="2"/>
                    <a:pt x="28" y="4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6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6" y="7"/>
                    <a:pt x="15" y="8"/>
                    <a:pt x="14" y="8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5" y="19"/>
                    <a:pt x="6" y="2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6"/>
                    <a:pt x="6" y="27"/>
                    <a:pt x="6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1" y="29"/>
                    <a:pt x="0" y="31"/>
                    <a:pt x="0" y="3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1" y="47"/>
                    <a:pt x="3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7" y="49"/>
                    <a:pt x="7" y="49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3"/>
                    <a:pt x="8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6" y="59"/>
                    <a:pt x="7" y="61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9"/>
                    <a:pt x="17" y="69"/>
                    <a:pt x="18" y="69"/>
                  </a:cubicBezTo>
                  <a:cubicBezTo>
                    <a:pt x="19" y="69"/>
                    <a:pt x="19" y="69"/>
                    <a:pt x="20" y="69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4" y="67"/>
                    <a:pt x="24" y="67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9" y="74"/>
                    <a:pt x="30" y="76"/>
                    <a:pt x="32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5" y="76"/>
                    <a:pt x="46" y="74"/>
                    <a:pt x="47" y="72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69"/>
                    <a:pt x="48" y="69"/>
                    <a:pt x="49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7"/>
                    <a:pt x="51" y="67"/>
                    <a:pt x="52" y="67"/>
                  </a:cubicBezTo>
                  <a:cubicBezTo>
                    <a:pt x="52" y="67"/>
                    <a:pt x="52" y="67"/>
                    <a:pt x="52" y="68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9"/>
                    <a:pt x="56" y="69"/>
                    <a:pt x="57" y="69"/>
                  </a:cubicBezTo>
                  <a:cubicBezTo>
                    <a:pt x="58" y="69"/>
                    <a:pt x="60" y="69"/>
                    <a:pt x="60" y="68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9" y="60"/>
                    <a:pt x="69" y="57"/>
                    <a:pt x="68" y="55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67" y="52"/>
                    <a:pt x="67" y="52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8" y="49"/>
                    <a:pt x="68" y="48"/>
                    <a:pt x="69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4" y="47"/>
                    <a:pt x="75" y="45"/>
                    <a:pt x="75" y="43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31"/>
                    <a:pt x="74" y="29"/>
                    <a:pt x="72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9" name="Google Shape;5509;p23"/>
            <p:cNvSpPr/>
            <p:nvPr/>
          </p:nvSpPr>
          <p:spPr>
            <a:xfrm>
              <a:off x="3716338" y="2971799"/>
              <a:ext cx="112712" cy="112713"/>
            </a:xfrm>
            <a:custGeom>
              <a:rect b="b" l="l" r="r" t="t"/>
              <a:pathLst>
                <a:path extrusionOk="0" h="49" w="49">
                  <a:moveTo>
                    <a:pt x="24" y="37"/>
                  </a:moveTo>
                  <a:cubicBezTo>
                    <a:pt x="17" y="37"/>
                    <a:pt x="12" y="31"/>
                    <a:pt x="12" y="24"/>
                  </a:cubicBezTo>
                  <a:cubicBezTo>
                    <a:pt x="12" y="17"/>
                    <a:pt x="18" y="11"/>
                    <a:pt x="25" y="11"/>
                  </a:cubicBezTo>
                  <a:cubicBezTo>
                    <a:pt x="32" y="12"/>
                    <a:pt x="37" y="17"/>
                    <a:pt x="37" y="24"/>
                  </a:cubicBezTo>
                  <a:cubicBezTo>
                    <a:pt x="37" y="31"/>
                    <a:pt x="31" y="37"/>
                    <a:pt x="24" y="37"/>
                  </a:cubicBezTo>
                  <a:moveTo>
                    <a:pt x="48" y="20"/>
                  </a:moveTo>
                  <a:cubicBezTo>
                    <a:pt x="46" y="19"/>
                    <a:pt x="46" y="19"/>
                    <a:pt x="46" y="19"/>
                  </a:cubicBezTo>
                  <a:cubicBezTo>
                    <a:pt x="45" y="19"/>
                    <a:pt x="45" y="18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1"/>
                    <a:pt x="45" y="10"/>
                    <a:pt x="45" y="10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4"/>
                    <a:pt x="39" y="4"/>
                    <a:pt x="38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4"/>
                    <a:pt x="31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20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8" y="4"/>
                    <a:pt x="18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4" y="6"/>
                    <a:pt x="14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4" y="11"/>
                    <a:pt x="5" y="11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5" y="16"/>
                    <a:pt x="4" y="18"/>
                    <a:pt x="4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20"/>
                    <a:pt x="0" y="2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0"/>
                    <a:pt x="5" y="30"/>
                    <a:pt x="5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6" y="34"/>
                    <a:pt x="5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7"/>
                    <a:pt x="4" y="38"/>
                    <a:pt x="5" y="3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3"/>
                    <a:pt x="15" y="43"/>
                    <a:pt x="15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4"/>
                    <a:pt x="18" y="45"/>
                    <a:pt x="19" y="45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20" y="49"/>
                    <a:pt x="21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1" y="44"/>
                    <a:pt x="31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4" y="43"/>
                    <a:pt x="35" y="43"/>
                    <a:pt x="35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8" y="45"/>
                    <a:pt x="38" y="45"/>
                    <a:pt x="39" y="44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8"/>
                    <a:pt x="44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5"/>
                    <a:pt x="43" y="34"/>
                    <a:pt x="43" y="33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1"/>
                    <a:pt x="45" y="30"/>
                    <a:pt x="46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9" y="29"/>
                    <a:pt x="49" y="28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0"/>
                    <a:pt x="48" y="2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10" name="Google Shape;5510;p23"/>
          <p:cNvGrpSpPr/>
          <p:nvPr/>
        </p:nvGrpSpPr>
        <p:grpSpPr>
          <a:xfrm>
            <a:off x="2308225" y="3067051"/>
            <a:ext cx="273050" cy="279400"/>
            <a:chOff x="2308225" y="2935287"/>
            <a:chExt cx="273050" cy="279400"/>
          </a:xfrm>
        </p:grpSpPr>
        <p:sp>
          <p:nvSpPr>
            <p:cNvPr id="5511" name="Google Shape;5511;p23"/>
            <p:cNvSpPr/>
            <p:nvPr/>
          </p:nvSpPr>
          <p:spPr>
            <a:xfrm>
              <a:off x="2308225" y="2935287"/>
              <a:ext cx="246062" cy="279400"/>
            </a:xfrm>
            <a:custGeom>
              <a:rect b="b" l="l" r="r" t="t"/>
              <a:pathLst>
                <a:path extrusionOk="0" h="122" w="107">
                  <a:moveTo>
                    <a:pt x="66" y="97"/>
                  </a:moveTo>
                  <a:cubicBezTo>
                    <a:pt x="66" y="81"/>
                    <a:pt x="79" y="68"/>
                    <a:pt x="95" y="68"/>
                  </a:cubicBezTo>
                  <a:cubicBezTo>
                    <a:pt x="98" y="68"/>
                    <a:pt x="101" y="68"/>
                    <a:pt x="103" y="69"/>
                  </a:cubicBezTo>
                  <a:cubicBezTo>
                    <a:pt x="104" y="69"/>
                    <a:pt x="105" y="68"/>
                    <a:pt x="105" y="67"/>
                  </a:cubicBezTo>
                  <a:cubicBezTo>
                    <a:pt x="106" y="63"/>
                    <a:pt x="107" y="59"/>
                    <a:pt x="107" y="55"/>
                  </a:cubicBezTo>
                  <a:cubicBezTo>
                    <a:pt x="107" y="55"/>
                    <a:pt x="107" y="20"/>
                    <a:pt x="107" y="20"/>
                  </a:cubicBezTo>
                  <a:cubicBezTo>
                    <a:pt x="107" y="17"/>
                    <a:pt x="105" y="17"/>
                    <a:pt x="104" y="17"/>
                  </a:cubicBezTo>
                  <a:cubicBezTo>
                    <a:pt x="98" y="17"/>
                    <a:pt x="91" y="17"/>
                    <a:pt x="85" y="15"/>
                  </a:cubicBezTo>
                  <a:cubicBezTo>
                    <a:pt x="71" y="11"/>
                    <a:pt x="58" y="0"/>
                    <a:pt x="53" y="0"/>
                  </a:cubicBezTo>
                  <a:cubicBezTo>
                    <a:pt x="49" y="0"/>
                    <a:pt x="40" y="11"/>
                    <a:pt x="26" y="15"/>
                  </a:cubicBezTo>
                  <a:cubicBezTo>
                    <a:pt x="18" y="17"/>
                    <a:pt x="10" y="17"/>
                    <a:pt x="3" y="16"/>
                  </a:cubicBezTo>
                  <a:cubicBezTo>
                    <a:pt x="2" y="16"/>
                    <a:pt x="1" y="16"/>
                    <a:pt x="1" y="19"/>
                  </a:cubicBezTo>
                  <a:cubicBezTo>
                    <a:pt x="1" y="20"/>
                    <a:pt x="0" y="55"/>
                    <a:pt x="0" y="55"/>
                  </a:cubicBezTo>
                  <a:cubicBezTo>
                    <a:pt x="0" y="90"/>
                    <a:pt x="43" y="122"/>
                    <a:pt x="53" y="122"/>
                  </a:cubicBezTo>
                  <a:cubicBezTo>
                    <a:pt x="57" y="122"/>
                    <a:pt x="62" y="120"/>
                    <a:pt x="70" y="114"/>
                  </a:cubicBezTo>
                  <a:cubicBezTo>
                    <a:pt x="71" y="113"/>
                    <a:pt x="70" y="113"/>
                    <a:pt x="70" y="112"/>
                  </a:cubicBezTo>
                  <a:cubicBezTo>
                    <a:pt x="67" y="108"/>
                    <a:pt x="66" y="102"/>
                    <a:pt x="66" y="9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2" name="Google Shape;5512;p23"/>
            <p:cNvSpPr/>
            <p:nvPr/>
          </p:nvSpPr>
          <p:spPr>
            <a:xfrm>
              <a:off x="2471738" y="3121024"/>
              <a:ext cx="109537" cy="73025"/>
            </a:xfrm>
            <a:custGeom>
              <a:rect b="b" l="l" r="r" t="t"/>
              <a:pathLst>
                <a:path extrusionOk="0" h="32" w="48">
                  <a:moveTo>
                    <a:pt x="24" y="31"/>
                  </a:moveTo>
                  <a:cubicBezTo>
                    <a:pt x="23" y="32"/>
                    <a:pt x="21" y="32"/>
                    <a:pt x="20" y="3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5"/>
                    <a:pt x="1" y="14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6" y="9"/>
                    <a:pt x="7" y="1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20"/>
                    <a:pt x="22" y="20"/>
                    <a:pt x="23" y="18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0"/>
                    <a:pt x="43" y="0"/>
                    <a:pt x="44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4"/>
                    <a:pt x="48" y="6"/>
                    <a:pt x="47" y="7"/>
                  </a:cubicBezTo>
                  <a:lnTo>
                    <a:pt x="24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13" name="Google Shape;5513;p23"/>
          <p:cNvGrpSpPr/>
          <p:nvPr/>
        </p:nvGrpSpPr>
        <p:grpSpPr>
          <a:xfrm>
            <a:off x="1501775" y="3019426"/>
            <a:ext cx="269875" cy="376238"/>
            <a:chOff x="1501775" y="2887662"/>
            <a:chExt cx="269875" cy="376238"/>
          </a:xfrm>
        </p:grpSpPr>
        <p:sp>
          <p:nvSpPr>
            <p:cNvPr id="5514" name="Google Shape;5514;p23"/>
            <p:cNvSpPr/>
            <p:nvPr/>
          </p:nvSpPr>
          <p:spPr>
            <a:xfrm>
              <a:off x="1501775" y="2887662"/>
              <a:ext cx="269875" cy="376238"/>
            </a:xfrm>
            <a:custGeom>
              <a:rect b="b" l="l" r="r" t="t"/>
              <a:pathLst>
                <a:path extrusionOk="0" h="164" w="118">
                  <a:moveTo>
                    <a:pt x="103" y="135"/>
                  </a:moveTo>
                  <a:cubicBezTo>
                    <a:pt x="103" y="139"/>
                    <a:pt x="100" y="142"/>
                    <a:pt x="96" y="142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17" y="142"/>
                    <a:pt x="14" y="139"/>
                    <a:pt x="14" y="13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5"/>
                    <a:pt x="17" y="22"/>
                    <a:pt x="21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100" y="22"/>
                    <a:pt x="103" y="25"/>
                    <a:pt x="103" y="29"/>
                  </a:cubicBezTo>
                  <a:lnTo>
                    <a:pt x="103" y="135"/>
                  </a:lnTo>
                  <a:close/>
                  <a:moveTo>
                    <a:pt x="59" y="160"/>
                  </a:moveTo>
                  <a:cubicBezTo>
                    <a:pt x="55" y="160"/>
                    <a:pt x="52" y="157"/>
                    <a:pt x="52" y="153"/>
                  </a:cubicBezTo>
                  <a:cubicBezTo>
                    <a:pt x="52" y="150"/>
                    <a:pt x="55" y="147"/>
                    <a:pt x="59" y="147"/>
                  </a:cubicBezTo>
                  <a:cubicBezTo>
                    <a:pt x="62" y="147"/>
                    <a:pt x="65" y="150"/>
                    <a:pt x="65" y="153"/>
                  </a:cubicBezTo>
                  <a:cubicBezTo>
                    <a:pt x="65" y="157"/>
                    <a:pt x="62" y="160"/>
                    <a:pt x="59" y="160"/>
                  </a:cubicBezTo>
                  <a:moveTo>
                    <a:pt x="37" y="8"/>
                  </a:moveTo>
                  <a:cubicBezTo>
                    <a:pt x="80" y="8"/>
                    <a:pt x="80" y="8"/>
                    <a:pt x="80" y="8"/>
                  </a:cubicBezTo>
                  <a:cubicBezTo>
                    <a:pt x="82" y="8"/>
                    <a:pt x="83" y="9"/>
                    <a:pt x="83" y="11"/>
                  </a:cubicBezTo>
                  <a:cubicBezTo>
                    <a:pt x="83" y="13"/>
                    <a:pt x="82" y="14"/>
                    <a:pt x="80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4"/>
                    <a:pt x="34" y="13"/>
                    <a:pt x="34" y="11"/>
                  </a:cubicBezTo>
                  <a:cubicBezTo>
                    <a:pt x="34" y="9"/>
                    <a:pt x="35" y="8"/>
                    <a:pt x="37" y="8"/>
                  </a:cubicBezTo>
                  <a:moveTo>
                    <a:pt x="11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1"/>
                    <a:pt x="3" y="164"/>
                    <a:pt x="7" y="164"/>
                  </a:cubicBezTo>
                  <a:cubicBezTo>
                    <a:pt x="110" y="164"/>
                    <a:pt x="110" y="164"/>
                    <a:pt x="110" y="164"/>
                  </a:cubicBezTo>
                  <a:cubicBezTo>
                    <a:pt x="114" y="164"/>
                    <a:pt x="118" y="161"/>
                    <a:pt x="118" y="156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3"/>
                    <a:pt x="114" y="0"/>
                    <a:pt x="11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5" name="Google Shape;5515;p23"/>
            <p:cNvSpPr/>
            <p:nvPr/>
          </p:nvSpPr>
          <p:spPr>
            <a:xfrm>
              <a:off x="1549400" y="2957512"/>
              <a:ext cx="66675" cy="85725"/>
            </a:xfrm>
            <a:custGeom>
              <a:rect b="b" l="l" r="r" t="t"/>
              <a:pathLst>
                <a:path extrusionOk="0" h="37" w="29">
                  <a:moveTo>
                    <a:pt x="4" y="37"/>
                  </a:moveTo>
                  <a:cubicBezTo>
                    <a:pt x="3" y="37"/>
                    <a:pt x="2" y="37"/>
                    <a:pt x="2" y="36"/>
                  </a:cubicBezTo>
                  <a:cubicBezTo>
                    <a:pt x="0" y="35"/>
                    <a:pt x="0" y="33"/>
                    <a:pt x="1" y="3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0"/>
                    <a:pt x="26" y="0"/>
                    <a:pt x="28" y="1"/>
                  </a:cubicBezTo>
                  <a:cubicBezTo>
                    <a:pt x="29" y="2"/>
                    <a:pt x="29" y="4"/>
                    <a:pt x="28" y="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5" y="37"/>
                    <a:pt x="4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6" name="Google Shape;5516;p23"/>
            <p:cNvSpPr/>
            <p:nvPr/>
          </p:nvSpPr>
          <p:spPr>
            <a:xfrm>
              <a:off x="1557338" y="2971799"/>
              <a:ext cx="104775" cy="142875"/>
            </a:xfrm>
            <a:custGeom>
              <a:rect b="b" l="l" r="r" t="t"/>
              <a:pathLst>
                <a:path extrusionOk="0" h="62" w="46">
                  <a:moveTo>
                    <a:pt x="4" y="62"/>
                  </a:moveTo>
                  <a:cubicBezTo>
                    <a:pt x="3" y="62"/>
                    <a:pt x="2" y="62"/>
                    <a:pt x="2" y="62"/>
                  </a:cubicBezTo>
                  <a:cubicBezTo>
                    <a:pt x="0" y="61"/>
                    <a:pt x="0" y="59"/>
                    <a:pt x="1" y="57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0"/>
                    <a:pt x="43" y="0"/>
                    <a:pt x="44" y="1"/>
                  </a:cubicBezTo>
                  <a:cubicBezTo>
                    <a:pt x="46" y="2"/>
                    <a:pt x="46" y="4"/>
                    <a:pt x="45" y="5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2"/>
                    <a:pt x="5" y="62"/>
                    <a:pt x="4" y="6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17" name="Google Shape;5517;p23"/>
          <p:cNvGrpSpPr/>
          <p:nvPr/>
        </p:nvGrpSpPr>
        <p:grpSpPr>
          <a:xfrm>
            <a:off x="2700338" y="3097213"/>
            <a:ext cx="271462" cy="219075"/>
            <a:chOff x="2700338" y="2965449"/>
            <a:chExt cx="271462" cy="219075"/>
          </a:xfrm>
        </p:grpSpPr>
        <p:sp>
          <p:nvSpPr>
            <p:cNvPr id="5518" name="Google Shape;5518;p23"/>
            <p:cNvSpPr/>
            <p:nvPr/>
          </p:nvSpPr>
          <p:spPr>
            <a:xfrm>
              <a:off x="2754313" y="2987674"/>
              <a:ext cx="82550" cy="174625"/>
            </a:xfrm>
            <a:custGeom>
              <a:rect b="b" l="l" r="r" t="t"/>
              <a:pathLst>
                <a:path extrusionOk="0" h="76" w="36">
                  <a:moveTo>
                    <a:pt x="36" y="72"/>
                  </a:moveTo>
                  <a:cubicBezTo>
                    <a:pt x="36" y="75"/>
                    <a:pt x="35" y="76"/>
                    <a:pt x="32" y="75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2" y="60"/>
                    <a:pt x="0" y="56"/>
                    <a:pt x="0" y="5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0"/>
                    <a:pt x="2" y="17"/>
                    <a:pt x="5" y="15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5" y="0"/>
                    <a:pt x="36" y="1"/>
                    <a:pt x="36" y="4"/>
                  </a:cubicBezTo>
                  <a:lnTo>
                    <a:pt x="36" y="7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9" name="Google Shape;5519;p23"/>
            <p:cNvSpPr/>
            <p:nvPr/>
          </p:nvSpPr>
          <p:spPr>
            <a:xfrm>
              <a:off x="2700338" y="3028949"/>
              <a:ext cx="39687" cy="93663"/>
            </a:xfrm>
            <a:custGeom>
              <a:rect b="b" l="l" r="r" t="t"/>
              <a:pathLst>
                <a:path extrusionOk="0" h="41" w="17">
                  <a:moveTo>
                    <a:pt x="17" y="35"/>
                  </a:moveTo>
                  <a:cubicBezTo>
                    <a:pt x="17" y="38"/>
                    <a:pt x="14" y="41"/>
                    <a:pt x="12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2" y="41"/>
                    <a:pt x="0" y="38"/>
                    <a:pt x="0" y="3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7" y="2"/>
                    <a:pt x="17" y="5"/>
                  </a:cubicBezTo>
                  <a:lnTo>
                    <a:pt x="17" y="3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0" name="Google Shape;5520;p23"/>
            <p:cNvSpPr/>
            <p:nvPr/>
          </p:nvSpPr>
          <p:spPr>
            <a:xfrm>
              <a:off x="2865438" y="3006724"/>
              <a:ext cx="46037" cy="136525"/>
            </a:xfrm>
            <a:custGeom>
              <a:rect b="b" l="l" r="r" t="t"/>
              <a:pathLst>
                <a:path extrusionOk="0" h="60" w="20">
                  <a:moveTo>
                    <a:pt x="10" y="58"/>
                  </a:moveTo>
                  <a:cubicBezTo>
                    <a:pt x="16" y="50"/>
                    <a:pt x="20" y="41"/>
                    <a:pt x="20" y="31"/>
                  </a:cubicBezTo>
                  <a:cubicBezTo>
                    <a:pt x="20" y="20"/>
                    <a:pt x="17" y="11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8" y="1"/>
                    <a:pt x="7" y="0"/>
                    <a:pt x="5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2" y="22"/>
                    <a:pt x="12" y="39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0" y="53"/>
                    <a:pt x="2" y="55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9"/>
                    <a:pt x="7" y="60"/>
                    <a:pt x="7" y="60"/>
                  </a:cubicBezTo>
                  <a:cubicBezTo>
                    <a:pt x="8" y="59"/>
                    <a:pt x="9" y="59"/>
                    <a:pt x="9" y="58"/>
                  </a:cubicBezTo>
                  <a:cubicBezTo>
                    <a:pt x="10" y="58"/>
                    <a:pt x="10" y="58"/>
                    <a:pt x="10" y="5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1" name="Google Shape;5521;p23"/>
            <p:cNvSpPr/>
            <p:nvPr/>
          </p:nvSpPr>
          <p:spPr>
            <a:xfrm>
              <a:off x="2906713" y="2965449"/>
              <a:ext cx="65087" cy="219075"/>
            </a:xfrm>
            <a:custGeom>
              <a:rect b="b" l="l" r="r" t="t"/>
              <a:pathLst>
                <a:path extrusionOk="0" h="96" w="28">
                  <a:moveTo>
                    <a:pt x="28" y="49"/>
                  </a:moveTo>
                  <a:cubicBezTo>
                    <a:pt x="28" y="32"/>
                    <a:pt x="22" y="1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2" y="33"/>
                    <a:pt x="22" y="65"/>
                    <a:pt x="2" y="87"/>
                  </a:cubicBezTo>
                  <a:cubicBezTo>
                    <a:pt x="2" y="88"/>
                    <a:pt x="0" y="89"/>
                    <a:pt x="2" y="91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7" y="96"/>
                    <a:pt x="7" y="96"/>
                    <a:pt x="8" y="96"/>
                  </a:cubicBezTo>
                  <a:cubicBezTo>
                    <a:pt x="9" y="96"/>
                    <a:pt x="9" y="95"/>
                    <a:pt x="10" y="95"/>
                  </a:cubicBezTo>
                  <a:cubicBezTo>
                    <a:pt x="22" y="82"/>
                    <a:pt x="28" y="66"/>
                    <a:pt x="28" y="4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22" name="Google Shape;5522;p23"/>
          <p:cNvGrpSpPr/>
          <p:nvPr/>
        </p:nvGrpSpPr>
        <p:grpSpPr>
          <a:xfrm>
            <a:off x="3125788" y="3055938"/>
            <a:ext cx="271462" cy="301625"/>
            <a:chOff x="3125788" y="2924174"/>
            <a:chExt cx="271462" cy="301625"/>
          </a:xfrm>
        </p:grpSpPr>
        <p:sp>
          <p:nvSpPr>
            <p:cNvPr id="5523" name="Google Shape;5523;p23"/>
            <p:cNvSpPr/>
            <p:nvPr/>
          </p:nvSpPr>
          <p:spPr>
            <a:xfrm>
              <a:off x="3260725" y="2998787"/>
              <a:ext cx="92075" cy="85725"/>
            </a:xfrm>
            <a:custGeom>
              <a:rect b="b" l="l" r="r" t="t"/>
              <a:pathLst>
                <a:path extrusionOk="0" h="37" w="40">
                  <a:moveTo>
                    <a:pt x="38" y="37"/>
                  </a:moveTo>
                  <a:cubicBezTo>
                    <a:pt x="40" y="37"/>
                    <a:pt x="40" y="36"/>
                    <a:pt x="40" y="35"/>
                  </a:cubicBezTo>
                  <a:cubicBezTo>
                    <a:pt x="38" y="16"/>
                    <a:pt x="22" y="1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7"/>
                    <a:pt x="3" y="37"/>
                  </a:cubicBezTo>
                  <a:lnTo>
                    <a:pt x="38" y="3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4" name="Google Shape;5524;p23"/>
            <p:cNvSpPr/>
            <p:nvPr/>
          </p:nvSpPr>
          <p:spPr>
            <a:xfrm>
              <a:off x="3125788" y="2924174"/>
              <a:ext cx="271462" cy="301625"/>
            </a:xfrm>
            <a:custGeom>
              <a:rect b="b" l="l" r="r" t="t"/>
              <a:pathLst>
                <a:path extrusionOk="0" h="132" w="119">
                  <a:moveTo>
                    <a:pt x="107" y="78"/>
                  </a:moveTo>
                  <a:cubicBezTo>
                    <a:pt x="105" y="102"/>
                    <a:pt x="84" y="121"/>
                    <a:pt x="59" y="121"/>
                  </a:cubicBezTo>
                  <a:cubicBezTo>
                    <a:pt x="33" y="121"/>
                    <a:pt x="11" y="100"/>
                    <a:pt x="11" y="73"/>
                  </a:cubicBezTo>
                  <a:cubicBezTo>
                    <a:pt x="11" y="61"/>
                    <a:pt x="16" y="50"/>
                    <a:pt x="24" y="41"/>
                  </a:cubicBezTo>
                  <a:cubicBezTo>
                    <a:pt x="32" y="31"/>
                    <a:pt x="45" y="25"/>
                    <a:pt x="59" y="25"/>
                  </a:cubicBezTo>
                  <a:cubicBezTo>
                    <a:pt x="86" y="25"/>
                    <a:pt x="107" y="47"/>
                    <a:pt x="107" y="73"/>
                  </a:cubicBezTo>
                  <a:cubicBezTo>
                    <a:pt x="107" y="75"/>
                    <a:pt x="107" y="76"/>
                    <a:pt x="107" y="78"/>
                  </a:cubicBezTo>
                  <a:moveTo>
                    <a:pt x="106" y="36"/>
                  </a:moveTo>
                  <a:cubicBezTo>
                    <a:pt x="109" y="33"/>
                    <a:pt x="109" y="33"/>
                    <a:pt x="109" y="33"/>
                  </a:cubicBezTo>
                  <a:cubicBezTo>
                    <a:pt x="109" y="33"/>
                    <a:pt x="109" y="33"/>
                    <a:pt x="109" y="33"/>
                  </a:cubicBezTo>
                  <a:cubicBezTo>
                    <a:pt x="110" y="33"/>
                    <a:pt x="111" y="33"/>
                    <a:pt x="112" y="33"/>
                  </a:cubicBezTo>
                  <a:cubicBezTo>
                    <a:pt x="116" y="32"/>
                    <a:pt x="114" y="28"/>
                    <a:pt x="110" y="24"/>
                  </a:cubicBezTo>
                  <a:cubicBezTo>
                    <a:pt x="106" y="20"/>
                    <a:pt x="102" y="18"/>
                    <a:pt x="101" y="22"/>
                  </a:cubicBezTo>
                  <a:cubicBezTo>
                    <a:pt x="101" y="23"/>
                    <a:pt x="101" y="24"/>
                    <a:pt x="101" y="25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8"/>
                    <a:pt x="97" y="28"/>
                    <a:pt x="97" y="28"/>
                  </a:cubicBezTo>
                  <a:cubicBezTo>
                    <a:pt x="89" y="21"/>
                    <a:pt x="79" y="16"/>
                    <a:pt x="69" y="15"/>
                  </a:cubicBezTo>
                  <a:cubicBezTo>
                    <a:pt x="68" y="15"/>
                    <a:pt x="68" y="15"/>
                    <a:pt x="68" y="14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71" y="11"/>
                    <a:pt x="72" y="9"/>
                    <a:pt x="74" y="7"/>
                  </a:cubicBezTo>
                  <a:cubicBezTo>
                    <a:pt x="78" y="3"/>
                    <a:pt x="68" y="0"/>
                    <a:pt x="59" y="0"/>
                  </a:cubicBezTo>
                  <a:cubicBezTo>
                    <a:pt x="51" y="0"/>
                    <a:pt x="41" y="3"/>
                    <a:pt x="45" y="7"/>
                  </a:cubicBezTo>
                  <a:cubicBezTo>
                    <a:pt x="46" y="9"/>
                    <a:pt x="48" y="11"/>
                    <a:pt x="50" y="12"/>
                  </a:cubicBezTo>
                  <a:cubicBezTo>
                    <a:pt x="51" y="12"/>
                    <a:pt x="51" y="12"/>
                    <a:pt x="51" y="13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36" y="17"/>
                    <a:pt x="24" y="24"/>
                    <a:pt x="15" y="34"/>
                  </a:cubicBezTo>
                  <a:cubicBezTo>
                    <a:pt x="6" y="44"/>
                    <a:pt x="0" y="58"/>
                    <a:pt x="0" y="73"/>
                  </a:cubicBezTo>
                  <a:cubicBezTo>
                    <a:pt x="0" y="106"/>
                    <a:pt x="27" y="132"/>
                    <a:pt x="59" y="132"/>
                  </a:cubicBezTo>
                  <a:cubicBezTo>
                    <a:pt x="90" y="132"/>
                    <a:pt x="116" y="108"/>
                    <a:pt x="118" y="78"/>
                  </a:cubicBezTo>
                  <a:cubicBezTo>
                    <a:pt x="118" y="76"/>
                    <a:pt x="119" y="75"/>
                    <a:pt x="119" y="73"/>
                  </a:cubicBezTo>
                  <a:cubicBezTo>
                    <a:pt x="119" y="60"/>
                    <a:pt x="114" y="47"/>
                    <a:pt x="106" y="37"/>
                  </a:cubicBezTo>
                  <a:cubicBezTo>
                    <a:pt x="106" y="37"/>
                    <a:pt x="106" y="36"/>
                    <a:pt x="106" y="3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25" name="Google Shape;5525;p23"/>
          <p:cNvGrpSpPr/>
          <p:nvPr/>
        </p:nvGrpSpPr>
        <p:grpSpPr>
          <a:xfrm>
            <a:off x="3959225" y="3041651"/>
            <a:ext cx="273050" cy="330200"/>
            <a:chOff x="3959225" y="2909887"/>
            <a:chExt cx="273050" cy="330200"/>
          </a:xfrm>
        </p:grpSpPr>
        <p:sp>
          <p:nvSpPr>
            <p:cNvPr id="5526" name="Google Shape;5526;p23"/>
            <p:cNvSpPr/>
            <p:nvPr/>
          </p:nvSpPr>
          <p:spPr>
            <a:xfrm>
              <a:off x="4176713" y="3052762"/>
              <a:ext cx="55562" cy="46038"/>
            </a:xfrm>
            <a:custGeom>
              <a:rect b="b" l="l" r="r" t="t"/>
              <a:pathLst>
                <a:path extrusionOk="0" h="20" w="24">
                  <a:moveTo>
                    <a:pt x="2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4" y="20"/>
                    <a:pt x="24" y="18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0"/>
                    <a:pt x="22" y="0"/>
                    <a:pt x="2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7" name="Google Shape;5527;p23"/>
            <p:cNvSpPr/>
            <p:nvPr/>
          </p:nvSpPr>
          <p:spPr>
            <a:xfrm>
              <a:off x="3959225" y="2909887"/>
              <a:ext cx="273050" cy="330200"/>
            </a:xfrm>
            <a:custGeom>
              <a:rect b="b" l="l" r="r" t="t"/>
              <a:pathLst>
                <a:path extrusionOk="0" h="144" w="119">
                  <a:moveTo>
                    <a:pt x="73" y="41"/>
                  </a:moveTo>
                  <a:cubicBezTo>
                    <a:pt x="73" y="43"/>
                    <a:pt x="71" y="45"/>
                    <a:pt x="69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5"/>
                    <a:pt x="22" y="43"/>
                    <a:pt x="22" y="41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5"/>
                    <a:pt x="24" y="33"/>
                    <a:pt x="26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1" y="33"/>
                    <a:pt x="73" y="35"/>
                    <a:pt x="73" y="38"/>
                  </a:cubicBezTo>
                  <a:lnTo>
                    <a:pt x="73" y="41"/>
                  </a:lnTo>
                  <a:close/>
                  <a:moveTo>
                    <a:pt x="54" y="68"/>
                  </a:moveTo>
                  <a:cubicBezTo>
                    <a:pt x="54" y="70"/>
                    <a:pt x="52" y="72"/>
                    <a:pt x="50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4" y="72"/>
                    <a:pt x="22" y="70"/>
                    <a:pt x="22" y="68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3"/>
                    <a:pt x="24" y="61"/>
                    <a:pt x="26" y="61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2" y="61"/>
                    <a:pt x="54" y="63"/>
                    <a:pt x="54" y="65"/>
                  </a:cubicBezTo>
                  <a:lnTo>
                    <a:pt x="54" y="68"/>
                  </a:lnTo>
                  <a:close/>
                  <a:moveTo>
                    <a:pt x="87" y="51"/>
                  </a:moveTo>
                  <a:cubicBezTo>
                    <a:pt x="87" y="51"/>
                    <a:pt x="108" y="51"/>
                    <a:pt x="115" y="51"/>
                  </a:cubicBezTo>
                  <a:cubicBezTo>
                    <a:pt x="116" y="51"/>
                    <a:pt x="119" y="51"/>
                    <a:pt x="119" y="48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9" y="3"/>
                    <a:pt x="116" y="0"/>
                    <a:pt x="11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1"/>
                    <a:pt x="4" y="144"/>
                    <a:pt x="8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6" y="144"/>
                    <a:pt x="119" y="141"/>
                    <a:pt x="119" y="137"/>
                  </a:cubicBezTo>
                  <a:cubicBezTo>
                    <a:pt x="119" y="97"/>
                    <a:pt x="119" y="97"/>
                    <a:pt x="119" y="97"/>
                  </a:cubicBezTo>
                  <a:cubicBezTo>
                    <a:pt x="119" y="93"/>
                    <a:pt x="117" y="93"/>
                    <a:pt x="115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6" y="93"/>
                    <a:pt x="85" y="91"/>
                    <a:pt x="85" y="90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3"/>
                    <a:pt x="86" y="51"/>
                    <a:pt x="87" y="5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28" name="Google Shape;5528;p23"/>
          <p:cNvGrpSpPr/>
          <p:nvPr/>
        </p:nvGrpSpPr>
        <p:grpSpPr>
          <a:xfrm>
            <a:off x="5133975" y="3098801"/>
            <a:ext cx="269875" cy="215900"/>
            <a:chOff x="5133975" y="2967037"/>
            <a:chExt cx="269875" cy="215900"/>
          </a:xfrm>
        </p:grpSpPr>
        <p:sp>
          <p:nvSpPr>
            <p:cNvPr id="5529" name="Google Shape;5529;p23"/>
            <p:cNvSpPr/>
            <p:nvPr/>
          </p:nvSpPr>
          <p:spPr>
            <a:xfrm>
              <a:off x="5133975" y="2967037"/>
              <a:ext cx="269875" cy="215900"/>
            </a:xfrm>
            <a:custGeom>
              <a:rect b="b" l="l" r="r" t="t"/>
              <a:pathLst>
                <a:path extrusionOk="0" h="94" w="118">
                  <a:moveTo>
                    <a:pt x="19" y="82"/>
                  </a:moveTo>
                  <a:cubicBezTo>
                    <a:pt x="16" y="82"/>
                    <a:pt x="14" y="80"/>
                    <a:pt x="14" y="7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4"/>
                    <a:pt x="16" y="12"/>
                    <a:pt x="19" y="12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102" y="12"/>
                    <a:pt x="104" y="14"/>
                    <a:pt x="104" y="17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4" y="80"/>
                    <a:pt x="102" y="82"/>
                    <a:pt x="99" y="82"/>
                  </a:cubicBezTo>
                  <a:lnTo>
                    <a:pt x="19" y="82"/>
                  </a:lnTo>
                  <a:close/>
                  <a:moveTo>
                    <a:pt x="3" y="47"/>
                  </a:moveTo>
                  <a:cubicBezTo>
                    <a:pt x="3" y="45"/>
                    <a:pt x="4" y="43"/>
                    <a:pt x="7" y="43"/>
                  </a:cubicBezTo>
                  <a:cubicBezTo>
                    <a:pt x="9" y="43"/>
                    <a:pt x="11" y="45"/>
                    <a:pt x="11" y="47"/>
                  </a:cubicBezTo>
                  <a:cubicBezTo>
                    <a:pt x="11" y="49"/>
                    <a:pt x="9" y="51"/>
                    <a:pt x="7" y="51"/>
                  </a:cubicBezTo>
                  <a:cubicBezTo>
                    <a:pt x="4" y="51"/>
                    <a:pt x="3" y="49"/>
                    <a:pt x="3" y="47"/>
                  </a:cubicBezTo>
                  <a:moveTo>
                    <a:pt x="113" y="40"/>
                  </a:moveTo>
                  <a:cubicBezTo>
                    <a:pt x="113" y="55"/>
                    <a:pt x="113" y="55"/>
                    <a:pt x="113" y="55"/>
                  </a:cubicBezTo>
                  <a:cubicBezTo>
                    <a:pt x="113" y="56"/>
                    <a:pt x="112" y="57"/>
                    <a:pt x="111" y="57"/>
                  </a:cubicBezTo>
                  <a:cubicBezTo>
                    <a:pt x="110" y="57"/>
                    <a:pt x="109" y="56"/>
                    <a:pt x="109" y="55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09" y="39"/>
                    <a:pt x="110" y="38"/>
                    <a:pt x="111" y="38"/>
                  </a:cubicBezTo>
                  <a:cubicBezTo>
                    <a:pt x="112" y="38"/>
                    <a:pt x="113" y="39"/>
                    <a:pt x="113" y="40"/>
                  </a:cubicBezTo>
                  <a:moveTo>
                    <a:pt x="118" y="89"/>
                  </a:moveTo>
                  <a:cubicBezTo>
                    <a:pt x="118" y="5"/>
                    <a:pt x="118" y="5"/>
                    <a:pt x="118" y="5"/>
                  </a:cubicBezTo>
                  <a:cubicBezTo>
                    <a:pt x="118" y="3"/>
                    <a:pt x="116" y="0"/>
                    <a:pt x="11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2" y="94"/>
                    <a:pt x="5" y="94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6" y="94"/>
                    <a:pt x="118" y="92"/>
                    <a:pt x="118" y="8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0" name="Google Shape;5530;p23"/>
            <p:cNvSpPr/>
            <p:nvPr/>
          </p:nvSpPr>
          <p:spPr>
            <a:xfrm>
              <a:off x="5181600" y="3013074"/>
              <a:ext cx="55562" cy="41275"/>
            </a:xfrm>
            <a:custGeom>
              <a:rect b="b" l="l" r="r" t="t"/>
              <a:pathLst>
                <a:path extrusionOk="0" h="18" w="24">
                  <a:moveTo>
                    <a:pt x="2" y="18"/>
                  </a:moveTo>
                  <a:cubicBezTo>
                    <a:pt x="1" y="18"/>
                    <a:pt x="1" y="18"/>
                    <a:pt x="0" y="17"/>
                  </a:cubicBezTo>
                  <a:cubicBezTo>
                    <a:pt x="0" y="17"/>
                    <a:pt x="0" y="15"/>
                    <a:pt x="1" y="1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2" y="0"/>
                    <a:pt x="23" y="1"/>
                  </a:cubicBezTo>
                  <a:cubicBezTo>
                    <a:pt x="24" y="2"/>
                    <a:pt x="23" y="3"/>
                    <a:pt x="23" y="4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1" name="Google Shape;5531;p23"/>
            <p:cNvSpPr/>
            <p:nvPr/>
          </p:nvSpPr>
          <p:spPr>
            <a:xfrm>
              <a:off x="5187950" y="3017837"/>
              <a:ext cx="95250" cy="66675"/>
            </a:xfrm>
            <a:custGeom>
              <a:rect b="b" l="l" r="r" t="t"/>
              <a:pathLst>
                <a:path extrusionOk="0" h="29" w="41">
                  <a:moveTo>
                    <a:pt x="3" y="29"/>
                  </a:moveTo>
                  <a:cubicBezTo>
                    <a:pt x="2" y="29"/>
                    <a:pt x="1" y="29"/>
                    <a:pt x="1" y="28"/>
                  </a:cubicBezTo>
                  <a:cubicBezTo>
                    <a:pt x="0" y="27"/>
                    <a:pt x="0" y="26"/>
                    <a:pt x="1" y="2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9" y="0"/>
                    <a:pt x="40" y="1"/>
                  </a:cubicBezTo>
                  <a:cubicBezTo>
                    <a:pt x="41" y="2"/>
                    <a:pt x="41" y="3"/>
                    <a:pt x="40" y="4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3" y="29"/>
                    <a:pt x="3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32" name="Google Shape;5532;p23"/>
          <p:cNvGrpSpPr/>
          <p:nvPr/>
        </p:nvGrpSpPr>
        <p:grpSpPr>
          <a:xfrm>
            <a:off x="6348413" y="3071813"/>
            <a:ext cx="271462" cy="269875"/>
            <a:chOff x="6348413" y="2940049"/>
            <a:chExt cx="271462" cy="269875"/>
          </a:xfrm>
        </p:grpSpPr>
        <p:sp>
          <p:nvSpPr>
            <p:cNvPr id="5533" name="Google Shape;5533;p23"/>
            <p:cNvSpPr/>
            <p:nvPr/>
          </p:nvSpPr>
          <p:spPr>
            <a:xfrm>
              <a:off x="6430963" y="3022599"/>
              <a:ext cx="106362" cy="104775"/>
            </a:xfrm>
            <a:custGeom>
              <a:rect b="b" l="l" r="r" t="t"/>
              <a:pathLst>
                <a:path extrusionOk="0" h="46" w="46">
                  <a:moveTo>
                    <a:pt x="40" y="25"/>
                  </a:moveTo>
                  <a:cubicBezTo>
                    <a:pt x="39" y="34"/>
                    <a:pt x="32" y="40"/>
                    <a:pt x="23" y="40"/>
                  </a:cubicBezTo>
                  <a:cubicBezTo>
                    <a:pt x="14" y="40"/>
                    <a:pt x="6" y="33"/>
                    <a:pt x="6" y="23"/>
                  </a:cubicBezTo>
                  <a:cubicBezTo>
                    <a:pt x="6" y="19"/>
                    <a:pt x="8" y="15"/>
                    <a:pt x="11" y="12"/>
                  </a:cubicBezTo>
                  <a:cubicBezTo>
                    <a:pt x="14" y="9"/>
                    <a:pt x="18" y="7"/>
                    <a:pt x="23" y="7"/>
                  </a:cubicBezTo>
                  <a:cubicBezTo>
                    <a:pt x="33" y="7"/>
                    <a:pt x="40" y="14"/>
                    <a:pt x="40" y="23"/>
                  </a:cubicBezTo>
                  <a:cubicBezTo>
                    <a:pt x="40" y="24"/>
                    <a:pt x="40" y="25"/>
                    <a:pt x="40" y="25"/>
                  </a:cubicBezTo>
                  <a:moveTo>
                    <a:pt x="23" y="0"/>
                  </a:moveTo>
                  <a:cubicBezTo>
                    <a:pt x="17" y="0"/>
                    <a:pt x="10" y="3"/>
                    <a:pt x="6" y="8"/>
                  </a:cubicBezTo>
                  <a:cubicBezTo>
                    <a:pt x="2" y="12"/>
                    <a:pt x="0" y="18"/>
                    <a:pt x="0" y="23"/>
                  </a:cubicBezTo>
                  <a:cubicBezTo>
                    <a:pt x="0" y="36"/>
                    <a:pt x="11" y="46"/>
                    <a:pt x="23" y="46"/>
                  </a:cubicBezTo>
                  <a:cubicBezTo>
                    <a:pt x="29" y="46"/>
                    <a:pt x="35" y="44"/>
                    <a:pt x="39" y="40"/>
                  </a:cubicBezTo>
                  <a:cubicBezTo>
                    <a:pt x="43" y="36"/>
                    <a:pt x="46" y="31"/>
                    <a:pt x="46" y="25"/>
                  </a:cubicBezTo>
                  <a:cubicBezTo>
                    <a:pt x="46" y="25"/>
                    <a:pt x="46" y="24"/>
                    <a:pt x="46" y="23"/>
                  </a:cubicBezTo>
                  <a:cubicBezTo>
                    <a:pt x="46" y="11"/>
                    <a:pt x="36" y="0"/>
                    <a:pt x="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4" name="Google Shape;5534;p23"/>
            <p:cNvSpPr/>
            <p:nvPr/>
          </p:nvSpPr>
          <p:spPr>
            <a:xfrm>
              <a:off x="6348413" y="2940049"/>
              <a:ext cx="271462" cy="269875"/>
            </a:xfrm>
            <a:custGeom>
              <a:rect b="b" l="l" r="r" t="t"/>
              <a:pathLst>
                <a:path extrusionOk="0" h="118" w="118">
                  <a:moveTo>
                    <a:pt x="65" y="97"/>
                  </a:moveTo>
                  <a:cubicBezTo>
                    <a:pt x="65" y="95"/>
                    <a:pt x="65" y="95"/>
                    <a:pt x="65" y="95"/>
                  </a:cubicBezTo>
                  <a:cubicBezTo>
                    <a:pt x="65" y="94"/>
                    <a:pt x="63" y="92"/>
                    <a:pt x="62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5" y="92"/>
                    <a:pt x="54" y="94"/>
                    <a:pt x="54" y="95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3" y="97"/>
                    <a:pt x="53" y="97"/>
                  </a:cubicBezTo>
                  <a:cubicBezTo>
                    <a:pt x="37" y="94"/>
                    <a:pt x="24" y="81"/>
                    <a:pt x="21" y="65"/>
                  </a:cubicBezTo>
                  <a:cubicBezTo>
                    <a:pt x="21" y="65"/>
                    <a:pt x="21" y="65"/>
                    <a:pt x="22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5" y="65"/>
                    <a:pt x="26" y="63"/>
                    <a:pt x="26" y="62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5"/>
                    <a:pt x="25" y="54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4"/>
                    <a:pt x="22" y="54"/>
                    <a:pt x="22" y="53"/>
                  </a:cubicBezTo>
                  <a:cubicBezTo>
                    <a:pt x="23" y="46"/>
                    <a:pt x="26" y="39"/>
                    <a:pt x="31" y="34"/>
                  </a:cubicBezTo>
                  <a:cubicBezTo>
                    <a:pt x="36" y="28"/>
                    <a:pt x="44" y="23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5"/>
                    <a:pt x="55" y="26"/>
                    <a:pt x="56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3" y="26"/>
                    <a:pt x="65" y="25"/>
                    <a:pt x="65" y="23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81" y="24"/>
                    <a:pt x="94" y="37"/>
                    <a:pt x="97" y="53"/>
                  </a:cubicBezTo>
                  <a:cubicBezTo>
                    <a:pt x="97" y="53"/>
                    <a:pt x="97" y="54"/>
                    <a:pt x="96" y="54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4" y="54"/>
                    <a:pt x="92" y="55"/>
                    <a:pt x="92" y="56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3"/>
                    <a:pt x="94" y="65"/>
                    <a:pt x="95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4" y="82"/>
                    <a:pt x="82" y="94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moveTo>
                    <a:pt x="116" y="54"/>
                  </a:move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3"/>
                    <a:pt x="106" y="53"/>
                  </a:cubicBezTo>
                  <a:cubicBezTo>
                    <a:pt x="103" y="32"/>
                    <a:pt x="87" y="16"/>
                    <a:pt x="66" y="13"/>
                  </a:cubicBezTo>
                  <a:cubicBezTo>
                    <a:pt x="65" y="13"/>
                    <a:pt x="65" y="13"/>
                    <a:pt x="65" y="12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1"/>
                    <a:pt x="63" y="0"/>
                    <a:pt x="6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4" y="1"/>
                    <a:pt x="54" y="3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3"/>
                    <a:pt x="53" y="13"/>
                    <a:pt x="53" y="13"/>
                  </a:cubicBezTo>
                  <a:cubicBezTo>
                    <a:pt x="42" y="14"/>
                    <a:pt x="31" y="20"/>
                    <a:pt x="24" y="28"/>
                  </a:cubicBezTo>
                  <a:cubicBezTo>
                    <a:pt x="18" y="35"/>
                    <a:pt x="14" y="44"/>
                    <a:pt x="13" y="53"/>
                  </a:cubicBezTo>
                  <a:cubicBezTo>
                    <a:pt x="13" y="53"/>
                    <a:pt x="12" y="54"/>
                    <a:pt x="12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1" y="54"/>
                    <a:pt x="0" y="55"/>
                    <a:pt x="0" y="5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1" y="65"/>
                    <a:pt x="3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5" y="86"/>
                    <a:pt x="32" y="103"/>
                    <a:pt x="53" y="106"/>
                  </a:cubicBezTo>
                  <a:cubicBezTo>
                    <a:pt x="53" y="106"/>
                    <a:pt x="54" y="106"/>
                    <a:pt x="54" y="107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4" y="117"/>
                    <a:pt x="55" y="118"/>
                    <a:pt x="56" y="118"/>
                  </a:cubicBezTo>
                  <a:cubicBezTo>
                    <a:pt x="62" y="118"/>
                    <a:pt x="62" y="118"/>
                    <a:pt x="62" y="118"/>
                  </a:cubicBezTo>
                  <a:cubicBezTo>
                    <a:pt x="63" y="118"/>
                    <a:pt x="65" y="117"/>
                    <a:pt x="65" y="116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5" y="106"/>
                    <a:pt x="65" y="106"/>
                    <a:pt x="65" y="106"/>
                  </a:cubicBezTo>
                  <a:cubicBezTo>
                    <a:pt x="87" y="103"/>
                    <a:pt x="103" y="86"/>
                    <a:pt x="106" y="65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16" y="65"/>
                    <a:pt x="116" y="65"/>
                    <a:pt x="116" y="65"/>
                  </a:cubicBezTo>
                  <a:cubicBezTo>
                    <a:pt x="117" y="65"/>
                    <a:pt x="118" y="63"/>
                    <a:pt x="118" y="62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8" y="55"/>
                    <a:pt x="117" y="54"/>
                    <a:pt x="116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35" name="Google Shape;5535;p23"/>
          <p:cNvGrpSpPr/>
          <p:nvPr/>
        </p:nvGrpSpPr>
        <p:grpSpPr>
          <a:xfrm>
            <a:off x="4754563" y="3065463"/>
            <a:ext cx="273050" cy="284163"/>
            <a:chOff x="4754563" y="2933699"/>
            <a:chExt cx="273050" cy="284163"/>
          </a:xfrm>
        </p:grpSpPr>
        <p:sp>
          <p:nvSpPr>
            <p:cNvPr id="5536" name="Google Shape;5536;p23"/>
            <p:cNvSpPr/>
            <p:nvPr/>
          </p:nvSpPr>
          <p:spPr>
            <a:xfrm>
              <a:off x="4886325" y="3001962"/>
              <a:ext cx="79375" cy="6350"/>
            </a:xfrm>
            <a:custGeom>
              <a:rect b="b" l="l" r="r" t="t"/>
              <a:pathLst>
                <a:path extrusionOk="0" h="3" w="35">
                  <a:moveTo>
                    <a:pt x="33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5" y="0"/>
                    <a:pt x="35" y="1"/>
                  </a:cubicBezTo>
                  <a:cubicBezTo>
                    <a:pt x="35" y="2"/>
                    <a:pt x="34" y="3"/>
                    <a:pt x="33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7" name="Google Shape;5537;p23"/>
            <p:cNvSpPr/>
            <p:nvPr/>
          </p:nvSpPr>
          <p:spPr>
            <a:xfrm>
              <a:off x="4886325" y="2978149"/>
              <a:ext cx="47625" cy="7938"/>
            </a:xfrm>
            <a:custGeom>
              <a:rect b="b" l="l" r="r" t="t"/>
              <a:pathLst>
                <a:path extrusionOk="0" h="3" w="21">
                  <a:moveTo>
                    <a:pt x="19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2"/>
                    <a:pt x="20" y="3"/>
                    <a:pt x="19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8" name="Google Shape;5538;p23"/>
            <p:cNvSpPr/>
            <p:nvPr/>
          </p:nvSpPr>
          <p:spPr>
            <a:xfrm>
              <a:off x="4754563" y="2986087"/>
              <a:ext cx="79375" cy="231775"/>
            </a:xfrm>
            <a:custGeom>
              <a:rect b="b" l="l" r="r" t="t"/>
              <a:pathLst>
                <a:path extrusionOk="0" h="101" w="34">
                  <a:moveTo>
                    <a:pt x="34" y="96"/>
                  </a:moveTo>
                  <a:cubicBezTo>
                    <a:pt x="34" y="99"/>
                    <a:pt x="31" y="101"/>
                    <a:pt x="28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3" y="101"/>
                    <a:pt x="0" y="99"/>
                    <a:pt x="1" y="96"/>
                  </a:cubicBezTo>
                  <a:cubicBezTo>
                    <a:pt x="1" y="96"/>
                    <a:pt x="2" y="63"/>
                    <a:pt x="2" y="50"/>
                  </a:cubicBezTo>
                  <a:cubicBezTo>
                    <a:pt x="2" y="38"/>
                    <a:pt x="1" y="5"/>
                    <a:pt x="1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4" y="2"/>
                    <a:pt x="34" y="5"/>
                  </a:cubicBezTo>
                  <a:cubicBezTo>
                    <a:pt x="34" y="5"/>
                    <a:pt x="33" y="38"/>
                    <a:pt x="33" y="50"/>
                  </a:cubicBezTo>
                  <a:cubicBezTo>
                    <a:pt x="33" y="63"/>
                    <a:pt x="34" y="96"/>
                    <a:pt x="34" y="9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9" name="Google Shape;5539;p23"/>
            <p:cNvSpPr/>
            <p:nvPr/>
          </p:nvSpPr>
          <p:spPr>
            <a:xfrm>
              <a:off x="4846638" y="2933699"/>
              <a:ext cx="180975" cy="284163"/>
            </a:xfrm>
            <a:custGeom>
              <a:rect b="b" l="l" r="r" t="t"/>
              <a:pathLst>
                <a:path extrusionOk="0" h="124" w="79">
                  <a:moveTo>
                    <a:pt x="68" y="75"/>
                  </a:moveTo>
                  <a:cubicBezTo>
                    <a:pt x="68" y="76"/>
                    <a:pt x="67" y="77"/>
                    <a:pt x="6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4" y="77"/>
                    <a:pt x="53" y="76"/>
                    <a:pt x="53" y="75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5"/>
                    <a:pt x="54" y="63"/>
                    <a:pt x="5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7" y="63"/>
                    <a:pt x="68" y="65"/>
                    <a:pt x="68" y="66"/>
                  </a:cubicBezTo>
                  <a:lnTo>
                    <a:pt x="68" y="75"/>
                  </a:lnTo>
                  <a:close/>
                  <a:moveTo>
                    <a:pt x="68" y="93"/>
                  </a:moveTo>
                  <a:cubicBezTo>
                    <a:pt x="68" y="94"/>
                    <a:pt x="67" y="96"/>
                    <a:pt x="65" y="96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6"/>
                    <a:pt x="53" y="94"/>
                    <a:pt x="53" y="93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3" y="83"/>
                    <a:pt x="54" y="82"/>
                    <a:pt x="5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7" y="82"/>
                    <a:pt x="68" y="83"/>
                    <a:pt x="68" y="84"/>
                  </a:cubicBezTo>
                  <a:lnTo>
                    <a:pt x="68" y="93"/>
                  </a:lnTo>
                  <a:close/>
                  <a:moveTo>
                    <a:pt x="68" y="111"/>
                  </a:moveTo>
                  <a:cubicBezTo>
                    <a:pt x="68" y="112"/>
                    <a:pt x="67" y="114"/>
                    <a:pt x="65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4" y="114"/>
                    <a:pt x="53" y="112"/>
                    <a:pt x="53" y="111"/>
                  </a:cubicBezTo>
                  <a:cubicBezTo>
                    <a:pt x="53" y="103"/>
                    <a:pt x="53" y="103"/>
                    <a:pt x="53" y="103"/>
                  </a:cubicBezTo>
                  <a:cubicBezTo>
                    <a:pt x="53" y="101"/>
                    <a:pt x="54" y="100"/>
                    <a:pt x="55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7" y="100"/>
                    <a:pt x="68" y="101"/>
                    <a:pt x="68" y="103"/>
                  </a:cubicBezTo>
                  <a:lnTo>
                    <a:pt x="68" y="111"/>
                  </a:lnTo>
                  <a:close/>
                  <a:moveTo>
                    <a:pt x="47" y="75"/>
                  </a:moveTo>
                  <a:cubicBezTo>
                    <a:pt x="47" y="76"/>
                    <a:pt x="46" y="77"/>
                    <a:pt x="44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3" y="77"/>
                    <a:pt x="32" y="76"/>
                    <a:pt x="32" y="75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32" y="65"/>
                    <a:pt x="33" y="63"/>
                    <a:pt x="35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6" y="63"/>
                    <a:pt x="47" y="65"/>
                    <a:pt x="47" y="66"/>
                  </a:cubicBezTo>
                  <a:lnTo>
                    <a:pt x="47" y="75"/>
                  </a:lnTo>
                  <a:close/>
                  <a:moveTo>
                    <a:pt x="47" y="93"/>
                  </a:moveTo>
                  <a:cubicBezTo>
                    <a:pt x="47" y="94"/>
                    <a:pt x="46" y="96"/>
                    <a:pt x="4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3" y="96"/>
                    <a:pt x="32" y="94"/>
                    <a:pt x="32" y="93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3" y="82"/>
                    <a:pt x="35" y="82"/>
                  </a:cubicBezTo>
                  <a:cubicBezTo>
                    <a:pt x="44" y="82"/>
                    <a:pt x="44" y="82"/>
                    <a:pt x="44" y="82"/>
                  </a:cubicBezTo>
                  <a:cubicBezTo>
                    <a:pt x="46" y="82"/>
                    <a:pt x="47" y="83"/>
                    <a:pt x="47" y="84"/>
                  </a:cubicBezTo>
                  <a:lnTo>
                    <a:pt x="47" y="93"/>
                  </a:lnTo>
                  <a:close/>
                  <a:moveTo>
                    <a:pt x="47" y="111"/>
                  </a:moveTo>
                  <a:cubicBezTo>
                    <a:pt x="47" y="112"/>
                    <a:pt x="46" y="114"/>
                    <a:pt x="44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3" y="114"/>
                    <a:pt x="32" y="112"/>
                    <a:pt x="32" y="111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1"/>
                    <a:pt x="33" y="100"/>
                    <a:pt x="35" y="100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6" y="100"/>
                    <a:pt x="47" y="101"/>
                    <a:pt x="47" y="103"/>
                  </a:cubicBezTo>
                  <a:lnTo>
                    <a:pt x="47" y="111"/>
                  </a:lnTo>
                  <a:close/>
                  <a:moveTo>
                    <a:pt x="26" y="75"/>
                  </a:moveTo>
                  <a:cubicBezTo>
                    <a:pt x="26" y="76"/>
                    <a:pt x="25" y="77"/>
                    <a:pt x="23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2" y="77"/>
                    <a:pt x="11" y="76"/>
                    <a:pt x="11" y="75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3"/>
                    <a:pt x="14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5" y="63"/>
                    <a:pt x="26" y="65"/>
                    <a:pt x="26" y="66"/>
                  </a:cubicBezTo>
                  <a:lnTo>
                    <a:pt x="26" y="75"/>
                  </a:lnTo>
                  <a:close/>
                  <a:moveTo>
                    <a:pt x="26" y="93"/>
                  </a:moveTo>
                  <a:cubicBezTo>
                    <a:pt x="26" y="94"/>
                    <a:pt x="25" y="96"/>
                    <a:pt x="23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2" y="96"/>
                    <a:pt x="11" y="94"/>
                    <a:pt x="11" y="93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3"/>
                    <a:pt x="12" y="82"/>
                    <a:pt x="1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2"/>
                    <a:pt x="26" y="83"/>
                    <a:pt x="26" y="84"/>
                  </a:cubicBezTo>
                  <a:lnTo>
                    <a:pt x="26" y="93"/>
                  </a:lnTo>
                  <a:close/>
                  <a:moveTo>
                    <a:pt x="26" y="111"/>
                  </a:moveTo>
                  <a:cubicBezTo>
                    <a:pt x="26" y="112"/>
                    <a:pt x="25" y="114"/>
                    <a:pt x="23" y="114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2" y="114"/>
                    <a:pt x="11" y="112"/>
                    <a:pt x="11" y="111"/>
                  </a:cubicBezTo>
                  <a:cubicBezTo>
                    <a:pt x="11" y="103"/>
                    <a:pt x="11" y="103"/>
                    <a:pt x="11" y="103"/>
                  </a:cubicBezTo>
                  <a:cubicBezTo>
                    <a:pt x="11" y="101"/>
                    <a:pt x="12" y="100"/>
                    <a:pt x="14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5" y="100"/>
                    <a:pt x="26" y="101"/>
                    <a:pt x="26" y="103"/>
                  </a:cubicBezTo>
                  <a:lnTo>
                    <a:pt x="26" y="111"/>
                  </a:lnTo>
                  <a:close/>
                  <a:moveTo>
                    <a:pt x="13" y="5"/>
                  </a:moveTo>
                  <a:cubicBezTo>
                    <a:pt x="13" y="4"/>
                    <a:pt x="13" y="3"/>
                    <a:pt x="14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4"/>
                    <a:pt x="44" y="5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21"/>
                    <a:pt x="46" y="23"/>
                    <a:pt x="48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3"/>
                    <a:pt x="66" y="24"/>
                    <a:pt x="66" y="24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50"/>
                    <a:pt x="65" y="50"/>
                    <a:pt x="65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49"/>
                  </a:cubicBezTo>
                  <a:lnTo>
                    <a:pt x="13" y="5"/>
                  </a:lnTo>
                  <a:close/>
                  <a:moveTo>
                    <a:pt x="47" y="7"/>
                  </a:moveTo>
                  <a:cubicBezTo>
                    <a:pt x="47" y="6"/>
                    <a:pt x="48" y="6"/>
                    <a:pt x="48" y="6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20"/>
                    <a:pt x="62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7" y="19"/>
                    <a:pt x="47" y="19"/>
                  </a:cubicBezTo>
                  <a:lnTo>
                    <a:pt x="47" y="7"/>
                  </a:lnTo>
                  <a:close/>
                  <a:moveTo>
                    <a:pt x="74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2"/>
                    <a:pt x="69" y="21"/>
                  </a:cubicBezTo>
                  <a:cubicBezTo>
                    <a:pt x="69" y="20"/>
                    <a:pt x="68" y="18"/>
                    <a:pt x="66" y="17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1"/>
                    <a:pt x="44" y="0"/>
                    <a:pt x="4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2"/>
                    <a:pt x="9" y="5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3"/>
                    <a:pt x="8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3"/>
                    <a:pt x="0" y="25"/>
                    <a:pt x="0" y="2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2" y="124"/>
                    <a:pt x="4" y="124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77" y="124"/>
                    <a:pt x="79" y="122"/>
                    <a:pt x="79" y="120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5"/>
                    <a:pt x="77" y="23"/>
                    <a:pt x="74" y="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40" name="Google Shape;5540;p23"/>
          <p:cNvSpPr/>
          <p:nvPr/>
        </p:nvSpPr>
        <p:spPr>
          <a:xfrm>
            <a:off x="5535613" y="3092451"/>
            <a:ext cx="74612" cy="231775"/>
          </a:xfrm>
          <a:custGeom>
            <a:rect b="b" l="l" r="r" t="t"/>
            <a:pathLst>
              <a:path extrusionOk="0" h="101" w="33">
                <a:moveTo>
                  <a:pt x="33" y="95"/>
                </a:moveTo>
                <a:cubicBezTo>
                  <a:pt x="33" y="98"/>
                  <a:pt x="31" y="101"/>
                  <a:pt x="28" y="101"/>
                </a:cubicBezTo>
                <a:cubicBezTo>
                  <a:pt x="5" y="101"/>
                  <a:pt x="5" y="101"/>
                  <a:pt x="5" y="101"/>
                </a:cubicBezTo>
                <a:cubicBezTo>
                  <a:pt x="2" y="101"/>
                  <a:pt x="0" y="98"/>
                  <a:pt x="0" y="95"/>
                </a:cubicBezTo>
                <a:cubicBezTo>
                  <a:pt x="0" y="95"/>
                  <a:pt x="1" y="63"/>
                  <a:pt x="1" y="50"/>
                </a:cubicBezTo>
                <a:cubicBezTo>
                  <a:pt x="1" y="37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1" y="0"/>
                  <a:pt x="33" y="2"/>
                  <a:pt x="33" y="5"/>
                </a:cubicBezTo>
                <a:cubicBezTo>
                  <a:pt x="33" y="5"/>
                  <a:pt x="32" y="37"/>
                  <a:pt x="32" y="50"/>
                </a:cubicBezTo>
                <a:cubicBezTo>
                  <a:pt x="32" y="63"/>
                  <a:pt x="33" y="95"/>
                  <a:pt x="33" y="9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41" name="Google Shape;5541;p23"/>
          <p:cNvSpPr/>
          <p:nvPr/>
        </p:nvSpPr>
        <p:spPr>
          <a:xfrm>
            <a:off x="5624513" y="3092451"/>
            <a:ext cx="180975" cy="231775"/>
          </a:xfrm>
          <a:custGeom>
            <a:rect b="b" l="l" r="r" t="t"/>
            <a:pathLst>
              <a:path extrusionOk="0" h="101" w="79">
                <a:moveTo>
                  <a:pt x="68" y="24"/>
                </a:moveTo>
                <a:cubicBezTo>
                  <a:pt x="68" y="25"/>
                  <a:pt x="67" y="27"/>
                  <a:pt x="66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2" y="27"/>
                  <a:pt x="11" y="25"/>
                  <a:pt x="11" y="24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4"/>
                  <a:pt x="12" y="13"/>
                  <a:pt x="14" y="13"/>
                </a:cubicBezTo>
                <a:cubicBezTo>
                  <a:pt x="66" y="13"/>
                  <a:pt x="66" y="13"/>
                  <a:pt x="66" y="13"/>
                </a:cubicBezTo>
                <a:cubicBezTo>
                  <a:pt x="67" y="13"/>
                  <a:pt x="68" y="14"/>
                  <a:pt x="68" y="16"/>
                </a:cubicBezTo>
                <a:lnTo>
                  <a:pt x="68" y="24"/>
                </a:lnTo>
                <a:close/>
                <a:moveTo>
                  <a:pt x="68" y="51"/>
                </a:moveTo>
                <a:cubicBezTo>
                  <a:pt x="68" y="53"/>
                  <a:pt x="67" y="54"/>
                  <a:pt x="66" y="54"/>
                </a:cubicBezTo>
                <a:cubicBezTo>
                  <a:pt x="56" y="54"/>
                  <a:pt x="56" y="54"/>
                  <a:pt x="56" y="54"/>
                </a:cubicBezTo>
                <a:cubicBezTo>
                  <a:pt x="54" y="54"/>
                  <a:pt x="53" y="53"/>
                  <a:pt x="53" y="51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41"/>
                  <a:pt x="54" y="40"/>
                  <a:pt x="56" y="40"/>
                </a:cubicBezTo>
                <a:cubicBezTo>
                  <a:pt x="66" y="40"/>
                  <a:pt x="66" y="40"/>
                  <a:pt x="66" y="40"/>
                </a:cubicBezTo>
                <a:cubicBezTo>
                  <a:pt x="67" y="40"/>
                  <a:pt x="68" y="41"/>
                  <a:pt x="68" y="43"/>
                </a:cubicBezTo>
                <a:lnTo>
                  <a:pt x="68" y="51"/>
                </a:lnTo>
                <a:close/>
                <a:moveTo>
                  <a:pt x="68" y="69"/>
                </a:moveTo>
                <a:cubicBezTo>
                  <a:pt x="68" y="71"/>
                  <a:pt x="67" y="72"/>
                  <a:pt x="66" y="72"/>
                </a:cubicBezTo>
                <a:cubicBezTo>
                  <a:pt x="56" y="72"/>
                  <a:pt x="56" y="72"/>
                  <a:pt x="56" y="72"/>
                </a:cubicBezTo>
                <a:cubicBezTo>
                  <a:pt x="54" y="72"/>
                  <a:pt x="53" y="71"/>
                  <a:pt x="53" y="69"/>
                </a:cubicBezTo>
                <a:cubicBezTo>
                  <a:pt x="53" y="61"/>
                  <a:pt x="53" y="61"/>
                  <a:pt x="53" y="61"/>
                </a:cubicBezTo>
                <a:cubicBezTo>
                  <a:pt x="53" y="60"/>
                  <a:pt x="54" y="58"/>
                  <a:pt x="56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60"/>
                  <a:pt x="68" y="61"/>
                </a:cubicBezTo>
                <a:lnTo>
                  <a:pt x="68" y="69"/>
                </a:lnTo>
                <a:close/>
                <a:moveTo>
                  <a:pt x="68" y="88"/>
                </a:moveTo>
                <a:cubicBezTo>
                  <a:pt x="68" y="89"/>
                  <a:pt x="67" y="90"/>
                  <a:pt x="66" y="90"/>
                </a:cubicBezTo>
                <a:cubicBezTo>
                  <a:pt x="56" y="90"/>
                  <a:pt x="56" y="90"/>
                  <a:pt x="56" y="90"/>
                </a:cubicBezTo>
                <a:cubicBezTo>
                  <a:pt x="54" y="90"/>
                  <a:pt x="53" y="89"/>
                  <a:pt x="53" y="88"/>
                </a:cubicBezTo>
                <a:cubicBezTo>
                  <a:pt x="53" y="79"/>
                  <a:pt x="53" y="79"/>
                  <a:pt x="53" y="79"/>
                </a:cubicBezTo>
                <a:cubicBezTo>
                  <a:pt x="53" y="78"/>
                  <a:pt x="54" y="76"/>
                  <a:pt x="56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6"/>
                  <a:pt x="68" y="78"/>
                  <a:pt x="68" y="79"/>
                </a:cubicBezTo>
                <a:lnTo>
                  <a:pt x="68" y="88"/>
                </a:lnTo>
                <a:close/>
                <a:moveTo>
                  <a:pt x="48" y="51"/>
                </a:moveTo>
                <a:cubicBezTo>
                  <a:pt x="48" y="53"/>
                  <a:pt x="46" y="54"/>
                  <a:pt x="45" y="54"/>
                </a:cubicBezTo>
                <a:cubicBezTo>
                  <a:pt x="35" y="54"/>
                  <a:pt x="35" y="54"/>
                  <a:pt x="35" y="54"/>
                </a:cubicBezTo>
                <a:cubicBezTo>
                  <a:pt x="33" y="54"/>
                  <a:pt x="32" y="53"/>
                  <a:pt x="32" y="51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41"/>
                  <a:pt x="33" y="40"/>
                  <a:pt x="3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8" y="41"/>
                  <a:pt x="48" y="43"/>
                </a:cubicBezTo>
                <a:lnTo>
                  <a:pt x="48" y="51"/>
                </a:lnTo>
                <a:close/>
                <a:moveTo>
                  <a:pt x="48" y="69"/>
                </a:moveTo>
                <a:cubicBezTo>
                  <a:pt x="48" y="71"/>
                  <a:pt x="46" y="72"/>
                  <a:pt x="45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3" y="72"/>
                  <a:pt x="32" y="71"/>
                  <a:pt x="32" y="69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0"/>
                  <a:pt x="33" y="58"/>
                  <a:pt x="3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46" y="58"/>
                  <a:pt x="48" y="60"/>
                  <a:pt x="48" y="61"/>
                </a:cubicBezTo>
                <a:lnTo>
                  <a:pt x="48" y="69"/>
                </a:lnTo>
                <a:close/>
                <a:moveTo>
                  <a:pt x="48" y="88"/>
                </a:moveTo>
                <a:cubicBezTo>
                  <a:pt x="48" y="89"/>
                  <a:pt x="46" y="90"/>
                  <a:pt x="45" y="90"/>
                </a:cubicBezTo>
                <a:cubicBezTo>
                  <a:pt x="35" y="90"/>
                  <a:pt x="35" y="90"/>
                  <a:pt x="35" y="90"/>
                </a:cubicBezTo>
                <a:cubicBezTo>
                  <a:pt x="33" y="90"/>
                  <a:pt x="32" y="89"/>
                  <a:pt x="32" y="88"/>
                </a:cubicBezTo>
                <a:cubicBezTo>
                  <a:pt x="32" y="79"/>
                  <a:pt x="32" y="79"/>
                  <a:pt x="32" y="79"/>
                </a:cubicBezTo>
                <a:cubicBezTo>
                  <a:pt x="32" y="78"/>
                  <a:pt x="33" y="76"/>
                  <a:pt x="35" y="76"/>
                </a:cubicBezTo>
                <a:cubicBezTo>
                  <a:pt x="45" y="76"/>
                  <a:pt x="45" y="76"/>
                  <a:pt x="45" y="76"/>
                </a:cubicBezTo>
                <a:cubicBezTo>
                  <a:pt x="46" y="76"/>
                  <a:pt x="48" y="78"/>
                  <a:pt x="48" y="79"/>
                </a:cubicBezTo>
                <a:lnTo>
                  <a:pt x="48" y="88"/>
                </a:lnTo>
                <a:close/>
                <a:moveTo>
                  <a:pt x="27" y="51"/>
                </a:moveTo>
                <a:cubicBezTo>
                  <a:pt x="27" y="53"/>
                  <a:pt x="25" y="54"/>
                  <a:pt x="24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2" y="54"/>
                  <a:pt x="11" y="53"/>
                  <a:pt x="11" y="51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1"/>
                  <a:pt x="12" y="40"/>
                  <a:pt x="1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40"/>
                  <a:pt x="27" y="41"/>
                  <a:pt x="27" y="43"/>
                </a:cubicBezTo>
                <a:lnTo>
                  <a:pt x="27" y="51"/>
                </a:lnTo>
                <a:close/>
                <a:moveTo>
                  <a:pt x="27" y="69"/>
                </a:moveTo>
                <a:cubicBezTo>
                  <a:pt x="27" y="71"/>
                  <a:pt x="25" y="72"/>
                  <a:pt x="24" y="72"/>
                </a:cubicBezTo>
                <a:cubicBezTo>
                  <a:pt x="14" y="72"/>
                  <a:pt x="14" y="72"/>
                  <a:pt x="14" y="72"/>
                </a:cubicBezTo>
                <a:cubicBezTo>
                  <a:pt x="12" y="72"/>
                  <a:pt x="11" y="71"/>
                  <a:pt x="11" y="69"/>
                </a:cubicBezTo>
                <a:cubicBezTo>
                  <a:pt x="11" y="61"/>
                  <a:pt x="11" y="61"/>
                  <a:pt x="11" y="61"/>
                </a:cubicBezTo>
                <a:cubicBezTo>
                  <a:pt x="11" y="60"/>
                  <a:pt x="12" y="58"/>
                  <a:pt x="14" y="58"/>
                </a:cubicBezTo>
                <a:cubicBezTo>
                  <a:pt x="24" y="58"/>
                  <a:pt x="24" y="58"/>
                  <a:pt x="24" y="58"/>
                </a:cubicBezTo>
                <a:cubicBezTo>
                  <a:pt x="25" y="58"/>
                  <a:pt x="27" y="60"/>
                  <a:pt x="27" y="61"/>
                </a:cubicBezTo>
                <a:lnTo>
                  <a:pt x="27" y="69"/>
                </a:lnTo>
                <a:close/>
                <a:moveTo>
                  <a:pt x="27" y="88"/>
                </a:moveTo>
                <a:cubicBezTo>
                  <a:pt x="27" y="89"/>
                  <a:pt x="25" y="90"/>
                  <a:pt x="24" y="90"/>
                </a:cubicBezTo>
                <a:cubicBezTo>
                  <a:pt x="14" y="90"/>
                  <a:pt x="14" y="90"/>
                  <a:pt x="14" y="90"/>
                </a:cubicBezTo>
                <a:cubicBezTo>
                  <a:pt x="12" y="90"/>
                  <a:pt x="11" y="89"/>
                  <a:pt x="11" y="88"/>
                </a:cubicBezTo>
                <a:cubicBezTo>
                  <a:pt x="11" y="79"/>
                  <a:pt x="11" y="79"/>
                  <a:pt x="11" y="79"/>
                </a:cubicBezTo>
                <a:cubicBezTo>
                  <a:pt x="11" y="78"/>
                  <a:pt x="12" y="76"/>
                  <a:pt x="14" y="76"/>
                </a:cubicBezTo>
                <a:cubicBezTo>
                  <a:pt x="24" y="76"/>
                  <a:pt x="24" y="76"/>
                  <a:pt x="24" y="76"/>
                </a:cubicBezTo>
                <a:cubicBezTo>
                  <a:pt x="25" y="76"/>
                  <a:pt x="27" y="78"/>
                  <a:pt x="27" y="79"/>
                </a:cubicBezTo>
                <a:lnTo>
                  <a:pt x="27" y="88"/>
                </a:lnTo>
                <a:close/>
                <a:moveTo>
                  <a:pt x="75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9"/>
                  <a:pt x="2" y="101"/>
                  <a:pt x="5" y="101"/>
                </a:cubicBezTo>
                <a:cubicBezTo>
                  <a:pt x="75" y="101"/>
                  <a:pt x="75" y="101"/>
                  <a:pt x="75" y="101"/>
                </a:cubicBezTo>
                <a:cubicBezTo>
                  <a:pt x="77" y="101"/>
                  <a:pt x="79" y="99"/>
                  <a:pt x="79" y="96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2"/>
                  <a:pt x="77" y="0"/>
                  <a:pt x="7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542" name="Google Shape;5542;p23"/>
          <p:cNvGrpSpPr/>
          <p:nvPr/>
        </p:nvGrpSpPr>
        <p:grpSpPr>
          <a:xfrm>
            <a:off x="5945188" y="3008313"/>
            <a:ext cx="273050" cy="398463"/>
            <a:chOff x="5945188" y="2876549"/>
            <a:chExt cx="273050" cy="398463"/>
          </a:xfrm>
        </p:grpSpPr>
        <p:sp>
          <p:nvSpPr>
            <p:cNvPr id="5543" name="Google Shape;5543;p23"/>
            <p:cNvSpPr/>
            <p:nvPr/>
          </p:nvSpPr>
          <p:spPr>
            <a:xfrm>
              <a:off x="6016625" y="2936874"/>
              <a:ext cx="130175" cy="161925"/>
            </a:xfrm>
            <a:custGeom>
              <a:rect b="b" l="l" r="r" t="t"/>
              <a:pathLst>
                <a:path extrusionOk="0" h="70" w="57">
                  <a:moveTo>
                    <a:pt x="29" y="8"/>
                  </a:moveTo>
                  <a:cubicBezTo>
                    <a:pt x="41" y="8"/>
                    <a:pt x="50" y="16"/>
                    <a:pt x="50" y="27"/>
                  </a:cubicBezTo>
                  <a:cubicBezTo>
                    <a:pt x="50" y="36"/>
                    <a:pt x="47" y="39"/>
                    <a:pt x="43" y="42"/>
                  </a:cubicBezTo>
                  <a:cubicBezTo>
                    <a:pt x="40" y="46"/>
                    <a:pt x="36" y="50"/>
                    <a:pt x="36" y="56"/>
                  </a:cubicBezTo>
                  <a:cubicBezTo>
                    <a:pt x="36" y="56"/>
                    <a:pt x="36" y="57"/>
                    <a:pt x="35" y="57"/>
                  </a:cubicBezTo>
                  <a:cubicBezTo>
                    <a:pt x="35" y="57"/>
                    <a:pt x="33" y="58"/>
                    <a:pt x="29" y="58"/>
                  </a:cubicBezTo>
                  <a:cubicBezTo>
                    <a:pt x="24" y="58"/>
                    <a:pt x="23" y="57"/>
                    <a:pt x="22" y="57"/>
                  </a:cubicBezTo>
                  <a:cubicBezTo>
                    <a:pt x="21" y="57"/>
                    <a:pt x="21" y="56"/>
                    <a:pt x="21" y="56"/>
                  </a:cubicBezTo>
                  <a:cubicBezTo>
                    <a:pt x="21" y="49"/>
                    <a:pt x="17" y="45"/>
                    <a:pt x="14" y="42"/>
                  </a:cubicBezTo>
                  <a:cubicBezTo>
                    <a:pt x="11" y="39"/>
                    <a:pt x="7" y="36"/>
                    <a:pt x="7" y="27"/>
                  </a:cubicBezTo>
                  <a:cubicBezTo>
                    <a:pt x="7" y="16"/>
                    <a:pt x="16" y="8"/>
                    <a:pt x="29" y="8"/>
                  </a:cubicBezTo>
                  <a:moveTo>
                    <a:pt x="49" y="8"/>
                  </a:moveTo>
                  <a:cubicBezTo>
                    <a:pt x="43" y="3"/>
                    <a:pt x="36" y="0"/>
                    <a:pt x="29" y="0"/>
                  </a:cubicBezTo>
                  <a:cubicBezTo>
                    <a:pt x="21" y="0"/>
                    <a:pt x="14" y="3"/>
                    <a:pt x="9" y="8"/>
                  </a:cubicBezTo>
                  <a:cubicBezTo>
                    <a:pt x="3" y="13"/>
                    <a:pt x="0" y="20"/>
                    <a:pt x="0" y="27"/>
                  </a:cubicBezTo>
                  <a:cubicBezTo>
                    <a:pt x="0" y="39"/>
                    <a:pt x="5" y="44"/>
                    <a:pt x="9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2" y="50"/>
                    <a:pt x="15" y="52"/>
                    <a:pt x="14" y="55"/>
                  </a:cubicBezTo>
                  <a:cubicBezTo>
                    <a:pt x="14" y="56"/>
                    <a:pt x="13" y="57"/>
                    <a:pt x="13" y="58"/>
                  </a:cubicBezTo>
                  <a:cubicBezTo>
                    <a:pt x="13" y="61"/>
                    <a:pt x="13" y="64"/>
                    <a:pt x="19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1" y="68"/>
                    <a:pt x="23" y="70"/>
                    <a:pt x="29" y="70"/>
                  </a:cubicBezTo>
                  <a:cubicBezTo>
                    <a:pt x="34" y="70"/>
                    <a:pt x="37" y="68"/>
                    <a:pt x="38" y="66"/>
                  </a:cubicBezTo>
                  <a:cubicBezTo>
                    <a:pt x="38" y="66"/>
                    <a:pt x="38" y="66"/>
                    <a:pt x="39" y="65"/>
                  </a:cubicBezTo>
                  <a:cubicBezTo>
                    <a:pt x="44" y="64"/>
                    <a:pt x="45" y="60"/>
                    <a:pt x="45" y="58"/>
                  </a:cubicBezTo>
                  <a:cubicBezTo>
                    <a:pt x="45" y="57"/>
                    <a:pt x="44" y="56"/>
                    <a:pt x="43" y="55"/>
                  </a:cubicBezTo>
                  <a:cubicBezTo>
                    <a:pt x="42" y="52"/>
                    <a:pt x="45" y="50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52" y="44"/>
                    <a:pt x="57" y="39"/>
                    <a:pt x="57" y="27"/>
                  </a:cubicBezTo>
                  <a:cubicBezTo>
                    <a:pt x="57" y="20"/>
                    <a:pt x="54" y="13"/>
                    <a:pt x="49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4" name="Google Shape;5544;p23"/>
            <p:cNvSpPr/>
            <p:nvPr/>
          </p:nvSpPr>
          <p:spPr>
            <a:xfrm>
              <a:off x="5945188" y="3119437"/>
              <a:ext cx="273050" cy="155575"/>
            </a:xfrm>
            <a:custGeom>
              <a:rect b="b" l="l" r="r" t="t"/>
              <a:pathLst>
                <a:path extrusionOk="0" h="68" w="119">
                  <a:moveTo>
                    <a:pt x="72" y="49"/>
                  </a:moveTo>
                  <a:cubicBezTo>
                    <a:pt x="62" y="59"/>
                    <a:pt x="62" y="59"/>
                    <a:pt x="62" y="59"/>
                  </a:cubicBezTo>
                  <a:cubicBezTo>
                    <a:pt x="61" y="60"/>
                    <a:pt x="59" y="60"/>
                    <a:pt x="58" y="5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7" y="48"/>
                    <a:pt x="46" y="47"/>
                    <a:pt x="46" y="45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19"/>
                    <a:pt x="52" y="18"/>
                    <a:pt x="52" y="18"/>
                  </a:cubicBezTo>
                  <a:cubicBezTo>
                    <a:pt x="52" y="16"/>
                    <a:pt x="52" y="12"/>
                    <a:pt x="52" y="12"/>
                  </a:cubicBezTo>
                  <a:cubicBezTo>
                    <a:pt x="52" y="11"/>
                    <a:pt x="53" y="10"/>
                    <a:pt x="54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0"/>
                    <a:pt x="68" y="11"/>
                    <a:pt x="68" y="12"/>
                  </a:cubicBezTo>
                  <a:cubicBezTo>
                    <a:pt x="68" y="12"/>
                    <a:pt x="68" y="16"/>
                    <a:pt x="67" y="18"/>
                  </a:cubicBezTo>
                  <a:cubicBezTo>
                    <a:pt x="67" y="18"/>
                    <a:pt x="68" y="19"/>
                    <a:pt x="68" y="20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7"/>
                    <a:pt x="73" y="48"/>
                    <a:pt x="72" y="49"/>
                  </a:cubicBezTo>
                  <a:moveTo>
                    <a:pt x="119" y="65"/>
                  </a:moveTo>
                  <a:cubicBezTo>
                    <a:pt x="98" y="11"/>
                    <a:pt x="98" y="11"/>
                    <a:pt x="98" y="11"/>
                  </a:cubicBezTo>
                  <a:cubicBezTo>
                    <a:pt x="98" y="9"/>
                    <a:pt x="93" y="0"/>
                    <a:pt x="85" y="0"/>
                  </a:cubicBezTo>
                  <a:cubicBezTo>
                    <a:pt x="83" y="0"/>
                    <a:pt x="38" y="0"/>
                    <a:pt x="3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5" y="0"/>
                    <a:pt x="22" y="9"/>
                    <a:pt x="21" y="11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6"/>
                    <a:pt x="1" y="68"/>
                    <a:pt x="4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1" y="68"/>
                    <a:pt x="22" y="65"/>
                    <a:pt x="22" y="65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3" y="36"/>
                    <a:pt x="33" y="40"/>
                  </a:cubicBezTo>
                  <a:cubicBezTo>
                    <a:pt x="33" y="45"/>
                    <a:pt x="33" y="58"/>
                    <a:pt x="33" y="64"/>
                  </a:cubicBezTo>
                  <a:cubicBezTo>
                    <a:pt x="33" y="66"/>
                    <a:pt x="34" y="68"/>
                    <a:pt x="3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90" y="68"/>
                    <a:pt x="89" y="66"/>
                    <a:pt x="89" y="63"/>
                  </a:cubicBezTo>
                  <a:cubicBezTo>
                    <a:pt x="89" y="56"/>
                    <a:pt x="89" y="44"/>
                    <a:pt x="89" y="39"/>
                  </a:cubicBezTo>
                  <a:cubicBezTo>
                    <a:pt x="89" y="37"/>
                    <a:pt x="90" y="39"/>
                    <a:pt x="90" y="39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99" y="65"/>
                    <a:pt x="100" y="68"/>
                    <a:pt x="103" y="68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119" y="68"/>
                    <a:pt x="119" y="66"/>
                    <a:pt x="119" y="6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5" name="Google Shape;5545;p23"/>
            <p:cNvSpPr/>
            <p:nvPr/>
          </p:nvSpPr>
          <p:spPr>
            <a:xfrm>
              <a:off x="6073775" y="2974974"/>
              <a:ext cx="17462" cy="52388"/>
            </a:xfrm>
            <a:custGeom>
              <a:rect b="b" l="l" r="r" t="t"/>
              <a:pathLst>
                <a:path extrusionOk="0" h="23" w="8">
                  <a:moveTo>
                    <a:pt x="6" y="21"/>
                  </a:moveTo>
                  <a:cubicBezTo>
                    <a:pt x="6" y="22"/>
                    <a:pt x="5" y="23"/>
                    <a:pt x="4" y="23"/>
                  </a:cubicBezTo>
                  <a:cubicBezTo>
                    <a:pt x="2" y="23"/>
                    <a:pt x="1" y="22"/>
                    <a:pt x="1" y="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lnTo>
                    <a:pt x="6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6" name="Google Shape;5546;p23"/>
            <p:cNvSpPr/>
            <p:nvPr/>
          </p:nvSpPr>
          <p:spPr>
            <a:xfrm>
              <a:off x="6075363" y="3036887"/>
              <a:ext cx="14287" cy="1587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7" name="Google Shape;5547;p23"/>
            <p:cNvSpPr/>
            <p:nvPr/>
          </p:nvSpPr>
          <p:spPr>
            <a:xfrm>
              <a:off x="6073775" y="2876549"/>
              <a:ext cx="17462" cy="41275"/>
            </a:xfrm>
            <a:custGeom>
              <a:rect b="b" l="l" r="r" t="t"/>
              <a:pathLst>
                <a:path extrusionOk="0" h="18" w="8">
                  <a:moveTo>
                    <a:pt x="4" y="18"/>
                  </a:moveTo>
                  <a:cubicBezTo>
                    <a:pt x="1" y="18"/>
                    <a:pt x="0" y="17"/>
                    <a:pt x="0" y="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7"/>
                    <a:pt x="6" y="18"/>
                    <a:pt x="4" y="1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8" name="Google Shape;5548;p23"/>
            <p:cNvSpPr/>
            <p:nvPr/>
          </p:nvSpPr>
          <p:spPr>
            <a:xfrm>
              <a:off x="6146800" y="2917824"/>
              <a:ext cx="41275" cy="31750"/>
            </a:xfrm>
            <a:custGeom>
              <a:rect b="b" l="l" r="r" t="t"/>
              <a:pathLst>
                <a:path extrusionOk="0" h="14" w="18">
                  <a:moveTo>
                    <a:pt x="4" y="14"/>
                  </a:moveTo>
                  <a:cubicBezTo>
                    <a:pt x="3" y="14"/>
                    <a:pt x="2" y="13"/>
                    <a:pt x="1" y="12"/>
                  </a:cubicBezTo>
                  <a:cubicBezTo>
                    <a:pt x="0" y="10"/>
                    <a:pt x="0" y="8"/>
                    <a:pt x="2" y="6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0"/>
                    <a:pt x="16" y="0"/>
                    <a:pt x="17" y="2"/>
                  </a:cubicBezTo>
                  <a:cubicBezTo>
                    <a:pt x="18" y="4"/>
                    <a:pt x="17" y="7"/>
                    <a:pt x="15" y="8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5" y="14"/>
                    <a:pt x="4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9" name="Google Shape;5549;p23"/>
            <p:cNvSpPr/>
            <p:nvPr/>
          </p:nvSpPr>
          <p:spPr>
            <a:xfrm>
              <a:off x="5975350" y="2917824"/>
              <a:ext cx="42862" cy="31750"/>
            </a:xfrm>
            <a:custGeom>
              <a:rect b="b" l="l" r="r" t="t"/>
              <a:pathLst>
                <a:path extrusionOk="0" h="14" w="19">
                  <a:moveTo>
                    <a:pt x="14" y="14"/>
                  </a:moveTo>
                  <a:cubicBezTo>
                    <a:pt x="13" y="14"/>
                    <a:pt x="12" y="14"/>
                    <a:pt x="12" y="13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8"/>
                    <a:pt x="19" y="10"/>
                    <a:pt x="17" y="12"/>
                  </a:cubicBezTo>
                  <a:cubicBezTo>
                    <a:pt x="17" y="13"/>
                    <a:pt x="15" y="14"/>
                    <a:pt x="14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50" name="Google Shape;5550;p23"/>
          <p:cNvGrpSpPr/>
          <p:nvPr/>
        </p:nvGrpSpPr>
        <p:grpSpPr>
          <a:xfrm>
            <a:off x="4375150" y="2927351"/>
            <a:ext cx="276225" cy="561975"/>
            <a:chOff x="4375150" y="2795587"/>
            <a:chExt cx="276225" cy="561975"/>
          </a:xfrm>
        </p:grpSpPr>
        <p:sp>
          <p:nvSpPr>
            <p:cNvPr id="5551" name="Google Shape;5551;p23"/>
            <p:cNvSpPr/>
            <p:nvPr/>
          </p:nvSpPr>
          <p:spPr>
            <a:xfrm>
              <a:off x="4429125" y="2795587"/>
              <a:ext cx="168275" cy="103188"/>
            </a:xfrm>
            <a:custGeom>
              <a:rect b="b" l="l" r="r" t="t"/>
              <a:pathLst>
                <a:path extrusionOk="0" h="45" w="73">
                  <a:moveTo>
                    <a:pt x="70" y="35"/>
                  </a:moveTo>
                  <a:cubicBezTo>
                    <a:pt x="70" y="40"/>
                    <a:pt x="65" y="45"/>
                    <a:pt x="59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8" y="45"/>
                    <a:pt x="3" y="40"/>
                    <a:pt x="3" y="3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8" y="0"/>
                    <a:pt x="73" y="5"/>
                    <a:pt x="72" y="11"/>
                  </a:cubicBezTo>
                  <a:lnTo>
                    <a:pt x="70" y="3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2" name="Google Shape;5552;p23"/>
            <p:cNvSpPr/>
            <p:nvPr/>
          </p:nvSpPr>
          <p:spPr>
            <a:xfrm>
              <a:off x="4375150" y="2928937"/>
              <a:ext cx="276225" cy="428625"/>
            </a:xfrm>
            <a:custGeom>
              <a:rect b="b" l="l" r="r" t="t"/>
              <a:pathLst>
                <a:path extrusionOk="0" h="187" w="121">
                  <a:moveTo>
                    <a:pt x="103" y="121"/>
                  </a:moveTo>
                  <a:cubicBezTo>
                    <a:pt x="38" y="152"/>
                    <a:pt x="38" y="152"/>
                    <a:pt x="38" y="152"/>
                  </a:cubicBezTo>
                  <a:cubicBezTo>
                    <a:pt x="38" y="152"/>
                    <a:pt x="37" y="153"/>
                    <a:pt x="37" y="152"/>
                  </a:cubicBezTo>
                  <a:cubicBezTo>
                    <a:pt x="35" y="151"/>
                    <a:pt x="32" y="148"/>
                    <a:pt x="30" y="146"/>
                  </a:cubicBezTo>
                  <a:cubicBezTo>
                    <a:pt x="29" y="145"/>
                    <a:pt x="30" y="144"/>
                    <a:pt x="30" y="144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11"/>
                    <a:pt x="102" y="110"/>
                    <a:pt x="102" y="111"/>
                  </a:cubicBezTo>
                  <a:cubicBezTo>
                    <a:pt x="103" y="113"/>
                    <a:pt x="104" y="118"/>
                    <a:pt x="104" y="120"/>
                  </a:cubicBezTo>
                  <a:cubicBezTo>
                    <a:pt x="104" y="120"/>
                    <a:pt x="103" y="121"/>
                    <a:pt x="103" y="121"/>
                  </a:cubicBezTo>
                  <a:moveTo>
                    <a:pt x="17" y="114"/>
                  </a:moveTo>
                  <a:cubicBezTo>
                    <a:pt x="18" y="112"/>
                    <a:pt x="19" y="106"/>
                    <a:pt x="20" y="104"/>
                  </a:cubicBezTo>
                  <a:cubicBezTo>
                    <a:pt x="20" y="103"/>
                    <a:pt x="21" y="102"/>
                    <a:pt x="21" y="102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91" y="68"/>
                    <a:pt x="93" y="67"/>
                    <a:pt x="93" y="69"/>
                  </a:cubicBezTo>
                  <a:cubicBezTo>
                    <a:pt x="94" y="71"/>
                    <a:pt x="95" y="75"/>
                    <a:pt x="95" y="77"/>
                  </a:cubicBezTo>
                  <a:cubicBezTo>
                    <a:pt x="95" y="78"/>
                    <a:pt x="94" y="79"/>
                    <a:pt x="94" y="79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5"/>
                    <a:pt x="17" y="116"/>
                    <a:pt x="17" y="114"/>
                  </a:cubicBezTo>
                  <a:moveTo>
                    <a:pt x="29" y="62"/>
                  </a:moveTo>
                  <a:cubicBezTo>
                    <a:pt x="29" y="59"/>
                    <a:pt x="30" y="53"/>
                    <a:pt x="31" y="51"/>
                  </a:cubicBezTo>
                  <a:cubicBezTo>
                    <a:pt x="31" y="50"/>
                    <a:pt x="32" y="49"/>
                    <a:pt x="32" y="49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4" y="25"/>
                    <a:pt x="84" y="26"/>
                    <a:pt x="84" y="26"/>
                  </a:cubicBezTo>
                  <a:cubicBezTo>
                    <a:pt x="84" y="26"/>
                    <a:pt x="84" y="27"/>
                    <a:pt x="85" y="27"/>
                  </a:cubicBezTo>
                  <a:cubicBezTo>
                    <a:pt x="85" y="27"/>
                    <a:pt x="86" y="33"/>
                    <a:pt x="86" y="35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8" y="63"/>
                    <a:pt x="29" y="62"/>
                  </a:cubicBezTo>
                  <a:moveTo>
                    <a:pt x="120" y="124"/>
                  </a:moveTo>
                  <a:cubicBezTo>
                    <a:pt x="96" y="10"/>
                    <a:pt x="96" y="10"/>
                    <a:pt x="96" y="10"/>
                  </a:cubicBezTo>
                  <a:cubicBezTo>
                    <a:pt x="95" y="4"/>
                    <a:pt x="89" y="0"/>
                    <a:pt x="8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2" y="0"/>
                    <a:pt x="27" y="4"/>
                    <a:pt x="25" y="10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0" y="129"/>
                    <a:pt x="3" y="137"/>
                    <a:pt x="7" y="141"/>
                  </a:cubicBezTo>
                  <a:cubicBezTo>
                    <a:pt x="53" y="183"/>
                    <a:pt x="53" y="183"/>
                    <a:pt x="53" y="183"/>
                  </a:cubicBezTo>
                  <a:cubicBezTo>
                    <a:pt x="57" y="187"/>
                    <a:pt x="64" y="187"/>
                    <a:pt x="68" y="183"/>
                  </a:cubicBezTo>
                  <a:cubicBezTo>
                    <a:pt x="114" y="141"/>
                    <a:pt x="114" y="141"/>
                    <a:pt x="114" y="141"/>
                  </a:cubicBezTo>
                  <a:cubicBezTo>
                    <a:pt x="118" y="137"/>
                    <a:pt x="121" y="129"/>
                    <a:pt x="120" y="12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53" name="Google Shape;5553;p23"/>
          <p:cNvGrpSpPr/>
          <p:nvPr/>
        </p:nvGrpSpPr>
        <p:grpSpPr>
          <a:xfrm>
            <a:off x="7180263" y="3071813"/>
            <a:ext cx="271462" cy="269876"/>
            <a:chOff x="7180263" y="2940049"/>
            <a:chExt cx="271462" cy="269876"/>
          </a:xfrm>
        </p:grpSpPr>
        <p:sp>
          <p:nvSpPr>
            <p:cNvPr id="5554" name="Google Shape;5554;p23"/>
            <p:cNvSpPr/>
            <p:nvPr/>
          </p:nvSpPr>
          <p:spPr>
            <a:xfrm>
              <a:off x="7180263" y="3135312"/>
              <a:ext cx="76200" cy="746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5" name="Google Shape;5555;p23"/>
            <p:cNvSpPr/>
            <p:nvPr/>
          </p:nvSpPr>
          <p:spPr>
            <a:xfrm>
              <a:off x="7218363" y="3068637"/>
              <a:ext cx="106362" cy="104775"/>
            </a:xfrm>
            <a:custGeom>
              <a:rect b="b" l="l" r="r" t="t"/>
              <a:pathLst>
                <a:path extrusionOk="0" h="46" w="47">
                  <a:moveTo>
                    <a:pt x="47" y="43"/>
                  </a:moveTo>
                  <a:cubicBezTo>
                    <a:pt x="46" y="32"/>
                    <a:pt x="41" y="21"/>
                    <a:pt x="34" y="14"/>
                  </a:cubicBezTo>
                  <a:cubicBezTo>
                    <a:pt x="26" y="6"/>
                    <a:pt x="16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0" y="13"/>
                    <a:pt x="33" y="26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4"/>
                    <a:pt x="35" y="46"/>
                    <a:pt x="38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6"/>
                    <a:pt x="46" y="46"/>
                    <a:pt x="46" y="45"/>
                  </a:cubicBezTo>
                  <a:cubicBezTo>
                    <a:pt x="47" y="45"/>
                    <a:pt x="47" y="44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6" name="Google Shape;5556;p23"/>
            <p:cNvSpPr/>
            <p:nvPr/>
          </p:nvSpPr>
          <p:spPr>
            <a:xfrm>
              <a:off x="7218363" y="3003549"/>
              <a:ext cx="171450" cy="169863"/>
            </a:xfrm>
            <a:custGeom>
              <a:rect b="b" l="l" r="r" t="t"/>
              <a:pathLst>
                <a:path extrusionOk="0" h="74" w="75">
                  <a:moveTo>
                    <a:pt x="54" y="22"/>
                  </a:moveTo>
                  <a:cubicBezTo>
                    <a:pt x="41" y="9"/>
                    <a:pt x="2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3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7" y="14"/>
                    <a:pt x="61" y="39"/>
                    <a:pt x="63" y="71"/>
                  </a:cubicBezTo>
                  <a:cubicBezTo>
                    <a:pt x="63" y="72"/>
                    <a:pt x="63" y="74"/>
                    <a:pt x="66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3" y="74"/>
                    <a:pt x="74" y="74"/>
                    <a:pt x="74" y="74"/>
                  </a:cubicBezTo>
                  <a:cubicBezTo>
                    <a:pt x="75" y="73"/>
                    <a:pt x="75" y="71"/>
                    <a:pt x="75" y="71"/>
                  </a:cubicBezTo>
                  <a:cubicBezTo>
                    <a:pt x="74" y="52"/>
                    <a:pt x="66" y="35"/>
                    <a:pt x="54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7" name="Google Shape;5557;p23"/>
            <p:cNvSpPr/>
            <p:nvPr/>
          </p:nvSpPr>
          <p:spPr>
            <a:xfrm>
              <a:off x="7218363" y="2940049"/>
              <a:ext cx="233362" cy="233363"/>
            </a:xfrm>
            <a:custGeom>
              <a:rect b="b" l="l" r="r" t="t"/>
              <a:pathLst>
                <a:path extrusionOk="0" h="102" w="102">
                  <a:moveTo>
                    <a:pt x="102" y="98"/>
                  </a:moveTo>
                  <a:cubicBezTo>
                    <a:pt x="101" y="72"/>
                    <a:pt x="91" y="49"/>
                    <a:pt x="73" y="30"/>
                  </a:cubicBezTo>
                  <a:cubicBezTo>
                    <a:pt x="56" y="12"/>
                    <a:pt x="32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4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53" y="15"/>
                    <a:pt x="89" y="52"/>
                    <a:pt x="9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100"/>
                    <a:pt x="91" y="102"/>
                    <a:pt x="94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100" y="102"/>
                    <a:pt x="101" y="102"/>
                    <a:pt x="101" y="101"/>
                  </a:cubicBezTo>
                  <a:cubicBezTo>
                    <a:pt x="102" y="100"/>
                    <a:pt x="102" y="99"/>
                    <a:pt x="102" y="9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58" name="Google Shape;5558;p23"/>
          <p:cNvGrpSpPr/>
          <p:nvPr/>
        </p:nvGrpSpPr>
        <p:grpSpPr>
          <a:xfrm>
            <a:off x="7951788" y="3078163"/>
            <a:ext cx="269874" cy="257175"/>
            <a:chOff x="7951788" y="2946399"/>
            <a:chExt cx="269874" cy="257175"/>
          </a:xfrm>
        </p:grpSpPr>
        <p:sp>
          <p:nvSpPr>
            <p:cNvPr id="5559" name="Google Shape;5559;p23"/>
            <p:cNvSpPr/>
            <p:nvPr/>
          </p:nvSpPr>
          <p:spPr>
            <a:xfrm>
              <a:off x="7974013" y="3019424"/>
              <a:ext cx="49212" cy="492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0" name="Google Shape;5560;p23"/>
            <p:cNvSpPr/>
            <p:nvPr/>
          </p:nvSpPr>
          <p:spPr>
            <a:xfrm>
              <a:off x="7951788" y="3078162"/>
              <a:ext cx="93662" cy="52388"/>
            </a:xfrm>
            <a:custGeom>
              <a:rect b="b" l="l" r="r" t="t"/>
              <a:pathLst>
                <a:path extrusionOk="0" h="23" w="41">
                  <a:moveTo>
                    <a:pt x="25" y="17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7"/>
                    <a:pt x="25" y="17"/>
                  </a:cubicBezTo>
                  <a:moveTo>
                    <a:pt x="41" y="22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2" y="0"/>
                    <a:pt x="29" y="0"/>
                  </a:cubicBezTo>
                  <a:cubicBezTo>
                    <a:pt x="28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7" y="3"/>
                    <a:pt x="7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3"/>
                  </a:cubicBezTo>
                  <a:cubicBezTo>
                    <a:pt x="11" y="15"/>
                    <a:pt x="11" y="20"/>
                    <a:pt x="11" y="22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1" y="19"/>
                    <a:pt x="31" y="15"/>
                    <a:pt x="31" y="13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5" y="23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3"/>
                    <a:pt x="41" y="23"/>
                    <a:pt x="41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1" name="Google Shape;5561;p23"/>
            <p:cNvSpPr/>
            <p:nvPr/>
          </p:nvSpPr>
          <p:spPr>
            <a:xfrm>
              <a:off x="8150225" y="3019424"/>
              <a:ext cx="49212" cy="492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2" name="Google Shape;5562;p23"/>
            <p:cNvSpPr/>
            <p:nvPr/>
          </p:nvSpPr>
          <p:spPr>
            <a:xfrm>
              <a:off x="8128000" y="3078162"/>
              <a:ext cx="93662" cy="52388"/>
            </a:xfrm>
            <a:custGeom>
              <a:rect b="b" l="l" r="r" t="t"/>
              <a:pathLst>
                <a:path extrusionOk="0" h="23" w="41">
                  <a:moveTo>
                    <a:pt x="25" y="17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7"/>
                    <a:pt x="25" y="17"/>
                  </a:cubicBezTo>
                  <a:moveTo>
                    <a:pt x="41" y="22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2" y="0"/>
                    <a:pt x="29" y="0"/>
                  </a:cubicBezTo>
                  <a:cubicBezTo>
                    <a:pt x="28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0"/>
                    <a:pt x="7" y="3"/>
                    <a:pt x="7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3"/>
                  </a:cubicBezTo>
                  <a:cubicBezTo>
                    <a:pt x="11" y="15"/>
                    <a:pt x="11" y="20"/>
                    <a:pt x="11" y="22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1" y="19"/>
                    <a:pt x="31" y="15"/>
                    <a:pt x="31" y="13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5" y="23"/>
                    <a:pt x="36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3"/>
                    <a:pt x="41" y="23"/>
                    <a:pt x="41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3" name="Google Shape;5563;p23"/>
            <p:cNvSpPr/>
            <p:nvPr/>
          </p:nvSpPr>
          <p:spPr>
            <a:xfrm>
              <a:off x="7997825" y="2946399"/>
              <a:ext cx="177800" cy="60325"/>
            </a:xfrm>
            <a:custGeom>
              <a:rect b="b" l="l" r="r" t="t"/>
              <a:pathLst>
                <a:path extrusionOk="0" h="26" w="78">
                  <a:moveTo>
                    <a:pt x="2" y="24"/>
                  </a:moveTo>
                  <a:cubicBezTo>
                    <a:pt x="2" y="25"/>
                    <a:pt x="3" y="25"/>
                    <a:pt x="3" y="25"/>
                  </a:cubicBezTo>
                  <a:cubicBezTo>
                    <a:pt x="4" y="25"/>
                    <a:pt x="5" y="24"/>
                    <a:pt x="6" y="23"/>
                  </a:cubicBezTo>
                  <a:cubicBezTo>
                    <a:pt x="13" y="13"/>
                    <a:pt x="25" y="6"/>
                    <a:pt x="38" y="6"/>
                  </a:cubicBezTo>
                  <a:cubicBezTo>
                    <a:pt x="48" y="6"/>
                    <a:pt x="59" y="10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2" y="20"/>
                    <a:pt x="62" y="21"/>
                  </a:cubicBezTo>
                  <a:cubicBezTo>
                    <a:pt x="62" y="21"/>
                    <a:pt x="63" y="22"/>
                    <a:pt x="64" y="22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6"/>
                    <a:pt x="73" y="26"/>
                    <a:pt x="73" y="26"/>
                  </a:cubicBezTo>
                  <a:cubicBezTo>
                    <a:pt x="75" y="26"/>
                    <a:pt x="76" y="25"/>
                    <a:pt x="76" y="24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5"/>
                    <a:pt x="78" y="15"/>
                    <a:pt x="77" y="14"/>
                  </a:cubicBezTo>
                  <a:cubicBezTo>
                    <a:pt x="77" y="14"/>
                    <a:pt x="76" y="14"/>
                    <a:pt x="75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3" y="5"/>
                    <a:pt x="51" y="0"/>
                    <a:pt x="38" y="0"/>
                  </a:cubicBezTo>
                  <a:cubicBezTo>
                    <a:pt x="23" y="0"/>
                    <a:pt x="9" y="7"/>
                    <a:pt x="1" y="20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4" name="Google Shape;5564;p23"/>
            <p:cNvSpPr/>
            <p:nvPr/>
          </p:nvSpPr>
          <p:spPr>
            <a:xfrm>
              <a:off x="7997825" y="3143249"/>
              <a:ext cx="177800" cy="60325"/>
            </a:xfrm>
            <a:custGeom>
              <a:rect b="b" l="l" r="r" t="t"/>
              <a:pathLst>
                <a:path extrusionOk="0" h="26" w="78">
                  <a:moveTo>
                    <a:pt x="78" y="4"/>
                  </a:moveTo>
                  <a:cubicBezTo>
                    <a:pt x="78" y="3"/>
                    <a:pt x="77" y="2"/>
                    <a:pt x="76" y="2"/>
                  </a:cubicBezTo>
                  <a:cubicBezTo>
                    <a:pt x="76" y="2"/>
                    <a:pt x="75" y="1"/>
                    <a:pt x="75" y="1"/>
                  </a:cubicBezTo>
                  <a:cubicBezTo>
                    <a:pt x="74" y="1"/>
                    <a:pt x="73" y="2"/>
                    <a:pt x="72" y="3"/>
                  </a:cubicBezTo>
                  <a:cubicBezTo>
                    <a:pt x="65" y="14"/>
                    <a:pt x="53" y="20"/>
                    <a:pt x="40" y="20"/>
                  </a:cubicBezTo>
                  <a:cubicBezTo>
                    <a:pt x="29" y="20"/>
                    <a:pt x="19" y="16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5" y="21"/>
                    <a:pt x="27" y="26"/>
                    <a:pt x="40" y="26"/>
                  </a:cubicBezTo>
                  <a:cubicBezTo>
                    <a:pt x="55" y="26"/>
                    <a:pt x="69" y="19"/>
                    <a:pt x="77" y="6"/>
                  </a:cubicBezTo>
                  <a:cubicBezTo>
                    <a:pt x="78" y="6"/>
                    <a:pt x="78" y="5"/>
                    <a:pt x="7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65" name="Google Shape;5565;p23"/>
          <p:cNvGrpSpPr/>
          <p:nvPr/>
        </p:nvGrpSpPr>
        <p:grpSpPr>
          <a:xfrm>
            <a:off x="7607300" y="3073401"/>
            <a:ext cx="273050" cy="266700"/>
            <a:chOff x="7607300" y="2941637"/>
            <a:chExt cx="273050" cy="266700"/>
          </a:xfrm>
        </p:grpSpPr>
        <p:sp>
          <p:nvSpPr>
            <p:cNvPr id="5566" name="Google Shape;5566;p23"/>
            <p:cNvSpPr/>
            <p:nvPr/>
          </p:nvSpPr>
          <p:spPr>
            <a:xfrm>
              <a:off x="7642225" y="2941637"/>
              <a:ext cx="61912" cy="619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7" name="Google Shape;5567;p23"/>
            <p:cNvSpPr/>
            <p:nvPr/>
          </p:nvSpPr>
          <p:spPr>
            <a:xfrm>
              <a:off x="7607300" y="3011487"/>
              <a:ext cx="133350" cy="196850"/>
            </a:xfrm>
            <a:custGeom>
              <a:rect b="b" l="l" r="r" t="t"/>
              <a:pathLst>
                <a:path extrusionOk="0" h="86" w="58">
                  <a:moveTo>
                    <a:pt x="34" y="21"/>
                  </a:moveTo>
                  <a:cubicBezTo>
                    <a:pt x="30" y="25"/>
                    <a:pt x="30" y="25"/>
                    <a:pt x="30" y="25"/>
                  </a:cubicBezTo>
                  <a:cubicBezTo>
                    <a:pt x="29" y="25"/>
                    <a:pt x="28" y="25"/>
                    <a:pt x="28" y="25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5" y="7"/>
                    <a:pt x="25" y="5"/>
                    <a:pt x="25" y="5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4"/>
                    <a:pt x="32" y="4"/>
                    <a:pt x="32" y="5"/>
                  </a:cubicBezTo>
                  <a:cubicBezTo>
                    <a:pt x="32" y="5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20"/>
                    <a:pt x="34" y="20"/>
                    <a:pt x="34" y="21"/>
                  </a:cubicBezTo>
                  <a:moveTo>
                    <a:pt x="57" y="37"/>
                  </a:moveTo>
                  <a:cubicBezTo>
                    <a:pt x="55" y="33"/>
                    <a:pt x="54" y="29"/>
                    <a:pt x="52" y="25"/>
                  </a:cubicBezTo>
                  <a:cubicBezTo>
                    <a:pt x="49" y="15"/>
                    <a:pt x="44" y="0"/>
                    <a:pt x="3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9" y="15"/>
                    <a:pt x="5" y="25"/>
                  </a:cubicBezTo>
                  <a:cubicBezTo>
                    <a:pt x="4" y="29"/>
                    <a:pt x="2" y="33"/>
                    <a:pt x="1" y="37"/>
                  </a:cubicBezTo>
                  <a:cubicBezTo>
                    <a:pt x="0" y="39"/>
                    <a:pt x="0" y="42"/>
                    <a:pt x="2" y="43"/>
                  </a:cubicBezTo>
                  <a:cubicBezTo>
                    <a:pt x="3" y="44"/>
                    <a:pt x="4" y="44"/>
                    <a:pt x="5" y="44"/>
                  </a:cubicBezTo>
                  <a:cubicBezTo>
                    <a:pt x="7" y="44"/>
                    <a:pt x="8" y="42"/>
                    <a:pt x="9" y="40"/>
                  </a:cubicBezTo>
                  <a:cubicBezTo>
                    <a:pt x="10" y="37"/>
                    <a:pt x="12" y="31"/>
                    <a:pt x="14" y="27"/>
                  </a:cubicBezTo>
                  <a:cubicBezTo>
                    <a:pt x="14" y="26"/>
                    <a:pt x="14" y="25"/>
                    <a:pt x="14" y="27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1"/>
                    <a:pt x="14" y="42"/>
                    <a:pt x="15" y="42"/>
                  </a:cubicBezTo>
                  <a:cubicBezTo>
                    <a:pt x="15" y="42"/>
                    <a:pt x="16" y="44"/>
                    <a:pt x="16" y="44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83"/>
                    <a:pt x="18" y="86"/>
                    <a:pt x="22" y="86"/>
                  </a:cubicBezTo>
                  <a:cubicBezTo>
                    <a:pt x="25" y="86"/>
                    <a:pt x="27" y="83"/>
                    <a:pt x="27" y="79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30" y="83"/>
                    <a:pt x="32" y="86"/>
                    <a:pt x="35" y="86"/>
                  </a:cubicBezTo>
                  <a:cubicBezTo>
                    <a:pt x="39" y="86"/>
                    <a:pt x="41" y="83"/>
                    <a:pt x="41" y="79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2" y="43"/>
                    <a:pt x="42" y="43"/>
                  </a:cubicBezTo>
                  <a:cubicBezTo>
                    <a:pt x="43" y="42"/>
                    <a:pt x="43" y="41"/>
                    <a:pt x="43" y="40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5"/>
                    <a:pt x="43" y="26"/>
                    <a:pt x="44" y="26"/>
                  </a:cubicBezTo>
                  <a:cubicBezTo>
                    <a:pt x="45" y="30"/>
                    <a:pt x="47" y="38"/>
                    <a:pt x="48" y="41"/>
                  </a:cubicBezTo>
                  <a:cubicBezTo>
                    <a:pt x="49" y="43"/>
                    <a:pt x="50" y="44"/>
                    <a:pt x="52" y="44"/>
                  </a:cubicBezTo>
                  <a:cubicBezTo>
                    <a:pt x="53" y="44"/>
                    <a:pt x="54" y="44"/>
                    <a:pt x="54" y="43"/>
                  </a:cubicBezTo>
                  <a:cubicBezTo>
                    <a:pt x="57" y="42"/>
                    <a:pt x="58" y="39"/>
                    <a:pt x="57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8" name="Google Shape;5568;p23"/>
            <p:cNvSpPr/>
            <p:nvPr/>
          </p:nvSpPr>
          <p:spPr>
            <a:xfrm>
              <a:off x="7747000" y="2962274"/>
              <a:ext cx="85725" cy="225425"/>
            </a:xfrm>
            <a:custGeom>
              <a:rect b="b" l="l" r="r" t="t"/>
              <a:pathLst>
                <a:path extrusionOk="0" h="98" w="37">
                  <a:moveTo>
                    <a:pt x="18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7" y="5"/>
                    <a:pt x="37" y="4"/>
                    <a:pt x="37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0"/>
                    <a:pt x="3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1" y="3"/>
                    <a:pt x="11" y="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6"/>
                    <a:pt x="0" y="47"/>
                    <a:pt x="0" y="4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3"/>
                    <a:pt x="11" y="53"/>
                  </a:cubicBezTo>
                  <a:cubicBezTo>
                    <a:pt x="11" y="91"/>
                    <a:pt x="11" y="91"/>
                    <a:pt x="11" y="91"/>
                  </a:cubicBezTo>
                  <a:cubicBezTo>
                    <a:pt x="11" y="95"/>
                    <a:pt x="14" y="98"/>
                    <a:pt x="18" y="98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6" y="98"/>
                    <a:pt x="37" y="98"/>
                    <a:pt x="37" y="97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3"/>
                    <a:pt x="36" y="93"/>
                    <a:pt x="36" y="93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17" y="93"/>
                    <a:pt x="17" y="92"/>
                    <a:pt x="17" y="91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2"/>
                    <a:pt x="18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6"/>
                    <a:pt x="36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5"/>
                    <a:pt x="17" y="4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5"/>
                    <a:pt x="18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9" name="Google Shape;5569;p23"/>
            <p:cNvSpPr/>
            <p:nvPr/>
          </p:nvSpPr>
          <p:spPr>
            <a:xfrm>
              <a:off x="7845425" y="3063874"/>
              <a:ext cx="23812" cy="222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0" name="Google Shape;5570;p23"/>
            <p:cNvSpPr/>
            <p:nvPr/>
          </p:nvSpPr>
          <p:spPr>
            <a:xfrm>
              <a:off x="7845425" y="3171824"/>
              <a:ext cx="23812" cy="206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1" name="Google Shape;5571;p23"/>
            <p:cNvSpPr/>
            <p:nvPr/>
          </p:nvSpPr>
          <p:spPr>
            <a:xfrm>
              <a:off x="7843838" y="2957512"/>
              <a:ext cx="36512" cy="28575"/>
            </a:xfrm>
            <a:custGeom>
              <a:rect b="b" l="l" r="r" t="t"/>
              <a:pathLst>
                <a:path extrusionOk="0" h="12" w="16">
                  <a:moveTo>
                    <a:pt x="8" y="11"/>
                  </a:moveTo>
                  <a:cubicBezTo>
                    <a:pt x="8" y="12"/>
                    <a:pt x="7" y="12"/>
                    <a:pt x="6" y="1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3"/>
                    <a:pt x="15" y="4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72" name="Google Shape;5572;p23"/>
          <p:cNvSpPr/>
          <p:nvPr/>
        </p:nvSpPr>
        <p:spPr>
          <a:xfrm>
            <a:off x="6743700" y="3068638"/>
            <a:ext cx="274637" cy="276225"/>
          </a:xfrm>
          <a:custGeom>
            <a:rect b="b" l="l" r="r" t="t"/>
            <a:pathLst>
              <a:path extrusionOk="0" h="120" w="120">
                <a:moveTo>
                  <a:pt x="30" y="102"/>
                </a:moveTo>
                <a:cubicBezTo>
                  <a:pt x="27" y="105"/>
                  <a:pt x="21" y="105"/>
                  <a:pt x="18" y="102"/>
                </a:cubicBezTo>
                <a:cubicBezTo>
                  <a:pt x="14" y="98"/>
                  <a:pt x="14" y="93"/>
                  <a:pt x="18" y="89"/>
                </a:cubicBezTo>
                <a:cubicBezTo>
                  <a:pt x="21" y="86"/>
                  <a:pt x="27" y="86"/>
                  <a:pt x="30" y="89"/>
                </a:cubicBezTo>
                <a:cubicBezTo>
                  <a:pt x="33" y="93"/>
                  <a:pt x="33" y="98"/>
                  <a:pt x="30" y="102"/>
                </a:cubicBezTo>
                <a:moveTo>
                  <a:pt x="118" y="27"/>
                </a:moveTo>
                <a:cubicBezTo>
                  <a:pt x="118" y="26"/>
                  <a:pt x="117" y="24"/>
                  <a:pt x="115" y="27"/>
                </a:cubicBezTo>
                <a:cubicBezTo>
                  <a:pt x="99" y="42"/>
                  <a:pt x="99" y="42"/>
                  <a:pt x="99" y="42"/>
                </a:cubicBezTo>
                <a:cubicBezTo>
                  <a:pt x="97" y="44"/>
                  <a:pt x="94" y="44"/>
                  <a:pt x="91" y="42"/>
                </a:cubicBezTo>
                <a:cubicBezTo>
                  <a:pt x="77" y="28"/>
                  <a:pt x="77" y="28"/>
                  <a:pt x="77" y="28"/>
                </a:cubicBezTo>
                <a:cubicBezTo>
                  <a:pt x="75" y="26"/>
                  <a:pt x="75" y="22"/>
                  <a:pt x="77" y="20"/>
                </a:cubicBezTo>
                <a:cubicBezTo>
                  <a:pt x="93" y="5"/>
                  <a:pt x="93" y="5"/>
                  <a:pt x="93" y="5"/>
                </a:cubicBezTo>
                <a:cubicBezTo>
                  <a:pt x="95" y="2"/>
                  <a:pt x="93" y="2"/>
                  <a:pt x="92" y="2"/>
                </a:cubicBezTo>
                <a:cubicBezTo>
                  <a:pt x="82" y="0"/>
                  <a:pt x="71" y="3"/>
                  <a:pt x="64" y="10"/>
                </a:cubicBezTo>
                <a:cubicBezTo>
                  <a:pt x="55" y="19"/>
                  <a:pt x="52" y="31"/>
                  <a:pt x="56" y="43"/>
                </a:cubicBezTo>
                <a:cubicBezTo>
                  <a:pt x="56" y="43"/>
                  <a:pt x="57" y="45"/>
                  <a:pt x="56" y="47"/>
                </a:cubicBezTo>
                <a:cubicBezTo>
                  <a:pt x="30" y="73"/>
                  <a:pt x="30" y="73"/>
                  <a:pt x="30" y="73"/>
                </a:cubicBezTo>
                <a:cubicBezTo>
                  <a:pt x="28" y="74"/>
                  <a:pt x="27" y="73"/>
                  <a:pt x="27" y="73"/>
                </a:cubicBezTo>
                <a:cubicBezTo>
                  <a:pt x="26" y="71"/>
                  <a:pt x="23" y="71"/>
                  <a:pt x="21" y="73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4"/>
                  <a:pt x="0" y="97"/>
                  <a:pt x="1" y="99"/>
                </a:cubicBezTo>
                <a:cubicBezTo>
                  <a:pt x="20" y="118"/>
                  <a:pt x="20" y="118"/>
                  <a:pt x="20" y="118"/>
                </a:cubicBezTo>
                <a:cubicBezTo>
                  <a:pt x="22" y="120"/>
                  <a:pt x="25" y="120"/>
                  <a:pt x="27" y="118"/>
                </a:cubicBezTo>
                <a:cubicBezTo>
                  <a:pt x="46" y="99"/>
                  <a:pt x="46" y="99"/>
                  <a:pt x="46" y="99"/>
                </a:cubicBezTo>
                <a:cubicBezTo>
                  <a:pt x="48" y="97"/>
                  <a:pt x="48" y="94"/>
                  <a:pt x="46" y="92"/>
                </a:cubicBezTo>
                <a:cubicBezTo>
                  <a:pt x="46" y="92"/>
                  <a:pt x="46" y="91"/>
                  <a:pt x="47" y="90"/>
                </a:cubicBezTo>
                <a:cubicBezTo>
                  <a:pt x="73" y="64"/>
                  <a:pt x="73" y="64"/>
                  <a:pt x="73" y="64"/>
                </a:cubicBezTo>
                <a:cubicBezTo>
                  <a:pt x="74" y="62"/>
                  <a:pt x="76" y="63"/>
                  <a:pt x="76" y="63"/>
                </a:cubicBezTo>
                <a:cubicBezTo>
                  <a:pt x="87" y="67"/>
                  <a:pt x="100" y="65"/>
                  <a:pt x="109" y="55"/>
                </a:cubicBezTo>
                <a:cubicBezTo>
                  <a:pt x="117" y="48"/>
                  <a:pt x="120" y="37"/>
                  <a:pt x="118" y="2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573" name="Google Shape;5573;p23"/>
          <p:cNvGrpSpPr/>
          <p:nvPr/>
        </p:nvGrpSpPr>
        <p:grpSpPr>
          <a:xfrm>
            <a:off x="8356600" y="2936876"/>
            <a:ext cx="273050" cy="541338"/>
            <a:chOff x="8356600" y="2805112"/>
            <a:chExt cx="273050" cy="541338"/>
          </a:xfrm>
        </p:grpSpPr>
        <p:sp>
          <p:nvSpPr>
            <p:cNvPr id="5574" name="Google Shape;5574;p23"/>
            <p:cNvSpPr/>
            <p:nvPr/>
          </p:nvSpPr>
          <p:spPr>
            <a:xfrm>
              <a:off x="8356600" y="2805112"/>
              <a:ext cx="273050" cy="541338"/>
            </a:xfrm>
            <a:custGeom>
              <a:rect b="b" l="l" r="r" t="t"/>
              <a:pathLst>
                <a:path extrusionOk="0" h="236" w="119">
                  <a:moveTo>
                    <a:pt x="56" y="163"/>
                  </a:moveTo>
                  <a:cubicBezTo>
                    <a:pt x="31" y="163"/>
                    <a:pt x="10" y="143"/>
                    <a:pt x="10" y="118"/>
                  </a:cubicBezTo>
                  <a:cubicBezTo>
                    <a:pt x="10" y="95"/>
                    <a:pt x="27" y="76"/>
                    <a:pt x="48" y="72"/>
                  </a:cubicBezTo>
                  <a:cubicBezTo>
                    <a:pt x="51" y="72"/>
                    <a:pt x="54" y="72"/>
                    <a:pt x="56" y="72"/>
                  </a:cubicBezTo>
                  <a:cubicBezTo>
                    <a:pt x="59" y="72"/>
                    <a:pt x="62" y="72"/>
                    <a:pt x="65" y="72"/>
                  </a:cubicBezTo>
                  <a:cubicBezTo>
                    <a:pt x="86" y="76"/>
                    <a:pt x="102" y="95"/>
                    <a:pt x="102" y="118"/>
                  </a:cubicBezTo>
                  <a:cubicBezTo>
                    <a:pt x="102" y="143"/>
                    <a:pt x="82" y="163"/>
                    <a:pt x="56" y="163"/>
                  </a:cubicBezTo>
                  <a:moveTo>
                    <a:pt x="76" y="226"/>
                  </a:moveTo>
                  <a:cubicBezTo>
                    <a:pt x="37" y="226"/>
                    <a:pt x="37" y="226"/>
                    <a:pt x="37" y="226"/>
                  </a:cubicBezTo>
                  <a:cubicBezTo>
                    <a:pt x="35" y="226"/>
                    <a:pt x="35" y="224"/>
                    <a:pt x="35" y="224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5" y="171"/>
                    <a:pt x="36" y="171"/>
                    <a:pt x="36" y="171"/>
                  </a:cubicBezTo>
                  <a:cubicBezTo>
                    <a:pt x="43" y="173"/>
                    <a:pt x="49" y="174"/>
                    <a:pt x="56" y="174"/>
                  </a:cubicBezTo>
                  <a:cubicBezTo>
                    <a:pt x="63" y="174"/>
                    <a:pt x="70" y="173"/>
                    <a:pt x="77" y="171"/>
                  </a:cubicBezTo>
                  <a:cubicBezTo>
                    <a:pt x="77" y="171"/>
                    <a:pt x="77" y="171"/>
                    <a:pt x="77" y="172"/>
                  </a:cubicBezTo>
                  <a:cubicBezTo>
                    <a:pt x="77" y="224"/>
                    <a:pt x="77" y="224"/>
                    <a:pt x="77" y="224"/>
                  </a:cubicBezTo>
                  <a:cubicBezTo>
                    <a:pt x="77" y="224"/>
                    <a:pt x="78" y="226"/>
                    <a:pt x="76" y="226"/>
                  </a:cubicBezTo>
                  <a:moveTo>
                    <a:pt x="37" y="10"/>
                  </a:moveTo>
                  <a:cubicBezTo>
                    <a:pt x="75" y="10"/>
                    <a:pt x="75" y="10"/>
                    <a:pt x="75" y="10"/>
                  </a:cubicBezTo>
                  <a:cubicBezTo>
                    <a:pt x="77" y="10"/>
                    <a:pt x="77" y="12"/>
                    <a:pt x="77" y="12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7" y="65"/>
                    <a:pt x="76" y="64"/>
                    <a:pt x="76" y="64"/>
                  </a:cubicBezTo>
                  <a:cubicBezTo>
                    <a:pt x="70" y="62"/>
                    <a:pt x="63" y="61"/>
                    <a:pt x="56" y="61"/>
                  </a:cubicBezTo>
                  <a:cubicBezTo>
                    <a:pt x="49" y="61"/>
                    <a:pt x="42" y="62"/>
                    <a:pt x="36" y="65"/>
                  </a:cubicBezTo>
                  <a:cubicBezTo>
                    <a:pt x="36" y="65"/>
                    <a:pt x="35" y="65"/>
                    <a:pt x="35" y="64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0"/>
                    <a:pt x="37" y="10"/>
                  </a:cubicBezTo>
                  <a:moveTo>
                    <a:pt x="117" y="116"/>
                  </a:moveTo>
                  <a:cubicBezTo>
                    <a:pt x="117" y="110"/>
                    <a:pt x="118" y="105"/>
                    <a:pt x="114" y="105"/>
                  </a:cubicBezTo>
                  <a:cubicBezTo>
                    <a:pt x="112" y="105"/>
                    <a:pt x="112" y="104"/>
                    <a:pt x="111" y="104"/>
                  </a:cubicBezTo>
                  <a:cubicBezTo>
                    <a:pt x="108" y="90"/>
                    <a:pt x="99" y="78"/>
                    <a:pt x="88" y="71"/>
                  </a:cubicBezTo>
                  <a:cubicBezTo>
                    <a:pt x="88" y="70"/>
                    <a:pt x="87" y="70"/>
                    <a:pt x="87" y="69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4"/>
                    <a:pt x="85" y="0"/>
                    <a:pt x="79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8" y="0"/>
                    <a:pt x="25" y="4"/>
                    <a:pt x="25" y="7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70"/>
                    <a:pt x="25" y="70"/>
                    <a:pt x="24" y="71"/>
                  </a:cubicBezTo>
                  <a:cubicBezTo>
                    <a:pt x="9" y="81"/>
                    <a:pt x="0" y="98"/>
                    <a:pt x="0" y="118"/>
                  </a:cubicBezTo>
                  <a:cubicBezTo>
                    <a:pt x="0" y="137"/>
                    <a:pt x="10" y="154"/>
                    <a:pt x="24" y="165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5" y="233"/>
                    <a:pt x="28" y="236"/>
                    <a:pt x="33" y="236"/>
                  </a:cubicBezTo>
                  <a:cubicBezTo>
                    <a:pt x="79" y="236"/>
                    <a:pt x="79" y="236"/>
                    <a:pt x="79" y="236"/>
                  </a:cubicBezTo>
                  <a:cubicBezTo>
                    <a:pt x="85" y="236"/>
                    <a:pt x="87" y="233"/>
                    <a:pt x="87" y="229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7" y="165"/>
                    <a:pt x="88" y="165"/>
                    <a:pt x="88" y="165"/>
                  </a:cubicBezTo>
                  <a:cubicBezTo>
                    <a:pt x="101" y="157"/>
                    <a:pt x="110" y="144"/>
                    <a:pt x="112" y="128"/>
                  </a:cubicBezTo>
                  <a:cubicBezTo>
                    <a:pt x="112" y="127"/>
                    <a:pt x="114" y="127"/>
                    <a:pt x="115" y="127"/>
                  </a:cubicBezTo>
                  <a:cubicBezTo>
                    <a:pt x="119" y="127"/>
                    <a:pt x="117" y="123"/>
                    <a:pt x="117" y="1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5" name="Google Shape;5575;p23"/>
            <p:cNvSpPr/>
            <p:nvPr/>
          </p:nvSpPr>
          <p:spPr>
            <a:xfrm>
              <a:off x="8421688" y="3017837"/>
              <a:ext cx="141287" cy="82550"/>
            </a:xfrm>
            <a:custGeom>
              <a:rect b="b" l="l" r="r" t="t"/>
              <a:pathLst>
                <a:path extrusionOk="0" h="36" w="62">
                  <a:moveTo>
                    <a:pt x="56" y="1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23"/>
                    <a:pt x="29" y="23"/>
                    <a:pt x="28" y="23"/>
                  </a:cubicBezTo>
                  <a:cubicBezTo>
                    <a:pt x="27" y="23"/>
                    <a:pt x="26" y="23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16"/>
                    <a:pt x="2" y="17"/>
                    <a:pt x="1" y="20"/>
                  </a:cubicBezTo>
                  <a:cubicBezTo>
                    <a:pt x="0" y="22"/>
                    <a:pt x="1" y="24"/>
                    <a:pt x="3" y="25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4"/>
                    <a:pt x="23" y="34"/>
                  </a:cubicBezTo>
                  <a:cubicBezTo>
                    <a:pt x="24" y="35"/>
                    <a:pt x="25" y="35"/>
                    <a:pt x="26" y="36"/>
                  </a:cubicBezTo>
                  <a:cubicBezTo>
                    <a:pt x="27" y="36"/>
                    <a:pt x="30" y="36"/>
                    <a:pt x="31" y="36"/>
                  </a:cubicBezTo>
                  <a:cubicBezTo>
                    <a:pt x="33" y="35"/>
                    <a:pt x="35" y="32"/>
                    <a:pt x="35" y="29"/>
                  </a:cubicBezTo>
                  <a:cubicBezTo>
                    <a:pt x="35" y="29"/>
                    <a:pt x="35" y="29"/>
                    <a:pt x="36" y="28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2" y="5"/>
                    <a:pt x="62" y="3"/>
                    <a:pt x="60" y="1"/>
                  </a:cubicBezTo>
                  <a:cubicBezTo>
                    <a:pt x="59" y="0"/>
                    <a:pt x="57" y="0"/>
                    <a:pt x="56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76" name="Google Shape;5576;p23"/>
          <p:cNvSpPr/>
          <p:nvPr/>
        </p:nvSpPr>
        <p:spPr>
          <a:xfrm>
            <a:off x="1063625" y="3795712"/>
            <a:ext cx="274637" cy="150813"/>
          </a:xfrm>
          <a:custGeom>
            <a:rect b="b" l="l" r="r" t="t"/>
            <a:pathLst>
              <a:path extrusionOk="0" h="66" w="120">
                <a:moveTo>
                  <a:pt x="70" y="47"/>
                </a:moveTo>
                <a:cubicBezTo>
                  <a:pt x="85" y="64"/>
                  <a:pt x="85" y="64"/>
                  <a:pt x="85" y="64"/>
                </a:cubicBezTo>
                <a:cubicBezTo>
                  <a:pt x="86" y="65"/>
                  <a:pt x="88" y="66"/>
                  <a:pt x="89" y="65"/>
                </a:cubicBezTo>
                <a:cubicBezTo>
                  <a:pt x="91" y="64"/>
                  <a:pt x="91" y="64"/>
                  <a:pt x="91" y="64"/>
                </a:cubicBezTo>
                <a:cubicBezTo>
                  <a:pt x="95" y="62"/>
                  <a:pt x="97" y="58"/>
                  <a:pt x="96" y="54"/>
                </a:cubicBezTo>
                <a:cubicBezTo>
                  <a:pt x="94" y="38"/>
                  <a:pt x="94" y="38"/>
                  <a:pt x="94" y="38"/>
                </a:cubicBezTo>
                <a:cubicBezTo>
                  <a:pt x="94" y="37"/>
                  <a:pt x="93" y="36"/>
                  <a:pt x="92" y="37"/>
                </a:cubicBezTo>
                <a:cubicBezTo>
                  <a:pt x="71" y="44"/>
                  <a:pt x="71" y="44"/>
                  <a:pt x="71" y="44"/>
                </a:cubicBezTo>
                <a:cubicBezTo>
                  <a:pt x="70" y="45"/>
                  <a:pt x="69" y="46"/>
                  <a:pt x="70" y="47"/>
                </a:cubicBezTo>
                <a:moveTo>
                  <a:pt x="120" y="12"/>
                </a:moveTo>
                <a:cubicBezTo>
                  <a:pt x="120" y="32"/>
                  <a:pt x="21" y="55"/>
                  <a:pt x="13" y="55"/>
                </a:cubicBezTo>
                <a:cubicBezTo>
                  <a:pt x="9" y="55"/>
                  <a:pt x="4" y="54"/>
                  <a:pt x="4" y="50"/>
                </a:cubicBezTo>
                <a:cubicBezTo>
                  <a:pt x="4" y="49"/>
                  <a:pt x="6" y="47"/>
                  <a:pt x="8" y="44"/>
                </a:cubicBezTo>
                <a:cubicBezTo>
                  <a:pt x="8" y="44"/>
                  <a:pt x="8" y="44"/>
                  <a:pt x="8" y="44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0"/>
                  <a:pt x="1" y="28"/>
                  <a:pt x="3" y="28"/>
                </a:cubicBezTo>
                <a:cubicBezTo>
                  <a:pt x="4" y="27"/>
                  <a:pt x="4" y="27"/>
                  <a:pt x="4" y="27"/>
                </a:cubicBezTo>
                <a:cubicBezTo>
                  <a:pt x="6" y="26"/>
                  <a:pt x="9" y="26"/>
                  <a:pt x="11" y="28"/>
                </a:cubicBezTo>
                <a:cubicBezTo>
                  <a:pt x="23" y="34"/>
                  <a:pt x="23" y="34"/>
                  <a:pt x="23" y="34"/>
                </a:cubicBezTo>
                <a:cubicBezTo>
                  <a:pt x="28" y="31"/>
                  <a:pt x="34" y="28"/>
                  <a:pt x="40" y="25"/>
                </a:cubicBezTo>
                <a:cubicBezTo>
                  <a:pt x="15" y="9"/>
                  <a:pt x="15" y="9"/>
                  <a:pt x="15" y="9"/>
                </a:cubicBezTo>
                <a:cubicBezTo>
                  <a:pt x="13" y="8"/>
                  <a:pt x="13" y="5"/>
                  <a:pt x="15" y="4"/>
                </a:cubicBezTo>
                <a:cubicBezTo>
                  <a:pt x="17" y="3"/>
                  <a:pt x="17" y="3"/>
                  <a:pt x="17" y="3"/>
                </a:cubicBezTo>
                <a:cubicBezTo>
                  <a:pt x="21" y="1"/>
                  <a:pt x="25" y="0"/>
                  <a:pt x="29" y="1"/>
                </a:cubicBezTo>
                <a:cubicBezTo>
                  <a:pt x="69" y="12"/>
                  <a:pt x="69" y="12"/>
                  <a:pt x="69" y="12"/>
                </a:cubicBezTo>
                <a:cubicBezTo>
                  <a:pt x="82" y="7"/>
                  <a:pt x="94" y="3"/>
                  <a:pt x="100" y="3"/>
                </a:cubicBezTo>
                <a:cubicBezTo>
                  <a:pt x="102" y="3"/>
                  <a:pt x="104" y="3"/>
                  <a:pt x="106" y="3"/>
                </a:cubicBezTo>
                <a:cubicBezTo>
                  <a:pt x="94" y="9"/>
                  <a:pt x="94" y="9"/>
                  <a:pt x="94" y="9"/>
                </a:cubicBezTo>
                <a:cubicBezTo>
                  <a:pt x="93" y="13"/>
                  <a:pt x="93" y="13"/>
                  <a:pt x="93" y="13"/>
                </a:cubicBezTo>
                <a:cubicBezTo>
                  <a:pt x="112" y="4"/>
                  <a:pt x="112" y="4"/>
                  <a:pt x="112" y="4"/>
                </a:cubicBezTo>
                <a:cubicBezTo>
                  <a:pt x="117" y="5"/>
                  <a:pt x="120" y="7"/>
                  <a:pt x="120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77" name="Google Shape;5577;p23"/>
          <p:cNvSpPr/>
          <p:nvPr/>
        </p:nvSpPr>
        <p:spPr>
          <a:xfrm>
            <a:off x="2308225" y="3719512"/>
            <a:ext cx="273050" cy="304800"/>
          </a:xfrm>
          <a:custGeom>
            <a:rect b="b" l="l" r="r" t="t"/>
            <a:pathLst>
              <a:path extrusionOk="0" h="133" w="119">
                <a:moveTo>
                  <a:pt x="59" y="13"/>
                </a:moveTo>
                <a:cubicBezTo>
                  <a:pt x="57" y="13"/>
                  <a:pt x="54" y="14"/>
                  <a:pt x="52" y="15"/>
                </a:cubicBezTo>
                <a:cubicBezTo>
                  <a:pt x="52" y="12"/>
                  <a:pt x="56" y="9"/>
                  <a:pt x="59" y="9"/>
                </a:cubicBezTo>
                <a:cubicBezTo>
                  <a:pt x="63" y="9"/>
                  <a:pt x="66" y="12"/>
                  <a:pt x="67" y="15"/>
                </a:cubicBezTo>
                <a:cubicBezTo>
                  <a:pt x="65" y="14"/>
                  <a:pt x="62" y="13"/>
                  <a:pt x="59" y="13"/>
                </a:cubicBezTo>
                <a:moveTo>
                  <a:pt x="73" y="36"/>
                </a:moveTo>
                <a:cubicBezTo>
                  <a:pt x="73" y="7"/>
                  <a:pt x="65" y="0"/>
                  <a:pt x="59" y="0"/>
                </a:cubicBezTo>
                <a:cubicBezTo>
                  <a:pt x="54" y="0"/>
                  <a:pt x="46" y="7"/>
                  <a:pt x="46" y="36"/>
                </a:cubicBezTo>
                <a:cubicBezTo>
                  <a:pt x="1" y="67"/>
                  <a:pt x="1" y="67"/>
                  <a:pt x="1" y="67"/>
                </a:cubicBezTo>
                <a:cubicBezTo>
                  <a:pt x="0" y="68"/>
                  <a:pt x="0" y="68"/>
                  <a:pt x="0" y="69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3"/>
                  <a:pt x="1" y="84"/>
                  <a:pt x="3" y="83"/>
                </a:cubicBezTo>
                <a:cubicBezTo>
                  <a:pt x="45" y="74"/>
                  <a:pt x="45" y="74"/>
                  <a:pt x="45" y="74"/>
                </a:cubicBezTo>
                <a:cubicBezTo>
                  <a:pt x="47" y="86"/>
                  <a:pt x="50" y="98"/>
                  <a:pt x="52" y="110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3"/>
                  <a:pt x="34" y="123"/>
                  <a:pt x="34" y="124"/>
                </a:cubicBezTo>
                <a:cubicBezTo>
                  <a:pt x="34" y="130"/>
                  <a:pt x="34" y="130"/>
                  <a:pt x="34" y="130"/>
                </a:cubicBezTo>
                <a:cubicBezTo>
                  <a:pt x="34" y="132"/>
                  <a:pt x="36" y="133"/>
                  <a:pt x="37" y="132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3" y="133"/>
                  <a:pt x="84" y="132"/>
                  <a:pt x="84" y="130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3"/>
                  <a:pt x="84" y="123"/>
                  <a:pt x="83" y="122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9" y="98"/>
                  <a:pt x="71" y="86"/>
                  <a:pt x="73" y="74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17" y="84"/>
                  <a:pt x="119" y="83"/>
                  <a:pt x="119" y="81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8"/>
                  <a:pt x="118" y="68"/>
                  <a:pt x="118" y="67"/>
                </a:cubicBezTo>
                <a:lnTo>
                  <a:pt x="73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78" name="Google Shape;5578;p23"/>
          <p:cNvSpPr/>
          <p:nvPr/>
        </p:nvSpPr>
        <p:spPr>
          <a:xfrm>
            <a:off x="649288" y="3811587"/>
            <a:ext cx="273050" cy="119063"/>
          </a:xfrm>
          <a:custGeom>
            <a:rect b="b" l="l" r="r" t="t"/>
            <a:pathLst>
              <a:path extrusionOk="0" h="52" w="119">
                <a:moveTo>
                  <a:pt x="50" y="29"/>
                </a:moveTo>
                <a:cubicBezTo>
                  <a:pt x="52" y="24"/>
                  <a:pt x="52" y="24"/>
                  <a:pt x="52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9" y="29"/>
                  <a:pt x="69" y="29"/>
                  <a:pt x="69" y="29"/>
                </a:cubicBezTo>
                <a:lnTo>
                  <a:pt x="50" y="29"/>
                </a:lnTo>
                <a:close/>
                <a:moveTo>
                  <a:pt x="117" y="36"/>
                </a:moveTo>
                <a:cubicBezTo>
                  <a:pt x="78" y="29"/>
                  <a:pt x="78" y="29"/>
                  <a:pt x="78" y="29"/>
                </a:cubicBezTo>
                <a:cubicBezTo>
                  <a:pt x="76" y="21"/>
                  <a:pt x="70" y="16"/>
                  <a:pt x="62" y="15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9" y="0"/>
                  <a:pt x="59" y="1"/>
                  <a:pt x="58" y="1"/>
                </a:cubicBezTo>
                <a:cubicBezTo>
                  <a:pt x="57" y="15"/>
                  <a:pt x="57" y="15"/>
                  <a:pt x="57" y="15"/>
                </a:cubicBezTo>
                <a:cubicBezTo>
                  <a:pt x="49" y="16"/>
                  <a:pt x="43" y="21"/>
                  <a:pt x="41" y="29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7"/>
                  <a:pt x="0" y="3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9"/>
                  <a:pt x="1" y="40"/>
                  <a:pt x="2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1"/>
                  <a:pt x="11" y="41"/>
                </a:cubicBezTo>
                <a:cubicBezTo>
                  <a:pt x="11" y="46"/>
                  <a:pt x="14" y="50"/>
                  <a:pt x="19" y="50"/>
                </a:cubicBezTo>
                <a:cubicBezTo>
                  <a:pt x="24" y="50"/>
                  <a:pt x="27" y="46"/>
                  <a:pt x="27" y="41"/>
                </a:cubicBezTo>
                <a:cubicBezTo>
                  <a:pt x="27" y="41"/>
                  <a:pt x="27" y="40"/>
                  <a:pt x="27" y="40"/>
                </a:cubicBezTo>
                <a:cubicBezTo>
                  <a:pt x="42" y="40"/>
                  <a:pt x="42" y="40"/>
                  <a:pt x="42" y="40"/>
                </a:cubicBezTo>
                <a:cubicBezTo>
                  <a:pt x="45" y="47"/>
                  <a:pt x="52" y="52"/>
                  <a:pt x="60" y="52"/>
                </a:cubicBezTo>
                <a:cubicBezTo>
                  <a:pt x="67" y="52"/>
                  <a:pt x="74" y="47"/>
                  <a:pt x="77" y="40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0"/>
                  <a:pt x="92" y="41"/>
                  <a:pt x="92" y="41"/>
                </a:cubicBezTo>
                <a:cubicBezTo>
                  <a:pt x="92" y="46"/>
                  <a:pt x="95" y="50"/>
                  <a:pt x="100" y="50"/>
                </a:cubicBezTo>
                <a:cubicBezTo>
                  <a:pt x="105" y="50"/>
                  <a:pt x="108" y="46"/>
                  <a:pt x="108" y="41"/>
                </a:cubicBezTo>
                <a:cubicBezTo>
                  <a:pt x="108" y="41"/>
                  <a:pt x="108" y="40"/>
                  <a:pt x="108" y="40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18" y="40"/>
                  <a:pt x="119" y="39"/>
                  <a:pt x="119" y="38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9" y="37"/>
                  <a:pt x="118" y="36"/>
                  <a:pt x="117" y="3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79" name="Google Shape;5579;p23"/>
          <p:cNvSpPr/>
          <p:nvPr/>
        </p:nvSpPr>
        <p:spPr>
          <a:xfrm>
            <a:off x="1941513" y="3736974"/>
            <a:ext cx="273050" cy="265113"/>
          </a:xfrm>
          <a:custGeom>
            <a:rect b="b" l="l" r="r" t="t"/>
            <a:pathLst>
              <a:path extrusionOk="0" h="115" w="119">
                <a:moveTo>
                  <a:pt x="86" y="68"/>
                </a:moveTo>
                <a:cubicBezTo>
                  <a:pt x="86" y="58"/>
                  <a:pt x="86" y="58"/>
                  <a:pt x="86" y="58"/>
                </a:cubicBezTo>
                <a:cubicBezTo>
                  <a:pt x="86" y="54"/>
                  <a:pt x="83" y="52"/>
                  <a:pt x="80" y="52"/>
                </a:cubicBezTo>
                <a:cubicBezTo>
                  <a:pt x="78" y="52"/>
                  <a:pt x="77" y="53"/>
                  <a:pt x="76" y="55"/>
                </a:cubicBezTo>
                <a:cubicBezTo>
                  <a:pt x="76" y="55"/>
                  <a:pt x="76" y="55"/>
                  <a:pt x="76" y="55"/>
                </a:cubicBezTo>
                <a:cubicBezTo>
                  <a:pt x="76" y="55"/>
                  <a:pt x="76" y="54"/>
                  <a:pt x="76" y="54"/>
                </a:cubicBezTo>
                <a:cubicBezTo>
                  <a:pt x="76" y="47"/>
                  <a:pt x="76" y="47"/>
                  <a:pt x="76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68"/>
                  <a:pt x="71" y="68"/>
                  <a:pt x="71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1"/>
                  <a:pt x="76" y="61"/>
                  <a:pt x="76" y="61"/>
                </a:cubicBezTo>
                <a:cubicBezTo>
                  <a:pt x="76" y="61"/>
                  <a:pt x="76" y="60"/>
                  <a:pt x="76" y="59"/>
                </a:cubicBezTo>
                <a:cubicBezTo>
                  <a:pt x="76" y="58"/>
                  <a:pt x="77" y="57"/>
                  <a:pt x="79" y="57"/>
                </a:cubicBezTo>
                <a:cubicBezTo>
                  <a:pt x="80" y="57"/>
                  <a:pt x="81" y="58"/>
                  <a:pt x="81" y="59"/>
                </a:cubicBezTo>
                <a:cubicBezTo>
                  <a:pt x="81" y="68"/>
                  <a:pt x="81" y="68"/>
                  <a:pt x="81" y="68"/>
                </a:cubicBezTo>
                <a:lnTo>
                  <a:pt x="86" y="68"/>
                </a:lnTo>
                <a:close/>
                <a:moveTo>
                  <a:pt x="67" y="59"/>
                </a:moveTo>
                <a:cubicBezTo>
                  <a:pt x="65" y="59"/>
                  <a:pt x="65" y="59"/>
                  <a:pt x="65" y="59"/>
                </a:cubicBezTo>
                <a:cubicBezTo>
                  <a:pt x="65" y="47"/>
                  <a:pt x="65" y="47"/>
                  <a:pt x="65" y="47"/>
                </a:cubicBezTo>
                <a:cubicBezTo>
                  <a:pt x="58" y="47"/>
                  <a:pt x="58" y="47"/>
                  <a:pt x="58" y="47"/>
                </a:cubicBezTo>
                <a:cubicBezTo>
                  <a:pt x="50" y="60"/>
                  <a:pt x="50" y="60"/>
                  <a:pt x="50" y="60"/>
                </a:cubicBezTo>
                <a:cubicBezTo>
                  <a:pt x="50" y="63"/>
                  <a:pt x="50" y="63"/>
                  <a:pt x="50" y="63"/>
                </a:cubicBezTo>
                <a:cubicBezTo>
                  <a:pt x="60" y="63"/>
                  <a:pt x="60" y="63"/>
                  <a:pt x="60" y="63"/>
                </a:cubicBezTo>
                <a:cubicBezTo>
                  <a:pt x="60" y="68"/>
                  <a:pt x="60" y="68"/>
                  <a:pt x="60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3"/>
                  <a:pt x="65" y="63"/>
                  <a:pt x="65" y="63"/>
                </a:cubicBezTo>
                <a:cubicBezTo>
                  <a:pt x="67" y="63"/>
                  <a:pt x="67" y="63"/>
                  <a:pt x="67" y="63"/>
                </a:cubicBezTo>
                <a:lnTo>
                  <a:pt x="67" y="59"/>
                </a:lnTo>
                <a:close/>
                <a:moveTo>
                  <a:pt x="48" y="64"/>
                </a:moveTo>
                <a:cubicBezTo>
                  <a:pt x="39" y="64"/>
                  <a:pt x="39" y="64"/>
                  <a:pt x="39" y="64"/>
                </a:cubicBezTo>
                <a:cubicBezTo>
                  <a:pt x="39" y="61"/>
                  <a:pt x="48" y="60"/>
                  <a:pt x="48" y="53"/>
                </a:cubicBezTo>
                <a:cubicBezTo>
                  <a:pt x="48" y="48"/>
                  <a:pt x="44" y="46"/>
                  <a:pt x="40" y="46"/>
                </a:cubicBezTo>
                <a:cubicBezTo>
                  <a:pt x="35" y="46"/>
                  <a:pt x="33" y="51"/>
                  <a:pt x="33" y="51"/>
                </a:cubicBezTo>
                <a:cubicBezTo>
                  <a:pt x="37" y="54"/>
                  <a:pt x="37" y="54"/>
                  <a:pt x="37" y="54"/>
                </a:cubicBezTo>
                <a:cubicBezTo>
                  <a:pt x="37" y="54"/>
                  <a:pt x="38" y="51"/>
                  <a:pt x="40" y="51"/>
                </a:cubicBezTo>
                <a:cubicBezTo>
                  <a:pt x="41" y="51"/>
                  <a:pt x="42" y="52"/>
                  <a:pt x="42" y="54"/>
                </a:cubicBezTo>
                <a:cubicBezTo>
                  <a:pt x="42" y="57"/>
                  <a:pt x="33" y="58"/>
                  <a:pt x="33" y="66"/>
                </a:cubicBezTo>
                <a:cubicBezTo>
                  <a:pt x="33" y="67"/>
                  <a:pt x="33" y="67"/>
                  <a:pt x="33" y="68"/>
                </a:cubicBezTo>
                <a:cubicBezTo>
                  <a:pt x="48" y="68"/>
                  <a:pt x="48" y="68"/>
                  <a:pt x="48" y="68"/>
                </a:cubicBezTo>
                <a:lnTo>
                  <a:pt x="48" y="64"/>
                </a:lnTo>
                <a:close/>
                <a:moveTo>
                  <a:pt x="90" y="58"/>
                </a:moveTo>
                <a:cubicBezTo>
                  <a:pt x="90" y="75"/>
                  <a:pt x="77" y="89"/>
                  <a:pt x="60" y="89"/>
                </a:cubicBezTo>
                <a:cubicBezTo>
                  <a:pt x="43" y="89"/>
                  <a:pt x="29" y="75"/>
                  <a:pt x="29" y="58"/>
                </a:cubicBezTo>
                <a:cubicBezTo>
                  <a:pt x="29" y="41"/>
                  <a:pt x="43" y="27"/>
                  <a:pt x="60" y="27"/>
                </a:cubicBezTo>
                <a:cubicBezTo>
                  <a:pt x="77" y="27"/>
                  <a:pt x="90" y="41"/>
                  <a:pt x="90" y="58"/>
                </a:cubicBezTo>
                <a:moveTo>
                  <a:pt x="59" y="54"/>
                </a:moveTo>
                <a:cubicBezTo>
                  <a:pt x="55" y="59"/>
                  <a:pt x="55" y="59"/>
                  <a:pt x="55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60" y="59"/>
                  <a:pt x="60" y="59"/>
                  <a:pt x="60" y="59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53"/>
                  <a:pt x="60" y="52"/>
                  <a:pt x="60" y="52"/>
                </a:cubicBezTo>
                <a:cubicBezTo>
                  <a:pt x="60" y="52"/>
                  <a:pt x="60" y="52"/>
                  <a:pt x="60" y="52"/>
                </a:cubicBezTo>
                <a:cubicBezTo>
                  <a:pt x="60" y="52"/>
                  <a:pt x="59" y="53"/>
                  <a:pt x="59" y="54"/>
                </a:cubicBezTo>
                <a:moveTo>
                  <a:pt x="109" y="28"/>
                </a:moveTo>
                <a:cubicBezTo>
                  <a:pt x="98" y="11"/>
                  <a:pt x="80" y="0"/>
                  <a:pt x="60" y="0"/>
                </a:cubicBezTo>
                <a:cubicBezTo>
                  <a:pt x="34" y="0"/>
                  <a:pt x="12" y="17"/>
                  <a:pt x="5" y="40"/>
                </a:cubicBezTo>
                <a:cubicBezTo>
                  <a:pt x="4" y="42"/>
                  <a:pt x="5" y="44"/>
                  <a:pt x="6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9" y="49"/>
                  <a:pt x="14" y="48"/>
                  <a:pt x="16" y="44"/>
                </a:cubicBezTo>
                <a:cubicBezTo>
                  <a:pt x="22" y="25"/>
                  <a:pt x="39" y="12"/>
                  <a:pt x="60" y="12"/>
                </a:cubicBezTo>
                <a:cubicBezTo>
                  <a:pt x="75" y="12"/>
                  <a:pt x="89" y="19"/>
                  <a:pt x="97" y="31"/>
                </a:cubicBezTo>
                <a:cubicBezTo>
                  <a:pt x="90" y="33"/>
                  <a:pt x="90" y="33"/>
                  <a:pt x="90" y="33"/>
                </a:cubicBezTo>
                <a:cubicBezTo>
                  <a:pt x="89" y="34"/>
                  <a:pt x="88" y="35"/>
                  <a:pt x="89" y="37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10" y="57"/>
                  <a:pt x="112" y="56"/>
                  <a:pt x="112" y="55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19" y="27"/>
                  <a:pt x="118" y="25"/>
                  <a:pt x="116" y="26"/>
                </a:cubicBezTo>
                <a:lnTo>
                  <a:pt x="109" y="28"/>
                </a:lnTo>
                <a:close/>
                <a:moveTo>
                  <a:pt x="113" y="70"/>
                </a:moveTo>
                <a:cubicBezTo>
                  <a:pt x="114" y="71"/>
                  <a:pt x="115" y="74"/>
                  <a:pt x="114" y="76"/>
                </a:cubicBezTo>
                <a:cubicBezTo>
                  <a:pt x="107" y="99"/>
                  <a:pt x="85" y="115"/>
                  <a:pt x="60" y="115"/>
                </a:cubicBezTo>
                <a:cubicBezTo>
                  <a:pt x="40" y="115"/>
                  <a:pt x="22" y="105"/>
                  <a:pt x="11" y="89"/>
                </a:cubicBezTo>
                <a:cubicBezTo>
                  <a:pt x="11" y="88"/>
                  <a:pt x="10" y="88"/>
                  <a:pt x="9" y="88"/>
                </a:cubicBezTo>
                <a:cubicBezTo>
                  <a:pt x="3" y="90"/>
                  <a:pt x="3" y="90"/>
                  <a:pt x="3" y="90"/>
                </a:cubicBezTo>
                <a:cubicBezTo>
                  <a:pt x="1" y="90"/>
                  <a:pt x="0" y="89"/>
                  <a:pt x="0" y="88"/>
                </a:cubicBezTo>
                <a:cubicBezTo>
                  <a:pt x="6" y="66"/>
                  <a:pt x="6" y="66"/>
                  <a:pt x="6" y="66"/>
                </a:cubicBezTo>
                <a:cubicBezTo>
                  <a:pt x="7" y="61"/>
                  <a:pt x="7" y="61"/>
                  <a:pt x="7" y="61"/>
                </a:cubicBezTo>
                <a:cubicBezTo>
                  <a:pt x="7" y="60"/>
                  <a:pt x="9" y="59"/>
                  <a:pt x="10" y="60"/>
                </a:cubicBezTo>
                <a:cubicBezTo>
                  <a:pt x="16" y="66"/>
                  <a:pt x="16" y="66"/>
                  <a:pt x="16" y="66"/>
                </a:cubicBezTo>
                <a:cubicBezTo>
                  <a:pt x="30" y="79"/>
                  <a:pt x="30" y="79"/>
                  <a:pt x="30" y="79"/>
                </a:cubicBezTo>
                <a:cubicBezTo>
                  <a:pt x="31" y="80"/>
                  <a:pt x="30" y="82"/>
                  <a:pt x="29" y="83"/>
                </a:cubicBezTo>
                <a:cubicBezTo>
                  <a:pt x="22" y="85"/>
                  <a:pt x="22" y="85"/>
                  <a:pt x="22" y="85"/>
                </a:cubicBezTo>
                <a:cubicBezTo>
                  <a:pt x="31" y="97"/>
                  <a:pt x="44" y="104"/>
                  <a:pt x="60" y="104"/>
                </a:cubicBezTo>
                <a:cubicBezTo>
                  <a:pt x="80" y="104"/>
                  <a:pt x="97" y="91"/>
                  <a:pt x="103" y="72"/>
                </a:cubicBezTo>
                <a:cubicBezTo>
                  <a:pt x="105" y="68"/>
                  <a:pt x="110" y="67"/>
                  <a:pt x="113" y="7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0" name="Google Shape;5580;p23"/>
          <p:cNvSpPr/>
          <p:nvPr/>
        </p:nvSpPr>
        <p:spPr>
          <a:xfrm>
            <a:off x="1500188" y="3741737"/>
            <a:ext cx="271462" cy="271463"/>
          </a:xfrm>
          <a:custGeom>
            <a:rect b="b" l="l" r="r" t="t"/>
            <a:pathLst>
              <a:path extrusionOk="0" h="118" w="119">
                <a:moveTo>
                  <a:pt x="36" y="10"/>
                </a:moveTo>
                <a:cubicBezTo>
                  <a:pt x="41" y="19"/>
                  <a:pt x="41" y="19"/>
                  <a:pt x="41" y="19"/>
                </a:cubicBezTo>
                <a:cubicBezTo>
                  <a:pt x="41" y="20"/>
                  <a:pt x="42" y="20"/>
                  <a:pt x="43" y="20"/>
                </a:cubicBezTo>
                <a:cubicBezTo>
                  <a:pt x="46" y="18"/>
                  <a:pt x="46" y="18"/>
                  <a:pt x="46" y="18"/>
                </a:cubicBezTo>
                <a:cubicBezTo>
                  <a:pt x="47" y="18"/>
                  <a:pt x="47" y="17"/>
                  <a:pt x="47" y="16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6"/>
                  <a:pt x="40" y="5"/>
                  <a:pt x="39" y="6"/>
                </a:cubicBezTo>
                <a:cubicBezTo>
                  <a:pt x="37" y="7"/>
                  <a:pt x="37" y="7"/>
                  <a:pt x="37" y="7"/>
                </a:cubicBezTo>
                <a:cubicBezTo>
                  <a:pt x="36" y="8"/>
                  <a:pt x="35" y="9"/>
                  <a:pt x="36" y="10"/>
                </a:cubicBezTo>
                <a:moveTo>
                  <a:pt x="55" y="3"/>
                </a:moveTo>
                <a:cubicBezTo>
                  <a:pt x="56" y="13"/>
                  <a:pt x="56" y="13"/>
                  <a:pt x="56" y="13"/>
                </a:cubicBezTo>
                <a:cubicBezTo>
                  <a:pt x="56" y="14"/>
                  <a:pt x="57" y="15"/>
                  <a:pt x="58" y="15"/>
                </a:cubicBezTo>
                <a:cubicBezTo>
                  <a:pt x="61" y="14"/>
                  <a:pt x="61" y="14"/>
                  <a:pt x="61" y="14"/>
                </a:cubicBezTo>
                <a:cubicBezTo>
                  <a:pt x="62" y="14"/>
                  <a:pt x="63" y="13"/>
                  <a:pt x="63" y="12"/>
                </a:cubicBezTo>
                <a:cubicBezTo>
                  <a:pt x="62" y="2"/>
                  <a:pt x="62" y="2"/>
                  <a:pt x="62" y="2"/>
                </a:cubicBezTo>
                <a:cubicBezTo>
                  <a:pt x="62" y="1"/>
                  <a:pt x="61" y="0"/>
                  <a:pt x="60" y="0"/>
                </a:cubicBezTo>
                <a:cubicBezTo>
                  <a:pt x="57" y="1"/>
                  <a:pt x="57" y="1"/>
                  <a:pt x="57" y="1"/>
                </a:cubicBezTo>
                <a:cubicBezTo>
                  <a:pt x="56" y="1"/>
                  <a:pt x="55" y="2"/>
                  <a:pt x="55" y="3"/>
                </a:cubicBezTo>
                <a:moveTo>
                  <a:pt x="76" y="3"/>
                </a:moveTo>
                <a:cubicBezTo>
                  <a:pt x="73" y="13"/>
                  <a:pt x="73" y="13"/>
                  <a:pt x="73" y="13"/>
                </a:cubicBezTo>
                <a:cubicBezTo>
                  <a:pt x="72" y="14"/>
                  <a:pt x="73" y="15"/>
                  <a:pt x="74" y="16"/>
                </a:cubicBezTo>
                <a:cubicBezTo>
                  <a:pt x="77" y="17"/>
                  <a:pt x="77" y="17"/>
                  <a:pt x="77" y="17"/>
                </a:cubicBezTo>
                <a:cubicBezTo>
                  <a:pt x="78" y="17"/>
                  <a:pt x="79" y="16"/>
                  <a:pt x="80" y="15"/>
                </a:cubicBezTo>
                <a:cubicBezTo>
                  <a:pt x="82" y="5"/>
                  <a:pt x="82" y="5"/>
                  <a:pt x="82" y="5"/>
                </a:cubicBezTo>
                <a:cubicBezTo>
                  <a:pt x="83" y="4"/>
                  <a:pt x="82" y="3"/>
                  <a:pt x="81" y="3"/>
                </a:cubicBezTo>
                <a:cubicBezTo>
                  <a:pt x="78" y="2"/>
                  <a:pt x="78" y="2"/>
                  <a:pt x="78" y="2"/>
                </a:cubicBezTo>
                <a:cubicBezTo>
                  <a:pt x="77" y="2"/>
                  <a:pt x="76" y="2"/>
                  <a:pt x="76" y="3"/>
                </a:cubicBezTo>
                <a:moveTo>
                  <a:pt x="94" y="12"/>
                </a:moveTo>
                <a:cubicBezTo>
                  <a:pt x="88" y="20"/>
                  <a:pt x="88" y="20"/>
                  <a:pt x="88" y="20"/>
                </a:cubicBezTo>
                <a:cubicBezTo>
                  <a:pt x="87" y="21"/>
                  <a:pt x="88" y="22"/>
                  <a:pt x="88" y="22"/>
                </a:cubicBezTo>
                <a:cubicBezTo>
                  <a:pt x="91" y="24"/>
                  <a:pt x="91" y="24"/>
                  <a:pt x="91" y="24"/>
                </a:cubicBezTo>
                <a:cubicBezTo>
                  <a:pt x="92" y="25"/>
                  <a:pt x="93" y="25"/>
                  <a:pt x="94" y="24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5"/>
                  <a:pt x="101" y="14"/>
                  <a:pt x="100" y="13"/>
                </a:cubicBezTo>
                <a:cubicBezTo>
                  <a:pt x="97" y="11"/>
                  <a:pt x="97" y="11"/>
                  <a:pt x="97" y="11"/>
                </a:cubicBezTo>
                <a:cubicBezTo>
                  <a:pt x="96" y="11"/>
                  <a:pt x="95" y="11"/>
                  <a:pt x="94" y="12"/>
                </a:cubicBezTo>
                <a:moveTo>
                  <a:pt x="109" y="26"/>
                </a:moveTo>
                <a:cubicBezTo>
                  <a:pt x="100" y="31"/>
                  <a:pt x="100" y="31"/>
                  <a:pt x="100" y="31"/>
                </a:cubicBezTo>
                <a:cubicBezTo>
                  <a:pt x="99" y="32"/>
                  <a:pt x="99" y="33"/>
                  <a:pt x="99" y="34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1" y="38"/>
                  <a:pt x="102" y="38"/>
                  <a:pt x="103" y="38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3" y="32"/>
                  <a:pt x="114" y="31"/>
                  <a:pt x="113" y="30"/>
                </a:cubicBezTo>
                <a:cubicBezTo>
                  <a:pt x="112" y="27"/>
                  <a:pt x="112" y="27"/>
                  <a:pt x="112" y="27"/>
                </a:cubicBezTo>
                <a:cubicBezTo>
                  <a:pt x="111" y="26"/>
                  <a:pt x="110" y="26"/>
                  <a:pt x="109" y="26"/>
                </a:cubicBezTo>
                <a:moveTo>
                  <a:pt x="117" y="46"/>
                </a:moveTo>
                <a:cubicBezTo>
                  <a:pt x="106" y="47"/>
                  <a:pt x="106" y="47"/>
                  <a:pt x="106" y="47"/>
                </a:cubicBezTo>
                <a:cubicBezTo>
                  <a:pt x="105" y="47"/>
                  <a:pt x="105" y="48"/>
                  <a:pt x="105" y="49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05" y="53"/>
                  <a:pt x="106" y="54"/>
                  <a:pt x="107" y="54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9" y="52"/>
                  <a:pt x="119" y="51"/>
                  <a:pt x="119" y="50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19" y="46"/>
                  <a:pt x="118" y="45"/>
                  <a:pt x="117" y="46"/>
                </a:cubicBezTo>
                <a:moveTo>
                  <a:pt x="105" y="62"/>
                </a:moveTo>
                <a:cubicBezTo>
                  <a:pt x="104" y="66"/>
                  <a:pt x="104" y="66"/>
                  <a:pt x="104" y="66"/>
                </a:cubicBezTo>
                <a:cubicBezTo>
                  <a:pt x="98" y="88"/>
                  <a:pt x="76" y="102"/>
                  <a:pt x="54" y="96"/>
                </a:cubicBezTo>
                <a:cubicBezTo>
                  <a:pt x="33" y="91"/>
                  <a:pt x="19" y="71"/>
                  <a:pt x="23" y="50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2" y="51"/>
                  <a:pt x="31" y="49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1"/>
                  <a:pt x="22" y="20"/>
                  <a:pt x="21" y="2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1" y="44"/>
                  <a:pt x="2" y="44"/>
                </a:cubicBezTo>
                <a:cubicBezTo>
                  <a:pt x="9" y="46"/>
                  <a:pt x="9" y="46"/>
                  <a:pt x="9" y="46"/>
                </a:cubicBezTo>
                <a:cubicBezTo>
                  <a:pt x="4" y="74"/>
                  <a:pt x="21" y="102"/>
                  <a:pt x="50" y="110"/>
                </a:cubicBezTo>
                <a:cubicBezTo>
                  <a:pt x="79" y="118"/>
                  <a:pt x="109" y="99"/>
                  <a:pt x="118" y="70"/>
                </a:cubicBezTo>
                <a:cubicBezTo>
                  <a:pt x="119" y="66"/>
                  <a:pt x="119" y="66"/>
                  <a:pt x="119" y="66"/>
                </a:cubicBezTo>
                <a:cubicBezTo>
                  <a:pt x="119" y="65"/>
                  <a:pt x="118" y="64"/>
                  <a:pt x="117" y="64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07" y="61"/>
                  <a:pt x="106" y="61"/>
                  <a:pt x="105" y="62"/>
                </a:cubicBezTo>
                <a:moveTo>
                  <a:pt x="78" y="64"/>
                </a:moveTo>
                <a:cubicBezTo>
                  <a:pt x="78" y="54"/>
                  <a:pt x="78" y="54"/>
                  <a:pt x="78" y="54"/>
                </a:cubicBezTo>
                <a:cubicBezTo>
                  <a:pt x="78" y="53"/>
                  <a:pt x="78" y="51"/>
                  <a:pt x="78" y="51"/>
                </a:cubicBezTo>
                <a:cubicBezTo>
                  <a:pt x="78" y="51"/>
                  <a:pt x="78" y="51"/>
                  <a:pt x="78" y="51"/>
                </a:cubicBezTo>
                <a:cubicBezTo>
                  <a:pt x="78" y="51"/>
                  <a:pt x="77" y="53"/>
                  <a:pt x="77" y="5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lnTo>
                  <a:pt x="78" y="64"/>
                </a:lnTo>
                <a:close/>
                <a:moveTo>
                  <a:pt x="64" y="65"/>
                </a:moveTo>
                <a:cubicBezTo>
                  <a:pt x="77" y="46"/>
                  <a:pt x="77" y="46"/>
                  <a:pt x="77" y="46"/>
                </a:cubicBezTo>
                <a:cubicBezTo>
                  <a:pt x="83" y="46"/>
                  <a:pt x="83" y="46"/>
                  <a:pt x="83" y="46"/>
                </a:cubicBezTo>
                <a:cubicBezTo>
                  <a:pt x="83" y="64"/>
                  <a:pt x="83" y="64"/>
                  <a:pt x="83" y="64"/>
                </a:cubicBezTo>
                <a:cubicBezTo>
                  <a:pt x="88" y="64"/>
                  <a:pt x="88" y="64"/>
                  <a:pt x="88" y="64"/>
                </a:cubicBezTo>
                <a:cubicBezTo>
                  <a:pt x="88" y="69"/>
                  <a:pt x="88" y="69"/>
                  <a:pt x="88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77"/>
                  <a:pt x="83" y="77"/>
                  <a:pt x="83" y="77"/>
                </a:cubicBezTo>
                <a:cubicBezTo>
                  <a:pt x="78" y="77"/>
                  <a:pt x="78" y="77"/>
                  <a:pt x="78" y="77"/>
                </a:cubicBezTo>
                <a:cubicBezTo>
                  <a:pt x="78" y="69"/>
                  <a:pt x="78" y="69"/>
                  <a:pt x="78" y="69"/>
                </a:cubicBezTo>
                <a:cubicBezTo>
                  <a:pt x="64" y="69"/>
                  <a:pt x="64" y="69"/>
                  <a:pt x="64" y="69"/>
                </a:cubicBezTo>
                <a:lnTo>
                  <a:pt x="64" y="65"/>
                </a:lnTo>
                <a:close/>
                <a:moveTo>
                  <a:pt x="40" y="74"/>
                </a:moveTo>
                <a:cubicBezTo>
                  <a:pt x="40" y="63"/>
                  <a:pt x="54" y="61"/>
                  <a:pt x="54" y="55"/>
                </a:cubicBezTo>
                <a:cubicBezTo>
                  <a:pt x="54" y="52"/>
                  <a:pt x="52" y="50"/>
                  <a:pt x="49" y="50"/>
                </a:cubicBezTo>
                <a:cubicBezTo>
                  <a:pt x="46" y="50"/>
                  <a:pt x="44" y="54"/>
                  <a:pt x="44" y="54"/>
                </a:cubicBezTo>
                <a:cubicBezTo>
                  <a:pt x="40" y="51"/>
                  <a:pt x="40" y="51"/>
                  <a:pt x="40" y="51"/>
                </a:cubicBezTo>
                <a:cubicBezTo>
                  <a:pt x="40" y="51"/>
                  <a:pt x="42" y="45"/>
                  <a:pt x="50" y="45"/>
                </a:cubicBezTo>
                <a:cubicBezTo>
                  <a:pt x="55" y="45"/>
                  <a:pt x="60" y="48"/>
                  <a:pt x="60" y="54"/>
                </a:cubicBezTo>
                <a:cubicBezTo>
                  <a:pt x="60" y="64"/>
                  <a:pt x="46" y="66"/>
                  <a:pt x="46" y="72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77"/>
                  <a:pt x="60" y="77"/>
                  <a:pt x="60" y="77"/>
                </a:cubicBezTo>
                <a:cubicBezTo>
                  <a:pt x="40" y="77"/>
                  <a:pt x="40" y="77"/>
                  <a:pt x="40" y="77"/>
                </a:cubicBezTo>
                <a:cubicBezTo>
                  <a:pt x="40" y="76"/>
                  <a:pt x="40" y="75"/>
                  <a:pt x="40" y="7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1" name="Google Shape;5581;p23"/>
          <p:cNvSpPr/>
          <p:nvPr/>
        </p:nvSpPr>
        <p:spPr>
          <a:xfrm>
            <a:off x="2700338" y="3781424"/>
            <a:ext cx="271462" cy="179388"/>
          </a:xfrm>
          <a:custGeom>
            <a:rect b="b" l="l" r="r" t="t"/>
            <a:pathLst>
              <a:path extrusionOk="0" h="78" w="118">
                <a:moveTo>
                  <a:pt x="87" y="30"/>
                </a:moveTo>
                <a:cubicBezTo>
                  <a:pt x="67" y="30"/>
                  <a:pt x="67" y="30"/>
                  <a:pt x="67" y="30"/>
                </a:cubicBezTo>
                <a:cubicBezTo>
                  <a:pt x="66" y="30"/>
                  <a:pt x="65" y="29"/>
                  <a:pt x="65" y="28"/>
                </a:cubicBezTo>
                <a:cubicBezTo>
                  <a:pt x="65" y="12"/>
                  <a:pt x="65" y="12"/>
                  <a:pt x="65" y="12"/>
                </a:cubicBezTo>
                <a:cubicBezTo>
                  <a:pt x="65" y="11"/>
                  <a:pt x="66" y="10"/>
                  <a:pt x="67" y="10"/>
                </a:cubicBezTo>
                <a:cubicBezTo>
                  <a:pt x="77" y="10"/>
                  <a:pt x="77" y="10"/>
                  <a:pt x="77" y="10"/>
                </a:cubicBezTo>
                <a:cubicBezTo>
                  <a:pt x="79" y="10"/>
                  <a:pt x="80" y="10"/>
                  <a:pt x="81" y="12"/>
                </a:cubicBezTo>
                <a:cubicBezTo>
                  <a:pt x="88" y="27"/>
                  <a:pt x="88" y="27"/>
                  <a:pt x="88" y="27"/>
                </a:cubicBezTo>
                <a:cubicBezTo>
                  <a:pt x="89" y="28"/>
                  <a:pt x="88" y="30"/>
                  <a:pt x="87" y="30"/>
                </a:cubicBezTo>
                <a:moveTo>
                  <a:pt x="116" y="52"/>
                </a:moveTo>
                <a:cubicBezTo>
                  <a:pt x="115" y="52"/>
                  <a:pt x="115" y="52"/>
                  <a:pt x="115" y="52"/>
                </a:cubicBezTo>
                <a:cubicBezTo>
                  <a:pt x="115" y="35"/>
                  <a:pt x="115" y="35"/>
                  <a:pt x="115" y="35"/>
                </a:cubicBezTo>
                <a:cubicBezTo>
                  <a:pt x="115" y="33"/>
                  <a:pt x="113" y="31"/>
                  <a:pt x="111" y="31"/>
                </a:cubicBezTo>
                <a:cubicBezTo>
                  <a:pt x="104" y="31"/>
                  <a:pt x="104" y="31"/>
                  <a:pt x="104" y="31"/>
                </a:cubicBezTo>
                <a:cubicBezTo>
                  <a:pt x="102" y="30"/>
                  <a:pt x="100" y="29"/>
                  <a:pt x="99" y="27"/>
                </a:cubicBezTo>
                <a:cubicBezTo>
                  <a:pt x="94" y="16"/>
                  <a:pt x="94" y="16"/>
                  <a:pt x="94" y="16"/>
                </a:cubicBezTo>
                <a:cubicBezTo>
                  <a:pt x="89" y="4"/>
                  <a:pt x="83" y="0"/>
                  <a:pt x="76" y="0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3"/>
                  <a:pt x="3" y="66"/>
                  <a:pt x="8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14" y="59"/>
                  <a:pt x="21" y="52"/>
                  <a:pt x="29" y="52"/>
                </a:cubicBezTo>
                <a:cubicBezTo>
                  <a:pt x="37" y="52"/>
                  <a:pt x="43" y="59"/>
                  <a:pt x="44" y="66"/>
                </a:cubicBezTo>
                <a:cubicBezTo>
                  <a:pt x="73" y="66"/>
                  <a:pt x="73" y="66"/>
                  <a:pt x="73" y="66"/>
                </a:cubicBezTo>
                <a:cubicBezTo>
                  <a:pt x="73" y="59"/>
                  <a:pt x="79" y="52"/>
                  <a:pt x="87" y="52"/>
                </a:cubicBezTo>
                <a:cubicBezTo>
                  <a:pt x="95" y="52"/>
                  <a:pt x="102" y="59"/>
                  <a:pt x="102" y="66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8" y="66"/>
                  <a:pt x="118" y="66"/>
                  <a:pt x="118" y="65"/>
                </a:cubicBezTo>
                <a:cubicBezTo>
                  <a:pt x="118" y="54"/>
                  <a:pt x="118" y="54"/>
                  <a:pt x="118" y="54"/>
                </a:cubicBezTo>
                <a:cubicBezTo>
                  <a:pt x="118" y="52"/>
                  <a:pt x="118" y="52"/>
                  <a:pt x="116" y="52"/>
                </a:cubicBezTo>
                <a:moveTo>
                  <a:pt x="87" y="72"/>
                </a:moveTo>
                <a:cubicBezTo>
                  <a:pt x="84" y="72"/>
                  <a:pt x="82" y="70"/>
                  <a:pt x="82" y="67"/>
                </a:cubicBezTo>
                <a:cubicBezTo>
                  <a:pt x="82" y="64"/>
                  <a:pt x="84" y="61"/>
                  <a:pt x="87" y="61"/>
                </a:cubicBezTo>
                <a:cubicBezTo>
                  <a:pt x="90" y="61"/>
                  <a:pt x="93" y="64"/>
                  <a:pt x="93" y="67"/>
                </a:cubicBezTo>
                <a:cubicBezTo>
                  <a:pt x="93" y="70"/>
                  <a:pt x="90" y="72"/>
                  <a:pt x="87" y="72"/>
                </a:cubicBezTo>
                <a:moveTo>
                  <a:pt x="87" y="56"/>
                </a:moveTo>
                <a:cubicBezTo>
                  <a:pt x="81" y="56"/>
                  <a:pt x="76" y="61"/>
                  <a:pt x="76" y="67"/>
                </a:cubicBezTo>
                <a:cubicBezTo>
                  <a:pt x="76" y="73"/>
                  <a:pt x="81" y="78"/>
                  <a:pt x="87" y="78"/>
                </a:cubicBezTo>
                <a:cubicBezTo>
                  <a:pt x="94" y="78"/>
                  <a:pt x="99" y="73"/>
                  <a:pt x="99" y="67"/>
                </a:cubicBezTo>
                <a:cubicBezTo>
                  <a:pt x="99" y="61"/>
                  <a:pt x="94" y="56"/>
                  <a:pt x="87" y="56"/>
                </a:cubicBezTo>
                <a:moveTo>
                  <a:pt x="29" y="72"/>
                </a:moveTo>
                <a:cubicBezTo>
                  <a:pt x="26" y="72"/>
                  <a:pt x="23" y="70"/>
                  <a:pt x="23" y="67"/>
                </a:cubicBezTo>
                <a:cubicBezTo>
                  <a:pt x="23" y="64"/>
                  <a:pt x="26" y="61"/>
                  <a:pt x="29" y="61"/>
                </a:cubicBezTo>
                <a:cubicBezTo>
                  <a:pt x="32" y="61"/>
                  <a:pt x="34" y="64"/>
                  <a:pt x="34" y="67"/>
                </a:cubicBezTo>
                <a:cubicBezTo>
                  <a:pt x="34" y="70"/>
                  <a:pt x="32" y="72"/>
                  <a:pt x="29" y="72"/>
                </a:cubicBezTo>
                <a:moveTo>
                  <a:pt x="29" y="56"/>
                </a:moveTo>
                <a:cubicBezTo>
                  <a:pt x="23" y="56"/>
                  <a:pt x="18" y="61"/>
                  <a:pt x="18" y="67"/>
                </a:cubicBezTo>
                <a:cubicBezTo>
                  <a:pt x="18" y="73"/>
                  <a:pt x="23" y="78"/>
                  <a:pt x="29" y="78"/>
                </a:cubicBezTo>
                <a:cubicBezTo>
                  <a:pt x="35" y="78"/>
                  <a:pt x="40" y="73"/>
                  <a:pt x="40" y="67"/>
                </a:cubicBezTo>
                <a:cubicBezTo>
                  <a:pt x="40" y="61"/>
                  <a:pt x="35" y="56"/>
                  <a:pt x="29" y="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2" name="Google Shape;5582;p23"/>
          <p:cNvSpPr/>
          <p:nvPr/>
        </p:nvSpPr>
        <p:spPr>
          <a:xfrm>
            <a:off x="4376738" y="3689349"/>
            <a:ext cx="273050" cy="361950"/>
          </a:xfrm>
          <a:custGeom>
            <a:rect b="b" l="l" r="r" t="t"/>
            <a:pathLst>
              <a:path extrusionOk="0" h="158" w="119">
                <a:moveTo>
                  <a:pt x="60" y="73"/>
                </a:moveTo>
                <a:cubicBezTo>
                  <a:pt x="0" y="101"/>
                  <a:pt x="0" y="101"/>
                  <a:pt x="0" y="101"/>
                </a:cubicBezTo>
                <a:cubicBezTo>
                  <a:pt x="18" y="152"/>
                  <a:pt x="18" y="152"/>
                  <a:pt x="18" y="152"/>
                </a:cubicBezTo>
                <a:cubicBezTo>
                  <a:pt x="26" y="149"/>
                  <a:pt x="36" y="145"/>
                  <a:pt x="47" y="145"/>
                </a:cubicBezTo>
                <a:cubicBezTo>
                  <a:pt x="64" y="145"/>
                  <a:pt x="78" y="153"/>
                  <a:pt x="96" y="158"/>
                </a:cubicBezTo>
                <a:cubicBezTo>
                  <a:pt x="99" y="158"/>
                  <a:pt x="99" y="158"/>
                  <a:pt x="99" y="158"/>
                </a:cubicBezTo>
                <a:cubicBezTo>
                  <a:pt x="119" y="101"/>
                  <a:pt x="119" y="101"/>
                  <a:pt x="119" y="101"/>
                </a:cubicBezTo>
                <a:lnTo>
                  <a:pt x="60" y="73"/>
                </a:lnTo>
                <a:close/>
                <a:moveTo>
                  <a:pt x="83" y="52"/>
                </a:moveTo>
                <a:cubicBezTo>
                  <a:pt x="83" y="50"/>
                  <a:pt x="83" y="50"/>
                  <a:pt x="83" y="50"/>
                </a:cubicBezTo>
                <a:cubicBezTo>
                  <a:pt x="83" y="47"/>
                  <a:pt x="81" y="45"/>
                  <a:pt x="78" y="45"/>
                </a:cubicBezTo>
                <a:cubicBezTo>
                  <a:pt x="69" y="45"/>
                  <a:pt x="69" y="45"/>
                  <a:pt x="69" y="45"/>
                </a:cubicBezTo>
                <a:cubicBezTo>
                  <a:pt x="67" y="29"/>
                  <a:pt x="67" y="29"/>
                  <a:pt x="67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0" y="45"/>
                  <a:pt x="50" y="45"/>
                  <a:pt x="50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38" y="45"/>
                  <a:pt x="37" y="47"/>
                  <a:pt x="37" y="50"/>
                </a:cubicBezTo>
                <a:cubicBezTo>
                  <a:pt x="37" y="52"/>
                  <a:pt x="37" y="52"/>
                  <a:pt x="37" y="52"/>
                </a:cubicBezTo>
                <a:lnTo>
                  <a:pt x="83" y="52"/>
                </a:lnTo>
                <a:close/>
                <a:moveTo>
                  <a:pt x="37" y="56"/>
                </a:moveTo>
                <a:cubicBezTo>
                  <a:pt x="24" y="56"/>
                  <a:pt x="24" y="56"/>
                  <a:pt x="24" y="56"/>
                </a:cubicBezTo>
                <a:cubicBezTo>
                  <a:pt x="21" y="56"/>
                  <a:pt x="20" y="58"/>
                  <a:pt x="20" y="60"/>
                </a:cubicBezTo>
                <a:cubicBezTo>
                  <a:pt x="20" y="87"/>
                  <a:pt x="20" y="87"/>
                  <a:pt x="20" y="87"/>
                </a:cubicBezTo>
                <a:cubicBezTo>
                  <a:pt x="60" y="68"/>
                  <a:pt x="60" y="68"/>
                  <a:pt x="60" y="68"/>
                </a:cubicBezTo>
                <a:cubicBezTo>
                  <a:pt x="99" y="87"/>
                  <a:pt x="99" y="87"/>
                  <a:pt x="99" y="87"/>
                </a:cubicBezTo>
                <a:cubicBezTo>
                  <a:pt x="99" y="60"/>
                  <a:pt x="99" y="60"/>
                  <a:pt x="99" y="60"/>
                </a:cubicBezTo>
                <a:cubicBezTo>
                  <a:pt x="99" y="58"/>
                  <a:pt x="98" y="56"/>
                  <a:pt x="95" y="56"/>
                </a:cubicBezTo>
                <a:cubicBezTo>
                  <a:pt x="83" y="56"/>
                  <a:pt x="83" y="56"/>
                  <a:pt x="83" y="56"/>
                </a:cubicBezTo>
                <a:moveTo>
                  <a:pt x="32" y="10"/>
                </a:moveTo>
                <a:cubicBezTo>
                  <a:pt x="32" y="5"/>
                  <a:pt x="36" y="0"/>
                  <a:pt x="42" y="0"/>
                </a:cubicBezTo>
                <a:cubicBezTo>
                  <a:pt x="46" y="0"/>
                  <a:pt x="50" y="3"/>
                  <a:pt x="51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5" y="7"/>
                  <a:pt x="58" y="10"/>
                  <a:pt x="58" y="14"/>
                </a:cubicBezTo>
                <a:cubicBezTo>
                  <a:pt x="58" y="15"/>
                  <a:pt x="58" y="16"/>
                  <a:pt x="58" y="17"/>
                </a:cubicBezTo>
                <a:cubicBezTo>
                  <a:pt x="58" y="17"/>
                  <a:pt x="58" y="17"/>
                  <a:pt x="58" y="17"/>
                </a:cubicBezTo>
                <a:cubicBezTo>
                  <a:pt x="60" y="17"/>
                  <a:pt x="62" y="19"/>
                  <a:pt x="62" y="21"/>
                </a:cubicBezTo>
                <a:cubicBezTo>
                  <a:pt x="62" y="24"/>
                  <a:pt x="60" y="26"/>
                  <a:pt x="58" y="26"/>
                </a:cubicBezTo>
                <a:cubicBezTo>
                  <a:pt x="55" y="26"/>
                  <a:pt x="53" y="24"/>
                  <a:pt x="53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2" y="21"/>
                  <a:pt x="52" y="21"/>
                  <a:pt x="51" y="21"/>
                </a:cubicBezTo>
                <a:cubicBezTo>
                  <a:pt x="49" y="21"/>
                  <a:pt x="47" y="20"/>
                  <a:pt x="45" y="18"/>
                </a:cubicBezTo>
                <a:cubicBezTo>
                  <a:pt x="44" y="19"/>
                  <a:pt x="43" y="19"/>
                  <a:pt x="42" y="19"/>
                </a:cubicBezTo>
                <a:cubicBezTo>
                  <a:pt x="36" y="19"/>
                  <a:pt x="32" y="15"/>
                  <a:pt x="32" y="1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3" name="Google Shape;5583;p23"/>
          <p:cNvSpPr/>
          <p:nvPr/>
        </p:nvSpPr>
        <p:spPr>
          <a:xfrm>
            <a:off x="3559175" y="3756024"/>
            <a:ext cx="271462" cy="227013"/>
          </a:xfrm>
          <a:custGeom>
            <a:rect b="b" l="l" r="r" t="t"/>
            <a:pathLst>
              <a:path extrusionOk="0" h="99" w="119">
                <a:moveTo>
                  <a:pt x="12" y="15"/>
                </a:moveTo>
                <a:cubicBezTo>
                  <a:pt x="44" y="15"/>
                  <a:pt x="44" y="15"/>
                  <a:pt x="44" y="15"/>
                </a:cubicBezTo>
                <a:cubicBezTo>
                  <a:pt x="47" y="10"/>
                  <a:pt x="47" y="10"/>
                  <a:pt x="47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1" y="4"/>
                  <a:pt x="22" y="4"/>
                </a:cubicBezTo>
                <a:cubicBezTo>
                  <a:pt x="96" y="4"/>
                  <a:pt x="96" y="4"/>
                  <a:pt x="96" y="4"/>
                </a:cubicBezTo>
                <a:cubicBezTo>
                  <a:pt x="97" y="4"/>
                  <a:pt x="98" y="5"/>
                  <a:pt x="99" y="5"/>
                </a:cubicBezTo>
                <a:cubicBezTo>
                  <a:pt x="102" y="10"/>
                  <a:pt x="102" y="10"/>
                  <a:pt x="102" y="10"/>
                </a:cubicBezTo>
                <a:cubicBezTo>
                  <a:pt x="71" y="10"/>
                  <a:pt x="71" y="10"/>
                  <a:pt x="71" y="10"/>
                </a:cubicBezTo>
                <a:cubicBezTo>
                  <a:pt x="72" y="15"/>
                  <a:pt x="72" y="15"/>
                  <a:pt x="72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11" y="21"/>
                  <a:pt x="111" y="21"/>
                  <a:pt x="111" y="21"/>
                </a:cubicBezTo>
                <a:cubicBezTo>
                  <a:pt x="7" y="21"/>
                  <a:pt x="7" y="21"/>
                  <a:pt x="7" y="21"/>
                </a:cubicBezTo>
                <a:lnTo>
                  <a:pt x="12" y="15"/>
                </a:lnTo>
                <a:close/>
                <a:moveTo>
                  <a:pt x="108" y="90"/>
                </a:moveTo>
                <a:cubicBezTo>
                  <a:pt x="108" y="90"/>
                  <a:pt x="108" y="90"/>
                  <a:pt x="107" y="90"/>
                </a:cubicBezTo>
                <a:cubicBezTo>
                  <a:pt x="68" y="90"/>
                  <a:pt x="68" y="90"/>
                  <a:pt x="68" y="90"/>
                </a:cubicBezTo>
                <a:cubicBezTo>
                  <a:pt x="68" y="90"/>
                  <a:pt x="67" y="90"/>
                  <a:pt x="67" y="90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7"/>
                  <a:pt x="68" y="87"/>
                  <a:pt x="68" y="87"/>
                </a:cubicBezTo>
                <a:cubicBezTo>
                  <a:pt x="107" y="87"/>
                  <a:pt x="107" y="87"/>
                  <a:pt x="107" y="87"/>
                </a:cubicBezTo>
                <a:cubicBezTo>
                  <a:pt x="108" y="87"/>
                  <a:pt x="108" y="87"/>
                  <a:pt x="108" y="88"/>
                </a:cubicBezTo>
                <a:lnTo>
                  <a:pt x="108" y="90"/>
                </a:lnTo>
                <a:close/>
                <a:moveTo>
                  <a:pt x="72" y="63"/>
                </a:moveTo>
                <a:cubicBezTo>
                  <a:pt x="71" y="63"/>
                  <a:pt x="70" y="61"/>
                  <a:pt x="70" y="60"/>
                </a:cubicBezTo>
                <a:cubicBezTo>
                  <a:pt x="76" y="51"/>
                  <a:pt x="76" y="51"/>
                  <a:pt x="76" y="51"/>
                </a:cubicBezTo>
                <a:cubicBezTo>
                  <a:pt x="77" y="50"/>
                  <a:pt x="78" y="50"/>
                  <a:pt x="78" y="51"/>
                </a:cubicBezTo>
                <a:cubicBezTo>
                  <a:pt x="84" y="60"/>
                  <a:pt x="84" y="60"/>
                  <a:pt x="84" y="60"/>
                </a:cubicBezTo>
                <a:cubicBezTo>
                  <a:pt x="85" y="61"/>
                  <a:pt x="84" y="63"/>
                  <a:pt x="83" y="63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81"/>
                  <a:pt x="80" y="82"/>
                  <a:pt x="79" y="82"/>
                </a:cubicBezTo>
                <a:cubicBezTo>
                  <a:pt x="75" y="82"/>
                  <a:pt x="75" y="82"/>
                  <a:pt x="75" y="82"/>
                </a:cubicBezTo>
                <a:cubicBezTo>
                  <a:pt x="75" y="82"/>
                  <a:pt x="74" y="81"/>
                  <a:pt x="74" y="80"/>
                </a:cubicBezTo>
                <a:cubicBezTo>
                  <a:pt x="74" y="63"/>
                  <a:pt x="74" y="63"/>
                  <a:pt x="74" y="63"/>
                </a:cubicBezTo>
                <a:lnTo>
                  <a:pt x="72" y="63"/>
                </a:lnTo>
                <a:close/>
                <a:moveTo>
                  <a:pt x="93" y="63"/>
                </a:moveTo>
                <a:cubicBezTo>
                  <a:pt x="92" y="63"/>
                  <a:pt x="91" y="61"/>
                  <a:pt x="92" y="60"/>
                </a:cubicBezTo>
                <a:cubicBezTo>
                  <a:pt x="97" y="51"/>
                  <a:pt x="97" y="51"/>
                  <a:pt x="97" y="51"/>
                </a:cubicBezTo>
                <a:cubicBezTo>
                  <a:pt x="98" y="50"/>
                  <a:pt x="99" y="50"/>
                  <a:pt x="100" y="51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106" y="61"/>
                  <a:pt x="105" y="63"/>
                  <a:pt x="104" y="63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02" y="81"/>
                  <a:pt x="101" y="82"/>
                  <a:pt x="100" y="82"/>
                </a:cubicBezTo>
                <a:cubicBezTo>
                  <a:pt x="97" y="82"/>
                  <a:pt x="97" y="82"/>
                  <a:pt x="97" y="82"/>
                </a:cubicBezTo>
                <a:cubicBezTo>
                  <a:pt x="96" y="82"/>
                  <a:pt x="95" y="81"/>
                  <a:pt x="95" y="80"/>
                </a:cubicBezTo>
                <a:cubicBezTo>
                  <a:pt x="95" y="63"/>
                  <a:pt x="95" y="63"/>
                  <a:pt x="95" y="63"/>
                </a:cubicBezTo>
                <a:lnTo>
                  <a:pt x="93" y="63"/>
                </a:lnTo>
                <a:close/>
                <a:moveTo>
                  <a:pt x="102" y="3"/>
                </a:moveTo>
                <a:cubicBezTo>
                  <a:pt x="100" y="1"/>
                  <a:pt x="98" y="0"/>
                  <a:pt x="9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7" y="3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3"/>
                  <a:pt x="0" y="26"/>
                  <a:pt x="0" y="29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5"/>
                  <a:pt x="4" y="99"/>
                  <a:pt x="9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5" y="99"/>
                  <a:pt x="119" y="95"/>
                  <a:pt x="119" y="90"/>
                </a:cubicBezTo>
                <a:cubicBezTo>
                  <a:pt x="119" y="29"/>
                  <a:pt x="119" y="29"/>
                  <a:pt x="119" y="29"/>
                </a:cubicBezTo>
                <a:cubicBezTo>
                  <a:pt x="119" y="26"/>
                  <a:pt x="117" y="23"/>
                  <a:pt x="116" y="21"/>
                </a:cubicBezTo>
                <a:lnTo>
                  <a:pt x="102" y="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4" name="Google Shape;5584;p23"/>
          <p:cNvSpPr/>
          <p:nvPr/>
        </p:nvSpPr>
        <p:spPr>
          <a:xfrm>
            <a:off x="3959225" y="3740149"/>
            <a:ext cx="273050" cy="261938"/>
          </a:xfrm>
          <a:custGeom>
            <a:rect b="b" l="l" r="r" t="t"/>
            <a:pathLst>
              <a:path extrusionOk="0" h="114" w="119">
                <a:moveTo>
                  <a:pt x="49" y="99"/>
                </a:moveTo>
                <a:cubicBezTo>
                  <a:pt x="64" y="93"/>
                  <a:pt x="64" y="93"/>
                  <a:pt x="64" y="93"/>
                </a:cubicBezTo>
                <a:cubicBezTo>
                  <a:pt x="65" y="93"/>
                  <a:pt x="66" y="94"/>
                  <a:pt x="66" y="94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7" y="109"/>
                  <a:pt x="66" y="111"/>
                  <a:pt x="63" y="113"/>
                </a:cubicBezTo>
                <a:cubicBezTo>
                  <a:pt x="62" y="113"/>
                  <a:pt x="62" y="113"/>
                  <a:pt x="62" y="113"/>
                </a:cubicBezTo>
                <a:cubicBezTo>
                  <a:pt x="61" y="114"/>
                  <a:pt x="60" y="113"/>
                  <a:pt x="59" y="113"/>
                </a:cubicBezTo>
                <a:cubicBezTo>
                  <a:pt x="49" y="101"/>
                  <a:pt x="49" y="101"/>
                  <a:pt x="49" y="101"/>
                </a:cubicBezTo>
                <a:cubicBezTo>
                  <a:pt x="48" y="100"/>
                  <a:pt x="48" y="99"/>
                  <a:pt x="49" y="99"/>
                </a:cubicBezTo>
                <a:moveTo>
                  <a:pt x="78" y="71"/>
                </a:moveTo>
                <a:cubicBezTo>
                  <a:pt x="65" y="77"/>
                  <a:pt x="65" y="77"/>
                  <a:pt x="65" y="77"/>
                </a:cubicBezTo>
                <a:cubicBezTo>
                  <a:pt x="65" y="74"/>
                  <a:pt x="65" y="74"/>
                  <a:pt x="65" y="74"/>
                </a:cubicBezTo>
                <a:cubicBezTo>
                  <a:pt x="74" y="70"/>
                  <a:pt x="74" y="70"/>
                  <a:pt x="74" y="70"/>
                </a:cubicBezTo>
                <a:cubicBezTo>
                  <a:pt x="73" y="70"/>
                  <a:pt x="71" y="70"/>
                  <a:pt x="70" y="70"/>
                </a:cubicBezTo>
                <a:cubicBezTo>
                  <a:pt x="65" y="70"/>
                  <a:pt x="57" y="72"/>
                  <a:pt x="48" y="76"/>
                </a:cubicBezTo>
                <a:cubicBezTo>
                  <a:pt x="20" y="68"/>
                  <a:pt x="20" y="68"/>
                  <a:pt x="20" y="68"/>
                </a:cubicBezTo>
                <a:cubicBezTo>
                  <a:pt x="17" y="68"/>
                  <a:pt x="14" y="68"/>
                  <a:pt x="12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9" y="71"/>
                  <a:pt x="9" y="73"/>
                  <a:pt x="10" y="74"/>
                </a:cubicBezTo>
                <a:cubicBezTo>
                  <a:pt x="28" y="85"/>
                  <a:pt x="28" y="85"/>
                  <a:pt x="28" y="85"/>
                </a:cubicBezTo>
                <a:cubicBezTo>
                  <a:pt x="23" y="87"/>
                  <a:pt x="20" y="90"/>
                  <a:pt x="16" y="92"/>
                </a:cubicBezTo>
                <a:cubicBezTo>
                  <a:pt x="7" y="87"/>
                  <a:pt x="7" y="87"/>
                  <a:pt x="7" y="87"/>
                </a:cubicBezTo>
                <a:cubicBezTo>
                  <a:pt x="6" y="86"/>
                  <a:pt x="4" y="86"/>
                  <a:pt x="3" y="87"/>
                </a:cubicBezTo>
                <a:cubicBezTo>
                  <a:pt x="2" y="87"/>
                  <a:pt x="2" y="87"/>
                  <a:pt x="2" y="87"/>
                </a:cubicBezTo>
                <a:cubicBezTo>
                  <a:pt x="1" y="88"/>
                  <a:pt x="0" y="89"/>
                  <a:pt x="1" y="90"/>
                </a:cubicBezTo>
                <a:cubicBezTo>
                  <a:pt x="6" y="99"/>
                  <a:pt x="6" y="99"/>
                  <a:pt x="6" y="99"/>
                </a:cubicBezTo>
                <a:cubicBezTo>
                  <a:pt x="6" y="99"/>
                  <a:pt x="6" y="99"/>
                  <a:pt x="6" y="99"/>
                </a:cubicBezTo>
                <a:cubicBezTo>
                  <a:pt x="4" y="100"/>
                  <a:pt x="3" y="102"/>
                  <a:pt x="3" y="103"/>
                </a:cubicBezTo>
                <a:cubicBezTo>
                  <a:pt x="3" y="105"/>
                  <a:pt x="6" y="106"/>
                  <a:pt x="9" y="106"/>
                </a:cubicBezTo>
                <a:cubicBezTo>
                  <a:pt x="14" y="106"/>
                  <a:pt x="83" y="90"/>
                  <a:pt x="83" y="76"/>
                </a:cubicBezTo>
                <a:cubicBezTo>
                  <a:pt x="83" y="73"/>
                  <a:pt x="81" y="72"/>
                  <a:pt x="78" y="71"/>
                </a:cubicBezTo>
                <a:moveTo>
                  <a:pt x="119" y="55"/>
                </a:moveTo>
                <a:cubicBezTo>
                  <a:pt x="119" y="82"/>
                  <a:pt x="99" y="105"/>
                  <a:pt x="73" y="109"/>
                </a:cubicBezTo>
                <a:cubicBezTo>
                  <a:pt x="73" y="108"/>
                  <a:pt x="73" y="106"/>
                  <a:pt x="73" y="105"/>
                </a:cubicBezTo>
                <a:cubicBezTo>
                  <a:pt x="73" y="105"/>
                  <a:pt x="73" y="104"/>
                  <a:pt x="73" y="102"/>
                </a:cubicBezTo>
                <a:cubicBezTo>
                  <a:pt x="82" y="100"/>
                  <a:pt x="90" y="96"/>
                  <a:pt x="97" y="90"/>
                </a:cubicBezTo>
                <a:cubicBezTo>
                  <a:pt x="97" y="90"/>
                  <a:pt x="96" y="89"/>
                  <a:pt x="96" y="89"/>
                </a:cubicBezTo>
                <a:cubicBezTo>
                  <a:pt x="94" y="86"/>
                  <a:pt x="96" y="84"/>
                  <a:pt x="96" y="81"/>
                </a:cubicBezTo>
                <a:cubicBezTo>
                  <a:pt x="96" y="79"/>
                  <a:pt x="92" y="79"/>
                  <a:pt x="92" y="78"/>
                </a:cubicBezTo>
                <a:cubicBezTo>
                  <a:pt x="91" y="73"/>
                  <a:pt x="95" y="73"/>
                  <a:pt x="97" y="71"/>
                </a:cubicBezTo>
                <a:cubicBezTo>
                  <a:pt x="99" y="69"/>
                  <a:pt x="95" y="64"/>
                  <a:pt x="92" y="65"/>
                </a:cubicBezTo>
                <a:cubicBezTo>
                  <a:pt x="90" y="65"/>
                  <a:pt x="83" y="63"/>
                  <a:pt x="83" y="58"/>
                </a:cubicBezTo>
                <a:cubicBezTo>
                  <a:pt x="84" y="51"/>
                  <a:pt x="75" y="52"/>
                  <a:pt x="74" y="49"/>
                </a:cubicBezTo>
                <a:cubicBezTo>
                  <a:pt x="72" y="44"/>
                  <a:pt x="75" y="39"/>
                  <a:pt x="79" y="37"/>
                </a:cubicBezTo>
                <a:cubicBezTo>
                  <a:pt x="85" y="36"/>
                  <a:pt x="91" y="31"/>
                  <a:pt x="90" y="25"/>
                </a:cubicBezTo>
                <a:cubicBezTo>
                  <a:pt x="90" y="19"/>
                  <a:pt x="87" y="14"/>
                  <a:pt x="82" y="11"/>
                </a:cubicBezTo>
                <a:cubicBezTo>
                  <a:pt x="78" y="9"/>
                  <a:pt x="73" y="7"/>
                  <a:pt x="67" y="7"/>
                </a:cubicBezTo>
                <a:cubicBezTo>
                  <a:pt x="63" y="7"/>
                  <a:pt x="58" y="8"/>
                  <a:pt x="59" y="11"/>
                </a:cubicBezTo>
                <a:cubicBezTo>
                  <a:pt x="59" y="16"/>
                  <a:pt x="74" y="17"/>
                  <a:pt x="72" y="22"/>
                </a:cubicBezTo>
                <a:cubicBezTo>
                  <a:pt x="70" y="25"/>
                  <a:pt x="60" y="29"/>
                  <a:pt x="62" y="33"/>
                </a:cubicBezTo>
                <a:cubicBezTo>
                  <a:pt x="63" y="35"/>
                  <a:pt x="66" y="33"/>
                  <a:pt x="65" y="38"/>
                </a:cubicBezTo>
                <a:cubicBezTo>
                  <a:pt x="65" y="40"/>
                  <a:pt x="63" y="44"/>
                  <a:pt x="60" y="44"/>
                </a:cubicBezTo>
                <a:cubicBezTo>
                  <a:pt x="57" y="45"/>
                  <a:pt x="54" y="37"/>
                  <a:pt x="46" y="36"/>
                </a:cubicBezTo>
                <a:cubicBezTo>
                  <a:pt x="42" y="36"/>
                  <a:pt x="36" y="42"/>
                  <a:pt x="41" y="47"/>
                </a:cubicBezTo>
                <a:cubicBezTo>
                  <a:pt x="44" y="50"/>
                  <a:pt x="49" y="44"/>
                  <a:pt x="51" y="48"/>
                </a:cubicBezTo>
                <a:cubicBezTo>
                  <a:pt x="52" y="52"/>
                  <a:pt x="51" y="58"/>
                  <a:pt x="56" y="61"/>
                </a:cubicBezTo>
                <a:cubicBezTo>
                  <a:pt x="58" y="62"/>
                  <a:pt x="61" y="63"/>
                  <a:pt x="64" y="65"/>
                </a:cubicBezTo>
                <a:cubicBezTo>
                  <a:pt x="59" y="66"/>
                  <a:pt x="54" y="67"/>
                  <a:pt x="48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5" y="66"/>
                  <a:pt x="48" y="65"/>
                  <a:pt x="47" y="61"/>
                </a:cubicBezTo>
                <a:cubicBezTo>
                  <a:pt x="46" y="55"/>
                  <a:pt x="36" y="58"/>
                  <a:pt x="29" y="51"/>
                </a:cubicBezTo>
                <a:cubicBezTo>
                  <a:pt x="27" y="48"/>
                  <a:pt x="22" y="41"/>
                  <a:pt x="22" y="33"/>
                </a:cubicBezTo>
                <a:cubicBezTo>
                  <a:pt x="19" y="39"/>
                  <a:pt x="17" y="47"/>
                  <a:pt x="17" y="55"/>
                </a:cubicBezTo>
                <a:cubicBezTo>
                  <a:pt x="17" y="57"/>
                  <a:pt x="17" y="60"/>
                  <a:pt x="17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5" y="62"/>
                  <a:pt x="13" y="63"/>
                  <a:pt x="11" y="63"/>
                </a:cubicBezTo>
                <a:cubicBezTo>
                  <a:pt x="10" y="61"/>
                  <a:pt x="10" y="58"/>
                  <a:pt x="10" y="55"/>
                </a:cubicBezTo>
                <a:cubicBezTo>
                  <a:pt x="10" y="25"/>
                  <a:pt x="35" y="0"/>
                  <a:pt x="65" y="0"/>
                </a:cubicBezTo>
                <a:cubicBezTo>
                  <a:pt x="95" y="0"/>
                  <a:pt x="119" y="25"/>
                  <a:pt x="119" y="5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5" name="Google Shape;5585;p23"/>
          <p:cNvSpPr/>
          <p:nvPr/>
        </p:nvSpPr>
        <p:spPr>
          <a:xfrm>
            <a:off x="3125788" y="3760787"/>
            <a:ext cx="274637" cy="217488"/>
          </a:xfrm>
          <a:custGeom>
            <a:rect b="b" l="l" r="r" t="t"/>
            <a:pathLst>
              <a:path extrusionOk="0" h="95" w="120">
                <a:moveTo>
                  <a:pt x="58" y="55"/>
                </a:moveTo>
                <a:cubicBezTo>
                  <a:pt x="58" y="43"/>
                  <a:pt x="67" y="34"/>
                  <a:pt x="78" y="34"/>
                </a:cubicBezTo>
                <a:cubicBezTo>
                  <a:pt x="89" y="34"/>
                  <a:pt x="98" y="43"/>
                  <a:pt x="98" y="55"/>
                </a:cubicBezTo>
                <a:cubicBezTo>
                  <a:pt x="98" y="66"/>
                  <a:pt x="89" y="75"/>
                  <a:pt x="78" y="75"/>
                </a:cubicBezTo>
                <a:cubicBezTo>
                  <a:pt x="67" y="75"/>
                  <a:pt x="58" y="66"/>
                  <a:pt x="58" y="55"/>
                </a:cubicBezTo>
                <a:moveTo>
                  <a:pt x="117" y="84"/>
                </a:moveTo>
                <a:cubicBezTo>
                  <a:pt x="103" y="70"/>
                  <a:pt x="103" y="70"/>
                  <a:pt x="103" y="70"/>
                </a:cubicBezTo>
                <a:cubicBezTo>
                  <a:pt x="106" y="66"/>
                  <a:pt x="108" y="60"/>
                  <a:pt x="108" y="55"/>
                </a:cubicBezTo>
                <a:cubicBezTo>
                  <a:pt x="108" y="38"/>
                  <a:pt x="94" y="25"/>
                  <a:pt x="78" y="25"/>
                </a:cubicBezTo>
                <a:cubicBezTo>
                  <a:pt x="62" y="25"/>
                  <a:pt x="48" y="38"/>
                  <a:pt x="48" y="55"/>
                </a:cubicBezTo>
                <a:cubicBezTo>
                  <a:pt x="48" y="71"/>
                  <a:pt x="62" y="84"/>
                  <a:pt x="78" y="84"/>
                </a:cubicBezTo>
                <a:cubicBezTo>
                  <a:pt x="84" y="84"/>
                  <a:pt x="89" y="82"/>
                  <a:pt x="94" y="80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109" y="95"/>
                  <a:pt x="111" y="95"/>
                  <a:pt x="112" y="95"/>
                </a:cubicBezTo>
                <a:cubicBezTo>
                  <a:pt x="114" y="95"/>
                  <a:pt x="116" y="95"/>
                  <a:pt x="117" y="93"/>
                </a:cubicBezTo>
                <a:cubicBezTo>
                  <a:pt x="120" y="91"/>
                  <a:pt x="120" y="87"/>
                  <a:pt x="117" y="84"/>
                </a:cubicBezTo>
                <a:moveTo>
                  <a:pt x="97" y="0"/>
                </a:moveTo>
                <a:cubicBezTo>
                  <a:pt x="91" y="0"/>
                  <a:pt x="91" y="0"/>
                  <a:pt x="91" y="0"/>
                </a:cubicBezTo>
                <a:cubicBezTo>
                  <a:pt x="90" y="0"/>
                  <a:pt x="90" y="1"/>
                  <a:pt x="90" y="2"/>
                </a:cubicBezTo>
                <a:cubicBezTo>
                  <a:pt x="90" y="23"/>
                  <a:pt x="90" y="23"/>
                  <a:pt x="90" y="23"/>
                </a:cubicBezTo>
                <a:cubicBezTo>
                  <a:pt x="93" y="24"/>
                  <a:pt x="96" y="26"/>
                  <a:pt x="98" y="28"/>
                </a:cubicBezTo>
                <a:cubicBezTo>
                  <a:pt x="98" y="2"/>
                  <a:pt x="98" y="2"/>
                  <a:pt x="98" y="2"/>
                </a:cubicBezTo>
                <a:cubicBezTo>
                  <a:pt x="98" y="1"/>
                  <a:pt x="98" y="0"/>
                  <a:pt x="97" y="0"/>
                </a:cubicBezTo>
                <a:moveTo>
                  <a:pt x="84" y="0"/>
                </a:moveTo>
                <a:cubicBezTo>
                  <a:pt x="83" y="0"/>
                  <a:pt x="83" y="0"/>
                  <a:pt x="83" y="0"/>
                </a:cubicBezTo>
                <a:cubicBezTo>
                  <a:pt x="82" y="0"/>
                  <a:pt x="81" y="1"/>
                  <a:pt x="81" y="2"/>
                </a:cubicBezTo>
                <a:cubicBezTo>
                  <a:pt x="81" y="21"/>
                  <a:pt x="81" y="21"/>
                  <a:pt x="81" y="21"/>
                </a:cubicBezTo>
                <a:cubicBezTo>
                  <a:pt x="83" y="22"/>
                  <a:pt x="84" y="22"/>
                  <a:pt x="86" y="22"/>
                </a:cubicBezTo>
                <a:cubicBezTo>
                  <a:pt x="86" y="2"/>
                  <a:pt x="86" y="2"/>
                  <a:pt x="86" y="2"/>
                </a:cubicBezTo>
                <a:cubicBezTo>
                  <a:pt x="86" y="1"/>
                  <a:pt x="85" y="0"/>
                  <a:pt x="84" y="0"/>
                </a:cubicBezTo>
                <a:moveTo>
                  <a:pt x="75" y="0"/>
                </a:moveTo>
                <a:cubicBezTo>
                  <a:pt x="75" y="0"/>
                  <a:pt x="75" y="0"/>
                  <a:pt x="75" y="0"/>
                </a:cubicBezTo>
                <a:cubicBezTo>
                  <a:pt x="74" y="0"/>
                  <a:pt x="73" y="1"/>
                  <a:pt x="73" y="2"/>
                </a:cubicBezTo>
                <a:cubicBezTo>
                  <a:pt x="73" y="22"/>
                  <a:pt x="73" y="22"/>
                  <a:pt x="73" y="22"/>
                </a:cubicBezTo>
                <a:cubicBezTo>
                  <a:pt x="74" y="21"/>
                  <a:pt x="75" y="21"/>
                  <a:pt x="76" y="21"/>
                </a:cubicBezTo>
                <a:cubicBezTo>
                  <a:pt x="76" y="2"/>
                  <a:pt x="76" y="2"/>
                  <a:pt x="76" y="2"/>
                </a:cubicBezTo>
                <a:cubicBezTo>
                  <a:pt x="76" y="1"/>
                  <a:pt x="76" y="0"/>
                  <a:pt x="75" y="0"/>
                </a:cubicBezTo>
                <a:moveTo>
                  <a:pt x="63" y="0"/>
                </a:moveTo>
                <a:cubicBezTo>
                  <a:pt x="52" y="0"/>
                  <a:pt x="52" y="0"/>
                  <a:pt x="52" y="0"/>
                </a:cubicBezTo>
                <a:cubicBezTo>
                  <a:pt x="52" y="0"/>
                  <a:pt x="51" y="1"/>
                  <a:pt x="51" y="2"/>
                </a:cubicBezTo>
                <a:cubicBezTo>
                  <a:pt x="51" y="35"/>
                  <a:pt x="51" y="35"/>
                  <a:pt x="51" y="35"/>
                </a:cubicBezTo>
                <a:cubicBezTo>
                  <a:pt x="54" y="31"/>
                  <a:pt x="59" y="27"/>
                  <a:pt x="64" y="24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1"/>
                  <a:pt x="64" y="0"/>
                  <a:pt x="63" y="0"/>
                </a:cubicBezTo>
                <a:moveTo>
                  <a:pt x="42" y="0"/>
                </a:move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8" y="1"/>
                  <a:pt x="38" y="2"/>
                </a:cubicBezTo>
                <a:cubicBezTo>
                  <a:pt x="38" y="66"/>
                  <a:pt x="38" y="66"/>
                  <a:pt x="38" y="66"/>
                </a:cubicBezTo>
                <a:cubicBezTo>
                  <a:pt x="38" y="67"/>
                  <a:pt x="39" y="68"/>
                  <a:pt x="40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3" y="68"/>
                  <a:pt x="44" y="67"/>
                  <a:pt x="44" y="66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1"/>
                  <a:pt x="43" y="0"/>
                  <a:pt x="42" y="0"/>
                </a:cubicBezTo>
                <a:moveTo>
                  <a:pt x="27" y="0"/>
                </a:move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7" y="1"/>
                  <a:pt x="17" y="2"/>
                </a:cubicBezTo>
                <a:cubicBezTo>
                  <a:pt x="17" y="66"/>
                  <a:pt x="17" y="66"/>
                  <a:pt x="17" y="66"/>
                </a:cubicBezTo>
                <a:cubicBezTo>
                  <a:pt x="17" y="67"/>
                  <a:pt x="18" y="68"/>
                  <a:pt x="19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8" y="68"/>
                  <a:pt x="29" y="67"/>
                  <a:pt x="29" y="66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8" y="0"/>
                  <a:pt x="27" y="0"/>
                </a:cubicBezTo>
                <a:moveTo>
                  <a:pt x="7" y="68"/>
                </a:moveTo>
                <a:cubicBezTo>
                  <a:pt x="2" y="68"/>
                  <a:pt x="2" y="68"/>
                  <a:pt x="2" y="68"/>
                </a:cubicBezTo>
                <a:cubicBezTo>
                  <a:pt x="1" y="68"/>
                  <a:pt x="0" y="67"/>
                  <a:pt x="0" y="6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2"/>
                </a:cubicBezTo>
                <a:cubicBezTo>
                  <a:pt x="8" y="66"/>
                  <a:pt x="8" y="66"/>
                  <a:pt x="8" y="66"/>
                </a:cubicBezTo>
                <a:cubicBezTo>
                  <a:pt x="8" y="67"/>
                  <a:pt x="8" y="68"/>
                  <a:pt x="7" y="6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6" name="Google Shape;5586;p23"/>
          <p:cNvSpPr/>
          <p:nvPr/>
        </p:nvSpPr>
        <p:spPr>
          <a:xfrm>
            <a:off x="4757738" y="3730624"/>
            <a:ext cx="269875" cy="277813"/>
          </a:xfrm>
          <a:custGeom>
            <a:rect b="b" l="l" r="r" t="t"/>
            <a:pathLst>
              <a:path extrusionOk="0" h="121" w="118">
                <a:moveTo>
                  <a:pt x="87" y="6"/>
                </a:moveTo>
                <a:cubicBezTo>
                  <a:pt x="87" y="6"/>
                  <a:pt x="80" y="11"/>
                  <a:pt x="79" y="13"/>
                </a:cubicBezTo>
                <a:cubicBezTo>
                  <a:pt x="78" y="14"/>
                  <a:pt x="78" y="17"/>
                  <a:pt x="80" y="18"/>
                </a:cubicBezTo>
                <a:cubicBezTo>
                  <a:pt x="82" y="19"/>
                  <a:pt x="85" y="18"/>
                  <a:pt x="86" y="16"/>
                </a:cubicBezTo>
                <a:cubicBezTo>
                  <a:pt x="87" y="14"/>
                  <a:pt x="87" y="6"/>
                  <a:pt x="87" y="6"/>
                </a:cubicBezTo>
                <a:moveTo>
                  <a:pt x="72" y="0"/>
                </a:moveTo>
                <a:cubicBezTo>
                  <a:pt x="72" y="0"/>
                  <a:pt x="65" y="5"/>
                  <a:pt x="64" y="7"/>
                </a:cubicBezTo>
                <a:cubicBezTo>
                  <a:pt x="63" y="9"/>
                  <a:pt x="64" y="12"/>
                  <a:pt x="66" y="13"/>
                </a:cubicBezTo>
                <a:cubicBezTo>
                  <a:pt x="68" y="14"/>
                  <a:pt x="70" y="13"/>
                  <a:pt x="71" y="11"/>
                </a:cubicBezTo>
                <a:cubicBezTo>
                  <a:pt x="72" y="9"/>
                  <a:pt x="72" y="0"/>
                  <a:pt x="72" y="0"/>
                </a:cubicBezTo>
                <a:moveTo>
                  <a:pt x="54" y="0"/>
                </a:moveTo>
                <a:cubicBezTo>
                  <a:pt x="54" y="0"/>
                  <a:pt x="47" y="5"/>
                  <a:pt x="46" y="7"/>
                </a:cubicBezTo>
                <a:cubicBezTo>
                  <a:pt x="45" y="9"/>
                  <a:pt x="45" y="12"/>
                  <a:pt x="47" y="13"/>
                </a:cubicBezTo>
                <a:cubicBezTo>
                  <a:pt x="49" y="14"/>
                  <a:pt x="51" y="13"/>
                  <a:pt x="52" y="11"/>
                </a:cubicBezTo>
                <a:cubicBezTo>
                  <a:pt x="53" y="9"/>
                  <a:pt x="54" y="0"/>
                  <a:pt x="54" y="0"/>
                </a:cubicBezTo>
                <a:moveTo>
                  <a:pt x="38" y="6"/>
                </a:moveTo>
                <a:cubicBezTo>
                  <a:pt x="38" y="6"/>
                  <a:pt x="31" y="11"/>
                  <a:pt x="30" y="13"/>
                </a:cubicBezTo>
                <a:cubicBezTo>
                  <a:pt x="29" y="15"/>
                  <a:pt x="30" y="17"/>
                  <a:pt x="32" y="18"/>
                </a:cubicBezTo>
                <a:cubicBezTo>
                  <a:pt x="33" y="19"/>
                  <a:pt x="36" y="18"/>
                  <a:pt x="37" y="17"/>
                </a:cubicBezTo>
                <a:cubicBezTo>
                  <a:pt x="38" y="15"/>
                  <a:pt x="38" y="6"/>
                  <a:pt x="38" y="6"/>
                </a:cubicBezTo>
                <a:moveTo>
                  <a:pt x="118" y="70"/>
                </a:moveTo>
                <a:cubicBezTo>
                  <a:pt x="115" y="68"/>
                  <a:pt x="111" y="66"/>
                  <a:pt x="106" y="66"/>
                </a:cubicBezTo>
                <a:cubicBezTo>
                  <a:pt x="98" y="66"/>
                  <a:pt x="92" y="70"/>
                  <a:pt x="90" y="74"/>
                </a:cubicBezTo>
                <a:cubicBezTo>
                  <a:pt x="90" y="74"/>
                  <a:pt x="90" y="74"/>
                  <a:pt x="90" y="74"/>
                </a:cubicBezTo>
                <a:cubicBezTo>
                  <a:pt x="88" y="69"/>
                  <a:pt x="82" y="66"/>
                  <a:pt x="74" y="66"/>
                </a:cubicBezTo>
                <a:cubicBezTo>
                  <a:pt x="70" y="66"/>
                  <a:pt x="65" y="68"/>
                  <a:pt x="62" y="70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62" y="114"/>
                  <a:pt x="55" y="121"/>
                  <a:pt x="46" y="121"/>
                </a:cubicBezTo>
                <a:cubicBezTo>
                  <a:pt x="37" y="121"/>
                  <a:pt x="30" y="114"/>
                  <a:pt x="30" y="105"/>
                </a:cubicBezTo>
                <a:cubicBezTo>
                  <a:pt x="30" y="103"/>
                  <a:pt x="32" y="102"/>
                  <a:pt x="34" y="102"/>
                </a:cubicBezTo>
                <a:cubicBezTo>
                  <a:pt x="36" y="102"/>
                  <a:pt x="37" y="103"/>
                  <a:pt x="37" y="105"/>
                </a:cubicBezTo>
                <a:cubicBezTo>
                  <a:pt x="37" y="110"/>
                  <a:pt x="41" y="114"/>
                  <a:pt x="46" y="114"/>
                </a:cubicBezTo>
                <a:cubicBezTo>
                  <a:pt x="51" y="114"/>
                  <a:pt x="55" y="110"/>
                  <a:pt x="55" y="105"/>
                </a:cubicBezTo>
                <a:cubicBezTo>
                  <a:pt x="55" y="70"/>
                  <a:pt x="55" y="70"/>
                  <a:pt x="55" y="70"/>
                </a:cubicBezTo>
                <a:cubicBezTo>
                  <a:pt x="52" y="68"/>
                  <a:pt x="48" y="66"/>
                  <a:pt x="43" y="66"/>
                </a:cubicBezTo>
                <a:cubicBezTo>
                  <a:pt x="35" y="66"/>
                  <a:pt x="29" y="70"/>
                  <a:pt x="28" y="74"/>
                </a:cubicBezTo>
                <a:cubicBezTo>
                  <a:pt x="27" y="74"/>
                  <a:pt x="27" y="74"/>
                  <a:pt x="27" y="74"/>
                </a:cubicBezTo>
                <a:cubicBezTo>
                  <a:pt x="26" y="69"/>
                  <a:pt x="19" y="66"/>
                  <a:pt x="12" y="66"/>
                </a:cubicBezTo>
                <a:cubicBezTo>
                  <a:pt x="7" y="66"/>
                  <a:pt x="2" y="68"/>
                  <a:pt x="0" y="70"/>
                </a:cubicBezTo>
                <a:cubicBezTo>
                  <a:pt x="2" y="44"/>
                  <a:pt x="26" y="24"/>
                  <a:pt x="55" y="23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18"/>
                  <a:pt x="57" y="17"/>
                  <a:pt x="59" y="17"/>
                </a:cubicBezTo>
                <a:cubicBezTo>
                  <a:pt x="61" y="17"/>
                  <a:pt x="62" y="18"/>
                  <a:pt x="62" y="20"/>
                </a:cubicBezTo>
                <a:cubicBezTo>
                  <a:pt x="62" y="23"/>
                  <a:pt x="62" y="23"/>
                  <a:pt x="62" y="23"/>
                </a:cubicBezTo>
                <a:cubicBezTo>
                  <a:pt x="92" y="24"/>
                  <a:pt x="116" y="44"/>
                  <a:pt x="118" y="7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7" name="Google Shape;5587;p23"/>
          <p:cNvSpPr/>
          <p:nvPr/>
        </p:nvSpPr>
        <p:spPr>
          <a:xfrm>
            <a:off x="5133975" y="3762374"/>
            <a:ext cx="269875" cy="215900"/>
          </a:xfrm>
          <a:custGeom>
            <a:rect b="b" l="l" r="r" t="t"/>
            <a:pathLst>
              <a:path extrusionOk="0" h="94" w="118">
                <a:moveTo>
                  <a:pt x="60" y="40"/>
                </a:moveTo>
                <a:cubicBezTo>
                  <a:pt x="60" y="45"/>
                  <a:pt x="60" y="45"/>
                  <a:pt x="60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0"/>
                  <a:pt x="57" y="40"/>
                  <a:pt x="57" y="40"/>
                </a:cubicBezTo>
                <a:cubicBezTo>
                  <a:pt x="55" y="40"/>
                  <a:pt x="55" y="40"/>
                  <a:pt x="55" y="40"/>
                </a:cubicBezTo>
                <a:cubicBezTo>
                  <a:pt x="59" y="35"/>
                  <a:pt x="59" y="35"/>
                  <a:pt x="59" y="35"/>
                </a:cubicBezTo>
                <a:cubicBezTo>
                  <a:pt x="63" y="40"/>
                  <a:pt x="63" y="40"/>
                  <a:pt x="63" y="40"/>
                </a:cubicBezTo>
                <a:cubicBezTo>
                  <a:pt x="63" y="40"/>
                  <a:pt x="63" y="40"/>
                  <a:pt x="60" y="40"/>
                </a:cubicBezTo>
                <a:moveTo>
                  <a:pt x="66" y="29"/>
                </a:moveTo>
                <a:cubicBezTo>
                  <a:pt x="60" y="29"/>
                  <a:pt x="60" y="29"/>
                  <a:pt x="60" y="29"/>
                </a:cubicBezTo>
                <a:cubicBezTo>
                  <a:pt x="60" y="32"/>
                  <a:pt x="60" y="32"/>
                  <a:pt x="60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29"/>
                  <a:pt x="58" y="29"/>
                  <a:pt x="58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0" y="29"/>
                  <a:pt x="48" y="31"/>
                  <a:pt x="48" y="33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7"/>
                  <a:pt x="50" y="49"/>
                  <a:pt x="52" y="49"/>
                </a:cubicBezTo>
                <a:cubicBezTo>
                  <a:pt x="66" y="49"/>
                  <a:pt x="66" y="49"/>
                  <a:pt x="66" y="49"/>
                </a:cubicBezTo>
                <a:cubicBezTo>
                  <a:pt x="68" y="49"/>
                  <a:pt x="70" y="47"/>
                  <a:pt x="70" y="45"/>
                </a:cubicBezTo>
                <a:cubicBezTo>
                  <a:pt x="70" y="33"/>
                  <a:pt x="70" y="33"/>
                  <a:pt x="70" y="33"/>
                </a:cubicBezTo>
                <a:cubicBezTo>
                  <a:pt x="70" y="31"/>
                  <a:pt x="68" y="29"/>
                  <a:pt x="66" y="29"/>
                </a:cubicBezTo>
                <a:moveTo>
                  <a:pt x="73" y="63"/>
                </a:moveTo>
                <a:cubicBezTo>
                  <a:pt x="73" y="69"/>
                  <a:pt x="73" y="69"/>
                  <a:pt x="73" y="69"/>
                </a:cubicBezTo>
                <a:cubicBezTo>
                  <a:pt x="69" y="69"/>
                  <a:pt x="69" y="69"/>
                  <a:pt x="69" y="69"/>
                </a:cubicBezTo>
                <a:cubicBezTo>
                  <a:pt x="69" y="63"/>
                  <a:pt x="69" y="63"/>
                  <a:pt x="69" y="63"/>
                </a:cubicBezTo>
                <a:cubicBezTo>
                  <a:pt x="67" y="63"/>
                  <a:pt x="67" y="63"/>
                  <a:pt x="67" y="63"/>
                </a:cubicBezTo>
                <a:cubicBezTo>
                  <a:pt x="71" y="58"/>
                  <a:pt x="71" y="58"/>
                  <a:pt x="71" y="58"/>
                </a:cubicBezTo>
                <a:cubicBezTo>
                  <a:pt x="75" y="63"/>
                  <a:pt x="75" y="63"/>
                  <a:pt x="75" y="63"/>
                </a:cubicBezTo>
                <a:cubicBezTo>
                  <a:pt x="75" y="63"/>
                  <a:pt x="75" y="63"/>
                  <a:pt x="73" y="63"/>
                </a:cubicBezTo>
                <a:moveTo>
                  <a:pt x="78" y="52"/>
                </a:moveTo>
                <a:cubicBezTo>
                  <a:pt x="73" y="52"/>
                  <a:pt x="73" y="52"/>
                  <a:pt x="73" y="52"/>
                </a:cubicBezTo>
                <a:cubicBezTo>
                  <a:pt x="73" y="55"/>
                  <a:pt x="73" y="55"/>
                  <a:pt x="73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2"/>
                  <a:pt x="70" y="52"/>
                  <a:pt x="70" y="52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52"/>
                  <a:pt x="61" y="54"/>
                  <a:pt x="61" y="56"/>
                </a:cubicBezTo>
                <a:cubicBezTo>
                  <a:pt x="61" y="68"/>
                  <a:pt x="61" y="68"/>
                  <a:pt x="61" y="68"/>
                </a:cubicBezTo>
                <a:cubicBezTo>
                  <a:pt x="61" y="70"/>
                  <a:pt x="62" y="72"/>
                  <a:pt x="64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80" y="72"/>
                  <a:pt x="82" y="70"/>
                  <a:pt x="82" y="68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4"/>
                  <a:pt x="80" y="52"/>
                  <a:pt x="78" y="52"/>
                </a:cubicBezTo>
                <a:moveTo>
                  <a:pt x="48" y="63"/>
                </a:moveTo>
                <a:cubicBezTo>
                  <a:pt x="48" y="69"/>
                  <a:pt x="48" y="69"/>
                  <a:pt x="48" y="69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63"/>
                  <a:pt x="45" y="63"/>
                  <a:pt x="45" y="63"/>
                </a:cubicBezTo>
                <a:cubicBezTo>
                  <a:pt x="42" y="63"/>
                  <a:pt x="42" y="63"/>
                  <a:pt x="42" y="63"/>
                </a:cubicBezTo>
                <a:cubicBezTo>
                  <a:pt x="46" y="58"/>
                  <a:pt x="46" y="58"/>
                  <a:pt x="46" y="58"/>
                </a:cubicBezTo>
                <a:cubicBezTo>
                  <a:pt x="50" y="63"/>
                  <a:pt x="50" y="63"/>
                  <a:pt x="50" y="63"/>
                </a:cubicBezTo>
                <a:cubicBezTo>
                  <a:pt x="50" y="63"/>
                  <a:pt x="50" y="63"/>
                  <a:pt x="48" y="63"/>
                </a:cubicBezTo>
                <a:moveTo>
                  <a:pt x="54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5"/>
                  <a:pt x="48" y="55"/>
                  <a:pt x="48" y="55"/>
                </a:cubicBezTo>
                <a:cubicBezTo>
                  <a:pt x="46" y="55"/>
                  <a:pt x="46" y="55"/>
                  <a:pt x="46" y="55"/>
                </a:cubicBezTo>
                <a:cubicBezTo>
                  <a:pt x="46" y="52"/>
                  <a:pt x="46" y="52"/>
                  <a:pt x="46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38" y="52"/>
                  <a:pt x="36" y="54"/>
                  <a:pt x="36" y="56"/>
                </a:cubicBezTo>
                <a:cubicBezTo>
                  <a:pt x="36" y="68"/>
                  <a:pt x="36" y="68"/>
                  <a:pt x="36" y="68"/>
                </a:cubicBezTo>
                <a:cubicBezTo>
                  <a:pt x="36" y="70"/>
                  <a:pt x="38" y="72"/>
                  <a:pt x="40" y="72"/>
                </a:cubicBezTo>
                <a:cubicBezTo>
                  <a:pt x="54" y="72"/>
                  <a:pt x="54" y="72"/>
                  <a:pt x="54" y="72"/>
                </a:cubicBezTo>
                <a:cubicBezTo>
                  <a:pt x="56" y="72"/>
                  <a:pt x="58" y="70"/>
                  <a:pt x="58" y="68"/>
                </a:cubicBezTo>
                <a:cubicBezTo>
                  <a:pt x="58" y="56"/>
                  <a:pt x="58" y="56"/>
                  <a:pt x="58" y="56"/>
                </a:cubicBezTo>
                <a:cubicBezTo>
                  <a:pt x="58" y="54"/>
                  <a:pt x="56" y="52"/>
                  <a:pt x="54" y="52"/>
                </a:cubicBezTo>
                <a:moveTo>
                  <a:pt x="87" y="74"/>
                </a:moveTo>
                <a:cubicBezTo>
                  <a:pt x="31" y="74"/>
                  <a:pt x="31" y="74"/>
                  <a:pt x="31" y="74"/>
                </a:cubicBezTo>
                <a:cubicBezTo>
                  <a:pt x="31" y="15"/>
                  <a:pt x="31" y="15"/>
                  <a:pt x="31" y="15"/>
                </a:cubicBezTo>
                <a:cubicBezTo>
                  <a:pt x="87" y="15"/>
                  <a:pt x="87" y="15"/>
                  <a:pt x="87" y="15"/>
                </a:cubicBezTo>
                <a:lnTo>
                  <a:pt x="87" y="74"/>
                </a:lnTo>
                <a:close/>
                <a:moveTo>
                  <a:pt x="115" y="12"/>
                </a:moveTo>
                <a:cubicBezTo>
                  <a:pt x="94" y="12"/>
                  <a:pt x="94" y="12"/>
                  <a:pt x="94" y="12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2"/>
                  <a:pt x="93" y="0"/>
                  <a:pt x="9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5" y="0"/>
                  <a:pt x="24" y="2"/>
                  <a:pt x="24" y="4"/>
                </a:cubicBezTo>
                <a:cubicBezTo>
                  <a:pt x="24" y="12"/>
                  <a:pt x="24" y="12"/>
                  <a:pt x="24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2"/>
                  <a:pt x="0" y="14"/>
                  <a:pt x="0" y="1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1" y="79"/>
                  <a:pt x="3" y="79"/>
                </a:cubicBezTo>
                <a:cubicBezTo>
                  <a:pt x="24" y="79"/>
                  <a:pt x="24" y="79"/>
                  <a:pt x="24" y="79"/>
                </a:cubicBezTo>
                <a:cubicBezTo>
                  <a:pt x="24" y="85"/>
                  <a:pt x="24" y="85"/>
                  <a:pt x="24" y="85"/>
                </a:cubicBezTo>
                <a:cubicBezTo>
                  <a:pt x="24" y="86"/>
                  <a:pt x="25" y="86"/>
                  <a:pt x="26" y="86"/>
                </a:cubicBezTo>
                <a:cubicBezTo>
                  <a:pt x="28" y="86"/>
                  <a:pt x="28" y="86"/>
                  <a:pt x="28" y="86"/>
                </a:cubicBezTo>
                <a:cubicBezTo>
                  <a:pt x="28" y="92"/>
                  <a:pt x="28" y="92"/>
                  <a:pt x="28" y="92"/>
                </a:cubicBezTo>
                <a:cubicBezTo>
                  <a:pt x="28" y="93"/>
                  <a:pt x="29" y="94"/>
                  <a:pt x="30" y="94"/>
                </a:cubicBezTo>
                <a:cubicBezTo>
                  <a:pt x="41" y="94"/>
                  <a:pt x="41" y="94"/>
                  <a:pt x="41" y="94"/>
                </a:cubicBezTo>
                <a:cubicBezTo>
                  <a:pt x="42" y="94"/>
                  <a:pt x="43" y="93"/>
                  <a:pt x="43" y="92"/>
                </a:cubicBezTo>
                <a:cubicBezTo>
                  <a:pt x="43" y="86"/>
                  <a:pt x="43" y="86"/>
                  <a:pt x="43" y="86"/>
                </a:cubicBezTo>
                <a:cubicBezTo>
                  <a:pt x="75" y="86"/>
                  <a:pt x="75" y="86"/>
                  <a:pt x="75" y="86"/>
                </a:cubicBezTo>
                <a:cubicBezTo>
                  <a:pt x="75" y="92"/>
                  <a:pt x="75" y="92"/>
                  <a:pt x="75" y="92"/>
                </a:cubicBezTo>
                <a:cubicBezTo>
                  <a:pt x="75" y="93"/>
                  <a:pt x="76" y="94"/>
                  <a:pt x="77" y="94"/>
                </a:cubicBezTo>
                <a:cubicBezTo>
                  <a:pt x="88" y="94"/>
                  <a:pt x="88" y="94"/>
                  <a:pt x="88" y="94"/>
                </a:cubicBezTo>
                <a:cubicBezTo>
                  <a:pt x="89" y="94"/>
                  <a:pt x="90" y="93"/>
                  <a:pt x="90" y="92"/>
                </a:cubicBezTo>
                <a:cubicBezTo>
                  <a:pt x="90" y="86"/>
                  <a:pt x="90" y="86"/>
                  <a:pt x="90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3" y="86"/>
                  <a:pt x="94" y="86"/>
                  <a:pt x="94" y="85"/>
                </a:cubicBezTo>
                <a:cubicBezTo>
                  <a:pt x="94" y="79"/>
                  <a:pt x="94" y="79"/>
                  <a:pt x="94" y="79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17" y="79"/>
                  <a:pt x="118" y="77"/>
                  <a:pt x="118" y="76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8" y="14"/>
                  <a:pt x="117" y="12"/>
                  <a:pt x="115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8" name="Google Shape;5588;p23"/>
          <p:cNvSpPr/>
          <p:nvPr/>
        </p:nvSpPr>
        <p:spPr>
          <a:xfrm>
            <a:off x="7607300" y="3756024"/>
            <a:ext cx="273050" cy="227013"/>
          </a:xfrm>
          <a:custGeom>
            <a:rect b="b" l="l" r="r" t="t"/>
            <a:pathLst>
              <a:path extrusionOk="0" h="99" w="119">
                <a:moveTo>
                  <a:pt x="78" y="58"/>
                </a:moveTo>
                <a:cubicBezTo>
                  <a:pt x="73" y="58"/>
                  <a:pt x="73" y="58"/>
                  <a:pt x="73" y="58"/>
                </a:cubicBezTo>
                <a:cubicBezTo>
                  <a:pt x="73" y="66"/>
                  <a:pt x="73" y="66"/>
                  <a:pt x="73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58"/>
                  <a:pt x="70" y="58"/>
                  <a:pt x="70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3" y="58"/>
                  <a:pt x="61" y="60"/>
                  <a:pt x="61" y="62"/>
                </a:cubicBezTo>
                <a:cubicBezTo>
                  <a:pt x="61" y="74"/>
                  <a:pt x="61" y="74"/>
                  <a:pt x="61" y="74"/>
                </a:cubicBezTo>
                <a:cubicBezTo>
                  <a:pt x="61" y="76"/>
                  <a:pt x="63" y="78"/>
                  <a:pt x="65" y="78"/>
                </a:cubicBezTo>
                <a:cubicBezTo>
                  <a:pt x="78" y="78"/>
                  <a:pt x="78" y="78"/>
                  <a:pt x="78" y="78"/>
                </a:cubicBezTo>
                <a:cubicBezTo>
                  <a:pt x="80" y="78"/>
                  <a:pt x="82" y="76"/>
                  <a:pt x="82" y="74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0"/>
                  <a:pt x="80" y="58"/>
                  <a:pt x="78" y="58"/>
                </a:cubicBezTo>
                <a:moveTo>
                  <a:pt x="55" y="58"/>
                </a:moveTo>
                <a:cubicBezTo>
                  <a:pt x="49" y="58"/>
                  <a:pt x="49" y="58"/>
                  <a:pt x="49" y="58"/>
                </a:cubicBezTo>
                <a:cubicBezTo>
                  <a:pt x="49" y="66"/>
                  <a:pt x="49" y="66"/>
                  <a:pt x="49" y="66"/>
                </a:cubicBezTo>
                <a:cubicBezTo>
                  <a:pt x="47" y="66"/>
                  <a:pt x="47" y="66"/>
                  <a:pt x="47" y="66"/>
                </a:cubicBezTo>
                <a:cubicBezTo>
                  <a:pt x="47" y="58"/>
                  <a:pt x="47" y="58"/>
                  <a:pt x="47" y="58"/>
                </a:cubicBezTo>
                <a:cubicBezTo>
                  <a:pt x="41" y="58"/>
                  <a:pt x="41" y="58"/>
                  <a:pt x="41" y="58"/>
                </a:cubicBezTo>
                <a:cubicBezTo>
                  <a:pt x="39" y="58"/>
                  <a:pt x="38" y="60"/>
                  <a:pt x="38" y="62"/>
                </a:cubicBezTo>
                <a:cubicBezTo>
                  <a:pt x="38" y="74"/>
                  <a:pt x="38" y="74"/>
                  <a:pt x="38" y="74"/>
                </a:cubicBezTo>
                <a:cubicBezTo>
                  <a:pt x="38" y="76"/>
                  <a:pt x="39" y="78"/>
                  <a:pt x="41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7" y="78"/>
                  <a:pt x="58" y="76"/>
                  <a:pt x="58" y="74"/>
                </a:cubicBezTo>
                <a:cubicBezTo>
                  <a:pt x="58" y="62"/>
                  <a:pt x="58" y="62"/>
                  <a:pt x="58" y="62"/>
                </a:cubicBezTo>
                <a:cubicBezTo>
                  <a:pt x="58" y="60"/>
                  <a:pt x="57" y="58"/>
                  <a:pt x="55" y="58"/>
                </a:cubicBezTo>
                <a:moveTo>
                  <a:pt x="89" y="80"/>
                </a:moveTo>
                <a:cubicBezTo>
                  <a:pt x="84" y="80"/>
                  <a:pt x="84" y="80"/>
                  <a:pt x="84" y="80"/>
                </a:cubicBezTo>
                <a:cubicBezTo>
                  <a:pt x="84" y="87"/>
                  <a:pt x="84" y="87"/>
                  <a:pt x="84" y="87"/>
                </a:cubicBezTo>
                <a:cubicBezTo>
                  <a:pt x="81" y="87"/>
                  <a:pt x="81" y="87"/>
                  <a:pt x="81" y="87"/>
                </a:cubicBezTo>
                <a:cubicBezTo>
                  <a:pt x="81" y="80"/>
                  <a:pt x="81" y="80"/>
                  <a:pt x="81" y="80"/>
                </a:cubicBezTo>
                <a:cubicBezTo>
                  <a:pt x="76" y="80"/>
                  <a:pt x="76" y="80"/>
                  <a:pt x="76" y="80"/>
                </a:cubicBezTo>
                <a:cubicBezTo>
                  <a:pt x="74" y="80"/>
                  <a:pt x="72" y="82"/>
                  <a:pt x="72" y="84"/>
                </a:cubicBezTo>
                <a:cubicBezTo>
                  <a:pt x="72" y="95"/>
                  <a:pt x="72" y="95"/>
                  <a:pt x="72" y="95"/>
                </a:cubicBezTo>
                <a:cubicBezTo>
                  <a:pt x="72" y="97"/>
                  <a:pt x="74" y="99"/>
                  <a:pt x="76" y="99"/>
                </a:cubicBezTo>
                <a:cubicBezTo>
                  <a:pt x="89" y="99"/>
                  <a:pt x="89" y="99"/>
                  <a:pt x="89" y="99"/>
                </a:cubicBezTo>
                <a:cubicBezTo>
                  <a:pt x="91" y="99"/>
                  <a:pt x="93" y="97"/>
                  <a:pt x="93" y="95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82"/>
                  <a:pt x="91" y="80"/>
                  <a:pt x="89" y="80"/>
                </a:cubicBezTo>
                <a:moveTo>
                  <a:pt x="66" y="80"/>
                </a:moveTo>
                <a:cubicBezTo>
                  <a:pt x="61" y="80"/>
                  <a:pt x="61" y="80"/>
                  <a:pt x="61" y="80"/>
                </a:cubicBezTo>
                <a:cubicBezTo>
                  <a:pt x="61" y="87"/>
                  <a:pt x="61" y="87"/>
                  <a:pt x="61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0"/>
                  <a:pt x="58" y="80"/>
                  <a:pt x="58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51" y="80"/>
                  <a:pt x="49" y="82"/>
                  <a:pt x="49" y="84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7"/>
                  <a:pt x="51" y="99"/>
                  <a:pt x="53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68" y="99"/>
                  <a:pt x="70" y="97"/>
                  <a:pt x="70" y="95"/>
                </a:cubicBezTo>
                <a:cubicBezTo>
                  <a:pt x="70" y="84"/>
                  <a:pt x="70" y="84"/>
                  <a:pt x="70" y="84"/>
                </a:cubicBezTo>
                <a:cubicBezTo>
                  <a:pt x="70" y="82"/>
                  <a:pt x="68" y="80"/>
                  <a:pt x="66" y="80"/>
                </a:cubicBezTo>
                <a:moveTo>
                  <a:pt x="43" y="80"/>
                </a:moveTo>
                <a:cubicBezTo>
                  <a:pt x="38" y="80"/>
                  <a:pt x="38" y="80"/>
                  <a:pt x="38" y="80"/>
                </a:cubicBezTo>
                <a:cubicBezTo>
                  <a:pt x="38" y="87"/>
                  <a:pt x="38" y="87"/>
                  <a:pt x="38" y="87"/>
                </a:cubicBezTo>
                <a:cubicBezTo>
                  <a:pt x="35" y="87"/>
                  <a:pt x="35" y="87"/>
                  <a:pt x="35" y="87"/>
                </a:cubicBezTo>
                <a:cubicBezTo>
                  <a:pt x="35" y="80"/>
                  <a:pt x="35" y="80"/>
                  <a:pt x="35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8" y="80"/>
                  <a:pt x="26" y="82"/>
                  <a:pt x="26" y="84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7"/>
                  <a:pt x="28" y="99"/>
                  <a:pt x="30" y="99"/>
                </a:cubicBezTo>
                <a:cubicBezTo>
                  <a:pt x="43" y="99"/>
                  <a:pt x="43" y="99"/>
                  <a:pt x="43" y="99"/>
                </a:cubicBezTo>
                <a:cubicBezTo>
                  <a:pt x="45" y="99"/>
                  <a:pt x="47" y="97"/>
                  <a:pt x="47" y="95"/>
                </a:cubicBezTo>
                <a:cubicBezTo>
                  <a:pt x="47" y="84"/>
                  <a:pt x="47" y="84"/>
                  <a:pt x="47" y="84"/>
                </a:cubicBezTo>
                <a:cubicBezTo>
                  <a:pt x="47" y="82"/>
                  <a:pt x="45" y="80"/>
                  <a:pt x="43" y="80"/>
                </a:cubicBezTo>
                <a:moveTo>
                  <a:pt x="100" y="39"/>
                </a:moveTo>
                <a:cubicBezTo>
                  <a:pt x="81" y="39"/>
                  <a:pt x="81" y="39"/>
                  <a:pt x="81" y="39"/>
                </a:cubicBezTo>
                <a:cubicBezTo>
                  <a:pt x="81" y="30"/>
                  <a:pt x="81" y="30"/>
                  <a:pt x="81" y="30"/>
                </a:cubicBezTo>
                <a:cubicBezTo>
                  <a:pt x="100" y="30"/>
                  <a:pt x="100" y="30"/>
                  <a:pt x="100" y="30"/>
                </a:cubicBezTo>
                <a:lnTo>
                  <a:pt x="100" y="39"/>
                </a:lnTo>
                <a:close/>
                <a:moveTo>
                  <a:pt x="69" y="39"/>
                </a:moveTo>
                <a:cubicBezTo>
                  <a:pt x="50" y="39"/>
                  <a:pt x="50" y="39"/>
                  <a:pt x="50" y="39"/>
                </a:cubicBezTo>
                <a:cubicBezTo>
                  <a:pt x="50" y="30"/>
                  <a:pt x="50" y="30"/>
                  <a:pt x="50" y="30"/>
                </a:cubicBezTo>
                <a:cubicBezTo>
                  <a:pt x="69" y="30"/>
                  <a:pt x="69" y="30"/>
                  <a:pt x="69" y="30"/>
                </a:cubicBezTo>
                <a:lnTo>
                  <a:pt x="69" y="39"/>
                </a:lnTo>
                <a:close/>
                <a:moveTo>
                  <a:pt x="38" y="39"/>
                </a:moveTo>
                <a:cubicBezTo>
                  <a:pt x="19" y="39"/>
                  <a:pt x="19" y="39"/>
                  <a:pt x="19" y="39"/>
                </a:cubicBezTo>
                <a:cubicBezTo>
                  <a:pt x="19" y="30"/>
                  <a:pt x="19" y="30"/>
                  <a:pt x="19" y="30"/>
                </a:cubicBezTo>
                <a:cubicBezTo>
                  <a:pt x="38" y="30"/>
                  <a:pt x="38" y="30"/>
                  <a:pt x="38" y="30"/>
                </a:cubicBezTo>
                <a:lnTo>
                  <a:pt x="38" y="39"/>
                </a:lnTo>
                <a:close/>
                <a:moveTo>
                  <a:pt x="116" y="23"/>
                </a:moveTo>
                <a:cubicBezTo>
                  <a:pt x="62" y="1"/>
                  <a:pt x="62" y="1"/>
                  <a:pt x="62" y="1"/>
                </a:cubicBezTo>
                <a:cubicBezTo>
                  <a:pt x="60" y="0"/>
                  <a:pt x="58" y="0"/>
                  <a:pt x="56" y="1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4"/>
                  <a:pt x="0" y="25"/>
                  <a:pt x="0" y="27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7"/>
                  <a:pt x="2" y="39"/>
                  <a:pt x="4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7" y="39"/>
                  <a:pt x="8" y="39"/>
                  <a:pt x="8" y="40"/>
                </a:cubicBezTo>
                <a:cubicBezTo>
                  <a:pt x="8" y="90"/>
                  <a:pt x="8" y="90"/>
                  <a:pt x="8" y="90"/>
                </a:cubicBezTo>
                <a:cubicBezTo>
                  <a:pt x="8" y="95"/>
                  <a:pt x="12" y="99"/>
                  <a:pt x="16" y="99"/>
                </a:cubicBezTo>
                <a:cubicBezTo>
                  <a:pt x="19" y="99"/>
                  <a:pt x="19" y="99"/>
                  <a:pt x="19" y="99"/>
                </a:cubicBezTo>
                <a:cubicBezTo>
                  <a:pt x="19" y="53"/>
                  <a:pt x="19" y="53"/>
                  <a:pt x="19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99"/>
                  <a:pt x="100" y="99"/>
                  <a:pt x="100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07" y="99"/>
                  <a:pt x="111" y="95"/>
                  <a:pt x="111" y="90"/>
                </a:cubicBezTo>
                <a:cubicBezTo>
                  <a:pt x="111" y="40"/>
                  <a:pt x="111" y="40"/>
                  <a:pt x="111" y="40"/>
                </a:cubicBezTo>
                <a:cubicBezTo>
                  <a:pt x="111" y="39"/>
                  <a:pt x="112" y="39"/>
                  <a:pt x="112" y="39"/>
                </a:cubicBezTo>
                <a:cubicBezTo>
                  <a:pt x="115" y="39"/>
                  <a:pt x="115" y="39"/>
                  <a:pt x="115" y="39"/>
                </a:cubicBezTo>
                <a:cubicBezTo>
                  <a:pt x="117" y="39"/>
                  <a:pt x="119" y="37"/>
                  <a:pt x="119" y="35"/>
                </a:cubicBezTo>
                <a:cubicBezTo>
                  <a:pt x="119" y="27"/>
                  <a:pt x="119" y="27"/>
                  <a:pt x="119" y="27"/>
                </a:cubicBezTo>
                <a:cubicBezTo>
                  <a:pt x="119" y="25"/>
                  <a:pt x="118" y="24"/>
                  <a:pt x="116" y="2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9" name="Google Shape;5589;p23"/>
          <p:cNvSpPr/>
          <p:nvPr/>
        </p:nvSpPr>
        <p:spPr>
          <a:xfrm>
            <a:off x="6734175" y="3735387"/>
            <a:ext cx="282575" cy="279400"/>
          </a:xfrm>
          <a:custGeom>
            <a:rect b="b" l="l" r="r" t="t"/>
            <a:pathLst>
              <a:path extrusionOk="0" h="122" w="123">
                <a:moveTo>
                  <a:pt x="78" y="108"/>
                </a:moveTo>
                <a:cubicBezTo>
                  <a:pt x="78" y="108"/>
                  <a:pt x="77" y="109"/>
                  <a:pt x="76" y="110"/>
                </a:cubicBezTo>
                <a:cubicBezTo>
                  <a:pt x="76" y="110"/>
                  <a:pt x="75" y="111"/>
                  <a:pt x="75" y="111"/>
                </a:cubicBezTo>
                <a:cubicBezTo>
                  <a:pt x="74" y="112"/>
                  <a:pt x="73" y="112"/>
                  <a:pt x="73" y="113"/>
                </a:cubicBezTo>
                <a:cubicBezTo>
                  <a:pt x="72" y="113"/>
                  <a:pt x="71" y="113"/>
                  <a:pt x="71" y="113"/>
                </a:cubicBezTo>
                <a:cubicBezTo>
                  <a:pt x="70" y="114"/>
                  <a:pt x="69" y="114"/>
                  <a:pt x="68" y="11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65" y="114"/>
                  <a:pt x="65" y="114"/>
                  <a:pt x="64" y="114"/>
                </a:cubicBezTo>
                <a:cubicBezTo>
                  <a:pt x="63" y="114"/>
                  <a:pt x="63" y="113"/>
                  <a:pt x="62" y="113"/>
                </a:cubicBezTo>
                <a:cubicBezTo>
                  <a:pt x="62" y="113"/>
                  <a:pt x="61" y="113"/>
                  <a:pt x="61" y="112"/>
                </a:cubicBezTo>
                <a:cubicBezTo>
                  <a:pt x="60" y="112"/>
                  <a:pt x="59" y="112"/>
                  <a:pt x="59" y="111"/>
                </a:cubicBezTo>
                <a:cubicBezTo>
                  <a:pt x="58" y="111"/>
                  <a:pt x="58" y="111"/>
                  <a:pt x="58" y="111"/>
                </a:cubicBezTo>
                <a:cubicBezTo>
                  <a:pt x="58" y="111"/>
                  <a:pt x="58" y="111"/>
                  <a:pt x="59" y="111"/>
                </a:cubicBezTo>
                <a:cubicBezTo>
                  <a:pt x="59" y="111"/>
                  <a:pt x="60" y="111"/>
                  <a:pt x="61" y="111"/>
                </a:cubicBezTo>
                <a:cubicBezTo>
                  <a:pt x="61" y="111"/>
                  <a:pt x="62" y="111"/>
                  <a:pt x="62" y="111"/>
                </a:cubicBezTo>
                <a:cubicBezTo>
                  <a:pt x="63" y="111"/>
                  <a:pt x="64" y="111"/>
                  <a:pt x="64" y="111"/>
                </a:cubicBezTo>
                <a:cubicBezTo>
                  <a:pt x="65" y="111"/>
                  <a:pt x="65" y="111"/>
                  <a:pt x="66" y="111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7" y="110"/>
                  <a:pt x="67" y="110"/>
                  <a:pt x="67" y="110"/>
                </a:cubicBezTo>
                <a:cubicBezTo>
                  <a:pt x="69" y="109"/>
                  <a:pt x="70" y="108"/>
                  <a:pt x="71" y="106"/>
                </a:cubicBezTo>
                <a:cubicBezTo>
                  <a:pt x="71" y="106"/>
                  <a:pt x="72" y="105"/>
                  <a:pt x="72" y="104"/>
                </a:cubicBezTo>
                <a:cubicBezTo>
                  <a:pt x="72" y="104"/>
                  <a:pt x="72" y="104"/>
                  <a:pt x="72" y="104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8" y="107"/>
                  <a:pt x="78" y="107"/>
                  <a:pt x="78" y="108"/>
                </a:cubicBezTo>
                <a:moveTo>
                  <a:pt x="18" y="49"/>
                </a:moveTo>
                <a:cubicBezTo>
                  <a:pt x="18" y="49"/>
                  <a:pt x="18" y="49"/>
                  <a:pt x="18" y="49"/>
                </a:cubicBezTo>
                <a:cubicBezTo>
                  <a:pt x="17" y="50"/>
                  <a:pt x="17" y="50"/>
                  <a:pt x="16" y="50"/>
                </a:cubicBezTo>
                <a:cubicBezTo>
                  <a:pt x="15" y="50"/>
                  <a:pt x="15" y="50"/>
                  <a:pt x="15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2" y="53"/>
                  <a:pt x="12" y="54"/>
                </a:cubicBezTo>
                <a:cubicBezTo>
                  <a:pt x="12" y="54"/>
                  <a:pt x="12" y="55"/>
                  <a:pt x="12" y="55"/>
                </a:cubicBezTo>
                <a:cubicBezTo>
                  <a:pt x="11" y="56"/>
                  <a:pt x="11" y="57"/>
                  <a:pt x="11" y="57"/>
                </a:cubicBezTo>
                <a:cubicBezTo>
                  <a:pt x="11" y="58"/>
                  <a:pt x="11" y="59"/>
                  <a:pt x="12" y="60"/>
                </a:cubicBezTo>
                <a:cubicBezTo>
                  <a:pt x="12" y="61"/>
                  <a:pt x="12" y="62"/>
                  <a:pt x="12" y="63"/>
                </a:cubicBezTo>
                <a:cubicBezTo>
                  <a:pt x="12" y="63"/>
                  <a:pt x="12" y="64"/>
                  <a:pt x="12" y="64"/>
                </a:cubicBezTo>
                <a:cubicBezTo>
                  <a:pt x="12" y="64"/>
                  <a:pt x="12" y="63"/>
                  <a:pt x="12" y="63"/>
                </a:cubicBezTo>
                <a:cubicBezTo>
                  <a:pt x="11" y="62"/>
                  <a:pt x="11" y="62"/>
                  <a:pt x="10" y="61"/>
                </a:cubicBezTo>
                <a:cubicBezTo>
                  <a:pt x="10" y="60"/>
                  <a:pt x="9" y="59"/>
                  <a:pt x="9" y="58"/>
                </a:cubicBezTo>
                <a:cubicBezTo>
                  <a:pt x="9" y="57"/>
                  <a:pt x="9" y="56"/>
                  <a:pt x="9" y="55"/>
                </a:cubicBezTo>
                <a:cubicBezTo>
                  <a:pt x="8" y="55"/>
                  <a:pt x="8" y="54"/>
                  <a:pt x="8" y="53"/>
                </a:cubicBezTo>
                <a:cubicBezTo>
                  <a:pt x="8" y="52"/>
                  <a:pt x="9" y="52"/>
                  <a:pt x="9" y="51"/>
                </a:cubicBezTo>
                <a:cubicBezTo>
                  <a:pt x="9" y="50"/>
                  <a:pt x="9" y="49"/>
                  <a:pt x="10" y="49"/>
                </a:cubicBezTo>
                <a:cubicBezTo>
                  <a:pt x="10" y="48"/>
                  <a:pt x="10" y="47"/>
                  <a:pt x="11" y="47"/>
                </a:cubicBezTo>
                <a:cubicBezTo>
                  <a:pt x="11" y="46"/>
                  <a:pt x="12" y="46"/>
                  <a:pt x="12" y="45"/>
                </a:cubicBezTo>
                <a:cubicBezTo>
                  <a:pt x="13" y="44"/>
                  <a:pt x="14" y="44"/>
                  <a:pt x="14" y="43"/>
                </a:cubicBezTo>
                <a:cubicBezTo>
                  <a:pt x="14" y="43"/>
                  <a:pt x="14" y="43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9"/>
                  <a:pt x="19" y="49"/>
                  <a:pt x="18" y="49"/>
                </a:cubicBezTo>
                <a:moveTo>
                  <a:pt x="79" y="95"/>
                </a:moveTo>
                <a:cubicBezTo>
                  <a:pt x="68" y="86"/>
                  <a:pt x="64" y="90"/>
                  <a:pt x="59" y="96"/>
                </a:cubicBezTo>
                <a:cubicBezTo>
                  <a:pt x="55" y="99"/>
                  <a:pt x="46" y="92"/>
                  <a:pt x="38" y="84"/>
                </a:cubicBezTo>
                <a:cubicBezTo>
                  <a:pt x="30" y="76"/>
                  <a:pt x="23" y="66"/>
                  <a:pt x="26" y="63"/>
                </a:cubicBezTo>
                <a:cubicBezTo>
                  <a:pt x="31" y="58"/>
                  <a:pt x="36" y="54"/>
                  <a:pt x="27" y="43"/>
                </a:cubicBezTo>
                <a:cubicBezTo>
                  <a:pt x="17" y="31"/>
                  <a:pt x="11" y="40"/>
                  <a:pt x="6" y="45"/>
                </a:cubicBezTo>
                <a:cubicBezTo>
                  <a:pt x="0" y="51"/>
                  <a:pt x="6" y="73"/>
                  <a:pt x="27" y="94"/>
                </a:cubicBezTo>
                <a:cubicBezTo>
                  <a:pt x="49" y="116"/>
                  <a:pt x="71" y="122"/>
                  <a:pt x="77" y="116"/>
                </a:cubicBezTo>
                <a:cubicBezTo>
                  <a:pt x="82" y="111"/>
                  <a:pt x="91" y="104"/>
                  <a:pt x="79" y="95"/>
                </a:cubicBezTo>
                <a:moveTo>
                  <a:pt x="95" y="46"/>
                </a:moveTo>
                <a:cubicBezTo>
                  <a:pt x="79" y="46"/>
                  <a:pt x="79" y="46"/>
                  <a:pt x="79" y="46"/>
                </a:cubicBezTo>
                <a:cubicBezTo>
                  <a:pt x="79" y="42"/>
                  <a:pt x="79" y="42"/>
                  <a:pt x="79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28"/>
                  <a:pt x="83" y="28"/>
                  <a:pt x="83" y="2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4"/>
                  <a:pt x="79" y="24"/>
                  <a:pt x="79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91" y="42"/>
                  <a:pt x="91" y="42"/>
                  <a:pt x="91" y="42"/>
                </a:cubicBezTo>
                <a:cubicBezTo>
                  <a:pt x="95" y="42"/>
                  <a:pt x="95" y="42"/>
                  <a:pt x="95" y="42"/>
                </a:cubicBezTo>
                <a:lnTo>
                  <a:pt x="95" y="46"/>
                </a:lnTo>
                <a:close/>
                <a:moveTo>
                  <a:pt x="87" y="10"/>
                </a:moveTo>
                <a:cubicBezTo>
                  <a:pt x="90" y="10"/>
                  <a:pt x="92" y="12"/>
                  <a:pt x="92" y="15"/>
                </a:cubicBezTo>
                <a:cubicBezTo>
                  <a:pt x="92" y="17"/>
                  <a:pt x="90" y="19"/>
                  <a:pt x="87" y="19"/>
                </a:cubicBezTo>
                <a:cubicBezTo>
                  <a:pt x="84" y="19"/>
                  <a:pt x="82" y="17"/>
                  <a:pt x="82" y="15"/>
                </a:cubicBezTo>
                <a:cubicBezTo>
                  <a:pt x="82" y="12"/>
                  <a:pt x="84" y="10"/>
                  <a:pt x="87" y="10"/>
                </a:cubicBezTo>
                <a:moveTo>
                  <a:pt x="86" y="0"/>
                </a:moveTo>
                <a:cubicBezTo>
                  <a:pt x="66" y="0"/>
                  <a:pt x="50" y="13"/>
                  <a:pt x="50" y="29"/>
                </a:cubicBezTo>
                <a:cubicBezTo>
                  <a:pt x="50" y="38"/>
                  <a:pt x="56" y="47"/>
                  <a:pt x="65" y="52"/>
                </a:cubicBezTo>
                <a:cubicBezTo>
                  <a:pt x="64" y="57"/>
                  <a:pt x="61" y="62"/>
                  <a:pt x="57" y="66"/>
                </a:cubicBezTo>
                <a:cubicBezTo>
                  <a:pt x="66" y="66"/>
                  <a:pt x="75" y="63"/>
                  <a:pt x="80" y="57"/>
                </a:cubicBezTo>
                <a:cubicBezTo>
                  <a:pt x="82" y="57"/>
                  <a:pt x="84" y="58"/>
                  <a:pt x="86" y="58"/>
                </a:cubicBezTo>
                <a:cubicBezTo>
                  <a:pt x="106" y="58"/>
                  <a:pt x="123" y="45"/>
                  <a:pt x="123" y="29"/>
                </a:cubicBezTo>
                <a:cubicBezTo>
                  <a:pt x="123" y="13"/>
                  <a:pt x="106" y="0"/>
                  <a:pt x="86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0" name="Google Shape;5590;p23"/>
          <p:cNvSpPr/>
          <p:nvPr/>
        </p:nvSpPr>
        <p:spPr>
          <a:xfrm>
            <a:off x="5535613" y="3736974"/>
            <a:ext cx="271462" cy="266700"/>
          </a:xfrm>
          <a:custGeom>
            <a:rect b="b" l="l" r="r" t="t"/>
            <a:pathLst>
              <a:path extrusionOk="0" h="116" w="119">
                <a:moveTo>
                  <a:pt x="107" y="50"/>
                </a:moveTo>
                <a:cubicBezTo>
                  <a:pt x="106" y="21"/>
                  <a:pt x="90" y="6"/>
                  <a:pt x="59" y="6"/>
                </a:cubicBezTo>
                <a:cubicBezTo>
                  <a:pt x="29" y="6"/>
                  <a:pt x="12" y="21"/>
                  <a:pt x="12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40"/>
                  <a:pt x="20" y="32"/>
                  <a:pt x="25" y="26"/>
                </a:cubicBezTo>
                <a:cubicBezTo>
                  <a:pt x="33" y="16"/>
                  <a:pt x="44" y="11"/>
                  <a:pt x="59" y="11"/>
                </a:cubicBezTo>
                <a:cubicBezTo>
                  <a:pt x="74" y="11"/>
                  <a:pt x="86" y="16"/>
                  <a:pt x="93" y="26"/>
                </a:cubicBezTo>
                <a:cubicBezTo>
                  <a:pt x="98" y="32"/>
                  <a:pt x="101" y="40"/>
                  <a:pt x="103" y="50"/>
                </a:cubicBezTo>
                <a:lnTo>
                  <a:pt x="107" y="50"/>
                </a:lnTo>
                <a:close/>
                <a:moveTo>
                  <a:pt x="96" y="64"/>
                </a:moveTo>
                <a:cubicBezTo>
                  <a:pt x="96" y="61"/>
                  <a:pt x="96" y="59"/>
                  <a:pt x="96" y="56"/>
                </a:cubicBezTo>
                <a:cubicBezTo>
                  <a:pt x="91" y="52"/>
                  <a:pt x="83" y="49"/>
                  <a:pt x="72" y="47"/>
                </a:cubicBezTo>
                <a:cubicBezTo>
                  <a:pt x="73" y="49"/>
                  <a:pt x="75" y="51"/>
                  <a:pt x="75" y="54"/>
                </a:cubicBezTo>
                <a:cubicBezTo>
                  <a:pt x="69" y="49"/>
                  <a:pt x="56" y="50"/>
                  <a:pt x="46" y="38"/>
                </a:cubicBezTo>
                <a:cubicBezTo>
                  <a:pt x="46" y="38"/>
                  <a:pt x="45" y="37"/>
                  <a:pt x="45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3" y="34"/>
                  <a:pt x="42" y="33"/>
                  <a:pt x="42" y="34"/>
                </a:cubicBezTo>
                <a:cubicBezTo>
                  <a:pt x="42" y="47"/>
                  <a:pt x="33" y="58"/>
                  <a:pt x="22" y="59"/>
                </a:cubicBezTo>
                <a:cubicBezTo>
                  <a:pt x="22" y="61"/>
                  <a:pt x="22" y="62"/>
                  <a:pt x="22" y="64"/>
                </a:cubicBezTo>
                <a:cubicBezTo>
                  <a:pt x="22" y="69"/>
                  <a:pt x="23" y="75"/>
                  <a:pt x="25" y="79"/>
                </a:cubicBezTo>
                <a:cubicBezTo>
                  <a:pt x="31" y="86"/>
                  <a:pt x="40" y="88"/>
                  <a:pt x="49" y="89"/>
                </a:cubicBezTo>
                <a:cubicBezTo>
                  <a:pt x="50" y="86"/>
                  <a:pt x="54" y="84"/>
                  <a:pt x="58" y="84"/>
                </a:cubicBezTo>
                <a:cubicBezTo>
                  <a:pt x="64" y="84"/>
                  <a:pt x="68" y="88"/>
                  <a:pt x="68" y="92"/>
                </a:cubicBezTo>
                <a:cubicBezTo>
                  <a:pt x="68" y="96"/>
                  <a:pt x="64" y="99"/>
                  <a:pt x="58" y="99"/>
                </a:cubicBezTo>
                <a:cubicBezTo>
                  <a:pt x="54" y="99"/>
                  <a:pt x="50" y="97"/>
                  <a:pt x="49" y="94"/>
                </a:cubicBezTo>
                <a:cubicBezTo>
                  <a:pt x="43" y="94"/>
                  <a:pt x="36" y="93"/>
                  <a:pt x="30" y="90"/>
                </a:cubicBezTo>
                <a:cubicBezTo>
                  <a:pt x="38" y="102"/>
                  <a:pt x="51" y="109"/>
                  <a:pt x="59" y="109"/>
                </a:cubicBezTo>
                <a:cubicBezTo>
                  <a:pt x="72" y="109"/>
                  <a:pt x="96" y="93"/>
                  <a:pt x="96" y="64"/>
                </a:cubicBezTo>
                <a:moveTo>
                  <a:pt x="119" y="60"/>
                </a:moveTo>
                <a:cubicBezTo>
                  <a:pt x="119" y="72"/>
                  <a:pt x="119" y="72"/>
                  <a:pt x="119" y="72"/>
                </a:cubicBezTo>
                <a:cubicBezTo>
                  <a:pt x="119" y="78"/>
                  <a:pt x="114" y="82"/>
                  <a:pt x="108" y="8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93" y="103"/>
                  <a:pt x="73" y="116"/>
                  <a:pt x="59" y="116"/>
                </a:cubicBezTo>
                <a:cubicBezTo>
                  <a:pt x="45" y="116"/>
                  <a:pt x="26" y="103"/>
                  <a:pt x="18" y="82"/>
                </a:cubicBezTo>
                <a:cubicBezTo>
                  <a:pt x="10" y="82"/>
                  <a:pt x="10" y="82"/>
                  <a:pt x="10" y="82"/>
                </a:cubicBezTo>
                <a:cubicBezTo>
                  <a:pt x="5" y="82"/>
                  <a:pt x="0" y="78"/>
                  <a:pt x="0" y="72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6"/>
                  <a:pt x="2" y="53"/>
                  <a:pt x="5" y="51"/>
                </a:cubicBezTo>
                <a:cubicBezTo>
                  <a:pt x="6" y="35"/>
                  <a:pt x="10" y="22"/>
                  <a:pt x="20" y="13"/>
                </a:cubicBezTo>
                <a:cubicBezTo>
                  <a:pt x="29" y="4"/>
                  <a:pt x="42" y="0"/>
                  <a:pt x="59" y="0"/>
                </a:cubicBezTo>
                <a:cubicBezTo>
                  <a:pt x="76" y="0"/>
                  <a:pt x="89" y="4"/>
                  <a:pt x="99" y="13"/>
                </a:cubicBezTo>
                <a:cubicBezTo>
                  <a:pt x="108" y="22"/>
                  <a:pt x="113" y="35"/>
                  <a:pt x="113" y="51"/>
                </a:cubicBezTo>
                <a:cubicBezTo>
                  <a:pt x="116" y="53"/>
                  <a:pt x="119" y="56"/>
                  <a:pt x="119" y="60"/>
                </a:cubicBezTo>
                <a:moveTo>
                  <a:pt x="75" y="58"/>
                </a:moveTo>
                <a:cubicBezTo>
                  <a:pt x="71" y="58"/>
                  <a:pt x="69" y="60"/>
                  <a:pt x="69" y="64"/>
                </a:cubicBezTo>
                <a:cubicBezTo>
                  <a:pt x="69" y="67"/>
                  <a:pt x="71" y="70"/>
                  <a:pt x="75" y="70"/>
                </a:cubicBezTo>
                <a:cubicBezTo>
                  <a:pt x="78" y="70"/>
                  <a:pt x="81" y="67"/>
                  <a:pt x="81" y="64"/>
                </a:cubicBezTo>
                <a:cubicBezTo>
                  <a:pt x="81" y="60"/>
                  <a:pt x="78" y="58"/>
                  <a:pt x="75" y="58"/>
                </a:cubicBezTo>
                <a:moveTo>
                  <a:pt x="50" y="64"/>
                </a:moveTo>
                <a:cubicBezTo>
                  <a:pt x="50" y="67"/>
                  <a:pt x="47" y="70"/>
                  <a:pt x="44" y="70"/>
                </a:cubicBezTo>
                <a:cubicBezTo>
                  <a:pt x="40" y="70"/>
                  <a:pt x="38" y="67"/>
                  <a:pt x="38" y="64"/>
                </a:cubicBezTo>
                <a:cubicBezTo>
                  <a:pt x="38" y="60"/>
                  <a:pt x="40" y="58"/>
                  <a:pt x="44" y="58"/>
                </a:cubicBezTo>
                <a:cubicBezTo>
                  <a:pt x="47" y="58"/>
                  <a:pt x="50" y="60"/>
                  <a:pt x="50" y="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1" name="Google Shape;5591;p23"/>
          <p:cNvSpPr/>
          <p:nvPr/>
        </p:nvSpPr>
        <p:spPr>
          <a:xfrm>
            <a:off x="5945188" y="3729037"/>
            <a:ext cx="274637" cy="290513"/>
          </a:xfrm>
          <a:custGeom>
            <a:rect b="b" l="l" r="r" t="t"/>
            <a:pathLst>
              <a:path extrusionOk="0" h="127" w="120">
                <a:moveTo>
                  <a:pt x="63" y="38"/>
                </a:moveTo>
                <a:cubicBezTo>
                  <a:pt x="63" y="71"/>
                  <a:pt x="63" y="71"/>
                  <a:pt x="63" y="71"/>
                </a:cubicBezTo>
                <a:cubicBezTo>
                  <a:pt x="96" y="71"/>
                  <a:pt x="96" y="71"/>
                  <a:pt x="96" y="71"/>
                </a:cubicBezTo>
                <a:cubicBezTo>
                  <a:pt x="96" y="51"/>
                  <a:pt x="81" y="38"/>
                  <a:pt x="63" y="38"/>
                </a:cubicBezTo>
                <a:moveTo>
                  <a:pt x="118" y="25"/>
                </a:moveTo>
                <a:cubicBezTo>
                  <a:pt x="108" y="15"/>
                  <a:pt x="108" y="15"/>
                  <a:pt x="108" y="15"/>
                </a:cubicBezTo>
                <a:cubicBezTo>
                  <a:pt x="106" y="14"/>
                  <a:pt x="104" y="14"/>
                  <a:pt x="103" y="16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99" y="20"/>
                  <a:pt x="99" y="22"/>
                  <a:pt x="101" y="2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2" y="34"/>
                  <a:pt x="114" y="34"/>
                  <a:pt x="116" y="33"/>
                </a:cubicBezTo>
                <a:cubicBezTo>
                  <a:pt x="118" y="30"/>
                  <a:pt x="118" y="30"/>
                  <a:pt x="118" y="30"/>
                </a:cubicBezTo>
                <a:cubicBezTo>
                  <a:pt x="120" y="28"/>
                  <a:pt x="119" y="26"/>
                  <a:pt x="118" y="25"/>
                </a:cubicBezTo>
                <a:moveTo>
                  <a:pt x="116" y="76"/>
                </a:moveTo>
                <a:cubicBezTo>
                  <a:pt x="114" y="101"/>
                  <a:pt x="93" y="122"/>
                  <a:pt x="68" y="124"/>
                </a:cubicBezTo>
                <a:cubicBezTo>
                  <a:pt x="38" y="127"/>
                  <a:pt x="13" y="105"/>
                  <a:pt x="10" y="76"/>
                </a:cubicBezTo>
                <a:cubicBezTo>
                  <a:pt x="5" y="76"/>
                  <a:pt x="5" y="76"/>
                  <a:pt x="5" y="76"/>
                </a:cubicBezTo>
                <a:cubicBezTo>
                  <a:pt x="2" y="76"/>
                  <a:pt x="0" y="73"/>
                  <a:pt x="1" y="7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47"/>
                  <a:pt x="19" y="47"/>
                  <a:pt x="20" y="50"/>
                </a:cubicBezTo>
                <a:cubicBezTo>
                  <a:pt x="32" y="70"/>
                  <a:pt x="32" y="70"/>
                  <a:pt x="32" y="70"/>
                </a:cubicBezTo>
                <a:cubicBezTo>
                  <a:pt x="33" y="73"/>
                  <a:pt x="31" y="76"/>
                  <a:pt x="28" y="76"/>
                </a:cubicBezTo>
                <a:cubicBezTo>
                  <a:pt x="24" y="76"/>
                  <a:pt x="24" y="76"/>
                  <a:pt x="24" y="76"/>
                </a:cubicBezTo>
                <a:cubicBezTo>
                  <a:pt x="27" y="98"/>
                  <a:pt x="46" y="114"/>
                  <a:pt x="69" y="110"/>
                </a:cubicBezTo>
                <a:cubicBezTo>
                  <a:pt x="86" y="108"/>
                  <a:pt x="100" y="94"/>
                  <a:pt x="102" y="78"/>
                </a:cubicBezTo>
                <a:cubicBezTo>
                  <a:pt x="107" y="53"/>
                  <a:pt x="87" y="31"/>
                  <a:pt x="63" y="31"/>
                </a:cubicBezTo>
                <a:cubicBezTo>
                  <a:pt x="55" y="31"/>
                  <a:pt x="48" y="33"/>
                  <a:pt x="41" y="38"/>
                </a:cubicBezTo>
                <a:cubicBezTo>
                  <a:pt x="38" y="40"/>
                  <a:pt x="34" y="39"/>
                  <a:pt x="32" y="36"/>
                </a:cubicBezTo>
                <a:cubicBezTo>
                  <a:pt x="29" y="33"/>
                  <a:pt x="30" y="29"/>
                  <a:pt x="33" y="27"/>
                </a:cubicBezTo>
                <a:cubicBezTo>
                  <a:pt x="40" y="22"/>
                  <a:pt x="48" y="19"/>
                  <a:pt x="57" y="18"/>
                </a:cubicBezTo>
                <a:cubicBezTo>
                  <a:pt x="57" y="10"/>
                  <a:pt x="57" y="10"/>
                  <a:pt x="57" y="10"/>
                </a:cubicBezTo>
                <a:cubicBezTo>
                  <a:pt x="51" y="10"/>
                  <a:pt x="51" y="10"/>
                  <a:pt x="51" y="10"/>
                </a:cubicBezTo>
                <a:cubicBezTo>
                  <a:pt x="49" y="10"/>
                  <a:pt x="48" y="9"/>
                  <a:pt x="48" y="7"/>
                </a:cubicBezTo>
                <a:cubicBezTo>
                  <a:pt x="48" y="3"/>
                  <a:pt x="48" y="3"/>
                  <a:pt x="48" y="3"/>
                </a:cubicBezTo>
                <a:cubicBezTo>
                  <a:pt x="48" y="1"/>
                  <a:pt x="49" y="0"/>
                  <a:pt x="51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80" y="1"/>
                  <a:pt x="80" y="3"/>
                </a:cubicBezTo>
                <a:cubicBezTo>
                  <a:pt x="80" y="7"/>
                  <a:pt x="80" y="7"/>
                  <a:pt x="80" y="7"/>
                </a:cubicBezTo>
                <a:cubicBezTo>
                  <a:pt x="80" y="9"/>
                  <a:pt x="78" y="10"/>
                  <a:pt x="76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0" y="18"/>
                  <a:pt x="70" y="18"/>
                  <a:pt x="70" y="18"/>
                </a:cubicBezTo>
                <a:cubicBezTo>
                  <a:pt x="98" y="22"/>
                  <a:pt x="119" y="47"/>
                  <a:pt x="116" y="7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2" name="Google Shape;5592;p23"/>
          <p:cNvSpPr/>
          <p:nvPr/>
        </p:nvSpPr>
        <p:spPr>
          <a:xfrm>
            <a:off x="7180263" y="3703637"/>
            <a:ext cx="273050" cy="334963"/>
          </a:xfrm>
          <a:custGeom>
            <a:rect b="b" l="l" r="r" t="t"/>
            <a:pathLst>
              <a:path extrusionOk="0" h="146" w="119">
                <a:moveTo>
                  <a:pt x="58" y="108"/>
                </a:moveTo>
                <a:cubicBezTo>
                  <a:pt x="19" y="108"/>
                  <a:pt x="19" y="108"/>
                  <a:pt x="19" y="108"/>
                </a:cubicBezTo>
                <a:cubicBezTo>
                  <a:pt x="18" y="108"/>
                  <a:pt x="17" y="107"/>
                  <a:pt x="17" y="106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7" y="103"/>
                  <a:pt x="18" y="102"/>
                  <a:pt x="19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0" y="103"/>
                  <a:pt x="60" y="104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7"/>
                  <a:pt x="59" y="108"/>
                  <a:pt x="58" y="108"/>
                </a:cubicBezTo>
                <a:moveTo>
                  <a:pt x="62" y="90"/>
                </a:moveTo>
                <a:cubicBezTo>
                  <a:pt x="19" y="90"/>
                  <a:pt x="19" y="90"/>
                  <a:pt x="19" y="90"/>
                </a:cubicBezTo>
                <a:cubicBezTo>
                  <a:pt x="18" y="90"/>
                  <a:pt x="17" y="89"/>
                  <a:pt x="17" y="87"/>
                </a:cubicBezTo>
                <a:cubicBezTo>
                  <a:pt x="17" y="85"/>
                  <a:pt x="17" y="85"/>
                  <a:pt x="17" y="85"/>
                </a:cubicBezTo>
                <a:cubicBezTo>
                  <a:pt x="17" y="84"/>
                  <a:pt x="18" y="83"/>
                  <a:pt x="19" y="83"/>
                </a:cubicBezTo>
                <a:cubicBezTo>
                  <a:pt x="62" y="83"/>
                  <a:pt x="62" y="83"/>
                  <a:pt x="62" y="83"/>
                </a:cubicBezTo>
                <a:cubicBezTo>
                  <a:pt x="64" y="83"/>
                  <a:pt x="65" y="84"/>
                  <a:pt x="65" y="85"/>
                </a:cubicBezTo>
                <a:cubicBezTo>
                  <a:pt x="65" y="87"/>
                  <a:pt x="65" y="87"/>
                  <a:pt x="65" y="87"/>
                </a:cubicBezTo>
                <a:cubicBezTo>
                  <a:pt x="65" y="89"/>
                  <a:pt x="64" y="90"/>
                  <a:pt x="62" y="90"/>
                </a:cubicBezTo>
                <a:moveTo>
                  <a:pt x="73" y="54"/>
                </a:moveTo>
                <a:cubicBezTo>
                  <a:pt x="19" y="54"/>
                  <a:pt x="19" y="54"/>
                  <a:pt x="19" y="54"/>
                </a:cubicBezTo>
                <a:cubicBezTo>
                  <a:pt x="18" y="54"/>
                  <a:pt x="17" y="53"/>
                  <a:pt x="17" y="52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49"/>
                  <a:pt x="18" y="48"/>
                  <a:pt x="19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4" y="48"/>
                  <a:pt x="75" y="49"/>
                  <a:pt x="75" y="50"/>
                </a:cubicBezTo>
                <a:cubicBezTo>
                  <a:pt x="75" y="52"/>
                  <a:pt x="75" y="52"/>
                  <a:pt x="75" y="52"/>
                </a:cubicBezTo>
                <a:cubicBezTo>
                  <a:pt x="75" y="53"/>
                  <a:pt x="74" y="54"/>
                  <a:pt x="73" y="54"/>
                </a:cubicBezTo>
                <a:moveTo>
                  <a:pt x="73" y="73"/>
                </a:moveTo>
                <a:cubicBezTo>
                  <a:pt x="19" y="73"/>
                  <a:pt x="19" y="73"/>
                  <a:pt x="19" y="73"/>
                </a:cubicBezTo>
                <a:cubicBezTo>
                  <a:pt x="18" y="73"/>
                  <a:pt x="17" y="72"/>
                  <a:pt x="17" y="71"/>
                </a:cubicBezTo>
                <a:cubicBezTo>
                  <a:pt x="17" y="69"/>
                  <a:pt x="17" y="69"/>
                  <a:pt x="17" y="69"/>
                </a:cubicBezTo>
                <a:cubicBezTo>
                  <a:pt x="17" y="68"/>
                  <a:pt x="18" y="67"/>
                  <a:pt x="19" y="67"/>
                </a:cubicBezTo>
                <a:cubicBezTo>
                  <a:pt x="73" y="67"/>
                  <a:pt x="73" y="67"/>
                  <a:pt x="73" y="67"/>
                </a:cubicBezTo>
                <a:cubicBezTo>
                  <a:pt x="74" y="67"/>
                  <a:pt x="75" y="68"/>
                  <a:pt x="75" y="69"/>
                </a:cubicBezTo>
                <a:cubicBezTo>
                  <a:pt x="75" y="71"/>
                  <a:pt x="75" y="71"/>
                  <a:pt x="75" y="71"/>
                </a:cubicBezTo>
                <a:cubicBezTo>
                  <a:pt x="75" y="72"/>
                  <a:pt x="74" y="73"/>
                  <a:pt x="73" y="73"/>
                </a:cubicBezTo>
                <a:moveTo>
                  <a:pt x="109" y="113"/>
                </a:moveTo>
                <a:cubicBezTo>
                  <a:pt x="93" y="132"/>
                  <a:pt x="93" y="132"/>
                  <a:pt x="93" y="132"/>
                </a:cubicBezTo>
                <a:cubicBezTo>
                  <a:pt x="92" y="133"/>
                  <a:pt x="91" y="133"/>
                  <a:pt x="89" y="133"/>
                </a:cubicBezTo>
                <a:cubicBezTo>
                  <a:pt x="89" y="133"/>
                  <a:pt x="88" y="133"/>
                  <a:pt x="87" y="13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5" y="123"/>
                  <a:pt x="74" y="120"/>
                  <a:pt x="76" y="118"/>
                </a:cubicBezTo>
                <a:cubicBezTo>
                  <a:pt x="77" y="116"/>
                  <a:pt x="80" y="116"/>
                  <a:pt x="82" y="118"/>
                </a:cubicBezTo>
                <a:cubicBezTo>
                  <a:pt x="89" y="123"/>
                  <a:pt x="89" y="123"/>
                  <a:pt x="89" y="123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5" y="106"/>
                  <a:pt x="107" y="106"/>
                  <a:pt x="109" y="107"/>
                </a:cubicBezTo>
                <a:cubicBezTo>
                  <a:pt x="111" y="109"/>
                  <a:pt x="111" y="111"/>
                  <a:pt x="109" y="113"/>
                </a:cubicBezTo>
                <a:moveTo>
                  <a:pt x="92" y="92"/>
                </a:moveTo>
                <a:cubicBezTo>
                  <a:pt x="77" y="92"/>
                  <a:pt x="65" y="104"/>
                  <a:pt x="65" y="119"/>
                </a:cubicBezTo>
                <a:cubicBezTo>
                  <a:pt x="65" y="134"/>
                  <a:pt x="77" y="146"/>
                  <a:pt x="92" y="146"/>
                </a:cubicBezTo>
                <a:cubicBezTo>
                  <a:pt x="106" y="146"/>
                  <a:pt x="119" y="134"/>
                  <a:pt x="119" y="119"/>
                </a:cubicBezTo>
                <a:cubicBezTo>
                  <a:pt x="119" y="104"/>
                  <a:pt x="106" y="92"/>
                  <a:pt x="92" y="92"/>
                </a:cubicBezTo>
                <a:moveTo>
                  <a:pt x="61" y="131"/>
                </a:moveTo>
                <a:cubicBezTo>
                  <a:pt x="8" y="131"/>
                  <a:pt x="8" y="131"/>
                  <a:pt x="8" y="131"/>
                </a:cubicBezTo>
                <a:cubicBezTo>
                  <a:pt x="4" y="131"/>
                  <a:pt x="0" y="127"/>
                  <a:pt x="0" y="123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8"/>
                  <a:pt x="4" y="15"/>
                  <a:pt x="6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3" y="16"/>
                  <a:pt x="23" y="17"/>
                </a:cubicBezTo>
                <a:cubicBezTo>
                  <a:pt x="23" y="23"/>
                  <a:pt x="28" y="27"/>
                  <a:pt x="33" y="27"/>
                </a:cubicBezTo>
                <a:cubicBezTo>
                  <a:pt x="60" y="27"/>
                  <a:pt x="60" y="27"/>
                  <a:pt x="60" y="27"/>
                </a:cubicBezTo>
                <a:cubicBezTo>
                  <a:pt x="66" y="27"/>
                  <a:pt x="71" y="23"/>
                  <a:pt x="71" y="17"/>
                </a:cubicBezTo>
                <a:cubicBezTo>
                  <a:pt x="71" y="16"/>
                  <a:pt x="71" y="15"/>
                  <a:pt x="71" y="15"/>
                </a:cubicBezTo>
                <a:cubicBezTo>
                  <a:pt x="83" y="15"/>
                  <a:pt x="83" y="15"/>
                  <a:pt x="83" y="15"/>
                </a:cubicBezTo>
                <a:cubicBezTo>
                  <a:pt x="90" y="15"/>
                  <a:pt x="94" y="18"/>
                  <a:pt x="94" y="23"/>
                </a:cubicBezTo>
                <a:cubicBezTo>
                  <a:pt x="94" y="86"/>
                  <a:pt x="94" y="86"/>
                  <a:pt x="94" y="86"/>
                </a:cubicBezTo>
                <a:cubicBezTo>
                  <a:pt x="93" y="85"/>
                  <a:pt x="92" y="85"/>
                  <a:pt x="92" y="85"/>
                </a:cubicBezTo>
                <a:cubicBezTo>
                  <a:pt x="89" y="85"/>
                  <a:pt x="86" y="86"/>
                  <a:pt x="83" y="87"/>
                </a:cubicBezTo>
                <a:cubicBezTo>
                  <a:pt x="83" y="38"/>
                  <a:pt x="83" y="38"/>
                  <a:pt x="83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1" y="121"/>
                  <a:pt x="11" y="121"/>
                  <a:pt x="11" y="121"/>
                </a:cubicBezTo>
                <a:cubicBezTo>
                  <a:pt x="58" y="121"/>
                  <a:pt x="58" y="121"/>
                  <a:pt x="58" y="121"/>
                </a:cubicBezTo>
                <a:cubicBezTo>
                  <a:pt x="59" y="124"/>
                  <a:pt x="59" y="128"/>
                  <a:pt x="61" y="131"/>
                </a:cubicBezTo>
                <a:moveTo>
                  <a:pt x="47" y="11"/>
                </a:moveTo>
                <a:cubicBezTo>
                  <a:pt x="45" y="11"/>
                  <a:pt x="44" y="9"/>
                  <a:pt x="44" y="7"/>
                </a:cubicBezTo>
                <a:cubicBezTo>
                  <a:pt x="44" y="6"/>
                  <a:pt x="45" y="4"/>
                  <a:pt x="47" y="4"/>
                </a:cubicBezTo>
                <a:cubicBezTo>
                  <a:pt x="49" y="4"/>
                  <a:pt x="50" y="6"/>
                  <a:pt x="50" y="7"/>
                </a:cubicBezTo>
                <a:cubicBezTo>
                  <a:pt x="50" y="9"/>
                  <a:pt x="49" y="11"/>
                  <a:pt x="47" y="11"/>
                </a:cubicBezTo>
                <a:moveTo>
                  <a:pt x="60" y="11"/>
                </a:moveTo>
                <a:cubicBezTo>
                  <a:pt x="57" y="11"/>
                  <a:pt x="57" y="11"/>
                  <a:pt x="57" y="11"/>
                </a:cubicBezTo>
                <a:cubicBezTo>
                  <a:pt x="56" y="11"/>
                  <a:pt x="54" y="9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3"/>
                  <a:pt x="51" y="0"/>
                  <a:pt x="4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3" y="0"/>
                  <a:pt x="40" y="3"/>
                  <a:pt x="40" y="7"/>
                </a:cubicBezTo>
                <a:cubicBezTo>
                  <a:pt x="40" y="7"/>
                  <a:pt x="40" y="7"/>
                  <a:pt x="40" y="7"/>
                </a:cubicBezTo>
                <a:cubicBezTo>
                  <a:pt x="40" y="9"/>
                  <a:pt x="38" y="11"/>
                  <a:pt x="37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0" y="11"/>
                  <a:pt x="27" y="13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20"/>
                  <a:pt x="30" y="23"/>
                  <a:pt x="33" y="23"/>
                </a:cubicBezTo>
                <a:cubicBezTo>
                  <a:pt x="60" y="23"/>
                  <a:pt x="60" y="23"/>
                  <a:pt x="60" y="23"/>
                </a:cubicBezTo>
                <a:cubicBezTo>
                  <a:pt x="64" y="23"/>
                  <a:pt x="67" y="20"/>
                  <a:pt x="67" y="17"/>
                </a:cubicBezTo>
                <a:cubicBezTo>
                  <a:pt x="67" y="17"/>
                  <a:pt x="67" y="17"/>
                  <a:pt x="67" y="17"/>
                </a:cubicBezTo>
                <a:cubicBezTo>
                  <a:pt x="67" y="13"/>
                  <a:pt x="64" y="11"/>
                  <a:pt x="60" y="1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3" name="Google Shape;5593;p23"/>
          <p:cNvSpPr/>
          <p:nvPr/>
        </p:nvSpPr>
        <p:spPr>
          <a:xfrm>
            <a:off x="6346825" y="3744912"/>
            <a:ext cx="274637" cy="254000"/>
          </a:xfrm>
          <a:custGeom>
            <a:rect b="b" l="l" r="r" t="t"/>
            <a:pathLst>
              <a:path extrusionOk="0" h="111" w="120">
                <a:moveTo>
                  <a:pt x="21" y="104"/>
                </a:moveTo>
                <a:cubicBezTo>
                  <a:pt x="9" y="57"/>
                  <a:pt x="9" y="57"/>
                  <a:pt x="9" y="57"/>
                </a:cubicBezTo>
                <a:cubicBezTo>
                  <a:pt x="50" y="46"/>
                  <a:pt x="50" y="46"/>
                  <a:pt x="50" y="46"/>
                </a:cubicBezTo>
                <a:cubicBezTo>
                  <a:pt x="62" y="94"/>
                  <a:pt x="62" y="94"/>
                  <a:pt x="62" y="94"/>
                </a:cubicBezTo>
                <a:lnTo>
                  <a:pt x="21" y="104"/>
                </a:lnTo>
                <a:close/>
                <a:moveTo>
                  <a:pt x="68" y="92"/>
                </a:moveTo>
                <a:cubicBezTo>
                  <a:pt x="54" y="38"/>
                  <a:pt x="54" y="38"/>
                  <a:pt x="54" y="38"/>
                </a:cubicBezTo>
                <a:cubicBezTo>
                  <a:pt x="53" y="35"/>
                  <a:pt x="50" y="33"/>
                  <a:pt x="47" y="33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40"/>
                  <a:pt x="39" y="43"/>
                  <a:pt x="36" y="44"/>
                </a:cubicBezTo>
                <a:cubicBezTo>
                  <a:pt x="21" y="48"/>
                  <a:pt x="21" y="48"/>
                  <a:pt x="21" y="48"/>
                </a:cubicBezTo>
                <a:cubicBezTo>
                  <a:pt x="17" y="49"/>
                  <a:pt x="14" y="47"/>
                  <a:pt x="13" y="44"/>
                </a:cubicBezTo>
                <a:cubicBezTo>
                  <a:pt x="13" y="43"/>
                  <a:pt x="13" y="43"/>
                  <a:pt x="13" y="42"/>
                </a:cubicBezTo>
                <a:cubicBezTo>
                  <a:pt x="6" y="44"/>
                  <a:pt x="6" y="44"/>
                  <a:pt x="6" y="44"/>
                </a:cubicBezTo>
                <a:cubicBezTo>
                  <a:pt x="2" y="45"/>
                  <a:pt x="0" y="48"/>
                  <a:pt x="1" y="52"/>
                </a:cubicBezTo>
                <a:cubicBezTo>
                  <a:pt x="15" y="106"/>
                  <a:pt x="15" y="106"/>
                  <a:pt x="15" y="106"/>
                </a:cubicBezTo>
                <a:cubicBezTo>
                  <a:pt x="16" y="109"/>
                  <a:pt x="19" y="111"/>
                  <a:pt x="23" y="110"/>
                </a:cubicBezTo>
                <a:cubicBezTo>
                  <a:pt x="64" y="99"/>
                  <a:pt x="64" y="99"/>
                  <a:pt x="64" y="99"/>
                </a:cubicBezTo>
                <a:cubicBezTo>
                  <a:pt x="67" y="99"/>
                  <a:pt x="69" y="95"/>
                  <a:pt x="68" y="92"/>
                </a:cubicBezTo>
                <a:moveTo>
                  <a:pt x="46" y="79"/>
                </a:moveTo>
                <a:cubicBezTo>
                  <a:pt x="21" y="85"/>
                  <a:pt x="21" y="85"/>
                  <a:pt x="21" y="85"/>
                </a:cubicBezTo>
                <a:cubicBezTo>
                  <a:pt x="21" y="86"/>
                  <a:pt x="20" y="85"/>
                  <a:pt x="20" y="84"/>
                </a:cubicBezTo>
                <a:cubicBezTo>
                  <a:pt x="19" y="83"/>
                  <a:pt x="19" y="83"/>
                  <a:pt x="19" y="83"/>
                </a:cubicBezTo>
                <a:cubicBezTo>
                  <a:pt x="19" y="83"/>
                  <a:pt x="20" y="82"/>
                  <a:pt x="20" y="82"/>
                </a:cubicBezTo>
                <a:cubicBezTo>
                  <a:pt x="45" y="75"/>
                  <a:pt x="45" y="75"/>
                  <a:pt x="45" y="75"/>
                </a:cubicBezTo>
                <a:cubicBezTo>
                  <a:pt x="46" y="75"/>
                  <a:pt x="46" y="76"/>
                  <a:pt x="47" y="76"/>
                </a:cubicBezTo>
                <a:cubicBezTo>
                  <a:pt x="47" y="77"/>
                  <a:pt x="47" y="77"/>
                  <a:pt x="47" y="77"/>
                </a:cubicBezTo>
                <a:cubicBezTo>
                  <a:pt x="47" y="78"/>
                  <a:pt x="47" y="79"/>
                  <a:pt x="46" y="79"/>
                </a:cubicBezTo>
                <a:moveTo>
                  <a:pt x="47" y="57"/>
                </a:moveTo>
                <a:cubicBezTo>
                  <a:pt x="16" y="65"/>
                  <a:pt x="16" y="65"/>
                  <a:pt x="16" y="65"/>
                </a:cubicBezTo>
                <a:cubicBezTo>
                  <a:pt x="15" y="66"/>
                  <a:pt x="15" y="65"/>
                  <a:pt x="15" y="64"/>
                </a:cubicBezTo>
                <a:cubicBezTo>
                  <a:pt x="14" y="63"/>
                  <a:pt x="14" y="63"/>
                  <a:pt x="14" y="63"/>
                </a:cubicBezTo>
                <a:cubicBezTo>
                  <a:pt x="14" y="63"/>
                  <a:pt x="15" y="62"/>
                  <a:pt x="15" y="62"/>
                </a:cubicBezTo>
                <a:cubicBezTo>
                  <a:pt x="46" y="54"/>
                  <a:pt x="46" y="54"/>
                  <a:pt x="46" y="54"/>
                </a:cubicBezTo>
                <a:cubicBezTo>
                  <a:pt x="46" y="54"/>
                  <a:pt x="47" y="54"/>
                  <a:pt x="47" y="55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57"/>
                  <a:pt x="47" y="57"/>
                  <a:pt x="47" y="57"/>
                </a:cubicBezTo>
                <a:moveTo>
                  <a:pt x="50" y="65"/>
                </a:moveTo>
                <a:cubicBezTo>
                  <a:pt x="50" y="66"/>
                  <a:pt x="50" y="66"/>
                  <a:pt x="50" y="66"/>
                </a:cubicBezTo>
                <a:cubicBezTo>
                  <a:pt x="50" y="67"/>
                  <a:pt x="50" y="68"/>
                  <a:pt x="49" y="68"/>
                </a:cubicBezTo>
                <a:cubicBezTo>
                  <a:pt x="19" y="76"/>
                  <a:pt x="19" y="76"/>
                  <a:pt x="19" y="76"/>
                </a:cubicBezTo>
                <a:cubicBezTo>
                  <a:pt x="18" y="76"/>
                  <a:pt x="18" y="76"/>
                  <a:pt x="17" y="75"/>
                </a:cubicBezTo>
                <a:cubicBezTo>
                  <a:pt x="17" y="74"/>
                  <a:pt x="17" y="74"/>
                  <a:pt x="17" y="74"/>
                </a:cubicBezTo>
                <a:cubicBezTo>
                  <a:pt x="17" y="73"/>
                  <a:pt x="17" y="73"/>
                  <a:pt x="18" y="72"/>
                </a:cubicBezTo>
                <a:cubicBezTo>
                  <a:pt x="49" y="64"/>
                  <a:pt x="49" y="64"/>
                  <a:pt x="49" y="64"/>
                </a:cubicBezTo>
                <a:cubicBezTo>
                  <a:pt x="49" y="64"/>
                  <a:pt x="50" y="65"/>
                  <a:pt x="50" y="65"/>
                </a:cubicBezTo>
                <a:moveTo>
                  <a:pt x="47" y="89"/>
                </a:moveTo>
                <a:cubicBezTo>
                  <a:pt x="47" y="89"/>
                  <a:pt x="47" y="90"/>
                  <a:pt x="46" y="90"/>
                </a:cubicBezTo>
                <a:cubicBezTo>
                  <a:pt x="24" y="96"/>
                  <a:pt x="24" y="96"/>
                  <a:pt x="24" y="96"/>
                </a:cubicBezTo>
                <a:cubicBezTo>
                  <a:pt x="23" y="96"/>
                  <a:pt x="23" y="96"/>
                  <a:pt x="23" y="95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93"/>
                  <a:pt x="22" y="93"/>
                  <a:pt x="23" y="92"/>
                </a:cubicBezTo>
                <a:cubicBezTo>
                  <a:pt x="45" y="87"/>
                  <a:pt x="45" y="87"/>
                  <a:pt x="45" y="87"/>
                </a:cubicBezTo>
                <a:cubicBezTo>
                  <a:pt x="46" y="86"/>
                  <a:pt x="47" y="87"/>
                  <a:pt x="47" y="87"/>
                </a:cubicBezTo>
                <a:lnTo>
                  <a:pt x="47" y="89"/>
                </a:lnTo>
                <a:close/>
                <a:moveTo>
                  <a:pt x="25" y="33"/>
                </a:moveTo>
                <a:cubicBezTo>
                  <a:pt x="26" y="33"/>
                  <a:pt x="27" y="33"/>
                  <a:pt x="27" y="34"/>
                </a:cubicBezTo>
                <a:cubicBezTo>
                  <a:pt x="27" y="35"/>
                  <a:pt x="27" y="36"/>
                  <a:pt x="26" y="36"/>
                </a:cubicBezTo>
                <a:cubicBezTo>
                  <a:pt x="25" y="37"/>
                  <a:pt x="24" y="36"/>
                  <a:pt x="23" y="35"/>
                </a:cubicBezTo>
                <a:cubicBezTo>
                  <a:pt x="23" y="34"/>
                  <a:pt x="24" y="33"/>
                  <a:pt x="25" y="33"/>
                </a:cubicBezTo>
                <a:moveTo>
                  <a:pt x="20" y="38"/>
                </a:moveTo>
                <a:cubicBezTo>
                  <a:pt x="18" y="38"/>
                  <a:pt x="18" y="38"/>
                  <a:pt x="18" y="38"/>
                </a:cubicBezTo>
                <a:cubicBezTo>
                  <a:pt x="16" y="39"/>
                  <a:pt x="15" y="41"/>
                  <a:pt x="15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6" y="45"/>
                  <a:pt x="18" y="46"/>
                  <a:pt x="20" y="46"/>
                </a:cubicBezTo>
                <a:cubicBezTo>
                  <a:pt x="35" y="42"/>
                  <a:pt x="35" y="42"/>
                  <a:pt x="35" y="42"/>
                </a:cubicBezTo>
                <a:cubicBezTo>
                  <a:pt x="37" y="41"/>
                  <a:pt x="38" y="39"/>
                  <a:pt x="38" y="37"/>
                </a:cubicBezTo>
                <a:cubicBezTo>
                  <a:pt x="38" y="37"/>
                  <a:pt x="38" y="37"/>
                  <a:pt x="38" y="37"/>
                </a:cubicBezTo>
                <a:cubicBezTo>
                  <a:pt x="37" y="35"/>
                  <a:pt x="35" y="34"/>
                  <a:pt x="33" y="34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29" y="35"/>
                  <a:pt x="29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1"/>
                  <a:pt x="26" y="30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2" y="31"/>
                  <a:pt x="20" y="34"/>
                  <a:pt x="21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37"/>
                  <a:pt x="21" y="38"/>
                  <a:pt x="20" y="38"/>
                </a:cubicBezTo>
                <a:moveTo>
                  <a:pt x="18" y="18"/>
                </a:moveTo>
                <a:cubicBezTo>
                  <a:pt x="23" y="13"/>
                  <a:pt x="23" y="13"/>
                  <a:pt x="23" y="13"/>
                </a:cubicBezTo>
                <a:cubicBezTo>
                  <a:pt x="52" y="13"/>
                  <a:pt x="52" y="13"/>
                  <a:pt x="52" y="13"/>
                </a:cubicBezTo>
                <a:cubicBezTo>
                  <a:pt x="55" y="8"/>
                  <a:pt x="55" y="8"/>
                  <a:pt x="55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4"/>
                  <a:pt x="30" y="4"/>
                  <a:pt x="30" y="4"/>
                </a:cubicBezTo>
                <a:cubicBezTo>
                  <a:pt x="30" y="3"/>
                  <a:pt x="31" y="3"/>
                  <a:pt x="32" y="3"/>
                </a:cubicBezTo>
                <a:cubicBezTo>
                  <a:pt x="99" y="3"/>
                  <a:pt x="99" y="3"/>
                  <a:pt x="99" y="3"/>
                </a:cubicBezTo>
                <a:cubicBezTo>
                  <a:pt x="100" y="3"/>
                  <a:pt x="101" y="3"/>
                  <a:pt x="102" y="4"/>
                </a:cubicBezTo>
                <a:cubicBezTo>
                  <a:pt x="105" y="8"/>
                  <a:pt x="105" y="8"/>
                  <a:pt x="105" y="8"/>
                </a:cubicBezTo>
                <a:cubicBezTo>
                  <a:pt x="76" y="8"/>
                  <a:pt x="76" y="8"/>
                  <a:pt x="76" y="8"/>
                </a:cubicBezTo>
                <a:cubicBezTo>
                  <a:pt x="78" y="13"/>
                  <a:pt x="78" y="13"/>
                  <a:pt x="78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13" y="18"/>
                  <a:pt x="113" y="18"/>
                  <a:pt x="113" y="18"/>
                </a:cubicBezTo>
                <a:lnTo>
                  <a:pt x="18" y="18"/>
                </a:lnTo>
                <a:close/>
                <a:moveTo>
                  <a:pt x="117" y="18"/>
                </a:moveTo>
                <a:cubicBezTo>
                  <a:pt x="104" y="2"/>
                  <a:pt x="104" y="2"/>
                  <a:pt x="104" y="2"/>
                </a:cubicBezTo>
                <a:cubicBezTo>
                  <a:pt x="103" y="0"/>
                  <a:pt x="101" y="0"/>
                  <a:pt x="9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0" y="0"/>
                  <a:pt x="28" y="0"/>
                  <a:pt x="27" y="2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20"/>
                  <a:pt x="12" y="23"/>
                  <a:pt x="12" y="26"/>
                </a:cubicBezTo>
                <a:cubicBezTo>
                  <a:pt x="12" y="37"/>
                  <a:pt x="12" y="37"/>
                  <a:pt x="12" y="37"/>
                </a:cubicBezTo>
                <a:cubicBezTo>
                  <a:pt x="13" y="36"/>
                  <a:pt x="14" y="35"/>
                  <a:pt x="16" y="34"/>
                </a:cubicBezTo>
                <a:cubicBezTo>
                  <a:pt x="16" y="33"/>
                  <a:pt x="17" y="31"/>
                  <a:pt x="17" y="30"/>
                </a:cubicBezTo>
                <a:cubicBezTo>
                  <a:pt x="18" y="28"/>
                  <a:pt x="20" y="27"/>
                  <a:pt x="23" y="26"/>
                </a:cubicBezTo>
                <a:cubicBezTo>
                  <a:pt x="24" y="26"/>
                  <a:pt x="24" y="26"/>
                  <a:pt x="25" y="26"/>
                </a:cubicBezTo>
                <a:cubicBezTo>
                  <a:pt x="28" y="26"/>
                  <a:pt x="31" y="27"/>
                  <a:pt x="33" y="30"/>
                </a:cubicBezTo>
                <a:cubicBezTo>
                  <a:pt x="33" y="30"/>
                  <a:pt x="34" y="30"/>
                  <a:pt x="34" y="30"/>
                </a:cubicBezTo>
                <a:cubicBezTo>
                  <a:pt x="36" y="30"/>
                  <a:pt x="37" y="30"/>
                  <a:pt x="38" y="31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8"/>
                  <a:pt x="48" y="28"/>
                </a:cubicBezTo>
                <a:cubicBezTo>
                  <a:pt x="53" y="28"/>
                  <a:pt x="58" y="32"/>
                  <a:pt x="59" y="37"/>
                </a:cubicBezTo>
                <a:cubicBezTo>
                  <a:pt x="73" y="91"/>
                  <a:pt x="73" y="91"/>
                  <a:pt x="73" y="91"/>
                </a:cubicBezTo>
                <a:cubicBezTo>
                  <a:pt x="74" y="94"/>
                  <a:pt x="73" y="97"/>
                  <a:pt x="72" y="99"/>
                </a:cubicBezTo>
                <a:cubicBezTo>
                  <a:pt x="70" y="102"/>
                  <a:pt x="68" y="103"/>
                  <a:pt x="65" y="104"/>
                </a:cubicBezTo>
                <a:cubicBezTo>
                  <a:pt x="59" y="106"/>
                  <a:pt x="59" y="106"/>
                  <a:pt x="59" y="106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6" y="106"/>
                  <a:pt x="120" y="102"/>
                  <a:pt x="120" y="98"/>
                </a:cubicBezTo>
                <a:cubicBezTo>
                  <a:pt x="120" y="25"/>
                  <a:pt x="120" y="25"/>
                  <a:pt x="120" y="25"/>
                </a:cubicBezTo>
                <a:cubicBezTo>
                  <a:pt x="120" y="23"/>
                  <a:pt x="119" y="20"/>
                  <a:pt x="117" y="1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4" name="Google Shape;5594;p23"/>
          <p:cNvSpPr/>
          <p:nvPr/>
        </p:nvSpPr>
        <p:spPr>
          <a:xfrm>
            <a:off x="649288" y="4360862"/>
            <a:ext cx="273050" cy="344488"/>
          </a:xfrm>
          <a:custGeom>
            <a:rect b="b" l="l" r="r" t="t"/>
            <a:pathLst>
              <a:path extrusionOk="0" h="150" w="119">
                <a:moveTo>
                  <a:pt x="94" y="8"/>
                </a:moveTo>
                <a:cubicBezTo>
                  <a:pt x="94" y="6"/>
                  <a:pt x="92" y="4"/>
                  <a:pt x="90" y="4"/>
                </a:cubicBezTo>
                <a:cubicBezTo>
                  <a:pt x="88" y="4"/>
                  <a:pt x="86" y="6"/>
                  <a:pt x="86" y="8"/>
                </a:cubicBezTo>
                <a:cubicBezTo>
                  <a:pt x="86" y="11"/>
                  <a:pt x="88" y="12"/>
                  <a:pt x="90" y="12"/>
                </a:cubicBezTo>
                <a:cubicBezTo>
                  <a:pt x="92" y="12"/>
                  <a:pt x="94" y="11"/>
                  <a:pt x="94" y="8"/>
                </a:cubicBezTo>
                <a:moveTo>
                  <a:pt x="98" y="8"/>
                </a:moveTo>
                <a:cubicBezTo>
                  <a:pt x="98" y="13"/>
                  <a:pt x="95" y="17"/>
                  <a:pt x="90" y="17"/>
                </a:cubicBezTo>
                <a:cubicBezTo>
                  <a:pt x="85" y="17"/>
                  <a:pt x="82" y="13"/>
                  <a:pt x="82" y="8"/>
                </a:cubicBezTo>
                <a:cubicBezTo>
                  <a:pt x="82" y="4"/>
                  <a:pt x="85" y="0"/>
                  <a:pt x="90" y="0"/>
                </a:cubicBezTo>
                <a:cubicBezTo>
                  <a:pt x="95" y="0"/>
                  <a:pt x="98" y="4"/>
                  <a:pt x="98" y="8"/>
                </a:cubicBezTo>
                <a:moveTo>
                  <a:pt x="79" y="12"/>
                </a:moveTo>
                <a:cubicBezTo>
                  <a:pt x="60" y="25"/>
                  <a:pt x="60" y="25"/>
                  <a:pt x="60" y="25"/>
                </a:cubicBezTo>
                <a:cubicBezTo>
                  <a:pt x="63" y="27"/>
                  <a:pt x="65" y="29"/>
                  <a:pt x="65" y="32"/>
                </a:cubicBezTo>
                <a:cubicBezTo>
                  <a:pt x="84" y="19"/>
                  <a:pt x="84" y="19"/>
                  <a:pt x="84" y="19"/>
                </a:cubicBezTo>
                <a:cubicBezTo>
                  <a:pt x="82" y="17"/>
                  <a:pt x="80" y="15"/>
                  <a:pt x="79" y="12"/>
                </a:cubicBezTo>
                <a:moveTo>
                  <a:pt x="100" y="15"/>
                </a:moveTo>
                <a:cubicBezTo>
                  <a:pt x="98" y="17"/>
                  <a:pt x="96" y="19"/>
                  <a:pt x="93" y="20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9" y="41"/>
                  <a:pt x="119" y="41"/>
                  <a:pt x="119" y="41"/>
                </a:cubicBezTo>
                <a:lnTo>
                  <a:pt x="100" y="15"/>
                </a:lnTo>
                <a:close/>
                <a:moveTo>
                  <a:pt x="59" y="35"/>
                </a:moveTo>
                <a:cubicBezTo>
                  <a:pt x="59" y="33"/>
                  <a:pt x="57" y="31"/>
                  <a:pt x="54" y="31"/>
                </a:cubicBezTo>
                <a:cubicBezTo>
                  <a:pt x="52" y="31"/>
                  <a:pt x="50" y="33"/>
                  <a:pt x="50" y="35"/>
                </a:cubicBezTo>
                <a:cubicBezTo>
                  <a:pt x="50" y="38"/>
                  <a:pt x="52" y="39"/>
                  <a:pt x="54" y="39"/>
                </a:cubicBezTo>
                <a:cubicBezTo>
                  <a:pt x="57" y="39"/>
                  <a:pt x="59" y="38"/>
                  <a:pt x="59" y="35"/>
                </a:cubicBezTo>
                <a:moveTo>
                  <a:pt x="63" y="35"/>
                </a:moveTo>
                <a:cubicBezTo>
                  <a:pt x="63" y="40"/>
                  <a:pt x="59" y="44"/>
                  <a:pt x="54" y="44"/>
                </a:cubicBezTo>
                <a:cubicBezTo>
                  <a:pt x="50" y="44"/>
                  <a:pt x="46" y="40"/>
                  <a:pt x="46" y="35"/>
                </a:cubicBezTo>
                <a:cubicBezTo>
                  <a:pt x="46" y="31"/>
                  <a:pt x="50" y="27"/>
                  <a:pt x="54" y="27"/>
                </a:cubicBezTo>
                <a:cubicBezTo>
                  <a:pt x="59" y="27"/>
                  <a:pt x="63" y="31"/>
                  <a:pt x="63" y="35"/>
                </a:cubicBezTo>
                <a:moveTo>
                  <a:pt x="92" y="103"/>
                </a:moveTo>
                <a:cubicBezTo>
                  <a:pt x="92" y="102"/>
                  <a:pt x="91" y="101"/>
                  <a:pt x="90" y="101"/>
                </a:cubicBezTo>
                <a:cubicBezTo>
                  <a:pt x="90" y="101"/>
                  <a:pt x="90" y="101"/>
                  <a:pt x="90" y="101"/>
                </a:cubicBezTo>
                <a:cubicBezTo>
                  <a:pt x="88" y="101"/>
                  <a:pt x="87" y="102"/>
                  <a:pt x="87" y="103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7" y="136"/>
                  <a:pt x="88" y="138"/>
                  <a:pt x="90" y="138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91" y="138"/>
                  <a:pt x="92" y="136"/>
                  <a:pt x="92" y="135"/>
                </a:cubicBezTo>
                <a:lnTo>
                  <a:pt x="92" y="103"/>
                </a:lnTo>
                <a:close/>
                <a:moveTo>
                  <a:pt x="69" y="103"/>
                </a:moveTo>
                <a:cubicBezTo>
                  <a:pt x="69" y="102"/>
                  <a:pt x="68" y="101"/>
                  <a:pt x="66" y="101"/>
                </a:cubicBezTo>
                <a:cubicBezTo>
                  <a:pt x="66" y="101"/>
                  <a:pt x="66" y="101"/>
                  <a:pt x="66" y="101"/>
                </a:cubicBezTo>
                <a:cubicBezTo>
                  <a:pt x="65" y="101"/>
                  <a:pt x="64" y="102"/>
                  <a:pt x="64" y="103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6"/>
                  <a:pt x="65" y="138"/>
                  <a:pt x="66" y="138"/>
                </a:cubicBezTo>
                <a:cubicBezTo>
                  <a:pt x="66" y="138"/>
                  <a:pt x="66" y="138"/>
                  <a:pt x="66" y="138"/>
                </a:cubicBezTo>
                <a:cubicBezTo>
                  <a:pt x="68" y="138"/>
                  <a:pt x="69" y="136"/>
                  <a:pt x="69" y="135"/>
                </a:cubicBezTo>
                <a:lnTo>
                  <a:pt x="69" y="103"/>
                </a:lnTo>
                <a:close/>
                <a:moveTo>
                  <a:pt x="45" y="103"/>
                </a:moveTo>
                <a:cubicBezTo>
                  <a:pt x="45" y="102"/>
                  <a:pt x="44" y="101"/>
                  <a:pt x="43" y="101"/>
                </a:cubicBezTo>
                <a:cubicBezTo>
                  <a:pt x="43" y="101"/>
                  <a:pt x="43" y="101"/>
                  <a:pt x="43" y="101"/>
                </a:cubicBezTo>
                <a:cubicBezTo>
                  <a:pt x="41" y="101"/>
                  <a:pt x="40" y="102"/>
                  <a:pt x="40" y="103"/>
                </a:cubicBezTo>
                <a:cubicBezTo>
                  <a:pt x="40" y="135"/>
                  <a:pt x="40" y="135"/>
                  <a:pt x="40" y="135"/>
                </a:cubicBezTo>
                <a:cubicBezTo>
                  <a:pt x="40" y="136"/>
                  <a:pt x="41" y="138"/>
                  <a:pt x="43" y="138"/>
                </a:cubicBezTo>
                <a:cubicBezTo>
                  <a:pt x="43" y="138"/>
                  <a:pt x="43" y="138"/>
                  <a:pt x="43" y="138"/>
                </a:cubicBezTo>
                <a:cubicBezTo>
                  <a:pt x="44" y="138"/>
                  <a:pt x="45" y="136"/>
                  <a:pt x="45" y="135"/>
                </a:cubicBezTo>
                <a:lnTo>
                  <a:pt x="45" y="103"/>
                </a:lnTo>
                <a:close/>
                <a:moveTo>
                  <a:pt x="22" y="103"/>
                </a:moveTo>
                <a:cubicBezTo>
                  <a:pt x="22" y="102"/>
                  <a:pt x="20" y="101"/>
                  <a:pt x="19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8" y="101"/>
                  <a:pt x="16" y="102"/>
                  <a:pt x="16" y="103"/>
                </a:cubicBezTo>
                <a:cubicBezTo>
                  <a:pt x="16" y="135"/>
                  <a:pt x="16" y="135"/>
                  <a:pt x="16" y="135"/>
                </a:cubicBezTo>
                <a:cubicBezTo>
                  <a:pt x="16" y="136"/>
                  <a:pt x="18" y="138"/>
                  <a:pt x="19" y="138"/>
                </a:cubicBezTo>
                <a:cubicBezTo>
                  <a:pt x="19" y="138"/>
                  <a:pt x="19" y="138"/>
                  <a:pt x="19" y="138"/>
                </a:cubicBezTo>
                <a:cubicBezTo>
                  <a:pt x="20" y="138"/>
                  <a:pt x="22" y="136"/>
                  <a:pt x="22" y="135"/>
                </a:cubicBezTo>
                <a:lnTo>
                  <a:pt x="22" y="103"/>
                </a:lnTo>
                <a:close/>
                <a:moveTo>
                  <a:pt x="109" y="93"/>
                </a:moveTo>
                <a:cubicBezTo>
                  <a:pt x="109" y="145"/>
                  <a:pt x="109" y="145"/>
                  <a:pt x="109" y="145"/>
                </a:cubicBezTo>
                <a:cubicBezTo>
                  <a:pt x="109" y="148"/>
                  <a:pt x="106" y="150"/>
                  <a:pt x="104" y="150"/>
                </a:cubicBezTo>
                <a:cubicBezTo>
                  <a:pt x="5" y="150"/>
                  <a:pt x="5" y="150"/>
                  <a:pt x="5" y="150"/>
                </a:cubicBezTo>
                <a:cubicBezTo>
                  <a:pt x="2" y="150"/>
                  <a:pt x="0" y="148"/>
                  <a:pt x="0" y="145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0"/>
                  <a:pt x="2" y="88"/>
                  <a:pt x="5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6" y="88"/>
                  <a:pt x="109" y="90"/>
                  <a:pt x="109" y="93"/>
                </a:cubicBezTo>
                <a:moveTo>
                  <a:pt x="98" y="81"/>
                </a:moveTo>
                <a:cubicBezTo>
                  <a:pt x="97" y="85"/>
                  <a:pt x="97" y="85"/>
                  <a:pt x="97" y="85"/>
                </a:cubicBezTo>
                <a:cubicBezTo>
                  <a:pt x="55" y="70"/>
                  <a:pt x="55" y="70"/>
                  <a:pt x="55" y="70"/>
                </a:cubicBezTo>
                <a:cubicBezTo>
                  <a:pt x="55" y="70"/>
                  <a:pt x="55" y="70"/>
                  <a:pt x="54" y="70"/>
                </a:cubicBezTo>
                <a:cubicBezTo>
                  <a:pt x="54" y="70"/>
                  <a:pt x="54" y="70"/>
                  <a:pt x="54" y="70"/>
                </a:cubicBezTo>
                <a:cubicBezTo>
                  <a:pt x="12" y="85"/>
                  <a:pt x="12" y="85"/>
                  <a:pt x="12" y="85"/>
                </a:cubicBezTo>
                <a:cubicBezTo>
                  <a:pt x="11" y="81"/>
                  <a:pt x="11" y="81"/>
                  <a:pt x="11" y="81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6" y="66"/>
                  <a:pt x="45" y="64"/>
                  <a:pt x="45" y="61"/>
                </a:cubicBezTo>
                <a:cubicBezTo>
                  <a:pt x="45" y="59"/>
                  <a:pt x="46" y="58"/>
                  <a:pt x="47" y="58"/>
                </a:cubicBezTo>
                <a:cubicBezTo>
                  <a:pt x="49" y="58"/>
                  <a:pt x="50" y="59"/>
                  <a:pt x="50" y="61"/>
                </a:cubicBezTo>
                <a:cubicBezTo>
                  <a:pt x="50" y="62"/>
                  <a:pt x="51" y="63"/>
                  <a:pt x="52" y="64"/>
                </a:cubicBezTo>
                <a:cubicBezTo>
                  <a:pt x="53" y="65"/>
                  <a:pt x="54" y="65"/>
                  <a:pt x="56" y="65"/>
                </a:cubicBezTo>
                <a:cubicBezTo>
                  <a:pt x="57" y="65"/>
                  <a:pt x="58" y="63"/>
                  <a:pt x="59" y="62"/>
                </a:cubicBezTo>
                <a:cubicBezTo>
                  <a:pt x="59" y="61"/>
                  <a:pt x="59" y="59"/>
                  <a:pt x="58" y="58"/>
                </a:cubicBezTo>
                <a:cubicBezTo>
                  <a:pt x="58" y="57"/>
                  <a:pt x="57" y="57"/>
                  <a:pt x="55" y="56"/>
                </a:cubicBezTo>
                <a:cubicBezTo>
                  <a:pt x="53" y="56"/>
                  <a:pt x="52" y="54"/>
                  <a:pt x="52" y="52"/>
                </a:cubicBezTo>
                <a:cubicBezTo>
                  <a:pt x="52" y="47"/>
                  <a:pt x="52" y="47"/>
                  <a:pt x="52" y="47"/>
                </a:cubicBezTo>
                <a:cubicBezTo>
                  <a:pt x="53" y="47"/>
                  <a:pt x="54" y="47"/>
                  <a:pt x="54" y="47"/>
                </a:cubicBezTo>
                <a:cubicBezTo>
                  <a:pt x="55" y="47"/>
                  <a:pt x="56" y="47"/>
                  <a:pt x="57" y="47"/>
                </a:cubicBezTo>
                <a:cubicBezTo>
                  <a:pt x="57" y="52"/>
                  <a:pt x="57" y="52"/>
                  <a:pt x="57" y="52"/>
                </a:cubicBezTo>
                <a:cubicBezTo>
                  <a:pt x="59" y="52"/>
                  <a:pt x="61" y="54"/>
                  <a:pt x="62" y="56"/>
                </a:cubicBezTo>
                <a:cubicBezTo>
                  <a:pt x="64" y="58"/>
                  <a:pt x="64" y="60"/>
                  <a:pt x="64" y="63"/>
                </a:cubicBezTo>
                <a:cubicBezTo>
                  <a:pt x="63" y="65"/>
                  <a:pt x="62" y="67"/>
                  <a:pt x="60" y="68"/>
                </a:cubicBezTo>
                <a:lnTo>
                  <a:pt x="98" y="8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5" name="Google Shape;5595;p23"/>
          <p:cNvSpPr/>
          <p:nvPr/>
        </p:nvSpPr>
        <p:spPr>
          <a:xfrm>
            <a:off x="1501775" y="4375149"/>
            <a:ext cx="269875" cy="315913"/>
          </a:xfrm>
          <a:custGeom>
            <a:rect b="b" l="l" r="r" t="t"/>
            <a:pathLst>
              <a:path extrusionOk="0" h="138" w="118">
                <a:moveTo>
                  <a:pt x="96" y="77"/>
                </a:moveTo>
                <a:cubicBezTo>
                  <a:pt x="92" y="77"/>
                  <a:pt x="92" y="77"/>
                  <a:pt x="92" y="77"/>
                </a:cubicBezTo>
                <a:cubicBezTo>
                  <a:pt x="91" y="77"/>
                  <a:pt x="90" y="78"/>
                  <a:pt x="90" y="79"/>
                </a:cubicBezTo>
                <a:cubicBezTo>
                  <a:pt x="90" y="126"/>
                  <a:pt x="90" y="126"/>
                  <a:pt x="90" y="126"/>
                </a:cubicBezTo>
                <a:cubicBezTo>
                  <a:pt x="90" y="127"/>
                  <a:pt x="91" y="128"/>
                  <a:pt x="92" y="128"/>
                </a:cubicBezTo>
                <a:cubicBezTo>
                  <a:pt x="96" y="128"/>
                  <a:pt x="96" y="128"/>
                  <a:pt x="96" y="128"/>
                </a:cubicBezTo>
                <a:cubicBezTo>
                  <a:pt x="97" y="128"/>
                  <a:pt x="98" y="127"/>
                  <a:pt x="98" y="126"/>
                </a:cubicBezTo>
                <a:cubicBezTo>
                  <a:pt x="98" y="79"/>
                  <a:pt x="98" y="79"/>
                  <a:pt x="98" y="79"/>
                </a:cubicBezTo>
                <a:cubicBezTo>
                  <a:pt x="98" y="78"/>
                  <a:pt x="97" y="77"/>
                  <a:pt x="96" y="77"/>
                </a:cubicBezTo>
                <a:moveTo>
                  <a:pt x="61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6" y="77"/>
                  <a:pt x="55" y="78"/>
                  <a:pt x="55" y="79"/>
                </a:cubicBezTo>
                <a:cubicBezTo>
                  <a:pt x="55" y="126"/>
                  <a:pt x="55" y="126"/>
                  <a:pt x="55" y="126"/>
                </a:cubicBezTo>
                <a:cubicBezTo>
                  <a:pt x="55" y="127"/>
                  <a:pt x="56" y="128"/>
                  <a:pt x="57" y="128"/>
                </a:cubicBezTo>
                <a:cubicBezTo>
                  <a:pt x="61" y="128"/>
                  <a:pt x="61" y="128"/>
                  <a:pt x="61" y="128"/>
                </a:cubicBezTo>
                <a:cubicBezTo>
                  <a:pt x="62" y="128"/>
                  <a:pt x="63" y="127"/>
                  <a:pt x="63" y="126"/>
                </a:cubicBezTo>
                <a:cubicBezTo>
                  <a:pt x="63" y="79"/>
                  <a:pt x="63" y="79"/>
                  <a:pt x="63" y="79"/>
                </a:cubicBezTo>
                <a:cubicBezTo>
                  <a:pt x="63" y="78"/>
                  <a:pt x="62" y="77"/>
                  <a:pt x="61" y="77"/>
                </a:cubicBezTo>
                <a:moveTo>
                  <a:pt x="27" y="77"/>
                </a:moveTo>
                <a:cubicBezTo>
                  <a:pt x="23" y="77"/>
                  <a:pt x="23" y="77"/>
                  <a:pt x="23" y="77"/>
                </a:cubicBezTo>
                <a:cubicBezTo>
                  <a:pt x="22" y="77"/>
                  <a:pt x="21" y="78"/>
                  <a:pt x="21" y="79"/>
                </a:cubicBezTo>
                <a:cubicBezTo>
                  <a:pt x="21" y="126"/>
                  <a:pt x="21" y="126"/>
                  <a:pt x="21" y="126"/>
                </a:cubicBezTo>
                <a:cubicBezTo>
                  <a:pt x="21" y="127"/>
                  <a:pt x="22" y="128"/>
                  <a:pt x="23" y="128"/>
                </a:cubicBezTo>
                <a:cubicBezTo>
                  <a:pt x="27" y="128"/>
                  <a:pt x="27" y="128"/>
                  <a:pt x="27" y="128"/>
                </a:cubicBezTo>
                <a:cubicBezTo>
                  <a:pt x="28" y="128"/>
                  <a:pt x="29" y="127"/>
                  <a:pt x="29" y="126"/>
                </a:cubicBezTo>
                <a:cubicBezTo>
                  <a:pt x="29" y="79"/>
                  <a:pt x="29" y="79"/>
                  <a:pt x="29" y="79"/>
                </a:cubicBezTo>
                <a:cubicBezTo>
                  <a:pt x="29" y="78"/>
                  <a:pt x="28" y="77"/>
                  <a:pt x="27" y="77"/>
                </a:cubicBezTo>
                <a:moveTo>
                  <a:pt x="112" y="75"/>
                </a:moveTo>
                <a:cubicBezTo>
                  <a:pt x="112" y="130"/>
                  <a:pt x="112" y="130"/>
                  <a:pt x="112" y="130"/>
                </a:cubicBezTo>
                <a:cubicBezTo>
                  <a:pt x="118" y="130"/>
                  <a:pt x="118" y="130"/>
                  <a:pt x="118" y="130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0"/>
                  <a:pt x="0" y="130"/>
                  <a:pt x="0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5" y="75"/>
                  <a:pt x="5" y="75"/>
                  <a:pt x="5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67"/>
                  <a:pt x="0" y="67"/>
                  <a:pt x="0" y="67"/>
                </a:cubicBezTo>
                <a:cubicBezTo>
                  <a:pt x="118" y="67"/>
                  <a:pt x="118" y="67"/>
                  <a:pt x="118" y="67"/>
                </a:cubicBezTo>
                <a:cubicBezTo>
                  <a:pt x="118" y="75"/>
                  <a:pt x="118" y="75"/>
                  <a:pt x="118" y="75"/>
                </a:cubicBezTo>
                <a:lnTo>
                  <a:pt x="112" y="75"/>
                </a:lnTo>
                <a:close/>
                <a:moveTo>
                  <a:pt x="109" y="65"/>
                </a:moveTo>
                <a:cubicBezTo>
                  <a:pt x="59" y="48"/>
                  <a:pt x="59" y="48"/>
                  <a:pt x="59" y="48"/>
                </a:cubicBezTo>
                <a:cubicBezTo>
                  <a:pt x="59" y="48"/>
                  <a:pt x="59" y="48"/>
                  <a:pt x="59" y="48"/>
                </a:cubicBezTo>
                <a:cubicBezTo>
                  <a:pt x="59" y="48"/>
                  <a:pt x="58" y="48"/>
                  <a:pt x="58" y="48"/>
                </a:cubicBezTo>
                <a:cubicBezTo>
                  <a:pt x="8" y="65"/>
                  <a:pt x="8" y="65"/>
                  <a:pt x="8" y="65"/>
                </a:cubicBezTo>
                <a:cubicBezTo>
                  <a:pt x="7" y="61"/>
                  <a:pt x="7" y="61"/>
                  <a:pt x="7" y="61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6"/>
                  <a:pt x="52" y="46"/>
                </a:cubicBezTo>
                <a:cubicBezTo>
                  <a:pt x="49" y="43"/>
                  <a:pt x="48" y="40"/>
                  <a:pt x="48" y="37"/>
                </a:cubicBezTo>
                <a:cubicBezTo>
                  <a:pt x="48" y="35"/>
                  <a:pt x="49" y="34"/>
                  <a:pt x="51" y="34"/>
                </a:cubicBezTo>
                <a:cubicBezTo>
                  <a:pt x="52" y="34"/>
                  <a:pt x="54" y="35"/>
                  <a:pt x="54" y="37"/>
                </a:cubicBezTo>
                <a:cubicBezTo>
                  <a:pt x="54" y="38"/>
                  <a:pt x="54" y="40"/>
                  <a:pt x="56" y="41"/>
                </a:cubicBezTo>
                <a:cubicBezTo>
                  <a:pt x="57" y="42"/>
                  <a:pt x="58" y="42"/>
                  <a:pt x="60" y="42"/>
                </a:cubicBezTo>
                <a:cubicBezTo>
                  <a:pt x="62" y="42"/>
                  <a:pt x="63" y="40"/>
                  <a:pt x="64" y="38"/>
                </a:cubicBezTo>
                <a:cubicBezTo>
                  <a:pt x="64" y="37"/>
                  <a:pt x="64" y="35"/>
                  <a:pt x="63" y="34"/>
                </a:cubicBezTo>
                <a:cubicBezTo>
                  <a:pt x="62" y="33"/>
                  <a:pt x="61" y="32"/>
                  <a:pt x="60" y="32"/>
                </a:cubicBezTo>
                <a:cubicBezTo>
                  <a:pt x="58" y="31"/>
                  <a:pt x="56" y="29"/>
                  <a:pt x="56" y="27"/>
                </a:cubicBezTo>
                <a:cubicBezTo>
                  <a:pt x="56" y="20"/>
                  <a:pt x="56" y="20"/>
                  <a:pt x="56" y="20"/>
                </a:cubicBezTo>
                <a:cubicBezTo>
                  <a:pt x="49" y="17"/>
                  <a:pt x="47" y="4"/>
                  <a:pt x="47" y="3"/>
                </a:cubicBezTo>
                <a:cubicBezTo>
                  <a:pt x="46" y="0"/>
                  <a:pt x="46" y="0"/>
                  <a:pt x="46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4"/>
                  <a:pt x="69" y="17"/>
                  <a:pt x="62" y="20"/>
                </a:cubicBezTo>
                <a:cubicBezTo>
                  <a:pt x="62" y="26"/>
                  <a:pt x="62" y="26"/>
                  <a:pt x="62" y="26"/>
                </a:cubicBezTo>
                <a:cubicBezTo>
                  <a:pt x="64" y="27"/>
                  <a:pt x="67" y="28"/>
                  <a:pt x="68" y="31"/>
                </a:cubicBezTo>
                <a:cubicBezTo>
                  <a:pt x="70" y="33"/>
                  <a:pt x="70" y="36"/>
                  <a:pt x="70" y="39"/>
                </a:cubicBezTo>
                <a:cubicBezTo>
                  <a:pt x="69" y="42"/>
                  <a:pt x="68" y="44"/>
                  <a:pt x="65" y="46"/>
                </a:cubicBezTo>
                <a:cubicBezTo>
                  <a:pt x="111" y="61"/>
                  <a:pt x="111" y="61"/>
                  <a:pt x="111" y="61"/>
                </a:cubicBezTo>
                <a:lnTo>
                  <a:pt x="109" y="6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6" name="Google Shape;5596;p23"/>
          <p:cNvSpPr/>
          <p:nvPr/>
        </p:nvSpPr>
        <p:spPr>
          <a:xfrm>
            <a:off x="7948613" y="3795712"/>
            <a:ext cx="276225" cy="150813"/>
          </a:xfrm>
          <a:custGeom>
            <a:rect b="b" l="l" r="r" t="t"/>
            <a:pathLst>
              <a:path extrusionOk="0" h="66" w="120">
                <a:moveTo>
                  <a:pt x="64" y="10"/>
                </a:moveTo>
                <a:cubicBezTo>
                  <a:pt x="77" y="2"/>
                  <a:pt x="77" y="2"/>
                  <a:pt x="77" y="2"/>
                </a:cubicBezTo>
                <a:cubicBezTo>
                  <a:pt x="77" y="3"/>
                  <a:pt x="77" y="4"/>
                  <a:pt x="77" y="4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7"/>
                  <a:pt x="76" y="18"/>
                </a:cubicBezTo>
                <a:lnTo>
                  <a:pt x="64" y="10"/>
                </a:lnTo>
                <a:close/>
                <a:moveTo>
                  <a:pt x="69" y="25"/>
                </a:moveTo>
                <a:cubicBezTo>
                  <a:pt x="90" y="25"/>
                  <a:pt x="90" y="25"/>
                  <a:pt x="90" y="25"/>
                </a:cubicBezTo>
                <a:cubicBezTo>
                  <a:pt x="91" y="25"/>
                  <a:pt x="91" y="26"/>
                  <a:pt x="92" y="26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26"/>
                  <a:pt x="66" y="26"/>
                  <a:pt x="66" y="26"/>
                </a:cubicBezTo>
                <a:cubicBezTo>
                  <a:pt x="67" y="26"/>
                  <a:pt x="68" y="25"/>
                  <a:pt x="69" y="25"/>
                </a:cubicBezTo>
                <a:moveTo>
                  <a:pt x="62" y="9"/>
                </a:moveTo>
                <a:cubicBezTo>
                  <a:pt x="49" y="1"/>
                  <a:pt x="49" y="1"/>
                  <a:pt x="49" y="1"/>
                </a:cubicBezTo>
                <a:cubicBezTo>
                  <a:pt x="50" y="0"/>
                  <a:pt x="51" y="0"/>
                  <a:pt x="5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4" y="0"/>
                  <a:pt x="74" y="0"/>
                  <a:pt x="75" y="1"/>
                </a:cubicBezTo>
                <a:lnTo>
                  <a:pt x="62" y="9"/>
                </a:lnTo>
                <a:close/>
                <a:moveTo>
                  <a:pt x="31" y="43"/>
                </a:moveTo>
                <a:cubicBezTo>
                  <a:pt x="31" y="42"/>
                  <a:pt x="31" y="42"/>
                  <a:pt x="31" y="41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9"/>
                  <a:pt x="31" y="29"/>
                  <a:pt x="31" y="28"/>
                </a:cubicBezTo>
                <a:cubicBezTo>
                  <a:pt x="43" y="35"/>
                  <a:pt x="43" y="35"/>
                  <a:pt x="43" y="35"/>
                </a:cubicBezTo>
                <a:lnTo>
                  <a:pt x="31" y="43"/>
                </a:lnTo>
                <a:close/>
                <a:moveTo>
                  <a:pt x="48" y="17"/>
                </a:moveTo>
                <a:cubicBezTo>
                  <a:pt x="48" y="17"/>
                  <a:pt x="47" y="16"/>
                  <a:pt x="47" y="16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4"/>
                  <a:pt x="48" y="3"/>
                  <a:pt x="48" y="3"/>
                </a:cubicBezTo>
                <a:cubicBezTo>
                  <a:pt x="60" y="10"/>
                  <a:pt x="60" y="10"/>
                  <a:pt x="60" y="10"/>
                </a:cubicBezTo>
                <a:lnTo>
                  <a:pt x="48" y="17"/>
                </a:lnTo>
                <a:close/>
                <a:moveTo>
                  <a:pt x="45" y="34"/>
                </a:moveTo>
                <a:cubicBezTo>
                  <a:pt x="32" y="26"/>
                  <a:pt x="32" y="26"/>
                  <a:pt x="32" y="26"/>
                </a:cubicBezTo>
                <a:cubicBezTo>
                  <a:pt x="33" y="26"/>
                  <a:pt x="34" y="25"/>
                  <a:pt x="35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7" y="25"/>
                  <a:pt x="57" y="26"/>
                  <a:pt x="58" y="26"/>
                </a:cubicBezTo>
                <a:lnTo>
                  <a:pt x="45" y="34"/>
                </a:lnTo>
                <a:close/>
                <a:moveTo>
                  <a:pt x="65" y="43"/>
                </a:moveTo>
                <a:cubicBezTo>
                  <a:pt x="65" y="42"/>
                  <a:pt x="64" y="42"/>
                  <a:pt x="64" y="41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29"/>
                  <a:pt x="65" y="29"/>
                  <a:pt x="65" y="28"/>
                </a:cubicBezTo>
                <a:cubicBezTo>
                  <a:pt x="77" y="35"/>
                  <a:pt x="77" y="35"/>
                  <a:pt x="77" y="35"/>
                </a:cubicBezTo>
                <a:lnTo>
                  <a:pt x="65" y="43"/>
                </a:lnTo>
                <a:close/>
                <a:moveTo>
                  <a:pt x="81" y="35"/>
                </a:moveTo>
                <a:cubicBezTo>
                  <a:pt x="94" y="28"/>
                  <a:pt x="94" y="28"/>
                  <a:pt x="94" y="28"/>
                </a:cubicBezTo>
                <a:cubicBezTo>
                  <a:pt x="94" y="28"/>
                  <a:pt x="94" y="29"/>
                  <a:pt x="94" y="30"/>
                </a:cubicBezTo>
                <a:cubicBezTo>
                  <a:pt x="94" y="41"/>
                  <a:pt x="94" y="41"/>
                  <a:pt x="94" y="41"/>
                </a:cubicBezTo>
                <a:cubicBezTo>
                  <a:pt x="94" y="42"/>
                  <a:pt x="94" y="42"/>
                  <a:pt x="93" y="43"/>
                </a:cubicBezTo>
                <a:lnTo>
                  <a:pt x="81" y="35"/>
                </a:lnTo>
                <a:close/>
                <a:moveTo>
                  <a:pt x="60" y="43"/>
                </a:moveTo>
                <a:cubicBezTo>
                  <a:pt x="47" y="35"/>
                  <a:pt x="47" y="35"/>
                  <a:pt x="47" y="35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8"/>
                  <a:pt x="60" y="29"/>
                  <a:pt x="60" y="30"/>
                </a:cubicBezTo>
                <a:cubicBezTo>
                  <a:pt x="60" y="41"/>
                  <a:pt x="60" y="41"/>
                  <a:pt x="60" y="41"/>
                </a:cubicBezTo>
                <a:cubicBezTo>
                  <a:pt x="60" y="42"/>
                  <a:pt x="60" y="42"/>
                  <a:pt x="60" y="43"/>
                </a:cubicBezTo>
                <a:moveTo>
                  <a:pt x="69" y="45"/>
                </a:moveTo>
                <a:cubicBezTo>
                  <a:pt x="68" y="45"/>
                  <a:pt x="67" y="45"/>
                  <a:pt x="66" y="45"/>
                </a:cubicBezTo>
                <a:cubicBezTo>
                  <a:pt x="79" y="37"/>
                  <a:pt x="79" y="37"/>
                  <a:pt x="79" y="37"/>
                </a:cubicBezTo>
                <a:cubicBezTo>
                  <a:pt x="92" y="45"/>
                  <a:pt x="92" y="45"/>
                  <a:pt x="92" y="45"/>
                </a:cubicBezTo>
                <a:cubicBezTo>
                  <a:pt x="91" y="45"/>
                  <a:pt x="90" y="45"/>
                  <a:pt x="90" y="45"/>
                </a:cubicBezTo>
                <a:lnTo>
                  <a:pt x="69" y="45"/>
                </a:lnTo>
                <a:close/>
                <a:moveTo>
                  <a:pt x="73" y="20"/>
                </a:moveTo>
                <a:cubicBezTo>
                  <a:pt x="52" y="20"/>
                  <a:pt x="52" y="20"/>
                  <a:pt x="52" y="20"/>
                </a:cubicBezTo>
                <a:cubicBezTo>
                  <a:pt x="51" y="20"/>
                  <a:pt x="50" y="20"/>
                  <a:pt x="49" y="19"/>
                </a:cubicBezTo>
                <a:cubicBezTo>
                  <a:pt x="62" y="11"/>
                  <a:pt x="62" y="11"/>
                  <a:pt x="62" y="11"/>
                </a:cubicBezTo>
                <a:cubicBezTo>
                  <a:pt x="75" y="19"/>
                  <a:pt x="75" y="19"/>
                  <a:pt x="75" y="19"/>
                </a:cubicBezTo>
                <a:cubicBezTo>
                  <a:pt x="74" y="20"/>
                  <a:pt x="73" y="20"/>
                  <a:pt x="73" y="20"/>
                </a:cubicBezTo>
                <a:moveTo>
                  <a:pt x="45" y="37"/>
                </a:moveTo>
                <a:cubicBezTo>
                  <a:pt x="58" y="45"/>
                  <a:pt x="58" y="45"/>
                  <a:pt x="58" y="45"/>
                </a:cubicBezTo>
                <a:cubicBezTo>
                  <a:pt x="57" y="45"/>
                  <a:pt x="57" y="45"/>
                  <a:pt x="56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4" y="45"/>
                  <a:pt x="33" y="45"/>
                  <a:pt x="33" y="45"/>
                </a:cubicBezTo>
                <a:lnTo>
                  <a:pt x="45" y="37"/>
                </a:lnTo>
                <a:close/>
                <a:moveTo>
                  <a:pt x="8" y="33"/>
                </a:moveTo>
                <a:cubicBezTo>
                  <a:pt x="12" y="33"/>
                  <a:pt x="12" y="33"/>
                  <a:pt x="12" y="33"/>
                </a:cubicBezTo>
                <a:cubicBezTo>
                  <a:pt x="12" y="36"/>
                  <a:pt x="12" y="36"/>
                  <a:pt x="12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33"/>
                </a:lnTo>
                <a:close/>
                <a:moveTo>
                  <a:pt x="8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12" y="27"/>
                  <a:pt x="12" y="27"/>
                  <a:pt x="12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24"/>
                </a:lnTo>
                <a:close/>
                <a:moveTo>
                  <a:pt x="16" y="33"/>
                </a:moveTo>
                <a:cubicBezTo>
                  <a:pt x="21" y="33"/>
                  <a:pt x="21" y="33"/>
                  <a:pt x="21" y="33"/>
                </a:cubicBezTo>
                <a:cubicBezTo>
                  <a:pt x="21" y="36"/>
                  <a:pt x="21" y="36"/>
                  <a:pt x="21" y="36"/>
                </a:cubicBezTo>
                <a:cubicBezTo>
                  <a:pt x="16" y="36"/>
                  <a:pt x="16" y="36"/>
                  <a:pt x="16" y="36"/>
                </a:cubicBezTo>
                <a:lnTo>
                  <a:pt x="16" y="33"/>
                </a:lnTo>
                <a:close/>
                <a:moveTo>
                  <a:pt x="16" y="24"/>
                </a:moveTo>
                <a:cubicBezTo>
                  <a:pt x="21" y="24"/>
                  <a:pt x="21" y="24"/>
                  <a:pt x="21" y="24"/>
                </a:cubicBezTo>
                <a:cubicBezTo>
                  <a:pt x="21" y="27"/>
                  <a:pt x="21" y="27"/>
                  <a:pt x="21" y="27"/>
                </a:cubicBezTo>
                <a:cubicBezTo>
                  <a:pt x="16" y="27"/>
                  <a:pt x="16" y="27"/>
                  <a:pt x="16" y="27"/>
                </a:cubicBezTo>
                <a:lnTo>
                  <a:pt x="16" y="24"/>
                </a:lnTo>
                <a:close/>
                <a:moveTo>
                  <a:pt x="103" y="40"/>
                </a:moveTo>
                <a:cubicBezTo>
                  <a:pt x="98" y="48"/>
                  <a:pt x="98" y="48"/>
                  <a:pt x="98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1"/>
                  <a:pt x="26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2"/>
                  <a:pt x="23" y="21"/>
                  <a:pt x="23" y="21"/>
                </a:cubicBezTo>
                <a:cubicBezTo>
                  <a:pt x="20" y="17"/>
                  <a:pt x="20" y="17"/>
                  <a:pt x="20" y="17"/>
                </a:cubicBezTo>
                <a:cubicBezTo>
                  <a:pt x="19" y="17"/>
                  <a:pt x="18" y="17"/>
                  <a:pt x="18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9" y="17"/>
                  <a:pt x="9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2"/>
                  <a:pt x="5" y="23"/>
                </a:cubicBezTo>
                <a:cubicBezTo>
                  <a:pt x="5" y="40"/>
                  <a:pt x="5" y="40"/>
                  <a:pt x="5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1" y="40"/>
                  <a:pt x="0" y="41"/>
                  <a:pt x="1" y="42"/>
                </a:cubicBezTo>
                <a:cubicBezTo>
                  <a:pt x="9" y="61"/>
                  <a:pt x="9" y="61"/>
                  <a:pt x="9" y="61"/>
                </a:cubicBezTo>
                <a:cubicBezTo>
                  <a:pt x="10" y="64"/>
                  <a:pt x="13" y="66"/>
                  <a:pt x="15" y="66"/>
                </a:cubicBezTo>
                <a:cubicBezTo>
                  <a:pt x="98" y="66"/>
                  <a:pt x="98" y="66"/>
                  <a:pt x="98" y="66"/>
                </a:cubicBezTo>
                <a:cubicBezTo>
                  <a:pt x="101" y="65"/>
                  <a:pt x="103" y="64"/>
                  <a:pt x="104" y="62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20" y="38"/>
                  <a:pt x="119" y="37"/>
                  <a:pt x="118" y="37"/>
                </a:cubicBezTo>
                <a:cubicBezTo>
                  <a:pt x="109" y="37"/>
                  <a:pt x="109" y="37"/>
                  <a:pt x="109" y="37"/>
                </a:cubicBezTo>
                <a:cubicBezTo>
                  <a:pt x="107" y="37"/>
                  <a:pt x="104" y="38"/>
                  <a:pt x="103" y="4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7" name="Google Shape;5597;p23"/>
          <p:cNvSpPr/>
          <p:nvPr/>
        </p:nvSpPr>
        <p:spPr>
          <a:xfrm>
            <a:off x="8356600" y="3709987"/>
            <a:ext cx="271462" cy="320675"/>
          </a:xfrm>
          <a:custGeom>
            <a:rect b="b" l="l" r="r" t="t"/>
            <a:pathLst>
              <a:path extrusionOk="0" h="140" w="118">
                <a:moveTo>
                  <a:pt x="9" y="11"/>
                </a:moveTo>
                <a:cubicBezTo>
                  <a:pt x="9" y="8"/>
                  <a:pt x="11" y="6"/>
                  <a:pt x="14" y="6"/>
                </a:cubicBezTo>
                <a:cubicBezTo>
                  <a:pt x="17" y="6"/>
                  <a:pt x="20" y="8"/>
                  <a:pt x="20" y="11"/>
                </a:cubicBezTo>
                <a:cubicBezTo>
                  <a:pt x="20" y="14"/>
                  <a:pt x="17" y="17"/>
                  <a:pt x="14" y="17"/>
                </a:cubicBezTo>
                <a:cubicBezTo>
                  <a:pt x="11" y="17"/>
                  <a:pt x="9" y="14"/>
                  <a:pt x="9" y="11"/>
                </a:cubicBezTo>
                <a:moveTo>
                  <a:pt x="18" y="38"/>
                </a:moveTo>
                <a:cubicBezTo>
                  <a:pt x="18" y="22"/>
                  <a:pt x="18" y="22"/>
                  <a:pt x="18" y="22"/>
                </a:cubicBezTo>
                <a:cubicBezTo>
                  <a:pt x="22" y="20"/>
                  <a:pt x="25" y="16"/>
                  <a:pt x="25" y="11"/>
                </a:cubicBezTo>
                <a:cubicBezTo>
                  <a:pt x="25" y="5"/>
                  <a:pt x="20" y="0"/>
                  <a:pt x="14" y="0"/>
                </a:cubicBezTo>
                <a:cubicBezTo>
                  <a:pt x="8" y="0"/>
                  <a:pt x="3" y="5"/>
                  <a:pt x="3" y="11"/>
                </a:cubicBezTo>
                <a:cubicBezTo>
                  <a:pt x="3" y="16"/>
                  <a:pt x="6" y="20"/>
                  <a:pt x="11" y="2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43"/>
                  <a:pt x="12" y="45"/>
                  <a:pt x="14" y="45"/>
                </a:cubicBezTo>
                <a:cubicBezTo>
                  <a:pt x="18" y="45"/>
                  <a:pt x="22" y="48"/>
                  <a:pt x="22" y="53"/>
                </a:cubicBezTo>
                <a:cubicBezTo>
                  <a:pt x="22" y="57"/>
                  <a:pt x="18" y="60"/>
                  <a:pt x="14" y="60"/>
                </a:cubicBezTo>
                <a:cubicBezTo>
                  <a:pt x="10" y="60"/>
                  <a:pt x="7" y="57"/>
                  <a:pt x="7" y="53"/>
                </a:cubicBezTo>
                <a:cubicBezTo>
                  <a:pt x="7" y="51"/>
                  <a:pt x="5" y="49"/>
                  <a:pt x="3" y="49"/>
                </a:cubicBezTo>
                <a:cubicBezTo>
                  <a:pt x="1" y="49"/>
                  <a:pt x="0" y="51"/>
                  <a:pt x="0" y="53"/>
                </a:cubicBezTo>
                <a:cubicBezTo>
                  <a:pt x="0" y="61"/>
                  <a:pt x="6" y="67"/>
                  <a:pt x="14" y="67"/>
                </a:cubicBezTo>
                <a:cubicBezTo>
                  <a:pt x="22" y="67"/>
                  <a:pt x="29" y="61"/>
                  <a:pt x="29" y="53"/>
                </a:cubicBezTo>
                <a:cubicBezTo>
                  <a:pt x="29" y="46"/>
                  <a:pt x="24" y="40"/>
                  <a:pt x="18" y="38"/>
                </a:cubicBezTo>
                <a:moveTo>
                  <a:pt x="99" y="71"/>
                </a:moveTo>
                <a:cubicBezTo>
                  <a:pt x="97" y="71"/>
                  <a:pt x="96" y="70"/>
                  <a:pt x="95" y="70"/>
                </a:cubicBezTo>
                <a:cubicBezTo>
                  <a:pt x="85" y="70"/>
                  <a:pt x="77" y="77"/>
                  <a:pt x="75" y="87"/>
                </a:cubicBezTo>
                <a:cubicBezTo>
                  <a:pt x="75" y="87"/>
                  <a:pt x="75" y="87"/>
                  <a:pt x="75" y="87"/>
                </a:cubicBezTo>
                <a:cubicBezTo>
                  <a:pt x="23" y="24"/>
                  <a:pt x="23" y="24"/>
                  <a:pt x="23" y="24"/>
                </a:cubicBezTo>
                <a:cubicBezTo>
                  <a:pt x="26" y="22"/>
                  <a:pt x="29" y="18"/>
                  <a:pt x="29" y="14"/>
                </a:cubicBezTo>
                <a:lnTo>
                  <a:pt x="99" y="71"/>
                </a:lnTo>
                <a:close/>
                <a:moveTo>
                  <a:pt x="95" y="98"/>
                </a:moveTo>
                <a:cubicBezTo>
                  <a:pt x="90" y="98"/>
                  <a:pt x="87" y="95"/>
                  <a:pt x="87" y="90"/>
                </a:cubicBezTo>
                <a:cubicBezTo>
                  <a:pt x="87" y="86"/>
                  <a:pt x="90" y="82"/>
                  <a:pt x="95" y="82"/>
                </a:cubicBezTo>
                <a:cubicBezTo>
                  <a:pt x="99" y="82"/>
                  <a:pt x="103" y="86"/>
                  <a:pt x="103" y="90"/>
                </a:cubicBezTo>
                <a:cubicBezTo>
                  <a:pt x="103" y="95"/>
                  <a:pt x="99" y="98"/>
                  <a:pt x="95" y="98"/>
                </a:cubicBezTo>
                <a:moveTo>
                  <a:pt x="108" y="88"/>
                </a:moveTo>
                <a:cubicBezTo>
                  <a:pt x="106" y="82"/>
                  <a:pt x="101" y="77"/>
                  <a:pt x="95" y="77"/>
                </a:cubicBezTo>
                <a:cubicBezTo>
                  <a:pt x="95" y="77"/>
                  <a:pt x="95" y="77"/>
                  <a:pt x="95" y="77"/>
                </a:cubicBezTo>
                <a:cubicBezTo>
                  <a:pt x="88" y="77"/>
                  <a:pt x="83" y="82"/>
                  <a:pt x="82" y="88"/>
                </a:cubicBezTo>
                <a:cubicBezTo>
                  <a:pt x="71" y="140"/>
                  <a:pt x="71" y="140"/>
                  <a:pt x="71" y="140"/>
                </a:cubicBezTo>
                <a:cubicBezTo>
                  <a:pt x="118" y="140"/>
                  <a:pt x="118" y="140"/>
                  <a:pt x="118" y="140"/>
                </a:cubicBezTo>
                <a:lnTo>
                  <a:pt x="108" y="8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8" name="Google Shape;5598;p23"/>
          <p:cNvSpPr/>
          <p:nvPr/>
        </p:nvSpPr>
        <p:spPr>
          <a:xfrm>
            <a:off x="1941513" y="4433887"/>
            <a:ext cx="273050" cy="200025"/>
          </a:xfrm>
          <a:custGeom>
            <a:rect b="b" l="l" r="r" t="t"/>
            <a:pathLst>
              <a:path extrusionOk="0" h="87" w="119">
                <a:moveTo>
                  <a:pt x="25" y="76"/>
                </a:moveTo>
                <a:cubicBezTo>
                  <a:pt x="25" y="74"/>
                  <a:pt x="22" y="71"/>
                  <a:pt x="20" y="71"/>
                </a:cubicBezTo>
                <a:cubicBezTo>
                  <a:pt x="17" y="71"/>
                  <a:pt x="14" y="74"/>
                  <a:pt x="14" y="76"/>
                </a:cubicBezTo>
                <a:cubicBezTo>
                  <a:pt x="14" y="79"/>
                  <a:pt x="17" y="82"/>
                  <a:pt x="20" y="82"/>
                </a:cubicBezTo>
                <a:cubicBezTo>
                  <a:pt x="22" y="82"/>
                  <a:pt x="25" y="79"/>
                  <a:pt x="25" y="76"/>
                </a:cubicBezTo>
                <a:moveTo>
                  <a:pt x="30" y="76"/>
                </a:moveTo>
                <a:cubicBezTo>
                  <a:pt x="30" y="82"/>
                  <a:pt x="25" y="87"/>
                  <a:pt x="20" y="87"/>
                </a:cubicBezTo>
                <a:cubicBezTo>
                  <a:pt x="14" y="87"/>
                  <a:pt x="9" y="82"/>
                  <a:pt x="9" y="76"/>
                </a:cubicBezTo>
                <a:cubicBezTo>
                  <a:pt x="9" y="71"/>
                  <a:pt x="14" y="66"/>
                  <a:pt x="20" y="66"/>
                </a:cubicBezTo>
                <a:cubicBezTo>
                  <a:pt x="25" y="66"/>
                  <a:pt x="30" y="71"/>
                  <a:pt x="30" y="76"/>
                </a:cubicBezTo>
                <a:moveTo>
                  <a:pt x="95" y="76"/>
                </a:moveTo>
                <a:cubicBezTo>
                  <a:pt x="95" y="74"/>
                  <a:pt x="93" y="71"/>
                  <a:pt x="90" y="71"/>
                </a:cubicBezTo>
                <a:cubicBezTo>
                  <a:pt x="87" y="71"/>
                  <a:pt x="85" y="74"/>
                  <a:pt x="85" y="76"/>
                </a:cubicBezTo>
                <a:cubicBezTo>
                  <a:pt x="85" y="79"/>
                  <a:pt x="87" y="82"/>
                  <a:pt x="90" y="82"/>
                </a:cubicBezTo>
                <a:cubicBezTo>
                  <a:pt x="93" y="82"/>
                  <a:pt x="95" y="79"/>
                  <a:pt x="95" y="76"/>
                </a:cubicBezTo>
                <a:moveTo>
                  <a:pt x="101" y="76"/>
                </a:moveTo>
                <a:cubicBezTo>
                  <a:pt x="101" y="82"/>
                  <a:pt x="96" y="87"/>
                  <a:pt x="90" y="87"/>
                </a:cubicBezTo>
                <a:cubicBezTo>
                  <a:pt x="84" y="87"/>
                  <a:pt x="80" y="82"/>
                  <a:pt x="80" y="76"/>
                </a:cubicBezTo>
                <a:cubicBezTo>
                  <a:pt x="80" y="71"/>
                  <a:pt x="84" y="66"/>
                  <a:pt x="90" y="66"/>
                </a:cubicBezTo>
                <a:cubicBezTo>
                  <a:pt x="96" y="66"/>
                  <a:pt x="101" y="71"/>
                  <a:pt x="101" y="76"/>
                </a:cubicBezTo>
                <a:moveTo>
                  <a:pt x="102" y="36"/>
                </a:moveTo>
                <a:cubicBezTo>
                  <a:pt x="94" y="25"/>
                  <a:pt x="94" y="25"/>
                  <a:pt x="94" y="25"/>
                </a:cubicBezTo>
                <a:cubicBezTo>
                  <a:pt x="94" y="24"/>
                  <a:pt x="93" y="24"/>
                  <a:pt x="92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79" y="24"/>
                  <a:pt x="78" y="25"/>
                  <a:pt x="78" y="26"/>
                </a:cubicBezTo>
                <a:cubicBezTo>
                  <a:pt x="78" y="37"/>
                  <a:pt x="78" y="37"/>
                  <a:pt x="78" y="37"/>
                </a:cubicBezTo>
                <a:cubicBezTo>
                  <a:pt x="78" y="38"/>
                  <a:pt x="79" y="39"/>
                  <a:pt x="80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2" y="39"/>
                  <a:pt x="103" y="37"/>
                  <a:pt x="102" y="36"/>
                </a:cubicBezTo>
                <a:moveTo>
                  <a:pt x="45" y="66"/>
                </a:moveTo>
                <a:cubicBezTo>
                  <a:pt x="63" y="66"/>
                  <a:pt x="63" y="66"/>
                  <a:pt x="63" y="66"/>
                </a:cubicBezTo>
                <a:cubicBezTo>
                  <a:pt x="38" y="28"/>
                  <a:pt x="38" y="28"/>
                  <a:pt x="38" y="28"/>
                </a:cubicBezTo>
                <a:lnTo>
                  <a:pt x="45" y="66"/>
                </a:lnTo>
                <a:close/>
                <a:moveTo>
                  <a:pt x="32" y="9"/>
                </a:moveTo>
                <a:cubicBezTo>
                  <a:pt x="32" y="6"/>
                  <a:pt x="30" y="4"/>
                  <a:pt x="27" y="4"/>
                </a:cubicBezTo>
                <a:cubicBezTo>
                  <a:pt x="25" y="4"/>
                  <a:pt x="22" y="6"/>
                  <a:pt x="22" y="9"/>
                </a:cubicBezTo>
                <a:cubicBezTo>
                  <a:pt x="22" y="12"/>
                  <a:pt x="25" y="14"/>
                  <a:pt x="27" y="14"/>
                </a:cubicBezTo>
                <a:cubicBezTo>
                  <a:pt x="30" y="14"/>
                  <a:pt x="32" y="12"/>
                  <a:pt x="32" y="9"/>
                </a:cubicBezTo>
                <a:moveTo>
                  <a:pt x="119" y="68"/>
                </a:moveTo>
                <a:cubicBezTo>
                  <a:pt x="119" y="73"/>
                  <a:pt x="119" y="73"/>
                  <a:pt x="119" y="73"/>
                </a:cubicBezTo>
                <a:cubicBezTo>
                  <a:pt x="119" y="74"/>
                  <a:pt x="118" y="74"/>
                  <a:pt x="117" y="7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03" y="68"/>
                  <a:pt x="97" y="63"/>
                  <a:pt x="90" y="63"/>
                </a:cubicBezTo>
                <a:cubicBezTo>
                  <a:pt x="83" y="63"/>
                  <a:pt x="78" y="68"/>
                  <a:pt x="77" y="74"/>
                </a:cubicBezTo>
                <a:cubicBezTo>
                  <a:pt x="33" y="74"/>
                  <a:pt x="33" y="74"/>
                  <a:pt x="33" y="74"/>
                </a:cubicBezTo>
                <a:cubicBezTo>
                  <a:pt x="33" y="71"/>
                  <a:pt x="31" y="68"/>
                  <a:pt x="28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8"/>
                  <a:pt x="28" y="19"/>
                  <a:pt x="27" y="19"/>
                </a:cubicBezTo>
                <a:cubicBezTo>
                  <a:pt x="25" y="19"/>
                  <a:pt x="23" y="18"/>
                  <a:pt x="22" y="17"/>
                </a:cubicBezTo>
                <a:cubicBezTo>
                  <a:pt x="22" y="24"/>
                  <a:pt x="22" y="24"/>
                  <a:pt x="22" y="24"/>
                </a:cubicBezTo>
                <a:cubicBezTo>
                  <a:pt x="25" y="24"/>
                  <a:pt x="27" y="27"/>
                  <a:pt x="27" y="31"/>
                </a:cubicBezTo>
                <a:cubicBezTo>
                  <a:pt x="27" y="34"/>
                  <a:pt x="24" y="38"/>
                  <a:pt x="20" y="38"/>
                </a:cubicBezTo>
                <a:cubicBezTo>
                  <a:pt x="16" y="38"/>
                  <a:pt x="13" y="34"/>
                  <a:pt x="13" y="31"/>
                </a:cubicBezTo>
                <a:cubicBezTo>
                  <a:pt x="13" y="30"/>
                  <a:pt x="14" y="29"/>
                  <a:pt x="15" y="29"/>
                </a:cubicBezTo>
                <a:cubicBezTo>
                  <a:pt x="16" y="29"/>
                  <a:pt x="16" y="30"/>
                  <a:pt x="16" y="31"/>
                </a:cubicBezTo>
                <a:cubicBezTo>
                  <a:pt x="16" y="33"/>
                  <a:pt x="18" y="34"/>
                  <a:pt x="20" y="34"/>
                </a:cubicBezTo>
                <a:cubicBezTo>
                  <a:pt x="22" y="34"/>
                  <a:pt x="24" y="33"/>
                  <a:pt x="24" y="31"/>
                </a:cubicBezTo>
                <a:cubicBezTo>
                  <a:pt x="24" y="29"/>
                  <a:pt x="22" y="27"/>
                  <a:pt x="20" y="27"/>
                </a:cubicBezTo>
                <a:cubicBezTo>
                  <a:pt x="19" y="27"/>
                  <a:pt x="18" y="26"/>
                  <a:pt x="18" y="25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2"/>
                  <a:pt x="18" y="10"/>
                  <a:pt x="18" y="9"/>
                </a:cubicBezTo>
                <a:cubicBezTo>
                  <a:pt x="18" y="4"/>
                  <a:pt x="22" y="0"/>
                  <a:pt x="27" y="0"/>
                </a:cubicBezTo>
                <a:cubicBezTo>
                  <a:pt x="33" y="0"/>
                  <a:pt x="37" y="4"/>
                  <a:pt x="37" y="9"/>
                </a:cubicBezTo>
                <a:cubicBezTo>
                  <a:pt x="37" y="10"/>
                  <a:pt x="36" y="12"/>
                  <a:pt x="36" y="13"/>
                </a:cubicBezTo>
                <a:cubicBezTo>
                  <a:pt x="71" y="65"/>
                  <a:pt x="71" y="65"/>
                  <a:pt x="71" y="65"/>
                </a:cubicBezTo>
                <a:cubicBezTo>
                  <a:pt x="71" y="18"/>
                  <a:pt x="71" y="18"/>
                  <a:pt x="71" y="18"/>
                </a:cubicBezTo>
                <a:cubicBezTo>
                  <a:pt x="71" y="16"/>
                  <a:pt x="72" y="15"/>
                  <a:pt x="74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4" y="15"/>
                  <a:pt x="98" y="17"/>
                  <a:pt x="101" y="21"/>
                </a:cubicBezTo>
                <a:cubicBezTo>
                  <a:pt x="111" y="36"/>
                  <a:pt x="111" y="36"/>
                  <a:pt x="111" y="36"/>
                </a:cubicBezTo>
                <a:cubicBezTo>
                  <a:pt x="112" y="38"/>
                  <a:pt x="113" y="41"/>
                  <a:pt x="113" y="43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17" y="66"/>
                  <a:pt x="117" y="66"/>
                  <a:pt x="117" y="66"/>
                </a:cubicBezTo>
                <a:cubicBezTo>
                  <a:pt x="118" y="66"/>
                  <a:pt x="119" y="67"/>
                  <a:pt x="119" y="68"/>
                </a:cubicBezTo>
                <a:moveTo>
                  <a:pt x="6" y="74"/>
                </a:moveTo>
                <a:cubicBezTo>
                  <a:pt x="2" y="74"/>
                  <a:pt x="2" y="74"/>
                  <a:pt x="2" y="74"/>
                </a:cubicBezTo>
                <a:cubicBezTo>
                  <a:pt x="1" y="74"/>
                  <a:pt x="0" y="74"/>
                  <a:pt x="0" y="73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7"/>
                  <a:pt x="1" y="66"/>
                  <a:pt x="2" y="66"/>
                </a:cubicBezTo>
                <a:cubicBezTo>
                  <a:pt x="11" y="66"/>
                  <a:pt x="11" y="66"/>
                  <a:pt x="11" y="66"/>
                </a:cubicBezTo>
                <a:cubicBezTo>
                  <a:pt x="8" y="68"/>
                  <a:pt x="6" y="71"/>
                  <a:pt x="6" y="7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9" name="Google Shape;5599;p23"/>
          <p:cNvSpPr/>
          <p:nvPr/>
        </p:nvSpPr>
        <p:spPr>
          <a:xfrm>
            <a:off x="2308225" y="4411662"/>
            <a:ext cx="273050" cy="242888"/>
          </a:xfrm>
          <a:custGeom>
            <a:rect b="b" l="l" r="r" t="t"/>
            <a:pathLst>
              <a:path extrusionOk="0" h="106" w="119">
                <a:moveTo>
                  <a:pt x="37" y="79"/>
                </a:moveTo>
                <a:cubicBezTo>
                  <a:pt x="23" y="94"/>
                  <a:pt x="23" y="94"/>
                  <a:pt x="23" y="94"/>
                </a:cubicBezTo>
                <a:cubicBezTo>
                  <a:pt x="22" y="95"/>
                  <a:pt x="22" y="95"/>
                  <a:pt x="21" y="95"/>
                </a:cubicBezTo>
                <a:cubicBezTo>
                  <a:pt x="20" y="95"/>
                  <a:pt x="19" y="95"/>
                  <a:pt x="18" y="95"/>
                </a:cubicBezTo>
                <a:cubicBezTo>
                  <a:pt x="10" y="88"/>
                  <a:pt x="10" y="88"/>
                  <a:pt x="10" y="88"/>
                </a:cubicBezTo>
                <a:cubicBezTo>
                  <a:pt x="8" y="87"/>
                  <a:pt x="8" y="84"/>
                  <a:pt x="9" y="83"/>
                </a:cubicBezTo>
                <a:cubicBezTo>
                  <a:pt x="11" y="82"/>
                  <a:pt x="13" y="81"/>
                  <a:pt x="14" y="82"/>
                </a:cubicBezTo>
                <a:cubicBezTo>
                  <a:pt x="20" y="87"/>
                  <a:pt x="20" y="87"/>
                  <a:pt x="20" y="87"/>
                </a:cubicBezTo>
                <a:cubicBezTo>
                  <a:pt x="32" y="74"/>
                  <a:pt x="32" y="74"/>
                  <a:pt x="32" y="74"/>
                </a:cubicBezTo>
                <a:cubicBezTo>
                  <a:pt x="33" y="73"/>
                  <a:pt x="35" y="73"/>
                  <a:pt x="37" y="74"/>
                </a:cubicBezTo>
                <a:cubicBezTo>
                  <a:pt x="38" y="75"/>
                  <a:pt x="38" y="77"/>
                  <a:pt x="37" y="79"/>
                </a:cubicBezTo>
                <a:moveTo>
                  <a:pt x="22" y="61"/>
                </a:moveTo>
                <a:cubicBezTo>
                  <a:pt x="10" y="61"/>
                  <a:pt x="0" y="71"/>
                  <a:pt x="0" y="83"/>
                </a:cubicBezTo>
                <a:cubicBezTo>
                  <a:pt x="0" y="96"/>
                  <a:pt x="10" y="106"/>
                  <a:pt x="22" y="106"/>
                </a:cubicBezTo>
                <a:cubicBezTo>
                  <a:pt x="35" y="106"/>
                  <a:pt x="45" y="96"/>
                  <a:pt x="45" y="83"/>
                </a:cubicBezTo>
                <a:cubicBezTo>
                  <a:pt x="45" y="71"/>
                  <a:pt x="35" y="61"/>
                  <a:pt x="22" y="61"/>
                </a:cubicBezTo>
                <a:moveTo>
                  <a:pt x="113" y="71"/>
                </a:moveTo>
                <a:cubicBezTo>
                  <a:pt x="113" y="72"/>
                  <a:pt x="113" y="72"/>
                  <a:pt x="112" y="72"/>
                </a:cubicBezTo>
                <a:cubicBezTo>
                  <a:pt x="73" y="89"/>
                  <a:pt x="73" y="89"/>
                  <a:pt x="73" y="89"/>
                </a:cubicBezTo>
                <a:cubicBezTo>
                  <a:pt x="73" y="89"/>
                  <a:pt x="73" y="89"/>
                  <a:pt x="73" y="88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86"/>
                  <a:pt x="73" y="86"/>
                  <a:pt x="73" y="86"/>
                </a:cubicBezTo>
                <a:cubicBezTo>
                  <a:pt x="112" y="69"/>
                  <a:pt x="112" y="69"/>
                  <a:pt x="112" y="69"/>
                </a:cubicBezTo>
                <a:cubicBezTo>
                  <a:pt x="113" y="69"/>
                  <a:pt x="113" y="69"/>
                  <a:pt x="113" y="69"/>
                </a:cubicBezTo>
                <a:lnTo>
                  <a:pt x="113" y="71"/>
                </a:lnTo>
                <a:close/>
                <a:moveTo>
                  <a:pt x="75" y="62"/>
                </a:moveTo>
                <a:cubicBezTo>
                  <a:pt x="80" y="50"/>
                  <a:pt x="80" y="50"/>
                  <a:pt x="80" y="50"/>
                </a:cubicBezTo>
                <a:cubicBezTo>
                  <a:pt x="81" y="49"/>
                  <a:pt x="82" y="49"/>
                  <a:pt x="83" y="49"/>
                </a:cubicBezTo>
                <a:cubicBezTo>
                  <a:pt x="88" y="56"/>
                  <a:pt x="88" y="56"/>
                  <a:pt x="88" y="56"/>
                </a:cubicBezTo>
                <a:cubicBezTo>
                  <a:pt x="89" y="56"/>
                  <a:pt x="88" y="58"/>
                  <a:pt x="87" y="58"/>
                </a:cubicBezTo>
                <a:cubicBezTo>
                  <a:pt x="85" y="59"/>
                  <a:pt x="85" y="59"/>
                  <a:pt x="85" y="59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7"/>
                  <a:pt x="84" y="78"/>
                  <a:pt x="84" y="78"/>
                </a:cubicBezTo>
                <a:cubicBezTo>
                  <a:pt x="80" y="79"/>
                  <a:pt x="80" y="79"/>
                  <a:pt x="80" y="79"/>
                </a:cubicBezTo>
                <a:cubicBezTo>
                  <a:pt x="79" y="80"/>
                  <a:pt x="79" y="79"/>
                  <a:pt x="79" y="79"/>
                </a:cubicBezTo>
                <a:cubicBezTo>
                  <a:pt x="79" y="62"/>
                  <a:pt x="79" y="62"/>
                  <a:pt x="79" y="62"/>
                </a:cubicBezTo>
                <a:cubicBezTo>
                  <a:pt x="76" y="63"/>
                  <a:pt x="76" y="63"/>
                  <a:pt x="76" y="63"/>
                </a:cubicBezTo>
                <a:cubicBezTo>
                  <a:pt x="75" y="64"/>
                  <a:pt x="75" y="63"/>
                  <a:pt x="75" y="62"/>
                </a:cubicBezTo>
                <a:moveTo>
                  <a:pt x="96" y="52"/>
                </a:moveTo>
                <a:cubicBezTo>
                  <a:pt x="102" y="40"/>
                  <a:pt x="102" y="40"/>
                  <a:pt x="102" y="40"/>
                </a:cubicBezTo>
                <a:cubicBezTo>
                  <a:pt x="103" y="39"/>
                  <a:pt x="104" y="38"/>
                  <a:pt x="105" y="39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11" y="46"/>
                  <a:pt x="110" y="48"/>
                  <a:pt x="109" y="48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67"/>
                  <a:pt x="107" y="67"/>
                  <a:pt x="107" y="67"/>
                </a:cubicBezTo>
                <a:cubicBezTo>
                  <a:pt x="107" y="67"/>
                  <a:pt x="106" y="68"/>
                  <a:pt x="105" y="69"/>
                </a:cubicBezTo>
                <a:cubicBezTo>
                  <a:pt x="101" y="70"/>
                  <a:pt x="101" y="70"/>
                  <a:pt x="101" y="70"/>
                </a:cubicBezTo>
                <a:cubicBezTo>
                  <a:pt x="101" y="71"/>
                  <a:pt x="100" y="70"/>
                  <a:pt x="100" y="70"/>
                </a:cubicBezTo>
                <a:cubicBezTo>
                  <a:pt x="100" y="52"/>
                  <a:pt x="100" y="52"/>
                  <a:pt x="100" y="52"/>
                </a:cubicBezTo>
                <a:cubicBezTo>
                  <a:pt x="98" y="54"/>
                  <a:pt x="98" y="54"/>
                  <a:pt x="98" y="54"/>
                </a:cubicBezTo>
                <a:cubicBezTo>
                  <a:pt x="96" y="54"/>
                  <a:pt x="96" y="53"/>
                  <a:pt x="96" y="52"/>
                </a:cubicBezTo>
                <a:moveTo>
                  <a:pt x="113" y="20"/>
                </a:moveTo>
                <a:cubicBezTo>
                  <a:pt x="96" y="13"/>
                  <a:pt x="96" y="13"/>
                  <a:pt x="96" y="13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52"/>
                  <a:pt x="45" y="52"/>
                  <a:pt x="45" y="52"/>
                </a:cubicBezTo>
                <a:cubicBezTo>
                  <a:pt x="37" y="48"/>
                  <a:pt x="37" y="48"/>
                  <a:pt x="37" y="48"/>
                </a:cubicBezTo>
                <a:cubicBezTo>
                  <a:pt x="37" y="33"/>
                  <a:pt x="37" y="33"/>
                  <a:pt x="37" y="33"/>
                </a:cubicBezTo>
                <a:cubicBezTo>
                  <a:pt x="88" y="9"/>
                  <a:pt x="88" y="9"/>
                  <a:pt x="88" y="9"/>
                </a:cubicBezTo>
                <a:cubicBezTo>
                  <a:pt x="70" y="1"/>
                  <a:pt x="70" y="1"/>
                  <a:pt x="70" y="1"/>
                </a:cubicBezTo>
                <a:cubicBezTo>
                  <a:pt x="68" y="0"/>
                  <a:pt x="64" y="0"/>
                  <a:pt x="62" y="1"/>
                </a:cubicBezTo>
                <a:cubicBezTo>
                  <a:pt x="20" y="20"/>
                  <a:pt x="20" y="20"/>
                  <a:pt x="20" y="20"/>
                </a:cubicBezTo>
                <a:cubicBezTo>
                  <a:pt x="17" y="22"/>
                  <a:pt x="14" y="26"/>
                  <a:pt x="14" y="30"/>
                </a:cubicBezTo>
                <a:cubicBezTo>
                  <a:pt x="14" y="57"/>
                  <a:pt x="14" y="57"/>
                  <a:pt x="14" y="57"/>
                </a:cubicBezTo>
                <a:cubicBezTo>
                  <a:pt x="17" y="56"/>
                  <a:pt x="19" y="56"/>
                  <a:pt x="22" y="56"/>
                </a:cubicBezTo>
                <a:cubicBezTo>
                  <a:pt x="37" y="56"/>
                  <a:pt x="50" y="68"/>
                  <a:pt x="50" y="83"/>
                </a:cubicBezTo>
                <a:cubicBezTo>
                  <a:pt x="50" y="87"/>
                  <a:pt x="49" y="91"/>
                  <a:pt x="47" y="95"/>
                </a:cubicBezTo>
                <a:cubicBezTo>
                  <a:pt x="62" y="101"/>
                  <a:pt x="62" y="101"/>
                  <a:pt x="62" y="101"/>
                </a:cubicBezTo>
                <a:cubicBezTo>
                  <a:pt x="64" y="102"/>
                  <a:pt x="68" y="102"/>
                  <a:pt x="70" y="101"/>
                </a:cubicBezTo>
                <a:cubicBezTo>
                  <a:pt x="112" y="83"/>
                  <a:pt x="112" y="83"/>
                  <a:pt x="112" y="83"/>
                </a:cubicBezTo>
                <a:cubicBezTo>
                  <a:pt x="116" y="81"/>
                  <a:pt x="119" y="77"/>
                  <a:pt x="119" y="73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9" y="26"/>
                  <a:pt x="116" y="22"/>
                  <a:pt x="113" y="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0" name="Google Shape;5600;p23"/>
          <p:cNvSpPr/>
          <p:nvPr/>
        </p:nvSpPr>
        <p:spPr>
          <a:xfrm>
            <a:off x="1066800" y="4391024"/>
            <a:ext cx="271462" cy="285750"/>
          </a:xfrm>
          <a:custGeom>
            <a:rect b="b" l="l" r="r" t="t"/>
            <a:pathLst>
              <a:path extrusionOk="0" h="125" w="119">
                <a:moveTo>
                  <a:pt x="90" y="63"/>
                </a:moveTo>
                <a:cubicBezTo>
                  <a:pt x="90" y="41"/>
                  <a:pt x="72" y="23"/>
                  <a:pt x="50" y="23"/>
                </a:cubicBezTo>
                <a:cubicBezTo>
                  <a:pt x="28" y="23"/>
                  <a:pt x="10" y="41"/>
                  <a:pt x="10" y="63"/>
                </a:cubicBezTo>
                <a:cubicBezTo>
                  <a:pt x="10" y="85"/>
                  <a:pt x="28" y="103"/>
                  <a:pt x="50" y="103"/>
                </a:cubicBezTo>
                <a:cubicBezTo>
                  <a:pt x="72" y="103"/>
                  <a:pt x="90" y="85"/>
                  <a:pt x="90" y="63"/>
                </a:cubicBezTo>
                <a:moveTo>
                  <a:pt x="119" y="122"/>
                </a:moveTo>
                <a:cubicBezTo>
                  <a:pt x="119" y="123"/>
                  <a:pt x="118" y="125"/>
                  <a:pt x="116" y="124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88" y="117"/>
                  <a:pt x="87" y="116"/>
                  <a:pt x="88" y="115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92" y="111"/>
                  <a:pt x="92" y="110"/>
                  <a:pt x="92" y="109"/>
                </a:cubicBezTo>
                <a:cubicBezTo>
                  <a:pt x="82" y="100"/>
                  <a:pt x="82" y="100"/>
                  <a:pt x="82" y="100"/>
                </a:cubicBezTo>
                <a:cubicBezTo>
                  <a:pt x="74" y="108"/>
                  <a:pt x="62" y="112"/>
                  <a:pt x="50" y="112"/>
                </a:cubicBezTo>
                <a:cubicBezTo>
                  <a:pt x="22" y="112"/>
                  <a:pt x="0" y="90"/>
                  <a:pt x="0" y="63"/>
                </a:cubicBezTo>
                <a:cubicBezTo>
                  <a:pt x="0" y="40"/>
                  <a:pt x="18" y="13"/>
                  <a:pt x="50" y="13"/>
                </a:cubicBezTo>
                <a:cubicBezTo>
                  <a:pt x="63" y="13"/>
                  <a:pt x="74" y="18"/>
                  <a:pt x="82" y="25"/>
                </a:cubicBezTo>
                <a:cubicBezTo>
                  <a:pt x="92" y="16"/>
                  <a:pt x="92" y="16"/>
                  <a:pt x="92" y="16"/>
                </a:cubicBezTo>
                <a:cubicBezTo>
                  <a:pt x="92" y="15"/>
                  <a:pt x="92" y="14"/>
                  <a:pt x="92" y="13"/>
                </a:cubicBezTo>
                <a:cubicBezTo>
                  <a:pt x="88" y="10"/>
                  <a:pt x="88" y="10"/>
                  <a:pt x="88" y="10"/>
                </a:cubicBezTo>
                <a:cubicBezTo>
                  <a:pt x="87" y="9"/>
                  <a:pt x="88" y="8"/>
                  <a:pt x="89" y="7"/>
                </a:cubicBezTo>
                <a:cubicBezTo>
                  <a:pt x="116" y="0"/>
                  <a:pt x="116" y="0"/>
                  <a:pt x="116" y="0"/>
                </a:cubicBezTo>
                <a:cubicBezTo>
                  <a:pt x="118" y="0"/>
                  <a:pt x="119" y="1"/>
                  <a:pt x="119" y="2"/>
                </a:cubicBezTo>
                <a:cubicBezTo>
                  <a:pt x="111" y="30"/>
                  <a:pt x="111" y="30"/>
                  <a:pt x="111" y="30"/>
                </a:cubicBezTo>
                <a:cubicBezTo>
                  <a:pt x="111" y="31"/>
                  <a:pt x="109" y="31"/>
                  <a:pt x="108" y="30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4" y="26"/>
                  <a:pt x="103" y="26"/>
                  <a:pt x="102" y="27"/>
                </a:cubicBezTo>
                <a:cubicBezTo>
                  <a:pt x="92" y="37"/>
                  <a:pt x="92" y="37"/>
                  <a:pt x="92" y="37"/>
                </a:cubicBezTo>
                <a:cubicBezTo>
                  <a:pt x="97" y="45"/>
                  <a:pt x="99" y="54"/>
                  <a:pt x="99" y="63"/>
                </a:cubicBezTo>
                <a:cubicBezTo>
                  <a:pt x="99" y="72"/>
                  <a:pt x="97" y="81"/>
                  <a:pt x="92" y="88"/>
                </a:cubicBezTo>
                <a:cubicBezTo>
                  <a:pt x="102" y="98"/>
                  <a:pt x="102" y="98"/>
                  <a:pt x="102" y="98"/>
                </a:cubicBezTo>
                <a:cubicBezTo>
                  <a:pt x="103" y="98"/>
                  <a:pt x="104" y="98"/>
                  <a:pt x="105" y="98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9" y="93"/>
                  <a:pt x="111" y="94"/>
                  <a:pt x="111" y="95"/>
                </a:cubicBezTo>
                <a:lnTo>
                  <a:pt x="119" y="122"/>
                </a:lnTo>
                <a:close/>
                <a:moveTo>
                  <a:pt x="86" y="68"/>
                </a:moveTo>
                <a:cubicBezTo>
                  <a:pt x="86" y="58"/>
                  <a:pt x="86" y="58"/>
                  <a:pt x="86" y="58"/>
                </a:cubicBezTo>
                <a:cubicBezTo>
                  <a:pt x="76" y="63"/>
                  <a:pt x="76" y="63"/>
                  <a:pt x="76" y="63"/>
                </a:cubicBezTo>
                <a:lnTo>
                  <a:pt x="86" y="68"/>
                </a:lnTo>
                <a:close/>
                <a:moveTo>
                  <a:pt x="53" y="60"/>
                </a:moveTo>
                <a:cubicBezTo>
                  <a:pt x="51" y="58"/>
                  <a:pt x="48" y="58"/>
                  <a:pt x="47" y="60"/>
                </a:cubicBezTo>
                <a:cubicBezTo>
                  <a:pt x="45" y="62"/>
                  <a:pt x="45" y="64"/>
                  <a:pt x="47" y="66"/>
                </a:cubicBezTo>
                <a:cubicBezTo>
                  <a:pt x="48" y="68"/>
                  <a:pt x="51" y="68"/>
                  <a:pt x="53" y="66"/>
                </a:cubicBezTo>
                <a:cubicBezTo>
                  <a:pt x="54" y="64"/>
                  <a:pt x="54" y="62"/>
                  <a:pt x="53" y="60"/>
                </a:cubicBezTo>
                <a:moveTo>
                  <a:pt x="70" y="42"/>
                </a:moveTo>
                <a:cubicBezTo>
                  <a:pt x="62" y="61"/>
                  <a:pt x="62" y="61"/>
                  <a:pt x="62" y="61"/>
                </a:cubicBezTo>
                <a:cubicBezTo>
                  <a:pt x="63" y="65"/>
                  <a:pt x="62" y="69"/>
                  <a:pt x="59" y="72"/>
                </a:cubicBezTo>
                <a:cubicBezTo>
                  <a:pt x="56" y="75"/>
                  <a:pt x="51" y="76"/>
                  <a:pt x="48" y="75"/>
                </a:cubicBezTo>
                <a:cubicBezTo>
                  <a:pt x="29" y="84"/>
                  <a:pt x="29" y="84"/>
                  <a:pt x="29" y="8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1"/>
                  <a:pt x="38" y="57"/>
                  <a:pt x="41" y="54"/>
                </a:cubicBezTo>
                <a:cubicBezTo>
                  <a:pt x="44" y="51"/>
                  <a:pt x="48" y="50"/>
                  <a:pt x="52" y="50"/>
                </a:cubicBezTo>
                <a:lnTo>
                  <a:pt x="70" y="42"/>
                </a:lnTo>
                <a:close/>
                <a:moveTo>
                  <a:pt x="50" y="37"/>
                </a:moveTo>
                <a:cubicBezTo>
                  <a:pt x="54" y="26"/>
                  <a:pt x="54" y="26"/>
                  <a:pt x="54" y="26"/>
                </a:cubicBezTo>
                <a:cubicBezTo>
                  <a:pt x="45" y="26"/>
                  <a:pt x="45" y="26"/>
                  <a:pt x="45" y="26"/>
                </a:cubicBezTo>
                <a:lnTo>
                  <a:pt x="50" y="37"/>
                </a:lnTo>
                <a:close/>
                <a:moveTo>
                  <a:pt x="13" y="68"/>
                </a:moveTo>
                <a:cubicBezTo>
                  <a:pt x="24" y="63"/>
                  <a:pt x="24" y="63"/>
                  <a:pt x="24" y="63"/>
                </a:cubicBezTo>
                <a:cubicBezTo>
                  <a:pt x="13" y="58"/>
                  <a:pt x="13" y="58"/>
                  <a:pt x="13" y="58"/>
                </a:cubicBezTo>
                <a:lnTo>
                  <a:pt x="13" y="68"/>
                </a:lnTo>
                <a:close/>
                <a:moveTo>
                  <a:pt x="45" y="99"/>
                </a:moveTo>
                <a:cubicBezTo>
                  <a:pt x="50" y="89"/>
                  <a:pt x="50" y="89"/>
                  <a:pt x="50" y="89"/>
                </a:cubicBezTo>
                <a:cubicBezTo>
                  <a:pt x="54" y="99"/>
                  <a:pt x="54" y="99"/>
                  <a:pt x="54" y="99"/>
                </a:cubicBezTo>
                <a:lnTo>
                  <a:pt x="45" y="9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1" name="Google Shape;5601;p23"/>
          <p:cNvSpPr/>
          <p:nvPr/>
        </p:nvSpPr>
        <p:spPr>
          <a:xfrm>
            <a:off x="3559175" y="4419599"/>
            <a:ext cx="271462" cy="227013"/>
          </a:xfrm>
          <a:custGeom>
            <a:rect b="b" l="l" r="r" t="t"/>
            <a:pathLst>
              <a:path extrusionOk="0" h="99" w="119">
                <a:moveTo>
                  <a:pt x="7" y="20"/>
                </a:moveTo>
                <a:cubicBezTo>
                  <a:pt x="12" y="14"/>
                  <a:pt x="12" y="14"/>
                  <a:pt x="12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7" y="9"/>
                  <a:pt x="47" y="9"/>
                  <a:pt x="4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4"/>
                  <a:pt x="21" y="3"/>
                  <a:pt x="22" y="3"/>
                </a:cubicBezTo>
                <a:cubicBezTo>
                  <a:pt x="96" y="3"/>
                  <a:pt x="96" y="3"/>
                  <a:pt x="96" y="3"/>
                </a:cubicBezTo>
                <a:cubicBezTo>
                  <a:pt x="97" y="3"/>
                  <a:pt x="98" y="4"/>
                  <a:pt x="99" y="5"/>
                </a:cubicBezTo>
                <a:cubicBezTo>
                  <a:pt x="102" y="9"/>
                  <a:pt x="102" y="9"/>
                  <a:pt x="102" y="9"/>
                </a:cubicBezTo>
                <a:cubicBezTo>
                  <a:pt x="71" y="9"/>
                  <a:pt x="71" y="9"/>
                  <a:pt x="71" y="9"/>
                </a:cubicBezTo>
                <a:cubicBezTo>
                  <a:pt x="72" y="14"/>
                  <a:pt x="72" y="14"/>
                  <a:pt x="72" y="14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11" y="20"/>
                  <a:pt x="111" y="20"/>
                  <a:pt x="111" y="20"/>
                </a:cubicBezTo>
                <a:lnTo>
                  <a:pt x="7" y="20"/>
                </a:lnTo>
                <a:close/>
                <a:moveTo>
                  <a:pt x="84" y="61"/>
                </a:moveTo>
                <a:cubicBezTo>
                  <a:pt x="80" y="61"/>
                  <a:pt x="77" y="63"/>
                  <a:pt x="76" y="65"/>
                </a:cubicBezTo>
                <a:cubicBezTo>
                  <a:pt x="75" y="65"/>
                  <a:pt x="75" y="65"/>
                  <a:pt x="75" y="65"/>
                </a:cubicBezTo>
                <a:cubicBezTo>
                  <a:pt x="75" y="63"/>
                  <a:pt x="71" y="61"/>
                  <a:pt x="67" y="61"/>
                </a:cubicBezTo>
                <a:cubicBezTo>
                  <a:pt x="65" y="61"/>
                  <a:pt x="63" y="62"/>
                  <a:pt x="61" y="63"/>
                </a:cubicBezTo>
                <a:cubicBezTo>
                  <a:pt x="61" y="81"/>
                  <a:pt x="61" y="81"/>
                  <a:pt x="61" y="81"/>
                </a:cubicBezTo>
                <a:cubicBezTo>
                  <a:pt x="61" y="86"/>
                  <a:pt x="57" y="90"/>
                  <a:pt x="53" y="90"/>
                </a:cubicBezTo>
                <a:cubicBezTo>
                  <a:pt x="48" y="90"/>
                  <a:pt x="44" y="86"/>
                  <a:pt x="44" y="81"/>
                </a:cubicBezTo>
                <a:cubicBezTo>
                  <a:pt x="44" y="80"/>
                  <a:pt x="45" y="79"/>
                  <a:pt x="46" y="79"/>
                </a:cubicBezTo>
                <a:cubicBezTo>
                  <a:pt x="47" y="79"/>
                  <a:pt x="48" y="80"/>
                  <a:pt x="48" y="81"/>
                </a:cubicBezTo>
                <a:cubicBezTo>
                  <a:pt x="48" y="84"/>
                  <a:pt x="50" y="86"/>
                  <a:pt x="53" y="86"/>
                </a:cubicBezTo>
                <a:cubicBezTo>
                  <a:pt x="55" y="86"/>
                  <a:pt x="57" y="84"/>
                  <a:pt x="57" y="81"/>
                </a:cubicBezTo>
                <a:cubicBezTo>
                  <a:pt x="57" y="63"/>
                  <a:pt x="57" y="63"/>
                  <a:pt x="57" y="63"/>
                </a:cubicBezTo>
                <a:cubicBezTo>
                  <a:pt x="56" y="62"/>
                  <a:pt x="54" y="61"/>
                  <a:pt x="51" y="61"/>
                </a:cubicBezTo>
                <a:cubicBezTo>
                  <a:pt x="47" y="61"/>
                  <a:pt x="44" y="63"/>
                  <a:pt x="43" y="65"/>
                </a:cubicBezTo>
                <a:cubicBezTo>
                  <a:pt x="43" y="65"/>
                  <a:pt x="43" y="65"/>
                  <a:pt x="43" y="65"/>
                </a:cubicBezTo>
                <a:cubicBezTo>
                  <a:pt x="42" y="63"/>
                  <a:pt x="39" y="61"/>
                  <a:pt x="35" y="61"/>
                </a:cubicBezTo>
                <a:cubicBezTo>
                  <a:pt x="32" y="61"/>
                  <a:pt x="30" y="62"/>
                  <a:pt x="28" y="63"/>
                </a:cubicBezTo>
                <a:cubicBezTo>
                  <a:pt x="30" y="50"/>
                  <a:pt x="42" y="39"/>
                  <a:pt x="57" y="38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5"/>
                  <a:pt x="59" y="35"/>
                </a:cubicBezTo>
                <a:cubicBezTo>
                  <a:pt x="60" y="35"/>
                  <a:pt x="61" y="36"/>
                  <a:pt x="61" y="37"/>
                </a:cubicBezTo>
                <a:cubicBezTo>
                  <a:pt x="61" y="38"/>
                  <a:pt x="61" y="38"/>
                  <a:pt x="61" y="38"/>
                </a:cubicBezTo>
                <a:cubicBezTo>
                  <a:pt x="77" y="39"/>
                  <a:pt x="89" y="50"/>
                  <a:pt x="90" y="63"/>
                </a:cubicBezTo>
                <a:cubicBezTo>
                  <a:pt x="89" y="62"/>
                  <a:pt x="86" y="61"/>
                  <a:pt x="84" y="61"/>
                </a:cubicBezTo>
                <a:moveTo>
                  <a:pt x="116" y="20"/>
                </a:moveTo>
                <a:cubicBezTo>
                  <a:pt x="102" y="2"/>
                  <a:pt x="102" y="2"/>
                  <a:pt x="102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7" y="2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22"/>
                  <a:pt x="0" y="26"/>
                  <a:pt x="0" y="28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5"/>
                  <a:pt x="4" y="99"/>
                  <a:pt x="9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5" y="99"/>
                  <a:pt x="119" y="95"/>
                  <a:pt x="119" y="90"/>
                </a:cubicBezTo>
                <a:cubicBezTo>
                  <a:pt x="119" y="28"/>
                  <a:pt x="119" y="28"/>
                  <a:pt x="119" y="28"/>
                </a:cubicBezTo>
                <a:cubicBezTo>
                  <a:pt x="119" y="26"/>
                  <a:pt x="117" y="22"/>
                  <a:pt x="116" y="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2" name="Google Shape;5602;p23"/>
          <p:cNvSpPr/>
          <p:nvPr/>
        </p:nvSpPr>
        <p:spPr>
          <a:xfrm>
            <a:off x="2700338" y="4437062"/>
            <a:ext cx="271462" cy="193675"/>
          </a:xfrm>
          <a:custGeom>
            <a:rect b="b" l="l" r="r" t="t"/>
            <a:pathLst>
              <a:path extrusionOk="0" h="85" w="118">
                <a:moveTo>
                  <a:pt x="113" y="21"/>
                </a:moveTo>
                <a:cubicBezTo>
                  <a:pt x="104" y="21"/>
                  <a:pt x="104" y="21"/>
                  <a:pt x="104" y="21"/>
                </a:cubicBezTo>
                <a:cubicBezTo>
                  <a:pt x="104" y="30"/>
                  <a:pt x="104" y="30"/>
                  <a:pt x="104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96" y="21"/>
                  <a:pt x="96" y="21"/>
                  <a:pt x="9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3" y="21"/>
                  <a:pt x="81" y="23"/>
                  <a:pt x="81" y="26"/>
                </a:cubicBezTo>
                <a:cubicBezTo>
                  <a:pt x="81" y="59"/>
                  <a:pt x="81" y="59"/>
                  <a:pt x="81" y="59"/>
                </a:cubicBezTo>
                <a:cubicBezTo>
                  <a:pt x="81" y="62"/>
                  <a:pt x="83" y="64"/>
                  <a:pt x="86" y="64"/>
                </a:cubicBezTo>
                <a:cubicBezTo>
                  <a:pt x="113" y="64"/>
                  <a:pt x="113" y="64"/>
                  <a:pt x="113" y="64"/>
                </a:cubicBezTo>
                <a:cubicBezTo>
                  <a:pt x="116" y="64"/>
                  <a:pt x="118" y="62"/>
                  <a:pt x="118" y="59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3"/>
                  <a:pt x="116" y="21"/>
                  <a:pt x="113" y="21"/>
                </a:cubicBezTo>
                <a:moveTo>
                  <a:pt x="66" y="79"/>
                </a:moveTo>
                <a:cubicBezTo>
                  <a:pt x="63" y="79"/>
                  <a:pt x="60" y="77"/>
                  <a:pt x="60" y="74"/>
                </a:cubicBezTo>
                <a:cubicBezTo>
                  <a:pt x="60" y="71"/>
                  <a:pt x="63" y="68"/>
                  <a:pt x="66" y="68"/>
                </a:cubicBezTo>
                <a:cubicBezTo>
                  <a:pt x="69" y="68"/>
                  <a:pt x="71" y="71"/>
                  <a:pt x="71" y="74"/>
                </a:cubicBezTo>
                <a:cubicBezTo>
                  <a:pt x="71" y="77"/>
                  <a:pt x="69" y="79"/>
                  <a:pt x="66" y="79"/>
                </a:cubicBezTo>
                <a:moveTo>
                  <a:pt x="66" y="63"/>
                </a:moveTo>
                <a:cubicBezTo>
                  <a:pt x="59" y="63"/>
                  <a:pt x="55" y="68"/>
                  <a:pt x="55" y="74"/>
                </a:cubicBezTo>
                <a:cubicBezTo>
                  <a:pt x="55" y="80"/>
                  <a:pt x="59" y="85"/>
                  <a:pt x="66" y="85"/>
                </a:cubicBezTo>
                <a:cubicBezTo>
                  <a:pt x="72" y="85"/>
                  <a:pt x="77" y="80"/>
                  <a:pt x="77" y="74"/>
                </a:cubicBezTo>
                <a:cubicBezTo>
                  <a:pt x="77" y="68"/>
                  <a:pt x="72" y="63"/>
                  <a:pt x="66" y="63"/>
                </a:cubicBezTo>
                <a:moveTo>
                  <a:pt x="106" y="67"/>
                </a:moveTo>
                <a:cubicBezTo>
                  <a:pt x="106" y="73"/>
                  <a:pt x="106" y="73"/>
                  <a:pt x="106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68"/>
                  <a:pt x="76" y="64"/>
                  <a:pt x="73" y="62"/>
                </a:cubicBezTo>
                <a:cubicBezTo>
                  <a:pt x="73" y="5"/>
                  <a:pt x="73" y="5"/>
                  <a:pt x="73" y="5"/>
                </a:cubicBezTo>
                <a:cubicBezTo>
                  <a:pt x="78" y="5"/>
                  <a:pt x="78" y="5"/>
                  <a:pt x="78" y="5"/>
                </a:cubicBezTo>
                <a:cubicBezTo>
                  <a:pt x="78" y="67"/>
                  <a:pt x="78" y="67"/>
                  <a:pt x="78" y="67"/>
                </a:cubicBezTo>
                <a:lnTo>
                  <a:pt x="106" y="67"/>
                </a:lnTo>
                <a:close/>
                <a:moveTo>
                  <a:pt x="12" y="79"/>
                </a:moveTo>
                <a:cubicBezTo>
                  <a:pt x="8" y="79"/>
                  <a:pt x="6" y="77"/>
                  <a:pt x="6" y="74"/>
                </a:cubicBezTo>
                <a:cubicBezTo>
                  <a:pt x="6" y="71"/>
                  <a:pt x="8" y="68"/>
                  <a:pt x="12" y="68"/>
                </a:cubicBezTo>
                <a:cubicBezTo>
                  <a:pt x="15" y="68"/>
                  <a:pt x="17" y="71"/>
                  <a:pt x="17" y="74"/>
                </a:cubicBezTo>
                <a:cubicBezTo>
                  <a:pt x="17" y="77"/>
                  <a:pt x="15" y="79"/>
                  <a:pt x="12" y="79"/>
                </a:cubicBezTo>
                <a:moveTo>
                  <a:pt x="12" y="63"/>
                </a:moveTo>
                <a:cubicBezTo>
                  <a:pt x="5" y="63"/>
                  <a:pt x="1" y="68"/>
                  <a:pt x="1" y="74"/>
                </a:cubicBezTo>
                <a:cubicBezTo>
                  <a:pt x="1" y="80"/>
                  <a:pt x="5" y="85"/>
                  <a:pt x="12" y="85"/>
                </a:cubicBezTo>
                <a:cubicBezTo>
                  <a:pt x="18" y="85"/>
                  <a:pt x="23" y="80"/>
                  <a:pt x="23" y="74"/>
                </a:cubicBezTo>
                <a:cubicBezTo>
                  <a:pt x="23" y="68"/>
                  <a:pt x="18" y="63"/>
                  <a:pt x="12" y="63"/>
                </a:cubicBezTo>
                <a:moveTo>
                  <a:pt x="54" y="46"/>
                </a:moveTo>
                <a:cubicBezTo>
                  <a:pt x="22" y="46"/>
                  <a:pt x="22" y="46"/>
                  <a:pt x="22" y="46"/>
                </a:cubicBezTo>
                <a:cubicBezTo>
                  <a:pt x="22" y="46"/>
                  <a:pt x="21" y="45"/>
                  <a:pt x="21" y="45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9"/>
                  <a:pt x="22" y="8"/>
                  <a:pt x="22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7" y="9"/>
                  <a:pt x="38" y="9"/>
                </a:cubicBezTo>
                <a:cubicBezTo>
                  <a:pt x="55" y="44"/>
                  <a:pt x="55" y="44"/>
                  <a:pt x="55" y="44"/>
                </a:cubicBezTo>
                <a:cubicBezTo>
                  <a:pt x="56" y="45"/>
                  <a:pt x="55" y="46"/>
                  <a:pt x="54" y="46"/>
                </a:cubicBezTo>
                <a:moveTo>
                  <a:pt x="36" y="0"/>
                </a:move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2"/>
                  <a:pt x="12" y="5"/>
                </a:cubicBezTo>
                <a:cubicBezTo>
                  <a:pt x="12" y="35"/>
                  <a:pt x="12" y="35"/>
                  <a:pt x="12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0" y="38"/>
                  <a:pt x="0" y="42"/>
                </a:cubicBezTo>
                <a:cubicBezTo>
                  <a:pt x="0" y="67"/>
                  <a:pt x="0" y="67"/>
                  <a:pt x="0" y="67"/>
                </a:cubicBezTo>
                <a:cubicBezTo>
                  <a:pt x="2" y="62"/>
                  <a:pt x="6" y="60"/>
                  <a:pt x="12" y="60"/>
                </a:cubicBezTo>
                <a:cubicBezTo>
                  <a:pt x="19" y="60"/>
                  <a:pt x="25" y="65"/>
                  <a:pt x="25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65"/>
                  <a:pt x="58" y="60"/>
                  <a:pt x="66" y="60"/>
                </a:cubicBezTo>
                <a:cubicBezTo>
                  <a:pt x="68" y="60"/>
                  <a:pt x="71" y="60"/>
                  <a:pt x="73" y="62"/>
                </a:cubicBezTo>
                <a:cubicBezTo>
                  <a:pt x="44" y="4"/>
                  <a:pt x="44" y="4"/>
                  <a:pt x="44" y="4"/>
                </a:cubicBezTo>
                <a:cubicBezTo>
                  <a:pt x="42" y="2"/>
                  <a:pt x="39" y="0"/>
                  <a:pt x="36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3" name="Google Shape;5603;p23"/>
          <p:cNvSpPr/>
          <p:nvPr/>
        </p:nvSpPr>
        <p:spPr>
          <a:xfrm>
            <a:off x="3959225" y="4386262"/>
            <a:ext cx="273050" cy="293688"/>
          </a:xfrm>
          <a:custGeom>
            <a:rect b="b" l="l" r="r" t="t"/>
            <a:pathLst>
              <a:path extrusionOk="0" h="128" w="119">
                <a:moveTo>
                  <a:pt x="71" y="23"/>
                </a:moveTo>
                <a:cubicBezTo>
                  <a:pt x="65" y="23"/>
                  <a:pt x="65" y="23"/>
                  <a:pt x="65" y="23"/>
                </a:cubicBezTo>
                <a:cubicBezTo>
                  <a:pt x="65" y="35"/>
                  <a:pt x="65" y="35"/>
                  <a:pt x="65" y="35"/>
                </a:cubicBezTo>
                <a:cubicBezTo>
                  <a:pt x="65" y="36"/>
                  <a:pt x="64" y="37"/>
                  <a:pt x="63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5" y="37"/>
                  <a:pt x="54" y="36"/>
                  <a:pt x="54" y="35"/>
                </a:cubicBezTo>
                <a:cubicBezTo>
                  <a:pt x="54" y="23"/>
                  <a:pt x="54" y="23"/>
                  <a:pt x="54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7" y="23"/>
                  <a:pt x="46" y="22"/>
                  <a:pt x="47" y="20"/>
                </a:cubicBezTo>
                <a:cubicBezTo>
                  <a:pt x="58" y="2"/>
                  <a:pt x="58" y="2"/>
                  <a:pt x="58" y="2"/>
                </a:cubicBezTo>
                <a:cubicBezTo>
                  <a:pt x="59" y="0"/>
                  <a:pt x="61" y="0"/>
                  <a:pt x="62" y="2"/>
                </a:cubicBezTo>
                <a:cubicBezTo>
                  <a:pt x="72" y="20"/>
                  <a:pt x="72" y="20"/>
                  <a:pt x="72" y="20"/>
                </a:cubicBezTo>
                <a:cubicBezTo>
                  <a:pt x="73" y="22"/>
                  <a:pt x="72" y="23"/>
                  <a:pt x="71" y="23"/>
                </a:cubicBezTo>
                <a:moveTo>
                  <a:pt x="117" y="83"/>
                </a:moveTo>
                <a:cubicBezTo>
                  <a:pt x="108" y="83"/>
                  <a:pt x="108" y="83"/>
                  <a:pt x="108" y="83"/>
                </a:cubicBezTo>
                <a:cubicBezTo>
                  <a:pt x="108" y="118"/>
                  <a:pt x="108" y="118"/>
                  <a:pt x="108" y="118"/>
                </a:cubicBezTo>
                <a:cubicBezTo>
                  <a:pt x="63" y="128"/>
                  <a:pt x="63" y="128"/>
                  <a:pt x="63" y="128"/>
                </a:cubicBezTo>
                <a:cubicBezTo>
                  <a:pt x="61" y="128"/>
                  <a:pt x="58" y="128"/>
                  <a:pt x="56" y="128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2" y="118"/>
                  <a:pt x="12" y="118"/>
                  <a:pt x="12" y="117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7"/>
                  <a:pt x="12" y="86"/>
                  <a:pt x="12" y="86"/>
                </a:cubicBezTo>
                <a:cubicBezTo>
                  <a:pt x="49" y="83"/>
                  <a:pt x="49" y="83"/>
                  <a:pt x="49" y="83"/>
                </a:cubicBezTo>
                <a:cubicBezTo>
                  <a:pt x="50" y="83"/>
                  <a:pt x="50" y="83"/>
                  <a:pt x="51" y="82"/>
                </a:cubicBezTo>
                <a:cubicBezTo>
                  <a:pt x="60" y="61"/>
                  <a:pt x="60" y="61"/>
                  <a:pt x="60" y="61"/>
                </a:cubicBezTo>
                <a:cubicBezTo>
                  <a:pt x="60" y="119"/>
                  <a:pt x="60" y="119"/>
                  <a:pt x="60" y="119"/>
                </a:cubicBezTo>
                <a:cubicBezTo>
                  <a:pt x="100" y="112"/>
                  <a:pt x="100" y="112"/>
                  <a:pt x="100" y="112"/>
                </a:cubicBezTo>
                <a:cubicBezTo>
                  <a:pt x="100" y="82"/>
                  <a:pt x="100" y="82"/>
                  <a:pt x="100" y="82"/>
                </a:cubicBezTo>
                <a:cubicBezTo>
                  <a:pt x="76" y="80"/>
                  <a:pt x="76" y="80"/>
                  <a:pt x="76" y="80"/>
                </a:cubicBezTo>
                <a:cubicBezTo>
                  <a:pt x="74" y="80"/>
                  <a:pt x="72" y="79"/>
                  <a:pt x="72" y="77"/>
                </a:cubicBezTo>
                <a:cubicBezTo>
                  <a:pt x="59" y="50"/>
                  <a:pt x="59" y="50"/>
                  <a:pt x="59" y="50"/>
                </a:cubicBezTo>
                <a:cubicBezTo>
                  <a:pt x="47" y="78"/>
                  <a:pt x="47" y="78"/>
                  <a:pt x="47" y="78"/>
                </a:cubicBezTo>
                <a:cubicBezTo>
                  <a:pt x="47" y="78"/>
                  <a:pt x="46" y="79"/>
                  <a:pt x="46" y="79"/>
                </a:cubicBezTo>
                <a:cubicBezTo>
                  <a:pt x="2" y="83"/>
                  <a:pt x="2" y="83"/>
                  <a:pt x="2" y="83"/>
                </a:cubicBezTo>
                <a:cubicBezTo>
                  <a:pt x="1" y="83"/>
                  <a:pt x="0" y="82"/>
                  <a:pt x="1" y="81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56"/>
                  <a:pt x="13" y="55"/>
                  <a:pt x="13" y="55"/>
                </a:cubicBezTo>
                <a:cubicBezTo>
                  <a:pt x="58" y="47"/>
                  <a:pt x="58" y="47"/>
                  <a:pt x="58" y="47"/>
                </a:cubicBezTo>
                <a:cubicBezTo>
                  <a:pt x="59" y="47"/>
                  <a:pt x="59" y="47"/>
                  <a:pt x="59" y="47"/>
                </a:cubicBezTo>
                <a:cubicBezTo>
                  <a:pt x="61" y="47"/>
                  <a:pt x="61" y="47"/>
                  <a:pt x="61" y="47"/>
                </a:cubicBezTo>
                <a:cubicBezTo>
                  <a:pt x="106" y="55"/>
                  <a:pt x="106" y="55"/>
                  <a:pt x="106" y="55"/>
                </a:cubicBezTo>
                <a:cubicBezTo>
                  <a:pt x="107" y="55"/>
                  <a:pt x="107" y="56"/>
                  <a:pt x="108" y="5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82"/>
                  <a:pt x="118" y="83"/>
                  <a:pt x="117" y="8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4" name="Google Shape;5604;p23"/>
          <p:cNvSpPr/>
          <p:nvPr/>
        </p:nvSpPr>
        <p:spPr>
          <a:xfrm>
            <a:off x="4757738" y="4440237"/>
            <a:ext cx="269875" cy="184150"/>
          </a:xfrm>
          <a:custGeom>
            <a:rect b="b" l="l" r="r" t="t"/>
            <a:pathLst>
              <a:path extrusionOk="0" h="80" w="118">
                <a:moveTo>
                  <a:pt x="28" y="74"/>
                </a:moveTo>
                <a:cubicBezTo>
                  <a:pt x="25" y="74"/>
                  <a:pt x="23" y="71"/>
                  <a:pt x="23" y="68"/>
                </a:cubicBezTo>
                <a:cubicBezTo>
                  <a:pt x="23" y="65"/>
                  <a:pt x="25" y="62"/>
                  <a:pt x="28" y="62"/>
                </a:cubicBezTo>
                <a:cubicBezTo>
                  <a:pt x="32" y="62"/>
                  <a:pt x="34" y="65"/>
                  <a:pt x="34" y="68"/>
                </a:cubicBezTo>
                <a:cubicBezTo>
                  <a:pt x="34" y="71"/>
                  <a:pt x="32" y="74"/>
                  <a:pt x="28" y="74"/>
                </a:cubicBezTo>
                <a:moveTo>
                  <a:pt x="28" y="56"/>
                </a:moveTo>
                <a:cubicBezTo>
                  <a:pt x="22" y="56"/>
                  <a:pt x="17" y="62"/>
                  <a:pt x="17" y="68"/>
                </a:cubicBezTo>
                <a:cubicBezTo>
                  <a:pt x="17" y="75"/>
                  <a:pt x="22" y="80"/>
                  <a:pt x="28" y="80"/>
                </a:cubicBezTo>
                <a:cubicBezTo>
                  <a:pt x="35" y="80"/>
                  <a:pt x="40" y="75"/>
                  <a:pt x="40" y="68"/>
                </a:cubicBezTo>
                <a:cubicBezTo>
                  <a:pt x="40" y="62"/>
                  <a:pt x="35" y="56"/>
                  <a:pt x="28" y="56"/>
                </a:cubicBezTo>
                <a:moveTo>
                  <a:pt x="91" y="74"/>
                </a:moveTo>
                <a:cubicBezTo>
                  <a:pt x="87" y="74"/>
                  <a:pt x="85" y="71"/>
                  <a:pt x="85" y="68"/>
                </a:cubicBezTo>
                <a:cubicBezTo>
                  <a:pt x="85" y="65"/>
                  <a:pt x="87" y="62"/>
                  <a:pt x="91" y="62"/>
                </a:cubicBezTo>
                <a:cubicBezTo>
                  <a:pt x="94" y="62"/>
                  <a:pt x="97" y="65"/>
                  <a:pt x="97" y="68"/>
                </a:cubicBezTo>
                <a:cubicBezTo>
                  <a:pt x="97" y="71"/>
                  <a:pt x="94" y="74"/>
                  <a:pt x="91" y="74"/>
                </a:cubicBezTo>
                <a:moveTo>
                  <a:pt x="91" y="56"/>
                </a:moveTo>
                <a:cubicBezTo>
                  <a:pt x="84" y="56"/>
                  <a:pt x="79" y="62"/>
                  <a:pt x="79" y="68"/>
                </a:cubicBezTo>
                <a:cubicBezTo>
                  <a:pt x="79" y="75"/>
                  <a:pt x="84" y="80"/>
                  <a:pt x="91" y="80"/>
                </a:cubicBezTo>
                <a:cubicBezTo>
                  <a:pt x="97" y="80"/>
                  <a:pt x="103" y="75"/>
                  <a:pt x="103" y="68"/>
                </a:cubicBezTo>
                <a:cubicBezTo>
                  <a:pt x="103" y="62"/>
                  <a:pt x="97" y="56"/>
                  <a:pt x="91" y="56"/>
                </a:cubicBezTo>
                <a:moveTo>
                  <a:pt x="118" y="48"/>
                </a:moveTo>
                <a:cubicBezTo>
                  <a:pt x="118" y="60"/>
                  <a:pt x="118" y="60"/>
                  <a:pt x="118" y="60"/>
                </a:cubicBezTo>
                <a:cubicBezTo>
                  <a:pt x="118" y="63"/>
                  <a:pt x="116" y="66"/>
                  <a:pt x="112" y="66"/>
                </a:cubicBezTo>
                <a:cubicBezTo>
                  <a:pt x="106" y="66"/>
                  <a:pt x="106" y="66"/>
                  <a:pt x="106" y="66"/>
                </a:cubicBezTo>
                <a:cubicBezTo>
                  <a:pt x="105" y="58"/>
                  <a:pt x="99" y="52"/>
                  <a:pt x="91" y="52"/>
                </a:cubicBezTo>
                <a:cubicBezTo>
                  <a:pt x="83" y="52"/>
                  <a:pt x="76" y="58"/>
                  <a:pt x="75" y="66"/>
                </a:cubicBezTo>
                <a:cubicBezTo>
                  <a:pt x="44" y="66"/>
                  <a:pt x="44" y="66"/>
                  <a:pt x="44" y="66"/>
                </a:cubicBezTo>
                <a:cubicBezTo>
                  <a:pt x="43" y="58"/>
                  <a:pt x="36" y="52"/>
                  <a:pt x="28" y="52"/>
                </a:cubicBezTo>
                <a:cubicBezTo>
                  <a:pt x="21" y="52"/>
                  <a:pt x="14" y="58"/>
                  <a:pt x="13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2" y="66"/>
                  <a:pt x="0" y="63"/>
                  <a:pt x="0" y="60"/>
                </a:cubicBezTo>
                <a:cubicBezTo>
                  <a:pt x="0" y="48"/>
                  <a:pt x="0" y="48"/>
                  <a:pt x="0" y="48"/>
                </a:cubicBezTo>
                <a:lnTo>
                  <a:pt x="118" y="48"/>
                </a:lnTo>
                <a:close/>
                <a:moveTo>
                  <a:pt x="83" y="18"/>
                </a:moveTo>
                <a:cubicBezTo>
                  <a:pt x="83" y="17"/>
                  <a:pt x="84" y="17"/>
                  <a:pt x="84" y="17"/>
                </a:cubicBezTo>
                <a:cubicBezTo>
                  <a:pt x="88" y="17"/>
                  <a:pt x="88" y="17"/>
                  <a:pt x="88" y="17"/>
                </a:cubicBezTo>
                <a:cubicBezTo>
                  <a:pt x="89" y="17"/>
                  <a:pt x="89" y="17"/>
                  <a:pt x="89" y="17"/>
                </a:cubicBezTo>
                <a:cubicBezTo>
                  <a:pt x="107" y="34"/>
                  <a:pt x="107" y="34"/>
                  <a:pt x="107" y="34"/>
                </a:cubicBezTo>
                <a:cubicBezTo>
                  <a:pt x="107" y="34"/>
                  <a:pt x="107" y="35"/>
                  <a:pt x="106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4" y="35"/>
                  <a:pt x="83" y="35"/>
                  <a:pt x="83" y="35"/>
                </a:cubicBezTo>
                <a:lnTo>
                  <a:pt x="83" y="18"/>
                </a:lnTo>
                <a:close/>
                <a:moveTo>
                  <a:pt x="118" y="44"/>
                </a:moveTo>
                <a:cubicBezTo>
                  <a:pt x="118" y="40"/>
                  <a:pt x="118" y="40"/>
                  <a:pt x="118" y="40"/>
                </a:cubicBezTo>
                <a:cubicBezTo>
                  <a:pt x="118" y="38"/>
                  <a:pt x="117" y="36"/>
                  <a:pt x="116" y="35"/>
                </a:cubicBezTo>
                <a:cubicBezTo>
                  <a:pt x="93" y="12"/>
                  <a:pt x="93" y="12"/>
                  <a:pt x="93" y="12"/>
                </a:cubicBezTo>
                <a:cubicBezTo>
                  <a:pt x="92" y="11"/>
                  <a:pt x="90" y="10"/>
                  <a:pt x="88" y="1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6"/>
                  <a:pt x="77" y="6"/>
                  <a:pt x="77" y="6"/>
                </a:cubicBezTo>
                <a:cubicBezTo>
                  <a:pt x="77" y="3"/>
                  <a:pt x="74" y="0"/>
                  <a:pt x="71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44"/>
                  <a:pt x="0" y="44"/>
                  <a:pt x="0" y="44"/>
                </a:cubicBezTo>
                <a:lnTo>
                  <a:pt x="118" y="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5" name="Google Shape;5605;p23"/>
          <p:cNvSpPr/>
          <p:nvPr/>
        </p:nvSpPr>
        <p:spPr>
          <a:xfrm>
            <a:off x="4376738" y="4457699"/>
            <a:ext cx="273050" cy="150813"/>
          </a:xfrm>
          <a:custGeom>
            <a:rect b="b" l="l" r="r" t="t"/>
            <a:pathLst>
              <a:path extrusionOk="0" h="66" w="119">
                <a:moveTo>
                  <a:pt x="100" y="58"/>
                </a:moveTo>
                <a:cubicBezTo>
                  <a:pt x="100" y="56"/>
                  <a:pt x="98" y="54"/>
                  <a:pt x="96" y="54"/>
                </a:cubicBezTo>
                <a:cubicBezTo>
                  <a:pt x="93" y="54"/>
                  <a:pt x="92" y="56"/>
                  <a:pt x="92" y="58"/>
                </a:cubicBezTo>
                <a:cubicBezTo>
                  <a:pt x="92" y="60"/>
                  <a:pt x="93" y="62"/>
                  <a:pt x="96" y="62"/>
                </a:cubicBezTo>
                <a:cubicBezTo>
                  <a:pt x="98" y="62"/>
                  <a:pt x="100" y="60"/>
                  <a:pt x="100" y="58"/>
                </a:cubicBezTo>
                <a:moveTo>
                  <a:pt x="104" y="58"/>
                </a:moveTo>
                <a:cubicBezTo>
                  <a:pt x="104" y="63"/>
                  <a:pt x="100" y="66"/>
                  <a:pt x="96" y="66"/>
                </a:cubicBezTo>
                <a:cubicBezTo>
                  <a:pt x="91" y="66"/>
                  <a:pt x="87" y="63"/>
                  <a:pt x="87" y="58"/>
                </a:cubicBezTo>
                <a:cubicBezTo>
                  <a:pt x="87" y="53"/>
                  <a:pt x="91" y="50"/>
                  <a:pt x="96" y="50"/>
                </a:cubicBezTo>
                <a:cubicBezTo>
                  <a:pt x="100" y="50"/>
                  <a:pt x="104" y="53"/>
                  <a:pt x="104" y="58"/>
                </a:cubicBezTo>
                <a:moveTo>
                  <a:pt x="105" y="26"/>
                </a:moveTo>
                <a:cubicBezTo>
                  <a:pt x="99" y="16"/>
                  <a:pt x="99" y="16"/>
                  <a:pt x="99" y="16"/>
                </a:cubicBezTo>
                <a:cubicBezTo>
                  <a:pt x="98" y="16"/>
                  <a:pt x="98" y="16"/>
                  <a:pt x="98" y="16"/>
                </a:cubicBezTo>
                <a:cubicBezTo>
                  <a:pt x="87" y="16"/>
                  <a:pt x="87" y="16"/>
                  <a:pt x="87" y="16"/>
                </a:cubicBezTo>
                <a:cubicBezTo>
                  <a:pt x="87" y="16"/>
                  <a:pt x="86" y="16"/>
                  <a:pt x="86" y="17"/>
                </a:cubicBezTo>
                <a:cubicBezTo>
                  <a:pt x="86" y="26"/>
                  <a:pt x="86" y="26"/>
                  <a:pt x="86" y="26"/>
                </a:cubicBezTo>
                <a:cubicBezTo>
                  <a:pt x="86" y="27"/>
                  <a:pt x="87" y="28"/>
                  <a:pt x="87" y="28"/>
                </a:cubicBezTo>
                <a:cubicBezTo>
                  <a:pt x="104" y="28"/>
                  <a:pt x="104" y="28"/>
                  <a:pt x="104" y="28"/>
                </a:cubicBezTo>
                <a:cubicBezTo>
                  <a:pt x="105" y="28"/>
                  <a:pt x="106" y="26"/>
                  <a:pt x="105" y="26"/>
                </a:cubicBezTo>
                <a:moveTo>
                  <a:pt x="119" y="51"/>
                </a:moveTo>
                <a:cubicBezTo>
                  <a:pt x="119" y="55"/>
                  <a:pt x="119" y="55"/>
                  <a:pt x="119" y="55"/>
                </a:cubicBezTo>
                <a:cubicBezTo>
                  <a:pt x="119" y="56"/>
                  <a:pt x="118" y="56"/>
                  <a:pt x="118" y="56"/>
                </a:cubicBezTo>
                <a:cubicBezTo>
                  <a:pt x="107" y="56"/>
                  <a:pt x="107" y="56"/>
                  <a:pt x="107" y="56"/>
                </a:cubicBezTo>
                <a:cubicBezTo>
                  <a:pt x="106" y="51"/>
                  <a:pt x="101" y="47"/>
                  <a:pt x="96" y="47"/>
                </a:cubicBezTo>
                <a:cubicBezTo>
                  <a:pt x="90" y="47"/>
                  <a:pt x="86" y="51"/>
                  <a:pt x="85" y="56"/>
                </a:cubicBezTo>
                <a:cubicBezTo>
                  <a:pt x="46" y="56"/>
                  <a:pt x="46" y="56"/>
                  <a:pt x="46" y="56"/>
                </a:cubicBezTo>
                <a:cubicBezTo>
                  <a:pt x="45" y="54"/>
                  <a:pt x="44" y="51"/>
                  <a:pt x="42" y="50"/>
                </a:cubicBezTo>
                <a:cubicBezTo>
                  <a:pt x="80" y="50"/>
                  <a:pt x="80" y="50"/>
                  <a:pt x="80" y="50"/>
                </a:cubicBezTo>
                <a:cubicBezTo>
                  <a:pt x="80" y="11"/>
                  <a:pt x="80" y="11"/>
                  <a:pt x="80" y="11"/>
                </a:cubicBezTo>
                <a:cubicBezTo>
                  <a:pt x="80" y="10"/>
                  <a:pt x="81" y="8"/>
                  <a:pt x="83" y="8"/>
                </a:cubicBezTo>
                <a:cubicBezTo>
                  <a:pt x="95" y="8"/>
                  <a:pt x="95" y="8"/>
                  <a:pt x="95" y="8"/>
                </a:cubicBezTo>
                <a:cubicBezTo>
                  <a:pt x="99" y="8"/>
                  <a:pt x="102" y="10"/>
                  <a:pt x="104" y="13"/>
                </a:cubicBezTo>
                <a:cubicBezTo>
                  <a:pt x="112" y="25"/>
                  <a:pt x="112" y="25"/>
                  <a:pt x="112" y="25"/>
                </a:cubicBezTo>
                <a:cubicBezTo>
                  <a:pt x="114" y="27"/>
                  <a:pt x="114" y="29"/>
                  <a:pt x="114" y="31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50"/>
                  <a:pt x="119" y="50"/>
                  <a:pt x="119" y="51"/>
                </a:cubicBezTo>
                <a:moveTo>
                  <a:pt x="28" y="50"/>
                </a:moveTo>
                <a:cubicBezTo>
                  <a:pt x="21" y="50"/>
                  <a:pt x="21" y="50"/>
                  <a:pt x="21" y="50"/>
                </a:cubicBezTo>
                <a:cubicBezTo>
                  <a:pt x="23" y="51"/>
                  <a:pt x="24" y="52"/>
                  <a:pt x="24" y="54"/>
                </a:cubicBezTo>
                <a:cubicBezTo>
                  <a:pt x="25" y="52"/>
                  <a:pt x="26" y="51"/>
                  <a:pt x="28" y="50"/>
                </a:cubicBezTo>
                <a:moveTo>
                  <a:pt x="39" y="58"/>
                </a:moveTo>
                <a:cubicBezTo>
                  <a:pt x="39" y="57"/>
                  <a:pt x="39" y="57"/>
                  <a:pt x="39" y="56"/>
                </a:cubicBezTo>
                <a:cubicBezTo>
                  <a:pt x="38" y="55"/>
                  <a:pt x="37" y="54"/>
                  <a:pt x="35" y="54"/>
                </a:cubicBezTo>
                <a:cubicBezTo>
                  <a:pt x="33" y="54"/>
                  <a:pt x="32" y="55"/>
                  <a:pt x="31" y="56"/>
                </a:cubicBezTo>
                <a:cubicBezTo>
                  <a:pt x="31" y="57"/>
                  <a:pt x="31" y="57"/>
                  <a:pt x="31" y="58"/>
                </a:cubicBezTo>
                <a:cubicBezTo>
                  <a:pt x="31" y="60"/>
                  <a:pt x="32" y="62"/>
                  <a:pt x="35" y="62"/>
                </a:cubicBezTo>
                <a:cubicBezTo>
                  <a:pt x="37" y="62"/>
                  <a:pt x="39" y="60"/>
                  <a:pt x="39" y="58"/>
                </a:cubicBezTo>
                <a:moveTo>
                  <a:pt x="43" y="56"/>
                </a:moveTo>
                <a:cubicBezTo>
                  <a:pt x="43" y="57"/>
                  <a:pt x="43" y="57"/>
                  <a:pt x="43" y="58"/>
                </a:cubicBezTo>
                <a:cubicBezTo>
                  <a:pt x="43" y="63"/>
                  <a:pt x="39" y="66"/>
                  <a:pt x="35" y="66"/>
                </a:cubicBezTo>
                <a:cubicBezTo>
                  <a:pt x="30" y="66"/>
                  <a:pt x="26" y="63"/>
                  <a:pt x="26" y="58"/>
                </a:cubicBezTo>
                <a:cubicBezTo>
                  <a:pt x="26" y="57"/>
                  <a:pt x="26" y="57"/>
                  <a:pt x="27" y="56"/>
                </a:cubicBezTo>
                <a:cubicBezTo>
                  <a:pt x="27" y="52"/>
                  <a:pt x="31" y="50"/>
                  <a:pt x="35" y="50"/>
                </a:cubicBezTo>
                <a:cubicBezTo>
                  <a:pt x="39" y="50"/>
                  <a:pt x="42" y="52"/>
                  <a:pt x="43" y="56"/>
                </a:cubicBezTo>
                <a:moveTo>
                  <a:pt x="12" y="40"/>
                </a:moveTo>
                <a:cubicBezTo>
                  <a:pt x="12" y="40"/>
                  <a:pt x="12" y="41"/>
                  <a:pt x="13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6"/>
                  <a:pt x="12" y="6"/>
                </a:cubicBezTo>
                <a:lnTo>
                  <a:pt x="12" y="40"/>
                </a:lnTo>
                <a:close/>
                <a:moveTo>
                  <a:pt x="23" y="40"/>
                </a:moveTo>
                <a:cubicBezTo>
                  <a:pt x="23" y="40"/>
                  <a:pt x="23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5" y="41"/>
                  <a:pt x="25" y="40"/>
                  <a:pt x="25" y="40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6"/>
                </a:cubicBezTo>
                <a:lnTo>
                  <a:pt x="23" y="40"/>
                </a:lnTo>
                <a:close/>
                <a:moveTo>
                  <a:pt x="34" y="40"/>
                </a:moveTo>
                <a:cubicBezTo>
                  <a:pt x="34" y="40"/>
                  <a:pt x="34" y="41"/>
                  <a:pt x="3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5" y="41"/>
                  <a:pt x="36" y="40"/>
                  <a:pt x="36" y="40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5"/>
                  <a:pt x="35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4" y="5"/>
                  <a:pt x="34" y="6"/>
                  <a:pt x="34" y="6"/>
                </a:cubicBezTo>
                <a:lnTo>
                  <a:pt x="34" y="40"/>
                </a:lnTo>
                <a:close/>
                <a:moveTo>
                  <a:pt x="44" y="40"/>
                </a:moveTo>
                <a:cubicBezTo>
                  <a:pt x="44" y="40"/>
                  <a:pt x="45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7" y="40"/>
                  <a:pt x="47" y="4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6" y="5"/>
                  <a:pt x="46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5" y="5"/>
                  <a:pt x="44" y="6"/>
                  <a:pt x="44" y="6"/>
                </a:cubicBezTo>
                <a:lnTo>
                  <a:pt x="44" y="40"/>
                </a:lnTo>
                <a:close/>
                <a:moveTo>
                  <a:pt x="55" y="40"/>
                </a:moveTo>
                <a:cubicBezTo>
                  <a:pt x="55" y="40"/>
                  <a:pt x="56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8" y="40"/>
                  <a:pt x="58" y="40"/>
                </a:cubicBezTo>
                <a:cubicBezTo>
                  <a:pt x="58" y="6"/>
                  <a:pt x="58" y="6"/>
                  <a:pt x="58" y="6"/>
                </a:cubicBezTo>
                <a:cubicBezTo>
                  <a:pt x="58" y="6"/>
                  <a:pt x="57" y="5"/>
                  <a:pt x="57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6" y="5"/>
                  <a:pt x="55" y="6"/>
                  <a:pt x="55" y="6"/>
                </a:cubicBezTo>
                <a:lnTo>
                  <a:pt x="55" y="40"/>
                </a:lnTo>
                <a:close/>
                <a:moveTo>
                  <a:pt x="66" y="40"/>
                </a:moveTo>
                <a:cubicBezTo>
                  <a:pt x="66" y="40"/>
                  <a:pt x="67" y="41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9" y="40"/>
                  <a:pt x="69" y="40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8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ubicBezTo>
                  <a:pt x="67" y="5"/>
                  <a:pt x="66" y="6"/>
                  <a:pt x="66" y="6"/>
                </a:cubicBezTo>
                <a:lnTo>
                  <a:pt x="66" y="40"/>
                </a:lnTo>
                <a:close/>
                <a:moveTo>
                  <a:pt x="4" y="44"/>
                </a:moveTo>
                <a:cubicBezTo>
                  <a:pt x="4" y="4"/>
                  <a:pt x="4" y="4"/>
                  <a:pt x="4" y="4"/>
                </a:cubicBezTo>
                <a:cubicBezTo>
                  <a:pt x="4" y="2"/>
                  <a:pt x="5" y="0"/>
                  <a:pt x="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74" y="0"/>
                  <a:pt x="76" y="2"/>
                  <a:pt x="76" y="4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45"/>
                  <a:pt x="75" y="46"/>
                  <a:pt x="7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4" y="45"/>
                  <a:pt x="4" y="44"/>
                </a:cubicBezTo>
                <a:moveTo>
                  <a:pt x="18" y="58"/>
                </a:moveTo>
                <a:cubicBezTo>
                  <a:pt x="18" y="57"/>
                  <a:pt x="18" y="57"/>
                  <a:pt x="18" y="56"/>
                </a:cubicBezTo>
                <a:cubicBezTo>
                  <a:pt x="17" y="55"/>
                  <a:pt x="16" y="54"/>
                  <a:pt x="14" y="54"/>
                </a:cubicBezTo>
                <a:cubicBezTo>
                  <a:pt x="12" y="54"/>
                  <a:pt x="11" y="55"/>
                  <a:pt x="10" y="56"/>
                </a:cubicBezTo>
                <a:cubicBezTo>
                  <a:pt x="10" y="57"/>
                  <a:pt x="10" y="57"/>
                  <a:pt x="10" y="58"/>
                </a:cubicBezTo>
                <a:cubicBezTo>
                  <a:pt x="10" y="60"/>
                  <a:pt x="12" y="62"/>
                  <a:pt x="14" y="62"/>
                </a:cubicBezTo>
                <a:cubicBezTo>
                  <a:pt x="16" y="62"/>
                  <a:pt x="18" y="60"/>
                  <a:pt x="18" y="58"/>
                </a:cubicBezTo>
                <a:moveTo>
                  <a:pt x="22" y="56"/>
                </a:moveTo>
                <a:cubicBezTo>
                  <a:pt x="22" y="57"/>
                  <a:pt x="23" y="57"/>
                  <a:pt x="23" y="58"/>
                </a:cubicBezTo>
                <a:cubicBezTo>
                  <a:pt x="23" y="63"/>
                  <a:pt x="19" y="66"/>
                  <a:pt x="14" y="66"/>
                </a:cubicBezTo>
                <a:cubicBezTo>
                  <a:pt x="10" y="66"/>
                  <a:pt x="6" y="63"/>
                  <a:pt x="6" y="58"/>
                </a:cubicBezTo>
                <a:cubicBezTo>
                  <a:pt x="6" y="57"/>
                  <a:pt x="6" y="57"/>
                  <a:pt x="6" y="56"/>
                </a:cubicBezTo>
                <a:cubicBezTo>
                  <a:pt x="7" y="52"/>
                  <a:pt x="10" y="50"/>
                  <a:pt x="14" y="50"/>
                </a:cubicBezTo>
                <a:cubicBezTo>
                  <a:pt x="18" y="50"/>
                  <a:pt x="22" y="52"/>
                  <a:pt x="22" y="56"/>
                </a:cubicBezTo>
                <a:moveTo>
                  <a:pt x="7" y="50"/>
                </a:moveTo>
                <a:cubicBezTo>
                  <a:pt x="5" y="51"/>
                  <a:pt x="4" y="54"/>
                  <a:pt x="3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0"/>
                  <a:pt x="1" y="50"/>
                  <a:pt x="2" y="50"/>
                </a:cubicBezTo>
                <a:lnTo>
                  <a:pt x="7" y="5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6" name="Google Shape;5606;p23"/>
          <p:cNvSpPr/>
          <p:nvPr/>
        </p:nvSpPr>
        <p:spPr>
          <a:xfrm>
            <a:off x="3125788" y="4449762"/>
            <a:ext cx="271462" cy="168275"/>
          </a:xfrm>
          <a:custGeom>
            <a:rect b="b" l="l" r="r" t="t"/>
            <a:pathLst>
              <a:path extrusionOk="0" h="73" w="119">
                <a:moveTo>
                  <a:pt x="62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37" y="22"/>
                  <a:pt x="35" y="20"/>
                  <a:pt x="35" y="18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7" y="0"/>
                  <a:pt x="39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4" y="0"/>
                  <a:pt x="66" y="1"/>
                  <a:pt x="66" y="3"/>
                </a:cubicBezTo>
                <a:cubicBezTo>
                  <a:pt x="66" y="18"/>
                  <a:pt x="66" y="18"/>
                  <a:pt x="66" y="18"/>
                </a:cubicBezTo>
                <a:cubicBezTo>
                  <a:pt x="66" y="20"/>
                  <a:pt x="64" y="22"/>
                  <a:pt x="62" y="22"/>
                </a:cubicBezTo>
                <a:moveTo>
                  <a:pt x="27" y="22"/>
                </a:moveTo>
                <a:cubicBezTo>
                  <a:pt x="4" y="22"/>
                  <a:pt x="4" y="22"/>
                  <a:pt x="4" y="22"/>
                </a:cubicBezTo>
                <a:cubicBezTo>
                  <a:pt x="2" y="22"/>
                  <a:pt x="0" y="20"/>
                  <a:pt x="0" y="18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9" y="0"/>
                  <a:pt x="30" y="1"/>
                  <a:pt x="30" y="3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20"/>
                  <a:pt x="29" y="22"/>
                  <a:pt x="27" y="22"/>
                </a:cubicBezTo>
                <a:moveTo>
                  <a:pt x="62" y="48"/>
                </a:move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47"/>
                  <a:pt x="0" y="4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8"/>
                  <a:pt x="2" y="27"/>
                  <a:pt x="4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4" y="27"/>
                  <a:pt x="66" y="28"/>
                  <a:pt x="66" y="30"/>
                </a:cubicBezTo>
                <a:cubicBezTo>
                  <a:pt x="66" y="45"/>
                  <a:pt x="66" y="45"/>
                  <a:pt x="66" y="45"/>
                </a:cubicBezTo>
                <a:cubicBezTo>
                  <a:pt x="66" y="47"/>
                  <a:pt x="64" y="48"/>
                  <a:pt x="62" y="48"/>
                </a:cubicBezTo>
                <a:moveTo>
                  <a:pt x="100" y="24"/>
                </a:moveTo>
                <a:cubicBezTo>
                  <a:pt x="80" y="24"/>
                  <a:pt x="80" y="24"/>
                  <a:pt x="80" y="24"/>
                </a:cubicBezTo>
                <a:cubicBezTo>
                  <a:pt x="79" y="24"/>
                  <a:pt x="78" y="24"/>
                  <a:pt x="78" y="23"/>
                </a:cubicBezTo>
                <a:cubicBezTo>
                  <a:pt x="78" y="11"/>
                  <a:pt x="78" y="11"/>
                  <a:pt x="78" y="11"/>
                </a:cubicBezTo>
                <a:cubicBezTo>
                  <a:pt x="78" y="10"/>
                  <a:pt x="79" y="10"/>
                  <a:pt x="80" y="10"/>
                </a:cubicBezTo>
                <a:cubicBezTo>
                  <a:pt x="92" y="10"/>
                  <a:pt x="92" y="10"/>
                  <a:pt x="92" y="10"/>
                </a:cubicBezTo>
                <a:cubicBezTo>
                  <a:pt x="93" y="10"/>
                  <a:pt x="93" y="10"/>
                  <a:pt x="94" y="10"/>
                </a:cubicBezTo>
                <a:cubicBezTo>
                  <a:pt x="102" y="22"/>
                  <a:pt x="102" y="22"/>
                  <a:pt x="102" y="22"/>
                </a:cubicBezTo>
                <a:cubicBezTo>
                  <a:pt x="103" y="23"/>
                  <a:pt x="102" y="24"/>
                  <a:pt x="100" y="24"/>
                </a:cubicBezTo>
                <a:moveTo>
                  <a:pt x="117" y="52"/>
                </a:moveTo>
                <a:cubicBezTo>
                  <a:pt x="113" y="52"/>
                  <a:pt x="113" y="52"/>
                  <a:pt x="113" y="52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26"/>
                  <a:pt x="112" y="24"/>
                  <a:pt x="111" y="21"/>
                </a:cubicBezTo>
                <a:cubicBezTo>
                  <a:pt x="101" y="6"/>
                  <a:pt x="101" y="6"/>
                  <a:pt x="101" y="6"/>
                </a:cubicBezTo>
                <a:cubicBezTo>
                  <a:pt x="98" y="3"/>
                  <a:pt x="94" y="0"/>
                  <a:pt x="89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72" y="0"/>
                  <a:pt x="70" y="2"/>
                  <a:pt x="70" y="4"/>
                </a:cubicBezTo>
                <a:cubicBezTo>
                  <a:pt x="70" y="52"/>
                  <a:pt x="70" y="52"/>
                  <a:pt x="70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7" y="54"/>
                  <a:pt x="49" y="57"/>
                  <a:pt x="49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7" y="54"/>
                  <a:pt x="83" y="48"/>
                  <a:pt x="90" y="48"/>
                </a:cubicBezTo>
                <a:cubicBezTo>
                  <a:pt x="97" y="48"/>
                  <a:pt x="103" y="54"/>
                  <a:pt x="104" y="60"/>
                </a:cubicBezTo>
                <a:cubicBezTo>
                  <a:pt x="117" y="60"/>
                  <a:pt x="117" y="60"/>
                  <a:pt x="117" y="60"/>
                </a:cubicBezTo>
                <a:cubicBezTo>
                  <a:pt x="118" y="60"/>
                  <a:pt x="119" y="59"/>
                  <a:pt x="119" y="59"/>
                </a:cubicBezTo>
                <a:cubicBezTo>
                  <a:pt x="119" y="53"/>
                  <a:pt x="119" y="53"/>
                  <a:pt x="119" y="53"/>
                </a:cubicBezTo>
                <a:cubicBezTo>
                  <a:pt x="119" y="53"/>
                  <a:pt x="118" y="52"/>
                  <a:pt x="117" y="52"/>
                </a:cubicBezTo>
                <a:moveTo>
                  <a:pt x="90" y="67"/>
                </a:moveTo>
                <a:cubicBezTo>
                  <a:pt x="87" y="67"/>
                  <a:pt x="85" y="65"/>
                  <a:pt x="85" y="62"/>
                </a:cubicBezTo>
                <a:cubicBezTo>
                  <a:pt x="85" y="59"/>
                  <a:pt x="87" y="57"/>
                  <a:pt x="90" y="57"/>
                </a:cubicBezTo>
                <a:cubicBezTo>
                  <a:pt x="93" y="57"/>
                  <a:pt x="95" y="59"/>
                  <a:pt x="95" y="62"/>
                </a:cubicBezTo>
                <a:cubicBezTo>
                  <a:pt x="95" y="65"/>
                  <a:pt x="93" y="67"/>
                  <a:pt x="90" y="67"/>
                </a:cubicBezTo>
                <a:moveTo>
                  <a:pt x="90" y="52"/>
                </a:moveTo>
                <a:cubicBezTo>
                  <a:pt x="84" y="52"/>
                  <a:pt x="80" y="56"/>
                  <a:pt x="80" y="62"/>
                </a:cubicBezTo>
                <a:cubicBezTo>
                  <a:pt x="80" y="68"/>
                  <a:pt x="84" y="73"/>
                  <a:pt x="90" y="73"/>
                </a:cubicBezTo>
                <a:cubicBezTo>
                  <a:pt x="96" y="73"/>
                  <a:pt x="100" y="68"/>
                  <a:pt x="100" y="62"/>
                </a:cubicBezTo>
                <a:cubicBezTo>
                  <a:pt x="100" y="56"/>
                  <a:pt x="96" y="52"/>
                  <a:pt x="90" y="52"/>
                </a:cubicBezTo>
                <a:moveTo>
                  <a:pt x="26" y="52"/>
                </a:moveTo>
                <a:cubicBezTo>
                  <a:pt x="3" y="52"/>
                  <a:pt x="3" y="52"/>
                  <a:pt x="3" y="52"/>
                </a:cubicBezTo>
                <a:cubicBezTo>
                  <a:pt x="2" y="52"/>
                  <a:pt x="1" y="53"/>
                  <a:pt x="1" y="53"/>
                </a:cubicBezTo>
                <a:cubicBezTo>
                  <a:pt x="1" y="59"/>
                  <a:pt x="1" y="59"/>
                  <a:pt x="1" y="59"/>
                </a:cubicBezTo>
                <a:cubicBezTo>
                  <a:pt x="1" y="59"/>
                  <a:pt x="2" y="60"/>
                  <a:pt x="3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22" y="57"/>
                  <a:pt x="24" y="54"/>
                  <a:pt x="26" y="52"/>
                </a:cubicBezTo>
                <a:moveTo>
                  <a:pt x="35" y="67"/>
                </a:moveTo>
                <a:cubicBezTo>
                  <a:pt x="32" y="67"/>
                  <a:pt x="30" y="65"/>
                  <a:pt x="30" y="62"/>
                </a:cubicBezTo>
                <a:cubicBezTo>
                  <a:pt x="30" y="59"/>
                  <a:pt x="32" y="57"/>
                  <a:pt x="35" y="57"/>
                </a:cubicBezTo>
                <a:cubicBezTo>
                  <a:pt x="38" y="57"/>
                  <a:pt x="41" y="59"/>
                  <a:pt x="41" y="62"/>
                </a:cubicBezTo>
                <a:cubicBezTo>
                  <a:pt x="41" y="65"/>
                  <a:pt x="38" y="67"/>
                  <a:pt x="35" y="67"/>
                </a:cubicBezTo>
                <a:moveTo>
                  <a:pt x="35" y="52"/>
                </a:moveTo>
                <a:cubicBezTo>
                  <a:pt x="30" y="52"/>
                  <a:pt x="25" y="56"/>
                  <a:pt x="25" y="62"/>
                </a:cubicBezTo>
                <a:cubicBezTo>
                  <a:pt x="25" y="68"/>
                  <a:pt x="30" y="73"/>
                  <a:pt x="35" y="73"/>
                </a:cubicBezTo>
                <a:cubicBezTo>
                  <a:pt x="41" y="73"/>
                  <a:pt x="46" y="68"/>
                  <a:pt x="46" y="62"/>
                </a:cubicBezTo>
                <a:cubicBezTo>
                  <a:pt x="46" y="56"/>
                  <a:pt x="41" y="52"/>
                  <a:pt x="35" y="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7" name="Google Shape;5607;p23"/>
          <p:cNvSpPr/>
          <p:nvPr/>
        </p:nvSpPr>
        <p:spPr>
          <a:xfrm>
            <a:off x="7180263" y="4429124"/>
            <a:ext cx="273050" cy="206375"/>
          </a:xfrm>
          <a:custGeom>
            <a:rect b="b" l="l" r="r" t="t"/>
            <a:pathLst>
              <a:path extrusionOk="0" h="90" w="119">
                <a:moveTo>
                  <a:pt x="30" y="27"/>
                </a:moveTo>
                <a:cubicBezTo>
                  <a:pt x="30" y="27"/>
                  <a:pt x="30" y="27"/>
                  <a:pt x="29" y="27"/>
                </a:cubicBezTo>
                <a:cubicBezTo>
                  <a:pt x="22" y="25"/>
                  <a:pt x="22" y="25"/>
                  <a:pt x="22" y="25"/>
                </a:cubicBezTo>
                <a:cubicBezTo>
                  <a:pt x="21" y="25"/>
                  <a:pt x="20" y="24"/>
                  <a:pt x="20" y="23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1" y="9"/>
                  <a:pt x="23" y="9"/>
                </a:cubicBezTo>
                <a:cubicBezTo>
                  <a:pt x="24" y="9"/>
                  <a:pt x="25" y="10"/>
                  <a:pt x="25" y="11"/>
                </a:cubicBezTo>
                <a:cubicBezTo>
                  <a:pt x="25" y="21"/>
                  <a:pt x="25" y="21"/>
                  <a:pt x="25" y="21"/>
                </a:cubicBezTo>
                <a:cubicBezTo>
                  <a:pt x="31" y="23"/>
                  <a:pt x="31" y="23"/>
                  <a:pt x="31" y="23"/>
                </a:cubicBezTo>
                <a:cubicBezTo>
                  <a:pt x="32" y="23"/>
                  <a:pt x="33" y="24"/>
                  <a:pt x="32" y="25"/>
                </a:cubicBezTo>
                <a:cubicBezTo>
                  <a:pt x="32" y="26"/>
                  <a:pt x="31" y="27"/>
                  <a:pt x="30" y="27"/>
                </a:cubicBezTo>
                <a:moveTo>
                  <a:pt x="23" y="41"/>
                </a:moveTo>
                <a:cubicBezTo>
                  <a:pt x="13" y="41"/>
                  <a:pt x="5" y="33"/>
                  <a:pt x="5" y="23"/>
                </a:cubicBezTo>
                <a:cubicBezTo>
                  <a:pt x="5" y="13"/>
                  <a:pt x="13" y="5"/>
                  <a:pt x="23" y="5"/>
                </a:cubicBezTo>
                <a:cubicBezTo>
                  <a:pt x="33" y="5"/>
                  <a:pt x="41" y="13"/>
                  <a:pt x="41" y="23"/>
                </a:cubicBezTo>
                <a:cubicBezTo>
                  <a:pt x="41" y="33"/>
                  <a:pt x="33" y="41"/>
                  <a:pt x="23" y="41"/>
                </a:cubicBezTo>
                <a:moveTo>
                  <a:pt x="23" y="0"/>
                </a:moveTo>
                <a:cubicBezTo>
                  <a:pt x="10" y="0"/>
                  <a:pt x="0" y="11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1"/>
                  <a:pt x="36" y="0"/>
                  <a:pt x="23" y="0"/>
                </a:cubicBezTo>
                <a:moveTo>
                  <a:pt x="66" y="15"/>
                </a:moveTo>
                <a:cubicBezTo>
                  <a:pt x="48" y="15"/>
                  <a:pt x="48" y="15"/>
                  <a:pt x="48" y="15"/>
                </a:cubicBezTo>
                <a:cubicBezTo>
                  <a:pt x="49" y="18"/>
                  <a:pt x="49" y="20"/>
                  <a:pt x="49" y="23"/>
                </a:cubicBezTo>
                <a:cubicBezTo>
                  <a:pt x="49" y="38"/>
                  <a:pt x="38" y="49"/>
                  <a:pt x="23" y="49"/>
                </a:cubicBezTo>
                <a:cubicBezTo>
                  <a:pt x="21" y="49"/>
                  <a:pt x="18" y="49"/>
                  <a:pt x="16" y="48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66"/>
                  <a:pt x="16" y="67"/>
                  <a:pt x="17" y="67"/>
                </a:cubicBezTo>
                <a:cubicBezTo>
                  <a:pt x="69" y="67"/>
                  <a:pt x="69" y="67"/>
                  <a:pt x="69" y="67"/>
                </a:cubicBezTo>
                <a:cubicBezTo>
                  <a:pt x="70" y="67"/>
                  <a:pt x="70" y="66"/>
                  <a:pt x="70" y="65"/>
                </a:cubicBezTo>
                <a:cubicBezTo>
                  <a:pt x="70" y="20"/>
                  <a:pt x="70" y="20"/>
                  <a:pt x="70" y="20"/>
                </a:cubicBezTo>
                <a:cubicBezTo>
                  <a:pt x="70" y="17"/>
                  <a:pt x="68" y="15"/>
                  <a:pt x="66" y="15"/>
                </a:cubicBezTo>
                <a:moveTo>
                  <a:pt x="43" y="85"/>
                </a:moveTo>
                <a:cubicBezTo>
                  <a:pt x="40" y="85"/>
                  <a:pt x="38" y="83"/>
                  <a:pt x="38" y="81"/>
                </a:cubicBezTo>
                <a:cubicBezTo>
                  <a:pt x="38" y="78"/>
                  <a:pt x="40" y="76"/>
                  <a:pt x="43" y="76"/>
                </a:cubicBezTo>
                <a:cubicBezTo>
                  <a:pt x="45" y="76"/>
                  <a:pt x="48" y="78"/>
                  <a:pt x="48" y="81"/>
                </a:cubicBezTo>
                <a:cubicBezTo>
                  <a:pt x="48" y="83"/>
                  <a:pt x="45" y="85"/>
                  <a:pt x="43" y="85"/>
                </a:cubicBezTo>
                <a:moveTo>
                  <a:pt x="43" y="71"/>
                </a:moveTo>
                <a:cubicBezTo>
                  <a:pt x="38" y="71"/>
                  <a:pt x="33" y="75"/>
                  <a:pt x="33" y="81"/>
                </a:cubicBezTo>
                <a:cubicBezTo>
                  <a:pt x="33" y="86"/>
                  <a:pt x="38" y="90"/>
                  <a:pt x="43" y="90"/>
                </a:cubicBezTo>
                <a:cubicBezTo>
                  <a:pt x="48" y="90"/>
                  <a:pt x="52" y="86"/>
                  <a:pt x="52" y="81"/>
                </a:cubicBezTo>
                <a:cubicBezTo>
                  <a:pt x="52" y="75"/>
                  <a:pt x="48" y="71"/>
                  <a:pt x="43" y="71"/>
                </a:cubicBezTo>
                <a:moveTo>
                  <a:pt x="13" y="71"/>
                </a:moveTo>
                <a:cubicBezTo>
                  <a:pt x="13" y="71"/>
                  <a:pt x="12" y="72"/>
                  <a:pt x="12" y="73"/>
                </a:cubicBezTo>
                <a:cubicBezTo>
                  <a:pt x="12" y="77"/>
                  <a:pt x="12" y="77"/>
                  <a:pt x="12" y="77"/>
                </a:cubicBezTo>
                <a:cubicBezTo>
                  <a:pt x="12" y="78"/>
                  <a:pt x="13" y="79"/>
                  <a:pt x="13" y="79"/>
                </a:cubicBezTo>
                <a:cubicBezTo>
                  <a:pt x="30" y="79"/>
                  <a:pt x="30" y="79"/>
                  <a:pt x="30" y="79"/>
                </a:cubicBezTo>
                <a:cubicBezTo>
                  <a:pt x="31" y="76"/>
                  <a:pt x="32" y="73"/>
                  <a:pt x="35" y="71"/>
                </a:cubicBezTo>
                <a:lnTo>
                  <a:pt x="13" y="71"/>
                </a:lnTo>
                <a:close/>
                <a:moveTo>
                  <a:pt x="93" y="85"/>
                </a:moveTo>
                <a:cubicBezTo>
                  <a:pt x="90" y="85"/>
                  <a:pt x="88" y="83"/>
                  <a:pt x="88" y="81"/>
                </a:cubicBezTo>
                <a:cubicBezTo>
                  <a:pt x="88" y="78"/>
                  <a:pt x="90" y="76"/>
                  <a:pt x="93" y="76"/>
                </a:cubicBezTo>
                <a:cubicBezTo>
                  <a:pt x="95" y="76"/>
                  <a:pt x="97" y="78"/>
                  <a:pt x="97" y="81"/>
                </a:cubicBezTo>
                <a:cubicBezTo>
                  <a:pt x="97" y="83"/>
                  <a:pt x="95" y="85"/>
                  <a:pt x="93" y="85"/>
                </a:cubicBezTo>
                <a:moveTo>
                  <a:pt x="93" y="71"/>
                </a:moveTo>
                <a:cubicBezTo>
                  <a:pt x="87" y="71"/>
                  <a:pt x="83" y="75"/>
                  <a:pt x="83" y="81"/>
                </a:cubicBezTo>
                <a:cubicBezTo>
                  <a:pt x="83" y="86"/>
                  <a:pt x="87" y="90"/>
                  <a:pt x="93" y="90"/>
                </a:cubicBezTo>
                <a:cubicBezTo>
                  <a:pt x="98" y="90"/>
                  <a:pt x="102" y="86"/>
                  <a:pt x="102" y="81"/>
                </a:cubicBezTo>
                <a:cubicBezTo>
                  <a:pt x="102" y="75"/>
                  <a:pt x="98" y="71"/>
                  <a:pt x="93" y="71"/>
                </a:cubicBezTo>
                <a:moveTo>
                  <a:pt x="102" y="46"/>
                </a:moveTo>
                <a:cubicBezTo>
                  <a:pt x="83" y="46"/>
                  <a:pt x="83" y="46"/>
                  <a:pt x="83" y="46"/>
                </a:cubicBezTo>
                <a:cubicBezTo>
                  <a:pt x="82" y="46"/>
                  <a:pt x="82" y="46"/>
                  <a:pt x="82" y="45"/>
                </a:cubicBezTo>
                <a:cubicBezTo>
                  <a:pt x="82" y="34"/>
                  <a:pt x="82" y="34"/>
                  <a:pt x="82" y="34"/>
                </a:cubicBezTo>
                <a:cubicBezTo>
                  <a:pt x="82" y="33"/>
                  <a:pt x="82" y="33"/>
                  <a:pt x="83" y="33"/>
                </a:cubicBezTo>
                <a:cubicBezTo>
                  <a:pt x="95" y="33"/>
                  <a:pt x="95" y="33"/>
                  <a:pt x="95" y="33"/>
                </a:cubicBezTo>
                <a:cubicBezTo>
                  <a:pt x="95" y="33"/>
                  <a:pt x="96" y="33"/>
                  <a:pt x="96" y="33"/>
                </a:cubicBezTo>
                <a:cubicBezTo>
                  <a:pt x="103" y="44"/>
                  <a:pt x="103" y="44"/>
                  <a:pt x="103" y="44"/>
                </a:cubicBezTo>
                <a:cubicBezTo>
                  <a:pt x="104" y="45"/>
                  <a:pt x="103" y="46"/>
                  <a:pt x="102" y="46"/>
                </a:cubicBezTo>
                <a:moveTo>
                  <a:pt x="117" y="71"/>
                </a:moveTo>
                <a:cubicBezTo>
                  <a:pt x="114" y="71"/>
                  <a:pt x="114" y="71"/>
                  <a:pt x="114" y="71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4" y="48"/>
                  <a:pt x="113" y="46"/>
                  <a:pt x="111" y="44"/>
                </a:cubicBezTo>
                <a:cubicBezTo>
                  <a:pt x="102" y="30"/>
                  <a:pt x="102" y="30"/>
                  <a:pt x="102" y="30"/>
                </a:cubicBezTo>
                <a:cubicBezTo>
                  <a:pt x="100" y="27"/>
                  <a:pt x="96" y="25"/>
                  <a:pt x="92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6" y="25"/>
                  <a:pt x="75" y="26"/>
                  <a:pt x="75" y="28"/>
                </a:cubicBezTo>
                <a:cubicBezTo>
                  <a:pt x="75" y="71"/>
                  <a:pt x="75" y="71"/>
                  <a:pt x="75" y="71"/>
                </a:cubicBezTo>
                <a:cubicBezTo>
                  <a:pt x="51" y="71"/>
                  <a:pt x="51" y="71"/>
                  <a:pt x="51" y="71"/>
                </a:cubicBezTo>
                <a:cubicBezTo>
                  <a:pt x="53" y="73"/>
                  <a:pt x="55" y="76"/>
                  <a:pt x="55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81" y="73"/>
                  <a:pt x="86" y="68"/>
                  <a:pt x="93" y="68"/>
                </a:cubicBezTo>
                <a:cubicBezTo>
                  <a:pt x="99" y="68"/>
                  <a:pt x="104" y="73"/>
                  <a:pt x="105" y="79"/>
                </a:cubicBezTo>
                <a:cubicBezTo>
                  <a:pt x="117" y="79"/>
                  <a:pt x="117" y="79"/>
                  <a:pt x="117" y="79"/>
                </a:cubicBezTo>
                <a:cubicBezTo>
                  <a:pt x="118" y="79"/>
                  <a:pt x="119" y="78"/>
                  <a:pt x="119" y="77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2"/>
                  <a:pt x="118" y="71"/>
                  <a:pt x="117" y="7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8" name="Google Shape;5608;p23"/>
          <p:cNvSpPr/>
          <p:nvPr/>
        </p:nvSpPr>
        <p:spPr>
          <a:xfrm>
            <a:off x="6735763" y="4427537"/>
            <a:ext cx="280987" cy="212725"/>
          </a:xfrm>
          <a:custGeom>
            <a:rect b="b" l="l" r="r" t="t"/>
            <a:pathLst>
              <a:path extrusionOk="0" h="93" w="122">
                <a:moveTo>
                  <a:pt x="68" y="25"/>
                </a:moveTo>
                <a:cubicBezTo>
                  <a:pt x="59" y="14"/>
                  <a:pt x="59" y="14"/>
                  <a:pt x="59" y="14"/>
                </a:cubicBezTo>
                <a:cubicBezTo>
                  <a:pt x="50" y="25"/>
                  <a:pt x="50" y="25"/>
                  <a:pt x="50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37"/>
                  <a:pt x="55" y="37"/>
                  <a:pt x="55" y="37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25"/>
                  <a:pt x="63" y="25"/>
                  <a:pt x="63" y="25"/>
                </a:cubicBezTo>
                <a:cubicBezTo>
                  <a:pt x="68" y="25"/>
                  <a:pt x="68" y="25"/>
                  <a:pt x="68" y="25"/>
                </a:cubicBezTo>
                <a:moveTo>
                  <a:pt x="84" y="8"/>
                </a:moveTo>
                <a:cubicBezTo>
                  <a:pt x="84" y="37"/>
                  <a:pt x="84" y="37"/>
                  <a:pt x="84" y="37"/>
                </a:cubicBezTo>
                <a:cubicBezTo>
                  <a:pt x="84" y="42"/>
                  <a:pt x="81" y="45"/>
                  <a:pt x="76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39" y="45"/>
                  <a:pt x="35" y="42"/>
                  <a:pt x="35" y="37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4"/>
                  <a:pt x="39" y="0"/>
                  <a:pt x="44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6"/>
                  <a:pt x="57" y="6"/>
                  <a:pt x="57" y="6"/>
                </a:cubicBezTo>
                <a:cubicBezTo>
                  <a:pt x="63" y="6"/>
                  <a:pt x="63" y="6"/>
                  <a:pt x="63" y="6"/>
                </a:cubicBezTo>
                <a:cubicBezTo>
                  <a:pt x="63" y="0"/>
                  <a:pt x="63" y="0"/>
                  <a:pt x="63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81" y="0"/>
                  <a:pt x="84" y="4"/>
                  <a:pt x="84" y="8"/>
                </a:cubicBezTo>
                <a:moveTo>
                  <a:pt x="32" y="58"/>
                </a:moveTo>
                <a:cubicBezTo>
                  <a:pt x="34" y="58"/>
                  <a:pt x="35" y="56"/>
                  <a:pt x="35" y="54"/>
                </a:cubicBezTo>
                <a:cubicBezTo>
                  <a:pt x="33" y="52"/>
                  <a:pt x="26" y="46"/>
                  <a:pt x="22" y="44"/>
                </a:cubicBezTo>
                <a:cubicBezTo>
                  <a:pt x="19" y="43"/>
                  <a:pt x="18" y="46"/>
                  <a:pt x="18" y="46"/>
                </a:cubicBezTo>
                <a:cubicBezTo>
                  <a:pt x="18" y="46"/>
                  <a:pt x="31" y="57"/>
                  <a:pt x="32" y="58"/>
                </a:cubicBezTo>
                <a:moveTo>
                  <a:pt x="29" y="65"/>
                </a:moveTo>
                <a:cubicBezTo>
                  <a:pt x="31" y="64"/>
                  <a:pt x="32" y="62"/>
                  <a:pt x="32" y="61"/>
                </a:cubicBezTo>
                <a:cubicBezTo>
                  <a:pt x="30" y="59"/>
                  <a:pt x="19" y="49"/>
                  <a:pt x="15" y="48"/>
                </a:cubicBezTo>
                <a:cubicBezTo>
                  <a:pt x="12" y="46"/>
                  <a:pt x="11" y="49"/>
                  <a:pt x="11" y="49"/>
                </a:cubicBezTo>
                <a:cubicBezTo>
                  <a:pt x="11" y="49"/>
                  <a:pt x="28" y="63"/>
                  <a:pt x="29" y="65"/>
                </a:cubicBezTo>
                <a:moveTo>
                  <a:pt x="98" y="54"/>
                </a:moveTo>
                <a:cubicBezTo>
                  <a:pt x="96" y="53"/>
                  <a:pt x="90" y="51"/>
                  <a:pt x="84" y="51"/>
                </a:cubicBezTo>
                <a:cubicBezTo>
                  <a:pt x="75" y="51"/>
                  <a:pt x="66" y="57"/>
                  <a:pt x="66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0" y="57"/>
                  <a:pt x="33" y="59"/>
                  <a:pt x="33" y="67"/>
                </a:cubicBezTo>
                <a:cubicBezTo>
                  <a:pt x="33" y="73"/>
                  <a:pt x="39" y="76"/>
                  <a:pt x="43" y="76"/>
                </a:cubicBezTo>
                <a:cubicBezTo>
                  <a:pt x="70" y="76"/>
                  <a:pt x="70" y="76"/>
                  <a:pt x="70" y="76"/>
                </a:cubicBezTo>
                <a:cubicBezTo>
                  <a:pt x="72" y="76"/>
                  <a:pt x="74" y="79"/>
                  <a:pt x="74" y="79"/>
                </a:cubicBezTo>
                <a:cubicBezTo>
                  <a:pt x="42" y="79"/>
                  <a:pt x="42" y="79"/>
                  <a:pt x="42" y="79"/>
                </a:cubicBezTo>
                <a:cubicBezTo>
                  <a:pt x="37" y="79"/>
                  <a:pt x="31" y="75"/>
                  <a:pt x="30" y="71"/>
                </a:cubicBezTo>
                <a:cubicBezTo>
                  <a:pt x="24" y="66"/>
                  <a:pt x="15" y="57"/>
                  <a:pt x="11" y="53"/>
                </a:cubicBezTo>
                <a:cubicBezTo>
                  <a:pt x="7" y="48"/>
                  <a:pt x="0" y="53"/>
                  <a:pt x="4" y="60"/>
                </a:cubicBezTo>
                <a:cubicBezTo>
                  <a:pt x="7" y="63"/>
                  <a:pt x="15" y="72"/>
                  <a:pt x="24" y="81"/>
                </a:cubicBezTo>
                <a:cubicBezTo>
                  <a:pt x="33" y="90"/>
                  <a:pt x="48" y="93"/>
                  <a:pt x="60" y="93"/>
                </a:cubicBezTo>
                <a:cubicBezTo>
                  <a:pt x="73" y="93"/>
                  <a:pt x="86" y="86"/>
                  <a:pt x="98" y="84"/>
                </a:cubicBezTo>
                <a:cubicBezTo>
                  <a:pt x="99" y="84"/>
                  <a:pt x="99" y="83"/>
                  <a:pt x="99" y="82"/>
                </a:cubicBezTo>
                <a:cubicBezTo>
                  <a:pt x="99" y="56"/>
                  <a:pt x="99" y="56"/>
                  <a:pt x="99" y="56"/>
                </a:cubicBezTo>
                <a:cubicBezTo>
                  <a:pt x="99" y="55"/>
                  <a:pt x="99" y="55"/>
                  <a:pt x="98" y="54"/>
                </a:cubicBezTo>
                <a:moveTo>
                  <a:pt x="119" y="90"/>
                </a:moveTo>
                <a:cubicBezTo>
                  <a:pt x="107" y="90"/>
                  <a:pt x="107" y="90"/>
                  <a:pt x="107" y="90"/>
                </a:cubicBezTo>
                <a:cubicBezTo>
                  <a:pt x="105" y="90"/>
                  <a:pt x="104" y="89"/>
                  <a:pt x="104" y="87"/>
                </a:cubicBezTo>
                <a:cubicBezTo>
                  <a:pt x="104" y="49"/>
                  <a:pt x="104" y="49"/>
                  <a:pt x="104" y="49"/>
                </a:cubicBezTo>
                <a:cubicBezTo>
                  <a:pt x="104" y="48"/>
                  <a:pt x="105" y="46"/>
                  <a:pt x="107" y="46"/>
                </a:cubicBezTo>
                <a:cubicBezTo>
                  <a:pt x="119" y="46"/>
                  <a:pt x="119" y="46"/>
                  <a:pt x="119" y="46"/>
                </a:cubicBezTo>
                <a:cubicBezTo>
                  <a:pt x="120" y="46"/>
                  <a:pt x="122" y="48"/>
                  <a:pt x="122" y="49"/>
                </a:cubicBezTo>
                <a:cubicBezTo>
                  <a:pt x="122" y="87"/>
                  <a:pt x="122" y="87"/>
                  <a:pt x="122" y="87"/>
                </a:cubicBezTo>
                <a:cubicBezTo>
                  <a:pt x="122" y="89"/>
                  <a:pt x="120" y="90"/>
                  <a:pt x="119" y="9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9" name="Google Shape;5609;p23"/>
          <p:cNvSpPr/>
          <p:nvPr/>
        </p:nvSpPr>
        <p:spPr>
          <a:xfrm>
            <a:off x="6348413" y="4397374"/>
            <a:ext cx="273050" cy="273050"/>
          </a:xfrm>
          <a:custGeom>
            <a:rect b="b" l="l" r="r" t="t"/>
            <a:pathLst>
              <a:path extrusionOk="0" h="119" w="119">
                <a:moveTo>
                  <a:pt x="14" y="64"/>
                </a:moveTo>
                <a:cubicBezTo>
                  <a:pt x="26" y="64"/>
                  <a:pt x="26" y="64"/>
                  <a:pt x="26" y="64"/>
                </a:cubicBezTo>
                <a:cubicBezTo>
                  <a:pt x="26" y="54"/>
                  <a:pt x="26" y="54"/>
                  <a:pt x="26" y="54"/>
                </a:cubicBezTo>
                <a:cubicBezTo>
                  <a:pt x="14" y="54"/>
                  <a:pt x="14" y="54"/>
                  <a:pt x="14" y="54"/>
                </a:cubicBezTo>
                <a:cubicBezTo>
                  <a:pt x="14" y="45"/>
                  <a:pt x="14" y="45"/>
                  <a:pt x="14" y="45"/>
                </a:cubicBezTo>
                <a:cubicBezTo>
                  <a:pt x="0" y="59"/>
                  <a:pt x="0" y="59"/>
                  <a:pt x="0" y="59"/>
                </a:cubicBezTo>
                <a:cubicBezTo>
                  <a:pt x="14" y="74"/>
                  <a:pt x="14" y="74"/>
                  <a:pt x="14" y="74"/>
                </a:cubicBezTo>
                <a:lnTo>
                  <a:pt x="14" y="64"/>
                </a:lnTo>
                <a:close/>
                <a:moveTo>
                  <a:pt x="54" y="14"/>
                </a:moveTo>
                <a:cubicBezTo>
                  <a:pt x="54" y="26"/>
                  <a:pt x="54" y="26"/>
                  <a:pt x="54" y="26"/>
                </a:cubicBezTo>
                <a:cubicBezTo>
                  <a:pt x="64" y="26"/>
                  <a:pt x="64" y="26"/>
                  <a:pt x="64" y="26"/>
                </a:cubicBezTo>
                <a:cubicBezTo>
                  <a:pt x="64" y="14"/>
                  <a:pt x="64" y="14"/>
                  <a:pt x="64" y="14"/>
                </a:cubicBezTo>
                <a:cubicBezTo>
                  <a:pt x="74" y="14"/>
                  <a:pt x="74" y="14"/>
                  <a:pt x="74" y="14"/>
                </a:cubicBezTo>
                <a:cubicBezTo>
                  <a:pt x="59" y="0"/>
                  <a:pt x="59" y="0"/>
                  <a:pt x="59" y="0"/>
                </a:cubicBezTo>
                <a:cubicBezTo>
                  <a:pt x="45" y="14"/>
                  <a:pt x="45" y="14"/>
                  <a:pt x="45" y="14"/>
                </a:cubicBezTo>
                <a:lnTo>
                  <a:pt x="54" y="14"/>
                </a:lnTo>
                <a:close/>
                <a:moveTo>
                  <a:pt x="104" y="54"/>
                </a:moveTo>
                <a:cubicBezTo>
                  <a:pt x="92" y="54"/>
                  <a:pt x="92" y="54"/>
                  <a:pt x="92" y="54"/>
                </a:cubicBezTo>
                <a:cubicBezTo>
                  <a:pt x="92" y="64"/>
                  <a:pt x="92" y="64"/>
                  <a:pt x="92" y="64"/>
                </a:cubicBezTo>
                <a:cubicBezTo>
                  <a:pt x="104" y="64"/>
                  <a:pt x="104" y="64"/>
                  <a:pt x="104" y="64"/>
                </a:cubicBezTo>
                <a:cubicBezTo>
                  <a:pt x="104" y="74"/>
                  <a:pt x="104" y="74"/>
                  <a:pt x="104" y="74"/>
                </a:cubicBezTo>
                <a:cubicBezTo>
                  <a:pt x="119" y="59"/>
                  <a:pt x="119" y="59"/>
                  <a:pt x="119" y="59"/>
                </a:cubicBezTo>
                <a:cubicBezTo>
                  <a:pt x="104" y="45"/>
                  <a:pt x="104" y="45"/>
                  <a:pt x="104" y="45"/>
                </a:cubicBezTo>
                <a:lnTo>
                  <a:pt x="104" y="54"/>
                </a:lnTo>
                <a:close/>
                <a:moveTo>
                  <a:pt x="64" y="104"/>
                </a:moveTo>
                <a:cubicBezTo>
                  <a:pt x="64" y="92"/>
                  <a:pt x="64" y="92"/>
                  <a:pt x="64" y="92"/>
                </a:cubicBezTo>
                <a:cubicBezTo>
                  <a:pt x="54" y="92"/>
                  <a:pt x="54" y="92"/>
                  <a:pt x="54" y="92"/>
                </a:cubicBezTo>
                <a:cubicBezTo>
                  <a:pt x="54" y="104"/>
                  <a:pt x="54" y="104"/>
                  <a:pt x="54" y="104"/>
                </a:cubicBezTo>
                <a:cubicBezTo>
                  <a:pt x="45" y="104"/>
                  <a:pt x="45" y="104"/>
                  <a:pt x="45" y="104"/>
                </a:cubicBezTo>
                <a:cubicBezTo>
                  <a:pt x="59" y="119"/>
                  <a:pt x="59" y="119"/>
                  <a:pt x="59" y="119"/>
                </a:cubicBezTo>
                <a:cubicBezTo>
                  <a:pt x="74" y="104"/>
                  <a:pt x="74" y="104"/>
                  <a:pt x="74" y="104"/>
                </a:cubicBezTo>
                <a:lnTo>
                  <a:pt x="64" y="104"/>
                </a:lnTo>
                <a:close/>
                <a:moveTo>
                  <a:pt x="59" y="32"/>
                </a:moveTo>
                <a:cubicBezTo>
                  <a:pt x="59" y="32"/>
                  <a:pt x="60" y="32"/>
                  <a:pt x="60" y="32"/>
                </a:cubicBezTo>
                <a:cubicBezTo>
                  <a:pt x="82" y="42"/>
                  <a:pt x="82" y="42"/>
                  <a:pt x="82" y="42"/>
                </a:cubicBezTo>
                <a:cubicBezTo>
                  <a:pt x="83" y="42"/>
                  <a:pt x="83" y="44"/>
                  <a:pt x="82" y="4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55"/>
                  <a:pt x="59" y="55"/>
                  <a:pt x="59" y="55"/>
                </a:cubicBezTo>
                <a:cubicBezTo>
                  <a:pt x="59" y="55"/>
                  <a:pt x="59" y="55"/>
                  <a:pt x="59" y="54"/>
                </a:cubicBezTo>
                <a:cubicBezTo>
                  <a:pt x="36" y="45"/>
                  <a:pt x="36" y="45"/>
                  <a:pt x="36" y="45"/>
                </a:cubicBezTo>
                <a:cubicBezTo>
                  <a:pt x="35" y="44"/>
                  <a:pt x="35" y="42"/>
                  <a:pt x="36" y="4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moveTo>
                  <a:pt x="84" y="48"/>
                </a:moveTo>
                <a:cubicBezTo>
                  <a:pt x="85" y="48"/>
                  <a:pt x="86" y="49"/>
                  <a:pt x="86" y="50"/>
                </a:cubicBezTo>
                <a:cubicBezTo>
                  <a:pt x="86" y="75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64" y="86"/>
                  <a:pt x="64" y="86"/>
                  <a:pt x="64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2" y="86"/>
                  <a:pt x="61" y="85"/>
                  <a:pt x="61" y="84"/>
                </a:cubicBezTo>
                <a:cubicBezTo>
                  <a:pt x="61" y="59"/>
                  <a:pt x="61" y="59"/>
                  <a:pt x="61" y="59"/>
                </a:cubicBezTo>
                <a:cubicBezTo>
                  <a:pt x="61" y="58"/>
                  <a:pt x="62" y="58"/>
                  <a:pt x="62" y="57"/>
                </a:cubicBezTo>
                <a:cubicBezTo>
                  <a:pt x="83" y="48"/>
                  <a:pt x="83" y="48"/>
                  <a:pt x="83" y="48"/>
                </a:cubicBezTo>
                <a:cubicBezTo>
                  <a:pt x="84" y="48"/>
                  <a:pt x="84" y="48"/>
                  <a:pt x="84" y="48"/>
                </a:cubicBezTo>
                <a:moveTo>
                  <a:pt x="33" y="75"/>
                </a:moveTo>
                <a:cubicBezTo>
                  <a:pt x="33" y="50"/>
                  <a:pt x="33" y="50"/>
                  <a:pt x="33" y="50"/>
                </a:cubicBezTo>
                <a:cubicBezTo>
                  <a:pt x="33" y="49"/>
                  <a:pt x="35" y="48"/>
                  <a:pt x="36" y="48"/>
                </a:cubicBezTo>
                <a:cubicBezTo>
                  <a:pt x="57" y="57"/>
                  <a:pt x="57" y="57"/>
                  <a:pt x="57" y="57"/>
                </a:cubicBezTo>
                <a:cubicBezTo>
                  <a:pt x="57" y="58"/>
                  <a:pt x="58" y="58"/>
                  <a:pt x="58" y="59"/>
                </a:cubicBezTo>
                <a:cubicBezTo>
                  <a:pt x="58" y="84"/>
                  <a:pt x="58" y="84"/>
                  <a:pt x="58" y="84"/>
                </a:cubicBezTo>
                <a:cubicBezTo>
                  <a:pt x="58" y="85"/>
                  <a:pt x="57" y="86"/>
                  <a:pt x="56" y="86"/>
                </a:cubicBezTo>
                <a:cubicBezTo>
                  <a:pt x="34" y="76"/>
                  <a:pt x="34" y="76"/>
                  <a:pt x="34" y="76"/>
                </a:cubicBezTo>
                <a:cubicBezTo>
                  <a:pt x="34" y="76"/>
                  <a:pt x="33" y="76"/>
                  <a:pt x="33" y="7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0" name="Google Shape;5610;p23"/>
          <p:cNvSpPr/>
          <p:nvPr/>
        </p:nvSpPr>
        <p:spPr>
          <a:xfrm>
            <a:off x="5133975" y="4411662"/>
            <a:ext cx="269875" cy="244475"/>
          </a:xfrm>
          <a:custGeom>
            <a:rect b="b" l="l" r="r" t="t"/>
            <a:pathLst>
              <a:path extrusionOk="0" h="107" w="118">
                <a:moveTo>
                  <a:pt x="91" y="55"/>
                </a:moveTo>
                <a:cubicBezTo>
                  <a:pt x="91" y="28"/>
                  <a:pt x="91" y="28"/>
                  <a:pt x="91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12"/>
                  <a:pt x="68" y="12"/>
                  <a:pt x="68" y="12"/>
                </a:cubicBezTo>
                <a:cubicBezTo>
                  <a:pt x="77" y="11"/>
                  <a:pt x="85" y="9"/>
                  <a:pt x="91" y="5"/>
                </a:cubicBezTo>
                <a:cubicBezTo>
                  <a:pt x="91" y="28"/>
                  <a:pt x="91" y="28"/>
                  <a:pt x="91" y="28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38"/>
                  <a:pt x="107" y="46"/>
                  <a:pt x="91" y="55"/>
                </a:cubicBezTo>
                <a:moveTo>
                  <a:pt x="91" y="0"/>
                </a:moveTo>
                <a:cubicBezTo>
                  <a:pt x="85" y="5"/>
                  <a:pt x="76" y="8"/>
                  <a:pt x="64" y="8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41"/>
                  <a:pt x="75" y="51"/>
                  <a:pt x="91" y="59"/>
                </a:cubicBezTo>
                <a:cubicBezTo>
                  <a:pt x="107" y="51"/>
                  <a:pt x="118" y="41"/>
                  <a:pt x="118" y="28"/>
                </a:cubicBezTo>
                <a:cubicBezTo>
                  <a:pt x="118" y="8"/>
                  <a:pt x="118" y="8"/>
                  <a:pt x="118" y="8"/>
                </a:cubicBezTo>
                <a:cubicBezTo>
                  <a:pt x="107" y="8"/>
                  <a:pt x="98" y="5"/>
                  <a:pt x="91" y="0"/>
                </a:cubicBezTo>
                <a:moveTo>
                  <a:pt x="37" y="76"/>
                </a:moveTo>
                <a:cubicBezTo>
                  <a:pt x="37" y="85"/>
                  <a:pt x="37" y="85"/>
                  <a:pt x="37" y="85"/>
                </a:cubicBezTo>
                <a:cubicBezTo>
                  <a:pt x="33" y="85"/>
                  <a:pt x="33" y="85"/>
                  <a:pt x="33" y="85"/>
                </a:cubicBezTo>
                <a:cubicBezTo>
                  <a:pt x="33" y="76"/>
                  <a:pt x="33" y="76"/>
                  <a:pt x="33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35" y="68"/>
                  <a:pt x="35" y="68"/>
                  <a:pt x="35" y="68"/>
                </a:cubicBezTo>
                <a:cubicBezTo>
                  <a:pt x="41" y="76"/>
                  <a:pt x="41" y="76"/>
                  <a:pt x="41" y="76"/>
                </a:cubicBezTo>
                <a:lnTo>
                  <a:pt x="37" y="76"/>
                </a:lnTo>
                <a:close/>
                <a:moveTo>
                  <a:pt x="39" y="95"/>
                </a:moveTo>
                <a:cubicBezTo>
                  <a:pt x="15" y="95"/>
                  <a:pt x="15" y="95"/>
                  <a:pt x="15" y="95"/>
                </a:cubicBezTo>
                <a:cubicBezTo>
                  <a:pt x="15" y="91"/>
                  <a:pt x="15" y="91"/>
                  <a:pt x="15" y="91"/>
                </a:cubicBezTo>
                <a:cubicBezTo>
                  <a:pt x="39" y="91"/>
                  <a:pt x="39" y="91"/>
                  <a:pt x="39" y="91"/>
                </a:cubicBezTo>
                <a:lnTo>
                  <a:pt x="39" y="95"/>
                </a:lnTo>
                <a:close/>
                <a:moveTo>
                  <a:pt x="19" y="68"/>
                </a:moveTo>
                <a:cubicBezTo>
                  <a:pt x="25" y="76"/>
                  <a:pt x="25" y="76"/>
                  <a:pt x="25" y="76"/>
                </a:cubicBezTo>
                <a:cubicBezTo>
                  <a:pt x="21" y="76"/>
                  <a:pt x="21" y="76"/>
                  <a:pt x="21" y="76"/>
                </a:cubicBezTo>
                <a:cubicBezTo>
                  <a:pt x="21" y="85"/>
                  <a:pt x="21" y="85"/>
                  <a:pt x="21" y="85"/>
                </a:cubicBezTo>
                <a:cubicBezTo>
                  <a:pt x="17" y="85"/>
                  <a:pt x="17" y="85"/>
                  <a:pt x="17" y="85"/>
                </a:cubicBezTo>
                <a:cubicBezTo>
                  <a:pt x="17" y="76"/>
                  <a:pt x="17" y="76"/>
                  <a:pt x="17" y="76"/>
                </a:cubicBezTo>
                <a:cubicBezTo>
                  <a:pt x="13" y="76"/>
                  <a:pt x="13" y="76"/>
                  <a:pt x="13" y="76"/>
                </a:cubicBezTo>
                <a:lnTo>
                  <a:pt x="19" y="68"/>
                </a:lnTo>
                <a:close/>
                <a:moveTo>
                  <a:pt x="94" y="64"/>
                </a:moveTo>
                <a:cubicBezTo>
                  <a:pt x="91" y="65"/>
                  <a:pt x="91" y="65"/>
                  <a:pt x="91" y="65"/>
                </a:cubicBezTo>
                <a:cubicBezTo>
                  <a:pt x="89" y="64"/>
                  <a:pt x="89" y="64"/>
                  <a:pt x="89" y="64"/>
                </a:cubicBezTo>
                <a:cubicBezTo>
                  <a:pt x="75" y="56"/>
                  <a:pt x="59" y="46"/>
                  <a:pt x="59" y="28"/>
                </a:cubicBezTo>
                <a:cubicBezTo>
                  <a:pt x="59" y="19"/>
                  <a:pt x="59" y="19"/>
                  <a:pt x="59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32"/>
                  <a:pt x="53" y="32"/>
                  <a:pt x="53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19"/>
                  <a:pt x="41" y="19"/>
                  <a:pt x="41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7" y="19"/>
                  <a:pt x="0" y="27"/>
                  <a:pt x="0" y="3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9"/>
                  <a:pt x="7" y="107"/>
                  <a:pt x="16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87" y="107"/>
                  <a:pt x="94" y="99"/>
                  <a:pt x="94" y="90"/>
                </a:cubicBezTo>
                <a:cubicBezTo>
                  <a:pt x="94" y="63"/>
                  <a:pt x="94" y="63"/>
                  <a:pt x="94" y="63"/>
                </a:cubicBezTo>
                <a:cubicBezTo>
                  <a:pt x="94" y="63"/>
                  <a:pt x="94" y="64"/>
                  <a:pt x="94" y="6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1" name="Google Shape;5611;p23"/>
          <p:cNvSpPr/>
          <p:nvPr/>
        </p:nvSpPr>
        <p:spPr>
          <a:xfrm>
            <a:off x="5535613" y="4437062"/>
            <a:ext cx="271462" cy="192088"/>
          </a:xfrm>
          <a:custGeom>
            <a:rect b="b" l="l" r="r" t="t"/>
            <a:pathLst>
              <a:path extrusionOk="0" h="84" w="119">
                <a:moveTo>
                  <a:pt x="101" y="33"/>
                </a:moveTo>
                <a:cubicBezTo>
                  <a:pt x="93" y="21"/>
                  <a:pt x="93" y="21"/>
                  <a:pt x="93" y="21"/>
                </a:cubicBezTo>
                <a:cubicBezTo>
                  <a:pt x="93" y="20"/>
                  <a:pt x="92" y="20"/>
                  <a:pt x="92" y="20"/>
                </a:cubicBezTo>
                <a:cubicBezTo>
                  <a:pt x="79" y="20"/>
                  <a:pt x="79" y="20"/>
                  <a:pt x="79" y="20"/>
                </a:cubicBezTo>
                <a:cubicBezTo>
                  <a:pt x="78" y="20"/>
                  <a:pt x="77" y="21"/>
                  <a:pt x="77" y="22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34"/>
                  <a:pt x="78" y="35"/>
                  <a:pt x="79" y="35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01" y="35"/>
                  <a:pt x="102" y="34"/>
                  <a:pt x="101" y="33"/>
                </a:cubicBezTo>
                <a:moveTo>
                  <a:pt x="119" y="64"/>
                </a:moveTo>
                <a:cubicBezTo>
                  <a:pt x="119" y="70"/>
                  <a:pt x="119" y="70"/>
                  <a:pt x="119" y="70"/>
                </a:cubicBezTo>
                <a:cubicBezTo>
                  <a:pt x="119" y="71"/>
                  <a:pt x="118" y="71"/>
                  <a:pt x="117" y="71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2" y="65"/>
                  <a:pt x="96" y="59"/>
                  <a:pt x="89" y="59"/>
                </a:cubicBezTo>
                <a:cubicBezTo>
                  <a:pt x="82" y="59"/>
                  <a:pt x="77" y="65"/>
                  <a:pt x="76" y="71"/>
                </a:cubicBezTo>
                <a:cubicBezTo>
                  <a:pt x="48" y="71"/>
                  <a:pt x="48" y="71"/>
                  <a:pt x="48" y="71"/>
                </a:cubicBezTo>
                <a:cubicBezTo>
                  <a:pt x="48" y="68"/>
                  <a:pt x="46" y="65"/>
                  <a:pt x="43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2"/>
                  <a:pt x="71" y="11"/>
                  <a:pt x="73" y="11"/>
                </a:cubicBezTo>
                <a:cubicBezTo>
                  <a:pt x="89" y="11"/>
                  <a:pt x="89" y="11"/>
                  <a:pt x="89" y="11"/>
                </a:cubicBezTo>
                <a:cubicBezTo>
                  <a:pt x="93" y="11"/>
                  <a:pt x="98" y="13"/>
                  <a:pt x="100" y="17"/>
                </a:cubicBezTo>
                <a:cubicBezTo>
                  <a:pt x="110" y="32"/>
                  <a:pt x="110" y="32"/>
                  <a:pt x="110" y="32"/>
                </a:cubicBezTo>
                <a:cubicBezTo>
                  <a:pt x="112" y="34"/>
                  <a:pt x="113" y="37"/>
                  <a:pt x="113" y="40"/>
                </a:cubicBezTo>
                <a:cubicBezTo>
                  <a:pt x="113" y="63"/>
                  <a:pt x="113" y="63"/>
                  <a:pt x="113" y="63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8" y="63"/>
                  <a:pt x="119" y="64"/>
                  <a:pt x="119" y="64"/>
                </a:cubicBezTo>
                <a:moveTo>
                  <a:pt x="95" y="73"/>
                </a:moveTo>
                <a:cubicBezTo>
                  <a:pt x="95" y="70"/>
                  <a:pt x="92" y="68"/>
                  <a:pt x="89" y="68"/>
                </a:cubicBezTo>
                <a:cubicBezTo>
                  <a:pt x="86" y="68"/>
                  <a:pt x="84" y="70"/>
                  <a:pt x="84" y="73"/>
                </a:cubicBezTo>
                <a:cubicBezTo>
                  <a:pt x="84" y="76"/>
                  <a:pt x="86" y="79"/>
                  <a:pt x="89" y="79"/>
                </a:cubicBezTo>
                <a:cubicBezTo>
                  <a:pt x="92" y="79"/>
                  <a:pt x="95" y="76"/>
                  <a:pt x="95" y="73"/>
                </a:cubicBezTo>
                <a:moveTo>
                  <a:pt x="100" y="73"/>
                </a:moveTo>
                <a:cubicBezTo>
                  <a:pt x="100" y="79"/>
                  <a:pt x="95" y="84"/>
                  <a:pt x="89" y="84"/>
                </a:cubicBezTo>
                <a:cubicBezTo>
                  <a:pt x="84" y="84"/>
                  <a:pt x="79" y="79"/>
                  <a:pt x="79" y="73"/>
                </a:cubicBezTo>
                <a:cubicBezTo>
                  <a:pt x="79" y="68"/>
                  <a:pt x="84" y="63"/>
                  <a:pt x="89" y="63"/>
                </a:cubicBezTo>
                <a:cubicBezTo>
                  <a:pt x="95" y="63"/>
                  <a:pt x="100" y="68"/>
                  <a:pt x="100" y="73"/>
                </a:cubicBezTo>
                <a:moveTo>
                  <a:pt x="25" y="63"/>
                </a:moveTo>
                <a:cubicBezTo>
                  <a:pt x="2" y="63"/>
                  <a:pt x="2" y="63"/>
                  <a:pt x="2" y="63"/>
                </a:cubicBezTo>
                <a:cubicBezTo>
                  <a:pt x="1" y="63"/>
                  <a:pt x="0" y="64"/>
                  <a:pt x="0" y="64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1"/>
                  <a:pt x="1" y="71"/>
                  <a:pt x="2" y="71"/>
                </a:cubicBezTo>
                <a:cubicBezTo>
                  <a:pt x="21" y="71"/>
                  <a:pt x="21" y="71"/>
                  <a:pt x="21" y="71"/>
                </a:cubicBezTo>
                <a:cubicBezTo>
                  <a:pt x="21" y="68"/>
                  <a:pt x="23" y="65"/>
                  <a:pt x="25" y="63"/>
                </a:cubicBezTo>
                <a:moveTo>
                  <a:pt x="40" y="73"/>
                </a:moveTo>
                <a:cubicBezTo>
                  <a:pt x="40" y="70"/>
                  <a:pt x="37" y="68"/>
                  <a:pt x="34" y="68"/>
                </a:cubicBezTo>
                <a:cubicBezTo>
                  <a:pt x="31" y="68"/>
                  <a:pt x="29" y="70"/>
                  <a:pt x="29" y="73"/>
                </a:cubicBezTo>
                <a:cubicBezTo>
                  <a:pt x="29" y="76"/>
                  <a:pt x="31" y="79"/>
                  <a:pt x="34" y="79"/>
                </a:cubicBezTo>
                <a:cubicBezTo>
                  <a:pt x="37" y="79"/>
                  <a:pt x="40" y="76"/>
                  <a:pt x="40" y="73"/>
                </a:cubicBezTo>
                <a:moveTo>
                  <a:pt x="45" y="73"/>
                </a:moveTo>
                <a:cubicBezTo>
                  <a:pt x="45" y="79"/>
                  <a:pt x="40" y="84"/>
                  <a:pt x="34" y="84"/>
                </a:cubicBezTo>
                <a:cubicBezTo>
                  <a:pt x="28" y="84"/>
                  <a:pt x="24" y="79"/>
                  <a:pt x="24" y="73"/>
                </a:cubicBezTo>
                <a:cubicBezTo>
                  <a:pt x="24" y="68"/>
                  <a:pt x="28" y="63"/>
                  <a:pt x="34" y="63"/>
                </a:cubicBezTo>
                <a:cubicBezTo>
                  <a:pt x="40" y="63"/>
                  <a:pt x="45" y="68"/>
                  <a:pt x="45" y="73"/>
                </a:cubicBezTo>
                <a:moveTo>
                  <a:pt x="4" y="56"/>
                </a:moveTo>
                <a:cubicBezTo>
                  <a:pt x="4" y="6"/>
                  <a:pt x="4" y="6"/>
                  <a:pt x="4" y="6"/>
                </a:cubicBezTo>
                <a:cubicBezTo>
                  <a:pt x="4" y="3"/>
                  <a:pt x="6" y="0"/>
                  <a:pt x="9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5" y="3"/>
                  <a:pt x="65" y="6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57"/>
                  <a:pt x="64" y="58"/>
                  <a:pt x="63" y="58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8"/>
                  <a:pt x="4" y="57"/>
                  <a:pt x="4" y="5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2" name="Google Shape;5612;p23"/>
          <p:cNvSpPr/>
          <p:nvPr/>
        </p:nvSpPr>
        <p:spPr>
          <a:xfrm>
            <a:off x="5946775" y="4398962"/>
            <a:ext cx="271462" cy="268288"/>
          </a:xfrm>
          <a:custGeom>
            <a:rect b="b" l="l" r="r" t="t"/>
            <a:pathLst>
              <a:path extrusionOk="0" h="117" w="118">
                <a:moveTo>
                  <a:pt x="111" y="106"/>
                </a:moveTo>
                <a:cubicBezTo>
                  <a:pt x="111" y="106"/>
                  <a:pt x="111" y="106"/>
                  <a:pt x="110" y="106"/>
                </a:cubicBezTo>
                <a:cubicBezTo>
                  <a:pt x="70" y="106"/>
                  <a:pt x="70" y="106"/>
                  <a:pt x="70" y="106"/>
                </a:cubicBezTo>
                <a:cubicBezTo>
                  <a:pt x="70" y="106"/>
                  <a:pt x="69" y="106"/>
                  <a:pt x="69" y="106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69" y="109"/>
                  <a:pt x="70" y="109"/>
                  <a:pt x="7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1" y="109"/>
                  <a:pt x="111" y="109"/>
                  <a:pt x="111" y="109"/>
                </a:cubicBezTo>
                <a:lnTo>
                  <a:pt x="111" y="106"/>
                </a:lnTo>
                <a:close/>
                <a:moveTo>
                  <a:pt x="74" y="82"/>
                </a:moveTo>
                <a:cubicBezTo>
                  <a:pt x="76" y="82"/>
                  <a:pt x="76" y="82"/>
                  <a:pt x="76" y="82"/>
                </a:cubicBezTo>
                <a:cubicBezTo>
                  <a:pt x="76" y="101"/>
                  <a:pt x="76" y="101"/>
                  <a:pt x="76" y="101"/>
                </a:cubicBezTo>
                <a:cubicBezTo>
                  <a:pt x="76" y="102"/>
                  <a:pt x="77" y="102"/>
                  <a:pt x="78" y="102"/>
                </a:cubicBezTo>
                <a:cubicBezTo>
                  <a:pt x="81" y="102"/>
                  <a:pt x="81" y="102"/>
                  <a:pt x="81" y="102"/>
                </a:cubicBezTo>
                <a:cubicBezTo>
                  <a:pt x="82" y="102"/>
                  <a:pt x="83" y="102"/>
                  <a:pt x="83" y="101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5" y="82"/>
                  <a:pt x="85" y="82"/>
                </a:cubicBezTo>
                <a:cubicBezTo>
                  <a:pt x="86" y="82"/>
                  <a:pt x="87" y="81"/>
                  <a:pt x="86" y="80"/>
                </a:cubicBezTo>
                <a:cubicBezTo>
                  <a:pt x="81" y="70"/>
                  <a:pt x="81" y="70"/>
                  <a:pt x="81" y="70"/>
                </a:cubicBezTo>
                <a:cubicBezTo>
                  <a:pt x="80" y="69"/>
                  <a:pt x="79" y="69"/>
                  <a:pt x="78" y="7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81"/>
                  <a:pt x="73" y="82"/>
                  <a:pt x="74" y="82"/>
                </a:cubicBezTo>
                <a:moveTo>
                  <a:pt x="96" y="82"/>
                </a:moveTo>
                <a:cubicBezTo>
                  <a:pt x="98" y="82"/>
                  <a:pt x="98" y="82"/>
                  <a:pt x="98" y="82"/>
                </a:cubicBezTo>
                <a:cubicBezTo>
                  <a:pt x="98" y="101"/>
                  <a:pt x="98" y="101"/>
                  <a:pt x="98" y="101"/>
                </a:cubicBezTo>
                <a:cubicBezTo>
                  <a:pt x="98" y="102"/>
                  <a:pt x="99" y="102"/>
                  <a:pt x="100" y="102"/>
                </a:cubicBezTo>
                <a:cubicBezTo>
                  <a:pt x="103" y="102"/>
                  <a:pt x="103" y="102"/>
                  <a:pt x="103" y="102"/>
                </a:cubicBezTo>
                <a:cubicBezTo>
                  <a:pt x="104" y="102"/>
                  <a:pt x="105" y="102"/>
                  <a:pt x="105" y="101"/>
                </a:cubicBezTo>
                <a:cubicBezTo>
                  <a:pt x="105" y="82"/>
                  <a:pt x="105" y="82"/>
                  <a:pt x="105" y="82"/>
                </a:cubicBezTo>
                <a:cubicBezTo>
                  <a:pt x="107" y="82"/>
                  <a:pt x="107" y="82"/>
                  <a:pt x="107" y="82"/>
                </a:cubicBezTo>
                <a:cubicBezTo>
                  <a:pt x="108" y="82"/>
                  <a:pt x="109" y="81"/>
                  <a:pt x="108" y="8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2" y="69"/>
                  <a:pt x="101" y="69"/>
                  <a:pt x="100" y="70"/>
                </a:cubicBezTo>
                <a:cubicBezTo>
                  <a:pt x="94" y="80"/>
                  <a:pt x="94" y="80"/>
                  <a:pt x="94" y="80"/>
                </a:cubicBezTo>
                <a:cubicBezTo>
                  <a:pt x="94" y="81"/>
                  <a:pt x="95" y="82"/>
                  <a:pt x="96" y="82"/>
                </a:cubicBezTo>
                <a:moveTo>
                  <a:pt x="118" y="29"/>
                </a:moveTo>
                <a:cubicBezTo>
                  <a:pt x="118" y="108"/>
                  <a:pt x="118" y="108"/>
                  <a:pt x="118" y="108"/>
                </a:cubicBezTo>
                <a:cubicBezTo>
                  <a:pt x="118" y="113"/>
                  <a:pt x="114" y="117"/>
                  <a:pt x="109" y="117"/>
                </a:cubicBezTo>
                <a:cubicBezTo>
                  <a:pt x="9" y="117"/>
                  <a:pt x="9" y="117"/>
                  <a:pt x="9" y="117"/>
                </a:cubicBezTo>
                <a:cubicBezTo>
                  <a:pt x="4" y="117"/>
                  <a:pt x="0" y="113"/>
                  <a:pt x="0" y="108"/>
                </a:cubicBezTo>
                <a:cubicBezTo>
                  <a:pt x="0" y="29"/>
                  <a:pt x="0" y="29"/>
                  <a:pt x="0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60"/>
                  <a:pt x="53" y="60"/>
                  <a:pt x="53" y="60"/>
                </a:cubicBezTo>
                <a:cubicBezTo>
                  <a:pt x="65" y="60"/>
                  <a:pt x="65" y="60"/>
                  <a:pt x="65" y="60"/>
                </a:cubicBezTo>
                <a:cubicBezTo>
                  <a:pt x="65" y="29"/>
                  <a:pt x="65" y="29"/>
                  <a:pt x="65" y="29"/>
                </a:cubicBezTo>
                <a:lnTo>
                  <a:pt x="118" y="29"/>
                </a:lnTo>
                <a:close/>
                <a:moveTo>
                  <a:pt x="95" y="0"/>
                </a:moveTo>
                <a:cubicBezTo>
                  <a:pt x="62" y="0"/>
                  <a:pt x="62" y="0"/>
                  <a:pt x="62" y="0"/>
                </a:cubicBezTo>
                <a:cubicBezTo>
                  <a:pt x="65" y="24"/>
                  <a:pt x="65" y="24"/>
                  <a:pt x="65" y="24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01" y="2"/>
                  <a:pt x="101" y="2"/>
                  <a:pt x="101" y="2"/>
                </a:cubicBezTo>
                <a:cubicBezTo>
                  <a:pt x="99" y="1"/>
                  <a:pt x="97" y="0"/>
                  <a:pt x="95" y="0"/>
                </a:cubicBezTo>
                <a:moveTo>
                  <a:pt x="23" y="0"/>
                </a:moveTo>
                <a:cubicBezTo>
                  <a:pt x="56" y="0"/>
                  <a:pt x="56" y="0"/>
                  <a:pt x="56" y="0"/>
                </a:cubicBezTo>
                <a:cubicBezTo>
                  <a:pt x="53" y="24"/>
                  <a:pt x="53" y="24"/>
                  <a:pt x="53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17" y="2"/>
                  <a:pt x="17" y="2"/>
                  <a:pt x="17" y="2"/>
                </a:cubicBezTo>
                <a:cubicBezTo>
                  <a:pt x="19" y="1"/>
                  <a:pt x="21" y="0"/>
                  <a:pt x="23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3" name="Google Shape;5613;p23"/>
          <p:cNvSpPr/>
          <p:nvPr/>
        </p:nvSpPr>
        <p:spPr>
          <a:xfrm>
            <a:off x="7607300" y="4402137"/>
            <a:ext cx="273050" cy="263525"/>
          </a:xfrm>
          <a:custGeom>
            <a:rect b="b" l="l" r="r" t="t"/>
            <a:pathLst>
              <a:path extrusionOk="0" h="115" w="119">
                <a:moveTo>
                  <a:pt x="113" y="80"/>
                </a:moveTo>
                <a:cubicBezTo>
                  <a:pt x="113" y="80"/>
                  <a:pt x="112" y="81"/>
                  <a:pt x="112" y="81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7" y="100"/>
                  <a:pt x="67" y="100"/>
                  <a:pt x="67" y="99"/>
                </a:cubicBezTo>
                <a:cubicBezTo>
                  <a:pt x="67" y="97"/>
                  <a:pt x="67" y="97"/>
                  <a:pt x="67" y="97"/>
                </a:cubicBezTo>
                <a:cubicBezTo>
                  <a:pt x="67" y="97"/>
                  <a:pt x="67" y="96"/>
                  <a:pt x="67" y="96"/>
                </a:cubicBezTo>
                <a:cubicBezTo>
                  <a:pt x="112" y="77"/>
                  <a:pt x="112" y="77"/>
                  <a:pt x="112" y="77"/>
                </a:cubicBezTo>
                <a:cubicBezTo>
                  <a:pt x="112" y="77"/>
                  <a:pt x="113" y="77"/>
                  <a:pt x="113" y="78"/>
                </a:cubicBezTo>
                <a:lnTo>
                  <a:pt x="113" y="80"/>
                </a:lnTo>
                <a:close/>
                <a:moveTo>
                  <a:pt x="81" y="85"/>
                </a:moveTo>
                <a:cubicBezTo>
                  <a:pt x="81" y="86"/>
                  <a:pt x="80" y="87"/>
                  <a:pt x="79" y="88"/>
                </a:cubicBezTo>
                <a:cubicBezTo>
                  <a:pt x="75" y="89"/>
                  <a:pt x="75" y="89"/>
                  <a:pt x="75" y="89"/>
                </a:cubicBezTo>
                <a:cubicBezTo>
                  <a:pt x="74" y="90"/>
                  <a:pt x="74" y="89"/>
                  <a:pt x="74" y="88"/>
                </a:cubicBezTo>
                <a:cubicBezTo>
                  <a:pt x="73" y="70"/>
                  <a:pt x="73" y="70"/>
                  <a:pt x="73" y="70"/>
                </a:cubicBezTo>
                <a:cubicBezTo>
                  <a:pt x="71" y="71"/>
                  <a:pt x="71" y="71"/>
                  <a:pt x="71" y="71"/>
                </a:cubicBezTo>
                <a:cubicBezTo>
                  <a:pt x="70" y="72"/>
                  <a:pt x="69" y="71"/>
                  <a:pt x="70" y="69"/>
                </a:cubicBezTo>
                <a:cubicBezTo>
                  <a:pt x="75" y="56"/>
                  <a:pt x="75" y="56"/>
                  <a:pt x="75" y="56"/>
                </a:cubicBezTo>
                <a:cubicBezTo>
                  <a:pt x="76" y="55"/>
                  <a:pt x="78" y="54"/>
                  <a:pt x="78" y="55"/>
                </a:cubicBezTo>
                <a:cubicBezTo>
                  <a:pt x="84" y="62"/>
                  <a:pt x="84" y="62"/>
                  <a:pt x="84" y="62"/>
                </a:cubicBezTo>
                <a:cubicBezTo>
                  <a:pt x="85" y="63"/>
                  <a:pt x="84" y="65"/>
                  <a:pt x="83" y="65"/>
                </a:cubicBezTo>
                <a:cubicBezTo>
                  <a:pt x="81" y="67"/>
                  <a:pt x="81" y="67"/>
                  <a:pt x="81" y="67"/>
                </a:cubicBezTo>
                <a:lnTo>
                  <a:pt x="81" y="85"/>
                </a:lnTo>
                <a:close/>
                <a:moveTo>
                  <a:pt x="108" y="54"/>
                </a:moveTo>
                <a:cubicBezTo>
                  <a:pt x="105" y="55"/>
                  <a:pt x="105" y="55"/>
                  <a:pt x="105" y="55"/>
                </a:cubicBezTo>
                <a:cubicBezTo>
                  <a:pt x="105" y="75"/>
                  <a:pt x="105" y="75"/>
                  <a:pt x="105" y="75"/>
                </a:cubicBezTo>
                <a:cubicBezTo>
                  <a:pt x="105" y="76"/>
                  <a:pt x="104" y="77"/>
                  <a:pt x="103" y="77"/>
                </a:cubicBezTo>
                <a:cubicBezTo>
                  <a:pt x="99" y="79"/>
                  <a:pt x="99" y="79"/>
                  <a:pt x="99" y="79"/>
                </a:cubicBezTo>
                <a:cubicBezTo>
                  <a:pt x="98" y="79"/>
                  <a:pt x="98" y="79"/>
                  <a:pt x="98" y="78"/>
                </a:cubicBezTo>
                <a:cubicBezTo>
                  <a:pt x="98" y="59"/>
                  <a:pt x="98" y="59"/>
                  <a:pt x="98" y="59"/>
                </a:cubicBezTo>
                <a:cubicBezTo>
                  <a:pt x="95" y="60"/>
                  <a:pt x="95" y="60"/>
                  <a:pt x="95" y="60"/>
                </a:cubicBezTo>
                <a:cubicBezTo>
                  <a:pt x="94" y="61"/>
                  <a:pt x="93" y="60"/>
                  <a:pt x="93" y="58"/>
                </a:cubicBezTo>
                <a:cubicBezTo>
                  <a:pt x="100" y="45"/>
                  <a:pt x="100" y="45"/>
                  <a:pt x="100" y="45"/>
                </a:cubicBezTo>
                <a:cubicBezTo>
                  <a:pt x="101" y="43"/>
                  <a:pt x="102" y="42"/>
                  <a:pt x="103" y="43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52"/>
                  <a:pt x="109" y="53"/>
                  <a:pt x="108" y="54"/>
                </a:cubicBezTo>
                <a:moveTo>
                  <a:pt x="94" y="14"/>
                </a:moveTo>
                <a:cubicBezTo>
                  <a:pt x="36" y="41"/>
                  <a:pt x="36" y="41"/>
                  <a:pt x="36" y="41"/>
                </a:cubicBezTo>
                <a:cubicBezTo>
                  <a:pt x="36" y="59"/>
                  <a:pt x="36" y="59"/>
                  <a:pt x="36" y="59"/>
                </a:cubicBezTo>
                <a:cubicBezTo>
                  <a:pt x="26" y="54"/>
                  <a:pt x="26" y="54"/>
                  <a:pt x="26" y="54"/>
                </a:cubicBezTo>
                <a:cubicBezTo>
                  <a:pt x="26" y="37"/>
                  <a:pt x="26" y="37"/>
                  <a:pt x="26" y="37"/>
                </a:cubicBezTo>
                <a:cubicBezTo>
                  <a:pt x="84" y="10"/>
                  <a:pt x="84" y="10"/>
                  <a:pt x="84" y="10"/>
                </a:cubicBezTo>
                <a:cubicBezTo>
                  <a:pt x="64" y="1"/>
                  <a:pt x="64" y="1"/>
                  <a:pt x="64" y="1"/>
                </a:cubicBezTo>
                <a:cubicBezTo>
                  <a:pt x="62" y="0"/>
                  <a:pt x="57" y="0"/>
                  <a:pt x="55" y="1"/>
                </a:cubicBezTo>
                <a:cubicBezTo>
                  <a:pt x="7" y="22"/>
                  <a:pt x="7" y="22"/>
                  <a:pt x="7" y="22"/>
                </a:cubicBezTo>
                <a:cubicBezTo>
                  <a:pt x="3" y="24"/>
                  <a:pt x="0" y="29"/>
                  <a:pt x="0" y="33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7"/>
                  <a:pt x="3" y="92"/>
                  <a:pt x="7" y="93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7" y="115"/>
                  <a:pt x="61" y="115"/>
                  <a:pt x="64" y="114"/>
                </a:cubicBezTo>
                <a:cubicBezTo>
                  <a:pt x="112" y="93"/>
                  <a:pt x="112" y="93"/>
                  <a:pt x="112" y="93"/>
                </a:cubicBezTo>
                <a:cubicBezTo>
                  <a:pt x="115" y="92"/>
                  <a:pt x="119" y="87"/>
                  <a:pt x="119" y="83"/>
                </a:cubicBezTo>
                <a:cubicBezTo>
                  <a:pt x="119" y="33"/>
                  <a:pt x="119" y="33"/>
                  <a:pt x="119" y="33"/>
                </a:cubicBezTo>
                <a:cubicBezTo>
                  <a:pt x="119" y="29"/>
                  <a:pt x="116" y="24"/>
                  <a:pt x="112" y="22"/>
                </a:cubicBezTo>
                <a:lnTo>
                  <a:pt x="94" y="1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4" name="Google Shape;5614;p23"/>
          <p:cNvSpPr/>
          <p:nvPr/>
        </p:nvSpPr>
        <p:spPr>
          <a:xfrm>
            <a:off x="7951788" y="4402137"/>
            <a:ext cx="269875" cy="227013"/>
          </a:xfrm>
          <a:custGeom>
            <a:rect b="b" l="l" r="r" t="t"/>
            <a:pathLst>
              <a:path extrusionOk="0" h="99" w="118">
                <a:moveTo>
                  <a:pt x="7" y="20"/>
                </a:moveTo>
                <a:cubicBezTo>
                  <a:pt x="12" y="14"/>
                  <a:pt x="12" y="14"/>
                  <a:pt x="12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7" y="9"/>
                  <a:pt x="47" y="9"/>
                  <a:pt x="4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4"/>
                  <a:pt x="21" y="3"/>
                  <a:pt x="22" y="3"/>
                </a:cubicBezTo>
                <a:cubicBezTo>
                  <a:pt x="96" y="3"/>
                  <a:pt x="96" y="3"/>
                  <a:pt x="96" y="3"/>
                </a:cubicBezTo>
                <a:cubicBezTo>
                  <a:pt x="97" y="3"/>
                  <a:pt x="98" y="4"/>
                  <a:pt x="99" y="5"/>
                </a:cubicBezTo>
                <a:cubicBezTo>
                  <a:pt x="102" y="9"/>
                  <a:pt x="102" y="9"/>
                  <a:pt x="102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72" y="14"/>
                  <a:pt x="72" y="14"/>
                  <a:pt x="72" y="14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11" y="20"/>
                  <a:pt x="111" y="20"/>
                  <a:pt x="111" y="20"/>
                </a:cubicBezTo>
                <a:lnTo>
                  <a:pt x="7" y="20"/>
                </a:lnTo>
                <a:close/>
                <a:moveTo>
                  <a:pt x="61" y="72"/>
                </a:moveTo>
                <a:cubicBezTo>
                  <a:pt x="61" y="75"/>
                  <a:pt x="61" y="78"/>
                  <a:pt x="62" y="81"/>
                </a:cubicBezTo>
                <a:cubicBezTo>
                  <a:pt x="68" y="81"/>
                  <a:pt x="72" y="82"/>
                  <a:pt x="72" y="84"/>
                </a:cubicBezTo>
                <a:cubicBezTo>
                  <a:pt x="72" y="86"/>
                  <a:pt x="66" y="87"/>
                  <a:pt x="59" y="87"/>
                </a:cubicBezTo>
                <a:cubicBezTo>
                  <a:pt x="52" y="87"/>
                  <a:pt x="46" y="86"/>
                  <a:pt x="46" y="84"/>
                </a:cubicBezTo>
                <a:cubicBezTo>
                  <a:pt x="46" y="82"/>
                  <a:pt x="50" y="81"/>
                  <a:pt x="56" y="81"/>
                </a:cubicBezTo>
                <a:cubicBezTo>
                  <a:pt x="57" y="78"/>
                  <a:pt x="57" y="75"/>
                  <a:pt x="57" y="72"/>
                </a:cubicBezTo>
                <a:cubicBezTo>
                  <a:pt x="42" y="71"/>
                  <a:pt x="38" y="62"/>
                  <a:pt x="38" y="57"/>
                </a:cubicBezTo>
                <a:cubicBezTo>
                  <a:pt x="38" y="49"/>
                  <a:pt x="41" y="40"/>
                  <a:pt x="43" y="36"/>
                </a:cubicBezTo>
                <a:cubicBezTo>
                  <a:pt x="58" y="36"/>
                  <a:pt x="58" y="36"/>
                  <a:pt x="58" y="36"/>
                </a:cubicBezTo>
                <a:cubicBezTo>
                  <a:pt x="53" y="50"/>
                  <a:pt x="53" y="50"/>
                  <a:pt x="53" y="50"/>
                </a:cubicBezTo>
                <a:cubicBezTo>
                  <a:pt x="59" y="50"/>
                  <a:pt x="59" y="50"/>
                  <a:pt x="59" y="50"/>
                </a:cubicBezTo>
                <a:cubicBezTo>
                  <a:pt x="56" y="60"/>
                  <a:pt x="56" y="60"/>
                  <a:pt x="56" y="60"/>
                </a:cubicBezTo>
                <a:cubicBezTo>
                  <a:pt x="66" y="46"/>
                  <a:pt x="66" y="46"/>
                  <a:pt x="66" y="46"/>
                </a:cubicBezTo>
                <a:cubicBezTo>
                  <a:pt x="60" y="46"/>
                  <a:pt x="60" y="46"/>
                  <a:pt x="60" y="46"/>
                </a:cubicBezTo>
                <a:cubicBezTo>
                  <a:pt x="65" y="36"/>
                  <a:pt x="65" y="36"/>
                  <a:pt x="65" y="36"/>
                </a:cubicBezTo>
                <a:cubicBezTo>
                  <a:pt x="75" y="36"/>
                  <a:pt x="75" y="36"/>
                  <a:pt x="75" y="36"/>
                </a:cubicBezTo>
                <a:cubicBezTo>
                  <a:pt x="77" y="40"/>
                  <a:pt x="80" y="49"/>
                  <a:pt x="80" y="57"/>
                </a:cubicBezTo>
                <a:cubicBezTo>
                  <a:pt x="80" y="62"/>
                  <a:pt x="76" y="71"/>
                  <a:pt x="61" y="72"/>
                </a:cubicBezTo>
                <a:moveTo>
                  <a:pt x="116" y="20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0" y="0"/>
                  <a:pt x="18" y="1"/>
                  <a:pt x="17" y="2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2"/>
                  <a:pt x="0" y="26"/>
                  <a:pt x="0" y="28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5"/>
                  <a:pt x="4" y="99"/>
                  <a:pt x="9" y="99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14" y="99"/>
                  <a:pt x="118" y="95"/>
                  <a:pt x="118" y="90"/>
                </a:cubicBezTo>
                <a:cubicBezTo>
                  <a:pt x="118" y="28"/>
                  <a:pt x="118" y="28"/>
                  <a:pt x="118" y="28"/>
                </a:cubicBezTo>
                <a:cubicBezTo>
                  <a:pt x="118" y="26"/>
                  <a:pt x="117" y="22"/>
                  <a:pt x="116" y="2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5" name="Google Shape;5615;p23"/>
          <p:cNvSpPr/>
          <p:nvPr/>
        </p:nvSpPr>
        <p:spPr>
          <a:xfrm>
            <a:off x="8356600" y="4386262"/>
            <a:ext cx="271462" cy="257175"/>
          </a:xfrm>
          <a:custGeom>
            <a:rect b="b" l="l" r="r" t="t"/>
            <a:pathLst>
              <a:path extrusionOk="0" h="112" w="118">
                <a:moveTo>
                  <a:pt x="112" y="24"/>
                </a:moveTo>
                <a:cubicBezTo>
                  <a:pt x="65" y="9"/>
                  <a:pt x="65" y="9"/>
                  <a:pt x="65" y="9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112" y="97"/>
                  <a:pt x="112" y="97"/>
                  <a:pt x="112" y="97"/>
                </a:cubicBezTo>
                <a:cubicBezTo>
                  <a:pt x="112" y="24"/>
                  <a:pt x="112" y="24"/>
                  <a:pt x="112" y="24"/>
                </a:cubicBezTo>
                <a:close/>
                <a:moveTo>
                  <a:pt x="118" y="26"/>
                </a:moveTo>
                <a:cubicBezTo>
                  <a:pt x="118" y="95"/>
                  <a:pt x="118" y="95"/>
                  <a:pt x="118" y="95"/>
                </a:cubicBezTo>
                <a:cubicBezTo>
                  <a:pt x="118" y="100"/>
                  <a:pt x="115" y="103"/>
                  <a:pt x="111" y="104"/>
                </a:cubicBezTo>
                <a:cubicBezTo>
                  <a:pt x="60" y="112"/>
                  <a:pt x="60" y="112"/>
                  <a:pt x="60" y="112"/>
                </a:cubicBezTo>
                <a:cubicBezTo>
                  <a:pt x="59" y="112"/>
                  <a:pt x="58" y="112"/>
                  <a:pt x="58" y="112"/>
                </a:cubicBezTo>
                <a:cubicBezTo>
                  <a:pt x="32" y="108"/>
                  <a:pt x="32" y="108"/>
                  <a:pt x="32" y="108"/>
                </a:cubicBezTo>
                <a:cubicBezTo>
                  <a:pt x="32" y="81"/>
                  <a:pt x="32" y="81"/>
                  <a:pt x="32" y="81"/>
                </a:cubicBezTo>
                <a:cubicBezTo>
                  <a:pt x="22" y="82"/>
                  <a:pt x="22" y="82"/>
                  <a:pt x="22" y="82"/>
                </a:cubicBezTo>
                <a:cubicBezTo>
                  <a:pt x="22" y="106"/>
                  <a:pt x="22" y="106"/>
                  <a:pt x="22" y="106"/>
                </a:cubicBezTo>
                <a:cubicBezTo>
                  <a:pt x="7" y="104"/>
                  <a:pt x="7" y="104"/>
                  <a:pt x="7" y="104"/>
                </a:cubicBezTo>
                <a:cubicBezTo>
                  <a:pt x="3" y="103"/>
                  <a:pt x="0" y="100"/>
                  <a:pt x="0" y="95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2"/>
                  <a:pt x="2" y="19"/>
                  <a:pt x="5" y="18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33"/>
                  <a:pt x="22" y="33"/>
                  <a:pt x="22" y="33"/>
                </a:cubicBezTo>
                <a:cubicBezTo>
                  <a:pt x="32" y="31"/>
                  <a:pt x="32" y="31"/>
                  <a:pt x="32" y="31"/>
                </a:cubicBezTo>
                <a:cubicBezTo>
                  <a:pt x="32" y="9"/>
                  <a:pt x="32" y="9"/>
                  <a:pt x="32" y="9"/>
                </a:cubicBezTo>
                <a:cubicBezTo>
                  <a:pt x="56" y="1"/>
                  <a:pt x="56" y="1"/>
                  <a:pt x="56" y="1"/>
                </a:cubicBezTo>
                <a:cubicBezTo>
                  <a:pt x="58" y="0"/>
                  <a:pt x="60" y="0"/>
                  <a:pt x="62" y="1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6" y="19"/>
                  <a:pt x="118" y="22"/>
                  <a:pt x="118" y="26"/>
                </a:cubicBezTo>
                <a:moveTo>
                  <a:pt x="68" y="79"/>
                </a:moveTo>
                <a:cubicBezTo>
                  <a:pt x="109" y="75"/>
                  <a:pt x="109" y="75"/>
                  <a:pt x="109" y="75"/>
                </a:cubicBezTo>
                <a:cubicBezTo>
                  <a:pt x="110" y="75"/>
                  <a:pt x="110" y="75"/>
                  <a:pt x="110" y="74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110" y="72"/>
                  <a:pt x="110" y="72"/>
                  <a:pt x="109" y="72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76"/>
                  <a:pt x="67" y="76"/>
                  <a:pt x="67" y="76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79"/>
                  <a:pt x="68" y="79"/>
                  <a:pt x="68" y="79"/>
                </a:cubicBezTo>
                <a:moveTo>
                  <a:pt x="96" y="53"/>
                </a:moveTo>
                <a:cubicBezTo>
                  <a:pt x="99" y="53"/>
                  <a:pt x="99" y="53"/>
                  <a:pt x="99" y="53"/>
                </a:cubicBezTo>
                <a:cubicBezTo>
                  <a:pt x="99" y="69"/>
                  <a:pt x="99" y="69"/>
                  <a:pt x="99" y="69"/>
                </a:cubicBezTo>
                <a:cubicBezTo>
                  <a:pt x="99" y="69"/>
                  <a:pt x="99" y="70"/>
                  <a:pt x="100" y="70"/>
                </a:cubicBezTo>
                <a:cubicBezTo>
                  <a:pt x="103" y="70"/>
                  <a:pt x="103" y="70"/>
                  <a:pt x="103" y="70"/>
                </a:cubicBezTo>
                <a:cubicBezTo>
                  <a:pt x="104" y="70"/>
                  <a:pt x="104" y="69"/>
                  <a:pt x="104" y="68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8" y="52"/>
                  <a:pt x="108" y="51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2" y="42"/>
                  <a:pt x="101" y="42"/>
                  <a:pt x="100" y="43"/>
                </a:cubicBezTo>
                <a:cubicBezTo>
                  <a:pt x="95" y="51"/>
                  <a:pt x="95" y="51"/>
                  <a:pt x="95" y="51"/>
                </a:cubicBezTo>
                <a:cubicBezTo>
                  <a:pt x="95" y="52"/>
                  <a:pt x="95" y="53"/>
                  <a:pt x="96" y="53"/>
                </a:cubicBezTo>
                <a:moveTo>
                  <a:pt x="71" y="50"/>
                </a:moveTo>
                <a:cubicBezTo>
                  <a:pt x="78" y="41"/>
                  <a:pt x="78" y="41"/>
                  <a:pt x="78" y="41"/>
                </a:cubicBezTo>
                <a:cubicBezTo>
                  <a:pt x="79" y="40"/>
                  <a:pt x="80" y="40"/>
                  <a:pt x="81" y="41"/>
                </a:cubicBezTo>
                <a:cubicBezTo>
                  <a:pt x="87" y="51"/>
                  <a:pt x="87" y="51"/>
                  <a:pt x="87" y="51"/>
                </a:cubicBezTo>
                <a:cubicBezTo>
                  <a:pt x="88" y="51"/>
                  <a:pt x="87" y="53"/>
                  <a:pt x="86" y="53"/>
                </a:cubicBezTo>
                <a:cubicBezTo>
                  <a:pt x="83" y="52"/>
                  <a:pt x="83" y="52"/>
                  <a:pt x="83" y="52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0"/>
                  <a:pt x="82" y="71"/>
                  <a:pt x="82" y="71"/>
                </a:cubicBezTo>
                <a:cubicBezTo>
                  <a:pt x="77" y="71"/>
                  <a:pt x="77" y="71"/>
                  <a:pt x="77" y="71"/>
                </a:cubicBezTo>
                <a:cubicBezTo>
                  <a:pt x="76" y="71"/>
                  <a:pt x="76" y="71"/>
                  <a:pt x="76" y="70"/>
                </a:cubicBezTo>
                <a:cubicBezTo>
                  <a:pt x="76" y="52"/>
                  <a:pt x="76" y="52"/>
                  <a:pt x="76" y="52"/>
                </a:cubicBezTo>
                <a:cubicBezTo>
                  <a:pt x="73" y="52"/>
                  <a:pt x="73" y="52"/>
                  <a:pt x="73" y="52"/>
                </a:cubicBezTo>
                <a:cubicBezTo>
                  <a:pt x="71" y="52"/>
                  <a:pt x="71" y="51"/>
                  <a:pt x="71" y="5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5619" name="Shape 5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0" name="Google Shape;5620;p24"/>
          <p:cNvSpPr/>
          <p:nvPr/>
        </p:nvSpPr>
        <p:spPr>
          <a:xfrm>
            <a:off x="3340099" y="155575"/>
            <a:ext cx="298450" cy="406400"/>
          </a:xfrm>
          <a:custGeom>
            <a:rect b="b" l="l" r="r" t="t"/>
            <a:pathLst>
              <a:path extrusionOk="0" h="429" w="315">
                <a:moveTo>
                  <a:pt x="157" y="0"/>
                </a:moveTo>
                <a:cubicBezTo>
                  <a:pt x="70" y="0"/>
                  <a:pt x="0" y="70"/>
                  <a:pt x="0" y="156"/>
                </a:cubicBezTo>
                <a:cubicBezTo>
                  <a:pt x="0" y="171"/>
                  <a:pt x="2" y="186"/>
                  <a:pt x="7" y="201"/>
                </a:cubicBezTo>
                <a:cubicBezTo>
                  <a:pt x="6" y="202"/>
                  <a:pt x="6" y="202"/>
                  <a:pt x="6" y="202"/>
                </a:cubicBezTo>
                <a:cubicBezTo>
                  <a:pt x="7" y="204"/>
                  <a:pt x="9" y="207"/>
                  <a:pt x="10" y="210"/>
                </a:cubicBezTo>
                <a:cubicBezTo>
                  <a:pt x="14" y="219"/>
                  <a:pt x="18" y="228"/>
                  <a:pt x="23" y="236"/>
                </a:cubicBezTo>
                <a:cubicBezTo>
                  <a:pt x="79" y="345"/>
                  <a:pt x="158" y="429"/>
                  <a:pt x="158" y="429"/>
                </a:cubicBezTo>
                <a:cubicBezTo>
                  <a:pt x="204" y="386"/>
                  <a:pt x="255" y="307"/>
                  <a:pt x="284" y="255"/>
                </a:cubicBezTo>
                <a:cubicBezTo>
                  <a:pt x="305" y="229"/>
                  <a:pt x="315" y="191"/>
                  <a:pt x="315" y="156"/>
                </a:cubicBezTo>
                <a:cubicBezTo>
                  <a:pt x="315" y="70"/>
                  <a:pt x="244" y="0"/>
                  <a:pt x="157" y="0"/>
                </a:cubicBezTo>
                <a:close/>
                <a:moveTo>
                  <a:pt x="161" y="239"/>
                </a:moveTo>
                <a:cubicBezTo>
                  <a:pt x="105" y="239"/>
                  <a:pt x="71" y="209"/>
                  <a:pt x="71" y="153"/>
                </a:cubicBezTo>
                <a:cubicBezTo>
                  <a:pt x="71" y="97"/>
                  <a:pt x="104" y="62"/>
                  <a:pt x="160" y="62"/>
                </a:cubicBezTo>
                <a:cubicBezTo>
                  <a:pt x="216" y="62"/>
                  <a:pt x="247" y="95"/>
                  <a:pt x="247" y="151"/>
                </a:cubicBezTo>
                <a:cubicBezTo>
                  <a:pt x="247" y="207"/>
                  <a:pt x="217" y="239"/>
                  <a:pt x="161" y="2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1" name="Google Shape;5621;p24"/>
          <p:cNvSpPr/>
          <p:nvPr/>
        </p:nvSpPr>
        <p:spPr>
          <a:xfrm>
            <a:off x="6037262" y="1235075"/>
            <a:ext cx="382588" cy="401638"/>
          </a:xfrm>
          <a:custGeom>
            <a:rect b="b" l="l" r="r" t="t"/>
            <a:pathLst>
              <a:path extrusionOk="0" h="424" w="405">
                <a:moveTo>
                  <a:pt x="405" y="131"/>
                </a:moveTo>
                <a:cubicBezTo>
                  <a:pt x="405" y="59"/>
                  <a:pt x="357" y="0"/>
                  <a:pt x="298" y="0"/>
                </a:cubicBezTo>
                <a:cubicBezTo>
                  <a:pt x="256" y="0"/>
                  <a:pt x="218" y="21"/>
                  <a:pt x="201" y="66"/>
                </a:cubicBezTo>
                <a:cubicBezTo>
                  <a:pt x="184" y="22"/>
                  <a:pt x="148" y="1"/>
                  <a:pt x="106" y="1"/>
                </a:cubicBezTo>
                <a:cubicBezTo>
                  <a:pt x="47" y="1"/>
                  <a:pt x="0" y="60"/>
                  <a:pt x="0" y="132"/>
                </a:cubicBezTo>
                <a:cubicBezTo>
                  <a:pt x="0" y="138"/>
                  <a:pt x="0" y="144"/>
                  <a:pt x="1" y="150"/>
                </a:cubicBezTo>
                <a:cubicBezTo>
                  <a:pt x="13" y="342"/>
                  <a:pt x="205" y="424"/>
                  <a:pt x="205" y="424"/>
                </a:cubicBezTo>
                <a:cubicBezTo>
                  <a:pt x="370" y="347"/>
                  <a:pt x="397" y="203"/>
                  <a:pt x="402" y="160"/>
                </a:cubicBezTo>
                <a:cubicBezTo>
                  <a:pt x="404" y="151"/>
                  <a:pt x="405" y="141"/>
                  <a:pt x="405" y="1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622" name="Google Shape;5622;p24"/>
          <p:cNvGrpSpPr/>
          <p:nvPr/>
        </p:nvGrpSpPr>
        <p:grpSpPr>
          <a:xfrm>
            <a:off x="4981574" y="1779588"/>
            <a:ext cx="333376" cy="379413"/>
            <a:chOff x="4981574" y="1779588"/>
            <a:chExt cx="333376" cy="379413"/>
          </a:xfrm>
        </p:grpSpPr>
        <p:sp>
          <p:nvSpPr>
            <p:cNvPr id="5623" name="Google Shape;5623;p24"/>
            <p:cNvSpPr/>
            <p:nvPr/>
          </p:nvSpPr>
          <p:spPr>
            <a:xfrm>
              <a:off x="5221287" y="1849438"/>
              <a:ext cx="93663" cy="84138"/>
            </a:xfrm>
            <a:custGeom>
              <a:rect b="b" l="l" r="r" t="t"/>
              <a:pathLst>
                <a:path extrusionOk="0" h="90" w="99">
                  <a:moveTo>
                    <a:pt x="2" y="67"/>
                  </a:moveTo>
                  <a:cubicBezTo>
                    <a:pt x="2" y="67"/>
                    <a:pt x="5" y="88"/>
                    <a:pt x="24" y="89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6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4" name="Google Shape;5624;p24"/>
            <p:cNvSpPr/>
            <p:nvPr/>
          </p:nvSpPr>
          <p:spPr>
            <a:xfrm>
              <a:off x="5059362" y="1849438"/>
              <a:ext cx="255588" cy="309563"/>
            </a:xfrm>
            <a:custGeom>
              <a:rect b="b" l="l" r="r" t="t"/>
              <a:pathLst>
                <a:path extrusionOk="0" h="328" w="269">
                  <a:moveTo>
                    <a:pt x="269" y="104"/>
                  </a:moveTo>
                  <a:cubicBezTo>
                    <a:pt x="188" y="103"/>
                    <a:pt x="188" y="103"/>
                    <a:pt x="188" y="103"/>
                  </a:cubicBezTo>
                  <a:cubicBezTo>
                    <a:pt x="164" y="101"/>
                    <a:pt x="156" y="82"/>
                    <a:pt x="156" y="82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7"/>
                    <a:pt x="0" y="38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310"/>
                    <a:pt x="18" y="328"/>
                    <a:pt x="39" y="328"/>
                  </a:cubicBezTo>
                  <a:cubicBezTo>
                    <a:pt x="230" y="328"/>
                    <a:pt x="230" y="328"/>
                    <a:pt x="230" y="328"/>
                  </a:cubicBezTo>
                  <a:cubicBezTo>
                    <a:pt x="251" y="328"/>
                    <a:pt x="269" y="310"/>
                    <a:pt x="269" y="289"/>
                  </a:cubicBezTo>
                  <a:lnTo>
                    <a:pt x="269" y="10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5" name="Google Shape;5625;p24"/>
            <p:cNvSpPr/>
            <p:nvPr/>
          </p:nvSpPr>
          <p:spPr>
            <a:xfrm>
              <a:off x="4981574" y="1779588"/>
              <a:ext cx="215900" cy="344488"/>
            </a:xfrm>
            <a:custGeom>
              <a:rect b="b" l="l" r="r" t="t"/>
              <a:pathLst>
                <a:path extrusionOk="0" h="363" w="228">
                  <a:moveTo>
                    <a:pt x="4" y="315"/>
                  </a:moveTo>
                  <a:cubicBezTo>
                    <a:pt x="3" y="46"/>
                    <a:pt x="3" y="46"/>
                    <a:pt x="3" y="46"/>
                  </a:cubicBezTo>
                  <a:cubicBezTo>
                    <a:pt x="7" y="10"/>
                    <a:pt x="33" y="2"/>
                    <a:pt x="33" y="2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228" y="16"/>
                    <a:pt x="223" y="41"/>
                    <a:pt x="223" y="41"/>
                  </a:cubicBezTo>
                  <a:cubicBezTo>
                    <a:pt x="223" y="41"/>
                    <a:pt x="112" y="36"/>
                    <a:pt x="82" y="41"/>
                  </a:cubicBezTo>
                  <a:cubicBezTo>
                    <a:pt x="53" y="46"/>
                    <a:pt x="52" y="87"/>
                    <a:pt x="52" y="87"/>
                  </a:cubicBezTo>
                  <a:cubicBezTo>
                    <a:pt x="51" y="362"/>
                    <a:pt x="51" y="362"/>
                    <a:pt x="51" y="362"/>
                  </a:cubicBezTo>
                  <a:cubicBezTo>
                    <a:pt x="0" y="363"/>
                    <a:pt x="4" y="324"/>
                    <a:pt x="4" y="324"/>
                  </a:cubicBezTo>
                  <a:lnTo>
                    <a:pt x="4" y="3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26" name="Google Shape;5626;p24"/>
          <p:cNvSpPr/>
          <p:nvPr/>
        </p:nvSpPr>
        <p:spPr>
          <a:xfrm>
            <a:off x="3351212" y="2300288"/>
            <a:ext cx="276225" cy="384175"/>
          </a:xfrm>
          <a:custGeom>
            <a:rect b="b" l="l" r="r" t="t"/>
            <a:pathLst>
              <a:path extrusionOk="0" h="405" w="293">
                <a:moveTo>
                  <a:pt x="272" y="194"/>
                </a:moveTo>
                <a:cubicBezTo>
                  <a:pt x="200" y="194"/>
                  <a:pt x="200" y="194"/>
                  <a:pt x="200" y="194"/>
                </a:cubicBezTo>
                <a:cubicBezTo>
                  <a:pt x="200" y="356"/>
                  <a:pt x="200" y="356"/>
                  <a:pt x="200" y="356"/>
                </a:cubicBezTo>
                <a:cubicBezTo>
                  <a:pt x="200" y="383"/>
                  <a:pt x="176" y="405"/>
                  <a:pt x="146" y="405"/>
                </a:cubicBezTo>
                <a:cubicBezTo>
                  <a:pt x="117" y="405"/>
                  <a:pt x="93" y="383"/>
                  <a:pt x="93" y="356"/>
                </a:cubicBezTo>
                <a:cubicBezTo>
                  <a:pt x="93" y="194"/>
                  <a:pt x="93" y="194"/>
                  <a:pt x="93" y="194"/>
                </a:cubicBezTo>
                <a:cubicBezTo>
                  <a:pt x="21" y="194"/>
                  <a:pt x="21" y="194"/>
                  <a:pt x="21" y="194"/>
                </a:cubicBezTo>
                <a:cubicBezTo>
                  <a:pt x="9" y="194"/>
                  <a:pt x="0" y="185"/>
                  <a:pt x="0" y="173"/>
                </a:cubicBezTo>
                <a:cubicBezTo>
                  <a:pt x="0" y="166"/>
                  <a:pt x="4" y="165"/>
                  <a:pt x="11" y="156"/>
                </a:cubicBezTo>
                <a:cubicBezTo>
                  <a:pt x="39" y="120"/>
                  <a:pt x="135" y="0"/>
                  <a:pt x="135" y="0"/>
                </a:cubicBezTo>
                <a:cubicBezTo>
                  <a:pt x="148" y="1"/>
                  <a:pt x="148" y="1"/>
                  <a:pt x="148" y="1"/>
                </a:cubicBezTo>
                <a:cubicBezTo>
                  <a:pt x="156" y="2"/>
                  <a:pt x="270" y="139"/>
                  <a:pt x="286" y="158"/>
                </a:cubicBezTo>
                <a:cubicBezTo>
                  <a:pt x="290" y="162"/>
                  <a:pt x="293" y="167"/>
                  <a:pt x="293" y="173"/>
                </a:cubicBezTo>
                <a:cubicBezTo>
                  <a:pt x="293" y="185"/>
                  <a:pt x="283" y="194"/>
                  <a:pt x="272" y="19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7" name="Google Shape;5627;p24"/>
          <p:cNvSpPr/>
          <p:nvPr/>
        </p:nvSpPr>
        <p:spPr>
          <a:xfrm>
            <a:off x="7729537" y="693738"/>
            <a:ext cx="365125" cy="88900"/>
          </a:xfrm>
          <a:custGeom>
            <a:rect b="b" l="l" r="r" t="t"/>
            <a:pathLst>
              <a:path extrusionOk="0" h="94" w="387">
                <a:moveTo>
                  <a:pt x="371" y="38"/>
                </a:moveTo>
                <a:cubicBezTo>
                  <a:pt x="220" y="38"/>
                  <a:pt x="220" y="38"/>
                  <a:pt x="220" y="38"/>
                </a:cubicBezTo>
                <a:cubicBezTo>
                  <a:pt x="220" y="19"/>
                  <a:pt x="220" y="19"/>
                  <a:pt x="220" y="19"/>
                </a:cubicBezTo>
                <a:cubicBezTo>
                  <a:pt x="220" y="8"/>
                  <a:pt x="212" y="0"/>
                  <a:pt x="203" y="0"/>
                </a:cubicBezTo>
                <a:cubicBezTo>
                  <a:pt x="189" y="0"/>
                  <a:pt x="189" y="0"/>
                  <a:pt x="189" y="0"/>
                </a:cubicBezTo>
                <a:cubicBezTo>
                  <a:pt x="180" y="0"/>
                  <a:pt x="172" y="8"/>
                  <a:pt x="172" y="19"/>
                </a:cubicBezTo>
                <a:cubicBezTo>
                  <a:pt x="172" y="38"/>
                  <a:pt x="172" y="38"/>
                  <a:pt x="17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" y="38"/>
                  <a:pt x="0" y="46"/>
                  <a:pt x="0" y="57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86"/>
                  <a:pt x="7" y="94"/>
                  <a:pt x="16" y="94"/>
                </a:cubicBezTo>
                <a:cubicBezTo>
                  <a:pt x="371" y="94"/>
                  <a:pt x="371" y="94"/>
                  <a:pt x="371" y="94"/>
                </a:cubicBezTo>
                <a:cubicBezTo>
                  <a:pt x="380" y="94"/>
                  <a:pt x="387" y="86"/>
                  <a:pt x="387" y="76"/>
                </a:cubicBezTo>
                <a:cubicBezTo>
                  <a:pt x="387" y="57"/>
                  <a:pt x="387" y="57"/>
                  <a:pt x="387" y="57"/>
                </a:cubicBezTo>
                <a:cubicBezTo>
                  <a:pt x="387" y="46"/>
                  <a:pt x="380" y="38"/>
                  <a:pt x="371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8" name="Google Shape;5628;p24"/>
          <p:cNvSpPr/>
          <p:nvPr/>
        </p:nvSpPr>
        <p:spPr>
          <a:xfrm>
            <a:off x="7759699" y="811213"/>
            <a:ext cx="312738" cy="277813"/>
          </a:xfrm>
          <a:custGeom>
            <a:rect b="b" l="l" r="r" t="t"/>
            <a:pathLst>
              <a:path extrusionOk="0" h="294" w="329">
                <a:moveTo>
                  <a:pt x="0" y="0"/>
                </a:moveTo>
                <a:cubicBezTo>
                  <a:pt x="0" y="262"/>
                  <a:pt x="0" y="262"/>
                  <a:pt x="0" y="262"/>
                </a:cubicBezTo>
                <a:cubicBezTo>
                  <a:pt x="0" y="280"/>
                  <a:pt x="14" y="294"/>
                  <a:pt x="32" y="294"/>
                </a:cubicBezTo>
                <a:cubicBezTo>
                  <a:pt x="297" y="294"/>
                  <a:pt x="297" y="294"/>
                  <a:pt x="297" y="294"/>
                </a:cubicBezTo>
                <a:cubicBezTo>
                  <a:pt x="315" y="294"/>
                  <a:pt x="329" y="280"/>
                  <a:pt x="329" y="262"/>
                </a:cubicBezTo>
                <a:cubicBezTo>
                  <a:pt x="329" y="0"/>
                  <a:pt x="329" y="0"/>
                  <a:pt x="329" y="0"/>
                </a:cubicBezTo>
                <a:lnTo>
                  <a:pt x="0" y="0"/>
                </a:lnTo>
                <a:close/>
                <a:moveTo>
                  <a:pt x="104" y="206"/>
                </a:moveTo>
                <a:cubicBezTo>
                  <a:pt x="104" y="218"/>
                  <a:pt x="93" y="229"/>
                  <a:pt x="79" y="229"/>
                </a:cubicBezTo>
                <a:cubicBezTo>
                  <a:pt x="65" y="229"/>
                  <a:pt x="54" y="218"/>
                  <a:pt x="54" y="206"/>
                </a:cubicBezTo>
                <a:cubicBezTo>
                  <a:pt x="54" y="69"/>
                  <a:pt x="54" y="69"/>
                  <a:pt x="54" y="69"/>
                </a:cubicBezTo>
                <a:cubicBezTo>
                  <a:pt x="54" y="56"/>
                  <a:pt x="65" y="46"/>
                  <a:pt x="79" y="46"/>
                </a:cubicBezTo>
                <a:cubicBezTo>
                  <a:pt x="93" y="46"/>
                  <a:pt x="104" y="56"/>
                  <a:pt x="104" y="69"/>
                </a:cubicBezTo>
                <a:lnTo>
                  <a:pt x="104" y="206"/>
                </a:lnTo>
                <a:close/>
                <a:moveTo>
                  <a:pt x="185" y="206"/>
                </a:moveTo>
                <a:cubicBezTo>
                  <a:pt x="185" y="218"/>
                  <a:pt x="174" y="229"/>
                  <a:pt x="160" y="229"/>
                </a:cubicBezTo>
                <a:cubicBezTo>
                  <a:pt x="147" y="229"/>
                  <a:pt x="136" y="218"/>
                  <a:pt x="136" y="206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56"/>
                  <a:pt x="147" y="46"/>
                  <a:pt x="160" y="46"/>
                </a:cubicBezTo>
                <a:cubicBezTo>
                  <a:pt x="174" y="46"/>
                  <a:pt x="185" y="56"/>
                  <a:pt x="185" y="69"/>
                </a:cubicBezTo>
                <a:lnTo>
                  <a:pt x="185" y="206"/>
                </a:lnTo>
                <a:close/>
                <a:moveTo>
                  <a:pt x="268" y="206"/>
                </a:moveTo>
                <a:cubicBezTo>
                  <a:pt x="268" y="218"/>
                  <a:pt x="257" y="229"/>
                  <a:pt x="243" y="229"/>
                </a:cubicBezTo>
                <a:cubicBezTo>
                  <a:pt x="230" y="229"/>
                  <a:pt x="218" y="218"/>
                  <a:pt x="218" y="206"/>
                </a:cubicBezTo>
                <a:cubicBezTo>
                  <a:pt x="218" y="69"/>
                  <a:pt x="218" y="69"/>
                  <a:pt x="218" y="69"/>
                </a:cubicBezTo>
                <a:cubicBezTo>
                  <a:pt x="218" y="56"/>
                  <a:pt x="230" y="46"/>
                  <a:pt x="243" y="46"/>
                </a:cubicBezTo>
                <a:cubicBezTo>
                  <a:pt x="257" y="46"/>
                  <a:pt x="268" y="56"/>
                  <a:pt x="268" y="69"/>
                </a:cubicBezTo>
                <a:lnTo>
                  <a:pt x="268" y="20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629" name="Google Shape;5629;p24"/>
          <p:cNvGrpSpPr/>
          <p:nvPr/>
        </p:nvGrpSpPr>
        <p:grpSpPr>
          <a:xfrm>
            <a:off x="3755752" y="2882900"/>
            <a:ext cx="492398" cy="329222"/>
            <a:chOff x="3859212" y="2882900"/>
            <a:chExt cx="388938" cy="390526"/>
          </a:xfrm>
        </p:grpSpPr>
        <p:sp>
          <p:nvSpPr>
            <p:cNvPr id="5630" name="Google Shape;5630;p24"/>
            <p:cNvSpPr/>
            <p:nvPr/>
          </p:nvSpPr>
          <p:spPr>
            <a:xfrm>
              <a:off x="3862387" y="2884488"/>
              <a:ext cx="101600" cy="104775"/>
            </a:xfrm>
            <a:custGeom>
              <a:rect b="b" l="l" r="r" t="t"/>
              <a:pathLst>
                <a:path extrusionOk="0" h="111" w="108">
                  <a:moveTo>
                    <a:pt x="108" y="89"/>
                  </a:moveTo>
                  <a:cubicBezTo>
                    <a:pt x="108" y="101"/>
                    <a:pt x="99" y="111"/>
                    <a:pt x="8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9" y="111"/>
                    <a:pt x="0" y="101"/>
                    <a:pt x="0" y="8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8" y="9"/>
                    <a:pt x="108" y="21"/>
                  </a:cubicBezTo>
                  <a:lnTo>
                    <a:pt x="108" y="8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1" name="Google Shape;5631;p24"/>
            <p:cNvSpPr/>
            <p:nvPr/>
          </p:nvSpPr>
          <p:spPr>
            <a:xfrm>
              <a:off x="4002087" y="2882900"/>
              <a:ext cx="103188" cy="104775"/>
            </a:xfrm>
            <a:custGeom>
              <a:rect b="b" l="l" r="r" t="t"/>
              <a:pathLst>
                <a:path extrusionOk="0" h="111" w="109">
                  <a:moveTo>
                    <a:pt x="109" y="89"/>
                  </a:moveTo>
                  <a:cubicBezTo>
                    <a:pt x="109" y="101"/>
                    <a:pt x="99" y="111"/>
                    <a:pt x="8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0" y="111"/>
                    <a:pt x="0" y="101"/>
                    <a:pt x="0" y="8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0" y="0"/>
                    <a:pt x="2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9" y="9"/>
                    <a:pt x="109" y="21"/>
                  </a:cubicBezTo>
                  <a:lnTo>
                    <a:pt x="109" y="8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2" name="Google Shape;5632;p24"/>
            <p:cNvSpPr/>
            <p:nvPr/>
          </p:nvSpPr>
          <p:spPr>
            <a:xfrm>
              <a:off x="4144962" y="2884488"/>
              <a:ext cx="103188" cy="104775"/>
            </a:xfrm>
            <a:custGeom>
              <a:rect b="b" l="l" r="r" t="t"/>
              <a:pathLst>
                <a:path extrusionOk="0" h="111" w="109">
                  <a:moveTo>
                    <a:pt x="109" y="89"/>
                  </a:moveTo>
                  <a:cubicBezTo>
                    <a:pt x="109" y="101"/>
                    <a:pt x="99" y="111"/>
                    <a:pt x="88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10" y="111"/>
                    <a:pt x="0" y="101"/>
                    <a:pt x="0" y="8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0" y="0"/>
                    <a:pt x="22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9" y="0"/>
                    <a:pt x="109" y="9"/>
                    <a:pt x="109" y="21"/>
                  </a:cubicBezTo>
                  <a:lnTo>
                    <a:pt x="109" y="8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3" name="Google Shape;5633;p24"/>
            <p:cNvSpPr/>
            <p:nvPr/>
          </p:nvSpPr>
          <p:spPr>
            <a:xfrm>
              <a:off x="4144962" y="3025775"/>
              <a:ext cx="103188" cy="104775"/>
            </a:xfrm>
            <a:custGeom>
              <a:rect b="b" l="l" r="r" t="t"/>
              <a:pathLst>
                <a:path extrusionOk="0" h="111" w="109">
                  <a:moveTo>
                    <a:pt x="109" y="89"/>
                  </a:moveTo>
                  <a:cubicBezTo>
                    <a:pt x="109" y="101"/>
                    <a:pt x="99" y="111"/>
                    <a:pt x="88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10" y="111"/>
                    <a:pt x="0" y="101"/>
                    <a:pt x="0" y="8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9" y="0"/>
                    <a:pt x="109" y="10"/>
                    <a:pt x="109" y="22"/>
                  </a:cubicBezTo>
                  <a:lnTo>
                    <a:pt x="109" y="8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4" name="Google Shape;5634;p24"/>
            <p:cNvSpPr/>
            <p:nvPr/>
          </p:nvSpPr>
          <p:spPr>
            <a:xfrm>
              <a:off x="4003674" y="3027363"/>
              <a:ext cx="103188" cy="104775"/>
            </a:xfrm>
            <a:custGeom>
              <a:rect b="b" l="l" r="r" t="t"/>
              <a:pathLst>
                <a:path extrusionOk="0" h="111" w="109">
                  <a:moveTo>
                    <a:pt x="109" y="89"/>
                  </a:moveTo>
                  <a:cubicBezTo>
                    <a:pt x="109" y="101"/>
                    <a:pt x="99" y="111"/>
                    <a:pt x="8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0" y="111"/>
                    <a:pt x="0" y="101"/>
                    <a:pt x="0" y="8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9" y="10"/>
                    <a:pt x="109" y="22"/>
                  </a:cubicBezTo>
                  <a:lnTo>
                    <a:pt x="109" y="8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5" name="Google Shape;5635;p24"/>
            <p:cNvSpPr/>
            <p:nvPr/>
          </p:nvSpPr>
          <p:spPr>
            <a:xfrm>
              <a:off x="3859212" y="3027363"/>
              <a:ext cx="103188" cy="104775"/>
            </a:xfrm>
            <a:custGeom>
              <a:rect b="b" l="l" r="r" t="t"/>
              <a:pathLst>
                <a:path extrusionOk="0" h="111" w="108">
                  <a:moveTo>
                    <a:pt x="108" y="89"/>
                  </a:moveTo>
                  <a:cubicBezTo>
                    <a:pt x="108" y="101"/>
                    <a:pt x="99" y="111"/>
                    <a:pt x="8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9" y="111"/>
                    <a:pt x="0" y="101"/>
                    <a:pt x="0" y="8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8" y="10"/>
                    <a:pt x="108" y="22"/>
                  </a:cubicBezTo>
                  <a:lnTo>
                    <a:pt x="108" y="8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6" name="Google Shape;5636;p24"/>
            <p:cNvSpPr/>
            <p:nvPr/>
          </p:nvSpPr>
          <p:spPr>
            <a:xfrm>
              <a:off x="3860799" y="3168650"/>
              <a:ext cx="101600" cy="104775"/>
            </a:xfrm>
            <a:custGeom>
              <a:rect b="b" l="l" r="r" t="t"/>
              <a:pathLst>
                <a:path extrusionOk="0" h="111" w="108">
                  <a:moveTo>
                    <a:pt x="108" y="90"/>
                  </a:moveTo>
                  <a:cubicBezTo>
                    <a:pt x="108" y="102"/>
                    <a:pt x="99" y="111"/>
                    <a:pt x="8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9" y="111"/>
                    <a:pt x="0" y="102"/>
                    <a:pt x="0" y="9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8" y="10"/>
                    <a:pt x="108" y="22"/>
                  </a:cubicBezTo>
                  <a:lnTo>
                    <a:pt x="108" y="9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7" name="Google Shape;5637;p24"/>
            <p:cNvSpPr/>
            <p:nvPr/>
          </p:nvSpPr>
          <p:spPr>
            <a:xfrm>
              <a:off x="4002087" y="3167063"/>
              <a:ext cx="103188" cy="106363"/>
            </a:xfrm>
            <a:custGeom>
              <a:rect b="b" l="l" r="r" t="t"/>
              <a:pathLst>
                <a:path extrusionOk="0" h="111" w="109">
                  <a:moveTo>
                    <a:pt x="109" y="90"/>
                  </a:moveTo>
                  <a:cubicBezTo>
                    <a:pt x="109" y="102"/>
                    <a:pt x="99" y="111"/>
                    <a:pt x="87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0" y="111"/>
                    <a:pt x="0" y="102"/>
                    <a:pt x="0" y="9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1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9" y="10"/>
                    <a:pt x="109" y="22"/>
                  </a:cubicBezTo>
                  <a:lnTo>
                    <a:pt x="109" y="9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8" name="Google Shape;5638;p24"/>
            <p:cNvSpPr/>
            <p:nvPr/>
          </p:nvSpPr>
          <p:spPr>
            <a:xfrm>
              <a:off x="4144962" y="3167063"/>
              <a:ext cx="103188" cy="106363"/>
            </a:xfrm>
            <a:custGeom>
              <a:rect b="b" l="l" r="r" t="t"/>
              <a:pathLst>
                <a:path extrusionOk="0" h="111" w="109">
                  <a:moveTo>
                    <a:pt x="109" y="90"/>
                  </a:moveTo>
                  <a:cubicBezTo>
                    <a:pt x="109" y="102"/>
                    <a:pt x="99" y="111"/>
                    <a:pt x="88" y="111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10" y="111"/>
                    <a:pt x="0" y="102"/>
                    <a:pt x="0" y="9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9" y="0"/>
                    <a:pt x="109" y="10"/>
                    <a:pt x="109" y="22"/>
                  </a:cubicBezTo>
                  <a:lnTo>
                    <a:pt x="109" y="9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39" name="Google Shape;5639;p24"/>
          <p:cNvSpPr/>
          <p:nvPr/>
        </p:nvSpPr>
        <p:spPr>
          <a:xfrm>
            <a:off x="3917949" y="696913"/>
            <a:ext cx="271463" cy="388938"/>
          </a:xfrm>
          <a:custGeom>
            <a:rect b="b" l="l" r="r" t="t"/>
            <a:pathLst>
              <a:path extrusionOk="0" h="411" w="287">
                <a:moveTo>
                  <a:pt x="255" y="0"/>
                </a:move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411"/>
                  <a:pt x="0" y="411"/>
                  <a:pt x="0" y="411"/>
                </a:cubicBezTo>
                <a:cubicBezTo>
                  <a:pt x="136" y="294"/>
                  <a:pt x="136" y="294"/>
                  <a:pt x="136" y="294"/>
                </a:cubicBezTo>
                <a:cubicBezTo>
                  <a:pt x="151" y="294"/>
                  <a:pt x="151" y="294"/>
                  <a:pt x="151" y="294"/>
                </a:cubicBezTo>
                <a:cubicBezTo>
                  <a:pt x="287" y="411"/>
                  <a:pt x="287" y="411"/>
                  <a:pt x="287" y="411"/>
                </a:cubicBezTo>
                <a:cubicBezTo>
                  <a:pt x="287" y="32"/>
                  <a:pt x="287" y="32"/>
                  <a:pt x="287" y="32"/>
                </a:cubicBezTo>
                <a:cubicBezTo>
                  <a:pt x="287" y="14"/>
                  <a:pt x="273" y="0"/>
                  <a:pt x="255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640" name="Google Shape;5640;p24"/>
          <p:cNvGrpSpPr/>
          <p:nvPr/>
        </p:nvGrpSpPr>
        <p:grpSpPr>
          <a:xfrm>
            <a:off x="5494337" y="3451225"/>
            <a:ext cx="387350" cy="338138"/>
            <a:chOff x="5662613" y="3451225"/>
            <a:chExt cx="387350" cy="338138"/>
          </a:xfrm>
        </p:grpSpPr>
        <p:sp>
          <p:nvSpPr>
            <p:cNvPr id="5641" name="Google Shape;5641;p24"/>
            <p:cNvSpPr/>
            <p:nvPr/>
          </p:nvSpPr>
          <p:spPr>
            <a:xfrm>
              <a:off x="5803900" y="3575050"/>
              <a:ext cx="117475" cy="120650"/>
            </a:xfrm>
            <a:custGeom>
              <a:rect b="b" l="l" r="r" t="t"/>
              <a:pathLst>
                <a:path extrusionOk="0" h="127" w="125">
                  <a:moveTo>
                    <a:pt x="62" y="0"/>
                  </a:moveTo>
                  <a:cubicBezTo>
                    <a:pt x="28" y="0"/>
                    <a:pt x="0" y="28"/>
                    <a:pt x="0" y="63"/>
                  </a:cubicBezTo>
                  <a:cubicBezTo>
                    <a:pt x="0" y="99"/>
                    <a:pt x="28" y="127"/>
                    <a:pt x="62" y="127"/>
                  </a:cubicBezTo>
                  <a:cubicBezTo>
                    <a:pt x="97" y="127"/>
                    <a:pt x="125" y="99"/>
                    <a:pt x="125" y="63"/>
                  </a:cubicBezTo>
                  <a:cubicBezTo>
                    <a:pt x="125" y="28"/>
                    <a:pt x="97" y="0"/>
                    <a:pt x="62" y="0"/>
                  </a:cubicBezTo>
                  <a:close/>
                  <a:moveTo>
                    <a:pt x="63" y="97"/>
                  </a:moveTo>
                  <a:cubicBezTo>
                    <a:pt x="43" y="97"/>
                    <a:pt x="28" y="82"/>
                    <a:pt x="28" y="63"/>
                  </a:cubicBezTo>
                  <a:cubicBezTo>
                    <a:pt x="28" y="45"/>
                    <a:pt x="43" y="30"/>
                    <a:pt x="63" y="30"/>
                  </a:cubicBezTo>
                  <a:cubicBezTo>
                    <a:pt x="82" y="30"/>
                    <a:pt x="98" y="45"/>
                    <a:pt x="98" y="63"/>
                  </a:cubicBezTo>
                  <a:cubicBezTo>
                    <a:pt x="98" y="82"/>
                    <a:pt x="82" y="97"/>
                    <a:pt x="63" y="9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2" name="Google Shape;5642;p24"/>
            <p:cNvSpPr/>
            <p:nvPr/>
          </p:nvSpPr>
          <p:spPr>
            <a:xfrm>
              <a:off x="5662613" y="3451225"/>
              <a:ext cx="387350" cy="338138"/>
            </a:xfrm>
            <a:custGeom>
              <a:rect b="b" l="l" r="r" t="t"/>
              <a:pathLst>
                <a:path extrusionOk="0" h="357" w="410">
                  <a:moveTo>
                    <a:pt x="378" y="29"/>
                  </a:moveTo>
                  <a:cubicBezTo>
                    <a:pt x="129" y="29"/>
                    <a:pt x="129" y="29"/>
                    <a:pt x="129" y="29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29" y="7"/>
                    <a:pt x="122" y="0"/>
                    <a:pt x="114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68" y="0"/>
                    <a:pt x="62" y="7"/>
                    <a:pt x="62" y="16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14" y="29"/>
                    <a:pt x="0" y="44"/>
                    <a:pt x="0" y="6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9"/>
                    <a:pt x="62" y="85"/>
                    <a:pt x="66" y="138"/>
                  </a:cubicBezTo>
                  <a:cubicBezTo>
                    <a:pt x="66" y="259"/>
                    <a:pt x="66" y="259"/>
                    <a:pt x="66" y="259"/>
                  </a:cubicBezTo>
                  <a:cubicBezTo>
                    <a:pt x="66" y="259"/>
                    <a:pt x="57" y="284"/>
                    <a:pt x="30" y="289"/>
                  </a:cubicBezTo>
                  <a:cubicBezTo>
                    <a:pt x="2" y="289"/>
                    <a:pt x="2" y="289"/>
                    <a:pt x="2" y="289"/>
                  </a:cubicBezTo>
                  <a:cubicBezTo>
                    <a:pt x="2" y="288"/>
                    <a:pt x="2" y="288"/>
                    <a:pt x="2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0" y="343"/>
                    <a:pt x="14" y="357"/>
                    <a:pt x="31" y="357"/>
                  </a:cubicBezTo>
                  <a:cubicBezTo>
                    <a:pt x="378" y="357"/>
                    <a:pt x="378" y="357"/>
                    <a:pt x="378" y="357"/>
                  </a:cubicBezTo>
                  <a:cubicBezTo>
                    <a:pt x="396" y="357"/>
                    <a:pt x="410" y="343"/>
                    <a:pt x="410" y="326"/>
                  </a:cubicBezTo>
                  <a:cubicBezTo>
                    <a:pt x="410" y="61"/>
                    <a:pt x="410" y="61"/>
                    <a:pt x="410" y="61"/>
                  </a:cubicBezTo>
                  <a:cubicBezTo>
                    <a:pt x="410" y="44"/>
                    <a:pt x="396" y="29"/>
                    <a:pt x="378" y="29"/>
                  </a:cubicBezTo>
                  <a:close/>
                  <a:moveTo>
                    <a:pt x="307" y="242"/>
                  </a:moveTo>
                  <a:cubicBezTo>
                    <a:pt x="307" y="269"/>
                    <a:pt x="286" y="290"/>
                    <a:pt x="259" y="290"/>
                  </a:cubicBezTo>
                  <a:cubicBezTo>
                    <a:pt x="162" y="290"/>
                    <a:pt x="162" y="290"/>
                    <a:pt x="162" y="290"/>
                  </a:cubicBezTo>
                  <a:cubicBezTo>
                    <a:pt x="135" y="290"/>
                    <a:pt x="114" y="269"/>
                    <a:pt x="114" y="242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17"/>
                    <a:pt x="135" y="96"/>
                    <a:pt x="162" y="96"/>
                  </a:cubicBezTo>
                  <a:cubicBezTo>
                    <a:pt x="259" y="96"/>
                    <a:pt x="259" y="96"/>
                    <a:pt x="259" y="96"/>
                  </a:cubicBezTo>
                  <a:cubicBezTo>
                    <a:pt x="286" y="96"/>
                    <a:pt x="307" y="117"/>
                    <a:pt x="307" y="143"/>
                  </a:cubicBezTo>
                  <a:lnTo>
                    <a:pt x="307" y="242"/>
                  </a:lnTo>
                  <a:close/>
                  <a:moveTo>
                    <a:pt x="349" y="120"/>
                  </a:moveTo>
                  <a:cubicBezTo>
                    <a:pt x="333" y="120"/>
                    <a:pt x="320" y="107"/>
                    <a:pt x="320" y="91"/>
                  </a:cubicBezTo>
                  <a:cubicBezTo>
                    <a:pt x="320" y="75"/>
                    <a:pt x="333" y="62"/>
                    <a:pt x="349" y="62"/>
                  </a:cubicBezTo>
                  <a:cubicBezTo>
                    <a:pt x="365" y="62"/>
                    <a:pt x="378" y="75"/>
                    <a:pt x="378" y="91"/>
                  </a:cubicBezTo>
                  <a:cubicBezTo>
                    <a:pt x="378" y="107"/>
                    <a:pt x="365" y="120"/>
                    <a:pt x="349" y="12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3" name="Google Shape;5643;p24"/>
            <p:cNvSpPr/>
            <p:nvPr/>
          </p:nvSpPr>
          <p:spPr>
            <a:xfrm>
              <a:off x="5662613" y="3554413"/>
              <a:ext cx="39688" cy="146050"/>
            </a:xfrm>
            <a:custGeom>
              <a:rect b="b" l="l" r="r" t="t"/>
              <a:pathLst>
                <a:path extrusionOk="0" h="154" w="43">
                  <a:moveTo>
                    <a:pt x="0" y="11"/>
                  </a:moveTo>
                  <a:cubicBezTo>
                    <a:pt x="0" y="11"/>
                    <a:pt x="40" y="0"/>
                    <a:pt x="43" y="40"/>
                  </a:cubicBezTo>
                  <a:cubicBezTo>
                    <a:pt x="42" y="131"/>
                    <a:pt x="42" y="131"/>
                    <a:pt x="42" y="131"/>
                  </a:cubicBezTo>
                  <a:cubicBezTo>
                    <a:pt x="42" y="131"/>
                    <a:pt x="37" y="149"/>
                    <a:pt x="19" y="153"/>
                  </a:cubicBezTo>
                  <a:cubicBezTo>
                    <a:pt x="1" y="154"/>
                    <a:pt x="1" y="154"/>
                    <a:pt x="1" y="154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44" name="Google Shape;5644;p24"/>
          <p:cNvGrpSpPr/>
          <p:nvPr/>
        </p:nvGrpSpPr>
        <p:grpSpPr>
          <a:xfrm>
            <a:off x="6064249" y="2287588"/>
            <a:ext cx="323850" cy="400050"/>
            <a:chOff x="6064249" y="2287588"/>
            <a:chExt cx="323850" cy="400050"/>
          </a:xfrm>
        </p:grpSpPr>
        <p:sp>
          <p:nvSpPr>
            <p:cNvPr id="5645" name="Google Shape;5645;p24"/>
            <p:cNvSpPr/>
            <p:nvPr/>
          </p:nvSpPr>
          <p:spPr>
            <a:xfrm>
              <a:off x="6064249" y="2411413"/>
              <a:ext cx="323850" cy="276225"/>
            </a:xfrm>
            <a:custGeom>
              <a:rect b="b" l="l" r="r" t="t"/>
              <a:pathLst>
                <a:path extrusionOk="0" h="292" w="343">
                  <a:moveTo>
                    <a:pt x="74" y="10"/>
                  </a:moveTo>
                  <a:cubicBezTo>
                    <a:pt x="74" y="10"/>
                    <a:pt x="41" y="0"/>
                    <a:pt x="34" y="62"/>
                  </a:cubicBezTo>
                  <a:cubicBezTo>
                    <a:pt x="7" y="244"/>
                    <a:pt x="7" y="244"/>
                    <a:pt x="7" y="244"/>
                  </a:cubicBezTo>
                  <a:cubicBezTo>
                    <a:pt x="7" y="244"/>
                    <a:pt x="0" y="286"/>
                    <a:pt x="30" y="292"/>
                  </a:cubicBezTo>
                  <a:cubicBezTo>
                    <a:pt x="315" y="291"/>
                    <a:pt x="315" y="291"/>
                    <a:pt x="315" y="291"/>
                  </a:cubicBezTo>
                  <a:cubicBezTo>
                    <a:pt x="315" y="291"/>
                    <a:pt x="343" y="291"/>
                    <a:pt x="342" y="251"/>
                  </a:cubicBezTo>
                  <a:cubicBezTo>
                    <a:pt x="341" y="212"/>
                    <a:pt x="323" y="34"/>
                    <a:pt x="320" y="34"/>
                  </a:cubicBezTo>
                  <a:cubicBezTo>
                    <a:pt x="317" y="34"/>
                    <a:pt x="316" y="6"/>
                    <a:pt x="281" y="10"/>
                  </a:cubicBezTo>
                  <a:cubicBezTo>
                    <a:pt x="281" y="52"/>
                    <a:pt x="281" y="52"/>
                    <a:pt x="281" y="52"/>
                  </a:cubicBezTo>
                  <a:cubicBezTo>
                    <a:pt x="281" y="52"/>
                    <a:pt x="259" y="84"/>
                    <a:pt x="227" y="52"/>
                  </a:cubicBezTo>
                  <a:cubicBezTo>
                    <a:pt x="226" y="11"/>
                    <a:pt x="226" y="11"/>
                    <a:pt x="226" y="11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1" y="52"/>
                    <a:pt x="131" y="52"/>
                    <a:pt x="131" y="52"/>
                  </a:cubicBezTo>
                  <a:cubicBezTo>
                    <a:pt x="131" y="52"/>
                    <a:pt x="96" y="85"/>
                    <a:pt x="76" y="51"/>
                  </a:cubicBezTo>
                  <a:lnTo>
                    <a:pt x="74" y="1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6" name="Google Shape;5646;p24"/>
            <p:cNvSpPr/>
            <p:nvPr/>
          </p:nvSpPr>
          <p:spPr>
            <a:xfrm>
              <a:off x="6148387" y="2287588"/>
              <a:ext cx="168275" cy="185738"/>
            </a:xfrm>
            <a:custGeom>
              <a:rect b="b" l="l" r="r" t="t"/>
              <a:pathLst>
                <a:path extrusionOk="0" h="195" w="178">
                  <a:moveTo>
                    <a:pt x="0" y="172"/>
                  </a:moveTo>
                  <a:cubicBezTo>
                    <a:pt x="0" y="172"/>
                    <a:pt x="12" y="195"/>
                    <a:pt x="27" y="172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8" y="81"/>
                    <a:pt x="24" y="51"/>
                    <a:pt x="75" y="33"/>
                  </a:cubicBezTo>
                  <a:cubicBezTo>
                    <a:pt x="75" y="33"/>
                    <a:pt x="140" y="28"/>
                    <a:pt x="150" y="88"/>
                  </a:cubicBezTo>
                  <a:cubicBezTo>
                    <a:pt x="150" y="175"/>
                    <a:pt x="150" y="175"/>
                    <a:pt x="150" y="175"/>
                  </a:cubicBezTo>
                  <a:cubicBezTo>
                    <a:pt x="150" y="175"/>
                    <a:pt x="165" y="194"/>
                    <a:pt x="178" y="174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8" y="71"/>
                    <a:pt x="163" y="10"/>
                    <a:pt x="90" y="10"/>
                  </a:cubicBezTo>
                  <a:cubicBezTo>
                    <a:pt x="90" y="10"/>
                    <a:pt x="21" y="0"/>
                    <a:pt x="0" y="73"/>
                  </a:cubicBezTo>
                  <a:lnTo>
                    <a:pt x="0" y="17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47" name="Google Shape;5647;p24"/>
          <p:cNvSpPr/>
          <p:nvPr/>
        </p:nvSpPr>
        <p:spPr>
          <a:xfrm>
            <a:off x="1842743" y="3421063"/>
            <a:ext cx="152744" cy="92343"/>
          </a:xfrm>
          <a:custGeom>
            <a:rect b="b" l="l" r="r" t="t"/>
            <a:pathLst>
              <a:path extrusionOk="0" h="116" w="127">
                <a:moveTo>
                  <a:pt x="2" y="87"/>
                </a:moveTo>
                <a:cubicBezTo>
                  <a:pt x="2" y="87"/>
                  <a:pt x="5" y="113"/>
                  <a:pt x="31" y="116"/>
                </a:cubicBezTo>
                <a:cubicBezTo>
                  <a:pt x="127" y="116"/>
                  <a:pt x="127" y="116"/>
                  <a:pt x="127" y="116"/>
                </a:cubicBezTo>
                <a:cubicBezTo>
                  <a:pt x="0" y="0"/>
                  <a:pt x="0" y="0"/>
                  <a:pt x="0" y="0"/>
                </a:cubicBezTo>
                <a:lnTo>
                  <a:pt x="2" y="8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8" name="Google Shape;5648;p24"/>
          <p:cNvSpPr/>
          <p:nvPr/>
        </p:nvSpPr>
        <p:spPr>
          <a:xfrm>
            <a:off x="1579462" y="3421063"/>
            <a:ext cx="416026" cy="337251"/>
          </a:xfrm>
          <a:custGeom>
            <a:rect b="b" l="l" r="r" t="t"/>
            <a:pathLst>
              <a:path extrusionOk="0" h="424" w="347">
                <a:moveTo>
                  <a:pt x="347" y="134"/>
                </a:moveTo>
                <a:cubicBezTo>
                  <a:pt x="243" y="134"/>
                  <a:pt x="243" y="134"/>
                  <a:pt x="243" y="134"/>
                </a:cubicBezTo>
                <a:cubicBezTo>
                  <a:pt x="212" y="130"/>
                  <a:pt x="201" y="106"/>
                  <a:pt x="201" y="106"/>
                </a:cubicBezTo>
                <a:cubicBezTo>
                  <a:pt x="201" y="0"/>
                  <a:pt x="201" y="0"/>
                  <a:pt x="20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375"/>
                  <a:pt x="0" y="375"/>
                  <a:pt x="0" y="375"/>
                </a:cubicBezTo>
                <a:cubicBezTo>
                  <a:pt x="0" y="402"/>
                  <a:pt x="22" y="424"/>
                  <a:pt x="50" y="424"/>
                </a:cubicBezTo>
                <a:cubicBezTo>
                  <a:pt x="297" y="424"/>
                  <a:pt x="297" y="424"/>
                  <a:pt x="297" y="424"/>
                </a:cubicBezTo>
                <a:cubicBezTo>
                  <a:pt x="325" y="424"/>
                  <a:pt x="347" y="402"/>
                  <a:pt x="347" y="375"/>
                </a:cubicBezTo>
                <a:lnTo>
                  <a:pt x="347" y="1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9" name="Google Shape;5649;p24"/>
          <p:cNvSpPr/>
          <p:nvPr/>
        </p:nvSpPr>
        <p:spPr>
          <a:xfrm>
            <a:off x="7153274" y="3968750"/>
            <a:ext cx="390525" cy="390525"/>
          </a:xfrm>
          <a:custGeom>
            <a:rect b="b" l="l" r="r" t="t"/>
            <a:pathLst>
              <a:path extrusionOk="0" h="412" w="414">
                <a:moveTo>
                  <a:pt x="387" y="234"/>
                </a:moveTo>
                <a:cubicBezTo>
                  <a:pt x="402" y="234"/>
                  <a:pt x="414" y="222"/>
                  <a:pt x="414" y="207"/>
                </a:cubicBezTo>
                <a:cubicBezTo>
                  <a:pt x="414" y="192"/>
                  <a:pt x="402" y="180"/>
                  <a:pt x="387" y="180"/>
                </a:cubicBezTo>
                <a:cubicBezTo>
                  <a:pt x="368" y="180"/>
                  <a:pt x="368" y="180"/>
                  <a:pt x="368" y="180"/>
                </a:cubicBezTo>
                <a:cubicBezTo>
                  <a:pt x="366" y="169"/>
                  <a:pt x="363" y="159"/>
                  <a:pt x="360" y="150"/>
                </a:cubicBezTo>
                <a:cubicBezTo>
                  <a:pt x="375" y="143"/>
                  <a:pt x="375" y="143"/>
                  <a:pt x="375" y="143"/>
                </a:cubicBezTo>
                <a:cubicBezTo>
                  <a:pt x="388" y="137"/>
                  <a:pt x="394" y="120"/>
                  <a:pt x="388" y="106"/>
                </a:cubicBezTo>
                <a:cubicBezTo>
                  <a:pt x="381" y="92"/>
                  <a:pt x="365" y="85"/>
                  <a:pt x="351" y="91"/>
                </a:cubicBezTo>
                <a:cubicBezTo>
                  <a:pt x="330" y="101"/>
                  <a:pt x="330" y="101"/>
                  <a:pt x="330" y="101"/>
                </a:cubicBezTo>
                <a:cubicBezTo>
                  <a:pt x="324" y="94"/>
                  <a:pt x="318" y="88"/>
                  <a:pt x="310" y="82"/>
                </a:cubicBezTo>
                <a:cubicBezTo>
                  <a:pt x="322" y="67"/>
                  <a:pt x="322" y="67"/>
                  <a:pt x="322" y="67"/>
                </a:cubicBezTo>
                <a:cubicBezTo>
                  <a:pt x="331" y="55"/>
                  <a:pt x="329" y="38"/>
                  <a:pt x="317" y="28"/>
                </a:cubicBezTo>
                <a:cubicBezTo>
                  <a:pt x="304" y="18"/>
                  <a:pt x="287" y="20"/>
                  <a:pt x="277" y="32"/>
                </a:cubicBezTo>
                <a:cubicBezTo>
                  <a:pt x="259" y="55"/>
                  <a:pt x="259" y="55"/>
                  <a:pt x="259" y="55"/>
                </a:cubicBezTo>
                <a:cubicBezTo>
                  <a:pt x="252" y="52"/>
                  <a:pt x="243" y="50"/>
                  <a:pt x="235" y="49"/>
                </a:cubicBezTo>
                <a:cubicBezTo>
                  <a:pt x="235" y="27"/>
                  <a:pt x="235" y="27"/>
                  <a:pt x="235" y="27"/>
                </a:cubicBezTo>
                <a:cubicBezTo>
                  <a:pt x="235" y="12"/>
                  <a:pt x="223" y="0"/>
                  <a:pt x="208" y="0"/>
                </a:cubicBezTo>
                <a:cubicBezTo>
                  <a:pt x="192" y="0"/>
                  <a:pt x="180" y="12"/>
                  <a:pt x="180" y="27"/>
                </a:cubicBezTo>
                <a:cubicBezTo>
                  <a:pt x="180" y="50"/>
                  <a:pt x="180" y="50"/>
                  <a:pt x="180" y="50"/>
                </a:cubicBezTo>
                <a:cubicBezTo>
                  <a:pt x="172" y="51"/>
                  <a:pt x="164" y="53"/>
                  <a:pt x="156" y="56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27" y="19"/>
                  <a:pt x="109" y="18"/>
                  <a:pt x="97" y="27"/>
                </a:cubicBezTo>
                <a:cubicBezTo>
                  <a:pt x="85" y="37"/>
                  <a:pt x="82" y="54"/>
                  <a:pt x="91" y="66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00" y="90"/>
                  <a:pt x="94" y="96"/>
                  <a:pt x="88" y="102"/>
                </a:cubicBezTo>
                <a:cubicBezTo>
                  <a:pt x="62" y="91"/>
                  <a:pt x="62" y="91"/>
                  <a:pt x="62" y="91"/>
                </a:cubicBezTo>
                <a:cubicBezTo>
                  <a:pt x="49" y="85"/>
                  <a:pt x="32" y="91"/>
                  <a:pt x="26" y="105"/>
                </a:cubicBezTo>
                <a:cubicBezTo>
                  <a:pt x="20" y="120"/>
                  <a:pt x="25" y="136"/>
                  <a:pt x="39" y="143"/>
                </a:cubicBezTo>
                <a:cubicBezTo>
                  <a:pt x="59" y="152"/>
                  <a:pt x="59" y="152"/>
                  <a:pt x="59" y="152"/>
                </a:cubicBezTo>
                <a:cubicBezTo>
                  <a:pt x="56" y="160"/>
                  <a:pt x="54" y="170"/>
                  <a:pt x="52" y="179"/>
                </a:cubicBezTo>
                <a:cubicBezTo>
                  <a:pt x="27" y="179"/>
                  <a:pt x="27" y="179"/>
                  <a:pt x="27" y="179"/>
                </a:cubicBezTo>
                <a:cubicBezTo>
                  <a:pt x="12" y="179"/>
                  <a:pt x="0" y="191"/>
                  <a:pt x="0" y="206"/>
                </a:cubicBezTo>
                <a:cubicBezTo>
                  <a:pt x="0" y="222"/>
                  <a:pt x="12" y="234"/>
                  <a:pt x="27" y="234"/>
                </a:cubicBezTo>
                <a:cubicBezTo>
                  <a:pt x="52" y="234"/>
                  <a:pt x="52" y="234"/>
                  <a:pt x="52" y="234"/>
                </a:cubicBezTo>
                <a:cubicBezTo>
                  <a:pt x="54" y="241"/>
                  <a:pt x="56" y="248"/>
                  <a:pt x="58" y="255"/>
                </a:cubicBezTo>
                <a:cubicBezTo>
                  <a:pt x="35" y="272"/>
                  <a:pt x="35" y="272"/>
                  <a:pt x="35" y="272"/>
                </a:cubicBezTo>
                <a:cubicBezTo>
                  <a:pt x="23" y="281"/>
                  <a:pt x="21" y="298"/>
                  <a:pt x="30" y="311"/>
                </a:cubicBezTo>
                <a:cubicBezTo>
                  <a:pt x="39" y="324"/>
                  <a:pt x="56" y="327"/>
                  <a:pt x="68" y="318"/>
                </a:cubicBezTo>
                <a:cubicBezTo>
                  <a:pt x="86" y="306"/>
                  <a:pt x="86" y="306"/>
                  <a:pt x="86" y="306"/>
                </a:cubicBezTo>
                <a:cubicBezTo>
                  <a:pt x="92" y="313"/>
                  <a:pt x="99" y="319"/>
                  <a:pt x="106" y="325"/>
                </a:cubicBezTo>
                <a:cubicBezTo>
                  <a:pt x="93" y="350"/>
                  <a:pt x="93" y="350"/>
                  <a:pt x="93" y="350"/>
                </a:cubicBezTo>
                <a:cubicBezTo>
                  <a:pt x="86" y="364"/>
                  <a:pt x="92" y="380"/>
                  <a:pt x="106" y="387"/>
                </a:cubicBezTo>
                <a:cubicBezTo>
                  <a:pt x="120" y="394"/>
                  <a:pt x="137" y="389"/>
                  <a:pt x="144" y="376"/>
                </a:cubicBezTo>
                <a:cubicBezTo>
                  <a:pt x="155" y="354"/>
                  <a:pt x="155" y="354"/>
                  <a:pt x="155" y="354"/>
                </a:cubicBezTo>
                <a:cubicBezTo>
                  <a:pt x="163" y="357"/>
                  <a:pt x="172" y="359"/>
                  <a:pt x="180" y="361"/>
                </a:cubicBezTo>
                <a:cubicBezTo>
                  <a:pt x="180" y="384"/>
                  <a:pt x="180" y="384"/>
                  <a:pt x="180" y="384"/>
                </a:cubicBezTo>
                <a:cubicBezTo>
                  <a:pt x="180" y="399"/>
                  <a:pt x="192" y="412"/>
                  <a:pt x="208" y="412"/>
                </a:cubicBezTo>
                <a:cubicBezTo>
                  <a:pt x="223" y="412"/>
                  <a:pt x="235" y="399"/>
                  <a:pt x="235" y="384"/>
                </a:cubicBezTo>
                <a:cubicBezTo>
                  <a:pt x="235" y="361"/>
                  <a:pt x="235" y="361"/>
                  <a:pt x="235" y="361"/>
                </a:cubicBezTo>
                <a:cubicBezTo>
                  <a:pt x="244" y="360"/>
                  <a:pt x="253" y="358"/>
                  <a:pt x="262" y="355"/>
                </a:cubicBezTo>
                <a:cubicBezTo>
                  <a:pt x="272" y="373"/>
                  <a:pt x="272" y="373"/>
                  <a:pt x="272" y="373"/>
                </a:cubicBezTo>
                <a:cubicBezTo>
                  <a:pt x="278" y="387"/>
                  <a:pt x="295" y="392"/>
                  <a:pt x="309" y="385"/>
                </a:cubicBezTo>
                <a:cubicBezTo>
                  <a:pt x="323" y="378"/>
                  <a:pt x="329" y="361"/>
                  <a:pt x="322" y="348"/>
                </a:cubicBezTo>
                <a:cubicBezTo>
                  <a:pt x="312" y="327"/>
                  <a:pt x="312" y="327"/>
                  <a:pt x="312" y="327"/>
                </a:cubicBezTo>
                <a:cubicBezTo>
                  <a:pt x="319" y="322"/>
                  <a:pt x="325" y="316"/>
                  <a:pt x="330" y="309"/>
                </a:cubicBezTo>
                <a:cubicBezTo>
                  <a:pt x="343" y="319"/>
                  <a:pt x="343" y="319"/>
                  <a:pt x="343" y="319"/>
                </a:cubicBezTo>
                <a:cubicBezTo>
                  <a:pt x="355" y="328"/>
                  <a:pt x="373" y="324"/>
                  <a:pt x="382" y="312"/>
                </a:cubicBezTo>
                <a:cubicBezTo>
                  <a:pt x="391" y="299"/>
                  <a:pt x="389" y="281"/>
                  <a:pt x="377" y="273"/>
                </a:cubicBezTo>
                <a:cubicBezTo>
                  <a:pt x="360" y="260"/>
                  <a:pt x="360" y="260"/>
                  <a:pt x="360" y="260"/>
                </a:cubicBezTo>
                <a:cubicBezTo>
                  <a:pt x="363" y="252"/>
                  <a:pt x="365" y="243"/>
                  <a:pt x="367" y="234"/>
                </a:cubicBezTo>
                <a:lnTo>
                  <a:pt x="387" y="234"/>
                </a:lnTo>
                <a:close/>
                <a:moveTo>
                  <a:pt x="207" y="300"/>
                </a:moveTo>
                <a:cubicBezTo>
                  <a:pt x="157" y="300"/>
                  <a:pt x="117" y="259"/>
                  <a:pt x="117" y="209"/>
                </a:cubicBezTo>
                <a:cubicBezTo>
                  <a:pt x="117" y="159"/>
                  <a:pt x="157" y="118"/>
                  <a:pt x="207" y="118"/>
                </a:cubicBezTo>
                <a:cubicBezTo>
                  <a:pt x="258" y="118"/>
                  <a:pt x="298" y="159"/>
                  <a:pt x="298" y="209"/>
                </a:cubicBezTo>
                <a:cubicBezTo>
                  <a:pt x="298" y="259"/>
                  <a:pt x="258" y="300"/>
                  <a:pt x="207" y="30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650" name="Google Shape;5650;p24"/>
          <p:cNvGrpSpPr/>
          <p:nvPr/>
        </p:nvGrpSpPr>
        <p:grpSpPr>
          <a:xfrm>
            <a:off x="3867149" y="3976688"/>
            <a:ext cx="374650" cy="374650"/>
            <a:chOff x="3867149" y="3976688"/>
            <a:chExt cx="374650" cy="374650"/>
          </a:xfrm>
        </p:grpSpPr>
        <p:sp>
          <p:nvSpPr>
            <p:cNvPr id="5651" name="Google Shape;5651;p24"/>
            <p:cNvSpPr/>
            <p:nvPr/>
          </p:nvSpPr>
          <p:spPr>
            <a:xfrm>
              <a:off x="4014787" y="4060825"/>
              <a:ext cx="79375" cy="68263"/>
            </a:xfrm>
            <a:custGeom>
              <a:rect b="b" l="l" r="r" t="t"/>
              <a:pathLst>
                <a:path extrusionOk="0" h="73" w="84">
                  <a:moveTo>
                    <a:pt x="84" y="38"/>
                  </a:moveTo>
                  <a:cubicBezTo>
                    <a:pt x="84" y="38"/>
                    <a:pt x="80" y="0"/>
                    <a:pt x="42" y="0"/>
                  </a:cubicBezTo>
                  <a:cubicBezTo>
                    <a:pt x="4" y="0"/>
                    <a:pt x="0" y="38"/>
                    <a:pt x="0" y="38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84" y="73"/>
                    <a:pt x="84" y="73"/>
                    <a:pt x="84" y="73"/>
                  </a:cubicBezTo>
                  <a:lnTo>
                    <a:pt x="84" y="3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2" name="Google Shape;5652;p24"/>
            <p:cNvSpPr/>
            <p:nvPr/>
          </p:nvSpPr>
          <p:spPr>
            <a:xfrm>
              <a:off x="4027487" y="4154488"/>
              <a:ext cx="49213" cy="90488"/>
            </a:xfrm>
            <a:custGeom>
              <a:rect b="b" l="l" r="r" t="t"/>
              <a:pathLst>
                <a:path extrusionOk="0" h="95" w="52">
                  <a:moveTo>
                    <a:pt x="46" y="18"/>
                  </a:moveTo>
                  <a:cubicBezTo>
                    <a:pt x="42" y="6"/>
                    <a:pt x="17" y="0"/>
                    <a:pt x="9" y="19"/>
                  </a:cubicBezTo>
                  <a:cubicBezTo>
                    <a:pt x="0" y="38"/>
                    <a:pt x="20" y="46"/>
                    <a:pt x="20" y="46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48" y="42"/>
                    <a:pt x="50" y="29"/>
                    <a:pt x="46" y="1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3" name="Google Shape;5653;p24"/>
            <p:cNvSpPr/>
            <p:nvPr/>
          </p:nvSpPr>
          <p:spPr>
            <a:xfrm>
              <a:off x="3867149" y="3976688"/>
              <a:ext cx="374650" cy="374650"/>
            </a:xfrm>
            <a:custGeom>
              <a:rect b="b" l="l" r="r" t="t"/>
              <a:pathLst>
                <a:path extrusionOk="0" h="396" w="396">
                  <a:moveTo>
                    <a:pt x="198" y="0"/>
                  </a:moveTo>
                  <a:cubicBezTo>
                    <a:pt x="89" y="0"/>
                    <a:pt x="0" y="88"/>
                    <a:pt x="0" y="198"/>
                  </a:cubicBezTo>
                  <a:cubicBezTo>
                    <a:pt x="0" y="307"/>
                    <a:pt x="89" y="396"/>
                    <a:pt x="198" y="396"/>
                  </a:cubicBezTo>
                  <a:cubicBezTo>
                    <a:pt x="308" y="396"/>
                    <a:pt x="396" y="307"/>
                    <a:pt x="396" y="198"/>
                  </a:cubicBezTo>
                  <a:cubicBezTo>
                    <a:pt x="396" y="88"/>
                    <a:pt x="308" y="0"/>
                    <a:pt x="198" y="0"/>
                  </a:cubicBezTo>
                  <a:close/>
                  <a:moveTo>
                    <a:pt x="278" y="319"/>
                  </a:moveTo>
                  <a:cubicBezTo>
                    <a:pt x="119" y="319"/>
                    <a:pt x="119" y="319"/>
                    <a:pt x="119" y="319"/>
                  </a:cubicBezTo>
                  <a:cubicBezTo>
                    <a:pt x="113" y="319"/>
                    <a:pt x="108" y="314"/>
                    <a:pt x="108" y="307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108" y="167"/>
                    <a:pt x="113" y="162"/>
                    <a:pt x="119" y="162"/>
                  </a:cubicBezTo>
                  <a:cubicBezTo>
                    <a:pt x="126" y="162"/>
                    <a:pt x="126" y="162"/>
                    <a:pt x="126" y="162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26" y="127"/>
                    <a:pt x="132" y="60"/>
                    <a:pt x="199" y="60"/>
                  </a:cubicBezTo>
                  <a:cubicBezTo>
                    <a:pt x="265" y="60"/>
                    <a:pt x="272" y="127"/>
                    <a:pt x="272" y="127"/>
                  </a:cubicBezTo>
                  <a:cubicBezTo>
                    <a:pt x="272" y="162"/>
                    <a:pt x="272" y="162"/>
                    <a:pt x="272" y="162"/>
                  </a:cubicBezTo>
                  <a:cubicBezTo>
                    <a:pt x="274" y="162"/>
                    <a:pt x="274" y="162"/>
                    <a:pt x="274" y="162"/>
                  </a:cubicBezTo>
                  <a:cubicBezTo>
                    <a:pt x="280" y="162"/>
                    <a:pt x="286" y="167"/>
                    <a:pt x="286" y="173"/>
                  </a:cubicBezTo>
                  <a:cubicBezTo>
                    <a:pt x="290" y="307"/>
                    <a:pt x="290" y="307"/>
                    <a:pt x="290" y="307"/>
                  </a:cubicBezTo>
                  <a:cubicBezTo>
                    <a:pt x="290" y="314"/>
                    <a:pt x="285" y="319"/>
                    <a:pt x="278" y="3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54" name="Google Shape;5654;p24"/>
          <p:cNvSpPr/>
          <p:nvPr/>
        </p:nvSpPr>
        <p:spPr>
          <a:xfrm>
            <a:off x="3311524" y="1258888"/>
            <a:ext cx="355600" cy="355600"/>
          </a:xfrm>
          <a:custGeom>
            <a:rect b="b" l="l" r="r" t="t"/>
            <a:pathLst>
              <a:path extrusionOk="0" h="376" w="376">
                <a:moveTo>
                  <a:pt x="376" y="188"/>
                </a:moveTo>
                <a:cubicBezTo>
                  <a:pt x="376" y="292"/>
                  <a:pt x="292" y="376"/>
                  <a:pt x="188" y="376"/>
                </a:cubicBezTo>
                <a:cubicBezTo>
                  <a:pt x="84" y="376"/>
                  <a:pt x="0" y="292"/>
                  <a:pt x="0" y="188"/>
                </a:cubicBezTo>
                <a:cubicBezTo>
                  <a:pt x="0" y="84"/>
                  <a:pt x="84" y="0"/>
                  <a:pt x="188" y="0"/>
                </a:cubicBezTo>
                <a:cubicBezTo>
                  <a:pt x="292" y="0"/>
                  <a:pt x="376" y="84"/>
                  <a:pt x="376" y="188"/>
                </a:cubicBezTo>
                <a:close/>
                <a:moveTo>
                  <a:pt x="134" y="84"/>
                </a:moveTo>
                <a:cubicBezTo>
                  <a:pt x="83" y="136"/>
                  <a:pt x="83" y="136"/>
                  <a:pt x="83" y="136"/>
                </a:cubicBezTo>
                <a:cubicBezTo>
                  <a:pt x="137" y="189"/>
                  <a:pt x="137" y="189"/>
                  <a:pt x="137" y="189"/>
                </a:cubicBezTo>
                <a:cubicBezTo>
                  <a:pt x="83" y="243"/>
                  <a:pt x="83" y="243"/>
                  <a:pt x="83" y="243"/>
                </a:cubicBezTo>
                <a:cubicBezTo>
                  <a:pt x="133" y="293"/>
                  <a:pt x="133" y="293"/>
                  <a:pt x="133" y="293"/>
                </a:cubicBezTo>
                <a:cubicBezTo>
                  <a:pt x="187" y="239"/>
                  <a:pt x="187" y="239"/>
                  <a:pt x="187" y="239"/>
                </a:cubicBezTo>
                <a:cubicBezTo>
                  <a:pt x="240" y="292"/>
                  <a:pt x="240" y="292"/>
                  <a:pt x="240" y="292"/>
                </a:cubicBezTo>
                <a:cubicBezTo>
                  <a:pt x="291" y="242"/>
                  <a:pt x="291" y="242"/>
                  <a:pt x="291" y="242"/>
                </a:cubicBezTo>
                <a:cubicBezTo>
                  <a:pt x="238" y="189"/>
                  <a:pt x="238" y="189"/>
                  <a:pt x="238" y="189"/>
                </a:cubicBezTo>
                <a:cubicBezTo>
                  <a:pt x="290" y="136"/>
                  <a:pt x="290" y="136"/>
                  <a:pt x="290" y="136"/>
                </a:cubicBezTo>
                <a:cubicBezTo>
                  <a:pt x="240" y="85"/>
                  <a:pt x="240" y="85"/>
                  <a:pt x="240" y="85"/>
                </a:cubicBezTo>
                <a:cubicBezTo>
                  <a:pt x="188" y="138"/>
                  <a:pt x="188" y="138"/>
                  <a:pt x="188" y="138"/>
                </a:cubicBezTo>
                <a:lnTo>
                  <a:pt x="134" y="8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5" name="Google Shape;5655;p24"/>
          <p:cNvSpPr/>
          <p:nvPr/>
        </p:nvSpPr>
        <p:spPr>
          <a:xfrm>
            <a:off x="6042024" y="3433763"/>
            <a:ext cx="373063" cy="374650"/>
          </a:xfrm>
          <a:custGeom>
            <a:rect b="b" l="l" r="r" t="t"/>
            <a:pathLst>
              <a:path extrusionOk="0" h="395" w="395">
                <a:moveTo>
                  <a:pt x="395" y="198"/>
                </a:moveTo>
                <a:cubicBezTo>
                  <a:pt x="395" y="307"/>
                  <a:pt x="306" y="395"/>
                  <a:pt x="197" y="395"/>
                </a:cubicBezTo>
                <a:cubicBezTo>
                  <a:pt x="88" y="395"/>
                  <a:pt x="0" y="307"/>
                  <a:pt x="0" y="198"/>
                </a:cubicBezTo>
                <a:cubicBezTo>
                  <a:pt x="0" y="89"/>
                  <a:pt x="88" y="0"/>
                  <a:pt x="197" y="0"/>
                </a:cubicBezTo>
                <a:cubicBezTo>
                  <a:pt x="306" y="0"/>
                  <a:pt x="395" y="89"/>
                  <a:pt x="395" y="198"/>
                </a:cubicBezTo>
                <a:close/>
                <a:moveTo>
                  <a:pt x="93" y="210"/>
                </a:moveTo>
                <a:cubicBezTo>
                  <a:pt x="176" y="287"/>
                  <a:pt x="176" y="287"/>
                  <a:pt x="176" y="287"/>
                </a:cubicBezTo>
                <a:cubicBezTo>
                  <a:pt x="301" y="164"/>
                  <a:pt x="301" y="164"/>
                  <a:pt x="301" y="164"/>
                </a:cubicBezTo>
                <a:cubicBezTo>
                  <a:pt x="257" y="127"/>
                  <a:pt x="257" y="127"/>
                  <a:pt x="257" y="127"/>
                </a:cubicBezTo>
                <a:cubicBezTo>
                  <a:pt x="177" y="212"/>
                  <a:pt x="177" y="212"/>
                  <a:pt x="177" y="212"/>
                </a:cubicBezTo>
                <a:cubicBezTo>
                  <a:pt x="135" y="171"/>
                  <a:pt x="135" y="171"/>
                  <a:pt x="135" y="171"/>
                </a:cubicBezTo>
                <a:lnTo>
                  <a:pt x="93" y="21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6" name="Google Shape;5656;p24"/>
          <p:cNvSpPr/>
          <p:nvPr/>
        </p:nvSpPr>
        <p:spPr>
          <a:xfrm>
            <a:off x="2135187" y="3981450"/>
            <a:ext cx="512763" cy="336550"/>
          </a:xfrm>
          <a:custGeom>
            <a:rect b="b" l="l" r="r" t="t"/>
            <a:pathLst>
              <a:path extrusionOk="0" h="356" w="542">
                <a:moveTo>
                  <a:pt x="156" y="329"/>
                </a:moveTo>
                <a:cubicBezTo>
                  <a:pt x="156" y="329"/>
                  <a:pt x="53" y="356"/>
                  <a:pt x="26" y="277"/>
                </a:cubicBezTo>
                <a:cubicBezTo>
                  <a:pt x="0" y="197"/>
                  <a:pt x="96" y="174"/>
                  <a:pt x="96" y="174"/>
                </a:cubicBezTo>
                <a:cubicBezTo>
                  <a:pt x="96" y="174"/>
                  <a:pt x="85" y="55"/>
                  <a:pt x="215" y="79"/>
                </a:cubicBezTo>
                <a:cubicBezTo>
                  <a:pt x="215" y="79"/>
                  <a:pt x="292" y="0"/>
                  <a:pt x="361" y="91"/>
                </a:cubicBezTo>
                <a:cubicBezTo>
                  <a:pt x="361" y="91"/>
                  <a:pt x="477" y="46"/>
                  <a:pt x="481" y="174"/>
                </a:cubicBezTo>
                <a:cubicBezTo>
                  <a:pt x="481" y="174"/>
                  <a:pt x="542" y="243"/>
                  <a:pt x="507" y="294"/>
                </a:cubicBezTo>
                <a:cubicBezTo>
                  <a:pt x="485" y="326"/>
                  <a:pt x="450" y="335"/>
                  <a:pt x="398" y="318"/>
                </a:cubicBezTo>
                <a:cubicBezTo>
                  <a:pt x="398" y="318"/>
                  <a:pt x="402" y="316"/>
                  <a:pt x="405" y="302"/>
                </a:cubicBezTo>
                <a:cubicBezTo>
                  <a:pt x="409" y="288"/>
                  <a:pt x="403" y="283"/>
                  <a:pt x="403" y="283"/>
                </a:cubicBezTo>
                <a:cubicBezTo>
                  <a:pt x="403" y="283"/>
                  <a:pt x="368" y="347"/>
                  <a:pt x="312" y="330"/>
                </a:cubicBezTo>
                <a:cubicBezTo>
                  <a:pt x="247" y="310"/>
                  <a:pt x="210" y="240"/>
                  <a:pt x="210" y="240"/>
                </a:cubicBezTo>
                <a:cubicBezTo>
                  <a:pt x="210" y="240"/>
                  <a:pt x="199" y="278"/>
                  <a:pt x="267" y="338"/>
                </a:cubicBezTo>
                <a:cubicBezTo>
                  <a:pt x="267" y="338"/>
                  <a:pt x="180" y="352"/>
                  <a:pt x="115" y="241"/>
                </a:cubicBezTo>
                <a:cubicBezTo>
                  <a:pt x="115" y="241"/>
                  <a:pt x="96" y="261"/>
                  <a:pt x="156" y="32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657" name="Google Shape;5657;p24"/>
          <p:cNvGrpSpPr/>
          <p:nvPr/>
        </p:nvGrpSpPr>
        <p:grpSpPr>
          <a:xfrm>
            <a:off x="2203449" y="715963"/>
            <a:ext cx="374650" cy="350837"/>
            <a:chOff x="2371725" y="715963"/>
            <a:chExt cx="374650" cy="350837"/>
          </a:xfrm>
        </p:grpSpPr>
        <p:sp>
          <p:nvSpPr>
            <p:cNvPr id="5658" name="Google Shape;5658;p24"/>
            <p:cNvSpPr/>
            <p:nvPr/>
          </p:nvSpPr>
          <p:spPr>
            <a:xfrm>
              <a:off x="2371725" y="749300"/>
              <a:ext cx="374650" cy="317500"/>
            </a:xfrm>
            <a:custGeom>
              <a:rect b="b" l="l" r="r" t="t"/>
              <a:pathLst>
                <a:path extrusionOk="0" h="335" w="397">
                  <a:moveTo>
                    <a:pt x="397" y="299"/>
                  </a:moveTo>
                  <a:cubicBezTo>
                    <a:pt x="397" y="319"/>
                    <a:pt x="381" y="335"/>
                    <a:pt x="362" y="335"/>
                  </a:cubicBezTo>
                  <a:cubicBezTo>
                    <a:pt x="36" y="335"/>
                    <a:pt x="36" y="335"/>
                    <a:pt x="36" y="335"/>
                  </a:cubicBezTo>
                  <a:cubicBezTo>
                    <a:pt x="16" y="335"/>
                    <a:pt x="0" y="319"/>
                    <a:pt x="0" y="29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81" y="0"/>
                    <a:pt x="397" y="16"/>
                    <a:pt x="397" y="36"/>
                  </a:cubicBezTo>
                  <a:lnTo>
                    <a:pt x="397" y="299"/>
                  </a:lnTo>
                  <a:close/>
                  <a:moveTo>
                    <a:pt x="26" y="73"/>
                  </a:moveTo>
                  <a:cubicBezTo>
                    <a:pt x="26" y="294"/>
                    <a:pt x="26" y="294"/>
                    <a:pt x="26" y="294"/>
                  </a:cubicBezTo>
                  <a:cubicBezTo>
                    <a:pt x="26" y="304"/>
                    <a:pt x="34" y="312"/>
                    <a:pt x="44" y="312"/>
                  </a:cubicBezTo>
                  <a:cubicBezTo>
                    <a:pt x="354" y="312"/>
                    <a:pt x="354" y="312"/>
                    <a:pt x="354" y="312"/>
                  </a:cubicBezTo>
                  <a:cubicBezTo>
                    <a:pt x="363" y="312"/>
                    <a:pt x="371" y="304"/>
                    <a:pt x="371" y="294"/>
                  </a:cubicBezTo>
                  <a:cubicBezTo>
                    <a:pt x="371" y="73"/>
                    <a:pt x="371" y="73"/>
                    <a:pt x="371" y="73"/>
                  </a:cubicBezTo>
                  <a:lnTo>
                    <a:pt x="26" y="7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9" name="Google Shape;5659;p24"/>
            <p:cNvSpPr/>
            <p:nvPr/>
          </p:nvSpPr>
          <p:spPr>
            <a:xfrm>
              <a:off x="2430463" y="715963"/>
              <a:ext cx="50800" cy="57150"/>
            </a:xfrm>
            <a:custGeom>
              <a:rect b="b" l="l" r="r" t="t"/>
              <a:pathLst>
                <a:path extrusionOk="0" h="59" w="54">
                  <a:moveTo>
                    <a:pt x="54" y="41"/>
                  </a:moveTo>
                  <a:cubicBezTo>
                    <a:pt x="54" y="51"/>
                    <a:pt x="46" y="59"/>
                    <a:pt x="36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8" y="59"/>
                    <a:pt x="0" y="51"/>
                    <a:pt x="0" y="4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6" y="0"/>
                    <a:pt x="54" y="8"/>
                    <a:pt x="54" y="18"/>
                  </a:cubicBezTo>
                  <a:lnTo>
                    <a:pt x="54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0" name="Google Shape;5660;p24"/>
            <p:cNvSpPr/>
            <p:nvPr/>
          </p:nvSpPr>
          <p:spPr>
            <a:xfrm>
              <a:off x="2635250" y="715963"/>
              <a:ext cx="52388" cy="57150"/>
            </a:xfrm>
            <a:custGeom>
              <a:rect b="b" l="l" r="r" t="t"/>
              <a:pathLst>
                <a:path extrusionOk="0" h="59" w="55">
                  <a:moveTo>
                    <a:pt x="55" y="41"/>
                  </a:moveTo>
                  <a:cubicBezTo>
                    <a:pt x="55" y="51"/>
                    <a:pt x="47" y="59"/>
                    <a:pt x="3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8" y="59"/>
                    <a:pt x="0" y="51"/>
                    <a:pt x="0" y="4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7" y="0"/>
                    <a:pt x="55" y="8"/>
                    <a:pt x="55" y="18"/>
                  </a:cubicBezTo>
                  <a:lnTo>
                    <a:pt x="55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1" name="Google Shape;5661;p24"/>
            <p:cNvSpPr/>
            <p:nvPr/>
          </p:nvSpPr>
          <p:spPr>
            <a:xfrm>
              <a:off x="2476500" y="850900"/>
              <a:ext cx="39688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2" name="Google Shape;5662;p24"/>
            <p:cNvSpPr/>
            <p:nvPr/>
          </p:nvSpPr>
          <p:spPr>
            <a:xfrm>
              <a:off x="2535238" y="850900"/>
              <a:ext cx="41275" cy="163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3" name="Google Shape;5663;p24"/>
            <p:cNvSpPr/>
            <p:nvPr/>
          </p:nvSpPr>
          <p:spPr>
            <a:xfrm>
              <a:off x="2595563" y="850900"/>
              <a:ext cx="39688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4" name="Google Shape;5664;p24"/>
            <p:cNvSpPr/>
            <p:nvPr/>
          </p:nvSpPr>
          <p:spPr>
            <a:xfrm>
              <a:off x="2654300" y="850900"/>
              <a:ext cx="41275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5" name="Google Shape;5665;p24"/>
            <p:cNvSpPr/>
            <p:nvPr/>
          </p:nvSpPr>
          <p:spPr>
            <a:xfrm>
              <a:off x="2654300" y="912813"/>
              <a:ext cx="41275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6" name="Google Shape;5666;p24"/>
            <p:cNvSpPr/>
            <p:nvPr/>
          </p:nvSpPr>
          <p:spPr>
            <a:xfrm>
              <a:off x="2479675" y="912813"/>
              <a:ext cx="155575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7" name="Google Shape;5667;p24"/>
            <p:cNvSpPr/>
            <p:nvPr/>
          </p:nvSpPr>
          <p:spPr>
            <a:xfrm>
              <a:off x="2422525" y="912813"/>
              <a:ext cx="39688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8" name="Google Shape;5668;p24"/>
            <p:cNvSpPr/>
            <p:nvPr/>
          </p:nvSpPr>
          <p:spPr>
            <a:xfrm>
              <a:off x="2422525" y="974725"/>
              <a:ext cx="39688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9" name="Google Shape;5669;p24"/>
            <p:cNvSpPr/>
            <p:nvPr/>
          </p:nvSpPr>
          <p:spPr>
            <a:xfrm>
              <a:off x="2479675" y="974725"/>
              <a:ext cx="41275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0" name="Google Shape;5670;p24"/>
            <p:cNvSpPr/>
            <p:nvPr/>
          </p:nvSpPr>
          <p:spPr>
            <a:xfrm>
              <a:off x="2593975" y="974725"/>
              <a:ext cx="41275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71" name="Google Shape;5671;p24"/>
          <p:cNvGrpSpPr/>
          <p:nvPr/>
        </p:nvGrpSpPr>
        <p:grpSpPr>
          <a:xfrm>
            <a:off x="4391024" y="4581525"/>
            <a:ext cx="395288" cy="339726"/>
            <a:chOff x="4391024" y="4581525"/>
            <a:chExt cx="395288" cy="339726"/>
          </a:xfrm>
        </p:grpSpPr>
        <p:sp>
          <p:nvSpPr>
            <p:cNvPr id="5672" name="Google Shape;5672;p24"/>
            <p:cNvSpPr/>
            <p:nvPr/>
          </p:nvSpPr>
          <p:spPr>
            <a:xfrm>
              <a:off x="4391024" y="4624388"/>
              <a:ext cx="395288" cy="296863"/>
            </a:xfrm>
            <a:custGeom>
              <a:rect b="b" l="l" r="r" t="t"/>
              <a:pathLst>
                <a:path extrusionOk="0" h="314" w="418">
                  <a:moveTo>
                    <a:pt x="418" y="278"/>
                  </a:moveTo>
                  <a:cubicBezTo>
                    <a:pt x="418" y="298"/>
                    <a:pt x="402" y="314"/>
                    <a:pt x="383" y="314"/>
                  </a:cubicBezTo>
                  <a:cubicBezTo>
                    <a:pt x="36" y="314"/>
                    <a:pt x="36" y="314"/>
                    <a:pt x="36" y="314"/>
                  </a:cubicBezTo>
                  <a:cubicBezTo>
                    <a:pt x="16" y="314"/>
                    <a:pt x="0" y="298"/>
                    <a:pt x="0" y="27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402" y="0"/>
                    <a:pt x="418" y="16"/>
                    <a:pt x="418" y="35"/>
                  </a:cubicBezTo>
                  <a:lnTo>
                    <a:pt x="418" y="27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3" name="Google Shape;5673;p24"/>
            <p:cNvSpPr/>
            <p:nvPr/>
          </p:nvSpPr>
          <p:spPr>
            <a:xfrm>
              <a:off x="4489449" y="4581525"/>
              <a:ext cx="28575" cy="55563"/>
            </a:xfrm>
            <a:custGeom>
              <a:rect b="b" l="l" r="r" t="t"/>
              <a:pathLst>
                <a:path extrusionOk="0" h="58" w="30">
                  <a:moveTo>
                    <a:pt x="30" y="49"/>
                  </a:moveTo>
                  <a:cubicBezTo>
                    <a:pt x="30" y="54"/>
                    <a:pt x="26" y="58"/>
                    <a:pt x="21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4" y="58"/>
                    <a:pt x="0" y="54"/>
                    <a:pt x="0" y="4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0" y="4"/>
                    <a:pt x="30" y="9"/>
                  </a:cubicBezTo>
                  <a:lnTo>
                    <a:pt x="30" y="4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4" name="Google Shape;5674;p24"/>
            <p:cNvSpPr/>
            <p:nvPr/>
          </p:nvSpPr>
          <p:spPr>
            <a:xfrm>
              <a:off x="4656137" y="4581525"/>
              <a:ext cx="28575" cy="55563"/>
            </a:xfrm>
            <a:custGeom>
              <a:rect b="b" l="l" r="r" t="t"/>
              <a:pathLst>
                <a:path extrusionOk="0" h="58" w="30">
                  <a:moveTo>
                    <a:pt x="30" y="49"/>
                  </a:moveTo>
                  <a:cubicBezTo>
                    <a:pt x="30" y="54"/>
                    <a:pt x="26" y="58"/>
                    <a:pt x="21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4" y="58"/>
                    <a:pt x="0" y="54"/>
                    <a:pt x="0" y="4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0" y="4"/>
                    <a:pt x="30" y="9"/>
                  </a:cubicBezTo>
                  <a:lnTo>
                    <a:pt x="30" y="4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5" name="Google Shape;5675;p24"/>
            <p:cNvSpPr/>
            <p:nvPr/>
          </p:nvSpPr>
          <p:spPr>
            <a:xfrm>
              <a:off x="4432299" y="4848225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6" name="Google Shape;5676;p24"/>
            <p:cNvSpPr/>
            <p:nvPr/>
          </p:nvSpPr>
          <p:spPr>
            <a:xfrm>
              <a:off x="4432299" y="4805363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7" name="Google Shape;5677;p24"/>
            <p:cNvSpPr/>
            <p:nvPr/>
          </p:nvSpPr>
          <p:spPr>
            <a:xfrm>
              <a:off x="4432299" y="4762500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8" name="Google Shape;5678;p24"/>
            <p:cNvSpPr/>
            <p:nvPr/>
          </p:nvSpPr>
          <p:spPr>
            <a:xfrm>
              <a:off x="4432299" y="4719638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9" name="Google Shape;5679;p24"/>
            <p:cNvSpPr/>
            <p:nvPr/>
          </p:nvSpPr>
          <p:spPr>
            <a:xfrm>
              <a:off x="4478337" y="4848225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0" name="Google Shape;5680;p24"/>
            <p:cNvSpPr/>
            <p:nvPr/>
          </p:nvSpPr>
          <p:spPr>
            <a:xfrm>
              <a:off x="4478337" y="4805363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1" name="Google Shape;5681;p24"/>
            <p:cNvSpPr/>
            <p:nvPr/>
          </p:nvSpPr>
          <p:spPr>
            <a:xfrm>
              <a:off x="4478337" y="4762500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2" name="Google Shape;5682;p24"/>
            <p:cNvSpPr/>
            <p:nvPr/>
          </p:nvSpPr>
          <p:spPr>
            <a:xfrm>
              <a:off x="4478337" y="4719638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3" name="Google Shape;5683;p24"/>
            <p:cNvSpPr/>
            <p:nvPr/>
          </p:nvSpPr>
          <p:spPr>
            <a:xfrm>
              <a:off x="4524374" y="4848225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4" name="Google Shape;5684;p24"/>
            <p:cNvSpPr/>
            <p:nvPr/>
          </p:nvSpPr>
          <p:spPr>
            <a:xfrm>
              <a:off x="4524374" y="4805363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5" name="Google Shape;5685;p24"/>
            <p:cNvSpPr/>
            <p:nvPr/>
          </p:nvSpPr>
          <p:spPr>
            <a:xfrm>
              <a:off x="4524374" y="4762500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6" name="Google Shape;5686;p24"/>
            <p:cNvSpPr/>
            <p:nvPr/>
          </p:nvSpPr>
          <p:spPr>
            <a:xfrm>
              <a:off x="4524374" y="4719638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7" name="Google Shape;5687;p24"/>
            <p:cNvSpPr/>
            <p:nvPr/>
          </p:nvSpPr>
          <p:spPr>
            <a:xfrm>
              <a:off x="4571999" y="4848225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8" name="Google Shape;5688;p24"/>
            <p:cNvSpPr/>
            <p:nvPr/>
          </p:nvSpPr>
          <p:spPr>
            <a:xfrm>
              <a:off x="4571999" y="4805363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9" name="Google Shape;5689;p24"/>
            <p:cNvSpPr/>
            <p:nvPr/>
          </p:nvSpPr>
          <p:spPr>
            <a:xfrm>
              <a:off x="4571999" y="4762500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0" name="Google Shape;5690;p24"/>
            <p:cNvSpPr/>
            <p:nvPr/>
          </p:nvSpPr>
          <p:spPr>
            <a:xfrm>
              <a:off x="4571999" y="4719638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1" name="Google Shape;5691;p24"/>
            <p:cNvSpPr/>
            <p:nvPr/>
          </p:nvSpPr>
          <p:spPr>
            <a:xfrm>
              <a:off x="4571999" y="4678363"/>
              <a:ext cx="3492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2" name="Google Shape;5692;p24"/>
            <p:cNvSpPr/>
            <p:nvPr/>
          </p:nvSpPr>
          <p:spPr>
            <a:xfrm>
              <a:off x="4618037" y="4848225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3" name="Google Shape;5693;p24"/>
            <p:cNvSpPr/>
            <p:nvPr/>
          </p:nvSpPr>
          <p:spPr>
            <a:xfrm>
              <a:off x="4618037" y="4805363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4" name="Google Shape;5694;p24"/>
            <p:cNvSpPr/>
            <p:nvPr/>
          </p:nvSpPr>
          <p:spPr>
            <a:xfrm>
              <a:off x="4618037" y="4762500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5" name="Google Shape;5695;p24"/>
            <p:cNvSpPr/>
            <p:nvPr/>
          </p:nvSpPr>
          <p:spPr>
            <a:xfrm>
              <a:off x="4618037" y="4719638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6" name="Google Shape;5696;p24"/>
            <p:cNvSpPr/>
            <p:nvPr/>
          </p:nvSpPr>
          <p:spPr>
            <a:xfrm>
              <a:off x="4618037" y="4678363"/>
              <a:ext cx="3492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7" name="Google Shape;5697;p24"/>
            <p:cNvSpPr/>
            <p:nvPr/>
          </p:nvSpPr>
          <p:spPr>
            <a:xfrm>
              <a:off x="4662487" y="4848225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8" name="Google Shape;5698;p24"/>
            <p:cNvSpPr/>
            <p:nvPr/>
          </p:nvSpPr>
          <p:spPr>
            <a:xfrm>
              <a:off x="4662487" y="4805363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9" name="Google Shape;5699;p24"/>
            <p:cNvSpPr/>
            <p:nvPr/>
          </p:nvSpPr>
          <p:spPr>
            <a:xfrm>
              <a:off x="4662487" y="4762500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0" name="Google Shape;5700;p24"/>
            <p:cNvSpPr/>
            <p:nvPr/>
          </p:nvSpPr>
          <p:spPr>
            <a:xfrm>
              <a:off x="4662487" y="4719638"/>
              <a:ext cx="36513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1" name="Google Shape;5701;p24"/>
            <p:cNvSpPr/>
            <p:nvPr/>
          </p:nvSpPr>
          <p:spPr>
            <a:xfrm>
              <a:off x="4662487" y="4678363"/>
              <a:ext cx="36513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2" name="Google Shape;5702;p24"/>
            <p:cNvSpPr/>
            <p:nvPr/>
          </p:nvSpPr>
          <p:spPr>
            <a:xfrm>
              <a:off x="4710112" y="4805363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3" name="Google Shape;5703;p24"/>
            <p:cNvSpPr/>
            <p:nvPr/>
          </p:nvSpPr>
          <p:spPr>
            <a:xfrm>
              <a:off x="4710112" y="4762500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4" name="Google Shape;5704;p24"/>
            <p:cNvSpPr/>
            <p:nvPr/>
          </p:nvSpPr>
          <p:spPr>
            <a:xfrm>
              <a:off x="4710112" y="4719638"/>
              <a:ext cx="34925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5" name="Google Shape;5705;p24"/>
            <p:cNvSpPr/>
            <p:nvPr/>
          </p:nvSpPr>
          <p:spPr>
            <a:xfrm>
              <a:off x="4710112" y="4678363"/>
              <a:ext cx="3492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06" name="Google Shape;5706;p24"/>
          <p:cNvGrpSpPr/>
          <p:nvPr/>
        </p:nvGrpSpPr>
        <p:grpSpPr>
          <a:xfrm>
            <a:off x="2203449" y="4576763"/>
            <a:ext cx="376238" cy="349250"/>
            <a:chOff x="2371725" y="4576763"/>
            <a:chExt cx="376238" cy="349250"/>
          </a:xfrm>
        </p:grpSpPr>
        <p:sp>
          <p:nvSpPr>
            <p:cNvPr id="5707" name="Google Shape;5707;p24"/>
            <p:cNvSpPr/>
            <p:nvPr/>
          </p:nvSpPr>
          <p:spPr>
            <a:xfrm>
              <a:off x="2371725" y="4608513"/>
              <a:ext cx="376238" cy="317500"/>
            </a:xfrm>
            <a:custGeom>
              <a:rect b="b" l="l" r="r" t="t"/>
              <a:pathLst>
                <a:path extrusionOk="0" h="335" w="398">
                  <a:moveTo>
                    <a:pt x="398" y="299"/>
                  </a:moveTo>
                  <a:cubicBezTo>
                    <a:pt x="398" y="319"/>
                    <a:pt x="382" y="335"/>
                    <a:pt x="362" y="335"/>
                  </a:cubicBezTo>
                  <a:cubicBezTo>
                    <a:pt x="36" y="335"/>
                    <a:pt x="36" y="335"/>
                    <a:pt x="36" y="335"/>
                  </a:cubicBezTo>
                  <a:cubicBezTo>
                    <a:pt x="16" y="335"/>
                    <a:pt x="0" y="319"/>
                    <a:pt x="0" y="299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362" y="0"/>
                    <a:pt x="362" y="0"/>
                    <a:pt x="362" y="0"/>
                  </a:cubicBezTo>
                  <a:cubicBezTo>
                    <a:pt x="382" y="0"/>
                    <a:pt x="398" y="16"/>
                    <a:pt x="398" y="36"/>
                  </a:cubicBezTo>
                  <a:lnTo>
                    <a:pt x="398" y="299"/>
                  </a:lnTo>
                  <a:close/>
                  <a:moveTo>
                    <a:pt x="26" y="73"/>
                  </a:moveTo>
                  <a:cubicBezTo>
                    <a:pt x="26" y="294"/>
                    <a:pt x="26" y="294"/>
                    <a:pt x="26" y="294"/>
                  </a:cubicBezTo>
                  <a:cubicBezTo>
                    <a:pt x="26" y="304"/>
                    <a:pt x="34" y="312"/>
                    <a:pt x="44" y="312"/>
                  </a:cubicBezTo>
                  <a:cubicBezTo>
                    <a:pt x="354" y="312"/>
                    <a:pt x="354" y="312"/>
                    <a:pt x="354" y="312"/>
                  </a:cubicBezTo>
                  <a:cubicBezTo>
                    <a:pt x="364" y="312"/>
                    <a:pt x="372" y="304"/>
                    <a:pt x="372" y="294"/>
                  </a:cubicBezTo>
                  <a:cubicBezTo>
                    <a:pt x="372" y="73"/>
                    <a:pt x="372" y="73"/>
                    <a:pt x="372" y="73"/>
                  </a:cubicBezTo>
                  <a:lnTo>
                    <a:pt x="26" y="7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8" name="Google Shape;5708;p24"/>
            <p:cNvSpPr/>
            <p:nvPr/>
          </p:nvSpPr>
          <p:spPr>
            <a:xfrm>
              <a:off x="2430463" y="4576763"/>
              <a:ext cx="50800" cy="55563"/>
            </a:xfrm>
            <a:custGeom>
              <a:rect b="b" l="l" r="r" t="t"/>
              <a:pathLst>
                <a:path extrusionOk="0" h="59" w="54">
                  <a:moveTo>
                    <a:pt x="54" y="41"/>
                  </a:moveTo>
                  <a:cubicBezTo>
                    <a:pt x="54" y="51"/>
                    <a:pt x="46" y="59"/>
                    <a:pt x="36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8" y="59"/>
                    <a:pt x="0" y="51"/>
                    <a:pt x="0" y="4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6" y="0"/>
                    <a:pt x="54" y="8"/>
                    <a:pt x="54" y="18"/>
                  </a:cubicBezTo>
                  <a:lnTo>
                    <a:pt x="54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9" name="Google Shape;5709;p24"/>
            <p:cNvSpPr/>
            <p:nvPr/>
          </p:nvSpPr>
          <p:spPr>
            <a:xfrm>
              <a:off x="2635250" y="4576763"/>
              <a:ext cx="52388" cy="55563"/>
            </a:xfrm>
            <a:custGeom>
              <a:rect b="b" l="l" r="r" t="t"/>
              <a:pathLst>
                <a:path extrusionOk="0" h="59" w="55">
                  <a:moveTo>
                    <a:pt x="55" y="41"/>
                  </a:moveTo>
                  <a:cubicBezTo>
                    <a:pt x="55" y="51"/>
                    <a:pt x="47" y="59"/>
                    <a:pt x="3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8" y="59"/>
                    <a:pt x="0" y="51"/>
                    <a:pt x="0" y="4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7" y="0"/>
                    <a:pt x="55" y="8"/>
                    <a:pt x="55" y="18"/>
                  </a:cubicBezTo>
                  <a:lnTo>
                    <a:pt x="55" y="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0" name="Google Shape;5710;p24"/>
            <p:cNvSpPr/>
            <p:nvPr/>
          </p:nvSpPr>
          <p:spPr>
            <a:xfrm>
              <a:off x="2489200" y="4722813"/>
              <a:ext cx="128588" cy="128588"/>
            </a:xfrm>
            <a:custGeom>
              <a:rect b="b" l="l" r="r" t="t"/>
              <a:pathLst>
                <a:path extrusionOk="0" h="81" w="81">
                  <a:moveTo>
                    <a:pt x="19" y="3"/>
                  </a:moveTo>
                  <a:lnTo>
                    <a:pt x="41" y="25"/>
                  </a:lnTo>
                  <a:lnTo>
                    <a:pt x="62" y="3"/>
                  </a:lnTo>
                  <a:lnTo>
                    <a:pt x="79" y="20"/>
                  </a:lnTo>
                  <a:lnTo>
                    <a:pt x="58" y="40"/>
                  </a:lnTo>
                  <a:lnTo>
                    <a:pt x="81" y="63"/>
                  </a:lnTo>
                  <a:lnTo>
                    <a:pt x="63" y="80"/>
                  </a:lnTo>
                  <a:lnTo>
                    <a:pt x="42" y="59"/>
                  </a:lnTo>
                  <a:lnTo>
                    <a:pt x="20" y="81"/>
                  </a:lnTo>
                  <a:lnTo>
                    <a:pt x="2" y="63"/>
                  </a:lnTo>
                  <a:lnTo>
                    <a:pt x="23" y="43"/>
                  </a:lnTo>
                  <a:lnTo>
                    <a:pt x="0" y="19"/>
                  </a:lnTo>
                  <a:lnTo>
                    <a:pt x="19" y="0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1" name="Google Shape;5711;p24"/>
            <p:cNvSpPr/>
            <p:nvPr/>
          </p:nvSpPr>
          <p:spPr>
            <a:xfrm>
              <a:off x="2489200" y="4722813"/>
              <a:ext cx="128588" cy="128588"/>
            </a:xfrm>
            <a:custGeom>
              <a:rect b="b" l="l" r="r" t="t"/>
              <a:pathLst>
                <a:path extrusionOk="0" h="81" w="81">
                  <a:moveTo>
                    <a:pt x="19" y="3"/>
                  </a:moveTo>
                  <a:lnTo>
                    <a:pt x="41" y="25"/>
                  </a:lnTo>
                  <a:lnTo>
                    <a:pt x="62" y="3"/>
                  </a:lnTo>
                  <a:lnTo>
                    <a:pt x="79" y="20"/>
                  </a:lnTo>
                  <a:lnTo>
                    <a:pt x="58" y="40"/>
                  </a:lnTo>
                  <a:lnTo>
                    <a:pt x="81" y="63"/>
                  </a:lnTo>
                  <a:lnTo>
                    <a:pt x="63" y="80"/>
                  </a:lnTo>
                  <a:lnTo>
                    <a:pt x="42" y="59"/>
                  </a:lnTo>
                  <a:lnTo>
                    <a:pt x="20" y="81"/>
                  </a:lnTo>
                  <a:lnTo>
                    <a:pt x="2" y="63"/>
                  </a:lnTo>
                  <a:lnTo>
                    <a:pt x="23" y="43"/>
                  </a:lnTo>
                  <a:lnTo>
                    <a:pt x="0" y="19"/>
                  </a:lnTo>
                  <a:lnTo>
                    <a:pt x="19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12" name="Google Shape;5712;p24"/>
          <p:cNvSpPr/>
          <p:nvPr/>
        </p:nvSpPr>
        <p:spPr>
          <a:xfrm>
            <a:off x="2208212" y="192088"/>
            <a:ext cx="366713" cy="334963"/>
          </a:xfrm>
          <a:custGeom>
            <a:rect b="b" l="l" r="r" t="t"/>
            <a:pathLst>
              <a:path extrusionOk="0" h="353" w="388">
                <a:moveTo>
                  <a:pt x="388" y="154"/>
                </a:moveTo>
                <a:cubicBezTo>
                  <a:pt x="388" y="239"/>
                  <a:pt x="301" y="308"/>
                  <a:pt x="194" y="308"/>
                </a:cubicBezTo>
                <a:cubicBezTo>
                  <a:pt x="182" y="308"/>
                  <a:pt x="151" y="301"/>
                  <a:pt x="136" y="317"/>
                </a:cubicBezTo>
                <a:cubicBezTo>
                  <a:pt x="101" y="352"/>
                  <a:pt x="54" y="353"/>
                  <a:pt x="54" y="353"/>
                </a:cubicBezTo>
                <a:cubicBezTo>
                  <a:pt x="54" y="353"/>
                  <a:pt x="86" y="297"/>
                  <a:pt x="57" y="270"/>
                </a:cubicBezTo>
                <a:cubicBezTo>
                  <a:pt x="23" y="238"/>
                  <a:pt x="0" y="198"/>
                  <a:pt x="0" y="154"/>
                </a:cubicBezTo>
                <a:cubicBezTo>
                  <a:pt x="0" y="69"/>
                  <a:pt x="87" y="0"/>
                  <a:pt x="194" y="0"/>
                </a:cubicBezTo>
                <a:cubicBezTo>
                  <a:pt x="301" y="0"/>
                  <a:pt x="388" y="69"/>
                  <a:pt x="388" y="1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3" name="Google Shape;5713;p24"/>
          <p:cNvSpPr/>
          <p:nvPr/>
        </p:nvSpPr>
        <p:spPr>
          <a:xfrm>
            <a:off x="1081087" y="204788"/>
            <a:ext cx="384175" cy="307975"/>
          </a:xfrm>
          <a:custGeom>
            <a:rect b="b" l="l" r="r" t="t"/>
            <a:pathLst>
              <a:path extrusionOk="0" h="194" w="242">
                <a:moveTo>
                  <a:pt x="0" y="98"/>
                </a:moveTo>
                <a:lnTo>
                  <a:pt x="44" y="54"/>
                </a:lnTo>
                <a:lnTo>
                  <a:pt x="96" y="102"/>
                </a:lnTo>
                <a:lnTo>
                  <a:pt x="196" y="0"/>
                </a:lnTo>
                <a:lnTo>
                  <a:pt x="242" y="46"/>
                </a:lnTo>
                <a:lnTo>
                  <a:pt x="94" y="194"/>
                </a:lnTo>
                <a:lnTo>
                  <a:pt x="0" y="9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4" name="Google Shape;5714;p24"/>
          <p:cNvSpPr/>
          <p:nvPr/>
        </p:nvSpPr>
        <p:spPr>
          <a:xfrm>
            <a:off x="1079499" y="203200"/>
            <a:ext cx="387350" cy="311150"/>
          </a:xfrm>
          <a:custGeom>
            <a:rect b="b" l="l" r="r" t="t"/>
            <a:pathLst>
              <a:path extrusionOk="0" h="196" w="244">
                <a:moveTo>
                  <a:pt x="95" y="196"/>
                </a:moveTo>
                <a:lnTo>
                  <a:pt x="94" y="196"/>
                </a:lnTo>
                <a:lnTo>
                  <a:pt x="0" y="99"/>
                </a:lnTo>
                <a:lnTo>
                  <a:pt x="1" y="98"/>
                </a:lnTo>
                <a:lnTo>
                  <a:pt x="45" y="53"/>
                </a:lnTo>
                <a:lnTo>
                  <a:pt x="97" y="101"/>
                </a:lnTo>
                <a:lnTo>
                  <a:pt x="197" y="0"/>
                </a:lnTo>
                <a:lnTo>
                  <a:pt x="199" y="1"/>
                </a:lnTo>
                <a:lnTo>
                  <a:pt x="244" y="47"/>
                </a:lnTo>
                <a:lnTo>
                  <a:pt x="243" y="47"/>
                </a:lnTo>
                <a:lnTo>
                  <a:pt x="95" y="196"/>
                </a:lnTo>
                <a:close/>
                <a:moveTo>
                  <a:pt x="2" y="99"/>
                </a:moveTo>
                <a:lnTo>
                  <a:pt x="95" y="193"/>
                </a:lnTo>
                <a:lnTo>
                  <a:pt x="242" y="47"/>
                </a:lnTo>
                <a:lnTo>
                  <a:pt x="197" y="3"/>
                </a:lnTo>
                <a:lnTo>
                  <a:pt x="97" y="104"/>
                </a:lnTo>
                <a:lnTo>
                  <a:pt x="45" y="56"/>
                </a:lnTo>
                <a:lnTo>
                  <a:pt x="2" y="9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5" name="Google Shape;5715;p24"/>
          <p:cNvSpPr/>
          <p:nvPr/>
        </p:nvSpPr>
        <p:spPr>
          <a:xfrm>
            <a:off x="6557962" y="1851025"/>
            <a:ext cx="455613" cy="236538"/>
          </a:xfrm>
          <a:custGeom>
            <a:rect b="b" l="l" r="r" t="t"/>
            <a:pathLst>
              <a:path extrusionOk="0" h="149" w="287">
                <a:moveTo>
                  <a:pt x="0" y="149"/>
                </a:moveTo>
                <a:lnTo>
                  <a:pt x="91" y="40"/>
                </a:lnTo>
                <a:lnTo>
                  <a:pt x="117" y="73"/>
                </a:lnTo>
                <a:lnTo>
                  <a:pt x="176" y="0"/>
                </a:lnTo>
                <a:lnTo>
                  <a:pt x="287" y="148"/>
                </a:lnTo>
                <a:lnTo>
                  <a:pt x="0" y="14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716" name="Google Shape;5716;p24"/>
          <p:cNvGrpSpPr/>
          <p:nvPr/>
        </p:nvGrpSpPr>
        <p:grpSpPr>
          <a:xfrm>
            <a:off x="7181849" y="1268413"/>
            <a:ext cx="333375" cy="334963"/>
            <a:chOff x="7350125" y="1268413"/>
            <a:chExt cx="333375" cy="334963"/>
          </a:xfrm>
        </p:grpSpPr>
        <p:sp>
          <p:nvSpPr>
            <p:cNvPr id="5717" name="Google Shape;5717;p24"/>
            <p:cNvSpPr/>
            <p:nvPr/>
          </p:nvSpPr>
          <p:spPr>
            <a:xfrm>
              <a:off x="7350125" y="1268413"/>
              <a:ext cx="333375" cy="334963"/>
            </a:xfrm>
            <a:custGeom>
              <a:rect b="b" l="l" r="r" t="t"/>
              <a:pathLst>
                <a:path extrusionOk="0" h="354" w="353">
                  <a:moveTo>
                    <a:pt x="353" y="177"/>
                  </a:moveTo>
                  <a:cubicBezTo>
                    <a:pt x="353" y="275"/>
                    <a:pt x="274" y="354"/>
                    <a:pt x="177" y="354"/>
                  </a:cubicBezTo>
                  <a:cubicBezTo>
                    <a:pt x="79" y="354"/>
                    <a:pt x="0" y="275"/>
                    <a:pt x="0" y="177"/>
                  </a:cubicBezTo>
                  <a:cubicBezTo>
                    <a:pt x="0" y="80"/>
                    <a:pt x="79" y="0"/>
                    <a:pt x="177" y="0"/>
                  </a:cubicBezTo>
                  <a:cubicBezTo>
                    <a:pt x="274" y="0"/>
                    <a:pt x="353" y="80"/>
                    <a:pt x="353" y="177"/>
                  </a:cubicBezTo>
                  <a:close/>
                  <a:moveTo>
                    <a:pt x="177" y="33"/>
                  </a:moveTo>
                  <a:cubicBezTo>
                    <a:pt x="97" y="33"/>
                    <a:pt x="33" y="97"/>
                    <a:pt x="33" y="177"/>
                  </a:cubicBezTo>
                  <a:cubicBezTo>
                    <a:pt x="33" y="257"/>
                    <a:pt x="97" y="321"/>
                    <a:pt x="177" y="321"/>
                  </a:cubicBezTo>
                  <a:cubicBezTo>
                    <a:pt x="257" y="321"/>
                    <a:pt x="321" y="257"/>
                    <a:pt x="321" y="177"/>
                  </a:cubicBezTo>
                  <a:cubicBezTo>
                    <a:pt x="321" y="97"/>
                    <a:pt x="257" y="33"/>
                    <a:pt x="177" y="3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8" name="Google Shape;5718;p24"/>
            <p:cNvSpPr/>
            <p:nvPr/>
          </p:nvSpPr>
          <p:spPr>
            <a:xfrm>
              <a:off x="7400925" y="1344613"/>
              <a:ext cx="104775" cy="117475"/>
            </a:xfrm>
            <a:custGeom>
              <a:rect b="b" l="l" r="r" t="t"/>
              <a:pathLst>
                <a:path extrusionOk="0" h="124" w="111">
                  <a:moveTo>
                    <a:pt x="91" y="15"/>
                  </a:moveTo>
                  <a:cubicBezTo>
                    <a:pt x="111" y="29"/>
                    <a:pt x="108" y="67"/>
                    <a:pt x="91" y="92"/>
                  </a:cubicBezTo>
                  <a:cubicBezTo>
                    <a:pt x="74" y="116"/>
                    <a:pt x="43" y="124"/>
                    <a:pt x="23" y="109"/>
                  </a:cubicBezTo>
                  <a:cubicBezTo>
                    <a:pt x="3" y="94"/>
                    <a:pt x="0" y="63"/>
                    <a:pt x="18" y="39"/>
                  </a:cubicBezTo>
                  <a:cubicBezTo>
                    <a:pt x="35" y="15"/>
                    <a:pt x="71" y="0"/>
                    <a:pt x="91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9" name="Google Shape;5719;p24"/>
            <p:cNvSpPr/>
            <p:nvPr/>
          </p:nvSpPr>
          <p:spPr>
            <a:xfrm>
              <a:off x="7461250" y="1439863"/>
              <a:ext cx="106363" cy="114300"/>
            </a:xfrm>
            <a:custGeom>
              <a:rect b="b" l="l" r="r" t="t"/>
              <a:pathLst>
                <a:path extrusionOk="0" h="121" w="112">
                  <a:moveTo>
                    <a:pt x="19" y="16"/>
                  </a:moveTo>
                  <a:cubicBezTo>
                    <a:pt x="38" y="0"/>
                    <a:pt x="74" y="12"/>
                    <a:pt x="93" y="35"/>
                  </a:cubicBezTo>
                  <a:cubicBezTo>
                    <a:pt x="112" y="58"/>
                    <a:pt x="112" y="89"/>
                    <a:pt x="93" y="105"/>
                  </a:cubicBezTo>
                  <a:cubicBezTo>
                    <a:pt x="74" y="121"/>
                    <a:pt x="43" y="116"/>
                    <a:pt x="24" y="93"/>
                  </a:cubicBezTo>
                  <a:cubicBezTo>
                    <a:pt x="5" y="70"/>
                    <a:pt x="0" y="32"/>
                    <a:pt x="19" y="1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0" name="Google Shape;5720;p24"/>
            <p:cNvSpPr/>
            <p:nvPr/>
          </p:nvSpPr>
          <p:spPr>
            <a:xfrm>
              <a:off x="7524750" y="1349375"/>
              <a:ext cx="85725" cy="111125"/>
            </a:xfrm>
            <a:custGeom>
              <a:rect b="b" l="l" r="r" t="t"/>
              <a:pathLst>
                <a:path extrusionOk="0" h="117" w="91">
                  <a:moveTo>
                    <a:pt x="45" y="0"/>
                  </a:moveTo>
                  <a:cubicBezTo>
                    <a:pt x="70" y="0"/>
                    <a:pt x="90" y="33"/>
                    <a:pt x="90" y="63"/>
                  </a:cubicBezTo>
                  <a:cubicBezTo>
                    <a:pt x="91" y="92"/>
                    <a:pt x="71" y="117"/>
                    <a:pt x="46" y="117"/>
                  </a:cubicBezTo>
                  <a:cubicBezTo>
                    <a:pt x="21" y="117"/>
                    <a:pt x="0" y="93"/>
                    <a:pt x="0" y="63"/>
                  </a:cubicBezTo>
                  <a:cubicBezTo>
                    <a:pt x="0" y="34"/>
                    <a:pt x="20" y="1"/>
                    <a:pt x="45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21" name="Google Shape;5721;p24"/>
          <p:cNvGrpSpPr/>
          <p:nvPr/>
        </p:nvGrpSpPr>
        <p:grpSpPr>
          <a:xfrm>
            <a:off x="6665912" y="654050"/>
            <a:ext cx="241300" cy="474663"/>
            <a:chOff x="6665912" y="654050"/>
            <a:chExt cx="241300" cy="474663"/>
          </a:xfrm>
        </p:grpSpPr>
        <p:sp>
          <p:nvSpPr>
            <p:cNvPr id="5722" name="Google Shape;5722;p24"/>
            <p:cNvSpPr/>
            <p:nvPr/>
          </p:nvSpPr>
          <p:spPr>
            <a:xfrm>
              <a:off x="6702424" y="654050"/>
              <a:ext cx="38100" cy="106363"/>
            </a:xfrm>
            <a:custGeom>
              <a:rect b="b" l="l" r="r" t="t"/>
              <a:pathLst>
                <a:path extrusionOk="0" h="112" w="41">
                  <a:moveTo>
                    <a:pt x="41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0"/>
                    <a:pt x="21" y="0"/>
                  </a:cubicBezTo>
                  <a:cubicBezTo>
                    <a:pt x="41" y="0"/>
                    <a:pt x="41" y="16"/>
                    <a:pt x="41" y="16"/>
                  </a:cubicBezTo>
                  <a:lnTo>
                    <a:pt x="41" y="1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3" name="Google Shape;5723;p24"/>
            <p:cNvSpPr/>
            <p:nvPr/>
          </p:nvSpPr>
          <p:spPr>
            <a:xfrm>
              <a:off x="6770687" y="963613"/>
              <a:ext cx="31750" cy="165100"/>
            </a:xfrm>
            <a:custGeom>
              <a:rect b="b" l="l" r="r" t="t"/>
              <a:pathLst>
                <a:path extrusionOk="0" h="174" w="32">
                  <a:moveTo>
                    <a:pt x="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58"/>
                    <a:pt x="32" y="174"/>
                    <a:pt x="16" y="174"/>
                  </a:cubicBezTo>
                  <a:cubicBezTo>
                    <a:pt x="1" y="174"/>
                    <a:pt x="0" y="158"/>
                    <a:pt x="0" y="1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4" name="Google Shape;5724;p24"/>
            <p:cNvSpPr/>
            <p:nvPr/>
          </p:nvSpPr>
          <p:spPr>
            <a:xfrm>
              <a:off x="6831012" y="654050"/>
              <a:ext cx="38100" cy="106363"/>
            </a:xfrm>
            <a:custGeom>
              <a:rect b="b" l="l" r="r" t="t"/>
              <a:pathLst>
                <a:path extrusionOk="0" h="112" w="41">
                  <a:moveTo>
                    <a:pt x="41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0"/>
                    <a:pt x="21" y="0"/>
                  </a:cubicBezTo>
                  <a:cubicBezTo>
                    <a:pt x="41" y="0"/>
                    <a:pt x="41" y="16"/>
                    <a:pt x="41" y="16"/>
                  </a:cubicBezTo>
                  <a:lnTo>
                    <a:pt x="41" y="11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5" name="Google Shape;5725;p24"/>
            <p:cNvSpPr/>
            <p:nvPr/>
          </p:nvSpPr>
          <p:spPr>
            <a:xfrm>
              <a:off x="6665912" y="768350"/>
              <a:ext cx="241300" cy="182563"/>
            </a:xfrm>
            <a:custGeom>
              <a:rect b="b" l="l" r="r" t="t"/>
              <a:pathLst>
                <a:path extrusionOk="0" h="194" w="255">
                  <a:moveTo>
                    <a:pt x="0" y="0"/>
                  </a:moveTo>
                  <a:cubicBezTo>
                    <a:pt x="255" y="0"/>
                    <a:pt x="255" y="0"/>
                    <a:pt x="255" y="0"/>
                  </a:cubicBezTo>
                  <a:cubicBezTo>
                    <a:pt x="255" y="49"/>
                    <a:pt x="255" y="49"/>
                    <a:pt x="255" y="49"/>
                  </a:cubicBezTo>
                  <a:cubicBezTo>
                    <a:pt x="239" y="49"/>
                    <a:pt x="239" y="49"/>
                    <a:pt x="239" y="49"/>
                  </a:cubicBezTo>
                  <a:cubicBezTo>
                    <a:pt x="239" y="49"/>
                    <a:pt x="243" y="130"/>
                    <a:pt x="180" y="170"/>
                  </a:cubicBezTo>
                  <a:cubicBezTo>
                    <a:pt x="180" y="194"/>
                    <a:pt x="180" y="194"/>
                    <a:pt x="180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1" y="172"/>
                    <a:pt x="12" y="149"/>
                    <a:pt x="18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26" name="Google Shape;5726;p24"/>
          <p:cNvGrpSpPr/>
          <p:nvPr/>
        </p:nvGrpSpPr>
        <p:grpSpPr>
          <a:xfrm>
            <a:off x="6043612" y="2908300"/>
            <a:ext cx="369888" cy="339725"/>
            <a:chOff x="6211888" y="2908300"/>
            <a:chExt cx="369888" cy="339725"/>
          </a:xfrm>
        </p:grpSpPr>
        <p:sp>
          <p:nvSpPr>
            <p:cNvPr id="5727" name="Google Shape;5727;p24"/>
            <p:cNvSpPr/>
            <p:nvPr/>
          </p:nvSpPr>
          <p:spPr>
            <a:xfrm>
              <a:off x="6211888" y="2908300"/>
              <a:ext cx="369888" cy="260350"/>
            </a:xfrm>
            <a:custGeom>
              <a:rect b="b" l="l" r="r" t="t"/>
              <a:pathLst>
                <a:path extrusionOk="0" h="275" w="391">
                  <a:moveTo>
                    <a:pt x="391" y="250"/>
                  </a:moveTo>
                  <a:cubicBezTo>
                    <a:pt x="391" y="263"/>
                    <a:pt x="379" y="275"/>
                    <a:pt x="365" y="275"/>
                  </a:cubicBezTo>
                  <a:cubicBezTo>
                    <a:pt x="25" y="275"/>
                    <a:pt x="25" y="275"/>
                    <a:pt x="25" y="275"/>
                  </a:cubicBezTo>
                  <a:cubicBezTo>
                    <a:pt x="11" y="275"/>
                    <a:pt x="0" y="263"/>
                    <a:pt x="0" y="25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79" y="0"/>
                    <a:pt x="391" y="12"/>
                    <a:pt x="391" y="26"/>
                  </a:cubicBezTo>
                  <a:lnTo>
                    <a:pt x="391" y="250"/>
                  </a:lnTo>
                  <a:close/>
                  <a:moveTo>
                    <a:pt x="365" y="34"/>
                  </a:moveTo>
                  <a:cubicBezTo>
                    <a:pt x="365" y="27"/>
                    <a:pt x="360" y="22"/>
                    <a:pt x="35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27" y="22"/>
                    <a:pt x="21" y="27"/>
                    <a:pt x="21" y="34"/>
                  </a:cubicBezTo>
                  <a:cubicBezTo>
                    <a:pt x="21" y="227"/>
                    <a:pt x="21" y="227"/>
                    <a:pt x="21" y="227"/>
                  </a:cubicBezTo>
                  <a:cubicBezTo>
                    <a:pt x="21" y="234"/>
                    <a:pt x="27" y="239"/>
                    <a:pt x="34" y="239"/>
                  </a:cubicBezTo>
                  <a:cubicBezTo>
                    <a:pt x="353" y="239"/>
                    <a:pt x="353" y="239"/>
                    <a:pt x="353" y="239"/>
                  </a:cubicBezTo>
                  <a:cubicBezTo>
                    <a:pt x="360" y="239"/>
                    <a:pt x="365" y="234"/>
                    <a:pt x="365" y="227"/>
                  </a:cubicBezTo>
                  <a:lnTo>
                    <a:pt x="365" y="3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8" name="Google Shape;5728;p24"/>
            <p:cNvSpPr/>
            <p:nvPr/>
          </p:nvSpPr>
          <p:spPr>
            <a:xfrm>
              <a:off x="6367463" y="2981325"/>
              <a:ext cx="71438" cy="100013"/>
            </a:xfrm>
            <a:custGeom>
              <a:rect b="b" l="l" r="r" t="t"/>
              <a:pathLst>
                <a:path extrusionOk="0" h="63" w="45">
                  <a:moveTo>
                    <a:pt x="1" y="0"/>
                  </a:moveTo>
                  <a:lnTo>
                    <a:pt x="45" y="32"/>
                  </a:lnTo>
                  <a:lnTo>
                    <a:pt x="0" y="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9" name="Google Shape;5729;p24"/>
            <p:cNvSpPr/>
            <p:nvPr/>
          </p:nvSpPr>
          <p:spPr>
            <a:xfrm>
              <a:off x="6397625" y="3162300"/>
              <a:ext cx="103188" cy="85725"/>
            </a:xfrm>
            <a:custGeom>
              <a:rect b="b" l="l" r="r" t="t"/>
              <a:pathLst>
                <a:path extrusionOk="0" h="54" w="65">
                  <a:moveTo>
                    <a:pt x="0" y="0"/>
                  </a:moveTo>
                  <a:lnTo>
                    <a:pt x="64" y="0"/>
                  </a:lnTo>
                  <a:lnTo>
                    <a:pt x="65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30" name="Google Shape;5730;p24"/>
          <p:cNvSpPr/>
          <p:nvPr/>
        </p:nvSpPr>
        <p:spPr>
          <a:xfrm>
            <a:off x="6599237" y="2890838"/>
            <a:ext cx="373063" cy="374650"/>
          </a:xfrm>
          <a:custGeom>
            <a:rect b="b" l="l" r="r" t="t"/>
            <a:pathLst>
              <a:path extrusionOk="0" h="395" w="395">
                <a:moveTo>
                  <a:pt x="325" y="325"/>
                </a:moveTo>
                <a:cubicBezTo>
                  <a:pt x="254" y="395"/>
                  <a:pt x="140" y="395"/>
                  <a:pt x="70" y="325"/>
                </a:cubicBezTo>
                <a:cubicBezTo>
                  <a:pt x="0" y="254"/>
                  <a:pt x="0" y="141"/>
                  <a:pt x="70" y="70"/>
                </a:cubicBezTo>
                <a:cubicBezTo>
                  <a:pt x="140" y="0"/>
                  <a:pt x="254" y="0"/>
                  <a:pt x="325" y="70"/>
                </a:cubicBezTo>
                <a:cubicBezTo>
                  <a:pt x="395" y="141"/>
                  <a:pt x="395" y="254"/>
                  <a:pt x="325" y="325"/>
                </a:cubicBezTo>
                <a:close/>
                <a:moveTo>
                  <a:pt x="174" y="71"/>
                </a:moveTo>
                <a:cubicBezTo>
                  <a:pt x="142" y="105"/>
                  <a:pt x="142" y="105"/>
                  <a:pt x="142" y="105"/>
                </a:cubicBezTo>
                <a:cubicBezTo>
                  <a:pt x="124" y="85"/>
                  <a:pt x="124" y="85"/>
                  <a:pt x="124" y="85"/>
                </a:cubicBezTo>
                <a:cubicBezTo>
                  <a:pt x="92" y="118"/>
                  <a:pt x="92" y="118"/>
                  <a:pt x="92" y="118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75" y="174"/>
                  <a:pt x="75" y="174"/>
                  <a:pt x="75" y="174"/>
                </a:cubicBezTo>
                <a:cubicBezTo>
                  <a:pt x="175" y="175"/>
                  <a:pt x="175" y="175"/>
                  <a:pt x="175" y="175"/>
                </a:cubicBezTo>
                <a:cubicBezTo>
                  <a:pt x="174" y="71"/>
                  <a:pt x="174" y="71"/>
                  <a:pt x="174" y="71"/>
                </a:cubicBezTo>
                <a:close/>
                <a:moveTo>
                  <a:pt x="174" y="223"/>
                </a:moveTo>
                <a:cubicBezTo>
                  <a:pt x="74" y="219"/>
                  <a:pt x="74" y="219"/>
                  <a:pt x="74" y="219"/>
                </a:cubicBezTo>
                <a:cubicBezTo>
                  <a:pt x="110" y="256"/>
                  <a:pt x="110" y="256"/>
                  <a:pt x="110" y="256"/>
                </a:cubicBezTo>
                <a:cubicBezTo>
                  <a:pt x="91" y="276"/>
                  <a:pt x="91" y="276"/>
                  <a:pt x="91" y="276"/>
                </a:cubicBezTo>
                <a:cubicBezTo>
                  <a:pt x="122" y="308"/>
                  <a:pt x="122" y="308"/>
                  <a:pt x="122" y="308"/>
                </a:cubicBezTo>
                <a:cubicBezTo>
                  <a:pt x="142" y="289"/>
                  <a:pt x="142" y="289"/>
                  <a:pt x="142" y="289"/>
                </a:cubicBezTo>
                <a:cubicBezTo>
                  <a:pt x="175" y="323"/>
                  <a:pt x="175" y="323"/>
                  <a:pt x="175" y="323"/>
                </a:cubicBezTo>
                <a:cubicBezTo>
                  <a:pt x="174" y="223"/>
                  <a:pt x="174" y="223"/>
                  <a:pt x="174" y="223"/>
                </a:cubicBezTo>
                <a:close/>
                <a:moveTo>
                  <a:pt x="220" y="323"/>
                </a:moveTo>
                <a:cubicBezTo>
                  <a:pt x="253" y="288"/>
                  <a:pt x="253" y="288"/>
                  <a:pt x="253" y="288"/>
                </a:cubicBezTo>
                <a:cubicBezTo>
                  <a:pt x="272" y="306"/>
                  <a:pt x="272" y="306"/>
                  <a:pt x="272" y="306"/>
                </a:cubicBezTo>
                <a:cubicBezTo>
                  <a:pt x="303" y="274"/>
                  <a:pt x="303" y="274"/>
                  <a:pt x="303" y="274"/>
                </a:cubicBezTo>
                <a:cubicBezTo>
                  <a:pt x="284" y="255"/>
                  <a:pt x="284" y="255"/>
                  <a:pt x="284" y="255"/>
                </a:cubicBezTo>
                <a:cubicBezTo>
                  <a:pt x="318" y="219"/>
                  <a:pt x="318" y="219"/>
                  <a:pt x="318" y="219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0" y="323"/>
                  <a:pt x="220" y="323"/>
                  <a:pt x="220" y="323"/>
                </a:cubicBezTo>
                <a:close/>
                <a:moveTo>
                  <a:pt x="305" y="120"/>
                </a:moveTo>
                <a:cubicBezTo>
                  <a:pt x="273" y="87"/>
                  <a:pt x="273" y="87"/>
                  <a:pt x="273" y="87"/>
                </a:cubicBezTo>
                <a:cubicBezTo>
                  <a:pt x="255" y="107"/>
                  <a:pt x="255" y="107"/>
                  <a:pt x="255" y="107"/>
                </a:cubicBezTo>
                <a:cubicBezTo>
                  <a:pt x="221" y="71"/>
                  <a:pt x="221" y="71"/>
                  <a:pt x="221" y="71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319" y="174"/>
                  <a:pt x="319" y="174"/>
                  <a:pt x="319" y="174"/>
                </a:cubicBezTo>
                <a:cubicBezTo>
                  <a:pt x="287" y="140"/>
                  <a:pt x="287" y="140"/>
                  <a:pt x="287" y="140"/>
                </a:cubicBezTo>
                <a:cubicBezTo>
                  <a:pt x="305" y="120"/>
                  <a:pt x="305" y="120"/>
                  <a:pt x="305" y="1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1" name="Google Shape;5731;p24"/>
          <p:cNvSpPr/>
          <p:nvPr/>
        </p:nvSpPr>
        <p:spPr>
          <a:xfrm>
            <a:off x="7724774" y="3433763"/>
            <a:ext cx="374650" cy="374650"/>
          </a:xfrm>
          <a:custGeom>
            <a:rect b="b" l="l" r="r" t="t"/>
            <a:pathLst>
              <a:path extrusionOk="0" h="395" w="395">
                <a:moveTo>
                  <a:pt x="325" y="325"/>
                </a:moveTo>
                <a:cubicBezTo>
                  <a:pt x="254" y="395"/>
                  <a:pt x="140" y="395"/>
                  <a:pt x="70" y="325"/>
                </a:cubicBezTo>
                <a:cubicBezTo>
                  <a:pt x="0" y="255"/>
                  <a:pt x="0" y="141"/>
                  <a:pt x="70" y="71"/>
                </a:cubicBezTo>
                <a:cubicBezTo>
                  <a:pt x="140" y="0"/>
                  <a:pt x="254" y="0"/>
                  <a:pt x="325" y="71"/>
                </a:cubicBezTo>
                <a:cubicBezTo>
                  <a:pt x="395" y="141"/>
                  <a:pt x="395" y="255"/>
                  <a:pt x="325" y="325"/>
                </a:cubicBezTo>
                <a:close/>
                <a:moveTo>
                  <a:pt x="107" y="265"/>
                </a:moveTo>
                <a:cubicBezTo>
                  <a:pt x="175" y="310"/>
                  <a:pt x="175" y="310"/>
                  <a:pt x="175" y="310"/>
                </a:cubicBezTo>
                <a:cubicBezTo>
                  <a:pt x="175" y="220"/>
                  <a:pt x="175" y="220"/>
                  <a:pt x="175" y="220"/>
                </a:cubicBezTo>
                <a:cubicBezTo>
                  <a:pt x="107" y="175"/>
                  <a:pt x="107" y="175"/>
                  <a:pt x="107" y="175"/>
                </a:cubicBezTo>
                <a:cubicBezTo>
                  <a:pt x="107" y="265"/>
                  <a:pt x="107" y="265"/>
                  <a:pt x="107" y="265"/>
                </a:cubicBezTo>
                <a:close/>
                <a:moveTo>
                  <a:pt x="197" y="85"/>
                </a:moveTo>
                <a:cubicBezTo>
                  <a:pt x="107" y="153"/>
                  <a:pt x="107" y="153"/>
                  <a:pt x="107" y="153"/>
                </a:cubicBezTo>
                <a:cubicBezTo>
                  <a:pt x="197" y="220"/>
                  <a:pt x="197" y="220"/>
                  <a:pt x="197" y="220"/>
                </a:cubicBezTo>
                <a:cubicBezTo>
                  <a:pt x="287" y="153"/>
                  <a:pt x="287" y="153"/>
                  <a:pt x="287" y="153"/>
                </a:cubicBezTo>
                <a:cubicBezTo>
                  <a:pt x="197" y="85"/>
                  <a:pt x="197" y="85"/>
                  <a:pt x="197" y="85"/>
                </a:cubicBezTo>
                <a:close/>
                <a:moveTo>
                  <a:pt x="287" y="175"/>
                </a:moveTo>
                <a:cubicBezTo>
                  <a:pt x="197" y="243"/>
                  <a:pt x="197" y="243"/>
                  <a:pt x="197" y="243"/>
                </a:cubicBezTo>
                <a:cubicBezTo>
                  <a:pt x="197" y="310"/>
                  <a:pt x="197" y="310"/>
                  <a:pt x="197" y="310"/>
                </a:cubicBezTo>
                <a:cubicBezTo>
                  <a:pt x="287" y="265"/>
                  <a:pt x="287" y="265"/>
                  <a:pt x="287" y="265"/>
                </a:cubicBezTo>
                <a:cubicBezTo>
                  <a:pt x="287" y="175"/>
                  <a:pt x="287" y="175"/>
                  <a:pt x="287" y="17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2" name="Google Shape;5732;p24"/>
          <p:cNvSpPr/>
          <p:nvPr/>
        </p:nvSpPr>
        <p:spPr>
          <a:xfrm>
            <a:off x="3301999" y="704850"/>
            <a:ext cx="374650" cy="373063"/>
          </a:xfrm>
          <a:custGeom>
            <a:rect b="b" l="l" r="r" t="t"/>
            <a:pathLst>
              <a:path extrusionOk="0" h="395" w="395">
                <a:moveTo>
                  <a:pt x="324" y="325"/>
                </a:moveTo>
                <a:cubicBezTo>
                  <a:pt x="254" y="395"/>
                  <a:pt x="140" y="395"/>
                  <a:pt x="70" y="325"/>
                </a:cubicBezTo>
                <a:cubicBezTo>
                  <a:pt x="0" y="254"/>
                  <a:pt x="0" y="140"/>
                  <a:pt x="70" y="70"/>
                </a:cubicBezTo>
                <a:cubicBezTo>
                  <a:pt x="140" y="0"/>
                  <a:pt x="254" y="0"/>
                  <a:pt x="324" y="70"/>
                </a:cubicBezTo>
                <a:cubicBezTo>
                  <a:pt x="395" y="140"/>
                  <a:pt x="395" y="254"/>
                  <a:pt x="324" y="325"/>
                </a:cubicBezTo>
                <a:close/>
                <a:moveTo>
                  <a:pt x="260" y="153"/>
                </a:moveTo>
                <a:cubicBezTo>
                  <a:pt x="260" y="153"/>
                  <a:pt x="260" y="153"/>
                  <a:pt x="260" y="152"/>
                </a:cubicBezTo>
                <a:cubicBezTo>
                  <a:pt x="260" y="128"/>
                  <a:pt x="237" y="107"/>
                  <a:pt x="210" y="107"/>
                </a:cubicBezTo>
                <a:cubicBezTo>
                  <a:pt x="182" y="107"/>
                  <a:pt x="160" y="128"/>
                  <a:pt x="160" y="152"/>
                </a:cubicBezTo>
                <a:cubicBezTo>
                  <a:pt x="160" y="153"/>
                  <a:pt x="160" y="153"/>
                  <a:pt x="160" y="154"/>
                </a:cubicBezTo>
                <a:cubicBezTo>
                  <a:pt x="156" y="153"/>
                  <a:pt x="152" y="152"/>
                  <a:pt x="147" y="152"/>
                </a:cubicBezTo>
                <a:cubicBezTo>
                  <a:pt x="113" y="152"/>
                  <a:pt x="85" y="178"/>
                  <a:pt x="85" y="209"/>
                </a:cubicBezTo>
                <a:cubicBezTo>
                  <a:pt x="85" y="236"/>
                  <a:pt x="106" y="259"/>
                  <a:pt x="135" y="264"/>
                </a:cubicBezTo>
                <a:cubicBezTo>
                  <a:pt x="135" y="265"/>
                  <a:pt x="135" y="265"/>
                  <a:pt x="135" y="265"/>
                </a:cubicBezTo>
                <a:cubicBezTo>
                  <a:pt x="260" y="265"/>
                  <a:pt x="260" y="265"/>
                  <a:pt x="260" y="265"/>
                </a:cubicBezTo>
                <a:cubicBezTo>
                  <a:pt x="260" y="264"/>
                  <a:pt x="260" y="264"/>
                  <a:pt x="260" y="264"/>
                </a:cubicBezTo>
                <a:cubicBezTo>
                  <a:pt x="288" y="259"/>
                  <a:pt x="310" y="236"/>
                  <a:pt x="310" y="209"/>
                </a:cubicBezTo>
                <a:cubicBezTo>
                  <a:pt x="310" y="181"/>
                  <a:pt x="288" y="159"/>
                  <a:pt x="260" y="1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3" name="Google Shape;5733;p24"/>
          <p:cNvSpPr/>
          <p:nvPr/>
        </p:nvSpPr>
        <p:spPr>
          <a:xfrm>
            <a:off x="4957762" y="220663"/>
            <a:ext cx="382588" cy="277813"/>
          </a:xfrm>
          <a:custGeom>
            <a:rect b="b" l="l" r="r" t="t"/>
            <a:pathLst>
              <a:path extrusionOk="0" h="294" w="405">
                <a:moveTo>
                  <a:pt x="349" y="36"/>
                </a:moveTo>
                <a:cubicBezTo>
                  <a:pt x="319" y="36"/>
                  <a:pt x="294" y="61"/>
                  <a:pt x="294" y="91"/>
                </a:cubicBezTo>
                <a:cubicBezTo>
                  <a:pt x="294" y="102"/>
                  <a:pt x="298" y="111"/>
                  <a:pt x="303" y="120"/>
                </a:cubicBezTo>
                <a:cubicBezTo>
                  <a:pt x="260" y="184"/>
                  <a:pt x="260" y="184"/>
                  <a:pt x="260" y="184"/>
                </a:cubicBezTo>
                <a:cubicBezTo>
                  <a:pt x="260" y="184"/>
                  <a:pt x="260" y="184"/>
                  <a:pt x="260" y="184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6" y="76"/>
                  <a:pt x="221" y="66"/>
                  <a:pt x="221" y="55"/>
                </a:cubicBezTo>
                <a:cubicBezTo>
                  <a:pt x="221" y="24"/>
                  <a:pt x="196" y="0"/>
                  <a:pt x="165" y="0"/>
                </a:cubicBezTo>
                <a:cubicBezTo>
                  <a:pt x="135" y="0"/>
                  <a:pt x="110" y="24"/>
                  <a:pt x="110" y="55"/>
                </a:cubicBezTo>
                <a:cubicBezTo>
                  <a:pt x="110" y="66"/>
                  <a:pt x="115" y="77"/>
                  <a:pt x="121" y="85"/>
                </a:cubicBezTo>
                <a:cubicBezTo>
                  <a:pt x="70" y="187"/>
                  <a:pt x="70" y="187"/>
                  <a:pt x="70" y="187"/>
                </a:cubicBezTo>
                <a:cubicBezTo>
                  <a:pt x="65" y="185"/>
                  <a:pt x="60" y="183"/>
                  <a:pt x="55" y="183"/>
                </a:cubicBezTo>
                <a:cubicBezTo>
                  <a:pt x="24" y="183"/>
                  <a:pt x="0" y="208"/>
                  <a:pt x="0" y="239"/>
                </a:cubicBezTo>
                <a:cubicBezTo>
                  <a:pt x="0" y="269"/>
                  <a:pt x="24" y="294"/>
                  <a:pt x="55" y="294"/>
                </a:cubicBezTo>
                <a:cubicBezTo>
                  <a:pt x="85" y="294"/>
                  <a:pt x="110" y="269"/>
                  <a:pt x="110" y="239"/>
                </a:cubicBezTo>
                <a:cubicBezTo>
                  <a:pt x="110" y="227"/>
                  <a:pt x="106" y="217"/>
                  <a:pt x="100" y="208"/>
                </a:cubicBezTo>
                <a:cubicBezTo>
                  <a:pt x="150" y="107"/>
                  <a:pt x="150" y="107"/>
                  <a:pt x="150" y="107"/>
                </a:cubicBezTo>
                <a:cubicBezTo>
                  <a:pt x="155" y="108"/>
                  <a:pt x="160" y="110"/>
                  <a:pt x="165" y="110"/>
                </a:cubicBezTo>
                <a:cubicBezTo>
                  <a:pt x="171" y="110"/>
                  <a:pt x="175" y="108"/>
                  <a:pt x="180" y="107"/>
                </a:cubicBezTo>
                <a:cubicBezTo>
                  <a:pt x="227" y="201"/>
                  <a:pt x="227" y="201"/>
                  <a:pt x="227" y="201"/>
                </a:cubicBezTo>
                <a:cubicBezTo>
                  <a:pt x="223" y="206"/>
                  <a:pt x="221" y="213"/>
                  <a:pt x="221" y="220"/>
                </a:cubicBezTo>
                <a:cubicBezTo>
                  <a:pt x="221" y="241"/>
                  <a:pt x="237" y="257"/>
                  <a:pt x="257" y="257"/>
                </a:cubicBezTo>
                <a:cubicBezTo>
                  <a:pt x="278" y="257"/>
                  <a:pt x="294" y="241"/>
                  <a:pt x="294" y="220"/>
                </a:cubicBezTo>
                <a:cubicBezTo>
                  <a:pt x="294" y="214"/>
                  <a:pt x="292" y="209"/>
                  <a:pt x="290" y="204"/>
                </a:cubicBezTo>
                <a:cubicBezTo>
                  <a:pt x="331" y="143"/>
                  <a:pt x="331" y="143"/>
                  <a:pt x="331" y="143"/>
                </a:cubicBezTo>
                <a:cubicBezTo>
                  <a:pt x="336" y="145"/>
                  <a:pt x="343" y="147"/>
                  <a:pt x="349" y="147"/>
                </a:cubicBezTo>
                <a:cubicBezTo>
                  <a:pt x="380" y="147"/>
                  <a:pt x="405" y="122"/>
                  <a:pt x="405" y="91"/>
                </a:cubicBezTo>
                <a:cubicBezTo>
                  <a:pt x="405" y="61"/>
                  <a:pt x="380" y="36"/>
                  <a:pt x="349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4" name="Google Shape;5734;p24"/>
          <p:cNvSpPr/>
          <p:nvPr/>
        </p:nvSpPr>
        <p:spPr>
          <a:xfrm>
            <a:off x="7138987" y="682625"/>
            <a:ext cx="419100" cy="417513"/>
          </a:xfrm>
          <a:custGeom>
            <a:rect b="b" l="l" r="r" t="t"/>
            <a:pathLst>
              <a:path extrusionOk="0" h="441" w="442">
                <a:moveTo>
                  <a:pt x="221" y="0"/>
                </a:moveTo>
                <a:cubicBezTo>
                  <a:pt x="99" y="0"/>
                  <a:pt x="0" y="99"/>
                  <a:pt x="0" y="220"/>
                </a:cubicBezTo>
                <a:cubicBezTo>
                  <a:pt x="0" y="342"/>
                  <a:pt x="99" y="441"/>
                  <a:pt x="221" y="441"/>
                </a:cubicBezTo>
                <a:cubicBezTo>
                  <a:pt x="343" y="441"/>
                  <a:pt x="442" y="342"/>
                  <a:pt x="442" y="220"/>
                </a:cubicBezTo>
                <a:cubicBezTo>
                  <a:pt x="442" y="99"/>
                  <a:pt x="343" y="0"/>
                  <a:pt x="221" y="0"/>
                </a:cubicBezTo>
                <a:close/>
                <a:moveTo>
                  <a:pt x="278" y="213"/>
                </a:moveTo>
                <a:cubicBezTo>
                  <a:pt x="277" y="210"/>
                  <a:pt x="275" y="206"/>
                  <a:pt x="274" y="203"/>
                </a:cubicBezTo>
                <a:cubicBezTo>
                  <a:pt x="270" y="194"/>
                  <a:pt x="266" y="185"/>
                  <a:pt x="262" y="176"/>
                </a:cubicBezTo>
                <a:cubicBezTo>
                  <a:pt x="331" y="147"/>
                  <a:pt x="363" y="107"/>
                  <a:pt x="367" y="101"/>
                </a:cubicBezTo>
                <a:cubicBezTo>
                  <a:pt x="393" y="134"/>
                  <a:pt x="409" y="174"/>
                  <a:pt x="409" y="219"/>
                </a:cubicBezTo>
                <a:cubicBezTo>
                  <a:pt x="403" y="218"/>
                  <a:pt x="341" y="205"/>
                  <a:pt x="278" y="213"/>
                </a:cubicBezTo>
                <a:close/>
                <a:moveTo>
                  <a:pt x="247" y="148"/>
                </a:moveTo>
                <a:cubicBezTo>
                  <a:pt x="216" y="91"/>
                  <a:pt x="182" y="44"/>
                  <a:pt x="177" y="37"/>
                </a:cubicBezTo>
                <a:cubicBezTo>
                  <a:pt x="191" y="34"/>
                  <a:pt x="206" y="32"/>
                  <a:pt x="221" y="32"/>
                </a:cubicBezTo>
                <a:cubicBezTo>
                  <a:pt x="269" y="32"/>
                  <a:pt x="313" y="50"/>
                  <a:pt x="346" y="80"/>
                </a:cubicBezTo>
                <a:cubicBezTo>
                  <a:pt x="342" y="85"/>
                  <a:pt x="314" y="123"/>
                  <a:pt x="247" y="148"/>
                </a:cubicBezTo>
                <a:close/>
                <a:moveTo>
                  <a:pt x="36" y="182"/>
                </a:moveTo>
                <a:cubicBezTo>
                  <a:pt x="49" y="124"/>
                  <a:pt x="88" y="75"/>
                  <a:pt x="141" y="50"/>
                </a:cubicBezTo>
                <a:cubicBezTo>
                  <a:pt x="146" y="57"/>
                  <a:pt x="179" y="104"/>
                  <a:pt x="211" y="159"/>
                </a:cubicBezTo>
                <a:cubicBezTo>
                  <a:pt x="122" y="183"/>
                  <a:pt x="45" y="182"/>
                  <a:pt x="36" y="182"/>
                </a:cubicBezTo>
                <a:close/>
                <a:moveTo>
                  <a:pt x="226" y="188"/>
                </a:moveTo>
                <a:cubicBezTo>
                  <a:pt x="232" y="199"/>
                  <a:pt x="237" y="209"/>
                  <a:pt x="241" y="220"/>
                </a:cubicBezTo>
                <a:cubicBezTo>
                  <a:pt x="239" y="221"/>
                  <a:pt x="236" y="222"/>
                  <a:pt x="234" y="222"/>
                </a:cubicBezTo>
                <a:cubicBezTo>
                  <a:pt x="137" y="254"/>
                  <a:pt x="85" y="340"/>
                  <a:pt x="81" y="347"/>
                </a:cubicBezTo>
                <a:cubicBezTo>
                  <a:pt x="51" y="313"/>
                  <a:pt x="32" y="269"/>
                  <a:pt x="32" y="221"/>
                </a:cubicBezTo>
                <a:cubicBezTo>
                  <a:pt x="32" y="219"/>
                  <a:pt x="32" y="217"/>
                  <a:pt x="32" y="215"/>
                </a:cubicBezTo>
                <a:cubicBezTo>
                  <a:pt x="41" y="215"/>
                  <a:pt x="132" y="216"/>
                  <a:pt x="226" y="188"/>
                </a:cubicBezTo>
                <a:close/>
                <a:moveTo>
                  <a:pt x="253" y="252"/>
                </a:moveTo>
                <a:cubicBezTo>
                  <a:pt x="253" y="252"/>
                  <a:pt x="254" y="252"/>
                  <a:pt x="254" y="251"/>
                </a:cubicBezTo>
                <a:cubicBezTo>
                  <a:pt x="281" y="320"/>
                  <a:pt x="292" y="378"/>
                  <a:pt x="295" y="394"/>
                </a:cubicBezTo>
                <a:cubicBezTo>
                  <a:pt x="272" y="404"/>
                  <a:pt x="247" y="409"/>
                  <a:pt x="221" y="409"/>
                </a:cubicBezTo>
                <a:cubicBezTo>
                  <a:pt x="177" y="409"/>
                  <a:pt x="137" y="395"/>
                  <a:pt x="105" y="370"/>
                </a:cubicBezTo>
                <a:cubicBezTo>
                  <a:pt x="109" y="363"/>
                  <a:pt x="147" y="289"/>
                  <a:pt x="253" y="252"/>
                </a:cubicBezTo>
                <a:close/>
                <a:moveTo>
                  <a:pt x="407" y="251"/>
                </a:moveTo>
                <a:cubicBezTo>
                  <a:pt x="399" y="303"/>
                  <a:pt x="368" y="348"/>
                  <a:pt x="326" y="377"/>
                </a:cubicBezTo>
                <a:cubicBezTo>
                  <a:pt x="324" y="366"/>
                  <a:pt x="314" y="310"/>
                  <a:pt x="290" y="243"/>
                </a:cubicBezTo>
                <a:cubicBezTo>
                  <a:pt x="349" y="233"/>
                  <a:pt x="401" y="249"/>
                  <a:pt x="407" y="2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5" name="Google Shape;5735;p24"/>
          <p:cNvSpPr/>
          <p:nvPr/>
        </p:nvSpPr>
        <p:spPr>
          <a:xfrm>
            <a:off x="6664324" y="4024313"/>
            <a:ext cx="242888" cy="277813"/>
          </a:xfrm>
          <a:custGeom>
            <a:rect b="b" l="l" r="r" t="t"/>
            <a:pathLst>
              <a:path extrusionOk="0" h="175" w="153">
                <a:moveTo>
                  <a:pt x="0" y="0"/>
                </a:moveTo>
                <a:lnTo>
                  <a:pt x="0" y="175"/>
                </a:lnTo>
                <a:lnTo>
                  <a:pt x="153" y="88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6" name="Google Shape;5736;p24"/>
          <p:cNvSpPr/>
          <p:nvPr/>
        </p:nvSpPr>
        <p:spPr>
          <a:xfrm>
            <a:off x="5548312" y="2282825"/>
            <a:ext cx="279400" cy="417513"/>
          </a:xfrm>
          <a:custGeom>
            <a:rect b="b" l="l" r="r" t="t"/>
            <a:pathLst>
              <a:path extrusionOk="0" h="441" w="294">
                <a:moveTo>
                  <a:pt x="294" y="37"/>
                </a:moveTo>
                <a:cubicBezTo>
                  <a:pt x="294" y="16"/>
                  <a:pt x="277" y="0"/>
                  <a:pt x="25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404"/>
                  <a:pt x="0" y="404"/>
                  <a:pt x="0" y="404"/>
                </a:cubicBezTo>
                <a:cubicBezTo>
                  <a:pt x="0" y="425"/>
                  <a:pt x="16" y="441"/>
                  <a:pt x="36" y="441"/>
                </a:cubicBezTo>
                <a:cubicBezTo>
                  <a:pt x="257" y="441"/>
                  <a:pt x="257" y="441"/>
                  <a:pt x="257" y="441"/>
                </a:cubicBezTo>
                <a:cubicBezTo>
                  <a:pt x="277" y="441"/>
                  <a:pt x="294" y="425"/>
                  <a:pt x="294" y="404"/>
                </a:cubicBezTo>
                <a:cubicBezTo>
                  <a:pt x="294" y="37"/>
                  <a:pt x="294" y="37"/>
                  <a:pt x="294" y="37"/>
                </a:cubicBezTo>
                <a:close/>
                <a:moveTo>
                  <a:pt x="73" y="73"/>
                </a:moveTo>
                <a:cubicBezTo>
                  <a:pt x="220" y="73"/>
                  <a:pt x="220" y="73"/>
                  <a:pt x="220" y="73"/>
                </a:cubicBezTo>
                <a:cubicBezTo>
                  <a:pt x="220" y="331"/>
                  <a:pt x="220" y="331"/>
                  <a:pt x="220" y="331"/>
                </a:cubicBezTo>
                <a:cubicBezTo>
                  <a:pt x="73" y="331"/>
                  <a:pt x="73" y="331"/>
                  <a:pt x="73" y="331"/>
                </a:cubicBezTo>
                <a:cubicBezTo>
                  <a:pt x="73" y="73"/>
                  <a:pt x="73" y="73"/>
                  <a:pt x="73" y="73"/>
                </a:cubicBezTo>
                <a:close/>
                <a:moveTo>
                  <a:pt x="128" y="368"/>
                </a:moveTo>
                <a:cubicBezTo>
                  <a:pt x="165" y="368"/>
                  <a:pt x="165" y="368"/>
                  <a:pt x="165" y="368"/>
                </a:cubicBezTo>
                <a:cubicBezTo>
                  <a:pt x="175" y="368"/>
                  <a:pt x="183" y="376"/>
                  <a:pt x="183" y="386"/>
                </a:cubicBezTo>
                <a:cubicBezTo>
                  <a:pt x="183" y="396"/>
                  <a:pt x="175" y="404"/>
                  <a:pt x="165" y="404"/>
                </a:cubicBezTo>
                <a:cubicBezTo>
                  <a:pt x="128" y="404"/>
                  <a:pt x="128" y="404"/>
                  <a:pt x="128" y="404"/>
                </a:cubicBezTo>
                <a:cubicBezTo>
                  <a:pt x="118" y="404"/>
                  <a:pt x="110" y="396"/>
                  <a:pt x="110" y="386"/>
                </a:cubicBezTo>
                <a:cubicBezTo>
                  <a:pt x="110" y="376"/>
                  <a:pt x="118" y="368"/>
                  <a:pt x="128" y="3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7" name="Google Shape;5737;p24"/>
          <p:cNvSpPr/>
          <p:nvPr/>
        </p:nvSpPr>
        <p:spPr>
          <a:xfrm>
            <a:off x="6611937" y="1262063"/>
            <a:ext cx="347663" cy="347663"/>
          </a:xfrm>
          <a:custGeom>
            <a:rect b="b" l="l" r="r" t="t"/>
            <a:pathLst>
              <a:path extrusionOk="0" h="219" w="219">
                <a:moveTo>
                  <a:pt x="219" y="0"/>
                </a:moveTo>
                <a:lnTo>
                  <a:pt x="0" y="0"/>
                </a:lnTo>
                <a:lnTo>
                  <a:pt x="0" y="219"/>
                </a:lnTo>
                <a:lnTo>
                  <a:pt x="22" y="219"/>
                </a:lnTo>
                <a:lnTo>
                  <a:pt x="22" y="197"/>
                </a:lnTo>
                <a:lnTo>
                  <a:pt x="44" y="197"/>
                </a:lnTo>
                <a:lnTo>
                  <a:pt x="44" y="219"/>
                </a:lnTo>
                <a:lnTo>
                  <a:pt x="176" y="219"/>
                </a:lnTo>
                <a:lnTo>
                  <a:pt x="176" y="197"/>
                </a:lnTo>
                <a:lnTo>
                  <a:pt x="198" y="197"/>
                </a:lnTo>
                <a:lnTo>
                  <a:pt x="198" y="219"/>
                </a:lnTo>
                <a:lnTo>
                  <a:pt x="219" y="219"/>
                </a:lnTo>
                <a:lnTo>
                  <a:pt x="219" y="0"/>
                </a:lnTo>
                <a:lnTo>
                  <a:pt x="219" y="0"/>
                </a:lnTo>
                <a:close/>
                <a:moveTo>
                  <a:pt x="176" y="154"/>
                </a:moveTo>
                <a:lnTo>
                  <a:pt x="198" y="154"/>
                </a:lnTo>
                <a:lnTo>
                  <a:pt x="198" y="175"/>
                </a:lnTo>
                <a:lnTo>
                  <a:pt x="176" y="175"/>
                </a:lnTo>
                <a:lnTo>
                  <a:pt x="176" y="154"/>
                </a:lnTo>
                <a:lnTo>
                  <a:pt x="176" y="154"/>
                </a:lnTo>
                <a:close/>
                <a:moveTo>
                  <a:pt x="176" y="110"/>
                </a:moveTo>
                <a:lnTo>
                  <a:pt x="198" y="110"/>
                </a:lnTo>
                <a:lnTo>
                  <a:pt x="198" y="132"/>
                </a:lnTo>
                <a:lnTo>
                  <a:pt x="176" y="132"/>
                </a:lnTo>
                <a:lnTo>
                  <a:pt x="176" y="110"/>
                </a:lnTo>
                <a:lnTo>
                  <a:pt x="176" y="110"/>
                </a:lnTo>
                <a:close/>
                <a:moveTo>
                  <a:pt x="176" y="66"/>
                </a:moveTo>
                <a:lnTo>
                  <a:pt x="198" y="66"/>
                </a:lnTo>
                <a:lnTo>
                  <a:pt x="198" y="88"/>
                </a:lnTo>
                <a:lnTo>
                  <a:pt x="176" y="88"/>
                </a:lnTo>
                <a:lnTo>
                  <a:pt x="176" y="66"/>
                </a:lnTo>
                <a:lnTo>
                  <a:pt x="176" y="66"/>
                </a:lnTo>
                <a:close/>
                <a:moveTo>
                  <a:pt x="176" y="22"/>
                </a:moveTo>
                <a:lnTo>
                  <a:pt x="198" y="22"/>
                </a:lnTo>
                <a:lnTo>
                  <a:pt x="198" y="44"/>
                </a:lnTo>
                <a:lnTo>
                  <a:pt x="176" y="44"/>
                </a:lnTo>
                <a:lnTo>
                  <a:pt x="176" y="22"/>
                </a:lnTo>
                <a:lnTo>
                  <a:pt x="176" y="22"/>
                </a:lnTo>
                <a:close/>
                <a:moveTo>
                  <a:pt x="66" y="132"/>
                </a:moveTo>
                <a:lnTo>
                  <a:pt x="154" y="132"/>
                </a:lnTo>
                <a:lnTo>
                  <a:pt x="154" y="197"/>
                </a:lnTo>
                <a:lnTo>
                  <a:pt x="66" y="197"/>
                </a:lnTo>
                <a:lnTo>
                  <a:pt x="66" y="132"/>
                </a:lnTo>
                <a:lnTo>
                  <a:pt x="66" y="132"/>
                </a:lnTo>
                <a:close/>
                <a:moveTo>
                  <a:pt x="66" y="22"/>
                </a:moveTo>
                <a:lnTo>
                  <a:pt x="154" y="22"/>
                </a:lnTo>
                <a:lnTo>
                  <a:pt x="154" y="88"/>
                </a:lnTo>
                <a:lnTo>
                  <a:pt x="66" y="88"/>
                </a:lnTo>
                <a:lnTo>
                  <a:pt x="66" y="22"/>
                </a:lnTo>
                <a:lnTo>
                  <a:pt x="66" y="22"/>
                </a:lnTo>
                <a:close/>
                <a:moveTo>
                  <a:pt x="22" y="154"/>
                </a:moveTo>
                <a:lnTo>
                  <a:pt x="44" y="154"/>
                </a:lnTo>
                <a:lnTo>
                  <a:pt x="44" y="175"/>
                </a:lnTo>
                <a:lnTo>
                  <a:pt x="22" y="175"/>
                </a:lnTo>
                <a:lnTo>
                  <a:pt x="22" y="154"/>
                </a:lnTo>
                <a:lnTo>
                  <a:pt x="22" y="154"/>
                </a:lnTo>
                <a:close/>
                <a:moveTo>
                  <a:pt x="22" y="110"/>
                </a:moveTo>
                <a:lnTo>
                  <a:pt x="44" y="110"/>
                </a:lnTo>
                <a:lnTo>
                  <a:pt x="44" y="132"/>
                </a:lnTo>
                <a:lnTo>
                  <a:pt x="22" y="132"/>
                </a:lnTo>
                <a:lnTo>
                  <a:pt x="22" y="110"/>
                </a:lnTo>
                <a:lnTo>
                  <a:pt x="22" y="110"/>
                </a:lnTo>
                <a:close/>
                <a:moveTo>
                  <a:pt x="22" y="66"/>
                </a:moveTo>
                <a:lnTo>
                  <a:pt x="44" y="66"/>
                </a:lnTo>
                <a:lnTo>
                  <a:pt x="44" y="88"/>
                </a:lnTo>
                <a:lnTo>
                  <a:pt x="22" y="88"/>
                </a:lnTo>
                <a:lnTo>
                  <a:pt x="22" y="66"/>
                </a:lnTo>
                <a:lnTo>
                  <a:pt x="22" y="66"/>
                </a:lnTo>
                <a:close/>
                <a:moveTo>
                  <a:pt x="22" y="22"/>
                </a:moveTo>
                <a:lnTo>
                  <a:pt x="44" y="22"/>
                </a:lnTo>
                <a:lnTo>
                  <a:pt x="44" y="44"/>
                </a:lnTo>
                <a:lnTo>
                  <a:pt x="22" y="44"/>
                </a:lnTo>
                <a:lnTo>
                  <a:pt x="22" y="22"/>
                </a:lnTo>
                <a:lnTo>
                  <a:pt x="22" y="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8" name="Google Shape;5738;p24"/>
          <p:cNvSpPr/>
          <p:nvPr/>
        </p:nvSpPr>
        <p:spPr>
          <a:xfrm>
            <a:off x="7745412" y="4567238"/>
            <a:ext cx="336550" cy="371475"/>
          </a:xfrm>
          <a:custGeom>
            <a:rect b="b" l="l" r="r" t="t"/>
            <a:pathLst>
              <a:path extrusionOk="0" h="391" w="355">
                <a:moveTo>
                  <a:pt x="344" y="328"/>
                </a:moveTo>
                <a:cubicBezTo>
                  <a:pt x="290" y="274"/>
                  <a:pt x="290" y="274"/>
                  <a:pt x="290" y="274"/>
                </a:cubicBezTo>
                <a:cubicBezTo>
                  <a:pt x="315" y="245"/>
                  <a:pt x="331" y="207"/>
                  <a:pt x="331" y="165"/>
                </a:cubicBezTo>
                <a:cubicBezTo>
                  <a:pt x="331" y="74"/>
                  <a:pt x="257" y="0"/>
                  <a:pt x="166" y="0"/>
                </a:cubicBezTo>
                <a:cubicBezTo>
                  <a:pt x="74" y="0"/>
                  <a:pt x="0" y="74"/>
                  <a:pt x="0" y="165"/>
                </a:cubicBezTo>
                <a:cubicBezTo>
                  <a:pt x="0" y="257"/>
                  <a:pt x="74" y="331"/>
                  <a:pt x="166" y="331"/>
                </a:cubicBezTo>
                <a:cubicBezTo>
                  <a:pt x="188" y="331"/>
                  <a:pt x="210" y="326"/>
                  <a:pt x="229" y="318"/>
                </a:cubicBezTo>
                <a:cubicBezTo>
                  <a:pt x="292" y="380"/>
                  <a:pt x="292" y="380"/>
                  <a:pt x="292" y="380"/>
                </a:cubicBezTo>
                <a:cubicBezTo>
                  <a:pt x="303" y="391"/>
                  <a:pt x="324" y="389"/>
                  <a:pt x="338" y="374"/>
                </a:cubicBezTo>
                <a:cubicBezTo>
                  <a:pt x="352" y="360"/>
                  <a:pt x="355" y="340"/>
                  <a:pt x="344" y="328"/>
                </a:cubicBezTo>
                <a:close/>
                <a:moveTo>
                  <a:pt x="166" y="257"/>
                </a:moveTo>
                <a:cubicBezTo>
                  <a:pt x="115" y="257"/>
                  <a:pt x="74" y="216"/>
                  <a:pt x="74" y="165"/>
                </a:cubicBezTo>
                <a:cubicBezTo>
                  <a:pt x="74" y="115"/>
                  <a:pt x="115" y="73"/>
                  <a:pt x="166" y="73"/>
                </a:cubicBezTo>
                <a:cubicBezTo>
                  <a:pt x="216" y="73"/>
                  <a:pt x="258" y="115"/>
                  <a:pt x="258" y="165"/>
                </a:cubicBezTo>
                <a:cubicBezTo>
                  <a:pt x="258" y="216"/>
                  <a:pt x="216" y="257"/>
                  <a:pt x="166" y="2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9" name="Google Shape;5739;p24"/>
          <p:cNvSpPr/>
          <p:nvPr/>
        </p:nvSpPr>
        <p:spPr>
          <a:xfrm>
            <a:off x="2230257" y="2921000"/>
            <a:ext cx="265292" cy="264983"/>
          </a:xfrm>
          <a:custGeom>
            <a:rect b="b" l="l" r="r" t="t"/>
            <a:pathLst>
              <a:path extrusionOk="0" h="331" w="221">
                <a:moveTo>
                  <a:pt x="111" y="0"/>
                </a:moveTo>
                <a:cubicBezTo>
                  <a:pt x="111" y="0"/>
                  <a:pt x="0" y="172"/>
                  <a:pt x="0" y="228"/>
                </a:cubicBezTo>
                <a:cubicBezTo>
                  <a:pt x="0" y="285"/>
                  <a:pt x="50" y="331"/>
                  <a:pt x="111" y="331"/>
                </a:cubicBezTo>
                <a:cubicBezTo>
                  <a:pt x="172" y="331"/>
                  <a:pt x="221" y="285"/>
                  <a:pt x="221" y="228"/>
                </a:cubicBezTo>
                <a:cubicBezTo>
                  <a:pt x="221" y="172"/>
                  <a:pt x="111" y="0"/>
                  <a:pt x="111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0" name="Google Shape;5740;p24"/>
          <p:cNvSpPr/>
          <p:nvPr/>
        </p:nvSpPr>
        <p:spPr>
          <a:xfrm>
            <a:off x="1081087" y="787400"/>
            <a:ext cx="384175" cy="207963"/>
          </a:xfrm>
          <a:custGeom>
            <a:rect b="b" l="l" r="r" t="t"/>
            <a:pathLst>
              <a:path extrusionOk="0" h="221" w="405">
                <a:moveTo>
                  <a:pt x="368" y="74"/>
                </a:moveTo>
                <a:cubicBezTo>
                  <a:pt x="368" y="37"/>
                  <a:pt x="368" y="37"/>
                  <a:pt x="368" y="37"/>
                </a:cubicBezTo>
                <a:cubicBezTo>
                  <a:pt x="368" y="16"/>
                  <a:pt x="352" y="0"/>
                  <a:pt x="33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7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204"/>
                  <a:pt x="17" y="221"/>
                  <a:pt x="37" y="221"/>
                </a:cubicBezTo>
                <a:cubicBezTo>
                  <a:pt x="331" y="221"/>
                  <a:pt x="331" y="221"/>
                  <a:pt x="331" y="221"/>
                </a:cubicBezTo>
                <a:cubicBezTo>
                  <a:pt x="352" y="221"/>
                  <a:pt x="368" y="204"/>
                  <a:pt x="368" y="184"/>
                </a:cubicBezTo>
                <a:cubicBezTo>
                  <a:pt x="368" y="147"/>
                  <a:pt x="368" y="147"/>
                  <a:pt x="368" y="147"/>
                </a:cubicBezTo>
                <a:cubicBezTo>
                  <a:pt x="389" y="147"/>
                  <a:pt x="405" y="131"/>
                  <a:pt x="405" y="110"/>
                </a:cubicBezTo>
                <a:cubicBezTo>
                  <a:pt x="405" y="90"/>
                  <a:pt x="389" y="74"/>
                  <a:pt x="368" y="74"/>
                </a:cubicBezTo>
                <a:close/>
                <a:moveTo>
                  <a:pt x="74" y="74"/>
                </a:moveTo>
                <a:cubicBezTo>
                  <a:pt x="258" y="74"/>
                  <a:pt x="258" y="74"/>
                  <a:pt x="258" y="74"/>
                </a:cubicBezTo>
                <a:cubicBezTo>
                  <a:pt x="258" y="147"/>
                  <a:pt x="258" y="147"/>
                  <a:pt x="258" y="147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74" y="74"/>
                  <a:pt x="74" y="74"/>
                  <a:pt x="74" y="7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1" name="Google Shape;5741;p24"/>
          <p:cNvSpPr/>
          <p:nvPr/>
        </p:nvSpPr>
        <p:spPr>
          <a:xfrm>
            <a:off x="7208837" y="220663"/>
            <a:ext cx="279400" cy="277813"/>
          </a:xfrm>
          <a:custGeom>
            <a:rect b="b" l="l" r="r" t="t"/>
            <a:pathLst>
              <a:path extrusionOk="0" h="294" w="294">
                <a:moveTo>
                  <a:pt x="0" y="36"/>
                </a:moveTo>
                <a:cubicBezTo>
                  <a:pt x="0" y="257"/>
                  <a:pt x="0" y="257"/>
                  <a:pt x="0" y="257"/>
                </a:cubicBezTo>
                <a:cubicBezTo>
                  <a:pt x="0" y="277"/>
                  <a:pt x="16" y="294"/>
                  <a:pt x="36" y="294"/>
                </a:cubicBezTo>
                <a:cubicBezTo>
                  <a:pt x="110" y="294"/>
                  <a:pt x="110" y="294"/>
                  <a:pt x="110" y="294"/>
                </a:cubicBezTo>
                <a:cubicBezTo>
                  <a:pt x="110" y="0"/>
                  <a:pt x="110" y="0"/>
                  <a:pt x="110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lose/>
                <a:moveTo>
                  <a:pt x="294" y="36"/>
                </a:moveTo>
                <a:cubicBezTo>
                  <a:pt x="294" y="16"/>
                  <a:pt x="278" y="0"/>
                  <a:pt x="257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294"/>
                  <a:pt x="184" y="294"/>
                  <a:pt x="184" y="294"/>
                </a:cubicBezTo>
                <a:cubicBezTo>
                  <a:pt x="257" y="294"/>
                  <a:pt x="257" y="294"/>
                  <a:pt x="257" y="294"/>
                </a:cubicBezTo>
                <a:cubicBezTo>
                  <a:pt x="278" y="294"/>
                  <a:pt x="294" y="277"/>
                  <a:pt x="294" y="257"/>
                </a:cubicBezTo>
                <a:cubicBezTo>
                  <a:pt x="294" y="36"/>
                  <a:pt x="294" y="36"/>
                  <a:pt x="294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2" name="Google Shape;5742;p24"/>
          <p:cNvSpPr/>
          <p:nvPr/>
        </p:nvSpPr>
        <p:spPr>
          <a:xfrm>
            <a:off x="4449762" y="1830388"/>
            <a:ext cx="279400" cy="277813"/>
          </a:xfrm>
          <a:custGeom>
            <a:rect b="b" l="l" r="r" t="t"/>
            <a:pathLst>
              <a:path extrusionOk="0" h="175" w="176">
                <a:moveTo>
                  <a:pt x="176" y="35"/>
                </a:moveTo>
                <a:lnTo>
                  <a:pt x="141" y="0"/>
                </a:lnTo>
                <a:lnTo>
                  <a:pt x="88" y="52"/>
                </a:lnTo>
                <a:lnTo>
                  <a:pt x="35" y="0"/>
                </a:lnTo>
                <a:lnTo>
                  <a:pt x="0" y="35"/>
                </a:lnTo>
                <a:lnTo>
                  <a:pt x="53" y="87"/>
                </a:lnTo>
                <a:lnTo>
                  <a:pt x="0" y="140"/>
                </a:lnTo>
                <a:lnTo>
                  <a:pt x="35" y="175"/>
                </a:lnTo>
                <a:lnTo>
                  <a:pt x="88" y="123"/>
                </a:lnTo>
                <a:lnTo>
                  <a:pt x="141" y="175"/>
                </a:lnTo>
                <a:lnTo>
                  <a:pt x="176" y="140"/>
                </a:lnTo>
                <a:lnTo>
                  <a:pt x="123" y="87"/>
                </a:lnTo>
                <a:lnTo>
                  <a:pt x="176" y="35"/>
                </a:lnTo>
                <a:lnTo>
                  <a:pt x="176" y="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3" name="Google Shape;5743;p24"/>
          <p:cNvSpPr/>
          <p:nvPr/>
        </p:nvSpPr>
        <p:spPr>
          <a:xfrm>
            <a:off x="2789237" y="1262063"/>
            <a:ext cx="312738" cy="347663"/>
          </a:xfrm>
          <a:custGeom>
            <a:rect b="b" l="l" r="r" t="t"/>
            <a:pathLst>
              <a:path extrusionOk="0" h="219" w="197">
                <a:moveTo>
                  <a:pt x="197" y="88"/>
                </a:moveTo>
                <a:lnTo>
                  <a:pt x="110" y="0"/>
                </a:lnTo>
                <a:lnTo>
                  <a:pt x="0" y="0"/>
                </a:lnTo>
                <a:lnTo>
                  <a:pt x="0" y="219"/>
                </a:lnTo>
                <a:lnTo>
                  <a:pt x="197" y="219"/>
                </a:lnTo>
                <a:lnTo>
                  <a:pt x="197" y="88"/>
                </a:lnTo>
                <a:lnTo>
                  <a:pt x="197" y="88"/>
                </a:lnTo>
                <a:close/>
                <a:moveTo>
                  <a:pt x="110" y="88"/>
                </a:moveTo>
                <a:lnTo>
                  <a:pt x="110" y="22"/>
                </a:lnTo>
                <a:lnTo>
                  <a:pt x="175" y="88"/>
                </a:lnTo>
                <a:lnTo>
                  <a:pt x="110" y="88"/>
                </a:lnTo>
                <a:lnTo>
                  <a:pt x="110" y="8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4" name="Google Shape;5744;p24"/>
          <p:cNvSpPr/>
          <p:nvPr/>
        </p:nvSpPr>
        <p:spPr>
          <a:xfrm>
            <a:off x="4938712" y="4611688"/>
            <a:ext cx="419100" cy="279400"/>
          </a:xfrm>
          <a:custGeom>
            <a:rect b="b" l="l" r="r" t="t"/>
            <a:pathLst>
              <a:path extrusionOk="0" h="295" w="442">
                <a:moveTo>
                  <a:pt x="221" y="0"/>
                </a:moveTo>
                <a:cubicBezTo>
                  <a:pt x="120" y="0"/>
                  <a:pt x="0" y="148"/>
                  <a:pt x="0" y="148"/>
                </a:cubicBezTo>
                <a:cubicBezTo>
                  <a:pt x="0" y="148"/>
                  <a:pt x="120" y="295"/>
                  <a:pt x="221" y="295"/>
                </a:cubicBezTo>
                <a:cubicBezTo>
                  <a:pt x="323" y="295"/>
                  <a:pt x="442" y="148"/>
                  <a:pt x="442" y="148"/>
                </a:cubicBezTo>
                <a:cubicBezTo>
                  <a:pt x="442" y="148"/>
                  <a:pt x="323" y="0"/>
                  <a:pt x="221" y="0"/>
                </a:cubicBezTo>
                <a:close/>
                <a:moveTo>
                  <a:pt x="221" y="221"/>
                </a:moveTo>
                <a:cubicBezTo>
                  <a:pt x="181" y="221"/>
                  <a:pt x="148" y="188"/>
                  <a:pt x="148" y="148"/>
                </a:cubicBezTo>
                <a:cubicBezTo>
                  <a:pt x="148" y="107"/>
                  <a:pt x="181" y="74"/>
                  <a:pt x="221" y="74"/>
                </a:cubicBezTo>
                <a:cubicBezTo>
                  <a:pt x="262" y="74"/>
                  <a:pt x="295" y="107"/>
                  <a:pt x="295" y="148"/>
                </a:cubicBezTo>
                <a:cubicBezTo>
                  <a:pt x="295" y="188"/>
                  <a:pt x="262" y="221"/>
                  <a:pt x="221" y="2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5" name="Google Shape;5745;p24"/>
          <p:cNvSpPr/>
          <p:nvPr/>
        </p:nvSpPr>
        <p:spPr>
          <a:xfrm>
            <a:off x="1008079" y="3463925"/>
            <a:ext cx="438133" cy="263645"/>
          </a:xfrm>
          <a:custGeom>
            <a:rect b="b" l="l" r="r" t="t"/>
            <a:pathLst>
              <a:path extrusionOk="0" h="331" w="367">
                <a:moveTo>
                  <a:pt x="220" y="0"/>
                </a:moveTo>
                <a:cubicBezTo>
                  <a:pt x="73" y="0"/>
                  <a:pt x="73" y="0"/>
                  <a:pt x="73" y="0"/>
                </a:cubicBezTo>
                <a:cubicBezTo>
                  <a:pt x="53" y="0"/>
                  <a:pt x="36" y="17"/>
                  <a:pt x="36" y="37"/>
                </a:cubicBezTo>
                <a:cubicBezTo>
                  <a:pt x="257" y="37"/>
                  <a:pt x="257" y="37"/>
                  <a:pt x="257" y="37"/>
                </a:cubicBezTo>
                <a:cubicBezTo>
                  <a:pt x="257" y="17"/>
                  <a:pt x="241" y="0"/>
                  <a:pt x="220" y="0"/>
                </a:cubicBezTo>
                <a:close/>
                <a:moveTo>
                  <a:pt x="367" y="111"/>
                </a:moveTo>
                <a:cubicBezTo>
                  <a:pt x="367" y="90"/>
                  <a:pt x="351" y="74"/>
                  <a:pt x="331" y="74"/>
                </a:cubicBezTo>
                <a:cubicBezTo>
                  <a:pt x="276" y="74"/>
                  <a:pt x="276" y="74"/>
                  <a:pt x="276" y="74"/>
                </a:cubicBezTo>
                <a:cubicBezTo>
                  <a:pt x="220" y="74"/>
                  <a:pt x="220" y="74"/>
                  <a:pt x="220" y="74"/>
                </a:cubicBezTo>
                <a:cubicBezTo>
                  <a:pt x="73" y="74"/>
                  <a:pt x="73" y="74"/>
                  <a:pt x="73" y="74"/>
                </a:cubicBezTo>
                <a:cubicBezTo>
                  <a:pt x="36" y="74"/>
                  <a:pt x="36" y="74"/>
                  <a:pt x="36" y="74"/>
                </a:cubicBezTo>
                <a:cubicBezTo>
                  <a:pt x="16" y="74"/>
                  <a:pt x="0" y="90"/>
                  <a:pt x="0" y="111"/>
                </a:cubicBezTo>
                <a:cubicBezTo>
                  <a:pt x="0" y="295"/>
                  <a:pt x="0" y="295"/>
                  <a:pt x="0" y="295"/>
                </a:cubicBezTo>
                <a:cubicBezTo>
                  <a:pt x="0" y="315"/>
                  <a:pt x="16" y="331"/>
                  <a:pt x="36" y="331"/>
                </a:cubicBezTo>
                <a:cubicBezTo>
                  <a:pt x="331" y="331"/>
                  <a:pt x="331" y="331"/>
                  <a:pt x="331" y="331"/>
                </a:cubicBezTo>
                <a:cubicBezTo>
                  <a:pt x="351" y="331"/>
                  <a:pt x="367" y="315"/>
                  <a:pt x="367" y="295"/>
                </a:cubicBezTo>
                <a:cubicBezTo>
                  <a:pt x="367" y="111"/>
                  <a:pt x="367" y="111"/>
                  <a:pt x="367" y="11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6" name="Google Shape;5746;p24"/>
          <p:cNvSpPr/>
          <p:nvPr/>
        </p:nvSpPr>
        <p:spPr>
          <a:xfrm>
            <a:off x="1655762" y="4576763"/>
            <a:ext cx="347663" cy="349250"/>
          </a:xfrm>
          <a:custGeom>
            <a:rect b="b" l="l" r="r" t="t"/>
            <a:pathLst>
              <a:path extrusionOk="0" h="220" w="219">
                <a:moveTo>
                  <a:pt x="132" y="220"/>
                </a:moveTo>
                <a:lnTo>
                  <a:pt x="132" y="176"/>
                </a:lnTo>
                <a:lnTo>
                  <a:pt x="88" y="176"/>
                </a:lnTo>
                <a:lnTo>
                  <a:pt x="88" y="220"/>
                </a:lnTo>
                <a:lnTo>
                  <a:pt x="132" y="220"/>
                </a:lnTo>
                <a:lnTo>
                  <a:pt x="132" y="220"/>
                </a:lnTo>
                <a:close/>
                <a:moveTo>
                  <a:pt x="0" y="220"/>
                </a:moveTo>
                <a:lnTo>
                  <a:pt x="44" y="220"/>
                </a:lnTo>
                <a:lnTo>
                  <a:pt x="44" y="176"/>
                </a:lnTo>
                <a:lnTo>
                  <a:pt x="0" y="176"/>
                </a:lnTo>
                <a:lnTo>
                  <a:pt x="0" y="220"/>
                </a:lnTo>
                <a:lnTo>
                  <a:pt x="0" y="220"/>
                </a:lnTo>
                <a:close/>
                <a:moveTo>
                  <a:pt x="44" y="0"/>
                </a:moveTo>
                <a:lnTo>
                  <a:pt x="0" y="0"/>
                </a:lnTo>
                <a:lnTo>
                  <a:pt x="0" y="44"/>
                </a:lnTo>
                <a:lnTo>
                  <a:pt x="44" y="44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0" y="88"/>
                </a:moveTo>
                <a:lnTo>
                  <a:pt x="0" y="132"/>
                </a:lnTo>
                <a:lnTo>
                  <a:pt x="44" y="132"/>
                </a:lnTo>
                <a:lnTo>
                  <a:pt x="44" y="88"/>
                </a:lnTo>
                <a:lnTo>
                  <a:pt x="0" y="88"/>
                </a:lnTo>
                <a:lnTo>
                  <a:pt x="0" y="88"/>
                </a:lnTo>
                <a:close/>
                <a:moveTo>
                  <a:pt x="132" y="0"/>
                </a:moveTo>
                <a:lnTo>
                  <a:pt x="88" y="0"/>
                </a:lnTo>
                <a:lnTo>
                  <a:pt x="88" y="44"/>
                </a:lnTo>
                <a:lnTo>
                  <a:pt x="132" y="44"/>
                </a:lnTo>
                <a:lnTo>
                  <a:pt x="132" y="0"/>
                </a:lnTo>
                <a:lnTo>
                  <a:pt x="132" y="0"/>
                </a:lnTo>
                <a:close/>
                <a:moveTo>
                  <a:pt x="88" y="88"/>
                </a:moveTo>
                <a:lnTo>
                  <a:pt x="88" y="132"/>
                </a:lnTo>
                <a:lnTo>
                  <a:pt x="132" y="132"/>
                </a:lnTo>
                <a:lnTo>
                  <a:pt x="132" y="88"/>
                </a:lnTo>
                <a:lnTo>
                  <a:pt x="88" y="88"/>
                </a:lnTo>
                <a:lnTo>
                  <a:pt x="88" y="88"/>
                </a:lnTo>
                <a:close/>
                <a:moveTo>
                  <a:pt x="219" y="0"/>
                </a:moveTo>
                <a:lnTo>
                  <a:pt x="176" y="0"/>
                </a:lnTo>
                <a:lnTo>
                  <a:pt x="176" y="44"/>
                </a:lnTo>
                <a:lnTo>
                  <a:pt x="219" y="44"/>
                </a:lnTo>
                <a:lnTo>
                  <a:pt x="219" y="0"/>
                </a:lnTo>
                <a:lnTo>
                  <a:pt x="219" y="0"/>
                </a:lnTo>
                <a:close/>
                <a:moveTo>
                  <a:pt x="219" y="88"/>
                </a:moveTo>
                <a:lnTo>
                  <a:pt x="176" y="88"/>
                </a:lnTo>
                <a:lnTo>
                  <a:pt x="176" y="132"/>
                </a:lnTo>
                <a:lnTo>
                  <a:pt x="219" y="132"/>
                </a:lnTo>
                <a:lnTo>
                  <a:pt x="219" y="88"/>
                </a:lnTo>
                <a:lnTo>
                  <a:pt x="219" y="88"/>
                </a:lnTo>
                <a:close/>
                <a:moveTo>
                  <a:pt x="219" y="176"/>
                </a:moveTo>
                <a:lnTo>
                  <a:pt x="176" y="176"/>
                </a:lnTo>
                <a:lnTo>
                  <a:pt x="176" y="220"/>
                </a:lnTo>
                <a:lnTo>
                  <a:pt x="219" y="220"/>
                </a:lnTo>
                <a:lnTo>
                  <a:pt x="219" y="176"/>
                </a:lnTo>
                <a:lnTo>
                  <a:pt x="219" y="17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7" name="Google Shape;5747;p24"/>
          <p:cNvSpPr/>
          <p:nvPr/>
        </p:nvSpPr>
        <p:spPr>
          <a:xfrm>
            <a:off x="4391024" y="4016375"/>
            <a:ext cx="398463" cy="293688"/>
          </a:xfrm>
          <a:custGeom>
            <a:rect b="b" l="l" r="r" t="t"/>
            <a:pathLst>
              <a:path extrusionOk="0" h="185" w="251">
                <a:moveTo>
                  <a:pt x="0" y="10"/>
                </a:moveTo>
                <a:lnTo>
                  <a:pt x="87" y="185"/>
                </a:lnTo>
                <a:lnTo>
                  <a:pt x="107" y="176"/>
                </a:lnTo>
                <a:lnTo>
                  <a:pt x="19" y="0"/>
                </a:lnTo>
                <a:lnTo>
                  <a:pt x="0" y="10"/>
                </a:lnTo>
                <a:lnTo>
                  <a:pt x="0" y="10"/>
                </a:lnTo>
                <a:close/>
                <a:moveTo>
                  <a:pt x="251" y="71"/>
                </a:moveTo>
                <a:lnTo>
                  <a:pt x="240" y="71"/>
                </a:lnTo>
                <a:lnTo>
                  <a:pt x="218" y="27"/>
                </a:lnTo>
                <a:lnTo>
                  <a:pt x="141" y="27"/>
                </a:lnTo>
                <a:lnTo>
                  <a:pt x="141" y="5"/>
                </a:lnTo>
                <a:lnTo>
                  <a:pt x="53" y="5"/>
                </a:lnTo>
                <a:lnTo>
                  <a:pt x="97" y="93"/>
                </a:lnTo>
                <a:lnTo>
                  <a:pt x="141" y="93"/>
                </a:lnTo>
                <a:lnTo>
                  <a:pt x="141" y="115"/>
                </a:lnTo>
                <a:lnTo>
                  <a:pt x="251" y="115"/>
                </a:lnTo>
                <a:lnTo>
                  <a:pt x="251" y="71"/>
                </a:lnTo>
                <a:lnTo>
                  <a:pt x="251" y="7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8" name="Google Shape;5748;p24"/>
          <p:cNvSpPr/>
          <p:nvPr/>
        </p:nvSpPr>
        <p:spPr>
          <a:xfrm>
            <a:off x="4949824" y="692150"/>
            <a:ext cx="398463" cy="398463"/>
          </a:xfrm>
          <a:custGeom>
            <a:rect b="b" l="l" r="r" t="t"/>
            <a:pathLst>
              <a:path extrusionOk="0" h="421" w="421">
                <a:moveTo>
                  <a:pt x="394" y="79"/>
                </a:moveTo>
                <a:cubicBezTo>
                  <a:pt x="394" y="105"/>
                  <a:pt x="394" y="105"/>
                  <a:pt x="394" y="105"/>
                </a:cubicBezTo>
                <a:cubicBezTo>
                  <a:pt x="368" y="105"/>
                  <a:pt x="368" y="105"/>
                  <a:pt x="368" y="105"/>
                </a:cubicBezTo>
                <a:cubicBezTo>
                  <a:pt x="368" y="79"/>
                  <a:pt x="368" y="79"/>
                  <a:pt x="368" y="79"/>
                </a:cubicBezTo>
                <a:cubicBezTo>
                  <a:pt x="394" y="79"/>
                  <a:pt x="394" y="79"/>
                  <a:pt x="394" y="79"/>
                </a:cubicBezTo>
                <a:close/>
                <a:moveTo>
                  <a:pt x="342" y="79"/>
                </a:moveTo>
                <a:cubicBezTo>
                  <a:pt x="342" y="53"/>
                  <a:pt x="342" y="53"/>
                  <a:pt x="342" y="53"/>
                </a:cubicBezTo>
                <a:cubicBezTo>
                  <a:pt x="368" y="53"/>
                  <a:pt x="368" y="53"/>
                  <a:pt x="368" y="53"/>
                </a:cubicBezTo>
                <a:cubicBezTo>
                  <a:pt x="368" y="79"/>
                  <a:pt x="368" y="79"/>
                  <a:pt x="368" y="79"/>
                </a:cubicBezTo>
                <a:cubicBezTo>
                  <a:pt x="342" y="79"/>
                  <a:pt x="342" y="79"/>
                  <a:pt x="342" y="79"/>
                </a:cubicBezTo>
                <a:close/>
                <a:moveTo>
                  <a:pt x="342" y="105"/>
                </a:moveTo>
                <a:cubicBezTo>
                  <a:pt x="315" y="105"/>
                  <a:pt x="315" y="105"/>
                  <a:pt x="315" y="105"/>
                </a:cubicBezTo>
                <a:cubicBezTo>
                  <a:pt x="315" y="79"/>
                  <a:pt x="315" y="79"/>
                  <a:pt x="315" y="79"/>
                </a:cubicBezTo>
                <a:cubicBezTo>
                  <a:pt x="342" y="79"/>
                  <a:pt x="342" y="79"/>
                  <a:pt x="342" y="79"/>
                </a:cubicBezTo>
                <a:cubicBezTo>
                  <a:pt x="342" y="105"/>
                  <a:pt x="342" y="105"/>
                  <a:pt x="342" y="105"/>
                </a:cubicBezTo>
                <a:close/>
                <a:moveTo>
                  <a:pt x="289" y="79"/>
                </a:moveTo>
                <a:cubicBezTo>
                  <a:pt x="289" y="53"/>
                  <a:pt x="289" y="53"/>
                  <a:pt x="289" y="53"/>
                </a:cubicBezTo>
                <a:cubicBezTo>
                  <a:pt x="315" y="53"/>
                  <a:pt x="315" y="53"/>
                  <a:pt x="315" y="53"/>
                </a:cubicBezTo>
                <a:cubicBezTo>
                  <a:pt x="315" y="79"/>
                  <a:pt x="315" y="79"/>
                  <a:pt x="315" y="79"/>
                </a:cubicBezTo>
                <a:cubicBezTo>
                  <a:pt x="289" y="79"/>
                  <a:pt x="289" y="79"/>
                  <a:pt x="289" y="79"/>
                </a:cubicBezTo>
                <a:close/>
                <a:moveTo>
                  <a:pt x="289" y="105"/>
                </a:moveTo>
                <a:cubicBezTo>
                  <a:pt x="263" y="105"/>
                  <a:pt x="263" y="105"/>
                  <a:pt x="263" y="105"/>
                </a:cubicBezTo>
                <a:cubicBezTo>
                  <a:pt x="263" y="79"/>
                  <a:pt x="263" y="79"/>
                  <a:pt x="263" y="79"/>
                </a:cubicBezTo>
                <a:cubicBezTo>
                  <a:pt x="289" y="79"/>
                  <a:pt x="289" y="79"/>
                  <a:pt x="289" y="79"/>
                </a:cubicBezTo>
                <a:cubicBezTo>
                  <a:pt x="289" y="105"/>
                  <a:pt x="289" y="105"/>
                  <a:pt x="289" y="105"/>
                </a:cubicBezTo>
                <a:close/>
                <a:moveTo>
                  <a:pt x="236" y="53"/>
                </a:moveTo>
                <a:cubicBezTo>
                  <a:pt x="236" y="105"/>
                  <a:pt x="236" y="105"/>
                  <a:pt x="236" y="105"/>
                </a:cubicBezTo>
                <a:cubicBezTo>
                  <a:pt x="236" y="131"/>
                  <a:pt x="263" y="158"/>
                  <a:pt x="289" y="158"/>
                </a:cubicBezTo>
                <a:cubicBezTo>
                  <a:pt x="368" y="158"/>
                  <a:pt x="368" y="158"/>
                  <a:pt x="368" y="158"/>
                </a:cubicBezTo>
                <a:cubicBezTo>
                  <a:pt x="394" y="158"/>
                  <a:pt x="421" y="131"/>
                  <a:pt x="421" y="105"/>
                </a:cubicBezTo>
                <a:cubicBezTo>
                  <a:pt x="421" y="53"/>
                  <a:pt x="421" y="53"/>
                  <a:pt x="421" y="53"/>
                </a:cubicBezTo>
                <a:cubicBezTo>
                  <a:pt x="421" y="26"/>
                  <a:pt x="394" y="0"/>
                  <a:pt x="368" y="0"/>
                </a:cubicBezTo>
                <a:cubicBezTo>
                  <a:pt x="289" y="0"/>
                  <a:pt x="289" y="0"/>
                  <a:pt x="289" y="0"/>
                </a:cubicBezTo>
                <a:cubicBezTo>
                  <a:pt x="263" y="0"/>
                  <a:pt x="236" y="26"/>
                  <a:pt x="236" y="53"/>
                </a:cubicBezTo>
                <a:close/>
                <a:moveTo>
                  <a:pt x="52" y="342"/>
                </a:moveTo>
                <a:cubicBezTo>
                  <a:pt x="158" y="342"/>
                  <a:pt x="158" y="342"/>
                  <a:pt x="158" y="342"/>
                </a:cubicBezTo>
                <a:cubicBezTo>
                  <a:pt x="158" y="368"/>
                  <a:pt x="158" y="368"/>
                  <a:pt x="158" y="368"/>
                </a:cubicBezTo>
                <a:cubicBezTo>
                  <a:pt x="52" y="368"/>
                  <a:pt x="52" y="368"/>
                  <a:pt x="52" y="368"/>
                </a:cubicBezTo>
                <a:cubicBezTo>
                  <a:pt x="52" y="342"/>
                  <a:pt x="52" y="342"/>
                  <a:pt x="52" y="342"/>
                </a:cubicBezTo>
                <a:close/>
                <a:moveTo>
                  <a:pt x="52" y="289"/>
                </a:moveTo>
                <a:cubicBezTo>
                  <a:pt x="158" y="289"/>
                  <a:pt x="158" y="289"/>
                  <a:pt x="158" y="289"/>
                </a:cubicBezTo>
                <a:cubicBezTo>
                  <a:pt x="158" y="316"/>
                  <a:pt x="158" y="316"/>
                  <a:pt x="158" y="316"/>
                </a:cubicBezTo>
                <a:cubicBezTo>
                  <a:pt x="52" y="316"/>
                  <a:pt x="52" y="316"/>
                  <a:pt x="52" y="316"/>
                </a:cubicBezTo>
                <a:cubicBezTo>
                  <a:pt x="52" y="289"/>
                  <a:pt x="52" y="289"/>
                  <a:pt x="52" y="289"/>
                </a:cubicBezTo>
                <a:close/>
                <a:moveTo>
                  <a:pt x="0" y="289"/>
                </a:moveTo>
                <a:cubicBezTo>
                  <a:pt x="0" y="368"/>
                  <a:pt x="0" y="368"/>
                  <a:pt x="0" y="368"/>
                </a:cubicBezTo>
                <a:cubicBezTo>
                  <a:pt x="0" y="395"/>
                  <a:pt x="26" y="421"/>
                  <a:pt x="52" y="421"/>
                </a:cubicBezTo>
                <a:cubicBezTo>
                  <a:pt x="158" y="421"/>
                  <a:pt x="158" y="421"/>
                  <a:pt x="158" y="421"/>
                </a:cubicBezTo>
                <a:cubicBezTo>
                  <a:pt x="184" y="421"/>
                  <a:pt x="210" y="395"/>
                  <a:pt x="210" y="368"/>
                </a:cubicBezTo>
                <a:cubicBezTo>
                  <a:pt x="210" y="289"/>
                  <a:pt x="210" y="289"/>
                  <a:pt x="210" y="289"/>
                </a:cubicBezTo>
                <a:cubicBezTo>
                  <a:pt x="210" y="263"/>
                  <a:pt x="184" y="237"/>
                  <a:pt x="158" y="237"/>
                </a:cubicBezTo>
                <a:cubicBezTo>
                  <a:pt x="52" y="237"/>
                  <a:pt x="52" y="237"/>
                  <a:pt x="52" y="237"/>
                </a:cubicBezTo>
                <a:cubicBezTo>
                  <a:pt x="26" y="237"/>
                  <a:pt x="0" y="263"/>
                  <a:pt x="0" y="289"/>
                </a:cubicBezTo>
                <a:close/>
                <a:moveTo>
                  <a:pt x="52" y="131"/>
                </a:moveTo>
                <a:cubicBezTo>
                  <a:pt x="158" y="131"/>
                  <a:pt x="158" y="131"/>
                  <a:pt x="158" y="131"/>
                </a:cubicBezTo>
                <a:cubicBezTo>
                  <a:pt x="158" y="158"/>
                  <a:pt x="158" y="158"/>
                  <a:pt x="158" y="158"/>
                </a:cubicBezTo>
                <a:cubicBezTo>
                  <a:pt x="52" y="158"/>
                  <a:pt x="52" y="158"/>
                  <a:pt x="52" y="158"/>
                </a:cubicBezTo>
                <a:cubicBezTo>
                  <a:pt x="52" y="131"/>
                  <a:pt x="52" y="131"/>
                  <a:pt x="52" y="131"/>
                </a:cubicBezTo>
                <a:close/>
                <a:moveTo>
                  <a:pt x="52" y="53"/>
                </a:moveTo>
                <a:cubicBezTo>
                  <a:pt x="158" y="53"/>
                  <a:pt x="158" y="53"/>
                  <a:pt x="158" y="53"/>
                </a:cubicBezTo>
                <a:cubicBezTo>
                  <a:pt x="158" y="105"/>
                  <a:pt x="158" y="105"/>
                  <a:pt x="158" y="105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53"/>
                  <a:pt x="52" y="53"/>
                  <a:pt x="52" y="53"/>
                </a:cubicBezTo>
                <a:close/>
                <a:moveTo>
                  <a:pt x="0" y="53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84"/>
                  <a:pt x="26" y="210"/>
                  <a:pt x="52" y="210"/>
                </a:cubicBezTo>
                <a:cubicBezTo>
                  <a:pt x="158" y="210"/>
                  <a:pt x="158" y="210"/>
                  <a:pt x="158" y="210"/>
                </a:cubicBezTo>
                <a:cubicBezTo>
                  <a:pt x="184" y="210"/>
                  <a:pt x="210" y="184"/>
                  <a:pt x="210" y="158"/>
                </a:cubicBezTo>
                <a:cubicBezTo>
                  <a:pt x="210" y="53"/>
                  <a:pt x="210" y="53"/>
                  <a:pt x="210" y="53"/>
                </a:cubicBezTo>
                <a:cubicBezTo>
                  <a:pt x="210" y="26"/>
                  <a:pt x="184" y="0"/>
                  <a:pt x="158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26" y="0"/>
                  <a:pt x="0" y="26"/>
                  <a:pt x="0" y="53"/>
                </a:cubicBezTo>
                <a:close/>
                <a:moveTo>
                  <a:pt x="342" y="316"/>
                </a:moveTo>
                <a:cubicBezTo>
                  <a:pt x="394" y="316"/>
                  <a:pt x="394" y="316"/>
                  <a:pt x="394" y="316"/>
                </a:cubicBezTo>
                <a:cubicBezTo>
                  <a:pt x="394" y="368"/>
                  <a:pt x="394" y="368"/>
                  <a:pt x="394" y="368"/>
                </a:cubicBezTo>
                <a:cubicBezTo>
                  <a:pt x="342" y="368"/>
                  <a:pt x="342" y="368"/>
                  <a:pt x="342" y="368"/>
                </a:cubicBezTo>
                <a:cubicBezTo>
                  <a:pt x="342" y="316"/>
                  <a:pt x="342" y="316"/>
                  <a:pt x="342" y="316"/>
                </a:cubicBezTo>
                <a:close/>
                <a:moveTo>
                  <a:pt x="342" y="237"/>
                </a:moveTo>
                <a:cubicBezTo>
                  <a:pt x="394" y="237"/>
                  <a:pt x="394" y="237"/>
                  <a:pt x="394" y="237"/>
                </a:cubicBezTo>
                <a:cubicBezTo>
                  <a:pt x="394" y="289"/>
                  <a:pt x="394" y="289"/>
                  <a:pt x="394" y="289"/>
                </a:cubicBezTo>
                <a:cubicBezTo>
                  <a:pt x="342" y="289"/>
                  <a:pt x="342" y="289"/>
                  <a:pt x="342" y="289"/>
                </a:cubicBezTo>
                <a:cubicBezTo>
                  <a:pt x="342" y="237"/>
                  <a:pt x="342" y="237"/>
                  <a:pt x="342" y="237"/>
                </a:cubicBezTo>
                <a:close/>
                <a:moveTo>
                  <a:pt x="263" y="316"/>
                </a:moveTo>
                <a:cubicBezTo>
                  <a:pt x="315" y="316"/>
                  <a:pt x="315" y="316"/>
                  <a:pt x="315" y="316"/>
                </a:cubicBezTo>
                <a:cubicBezTo>
                  <a:pt x="315" y="368"/>
                  <a:pt x="315" y="368"/>
                  <a:pt x="315" y="368"/>
                </a:cubicBezTo>
                <a:cubicBezTo>
                  <a:pt x="263" y="368"/>
                  <a:pt x="263" y="368"/>
                  <a:pt x="263" y="368"/>
                </a:cubicBezTo>
                <a:cubicBezTo>
                  <a:pt x="263" y="316"/>
                  <a:pt x="263" y="316"/>
                  <a:pt x="263" y="316"/>
                </a:cubicBezTo>
                <a:close/>
                <a:moveTo>
                  <a:pt x="263" y="237"/>
                </a:moveTo>
                <a:cubicBezTo>
                  <a:pt x="315" y="237"/>
                  <a:pt x="315" y="237"/>
                  <a:pt x="315" y="237"/>
                </a:cubicBezTo>
                <a:cubicBezTo>
                  <a:pt x="315" y="289"/>
                  <a:pt x="315" y="289"/>
                  <a:pt x="315" y="289"/>
                </a:cubicBezTo>
                <a:cubicBezTo>
                  <a:pt x="263" y="289"/>
                  <a:pt x="263" y="289"/>
                  <a:pt x="263" y="289"/>
                </a:cubicBezTo>
                <a:cubicBezTo>
                  <a:pt x="263" y="237"/>
                  <a:pt x="263" y="237"/>
                  <a:pt x="263" y="237"/>
                </a:cubicBezTo>
                <a:close/>
                <a:moveTo>
                  <a:pt x="236" y="237"/>
                </a:moveTo>
                <a:cubicBezTo>
                  <a:pt x="236" y="368"/>
                  <a:pt x="236" y="368"/>
                  <a:pt x="236" y="368"/>
                </a:cubicBezTo>
                <a:cubicBezTo>
                  <a:pt x="236" y="395"/>
                  <a:pt x="263" y="421"/>
                  <a:pt x="289" y="421"/>
                </a:cubicBezTo>
                <a:cubicBezTo>
                  <a:pt x="368" y="421"/>
                  <a:pt x="368" y="421"/>
                  <a:pt x="368" y="421"/>
                </a:cubicBezTo>
                <a:cubicBezTo>
                  <a:pt x="394" y="421"/>
                  <a:pt x="421" y="395"/>
                  <a:pt x="421" y="368"/>
                </a:cubicBezTo>
                <a:cubicBezTo>
                  <a:pt x="421" y="237"/>
                  <a:pt x="421" y="237"/>
                  <a:pt x="421" y="237"/>
                </a:cubicBezTo>
                <a:cubicBezTo>
                  <a:pt x="421" y="210"/>
                  <a:pt x="394" y="184"/>
                  <a:pt x="368" y="184"/>
                </a:cubicBezTo>
                <a:cubicBezTo>
                  <a:pt x="289" y="184"/>
                  <a:pt x="289" y="184"/>
                  <a:pt x="289" y="184"/>
                </a:cubicBezTo>
                <a:cubicBezTo>
                  <a:pt x="263" y="184"/>
                  <a:pt x="236" y="210"/>
                  <a:pt x="236" y="23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9" name="Google Shape;5749;p24"/>
          <p:cNvSpPr/>
          <p:nvPr/>
        </p:nvSpPr>
        <p:spPr>
          <a:xfrm>
            <a:off x="2640380" y="3459163"/>
            <a:ext cx="504457" cy="273012"/>
          </a:xfrm>
          <a:custGeom>
            <a:rect b="b" l="l" r="r" t="t"/>
            <a:pathLst>
              <a:path extrusionOk="0" h="204" w="251">
                <a:moveTo>
                  <a:pt x="189" y="141"/>
                </a:moveTo>
                <a:lnTo>
                  <a:pt x="157" y="141"/>
                </a:lnTo>
                <a:lnTo>
                  <a:pt x="157" y="110"/>
                </a:lnTo>
                <a:lnTo>
                  <a:pt x="189" y="110"/>
                </a:lnTo>
                <a:lnTo>
                  <a:pt x="189" y="141"/>
                </a:lnTo>
                <a:lnTo>
                  <a:pt x="189" y="141"/>
                </a:lnTo>
                <a:close/>
                <a:moveTo>
                  <a:pt x="157" y="157"/>
                </a:moveTo>
                <a:lnTo>
                  <a:pt x="204" y="157"/>
                </a:lnTo>
                <a:lnTo>
                  <a:pt x="204" y="141"/>
                </a:lnTo>
                <a:lnTo>
                  <a:pt x="204" y="110"/>
                </a:lnTo>
                <a:lnTo>
                  <a:pt x="236" y="110"/>
                </a:lnTo>
                <a:lnTo>
                  <a:pt x="236" y="188"/>
                </a:lnTo>
                <a:lnTo>
                  <a:pt x="157" y="188"/>
                </a:lnTo>
                <a:lnTo>
                  <a:pt x="157" y="157"/>
                </a:lnTo>
                <a:lnTo>
                  <a:pt x="157" y="157"/>
                </a:lnTo>
                <a:close/>
                <a:moveTo>
                  <a:pt x="16" y="141"/>
                </a:moveTo>
                <a:lnTo>
                  <a:pt x="16" y="16"/>
                </a:lnTo>
                <a:lnTo>
                  <a:pt x="189" y="16"/>
                </a:lnTo>
                <a:lnTo>
                  <a:pt x="189" y="94"/>
                </a:lnTo>
                <a:lnTo>
                  <a:pt x="157" y="94"/>
                </a:lnTo>
                <a:lnTo>
                  <a:pt x="142" y="94"/>
                </a:lnTo>
                <a:lnTo>
                  <a:pt x="142" y="141"/>
                </a:lnTo>
                <a:lnTo>
                  <a:pt x="16" y="141"/>
                </a:lnTo>
                <a:lnTo>
                  <a:pt x="16" y="141"/>
                </a:lnTo>
                <a:close/>
                <a:moveTo>
                  <a:pt x="0" y="0"/>
                </a:moveTo>
                <a:lnTo>
                  <a:pt x="0" y="16"/>
                </a:lnTo>
                <a:lnTo>
                  <a:pt x="0" y="141"/>
                </a:lnTo>
                <a:lnTo>
                  <a:pt x="0" y="157"/>
                </a:lnTo>
                <a:lnTo>
                  <a:pt x="16" y="157"/>
                </a:lnTo>
                <a:lnTo>
                  <a:pt x="142" y="157"/>
                </a:lnTo>
                <a:lnTo>
                  <a:pt x="142" y="204"/>
                </a:lnTo>
                <a:lnTo>
                  <a:pt x="157" y="204"/>
                </a:lnTo>
                <a:lnTo>
                  <a:pt x="236" y="204"/>
                </a:lnTo>
                <a:lnTo>
                  <a:pt x="251" y="204"/>
                </a:lnTo>
                <a:lnTo>
                  <a:pt x="251" y="188"/>
                </a:lnTo>
                <a:lnTo>
                  <a:pt x="251" y="110"/>
                </a:lnTo>
                <a:lnTo>
                  <a:pt x="251" y="94"/>
                </a:lnTo>
                <a:lnTo>
                  <a:pt x="236" y="94"/>
                </a:lnTo>
                <a:lnTo>
                  <a:pt x="204" y="94"/>
                </a:lnTo>
                <a:lnTo>
                  <a:pt x="204" y="16"/>
                </a:lnTo>
                <a:lnTo>
                  <a:pt x="204" y="0"/>
                </a:lnTo>
                <a:lnTo>
                  <a:pt x="16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126" y="110"/>
                </a:moveTo>
                <a:lnTo>
                  <a:pt x="110" y="110"/>
                </a:lnTo>
                <a:lnTo>
                  <a:pt x="110" y="125"/>
                </a:lnTo>
                <a:lnTo>
                  <a:pt x="126" y="125"/>
                </a:lnTo>
                <a:lnTo>
                  <a:pt x="126" y="110"/>
                </a:lnTo>
                <a:lnTo>
                  <a:pt x="126" y="110"/>
                </a:lnTo>
                <a:close/>
                <a:moveTo>
                  <a:pt x="95" y="110"/>
                </a:moveTo>
                <a:lnTo>
                  <a:pt x="110" y="110"/>
                </a:lnTo>
                <a:lnTo>
                  <a:pt x="110" y="94"/>
                </a:lnTo>
                <a:lnTo>
                  <a:pt x="95" y="94"/>
                </a:lnTo>
                <a:lnTo>
                  <a:pt x="95" y="110"/>
                </a:lnTo>
                <a:lnTo>
                  <a:pt x="95" y="110"/>
                </a:lnTo>
                <a:close/>
                <a:moveTo>
                  <a:pt x="79" y="94"/>
                </a:moveTo>
                <a:lnTo>
                  <a:pt x="95" y="94"/>
                </a:lnTo>
                <a:lnTo>
                  <a:pt x="95" y="78"/>
                </a:lnTo>
                <a:lnTo>
                  <a:pt x="79" y="78"/>
                </a:lnTo>
                <a:lnTo>
                  <a:pt x="79" y="94"/>
                </a:lnTo>
                <a:lnTo>
                  <a:pt x="79" y="94"/>
                </a:lnTo>
                <a:close/>
                <a:moveTo>
                  <a:pt x="63" y="78"/>
                </a:moveTo>
                <a:lnTo>
                  <a:pt x="79" y="78"/>
                </a:lnTo>
                <a:lnTo>
                  <a:pt x="79" y="63"/>
                </a:lnTo>
                <a:lnTo>
                  <a:pt x="63" y="63"/>
                </a:lnTo>
                <a:lnTo>
                  <a:pt x="63" y="78"/>
                </a:lnTo>
                <a:lnTo>
                  <a:pt x="63" y="78"/>
                </a:lnTo>
                <a:close/>
                <a:moveTo>
                  <a:pt x="47" y="63"/>
                </a:moveTo>
                <a:lnTo>
                  <a:pt x="63" y="63"/>
                </a:lnTo>
                <a:lnTo>
                  <a:pt x="63" y="47"/>
                </a:lnTo>
                <a:lnTo>
                  <a:pt x="95" y="47"/>
                </a:lnTo>
                <a:lnTo>
                  <a:pt x="95" y="31"/>
                </a:lnTo>
                <a:lnTo>
                  <a:pt x="47" y="31"/>
                </a:lnTo>
                <a:lnTo>
                  <a:pt x="32" y="31"/>
                </a:lnTo>
                <a:lnTo>
                  <a:pt x="32" y="47"/>
                </a:lnTo>
                <a:lnTo>
                  <a:pt x="32" y="94"/>
                </a:lnTo>
                <a:lnTo>
                  <a:pt x="47" y="94"/>
                </a:lnTo>
                <a:lnTo>
                  <a:pt x="47" y="63"/>
                </a:lnTo>
                <a:lnTo>
                  <a:pt x="47" y="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0" name="Google Shape;5750;p24"/>
          <p:cNvSpPr/>
          <p:nvPr/>
        </p:nvSpPr>
        <p:spPr>
          <a:xfrm>
            <a:off x="6624637" y="3484563"/>
            <a:ext cx="322263" cy="273050"/>
          </a:xfrm>
          <a:custGeom>
            <a:rect b="b" l="l" r="r" t="t"/>
            <a:pathLst>
              <a:path extrusionOk="0" h="172" w="203">
                <a:moveTo>
                  <a:pt x="63" y="109"/>
                </a:moveTo>
                <a:lnTo>
                  <a:pt x="63" y="62"/>
                </a:lnTo>
                <a:lnTo>
                  <a:pt x="125" y="62"/>
                </a:lnTo>
                <a:lnTo>
                  <a:pt x="125" y="109"/>
                </a:lnTo>
                <a:lnTo>
                  <a:pt x="63" y="109"/>
                </a:lnTo>
                <a:lnTo>
                  <a:pt x="63" y="109"/>
                </a:lnTo>
                <a:close/>
                <a:moveTo>
                  <a:pt x="0" y="15"/>
                </a:moveTo>
                <a:lnTo>
                  <a:pt x="0" y="156"/>
                </a:lnTo>
                <a:lnTo>
                  <a:pt x="16" y="172"/>
                </a:lnTo>
                <a:lnTo>
                  <a:pt x="188" y="172"/>
                </a:lnTo>
                <a:lnTo>
                  <a:pt x="203" y="156"/>
                </a:lnTo>
                <a:lnTo>
                  <a:pt x="203" y="125"/>
                </a:lnTo>
                <a:lnTo>
                  <a:pt x="203" y="109"/>
                </a:lnTo>
                <a:lnTo>
                  <a:pt x="203" y="15"/>
                </a:lnTo>
                <a:lnTo>
                  <a:pt x="188" y="0"/>
                </a:lnTo>
                <a:lnTo>
                  <a:pt x="16" y="0"/>
                </a:lnTo>
                <a:lnTo>
                  <a:pt x="0" y="15"/>
                </a:lnTo>
                <a:lnTo>
                  <a:pt x="0" y="15"/>
                </a:lnTo>
                <a:close/>
                <a:moveTo>
                  <a:pt x="188" y="125"/>
                </a:moveTo>
                <a:lnTo>
                  <a:pt x="188" y="156"/>
                </a:lnTo>
                <a:lnTo>
                  <a:pt x="63" y="156"/>
                </a:lnTo>
                <a:lnTo>
                  <a:pt x="63" y="125"/>
                </a:lnTo>
                <a:lnTo>
                  <a:pt x="188" y="125"/>
                </a:lnTo>
                <a:lnTo>
                  <a:pt x="188" y="125"/>
                </a:lnTo>
                <a:close/>
                <a:moveTo>
                  <a:pt x="188" y="62"/>
                </a:moveTo>
                <a:lnTo>
                  <a:pt x="188" y="109"/>
                </a:lnTo>
                <a:lnTo>
                  <a:pt x="141" y="109"/>
                </a:lnTo>
                <a:lnTo>
                  <a:pt x="141" y="62"/>
                </a:lnTo>
                <a:lnTo>
                  <a:pt x="188" y="62"/>
                </a:lnTo>
                <a:lnTo>
                  <a:pt x="188" y="62"/>
                </a:lnTo>
                <a:close/>
                <a:moveTo>
                  <a:pt x="63" y="15"/>
                </a:moveTo>
                <a:lnTo>
                  <a:pt x="188" y="15"/>
                </a:lnTo>
                <a:lnTo>
                  <a:pt x="188" y="47"/>
                </a:lnTo>
                <a:lnTo>
                  <a:pt x="63" y="47"/>
                </a:lnTo>
                <a:lnTo>
                  <a:pt x="63" y="15"/>
                </a:lnTo>
                <a:lnTo>
                  <a:pt x="63" y="15"/>
                </a:lnTo>
                <a:close/>
                <a:moveTo>
                  <a:pt x="47" y="156"/>
                </a:moveTo>
                <a:lnTo>
                  <a:pt x="16" y="156"/>
                </a:lnTo>
                <a:lnTo>
                  <a:pt x="16" y="15"/>
                </a:lnTo>
                <a:lnTo>
                  <a:pt x="47" y="15"/>
                </a:lnTo>
                <a:lnTo>
                  <a:pt x="47" y="156"/>
                </a:lnTo>
                <a:lnTo>
                  <a:pt x="47" y="15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1" name="Google Shape;5751;p24"/>
          <p:cNvSpPr/>
          <p:nvPr/>
        </p:nvSpPr>
        <p:spPr>
          <a:xfrm>
            <a:off x="457200" y="3484563"/>
            <a:ext cx="407987" cy="230187"/>
          </a:xfrm>
          <a:custGeom>
            <a:rect b="b" l="l" r="r" t="t"/>
            <a:pathLst>
              <a:path extrusionOk="0" h="172" w="203">
                <a:moveTo>
                  <a:pt x="16" y="15"/>
                </a:moveTo>
                <a:lnTo>
                  <a:pt x="47" y="15"/>
                </a:lnTo>
                <a:lnTo>
                  <a:pt x="47" y="31"/>
                </a:lnTo>
                <a:lnTo>
                  <a:pt x="63" y="31"/>
                </a:lnTo>
                <a:lnTo>
                  <a:pt x="63" y="15"/>
                </a:lnTo>
                <a:lnTo>
                  <a:pt x="78" y="15"/>
                </a:lnTo>
                <a:lnTo>
                  <a:pt x="78" y="31"/>
                </a:lnTo>
                <a:lnTo>
                  <a:pt x="94" y="31"/>
                </a:lnTo>
                <a:lnTo>
                  <a:pt x="94" y="15"/>
                </a:lnTo>
                <a:lnTo>
                  <a:pt x="110" y="15"/>
                </a:lnTo>
                <a:lnTo>
                  <a:pt x="110" y="31"/>
                </a:lnTo>
                <a:lnTo>
                  <a:pt x="125" y="31"/>
                </a:lnTo>
                <a:lnTo>
                  <a:pt x="125" y="15"/>
                </a:lnTo>
                <a:lnTo>
                  <a:pt x="141" y="15"/>
                </a:lnTo>
                <a:lnTo>
                  <a:pt x="141" y="31"/>
                </a:lnTo>
                <a:lnTo>
                  <a:pt x="157" y="31"/>
                </a:lnTo>
                <a:lnTo>
                  <a:pt x="157" y="15"/>
                </a:lnTo>
                <a:lnTo>
                  <a:pt x="188" y="15"/>
                </a:lnTo>
                <a:lnTo>
                  <a:pt x="188" y="156"/>
                </a:lnTo>
                <a:lnTo>
                  <a:pt x="157" y="156"/>
                </a:lnTo>
                <a:lnTo>
                  <a:pt x="157" y="141"/>
                </a:lnTo>
                <a:lnTo>
                  <a:pt x="141" y="141"/>
                </a:lnTo>
                <a:lnTo>
                  <a:pt x="141" y="156"/>
                </a:lnTo>
                <a:lnTo>
                  <a:pt x="125" y="156"/>
                </a:lnTo>
                <a:lnTo>
                  <a:pt x="125" y="141"/>
                </a:lnTo>
                <a:lnTo>
                  <a:pt x="110" y="141"/>
                </a:lnTo>
                <a:lnTo>
                  <a:pt x="110" y="156"/>
                </a:lnTo>
                <a:lnTo>
                  <a:pt x="94" y="156"/>
                </a:lnTo>
                <a:lnTo>
                  <a:pt x="94" y="141"/>
                </a:lnTo>
                <a:lnTo>
                  <a:pt x="78" y="141"/>
                </a:lnTo>
                <a:lnTo>
                  <a:pt x="78" y="156"/>
                </a:lnTo>
                <a:lnTo>
                  <a:pt x="63" y="156"/>
                </a:lnTo>
                <a:lnTo>
                  <a:pt x="63" y="141"/>
                </a:lnTo>
                <a:lnTo>
                  <a:pt x="47" y="141"/>
                </a:lnTo>
                <a:lnTo>
                  <a:pt x="47" y="156"/>
                </a:lnTo>
                <a:lnTo>
                  <a:pt x="16" y="156"/>
                </a:lnTo>
                <a:lnTo>
                  <a:pt x="16" y="15"/>
                </a:lnTo>
                <a:lnTo>
                  <a:pt x="16" y="15"/>
                </a:lnTo>
                <a:close/>
                <a:moveTo>
                  <a:pt x="0" y="15"/>
                </a:moveTo>
                <a:lnTo>
                  <a:pt x="0" y="156"/>
                </a:lnTo>
                <a:lnTo>
                  <a:pt x="16" y="172"/>
                </a:lnTo>
                <a:lnTo>
                  <a:pt x="188" y="172"/>
                </a:lnTo>
                <a:lnTo>
                  <a:pt x="203" y="156"/>
                </a:lnTo>
                <a:lnTo>
                  <a:pt x="203" y="15"/>
                </a:lnTo>
                <a:lnTo>
                  <a:pt x="188" y="0"/>
                </a:lnTo>
                <a:lnTo>
                  <a:pt x="16" y="0"/>
                </a:lnTo>
                <a:lnTo>
                  <a:pt x="0" y="15"/>
                </a:lnTo>
                <a:lnTo>
                  <a:pt x="0" y="15"/>
                </a:lnTo>
                <a:close/>
                <a:moveTo>
                  <a:pt x="141" y="47"/>
                </a:moveTo>
                <a:lnTo>
                  <a:pt x="141" y="62"/>
                </a:lnTo>
                <a:lnTo>
                  <a:pt x="157" y="62"/>
                </a:lnTo>
                <a:lnTo>
                  <a:pt x="157" y="47"/>
                </a:lnTo>
                <a:lnTo>
                  <a:pt x="141" y="47"/>
                </a:lnTo>
                <a:lnTo>
                  <a:pt x="141" y="47"/>
                </a:lnTo>
                <a:close/>
                <a:moveTo>
                  <a:pt x="110" y="47"/>
                </a:moveTo>
                <a:lnTo>
                  <a:pt x="110" y="62"/>
                </a:lnTo>
                <a:lnTo>
                  <a:pt x="125" y="62"/>
                </a:lnTo>
                <a:lnTo>
                  <a:pt x="125" y="47"/>
                </a:lnTo>
                <a:lnTo>
                  <a:pt x="110" y="47"/>
                </a:lnTo>
                <a:lnTo>
                  <a:pt x="110" y="47"/>
                </a:lnTo>
                <a:close/>
                <a:moveTo>
                  <a:pt x="78" y="47"/>
                </a:moveTo>
                <a:lnTo>
                  <a:pt x="78" y="62"/>
                </a:lnTo>
                <a:lnTo>
                  <a:pt x="94" y="62"/>
                </a:lnTo>
                <a:lnTo>
                  <a:pt x="94" y="47"/>
                </a:lnTo>
                <a:lnTo>
                  <a:pt x="78" y="47"/>
                </a:lnTo>
                <a:lnTo>
                  <a:pt x="78" y="47"/>
                </a:lnTo>
                <a:close/>
                <a:moveTo>
                  <a:pt x="141" y="109"/>
                </a:moveTo>
                <a:lnTo>
                  <a:pt x="141" y="125"/>
                </a:lnTo>
                <a:lnTo>
                  <a:pt x="157" y="125"/>
                </a:lnTo>
                <a:lnTo>
                  <a:pt x="157" y="109"/>
                </a:lnTo>
                <a:lnTo>
                  <a:pt x="141" y="109"/>
                </a:lnTo>
                <a:lnTo>
                  <a:pt x="141" y="109"/>
                </a:lnTo>
                <a:close/>
                <a:moveTo>
                  <a:pt x="110" y="109"/>
                </a:moveTo>
                <a:lnTo>
                  <a:pt x="110" y="125"/>
                </a:lnTo>
                <a:lnTo>
                  <a:pt x="125" y="125"/>
                </a:lnTo>
                <a:lnTo>
                  <a:pt x="125" y="109"/>
                </a:lnTo>
                <a:lnTo>
                  <a:pt x="110" y="109"/>
                </a:lnTo>
                <a:lnTo>
                  <a:pt x="110" y="109"/>
                </a:lnTo>
                <a:close/>
                <a:moveTo>
                  <a:pt x="78" y="109"/>
                </a:moveTo>
                <a:lnTo>
                  <a:pt x="78" y="125"/>
                </a:lnTo>
                <a:lnTo>
                  <a:pt x="94" y="125"/>
                </a:lnTo>
                <a:lnTo>
                  <a:pt x="94" y="109"/>
                </a:lnTo>
                <a:lnTo>
                  <a:pt x="78" y="109"/>
                </a:lnTo>
                <a:lnTo>
                  <a:pt x="78" y="109"/>
                </a:lnTo>
                <a:close/>
                <a:moveTo>
                  <a:pt x="47" y="109"/>
                </a:moveTo>
                <a:lnTo>
                  <a:pt x="47" y="125"/>
                </a:lnTo>
                <a:lnTo>
                  <a:pt x="63" y="125"/>
                </a:lnTo>
                <a:lnTo>
                  <a:pt x="63" y="109"/>
                </a:lnTo>
                <a:lnTo>
                  <a:pt x="47" y="109"/>
                </a:lnTo>
                <a:lnTo>
                  <a:pt x="47" y="109"/>
                </a:lnTo>
                <a:close/>
                <a:moveTo>
                  <a:pt x="78" y="78"/>
                </a:moveTo>
                <a:lnTo>
                  <a:pt x="78" y="94"/>
                </a:lnTo>
                <a:lnTo>
                  <a:pt x="94" y="94"/>
                </a:lnTo>
                <a:lnTo>
                  <a:pt x="94" y="78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141" y="78"/>
                </a:moveTo>
                <a:lnTo>
                  <a:pt x="141" y="94"/>
                </a:lnTo>
                <a:lnTo>
                  <a:pt x="157" y="94"/>
                </a:lnTo>
                <a:lnTo>
                  <a:pt x="157" y="78"/>
                </a:lnTo>
                <a:lnTo>
                  <a:pt x="141" y="78"/>
                </a:lnTo>
                <a:lnTo>
                  <a:pt x="141" y="78"/>
                </a:lnTo>
                <a:close/>
                <a:moveTo>
                  <a:pt x="110" y="78"/>
                </a:moveTo>
                <a:lnTo>
                  <a:pt x="110" y="94"/>
                </a:lnTo>
                <a:lnTo>
                  <a:pt x="125" y="94"/>
                </a:lnTo>
                <a:lnTo>
                  <a:pt x="125" y="78"/>
                </a:lnTo>
                <a:lnTo>
                  <a:pt x="110" y="78"/>
                </a:lnTo>
                <a:lnTo>
                  <a:pt x="110" y="78"/>
                </a:lnTo>
                <a:close/>
                <a:moveTo>
                  <a:pt x="47" y="78"/>
                </a:moveTo>
                <a:lnTo>
                  <a:pt x="47" y="94"/>
                </a:lnTo>
                <a:lnTo>
                  <a:pt x="63" y="94"/>
                </a:lnTo>
                <a:lnTo>
                  <a:pt x="63" y="78"/>
                </a:lnTo>
                <a:lnTo>
                  <a:pt x="47" y="78"/>
                </a:lnTo>
                <a:lnTo>
                  <a:pt x="47" y="78"/>
                </a:lnTo>
                <a:close/>
                <a:moveTo>
                  <a:pt x="47" y="47"/>
                </a:moveTo>
                <a:lnTo>
                  <a:pt x="47" y="62"/>
                </a:lnTo>
                <a:lnTo>
                  <a:pt x="63" y="62"/>
                </a:lnTo>
                <a:lnTo>
                  <a:pt x="63" y="47"/>
                </a:lnTo>
                <a:lnTo>
                  <a:pt x="47" y="47"/>
                </a:lnTo>
                <a:lnTo>
                  <a:pt x="47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2" name="Google Shape;5752;p24"/>
          <p:cNvSpPr/>
          <p:nvPr/>
        </p:nvSpPr>
        <p:spPr>
          <a:xfrm>
            <a:off x="1655762" y="185738"/>
            <a:ext cx="349250" cy="347663"/>
          </a:xfrm>
          <a:custGeom>
            <a:rect b="b" l="l" r="r" t="t"/>
            <a:pathLst>
              <a:path extrusionOk="0" h="219" w="220">
                <a:moveTo>
                  <a:pt x="16" y="31"/>
                </a:moveTo>
                <a:lnTo>
                  <a:pt x="16" y="15"/>
                </a:lnTo>
                <a:lnTo>
                  <a:pt x="204" y="15"/>
                </a:lnTo>
                <a:lnTo>
                  <a:pt x="204" y="31"/>
                </a:lnTo>
                <a:lnTo>
                  <a:pt x="16" y="31"/>
                </a:lnTo>
                <a:lnTo>
                  <a:pt x="16" y="31"/>
                </a:lnTo>
                <a:close/>
                <a:moveTo>
                  <a:pt x="16" y="204"/>
                </a:moveTo>
                <a:lnTo>
                  <a:pt x="16" y="46"/>
                </a:lnTo>
                <a:lnTo>
                  <a:pt x="204" y="46"/>
                </a:lnTo>
                <a:lnTo>
                  <a:pt x="204" y="204"/>
                </a:lnTo>
                <a:lnTo>
                  <a:pt x="16" y="204"/>
                </a:lnTo>
                <a:lnTo>
                  <a:pt x="16" y="204"/>
                </a:lnTo>
                <a:close/>
                <a:moveTo>
                  <a:pt x="0" y="15"/>
                </a:moveTo>
                <a:lnTo>
                  <a:pt x="0" y="31"/>
                </a:lnTo>
                <a:lnTo>
                  <a:pt x="0" y="46"/>
                </a:lnTo>
                <a:lnTo>
                  <a:pt x="0" y="204"/>
                </a:lnTo>
                <a:lnTo>
                  <a:pt x="16" y="219"/>
                </a:lnTo>
                <a:lnTo>
                  <a:pt x="204" y="219"/>
                </a:lnTo>
                <a:lnTo>
                  <a:pt x="220" y="204"/>
                </a:lnTo>
                <a:lnTo>
                  <a:pt x="220" y="46"/>
                </a:lnTo>
                <a:lnTo>
                  <a:pt x="220" y="31"/>
                </a:lnTo>
                <a:lnTo>
                  <a:pt x="220" y="15"/>
                </a:lnTo>
                <a:lnTo>
                  <a:pt x="204" y="0"/>
                </a:lnTo>
                <a:lnTo>
                  <a:pt x="16" y="0"/>
                </a:lnTo>
                <a:lnTo>
                  <a:pt x="0" y="15"/>
                </a:lnTo>
                <a:lnTo>
                  <a:pt x="0" y="1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3" name="Google Shape;5753;p24"/>
          <p:cNvSpPr/>
          <p:nvPr/>
        </p:nvSpPr>
        <p:spPr>
          <a:xfrm>
            <a:off x="3854449" y="1236663"/>
            <a:ext cx="398463" cy="400050"/>
          </a:xfrm>
          <a:custGeom>
            <a:rect b="b" l="l" r="r" t="t"/>
            <a:pathLst>
              <a:path extrusionOk="0" h="252" w="251">
                <a:moveTo>
                  <a:pt x="204" y="31"/>
                </a:moveTo>
                <a:lnTo>
                  <a:pt x="220" y="31"/>
                </a:lnTo>
                <a:lnTo>
                  <a:pt x="220" y="48"/>
                </a:lnTo>
                <a:lnTo>
                  <a:pt x="204" y="48"/>
                </a:lnTo>
                <a:lnTo>
                  <a:pt x="204" y="31"/>
                </a:lnTo>
                <a:lnTo>
                  <a:pt x="204" y="31"/>
                </a:lnTo>
                <a:close/>
                <a:moveTo>
                  <a:pt x="157" y="48"/>
                </a:moveTo>
                <a:lnTo>
                  <a:pt x="173" y="48"/>
                </a:lnTo>
                <a:lnTo>
                  <a:pt x="189" y="48"/>
                </a:lnTo>
                <a:lnTo>
                  <a:pt x="189" y="63"/>
                </a:lnTo>
                <a:lnTo>
                  <a:pt x="173" y="63"/>
                </a:lnTo>
                <a:lnTo>
                  <a:pt x="157" y="63"/>
                </a:lnTo>
                <a:lnTo>
                  <a:pt x="157" y="48"/>
                </a:lnTo>
                <a:lnTo>
                  <a:pt x="157" y="48"/>
                </a:lnTo>
                <a:close/>
                <a:moveTo>
                  <a:pt x="157" y="79"/>
                </a:moveTo>
                <a:lnTo>
                  <a:pt x="142" y="79"/>
                </a:lnTo>
                <a:lnTo>
                  <a:pt x="142" y="63"/>
                </a:lnTo>
                <a:lnTo>
                  <a:pt x="157" y="63"/>
                </a:lnTo>
                <a:lnTo>
                  <a:pt x="157" y="79"/>
                </a:lnTo>
                <a:lnTo>
                  <a:pt x="157" y="79"/>
                </a:lnTo>
                <a:close/>
                <a:moveTo>
                  <a:pt x="126" y="79"/>
                </a:moveTo>
                <a:lnTo>
                  <a:pt x="126" y="94"/>
                </a:lnTo>
                <a:lnTo>
                  <a:pt x="142" y="94"/>
                </a:lnTo>
                <a:lnTo>
                  <a:pt x="142" y="110"/>
                </a:lnTo>
                <a:lnTo>
                  <a:pt x="157" y="110"/>
                </a:lnTo>
                <a:lnTo>
                  <a:pt x="157" y="126"/>
                </a:lnTo>
                <a:lnTo>
                  <a:pt x="173" y="126"/>
                </a:lnTo>
                <a:lnTo>
                  <a:pt x="173" y="141"/>
                </a:lnTo>
                <a:lnTo>
                  <a:pt x="189" y="141"/>
                </a:lnTo>
                <a:lnTo>
                  <a:pt x="189" y="126"/>
                </a:lnTo>
                <a:lnTo>
                  <a:pt x="204" y="126"/>
                </a:lnTo>
                <a:lnTo>
                  <a:pt x="204" y="110"/>
                </a:lnTo>
                <a:lnTo>
                  <a:pt x="220" y="110"/>
                </a:lnTo>
                <a:lnTo>
                  <a:pt x="220" y="94"/>
                </a:lnTo>
                <a:lnTo>
                  <a:pt x="220" y="79"/>
                </a:lnTo>
                <a:lnTo>
                  <a:pt x="220" y="63"/>
                </a:lnTo>
                <a:lnTo>
                  <a:pt x="235" y="63"/>
                </a:lnTo>
                <a:lnTo>
                  <a:pt x="235" y="48"/>
                </a:lnTo>
                <a:lnTo>
                  <a:pt x="251" y="48"/>
                </a:lnTo>
                <a:lnTo>
                  <a:pt x="251" y="31"/>
                </a:lnTo>
                <a:lnTo>
                  <a:pt x="251" y="16"/>
                </a:lnTo>
                <a:lnTo>
                  <a:pt x="235" y="16"/>
                </a:lnTo>
                <a:lnTo>
                  <a:pt x="235" y="0"/>
                </a:lnTo>
                <a:lnTo>
                  <a:pt x="204" y="0"/>
                </a:lnTo>
                <a:lnTo>
                  <a:pt x="204" y="16"/>
                </a:lnTo>
                <a:lnTo>
                  <a:pt x="189" y="16"/>
                </a:lnTo>
                <a:lnTo>
                  <a:pt x="189" y="31"/>
                </a:lnTo>
                <a:lnTo>
                  <a:pt x="142" y="31"/>
                </a:lnTo>
                <a:lnTo>
                  <a:pt x="142" y="48"/>
                </a:lnTo>
                <a:lnTo>
                  <a:pt x="126" y="48"/>
                </a:lnTo>
                <a:lnTo>
                  <a:pt x="126" y="63"/>
                </a:lnTo>
                <a:lnTo>
                  <a:pt x="110" y="63"/>
                </a:lnTo>
                <a:lnTo>
                  <a:pt x="110" y="79"/>
                </a:lnTo>
                <a:lnTo>
                  <a:pt x="126" y="79"/>
                </a:lnTo>
                <a:lnTo>
                  <a:pt x="126" y="79"/>
                </a:lnTo>
                <a:close/>
                <a:moveTo>
                  <a:pt x="16" y="235"/>
                </a:moveTo>
                <a:lnTo>
                  <a:pt x="16" y="220"/>
                </a:lnTo>
                <a:lnTo>
                  <a:pt x="0" y="220"/>
                </a:lnTo>
                <a:lnTo>
                  <a:pt x="0" y="235"/>
                </a:lnTo>
                <a:lnTo>
                  <a:pt x="16" y="235"/>
                </a:lnTo>
                <a:lnTo>
                  <a:pt x="16" y="235"/>
                </a:lnTo>
                <a:close/>
                <a:moveTo>
                  <a:pt x="78" y="126"/>
                </a:moveTo>
                <a:lnTo>
                  <a:pt x="78" y="141"/>
                </a:lnTo>
                <a:lnTo>
                  <a:pt x="95" y="141"/>
                </a:lnTo>
                <a:lnTo>
                  <a:pt x="95" y="126"/>
                </a:lnTo>
                <a:lnTo>
                  <a:pt x="78" y="126"/>
                </a:lnTo>
                <a:lnTo>
                  <a:pt x="78" y="126"/>
                </a:lnTo>
                <a:close/>
                <a:moveTo>
                  <a:pt x="95" y="110"/>
                </a:moveTo>
                <a:lnTo>
                  <a:pt x="95" y="126"/>
                </a:lnTo>
                <a:lnTo>
                  <a:pt x="110" y="126"/>
                </a:lnTo>
                <a:lnTo>
                  <a:pt x="110" y="110"/>
                </a:lnTo>
                <a:lnTo>
                  <a:pt x="95" y="110"/>
                </a:lnTo>
                <a:lnTo>
                  <a:pt x="95" y="110"/>
                </a:lnTo>
                <a:close/>
                <a:moveTo>
                  <a:pt x="110" y="94"/>
                </a:moveTo>
                <a:lnTo>
                  <a:pt x="110" y="110"/>
                </a:lnTo>
                <a:lnTo>
                  <a:pt x="126" y="110"/>
                </a:lnTo>
                <a:lnTo>
                  <a:pt x="126" y="94"/>
                </a:lnTo>
                <a:lnTo>
                  <a:pt x="110" y="94"/>
                </a:lnTo>
                <a:lnTo>
                  <a:pt x="110" y="94"/>
                </a:lnTo>
                <a:close/>
                <a:moveTo>
                  <a:pt x="157" y="141"/>
                </a:moveTo>
                <a:lnTo>
                  <a:pt x="157" y="126"/>
                </a:lnTo>
                <a:lnTo>
                  <a:pt x="142" y="126"/>
                </a:lnTo>
                <a:lnTo>
                  <a:pt x="142" y="141"/>
                </a:lnTo>
                <a:lnTo>
                  <a:pt x="157" y="141"/>
                </a:lnTo>
                <a:lnTo>
                  <a:pt x="157" y="141"/>
                </a:lnTo>
                <a:close/>
                <a:moveTo>
                  <a:pt x="142" y="157"/>
                </a:moveTo>
                <a:lnTo>
                  <a:pt x="142" y="141"/>
                </a:lnTo>
                <a:lnTo>
                  <a:pt x="126" y="141"/>
                </a:lnTo>
                <a:lnTo>
                  <a:pt x="126" y="157"/>
                </a:lnTo>
                <a:lnTo>
                  <a:pt x="142" y="157"/>
                </a:lnTo>
                <a:lnTo>
                  <a:pt x="142" y="157"/>
                </a:lnTo>
                <a:close/>
                <a:moveTo>
                  <a:pt x="126" y="173"/>
                </a:moveTo>
                <a:lnTo>
                  <a:pt x="126" y="157"/>
                </a:lnTo>
                <a:lnTo>
                  <a:pt x="110" y="157"/>
                </a:lnTo>
                <a:lnTo>
                  <a:pt x="110" y="173"/>
                </a:lnTo>
                <a:lnTo>
                  <a:pt x="126" y="173"/>
                </a:lnTo>
                <a:lnTo>
                  <a:pt x="126" y="173"/>
                </a:lnTo>
                <a:close/>
                <a:moveTo>
                  <a:pt x="32" y="220"/>
                </a:moveTo>
                <a:lnTo>
                  <a:pt x="32" y="235"/>
                </a:lnTo>
                <a:lnTo>
                  <a:pt x="63" y="235"/>
                </a:lnTo>
                <a:lnTo>
                  <a:pt x="63" y="220"/>
                </a:lnTo>
                <a:lnTo>
                  <a:pt x="78" y="220"/>
                </a:lnTo>
                <a:lnTo>
                  <a:pt x="78" y="204"/>
                </a:lnTo>
                <a:lnTo>
                  <a:pt x="95" y="204"/>
                </a:lnTo>
                <a:lnTo>
                  <a:pt x="95" y="188"/>
                </a:lnTo>
                <a:lnTo>
                  <a:pt x="110" y="188"/>
                </a:lnTo>
                <a:lnTo>
                  <a:pt x="110" y="173"/>
                </a:lnTo>
                <a:lnTo>
                  <a:pt x="95" y="173"/>
                </a:lnTo>
                <a:lnTo>
                  <a:pt x="95" y="157"/>
                </a:lnTo>
                <a:lnTo>
                  <a:pt x="78" y="157"/>
                </a:lnTo>
                <a:lnTo>
                  <a:pt x="78" y="141"/>
                </a:lnTo>
                <a:lnTo>
                  <a:pt x="63" y="141"/>
                </a:lnTo>
                <a:lnTo>
                  <a:pt x="63" y="157"/>
                </a:lnTo>
                <a:lnTo>
                  <a:pt x="47" y="157"/>
                </a:lnTo>
                <a:lnTo>
                  <a:pt x="47" y="173"/>
                </a:lnTo>
                <a:lnTo>
                  <a:pt x="32" y="173"/>
                </a:lnTo>
                <a:lnTo>
                  <a:pt x="32" y="188"/>
                </a:lnTo>
                <a:lnTo>
                  <a:pt x="16" y="188"/>
                </a:lnTo>
                <a:lnTo>
                  <a:pt x="16" y="220"/>
                </a:lnTo>
                <a:lnTo>
                  <a:pt x="32" y="220"/>
                </a:lnTo>
                <a:lnTo>
                  <a:pt x="32" y="220"/>
                </a:lnTo>
                <a:close/>
                <a:moveTo>
                  <a:pt x="32" y="252"/>
                </a:moveTo>
                <a:lnTo>
                  <a:pt x="32" y="235"/>
                </a:lnTo>
                <a:lnTo>
                  <a:pt x="16" y="235"/>
                </a:lnTo>
                <a:lnTo>
                  <a:pt x="16" y="252"/>
                </a:lnTo>
                <a:lnTo>
                  <a:pt x="32" y="252"/>
                </a:lnTo>
                <a:lnTo>
                  <a:pt x="32" y="2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4" name="Google Shape;5754;p24"/>
          <p:cNvSpPr/>
          <p:nvPr/>
        </p:nvSpPr>
        <p:spPr>
          <a:xfrm>
            <a:off x="1601772" y="2928938"/>
            <a:ext cx="377840" cy="251600"/>
          </a:xfrm>
          <a:custGeom>
            <a:rect b="b" l="l" r="r" t="t"/>
            <a:pathLst>
              <a:path extrusionOk="0" h="188" w="188">
                <a:moveTo>
                  <a:pt x="63" y="0"/>
                </a:moveTo>
                <a:lnTo>
                  <a:pt x="63" y="63"/>
                </a:lnTo>
                <a:lnTo>
                  <a:pt x="0" y="63"/>
                </a:lnTo>
                <a:lnTo>
                  <a:pt x="0" y="125"/>
                </a:lnTo>
                <a:lnTo>
                  <a:pt x="63" y="125"/>
                </a:lnTo>
                <a:lnTo>
                  <a:pt x="63" y="188"/>
                </a:lnTo>
                <a:lnTo>
                  <a:pt x="125" y="188"/>
                </a:lnTo>
                <a:lnTo>
                  <a:pt x="125" y="125"/>
                </a:lnTo>
                <a:lnTo>
                  <a:pt x="188" y="125"/>
                </a:lnTo>
                <a:lnTo>
                  <a:pt x="188" y="63"/>
                </a:lnTo>
                <a:lnTo>
                  <a:pt x="125" y="63"/>
                </a:lnTo>
                <a:lnTo>
                  <a:pt x="125" y="0"/>
                </a:lnTo>
                <a:lnTo>
                  <a:pt x="63" y="0"/>
                </a:lnTo>
                <a:lnTo>
                  <a:pt x="63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5" name="Google Shape;5755;p24"/>
          <p:cNvSpPr/>
          <p:nvPr/>
        </p:nvSpPr>
        <p:spPr>
          <a:xfrm>
            <a:off x="5487987" y="2879725"/>
            <a:ext cx="398463" cy="398463"/>
          </a:xfrm>
          <a:custGeom>
            <a:rect b="b" l="l" r="r" t="t"/>
            <a:pathLst>
              <a:path extrusionOk="0" h="421" w="421">
                <a:moveTo>
                  <a:pt x="211" y="421"/>
                </a:moveTo>
                <a:cubicBezTo>
                  <a:pt x="94" y="421"/>
                  <a:pt x="0" y="327"/>
                  <a:pt x="0" y="211"/>
                </a:cubicBezTo>
                <a:cubicBezTo>
                  <a:pt x="0" y="94"/>
                  <a:pt x="94" y="0"/>
                  <a:pt x="211" y="0"/>
                </a:cubicBezTo>
                <a:cubicBezTo>
                  <a:pt x="327" y="0"/>
                  <a:pt x="421" y="94"/>
                  <a:pt x="421" y="211"/>
                </a:cubicBezTo>
                <a:cubicBezTo>
                  <a:pt x="421" y="327"/>
                  <a:pt x="327" y="421"/>
                  <a:pt x="211" y="421"/>
                </a:cubicBezTo>
                <a:close/>
                <a:moveTo>
                  <a:pt x="211" y="26"/>
                </a:moveTo>
                <a:cubicBezTo>
                  <a:pt x="114" y="26"/>
                  <a:pt x="26" y="114"/>
                  <a:pt x="26" y="211"/>
                </a:cubicBezTo>
                <a:cubicBezTo>
                  <a:pt x="26" y="307"/>
                  <a:pt x="105" y="395"/>
                  <a:pt x="202" y="395"/>
                </a:cubicBezTo>
                <a:cubicBezTo>
                  <a:pt x="299" y="395"/>
                  <a:pt x="395" y="307"/>
                  <a:pt x="395" y="211"/>
                </a:cubicBezTo>
                <a:cubicBezTo>
                  <a:pt x="395" y="114"/>
                  <a:pt x="308" y="26"/>
                  <a:pt x="211" y="26"/>
                </a:cubicBezTo>
                <a:close/>
                <a:moveTo>
                  <a:pt x="237" y="316"/>
                </a:moveTo>
                <a:cubicBezTo>
                  <a:pt x="184" y="316"/>
                  <a:pt x="184" y="316"/>
                  <a:pt x="184" y="316"/>
                </a:cubicBezTo>
                <a:cubicBezTo>
                  <a:pt x="158" y="316"/>
                  <a:pt x="158" y="316"/>
                  <a:pt x="158" y="316"/>
                </a:cubicBezTo>
                <a:cubicBezTo>
                  <a:pt x="158" y="289"/>
                  <a:pt x="158" y="289"/>
                  <a:pt x="158" y="289"/>
                </a:cubicBezTo>
                <a:cubicBezTo>
                  <a:pt x="184" y="289"/>
                  <a:pt x="184" y="289"/>
                  <a:pt x="184" y="289"/>
                </a:cubicBezTo>
                <a:cubicBezTo>
                  <a:pt x="184" y="211"/>
                  <a:pt x="184" y="211"/>
                  <a:pt x="184" y="211"/>
                </a:cubicBezTo>
                <a:cubicBezTo>
                  <a:pt x="158" y="211"/>
                  <a:pt x="158" y="211"/>
                  <a:pt x="158" y="211"/>
                </a:cubicBezTo>
                <a:cubicBezTo>
                  <a:pt x="158" y="184"/>
                  <a:pt x="158" y="184"/>
                  <a:pt x="158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237" y="184"/>
                  <a:pt x="237" y="184"/>
                  <a:pt x="237" y="184"/>
                </a:cubicBezTo>
                <a:cubicBezTo>
                  <a:pt x="237" y="211"/>
                  <a:pt x="237" y="211"/>
                  <a:pt x="237" y="211"/>
                </a:cubicBezTo>
                <a:cubicBezTo>
                  <a:pt x="237" y="289"/>
                  <a:pt x="237" y="289"/>
                  <a:pt x="237" y="289"/>
                </a:cubicBezTo>
                <a:cubicBezTo>
                  <a:pt x="263" y="289"/>
                  <a:pt x="263" y="289"/>
                  <a:pt x="263" y="289"/>
                </a:cubicBezTo>
                <a:cubicBezTo>
                  <a:pt x="263" y="316"/>
                  <a:pt x="263" y="316"/>
                  <a:pt x="263" y="316"/>
                </a:cubicBezTo>
                <a:cubicBezTo>
                  <a:pt x="237" y="316"/>
                  <a:pt x="237" y="316"/>
                  <a:pt x="237" y="316"/>
                </a:cubicBezTo>
                <a:close/>
                <a:moveTo>
                  <a:pt x="184" y="105"/>
                </a:moveTo>
                <a:cubicBezTo>
                  <a:pt x="237" y="105"/>
                  <a:pt x="237" y="105"/>
                  <a:pt x="237" y="105"/>
                </a:cubicBezTo>
                <a:cubicBezTo>
                  <a:pt x="237" y="158"/>
                  <a:pt x="237" y="158"/>
                  <a:pt x="237" y="158"/>
                </a:cubicBezTo>
                <a:cubicBezTo>
                  <a:pt x="184" y="158"/>
                  <a:pt x="184" y="158"/>
                  <a:pt x="184" y="158"/>
                </a:cubicBezTo>
                <a:cubicBezTo>
                  <a:pt x="184" y="105"/>
                  <a:pt x="184" y="105"/>
                  <a:pt x="184" y="10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6" name="Google Shape;5756;p24"/>
          <p:cNvSpPr/>
          <p:nvPr/>
        </p:nvSpPr>
        <p:spPr>
          <a:xfrm>
            <a:off x="7148512" y="1784350"/>
            <a:ext cx="398463" cy="374650"/>
          </a:xfrm>
          <a:custGeom>
            <a:rect b="b" l="l" r="r" t="t"/>
            <a:pathLst>
              <a:path extrusionOk="0" h="396" w="421">
                <a:moveTo>
                  <a:pt x="106" y="211"/>
                </a:moveTo>
                <a:cubicBezTo>
                  <a:pt x="237" y="211"/>
                  <a:pt x="237" y="211"/>
                  <a:pt x="237" y="211"/>
                </a:cubicBezTo>
                <a:cubicBezTo>
                  <a:pt x="237" y="237"/>
                  <a:pt x="237" y="237"/>
                  <a:pt x="237" y="237"/>
                </a:cubicBezTo>
                <a:cubicBezTo>
                  <a:pt x="106" y="237"/>
                  <a:pt x="106" y="237"/>
                  <a:pt x="106" y="237"/>
                </a:cubicBezTo>
                <a:cubicBezTo>
                  <a:pt x="106" y="211"/>
                  <a:pt x="106" y="211"/>
                  <a:pt x="106" y="211"/>
                </a:cubicBezTo>
                <a:close/>
                <a:moveTo>
                  <a:pt x="106" y="158"/>
                </a:moveTo>
                <a:cubicBezTo>
                  <a:pt x="316" y="158"/>
                  <a:pt x="316" y="158"/>
                  <a:pt x="316" y="158"/>
                </a:cubicBezTo>
                <a:cubicBezTo>
                  <a:pt x="316" y="184"/>
                  <a:pt x="316" y="184"/>
                  <a:pt x="316" y="184"/>
                </a:cubicBezTo>
                <a:cubicBezTo>
                  <a:pt x="106" y="184"/>
                  <a:pt x="106" y="184"/>
                  <a:pt x="106" y="184"/>
                </a:cubicBezTo>
                <a:cubicBezTo>
                  <a:pt x="106" y="158"/>
                  <a:pt x="106" y="158"/>
                  <a:pt x="106" y="158"/>
                </a:cubicBezTo>
                <a:close/>
                <a:moveTo>
                  <a:pt x="106" y="105"/>
                </a:moveTo>
                <a:cubicBezTo>
                  <a:pt x="316" y="105"/>
                  <a:pt x="316" y="105"/>
                  <a:pt x="316" y="105"/>
                </a:cubicBezTo>
                <a:cubicBezTo>
                  <a:pt x="316" y="132"/>
                  <a:pt x="316" y="132"/>
                  <a:pt x="316" y="132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06" y="105"/>
                  <a:pt x="106" y="105"/>
                  <a:pt x="106" y="105"/>
                </a:cubicBezTo>
                <a:close/>
                <a:moveTo>
                  <a:pt x="0" y="160"/>
                </a:moveTo>
                <a:cubicBezTo>
                  <a:pt x="0" y="232"/>
                  <a:pt x="40" y="293"/>
                  <a:pt x="106" y="313"/>
                </a:cubicBezTo>
                <a:cubicBezTo>
                  <a:pt x="106" y="315"/>
                  <a:pt x="106" y="318"/>
                  <a:pt x="106" y="320"/>
                </a:cubicBezTo>
                <a:cubicBezTo>
                  <a:pt x="106" y="376"/>
                  <a:pt x="106" y="376"/>
                  <a:pt x="106" y="376"/>
                </a:cubicBezTo>
                <a:cubicBezTo>
                  <a:pt x="106" y="395"/>
                  <a:pt x="119" y="396"/>
                  <a:pt x="133" y="383"/>
                </a:cubicBezTo>
                <a:cubicBezTo>
                  <a:pt x="211" y="316"/>
                  <a:pt x="211" y="316"/>
                  <a:pt x="211" y="316"/>
                </a:cubicBezTo>
                <a:cubicBezTo>
                  <a:pt x="259" y="316"/>
                  <a:pt x="259" y="316"/>
                  <a:pt x="259" y="316"/>
                </a:cubicBezTo>
                <a:cubicBezTo>
                  <a:pt x="348" y="316"/>
                  <a:pt x="421" y="244"/>
                  <a:pt x="421" y="156"/>
                </a:cubicBezTo>
                <a:cubicBezTo>
                  <a:pt x="421" y="68"/>
                  <a:pt x="348" y="0"/>
                  <a:pt x="259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73" y="0"/>
                  <a:pt x="0" y="72"/>
                  <a:pt x="0" y="16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7" name="Google Shape;5757;p24"/>
          <p:cNvSpPr/>
          <p:nvPr/>
        </p:nvSpPr>
        <p:spPr>
          <a:xfrm>
            <a:off x="5500687" y="160338"/>
            <a:ext cx="373063" cy="398463"/>
          </a:xfrm>
          <a:custGeom>
            <a:rect b="b" l="l" r="r" t="t"/>
            <a:pathLst>
              <a:path extrusionOk="0" h="251" w="235">
                <a:moveTo>
                  <a:pt x="0" y="0"/>
                </a:moveTo>
                <a:lnTo>
                  <a:pt x="0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0" y="31"/>
                </a:moveTo>
                <a:lnTo>
                  <a:pt x="0" y="47"/>
                </a:lnTo>
                <a:lnTo>
                  <a:pt x="16" y="47"/>
                </a:lnTo>
                <a:lnTo>
                  <a:pt x="16" y="31"/>
                </a:lnTo>
                <a:lnTo>
                  <a:pt x="0" y="31"/>
                </a:lnTo>
                <a:lnTo>
                  <a:pt x="0" y="31"/>
                </a:lnTo>
                <a:close/>
                <a:moveTo>
                  <a:pt x="0" y="62"/>
                </a:moveTo>
                <a:lnTo>
                  <a:pt x="0" y="79"/>
                </a:lnTo>
                <a:lnTo>
                  <a:pt x="16" y="79"/>
                </a:lnTo>
                <a:lnTo>
                  <a:pt x="16" y="62"/>
                </a:lnTo>
                <a:lnTo>
                  <a:pt x="0" y="62"/>
                </a:lnTo>
                <a:lnTo>
                  <a:pt x="0" y="62"/>
                </a:lnTo>
                <a:close/>
                <a:moveTo>
                  <a:pt x="32" y="47"/>
                </a:moveTo>
                <a:lnTo>
                  <a:pt x="32" y="62"/>
                </a:lnTo>
                <a:lnTo>
                  <a:pt x="47" y="62"/>
                </a:lnTo>
                <a:lnTo>
                  <a:pt x="47" y="47"/>
                </a:lnTo>
                <a:lnTo>
                  <a:pt x="32" y="47"/>
                </a:lnTo>
                <a:lnTo>
                  <a:pt x="32" y="47"/>
                </a:lnTo>
                <a:close/>
                <a:moveTo>
                  <a:pt x="32" y="16"/>
                </a:moveTo>
                <a:lnTo>
                  <a:pt x="32" y="31"/>
                </a:lnTo>
                <a:lnTo>
                  <a:pt x="47" y="31"/>
                </a:lnTo>
                <a:lnTo>
                  <a:pt x="47" y="16"/>
                </a:lnTo>
                <a:lnTo>
                  <a:pt x="32" y="16"/>
                </a:lnTo>
                <a:lnTo>
                  <a:pt x="32" y="16"/>
                </a:lnTo>
                <a:close/>
                <a:moveTo>
                  <a:pt x="63" y="31"/>
                </a:moveTo>
                <a:lnTo>
                  <a:pt x="63" y="47"/>
                </a:lnTo>
                <a:lnTo>
                  <a:pt x="79" y="47"/>
                </a:lnTo>
                <a:lnTo>
                  <a:pt x="79" y="31"/>
                </a:lnTo>
                <a:lnTo>
                  <a:pt x="63" y="31"/>
                </a:lnTo>
                <a:lnTo>
                  <a:pt x="63" y="31"/>
                </a:lnTo>
                <a:close/>
                <a:moveTo>
                  <a:pt x="63" y="0"/>
                </a:moveTo>
                <a:lnTo>
                  <a:pt x="63" y="16"/>
                </a:lnTo>
                <a:lnTo>
                  <a:pt x="79" y="16"/>
                </a:lnTo>
                <a:lnTo>
                  <a:pt x="79" y="0"/>
                </a:lnTo>
                <a:lnTo>
                  <a:pt x="63" y="0"/>
                </a:lnTo>
                <a:lnTo>
                  <a:pt x="63" y="0"/>
                </a:lnTo>
                <a:close/>
                <a:moveTo>
                  <a:pt x="94" y="16"/>
                </a:moveTo>
                <a:lnTo>
                  <a:pt x="94" y="31"/>
                </a:lnTo>
                <a:lnTo>
                  <a:pt x="110" y="31"/>
                </a:lnTo>
                <a:lnTo>
                  <a:pt x="110" y="16"/>
                </a:lnTo>
                <a:lnTo>
                  <a:pt x="94" y="16"/>
                </a:lnTo>
                <a:lnTo>
                  <a:pt x="94" y="16"/>
                </a:lnTo>
                <a:close/>
                <a:moveTo>
                  <a:pt x="141" y="31"/>
                </a:moveTo>
                <a:lnTo>
                  <a:pt x="141" y="16"/>
                </a:lnTo>
                <a:lnTo>
                  <a:pt x="173" y="16"/>
                </a:lnTo>
                <a:lnTo>
                  <a:pt x="173" y="31"/>
                </a:lnTo>
                <a:lnTo>
                  <a:pt x="141" y="31"/>
                </a:lnTo>
                <a:lnTo>
                  <a:pt x="141" y="31"/>
                </a:lnTo>
                <a:close/>
                <a:moveTo>
                  <a:pt x="173" y="47"/>
                </a:moveTo>
                <a:lnTo>
                  <a:pt x="188" y="47"/>
                </a:lnTo>
                <a:lnTo>
                  <a:pt x="188" y="31"/>
                </a:lnTo>
                <a:lnTo>
                  <a:pt x="188" y="16"/>
                </a:lnTo>
                <a:lnTo>
                  <a:pt x="188" y="0"/>
                </a:lnTo>
                <a:lnTo>
                  <a:pt x="173" y="0"/>
                </a:lnTo>
                <a:lnTo>
                  <a:pt x="141" y="0"/>
                </a:lnTo>
                <a:lnTo>
                  <a:pt x="126" y="0"/>
                </a:lnTo>
                <a:lnTo>
                  <a:pt x="126" y="31"/>
                </a:lnTo>
                <a:lnTo>
                  <a:pt x="126" y="47"/>
                </a:lnTo>
                <a:lnTo>
                  <a:pt x="141" y="47"/>
                </a:lnTo>
                <a:lnTo>
                  <a:pt x="173" y="47"/>
                </a:lnTo>
                <a:lnTo>
                  <a:pt x="173" y="47"/>
                </a:lnTo>
                <a:close/>
                <a:moveTo>
                  <a:pt x="126" y="62"/>
                </a:moveTo>
                <a:lnTo>
                  <a:pt x="126" y="47"/>
                </a:lnTo>
                <a:lnTo>
                  <a:pt x="110" y="47"/>
                </a:lnTo>
                <a:lnTo>
                  <a:pt x="110" y="62"/>
                </a:lnTo>
                <a:lnTo>
                  <a:pt x="94" y="62"/>
                </a:lnTo>
                <a:lnTo>
                  <a:pt x="94" y="79"/>
                </a:lnTo>
                <a:lnTo>
                  <a:pt x="220" y="79"/>
                </a:lnTo>
                <a:lnTo>
                  <a:pt x="220" y="62"/>
                </a:lnTo>
                <a:lnTo>
                  <a:pt x="204" y="62"/>
                </a:lnTo>
                <a:lnTo>
                  <a:pt x="204" y="47"/>
                </a:lnTo>
                <a:lnTo>
                  <a:pt x="188" y="47"/>
                </a:lnTo>
                <a:lnTo>
                  <a:pt x="188" y="62"/>
                </a:lnTo>
                <a:lnTo>
                  <a:pt x="126" y="62"/>
                </a:lnTo>
                <a:lnTo>
                  <a:pt x="126" y="62"/>
                </a:lnTo>
                <a:close/>
                <a:moveTo>
                  <a:pt x="94" y="235"/>
                </a:moveTo>
                <a:lnTo>
                  <a:pt x="94" y="79"/>
                </a:lnTo>
                <a:lnTo>
                  <a:pt x="79" y="79"/>
                </a:lnTo>
                <a:lnTo>
                  <a:pt x="79" y="235"/>
                </a:lnTo>
                <a:lnTo>
                  <a:pt x="79" y="251"/>
                </a:lnTo>
                <a:lnTo>
                  <a:pt x="94" y="251"/>
                </a:lnTo>
                <a:lnTo>
                  <a:pt x="220" y="251"/>
                </a:lnTo>
                <a:lnTo>
                  <a:pt x="235" y="251"/>
                </a:lnTo>
                <a:lnTo>
                  <a:pt x="235" y="235"/>
                </a:lnTo>
                <a:lnTo>
                  <a:pt x="235" y="79"/>
                </a:lnTo>
                <a:lnTo>
                  <a:pt x="220" y="79"/>
                </a:lnTo>
                <a:lnTo>
                  <a:pt x="220" y="235"/>
                </a:lnTo>
                <a:lnTo>
                  <a:pt x="94" y="235"/>
                </a:lnTo>
                <a:lnTo>
                  <a:pt x="94" y="2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8" name="Google Shape;5758;p24"/>
          <p:cNvSpPr/>
          <p:nvPr/>
        </p:nvSpPr>
        <p:spPr>
          <a:xfrm>
            <a:off x="1085849" y="1770063"/>
            <a:ext cx="374650" cy="398463"/>
          </a:xfrm>
          <a:custGeom>
            <a:rect b="b" l="l" r="r" t="t"/>
            <a:pathLst>
              <a:path extrusionOk="0" h="251" w="236">
                <a:moveTo>
                  <a:pt x="110" y="94"/>
                </a:moveTo>
                <a:lnTo>
                  <a:pt x="110" y="220"/>
                </a:lnTo>
                <a:lnTo>
                  <a:pt x="204" y="220"/>
                </a:lnTo>
                <a:lnTo>
                  <a:pt x="204" y="94"/>
                </a:lnTo>
                <a:lnTo>
                  <a:pt x="110" y="94"/>
                </a:lnTo>
                <a:lnTo>
                  <a:pt x="110" y="94"/>
                </a:lnTo>
                <a:close/>
                <a:moveTo>
                  <a:pt x="142" y="31"/>
                </a:moveTo>
                <a:lnTo>
                  <a:pt x="142" y="16"/>
                </a:lnTo>
                <a:lnTo>
                  <a:pt x="173" y="16"/>
                </a:lnTo>
                <a:lnTo>
                  <a:pt x="173" y="31"/>
                </a:lnTo>
                <a:lnTo>
                  <a:pt x="142" y="31"/>
                </a:lnTo>
                <a:lnTo>
                  <a:pt x="142" y="31"/>
                </a:lnTo>
                <a:close/>
                <a:moveTo>
                  <a:pt x="173" y="47"/>
                </a:moveTo>
                <a:lnTo>
                  <a:pt x="189" y="47"/>
                </a:lnTo>
                <a:lnTo>
                  <a:pt x="189" y="31"/>
                </a:lnTo>
                <a:lnTo>
                  <a:pt x="189" y="16"/>
                </a:lnTo>
                <a:lnTo>
                  <a:pt x="189" y="0"/>
                </a:lnTo>
                <a:lnTo>
                  <a:pt x="173" y="0"/>
                </a:lnTo>
                <a:lnTo>
                  <a:pt x="142" y="0"/>
                </a:lnTo>
                <a:lnTo>
                  <a:pt x="126" y="0"/>
                </a:lnTo>
                <a:lnTo>
                  <a:pt x="126" y="31"/>
                </a:lnTo>
                <a:lnTo>
                  <a:pt x="126" y="47"/>
                </a:lnTo>
                <a:lnTo>
                  <a:pt x="142" y="47"/>
                </a:lnTo>
                <a:lnTo>
                  <a:pt x="173" y="47"/>
                </a:lnTo>
                <a:lnTo>
                  <a:pt x="173" y="47"/>
                </a:lnTo>
                <a:close/>
                <a:moveTo>
                  <a:pt x="126" y="63"/>
                </a:moveTo>
                <a:lnTo>
                  <a:pt x="126" y="47"/>
                </a:lnTo>
                <a:lnTo>
                  <a:pt x="110" y="47"/>
                </a:lnTo>
                <a:lnTo>
                  <a:pt x="110" y="63"/>
                </a:lnTo>
                <a:lnTo>
                  <a:pt x="94" y="63"/>
                </a:lnTo>
                <a:lnTo>
                  <a:pt x="94" y="78"/>
                </a:lnTo>
                <a:lnTo>
                  <a:pt x="220" y="78"/>
                </a:lnTo>
                <a:lnTo>
                  <a:pt x="220" y="63"/>
                </a:lnTo>
                <a:lnTo>
                  <a:pt x="204" y="63"/>
                </a:lnTo>
                <a:lnTo>
                  <a:pt x="204" y="47"/>
                </a:lnTo>
                <a:lnTo>
                  <a:pt x="189" y="47"/>
                </a:lnTo>
                <a:lnTo>
                  <a:pt x="189" y="63"/>
                </a:lnTo>
                <a:lnTo>
                  <a:pt x="126" y="63"/>
                </a:lnTo>
                <a:lnTo>
                  <a:pt x="126" y="63"/>
                </a:lnTo>
                <a:close/>
                <a:moveTo>
                  <a:pt x="94" y="235"/>
                </a:moveTo>
                <a:lnTo>
                  <a:pt x="94" y="78"/>
                </a:lnTo>
                <a:lnTo>
                  <a:pt x="79" y="78"/>
                </a:lnTo>
                <a:lnTo>
                  <a:pt x="79" y="235"/>
                </a:lnTo>
                <a:lnTo>
                  <a:pt x="79" y="251"/>
                </a:lnTo>
                <a:lnTo>
                  <a:pt x="94" y="251"/>
                </a:lnTo>
                <a:lnTo>
                  <a:pt x="220" y="251"/>
                </a:lnTo>
                <a:lnTo>
                  <a:pt x="236" y="251"/>
                </a:lnTo>
                <a:lnTo>
                  <a:pt x="236" y="235"/>
                </a:lnTo>
                <a:lnTo>
                  <a:pt x="236" y="78"/>
                </a:lnTo>
                <a:lnTo>
                  <a:pt x="220" y="78"/>
                </a:lnTo>
                <a:lnTo>
                  <a:pt x="220" y="235"/>
                </a:lnTo>
                <a:lnTo>
                  <a:pt x="94" y="235"/>
                </a:lnTo>
                <a:lnTo>
                  <a:pt x="94" y="235"/>
                </a:lnTo>
                <a:close/>
                <a:moveTo>
                  <a:pt x="0" y="0"/>
                </a:moveTo>
                <a:lnTo>
                  <a:pt x="0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0" y="31"/>
                </a:moveTo>
                <a:lnTo>
                  <a:pt x="0" y="47"/>
                </a:lnTo>
                <a:lnTo>
                  <a:pt x="16" y="47"/>
                </a:lnTo>
                <a:lnTo>
                  <a:pt x="16" y="31"/>
                </a:lnTo>
                <a:lnTo>
                  <a:pt x="0" y="31"/>
                </a:lnTo>
                <a:lnTo>
                  <a:pt x="0" y="31"/>
                </a:lnTo>
                <a:close/>
                <a:moveTo>
                  <a:pt x="0" y="63"/>
                </a:moveTo>
                <a:lnTo>
                  <a:pt x="0" y="78"/>
                </a:lnTo>
                <a:lnTo>
                  <a:pt x="16" y="78"/>
                </a:lnTo>
                <a:lnTo>
                  <a:pt x="16" y="63"/>
                </a:lnTo>
                <a:lnTo>
                  <a:pt x="0" y="63"/>
                </a:lnTo>
                <a:lnTo>
                  <a:pt x="0" y="63"/>
                </a:lnTo>
                <a:close/>
                <a:moveTo>
                  <a:pt x="32" y="47"/>
                </a:moveTo>
                <a:lnTo>
                  <a:pt x="32" y="63"/>
                </a:lnTo>
                <a:lnTo>
                  <a:pt x="47" y="63"/>
                </a:lnTo>
                <a:lnTo>
                  <a:pt x="47" y="47"/>
                </a:lnTo>
                <a:lnTo>
                  <a:pt x="32" y="47"/>
                </a:lnTo>
                <a:lnTo>
                  <a:pt x="32" y="47"/>
                </a:lnTo>
                <a:close/>
                <a:moveTo>
                  <a:pt x="32" y="16"/>
                </a:moveTo>
                <a:lnTo>
                  <a:pt x="32" y="31"/>
                </a:lnTo>
                <a:lnTo>
                  <a:pt x="47" y="31"/>
                </a:lnTo>
                <a:lnTo>
                  <a:pt x="47" y="16"/>
                </a:lnTo>
                <a:lnTo>
                  <a:pt x="32" y="16"/>
                </a:lnTo>
                <a:lnTo>
                  <a:pt x="32" y="16"/>
                </a:lnTo>
                <a:close/>
                <a:moveTo>
                  <a:pt x="63" y="31"/>
                </a:moveTo>
                <a:lnTo>
                  <a:pt x="63" y="47"/>
                </a:lnTo>
                <a:lnTo>
                  <a:pt x="79" y="47"/>
                </a:lnTo>
                <a:lnTo>
                  <a:pt x="79" y="31"/>
                </a:lnTo>
                <a:lnTo>
                  <a:pt x="63" y="31"/>
                </a:lnTo>
                <a:lnTo>
                  <a:pt x="63" y="31"/>
                </a:lnTo>
                <a:close/>
                <a:moveTo>
                  <a:pt x="63" y="0"/>
                </a:moveTo>
                <a:lnTo>
                  <a:pt x="63" y="16"/>
                </a:lnTo>
                <a:lnTo>
                  <a:pt x="79" y="16"/>
                </a:lnTo>
                <a:lnTo>
                  <a:pt x="79" y="0"/>
                </a:lnTo>
                <a:lnTo>
                  <a:pt x="63" y="0"/>
                </a:lnTo>
                <a:lnTo>
                  <a:pt x="63" y="0"/>
                </a:lnTo>
                <a:close/>
                <a:moveTo>
                  <a:pt x="94" y="16"/>
                </a:moveTo>
                <a:lnTo>
                  <a:pt x="94" y="31"/>
                </a:lnTo>
                <a:lnTo>
                  <a:pt x="110" y="31"/>
                </a:lnTo>
                <a:lnTo>
                  <a:pt x="110" y="16"/>
                </a:lnTo>
                <a:lnTo>
                  <a:pt x="94" y="16"/>
                </a:lnTo>
                <a:lnTo>
                  <a:pt x="94" y="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9" name="Google Shape;5759;p24"/>
          <p:cNvSpPr/>
          <p:nvPr/>
        </p:nvSpPr>
        <p:spPr>
          <a:xfrm>
            <a:off x="517524" y="4564063"/>
            <a:ext cx="373063" cy="374650"/>
          </a:xfrm>
          <a:custGeom>
            <a:rect b="b" l="l" r="r" t="t"/>
            <a:pathLst>
              <a:path extrusionOk="0" h="236" w="235">
                <a:moveTo>
                  <a:pt x="110" y="0"/>
                </a:moveTo>
                <a:lnTo>
                  <a:pt x="110" y="16"/>
                </a:lnTo>
                <a:lnTo>
                  <a:pt x="126" y="16"/>
                </a:lnTo>
                <a:lnTo>
                  <a:pt x="126" y="0"/>
                </a:lnTo>
                <a:lnTo>
                  <a:pt x="110" y="0"/>
                </a:lnTo>
                <a:lnTo>
                  <a:pt x="110" y="0"/>
                </a:lnTo>
                <a:close/>
                <a:moveTo>
                  <a:pt x="110" y="47"/>
                </a:moveTo>
                <a:lnTo>
                  <a:pt x="110" y="16"/>
                </a:lnTo>
                <a:lnTo>
                  <a:pt x="94" y="16"/>
                </a:lnTo>
                <a:lnTo>
                  <a:pt x="94" y="47"/>
                </a:lnTo>
                <a:lnTo>
                  <a:pt x="110" y="47"/>
                </a:lnTo>
                <a:lnTo>
                  <a:pt x="110" y="47"/>
                </a:lnTo>
                <a:close/>
                <a:moveTo>
                  <a:pt x="63" y="0"/>
                </a:moveTo>
                <a:lnTo>
                  <a:pt x="63" y="16"/>
                </a:lnTo>
                <a:lnTo>
                  <a:pt x="79" y="16"/>
                </a:lnTo>
                <a:lnTo>
                  <a:pt x="79" y="0"/>
                </a:lnTo>
                <a:lnTo>
                  <a:pt x="63" y="0"/>
                </a:lnTo>
                <a:lnTo>
                  <a:pt x="63" y="0"/>
                </a:lnTo>
                <a:close/>
                <a:moveTo>
                  <a:pt x="32" y="16"/>
                </a:moveTo>
                <a:lnTo>
                  <a:pt x="47" y="16"/>
                </a:lnTo>
                <a:lnTo>
                  <a:pt x="47" y="0"/>
                </a:lnTo>
                <a:lnTo>
                  <a:pt x="32" y="0"/>
                </a:lnTo>
                <a:lnTo>
                  <a:pt x="32" y="16"/>
                </a:lnTo>
                <a:lnTo>
                  <a:pt x="32" y="16"/>
                </a:lnTo>
                <a:close/>
                <a:moveTo>
                  <a:pt x="0" y="32"/>
                </a:moveTo>
                <a:lnTo>
                  <a:pt x="16" y="32"/>
                </a:lnTo>
                <a:lnTo>
                  <a:pt x="16" y="16"/>
                </a:lnTo>
                <a:lnTo>
                  <a:pt x="0" y="16"/>
                </a:lnTo>
                <a:lnTo>
                  <a:pt x="0" y="32"/>
                </a:lnTo>
                <a:lnTo>
                  <a:pt x="0" y="32"/>
                </a:lnTo>
                <a:close/>
                <a:moveTo>
                  <a:pt x="94" y="63"/>
                </a:moveTo>
                <a:lnTo>
                  <a:pt x="94" y="47"/>
                </a:lnTo>
                <a:lnTo>
                  <a:pt x="63" y="47"/>
                </a:lnTo>
                <a:lnTo>
                  <a:pt x="63" y="16"/>
                </a:lnTo>
                <a:lnTo>
                  <a:pt x="47" y="16"/>
                </a:lnTo>
                <a:lnTo>
                  <a:pt x="47" y="47"/>
                </a:lnTo>
                <a:lnTo>
                  <a:pt x="32" y="47"/>
                </a:lnTo>
                <a:lnTo>
                  <a:pt x="32" y="32"/>
                </a:lnTo>
                <a:lnTo>
                  <a:pt x="16" y="32"/>
                </a:lnTo>
                <a:lnTo>
                  <a:pt x="16" y="47"/>
                </a:lnTo>
                <a:lnTo>
                  <a:pt x="0" y="47"/>
                </a:lnTo>
                <a:lnTo>
                  <a:pt x="0" y="63"/>
                </a:lnTo>
                <a:lnTo>
                  <a:pt x="47" y="63"/>
                </a:lnTo>
                <a:lnTo>
                  <a:pt x="47" y="79"/>
                </a:lnTo>
                <a:lnTo>
                  <a:pt x="32" y="79"/>
                </a:lnTo>
                <a:lnTo>
                  <a:pt x="32" y="94"/>
                </a:lnTo>
                <a:lnTo>
                  <a:pt x="16" y="94"/>
                </a:lnTo>
                <a:lnTo>
                  <a:pt x="16" y="110"/>
                </a:lnTo>
                <a:lnTo>
                  <a:pt x="0" y="110"/>
                </a:lnTo>
                <a:lnTo>
                  <a:pt x="0" y="141"/>
                </a:lnTo>
                <a:lnTo>
                  <a:pt x="16" y="141"/>
                </a:lnTo>
                <a:lnTo>
                  <a:pt x="32" y="141"/>
                </a:lnTo>
                <a:lnTo>
                  <a:pt x="32" y="126"/>
                </a:lnTo>
                <a:lnTo>
                  <a:pt x="47" y="126"/>
                </a:lnTo>
                <a:lnTo>
                  <a:pt x="63" y="126"/>
                </a:lnTo>
                <a:lnTo>
                  <a:pt x="63" y="141"/>
                </a:lnTo>
                <a:lnTo>
                  <a:pt x="79" y="141"/>
                </a:lnTo>
                <a:lnTo>
                  <a:pt x="79" y="157"/>
                </a:lnTo>
                <a:lnTo>
                  <a:pt x="94" y="157"/>
                </a:lnTo>
                <a:lnTo>
                  <a:pt x="94" y="188"/>
                </a:lnTo>
                <a:lnTo>
                  <a:pt x="79" y="188"/>
                </a:lnTo>
                <a:lnTo>
                  <a:pt x="79" y="236"/>
                </a:lnTo>
                <a:lnTo>
                  <a:pt x="94" y="236"/>
                </a:lnTo>
                <a:lnTo>
                  <a:pt x="94" y="204"/>
                </a:lnTo>
                <a:lnTo>
                  <a:pt x="110" y="204"/>
                </a:lnTo>
                <a:lnTo>
                  <a:pt x="110" y="157"/>
                </a:lnTo>
                <a:lnTo>
                  <a:pt x="126" y="157"/>
                </a:lnTo>
                <a:lnTo>
                  <a:pt x="126" y="188"/>
                </a:lnTo>
                <a:lnTo>
                  <a:pt x="126" y="204"/>
                </a:lnTo>
                <a:lnTo>
                  <a:pt x="126" y="220"/>
                </a:lnTo>
                <a:lnTo>
                  <a:pt x="110" y="220"/>
                </a:lnTo>
                <a:lnTo>
                  <a:pt x="110" y="236"/>
                </a:lnTo>
                <a:lnTo>
                  <a:pt x="126" y="236"/>
                </a:lnTo>
                <a:lnTo>
                  <a:pt x="141" y="236"/>
                </a:lnTo>
                <a:lnTo>
                  <a:pt x="141" y="220"/>
                </a:lnTo>
                <a:lnTo>
                  <a:pt x="141" y="204"/>
                </a:lnTo>
                <a:lnTo>
                  <a:pt x="141" y="188"/>
                </a:lnTo>
                <a:lnTo>
                  <a:pt x="141" y="157"/>
                </a:lnTo>
                <a:lnTo>
                  <a:pt x="173" y="157"/>
                </a:lnTo>
                <a:lnTo>
                  <a:pt x="173" y="188"/>
                </a:lnTo>
                <a:lnTo>
                  <a:pt x="173" y="204"/>
                </a:lnTo>
                <a:lnTo>
                  <a:pt x="173" y="220"/>
                </a:lnTo>
                <a:lnTo>
                  <a:pt x="157" y="220"/>
                </a:lnTo>
                <a:lnTo>
                  <a:pt x="157" y="236"/>
                </a:lnTo>
                <a:lnTo>
                  <a:pt x="173" y="236"/>
                </a:lnTo>
                <a:lnTo>
                  <a:pt x="188" y="236"/>
                </a:lnTo>
                <a:lnTo>
                  <a:pt x="188" y="220"/>
                </a:lnTo>
                <a:lnTo>
                  <a:pt x="188" y="204"/>
                </a:lnTo>
                <a:lnTo>
                  <a:pt x="188" y="188"/>
                </a:lnTo>
                <a:lnTo>
                  <a:pt x="188" y="157"/>
                </a:lnTo>
                <a:lnTo>
                  <a:pt x="204" y="157"/>
                </a:lnTo>
                <a:lnTo>
                  <a:pt x="204" y="173"/>
                </a:lnTo>
                <a:lnTo>
                  <a:pt x="220" y="173"/>
                </a:lnTo>
                <a:lnTo>
                  <a:pt x="220" y="188"/>
                </a:lnTo>
                <a:lnTo>
                  <a:pt x="220" y="204"/>
                </a:lnTo>
                <a:lnTo>
                  <a:pt x="220" y="220"/>
                </a:lnTo>
                <a:lnTo>
                  <a:pt x="204" y="220"/>
                </a:lnTo>
                <a:lnTo>
                  <a:pt x="204" y="236"/>
                </a:lnTo>
                <a:lnTo>
                  <a:pt x="220" y="236"/>
                </a:lnTo>
                <a:lnTo>
                  <a:pt x="235" y="236"/>
                </a:lnTo>
                <a:lnTo>
                  <a:pt x="235" y="220"/>
                </a:lnTo>
                <a:lnTo>
                  <a:pt x="235" y="204"/>
                </a:lnTo>
                <a:lnTo>
                  <a:pt x="235" y="188"/>
                </a:lnTo>
                <a:lnTo>
                  <a:pt x="235" y="173"/>
                </a:lnTo>
                <a:lnTo>
                  <a:pt x="235" y="157"/>
                </a:lnTo>
                <a:lnTo>
                  <a:pt x="235" y="141"/>
                </a:lnTo>
                <a:lnTo>
                  <a:pt x="220" y="141"/>
                </a:lnTo>
                <a:lnTo>
                  <a:pt x="220" y="110"/>
                </a:lnTo>
                <a:lnTo>
                  <a:pt x="235" y="110"/>
                </a:lnTo>
                <a:lnTo>
                  <a:pt x="235" y="94"/>
                </a:lnTo>
                <a:lnTo>
                  <a:pt x="220" y="94"/>
                </a:lnTo>
                <a:lnTo>
                  <a:pt x="79" y="94"/>
                </a:lnTo>
                <a:lnTo>
                  <a:pt x="79" y="79"/>
                </a:lnTo>
                <a:lnTo>
                  <a:pt x="63" y="79"/>
                </a:lnTo>
                <a:lnTo>
                  <a:pt x="63" y="63"/>
                </a:lnTo>
                <a:lnTo>
                  <a:pt x="94" y="63"/>
                </a:lnTo>
                <a:lnTo>
                  <a:pt x="94" y="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0" name="Google Shape;5760;p24"/>
          <p:cNvSpPr/>
          <p:nvPr/>
        </p:nvSpPr>
        <p:spPr>
          <a:xfrm>
            <a:off x="3879849" y="1795463"/>
            <a:ext cx="347663" cy="347663"/>
          </a:xfrm>
          <a:custGeom>
            <a:rect b="b" l="l" r="r" t="t"/>
            <a:pathLst>
              <a:path extrusionOk="0" h="368" w="368">
                <a:moveTo>
                  <a:pt x="79" y="316"/>
                </a:moveTo>
                <a:cubicBezTo>
                  <a:pt x="290" y="316"/>
                  <a:pt x="290" y="316"/>
                  <a:pt x="290" y="316"/>
                </a:cubicBezTo>
                <a:cubicBezTo>
                  <a:pt x="290" y="342"/>
                  <a:pt x="290" y="342"/>
                  <a:pt x="290" y="342"/>
                </a:cubicBezTo>
                <a:cubicBezTo>
                  <a:pt x="79" y="342"/>
                  <a:pt x="79" y="342"/>
                  <a:pt x="79" y="342"/>
                </a:cubicBezTo>
                <a:cubicBezTo>
                  <a:pt x="79" y="316"/>
                  <a:pt x="79" y="316"/>
                  <a:pt x="79" y="316"/>
                </a:cubicBezTo>
                <a:close/>
                <a:moveTo>
                  <a:pt x="27" y="26"/>
                </a:moveTo>
                <a:cubicBezTo>
                  <a:pt x="342" y="26"/>
                  <a:pt x="342" y="26"/>
                  <a:pt x="342" y="26"/>
                </a:cubicBezTo>
                <a:cubicBezTo>
                  <a:pt x="342" y="237"/>
                  <a:pt x="342" y="237"/>
                  <a:pt x="342" y="237"/>
                </a:cubicBezTo>
                <a:cubicBezTo>
                  <a:pt x="27" y="237"/>
                  <a:pt x="27" y="237"/>
                  <a:pt x="27" y="237"/>
                </a:cubicBezTo>
                <a:cubicBezTo>
                  <a:pt x="27" y="26"/>
                  <a:pt x="27" y="26"/>
                  <a:pt x="27" y="26"/>
                </a:cubicBezTo>
                <a:close/>
                <a:moveTo>
                  <a:pt x="53" y="263"/>
                </a:moveTo>
                <a:cubicBezTo>
                  <a:pt x="316" y="263"/>
                  <a:pt x="316" y="263"/>
                  <a:pt x="316" y="263"/>
                </a:cubicBezTo>
                <a:cubicBezTo>
                  <a:pt x="316" y="289"/>
                  <a:pt x="316" y="289"/>
                  <a:pt x="316" y="289"/>
                </a:cubicBezTo>
                <a:cubicBezTo>
                  <a:pt x="53" y="289"/>
                  <a:pt x="53" y="289"/>
                  <a:pt x="53" y="289"/>
                </a:cubicBezTo>
                <a:cubicBezTo>
                  <a:pt x="53" y="263"/>
                  <a:pt x="53" y="263"/>
                  <a:pt x="53" y="263"/>
                </a:cubicBezTo>
                <a:close/>
                <a:moveTo>
                  <a:pt x="0" y="0"/>
                </a:moveTo>
                <a:cubicBezTo>
                  <a:pt x="0" y="263"/>
                  <a:pt x="0" y="263"/>
                  <a:pt x="0" y="263"/>
                </a:cubicBezTo>
                <a:cubicBezTo>
                  <a:pt x="27" y="263"/>
                  <a:pt x="27" y="263"/>
                  <a:pt x="27" y="263"/>
                </a:cubicBezTo>
                <a:cubicBezTo>
                  <a:pt x="27" y="316"/>
                  <a:pt x="27" y="316"/>
                  <a:pt x="27" y="316"/>
                </a:cubicBezTo>
                <a:cubicBezTo>
                  <a:pt x="53" y="316"/>
                  <a:pt x="53" y="316"/>
                  <a:pt x="53" y="316"/>
                </a:cubicBezTo>
                <a:cubicBezTo>
                  <a:pt x="53" y="368"/>
                  <a:pt x="53" y="368"/>
                  <a:pt x="53" y="368"/>
                </a:cubicBezTo>
                <a:cubicBezTo>
                  <a:pt x="79" y="368"/>
                  <a:pt x="79" y="368"/>
                  <a:pt x="79" y="368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316" y="368"/>
                  <a:pt x="316" y="368"/>
                  <a:pt x="316" y="368"/>
                </a:cubicBezTo>
                <a:cubicBezTo>
                  <a:pt x="316" y="342"/>
                  <a:pt x="316" y="342"/>
                  <a:pt x="316" y="342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42" y="316"/>
                  <a:pt x="342" y="316"/>
                  <a:pt x="342" y="316"/>
                </a:cubicBezTo>
                <a:cubicBezTo>
                  <a:pt x="342" y="289"/>
                  <a:pt x="342" y="289"/>
                  <a:pt x="342" y="289"/>
                </a:cubicBezTo>
                <a:cubicBezTo>
                  <a:pt x="342" y="263"/>
                  <a:pt x="342" y="263"/>
                  <a:pt x="342" y="263"/>
                </a:cubicBezTo>
                <a:cubicBezTo>
                  <a:pt x="368" y="263"/>
                  <a:pt x="368" y="263"/>
                  <a:pt x="368" y="263"/>
                </a:cubicBezTo>
                <a:cubicBezTo>
                  <a:pt x="368" y="0"/>
                  <a:pt x="368" y="0"/>
                  <a:pt x="368" y="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80" y="92"/>
                </a:moveTo>
                <a:cubicBezTo>
                  <a:pt x="80" y="99"/>
                  <a:pt x="86" y="104"/>
                  <a:pt x="92" y="104"/>
                </a:cubicBezTo>
                <a:cubicBezTo>
                  <a:pt x="99" y="104"/>
                  <a:pt x="104" y="99"/>
                  <a:pt x="104" y="92"/>
                </a:cubicBezTo>
                <a:cubicBezTo>
                  <a:pt x="104" y="85"/>
                  <a:pt x="99" y="80"/>
                  <a:pt x="92" y="80"/>
                </a:cubicBezTo>
                <a:cubicBezTo>
                  <a:pt x="86" y="80"/>
                  <a:pt x="80" y="85"/>
                  <a:pt x="80" y="92"/>
                </a:cubicBezTo>
                <a:close/>
                <a:moveTo>
                  <a:pt x="53" y="182"/>
                </a:moveTo>
                <a:cubicBezTo>
                  <a:pt x="53" y="193"/>
                  <a:pt x="58" y="204"/>
                  <a:pt x="66" y="210"/>
                </a:cubicBezTo>
                <a:cubicBezTo>
                  <a:pt x="316" y="210"/>
                  <a:pt x="316" y="210"/>
                  <a:pt x="316" y="210"/>
                </a:cubicBezTo>
                <a:cubicBezTo>
                  <a:pt x="316" y="59"/>
                  <a:pt x="316" y="59"/>
                  <a:pt x="316" y="59"/>
                </a:cubicBezTo>
                <a:cubicBezTo>
                  <a:pt x="309" y="57"/>
                  <a:pt x="311" y="61"/>
                  <a:pt x="304" y="61"/>
                </a:cubicBezTo>
                <a:cubicBezTo>
                  <a:pt x="272" y="61"/>
                  <a:pt x="248" y="75"/>
                  <a:pt x="230" y="97"/>
                </a:cubicBezTo>
                <a:cubicBezTo>
                  <a:pt x="226" y="85"/>
                  <a:pt x="215" y="77"/>
                  <a:pt x="203" y="77"/>
                </a:cubicBezTo>
                <a:cubicBezTo>
                  <a:pt x="187" y="77"/>
                  <a:pt x="174" y="89"/>
                  <a:pt x="174" y="105"/>
                </a:cubicBezTo>
                <a:cubicBezTo>
                  <a:pt x="175" y="109"/>
                  <a:pt x="175" y="109"/>
                  <a:pt x="175" y="109"/>
                </a:cubicBezTo>
                <a:cubicBezTo>
                  <a:pt x="144" y="109"/>
                  <a:pt x="119" y="130"/>
                  <a:pt x="112" y="157"/>
                </a:cubicBezTo>
                <a:cubicBezTo>
                  <a:pt x="105" y="153"/>
                  <a:pt x="98" y="150"/>
                  <a:pt x="89" y="150"/>
                </a:cubicBezTo>
                <a:cubicBezTo>
                  <a:pt x="69" y="150"/>
                  <a:pt x="53" y="162"/>
                  <a:pt x="53" y="18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1" name="Google Shape;5761;p24"/>
          <p:cNvSpPr/>
          <p:nvPr/>
        </p:nvSpPr>
        <p:spPr>
          <a:xfrm>
            <a:off x="6029324" y="1770063"/>
            <a:ext cx="398463" cy="398463"/>
          </a:xfrm>
          <a:custGeom>
            <a:rect b="b" l="l" r="r" t="t"/>
            <a:pathLst>
              <a:path extrusionOk="0" h="421" w="421">
                <a:moveTo>
                  <a:pt x="394" y="368"/>
                </a:moveTo>
                <a:cubicBezTo>
                  <a:pt x="394" y="105"/>
                  <a:pt x="394" y="105"/>
                  <a:pt x="394" y="105"/>
                </a:cubicBezTo>
                <a:cubicBezTo>
                  <a:pt x="368" y="105"/>
                  <a:pt x="368" y="105"/>
                  <a:pt x="368" y="105"/>
                </a:cubicBezTo>
                <a:cubicBezTo>
                  <a:pt x="368" y="79"/>
                  <a:pt x="368" y="79"/>
                  <a:pt x="368" y="79"/>
                </a:cubicBezTo>
                <a:cubicBezTo>
                  <a:pt x="394" y="79"/>
                  <a:pt x="394" y="79"/>
                  <a:pt x="394" y="79"/>
                </a:cubicBezTo>
                <a:cubicBezTo>
                  <a:pt x="394" y="52"/>
                  <a:pt x="394" y="52"/>
                  <a:pt x="394" y="52"/>
                </a:cubicBezTo>
                <a:cubicBezTo>
                  <a:pt x="421" y="52"/>
                  <a:pt x="421" y="52"/>
                  <a:pt x="421" y="52"/>
                </a:cubicBezTo>
                <a:cubicBezTo>
                  <a:pt x="421" y="79"/>
                  <a:pt x="421" y="79"/>
                  <a:pt x="421" y="79"/>
                </a:cubicBezTo>
                <a:cubicBezTo>
                  <a:pt x="421" y="105"/>
                  <a:pt x="421" y="105"/>
                  <a:pt x="421" y="105"/>
                </a:cubicBezTo>
                <a:cubicBezTo>
                  <a:pt x="421" y="368"/>
                  <a:pt x="421" y="368"/>
                  <a:pt x="421" y="368"/>
                </a:cubicBezTo>
                <a:cubicBezTo>
                  <a:pt x="394" y="368"/>
                  <a:pt x="394" y="368"/>
                  <a:pt x="394" y="368"/>
                </a:cubicBezTo>
                <a:close/>
                <a:moveTo>
                  <a:pt x="250" y="79"/>
                </a:moveTo>
                <a:cubicBezTo>
                  <a:pt x="228" y="79"/>
                  <a:pt x="210" y="73"/>
                  <a:pt x="210" y="65"/>
                </a:cubicBezTo>
                <a:cubicBezTo>
                  <a:pt x="210" y="58"/>
                  <a:pt x="228" y="52"/>
                  <a:pt x="250" y="52"/>
                </a:cubicBezTo>
                <a:cubicBezTo>
                  <a:pt x="271" y="52"/>
                  <a:pt x="289" y="58"/>
                  <a:pt x="289" y="65"/>
                </a:cubicBezTo>
                <a:cubicBezTo>
                  <a:pt x="289" y="73"/>
                  <a:pt x="271" y="79"/>
                  <a:pt x="250" y="79"/>
                </a:cubicBezTo>
                <a:close/>
                <a:moveTo>
                  <a:pt x="368" y="26"/>
                </a:moveTo>
                <a:cubicBezTo>
                  <a:pt x="394" y="26"/>
                  <a:pt x="394" y="26"/>
                  <a:pt x="394" y="26"/>
                </a:cubicBezTo>
                <a:cubicBezTo>
                  <a:pt x="394" y="52"/>
                  <a:pt x="394" y="52"/>
                  <a:pt x="394" y="52"/>
                </a:cubicBezTo>
                <a:cubicBezTo>
                  <a:pt x="368" y="52"/>
                  <a:pt x="368" y="52"/>
                  <a:pt x="368" y="52"/>
                </a:cubicBezTo>
                <a:cubicBezTo>
                  <a:pt x="368" y="26"/>
                  <a:pt x="368" y="26"/>
                  <a:pt x="368" y="26"/>
                </a:cubicBezTo>
                <a:close/>
                <a:moveTo>
                  <a:pt x="105" y="52"/>
                </a:moveTo>
                <a:cubicBezTo>
                  <a:pt x="105" y="26"/>
                  <a:pt x="105" y="26"/>
                  <a:pt x="105" y="26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05" y="52"/>
                  <a:pt x="105" y="52"/>
                  <a:pt x="105" y="52"/>
                </a:cubicBezTo>
                <a:close/>
                <a:moveTo>
                  <a:pt x="131" y="79"/>
                </a:moveTo>
                <a:cubicBezTo>
                  <a:pt x="131" y="105"/>
                  <a:pt x="131" y="105"/>
                  <a:pt x="131" y="105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5" y="368"/>
                  <a:pt x="105" y="368"/>
                  <a:pt x="105" y="368"/>
                </a:cubicBezTo>
                <a:cubicBezTo>
                  <a:pt x="79" y="368"/>
                  <a:pt x="79" y="368"/>
                  <a:pt x="79" y="368"/>
                </a:cubicBezTo>
                <a:cubicBezTo>
                  <a:pt x="0" y="421"/>
                  <a:pt x="0" y="421"/>
                  <a:pt x="0" y="421"/>
                </a:cubicBezTo>
                <a:cubicBezTo>
                  <a:pt x="0" y="105"/>
                  <a:pt x="0" y="105"/>
                  <a:pt x="0" y="105"/>
                </a:cubicBezTo>
                <a:cubicBezTo>
                  <a:pt x="79" y="52"/>
                  <a:pt x="79" y="52"/>
                  <a:pt x="79" y="52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31" y="79"/>
                  <a:pt x="131" y="79"/>
                  <a:pt x="131" y="79"/>
                </a:cubicBezTo>
                <a:close/>
                <a:moveTo>
                  <a:pt x="79" y="105"/>
                </a:moveTo>
                <a:cubicBezTo>
                  <a:pt x="79" y="79"/>
                  <a:pt x="79" y="79"/>
                  <a:pt x="79" y="79"/>
                </a:cubicBezTo>
                <a:cubicBezTo>
                  <a:pt x="26" y="131"/>
                  <a:pt x="26" y="131"/>
                  <a:pt x="26" y="131"/>
                </a:cubicBezTo>
                <a:cubicBezTo>
                  <a:pt x="26" y="368"/>
                  <a:pt x="26" y="368"/>
                  <a:pt x="26" y="368"/>
                </a:cubicBezTo>
                <a:cubicBezTo>
                  <a:pt x="79" y="342"/>
                  <a:pt x="79" y="342"/>
                  <a:pt x="79" y="342"/>
                </a:cubicBezTo>
                <a:cubicBezTo>
                  <a:pt x="79" y="105"/>
                  <a:pt x="79" y="105"/>
                  <a:pt x="79" y="105"/>
                </a:cubicBezTo>
                <a:close/>
                <a:moveTo>
                  <a:pt x="131" y="394"/>
                </a:moveTo>
                <a:cubicBezTo>
                  <a:pt x="105" y="394"/>
                  <a:pt x="105" y="394"/>
                  <a:pt x="105" y="394"/>
                </a:cubicBezTo>
                <a:cubicBezTo>
                  <a:pt x="105" y="368"/>
                  <a:pt x="105" y="368"/>
                  <a:pt x="105" y="368"/>
                </a:cubicBezTo>
                <a:cubicBezTo>
                  <a:pt x="131" y="368"/>
                  <a:pt x="131" y="368"/>
                  <a:pt x="131" y="368"/>
                </a:cubicBezTo>
                <a:cubicBezTo>
                  <a:pt x="131" y="394"/>
                  <a:pt x="131" y="394"/>
                  <a:pt x="131" y="394"/>
                </a:cubicBezTo>
                <a:close/>
                <a:moveTo>
                  <a:pt x="394" y="368"/>
                </a:moveTo>
                <a:cubicBezTo>
                  <a:pt x="394" y="394"/>
                  <a:pt x="394" y="394"/>
                  <a:pt x="394" y="394"/>
                </a:cubicBezTo>
                <a:cubicBezTo>
                  <a:pt x="368" y="394"/>
                  <a:pt x="368" y="394"/>
                  <a:pt x="368" y="394"/>
                </a:cubicBezTo>
                <a:cubicBezTo>
                  <a:pt x="368" y="368"/>
                  <a:pt x="368" y="368"/>
                  <a:pt x="368" y="368"/>
                </a:cubicBezTo>
                <a:cubicBezTo>
                  <a:pt x="394" y="368"/>
                  <a:pt x="394" y="368"/>
                  <a:pt x="394" y="368"/>
                </a:cubicBezTo>
                <a:close/>
                <a:moveTo>
                  <a:pt x="131" y="131"/>
                </a:moveTo>
                <a:cubicBezTo>
                  <a:pt x="131" y="105"/>
                  <a:pt x="131" y="105"/>
                  <a:pt x="131" y="105"/>
                </a:cubicBezTo>
                <a:cubicBezTo>
                  <a:pt x="368" y="105"/>
                  <a:pt x="368" y="105"/>
                  <a:pt x="368" y="105"/>
                </a:cubicBezTo>
                <a:cubicBezTo>
                  <a:pt x="368" y="131"/>
                  <a:pt x="368" y="131"/>
                  <a:pt x="368" y="131"/>
                </a:cubicBezTo>
                <a:cubicBezTo>
                  <a:pt x="131" y="131"/>
                  <a:pt x="131" y="131"/>
                  <a:pt x="131" y="131"/>
                </a:cubicBezTo>
                <a:close/>
                <a:moveTo>
                  <a:pt x="368" y="421"/>
                </a:moveTo>
                <a:cubicBezTo>
                  <a:pt x="131" y="421"/>
                  <a:pt x="131" y="421"/>
                  <a:pt x="131" y="421"/>
                </a:cubicBezTo>
                <a:cubicBezTo>
                  <a:pt x="131" y="394"/>
                  <a:pt x="131" y="394"/>
                  <a:pt x="131" y="394"/>
                </a:cubicBezTo>
                <a:cubicBezTo>
                  <a:pt x="368" y="394"/>
                  <a:pt x="368" y="394"/>
                  <a:pt x="368" y="394"/>
                </a:cubicBezTo>
                <a:cubicBezTo>
                  <a:pt x="368" y="421"/>
                  <a:pt x="368" y="421"/>
                  <a:pt x="368" y="421"/>
                </a:cubicBezTo>
                <a:close/>
                <a:moveTo>
                  <a:pt x="131" y="0"/>
                </a:moveTo>
                <a:cubicBezTo>
                  <a:pt x="368" y="0"/>
                  <a:pt x="368" y="0"/>
                  <a:pt x="368" y="0"/>
                </a:cubicBezTo>
                <a:cubicBezTo>
                  <a:pt x="368" y="26"/>
                  <a:pt x="368" y="26"/>
                  <a:pt x="368" y="26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1" y="0"/>
                  <a:pt x="131" y="0"/>
                  <a:pt x="131" y="0"/>
                </a:cubicBezTo>
                <a:close/>
                <a:moveTo>
                  <a:pt x="289" y="368"/>
                </a:moveTo>
                <a:cubicBezTo>
                  <a:pt x="289" y="342"/>
                  <a:pt x="289" y="342"/>
                  <a:pt x="289" y="342"/>
                </a:cubicBezTo>
                <a:cubicBezTo>
                  <a:pt x="315" y="342"/>
                  <a:pt x="315" y="342"/>
                  <a:pt x="315" y="342"/>
                </a:cubicBezTo>
                <a:cubicBezTo>
                  <a:pt x="315" y="368"/>
                  <a:pt x="315" y="368"/>
                  <a:pt x="315" y="368"/>
                </a:cubicBezTo>
                <a:cubicBezTo>
                  <a:pt x="289" y="368"/>
                  <a:pt x="289" y="368"/>
                  <a:pt x="289" y="368"/>
                </a:cubicBezTo>
                <a:close/>
                <a:moveTo>
                  <a:pt x="289" y="315"/>
                </a:moveTo>
                <a:cubicBezTo>
                  <a:pt x="289" y="289"/>
                  <a:pt x="289" y="289"/>
                  <a:pt x="289" y="289"/>
                </a:cubicBezTo>
                <a:cubicBezTo>
                  <a:pt x="315" y="289"/>
                  <a:pt x="315" y="289"/>
                  <a:pt x="315" y="289"/>
                </a:cubicBezTo>
                <a:cubicBezTo>
                  <a:pt x="315" y="315"/>
                  <a:pt x="315" y="315"/>
                  <a:pt x="315" y="315"/>
                </a:cubicBezTo>
                <a:cubicBezTo>
                  <a:pt x="289" y="315"/>
                  <a:pt x="289" y="315"/>
                  <a:pt x="289" y="315"/>
                </a:cubicBezTo>
                <a:close/>
                <a:moveTo>
                  <a:pt x="289" y="263"/>
                </a:moveTo>
                <a:cubicBezTo>
                  <a:pt x="289" y="236"/>
                  <a:pt x="289" y="236"/>
                  <a:pt x="289" y="236"/>
                </a:cubicBezTo>
                <a:cubicBezTo>
                  <a:pt x="315" y="236"/>
                  <a:pt x="315" y="236"/>
                  <a:pt x="315" y="236"/>
                </a:cubicBezTo>
                <a:cubicBezTo>
                  <a:pt x="315" y="263"/>
                  <a:pt x="315" y="263"/>
                  <a:pt x="315" y="263"/>
                </a:cubicBezTo>
                <a:cubicBezTo>
                  <a:pt x="289" y="263"/>
                  <a:pt x="289" y="263"/>
                  <a:pt x="289" y="263"/>
                </a:cubicBezTo>
                <a:close/>
                <a:moveTo>
                  <a:pt x="289" y="210"/>
                </a:moveTo>
                <a:cubicBezTo>
                  <a:pt x="289" y="184"/>
                  <a:pt x="289" y="184"/>
                  <a:pt x="289" y="184"/>
                </a:cubicBezTo>
                <a:cubicBezTo>
                  <a:pt x="315" y="184"/>
                  <a:pt x="315" y="184"/>
                  <a:pt x="315" y="184"/>
                </a:cubicBezTo>
                <a:cubicBezTo>
                  <a:pt x="315" y="210"/>
                  <a:pt x="315" y="210"/>
                  <a:pt x="315" y="210"/>
                </a:cubicBezTo>
                <a:cubicBezTo>
                  <a:pt x="289" y="210"/>
                  <a:pt x="289" y="210"/>
                  <a:pt x="289" y="210"/>
                </a:cubicBezTo>
                <a:close/>
                <a:moveTo>
                  <a:pt x="289" y="157"/>
                </a:moveTo>
                <a:cubicBezTo>
                  <a:pt x="289" y="131"/>
                  <a:pt x="289" y="131"/>
                  <a:pt x="289" y="131"/>
                </a:cubicBezTo>
                <a:cubicBezTo>
                  <a:pt x="315" y="131"/>
                  <a:pt x="315" y="131"/>
                  <a:pt x="315" y="131"/>
                </a:cubicBezTo>
                <a:cubicBezTo>
                  <a:pt x="315" y="157"/>
                  <a:pt x="315" y="157"/>
                  <a:pt x="315" y="157"/>
                </a:cubicBezTo>
                <a:cubicBezTo>
                  <a:pt x="289" y="157"/>
                  <a:pt x="289" y="157"/>
                  <a:pt x="289" y="1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2" name="Google Shape;5762;p24"/>
          <p:cNvSpPr/>
          <p:nvPr/>
        </p:nvSpPr>
        <p:spPr>
          <a:xfrm>
            <a:off x="1111249" y="3976688"/>
            <a:ext cx="323850" cy="373063"/>
          </a:xfrm>
          <a:custGeom>
            <a:rect b="b" l="l" r="r" t="t"/>
            <a:pathLst>
              <a:path extrusionOk="0" h="235" w="204">
                <a:moveTo>
                  <a:pt x="0" y="31"/>
                </a:moveTo>
                <a:lnTo>
                  <a:pt x="0" y="47"/>
                </a:lnTo>
                <a:lnTo>
                  <a:pt x="0" y="63"/>
                </a:lnTo>
                <a:lnTo>
                  <a:pt x="0" y="220"/>
                </a:lnTo>
                <a:lnTo>
                  <a:pt x="16" y="235"/>
                </a:lnTo>
                <a:lnTo>
                  <a:pt x="188" y="235"/>
                </a:lnTo>
                <a:lnTo>
                  <a:pt x="204" y="220"/>
                </a:lnTo>
                <a:lnTo>
                  <a:pt x="204" y="126"/>
                </a:lnTo>
                <a:lnTo>
                  <a:pt x="204" y="110"/>
                </a:lnTo>
                <a:lnTo>
                  <a:pt x="204" y="31"/>
                </a:lnTo>
                <a:lnTo>
                  <a:pt x="188" y="16"/>
                </a:lnTo>
                <a:lnTo>
                  <a:pt x="157" y="16"/>
                </a:lnTo>
                <a:lnTo>
                  <a:pt x="157" y="31"/>
                </a:lnTo>
                <a:lnTo>
                  <a:pt x="188" y="31"/>
                </a:lnTo>
                <a:lnTo>
                  <a:pt x="188" y="47"/>
                </a:lnTo>
                <a:lnTo>
                  <a:pt x="157" y="47"/>
                </a:lnTo>
                <a:lnTo>
                  <a:pt x="157" y="63"/>
                </a:lnTo>
                <a:lnTo>
                  <a:pt x="188" y="63"/>
                </a:lnTo>
                <a:lnTo>
                  <a:pt x="188" y="126"/>
                </a:lnTo>
                <a:lnTo>
                  <a:pt x="188" y="220"/>
                </a:lnTo>
                <a:lnTo>
                  <a:pt x="16" y="220"/>
                </a:lnTo>
                <a:lnTo>
                  <a:pt x="16" y="63"/>
                </a:lnTo>
                <a:lnTo>
                  <a:pt x="47" y="63"/>
                </a:lnTo>
                <a:lnTo>
                  <a:pt x="47" y="47"/>
                </a:lnTo>
                <a:lnTo>
                  <a:pt x="16" y="47"/>
                </a:lnTo>
                <a:lnTo>
                  <a:pt x="16" y="31"/>
                </a:lnTo>
                <a:lnTo>
                  <a:pt x="47" y="31"/>
                </a:lnTo>
                <a:lnTo>
                  <a:pt x="47" y="16"/>
                </a:lnTo>
                <a:lnTo>
                  <a:pt x="16" y="16"/>
                </a:lnTo>
                <a:lnTo>
                  <a:pt x="0" y="31"/>
                </a:lnTo>
                <a:lnTo>
                  <a:pt x="0" y="31"/>
                </a:lnTo>
                <a:close/>
                <a:moveTo>
                  <a:pt x="110" y="31"/>
                </a:moveTo>
                <a:lnTo>
                  <a:pt x="102" y="31"/>
                </a:lnTo>
                <a:lnTo>
                  <a:pt x="94" y="31"/>
                </a:lnTo>
                <a:lnTo>
                  <a:pt x="94" y="24"/>
                </a:lnTo>
                <a:lnTo>
                  <a:pt x="94" y="16"/>
                </a:lnTo>
                <a:lnTo>
                  <a:pt x="102" y="16"/>
                </a:lnTo>
                <a:lnTo>
                  <a:pt x="110" y="16"/>
                </a:lnTo>
                <a:lnTo>
                  <a:pt x="110" y="24"/>
                </a:lnTo>
                <a:lnTo>
                  <a:pt x="110" y="31"/>
                </a:lnTo>
                <a:lnTo>
                  <a:pt x="110" y="31"/>
                </a:lnTo>
                <a:close/>
                <a:moveTo>
                  <a:pt x="141" y="31"/>
                </a:moveTo>
                <a:lnTo>
                  <a:pt x="141" y="16"/>
                </a:lnTo>
                <a:lnTo>
                  <a:pt x="141" y="0"/>
                </a:lnTo>
                <a:lnTo>
                  <a:pt x="126" y="0"/>
                </a:lnTo>
                <a:lnTo>
                  <a:pt x="63" y="0"/>
                </a:lnTo>
                <a:lnTo>
                  <a:pt x="63" y="16"/>
                </a:lnTo>
                <a:lnTo>
                  <a:pt x="63" y="31"/>
                </a:lnTo>
                <a:lnTo>
                  <a:pt x="63" y="47"/>
                </a:lnTo>
                <a:lnTo>
                  <a:pt x="63" y="63"/>
                </a:lnTo>
                <a:lnTo>
                  <a:pt x="94" y="63"/>
                </a:lnTo>
                <a:lnTo>
                  <a:pt x="141" y="63"/>
                </a:lnTo>
                <a:lnTo>
                  <a:pt x="141" y="31"/>
                </a:lnTo>
                <a:lnTo>
                  <a:pt x="141" y="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3" name="Google Shape;5763;p24"/>
          <p:cNvSpPr/>
          <p:nvPr/>
        </p:nvSpPr>
        <p:spPr>
          <a:xfrm>
            <a:off x="1073149" y="2305050"/>
            <a:ext cx="398463" cy="374650"/>
          </a:xfrm>
          <a:custGeom>
            <a:rect b="b" l="l" r="r" t="t"/>
            <a:pathLst>
              <a:path extrusionOk="0" h="395" w="422">
                <a:moveTo>
                  <a:pt x="322" y="158"/>
                </a:moveTo>
                <a:cubicBezTo>
                  <a:pt x="314" y="158"/>
                  <a:pt x="303" y="156"/>
                  <a:pt x="296" y="155"/>
                </a:cubicBezTo>
                <a:cubicBezTo>
                  <a:pt x="267" y="192"/>
                  <a:pt x="216" y="183"/>
                  <a:pt x="216" y="183"/>
                </a:cubicBezTo>
                <a:cubicBezTo>
                  <a:pt x="248" y="167"/>
                  <a:pt x="254" y="140"/>
                  <a:pt x="248" y="137"/>
                </a:cubicBezTo>
                <a:cubicBezTo>
                  <a:pt x="222" y="122"/>
                  <a:pt x="210" y="105"/>
                  <a:pt x="210" y="79"/>
                </a:cubicBezTo>
                <a:cubicBezTo>
                  <a:pt x="210" y="35"/>
                  <a:pt x="259" y="0"/>
                  <a:pt x="322" y="0"/>
                </a:cubicBezTo>
                <a:cubicBezTo>
                  <a:pt x="384" y="0"/>
                  <a:pt x="422" y="35"/>
                  <a:pt x="422" y="79"/>
                </a:cubicBezTo>
                <a:cubicBezTo>
                  <a:pt x="422" y="124"/>
                  <a:pt x="384" y="158"/>
                  <a:pt x="322" y="158"/>
                </a:cubicBezTo>
                <a:close/>
                <a:moveTo>
                  <a:pt x="186" y="304"/>
                </a:moveTo>
                <a:cubicBezTo>
                  <a:pt x="224" y="309"/>
                  <a:pt x="249" y="333"/>
                  <a:pt x="254" y="342"/>
                </a:cubicBezTo>
                <a:cubicBezTo>
                  <a:pt x="264" y="358"/>
                  <a:pt x="263" y="395"/>
                  <a:pt x="263" y="395"/>
                </a:cubicBezTo>
                <a:cubicBezTo>
                  <a:pt x="1" y="395"/>
                  <a:pt x="1" y="395"/>
                  <a:pt x="1" y="395"/>
                </a:cubicBezTo>
                <a:cubicBezTo>
                  <a:pt x="1" y="395"/>
                  <a:pt x="0" y="356"/>
                  <a:pt x="12" y="340"/>
                </a:cubicBezTo>
                <a:cubicBezTo>
                  <a:pt x="19" y="333"/>
                  <a:pt x="42" y="309"/>
                  <a:pt x="80" y="304"/>
                </a:cubicBezTo>
                <a:cubicBezTo>
                  <a:pt x="118" y="298"/>
                  <a:pt x="106" y="256"/>
                  <a:pt x="107" y="257"/>
                </a:cubicBezTo>
                <a:cubicBezTo>
                  <a:pt x="109" y="257"/>
                  <a:pt x="107" y="248"/>
                  <a:pt x="107" y="248"/>
                </a:cubicBezTo>
                <a:cubicBezTo>
                  <a:pt x="107" y="248"/>
                  <a:pt x="80" y="221"/>
                  <a:pt x="80" y="197"/>
                </a:cubicBezTo>
                <a:cubicBezTo>
                  <a:pt x="80" y="173"/>
                  <a:pt x="80" y="160"/>
                  <a:pt x="80" y="160"/>
                </a:cubicBezTo>
                <a:cubicBezTo>
                  <a:pt x="80" y="160"/>
                  <a:pt x="84" y="104"/>
                  <a:pt x="123" y="104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80" y="114"/>
                  <a:pt x="186" y="160"/>
                  <a:pt x="186" y="160"/>
                </a:cubicBezTo>
                <a:cubicBezTo>
                  <a:pt x="186" y="200"/>
                  <a:pt x="186" y="200"/>
                  <a:pt x="186" y="200"/>
                </a:cubicBezTo>
                <a:cubicBezTo>
                  <a:pt x="186" y="200"/>
                  <a:pt x="181" y="234"/>
                  <a:pt x="159" y="247"/>
                </a:cubicBezTo>
                <a:cubicBezTo>
                  <a:pt x="159" y="247"/>
                  <a:pt x="158" y="256"/>
                  <a:pt x="159" y="256"/>
                </a:cubicBezTo>
                <a:cubicBezTo>
                  <a:pt x="160" y="255"/>
                  <a:pt x="148" y="298"/>
                  <a:pt x="186" y="304"/>
                </a:cubicBezTo>
                <a:close/>
                <a:moveTo>
                  <a:pt x="292" y="395"/>
                </a:moveTo>
                <a:cubicBezTo>
                  <a:pt x="292" y="395"/>
                  <a:pt x="290" y="333"/>
                  <a:pt x="288" y="329"/>
                </a:cubicBezTo>
                <a:cubicBezTo>
                  <a:pt x="285" y="326"/>
                  <a:pt x="285" y="314"/>
                  <a:pt x="257" y="296"/>
                </a:cubicBezTo>
                <a:cubicBezTo>
                  <a:pt x="260" y="288"/>
                  <a:pt x="257" y="285"/>
                  <a:pt x="258" y="286"/>
                </a:cubicBezTo>
                <a:cubicBezTo>
                  <a:pt x="259" y="286"/>
                  <a:pt x="258" y="280"/>
                  <a:pt x="258" y="280"/>
                </a:cubicBezTo>
                <a:cubicBezTo>
                  <a:pt x="258" y="280"/>
                  <a:pt x="238" y="271"/>
                  <a:pt x="238" y="256"/>
                </a:cubicBezTo>
                <a:cubicBezTo>
                  <a:pt x="239" y="240"/>
                  <a:pt x="238" y="239"/>
                  <a:pt x="238" y="239"/>
                </a:cubicBezTo>
                <a:cubicBezTo>
                  <a:pt x="238" y="239"/>
                  <a:pt x="240" y="210"/>
                  <a:pt x="265" y="210"/>
                </a:cubicBezTo>
                <a:cubicBezTo>
                  <a:pt x="290" y="210"/>
                  <a:pt x="290" y="210"/>
                  <a:pt x="290" y="210"/>
                </a:cubicBezTo>
                <a:cubicBezTo>
                  <a:pt x="312" y="210"/>
                  <a:pt x="315" y="239"/>
                  <a:pt x="315" y="239"/>
                </a:cubicBezTo>
                <a:cubicBezTo>
                  <a:pt x="315" y="258"/>
                  <a:pt x="315" y="258"/>
                  <a:pt x="315" y="258"/>
                </a:cubicBezTo>
                <a:cubicBezTo>
                  <a:pt x="315" y="258"/>
                  <a:pt x="308" y="271"/>
                  <a:pt x="294" y="279"/>
                </a:cubicBezTo>
                <a:cubicBezTo>
                  <a:pt x="294" y="279"/>
                  <a:pt x="292" y="285"/>
                  <a:pt x="293" y="284"/>
                </a:cubicBezTo>
                <a:cubicBezTo>
                  <a:pt x="294" y="284"/>
                  <a:pt x="294" y="313"/>
                  <a:pt x="319" y="316"/>
                </a:cubicBezTo>
                <a:cubicBezTo>
                  <a:pt x="344" y="320"/>
                  <a:pt x="351" y="335"/>
                  <a:pt x="355" y="340"/>
                </a:cubicBezTo>
                <a:cubicBezTo>
                  <a:pt x="360" y="344"/>
                  <a:pt x="369" y="395"/>
                  <a:pt x="369" y="395"/>
                </a:cubicBezTo>
                <a:cubicBezTo>
                  <a:pt x="292" y="395"/>
                  <a:pt x="292" y="395"/>
                  <a:pt x="292" y="39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4" name="Google Shape;5764;p24"/>
          <p:cNvSpPr/>
          <p:nvPr/>
        </p:nvSpPr>
        <p:spPr>
          <a:xfrm>
            <a:off x="1628774" y="714375"/>
            <a:ext cx="401638" cy="354013"/>
          </a:xfrm>
          <a:custGeom>
            <a:rect b="b" l="l" r="r" t="t"/>
            <a:pathLst>
              <a:path extrusionOk="0" h="373" w="423">
                <a:moveTo>
                  <a:pt x="331" y="373"/>
                </a:moveTo>
                <a:cubicBezTo>
                  <a:pt x="280" y="373"/>
                  <a:pt x="239" y="331"/>
                  <a:pt x="239" y="280"/>
                </a:cubicBezTo>
                <a:cubicBezTo>
                  <a:pt x="239" y="230"/>
                  <a:pt x="280" y="188"/>
                  <a:pt x="331" y="188"/>
                </a:cubicBezTo>
                <a:cubicBezTo>
                  <a:pt x="382" y="188"/>
                  <a:pt x="423" y="230"/>
                  <a:pt x="423" y="280"/>
                </a:cubicBezTo>
                <a:cubicBezTo>
                  <a:pt x="423" y="331"/>
                  <a:pt x="382" y="373"/>
                  <a:pt x="331" y="373"/>
                </a:cubicBezTo>
                <a:close/>
                <a:moveTo>
                  <a:pt x="370" y="294"/>
                </a:moveTo>
                <a:cubicBezTo>
                  <a:pt x="344" y="294"/>
                  <a:pt x="344" y="294"/>
                  <a:pt x="344" y="294"/>
                </a:cubicBezTo>
                <a:cubicBezTo>
                  <a:pt x="344" y="267"/>
                  <a:pt x="344" y="267"/>
                  <a:pt x="344" y="267"/>
                </a:cubicBezTo>
                <a:cubicBezTo>
                  <a:pt x="370" y="267"/>
                  <a:pt x="370" y="267"/>
                  <a:pt x="370" y="267"/>
                </a:cubicBezTo>
                <a:cubicBezTo>
                  <a:pt x="370" y="241"/>
                  <a:pt x="370" y="241"/>
                  <a:pt x="370" y="241"/>
                </a:cubicBezTo>
                <a:cubicBezTo>
                  <a:pt x="344" y="241"/>
                  <a:pt x="344" y="241"/>
                  <a:pt x="344" y="241"/>
                </a:cubicBezTo>
                <a:cubicBezTo>
                  <a:pt x="344" y="267"/>
                  <a:pt x="344" y="267"/>
                  <a:pt x="344" y="267"/>
                </a:cubicBezTo>
                <a:cubicBezTo>
                  <a:pt x="317" y="267"/>
                  <a:pt x="317" y="267"/>
                  <a:pt x="317" y="267"/>
                </a:cubicBezTo>
                <a:cubicBezTo>
                  <a:pt x="317" y="241"/>
                  <a:pt x="317" y="241"/>
                  <a:pt x="317" y="241"/>
                </a:cubicBezTo>
                <a:cubicBezTo>
                  <a:pt x="291" y="241"/>
                  <a:pt x="291" y="241"/>
                  <a:pt x="291" y="241"/>
                </a:cubicBezTo>
                <a:cubicBezTo>
                  <a:pt x="291" y="267"/>
                  <a:pt x="291" y="267"/>
                  <a:pt x="291" y="267"/>
                </a:cubicBezTo>
                <a:cubicBezTo>
                  <a:pt x="317" y="267"/>
                  <a:pt x="317" y="267"/>
                  <a:pt x="317" y="267"/>
                </a:cubicBezTo>
                <a:cubicBezTo>
                  <a:pt x="317" y="294"/>
                  <a:pt x="317" y="294"/>
                  <a:pt x="317" y="294"/>
                </a:cubicBezTo>
                <a:cubicBezTo>
                  <a:pt x="291" y="294"/>
                  <a:pt x="291" y="294"/>
                  <a:pt x="291" y="294"/>
                </a:cubicBezTo>
                <a:cubicBezTo>
                  <a:pt x="291" y="320"/>
                  <a:pt x="291" y="320"/>
                  <a:pt x="291" y="320"/>
                </a:cubicBezTo>
                <a:cubicBezTo>
                  <a:pt x="317" y="320"/>
                  <a:pt x="317" y="320"/>
                  <a:pt x="317" y="320"/>
                </a:cubicBezTo>
                <a:cubicBezTo>
                  <a:pt x="317" y="294"/>
                  <a:pt x="317" y="294"/>
                  <a:pt x="317" y="294"/>
                </a:cubicBezTo>
                <a:cubicBezTo>
                  <a:pt x="344" y="294"/>
                  <a:pt x="344" y="294"/>
                  <a:pt x="344" y="294"/>
                </a:cubicBezTo>
                <a:cubicBezTo>
                  <a:pt x="344" y="320"/>
                  <a:pt x="344" y="320"/>
                  <a:pt x="344" y="320"/>
                </a:cubicBezTo>
                <a:cubicBezTo>
                  <a:pt x="370" y="320"/>
                  <a:pt x="370" y="320"/>
                  <a:pt x="370" y="320"/>
                </a:cubicBezTo>
                <a:cubicBezTo>
                  <a:pt x="370" y="294"/>
                  <a:pt x="370" y="294"/>
                  <a:pt x="370" y="294"/>
                </a:cubicBezTo>
                <a:close/>
                <a:moveTo>
                  <a:pt x="269" y="158"/>
                </a:moveTo>
                <a:cubicBezTo>
                  <a:pt x="260" y="185"/>
                  <a:pt x="240" y="201"/>
                  <a:pt x="240" y="201"/>
                </a:cubicBezTo>
                <a:cubicBezTo>
                  <a:pt x="239" y="205"/>
                  <a:pt x="239" y="205"/>
                  <a:pt x="239" y="205"/>
                </a:cubicBezTo>
                <a:cubicBezTo>
                  <a:pt x="222" y="225"/>
                  <a:pt x="212" y="252"/>
                  <a:pt x="212" y="280"/>
                </a:cubicBezTo>
                <a:cubicBezTo>
                  <a:pt x="212" y="316"/>
                  <a:pt x="228" y="349"/>
                  <a:pt x="254" y="371"/>
                </a:cubicBezTo>
                <a:cubicBezTo>
                  <a:pt x="2" y="372"/>
                  <a:pt x="2" y="372"/>
                  <a:pt x="2" y="372"/>
                </a:cubicBezTo>
                <a:cubicBezTo>
                  <a:pt x="2" y="372"/>
                  <a:pt x="0" y="319"/>
                  <a:pt x="12" y="308"/>
                </a:cubicBezTo>
                <a:cubicBezTo>
                  <a:pt x="23" y="297"/>
                  <a:pt x="35" y="278"/>
                  <a:pt x="96" y="269"/>
                </a:cubicBezTo>
                <a:cubicBezTo>
                  <a:pt x="157" y="260"/>
                  <a:pt x="158" y="227"/>
                  <a:pt x="160" y="228"/>
                </a:cubicBezTo>
                <a:cubicBezTo>
                  <a:pt x="160" y="216"/>
                  <a:pt x="159" y="199"/>
                  <a:pt x="159" y="199"/>
                </a:cubicBezTo>
                <a:cubicBezTo>
                  <a:pt x="159" y="199"/>
                  <a:pt x="135" y="186"/>
                  <a:pt x="126" y="159"/>
                </a:cubicBezTo>
                <a:cubicBezTo>
                  <a:pt x="106" y="151"/>
                  <a:pt x="109" y="146"/>
                  <a:pt x="107" y="136"/>
                </a:cubicBezTo>
                <a:cubicBezTo>
                  <a:pt x="107" y="136"/>
                  <a:pt x="109" y="95"/>
                  <a:pt x="122" y="96"/>
                </a:cubicBezTo>
                <a:cubicBezTo>
                  <a:pt x="122" y="96"/>
                  <a:pt x="133" y="96"/>
                  <a:pt x="131" y="86"/>
                </a:cubicBezTo>
                <a:cubicBezTo>
                  <a:pt x="130" y="70"/>
                  <a:pt x="130" y="67"/>
                  <a:pt x="131" y="56"/>
                </a:cubicBezTo>
                <a:cubicBezTo>
                  <a:pt x="132" y="46"/>
                  <a:pt x="137" y="18"/>
                  <a:pt x="159" y="13"/>
                </a:cubicBezTo>
                <a:cubicBezTo>
                  <a:pt x="181" y="9"/>
                  <a:pt x="164" y="11"/>
                  <a:pt x="172" y="10"/>
                </a:cubicBezTo>
                <a:cubicBezTo>
                  <a:pt x="179" y="9"/>
                  <a:pt x="167" y="5"/>
                  <a:pt x="181" y="5"/>
                </a:cubicBezTo>
                <a:cubicBezTo>
                  <a:pt x="202" y="0"/>
                  <a:pt x="202" y="0"/>
                  <a:pt x="202" y="0"/>
                </a:cubicBezTo>
                <a:cubicBezTo>
                  <a:pt x="216" y="0"/>
                  <a:pt x="225" y="19"/>
                  <a:pt x="232" y="20"/>
                </a:cubicBezTo>
                <a:cubicBezTo>
                  <a:pt x="240" y="21"/>
                  <a:pt x="235" y="17"/>
                  <a:pt x="250" y="20"/>
                </a:cubicBezTo>
                <a:cubicBezTo>
                  <a:pt x="272" y="24"/>
                  <a:pt x="266" y="54"/>
                  <a:pt x="267" y="65"/>
                </a:cubicBezTo>
                <a:cubicBezTo>
                  <a:pt x="268" y="75"/>
                  <a:pt x="269" y="79"/>
                  <a:pt x="266" y="88"/>
                </a:cubicBezTo>
                <a:cubicBezTo>
                  <a:pt x="264" y="98"/>
                  <a:pt x="282" y="97"/>
                  <a:pt x="282" y="97"/>
                </a:cubicBezTo>
                <a:cubicBezTo>
                  <a:pt x="298" y="97"/>
                  <a:pt x="292" y="137"/>
                  <a:pt x="292" y="137"/>
                </a:cubicBezTo>
                <a:cubicBezTo>
                  <a:pt x="289" y="148"/>
                  <a:pt x="284" y="149"/>
                  <a:pt x="269" y="1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5" name="Google Shape;5765;p24"/>
          <p:cNvSpPr/>
          <p:nvPr/>
        </p:nvSpPr>
        <p:spPr>
          <a:xfrm>
            <a:off x="4949824" y="2343150"/>
            <a:ext cx="398463" cy="298450"/>
          </a:xfrm>
          <a:custGeom>
            <a:rect b="b" l="l" r="r" t="t"/>
            <a:pathLst>
              <a:path extrusionOk="0" h="188" w="251">
                <a:moveTo>
                  <a:pt x="251" y="0"/>
                </a:moveTo>
                <a:lnTo>
                  <a:pt x="219" y="0"/>
                </a:lnTo>
                <a:lnTo>
                  <a:pt x="219" y="188"/>
                </a:lnTo>
                <a:lnTo>
                  <a:pt x="251" y="188"/>
                </a:lnTo>
                <a:lnTo>
                  <a:pt x="251" y="0"/>
                </a:lnTo>
                <a:lnTo>
                  <a:pt x="251" y="0"/>
                </a:lnTo>
                <a:close/>
                <a:moveTo>
                  <a:pt x="141" y="0"/>
                </a:moveTo>
                <a:lnTo>
                  <a:pt x="110" y="0"/>
                </a:lnTo>
                <a:lnTo>
                  <a:pt x="110" y="188"/>
                </a:lnTo>
                <a:lnTo>
                  <a:pt x="141" y="188"/>
                </a:lnTo>
                <a:lnTo>
                  <a:pt x="141" y="0"/>
                </a:lnTo>
                <a:lnTo>
                  <a:pt x="141" y="0"/>
                </a:lnTo>
                <a:close/>
                <a:moveTo>
                  <a:pt x="63" y="0"/>
                </a:moveTo>
                <a:lnTo>
                  <a:pt x="31" y="0"/>
                </a:lnTo>
                <a:lnTo>
                  <a:pt x="31" y="188"/>
                </a:lnTo>
                <a:lnTo>
                  <a:pt x="63" y="188"/>
                </a:lnTo>
                <a:lnTo>
                  <a:pt x="63" y="0"/>
                </a:lnTo>
                <a:lnTo>
                  <a:pt x="63" y="0"/>
                </a:lnTo>
                <a:close/>
                <a:moveTo>
                  <a:pt x="78" y="0"/>
                </a:moveTo>
                <a:lnTo>
                  <a:pt x="78" y="188"/>
                </a:lnTo>
                <a:lnTo>
                  <a:pt x="94" y="188"/>
                </a:lnTo>
                <a:lnTo>
                  <a:pt x="94" y="0"/>
                </a:lnTo>
                <a:lnTo>
                  <a:pt x="78" y="0"/>
                </a:lnTo>
                <a:lnTo>
                  <a:pt x="78" y="0"/>
                </a:lnTo>
                <a:close/>
                <a:moveTo>
                  <a:pt x="157" y="0"/>
                </a:moveTo>
                <a:lnTo>
                  <a:pt x="157" y="188"/>
                </a:lnTo>
                <a:lnTo>
                  <a:pt x="172" y="188"/>
                </a:lnTo>
                <a:lnTo>
                  <a:pt x="172" y="0"/>
                </a:lnTo>
                <a:lnTo>
                  <a:pt x="157" y="0"/>
                </a:lnTo>
                <a:lnTo>
                  <a:pt x="157" y="0"/>
                </a:lnTo>
                <a:close/>
                <a:moveTo>
                  <a:pt x="188" y="0"/>
                </a:moveTo>
                <a:lnTo>
                  <a:pt x="188" y="188"/>
                </a:lnTo>
                <a:lnTo>
                  <a:pt x="204" y="188"/>
                </a:lnTo>
                <a:lnTo>
                  <a:pt x="204" y="0"/>
                </a:lnTo>
                <a:lnTo>
                  <a:pt x="188" y="0"/>
                </a:lnTo>
                <a:lnTo>
                  <a:pt x="188" y="0"/>
                </a:lnTo>
                <a:close/>
                <a:moveTo>
                  <a:pt x="0" y="0"/>
                </a:moveTo>
                <a:lnTo>
                  <a:pt x="0" y="188"/>
                </a:lnTo>
                <a:lnTo>
                  <a:pt x="16" y="188"/>
                </a:lnTo>
                <a:lnTo>
                  <a:pt x="1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6" name="Google Shape;5766;p24"/>
          <p:cNvSpPr/>
          <p:nvPr/>
        </p:nvSpPr>
        <p:spPr>
          <a:xfrm>
            <a:off x="3954462" y="4638675"/>
            <a:ext cx="200025" cy="223838"/>
          </a:xfrm>
          <a:custGeom>
            <a:rect b="b" l="l" r="r" t="t"/>
            <a:pathLst>
              <a:path extrusionOk="0" h="141" w="126">
                <a:moveTo>
                  <a:pt x="0" y="0"/>
                </a:moveTo>
                <a:lnTo>
                  <a:pt x="126" y="71"/>
                </a:lnTo>
                <a:lnTo>
                  <a:pt x="0" y="14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7" name="Google Shape;5767;p24"/>
          <p:cNvSpPr/>
          <p:nvPr/>
        </p:nvSpPr>
        <p:spPr>
          <a:xfrm>
            <a:off x="5513387" y="3989388"/>
            <a:ext cx="349250" cy="349250"/>
          </a:xfrm>
          <a:custGeom>
            <a:rect b="b" l="l" r="r" t="t"/>
            <a:pathLst>
              <a:path extrusionOk="0" h="220" w="220">
                <a:moveTo>
                  <a:pt x="157" y="157"/>
                </a:moveTo>
                <a:lnTo>
                  <a:pt x="157" y="220"/>
                </a:lnTo>
                <a:lnTo>
                  <a:pt x="220" y="220"/>
                </a:lnTo>
                <a:lnTo>
                  <a:pt x="220" y="157"/>
                </a:lnTo>
                <a:lnTo>
                  <a:pt x="157" y="157"/>
                </a:lnTo>
                <a:lnTo>
                  <a:pt x="157" y="157"/>
                </a:lnTo>
                <a:close/>
                <a:moveTo>
                  <a:pt x="157" y="78"/>
                </a:moveTo>
                <a:lnTo>
                  <a:pt x="157" y="141"/>
                </a:lnTo>
                <a:lnTo>
                  <a:pt x="220" y="141"/>
                </a:lnTo>
                <a:lnTo>
                  <a:pt x="220" y="78"/>
                </a:lnTo>
                <a:lnTo>
                  <a:pt x="157" y="78"/>
                </a:lnTo>
                <a:lnTo>
                  <a:pt x="157" y="78"/>
                </a:lnTo>
                <a:close/>
                <a:moveTo>
                  <a:pt x="157" y="0"/>
                </a:moveTo>
                <a:lnTo>
                  <a:pt x="157" y="63"/>
                </a:lnTo>
                <a:lnTo>
                  <a:pt x="220" y="63"/>
                </a:lnTo>
                <a:lnTo>
                  <a:pt x="220" y="0"/>
                </a:lnTo>
                <a:lnTo>
                  <a:pt x="157" y="0"/>
                </a:lnTo>
                <a:lnTo>
                  <a:pt x="157" y="0"/>
                </a:lnTo>
                <a:close/>
                <a:moveTo>
                  <a:pt x="78" y="157"/>
                </a:moveTo>
                <a:lnTo>
                  <a:pt x="78" y="220"/>
                </a:lnTo>
                <a:lnTo>
                  <a:pt x="141" y="220"/>
                </a:lnTo>
                <a:lnTo>
                  <a:pt x="141" y="157"/>
                </a:lnTo>
                <a:lnTo>
                  <a:pt x="78" y="157"/>
                </a:lnTo>
                <a:lnTo>
                  <a:pt x="78" y="157"/>
                </a:lnTo>
                <a:close/>
                <a:moveTo>
                  <a:pt x="78" y="78"/>
                </a:moveTo>
                <a:lnTo>
                  <a:pt x="78" y="141"/>
                </a:lnTo>
                <a:lnTo>
                  <a:pt x="141" y="141"/>
                </a:lnTo>
                <a:lnTo>
                  <a:pt x="141" y="78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78" y="0"/>
                </a:moveTo>
                <a:lnTo>
                  <a:pt x="78" y="63"/>
                </a:lnTo>
                <a:lnTo>
                  <a:pt x="141" y="63"/>
                </a:lnTo>
                <a:lnTo>
                  <a:pt x="141" y="0"/>
                </a:lnTo>
                <a:lnTo>
                  <a:pt x="78" y="0"/>
                </a:lnTo>
                <a:lnTo>
                  <a:pt x="78" y="0"/>
                </a:lnTo>
                <a:close/>
                <a:moveTo>
                  <a:pt x="0" y="157"/>
                </a:moveTo>
                <a:lnTo>
                  <a:pt x="0" y="220"/>
                </a:lnTo>
                <a:lnTo>
                  <a:pt x="63" y="220"/>
                </a:lnTo>
                <a:lnTo>
                  <a:pt x="63" y="157"/>
                </a:lnTo>
                <a:lnTo>
                  <a:pt x="0" y="157"/>
                </a:lnTo>
                <a:lnTo>
                  <a:pt x="0" y="157"/>
                </a:lnTo>
                <a:close/>
                <a:moveTo>
                  <a:pt x="0" y="78"/>
                </a:moveTo>
                <a:lnTo>
                  <a:pt x="0" y="141"/>
                </a:lnTo>
                <a:lnTo>
                  <a:pt x="63" y="141"/>
                </a:lnTo>
                <a:lnTo>
                  <a:pt x="63" y="78"/>
                </a:lnTo>
                <a:lnTo>
                  <a:pt x="0" y="78"/>
                </a:lnTo>
                <a:lnTo>
                  <a:pt x="0" y="78"/>
                </a:lnTo>
                <a:close/>
                <a:moveTo>
                  <a:pt x="0" y="0"/>
                </a:moveTo>
                <a:lnTo>
                  <a:pt x="0" y="63"/>
                </a:lnTo>
                <a:lnTo>
                  <a:pt x="63" y="63"/>
                </a:lnTo>
                <a:lnTo>
                  <a:pt x="6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8" name="Google Shape;5768;p24"/>
          <p:cNvSpPr/>
          <p:nvPr/>
        </p:nvSpPr>
        <p:spPr>
          <a:xfrm>
            <a:off x="6607174" y="2370138"/>
            <a:ext cx="357188" cy="244475"/>
          </a:xfrm>
          <a:custGeom>
            <a:rect b="b" l="l" r="r" t="t"/>
            <a:pathLst>
              <a:path extrusionOk="0" h="154" w="225">
                <a:moveTo>
                  <a:pt x="216" y="154"/>
                </a:moveTo>
                <a:lnTo>
                  <a:pt x="196" y="154"/>
                </a:lnTo>
                <a:lnTo>
                  <a:pt x="196" y="144"/>
                </a:lnTo>
                <a:lnTo>
                  <a:pt x="216" y="144"/>
                </a:lnTo>
                <a:lnTo>
                  <a:pt x="216" y="125"/>
                </a:lnTo>
                <a:lnTo>
                  <a:pt x="225" y="125"/>
                </a:lnTo>
                <a:lnTo>
                  <a:pt x="225" y="144"/>
                </a:lnTo>
                <a:lnTo>
                  <a:pt x="225" y="154"/>
                </a:lnTo>
                <a:lnTo>
                  <a:pt x="216" y="154"/>
                </a:lnTo>
                <a:lnTo>
                  <a:pt x="216" y="154"/>
                </a:lnTo>
                <a:close/>
                <a:moveTo>
                  <a:pt x="216" y="53"/>
                </a:moveTo>
                <a:lnTo>
                  <a:pt x="225" y="53"/>
                </a:lnTo>
                <a:lnTo>
                  <a:pt x="225" y="101"/>
                </a:lnTo>
                <a:lnTo>
                  <a:pt x="216" y="101"/>
                </a:lnTo>
                <a:lnTo>
                  <a:pt x="216" y="53"/>
                </a:lnTo>
                <a:lnTo>
                  <a:pt x="216" y="53"/>
                </a:lnTo>
                <a:close/>
                <a:moveTo>
                  <a:pt x="216" y="10"/>
                </a:moveTo>
                <a:lnTo>
                  <a:pt x="196" y="10"/>
                </a:lnTo>
                <a:lnTo>
                  <a:pt x="196" y="0"/>
                </a:lnTo>
                <a:lnTo>
                  <a:pt x="216" y="0"/>
                </a:lnTo>
                <a:lnTo>
                  <a:pt x="225" y="0"/>
                </a:lnTo>
                <a:lnTo>
                  <a:pt x="225" y="10"/>
                </a:lnTo>
                <a:lnTo>
                  <a:pt x="225" y="29"/>
                </a:lnTo>
                <a:lnTo>
                  <a:pt x="216" y="29"/>
                </a:lnTo>
                <a:lnTo>
                  <a:pt x="216" y="10"/>
                </a:lnTo>
                <a:lnTo>
                  <a:pt x="216" y="10"/>
                </a:lnTo>
                <a:close/>
                <a:moveTo>
                  <a:pt x="124" y="144"/>
                </a:moveTo>
                <a:lnTo>
                  <a:pt x="172" y="144"/>
                </a:lnTo>
                <a:lnTo>
                  <a:pt x="172" y="154"/>
                </a:lnTo>
                <a:lnTo>
                  <a:pt x="124" y="154"/>
                </a:lnTo>
                <a:lnTo>
                  <a:pt x="124" y="144"/>
                </a:lnTo>
                <a:lnTo>
                  <a:pt x="124" y="144"/>
                </a:lnTo>
                <a:close/>
                <a:moveTo>
                  <a:pt x="124" y="0"/>
                </a:moveTo>
                <a:lnTo>
                  <a:pt x="172" y="0"/>
                </a:lnTo>
                <a:lnTo>
                  <a:pt x="172" y="10"/>
                </a:lnTo>
                <a:lnTo>
                  <a:pt x="124" y="10"/>
                </a:lnTo>
                <a:lnTo>
                  <a:pt x="124" y="0"/>
                </a:lnTo>
                <a:lnTo>
                  <a:pt x="124" y="0"/>
                </a:lnTo>
                <a:close/>
                <a:moveTo>
                  <a:pt x="53" y="144"/>
                </a:moveTo>
                <a:lnTo>
                  <a:pt x="101" y="144"/>
                </a:lnTo>
                <a:lnTo>
                  <a:pt x="101" y="154"/>
                </a:lnTo>
                <a:lnTo>
                  <a:pt x="53" y="154"/>
                </a:lnTo>
                <a:lnTo>
                  <a:pt x="53" y="144"/>
                </a:lnTo>
                <a:lnTo>
                  <a:pt x="53" y="144"/>
                </a:lnTo>
                <a:close/>
                <a:moveTo>
                  <a:pt x="53" y="0"/>
                </a:moveTo>
                <a:lnTo>
                  <a:pt x="101" y="0"/>
                </a:lnTo>
                <a:lnTo>
                  <a:pt x="101" y="10"/>
                </a:lnTo>
                <a:lnTo>
                  <a:pt x="53" y="10"/>
                </a:lnTo>
                <a:lnTo>
                  <a:pt x="53" y="0"/>
                </a:lnTo>
                <a:lnTo>
                  <a:pt x="53" y="0"/>
                </a:lnTo>
                <a:close/>
                <a:moveTo>
                  <a:pt x="0" y="154"/>
                </a:moveTo>
                <a:lnTo>
                  <a:pt x="0" y="144"/>
                </a:lnTo>
                <a:lnTo>
                  <a:pt x="0" y="125"/>
                </a:lnTo>
                <a:lnTo>
                  <a:pt x="9" y="125"/>
                </a:lnTo>
                <a:lnTo>
                  <a:pt x="9" y="144"/>
                </a:lnTo>
                <a:lnTo>
                  <a:pt x="29" y="144"/>
                </a:lnTo>
                <a:lnTo>
                  <a:pt x="29" y="154"/>
                </a:lnTo>
                <a:lnTo>
                  <a:pt x="9" y="154"/>
                </a:lnTo>
                <a:lnTo>
                  <a:pt x="0" y="154"/>
                </a:lnTo>
                <a:lnTo>
                  <a:pt x="0" y="154"/>
                </a:lnTo>
                <a:close/>
                <a:moveTo>
                  <a:pt x="9" y="29"/>
                </a:moveTo>
                <a:lnTo>
                  <a:pt x="0" y="29"/>
                </a:lnTo>
                <a:lnTo>
                  <a:pt x="0" y="10"/>
                </a:lnTo>
                <a:lnTo>
                  <a:pt x="0" y="0"/>
                </a:lnTo>
                <a:lnTo>
                  <a:pt x="9" y="0"/>
                </a:lnTo>
                <a:lnTo>
                  <a:pt x="29" y="0"/>
                </a:lnTo>
                <a:lnTo>
                  <a:pt x="29" y="10"/>
                </a:lnTo>
                <a:lnTo>
                  <a:pt x="9" y="10"/>
                </a:lnTo>
                <a:lnTo>
                  <a:pt x="9" y="29"/>
                </a:lnTo>
                <a:lnTo>
                  <a:pt x="9" y="29"/>
                </a:lnTo>
                <a:close/>
                <a:moveTo>
                  <a:pt x="9" y="101"/>
                </a:moveTo>
                <a:lnTo>
                  <a:pt x="0" y="101"/>
                </a:lnTo>
                <a:lnTo>
                  <a:pt x="0" y="53"/>
                </a:lnTo>
                <a:lnTo>
                  <a:pt x="9" y="53"/>
                </a:lnTo>
                <a:lnTo>
                  <a:pt x="9" y="101"/>
                </a:lnTo>
                <a:lnTo>
                  <a:pt x="9" y="10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9" name="Google Shape;5769;p24"/>
          <p:cNvSpPr/>
          <p:nvPr/>
        </p:nvSpPr>
        <p:spPr>
          <a:xfrm>
            <a:off x="4408487" y="177800"/>
            <a:ext cx="361950" cy="363538"/>
          </a:xfrm>
          <a:custGeom>
            <a:rect b="b" l="l" r="r" t="t"/>
            <a:pathLst>
              <a:path extrusionOk="0" h="383" w="383">
                <a:moveTo>
                  <a:pt x="372" y="74"/>
                </a:moveTo>
                <a:cubicBezTo>
                  <a:pt x="309" y="136"/>
                  <a:pt x="309" y="136"/>
                  <a:pt x="309" y="136"/>
                </a:cubicBezTo>
                <a:cubicBezTo>
                  <a:pt x="309" y="136"/>
                  <a:pt x="306" y="140"/>
                  <a:pt x="302" y="144"/>
                </a:cubicBezTo>
                <a:cubicBezTo>
                  <a:pt x="294" y="152"/>
                  <a:pt x="294" y="155"/>
                  <a:pt x="302" y="163"/>
                </a:cubicBezTo>
                <a:cubicBezTo>
                  <a:pt x="303" y="164"/>
                  <a:pt x="304" y="164"/>
                  <a:pt x="304" y="164"/>
                </a:cubicBezTo>
                <a:cubicBezTo>
                  <a:pt x="312" y="173"/>
                  <a:pt x="310" y="188"/>
                  <a:pt x="299" y="198"/>
                </a:cubicBezTo>
                <a:cubicBezTo>
                  <a:pt x="278" y="219"/>
                  <a:pt x="278" y="219"/>
                  <a:pt x="278" y="219"/>
                </a:cubicBezTo>
                <a:cubicBezTo>
                  <a:pt x="268" y="230"/>
                  <a:pt x="252" y="232"/>
                  <a:pt x="244" y="224"/>
                </a:cubicBezTo>
                <a:cubicBezTo>
                  <a:pt x="160" y="140"/>
                  <a:pt x="160" y="140"/>
                  <a:pt x="160" y="140"/>
                </a:cubicBezTo>
                <a:cubicBezTo>
                  <a:pt x="153" y="133"/>
                  <a:pt x="153" y="122"/>
                  <a:pt x="159" y="112"/>
                </a:cubicBezTo>
                <a:cubicBezTo>
                  <a:pt x="175" y="95"/>
                  <a:pt x="175" y="95"/>
                  <a:pt x="175" y="95"/>
                </a:cubicBezTo>
                <a:cubicBezTo>
                  <a:pt x="185" y="85"/>
                  <a:pt x="185" y="85"/>
                  <a:pt x="185" y="85"/>
                </a:cubicBezTo>
                <a:cubicBezTo>
                  <a:pt x="196" y="74"/>
                  <a:pt x="211" y="72"/>
                  <a:pt x="219" y="80"/>
                </a:cubicBezTo>
                <a:cubicBezTo>
                  <a:pt x="219" y="80"/>
                  <a:pt x="220" y="81"/>
                  <a:pt x="222" y="82"/>
                </a:cubicBezTo>
                <a:cubicBezTo>
                  <a:pt x="228" y="89"/>
                  <a:pt x="231" y="89"/>
                  <a:pt x="238" y="81"/>
                </a:cubicBezTo>
                <a:cubicBezTo>
                  <a:pt x="242" y="77"/>
                  <a:pt x="246" y="73"/>
                  <a:pt x="246" y="73"/>
                </a:cubicBezTo>
                <a:cubicBezTo>
                  <a:pt x="308" y="11"/>
                  <a:pt x="308" y="11"/>
                  <a:pt x="308" y="11"/>
                </a:cubicBezTo>
                <a:cubicBezTo>
                  <a:pt x="320" y="0"/>
                  <a:pt x="338" y="0"/>
                  <a:pt x="350" y="11"/>
                </a:cubicBezTo>
                <a:cubicBezTo>
                  <a:pt x="372" y="33"/>
                  <a:pt x="372" y="33"/>
                  <a:pt x="372" y="33"/>
                </a:cubicBezTo>
                <a:cubicBezTo>
                  <a:pt x="383" y="45"/>
                  <a:pt x="383" y="63"/>
                  <a:pt x="372" y="74"/>
                </a:cubicBezTo>
                <a:close/>
                <a:moveTo>
                  <a:pt x="216" y="209"/>
                </a:moveTo>
                <a:cubicBezTo>
                  <a:pt x="58" y="366"/>
                  <a:pt x="58" y="366"/>
                  <a:pt x="58" y="366"/>
                </a:cubicBezTo>
                <a:cubicBezTo>
                  <a:pt x="53" y="372"/>
                  <a:pt x="44" y="374"/>
                  <a:pt x="37" y="372"/>
                </a:cubicBezTo>
                <a:cubicBezTo>
                  <a:pt x="34" y="375"/>
                  <a:pt x="34" y="375"/>
                  <a:pt x="34" y="375"/>
                </a:cubicBezTo>
                <a:cubicBezTo>
                  <a:pt x="29" y="380"/>
                  <a:pt x="13" y="383"/>
                  <a:pt x="8" y="378"/>
                </a:cubicBezTo>
                <a:cubicBezTo>
                  <a:pt x="5" y="376"/>
                  <a:pt x="5" y="376"/>
                  <a:pt x="5" y="376"/>
                </a:cubicBezTo>
                <a:cubicBezTo>
                  <a:pt x="0" y="370"/>
                  <a:pt x="3" y="354"/>
                  <a:pt x="8" y="349"/>
                </a:cubicBezTo>
                <a:cubicBezTo>
                  <a:pt x="11" y="347"/>
                  <a:pt x="11" y="347"/>
                  <a:pt x="11" y="347"/>
                </a:cubicBezTo>
                <a:cubicBezTo>
                  <a:pt x="8" y="339"/>
                  <a:pt x="9" y="330"/>
                  <a:pt x="16" y="324"/>
                </a:cubicBezTo>
                <a:cubicBezTo>
                  <a:pt x="173" y="166"/>
                  <a:pt x="173" y="166"/>
                  <a:pt x="173" y="166"/>
                </a:cubicBezTo>
                <a:cubicBezTo>
                  <a:pt x="216" y="209"/>
                  <a:pt x="216" y="209"/>
                  <a:pt x="216" y="209"/>
                </a:cubicBezTo>
                <a:close/>
                <a:moveTo>
                  <a:pt x="61" y="344"/>
                </a:moveTo>
                <a:cubicBezTo>
                  <a:pt x="101" y="304"/>
                  <a:pt x="196" y="209"/>
                  <a:pt x="196" y="209"/>
                </a:cubicBezTo>
                <a:cubicBezTo>
                  <a:pt x="174" y="187"/>
                  <a:pt x="174" y="187"/>
                  <a:pt x="174" y="187"/>
                </a:cubicBezTo>
                <a:cubicBezTo>
                  <a:pt x="174" y="187"/>
                  <a:pt x="80" y="281"/>
                  <a:pt x="40" y="322"/>
                </a:cubicBezTo>
                <a:cubicBezTo>
                  <a:pt x="12" y="349"/>
                  <a:pt x="34" y="371"/>
                  <a:pt x="61" y="3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0" name="Google Shape;5770;p24"/>
          <p:cNvSpPr/>
          <p:nvPr/>
        </p:nvSpPr>
        <p:spPr>
          <a:xfrm>
            <a:off x="2767012" y="180975"/>
            <a:ext cx="357188" cy="357188"/>
          </a:xfrm>
          <a:custGeom>
            <a:rect b="b" l="l" r="r" t="t"/>
            <a:pathLst>
              <a:path extrusionOk="0" h="225" w="225">
                <a:moveTo>
                  <a:pt x="113" y="225"/>
                </a:moveTo>
                <a:lnTo>
                  <a:pt x="113" y="113"/>
                </a:lnTo>
                <a:lnTo>
                  <a:pt x="4" y="113"/>
                </a:lnTo>
                <a:lnTo>
                  <a:pt x="4" y="113"/>
                </a:lnTo>
                <a:lnTo>
                  <a:pt x="0" y="113"/>
                </a:lnTo>
                <a:lnTo>
                  <a:pt x="0" y="113"/>
                </a:lnTo>
                <a:lnTo>
                  <a:pt x="225" y="0"/>
                </a:lnTo>
                <a:lnTo>
                  <a:pt x="113" y="225"/>
                </a:lnTo>
                <a:lnTo>
                  <a:pt x="113" y="2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1" name="Google Shape;5771;p24"/>
          <p:cNvSpPr/>
          <p:nvPr/>
        </p:nvSpPr>
        <p:spPr>
          <a:xfrm>
            <a:off x="1650999" y="1255713"/>
            <a:ext cx="360363" cy="361950"/>
          </a:xfrm>
          <a:custGeom>
            <a:rect b="b" l="l" r="r" t="t"/>
            <a:pathLst>
              <a:path extrusionOk="0" h="381" w="381">
                <a:moveTo>
                  <a:pt x="377" y="355"/>
                </a:moveTo>
                <a:cubicBezTo>
                  <a:pt x="356" y="377"/>
                  <a:pt x="356" y="377"/>
                  <a:pt x="356" y="377"/>
                </a:cubicBezTo>
                <a:cubicBezTo>
                  <a:pt x="352" y="381"/>
                  <a:pt x="344" y="379"/>
                  <a:pt x="339" y="374"/>
                </a:cubicBezTo>
                <a:cubicBezTo>
                  <a:pt x="279" y="313"/>
                  <a:pt x="279" y="313"/>
                  <a:pt x="279" y="313"/>
                </a:cubicBezTo>
                <a:cubicBezTo>
                  <a:pt x="270" y="322"/>
                  <a:pt x="263" y="329"/>
                  <a:pt x="258" y="334"/>
                </a:cubicBezTo>
                <a:cubicBezTo>
                  <a:pt x="253" y="339"/>
                  <a:pt x="247" y="337"/>
                  <a:pt x="247" y="337"/>
                </a:cubicBezTo>
                <a:cubicBezTo>
                  <a:pt x="239" y="337"/>
                  <a:pt x="233" y="331"/>
                  <a:pt x="233" y="324"/>
                </a:cubicBezTo>
                <a:cubicBezTo>
                  <a:pt x="228" y="240"/>
                  <a:pt x="228" y="240"/>
                  <a:pt x="228" y="240"/>
                </a:cubicBezTo>
                <a:cubicBezTo>
                  <a:pt x="228" y="233"/>
                  <a:pt x="233" y="227"/>
                  <a:pt x="240" y="228"/>
                </a:cubicBezTo>
                <a:cubicBezTo>
                  <a:pt x="323" y="232"/>
                  <a:pt x="323" y="232"/>
                  <a:pt x="323" y="232"/>
                </a:cubicBezTo>
                <a:cubicBezTo>
                  <a:pt x="330" y="233"/>
                  <a:pt x="336" y="239"/>
                  <a:pt x="337" y="247"/>
                </a:cubicBezTo>
                <a:cubicBezTo>
                  <a:pt x="337" y="247"/>
                  <a:pt x="338" y="253"/>
                  <a:pt x="334" y="257"/>
                </a:cubicBezTo>
                <a:cubicBezTo>
                  <a:pt x="329" y="262"/>
                  <a:pt x="322" y="269"/>
                  <a:pt x="314" y="277"/>
                </a:cubicBezTo>
                <a:cubicBezTo>
                  <a:pt x="374" y="338"/>
                  <a:pt x="374" y="338"/>
                  <a:pt x="374" y="338"/>
                </a:cubicBezTo>
                <a:cubicBezTo>
                  <a:pt x="380" y="343"/>
                  <a:pt x="381" y="351"/>
                  <a:pt x="377" y="355"/>
                </a:cubicBezTo>
                <a:close/>
                <a:moveTo>
                  <a:pt x="140" y="152"/>
                </a:moveTo>
                <a:cubicBezTo>
                  <a:pt x="58" y="147"/>
                  <a:pt x="58" y="147"/>
                  <a:pt x="58" y="147"/>
                </a:cubicBezTo>
                <a:cubicBezTo>
                  <a:pt x="51" y="147"/>
                  <a:pt x="45" y="141"/>
                  <a:pt x="44" y="134"/>
                </a:cubicBezTo>
                <a:cubicBezTo>
                  <a:pt x="44" y="134"/>
                  <a:pt x="43" y="127"/>
                  <a:pt x="47" y="123"/>
                </a:cubicBezTo>
                <a:cubicBezTo>
                  <a:pt x="51" y="118"/>
                  <a:pt x="59" y="111"/>
                  <a:pt x="67" y="103"/>
                </a:cubicBezTo>
                <a:cubicBezTo>
                  <a:pt x="6" y="42"/>
                  <a:pt x="6" y="42"/>
                  <a:pt x="6" y="42"/>
                </a:cubicBezTo>
                <a:cubicBezTo>
                  <a:pt x="1" y="37"/>
                  <a:pt x="0" y="29"/>
                  <a:pt x="4" y="25"/>
                </a:cubicBezTo>
                <a:cubicBezTo>
                  <a:pt x="25" y="3"/>
                  <a:pt x="25" y="3"/>
                  <a:pt x="25" y="3"/>
                </a:cubicBezTo>
                <a:cubicBezTo>
                  <a:pt x="29" y="0"/>
                  <a:pt x="37" y="1"/>
                  <a:pt x="42" y="6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10" y="59"/>
                  <a:pt x="118" y="51"/>
                  <a:pt x="123" y="46"/>
                </a:cubicBezTo>
                <a:cubicBezTo>
                  <a:pt x="127" y="41"/>
                  <a:pt x="134" y="43"/>
                  <a:pt x="134" y="43"/>
                </a:cubicBezTo>
                <a:cubicBezTo>
                  <a:pt x="141" y="43"/>
                  <a:pt x="147" y="50"/>
                  <a:pt x="148" y="57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47"/>
                  <a:pt x="147" y="153"/>
                  <a:pt x="140" y="1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2" name="Google Shape;5772;p24"/>
          <p:cNvSpPr/>
          <p:nvPr/>
        </p:nvSpPr>
        <p:spPr>
          <a:xfrm>
            <a:off x="2770187" y="2312988"/>
            <a:ext cx="350838" cy="358775"/>
          </a:xfrm>
          <a:custGeom>
            <a:rect b="b" l="l" r="r" t="t"/>
            <a:pathLst>
              <a:path extrusionOk="0" h="378" w="371">
                <a:moveTo>
                  <a:pt x="368" y="301"/>
                </a:moveTo>
                <a:cubicBezTo>
                  <a:pt x="364" y="325"/>
                  <a:pt x="333" y="344"/>
                  <a:pt x="295" y="344"/>
                </a:cubicBezTo>
                <a:cubicBezTo>
                  <a:pt x="255" y="344"/>
                  <a:pt x="222" y="323"/>
                  <a:pt x="222" y="297"/>
                </a:cubicBezTo>
                <a:cubicBezTo>
                  <a:pt x="222" y="271"/>
                  <a:pt x="255" y="250"/>
                  <a:pt x="295" y="250"/>
                </a:cubicBezTo>
                <a:cubicBezTo>
                  <a:pt x="311" y="250"/>
                  <a:pt x="326" y="253"/>
                  <a:pt x="338" y="259"/>
                </a:cubicBezTo>
                <a:cubicBezTo>
                  <a:pt x="338" y="80"/>
                  <a:pt x="338" y="80"/>
                  <a:pt x="338" y="80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0" y="123"/>
                  <a:pt x="150" y="198"/>
                  <a:pt x="150" y="275"/>
                </a:cubicBezTo>
                <a:cubicBezTo>
                  <a:pt x="150" y="301"/>
                  <a:pt x="148" y="318"/>
                  <a:pt x="146" y="328"/>
                </a:cubicBezTo>
                <a:cubicBezTo>
                  <a:pt x="146" y="329"/>
                  <a:pt x="146" y="330"/>
                  <a:pt x="146" y="330"/>
                </a:cubicBezTo>
                <a:cubicBezTo>
                  <a:pt x="146" y="356"/>
                  <a:pt x="113" y="378"/>
                  <a:pt x="73" y="378"/>
                </a:cubicBezTo>
                <a:cubicBezTo>
                  <a:pt x="33" y="378"/>
                  <a:pt x="0" y="356"/>
                  <a:pt x="0" y="330"/>
                </a:cubicBezTo>
                <a:cubicBezTo>
                  <a:pt x="0" y="304"/>
                  <a:pt x="33" y="283"/>
                  <a:pt x="73" y="283"/>
                </a:cubicBezTo>
                <a:cubicBezTo>
                  <a:pt x="90" y="283"/>
                  <a:pt x="105" y="286"/>
                  <a:pt x="117" y="292"/>
                </a:cubicBezTo>
                <a:cubicBezTo>
                  <a:pt x="117" y="250"/>
                  <a:pt x="117" y="250"/>
                  <a:pt x="117" y="250"/>
                </a:cubicBezTo>
                <a:cubicBezTo>
                  <a:pt x="117" y="250"/>
                  <a:pt x="117" y="113"/>
                  <a:pt x="117" y="89"/>
                </a:cubicBezTo>
                <a:cubicBezTo>
                  <a:pt x="117" y="65"/>
                  <a:pt x="126" y="61"/>
                  <a:pt x="140" y="57"/>
                </a:cubicBezTo>
                <a:cubicBezTo>
                  <a:pt x="155" y="53"/>
                  <a:pt x="329" y="0"/>
                  <a:pt x="349" y="0"/>
                </a:cubicBezTo>
                <a:cubicBezTo>
                  <a:pt x="370" y="0"/>
                  <a:pt x="371" y="12"/>
                  <a:pt x="371" y="23"/>
                </a:cubicBezTo>
                <a:cubicBezTo>
                  <a:pt x="371" y="35"/>
                  <a:pt x="371" y="224"/>
                  <a:pt x="371" y="285"/>
                </a:cubicBezTo>
                <a:cubicBezTo>
                  <a:pt x="371" y="291"/>
                  <a:pt x="369" y="296"/>
                  <a:pt x="368" y="30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3" name="Google Shape;5773;p24"/>
          <p:cNvSpPr/>
          <p:nvPr/>
        </p:nvSpPr>
        <p:spPr>
          <a:xfrm>
            <a:off x="525462" y="1255713"/>
            <a:ext cx="360363" cy="361950"/>
          </a:xfrm>
          <a:custGeom>
            <a:rect b="b" l="l" r="r" t="t"/>
            <a:pathLst>
              <a:path extrusionOk="0" h="382" w="381">
                <a:moveTo>
                  <a:pt x="369" y="235"/>
                </a:moveTo>
                <a:cubicBezTo>
                  <a:pt x="235" y="370"/>
                  <a:pt x="235" y="370"/>
                  <a:pt x="235" y="370"/>
                </a:cubicBezTo>
                <a:cubicBezTo>
                  <a:pt x="223" y="382"/>
                  <a:pt x="203" y="382"/>
                  <a:pt x="191" y="370"/>
                </a:cubicBezTo>
                <a:cubicBezTo>
                  <a:pt x="191" y="370"/>
                  <a:pt x="48" y="227"/>
                  <a:pt x="24" y="203"/>
                </a:cubicBezTo>
                <a:cubicBezTo>
                  <a:pt x="0" y="179"/>
                  <a:pt x="0" y="81"/>
                  <a:pt x="1" y="51"/>
                </a:cubicBezTo>
                <a:cubicBezTo>
                  <a:pt x="2" y="20"/>
                  <a:pt x="15" y="1"/>
                  <a:pt x="50" y="1"/>
                </a:cubicBezTo>
                <a:cubicBezTo>
                  <a:pt x="85" y="1"/>
                  <a:pt x="178" y="0"/>
                  <a:pt x="202" y="25"/>
                </a:cubicBezTo>
                <a:cubicBezTo>
                  <a:pt x="227" y="49"/>
                  <a:pt x="369" y="192"/>
                  <a:pt x="369" y="192"/>
                </a:cubicBezTo>
                <a:cubicBezTo>
                  <a:pt x="381" y="204"/>
                  <a:pt x="381" y="223"/>
                  <a:pt x="369" y="235"/>
                </a:cubicBezTo>
                <a:close/>
                <a:moveTo>
                  <a:pt x="91" y="46"/>
                </a:moveTo>
                <a:cubicBezTo>
                  <a:pt x="78" y="33"/>
                  <a:pt x="58" y="33"/>
                  <a:pt x="46" y="46"/>
                </a:cubicBezTo>
                <a:cubicBezTo>
                  <a:pt x="33" y="58"/>
                  <a:pt x="33" y="78"/>
                  <a:pt x="46" y="91"/>
                </a:cubicBezTo>
                <a:cubicBezTo>
                  <a:pt x="58" y="104"/>
                  <a:pt x="78" y="104"/>
                  <a:pt x="91" y="91"/>
                </a:cubicBezTo>
                <a:cubicBezTo>
                  <a:pt x="103" y="78"/>
                  <a:pt x="103" y="58"/>
                  <a:pt x="91" y="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4" name="Google Shape;5774;p24"/>
          <p:cNvSpPr/>
          <p:nvPr/>
        </p:nvSpPr>
        <p:spPr>
          <a:xfrm>
            <a:off x="2828924" y="712788"/>
            <a:ext cx="234950" cy="357188"/>
          </a:xfrm>
          <a:custGeom>
            <a:rect b="b" l="l" r="r" t="t"/>
            <a:pathLst>
              <a:path extrusionOk="0" h="377" w="249">
                <a:moveTo>
                  <a:pt x="222" y="199"/>
                </a:moveTo>
                <a:cubicBezTo>
                  <a:pt x="126" y="377"/>
                  <a:pt x="124" y="377"/>
                  <a:pt x="124" y="377"/>
                </a:cubicBezTo>
                <a:cubicBezTo>
                  <a:pt x="124" y="377"/>
                  <a:pt x="124" y="376"/>
                  <a:pt x="27" y="199"/>
                </a:cubicBezTo>
                <a:cubicBezTo>
                  <a:pt x="10" y="178"/>
                  <a:pt x="0" y="152"/>
                  <a:pt x="0" y="123"/>
                </a:cubicBezTo>
                <a:cubicBezTo>
                  <a:pt x="0" y="55"/>
                  <a:pt x="56" y="0"/>
                  <a:pt x="124" y="0"/>
                </a:cubicBezTo>
                <a:cubicBezTo>
                  <a:pt x="193" y="0"/>
                  <a:pt x="249" y="55"/>
                  <a:pt x="249" y="123"/>
                </a:cubicBezTo>
                <a:cubicBezTo>
                  <a:pt x="249" y="152"/>
                  <a:pt x="239" y="178"/>
                  <a:pt x="222" y="199"/>
                </a:cubicBezTo>
                <a:close/>
                <a:moveTo>
                  <a:pt x="125" y="36"/>
                </a:moveTo>
                <a:cubicBezTo>
                  <a:pt x="77" y="36"/>
                  <a:pt x="38" y="75"/>
                  <a:pt x="38" y="123"/>
                </a:cubicBezTo>
                <a:cubicBezTo>
                  <a:pt x="38" y="170"/>
                  <a:pt x="77" y="209"/>
                  <a:pt x="125" y="209"/>
                </a:cubicBezTo>
                <a:cubicBezTo>
                  <a:pt x="173" y="209"/>
                  <a:pt x="212" y="170"/>
                  <a:pt x="212" y="123"/>
                </a:cubicBezTo>
                <a:cubicBezTo>
                  <a:pt x="212" y="75"/>
                  <a:pt x="173" y="36"/>
                  <a:pt x="125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5" name="Google Shape;5775;p24"/>
          <p:cNvSpPr/>
          <p:nvPr/>
        </p:nvSpPr>
        <p:spPr>
          <a:xfrm>
            <a:off x="5508624" y="1293813"/>
            <a:ext cx="358775" cy="285750"/>
          </a:xfrm>
          <a:custGeom>
            <a:rect b="b" l="l" r="r" t="t"/>
            <a:pathLst>
              <a:path extrusionOk="0" h="180" w="226">
                <a:moveTo>
                  <a:pt x="89" y="110"/>
                </a:moveTo>
                <a:lnTo>
                  <a:pt x="1" y="48"/>
                </a:lnTo>
                <a:lnTo>
                  <a:pt x="137" y="0"/>
                </a:lnTo>
                <a:lnTo>
                  <a:pt x="226" y="62"/>
                </a:lnTo>
                <a:lnTo>
                  <a:pt x="89" y="110"/>
                </a:lnTo>
                <a:lnTo>
                  <a:pt x="89" y="110"/>
                </a:lnTo>
                <a:close/>
                <a:moveTo>
                  <a:pt x="88" y="115"/>
                </a:moveTo>
                <a:lnTo>
                  <a:pt x="197" y="77"/>
                </a:lnTo>
                <a:lnTo>
                  <a:pt x="224" y="96"/>
                </a:lnTo>
                <a:lnTo>
                  <a:pt x="88" y="145"/>
                </a:lnTo>
                <a:lnTo>
                  <a:pt x="0" y="82"/>
                </a:lnTo>
                <a:lnTo>
                  <a:pt x="28" y="72"/>
                </a:lnTo>
                <a:lnTo>
                  <a:pt x="88" y="115"/>
                </a:lnTo>
                <a:lnTo>
                  <a:pt x="88" y="115"/>
                </a:lnTo>
                <a:close/>
                <a:moveTo>
                  <a:pt x="88" y="151"/>
                </a:moveTo>
                <a:lnTo>
                  <a:pt x="197" y="112"/>
                </a:lnTo>
                <a:lnTo>
                  <a:pt x="224" y="131"/>
                </a:lnTo>
                <a:lnTo>
                  <a:pt x="88" y="180"/>
                </a:lnTo>
                <a:lnTo>
                  <a:pt x="0" y="117"/>
                </a:lnTo>
                <a:lnTo>
                  <a:pt x="28" y="108"/>
                </a:lnTo>
                <a:lnTo>
                  <a:pt x="88" y="151"/>
                </a:lnTo>
                <a:lnTo>
                  <a:pt x="88" y="1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6" name="Google Shape;5776;p24"/>
          <p:cNvSpPr/>
          <p:nvPr/>
        </p:nvSpPr>
        <p:spPr>
          <a:xfrm>
            <a:off x="2172951" y="3425825"/>
            <a:ext cx="371811" cy="318515"/>
          </a:xfrm>
          <a:custGeom>
            <a:rect b="b" l="l" r="r" t="t"/>
            <a:pathLst>
              <a:path extrusionOk="0" h="399" w="310">
                <a:moveTo>
                  <a:pt x="274" y="212"/>
                </a:moveTo>
                <a:cubicBezTo>
                  <a:pt x="242" y="266"/>
                  <a:pt x="178" y="289"/>
                  <a:pt x="121" y="271"/>
                </a:cubicBezTo>
                <a:cubicBezTo>
                  <a:pt x="121" y="273"/>
                  <a:pt x="120" y="274"/>
                  <a:pt x="119" y="276"/>
                </a:cubicBezTo>
                <a:cubicBezTo>
                  <a:pt x="57" y="382"/>
                  <a:pt x="57" y="382"/>
                  <a:pt x="57" y="382"/>
                </a:cubicBezTo>
                <a:cubicBezTo>
                  <a:pt x="49" y="395"/>
                  <a:pt x="32" y="399"/>
                  <a:pt x="18" y="392"/>
                </a:cubicBezTo>
                <a:cubicBezTo>
                  <a:pt x="5" y="384"/>
                  <a:pt x="0" y="367"/>
                  <a:pt x="8" y="354"/>
                </a:cubicBezTo>
                <a:cubicBezTo>
                  <a:pt x="70" y="248"/>
                  <a:pt x="70" y="248"/>
                  <a:pt x="70" y="248"/>
                </a:cubicBezTo>
                <a:cubicBezTo>
                  <a:pt x="71" y="247"/>
                  <a:pt x="72" y="246"/>
                  <a:pt x="72" y="244"/>
                </a:cubicBezTo>
                <a:cubicBezTo>
                  <a:pt x="27" y="204"/>
                  <a:pt x="14" y="137"/>
                  <a:pt x="46" y="83"/>
                </a:cubicBezTo>
                <a:cubicBezTo>
                  <a:pt x="82" y="21"/>
                  <a:pt x="163" y="0"/>
                  <a:pt x="226" y="35"/>
                </a:cubicBezTo>
                <a:cubicBezTo>
                  <a:pt x="289" y="71"/>
                  <a:pt x="310" y="150"/>
                  <a:pt x="274" y="212"/>
                </a:cubicBezTo>
                <a:close/>
                <a:moveTo>
                  <a:pt x="210" y="61"/>
                </a:moveTo>
                <a:cubicBezTo>
                  <a:pt x="162" y="34"/>
                  <a:pt x="100" y="50"/>
                  <a:pt x="73" y="97"/>
                </a:cubicBezTo>
                <a:cubicBezTo>
                  <a:pt x="45" y="145"/>
                  <a:pt x="61" y="205"/>
                  <a:pt x="109" y="233"/>
                </a:cubicBezTo>
                <a:cubicBezTo>
                  <a:pt x="157" y="260"/>
                  <a:pt x="219" y="244"/>
                  <a:pt x="246" y="196"/>
                </a:cubicBezTo>
                <a:cubicBezTo>
                  <a:pt x="274" y="149"/>
                  <a:pt x="258" y="89"/>
                  <a:pt x="210" y="61"/>
                </a:cubicBezTo>
                <a:close/>
                <a:moveTo>
                  <a:pt x="214" y="161"/>
                </a:moveTo>
                <a:cubicBezTo>
                  <a:pt x="106" y="161"/>
                  <a:pt x="106" y="161"/>
                  <a:pt x="106" y="161"/>
                </a:cubicBezTo>
                <a:cubicBezTo>
                  <a:pt x="102" y="161"/>
                  <a:pt x="100" y="159"/>
                  <a:pt x="100" y="155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00" y="137"/>
                  <a:pt x="102" y="135"/>
                  <a:pt x="106" y="135"/>
                </a:cubicBezTo>
                <a:cubicBezTo>
                  <a:pt x="214" y="135"/>
                  <a:pt x="214" y="135"/>
                  <a:pt x="214" y="135"/>
                </a:cubicBezTo>
                <a:cubicBezTo>
                  <a:pt x="218" y="135"/>
                  <a:pt x="220" y="137"/>
                  <a:pt x="220" y="140"/>
                </a:cubicBezTo>
                <a:cubicBezTo>
                  <a:pt x="220" y="155"/>
                  <a:pt x="220" y="155"/>
                  <a:pt x="220" y="155"/>
                </a:cubicBezTo>
                <a:cubicBezTo>
                  <a:pt x="220" y="159"/>
                  <a:pt x="218" y="161"/>
                  <a:pt x="214" y="1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7" name="Google Shape;5777;p24"/>
          <p:cNvSpPr/>
          <p:nvPr/>
        </p:nvSpPr>
        <p:spPr>
          <a:xfrm>
            <a:off x="3271924" y="2881313"/>
            <a:ext cx="369800" cy="319853"/>
          </a:xfrm>
          <a:custGeom>
            <a:rect b="b" l="l" r="r" t="t"/>
            <a:pathLst>
              <a:path extrusionOk="0" h="400" w="309">
                <a:moveTo>
                  <a:pt x="273" y="213"/>
                </a:moveTo>
                <a:cubicBezTo>
                  <a:pt x="242" y="267"/>
                  <a:pt x="178" y="290"/>
                  <a:pt x="121" y="272"/>
                </a:cubicBezTo>
                <a:cubicBezTo>
                  <a:pt x="120" y="274"/>
                  <a:pt x="119" y="275"/>
                  <a:pt x="119" y="277"/>
                </a:cubicBezTo>
                <a:cubicBezTo>
                  <a:pt x="57" y="383"/>
                  <a:pt x="57" y="383"/>
                  <a:pt x="57" y="383"/>
                </a:cubicBezTo>
                <a:cubicBezTo>
                  <a:pt x="49" y="396"/>
                  <a:pt x="31" y="400"/>
                  <a:pt x="18" y="393"/>
                </a:cubicBezTo>
                <a:cubicBezTo>
                  <a:pt x="4" y="385"/>
                  <a:pt x="0" y="368"/>
                  <a:pt x="7" y="355"/>
                </a:cubicBezTo>
                <a:cubicBezTo>
                  <a:pt x="70" y="249"/>
                  <a:pt x="70" y="249"/>
                  <a:pt x="70" y="249"/>
                </a:cubicBezTo>
                <a:cubicBezTo>
                  <a:pt x="70" y="248"/>
                  <a:pt x="71" y="247"/>
                  <a:pt x="72" y="245"/>
                </a:cubicBezTo>
                <a:cubicBezTo>
                  <a:pt x="26" y="205"/>
                  <a:pt x="14" y="138"/>
                  <a:pt x="45" y="83"/>
                </a:cubicBezTo>
                <a:cubicBezTo>
                  <a:pt x="82" y="22"/>
                  <a:pt x="162" y="0"/>
                  <a:pt x="225" y="36"/>
                </a:cubicBezTo>
                <a:cubicBezTo>
                  <a:pt x="288" y="72"/>
                  <a:pt x="309" y="151"/>
                  <a:pt x="273" y="213"/>
                </a:cubicBezTo>
                <a:close/>
                <a:moveTo>
                  <a:pt x="209" y="62"/>
                </a:moveTo>
                <a:cubicBezTo>
                  <a:pt x="161" y="35"/>
                  <a:pt x="100" y="51"/>
                  <a:pt x="72" y="98"/>
                </a:cubicBezTo>
                <a:cubicBezTo>
                  <a:pt x="44" y="146"/>
                  <a:pt x="61" y="206"/>
                  <a:pt x="109" y="233"/>
                </a:cubicBezTo>
                <a:cubicBezTo>
                  <a:pt x="157" y="261"/>
                  <a:pt x="218" y="245"/>
                  <a:pt x="246" y="197"/>
                </a:cubicBezTo>
                <a:cubicBezTo>
                  <a:pt x="274" y="150"/>
                  <a:pt x="257" y="89"/>
                  <a:pt x="209" y="62"/>
                </a:cubicBezTo>
                <a:close/>
                <a:moveTo>
                  <a:pt x="215" y="162"/>
                </a:moveTo>
                <a:cubicBezTo>
                  <a:pt x="175" y="162"/>
                  <a:pt x="175" y="162"/>
                  <a:pt x="175" y="162"/>
                </a:cubicBezTo>
                <a:cubicBezTo>
                  <a:pt x="175" y="202"/>
                  <a:pt x="175" y="202"/>
                  <a:pt x="175" y="202"/>
                </a:cubicBezTo>
                <a:cubicBezTo>
                  <a:pt x="175" y="206"/>
                  <a:pt x="172" y="209"/>
                  <a:pt x="168" y="209"/>
                </a:cubicBezTo>
                <a:cubicBezTo>
                  <a:pt x="155" y="209"/>
                  <a:pt x="155" y="209"/>
                  <a:pt x="155" y="209"/>
                </a:cubicBezTo>
                <a:cubicBezTo>
                  <a:pt x="151" y="209"/>
                  <a:pt x="148" y="206"/>
                  <a:pt x="148" y="202"/>
                </a:cubicBezTo>
                <a:cubicBezTo>
                  <a:pt x="148" y="162"/>
                  <a:pt x="148" y="162"/>
                  <a:pt x="148" y="162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05" y="162"/>
                  <a:pt x="102" y="159"/>
                  <a:pt x="102" y="156"/>
                </a:cubicBezTo>
                <a:cubicBezTo>
                  <a:pt x="102" y="142"/>
                  <a:pt x="102" y="142"/>
                  <a:pt x="102" y="142"/>
                </a:cubicBezTo>
                <a:cubicBezTo>
                  <a:pt x="102" y="139"/>
                  <a:pt x="105" y="136"/>
                  <a:pt x="10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48" y="92"/>
                  <a:pt x="151" y="89"/>
                  <a:pt x="155" y="89"/>
                </a:cubicBezTo>
                <a:cubicBezTo>
                  <a:pt x="168" y="89"/>
                  <a:pt x="168" y="89"/>
                  <a:pt x="168" y="89"/>
                </a:cubicBezTo>
                <a:cubicBezTo>
                  <a:pt x="172" y="89"/>
                  <a:pt x="175" y="92"/>
                  <a:pt x="175" y="95"/>
                </a:cubicBezTo>
                <a:cubicBezTo>
                  <a:pt x="175" y="136"/>
                  <a:pt x="175" y="136"/>
                  <a:pt x="175" y="136"/>
                </a:cubicBezTo>
                <a:cubicBezTo>
                  <a:pt x="215" y="136"/>
                  <a:pt x="215" y="136"/>
                  <a:pt x="215" y="136"/>
                </a:cubicBezTo>
                <a:cubicBezTo>
                  <a:pt x="219" y="136"/>
                  <a:pt x="222" y="139"/>
                  <a:pt x="222" y="142"/>
                </a:cubicBezTo>
                <a:cubicBezTo>
                  <a:pt x="222" y="156"/>
                  <a:pt x="222" y="156"/>
                  <a:pt x="222" y="156"/>
                </a:cubicBezTo>
                <a:cubicBezTo>
                  <a:pt x="222" y="159"/>
                  <a:pt x="219" y="162"/>
                  <a:pt x="215" y="1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8" name="Google Shape;5778;p24"/>
          <p:cNvSpPr/>
          <p:nvPr/>
        </p:nvSpPr>
        <p:spPr>
          <a:xfrm>
            <a:off x="2251074" y="2295525"/>
            <a:ext cx="293688" cy="379413"/>
          </a:xfrm>
          <a:custGeom>
            <a:rect b="b" l="l" r="r" t="t"/>
            <a:pathLst>
              <a:path extrusionOk="0" h="400" w="310">
                <a:moveTo>
                  <a:pt x="274" y="213"/>
                </a:moveTo>
                <a:cubicBezTo>
                  <a:pt x="243" y="267"/>
                  <a:pt x="178" y="290"/>
                  <a:pt x="121" y="272"/>
                </a:cubicBezTo>
                <a:cubicBezTo>
                  <a:pt x="121" y="274"/>
                  <a:pt x="120" y="275"/>
                  <a:pt x="119" y="277"/>
                </a:cubicBezTo>
                <a:cubicBezTo>
                  <a:pt x="57" y="383"/>
                  <a:pt x="57" y="383"/>
                  <a:pt x="57" y="383"/>
                </a:cubicBezTo>
                <a:cubicBezTo>
                  <a:pt x="49" y="396"/>
                  <a:pt x="32" y="400"/>
                  <a:pt x="18" y="393"/>
                </a:cubicBezTo>
                <a:cubicBezTo>
                  <a:pt x="5" y="385"/>
                  <a:pt x="0" y="368"/>
                  <a:pt x="8" y="355"/>
                </a:cubicBezTo>
                <a:cubicBezTo>
                  <a:pt x="70" y="249"/>
                  <a:pt x="70" y="249"/>
                  <a:pt x="70" y="249"/>
                </a:cubicBezTo>
                <a:cubicBezTo>
                  <a:pt x="71" y="248"/>
                  <a:pt x="72" y="247"/>
                  <a:pt x="73" y="245"/>
                </a:cubicBezTo>
                <a:cubicBezTo>
                  <a:pt x="27" y="205"/>
                  <a:pt x="14" y="138"/>
                  <a:pt x="46" y="83"/>
                </a:cubicBezTo>
                <a:cubicBezTo>
                  <a:pt x="82" y="21"/>
                  <a:pt x="163" y="0"/>
                  <a:pt x="226" y="36"/>
                </a:cubicBezTo>
                <a:cubicBezTo>
                  <a:pt x="289" y="72"/>
                  <a:pt x="310" y="151"/>
                  <a:pt x="274" y="213"/>
                </a:cubicBezTo>
                <a:close/>
                <a:moveTo>
                  <a:pt x="210" y="62"/>
                </a:moveTo>
                <a:cubicBezTo>
                  <a:pt x="162" y="35"/>
                  <a:pt x="100" y="51"/>
                  <a:pt x="73" y="98"/>
                </a:cubicBezTo>
                <a:cubicBezTo>
                  <a:pt x="45" y="146"/>
                  <a:pt x="61" y="206"/>
                  <a:pt x="109" y="234"/>
                </a:cubicBezTo>
                <a:cubicBezTo>
                  <a:pt x="157" y="261"/>
                  <a:pt x="219" y="245"/>
                  <a:pt x="247" y="197"/>
                </a:cubicBezTo>
                <a:cubicBezTo>
                  <a:pt x="274" y="150"/>
                  <a:pt x="258" y="89"/>
                  <a:pt x="210" y="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9" name="Google Shape;5779;p24"/>
          <p:cNvSpPr/>
          <p:nvPr/>
        </p:nvSpPr>
        <p:spPr>
          <a:xfrm>
            <a:off x="527049" y="1790700"/>
            <a:ext cx="355600" cy="357188"/>
          </a:xfrm>
          <a:custGeom>
            <a:rect b="b" l="l" r="r" t="t"/>
            <a:pathLst>
              <a:path extrusionOk="0" h="376" w="376">
                <a:moveTo>
                  <a:pt x="187" y="376"/>
                </a:moveTo>
                <a:cubicBezTo>
                  <a:pt x="84" y="376"/>
                  <a:pt x="0" y="292"/>
                  <a:pt x="0" y="188"/>
                </a:cubicBezTo>
                <a:cubicBezTo>
                  <a:pt x="0" y="84"/>
                  <a:pt x="84" y="0"/>
                  <a:pt x="187" y="0"/>
                </a:cubicBezTo>
                <a:cubicBezTo>
                  <a:pt x="291" y="0"/>
                  <a:pt x="376" y="84"/>
                  <a:pt x="376" y="188"/>
                </a:cubicBezTo>
                <a:cubicBezTo>
                  <a:pt x="376" y="292"/>
                  <a:pt x="291" y="376"/>
                  <a:pt x="187" y="376"/>
                </a:cubicBezTo>
                <a:close/>
                <a:moveTo>
                  <a:pt x="273" y="178"/>
                </a:moveTo>
                <a:cubicBezTo>
                  <a:pt x="273" y="178"/>
                  <a:pt x="172" y="115"/>
                  <a:pt x="158" y="106"/>
                </a:cubicBezTo>
                <a:cubicBezTo>
                  <a:pt x="139" y="93"/>
                  <a:pt x="134" y="99"/>
                  <a:pt x="134" y="117"/>
                </a:cubicBezTo>
                <a:cubicBezTo>
                  <a:pt x="134" y="134"/>
                  <a:pt x="134" y="240"/>
                  <a:pt x="134" y="261"/>
                </a:cubicBezTo>
                <a:cubicBezTo>
                  <a:pt x="134" y="282"/>
                  <a:pt x="141" y="283"/>
                  <a:pt x="156" y="274"/>
                </a:cubicBezTo>
                <a:cubicBezTo>
                  <a:pt x="271" y="202"/>
                  <a:pt x="271" y="202"/>
                  <a:pt x="271" y="202"/>
                </a:cubicBezTo>
                <a:cubicBezTo>
                  <a:pt x="285" y="195"/>
                  <a:pt x="285" y="186"/>
                  <a:pt x="273" y="17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0" name="Google Shape;5780;p24"/>
          <p:cNvSpPr/>
          <p:nvPr/>
        </p:nvSpPr>
        <p:spPr>
          <a:xfrm>
            <a:off x="5549899" y="1790700"/>
            <a:ext cx="276225" cy="357188"/>
          </a:xfrm>
          <a:custGeom>
            <a:rect b="b" l="l" r="r" t="t"/>
            <a:pathLst>
              <a:path extrusionOk="0" h="378" w="292">
                <a:moveTo>
                  <a:pt x="288" y="40"/>
                </a:moveTo>
                <a:cubicBezTo>
                  <a:pt x="278" y="137"/>
                  <a:pt x="278" y="247"/>
                  <a:pt x="288" y="337"/>
                </a:cubicBezTo>
                <a:cubicBezTo>
                  <a:pt x="291" y="369"/>
                  <a:pt x="284" y="378"/>
                  <a:pt x="252" y="378"/>
                </a:cubicBezTo>
                <a:cubicBezTo>
                  <a:pt x="239" y="378"/>
                  <a:pt x="230" y="378"/>
                  <a:pt x="217" y="378"/>
                </a:cubicBezTo>
                <a:cubicBezTo>
                  <a:pt x="186" y="377"/>
                  <a:pt x="180" y="368"/>
                  <a:pt x="183" y="338"/>
                </a:cubicBezTo>
                <a:cubicBezTo>
                  <a:pt x="192" y="246"/>
                  <a:pt x="191" y="137"/>
                  <a:pt x="182" y="37"/>
                </a:cubicBezTo>
                <a:cubicBezTo>
                  <a:pt x="179" y="7"/>
                  <a:pt x="185" y="1"/>
                  <a:pt x="215" y="0"/>
                </a:cubicBezTo>
                <a:cubicBezTo>
                  <a:pt x="229" y="0"/>
                  <a:pt x="242" y="0"/>
                  <a:pt x="255" y="0"/>
                </a:cubicBezTo>
                <a:cubicBezTo>
                  <a:pt x="285" y="0"/>
                  <a:pt x="292" y="8"/>
                  <a:pt x="288" y="40"/>
                </a:cubicBezTo>
                <a:close/>
                <a:moveTo>
                  <a:pt x="108" y="337"/>
                </a:moveTo>
                <a:cubicBezTo>
                  <a:pt x="111" y="369"/>
                  <a:pt x="105" y="378"/>
                  <a:pt x="73" y="378"/>
                </a:cubicBezTo>
                <a:cubicBezTo>
                  <a:pt x="60" y="378"/>
                  <a:pt x="51" y="378"/>
                  <a:pt x="38" y="378"/>
                </a:cubicBezTo>
                <a:cubicBezTo>
                  <a:pt x="6" y="377"/>
                  <a:pt x="0" y="368"/>
                  <a:pt x="4" y="338"/>
                </a:cubicBezTo>
                <a:cubicBezTo>
                  <a:pt x="13" y="246"/>
                  <a:pt x="12" y="137"/>
                  <a:pt x="3" y="37"/>
                </a:cubicBezTo>
                <a:cubicBezTo>
                  <a:pt x="0" y="7"/>
                  <a:pt x="6" y="1"/>
                  <a:pt x="36" y="0"/>
                </a:cubicBezTo>
                <a:cubicBezTo>
                  <a:pt x="50" y="0"/>
                  <a:pt x="63" y="0"/>
                  <a:pt x="76" y="0"/>
                </a:cubicBezTo>
                <a:cubicBezTo>
                  <a:pt x="106" y="0"/>
                  <a:pt x="113" y="8"/>
                  <a:pt x="109" y="40"/>
                </a:cubicBezTo>
                <a:cubicBezTo>
                  <a:pt x="99" y="137"/>
                  <a:pt x="99" y="247"/>
                  <a:pt x="108" y="33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1" name="Google Shape;5781;p24"/>
          <p:cNvSpPr/>
          <p:nvPr/>
        </p:nvSpPr>
        <p:spPr>
          <a:xfrm>
            <a:off x="464075" y="2900363"/>
            <a:ext cx="397937" cy="299778"/>
          </a:xfrm>
          <a:custGeom>
            <a:rect b="b" l="l" r="r" t="t"/>
            <a:pathLst>
              <a:path extrusionOk="0" h="377" w="333">
                <a:moveTo>
                  <a:pt x="167" y="377"/>
                </a:moveTo>
                <a:cubicBezTo>
                  <a:pt x="25" y="255"/>
                  <a:pt x="0" y="65"/>
                  <a:pt x="0" y="65"/>
                </a:cubicBezTo>
                <a:cubicBezTo>
                  <a:pt x="167" y="0"/>
                  <a:pt x="167" y="0"/>
                  <a:pt x="167" y="0"/>
                </a:cubicBezTo>
                <a:cubicBezTo>
                  <a:pt x="333" y="65"/>
                  <a:pt x="333" y="65"/>
                  <a:pt x="333" y="65"/>
                </a:cubicBezTo>
                <a:cubicBezTo>
                  <a:pt x="333" y="65"/>
                  <a:pt x="308" y="255"/>
                  <a:pt x="167" y="377"/>
                </a:cubicBezTo>
                <a:close/>
                <a:moveTo>
                  <a:pt x="167" y="30"/>
                </a:moveTo>
                <a:cubicBezTo>
                  <a:pt x="37" y="82"/>
                  <a:pt x="37" y="82"/>
                  <a:pt x="37" y="82"/>
                </a:cubicBezTo>
                <a:cubicBezTo>
                  <a:pt x="37" y="82"/>
                  <a:pt x="57" y="236"/>
                  <a:pt x="167" y="333"/>
                </a:cubicBezTo>
                <a:cubicBezTo>
                  <a:pt x="277" y="236"/>
                  <a:pt x="296" y="82"/>
                  <a:pt x="296" y="82"/>
                </a:cubicBezTo>
                <a:cubicBezTo>
                  <a:pt x="167" y="30"/>
                  <a:pt x="167" y="30"/>
                  <a:pt x="167" y="30"/>
                </a:cubicBezTo>
                <a:close/>
                <a:moveTo>
                  <a:pt x="159" y="226"/>
                </a:moveTo>
                <a:cubicBezTo>
                  <a:pt x="157" y="226"/>
                  <a:pt x="114" y="181"/>
                  <a:pt x="114" y="181"/>
                </a:cubicBezTo>
                <a:cubicBezTo>
                  <a:pt x="129" y="158"/>
                  <a:pt x="129" y="158"/>
                  <a:pt x="129" y="158"/>
                </a:cubicBezTo>
                <a:cubicBezTo>
                  <a:pt x="129" y="158"/>
                  <a:pt x="147" y="176"/>
                  <a:pt x="159" y="189"/>
                </a:cubicBezTo>
                <a:cubicBezTo>
                  <a:pt x="186" y="161"/>
                  <a:pt x="227" y="113"/>
                  <a:pt x="227" y="113"/>
                </a:cubicBezTo>
                <a:cubicBezTo>
                  <a:pt x="227" y="113"/>
                  <a:pt x="242" y="140"/>
                  <a:pt x="242" y="143"/>
                </a:cubicBezTo>
                <a:cubicBezTo>
                  <a:pt x="202" y="183"/>
                  <a:pt x="159" y="226"/>
                  <a:pt x="159" y="2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2" name="Google Shape;5782;p24"/>
          <p:cNvSpPr/>
          <p:nvPr/>
        </p:nvSpPr>
        <p:spPr>
          <a:xfrm>
            <a:off x="2233612" y="1790700"/>
            <a:ext cx="314325" cy="357188"/>
          </a:xfrm>
          <a:custGeom>
            <a:rect b="b" l="l" r="r" t="t"/>
            <a:pathLst>
              <a:path extrusionOk="0" h="378" w="333">
                <a:moveTo>
                  <a:pt x="168" y="378"/>
                </a:moveTo>
                <a:cubicBezTo>
                  <a:pt x="26" y="256"/>
                  <a:pt x="0" y="66"/>
                  <a:pt x="0" y="66"/>
                </a:cubicBezTo>
                <a:cubicBezTo>
                  <a:pt x="168" y="0"/>
                  <a:pt x="168" y="0"/>
                  <a:pt x="168" y="0"/>
                </a:cubicBezTo>
                <a:cubicBezTo>
                  <a:pt x="333" y="66"/>
                  <a:pt x="333" y="66"/>
                  <a:pt x="333" y="66"/>
                </a:cubicBezTo>
                <a:cubicBezTo>
                  <a:pt x="333" y="66"/>
                  <a:pt x="308" y="256"/>
                  <a:pt x="168" y="378"/>
                </a:cubicBezTo>
                <a:close/>
                <a:moveTo>
                  <a:pt x="167" y="30"/>
                </a:moveTo>
                <a:cubicBezTo>
                  <a:pt x="37" y="82"/>
                  <a:pt x="37" y="82"/>
                  <a:pt x="37" y="82"/>
                </a:cubicBezTo>
                <a:cubicBezTo>
                  <a:pt x="37" y="82"/>
                  <a:pt x="57" y="237"/>
                  <a:pt x="168" y="334"/>
                </a:cubicBezTo>
                <a:cubicBezTo>
                  <a:pt x="278" y="237"/>
                  <a:pt x="297" y="82"/>
                  <a:pt x="297" y="82"/>
                </a:cubicBezTo>
                <a:cubicBezTo>
                  <a:pt x="167" y="30"/>
                  <a:pt x="167" y="30"/>
                  <a:pt x="167" y="30"/>
                </a:cubicBezTo>
                <a:close/>
                <a:moveTo>
                  <a:pt x="221" y="133"/>
                </a:moveTo>
                <a:cubicBezTo>
                  <a:pt x="182" y="169"/>
                  <a:pt x="182" y="169"/>
                  <a:pt x="182" y="169"/>
                </a:cubicBezTo>
                <a:cubicBezTo>
                  <a:pt x="221" y="205"/>
                  <a:pt x="221" y="205"/>
                  <a:pt x="221" y="205"/>
                </a:cubicBezTo>
                <a:cubicBezTo>
                  <a:pt x="225" y="208"/>
                  <a:pt x="225" y="214"/>
                  <a:pt x="221" y="218"/>
                </a:cubicBezTo>
                <a:cubicBezTo>
                  <a:pt x="219" y="219"/>
                  <a:pt x="219" y="219"/>
                  <a:pt x="219" y="219"/>
                </a:cubicBezTo>
                <a:cubicBezTo>
                  <a:pt x="215" y="223"/>
                  <a:pt x="209" y="223"/>
                  <a:pt x="205" y="219"/>
                </a:cubicBezTo>
                <a:cubicBezTo>
                  <a:pt x="168" y="184"/>
                  <a:pt x="168" y="184"/>
                  <a:pt x="168" y="184"/>
                </a:cubicBezTo>
                <a:cubicBezTo>
                  <a:pt x="130" y="219"/>
                  <a:pt x="130" y="219"/>
                  <a:pt x="130" y="219"/>
                </a:cubicBezTo>
                <a:cubicBezTo>
                  <a:pt x="126" y="223"/>
                  <a:pt x="120" y="223"/>
                  <a:pt x="116" y="219"/>
                </a:cubicBezTo>
                <a:cubicBezTo>
                  <a:pt x="114" y="218"/>
                  <a:pt x="114" y="218"/>
                  <a:pt x="114" y="218"/>
                </a:cubicBezTo>
                <a:cubicBezTo>
                  <a:pt x="110" y="214"/>
                  <a:pt x="110" y="208"/>
                  <a:pt x="114" y="205"/>
                </a:cubicBezTo>
                <a:cubicBezTo>
                  <a:pt x="153" y="169"/>
                  <a:pt x="153" y="169"/>
                  <a:pt x="153" y="169"/>
                </a:cubicBezTo>
                <a:cubicBezTo>
                  <a:pt x="114" y="133"/>
                  <a:pt x="114" y="133"/>
                  <a:pt x="114" y="133"/>
                </a:cubicBezTo>
                <a:cubicBezTo>
                  <a:pt x="110" y="129"/>
                  <a:pt x="110" y="123"/>
                  <a:pt x="114" y="120"/>
                </a:cubicBezTo>
                <a:cubicBezTo>
                  <a:pt x="116" y="118"/>
                  <a:pt x="116" y="118"/>
                  <a:pt x="116" y="118"/>
                </a:cubicBezTo>
                <a:cubicBezTo>
                  <a:pt x="120" y="115"/>
                  <a:pt x="126" y="115"/>
                  <a:pt x="130" y="118"/>
                </a:cubicBezTo>
                <a:cubicBezTo>
                  <a:pt x="168" y="153"/>
                  <a:pt x="168" y="153"/>
                  <a:pt x="168" y="153"/>
                </a:cubicBezTo>
                <a:cubicBezTo>
                  <a:pt x="205" y="118"/>
                  <a:pt x="205" y="118"/>
                  <a:pt x="205" y="118"/>
                </a:cubicBezTo>
                <a:cubicBezTo>
                  <a:pt x="209" y="115"/>
                  <a:pt x="215" y="115"/>
                  <a:pt x="219" y="118"/>
                </a:cubicBezTo>
                <a:cubicBezTo>
                  <a:pt x="221" y="120"/>
                  <a:pt x="221" y="120"/>
                  <a:pt x="221" y="120"/>
                </a:cubicBezTo>
                <a:cubicBezTo>
                  <a:pt x="225" y="123"/>
                  <a:pt x="225" y="129"/>
                  <a:pt x="221" y="1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3" name="Google Shape;5783;p24"/>
          <p:cNvSpPr/>
          <p:nvPr/>
        </p:nvSpPr>
        <p:spPr>
          <a:xfrm>
            <a:off x="6627812" y="4572000"/>
            <a:ext cx="315913" cy="357188"/>
          </a:xfrm>
          <a:custGeom>
            <a:rect b="b" l="l" r="r" t="t"/>
            <a:pathLst>
              <a:path extrusionOk="0" h="377" w="333">
                <a:moveTo>
                  <a:pt x="167" y="377"/>
                </a:moveTo>
                <a:cubicBezTo>
                  <a:pt x="25" y="255"/>
                  <a:pt x="0" y="65"/>
                  <a:pt x="0" y="65"/>
                </a:cubicBezTo>
                <a:cubicBezTo>
                  <a:pt x="167" y="0"/>
                  <a:pt x="167" y="0"/>
                  <a:pt x="167" y="0"/>
                </a:cubicBezTo>
                <a:cubicBezTo>
                  <a:pt x="333" y="65"/>
                  <a:pt x="333" y="65"/>
                  <a:pt x="333" y="65"/>
                </a:cubicBezTo>
                <a:cubicBezTo>
                  <a:pt x="333" y="65"/>
                  <a:pt x="308" y="255"/>
                  <a:pt x="167" y="377"/>
                </a:cubicBezTo>
                <a:close/>
                <a:moveTo>
                  <a:pt x="167" y="30"/>
                </a:moveTo>
                <a:cubicBezTo>
                  <a:pt x="167" y="30"/>
                  <a:pt x="167" y="30"/>
                  <a:pt x="167" y="30"/>
                </a:cubicBezTo>
                <a:cubicBezTo>
                  <a:pt x="36" y="82"/>
                  <a:pt x="36" y="82"/>
                  <a:pt x="36" y="82"/>
                </a:cubicBezTo>
                <a:cubicBezTo>
                  <a:pt x="36" y="82"/>
                  <a:pt x="42" y="126"/>
                  <a:pt x="65" y="183"/>
                </a:cubicBezTo>
                <a:cubicBezTo>
                  <a:pt x="167" y="183"/>
                  <a:pt x="167" y="183"/>
                  <a:pt x="167" y="183"/>
                </a:cubicBezTo>
                <a:cubicBezTo>
                  <a:pt x="167" y="329"/>
                  <a:pt x="167" y="329"/>
                  <a:pt x="167" y="329"/>
                </a:cubicBezTo>
                <a:cubicBezTo>
                  <a:pt x="217" y="285"/>
                  <a:pt x="249" y="230"/>
                  <a:pt x="268" y="183"/>
                </a:cubicBezTo>
                <a:cubicBezTo>
                  <a:pt x="167" y="183"/>
                  <a:pt x="167" y="183"/>
                  <a:pt x="167" y="183"/>
                </a:cubicBezTo>
                <a:cubicBezTo>
                  <a:pt x="167" y="30"/>
                  <a:pt x="167" y="30"/>
                  <a:pt x="167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4" name="Google Shape;5784;p24"/>
          <p:cNvSpPr/>
          <p:nvPr/>
        </p:nvSpPr>
        <p:spPr>
          <a:xfrm>
            <a:off x="525462" y="715963"/>
            <a:ext cx="357188" cy="350838"/>
          </a:xfrm>
          <a:custGeom>
            <a:rect b="b" l="l" r="r" t="t"/>
            <a:pathLst>
              <a:path extrusionOk="0" h="371" w="377">
                <a:moveTo>
                  <a:pt x="366" y="194"/>
                </a:moveTo>
                <a:cubicBezTo>
                  <a:pt x="293" y="194"/>
                  <a:pt x="293" y="194"/>
                  <a:pt x="293" y="194"/>
                </a:cubicBezTo>
                <a:cubicBezTo>
                  <a:pt x="292" y="200"/>
                  <a:pt x="291" y="230"/>
                  <a:pt x="289" y="236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8" y="289"/>
                  <a:pt x="342" y="294"/>
                  <a:pt x="342" y="300"/>
                </a:cubicBezTo>
                <a:cubicBezTo>
                  <a:pt x="342" y="359"/>
                  <a:pt x="342" y="359"/>
                  <a:pt x="342" y="359"/>
                </a:cubicBezTo>
                <a:cubicBezTo>
                  <a:pt x="342" y="365"/>
                  <a:pt x="337" y="371"/>
                  <a:pt x="330" y="371"/>
                </a:cubicBezTo>
                <a:cubicBezTo>
                  <a:pt x="324" y="371"/>
                  <a:pt x="318" y="365"/>
                  <a:pt x="318" y="359"/>
                </a:cubicBezTo>
                <a:cubicBezTo>
                  <a:pt x="317" y="295"/>
                  <a:pt x="317" y="295"/>
                  <a:pt x="317" y="295"/>
                </a:cubicBezTo>
                <a:cubicBezTo>
                  <a:pt x="279" y="265"/>
                  <a:pt x="279" y="265"/>
                  <a:pt x="279" y="265"/>
                </a:cubicBezTo>
                <a:cubicBezTo>
                  <a:pt x="260" y="305"/>
                  <a:pt x="221" y="348"/>
                  <a:pt x="181" y="348"/>
                </a:cubicBezTo>
                <a:cubicBezTo>
                  <a:pt x="141" y="348"/>
                  <a:pt x="108" y="309"/>
                  <a:pt x="88" y="270"/>
                </a:cubicBezTo>
                <a:cubicBezTo>
                  <a:pt x="59" y="300"/>
                  <a:pt x="59" y="300"/>
                  <a:pt x="59" y="300"/>
                </a:cubicBezTo>
                <a:cubicBezTo>
                  <a:pt x="59" y="359"/>
                  <a:pt x="59" y="359"/>
                  <a:pt x="59" y="359"/>
                </a:cubicBezTo>
                <a:cubicBezTo>
                  <a:pt x="59" y="365"/>
                  <a:pt x="53" y="371"/>
                  <a:pt x="47" y="371"/>
                </a:cubicBezTo>
                <a:cubicBezTo>
                  <a:pt x="41" y="371"/>
                  <a:pt x="35" y="365"/>
                  <a:pt x="35" y="359"/>
                </a:cubicBezTo>
                <a:cubicBezTo>
                  <a:pt x="35" y="300"/>
                  <a:pt x="35" y="300"/>
                  <a:pt x="35" y="300"/>
                </a:cubicBezTo>
                <a:cubicBezTo>
                  <a:pt x="35" y="294"/>
                  <a:pt x="39" y="290"/>
                  <a:pt x="44" y="288"/>
                </a:cubicBezTo>
                <a:cubicBezTo>
                  <a:pt x="78" y="245"/>
                  <a:pt x="78" y="245"/>
                  <a:pt x="78" y="245"/>
                </a:cubicBezTo>
                <a:cubicBezTo>
                  <a:pt x="76" y="236"/>
                  <a:pt x="73" y="203"/>
                  <a:pt x="72" y="194"/>
                </a:cubicBezTo>
                <a:cubicBezTo>
                  <a:pt x="11" y="194"/>
                  <a:pt x="11" y="194"/>
                  <a:pt x="11" y="194"/>
                </a:cubicBezTo>
                <a:cubicBezTo>
                  <a:pt x="5" y="194"/>
                  <a:pt x="0" y="188"/>
                  <a:pt x="0" y="182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175"/>
                  <a:pt x="5" y="170"/>
                  <a:pt x="11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4" y="154"/>
                  <a:pt x="79" y="139"/>
                  <a:pt x="85" y="125"/>
                </a:cubicBezTo>
                <a:cubicBezTo>
                  <a:pt x="85" y="125"/>
                  <a:pt x="44" y="85"/>
                  <a:pt x="35" y="7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0"/>
                  <a:pt x="41" y="5"/>
                  <a:pt x="47" y="5"/>
                </a:cubicBezTo>
                <a:cubicBezTo>
                  <a:pt x="53" y="5"/>
                  <a:pt x="59" y="10"/>
                  <a:pt x="59" y="16"/>
                </a:cubicBezTo>
                <a:cubicBezTo>
                  <a:pt x="59" y="76"/>
                  <a:pt x="59" y="76"/>
                  <a:pt x="59" y="76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104" y="97"/>
                  <a:pt x="128" y="83"/>
                  <a:pt x="128" y="83"/>
                </a:cubicBezTo>
                <a:cubicBezTo>
                  <a:pt x="128" y="83"/>
                  <a:pt x="118" y="0"/>
                  <a:pt x="189" y="0"/>
                </a:cubicBezTo>
                <a:cubicBezTo>
                  <a:pt x="259" y="0"/>
                  <a:pt x="249" y="83"/>
                  <a:pt x="249" y="83"/>
                </a:cubicBezTo>
                <a:cubicBezTo>
                  <a:pt x="249" y="83"/>
                  <a:pt x="284" y="101"/>
                  <a:pt x="287" y="106"/>
                </a:cubicBezTo>
                <a:cubicBezTo>
                  <a:pt x="318" y="76"/>
                  <a:pt x="318" y="76"/>
                  <a:pt x="318" y="76"/>
                </a:cubicBezTo>
                <a:cubicBezTo>
                  <a:pt x="318" y="16"/>
                  <a:pt x="318" y="16"/>
                  <a:pt x="318" y="16"/>
                </a:cubicBezTo>
                <a:cubicBezTo>
                  <a:pt x="318" y="10"/>
                  <a:pt x="324" y="5"/>
                  <a:pt x="330" y="5"/>
                </a:cubicBezTo>
                <a:cubicBezTo>
                  <a:pt x="337" y="5"/>
                  <a:pt x="342" y="10"/>
                  <a:pt x="342" y="16"/>
                </a:cubicBezTo>
                <a:cubicBezTo>
                  <a:pt x="342" y="76"/>
                  <a:pt x="342" y="76"/>
                  <a:pt x="342" y="76"/>
                </a:cubicBezTo>
                <a:cubicBezTo>
                  <a:pt x="331" y="93"/>
                  <a:pt x="284" y="145"/>
                  <a:pt x="284" y="145"/>
                </a:cubicBezTo>
                <a:cubicBezTo>
                  <a:pt x="288" y="157"/>
                  <a:pt x="291" y="157"/>
                  <a:pt x="293" y="170"/>
                </a:cubicBezTo>
                <a:cubicBezTo>
                  <a:pt x="366" y="170"/>
                  <a:pt x="366" y="170"/>
                  <a:pt x="366" y="170"/>
                </a:cubicBezTo>
                <a:cubicBezTo>
                  <a:pt x="372" y="170"/>
                  <a:pt x="377" y="175"/>
                  <a:pt x="377" y="182"/>
                </a:cubicBezTo>
                <a:cubicBezTo>
                  <a:pt x="377" y="182"/>
                  <a:pt x="377" y="182"/>
                  <a:pt x="377" y="182"/>
                </a:cubicBezTo>
                <a:cubicBezTo>
                  <a:pt x="377" y="188"/>
                  <a:pt x="372" y="194"/>
                  <a:pt x="366" y="19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5" name="Google Shape;5785;p24"/>
          <p:cNvSpPr/>
          <p:nvPr/>
        </p:nvSpPr>
        <p:spPr>
          <a:xfrm>
            <a:off x="4410074" y="769938"/>
            <a:ext cx="358775" cy="242888"/>
          </a:xfrm>
          <a:custGeom>
            <a:rect b="b" l="l" r="r" t="t"/>
            <a:pathLst>
              <a:path extrusionOk="0" h="257" w="378">
                <a:moveTo>
                  <a:pt x="337" y="257"/>
                </a:moveTo>
                <a:cubicBezTo>
                  <a:pt x="316" y="257"/>
                  <a:pt x="261" y="184"/>
                  <a:pt x="261" y="184"/>
                </a:cubicBezTo>
                <a:cubicBezTo>
                  <a:pt x="190" y="184"/>
                  <a:pt x="190" y="184"/>
                  <a:pt x="190" y="184"/>
                </a:cubicBezTo>
                <a:cubicBezTo>
                  <a:pt x="190" y="184"/>
                  <a:pt x="190" y="184"/>
                  <a:pt x="190" y="184"/>
                </a:cubicBezTo>
                <a:cubicBezTo>
                  <a:pt x="119" y="184"/>
                  <a:pt x="119" y="184"/>
                  <a:pt x="119" y="184"/>
                </a:cubicBezTo>
                <a:cubicBezTo>
                  <a:pt x="119" y="184"/>
                  <a:pt x="63" y="257"/>
                  <a:pt x="42" y="257"/>
                </a:cubicBezTo>
                <a:cubicBezTo>
                  <a:pt x="22" y="257"/>
                  <a:pt x="0" y="217"/>
                  <a:pt x="0" y="166"/>
                </a:cubicBezTo>
                <a:cubicBezTo>
                  <a:pt x="0" y="115"/>
                  <a:pt x="41" y="0"/>
                  <a:pt x="107" y="0"/>
                </a:cubicBezTo>
                <a:cubicBezTo>
                  <a:pt x="174" y="0"/>
                  <a:pt x="135" y="20"/>
                  <a:pt x="190" y="20"/>
                </a:cubicBezTo>
                <a:cubicBezTo>
                  <a:pt x="190" y="20"/>
                  <a:pt x="190" y="20"/>
                  <a:pt x="190" y="21"/>
                </a:cubicBezTo>
                <a:cubicBezTo>
                  <a:pt x="244" y="20"/>
                  <a:pt x="207" y="0"/>
                  <a:pt x="272" y="0"/>
                </a:cubicBezTo>
                <a:cubicBezTo>
                  <a:pt x="338" y="0"/>
                  <a:pt x="378" y="115"/>
                  <a:pt x="378" y="166"/>
                </a:cubicBezTo>
                <a:cubicBezTo>
                  <a:pt x="378" y="217"/>
                  <a:pt x="357" y="257"/>
                  <a:pt x="337" y="257"/>
                </a:cubicBezTo>
                <a:close/>
                <a:moveTo>
                  <a:pt x="139" y="86"/>
                </a:moveTo>
                <a:cubicBezTo>
                  <a:pt x="113" y="86"/>
                  <a:pt x="113" y="86"/>
                  <a:pt x="113" y="86"/>
                </a:cubicBezTo>
                <a:cubicBezTo>
                  <a:pt x="113" y="60"/>
                  <a:pt x="113" y="60"/>
                  <a:pt x="113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86"/>
                  <a:pt x="87" y="86"/>
                  <a:pt x="87" y="86"/>
                </a:cubicBezTo>
                <a:cubicBezTo>
                  <a:pt x="61" y="86"/>
                  <a:pt x="61" y="86"/>
                  <a:pt x="61" y="86"/>
                </a:cubicBezTo>
                <a:cubicBezTo>
                  <a:pt x="62" y="111"/>
                  <a:pt x="62" y="111"/>
                  <a:pt x="62" y="111"/>
                </a:cubicBezTo>
                <a:cubicBezTo>
                  <a:pt x="87" y="111"/>
                  <a:pt x="87" y="111"/>
                  <a:pt x="87" y="111"/>
                </a:cubicBezTo>
                <a:cubicBezTo>
                  <a:pt x="87" y="137"/>
                  <a:pt x="87" y="137"/>
                  <a:pt x="87" y="137"/>
                </a:cubicBezTo>
                <a:cubicBezTo>
                  <a:pt x="113" y="137"/>
                  <a:pt x="113" y="137"/>
                  <a:pt x="113" y="137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39" y="86"/>
                  <a:pt x="139" y="86"/>
                  <a:pt x="139" y="86"/>
                </a:cubicBezTo>
                <a:close/>
                <a:moveTo>
                  <a:pt x="256" y="56"/>
                </a:moveTo>
                <a:cubicBezTo>
                  <a:pt x="246" y="56"/>
                  <a:pt x="238" y="64"/>
                  <a:pt x="238" y="74"/>
                </a:cubicBezTo>
                <a:cubicBezTo>
                  <a:pt x="238" y="85"/>
                  <a:pt x="246" y="93"/>
                  <a:pt x="256" y="93"/>
                </a:cubicBezTo>
                <a:cubicBezTo>
                  <a:pt x="267" y="93"/>
                  <a:pt x="275" y="85"/>
                  <a:pt x="275" y="74"/>
                </a:cubicBezTo>
                <a:cubicBezTo>
                  <a:pt x="275" y="64"/>
                  <a:pt x="267" y="56"/>
                  <a:pt x="256" y="56"/>
                </a:cubicBezTo>
                <a:close/>
                <a:moveTo>
                  <a:pt x="260" y="105"/>
                </a:moveTo>
                <a:cubicBezTo>
                  <a:pt x="249" y="105"/>
                  <a:pt x="241" y="113"/>
                  <a:pt x="241" y="124"/>
                </a:cubicBezTo>
                <a:cubicBezTo>
                  <a:pt x="241" y="135"/>
                  <a:pt x="249" y="144"/>
                  <a:pt x="260" y="144"/>
                </a:cubicBezTo>
                <a:cubicBezTo>
                  <a:pt x="271" y="144"/>
                  <a:pt x="279" y="135"/>
                  <a:pt x="279" y="124"/>
                </a:cubicBezTo>
                <a:cubicBezTo>
                  <a:pt x="279" y="113"/>
                  <a:pt x="271" y="105"/>
                  <a:pt x="260" y="105"/>
                </a:cubicBezTo>
                <a:close/>
                <a:moveTo>
                  <a:pt x="303" y="76"/>
                </a:moveTo>
                <a:cubicBezTo>
                  <a:pt x="292" y="76"/>
                  <a:pt x="284" y="84"/>
                  <a:pt x="284" y="95"/>
                </a:cubicBezTo>
                <a:cubicBezTo>
                  <a:pt x="284" y="106"/>
                  <a:pt x="292" y="115"/>
                  <a:pt x="303" y="115"/>
                </a:cubicBezTo>
                <a:cubicBezTo>
                  <a:pt x="314" y="115"/>
                  <a:pt x="322" y="106"/>
                  <a:pt x="322" y="95"/>
                </a:cubicBezTo>
                <a:cubicBezTo>
                  <a:pt x="322" y="84"/>
                  <a:pt x="314" y="76"/>
                  <a:pt x="303" y="7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6" name="Google Shape;5786;p24"/>
          <p:cNvSpPr/>
          <p:nvPr/>
        </p:nvSpPr>
        <p:spPr>
          <a:xfrm>
            <a:off x="4951264" y="2900363"/>
            <a:ext cx="325585" cy="299778"/>
          </a:xfrm>
          <a:custGeom>
            <a:rect b="b" l="l" r="r" t="t"/>
            <a:pathLst>
              <a:path extrusionOk="0" h="377" w="272">
                <a:moveTo>
                  <a:pt x="247" y="377"/>
                </a:moveTo>
                <a:cubicBezTo>
                  <a:pt x="26" y="377"/>
                  <a:pt x="26" y="377"/>
                  <a:pt x="26" y="377"/>
                </a:cubicBezTo>
                <a:cubicBezTo>
                  <a:pt x="11" y="377"/>
                  <a:pt x="0" y="366"/>
                  <a:pt x="0" y="352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1"/>
                  <a:pt x="11" y="0"/>
                  <a:pt x="26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61" y="0"/>
                  <a:pt x="272" y="11"/>
                  <a:pt x="272" y="25"/>
                </a:cubicBezTo>
                <a:cubicBezTo>
                  <a:pt x="272" y="352"/>
                  <a:pt x="272" y="352"/>
                  <a:pt x="272" y="352"/>
                </a:cubicBezTo>
                <a:cubicBezTo>
                  <a:pt x="272" y="366"/>
                  <a:pt x="261" y="377"/>
                  <a:pt x="247" y="377"/>
                </a:cubicBezTo>
                <a:close/>
                <a:moveTo>
                  <a:pt x="129" y="347"/>
                </a:moveTo>
                <a:cubicBezTo>
                  <a:pt x="129" y="352"/>
                  <a:pt x="132" y="355"/>
                  <a:pt x="136" y="355"/>
                </a:cubicBezTo>
                <a:cubicBezTo>
                  <a:pt x="234" y="355"/>
                  <a:pt x="234" y="355"/>
                  <a:pt x="234" y="355"/>
                </a:cubicBezTo>
                <a:cubicBezTo>
                  <a:pt x="239" y="355"/>
                  <a:pt x="242" y="352"/>
                  <a:pt x="242" y="347"/>
                </a:cubicBezTo>
                <a:cubicBezTo>
                  <a:pt x="242" y="332"/>
                  <a:pt x="242" y="332"/>
                  <a:pt x="242" y="332"/>
                </a:cubicBezTo>
                <a:cubicBezTo>
                  <a:pt x="242" y="327"/>
                  <a:pt x="239" y="325"/>
                  <a:pt x="234" y="325"/>
                </a:cubicBezTo>
                <a:cubicBezTo>
                  <a:pt x="136" y="325"/>
                  <a:pt x="136" y="325"/>
                  <a:pt x="136" y="325"/>
                </a:cubicBezTo>
                <a:cubicBezTo>
                  <a:pt x="132" y="325"/>
                  <a:pt x="129" y="327"/>
                  <a:pt x="129" y="332"/>
                </a:cubicBezTo>
                <a:cubicBezTo>
                  <a:pt x="129" y="347"/>
                  <a:pt x="129" y="347"/>
                  <a:pt x="129" y="347"/>
                </a:cubicBezTo>
                <a:close/>
                <a:moveTo>
                  <a:pt x="106" y="294"/>
                </a:moveTo>
                <a:cubicBezTo>
                  <a:pt x="106" y="299"/>
                  <a:pt x="109" y="302"/>
                  <a:pt x="113" y="302"/>
                </a:cubicBezTo>
                <a:cubicBezTo>
                  <a:pt x="159" y="302"/>
                  <a:pt x="159" y="302"/>
                  <a:pt x="159" y="302"/>
                </a:cubicBezTo>
                <a:cubicBezTo>
                  <a:pt x="164" y="302"/>
                  <a:pt x="166" y="299"/>
                  <a:pt x="166" y="294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6" y="274"/>
                  <a:pt x="164" y="272"/>
                  <a:pt x="159" y="272"/>
                </a:cubicBezTo>
                <a:cubicBezTo>
                  <a:pt x="113" y="272"/>
                  <a:pt x="113" y="272"/>
                  <a:pt x="113" y="272"/>
                </a:cubicBezTo>
                <a:cubicBezTo>
                  <a:pt x="109" y="272"/>
                  <a:pt x="106" y="274"/>
                  <a:pt x="106" y="279"/>
                </a:cubicBezTo>
                <a:cubicBezTo>
                  <a:pt x="106" y="294"/>
                  <a:pt x="106" y="294"/>
                  <a:pt x="106" y="294"/>
                </a:cubicBezTo>
                <a:close/>
                <a:moveTo>
                  <a:pt x="106" y="242"/>
                </a:moveTo>
                <a:cubicBezTo>
                  <a:pt x="106" y="246"/>
                  <a:pt x="109" y="249"/>
                  <a:pt x="113" y="249"/>
                </a:cubicBezTo>
                <a:cubicBezTo>
                  <a:pt x="159" y="249"/>
                  <a:pt x="159" y="249"/>
                  <a:pt x="159" y="249"/>
                </a:cubicBezTo>
                <a:cubicBezTo>
                  <a:pt x="164" y="249"/>
                  <a:pt x="166" y="246"/>
                  <a:pt x="166" y="242"/>
                </a:cubicBezTo>
                <a:cubicBezTo>
                  <a:pt x="166" y="226"/>
                  <a:pt x="166" y="226"/>
                  <a:pt x="166" y="226"/>
                </a:cubicBezTo>
                <a:cubicBezTo>
                  <a:pt x="166" y="222"/>
                  <a:pt x="164" y="219"/>
                  <a:pt x="159" y="219"/>
                </a:cubicBezTo>
                <a:cubicBezTo>
                  <a:pt x="113" y="219"/>
                  <a:pt x="113" y="219"/>
                  <a:pt x="113" y="219"/>
                </a:cubicBezTo>
                <a:cubicBezTo>
                  <a:pt x="109" y="219"/>
                  <a:pt x="106" y="222"/>
                  <a:pt x="106" y="226"/>
                </a:cubicBezTo>
                <a:cubicBezTo>
                  <a:pt x="106" y="242"/>
                  <a:pt x="106" y="242"/>
                  <a:pt x="106" y="242"/>
                </a:cubicBezTo>
                <a:close/>
                <a:moveTo>
                  <a:pt x="106" y="196"/>
                </a:moveTo>
                <a:cubicBezTo>
                  <a:pt x="106" y="201"/>
                  <a:pt x="109" y="204"/>
                  <a:pt x="113" y="204"/>
                </a:cubicBezTo>
                <a:cubicBezTo>
                  <a:pt x="159" y="204"/>
                  <a:pt x="159" y="204"/>
                  <a:pt x="159" y="204"/>
                </a:cubicBezTo>
                <a:cubicBezTo>
                  <a:pt x="164" y="204"/>
                  <a:pt x="166" y="201"/>
                  <a:pt x="166" y="196"/>
                </a:cubicBezTo>
                <a:cubicBezTo>
                  <a:pt x="166" y="181"/>
                  <a:pt x="166" y="181"/>
                  <a:pt x="166" y="181"/>
                </a:cubicBezTo>
                <a:cubicBezTo>
                  <a:pt x="166" y="176"/>
                  <a:pt x="164" y="173"/>
                  <a:pt x="159" y="173"/>
                </a:cubicBezTo>
                <a:cubicBezTo>
                  <a:pt x="113" y="173"/>
                  <a:pt x="113" y="173"/>
                  <a:pt x="113" y="173"/>
                </a:cubicBezTo>
                <a:cubicBezTo>
                  <a:pt x="109" y="173"/>
                  <a:pt x="106" y="176"/>
                  <a:pt x="106" y="181"/>
                </a:cubicBezTo>
                <a:cubicBezTo>
                  <a:pt x="106" y="196"/>
                  <a:pt x="106" y="196"/>
                  <a:pt x="106" y="196"/>
                </a:cubicBezTo>
                <a:close/>
                <a:moveTo>
                  <a:pt x="30" y="294"/>
                </a:moveTo>
                <a:cubicBezTo>
                  <a:pt x="30" y="299"/>
                  <a:pt x="33" y="302"/>
                  <a:pt x="38" y="302"/>
                </a:cubicBezTo>
                <a:cubicBezTo>
                  <a:pt x="76" y="302"/>
                  <a:pt x="76" y="302"/>
                  <a:pt x="76" y="302"/>
                </a:cubicBezTo>
                <a:cubicBezTo>
                  <a:pt x="80" y="302"/>
                  <a:pt x="83" y="299"/>
                  <a:pt x="83" y="294"/>
                </a:cubicBezTo>
                <a:cubicBezTo>
                  <a:pt x="83" y="279"/>
                  <a:pt x="83" y="279"/>
                  <a:pt x="83" y="279"/>
                </a:cubicBezTo>
                <a:cubicBezTo>
                  <a:pt x="83" y="274"/>
                  <a:pt x="80" y="272"/>
                  <a:pt x="76" y="272"/>
                </a:cubicBezTo>
                <a:cubicBezTo>
                  <a:pt x="38" y="272"/>
                  <a:pt x="38" y="272"/>
                  <a:pt x="38" y="272"/>
                </a:cubicBezTo>
                <a:cubicBezTo>
                  <a:pt x="33" y="272"/>
                  <a:pt x="31" y="275"/>
                  <a:pt x="31" y="280"/>
                </a:cubicBezTo>
                <a:cubicBezTo>
                  <a:pt x="30" y="294"/>
                  <a:pt x="30" y="294"/>
                  <a:pt x="30" y="294"/>
                </a:cubicBezTo>
                <a:close/>
                <a:moveTo>
                  <a:pt x="30" y="242"/>
                </a:moveTo>
                <a:cubicBezTo>
                  <a:pt x="30" y="246"/>
                  <a:pt x="33" y="249"/>
                  <a:pt x="38" y="249"/>
                </a:cubicBezTo>
                <a:cubicBezTo>
                  <a:pt x="76" y="249"/>
                  <a:pt x="76" y="249"/>
                  <a:pt x="76" y="249"/>
                </a:cubicBezTo>
                <a:cubicBezTo>
                  <a:pt x="80" y="249"/>
                  <a:pt x="83" y="239"/>
                  <a:pt x="83" y="234"/>
                </a:cubicBezTo>
                <a:cubicBezTo>
                  <a:pt x="83" y="226"/>
                  <a:pt x="83" y="226"/>
                  <a:pt x="83" y="226"/>
                </a:cubicBezTo>
                <a:cubicBezTo>
                  <a:pt x="83" y="222"/>
                  <a:pt x="80" y="219"/>
                  <a:pt x="76" y="219"/>
                </a:cubicBezTo>
                <a:cubicBezTo>
                  <a:pt x="38" y="219"/>
                  <a:pt x="38" y="219"/>
                  <a:pt x="38" y="219"/>
                </a:cubicBezTo>
                <a:cubicBezTo>
                  <a:pt x="33" y="219"/>
                  <a:pt x="30" y="222"/>
                  <a:pt x="30" y="226"/>
                </a:cubicBezTo>
                <a:cubicBezTo>
                  <a:pt x="30" y="242"/>
                  <a:pt x="30" y="242"/>
                  <a:pt x="30" y="242"/>
                </a:cubicBezTo>
                <a:close/>
                <a:moveTo>
                  <a:pt x="30" y="196"/>
                </a:moveTo>
                <a:cubicBezTo>
                  <a:pt x="30" y="201"/>
                  <a:pt x="33" y="204"/>
                  <a:pt x="38" y="204"/>
                </a:cubicBezTo>
                <a:cubicBezTo>
                  <a:pt x="76" y="204"/>
                  <a:pt x="76" y="204"/>
                  <a:pt x="76" y="204"/>
                </a:cubicBezTo>
                <a:cubicBezTo>
                  <a:pt x="80" y="204"/>
                  <a:pt x="83" y="201"/>
                  <a:pt x="83" y="196"/>
                </a:cubicBezTo>
                <a:cubicBezTo>
                  <a:pt x="83" y="181"/>
                  <a:pt x="83" y="181"/>
                  <a:pt x="83" y="181"/>
                </a:cubicBezTo>
                <a:cubicBezTo>
                  <a:pt x="83" y="176"/>
                  <a:pt x="80" y="173"/>
                  <a:pt x="76" y="173"/>
                </a:cubicBezTo>
                <a:cubicBezTo>
                  <a:pt x="38" y="173"/>
                  <a:pt x="38" y="173"/>
                  <a:pt x="38" y="173"/>
                </a:cubicBezTo>
                <a:cubicBezTo>
                  <a:pt x="33" y="173"/>
                  <a:pt x="30" y="176"/>
                  <a:pt x="30" y="181"/>
                </a:cubicBezTo>
                <a:cubicBezTo>
                  <a:pt x="30" y="196"/>
                  <a:pt x="30" y="196"/>
                  <a:pt x="30" y="196"/>
                </a:cubicBezTo>
                <a:close/>
                <a:moveTo>
                  <a:pt x="242" y="45"/>
                </a:moveTo>
                <a:cubicBezTo>
                  <a:pt x="242" y="37"/>
                  <a:pt x="235" y="30"/>
                  <a:pt x="227" y="30"/>
                </a:cubicBezTo>
                <a:cubicBezTo>
                  <a:pt x="45" y="30"/>
                  <a:pt x="45" y="30"/>
                  <a:pt x="45" y="30"/>
                </a:cubicBezTo>
                <a:cubicBezTo>
                  <a:pt x="37" y="30"/>
                  <a:pt x="31" y="37"/>
                  <a:pt x="31" y="45"/>
                </a:cubicBezTo>
                <a:cubicBezTo>
                  <a:pt x="30" y="136"/>
                  <a:pt x="30" y="136"/>
                  <a:pt x="30" y="136"/>
                </a:cubicBezTo>
                <a:cubicBezTo>
                  <a:pt x="30" y="144"/>
                  <a:pt x="37" y="151"/>
                  <a:pt x="46" y="151"/>
                </a:cubicBezTo>
                <a:cubicBezTo>
                  <a:pt x="227" y="151"/>
                  <a:pt x="227" y="151"/>
                  <a:pt x="227" y="151"/>
                </a:cubicBezTo>
                <a:cubicBezTo>
                  <a:pt x="235" y="151"/>
                  <a:pt x="242" y="144"/>
                  <a:pt x="242" y="136"/>
                </a:cubicBezTo>
                <a:cubicBezTo>
                  <a:pt x="242" y="45"/>
                  <a:pt x="242" y="45"/>
                  <a:pt x="242" y="45"/>
                </a:cubicBezTo>
                <a:close/>
                <a:moveTo>
                  <a:pt x="242" y="181"/>
                </a:moveTo>
                <a:cubicBezTo>
                  <a:pt x="242" y="176"/>
                  <a:pt x="239" y="173"/>
                  <a:pt x="234" y="173"/>
                </a:cubicBezTo>
                <a:cubicBezTo>
                  <a:pt x="197" y="173"/>
                  <a:pt x="197" y="173"/>
                  <a:pt x="197" y="173"/>
                </a:cubicBezTo>
                <a:cubicBezTo>
                  <a:pt x="192" y="173"/>
                  <a:pt x="189" y="176"/>
                  <a:pt x="189" y="181"/>
                </a:cubicBezTo>
                <a:cubicBezTo>
                  <a:pt x="189" y="196"/>
                  <a:pt x="189" y="196"/>
                  <a:pt x="189" y="196"/>
                </a:cubicBezTo>
                <a:cubicBezTo>
                  <a:pt x="189" y="201"/>
                  <a:pt x="192" y="204"/>
                  <a:pt x="197" y="204"/>
                </a:cubicBezTo>
                <a:cubicBezTo>
                  <a:pt x="234" y="204"/>
                  <a:pt x="234" y="204"/>
                  <a:pt x="234" y="204"/>
                </a:cubicBezTo>
                <a:cubicBezTo>
                  <a:pt x="239" y="204"/>
                  <a:pt x="242" y="201"/>
                  <a:pt x="242" y="196"/>
                </a:cubicBezTo>
                <a:cubicBezTo>
                  <a:pt x="242" y="181"/>
                  <a:pt x="242" y="181"/>
                  <a:pt x="242" y="181"/>
                </a:cubicBezTo>
                <a:close/>
                <a:moveTo>
                  <a:pt x="242" y="226"/>
                </a:moveTo>
                <a:cubicBezTo>
                  <a:pt x="242" y="222"/>
                  <a:pt x="239" y="219"/>
                  <a:pt x="234" y="219"/>
                </a:cubicBezTo>
                <a:cubicBezTo>
                  <a:pt x="197" y="219"/>
                  <a:pt x="197" y="219"/>
                  <a:pt x="197" y="219"/>
                </a:cubicBezTo>
                <a:cubicBezTo>
                  <a:pt x="192" y="219"/>
                  <a:pt x="189" y="222"/>
                  <a:pt x="189" y="226"/>
                </a:cubicBezTo>
                <a:cubicBezTo>
                  <a:pt x="189" y="242"/>
                  <a:pt x="189" y="242"/>
                  <a:pt x="189" y="242"/>
                </a:cubicBezTo>
                <a:cubicBezTo>
                  <a:pt x="189" y="246"/>
                  <a:pt x="192" y="249"/>
                  <a:pt x="197" y="249"/>
                </a:cubicBezTo>
                <a:cubicBezTo>
                  <a:pt x="234" y="249"/>
                  <a:pt x="234" y="249"/>
                  <a:pt x="234" y="249"/>
                </a:cubicBezTo>
                <a:cubicBezTo>
                  <a:pt x="239" y="249"/>
                  <a:pt x="242" y="246"/>
                  <a:pt x="242" y="242"/>
                </a:cubicBezTo>
                <a:cubicBezTo>
                  <a:pt x="242" y="226"/>
                  <a:pt x="242" y="226"/>
                  <a:pt x="242" y="226"/>
                </a:cubicBezTo>
                <a:close/>
                <a:moveTo>
                  <a:pt x="242" y="280"/>
                </a:moveTo>
                <a:cubicBezTo>
                  <a:pt x="242" y="275"/>
                  <a:pt x="239" y="272"/>
                  <a:pt x="234" y="272"/>
                </a:cubicBezTo>
                <a:cubicBezTo>
                  <a:pt x="197" y="272"/>
                  <a:pt x="197" y="272"/>
                  <a:pt x="197" y="272"/>
                </a:cubicBezTo>
                <a:cubicBezTo>
                  <a:pt x="192" y="272"/>
                  <a:pt x="188" y="275"/>
                  <a:pt x="188" y="280"/>
                </a:cubicBezTo>
                <a:cubicBezTo>
                  <a:pt x="189" y="294"/>
                  <a:pt x="189" y="294"/>
                  <a:pt x="189" y="294"/>
                </a:cubicBezTo>
                <a:cubicBezTo>
                  <a:pt x="189" y="299"/>
                  <a:pt x="192" y="302"/>
                  <a:pt x="197" y="302"/>
                </a:cubicBezTo>
                <a:cubicBezTo>
                  <a:pt x="234" y="302"/>
                  <a:pt x="234" y="302"/>
                  <a:pt x="234" y="302"/>
                </a:cubicBezTo>
                <a:cubicBezTo>
                  <a:pt x="239" y="302"/>
                  <a:pt x="242" y="299"/>
                  <a:pt x="242" y="294"/>
                </a:cubicBezTo>
                <a:cubicBezTo>
                  <a:pt x="242" y="280"/>
                  <a:pt x="242" y="280"/>
                  <a:pt x="242" y="280"/>
                </a:cubicBezTo>
                <a:close/>
                <a:moveTo>
                  <a:pt x="83" y="68"/>
                </a:moveTo>
                <a:cubicBezTo>
                  <a:pt x="61" y="68"/>
                  <a:pt x="61" y="68"/>
                  <a:pt x="61" y="68"/>
                </a:cubicBezTo>
                <a:cubicBezTo>
                  <a:pt x="55" y="68"/>
                  <a:pt x="53" y="66"/>
                  <a:pt x="53" y="60"/>
                </a:cubicBezTo>
                <a:cubicBezTo>
                  <a:pt x="53" y="55"/>
                  <a:pt x="55" y="53"/>
                  <a:pt x="61" y="53"/>
                </a:cubicBezTo>
                <a:cubicBezTo>
                  <a:pt x="83" y="53"/>
                  <a:pt x="83" y="53"/>
                  <a:pt x="83" y="53"/>
                </a:cubicBezTo>
                <a:cubicBezTo>
                  <a:pt x="89" y="53"/>
                  <a:pt x="91" y="55"/>
                  <a:pt x="91" y="60"/>
                </a:cubicBezTo>
                <a:cubicBezTo>
                  <a:pt x="91" y="66"/>
                  <a:pt x="89" y="68"/>
                  <a:pt x="83" y="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7" name="Google Shape;5787;p24"/>
          <p:cNvSpPr/>
          <p:nvPr/>
        </p:nvSpPr>
        <p:spPr>
          <a:xfrm>
            <a:off x="4410074" y="2312988"/>
            <a:ext cx="358775" cy="357188"/>
          </a:xfrm>
          <a:custGeom>
            <a:rect b="b" l="l" r="r" t="t"/>
            <a:pathLst>
              <a:path extrusionOk="0" h="377" w="378">
                <a:moveTo>
                  <a:pt x="189" y="377"/>
                </a:moveTo>
                <a:cubicBezTo>
                  <a:pt x="85" y="377"/>
                  <a:pt x="0" y="293"/>
                  <a:pt x="0" y="189"/>
                </a:cubicBezTo>
                <a:cubicBezTo>
                  <a:pt x="0" y="84"/>
                  <a:pt x="85" y="0"/>
                  <a:pt x="189" y="0"/>
                </a:cubicBezTo>
                <a:cubicBezTo>
                  <a:pt x="294" y="0"/>
                  <a:pt x="378" y="84"/>
                  <a:pt x="378" y="189"/>
                </a:cubicBezTo>
                <a:cubicBezTo>
                  <a:pt x="378" y="293"/>
                  <a:pt x="294" y="377"/>
                  <a:pt x="189" y="377"/>
                </a:cubicBezTo>
                <a:close/>
                <a:moveTo>
                  <a:pt x="189" y="113"/>
                </a:moveTo>
                <a:cubicBezTo>
                  <a:pt x="148" y="113"/>
                  <a:pt x="114" y="147"/>
                  <a:pt x="114" y="189"/>
                </a:cubicBezTo>
                <a:cubicBezTo>
                  <a:pt x="114" y="230"/>
                  <a:pt x="148" y="264"/>
                  <a:pt x="189" y="264"/>
                </a:cubicBezTo>
                <a:cubicBezTo>
                  <a:pt x="231" y="264"/>
                  <a:pt x="265" y="230"/>
                  <a:pt x="265" y="189"/>
                </a:cubicBezTo>
                <a:cubicBezTo>
                  <a:pt x="265" y="147"/>
                  <a:pt x="231" y="113"/>
                  <a:pt x="189" y="113"/>
                </a:cubicBezTo>
                <a:close/>
                <a:moveTo>
                  <a:pt x="189" y="257"/>
                </a:moveTo>
                <a:cubicBezTo>
                  <a:pt x="152" y="257"/>
                  <a:pt x="121" y="226"/>
                  <a:pt x="121" y="189"/>
                </a:cubicBezTo>
                <a:cubicBezTo>
                  <a:pt x="121" y="151"/>
                  <a:pt x="152" y="121"/>
                  <a:pt x="189" y="121"/>
                </a:cubicBezTo>
                <a:cubicBezTo>
                  <a:pt x="227" y="121"/>
                  <a:pt x="257" y="151"/>
                  <a:pt x="257" y="189"/>
                </a:cubicBezTo>
                <a:cubicBezTo>
                  <a:pt x="257" y="226"/>
                  <a:pt x="227" y="257"/>
                  <a:pt x="189" y="257"/>
                </a:cubicBezTo>
                <a:close/>
                <a:moveTo>
                  <a:pt x="189" y="143"/>
                </a:moveTo>
                <a:cubicBezTo>
                  <a:pt x="164" y="143"/>
                  <a:pt x="144" y="164"/>
                  <a:pt x="144" y="189"/>
                </a:cubicBezTo>
                <a:cubicBezTo>
                  <a:pt x="144" y="214"/>
                  <a:pt x="164" y="234"/>
                  <a:pt x="189" y="234"/>
                </a:cubicBezTo>
                <a:cubicBezTo>
                  <a:pt x="214" y="234"/>
                  <a:pt x="235" y="214"/>
                  <a:pt x="235" y="189"/>
                </a:cubicBezTo>
                <a:cubicBezTo>
                  <a:pt x="235" y="164"/>
                  <a:pt x="214" y="143"/>
                  <a:pt x="189" y="1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8" name="Google Shape;5788;p24"/>
          <p:cNvSpPr/>
          <p:nvPr/>
        </p:nvSpPr>
        <p:spPr>
          <a:xfrm>
            <a:off x="525462" y="2312988"/>
            <a:ext cx="357188" cy="357188"/>
          </a:xfrm>
          <a:custGeom>
            <a:rect b="b" l="l" r="r" t="t"/>
            <a:pathLst>
              <a:path extrusionOk="0" h="377" w="377">
                <a:moveTo>
                  <a:pt x="211" y="173"/>
                </a:moveTo>
                <a:cubicBezTo>
                  <a:pt x="211" y="173"/>
                  <a:pt x="223" y="25"/>
                  <a:pt x="226" y="0"/>
                </a:cubicBezTo>
                <a:cubicBezTo>
                  <a:pt x="357" y="32"/>
                  <a:pt x="377" y="136"/>
                  <a:pt x="377" y="136"/>
                </a:cubicBezTo>
                <a:cubicBezTo>
                  <a:pt x="211" y="173"/>
                  <a:pt x="211" y="173"/>
                  <a:pt x="211" y="173"/>
                </a:cubicBezTo>
                <a:close/>
                <a:moveTo>
                  <a:pt x="352" y="166"/>
                </a:moveTo>
                <a:cubicBezTo>
                  <a:pt x="352" y="166"/>
                  <a:pt x="355" y="189"/>
                  <a:pt x="355" y="200"/>
                </a:cubicBezTo>
                <a:cubicBezTo>
                  <a:pt x="355" y="298"/>
                  <a:pt x="275" y="377"/>
                  <a:pt x="177" y="377"/>
                </a:cubicBezTo>
                <a:cubicBezTo>
                  <a:pt x="79" y="377"/>
                  <a:pt x="0" y="298"/>
                  <a:pt x="0" y="200"/>
                </a:cubicBezTo>
                <a:cubicBezTo>
                  <a:pt x="0" y="102"/>
                  <a:pt x="79" y="22"/>
                  <a:pt x="177" y="22"/>
                </a:cubicBezTo>
                <a:cubicBezTo>
                  <a:pt x="185" y="22"/>
                  <a:pt x="200" y="24"/>
                  <a:pt x="200" y="24"/>
                </a:cubicBezTo>
                <a:cubicBezTo>
                  <a:pt x="181" y="204"/>
                  <a:pt x="181" y="204"/>
                  <a:pt x="181" y="204"/>
                </a:cubicBezTo>
                <a:cubicBezTo>
                  <a:pt x="352" y="166"/>
                  <a:pt x="352" y="166"/>
                  <a:pt x="352" y="16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9" name="Google Shape;5789;p24"/>
          <p:cNvSpPr/>
          <p:nvPr/>
        </p:nvSpPr>
        <p:spPr>
          <a:xfrm>
            <a:off x="3883024" y="2312988"/>
            <a:ext cx="342900" cy="357188"/>
          </a:xfrm>
          <a:custGeom>
            <a:rect b="b" l="l" r="r" t="t"/>
            <a:pathLst>
              <a:path extrusionOk="0" h="377" w="363">
                <a:moveTo>
                  <a:pt x="338" y="377"/>
                </a:moveTo>
                <a:cubicBezTo>
                  <a:pt x="25" y="377"/>
                  <a:pt x="25" y="377"/>
                  <a:pt x="25" y="377"/>
                </a:cubicBezTo>
                <a:cubicBezTo>
                  <a:pt x="11" y="377"/>
                  <a:pt x="0" y="366"/>
                  <a:pt x="0" y="35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5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4" y="91"/>
                  <a:pt x="54" y="124"/>
                </a:cubicBezTo>
                <a:cubicBezTo>
                  <a:pt x="54" y="132"/>
                  <a:pt x="58" y="136"/>
                  <a:pt x="65" y="136"/>
                </a:cubicBezTo>
                <a:cubicBezTo>
                  <a:pt x="100" y="136"/>
                  <a:pt x="204" y="136"/>
                  <a:pt x="240" y="136"/>
                </a:cubicBezTo>
                <a:cubicBezTo>
                  <a:pt x="248" y="136"/>
                  <a:pt x="257" y="129"/>
                  <a:pt x="257" y="121"/>
                </a:cubicBezTo>
                <a:cubicBezTo>
                  <a:pt x="257" y="88"/>
                  <a:pt x="257" y="0"/>
                  <a:pt x="257" y="0"/>
                </a:cubicBezTo>
                <a:cubicBezTo>
                  <a:pt x="288" y="0"/>
                  <a:pt x="288" y="0"/>
                  <a:pt x="288" y="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63" y="353"/>
                  <a:pt x="363" y="353"/>
                  <a:pt x="363" y="353"/>
                </a:cubicBezTo>
                <a:cubicBezTo>
                  <a:pt x="363" y="366"/>
                  <a:pt x="352" y="377"/>
                  <a:pt x="338" y="377"/>
                </a:cubicBezTo>
                <a:close/>
                <a:moveTo>
                  <a:pt x="314" y="185"/>
                </a:moveTo>
                <a:cubicBezTo>
                  <a:pt x="314" y="179"/>
                  <a:pt x="309" y="173"/>
                  <a:pt x="302" y="173"/>
                </a:cubicBezTo>
                <a:cubicBezTo>
                  <a:pt x="67" y="173"/>
                  <a:pt x="67" y="173"/>
                  <a:pt x="67" y="173"/>
                </a:cubicBezTo>
                <a:cubicBezTo>
                  <a:pt x="60" y="173"/>
                  <a:pt x="54" y="179"/>
                  <a:pt x="54" y="185"/>
                </a:cubicBezTo>
                <a:cubicBezTo>
                  <a:pt x="54" y="328"/>
                  <a:pt x="54" y="328"/>
                  <a:pt x="54" y="328"/>
                </a:cubicBezTo>
                <a:cubicBezTo>
                  <a:pt x="54" y="335"/>
                  <a:pt x="60" y="340"/>
                  <a:pt x="67" y="340"/>
                </a:cubicBezTo>
                <a:cubicBezTo>
                  <a:pt x="302" y="340"/>
                  <a:pt x="302" y="340"/>
                  <a:pt x="302" y="340"/>
                </a:cubicBezTo>
                <a:cubicBezTo>
                  <a:pt x="309" y="340"/>
                  <a:pt x="314" y="335"/>
                  <a:pt x="314" y="328"/>
                </a:cubicBezTo>
                <a:cubicBezTo>
                  <a:pt x="314" y="185"/>
                  <a:pt x="314" y="185"/>
                  <a:pt x="314" y="185"/>
                </a:cubicBezTo>
                <a:close/>
                <a:moveTo>
                  <a:pt x="271" y="309"/>
                </a:moveTo>
                <a:cubicBezTo>
                  <a:pt x="92" y="309"/>
                  <a:pt x="92" y="309"/>
                  <a:pt x="92" y="309"/>
                </a:cubicBezTo>
                <a:cubicBezTo>
                  <a:pt x="85" y="309"/>
                  <a:pt x="79" y="304"/>
                  <a:pt x="79" y="297"/>
                </a:cubicBezTo>
                <a:cubicBezTo>
                  <a:pt x="79" y="290"/>
                  <a:pt x="85" y="285"/>
                  <a:pt x="92" y="285"/>
                </a:cubicBezTo>
                <a:cubicBezTo>
                  <a:pt x="271" y="285"/>
                  <a:pt x="271" y="285"/>
                  <a:pt x="271" y="285"/>
                </a:cubicBezTo>
                <a:cubicBezTo>
                  <a:pt x="278" y="285"/>
                  <a:pt x="283" y="290"/>
                  <a:pt x="283" y="297"/>
                </a:cubicBezTo>
                <a:cubicBezTo>
                  <a:pt x="283" y="304"/>
                  <a:pt x="278" y="309"/>
                  <a:pt x="271" y="309"/>
                </a:cubicBezTo>
                <a:close/>
                <a:moveTo>
                  <a:pt x="271" y="247"/>
                </a:moveTo>
                <a:cubicBezTo>
                  <a:pt x="92" y="247"/>
                  <a:pt x="92" y="247"/>
                  <a:pt x="92" y="247"/>
                </a:cubicBezTo>
                <a:cubicBezTo>
                  <a:pt x="85" y="247"/>
                  <a:pt x="79" y="242"/>
                  <a:pt x="79" y="235"/>
                </a:cubicBezTo>
                <a:cubicBezTo>
                  <a:pt x="79" y="228"/>
                  <a:pt x="85" y="223"/>
                  <a:pt x="92" y="223"/>
                </a:cubicBezTo>
                <a:cubicBezTo>
                  <a:pt x="271" y="223"/>
                  <a:pt x="271" y="223"/>
                  <a:pt x="271" y="223"/>
                </a:cubicBezTo>
                <a:cubicBezTo>
                  <a:pt x="278" y="223"/>
                  <a:pt x="283" y="228"/>
                  <a:pt x="283" y="235"/>
                </a:cubicBezTo>
                <a:cubicBezTo>
                  <a:pt x="283" y="242"/>
                  <a:pt x="278" y="247"/>
                  <a:pt x="271" y="247"/>
                </a:cubicBezTo>
                <a:close/>
                <a:moveTo>
                  <a:pt x="209" y="117"/>
                </a:moveTo>
                <a:cubicBezTo>
                  <a:pt x="153" y="117"/>
                  <a:pt x="153" y="117"/>
                  <a:pt x="153" y="117"/>
                </a:cubicBezTo>
                <a:cubicBezTo>
                  <a:pt x="147" y="117"/>
                  <a:pt x="141" y="112"/>
                  <a:pt x="141" y="105"/>
                </a:cubicBezTo>
                <a:cubicBezTo>
                  <a:pt x="141" y="24"/>
                  <a:pt x="141" y="24"/>
                  <a:pt x="141" y="24"/>
                </a:cubicBezTo>
                <a:cubicBezTo>
                  <a:pt x="141" y="18"/>
                  <a:pt x="147" y="12"/>
                  <a:pt x="153" y="12"/>
                </a:cubicBezTo>
                <a:cubicBezTo>
                  <a:pt x="209" y="12"/>
                  <a:pt x="209" y="12"/>
                  <a:pt x="209" y="12"/>
                </a:cubicBezTo>
                <a:cubicBezTo>
                  <a:pt x="216" y="12"/>
                  <a:pt x="222" y="18"/>
                  <a:pt x="222" y="24"/>
                </a:cubicBezTo>
                <a:cubicBezTo>
                  <a:pt x="222" y="105"/>
                  <a:pt x="222" y="105"/>
                  <a:pt x="222" y="105"/>
                </a:cubicBezTo>
                <a:cubicBezTo>
                  <a:pt x="222" y="112"/>
                  <a:pt x="216" y="117"/>
                  <a:pt x="209" y="1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0" name="Google Shape;5790;p24"/>
          <p:cNvSpPr/>
          <p:nvPr/>
        </p:nvSpPr>
        <p:spPr>
          <a:xfrm>
            <a:off x="3214923" y="3446463"/>
            <a:ext cx="452202" cy="294425"/>
          </a:xfrm>
          <a:custGeom>
            <a:rect b="b" l="l" r="r" t="t"/>
            <a:pathLst>
              <a:path extrusionOk="0" h="370" w="378">
                <a:moveTo>
                  <a:pt x="189" y="369"/>
                </a:moveTo>
                <a:cubicBezTo>
                  <a:pt x="189" y="370"/>
                  <a:pt x="189" y="370"/>
                  <a:pt x="189" y="370"/>
                </a:cubicBezTo>
                <a:cubicBezTo>
                  <a:pt x="189" y="370"/>
                  <a:pt x="189" y="370"/>
                  <a:pt x="189" y="370"/>
                </a:cubicBezTo>
                <a:cubicBezTo>
                  <a:pt x="189" y="370"/>
                  <a:pt x="189" y="370"/>
                  <a:pt x="189" y="370"/>
                </a:cubicBezTo>
                <a:cubicBezTo>
                  <a:pt x="189" y="369"/>
                  <a:pt x="189" y="369"/>
                  <a:pt x="189" y="369"/>
                </a:cubicBezTo>
                <a:cubicBezTo>
                  <a:pt x="176" y="361"/>
                  <a:pt x="0" y="240"/>
                  <a:pt x="0" y="119"/>
                </a:cubicBezTo>
                <a:cubicBezTo>
                  <a:pt x="0" y="52"/>
                  <a:pt x="33" y="0"/>
                  <a:pt x="106" y="0"/>
                </a:cubicBezTo>
                <a:cubicBezTo>
                  <a:pt x="172" y="0"/>
                  <a:pt x="187" y="53"/>
                  <a:pt x="189" y="63"/>
                </a:cubicBezTo>
                <a:cubicBezTo>
                  <a:pt x="191" y="53"/>
                  <a:pt x="206" y="0"/>
                  <a:pt x="273" y="0"/>
                </a:cubicBezTo>
                <a:cubicBezTo>
                  <a:pt x="345" y="0"/>
                  <a:pt x="378" y="52"/>
                  <a:pt x="378" y="119"/>
                </a:cubicBezTo>
                <a:cubicBezTo>
                  <a:pt x="378" y="240"/>
                  <a:pt x="202" y="361"/>
                  <a:pt x="189" y="36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1" name="Google Shape;5791;p24"/>
          <p:cNvSpPr/>
          <p:nvPr/>
        </p:nvSpPr>
        <p:spPr>
          <a:xfrm>
            <a:off x="5519737" y="4554538"/>
            <a:ext cx="334963" cy="393700"/>
          </a:xfrm>
          <a:custGeom>
            <a:rect b="b" l="l" r="r" t="t"/>
            <a:pathLst>
              <a:path extrusionOk="0" h="415" w="355">
                <a:moveTo>
                  <a:pt x="281" y="353"/>
                </a:moveTo>
                <a:cubicBezTo>
                  <a:pt x="186" y="415"/>
                  <a:pt x="103" y="365"/>
                  <a:pt x="103" y="365"/>
                </a:cubicBezTo>
                <a:cubicBezTo>
                  <a:pt x="103" y="365"/>
                  <a:pt x="90" y="378"/>
                  <a:pt x="79" y="389"/>
                </a:cubicBezTo>
                <a:cubicBezTo>
                  <a:pt x="68" y="402"/>
                  <a:pt x="62" y="397"/>
                  <a:pt x="61" y="383"/>
                </a:cubicBezTo>
                <a:cubicBezTo>
                  <a:pt x="58" y="347"/>
                  <a:pt x="52" y="283"/>
                  <a:pt x="52" y="283"/>
                </a:cubicBezTo>
                <a:cubicBezTo>
                  <a:pt x="52" y="283"/>
                  <a:pt x="109" y="283"/>
                  <a:pt x="145" y="283"/>
                </a:cubicBezTo>
                <a:cubicBezTo>
                  <a:pt x="162" y="283"/>
                  <a:pt x="170" y="287"/>
                  <a:pt x="154" y="304"/>
                </a:cubicBezTo>
                <a:cubicBezTo>
                  <a:pt x="143" y="316"/>
                  <a:pt x="132" y="330"/>
                  <a:pt x="132" y="330"/>
                </a:cubicBezTo>
                <a:cubicBezTo>
                  <a:pt x="132" y="330"/>
                  <a:pt x="196" y="354"/>
                  <a:pt x="258" y="312"/>
                </a:cubicBezTo>
                <a:cubicBezTo>
                  <a:pt x="302" y="282"/>
                  <a:pt x="310" y="220"/>
                  <a:pt x="310" y="207"/>
                </a:cubicBezTo>
                <a:cubicBezTo>
                  <a:pt x="310" y="195"/>
                  <a:pt x="315" y="190"/>
                  <a:pt x="327" y="190"/>
                </a:cubicBezTo>
                <a:cubicBezTo>
                  <a:pt x="338" y="190"/>
                  <a:pt x="327" y="190"/>
                  <a:pt x="338" y="190"/>
                </a:cubicBezTo>
                <a:cubicBezTo>
                  <a:pt x="349" y="190"/>
                  <a:pt x="355" y="196"/>
                  <a:pt x="355" y="207"/>
                </a:cubicBezTo>
                <a:cubicBezTo>
                  <a:pt x="355" y="219"/>
                  <a:pt x="353" y="306"/>
                  <a:pt x="281" y="353"/>
                </a:cubicBezTo>
                <a:close/>
                <a:moveTo>
                  <a:pt x="201" y="111"/>
                </a:moveTo>
                <a:cubicBezTo>
                  <a:pt x="212" y="99"/>
                  <a:pt x="224" y="85"/>
                  <a:pt x="224" y="85"/>
                </a:cubicBezTo>
                <a:cubicBezTo>
                  <a:pt x="224" y="85"/>
                  <a:pt x="159" y="61"/>
                  <a:pt x="97" y="103"/>
                </a:cubicBezTo>
                <a:cubicBezTo>
                  <a:pt x="53" y="133"/>
                  <a:pt x="46" y="195"/>
                  <a:pt x="46" y="208"/>
                </a:cubicBezTo>
                <a:cubicBezTo>
                  <a:pt x="46" y="220"/>
                  <a:pt x="41" y="225"/>
                  <a:pt x="29" y="225"/>
                </a:cubicBezTo>
                <a:cubicBezTo>
                  <a:pt x="17" y="225"/>
                  <a:pt x="28" y="225"/>
                  <a:pt x="17" y="225"/>
                </a:cubicBezTo>
                <a:cubicBezTo>
                  <a:pt x="6" y="225"/>
                  <a:pt x="0" y="219"/>
                  <a:pt x="0" y="208"/>
                </a:cubicBezTo>
                <a:cubicBezTo>
                  <a:pt x="0" y="197"/>
                  <a:pt x="2" y="109"/>
                  <a:pt x="75" y="62"/>
                </a:cubicBezTo>
                <a:cubicBezTo>
                  <a:pt x="169" y="0"/>
                  <a:pt x="252" y="50"/>
                  <a:pt x="252" y="50"/>
                </a:cubicBezTo>
                <a:cubicBezTo>
                  <a:pt x="252" y="50"/>
                  <a:pt x="265" y="37"/>
                  <a:pt x="277" y="26"/>
                </a:cubicBezTo>
                <a:cubicBezTo>
                  <a:pt x="288" y="13"/>
                  <a:pt x="293" y="18"/>
                  <a:pt x="295" y="32"/>
                </a:cubicBezTo>
                <a:cubicBezTo>
                  <a:pt x="298" y="68"/>
                  <a:pt x="304" y="132"/>
                  <a:pt x="304" y="132"/>
                </a:cubicBezTo>
                <a:cubicBezTo>
                  <a:pt x="304" y="132"/>
                  <a:pt x="246" y="132"/>
                  <a:pt x="211" y="132"/>
                </a:cubicBezTo>
                <a:cubicBezTo>
                  <a:pt x="194" y="132"/>
                  <a:pt x="186" y="128"/>
                  <a:pt x="201" y="11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2" name="Google Shape;5792;p24"/>
          <p:cNvSpPr/>
          <p:nvPr/>
        </p:nvSpPr>
        <p:spPr>
          <a:xfrm>
            <a:off x="6049962" y="3990975"/>
            <a:ext cx="357188" cy="344488"/>
          </a:xfrm>
          <a:custGeom>
            <a:rect b="b" l="l" r="r" t="t"/>
            <a:pathLst>
              <a:path extrusionOk="0" h="217" w="225">
                <a:moveTo>
                  <a:pt x="112" y="0"/>
                </a:moveTo>
                <a:lnTo>
                  <a:pt x="143" y="78"/>
                </a:lnTo>
                <a:lnTo>
                  <a:pt x="225" y="83"/>
                </a:lnTo>
                <a:lnTo>
                  <a:pt x="164" y="134"/>
                </a:lnTo>
                <a:lnTo>
                  <a:pt x="181" y="217"/>
                </a:lnTo>
                <a:lnTo>
                  <a:pt x="112" y="174"/>
                </a:lnTo>
                <a:lnTo>
                  <a:pt x="43" y="217"/>
                </a:lnTo>
                <a:lnTo>
                  <a:pt x="60" y="134"/>
                </a:lnTo>
                <a:lnTo>
                  <a:pt x="0" y="83"/>
                </a:lnTo>
                <a:lnTo>
                  <a:pt x="78" y="78"/>
                </a:lnTo>
                <a:lnTo>
                  <a:pt x="112" y="0"/>
                </a:lnTo>
                <a:lnTo>
                  <a:pt x="112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3" name="Google Shape;5793;p24"/>
          <p:cNvSpPr/>
          <p:nvPr/>
        </p:nvSpPr>
        <p:spPr>
          <a:xfrm>
            <a:off x="7169149" y="3495675"/>
            <a:ext cx="358775" cy="250825"/>
          </a:xfrm>
          <a:custGeom>
            <a:rect b="b" l="l" r="r" t="t"/>
            <a:pathLst>
              <a:path extrusionOk="0" h="264" w="378">
                <a:moveTo>
                  <a:pt x="260" y="218"/>
                </a:moveTo>
                <a:cubicBezTo>
                  <a:pt x="242" y="237"/>
                  <a:pt x="241" y="252"/>
                  <a:pt x="262" y="264"/>
                </a:cubicBezTo>
                <a:cubicBezTo>
                  <a:pt x="213" y="264"/>
                  <a:pt x="190" y="239"/>
                  <a:pt x="181" y="226"/>
                </a:cubicBezTo>
                <a:cubicBezTo>
                  <a:pt x="80" y="223"/>
                  <a:pt x="0" y="174"/>
                  <a:pt x="0" y="113"/>
                </a:cubicBezTo>
                <a:cubicBezTo>
                  <a:pt x="0" y="50"/>
                  <a:pt x="85" y="0"/>
                  <a:pt x="189" y="0"/>
                </a:cubicBezTo>
                <a:cubicBezTo>
                  <a:pt x="293" y="0"/>
                  <a:pt x="378" y="50"/>
                  <a:pt x="378" y="113"/>
                </a:cubicBezTo>
                <a:cubicBezTo>
                  <a:pt x="378" y="160"/>
                  <a:pt x="329" y="201"/>
                  <a:pt x="260" y="2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4" name="Google Shape;5794;p24"/>
          <p:cNvSpPr/>
          <p:nvPr/>
        </p:nvSpPr>
        <p:spPr>
          <a:xfrm>
            <a:off x="2767012" y="1801813"/>
            <a:ext cx="357188" cy="336550"/>
          </a:xfrm>
          <a:custGeom>
            <a:rect b="b" l="l" r="r" t="t"/>
            <a:pathLst>
              <a:path extrusionOk="0" h="355" w="378">
                <a:moveTo>
                  <a:pt x="291" y="355"/>
                </a:moveTo>
                <a:cubicBezTo>
                  <a:pt x="291" y="355"/>
                  <a:pt x="291" y="266"/>
                  <a:pt x="291" y="196"/>
                </a:cubicBezTo>
                <a:cubicBezTo>
                  <a:pt x="291" y="178"/>
                  <a:pt x="245" y="151"/>
                  <a:pt x="215" y="190"/>
                </a:cubicBezTo>
                <a:cubicBezTo>
                  <a:pt x="215" y="355"/>
                  <a:pt x="215" y="355"/>
                  <a:pt x="215" y="355"/>
                </a:cubicBezTo>
                <a:cubicBezTo>
                  <a:pt x="128" y="355"/>
                  <a:pt x="128" y="355"/>
                  <a:pt x="128" y="355"/>
                </a:cubicBezTo>
                <a:cubicBezTo>
                  <a:pt x="128" y="110"/>
                  <a:pt x="128" y="110"/>
                  <a:pt x="128" y="110"/>
                </a:cubicBezTo>
                <a:cubicBezTo>
                  <a:pt x="215" y="110"/>
                  <a:pt x="215" y="110"/>
                  <a:pt x="215" y="110"/>
                </a:cubicBezTo>
                <a:cubicBezTo>
                  <a:pt x="215" y="132"/>
                  <a:pt x="215" y="132"/>
                  <a:pt x="215" y="132"/>
                </a:cubicBezTo>
                <a:cubicBezTo>
                  <a:pt x="235" y="114"/>
                  <a:pt x="278" y="108"/>
                  <a:pt x="287" y="108"/>
                </a:cubicBezTo>
                <a:cubicBezTo>
                  <a:pt x="299" y="108"/>
                  <a:pt x="378" y="98"/>
                  <a:pt x="378" y="190"/>
                </a:cubicBezTo>
                <a:cubicBezTo>
                  <a:pt x="378" y="282"/>
                  <a:pt x="378" y="355"/>
                  <a:pt x="378" y="355"/>
                </a:cubicBezTo>
                <a:cubicBezTo>
                  <a:pt x="291" y="355"/>
                  <a:pt x="291" y="355"/>
                  <a:pt x="291" y="355"/>
                </a:cubicBezTo>
                <a:close/>
                <a:moveTo>
                  <a:pt x="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0" y="355"/>
                  <a:pt x="0" y="355"/>
                  <a:pt x="0" y="355"/>
                </a:cubicBezTo>
                <a:cubicBezTo>
                  <a:pt x="0" y="110"/>
                  <a:pt x="0" y="110"/>
                  <a:pt x="0" y="110"/>
                </a:cubicBezTo>
                <a:close/>
                <a:moveTo>
                  <a:pt x="45" y="84"/>
                </a:moveTo>
                <a:cubicBezTo>
                  <a:pt x="22" y="84"/>
                  <a:pt x="3" y="65"/>
                  <a:pt x="3" y="42"/>
                </a:cubicBezTo>
                <a:cubicBezTo>
                  <a:pt x="3" y="18"/>
                  <a:pt x="22" y="0"/>
                  <a:pt x="45" y="0"/>
                </a:cubicBezTo>
                <a:cubicBezTo>
                  <a:pt x="69" y="0"/>
                  <a:pt x="88" y="18"/>
                  <a:pt x="88" y="42"/>
                </a:cubicBezTo>
                <a:cubicBezTo>
                  <a:pt x="88" y="65"/>
                  <a:pt x="69" y="84"/>
                  <a:pt x="45" y="8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5" name="Google Shape;5795;p24"/>
          <p:cNvSpPr/>
          <p:nvPr/>
        </p:nvSpPr>
        <p:spPr>
          <a:xfrm>
            <a:off x="525462" y="3984625"/>
            <a:ext cx="357188" cy="357188"/>
          </a:xfrm>
          <a:custGeom>
            <a:rect b="b" l="l" r="r" t="t"/>
            <a:pathLst>
              <a:path extrusionOk="0" h="378" w="377">
                <a:moveTo>
                  <a:pt x="188" y="378"/>
                </a:moveTo>
                <a:cubicBezTo>
                  <a:pt x="84" y="378"/>
                  <a:pt x="0" y="293"/>
                  <a:pt x="0" y="189"/>
                </a:cubicBezTo>
                <a:cubicBezTo>
                  <a:pt x="0" y="84"/>
                  <a:pt x="84" y="0"/>
                  <a:pt x="188" y="0"/>
                </a:cubicBezTo>
                <a:cubicBezTo>
                  <a:pt x="293" y="0"/>
                  <a:pt x="377" y="84"/>
                  <a:pt x="377" y="189"/>
                </a:cubicBezTo>
                <a:cubicBezTo>
                  <a:pt x="377" y="293"/>
                  <a:pt x="293" y="378"/>
                  <a:pt x="188" y="378"/>
                </a:cubicBezTo>
                <a:close/>
                <a:moveTo>
                  <a:pt x="174" y="78"/>
                </a:moveTo>
                <a:cubicBezTo>
                  <a:pt x="149" y="82"/>
                  <a:pt x="117" y="101"/>
                  <a:pt x="105" y="129"/>
                </a:cubicBezTo>
                <a:cubicBezTo>
                  <a:pt x="84" y="183"/>
                  <a:pt x="114" y="210"/>
                  <a:pt x="129" y="213"/>
                </a:cubicBezTo>
                <a:cubicBezTo>
                  <a:pt x="134" y="212"/>
                  <a:pt x="133" y="207"/>
                  <a:pt x="135" y="201"/>
                </a:cubicBezTo>
                <a:cubicBezTo>
                  <a:pt x="137" y="196"/>
                  <a:pt x="136" y="193"/>
                  <a:pt x="133" y="190"/>
                </a:cubicBezTo>
                <a:cubicBezTo>
                  <a:pt x="104" y="142"/>
                  <a:pt x="157" y="86"/>
                  <a:pt x="211" y="101"/>
                </a:cubicBezTo>
                <a:cubicBezTo>
                  <a:pt x="267" y="116"/>
                  <a:pt x="251" y="172"/>
                  <a:pt x="249" y="180"/>
                </a:cubicBezTo>
                <a:cubicBezTo>
                  <a:pt x="248" y="187"/>
                  <a:pt x="243" y="205"/>
                  <a:pt x="225" y="218"/>
                </a:cubicBezTo>
                <a:cubicBezTo>
                  <a:pt x="199" y="233"/>
                  <a:pt x="176" y="211"/>
                  <a:pt x="190" y="184"/>
                </a:cubicBezTo>
                <a:cubicBezTo>
                  <a:pt x="195" y="170"/>
                  <a:pt x="213" y="124"/>
                  <a:pt x="173" y="129"/>
                </a:cubicBezTo>
                <a:cubicBezTo>
                  <a:pt x="159" y="132"/>
                  <a:pt x="152" y="154"/>
                  <a:pt x="152" y="162"/>
                </a:cubicBezTo>
                <a:cubicBezTo>
                  <a:pt x="152" y="167"/>
                  <a:pt x="149" y="178"/>
                  <a:pt x="157" y="185"/>
                </a:cubicBezTo>
                <a:cubicBezTo>
                  <a:pt x="155" y="194"/>
                  <a:pt x="142" y="242"/>
                  <a:pt x="137" y="267"/>
                </a:cubicBezTo>
                <a:cubicBezTo>
                  <a:pt x="136" y="291"/>
                  <a:pt x="137" y="309"/>
                  <a:pt x="139" y="310"/>
                </a:cubicBezTo>
                <a:cubicBezTo>
                  <a:pt x="141" y="310"/>
                  <a:pt x="154" y="298"/>
                  <a:pt x="165" y="272"/>
                </a:cubicBezTo>
                <a:cubicBezTo>
                  <a:pt x="168" y="263"/>
                  <a:pt x="174" y="241"/>
                  <a:pt x="176" y="230"/>
                </a:cubicBezTo>
                <a:cubicBezTo>
                  <a:pt x="201" y="260"/>
                  <a:pt x="244" y="243"/>
                  <a:pt x="259" y="228"/>
                </a:cubicBezTo>
                <a:cubicBezTo>
                  <a:pt x="273" y="214"/>
                  <a:pt x="286" y="187"/>
                  <a:pt x="286" y="163"/>
                </a:cubicBezTo>
                <a:cubicBezTo>
                  <a:pt x="292" y="97"/>
                  <a:pt x="231" y="67"/>
                  <a:pt x="174" y="7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6" name="Google Shape;5796;p24"/>
          <p:cNvSpPr/>
          <p:nvPr/>
        </p:nvSpPr>
        <p:spPr>
          <a:xfrm>
            <a:off x="3403599" y="4572000"/>
            <a:ext cx="171450" cy="358775"/>
          </a:xfrm>
          <a:custGeom>
            <a:rect b="b" l="l" r="r" t="t"/>
            <a:pathLst>
              <a:path extrusionOk="0" h="378" w="181">
                <a:moveTo>
                  <a:pt x="157" y="291"/>
                </a:moveTo>
                <a:cubicBezTo>
                  <a:pt x="24" y="291"/>
                  <a:pt x="24" y="291"/>
                  <a:pt x="24" y="291"/>
                </a:cubicBezTo>
                <a:cubicBezTo>
                  <a:pt x="10" y="291"/>
                  <a:pt x="0" y="281"/>
                  <a:pt x="0" y="268"/>
                </a:cubicBezTo>
                <a:cubicBezTo>
                  <a:pt x="0" y="268"/>
                  <a:pt x="0" y="110"/>
                  <a:pt x="0" y="87"/>
                </a:cubicBezTo>
                <a:cubicBezTo>
                  <a:pt x="0" y="63"/>
                  <a:pt x="7" y="0"/>
                  <a:pt x="56" y="0"/>
                </a:cubicBezTo>
                <a:cubicBezTo>
                  <a:pt x="103" y="0"/>
                  <a:pt x="75" y="0"/>
                  <a:pt x="122" y="0"/>
                </a:cubicBezTo>
                <a:cubicBezTo>
                  <a:pt x="169" y="0"/>
                  <a:pt x="181" y="63"/>
                  <a:pt x="181" y="87"/>
                </a:cubicBezTo>
                <a:cubicBezTo>
                  <a:pt x="181" y="111"/>
                  <a:pt x="181" y="268"/>
                  <a:pt x="181" y="268"/>
                </a:cubicBezTo>
                <a:cubicBezTo>
                  <a:pt x="181" y="281"/>
                  <a:pt x="170" y="291"/>
                  <a:pt x="157" y="291"/>
                </a:cubicBezTo>
                <a:close/>
                <a:moveTo>
                  <a:pt x="109" y="362"/>
                </a:moveTo>
                <a:cubicBezTo>
                  <a:pt x="109" y="370"/>
                  <a:pt x="102" y="378"/>
                  <a:pt x="93" y="378"/>
                </a:cubicBezTo>
                <a:cubicBezTo>
                  <a:pt x="86" y="378"/>
                  <a:pt x="86" y="378"/>
                  <a:pt x="86" y="378"/>
                </a:cubicBezTo>
                <a:cubicBezTo>
                  <a:pt x="77" y="378"/>
                  <a:pt x="70" y="370"/>
                  <a:pt x="70" y="362"/>
                </a:cubicBezTo>
                <a:cubicBezTo>
                  <a:pt x="70" y="298"/>
                  <a:pt x="70" y="298"/>
                  <a:pt x="70" y="298"/>
                </a:cubicBezTo>
                <a:cubicBezTo>
                  <a:pt x="109" y="298"/>
                  <a:pt x="109" y="298"/>
                  <a:pt x="109" y="298"/>
                </a:cubicBezTo>
                <a:cubicBezTo>
                  <a:pt x="109" y="362"/>
                  <a:pt x="109" y="362"/>
                  <a:pt x="109" y="3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7" name="Google Shape;5797;p24"/>
          <p:cNvSpPr/>
          <p:nvPr/>
        </p:nvSpPr>
        <p:spPr>
          <a:xfrm>
            <a:off x="2825749" y="3984625"/>
            <a:ext cx="238125" cy="358775"/>
          </a:xfrm>
          <a:custGeom>
            <a:rect b="b" l="l" r="r" t="t"/>
            <a:pathLst>
              <a:path extrusionOk="0" h="379" w="251">
                <a:moveTo>
                  <a:pt x="132" y="131"/>
                </a:moveTo>
                <a:cubicBezTo>
                  <a:pt x="50" y="131"/>
                  <a:pt x="0" y="131"/>
                  <a:pt x="2" y="100"/>
                </a:cubicBezTo>
                <a:cubicBezTo>
                  <a:pt x="4" y="81"/>
                  <a:pt x="27" y="82"/>
                  <a:pt x="27" y="82"/>
                </a:cubicBezTo>
                <a:cubicBezTo>
                  <a:pt x="27" y="82"/>
                  <a:pt x="28" y="68"/>
                  <a:pt x="47" y="75"/>
                </a:cubicBezTo>
                <a:cubicBezTo>
                  <a:pt x="56" y="55"/>
                  <a:pt x="75" y="53"/>
                  <a:pt x="90" y="64"/>
                </a:cubicBezTo>
                <a:cubicBezTo>
                  <a:pt x="105" y="51"/>
                  <a:pt x="125" y="47"/>
                  <a:pt x="148" y="79"/>
                </a:cubicBezTo>
                <a:cubicBezTo>
                  <a:pt x="187" y="58"/>
                  <a:pt x="204" y="83"/>
                  <a:pt x="214" y="96"/>
                </a:cubicBezTo>
                <a:cubicBezTo>
                  <a:pt x="225" y="88"/>
                  <a:pt x="251" y="86"/>
                  <a:pt x="251" y="105"/>
                </a:cubicBezTo>
                <a:cubicBezTo>
                  <a:pt x="251" y="128"/>
                  <a:pt x="213" y="131"/>
                  <a:pt x="132" y="131"/>
                </a:cubicBezTo>
                <a:close/>
                <a:moveTo>
                  <a:pt x="216" y="89"/>
                </a:moveTo>
                <a:cubicBezTo>
                  <a:pt x="206" y="77"/>
                  <a:pt x="199" y="69"/>
                  <a:pt x="183" y="67"/>
                </a:cubicBezTo>
                <a:cubicBezTo>
                  <a:pt x="203" y="54"/>
                  <a:pt x="231" y="54"/>
                  <a:pt x="240" y="85"/>
                </a:cubicBezTo>
                <a:cubicBezTo>
                  <a:pt x="240" y="85"/>
                  <a:pt x="222" y="81"/>
                  <a:pt x="216" y="89"/>
                </a:cubicBezTo>
                <a:close/>
                <a:moveTo>
                  <a:pt x="184" y="60"/>
                </a:moveTo>
                <a:cubicBezTo>
                  <a:pt x="179" y="63"/>
                  <a:pt x="176" y="64"/>
                  <a:pt x="176" y="64"/>
                </a:cubicBezTo>
                <a:cubicBezTo>
                  <a:pt x="176" y="64"/>
                  <a:pt x="162" y="26"/>
                  <a:pt x="125" y="32"/>
                </a:cubicBezTo>
                <a:cubicBezTo>
                  <a:pt x="125" y="32"/>
                  <a:pt x="135" y="20"/>
                  <a:pt x="158" y="22"/>
                </a:cubicBezTo>
                <a:cubicBezTo>
                  <a:pt x="181" y="26"/>
                  <a:pt x="183" y="42"/>
                  <a:pt x="183" y="42"/>
                </a:cubicBezTo>
                <a:cubicBezTo>
                  <a:pt x="183" y="42"/>
                  <a:pt x="197" y="20"/>
                  <a:pt x="218" y="31"/>
                </a:cubicBezTo>
                <a:cubicBezTo>
                  <a:pt x="241" y="41"/>
                  <a:pt x="233" y="62"/>
                  <a:pt x="233" y="62"/>
                </a:cubicBezTo>
                <a:cubicBezTo>
                  <a:pt x="233" y="62"/>
                  <a:pt x="213" y="44"/>
                  <a:pt x="184" y="60"/>
                </a:cubicBezTo>
                <a:close/>
                <a:moveTo>
                  <a:pt x="184" y="33"/>
                </a:moveTo>
                <a:cubicBezTo>
                  <a:pt x="182" y="25"/>
                  <a:pt x="165" y="18"/>
                  <a:pt x="165" y="18"/>
                </a:cubicBezTo>
                <a:cubicBezTo>
                  <a:pt x="181" y="7"/>
                  <a:pt x="201" y="8"/>
                  <a:pt x="210" y="24"/>
                </a:cubicBezTo>
                <a:cubicBezTo>
                  <a:pt x="194" y="23"/>
                  <a:pt x="191" y="28"/>
                  <a:pt x="184" y="33"/>
                </a:cubicBezTo>
                <a:close/>
                <a:moveTo>
                  <a:pt x="118" y="31"/>
                </a:moveTo>
                <a:cubicBezTo>
                  <a:pt x="118" y="31"/>
                  <a:pt x="103" y="33"/>
                  <a:pt x="103" y="37"/>
                </a:cubicBezTo>
                <a:cubicBezTo>
                  <a:pt x="91" y="27"/>
                  <a:pt x="76" y="27"/>
                  <a:pt x="76" y="27"/>
                </a:cubicBezTo>
                <a:cubicBezTo>
                  <a:pt x="76" y="27"/>
                  <a:pt x="78" y="0"/>
                  <a:pt x="102" y="0"/>
                </a:cubicBezTo>
                <a:cubicBezTo>
                  <a:pt x="126" y="0"/>
                  <a:pt x="139" y="14"/>
                  <a:pt x="138" y="19"/>
                </a:cubicBezTo>
                <a:cubicBezTo>
                  <a:pt x="121" y="23"/>
                  <a:pt x="118" y="31"/>
                  <a:pt x="118" y="31"/>
                </a:cubicBezTo>
                <a:close/>
                <a:moveTo>
                  <a:pt x="157" y="48"/>
                </a:moveTo>
                <a:cubicBezTo>
                  <a:pt x="171" y="62"/>
                  <a:pt x="169" y="65"/>
                  <a:pt x="169" y="65"/>
                </a:cubicBezTo>
                <a:cubicBezTo>
                  <a:pt x="169" y="65"/>
                  <a:pt x="159" y="66"/>
                  <a:pt x="150" y="71"/>
                </a:cubicBezTo>
                <a:cubicBezTo>
                  <a:pt x="135" y="52"/>
                  <a:pt x="113" y="39"/>
                  <a:pt x="90" y="56"/>
                </a:cubicBezTo>
                <a:cubicBezTo>
                  <a:pt x="68" y="46"/>
                  <a:pt x="53" y="53"/>
                  <a:pt x="44" y="68"/>
                </a:cubicBezTo>
                <a:cubicBezTo>
                  <a:pt x="33" y="64"/>
                  <a:pt x="27" y="72"/>
                  <a:pt x="27" y="72"/>
                </a:cubicBezTo>
                <a:cubicBezTo>
                  <a:pt x="27" y="72"/>
                  <a:pt x="31" y="37"/>
                  <a:pt x="60" y="32"/>
                </a:cubicBezTo>
                <a:cubicBezTo>
                  <a:pt x="89" y="28"/>
                  <a:pt x="102" y="43"/>
                  <a:pt x="102" y="43"/>
                </a:cubicBezTo>
                <a:cubicBezTo>
                  <a:pt x="102" y="43"/>
                  <a:pt x="130" y="23"/>
                  <a:pt x="157" y="48"/>
                </a:cubicBezTo>
                <a:close/>
                <a:moveTo>
                  <a:pt x="46" y="137"/>
                </a:moveTo>
                <a:cubicBezTo>
                  <a:pt x="46" y="137"/>
                  <a:pt x="80" y="367"/>
                  <a:pt x="73" y="367"/>
                </a:cubicBezTo>
                <a:cubicBezTo>
                  <a:pt x="66" y="367"/>
                  <a:pt x="59" y="359"/>
                  <a:pt x="59" y="359"/>
                </a:cubicBezTo>
                <a:cubicBezTo>
                  <a:pt x="2" y="123"/>
                  <a:pt x="2" y="123"/>
                  <a:pt x="2" y="123"/>
                </a:cubicBezTo>
                <a:cubicBezTo>
                  <a:pt x="20" y="138"/>
                  <a:pt x="46" y="137"/>
                  <a:pt x="46" y="137"/>
                </a:cubicBezTo>
                <a:close/>
                <a:moveTo>
                  <a:pt x="98" y="140"/>
                </a:moveTo>
                <a:cubicBezTo>
                  <a:pt x="98" y="140"/>
                  <a:pt x="105" y="336"/>
                  <a:pt x="105" y="375"/>
                </a:cubicBezTo>
                <a:cubicBezTo>
                  <a:pt x="96" y="376"/>
                  <a:pt x="85" y="370"/>
                  <a:pt x="85" y="370"/>
                </a:cubicBezTo>
                <a:cubicBezTo>
                  <a:pt x="64" y="138"/>
                  <a:pt x="64" y="138"/>
                  <a:pt x="64" y="138"/>
                </a:cubicBezTo>
                <a:cubicBezTo>
                  <a:pt x="98" y="140"/>
                  <a:pt x="98" y="140"/>
                  <a:pt x="98" y="140"/>
                </a:cubicBezTo>
                <a:close/>
                <a:moveTo>
                  <a:pt x="142" y="139"/>
                </a:moveTo>
                <a:cubicBezTo>
                  <a:pt x="142" y="139"/>
                  <a:pt x="138" y="356"/>
                  <a:pt x="138" y="377"/>
                </a:cubicBezTo>
                <a:cubicBezTo>
                  <a:pt x="129" y="379"/>
                  <a:pt x="119" y="377"/>
                  <a:pt x="119" y="377"/>
                </a:cubicBezTo>
                <a:cubicBezTo>
                  <a:pt x="119" y="377"/>
                  <a:pt x="107" y="139"/>
                  <a:pt x="112" y="139"/>
                </a:cubicBezTo>
                <a:cubicBezTo>
                  <a:pt x="116" y="139"/>
                  <a:pt x="142" y="139"/>
                  <a:pt x="142" y="139"/>
                </a:cubicBezTo>
                <a:close/>
                <a:moveTo>
                  <a:pt x="194" y="137"/>
                </a:moveTo>
                <a:cubicBezTo>
                  <a:pt x="194" y="137"/>
                  <a:pt x="172" y="365"/>
                  <a:pt x="171" y="369"/>
                </a:cubicBezTo>
                <a:cubicBezTo>
                  <a:pt x="170" y="372"/>
                  <a:pt x="151" y="374"/>
                  <a:pt x="151" y="374"/>
                </a:cubicBezTo>
                <a:cubicBezTo>
                  <a:pt x="157" y="139"/>
                  <a:pt x="157" y="139"/>
                  <a:pt x="157" y="139"/>
                </a:cubicBezTo>
                <a:cubicBezTo>
                  <a:pt x="194" y="137"/>
                  <a:pt x="194" y="137"/>
                  <a:pt x="194" y="137"/>
                </a:cubicBezTo>
                <a:close/>
                <a:moveTo>
                  <a:pt x="251" y="124"/>
                </a:moveTo>
                <a:cubicBezTo>
                  <a:pt x="245" y="150"/>
                  <a:pt x="200" y="350"/>
                  <a:pt x="198" y="356"/>
                </a:cubicBezTo>
                <a:cubicBezTo>
                  <a:pt x="196" y="362"/>
                  <a:pt x="183" y="366"/>
                  <a:pt x="183" y="366"/>
                </a:cubicBezTo>
                <a:cubicBezTo>
                  <a:pt x="183" y="366"/>
                  <a:pt x="211" y="147"/>
                  <a:pt x="211" y="137"/>
                </a:cubicBezTo>
                <a:cubicBezTo>
                  <a:pt x="217" y="137"/>
                  <a:pt x="241" y="135"/>
                  <a:pt x="251" y="1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8" name="Google Shape;5798;p24"/>
          <p:cNvSpPr/>
          <p:nvPr/>
        </p:nvSpPr>
        <p:spPr>
          <a:xfrm>
            <a:off x="4987924" y="1257300"/>
            <a:ext cx="322263" cy="357188"/>
          </a:xfrm>
          <a:custGeom>
            <a:rect b="b" l="l" r="r" t="t"/>
            <a:pathLst>
              <a:path extrusionOk="0" h="378" w="340">
                <a:moveTo>
                  <a:pt x="310" y="363"/>
                </a:moveTo>
                <a:cubicBezTo>
                  <a:pt x="287" y="363"/>
                  <a:pt x="287" y="363"/>
                  <a:pt x="287" y="363"/>
                </a:cubicBezTo>
                <a:cubicBezTo>
                  <a:pt x="287" y="364"/>
                  <a:pt x="287" y="368"/>
                  <a:pt x="287" y="369"/>
                </a:cubicBezTo>
                <a:cubicBezTo>
                  <a:pt x="287" y="374"/>
                  <a:pt x="285" y="378"/>
                  <a:pt x="280" y="378"/>
                </a:cubicBezTo>
                <a:cubicBezTo>
                  <a:pt x="242" y="378"/>
                  <a:pt x="242" y="378"/>
                  <a:pt x="242" y="378"/>
                </a:cubicBezTo>
                <a:cubicBezTo>
                  <a:pt x="237" y="378"/>
                  <a:pt x="234" y="375"/>
                  <a:pt x="234" y="370"/>
                </a:cubicBezTo>
                <a:cubicBezTo>
                  <a:pt x="234" y="370"/>
                  <a:pt x="234" y="364"/>
                  <a:pt x="234" y="363"/>
                </a:cubicBezTo>
                <a:cubicBezTo>
                  <a:pt x="114" y="363"/>
                  <a:pt x="114" y="363"/>
                  <a:pt x="114" y="363"/>
                </a:cubicBezTo>
                <a:cubicBezTo>
                  <a:pt x="114" y="364"/>
                  <a:pt x="114" y="370"/>
                  <a:pt x="114" y="370"/>
                </a:cubicBezTo>
                <a:cubicBezTo>
                  <a:pt x="114" y="375"/>
                  <a:pt x="111" y="378"/>
                  <a:pt x="106" y="378"/>
                </a:cubicBezTo>
                <a:cubicBezTo>
                  <a:pt x="61" y="378"/>
                  <a:pt x="61" y="378"/>
                  <a:pt x="61" y="378"/>
                </a:cubicBezTo>
                <a:cubicBezTo>
                  <a:pt x="55" y="378"/>
                  <a:pt x="53" y="375"/>
                  <a:pt x="53" y="370"/>
                </a:cubicBezTo>
                <a:cubicBezTo>
                  <a:pt x="53" y="370"/>
                  <a:pt x="53" y="364"/>
                  <a:pt x="53" y="363"/>
                </a:cubicBezTo>
                <a:cubicBezTo>
                  <a:pt x="30" y="363"/>
                  <a:pt x="30" y="363"/>
                  <a:pt x="30" y="363"/>
                </a:cubicBezTo>
                <a:cubicBezTo>
                  <a:pt x="15" y="363"/>
                  <a:pt x="0" y="348"/>
                  <a:pt x="0" y="333"/>
                </a:cubicBezTo>
                <a:cubicBezTo>
                  <a:pt x="0" y="83"/>
                  <a:pt x="0" y="83"/>
                  <a:pt x="0" y="83"/>
                </a:cubicBezTo>
                <a:cubicBezTo>
                  <a:pt x="340" y="83"/>
                  <a:pt x="340" y="83"/>
                  <a:pt x="340" y="83"/>
                </a:cubicBezTo>
                <a:cubicBezTo>
                  <a:pt x="340" y="333"/>
                  <a:pt x="340" y="333"/>
                  <a:pt x="340" y="333"/>
                </a:cubicBezTo>
                <a:cubicBezTo>
                  <a:pt x="340" y="348"/>
                  <a:pt x="325" y="363"/>
                  <a:pt x="310" y="363"/>
                </a:cubicBezTo>
                <a:close/>
                <a:moveTo>
                  <a:pt x="170" y="121"/>
                </a:moveTo>
                <a:cubicBezTo>
                  <a:pt x="114" y="121"/>
                  <a:pt x="68" y="167"/>
                  <a:pt x="68" y="223"/>
                </a:cubicBezTo>
                <a:cubicBezTo>
                  <a:pt x="68" y="279"/>
                  <a:pt x="114" y="325"/>
                  <a:pt x="170" y="325"/>
                </a:cubicBezTo>
                <a:cubicBezTo>
                  <a:pt x="227" y="325"/>
                  <a:pt x="272" y="279"/>
                  <a:pt x="272" y="223"/>
                </a:cubicBezTo>
                <a:cubicBezTo>
                  <a:pt x="272" y="167"/>
                  <a:pt x="227" y="121"/>
                  <a:pt x="170" y="121"/>
                </a:cubicBezTo>
                <a:close/>
                <a:moveTo>
                  <a:pt x="170" y="310"/>
                </a:moveTo>
                <a:cubicBezTo>
                  <a:pt x="122" y="310"/>
                  <a:pt x="83" y="271"/>
                  <a:pt x="83" y="223"/>
                </a:cubicBezTo>
                <a:cubicBezTo>
                  <a:pt x="83" y="175"/>
                  <a:pt x="122" y="136"/>
                  <a:pt x="170" y="136"/>
                </a:cubicBezTo>
                <a:cubicBezTo>
                  <a:pt x="218" y="136"/>
                  <a:pt x="257" y="175"/>
                  <a:pt x="257" y="223"/>
                </a:cubicBezTo>
                <a:cubicBezTo>
                  <a:pt x="257" y="271"/>
                  <a:pt x="218" y="310"/>
                  <a:pt x="170" y="310"/>
                </a:cubicBezTo>
                <a:close/>
                <a:moveTo>
                  <a:pt x="170" y="159"/>
                </a:moveTo>
                <a:cubicBezTo>
                  <a:pt x="135" y="159"/>
                  <a:pt x="106" y="188"/>
                  <a:pt x="106" y="223"/>
                </a:cubicBezTo>
                <a:cubicBezTo>
                  <a:pt x="106" y="258"/>
                  <a:pt x="135" y="287"/>
                  <a:pt x="170" y="287"/>
                </a:cubicBezTo>
                <a:cubicBezTo>
                  <a:pt x="206" y="287"/>
                  <a:pt x="234" y="258"/>
                  <a:pt x="234" y="223"/>
                </a:cubicBezTo>
                <a:cubicBezTo>
                  <a:pt x="234" y="188"/>
                  <a:pt x="206" y="159"/>
                  <a:pt x="170" y="159"/>
                </a:cubicBezTo>
                <a:close/>
                <a:moveTo>
                  <a:pt x="0" y="27"/>
                </a:moveTo>
                <a:cubicBezTo>
                  <a:pt x="0" y="12"/>
                  <a:pt x="13" y="0"/>
                  <a:pt x="28" y="0"/>
                </a:cubicBezTo>
                <a:cubicBezTo>
                  <a:pt x="313" y="0"/>
                  <a:pt x="313" y="0"/>
                  <a:pt x="313" y="0"/>
                </a:cubicBezTo>
                <a:cubicBezTo>
                  <a:pt x="328" y="0"/>
                  <a:pt x="340" y="12"/>
                  <a:pt x="340" y="27"/>
                </a:cubicBezTo>
                <a:cubicBezTo>
                  <a:pt x="340" y="68"/>
                  <a:pt x="340" y="68"/>
                  <a:pt x="340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295" y="53"/>
                </a:moveTo>
                <a:cubicBezTo>
                  <a:pt x="302" y="53"/>
                  <a:pt x="310" y="46"/>
                  <a:pt x="310" y="38"/>
                </a:cubicBezTo>
                <a:cubicBezTo>
                  <a:pt x="310" y="30"/>
                  <a:pt x="302" y="23"/>
                  <a:pt x="295" y="23"/>
                </a:cubicBezTo>
                <a:cubicBezTo>
                  <a:pt x="287" y="23"/>
                  <a:pt x="280" y="30"/>
                  <a:pt x="280" y="38"/>
                </a:cubicBezTo>
                <a:cubicBezTo>
                  <a:pt x="280" y="46"/>
                  <a:pt x="287" y="53"/>
                  <a:pt x="295" y="53"/>
                </a:cubicBezTo>
                <a:close/>
                <a:moveTo>
                  <a:pt x="242" y="53"/>
                </a:moveTo>
                <a:cubicBezTo>
                  <a:pt x="250" y="53"/>
                  <a:pt x="257" y="46"/>
                  <a:pt x="257" y="38"/>
                </a:cubicBezTo>
                <a:cubicBezTo>
                  <a:pt x="257" y="30"/>
                  <a:pt x="250" y="23"/>
                  <a:pt x="242" y="23"/>
                </a:cubicBezTo>
                <a:cubicBezTo>
                  <a:pt x="234" y="23"/>
                  <a:pt x="227" y="30"/>
                  <a:pt x="227" y="38"/>
                </a:cubicBezTo>
                <a:cubicBezTo>
                  <a:pt x="227" y="46"/>
                  <a:pt x="234" y="53"/>
                  <a:pt x="242" y="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9" name="Google Shape;5799;p24"/>
          <p:cNvSpPr/>
          <p:nvPr/>
        </p:nvSpPr>
        <p:spPr>
          <a:xfrm>
            <a:off x="1092199" y="4570413"/>
            <a:ext cx="361950" cy="360363"/>
          </a:xfrm>
          <a:custGeom>
            <a:rect b="b" l="l" r="r" t="t"/>
            <a:pathLst>
              <a:path extrusionOk="0" h="382" w="382">
                <a:moveTo>
                  <a:pt x="365" y="305"/>
                </a:moveTo>
                <a:cubicBezTo>
                  <a:pt x="97" y="380"/>
                  <a:pt x="97" y="380"/>
                  <a:pt x="97" y="380"/>
                </a:cubicBezTo>
                <a:cubicBezTo>
                  <a:pt x="89" y="382"/>
                  <a:pt x="81" y="378"/>
                  <a:pt x="79" y="371"/>
                </a:cubicBezTo>
                <a:cubicBezTo>
                  <a:pt x="34" y="214"/>
                  <a:pt x="34" y="214"/>
                  <a:pt x="34" y="214"/>
                </a:cubicBezTo>
                <a:cubicBezTo>
                  <a:pt x="32" y="207"/>
                  <a:pt x="37" y="200"/>
                  <a:pt x="45" y="198"/>
                </a:cubicBezTo>
                <a:cubicBezTo>
                  <a:pt x="99" y="181"/>
                  <a:pt x="99" y="181"/>
                  <a:pt x="99" y="181"/>
                </a:cubicBezTo>
                <a:cubicBezTo>
                  <a:pt x="84" y="241"/>
                  <a:pt x="84" y="241"/>
                  <a:pt x="84" y="241"/>
                </a:cubicBezTo>
                <a:cubicBezTo>
                  <a:pt x="129" y="226"/>
                  <a:pt x="129" y="226"/>
                  <a:pt x="129" y="226"/>
                </a:cubicBezTo>
                <a:cubicBezTo>
                  <a:pt x="143" y="167"/>
                  <a:pt x="143" y="167"/>
                  <a:pt x="143" y="167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166" y="211"/>
                  <a:pt x="166" y="211"/>
                  <a:pt x="166" y="211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25" y="137"/>
                  <a:pt x="225" y="137"/>
                  <a:pt x="225" y="137"/>
                </a:cubicBezTo>
                <a:cubicBezTo>
                  <a:pt x="262" y="123"/>
                  <a:pt x="262" y="123"/>
                  <a:pt x="262" y="123"/>
                </a:cubicBezTo>
                <a:cubicBezTo>
                  <a:pt x="247" y="181"/>
                  <a:pt x="247" y="181"/>
                  <a:pt x="247" y="181"/>
                </a:cubicBezTo>
                <a:cubicBezTo>
                  <a:pt x="291" y="167"/>
                  <a:pt x="291" y="167"/>
                  <a:pt x="291" y="167"/>
                </a:cubicBezTo>
                <a:cubicBezTo>
                  <a:pt x="299" y="108"/>
                  <a:pt x="299" y="108"/>
                  <a:pt x="299" y="108"/>
                </a:cubicBezTo>
                <a:cubicBezTo>
                  <a:pt x="299" y="108"/>
                  <a:pt x="321" y="94"/>
                  <a:pt x="335" y="93"/>
                </a:cubicBezTo>
                <a:cubicBezTo>
                  <a:pt x="341" y="95"/>
                  <a:pt x="351" y="137"/>
                  <a:pt x="351" y="137"/>
                </a:cubicBezTo>
                <a:cubicBezTo>
                  <a:pt x="380" y="282"/>
                  <a:pt x="380" y="282"/>
                  <a:pt x="380" y="282"/>
                </a:cubicBezTo>
                <a:cubicBezTo>
                  <a:pt x="382" y="289"/>
                  <a:pt x="373" y="303"/>
                  <a:pt x="365" y="305"/>
                </a:cubicBezTo>
                <a:close/>
                <a:moveTo>
                  <a:pt x="233" y="21"/>
                </a:moveTo>
                <a:cubicBezTo>
                  <a:pt x="269" y="5"/>
                  <a:pt x="269" y="5"/>
                  <a:pt x="269" y="5"/>
                </a:cubicBezTo>
                <a:cubicBezTo>
                  <a:pt x="277" y="0"/>
                  <a:pt x="287" y="4"/>
                  <a:pt x="291" y="12"/>
                </a:cubicBezTo>
                <a:cubicBezTo>
                  <a:pt x="321" y="49"/>
                  <a:pt x="321" y="49"/>
                  <a:pt x="321" y="49"/>
                </a:cubicBezTo>
                <a:cubicBezTo>
                  <a:pt x="291" y="63"/>
                  <a:pt x="291" y="63"/>
                  <a:pt x="291" y="63"/>
                </a:cubicBezTo>
                <a:cubicBezTo>
                  <a:pt x="233" y="21"/>
                  <a:pt x="233" y="21"/>
                  <a:pt x="233" y="21"/>
                </a:cubicBezTo>
                <a:close/>
                <a:moveTo>
                  <a:pt x="262" y="78"/>
                </a:moveTo>
                <a:cubicBezTo>
                  <a:pt x="217" y="100"/>
                  <a:pt x="217" y="100"/>
                  <a:pt x="217" y="100"/>
                </a:cubicBezTo>
                <a:cubicBezTo>
                  <a:pt x="158" y="63"/>
                  <a:pt x="158" y="63"/>
                  <a:pt x="158" y="63"/>
                </a:cubicBezTo>
                <a:cubicBezTo>
                  <a:pt x="203" y="41"/>
                  <a:pt x="203" y="41"/>
                  <a:pt x="203" y="41"/>
                </a:cubicBezTo>
                <a:cubicBezTo>
                  <a:pt x="262" y="78"/>
                  <a:pt x="262" y="78"/>
                  <a:pt x="262" y="78"/>
                </a:cubicBezTo>
                <a:close/>
                <a:moveTo>
                  <a:pt x="129" y="145"/>
                </a:moveTo>
                <a:cubicBezTo>
                  <a:pt x="69" y="108"/>
                  <a:pt x="69" y="108"/>
                  <a:pt x="69" y="108"/>
                </a:cubicBezTo>
                <a:cubicBezTo>
                  <a:pt x="116" y="84"/>
                  <a:pt x="116" y="84"/>
                  <a:pt x="116" y="84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29" y="145"/>
                  <a:pt x="129" y="145"/>
                  <a:pt x="129" y="145"/>
                </a:cubicBezTo>
                <a:close/>
                <a:moveTo>
                  <a:pt x="43" y="194"/>
                </a:moveTo>
                <a:cubicBezTo>
                  <a:pt x="35" y="198"/>
                  <a:pt x="25" y="196"/>
                  <a:pt x="20" y="188"/>
                </a:cubicBezTo>
                <a:cubicBezTo>
                  <a:pt x="5" y="163"/>
                  <a:pt x="5" y="163"/>
                  <a:pt x="5" y="163"/>
                </a:cubicBezTo>
                <a:cubicBezTo>
                  <a:pt x="0" y="155"/>
                  <a:pt x="3" y="146"/>
                  <a:pt x="11" y="141"/>
                </a:cubicBezTo>
                <a:cubicBezTo>
                  <a:pt x="32" y="130"/>
                  <a:pt x="32" y="130"/>
                  <a:pt x="32" y="130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43" y="194"/>
                  <a:pt x="43" y="194"/>
                  <a:pt x="43" y="19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0" name="Google Shape;5800;p24"/>
          <p:cNvSpPr/>
          <p:nvPr/>
        </p:nvSpPr>
        <p:spPr>
          <a:xfrm>
            <a:off x="7702549" y="180975"/>
            <a:ext cx="369888" cy="357188"/>
          </a:xfrm>
          <a:custGeom>
            <a:rect b="b" l="l" r="r" t="t"/>
            <a:pathLst>
              <a:path extrusionOk="0" h="378" w="391">
                <a:moveTo>
                  <a:pt x="148" y="378"/>
                </a:moveTo>
                <a:cubicBezTo>
                  <a:pt x="148" y="378"/>
                  <a:pt x="0" y="295"/>
                  <a:pt x="94" y="147"/>
                </a:cubicBezTo>
                <a:cubicBezTo>
                  <a:pt x="123" y="103"/>
                  <a:pt x="116" y="104"/>
                  <a:pt x="142" y="59"/>
                </a:cubicBezTo>
                <a:cubicBezTo>
                  <a:pt x="168" y="15"/>
                  <a:pt x="210" y="0"/>
                  <a:pt x="202" y="0"/>
                </a:cubicBezTo>
                <a:cubicBezTo>
                  <a:pt x="199" y="0"/>
                  <a:pt x="168" y="83"/>
                  <a:pt x="231" y="139"/>
                </a:cubicBezTo>
                <a:cubicBezTo>
                  <a:pt x="254" y="163"/>
                  <a:pt x="257" y="176"/>
                  <a:pt x="257" y="176"/>
                </a:cubicBezTo>
                <a:cubicBezTo>
                  <a:pt x="257" y="176"/>
                  <a:pt x="264" y="155"/>
                  <a:pt x="257" y="122"/>
                </a:cubicBezTo>
                <a:cubicBezTo>
                  <a:pt x="250" y="90"/>
                  <a:pt x="265" y="70"/>
                  <a:pt x="276" y="60"/>
                </a:cubicBezTo>
                <a:cubicBezTo>
                  <a:pt x="275" y="93"/>
                  <a:pt x="341" y="121"/>
                  <a:pt x="365" y="166"/>
                </a:cubicBezTo>
                <a:cubicBezTo>
                  <a:pt x="389" y="210"/>
                  <a:pt x="391" y="251"/>
                  <a:pt x="320" y="347"/>
                </a:cubicBezTo>
                <a:cubicBezTo>
                  <a:pt x="341" y="259"/>
                  <a:pt x="359" y="200"/>
                  <a:pt x="283" y="151"/>
                </a:cubicBezTo>
                <a:cubicBezTo>
                  <a:pt x="285" y="231"/>
                  <a:pt x="242" y="279"/>
                  <a:pt x="242" y="279"/>
                </a:cubicBezTo>
                <a:cubicBezTo>
                  <a:pt x="242" y="279"/>
                  <a:pt x="231" y="244"/>
                  <a:pt x="207" y="204"/>
                </a:cubicBezTo>
                <a:cubicBezTo>
                  <a:pt x="183" y="164"/>
                  <a:pt x="156" y="152"/>
                  <a:pt x="152" y="105"/>
                </a:cubicBezTo>
                <a:cubicBezTo>
                  <a:pt x="142" y="149"/>
                  <a:pt x="132" y="136"/>
                  <a:pt x="97" y="211"/>
                </a:cubicBezTo>
                <a:cubicBezTo>
                  <a:pt x="62" y="295"/>
                  <a:pt x="148" y="378"/>
                  <a:pt x="148" y="37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1" name="Google Shape;5801;p24"/>
          <p:cNvSpPr/>
          <p:nvPr/>
        </p:nvSpPr>
        <p:spPr>
          <a:xfrm>
            <a:off x="3309937" y="1879600"/>
            <a:ext cx="357188" cy="177800"/>
          </a:xfrm>
          <a:custGeom>
            <a:rect b="b" l="l" r="r" t="t"/>
            <a:pathLst>
              <a:path extrusionOk="0" h="188" w="378">
                <a:moveTo>
                  <a:pt x="189" y="188"/>
                </a:moveTo>
                <a:cubicBezTo>
                  <a:pt x="85" y="188"/>
                  <a:pt x="0" y="124"/>
                  <a:pt x="0" y="94"/>
                </a:cubicBezTo>
                <a:cubicBezTo>
                  <a:pt x="0" y="64"/>
                  <a:pt x="85" y="0"/>
                  <a:pt x="189" y="0"/>
                </a:cubicBezTo>
                <a:cubicBezTo>
                  <a:pt x="294" y="0"/>
                  <a:pt x="378" y="71"/>
                  <a:pt x="378" y="94"/>
                </a:cubicBezTo>
                <a:cubicBezTo>
                  <a:pt x="378" y="117"/>
                  <a:pt x="294" y="188"/>
                  <a:pt x="189" y="188"/>
                </a:cubicBezTo>
                <a:close/>
                <a:moveTo>
                  <a:pt x="258" y="46"/>
                </a:moveTo>
                <a:cubicBezTo>
                  <a:pt x="246" y="46"/>
                  <a:pt x="246" y="46"/>
                  <a:pt x="246" y="46"/>
                </a:cubicBezTo>
                <a:cubicBezTo>
                  <a:pt x="246" y="40"/>
                  <a:pt x="245" y="37"/>
                  <a:pt x="244" y="37"/>
                </a:cubicBezTo>
                <a:cubicBezTo>
                  <a:pt x="242" y="37"/>
                  <a:pt x="241" y="40"/>
                  <a:pt x="241" y="46"/>
                </a:cubicBezTo>
                <a:cubicBezTo>
                  <a:pt x="229" y="46"/>
                  <a:pt x="229" y="46"/>
                  <a:pt x="229" y="46"/>
                </a:cubicBezTo>
                <a:cubicBezTo>
                  <a:pt x="228" y="41"/>
                  <a:pt x="227" y="38"/>
                  <a:pt x="226" y="38"/>
                </a:cubicBezTo>
                <a:cubicBezTo>
                  <a:pt x="225" y="38"/>
                  <a:pt x="224" y="41"/>
                  <a:pt x="223" y="46"/>
                </a:cubicBezTo>
                <a:cubicBezTo>
                  <a:pt x="211" y="46"/>
                  <a:pt x="211" y="46"/>
                  <a:pt x="211" y="46"/>
                </a:cubicBezTo>
                <a:cubicBezTo>
                  <a:pt x="211" y="41"/>
                  <a:pt x="210" y="38"/>
                  <a:pt x="209" y="38"/>
                </a:cubicBezTo>
                <a:cubicBezTo>
                  <a:pt x="208" y="38"/>
                  <a:pt x="207" y="41"/>
                  <a:pt x="206" y="46"/>
                </a:cubicBezTo>
                <a:cubicBezTo>
                  <a:pt x="195" y="46"/>
                  <a:pt x="195" y="46"/>
                  <a:pt x="195" y="46"/>
                </a:cubicBezTo>
                <a:cubicBezTo>
                  <a:pt x="194" y="42"/>
                  <a:pt x="193" y="39"/>
                  <a:pt x="192" y="39"/>
                </a:cubicBezTo>
                <a:cubicBezTo>
                  <a:pt x="191" y="39"/>
                  <a:pt x="190" y="42"/>
                  <a:pt x="189" y="46"/>
                </a:cubicBezTo>
                <a:cubicBezTo>
                  <a:pt x="178" y="46"/>
                  <a:pt x="178" y="46"/>
                  <a:pt x="178" y="46"/>
                </a:cubicBezTo>
                <a:cubicBezTo>
                  <a:pt x="178" y="42"/>
                  <a:pt x="177" y="39"/>
                  <a:pt x="176" y="39"/>
                </a:cubicBezTo>
                <a:cubicBezTo>
                  <a:pt x="175" y="39"/>
                  <a:pt x="174" y="42"/>
                  <a:pt x="173" y="46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0" y="42"/>
                  <a:pt x="159" y="39"/>
                  <a:pt x="158" y="39"/>
                </a:cubicBezTo>
                <a:cubicBezTo>
                  <a:pt x="157" y="39"/>
                  <a:pt x="156" y="42"/>
                  <a:pt x="155" y="46"/>
                </a:cubicBezTo>
                <a:cubicBezTo>
                  <a:pt x="144" y="46"/>
                  <a:pt x="144" y="46"/>
                  <a:pt x="144" y="46"/>
                </a:cubicBezTo>
                <a:cubicBezTo>
                  <a:pt x="143" y="42"/>
                  <a:pt x="142" y="40"/>
                  <a:pt x="141" y="40"/>
                </a:cubicBezTo>
                <a:cubicBezTo>
                  <a:pt x="140" y="40"/>
                  <a:pt x="138" y="42"/>
                  <a:pt x="138" y="46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3" y="42"/>
                  <a:pt x="122" y="40"/>
                  <a:pt x="121" y="40"/>
                </a:cubicBezTo>
                <a:cubicBezTo>
                  <a:pt x="120" y="40"/>
                  <a:pt x="119" y="42"/>
                  <a:pt x="119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08" y="46"/>
                  <a:pt x="106" y="47"/>
                  <a:pt x="106" y="50"/>
                </a:cubicBezTo>
                <a:cubicBezTo>
                  <a:pt x="106" y="52"/>
                  <a:pt x="108" y="54"/>
                  <a:pt x="111" y="54"/>
                </a:cubicBezTo>
                <a:cubicBezTo>
                  <a:pt x="118" y="54"/>
                  <a:pt x="118" y="54"/>
                  <a:pt x="118" y="54"/>
                </a:cubicBezTo>
                <a:cubicBezTo>
                  <a:pt x="119" y="59"/>
                  <a:pt x="120" y="62"/>
                  <a:pt x="121" y="62"/>
                </a:cubicBezTo>
                <a:cubicBezTo>
                  <a:pt x="122" y="62"/>
                  <a:pt x="124" y="59"/>
                  <a:pt x="124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38" y="59"/>
                  <a:pt x="139" y="62"/>
                  <a:pt x="141" y="62"/>
                </a:cubicBezTo>
                <a:cubicBezTo>
                  <a:pt x="142" y="62"/>
                  <a:pt x="143" y="59"/>
                  <a:pt x="144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6" y="59"/>
                  <a:pt x="157" y="62"/>
                  <a:pt x="158" y="62"/>
                </a:cubicBezTo>
                <a:cubicBezTo>
                  <a:pt x="159" y="62"/>
                  <a:pt x="161" y="59"/>
                  <a:pt x="161" y="54"/>
                </a:cubicBezTo>
                <a:cubicBezTo>
                  <a:pt x="173" y="54"/>
                  <a:pt x="173" y="54"/>
                  <a:pt x="173" y="54"/>
                </a:cubicBezTo>
                <a:cubicBezTo>
                  <a:pt x="173" y="59"/>
                  <a:pt x="174" y="62"/>
                  <a:pt x="176" y="62"/>
                </a:cubicBezTo>
                <a:cubicBezTo>
                  <a:pt x="177" y="62"/>
                  <a:pt x="178" y="59"/>
                  <a:pt x="179" y="54"/>
                </a:cubicBezTo>
                <a:cubicBezTo>
                  <a:pt x="189" y="54"/>
                  <a:pt x="189" y="54"/>
                  <a:pt x="189" y="54"/>
                </a:cubicBezTo>
                <a:cubicBezTo>
                  <a:pt x="189" y="59"/>
                  <a:pt x="191" y="62"/>
                  <a:pt x="192" y="62"/>
                </a:cubicBezTo>
                <a:cubicBezTo>
                  <a:pt x="193" y="62"/>
                  <a:pt x="194" y="59"/>
                  <a:pt x="195" y="54"/>
                </a:cubicBezTo>
                <a:cubicBezTo>
                  <a:pt x="206" y="54"/>
                  <a:pt x="206" y="54"/>
                  <a:pt x="206" y="54"/>
                </a:cubicBezTo>
                <a:cubicBezTo>
                  <a:pt x="207" y="59"/>
                  <a:pt x="208" y="62"/>
                  <a:pt x="209" y="62"/>
                </a:cubicBezTo>
                <a:cubicBezTo>
                  <a:pt x="210" y="62"/>
                  <a:pt x="211" y="59"/>
                  <a:pt x="211" y="54"/>
                </a:cubicBezTo>
                <a:cubicBezTo>
                  <a:pt x="223" y="54"/>
                  <a:pt x="223" y="54"/>
                  <a:pt x="223" y="54"/>
                </a:cubicBezTo>
                <a:cubicBezTo>
                  <a:pt x="224" y="59"/>
                  <a:pt x="225" y="62"/>
                  <a:pt x="226" y="62"/>
                </a:cubicBezTo>
                <a:cubicBezTo>
                  <a:pt x="227" y="62"/>
                  <a:pt x="229" y="59"/>
                  <a:pt x="229" y="54"/>
                </a:cubicBezTo>
                <a:cubicBezTo>
                  <a:pt x="241" y="54"/>
                  <a:pt x="241" y="54"/>
                  <a:pt x="241" y="54"/>
                </a:cubicBezTo>
                <a:cubicBezTo>
                  <a:pt x="241" y="59"/>
                  <a:pt x="242" y="62"/>
                  <a:pt x="244" y="62"/>
                </a:cubicBezTo>
                <a:cubicBezTo>
                  <a:pt x="245" y="62"/>
                  <a:pt x="246" y="59"/>
                  <a:pt x="246" y="54"/>
                </a:cubicBezTo>
                <a:cubicBezTo>
                  <a:pt x="258" y="54"/>
                  <a:pt x="258" y="54"/>
                  <a:pt x="258" y="54"/>
                </a:cubicBezTo>
                <a:cubicBezTo>
                  <a:pt x="260" y="54"/>
                  <a:pt x="262" y="52"/>
                  <a:pt x="262" y="50"/>
                </a:cubicBezTo>
                <a:cubicBezTo>
                  <a:pt x="262" y="47"/>
                  <a:pt x="260" y="46"/>
                  <a:pt x="258" y="46"/>
                </a:cubicBezTo>
                <a:close/>
                <a:moveTo>
                  <a:pt x="246" y="54"/>
                </a:moveTo>
                <a:cubicBezTo>
                  <a:pt x="241" y="54"/>
                  <a:pt x="241" y="54"/>
                  <a:pt x="241" y="54"/>
                </a:cubicBezTo>
                <a:cubicBezTo>
                  <a:pt x="241" y="52"/>
                  <a:pt x="241" y="51"/>
                  <a:pt x="241" y="49"/>
                </a:cubicBezTo>
                <a:cubicBezTo>
                  <a:pt x="241" y="48"/>
                  <a:pt x="241" y="47"/>
                  <a:pt x="241" y="46"/>
                </a:cubicBezTo>
                <a:cubicBezTo>
                  <a:pt x="246" y="46"/>
                  <a:pt x="246" y="46"/>
                  <a:pt x="246" y="46"/>
                </a:cubicBezTo>
                <a:cubicBezTo>
                  <a:pt x="247" y="47"/>
                  <a:pt x="247" y="48"/>
                  <a:pt x="247" y="49"/>
                </a:cubicBezTo>
                <a:cubicBezTo>
                  <a:pt x="247" y="51"/>
                  <a:pt x="247" y="52"/>
                  <a:pt x="246" y="54"/>
                </a:cubicBezTo>
                <a:close/>
                <a:moveTo>
                  <a:pt x="229" y="54"/>
                </a:moveTo>
                <a:cubicBezTo>
                  <a:pt x="223" y="54"/>
                  <a:pt x="223" y="54"/>
                  <a:pt x="223" y="54"/>
                </a:cubicBezTo>
                <a:cubicBezTo>
                  <a:pt x="223" y="53"/>
                  <a:pt x="223" y="51"/>
                  <a:pt x="223" y="50"/>
                </a:cubicBezTo>
                <a:cubicBezTo>
                  <a:pt x="223" y="48"/>
                  <a:pt x="223" y="47"/>
                  <a:pt x="223" y="46"/>
                </a:cubicBezTo>
                <a:cubicBezTo>
                  <a:pt x="229" y="46"/>
                  <a:pt x="229" y="46"/>
                  <a:pt x="229" y="46"/>
                </a:cubicBezTo>
                <a:cubicBezTo>
                  <a:pt x="229" y="47"/>
                  <a:pt x="229" y="48"/>
                  <a:pt x="229" y="50"/>
                </a:cubicBezTo>
                <a:cubicBezTo>
                  <a:pt x="229" y="51"/>
                  <a:pt x="229" y="53"/>
                  <a:pt x="229" y="54"/>
                </a:cubicBezTo>
                <a:close/>
                <a:moveTo>
                  <a:pt x="211" y="54"/>
                </a:moveTo>
                <a:cubicBezTo>
                  <a:pt x="206" y="54"/>
                  <a:pt x="206" y="54"/>
                  <a:pt x="206" y="54"/>
                </a:cubicBezTo>
                <a:cubicBezTo>
                  <a:pt x="206" y="52"/>
                  <a:pt x="206" y="51"/>
                  <a:pt x="206" y="50"/>
                </a:cubicBezTo>
                <a:cubicBezTo>
                  <a:pt x="206" y="48"/>
                  <a:pt x="206" y="47"/>
                  <a:pt x="206" y="46"/>
                </a:cubicBezTo>
                <a:cubicBezTo>
                  <a:pt x="211" y="46"/>
                  <a:pt x="211" y="46"/>
                  <a:pt x="211" y="46"/>
                </a:cubicBezTo>
                <a:cubicBezTo>
                  <a:pt x="211" y="47"/>
                  <a:pt x="211" y="48"/>
                  <a:pt x="211" y="50"/>
                </a:cubicBezTo>
                <a:cubicBezTo>
                  <a:pt x="211" y="51"/>
                  <a:pt x="211" y="52"/>
                  <a:pt x="211" y="54"/>
                </a:cubicBezTo>
                <a:close/>
                <a:moveTo>
                  <a:pt x="195" y="54"/>
                </a:moveTo>
                <a:cubicBezTo>
                  <a:pt x="189" y="54"/>
                  <a:pt x="189" y="54"/>
                  <a:pt x="189" y="54"/>
                </a:cubicBezTo>
                <a:cubicBezTo>
                  <a:pt x="189" y="53"/>
                  <a:pt x="189" y="52"/>
                  <a:pt x="189" y="51"/>
                </a:cubicBezTo>
                <a:cubicBezTo>
                  <a:pt x="189" y="49"/>
                  <a:pt x="189" y="47"/>
                  <a:pt x="189" y="46"/>
                </a:cubicBezTo>
                <a:cubicBezTo>
                  <a:pt x="195" y="46"/>
                  <a:pt x="195" y="46"/>
                  <a:pt x="195" y="46"/>
                </a:cubicBezTo>
                <a:cubicBezTo>
                  <a:pt x="195" y="47"/>
                  <a:pt x="195" y="49"/>
                  <a:pt x="195" y="51"/>
                </a:cubicBezTo>
                <a:cubicBezTo>
                  <a:pt x="195" y="52"/>
                  <a:pt x="195" y="53"/>
                  <a:pt x="195" y="54"/>
                </a:cubicBezTo>
                <a:close/>
                <a:moveTo>
                  <a:pt x="179" y="54"/>
                </a:moveTo>
                <a:cubicBezTo>
                  <a:pt x="173" y="54"/>
                  <a:pt x="173" y="54"/>
                  <a:pt x="173" y="54"/>
                </a:cubicBezTo>
                <a:cubicBezTo>
                  <a:pt x="173" y="53"/>
                  <a:pt x="173" y="52"/>
                  <a:pt x="173" y="51"/>
                </a:cubicBezTo>
                <a:cubicBezTo>
                  <a:pt x="173" y="49"/>
                  <a:pt x="173" y="47"/>
                  <a:pt x="173" y="46"/>
                </a:cubicBezTo>
                <a:cubicBezTo>
                  <a:pt x="178" y="46"/>
                  <a:pt x="178" y="46"/>
                  <a:pt x="178" y="46"/>
                </a:cubicBezTo>
                <a:cubicBezTo>
                  <a:pt x="179" y="47"/>
                  <a:pt x="179" y="49"/>
                  <a:pt x="179" y="51"/>
                </a:cubicBezTo>
                <a:cubicBezTo>
                  <a:pt x="179" y="52"/>
                  <a:pt x="179" y="53"/>
                  <a:pt x="179" y="54"/>
                </a:cubicBezTo>
                <a:close/>
                <a:moveTo>
                  <a:pt x="161" y="54"/>
                </a:moveTo>
                <a:cubicBezTo>
                  <a:pt x="155" y="54"/>
                  <a:pt x="155" y="54"/>
                  <a:pt x="155" y="54"/>
                </a:cubicBezTo>
                <a:cubicBezTo>
                  <a:pt x="155" y="53"/>
                  <a:pt x="155" y="52"/>
                  <a:pt x="155" y="51"/>
                </a:cubicBezTo>
                <a:cubicBezTo>
                  <a:pt x="155" y="49"/>
                  <a:pt x="155" y="47"/>
                  <a:pt x="155" y="46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1" y="47"/>
                  <a:pt x="161" y="49"/>
                  <a:pt x="161" y="51"/>
                </a:cubicBezTo>
                <a:cubicBezTo>
                  <a:pt x="161" y="52"/>
                  <a:pt x="161" y="53"/>
                  <a:pt x="161" y="54"/>
                </a:cubicBezTo>
                <a:close/>
                <a:moveTo>
                  <a:pt x="144" y="54"/>
                </a:moveTo>
                <a:cubicBezTo>
                  <a:pt x="138" y="54"/>
                  <a:pt x="138" y="54"/>
                  <a:pt x="138" y="54"/>
                </a:cubicBezTo>
                <a:cubicBezTo>
                  <a:pt x="138" y="53"/>
                  <a:pt x="138" y="52"/>
                  <a:pt x="138" y="51"/>
                </a:cubicBezTo>
                <a:cubicBezTo>
                  <a:pt x="138" y="49"/>
                  <a:pt x="138" y="47"/>
                  <a:pt x="138" y="46"/>
                </a:cubicBezTo>
                <a:cubicBezTo>
                  <a:pt x="144" y="46"/>
                  <a:pt x="144" y="46"/>
                  <a:pt x="144" y="46"/>
                </a:cubicBezTo>
                <a:cubicBezTo>
                  <a:pt x="144" y="47"/>
                  <a:pt x="144" y="49"/>
                  <a:pt x="144" y="51"/>
                </a:cubicBezTo>
                <a:cubicBezTo>
                  <a:pt x="144" y="52"/>
                  <a:pt x="144" y="53"/>
                  <a:pt x="144" y="54"/>
                </a:cubicBezTo>
                <a:close/>
                <a:moveTo>
                  <a:pt x="124" y="54"/>
                </a:moveTo>
                <a:cubicBezTo>
                  <a:pt x="118" y="54"/>
                  <a:pt x="118" y="54"/>
                  <a:pt x="118" y="54"/>
                </a:cubicBezTo>
                <a:cubicBezTo>
                  <a:pt x="118" y="53"/>
                  <a:pt x="118" y="52"/>
                  <a:pt x="118" y="51"/>
                </a:cubicBezTo>
                <a:cubicBezTo>
                  <a:pt x="118" y="49"/>
                  <a:pt x="118" y="47"/>
                  <a:pt x="119" y="46"/>
                </a:cubicBezTo>
                <a:cubicBezTo>
                  <a:pt x="124" y="46"/>
                  <a:pt x="124" y="46"/>
                  <a:pt x="124" y="46"/>
                </a:cubicBezTo>
                <a:cubicBezTo>
                  <a:pt x="124" y="47"/>
                  <a:pt x="124" y="49"/>
                  <a:pt x="124" y="51"/>
                </a:cubicBezTo>
                <a:cubicBezTo>
                  <a:pt x="124" y="52"/>
                  <a:pt x="124" y="53"/>
                  <a:pt x="124" y="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2" name="Google Shape;5802;p24"/>
          <p:cNvSpPr/>
          <p:nvPr/>
        </p:nvSpPr>
        <p:spPr>
          <a:xfrm>
            <a:off x="1095374" y="1289050"/>
            <a:ext cx="357188" cy="293688"/>
          </a:xfrm>
          <a:custGeom>
            <a:rect b="b" l="l" r="r" t="t"/>
            <a:pathLst>
              <a:path extrusionOk="0" h="310" w="378">
                <a:moveTo>
                  <a:pt x="356" y="310"/>
                </a:moveTo>
                <a:cubicBezTo>
                  <a:pt x="289" y="310"/>
                  <a:pt x="84" y="310"/>
                  <a:pt x="19" y="310"/>
                </a:cubicBezTo>
                <a:cubicBezTo>
                  <a:pt x="6" y="310"/>
                  <a:pt x="0" y="300"/>
                  <a:pt x="0" y="289"/>
                </a:cubicBezTo>
                <a:cubicBezTo>
                  <a:pt x="0" y="260"/>
                  <a:pt x="0" y="205"/>
                  <a:pt x="0" y="150"/>
                </a:cubicBezTo>
                <a:cubicBezTo>
                  <a:pt x="59" y="166"/>
                  <a:pt x="108" y="176"/>
                  <a:pt x="156" y="179"/>
                </a:cubicBezTo>
                <a:cubicBezTo>
                  <a:pt x="156" y="185"/>
                  <a:pt x="156" y="201"/>
                  <a:pt x="156" y="210"/>
                </a:cubicBezTo>
                <a:cubicBezTo>
                  <a:pt x="156" y="212"/>
                  <a:pt x="158" y="215"/>
                  <a:pt x="160" y="215"/>
                </a:cubicBezTo>
                <a:cubicBezTo>
                  <a:pt x="172" y="215"/>
                  <a:pt x="204" y="215"/>
                  <a:pt x="216" y="215"/>
                </a:cubicBezTo>
                <a:cubicBezTo>
                  <a:pt x="219" y="215"/>
                  <a:pt x="222" y="212"/>
                  <a:pt x="222" y="209"/>
                </a:cubicBezTo>
                <a:cubicBezTo>
                  <a:pt x="222" y="200"/>
                  <a:pt x="222" y="182"/>
                  <a:pt x="222" y="179"/>
                </a:cubicBezTo>
                <a:cubicBezTo>
                  <a:pt x="268" y="176"/>
                  <a:pt x="317" y="166"/>
                  <a:pt x="378" y="150"/>
                </a:cubicBezTo>
                <a:cubicBezTo>
                  <a:pt x="378" y="204"/>
                  <a:pt x="378" y="258"/>
                  <a:pt x="378" y="288"/>
                </a:cubicBezTo>
                <a:cubicBezTo>
                  <a:pt x="378" y="301"/>
                  <a:pt x="369" y="310"/>
                  <a:pt x="356" y="310"/>
                </a:cubicBezTo>
                <a:close/>
                <a:moveTo>
                  <a:pt x="201" y="179"/>
                </a:moveTo>
                <a:cubicBezTo>
                  <a:pt x="206" y="179"/>
                  <a:pt x="210" y="179"/>
                  <a:pt x="210" y="184"/>
                </a:cubicBezTo>
                <a:cubicBezTo>
                  <a:pt x="210" y="196"/>
                  <a:pt x="210" y="196"/>
                  <a:pt x="210" y="196"/>
                </a:cubicBezTo>
                <a:cubicBezTo>
                  <a:pt x="210" y="201"/>
                  <a:pt x="206" y="203"/>
                  <a:pt x="201" y="203"/>
                </a:cubicBezTo>
                <a:cubicBezTo>
                  <a:pt x="176" y="203"/>
                  <a:pt x="176" y="203"/>
                  <a:pt x="176" y="203"/>
                </a:cubicBezTo>
                <a:cubicBezTo>
                  <a:pt x="171" y="203"/>
                  <a:pt x="167" y="201"/>
                  <a:pt x="167" y="196"/>
                </a:cubicBezTo>
                <a:cubicBezTo>
                  <a:pt x="167" y="184"/>
                  <a:pt x="167" y="184"/>
                  <a:pt x="167" y="184"/>
                </a:cubicBezTo>
                <a:cubicBezTo>
                  <a:pt x="167" y="179"/>
                  <a:pt x="171" y="179"/>
                  <a:pt x="176" y="179"/>
                </a:cubicBezTo>
                <a:cubicBezTo>
                  <a:pt x="201" y="179"/>
                  <a:pt x="201" y="179"/>
                  <a:pt x="201" y="179"/>
                </a:cubicBezTo>
                <a:close/>
                <a:moveTo>
                  <a:pt x="0" y="136"/>
                </a:moveTo>
                <a:cubicBezTo>
                  <a:pt x="0" y="108"/>
                  <a:pt x="0" y="62"/>
                  <a:pt x="0" y="62"/>
                </a:cubicBezTo>
                <a:cubicBezTo>
                  <a:pt x="0" y="52"/>
                  <a:pt x="8" y="41"/>
                  <a:pt x="19" y="41"/>
                </a:cubicBezTo>
                <a:cubicBezTo>
                  <a:pt x="134" y="41"/>
                  <a:pt x="134" y="41"/>
                  <a:pt x="134" y="41"/>
                </a:cubicBezTo>
                <a:cubicBezTo>
                  <a:pt x="134" y="29"/>
                  <a:pt x="134" y="29"/>
                  <a:pt x="134" y="29"/>
                </a:cubicBezTo>
                <a:cubicBezTo>
                  <a:pt x="134" y="13"/>
                  <a:pt x="147" y="0"/>
                  <a:pt x="163" y="0"/>
                </a:cubicBezTo>
                <a:cubicBezTo>
                  <a:pt x="215" y="0"/>
                  <a:pt x="215" y="0"/>
                  <a:pt x="215" y="0"/>
                </a:cubicBezTo>
                <a:cubicBezTo>
                  <a:pt x="230" y="0"/>
                  <a:pt x="243" y="13"/>
                  <a:pt x="243" y="29"/>
                </a:cubicBezTo>
                <a:cubicBezTo>
                  <a:pt x="243" y="41"/>
                  <a:pt x="243" y="41"/>
                  <a:pt x="243" y="41"/>
                </a:cubicBezTo>
                <a:cubicBezTo>
                  <a:pt x="359" y="41"/>
                  <a:pt x="359" y="41"/>
                  <a:pt x="359" y="41"/>
                </a:cubicBezTo>
                <a:cubicBezTo>
                  <a:pt x="369" y="41"/>
                  <a:pt x="378" y="53"/>
                  <a:pt x="378" y="62"/>
                </a:cubicBezTo>
                <a:cubicBezTo>
                  <a:pt x="378" y="62"/>
                  <a:pt x="378" y="107"/>
                  <a:pt x="378" y="136"/>
                </a:cubicBezTo>
                <a:cubicBezTo>
                  <a:pt x="227" y="175"/>
                  <a:pt x="146" y="175"/>
                  <a:pt x="0" y="136"/>
                </a:cubicBezTo>
                <a:close/>
                <a:moveTo>
                  <a:pt x="224" y="36"/>
                </a:moveTo>
                <a:cubicBezTo>
                  <a:pt x="224" y="25"/>
                  <a:pt x="216" y="17"/>
                  <a:pt x="205" y="17"/>
                </a:cubicBezTo>
                <a:cubicBezTo>
                  <a:pt x="172" y="17"/>
                  <a:pt x="172" y="17"/>
                  <a:pt x="172" y="17"/>
                </a:cubicBezTo>
                <a:cubicBezTo>
                  <a:pt x="162" y="17"/>
                  <a:pt x="153" y="25"/>
                  <a:pt x="153" y="36"/>
                </a:cubicBezTo>
                <a:cubicBezTo>
                  <a:pt x="153" y="41"/>
                  <a:pt x="153" y="41"/>
                  <a:pt x="153" y="41"/>
                </a:cubicBezTo>
                <a:cubicBezTo>
                  <a:pt x="224" y="41"/>
                  <a:pt x="224" y="41"/>
                  <a:pt x="224" y="41"/>
                </a:cubicBezTo>
                <a:cubicBezTo>
                  <a:pt x="224" y="36"/>
                  <a:pt x="224" y="36"/>
                  <a:pt x="224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3" name="Google Shape;5803;p24"/>
          <p:cNvSpPr/>
          <p:nvPr/>
        </p:nvSpPr>
        <p:spPr>
          <a:xfrm>
            <a:off x="7742237" y="1789113"/>
            <a:ext cx="341313" cy="358775"/>
          </a:xfrm>
          <a:custGeom>
            <a:rect b="b" l="l" r="r" t="t"/>
            <a:pathLst>
              <a:path extrusionOk="0" h="380" w="360">
                <a:moveTo>
                  <a:pt x="350" y="180"/>
                </a:moveTo>
                <a:cubicBezTo>
                  <a:pt x="295" y="180"/>
                  <a:pt x="68" y="180"/>
                  <a:pt x="10" y="180"/>
                </a:cubicBezTo>
                <a:cubicBezTo>
                  <a:pt x="0" y="180"/>
                  <a:pt x="0" y="176"/>
                  <a:pt x="5" y="171"/>
                </a:cubicBezTo>
                <a:cubicBezTo>
                  <a:pt x="36" y="140"/>
                  <a:pt x="138" y="40"/>
                  <a:pt x="170" y="8"/>
                </a:cubicBezTo>
                <a:cubicBezTo>
                  <a:pt x="178" y="0"/>
                  <a:pt x="180" y="0"/>
                  <a:pt x="189" y="9"/>
                </a:cubicBezTo>
                <a:cubicBezTo>
                  <a:pt x="201" y="21"/>
                  <a:pt x="225" y="44"/>
                  <a:pt x="250" y="69"/>
                </a:cubicBezTo>
                <a:cubicBezTo>
                  <a:pt x="250" y="45"/>
                  <a:pt x="250" y="45"/>
                  <a:pt x="250" y="45"/>
                </a:cubicBezTo>
                <a:cubicBezTo>
                  <a:pt x="281" y="45"/>
                  <a:pt x="281" y="45"/>
                  <a:pt x="281" y="45"/>
                </a:cubicBezTo>
                <a:cubicBezTo>
                  <a:pt x="281" y="100"/>
                  <a:pt x="281" y="100"/>
                  <a:pt x="281" y="100"/>
                </a:cubicBezTo>
                <a:cubicBezTo>
                  <a:pt x="311" y="129"/>
                  <a:pt x="339" y="158"/>
                  <a:pt x="353" y="171"/>
                </a:cubicBezTo>
                <a:cubicBezTo>
                  <a:pt x="358" y="176"/>
                  <a:pt x="360" y="180"/>
                  <a:pt x="350" y="180"/>
                </a:cubicBezTo>
                <a:close/>
                <a:moveTo>
                  <a:pt x="314" y="367"/>
                </a:moveTo>
                <a:cubicBezTo>
                  <a:pt x="314" y="376"/>
                  <a:pt x="310" y="380"/>
                  <a:pt x="300" y="380"/>
                </a:cubicBezTo>
                <a:cubicBezTo>
                  <a:pt x="269" y="380"/>
                  <a:pt x="194" y="380"/>
                  <a:pt x="194" y="380"/>
                </a:cubicBezTo>
                <a:cubicBezTo>
                  <a:pt x="194" y="302"/>
                  <a:pt x="194" y="302"/>
                  <a:pt x="194" y="302"/>
                </a:cubicBezTo>
                <a:cubicBezTo>
                  <a:pt x="146" y="302"/>
                  <a:pt x="146" y="302"/>
                  <a:pt x="146" y="302"/>
                </a:cubicBezTo>
                <a:cubicBezTo>
                  <a:pt x="146" y="380"/>
                  <a:pt x="146" y="380"/>
                  <a:pt x="146" y="380"/>
                </a:cubicBezTo>
                <a:cubicBezTo>
                  <a:pt x="146" y="380"/>
                  <a:pt x="86" y="380"/>
                  <a:pt x="58" y="380"/>
                </a:cubicBezTo>
                <a:cubicBezTo>
                  <a:pt x="49" y="380"/>
                  <a:pt x="44" y="375"/>
                  <a:pt x="44" y="366"/>
                </a:cubicBezTo>
                <a:cubicBezTo>
                  <a:pt x="44" y="322"/>
                  <a:pt x="44" y="188"/>
                  <a:pt x="44" y="188"/>
                </a:cubicBezTo>
                <a:cubicBezTo>
                  <a:pt x="314" y="188"/>
                  <a:pt x="314" y="188"/>
                  <a:pt x="314" y="188"/>
                </a:cubicBezTo>
                <a:cubicBezTo>
                  <a:pt x="314" y="188"/>
                  <a:pt x="314" y="323"/>
                  <a:pt x="314" y="367"/>
                </a:cubicBezTo>
                <a:close/>
                <a:moveTo>
                  <a:pt x="273" y="242"/>
                </a:moveTo>
                <a:cubicBezTo>
                  <a:pt x="225" y="242"/>
                  <a:pt x="225" y="242"/>
                  <a:pt x="225" y="242"/>
                </a:cubicBezTo>
                <a:cubicBezTo>
                  <a:pt x="225" y="282"/>
                  <a:pt x="225" y="282"/>
                  <a:pt x="225" y="282"/>
                </a:cubicBezTo>
                <a:cubicBezTo>
                  <a:pt x="273" y="282"/>
                  <a:pt x="273" y="282"/>
                  <a:pt x="273" y="282"/>
                </a:cubicBezTo>
                <a:cubicBezTo>
                  <a:pt x="273" y="242"/>
                  <a:pt x="273" y="242"/>
                  <a:pt x="273" y="2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4" name="Google Shape;5804;p24"/>
          <p:cNvSpPr/>
          <p:nvPr/>
        </p:nvSpPr>
        <p:spPr>
          <a:xfrm>
            <a:off x="7169149" y="2430463"/>
            <a:ext cx="358775" cy="122238"/>
          </a:xfrm>
          <a:custGeom>
            <a:rect b="b" l="l" r="r" t="t"/>
            <a:pathLst>
              <a:path extrusionOk="0" h="129" w="378">
                <a:moveTo>
                  <a:pt x="378" y="105"/>
                </a:moveTo>
                <a:cubicBezTo>
                  <a:pt x="378" y="118"/>
                  <a:pt x="293" y="129"/>
                  <a:pt x="189" y="129"/>
                </a:cubicBezTo>
                <a:cubicBezTo>
                  <a:pt x="85" y="129"/>
                  <a:pt x="0" y="118"/>
                  <a:pt x="0" y="105"/>
                </a:cubicBezTo>
                <a:cubicBezTo>
                  <a:pt x="0" y="97"/>
                  <a:pt x="37" y="89"/>
                  <a:pt x="92" y="86"/>
                </a:cubicBezTo>
                <a:cubicBezTo>
                  <a:pt x="95" y="76"/>
                  <a:pt x="98" y="56"/>
                  <a:pt x="95" y="17"/>
                </a:cubicBezTo>
                <a:cubicBezTo>
                  <a:pt x="96" y="19"/>
                  <a:pt x="118" y="30"/>
                  <a:pt x="194" y="30"/>
                </a:cubicBezTo>
                <a:cubicBezTo>
                  <a:pt x="270" y="30"/>
                  <a:pt x="290" y="18"/>
                  <a:pt x="290" y="18"/>
                </a:cubicBezTo>
                <a:cubicBezTo>
                  <a:pt x="290" y="18"/>
                  <a:pt x="283" y="62"/>
                  <a:pt x="291" y="86"/>
                </a:cubicBezTo>
                <a:cubicBezTo>
                  <a:pt x="343" y="90"/>
                  <a:pt x="378" y="97"/>
                  <a:pt x="378" y="105"/>
                </a:cubicBezTo>
                <a:close/>
                <a:moveTo>
                  <a:pt x="193" y="24"/>
                </a:moveTo>
                <a:cubicBezTo>
                  <a:pt x="139" y="24"/>
                  <a:pt x="95" y="19"/>
                  <a:pt x="95" y="12"/>
                </a:cubicBezTo>
                <a:cubicBezTo>
                  <a:pt x="95" y="6"/>
                  <a:pt x="139" y="0"/>
                  <a:pt x="193" y="0"/>
                </a:cubicBezTo>
                <a:cubicBezTo>
                  <a:pt x="247" y="0"/>
                  <a:pt x="291" y="6"/>
                  <a:pt x="291" y="12"/>
                </a:cubicBezTo>
                <a:cubicBezTo>
                  <a:pt x="291" y="19"/>
                  <a:pt x="247" y="24"/>
                  <a:pt x="193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5" name="Google Shape;5805;p24"/>
          <p:cNvSpPr/>
          <p:nvPr/>
        </p:nvSpPr>
        <p:spPr>
          <a:xfrm>
            <a:off x="6110287" y="180975"/>
            <a:ext cx="236538" cy="361950"/>
          </a:xfrm>
          <a:custGeom>
            <a:rect b="b" l="l" r="r" t="t"/>
            <a:pathLst>
              <a:path extrusionOk="0" h="383" w="250">
                <a:moveTo>
                  <a:pt x="226" y="149"/>
                </a:moveTo>
                <a:cubicBezTo>
                  <a:pt x="204" y="153"/>
                  <a:pt x="166" y="151"/>
                  <a:pt x="134" y="118"/>
                </a:cubicBezTo>
                <a:cubicBezTo>
                  <a:pt x="120" y="192"/>
                  <a:pt x="241" y="215"/>
                  <a:pt x="195" y="365"/>
                </a:cubicBezTo>
                <a:cubicBezTo>
                  <a:pt x="189" y="383"/>
                  <a:pt x="156" y="383"/>
                  <a:pt x="162" y="357"/>
                </a:cubicBezTo>
                <a:cubicBezTo>
                  <a:pt x="169" y="330"/>
                  <a:pt x="187" y="296"/>
                  <a:pt x="139" y="222"/>
                </a:cubicBezTo>
                <a:cubicBezTo>
                  <a:pt x="119" y="330"/>
                  <a:pt x="28" y="291"/>
                  <a:pt x="28" y="291"/>
                </a:cubicBezTo>
                <a:cubicBezTo>
                  <a:pt x="4" y="282"/>
                  <a:pt x="13" y="250"/>
                  <a:pt x="47" y="263"/>
                </a:cubicBezTo>
                <a:cubicBezTo>
                  <a:pt x="80" y="276"/>
                  <a:pt x="120" y="234"/>
                  <a:pt x="103" y="202"/>
                </a:cubicBezTo>
                <a:cubicBezTo>
                  <a:pt x="86" y="170"/>
                  <a:pt x="86" y="144"/>
                  <a:pt x="86" y="144"/>
                </a:cubicBezTo>
                <a:cubicBezTo>
                  <a:pt x="80" y="112"/>
                  <a:pt x="92" y="84"/>
                  <a:pt x="92" y="84"/>
                </a:cubicBezTo>
                <a:cubicBezTo>
                  <a:pt x="90" y="84"/>
                  <a:pt x="64" y="65"/>
                  <a:pt x="39" y="136"/>
                </a:cubicBezTo>
                <a:cubicBezTo>
                  <a:pt x="30" y="164"/>
                  <a:pt x="0" y="148"/>
                  <a:pt x="10" y="120"/>
                </a:cubicBezTo>
                <a:cubicBezTo>
                  <a:pt x="10" y="120"/>
                  <a:pt x="45" y="21"/>
                  <a:pt x="117" y="58"/>
                </a:cubicBezTo>
                <a:cubicBezTo>
                  <a:pt x="158" y="77"/>
                  <a:pt x="152" y="126"/>
                  <a:pt x="222" y="115"/>
                </a:cubicBezTo>
                <a:cubicBezTo>
                  <a:pt x="250" y="111"/>
                  <a:pt x="247" y="144"/>
                  <a:pt x="226" y="149"/>
                </a:cubicBezTo>
                <a:close/>
                <a:moveTo>
                  <a:pt x="159" y="74"/>
                </a:moveTo>
                <a:cubicBezTo>
                  <a:pt x="139" y="74"/>
                  <a:pt x="122" y="58"/>
                  <a:pt x="122" y="37"/>
                </a:cubicBezTo>
                <a:cubicBezTo>
                  <a:pt x="122" y="17"/>
                  <a:pt x="139" y="0"/>
                  <a:pt x="159" y="0"/>
                </a:cubicBezTo>
                <a:cubicBezTo>
                  <a:pt x="179" y="0"/>
                  <a:pt x="196" y="17"/>
                  <a:pt x="196" y="37"/>
                </a:cubicBezTo>
                <a:cubicBezTo>
                  <a:pt x="196" y="58"/>
                  <a:pt x="179" y="74"/>
                  <a:pt x="159" y="7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6" name="Google Shape;5806;p24"/>
          <p:cNvSpPr/>
          <p:nvPr/>
        </p:nvSpPr>
        <p:spPr>
          <a:xfrm>
            <a:off x="7156449" y="4703763"/>
            <a:ext cx="384175" cy="95250"/>
          </a:xfrm>
          <a:custGeom>
            <a:rect b="b" l="l" r="r" t="t"/>
            <a:pathLst>
              <a:path extrusionOk="0" h="101" w="407">
                <a:moveTo>
                  <a:pt x="51" y="101"/>
                </a:moveTo>
                <a:cubicBezTo>
                  <a:pt x="23" y="101"/>
                  <a:pt x="0" y="79"/>
                  <a:pt x="0" y="51"/>
                </a:cubicBezTo>
                <a:cubicBezTo>
                  <a:pt x="0" y="22"/>
                  <a:pt x="23" y="0"/>
                  <a:pt x="51" y="0"/>
                </a:cubicBezTo>
                <a:cubicBezTo>
                  <a:pt x="79" y="0"/>
                  <a:pt x="102" y="22"/>
                  <a:pt x="102" y="51"/>
                </a:cubicBezTo>
                <a:cubicBezTo>
                  <a:pt x="102" y="79"/>
                  <a:pt x="79" y="101"/>
                  <a:pt x="51" y="101"/>
                </a:cubicBezTo>
                <a:close/>
                <a:moveTo>
                  <a:pt x="204" y="101"/>
                </a:moveTo>
                <a:cubicBezTo>
                  <a:pt x="176" y="101"/>
                  <a:pt x="153" y="79"/>
                  <a:pt x="153" y="51"/>
                </a:cubicBezTo>
                <a:cubicBezTo>
                  <a:pt x="153" y="22"/>
                  <a:pt x="176" y="0"/>
                  <a:pt x="204" y="0"/>
                </a:cubicBezTo>
                <a:cubicBezTo>
                  <a:pt x="232" y="0"/>
                  <a:pt x="255" y="22"/>
                  <a:pt x="255" y="51"/>
                </a:cubicBezTo>
                <a:cubicBezTo>
                  <a:pt x="255" y="79"/>
                  <a:pt x="232" y="101"/>
                  <a:pt x="204" y="101"/>
                </a:cubicBezTo>
                <a:close/>
                <a:moveTo>
                  <a:pt x="357" y="101"/>
                </a:moveTo>
                <a:cubicBezTo>
                  <a:pt x="328" y="101"/>
                  <a:pt x="306" y="79"/>
                  <a:pt x="306" y="51"/>
                </a:cubicBezTo>
                <a:cubicBezTo>
                  <a:pt x="306" y="22"/>
                  <a:pt x="328" y="0"/>
                  <a:pt x="357" y="0"/>
                </a:cubicBezTo>
                <a:cubicBezTo>
                  <a:pt x="385" y="0"/>
                  <a:pt x="407" y="22"/>
                  <a:pt x="407" y="51"/>
                </a:cubicBezTo>
                <a:cubicBezTo>
                  <a:pt x="407" y="79"/>
                  <a:pt x="385" y="101"/>
                  <a:pt x="357" y="10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7" name="Google Shape;5807;p24"/>
          <p:cNvSpPr/>
          <p:nvPr/>
        </p:nvSpPr>
        <p:spPr>
          <a:xfrm>
            <a:off x="7156449" y="2886075"/>
            <a:ext cx="384175" cy="384175"/>
          </a:xfrm>
          <a:custGeom>
            <a:rect b="b" l="l" r="r" t="t"/>
            <a:pathLst>
              <a:path extrusionOk="0" h="242" w="242">
                <a:moveTo>
                  <a:pt x="227" y="152"/>
                </a:moveTo>
                <a:lnTo>
                  <a:pt x="227" y="91"/>
                </a:lnTo>
                <a:lnTo>
                  <a:pt x="242" y="91"/>
                </a:lnTo>
                <a:lnTo>
                  <a:pt x="242" y="152"/>
                </a:lnTo>
                <a:lnTo>
                  <a:pt x="227" y="152"/>
                </a:lnTo>
                <a:lnTo>
                  <a:pt x="227" y="152"/>
                </a:lnTo>
                <a:close/>
                <a:moveTo>
                  <a:pt x="91" y="242"/>
                </a:moveTo>
                <a:lnTo>
                  <a:pt x="91" y="228"/>
                </a:lnTo>
                <a:lnTo>
                  <a:pt x="152" y="228"/>
                </a:lnTo>
                <a:lnTo>
                  <a:pt x="152" y="242"/>
                </a:lnTo>
                <a:lnTo>
                  <a:pt x="91" y="242"/>
                </a:lnTo>
                <a:lnTo>
                  <a:pt x="91" y="242"/>
                </a:lnTo>
                <a:close/>
                <a:moveTo>
                  <a:pt x="227" y="61"/>
                </a:moveTo>
                <a:lnTo>
                  <a:pt x="227" y="15"/>
                </a:lnTo>
                <a:lnTo>
                  <a:pt x="182" y="15"/>
                </a:lnTo>
                <a:lnTo>
                  <a:pt x="182" y="0"/>
                </a:lnTo>
                <a:lnTo>
                  <a:pt x="242" y="0"/>
                </a:lnTo>
                <a:lnTo>
                  <a:pt x="242" y="61"/>
                </a:lnTo>
                <a:lnTo>
                  <a:pt x="227" y="61"/>
                </a:lnTo>
                <a:lnTo>
                  <a:pt x="227" y="61"/>
                </a:lnTo>
                <a:close/>
                <a:moveTo>
                  <a:pt x="91" y="15"/>
                </a:moveTo>
                <a:lnTo>
                  <a:pt x="91" y="0"/>
                </a:lnTo>
                <a:lnTo>
                  <a:pt x="152" y="0"/>
                </a:lnTo>
                <a:lnTo>
                  <a:pt x="152" y="15"/>
                </a:lnTo>
                <a:lnTo>
                  <a:pt x="91" y="15"/>
                </a:lnTo>
                <a:lnTo>
                  <a:pt x="91" y="15"/>
                </a:lnTo>
                <a:close/>
                <a:moveTo>
                  <a:pt x="0" y="242"/>
                </a:moveTo>
                <a:lnTo>
                  <a:pt x="0" y="182"/>
                </a:lnTo>
                <a:lnTo>
                  <a:pt x="15" y="182"/>
                </a:lnTo>
                <a:lnTo>
                  <a:pt x="15" y="228"/>
                </a:lnTo>
                <a:lnTo>
                  <a:pt x="60" y="228"/>
                </a:lnTo>
                <a:lnTo>
                  <a:pt x="60" y="242"/>
                </a:lnTo>
                <a:lnTo>
                  <a:pt x="0" y="242"/>
                </a:lnTo>
                <a:lnTo>
                  <a:pt x="0" y="242"/>
                </a:lnTo>
                <a:close/>
                <a:moveTo>
                  <a:pt x="15" y="15"/>
                </a:moveTo>
                <a:lnTo>
                  <a:pt x="15" y="61"/>
                </a:lnTo>
                <a:lnTo>
                  <a:pt x="0" y="61"/>
                </a:lnTo>
                <a:lnTo>
                  <a:pt x="0" y="0"/>
                </a:lnTo>
                <a:lnTo>
                  <a:pt x="60" y="0"/>
                </a:lnTo>
                <a:lnTo>
                  <a:pt x="60" y="15"/>
                </a:lnTo>
                <a:lnTo>
                  <a:pt x="15" y="15"/>
                </a:lnTo>
                <a:lnTo>
                  <a:pt x="15" y="15"/>
                </a:lnTo>
                <a:close/>
                <a:moveTo>
                  <a:pt x="182" y="242"/>
                </a:moveTo>
                <a:lnTo>
                  <a:pt x="182" y="228"/>
                </a:lnTo>
                <a:lnTo>
                  <a:pt x="227" y="228"/>
                </a:lnTo>
                <a:lnTo>
                  <a:pt x="227" y="182"/>
                </a:lnTo>
                <a:lnTo>
                  <a:pt x="242" y="182"/>
                </a:lnTo>
                <a:lnTo>
                  <a:pt x="242" y="242"/>
                </a:lnTo>
                <a:lnTo>
                  <a:pt x="182" y="242"/>
                </a:lnTo>
                <a:lnTo>
                  <a:pt x="182" y="242"/>
                </a:lnTo>
                <a:close/>
                <a:moveTo>
                  <a:pt x="0" y="152"/>
                </a:moveTo>
                <a:lnTo>
                  <a:pt x="0" y="91"/>
                </a:lnTo>
                <a:lnTo>
                  <a:pt x="15" y="91"/>
                </a:lnTo>
                <a:lnTo>
                  <a:pt x="15" y="152"/>
                </a:lnTo>
                <a:lnTo>
                  <a:pt x="0" y="152"/>
                </a:lnTo>
                <a:lnTo>
                  <a:pt x="0" y="1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8" name="Google Shape;5808;p24"/>
          <p:cNvSpPr/>
          <p:nvPr/>
        </p:nvSpPr>
        <p:spPr>
          <a:xfrm>
            <a:off x="2205037" y="1249363"/>
            <a:ext cx="373063" cy="373063"/>
          </a:xfrm>
          <a:custGeom>
            <a:rect b="b" l="l" r="r" t="t"/>
            <a:pathLst>
              <a:path extrusionOk="0" h="394" w="394">
                <a:moveTo>
                  <a:pt x="95" y="44"/>
                </a:moveTo>
                <a:cubicBezTo>
                  <a:pt x="95" y="72"/>
                  <a:pt x="72" y="95"/>
                  <a:pt x="44" y="95"/>
                </a:cubicBezTo>
                <a:cubicBezTo>
                  <a:pt x="37" y="95"/>
                  <a:pt x="30" y="94"/>
                  <a:pt x="23" y="91"/>
                </a:cubicBezTo>
                <a:cubicBezTo>
                  <a:pt x="13" y="108"/>
                  <a:pt x="5" y="127"/>
                  <a:pt x="0" y="147"/>
                </a:cubicBezTo>
                <a:cubicBezTo>
                  <a:pt x="25" y="150"/>
                  <a:pt x="44" y="171"/>
                  <a:pt x="44" y="197"/>
                </a:cubicBezTo>
                <a:cubicBezTo>
                  <a:pt x="44" y="223"/>
                  <a:pt x="25" y="244"/>
                  <a:pt x="0" y="247"/>
                </a:cubicBezTo>
                <a:cubicBezTo>
                  <a:pt x="5" y="267"/>
                  <a:pt x="13" y="286"/>
                  <a:pt x="23" y="303"/>
                </a:cubicBezTo>
                <a:cubicBezTo>
                  <a:pt x="30" y="300"/>
                  <a:pt x="37" y="299"/>
                  <a:pt x="44" y="299"/>
                </a:cubicBezTo>
                <a:cubicBezTo>
                  <a:pt x="72" y="299"/>
                  <a:pt x="95" y="322"/>
                  <a:pt x="95" y="350"/>
                </a:cubicBezTo>
                <a:cubicBezTo>
                  <a:pt x="95" y="357"/>
                  <a:pt x="93" y="364"/>
                  <a:pt x="91" y="370"/>
                </a:cubicBezTo>
                <a:cubicBezTo>
                  <a:pt x="108" y="381"/>
                  <a:pt x="126" y="389"/>
                  <a:pt x="147" y="394"/>
                </a:cubicBezTo>
                <a:cubicBezTo>
                  <a:pt x="150" y="369"/>
                  <a:pt x="171" y="350"/>
                  <a:pt x="197" y="350"/>
                </a:cubicBezTo>
                <a:cubicBezTo>
                  <a:pt x="223" y="350"/>
                  <a:pt x="244" y="369"/>
                  <a:pt x="247" y="394"/>
                </a:cubicBezTo>
                <a:cubicBezTo>
                  <a:pt x="267" y="389"/>
                  <a:pt x="286" y="381"/>
                  <a:pt x="303" y="370"/>
                </a:cubicBezTo>
                <a:cubicBezTo>
                  <a:pt x="300" y="364"/>
                  <a:pt x="299" y="357"/>
                  <a:pt x="299" y="350"/>
                </a:cubicBezTo>
                <a:cubicBezTo>
                  <a:pt x="299" y="322"/>
                  <a:pt x="321" y="299"/>
                  <a:pt x="350" y="299"/>
                </a:cubicBezTo>
                <a:cubicBezTo>
                  <a:pt x="357" y="299"/>
                  <a:pt x="364" y="300"/>
                  <a:pt x="370" y="303"/>
                </a:cubicBezTo>
                <a:cubicBezTo>
                  <a:pt x="381" y="286"/>
                  <a:pt x="389" y="267"/>
                  <a:pt x="394" y="247"/>
                </a:cubicBezTo>
                <a:cubicBezTo>
                  <a:pt x="369" y="244"/>
                  <a:pt x="350" y="223"/>
                  <a:pt x="350" y="197"/>
                </a:cubicBezTo>
                <a:cubicBezTo>
                  <a:pt x="350" y="171"/>
                  <a:pt x="369" y="150"/>
                  <a:pt x="394" y="147"/>
                </a:cubicBezTo>
                <a:cubicBezTo>
                  <a:pt x="389" y="127"/>
                  <a:pt x="381" y="108"/>
                  <a:pt x="370" y="91"/>
                </a:cubicBezTo>
                <a:cubicBezTo>
                  <a:pt x="364" y="94"/>
                  <a:pt x="357" y="95"/>
                  <a:pt x="350" y="95"/>
                </a:cubicBezTo>
                <a:cubicBezTo>
                  <a:pt x="321" y="95"/>
                  <a:pt x="299" y="72"/>
                  <a:pt x="299" y="44"/>
                </a:cubicBezTo>
                <a:cubicBezTo>
                  <a:pt x="299" y="37"/>
                  <a:pt x="300" y="30"/>
                  <a:pt x="303" y="24"/>
                </a:cubicBezTo>
                <a:cubicBezTo>
                  <a:pt x="286" y="13"/>
                  <a:pt x="267" y="5"/>
                  <a:pt x="247" y="0"/>
                </a:cubicBezTo>
                <a:cubicBezTo>
                  <a:pt x="244" y="25"/>
                  <a:pt x="223" y="44"/>
                  <a:pt x="197" y="44"/>
                </a:cubicBezTo>
                <a:cubicBezTo>
                  <a:pt x="171" y="44"/>
                  <a:pt x="150" y="25"/>
                  <a:pt x="147" y="0"/>
                </a:cubicBezTo>
                <a:cubicBezTo>
                  <a:pt x="126" y="5"/>
                  <a:pt x="108" y="13"/>
                  <a:pt x="91" y="24"/>
                </a:cubicBezTo>
                <a:cubicBezTo>
                  <a:pt x="93" y="30"/>
                  <a:pt x="95" y="37"/>
                  <a:pt x="95" y="44"/>
                </a:cubicBezTo>
                <a:close/>
                <a:moveTo>
                  <a:pt x="197" y="121"/>
                </a:moveTo>
                <a:cubicBezTo>
                  <a:pt x="239" y="121"/>
                  <a:pt x="273" y="155"/>
                  <a:pt x="273" y="197"/>
                </a:cubicBezTo>
                <a:cubicBezTo>
                  <a:pt x="273" y="239"/>
                  <a:pt x="239" y="273"/>
                  <a:pt x="197" y="273"/>
                </a:cubicBezTo>
                <a:cubicBezTo>
                  <a:pt x="155" y="273"/>
                  <a:pt x="120" y="239"/>
                  <a:pt x="120" y="197"/>
                </a:cubicBezTo>
                <a:cubicBezTo>
                  <a:pt x="120" y="155"/>
                  <a:pt x="155" y="121"/>
                  <a:pt x="197" y="1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9" name="Google Shape;5809;p24"/>
          <p:cNvSpPr/>
          <p:nvPr/>
        </p:nvSpPr>
        <p:spPr>
          <a:xfrm>
            <a:off x="2652120" y="2903538"/>
            <a:ext cx="486368" cy="291749"/>
          </a:xfrm>
          <a:custGeom>
            <a:rect b="b" l="l" r="r" t="t"/>
            <a:pathLst>
              <a:path extrusionOk="0" h="366" w="407">
                <a:moveTo>
                  <a:pt x="397" y="359"/>
                </a:moveTo>
                <a:cubicBezTo>
                  <a:pt x="392" y="364"/>
                  <a:pt x="392" y="364"/>
                  <a:pt x="392" y="364"/>
                </a:cubicBezTo>
                <a:cubicBezTo>
                  <a:pt x="389" y="366"/>
                  <a:pt x="385" y="366"/>
                  <a:pt x="382" y="366"/>
                </a:cubicBezTo>
                <a:cubicBezTo>
                  <a:pt x="25" y="366"/>
                  <a:pt x="25" y="366"/>
                  <a:pt x="25" y="366"/>
                </a:cubicBezTo>
                <a:cubicBezTo>
                  <a:pt x="22" y="366"/>
                  <a:pt x="18" y="366"/>
                  <a:pt x="15" y="364"/>
                </a:cubicBezTo>
                <a:cubicBezTo>
                  <a:pt x="10" y="359"/>
                  <a:pt x="10" y="359"/>
                  <a:pt x="10" y="359"/>
                </a:cubicBezTo>
                <a:cubicBezTo>
                  <a:pt x="0" y="349"/>
                  <a:pt x="0" y="333"/>
                  <a:pt x="10" y="323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95" y="0"/>
                  <a:pt x="212" y="0"/>
                  <a:pt x="221" y="10"/>
                </a:cubicBezTo>
                <a:cubicBezTo>
                  <a:pt x="397" y="323"/>
                  <a:pt x="397" y="323"/>
                  <a:pt x="397" y="323"/>
                </a:cubicBezTo>
                <a:cubicBezTo>
                  <a:pt x="407" y="333"/>
                  <a:pt x="407" y="349"/>
                  <a:pt x="397" y="359"/>
                </a:cubicBezTo>
                <a:close/>
                <a:moveTo>
                  <a:pt x="203" y="340"/>
                </a:moveTo>
                <a:cubicBezTo>
                  <a:pt x="217" y="340"/>
                  <a:pt x="228" y="329"/>
                  <a:pt x="228" y="315"/>
                </a:cubicBezTo>
                <a:cubicBezTo>
                  <a:pt x="228" y="301"/>
                  <a:pt x="217" y="290"/>
                  <a:pt x="203" y="290"/>
                </a:cubicBezTo>
                <a:cubicBezTo>
                  <a:pt x="189" y="290"/>
                  <a:pt x="177" y="301"/>
                  <a:pt x="177" y="315"/>
                </a:cubicBezTo>
                <a:cubicBezTo>
                  <a:pt x="177" y="329"/>
                  <a:pt x="189" y="340"/>
                  <a:pt x="203" y="340"/>
                </a:cubicBezTo>
                <a:close/>
                <a:moveTo>
                  <a:pt x="229" y="112"/>
                </a:moveTo>
                <a:cubicBezTo>
                  <a:pt x="229" y="98"/>
                  <a:pt x="218" y="86"/>
                  <a:pt x="203" y="86"/>
                </a:cubicBezTo>
                <a:cubicBezTo>
                  <a:pt x="189" y="86"/>
                  <a:pt x="178" y="98"/>
                  <a:pt x="178" y="112"/>
                </a:cubicBezTo>
                <a:cubicBezTo>
                  <a:pt x="178" y="239"/>
                  <a:pt x="178" y="239"/>
                  <a:pt x="178" y="239"/>
                </a:cubicBezTo>
                <a:cubicBezTo>
                  <a:pt x="178" y="253"/>
                  <a:pt x="189" y="265"/>
                  <a:pt x="203" y="265"/>
                </a:cubicBezTo>
                <a:cubicBezTo>
                  <a:pt x="218" y="265"/>
                  <a:pt x="229" y="253"/>
                  <a:pt x="229" y="239"/>
                </a:cubicBezTo>
                <a:cubicBezTo>
                  <a:pt x="229" y="112"/>
                  <a:pt x="229" y="112"/>
                  <a:pt x="229" y="1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0" name="Google Shape;5810;p24"/>
          <p:cNvSpPr/>
          <p:nvPr/>
        </p:nvSpPr>
        <p:spPr>
          <a:xfrm>
            <a:off x="7743824" y="1243013"/>
            <a:ext cx="336550" cy="385763"/>
          </a:xfrm>
          <a:custGeom>
            <a:rect b="b" l="l" r="r" t="t"/>
            <a:pathLst>
              <a:path extrusionOk="0" h="408" w="357">
                <a:moveTo>
                  <a:pt x="77" y="408"/>
                </a:moveTo>
                <a:cubicBezTo>
                  <a:pt x="26" y="408"/>
                  <a:pt x="26" y="408"/>
                  <a:pt x="26" y="408"/>
                </a:cubicBezTo>
                <a:cubicBezTo>
                  <a:pt x="12" y="408"/>
                  <a:pt x="0" y="396"/>
                  <a:pt x="0" y="38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2"/>
                  <a:pt x="12" y="0"/>
                  <a:pt x="26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255"/>
                  <a:pt x="77" y="255"/>
                  <a:pt x="77" y="255"/>
                </a:cubicBezTo>
                <a:cubicBezTo>
                  <a:pt x="77" y="269"/>
                  <a:pt x="88" y="280"/>
                  <a:pt x="102" y="280"/>
                </a:cubicBezTo>
                <a:cubicBezTo>
                  <a:pt x="102" y="382"/>
                  <a:pt x="102" y="382"/>
                  <a:pt x="102" y="382"/>
                </a:cubicBezTo>
                <a:cubicBezTo>
                  <a:pt x="102" y="396"/>
                  <a:pt x="91" y="408"/>
                  <a:pt x="77" y="408"/>
                </a:cubicBezTo>
                <a:close/>
                <a:moveTo>
                  <a:pt x="204" y="408"/>
                </a:moveTo>
                <a:cubicBezTo>
                  <a:pt x="153" y="408"/>
                  <a:pt x="153" y="408"/>
                  <a:pt x="153" y="408"/>
                </a:cubicBezTo>
                <a:cubicBezTo>
                  <a:pt x="139" y="408"/>
                  <a:pt x="127" y="396"/>
                  <a:pt x="127" y="382"/>
                </a:cubicBezTo>
                <a:cubicBezTo>
                  <a:pt x="127" y="280"/>
                  <a:pt x="127" y="280"/>
                  <a:pt x="127" y="280"/>
                </a:cubicBezTo>
                <a:cubicBezTo>
                  <a:pt x="142" y="280"/>
                  <a:pt x="153" y="269"/>
                  <a:pt x="153" y="255"/>
                </a:cubicBezTo>
                <a:cubicBezTo>
                  <a:pt x="153" y="0"/>
                  <a:pt x="153" y="0"/>
                  <a:pt x="153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255"/>
                  <a:pt x="204" y="255"/>
                  <a:pt x="204" y="255"/>
                </a:cubicBezTo>
                <a:cubicBezTo>
                  <a:pt x="204" y="269"/>
                  <a:pt x="215" y="280"/>
                  <a:pt x="229" y="280"/>
                </a:cubicBezTo>
                <a:cubicBezTo>
                  <a:pt x="229" y="382"/>
                  <a:pt x="229" y="382"/>
                  <a:pt x="229" y="382"/>
                </a:cubicBezTo>
                <a:cubicBezTo>
                  <a:pt x="229" y="396"/>
                  <a:pt x="218" y="408"/>
                  <a:pt x="204" y="408"/>
                </a:cubicBezTo>
                <a:close/>
                <a:moveTo>
                  <a:pt x="331" y="408"/>
                </a:moveTo>
                <a:cubicBezTo>
                  <a:pt x="280" y="408"/>
                  <a:pt x="280" y="408"/>
                  <a:pt x="280" y="408"/>
                </a:cubicBezTo>
                <a:cubicBezTo>
                  <a:pt x="266" y="408"/>
                  <a:pt x="255" y="396"/>
                  <a:pt x="255" y="382"/>
                </a:cubicBezTo>
                <a:cubicBezTo>
                  <a:pt x="255" y="280"/>
                  <a:pt x="255" y="280"/>
                  <a:pt x="255" y="280"/>
                </a:cubicBezTo>
                <a:cubicBezTo>
                  <a:pt x="269" y="280"/>
                  <a:pt x="280" y="269"/>
                  <a:pt x="280" y="255"/>
                </a:cubicBezTo>
                <a:cubicBezTo>
                  <a:pt x="280" y="0"/>
                  <a:pt x="280" y="0"/>
                  <a:pt x="280" y="0"/>
                </a:cubicBezTo>
                <a:cubicBezTo>
                  <a:pt x="331" y="0"/>
                  <a:pt x="331" y="0"/>
                  <a:pt x="331" y="0"/>
                </a:cubicBezTo>
                <a:cubicBezTo>
                  <a:pt x="345" y="0"/>
                  <a:pt x="357" y="12"/>
                  <a:pt x="357" y="26"/>
                </a:cubicBezTo>
                <a:cubicBezTo>
                  <a:pt x="357" y="382"/>
                  <a:pt x="357" y="382"/>
                  <a:pt x="357" y="382"/>
                </a:cubicBezTo>
                <a:cubicBezTo>
                  <a:pt x="357" y="396"/>
                  <a:pt x="345" y="408"/>
                  <a:pt x="331" y="4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1" name="Google Shape;5811;p24"/>
          <p:cNvSpPr/>
          <p:nvPr/>
        </p:nvSpPr>
        <p:spPr>
          <a:xfrm>
            <a:off x="4368143" y="2933701"/>
            <a:ext cx="365781" cy="243570"/>
          </a:xfrm>
          <a:custGeom>
            <a:rect b="b" l="l" r="r" t="t"/>
            <a:pathLst>
              <a:path extrusionOk="0" h="182" w="182">
                <a:moveTo>
                  <a:pt x="0" y="182"/>
                </a:moveTo>
                <a:lnTo>
                  <a:pt x="0" y="0"/>
                </a:lnTo>
                <a:lnTo>
                  <a:pt x="182" y="91"/>
                </a:lnTo>
                <a:lnTo>
                  <a:pt x="0" y="182"/>
                </a:lnTo>
                <a:lnTo>
                  <a:pt x="0" y="18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2" name="Google Shape;5812;p24"/>
          <p:cNvSpPr/>
          <p:nvPr/>
        </p:nvSpPr>
        <p:spPr>
          <a:xfrm>
            <a:off x="4890463" y="3452813"/>
            <a:ext cx="426074" cy="283719"/>
          </a:xfrm>
          <a:custGeom>
            <a:rect b="b" l="l" r="r" t="t"/>
            <a:pathLst>
              <a:path extrusionOk="0" h="356" w="356">
                <a:moveTo>
                  <a:pt x="0" y="152"/>
                </a:moveTo>
                <a:cubicBezTo>
                  <a:pt x="6" y="76"/>
                  <a:pt x="76" y="6"/>
                  <a:pt x="152" y="0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0" y="152"/>
                  <a:pt x="0" y="152"/>
                  <a:pt x="0" y="152"/>
                </a:cubicBezTo>
                <a:close/>
                <a:moveTo>
                  <a:pt x="191" y="356"/>
                </a:moveTo>
                <a:cubicBezTo>
                  <a:pt x="103" y="356"/>
                  <a:pt x="32" y="279"/>
                  <a:pt x="26" y="203"/>
                </a:cubicBezTo>
                <a:cubicBezTo>
                  <a:pt x="203" y="203"/>
                  <a:pt x="203" y="203"/>
                  <a:pt x="203" y="203"/>
                </a:cubicBezTo>
                <a:cubicBezTo>
                  <a:pt x="203" y="25"/>
                  <a:pt x="203" y="25"/>
                  <a:pt x="203" y="25"/>
                </a:cubicBezTo>
                <a:cubicBezTo>
                  <a:pt x="280" y="32"/>
                  <a:pt x="356" y="103"/>
                  <a:pt x="356" y="190"/>
                </a:cubicBezTo>
                <a:cubicBezTo>
                  <a:pt x="356" y="282"/>
                  <a:pt x="282" y="356"/>
                  <a:pt x="191" y="35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3" name="Google Shape;5813;p24"/>
          <p:cNvSpPr/>
          <p:nvPr/>
        </p:nvSpPr>
        <p:spPr>
          <a:xfrm>
            <a:off x="4956174" y="4041775"/>
            <a:ext cx="385763" cy="242888"/>
          </a:xfrm>
          <a:custGeom>
            <a:rect b="b" l="l" r="r" t="t"/>
            <a:pathLst>
              <a:path extrusionOk="0" h="255" w="407">
                <a:moveTo>
                  <a:pt x="381" y="51"/>
                </a:moveTo>
                <a:cubicBezTo>
                  <a:pt x="127" y="51"/>
                  <a:pt x="127" y="51"/>
                  <a:pt x="127" y="51"/>
                </a:cubicBezTo>
                <a:cubicBezTo>
                  <a:pt x="113" y="51"/>
                  <a:pt x="101" y="40"/>
                  <a:pt x="101" y="26"/>
                </a:cubicBezTo>
                <a:cubicBezTo>
                  <a:pt x="101" y="12"/>
                  <a:pt x="113" y="0"/>
                  <a:pt x="127" y="0"/>
                </a:cubicBezTo>
                <a:cubicBezTo>
                  <a:pt x="381" y="0"/>
                  <a:pt x="381" y="0"/>
                  <a:pt x="381" y="0"/>
                </a:cubicBezTo>
                <a:cubicBezTo>
                  <a:pt x="395" y="0"/>
                  <a:pt x="407" y="12"/>
                  <a:pt x="407" y="26"/>
                </a:cubicBezTo>
                <a:cubicBezTo>
                  <a:pt x="407" y="40"/>
                  <a:pt x="395" y="51"/>
                  <a:pt x="381" y="51"/>
                </a:cubicBezTo>
                <a:close/>
                <a:moveTo>
                  <a:pt x="25" y="51"/>
                </a:moveTo>
                <a:cubicBezTo>
                  <a:pt x="11" y="51"/>
                  <a:pt x="0" y="40"/>
                  <a:pt x="0" y="26"/>
                </a:cubicBezTo>
                <a:cubicBezTo>
                  <a:pt x="0" y="12"/>
                  <a:pt x="11" y="0"/>
                  <a:pt x="25" y="0"/>
                </a:cubicBezTo>
                <a:cubicBezTo>
                  <a:pt x="39" y="0"/>
                  <a:pt x="50" y="12"/>
                  <a:pt x="50" y="26"/>
                </a:cubicBezTo>
                <a:cubicBezTo>
                  <a:pt x="50" y="40"/>
                  <a:pt x="39" y="51"/>
                  <a:pt x="25" y="51"/>
                </a:cubicBezTo>
                <a:close/>
                <a:moveTo>
                  <a:pt x="381" y="153"/>
                </a:moveTo>
                <a:cubicBezTo>
                  <a:pt x="127" y="153"/>
                  <a:pt x="127" y="153"/>
                  <a:pt x="127" y="153"/>
                </a:cubicBezTo>
                <a:cubicBezTo>
                  <a:pt x="113" y="153"/>
                  <a:pt x="101" y="142"/>
                  <a:pt x="101" y="128"/>
                </a:cubicBezTo>
                <a:cubicBezTo>
                  <a:pt x="101" y="114"/>
                  <a:pt x="113" y="102"/>
                  <a:pt x="127" y="102"/>
                </a:cubicBezTo>
                <a:cubicBezTo>
                  <a:pt x="381" y="102"/>
                  <a:pt x="381" y="102"/>
                  <a:pt x="381" y="102"/>
                </a:cubicBezTo>
                <a:cubicBezTo>
                  <a:pt x="395" y="102"/>
                  <a:pt x="407" y="114"/>
                  <a:pt x="407" y="128"/>
                </a:cubicBezTo>
                <a:cubicBezTo>
                  <a:pt x="407" y="142"/>
                  <a:pt x="395" y="153"/>
                  <a:pt x="381" y="153"/>
                </a:cubicBezTo>
                <a:close/>
                <a:moveTo>
                  <a:pt x="25" y="153"/>
                </a:moveTo>
                <a:cubicBezTo>
                  <a:pt x="11" y="153"/>
                  <a:pt x="0" y="142"/>
                  <a:pt x="0" y="128"/>
                </a:cubicBezTo>
                <a:cubicBezTo>
                  <a:pt x="0" y="114"/>
                  <a:pt x="11" y="102"/>
                  <a:pt x="25" y="102"/>
                </a:cubicBezTo>
                <a:cubicBezTo>
                  <a:pt x="39" y="102"/>
                  <a:pt x="50" y="114"/>
                  <a:pt x="50" y="128"/>
                </a:cubicBezTo>
                <a:cubicBezTo>
                  <a:pt x="50" y="142"/>
                  <a:pt x="39" y="153"/>
                  <a:pt x="25" y="153"/>
                </a:cubicBezTo>
                <a:close/>
                <a:moveTo>
                  <a:pt x="381" y="255"/>
                </a:moveTo>
                <a:cubicBezTo>
                  <a:pt x="127" y="255"/>
                  <a:pt x="127" y="255"/>
                  <a:pt x="127" y="255"/>
                </a:cubicBezTo>
                <a:cubicBezTo>
                  <a:pt x="113" y="255"/>
                  <a:pt x="101" y="244"/>
                  <a:pt x="101" y="229"/>
                </a:cubicBezTo>
                <a:cubicBezTo>
                  <a:pt x="101" y="215"/>
                  <a:pt x="113" y="204"/>
                  <a:pt x="127" y="204"/>
                </a:cubicBezTo>
                <a:cubicBezTo>
                  <a:pt x="381" y="204"/>
                  <a:pt x="381" y="204"/>
                  <a:pt x="381" y="204"/>
                </a:cubicBezTo>
                <a:cubicBezTo>
                  <a:pt x="395" y="204"/>
                  <a:pt x="407" y="215"/>
                  <a:pt x="407" y="229"/>
                </a:cubicBezTo>
                <a:cubicBezTo>
                  <a:pt x="407" y="244"/>
                  <a:pt x="395" y="255"/>
                  <a:pt x="381" y="255"/>
                </a:cubicBezTo>
                <a:close/>
                <a:moveTo>
                  <a:pt x="25" y="255"/>
                </a:moveTo>
                <a:cubicBezTo>
                  <a:pt x="11" y="255"/>
                  <a:pt x="0" y="244"/>
                  <a:pt x="0" y="229"/>
                </a:cubicBezTo>
                <a:cubicBezTo>
                  <a:pt x="0" y="215"/>
                  <a:pt x="11" y="204"/>
                  <a:pt x="25" y="204"/>
                </a:cubicBezTo>
                <a:cubicBezTo>
                  <a:pt x="39" y="204"/>
                  <a:pt x="50" y="215"/>
                  <a:pt x="50" y="229"/>
                </a:cubicBezTo>
                <a:cubicBezTo>
                  <a:pt x="50" y="244"/>
                  <a:pt x="39" y="255"/>
                  <a:pt x="25" y="2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4" name="Google Shape;5814;p24"/>
          <p:cNvSpPr/>
          <p:nvPr/>
        </p:nvSpPr>
        <p:spPr>
          <a:xfrm>
            <a:off x="6035674" y="758825"/>
            <a:ext cx="385763" cy="265113"/>
          </a:xfrm>
          <a:custGeom>
            <a:rect b="b" l="l" r="r" t="t"/>
            <a:pathLst>
              <a:path extrusionOk="0" h="280" w="407">
                <a:moveTo>
                  <a:pt x="25" y="280"/>
                </a:moveTo>
                <a:cubicBezTo>
                  <a:pt x="132" y="158"/>
                  <a:pt x="132" y="158"/>
                  <a:pt x="132" y="158"/>
                </a:cubicBezTo>
                <a:cubicBezTo>
                  <a:pt x="203" y="202"/>
                  <a:pt x="203" y="202"/>
                  <a:pt x="203" y="202"/>
                </a:cubicBezTo>
                <a:cubicBezTo>
                  <a:pt x="274" y="158"/>
                  <a:pt x="274" y="158"/>
                  <a:pt x="274" y="158"/>
                </a:cubicBezTo>
                <a:cubicBezTo>
                  <a:pt x="381" y="280"/>
                  <a:pt x="381" y="280"/>
                  <a:pt x="381" y="280"/>
                </a:cubicBezTo>
                <a:cubicBezTo>
                  <a:pt x="25" y="280"/>
                  <a:pt x="25" y="280"/>
                  <a:pt x="25" y="280"/>
                </a:cubicBezTo>
                <a:close/>
                <a:moveTo>
                  <a:pt x="6" y="271"/>
                </a:moveTo>
                <a:cubicBezTo>
                  <a:pt x="2" y="266"/>
                  <a:pt x="0" y="261"/>
                  <a:pt x="0" y="255"/>
                </a:cubicBezTo>
                <a:cubicBezTo>
                  <a:pt x="0" y="56"/>
                  <a:pt x="0" y="56"/>
                  <a:pt x="0" y="56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6" y="271"/>
                  <a:pt x="6" y="271"/>
                  <a:pt x="6" y="271"/>
                </a:cubicBezTo>
                <a:close/>
                <a:moveTo>
                  <a:pt x="401" y="271"/>
                </a:moveTo>
                <a:cubicBezTo>
                  <a:pt x="292" y="143"/>
                  <a:pt x="292" y="143"/>
                  <a:pt x="292" y="143"/>
                </a:cubicBezTo>
                <a:cubicBezTo>
                  <a:pt x="407" y="56"/>
                  <a:pt x="407" y="56"/>
                  <a:pt x="407" y="56"/>
                </a:cubicBezTo>
                <a:cubicBezTo>
                  <a:pt x="407" y="255"/>
                  <a:pt x="407" y="255"/>
                  <a:pt x="407" y="255"/>
                </a:cubicBezTo>
                <a:cubicBezTo>
                  <a:pt x="407" y="261"/>
                  <a:pt x="404" y="266"/>
                  <a:pt x="401" y="271"/>
                </a:cubicBezTo>
                <a:close/>
                <a:moveTo>
                  <a:pt x="203" y="153"/>
                </a:moveTo>
                <a:cubicBezTo>
                  <a:pt x="0" y="26"/>
                  <a:pt x="0" y="26"/>
                  <a:pt x="0" y="26"/>
                </a:cubicBezTo>
                <a:cubicBezTo>
                  <a:pt x="0" y="12"/>
                  <a:pt x="11" y="0"/>
                  <a:pt x="25" y="0"/>
                </a:cubicBezTo>
                <a:cubicBezTo>
                  <a:pt x="381" y="0"/>
                  <a:pt x="381" y="0"/>
                  <a:pt x="381" y="0"/>
                </a:cubicBezTo>
                <a:cubicBezTo>
                  <a:pt x="395" y="0"/>
                  <a:pt x="407" y="12"/>
                  <a:pt x="407" y="26"/>
                </a:cubicBezTo>
                <a:cubicBezTo>
                  <a:pt x="203" y="153"/>
                  <a:pt x="203" y="153"/>
                  <a:pt x="203" y="1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5" name="Google Shape;5815;p24"/>
          <p:cNvSpPr/>
          <p:nvPr/>
        </p:nvSpPr>
        <p:spPr>
          <a:xfrm>
            <a:off x="7720012" y="2300288"/>
            <a:ext cx="384175" cy="384175"/>
          </a:xfrm>
          <a:custGeom>
            <a:rect b="b" l="l" r="r" t="t"/>
            <a:pathLst>
              <a:path extrusionOk="0" h="407" w="407">
                <a:moveTo>
                  <a:pt x="203" y="407"/>
                </a:moveTo>
                <a:cubicBezTo>
                  <a:pt x="91" y="407"/>
                  <a:pt x="0" y="316"/>
                  <a:pt x="0" y="204"/>
                </a:cubicBezTo>
                <a:cubicBezTo>
                  <a:pt x="0" y="91"/>
                  <a:pt x="91" y="0"/>
                  <a:pt x="203" y="0"/>
                </a:cubicBezTo>
                <a:cubicBezTo>
                  <a:pt x="316" y="0"/>
                  <a:pt x="407" y="91"/>
                  <a:pt x="407" y="204"/>
                </a:cubicBezTo>
                <a:cubicBezTo>
                  <a:pt x="407" y="316"/>
                  <a:pt x="316" y="407"/>
                  <a:pt x="203" y="407"/>
                </a:cubicBezTo>
                <a:close/>
                <a:moveTo>
                  <a:pt x="203" y="40"/>
                </a:moveTo>
                <a:cubicBezTo>
                  <a:pt x="113" y="40"/>
                  <a:pt x="40" y="113"/>
                  <a:pt x="40" y="204"/>
                </a:cubicBezTo>
                <a:cubicBezTo>
                  <a:pt x="40" y="294"/>
                  <a:pt x="113" y="367"/>
                  <a:pt x="203" y="367"/>
                </a:cubicBezTo>
                <a:cubicBezTo>
                  <a:pt x="293" y="367"/>
                  <a:pt x="366" y="294"/>
                  <a:pt x="366" y="204"/>
                </a:cubicBezTo>
                <a:cubicBezTo>
                  <a:pt x="366" y="113"/>
                  <a:pt x="293" y="40"/>
                  <a:pt x="203" y="40"/>
                </a:cubicBezTo>
                <a:close/>
                <a:moveTo>
                  <a:pt x="203" y="331"/>
                </a:moveTo>
                <a:cubicBezTo>
                  <a:pt x="133" y="331"/>
                  <a:pt x="76" y="274"/>
                  <a:pt x="76" y="204"/>
                </a:cubicBezTo>
                <a:cubicBezTo>
                  <a:pt x="76" y="133"/>
                  <a:pt x="133" y="76"/>
                  <a:pt x="203" y="76"/>
                </a:cubicBezTo>
                <a:cubicBezTo>
                  <a:pt x="274" y="76"/>
                  <a:pt x="331" y="133"/>
                  <a:pt x="331" y="204"/>
                </a:cubicBezTo>
                <a:cubicBezTo>
                  <a:pt x="331" y="274"/>
                  <a:pt x="274" y="331"/>
                  <a:pt x="203" y="331"/>
                </a:cubicBezTo>
                <a:close/>
                <a:moveTo>
                  <a:pt x="229" y="204"/>
                </a:moveTo>
                <a:cubicBezTo>
                  <a:pt x="229" y="127"/>
                  <a:pt x="229" y="127"/>
                  <a:pt x="229" y="127"/>
                </a:cubicBezTo>
                <a:cubicBezTo>
                  <a:pt x="178" y="127"/>
                  <a:pt x="178" y="127"/>
                  <a:pt x="178" y="127"/>
                </a:cubicBezTo>
                <a:cubicBezTo>
                  <a:pt x="178" y="204"/>
                  <a:pt x="178" y="204"/>
                  <a:pt x="178" y="204"/>
                </a:cubicBezTo>
                <a:cubicBezTo>
                  <a:pt x="127" y="204"/>
                  <a:pt x="127" y="204"/>
                  <a:pt x="127" y="204"/>
                </a:cubicBezTo>
                <a:cubicBezTo>
                  <a:pt x="203" y="280"/>
                  <a:pt x="203" y="280"/>
                  <a:pt x="203" y="280"/>
                </a:cubicBezTo>
                <a:cubicBezTo>
                  <a:pt x="280" y="204"/>
                  <a:pt x="280" y="204"/>
                  <a:pt x="280" y="204"/>
                </a:cubicBezTo>
                <a:cubicBezTo>
                  <a:pt x="229" y="204"/>
                  <a:pt x="229" y="204"/>
                  <a:pt x="229" y="20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6" name="Google Shape;5816;p24"/>
          <p:cNvSpPr/>
          <p:nvPr/>
        </p:nvSpPr>
        <p:spPr>
          <a:xfrm>
            <a:off x="3794665" y="3452813"/>
            <a:ext cx="428085" cy="285058"/>
          </a:xfrm>
          <a:custGeom>
            <a:rect b="b" l="l" r="r" t="t"/>
            <a:pathLst>
              <a:path extrusionOk="0" h="358" w="356">
                <a:moveTo>
                  <a:pt x="306" y="127"/>
                </a:moveTo>
                <a:cubicBezTo>
                  <a:pt x="306" y="51"/>
                  <a:pt x="306" y="51"/>
                  <a:pt x="306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0"/>
                  <a:pt x="0" y="0"/>
                  <a:pt x="0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56" y="127"/>
                  <a:pt x="356" y="127"/>
                  <a:pt x="356" y="127"/>
                </a:cubicBezTo>
                <a:cubicBezTo>
                  <a:pt x="306" y="127"/>
                  <a:pt x="306" y="127"/>
                  <a:pt x="306" y="127"/>
                </a:cubicBezTo>
                <a:close/>
                <a:moveTo>
                  <a:pt x="272" y="272"/>
                </a:moveTo>
                <a:cubicBezTo>
                  <a:pt x="196" y="348"/>
                  <a:pt x="196" y="348"/>
                  <a:pt x="196" y="348"/>
                </a:cubicBezTo>
                <a:cubicBezTo>
                  <a:pt x="186" y="358"/>
                  <a:pt x="170" y="358"/>
                  <a:pt x="160" y="348"/>
                </a:cubicBezTo>
                <a:cubicBezTo>
                  <a:pt x="84" y="272"/>
                  <a:pt x="84" y="272"/>
                  <a:pt x="84" y="272"/>
                </a:cubicBezTo>
                <a:cubicBezTo>
                  <a:pt x="79" y="267"/>
                  <a:pt x="76" y="261"/>
                  <a:pt x="76" y="254"/>
                </a:cubicBezTo>
                <a:cubicBezTo>
                  <a:pt x="153" y="254"/>
                  <a:pt x="153" y="254"/>
                  <a:pt x="153" y="254"/>
                </a:cubicBezTo>
                <a:cubicBezTo>
                  <a:pt x="153" y="127"/>
                  <a:pt x="153" y="127"/>
                  <a:pt x="153" y="127"/>
                </a:cubicBezTo>
                <a:cubicBezTo>
                  <a:pt x="204" y="127"/>
                  <a:pt x="204" y="127"/>
                  <a:pt x="204" y="127"/>
                </a:cubicBezTo>
                <a:cubicBezTo>
                  <a:pt x="204" y="254"/>
                  <a:pt x="204" y="254"/>
                  <a:pt x="204" y="254"/>
                </a:cubicBezTo>
                <a:cubicBezTo>
                  <a:pt x="280" y="254"/>
                  <a:pt x="280" y="254"/>
                  <a:pt x="280" y="254"/>
                </a:cubicBezTo>
                <a:cubicBezTo>
                  <a:pt x="280" y="261"/>
                  <a:pt x="277" y="267"/>
                  <a:pt x="272" y="2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7" name="Google Shape;5817;p24"/>
          <p:cNvSpPr/>
          <p:nvPr/>
        </p:nvSpPr>
        <p:spPr>
          <a:xfrm>
            <a:off x="7720012" y="2982913"/>
            <a:ext cx="384175" cy="192088"/>
          </a:xfrm>
          <a:custGeom>
            <a:rect b="b" l="l" r="r" t="t"/>
            <a:pathLst>
              <a:path extrusionOk="0" h="203" w="407">
                <a:moveTo>
                  <a:pt x="382" y="143"/>
                </a:moveTo>
                <a:cubicBezTo>
                  <a:pt x="382" y="178"/>
                  <a:pt x="382" y="178"/>
                  <a:pt x="382" y="178"/>
                </a:cubicBezTo>
                <a:cubicBezTo>
                  <a:pt x="382" y="192"/>
                  <a:pt x="370" y="203"/>
                  <a:pt x="356" y="203"/>
                </a:cubicBezTo>
                <a:cubicBezTo>
                  <a:pt x="25" y="203"/>
                  <a:pt x="25" y="203"/>
                  <a:pt x="25" y="203"/>
                </a:cubicBezTo>
                <a:cubicBezTo>
                  <a:pt x="11" y="203"/>
                  <a:pt x="0" y="192"/>
                  <a:pt x="0" y="178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70" y="0"/>
                  <a:pt x="382" y="11"/>
                  <a:pt x="382" y="25"/>
                </a:cubicBezTo>
                <a:cubicBezTo>
                  <a:pt x="382" y="60"/>
                  <a:pt x="382" y="60"/>
                  <a:pt x="382" y="60"/>
                </a:cubicBezTo>
                <a:cubicBezTo>
                  <a:pt x="407" y="60"/>
                  <a:pt x="407" y="60"/>
                  <a:pt x="407" y="60"/>
                </a:cubicBezTo>
                <a:cubicBezTo>
                  <a:pt x="407" y="143"/>
                  <a:pt x="407" y="143"/>
                  <a:pt x="407" y="143"/>
                </a:cubicBezTo>
                <a:cubicBezTo>
                  <a:pt x="382" y="143"/>
                  <a:pt x="382" y="143"/>
                  <a:pt x="382" y="143"/>
                </a:cubicBezTo>
                <a:close/>
                <a:moveTo>
                  <a:pt x="356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5" y="178"/>
                  <a:pt x="25" y="178"/>
                  <a:pt x="25" y="178"/>
                </a:cubicBezTo>
                <a:cubicBezTo>
                  <a:pt x="356" y="178"/>
                  <a:pt x="356" y="178"/>
                  <a:pt x="356" y="178"/>
                </a:cubicBezTo>
                <a:cubicBezTo>
                  <a:pt x="356" y="25"/>
                  <a:pt x="356" y="25"/>
                  <a:pt x="356" y="25"/>
                </a:cubicBezTo>
                <a:close/>
                <a:moveTo>
                  <a:pt x="51" y="152"/>
                </a:moveTo>
                <a:cubicBezTo>
                  <a:pt x="51" y="51"/>
                  <a:pt x="51" y="51"/>
                  <a:pt x="51" y="51"/>
                </a:cubicBezTo>
                <a:cubicBezTo>
                  <a:pt x="178" y="51"/>
                  <a:pt x="178" y="51"/>
                  <a:pt x="178" y="51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51" y="152"/>
                  <a:pt x="51" y="152"/>
                  <a:pt x="51" y="1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8" name="Google Shape;5818;p24"/>
          <p:cNvSpPr/>
          <p:nvPr/>
        </p:nvSpPr>
        <p:spPr>
          <a:xfrm>
            <a:off x="1638299" y="1776413"/>
            <a:ext cx="384175" cy="385763"/>
          </a:xfrm>
          <a:custGeom>
            <a:rect b="b" l="l" r="r" t="t"/>
            <a:pathLst>
              <a:path extrusionOk="0" h="408" w="407">
                <a:moveTo>
                  <a:pt x="382" y="0"/>
                </a:move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ubicBezTo>
                  <a:pt x="0" y="306"/>
                  <a:pt x="0" y="306"/>
                  <a:pt x="0" y="306"/>
                </a:cubicBezTo>
                <a:cubicBezTo>
                  <a:pt x="0" y="320"/>
                  <a:pt x="11" y="331"/>
                  <a:pt x="25" y="331"/>
                </a:cubicBezTo>
                <a:cubicBezTo>
                  <a:pt x="153" y="331"/>
                  <a:pt x="153" y="331"/>
                  <a:pt x="153" y="331"/>
                </a:cubicBezTo>
                <a:cubicBezTo>
                  <a:pt x="153" y="382"/>
                  <a:pt x="153" y="382"/>
                  <a:pt x="153" y="382"/>
                </a:cubicBezTo>
                <a:cubicBezTo>
                  <a:pt x="102" y="382"/>
                  <a:pt x="102" y="382"/>
                  <a:pt x="102" y="382"/>
                </a:cubicBezTo>
                <a:cubicBezTo>
                  <a:pt x="102" y="408"/>
                  <a:pt x="102" y="408"/>
                  <a:pt x="102" y="408"/>
                </a:cubicBezTo>
                <a:cubicBezTo>
                  <a:pt x="305" y="408"/>
                  <a:pt x="305" y="408"/>
                  <a:pt x="305" y="408"/>
                </a:cubicBezTo>
                <a:cubicBezTo>
                  <a:pt x="305" y="382"/>
                  <a:pt x="305" y="382"/>
                  <a:pt x="305" y="382"/>
                </a:cubicBezTo>
                <a:cubicBezTo>
                  <a:pt x="254" y="382"/>
                  <a:pt x="254" y="382"/>
                  <a:pt x="254" y="382"/>
                </a:cubicBezTo>
                <a:cubicBezTo>
                  <a:pt x="254" y="331"/>
                  <a:pt x="254" y="331"/>
                  <a:pt x="254" y="331"/>
                </a:cubicBezTo>
                <a:cubicBezTo>
                  <a:pt x="382" y="331"/>
                  <a:pt x="382" y="331"/>
                  <a:pt x="382" y="331"/>
                </a:cubicBezTo>
                <a:cubicBezTo>
                  <a:pt x="396" y="331"/>
                  <a:pt x="407" y="320"/>
                  <a:pt x="407" y="306"/>
                </a:cubicBezTo>
                <a:cubicBezTo>
                  <a:pt x="407" y="26"/>
                  <a:pt x="407" y="26"/>
                  <a:pt x="407" y="26"/>
                </a:cubicBezTo>
                <a:cubicBezTo>
                  <a:pt x="407" y="12"/>
                  <a:pt x="396" y="0"/>
                  <a:pt x="382" y="0"/>
                </a:cubicBezTo>
                <a:close/>
                <a:moveTo>
                  <a:pt x="229" y="306"/>
                </a:moveTo>
                <a:cubicBezTo>
                  <a:pt x="178" y="306"/>
                  <a:pt x="178" y="306"/>
                  <a:pt x="178" y="306"/>
                </a:cubicBezTo>
                <a:cubicBezTo>
                  <a:pt x="178" y="280"/>
                  <a:pt x="178" y="280"/>
                  <a:pt x="178" y="280"/>
                </a:cubicBezTo>
                <a:cubicBezTo>
                  <a:pt x="229" y="280"/>
                  <a:pt x="229" y="280"/>
                  <a:pt x="229" y="280"/>
                </a:cubicBezTo>
                <a:cubicBezTo>
                  <a:pt x="229" y="306"/>
                  <a:pt x="229" y="306"/>
                  <a:pt x="229" y="306"/>
                </a:cubicBezTo>
                <a:close/>
                <a:moveTo>
                  <a:pt x="382" y="255"/>
                </a:moveTo>
                <a:cubicBezTo>
                  <a:pt x="25" y="255"/>
                  <a:pt x="25" y="255"/>
                  <a:pt x="25" y="255"/>
                </a:cubicBezTo>
                <a:cubicBezTo>
                  <a:pt x="25" y="26"/>
                  <a:pt x="25" y="26"/>
                  <a:pt x="25" y="26"/>
                </a:cubicBezTo>
                <a:cubicBezTo>
                  <a:pt x="382" y="26"/>
                  <a:pt x="382" y="26"/>
                  <a:pt x="382" y="26"/>
                </a:cubicBezTo>
                <a:cubicBezTo>
                  <a:pt x="382" y="255"/>
                  <a:pt x="382" y="255"/>
                  <a:pt x="382" y="2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9" name="Google Shape;5819;p24"/>
          <p:cNvSpPr/>
          <p:nvPr/>
        </p:nvSpPr>
        <p:spPr>
          <a:xfrm>
            <a:off x="3295649" y="3970338"/>
            <a:ext cx="385763" cy="385763"/>
          </a:xfrm>
          <a:custGeom>
            <a:rect b="b" l="l" r="r" t="t"/>
            <a:pathLst>
              <a:path extrusionOk="0" h="408" w="408">
                <a:moveTo>
                  <a:pt x="256" y="305"/>
                </a:moveTo>
                <a:cubicBezTo>
                  <a:pt x="171" y="305"/>
                  <a:pt x="103" y="237"/>
                  <a:pt x="103" y="152"/>
                </a:cubicBezTo>
                <a:cubicBezTo>
                  <a:pt x="103" y="68"/>
                  <a:pt x="171" y="0"/>
                  <a:pt x="256" y="0"/>
                </a:cubicBezTo>
                <a:cubicBezTo>
                  <a:pt x="340" y="0"/>
                  <a:pt x="408" y="68"/>
                  <a:pt x="408" y="152"/>
                </a:cubicBezTo>
                <a:cubicBezTo>
                  <a:pt x="408" y="237"/>
                  <a:pt x="340" y="305"/>
                  <a:pt x="256" y="305"/>
                </a:cubicBezTo>
                <a:close/>
                <a:moveTo>
                  <a:pt x="256" y="51"/>
                </a:moveTo>
                <a:cubicBezTo>
                  <a:pt x="200" y="51"/>
                  <a:pt x="154" y="96"/>
                  <a:pt x="154" y="152"/>
                </a:cubicBezTo>
                <a:cubicBezTo>
                  <a:pt x="154" y="209"/>
                  <a:pt x="200" y="254"/>
                  <a:pt x="256" y="254"/>
                </a:cubicBezTo>
                <a:cubicBezTo>
                  <a:pt x="312" y="254"/>
                  <a:pt x="357" y="209"/>
                  <a:pt x="357" y="152"/>
                </a:cubicBezTo>
                <a:cubicBezTo>
                  <a:pt x="357" y="96"/>
                  <a:pt x="312" y="51"/>
                  <a:pt x="256" y="51"/>
                </a:cubicBezTo>
                <a:close/>
                <a:moveTo>
                  <a:pt x="52" y="408"/>
                </a:moveTo>
                <a:cubicBezTo>
                  <a:pt x="0" y="356"/>
                  <a:pt x="0" y="356"/>
                  <a:pt x="0" y="356"/>
                </a:cubicBezTo>
                <a:cubicBezTo>
                  <a:pt x="101" y="256"/>
                  <a:pt x="101" y="256"/>
                  <a:pt x="101" y="256"/>
                </a:cubicBezTo>
                <a:cubicBezTo>
                  <a:pt x="111" y="269"/>
                  <a:pt x="139" y="297"/>
                  <a:pt x="152" y="307"/>
                </a:cubicBezTo>
                <a:cubicBezTo>
                  <a:pt x="52" y="408"/>
                  <a:pt x="52" y="408"/>
                  <a:pt x="52" y="4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820" name="Google Shape;5820;p24"/>
          <p:cNvGrpSpPr/>
          <p:nvPr/>
        </p:nvGrpSpPr>
        <p:grpSpPr>
          <a:xfrm>
            <a:off x="2757487" y="4548188"/>
            <a:ext cx="377825" cy="387350"/>
            <a:chOff x="2757487" y="4548188"/>
            <a:chExt cx="377825" cy="387350"/>
          </a:xfrm>
        </p:grpSpPr>
        <p:sp>
          <p:nvSpPr>
            <p:cNvPr id="5821" name="Google Shape;5821;p24"/>
            <p:cNvSpPr/>
            <p:nvPr/>
          </p:nvSpPr>
          <p:spPr>
            <a:xfrm>
              <a:off x="2847974" y="4548188"/>
              <a:ext cx="287338" cy="204788"/>
            </a:xfrm>
            <a:custGeom>
              <a:rect b="b" l="l" r="r" t="t"/>
              <a:pathLst>
                <a:path extrusionOk="0" h="216" w="304">
                  <a:moveTo>
                    <a:pt x="77" y="57"/>
                  </a:moveTo>
                  <a:cubicBezTo>
                    <a:pt x="77" y="57"/>
                    <a:pt x="120" y="0"/>
                    <a:pt x="191" y="25"/>
                  </a:cubicBezTo>
                  <a:cubicBezTo>
                    <a:pt x="191" y="25"/>
                    <a:pt x="217" y="37"/>
                    <a:pt x="228" y="57"/>
                  </a:cubicBezTo>
                  <a:cubicBezTo>
                    <a:pt x="228" y="57"/>
                    <a:pt x="302" y="51"/>
                    <a:pt x="304" y="125"/>
                  </a:cubicBezTo>
                  <a:cubicBezTo>
                    <a:pt x="304" y="125"/>
                    <a:pt x="304" y="208"/>
                    <a:pt x="215" y="184"/>
                  </a:cubicBezTo>
                  <a:cubicBezTo>
                    <a:pt x="215" y="184"/>
                    <a:pt x="193" y="213"/>
                    <a:pt x="148" y="207"/>
                  </a:cubicBezTo>
                  <a:cubicBezTo>
                    <a:pt x="146" y="207"/>
                    <a:pt x="128" y="216"/>
                    <a:pt x="87" y="184"/>
                  </a:cubicBezTo>
                  <a:cubicBezTo>
                    <a:pt x="87" y="184"/>
                    <a:pt x="16" y="215"/>
                    <a:pt x="0" y="123"/>
                  </a:cubicBezTo>
                  <a:cubicBezTo>
                    <a:pt x="0" y="123"/>
                    <a:pt x="4" y="52"/>
                    <a:pt x="77" y="5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2" name="Google Shape;5822;p24"/>
            <p:cNvSpPr/>
            <p:nvPr/>
          </p:nvSpPr>
          <p:spPr>
            <a:xfrm>
              <a:off x="2757487" y="4603750"/>
              <a:ext cx="374650" cy="266700"/>
            </a:xfrm>
            <a:custGeom>
              <a:rect b="b" l="l" r="r" t="t"/>
              <a:pathLst>
                <a:path extrusionOk="0" h="281" w="396">
                  <a:moveTo>
                    <a:pt x="100" y="74"/>
                  </a:moveTo>
                  <a:cubicBezTo>
                    <a:pt x="100" y="74"/>
                    <a:pt x="156" y="0"/>
                    <a:pt x="249" y="33"/>
                  </a:cubicBezTo>
                  <a:cubicBezTo>
                    <a:pt x="249" y="33"/>
                    <a:pt x="282" y="47"/>
                    <a:pt x="297" y="73"/>
                  </a:cubicBezTo>
                  <a:cubicBezTo>
                    <a:pt x="297" y="73"/>
                    <a:pt x="393" y="67"/>
                    <a:pt x="396" y="162"/>
                  </a:cubicBezTo>
                  <a:cubicBezTo>
                    <a:pt x="396" y="162"/>
                    <a:pt x="396" y="271"/>
                    <a:pt x="280" y="240"/>
                  </a:cubicBezTo>
                  <a:cubicBezTo>
                    <a:pt x="280" y="240"/>
                    <a:pt x="251" y="278"/>
                    <a:pt x="193" y="270"/>
                  </a:cubicBezTo>
                  <a:cubicBezTo>
                    <a:pt x="190" y="269"/>
                    <a:pt x="167" y="281"/>
                    <a:pt x="113" y="240"/>
                  </a:cubicBezTo>
                  <a:cubicBezTo>
                    <a:pt x="113" y="240"/>
                    <a:pt x="21" y="280"/>
                    <a:pt x="0" y="160"/>
                  </a:cubicBezTo>
                  <a:cubicBezTo>
                    <a:pt x="0" y="160"/>
                    <a:pt x="5" y="67"/>
                    <a:pt x="100" y="7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3" name="Google Shape;5823;p24"/>
            <p:cNvSpPr/>
            <p:nvPr/>
          </p:nvSpPr>
          <p:spPr>
            <a:xfrm>
              <a:off x="2898774" y="4841875"/>
              <a:ext cx="69850" cy="93663"/>
            </a:xfrm>
            <a:custGeom>
              <a:rect b="b" l="l" r="r" t="t"/>
              <a:pathLst>
                <a:path extrusionOk="0" h="59" w="44">
                  <a:moveTo>
                    <a:pt x="12" y="8"/>
                  </a:moveTo>
                  <a:lnTo>
                    <a:pt x="1" y="17"/>
                  </a:lnTo>
                  <a:lnTo>
                    <a:pt x="15" y="32"/>
                  </a:lnTo>
                  <a:lnTo>
                    <a:pt x="0" y="59"/>
                  </a:lnTo>
                  <a:lnTo>
                    <a:pt x="44" y="31"/>
                  </a:lnTo>
                  <a:lnTo>
                    <a:pt x="29" y="15"/>
                  </a:lnTo>
                  <a:lnTo>
                    <a:pt x="42" y="0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824" name="Google Shape;5824;p24"/>
          <p:cNvGrpSpPr/>
          <p:nvPr/>
        </p:nvGrpSpPr>
        <p:grpSpPr>
          <a:xfrm>
            <a:off x="1712912" y="4081463"/>
            <a:ext cx="234950" cy="163513"/>
            <a:chOff x="1712912" y="4081463"/>
            <a:chExt cx="234950" cy="163513"/>
          </a:xfrm>
        </p:grpSpPr>
        <p:sp>
          <p:nvSpPr>
            <p:cNvPr id="5825" name="Google Shape;5825;p24"/>
            <p:cNvSpPr/>
            <p:nvPr/>
          </p:nvSpPr>
          <p:spPr>
            <a:xfrm>
              <a:off x="1716087" y="4221163"/>
              <a:ext cx="230188" cy="23813"/>
            </a:xfrm>
            <a:custGeom>
              <a:rect b="b" l="l" r="r" t="t"/>
              <a:pathLst>
                <a:path extrusionOk="0" h="25" w="244">
                  <a:moveTo>
                    <a:pt x="244" y="12"/>
                  </a:moveTo>
                  <a:cubicBezTo>
                    <a:pt x="244" y="19"/>
                    <a:pt x="234" y="25"/>
                    <a:pt x="220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1" y="25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11" y="0"/>
                    <a:pt x="24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34" y="0"/>
                    <a:pt x="244" y="6"/>
                    <a:pt x="244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6" name="Google Shape;5826;p24"/>
            <p:cNvSpPr/>
            <p:nvPr/>
          </p:nvSpPr>
          <p:spPr>
            <a:xfrm>
              <a:off x="1717674" y="4175125"/>
              <a:ext cx="230188" cy="23813"/>
            </a:xfrm>
            <a:custGeom>
              <a:rect b="b" l="l" r="r" t="t"/>
              <a:pathLst>
                <a:path extrusionOk="0" h="25" w="244">
                  <a:moveTo>
                    <a:pt x="244" y="12"/>
                  </a:moveTo>
                  <a:cubicBezTo>
                    <a:pt x="244" y="19"/>
                    <a:pt x="233" y="25"/>
                    <a:pt x="220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0" y="25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10" y="0"/>
                    <a:pt x="24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33" y="0"/>
                    <a:pt x="244" y="5"/>
                    <a:pt x="244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7" name="Google Shape;5827;p24"/>
            <p:cNvSpPr/>
            <p:nvPr/>
          </p:nvSpPr>
          <p:spPr>
            <a:xfrm>
              <a:off x="1712912" y="4129088"/>
              <a:ext cx="230188" cy="23813"/>
            </a:xfrm>
            <a:custGeom>
              <a:rect b="b" l="l" r="r" t="t"/>
              <a:pathLst>
                <a:path extrusionOk="0" h="25" w="244">
                  <a:moveTo>
                    <a:pt x="244" y="12"/>
                  </a:moveTo>
                  <a:cubicBezTo>
                    <a:pt x="244" y="19"/>
                    <a:pt x="233" y="25"/>
                    <a:pt x="220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1" y="25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11" y="0"/>
                    <a:pt x="24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33" y="0"/>
                    <a:pt x="244" y="5"/>
                    <a:pt x="244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8" name="Google Shape;5828;p24"/>
            <p:cNvSpPr/>
            <p:nvPr/>
          </p:nvSpPr>
          <p:spPr>
            <a:xfrm>
              <a:off x="1714499" y="4081463"/>
              <a:ext cx="231775" cy="23813"/>
            </a:xfrm>
            <a:custGeom>
              <a:rect b="b" l="l" r="r" t="t"/>
              <a:pathLst>
                <a:path extrusionOk="0" h="24" w="244">
                  <a:moveTo>
                    <a:pt x="244" y="12"/>
                  </a:moveTo>
                  <a:cubicBezTo>
                    <a:pt x="244" y="19"/>
                    <a:pt x="233" y="24"/>
                    <a:pt x="220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0" y="24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10" y="0"/>
                    <a:pt x="24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33" y="0"/>
                    <a:pt x="244" y="5"/>
                    <a:pt x="244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29" name="Google Shape;5829;p24"/>
          <p:cNvSpPr/>
          <p:nvPr/>
        </p:nvSpPr>
        <p:spPr>
          <a:xfrm>
            <a:off x="7724774" y="3997325"/>
            <a:ext cx="374650" cy="319088"/>
          </a:xfrm>
          <a:custGeom>
            <a:rect b="b" l="l" r="r" t="t"/>
            <a:pathLst>
              <a:path extrusionOk="0" h="336" w="396">
                <a:moveTo>
                  <a:pt x="396" y="114"/>
                </a:moveTo>
                <a:cubicBezTo>
                  <a:pt x="394" y="47"/>
                  <a:pt x="322" y="52"/>
                  <a:pt x="322" y="52"/>
                </a:cubicBezTo>
                <a:cubicBezTo>
                  <a:pt x="311" y="33"/>
                  <a:pt x="285" y="23"/>
                  <a:pt x="285" y="23"/>
                </a:cubicBezTo>
                <a:cubicBezTo>
                  <a:pt x="216" y="0"/>
                  <a:pt x="173" y="52"/>
                  <a:pt x="173" y="52"/>
                </a:cubicBezTo>
                <a:cubicBezTo>
                  <a:pt x="102" y="47"/>
                  <a:pt x="98" y="113"/>
                  <a:pt x="98" y="113"/>
                </a:cubicBezTo>
                <a:cubicBezTo>
                  <a:pt x="98" y="118"/>
                  <a:pt x="99" y="122"/>
                  <a:pt x="100" y="127"/>
                </a:cubicBezTo>
                <a:cubicBezTo>
                  <a:pt x="99" y="128"/>
                  <a:pt x="98" y="128"/>
                  <a:pt x="98" y="128"/>
                </a:cubicBezTo>
                <a:cubicBezTo>
                  <a:pt x="4" y="122"/>
                  <a:pt x="0" y="221"/>
                  <a:pt x="0" y="221"/>
                </a:cubicBezTo>
                <a:cubicBezTo>
                  <a:pt x="21" y="336"/>
                  <a:pt x="114" y="298"/>
                  <a:pt x="114" y="298"/>
                </a:cubicBezTo>
                <a:cubicBezTo>
                  <a:pt x="136" y="321"/>
                  <a:pt x="187" y="331"/>
                  <a:pt x="190" y="332"/>
                </a:cubicBezTo>
                <a:cubicBezTo>
                  <a:pt x="260" y="324"/>
                  <a:pt x="276" y="298"/>
                  <a:pt x="276" y="298"/>
                </a:cubicBezTo>
                <a:cubicBezTo>
                  <a:pt x="391" y="328"/>
                  <a:pt x="395" y="223"/>
                  <a:pt x="395" y="223"/>
                </a:cubicBezTo>
                <a:cubicBezTo>
                  <a:pt x="394" y="196"/>
                  <a:pt x="385" y="177"/>
                  <a:pt x="372" y="163"/>
                </a:cubicBezTo>
                <a:cubicBezTo>
                  <a:pt x="394" y="145"/>
                  <a:pt x="396" y="114"/>
                  <a:pt x="396" y="114"/>
                </a:cubicBezTo>
                <a:close/>
                <a:moveTo>
                  <a:pt x="181" y="72"/>
                </a:moveTo>
                <a:cubicBezTo>
                  <a:pt x="181" y="72"/>
                  <a:pt x="217" y="22"/>
                  <a:pt x="278" y="40"/>
                </a:cubicBezTo>
                <a:cubicBezTo>
                  <a:pt x="278" y="40"/>
                  <a:pt x="306" y="59"/>
                  <a:pt x="312" y="73"/>
                </a:cubicBezTo>
                <a:cubicBezTo>
                  <a:pt x="312" y="73"/>
                  <a:pt x="376" y="62"/>
                  <a:pt x="378" y="114"/>
                </a:cubicBezTo>
                <a:cubicBezTo>
                  <a:pt x="378" y="114"/>
                  <a:pt x="376" y="139"/>
                  <a:pt x="356" y="151"/>
                </a:cubicBezTo>
                <a:cubicBezTo>
                  <a:pt x="328" y="132"/>
                  <a:pt x="295" y="132"/>
                  <a:pt x="295" y="132"/>
                </a:cubicBezTo>
                <a:cubicBezTo>
                  <a:pt x="279" y="108"/>
                  <a:pt x="240" y="92"/>
                  <a:pt x="240" y="92"/>
                </a:cubicBezTo>
                <a:cubicBezTo>
                  <a:pt x="177" y="76"/>
                  <a:pt x="135" y="97"/>
                  <a:pt x="115" y="113"/>
                </a:cubicBezTo>
                <a:cubicBezTo>
                  <a:pt x="114" y="112"/>
                  <a:pt x="114" y="110"/>
                  <a:pt x="114" y="109"/>
                </a:cubicBezTo>
                <a:cubicBezTo>
                  <a:pt x="114" y="109"/>
                  <a:pt x="118" y="68"/>
                  <a:pt x="181" y="72"/>
                </a:cubicBezTo>
                <a:close/>
                <a:moveTo>
                  <a:pt x="273" y="270"/>
                </a:moveTo>
                <a:cubicBezTo>
                  <a:pt x="273" y="270"/>
                  <a:pt x="262" y="298"/>
                  <a:pt x="191" y="305"/>
                </a:cubicBezTo>
                <a:cubicBezTo>
                  <a:pt x="188" y="304"/>
                  <a:pt x="144" y="301"/>
                  <a:pt x="121" y="269"/>
                </a:cubicBezTo>
                <a:cubicBezTo>
                  <a:pt x="121" y="269"/>
                  <a:pt x="44" y="301"/>
                  <a:pt x="26" y="213"/>
                </a:cubicBezTo>
                <a:cubicBezTo>
                  <a:pt x="26" y="213"/>
                  <a:pt x="27" y="153"/>
                  <a:pt x="109" y="158"/>
                </a:cubicBezTo>
                <a:cubicBezTo>
                  <a:pt x="109" y="158"/>
                  <a:pt x="139" y="90"/>
                  <a:pt x="234" y="114"/>
                </a:cubicBezTo>
                <a:cubicBezTo>
                  <a:pt x="234" y="114"/>
                  <a:pt x="277" y="136"/>
                  <a:pt x="282" y="156"/>
                </a:cubicBezTo>
                <a:cubicBezTo>
                  <a:pt x="282" y="156"/>
                  <a:pt x="366" y="144"/>
                  <a:pt x="369" y="215"/>
                </a:cubicBezTo>
                <a:cubicBezTo>
                  <a:pt x="369" y="215"/>
                  <a:pt x="373" y="292"/>
                  <a:pt x="273" y="27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30" name="Google Shape;5830;p24"/>
          <p:cNvSpPr/>
          <p:nvPr/>
        </p:nvSpPr>
        <p:spPr>
          <a:xfrm>
            <a:off x="5643562" y="969963"/>
            <a:ext cx="71438" cy="104775"/>
          </a:xfrm>
          <a:custGeom>
            <a:rect b="b" l="l" r="r" t="t"/>
            <a:pathLst>
              <a:path extrusionOk="0" h="66" w="45">
                <a:moveTo>
                  <a:pt x="43" y="0"/>
                </a:moveTo>
                <a:lnTo>
                  <a:pt x="2" y="23"/>
                </a:lnTo>
                <a:lnTo>
                  <a:pt x="14" y="35"/>
                </a:lnTo>
                <a:lnTo>
                  <a:pt x="0" y="66"/>
                </a:lnTo>
                <a:lnTo>
                  <a:pt x="45" y="33"/>
                </a:lnTo>
                <a:lnTo>
                  <a:pt x="30" y="21"/>
                </a:lnTo>
                <a:lnTo>
                  <a:pt x="43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831" name="Google Shape;5831;p24"/>
          <p:cNvGrpSpPr/>
          <p:nvPr/>
        </p:nvGrpSpPr>
        <p:grpSpPr>
          <a:xfrm>
            <a:off x="5499099" y="690563"/>
            <a:ext cx="377825" cy="317500"/>
            <a:chOff x="5499099" y="690563"/>
            <a:chExt cx="377825" cy="317500"/>
          </a:xfrm>
        </p:grpSpPr>
        <p:sp>
          <p:nvSpPr>
            <p:cNvPr id="5832" name="Google Shape;5832;p24"/>
            <p:cNvSpPr/>
            <p:nvPr/>
          </p:nvSpPr>
          <p:spPr>
            <a:xfrm>
              <a:off x="5594349" y="690563"/>
              <a:ext cx="282575" cy="165100"/>
            </a:xfrm>
            <a:custGeom>
              <a:rect b="b" l="l" r="r" t="t"/>
              <a:pathLst>
                <a:path extrusionOk="0" h="173" w="298">
                  <a:moveTo>
                    <a:pt x="224" y="52"/>
                  </a:moveTo>
                  <a:cubicBezTo>
                    <a:pt x="212" y="33"/>
                    <a:pt x="187" y="23"/>
                    <a:pt x="187" y="23"/>
                  </a:cubicBezTo>
                  <a:cubicBezTo>
                    <a:pt x="118" y="0"/>
                    <a:pt x="75" y="52"/>
                    <a:pt x="75" y="52"/>
                  </a:cubicBezTo>
                  <a:cubicBezTo>
                    <a:pt x="4" y="47"/>
                    <a:pt x="0" y="112"/>
                    <a:pt x="0" y="112"/>
                  </a:cubicBezTo>
                  <a:cubicBezTo>
                    <a:pt x="0" y="122"/>
                    <a:pt x="2" y="131"/>
                    <a:pt x="4" y="13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8" y="123"/>
                    <a:pt x="17" y="116"/>
                    <a:pt x="16" y="109"/>
                  </a:cubicBezTo>
                  <a:cubicBezTo>
                    <a:pt x="16" y="109"/>
                    <a:pt x="20" y="68"/>
                    <a:pt x="82" y="72"/>
                  </a:cubicBezTo>
                  <a:cubicBezTo>
                    <a:pt x="82" y="72"/>
                    <a:pt x="119" y="22"/>
                    <a:pt x="179" y="40"/>
                  </a:cubicBezTo>
                  <a:cubicBezTo>
                    <a:pt x="179" y="40"/>
                    <a:pt x="208" y="59"/>
                    <a:pt x="214" y="73"/>
                  </a:cubicBezTo>
                  <a:cubicBezTo>
                    <a:pt x="214" y="73"/>
                    <a:pt x="278" y="62"/>
                    <a:pt x="280" y="114"/>
                  </a:cubicBezTo>
                  <a:cubicBezTo>
                    <a:pt x="280" y="114"/>
                    <a:pt x="278" y="146"/>
                    <a:pt x="250" y="154"/>
                  </a:cubicBezTo>
                  <a:cubicBezTo>
                    <a:pt x="252" y="161"/>
                    <a:pt x="253" y="167"/>
                    <a:pt x="255" y="173"/>
                  </a:cubicBezTo>
                  <a:cubicBezTo>
                    <a:pt x="295" y="161"/>
                    <a:pt x="298" y="114"/>
                    <a:pt x="298" y="114"/>
                  </a:cubicBezTo>
                  <a:cubicBezTo>
                    <a:pt x="296" y="47"/>
                    <a:pt x="224" y="52"/>
                    <a:pt x="224" y="5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3" name="Google Shape;5833;p24"/>
            <p:cNvSpPr/>
            <p:nvPr/>
          </p:nvSpPr>
          <p:spPr>
            <a:xfrm>
              <a:off x="5499099" y="754063"/>
              <a:ext cx="373063" cy="254000"/>
            </a:xfrm>
            <a:custGeom>
              <a:rect b="b" l="l" r="r" t="t"/>
              <a:pathLst>
                <a:path extrusionOk="0" h="268" w="395">
                  <a:moveTo>
                    <a:pt x="295" y="65"/>
                  </a:moveTo>
                  <a:cubicBezTo>
                    <a:pt x="279" y="41"/>
                    <a:pt x="240" y="25"/>
                    <a:pt x="240" y="25"/>
                  </a:cubicBezTo>
                  <a:cubicBezTo>
                    <a:pt x="144" y="0"/>
                    <a:pt x="98" y="61"/>
                    <a:pt x="98" y="61"/>
                  </a:cubicBezTo>
                  <a:cubicBezTo>
                    <a:pt x="4" y="55"/>
                    <a:pt x="0" y="154"/>
                    <a:pt x="0" y="154"/>
                  </a:cubicBezTo>
                  <a:cubicBezTo>
                    <a:pt x="21" y="268"/>
                    <a:pt x="114" y="230"/>
                    <a:pt x="114" y="230"/>
                  </a:cubicBezTo>
                  <a:cubicBezTo>
                    <a:pt x="135" y="254"/>
                    <a:pt x="187" y="264"/>
                    <a:pt x="190" y="265"/>
                  </a:cubicBezTo>
                  <a:cubicBezTo>
                    <a:pt x="260" y="256"/>
                    <a:pt x="276" y="231"/>
                    <a:pt x="276" y="231"/>
                  </a:cubicBezTo>
                  <a:cubicBezTo>
                    <a:pt x="391" y="260"/>
                    <a:pt x="395" y="156"/>
                    <a:pt x="395" y="156"/>
                  </a:cubicBezTo>
                  <a:cubicBezTo>
                    <a:pt x="392" y="65"/>
                    <a:pt x="295" y="65"/>
                    <a:pt x="295" y="65"/>
                  </a:cubicBezTo>
                  <a:close/>
                  <a:moveTo>
                    <a:pt x="272" y="203"/>
                  </a:moveTo>
                  <a:cubicBezTo>
                    <a:pt x="272" y="203"/>
                    <a:pt x="262" y="230"/>
                    <a:pt x="191" y="237"/>
                  </a:cubicBezTo>
                  <a:cubicBezTo>
                    <a:pt x="188" y="237"/>
                    <a:pt x="144" y="234"/>
                    <a:pt x="121" y="202"/>
                  </a:cubicBezTo>
                  <a:cubicBezTo>
                    <a:pt x="121" y="202"/>
                    <a:pt x="44" y="234"/>
                    <a:pt x="26" y="146"/>
                  </a:cubicBezTo>
                  <a:cubicBezTo>
                    <a:pt x="26" y="146"/>
                    <a:pt x="27" y="86"/>
                    <a:pt x="109" y="91"/>
                  </a:cubicBezTo>
                  <a:cubicBezTo>
                    <a:pt x="109" y="91"/>
                    <a:pt x="139" y="23"/>
                    <a:pt x="234" y="47"/>
                  </a:cubicBezTo>
                  <a:cubicBezTo>
                    <a:pt x="234" y="47"/>
                    <a:pt x="277" y="69"/>
                    <a:pt x="282" y="89"/>
                  </a:cubicBezTo>
                  <a:cubicBezTo>
                    <a:pt x="282" y="89"/>
                    <a:pt x="366" y="77"/>
                    <a:pt x="369" y="148"/>
                  </a:cubicBezTo>
                  <a:cubicBezTo>
                    <a:pt x="369" y="148"/>
                    <a:pt x="372" y="225"/>
                    <a:pt x="272" y="20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834" name="Google Shape;5834;p24"/>
          <p:cNvGrpSpPr/>
          <p:nvPr/>
        </p:nvGrpSpPr>
        <p:grpSpPr>
          <a:xfrm>
            <a:off x="3848099" y="144463"/>
            <a:ext cx="412751" cy="430212"/>
            <a:chOff x="4016375" y="144463"/>
            <a:chExt cx="412751" cy="430212"/>
          </a:xfrm>
        </p:grpSpPr>
        <p:sp>
          <p:nvSpPr>
            <p:cNvPr id="5835" name="Google Shape;5835;p24"/>
            <p:cNvSpPr/>
            <p:nvPr/>
          </p:nvSpPr>
          <p:spPr>
            <a:xfrm>
              <a:off x="4079875" y="446088"/>
              <a:ext cx="292100" cy="42863"/>
            </a:xfrm>
            <a:custGeom>
              <a:rect b="b" l="l" r="r" t="t"/>
              <a:pathLst>
                <a:path extrusionOk="0" h="46" w="310">
                  <a:moveTo>
                    <a:pt x="310" y="23"/>
                  </a:moveTo>
                  <a:cubicBezTo>
                    <a:pt x="310" y="36"/>
                    <a:pt x="297" y="46"/>
                    <a:pt x="28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14" y="46"/>
                    <a:pt x="0" y="36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4" y="0"/>
                    <a:pt x="30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97" y="0"/>
                    <a:pt x="310" y="10"/>
                    <a:pt x="310" y="2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6" name="Google Shape;5836;p24"/>
            <p:cNvSpPr/>
            <p:nvPr/>
          </p:nvSpPr>
          <p:spPr>
            <a:xfrm>
              <a:off x="4114800" y="533400"/>
              <a:ext cx="215900" cy="41275"/>
            </a:xfrm>
            <a:custGeom>
              <a:rect b="b" l="l" r="r" t="t"/>
              <a:pathLst>
                <a:path extrusionOk="0" h="43" w="229">
                  <a:moveTo>
                    <a:pt x="229" y="21"/>
                  </a:moveTo>
                  <a:cubicBezTo>
                    <a:pt x="229" y="33"/>
                    <a:pt x="219" y="43"/>
                    <a:pt x="207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0" y="43"/>
                    <a:pt x="0" y="3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0" y="0"/>
                    <a:pt x="22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19" y="0"/>
                    <a:pt x="229" y="9"/>
                    <a:pt x="229" y="2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7" name="Google Shape;5837;p24"/>
            <p:cNvSpPr/>
            <p:nvPr/>
          </p:nvSpPr>
          <p:spPr>
            <a:xfrm>
              <a:off x="4075113" y="271463"/>
              <a:ext cx="295275" cy="133350"/>
            </a:xfrm>
            <a:custGeom>
              <a:rect b="b" l="l" r="r" t="t"/>
              <a:pathLst>
                <a:path extrusionOk="0" h="141" w="312">
                  <a:moveTo>
                    <a:pt x="44" y="141"/>
                  </a:moveTo>
                  <a:cubicBezTo>
                    <a:pt x="58" y="58"/>
                    <a:pt x="152" y="44"/>
                    <a:pt x="152" y="44"/>
                  </a:cubicBezTo>
                  <a:cubicBezTo>
                    <a:pt x="241" y="59"/>
                    <a:pt x="264" y="106"/>
                    <a:pt x="268" y="141"/>
                  </a:cubicBezTo>
                  <a:cubicBezTo>
                    <a:pt x="312" y="141"/>
                    <a:pt x="312" y="141"/>
                    <a:pt x="312" y="141"/>
                  </a:cubicBezTo>
                  <a:cubicBezTo>
                    <a:pt x="298" y="12"/>
                    <a:pt x="157" y="0"/>
                    <a:pt x="157" y="0"/>
                  </a:cubicBezTo>
                  <a:cubicBezTo>
                    <a:pt x="48" y="12"/>
                    <a:pt x="12" y="93"/>
                    <a:pt x="0" y="141"/>
                  </a:cubicBezTo>
                  <a:lnTo>
                    <a:pt x="44" y="14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8" name="Google Shape;5838;p24"/>
            <p:cNvSpPr/>
            <p:nvPr/>
          </p:nvSpPr>
          <p:spPr>
            <a:xfrm>
              <a:off x="4351338" y="220663"/>
              <a:ext cx="77788" cy="77788"/>
            </a:xfrm>
            <a:custGeom>
              <a:rect b="b" l="l" r="r" t="t"/>
              <a:pathLst>
                <a:path extrusionOk="0" h="83" w="83">
                  <a:moveTo>
                    <a:pt x="74" y="9"/>
                  </a:moveTo>
                  <a:cubicBezTo>
                    <a:pt x="65" y="0"/>
                    <a:pt x="51" y="0"/>
                    <a:pt x="42" y="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0" y="50"/>
                    <a:pt x="0" y="65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7" y="83"/>
                    <a:pt x="32" y="83"/>
                    <a:pt x="41" y="74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83" y="32"/>
                    <a:pt x="83" y="18"/>
                    <a:pt x="74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9" name="Google Shape;5839;p24"/>
            <p:cNvSpPr/>
            <p:nvPr/>
          </p:nvSpPr>
          <p:spPr>
            <a:xfrm>
              <a:off x="4016375" y="219075"/>
              <a:ext cx="77788" cy="77788"/>
            </a:xfrm>
            <a:custGeom>
              <a:rect b="b" l="l" r="r" t="t"/>
              <a:pathLst>
                <a:path extrusionOk="0" h="83" w="83">
                  <a:moveTo>
                    <a:pt x="9" y="9"/>
                  </a:moveTo>
                  <a:cubicBezTo>
                    <a:pt x="18" y="0"/>
                    <a:pt x="32" y="0"/>
                    <a:pt x="41" y="8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83" y="50"/>
                    <a:pt x="83" y="65"/>
                    <a:pt x="7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65" y="83"/>
                    <a:pt x="51" y="83"/>
                    <a:pt x="42" y="74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0" y="32"/>
                    <a:pt x="0" y="18"/>
                    <a:pt x="9" y="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0" name="Google Shape;5840;p24"/>
            <p:cNvSpPr/>
            <p:nvPr/>
          </p:nvSpPr>
          <p:spPr>
            <a:xfrm>
              <a:off x="4198938" y="144463"/>
              <a:ext cx="44450" cy="87313"/>
            </a:xfrm>
            <a:custGeom>
              <a:rect b="b" l="l" r="r" t="t"/>
              <a:pathLst>
                <a:path extrusionOk="0" h="93" w="47">
                  <a:moveTo>
                    <a:pt x="24" y="93"/>
                  </a:moveTo>
                  <a:cubicBezTo>
                    <a:pt x="11" y="93"/>
                    <a:pt x="1" y="82"/>
                    <a:pt x="1" y="7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1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7" y="82"/>
                    <a:pt x="37" y="92"/>
                    <a:pt x="24" y="9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841" name="Google Shape;5841;p24"/>
          <p:cNvGrpSpPr/>
          <p:nvPr/>
        </p:nvGrpSpPr>
        <p:grpSpPr>
          <a:xfrm>
            <a:off x="4402137" y="1241425"/>
            <a:ext cx="376238" cy="366713"/>
            <a:chOff x="4570413" y="1241425"/>
            <a:chExt cx="376238" cy="366713"/>
          </a:xfrm>
        </p:grpSpPr>
        <p:sp>
          <p:nvSpPr>
            <p:cNvPr id="5842" name="Google Shape;5842;p24"/>
            <p:cNvSpPr/>
            <p:nvPr/>
          </p:nvSpPr>
          <p:spPr>
            <a:xfrm>
              <a:off x="4711700" y="1449388"/>
              <a:ext cx="69850" cy="158750"/>
            </a:xfrm>
            <a:custGeom>
              <a:rect b="b" l="l" r="r" t="t"/>
              <a:pathLst>
                <a:path extrusionOk="0" h="100" w="44">
                  <a:moveTo>
                    <a:pt x="44" y="0"/>
                  </a:moveTo>
                  <a:lnTo>
                    <a:pt x="1" y="42"/>
                  </a:lnTo>
                  <a:lnTo>
                    <a:pt x="14" y="58"/>
                  </a:lnTo>
                  <a:lnTo>
                    <a:pt x="0" y="100"/>
                  </a:lnTo>
                  <a:lnTo>
                    <a:pt x="44" y="56"/>
                  </a:lnTo>
                  <a:lnTo>
                    <a:pt x="30" y="4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3" name="Google Shape;5843;p24"/>
            <p:cNvSpPr/>
            <p:nvPr/>
          </p:nvSpPr>
          <p:spPr>
            <a:xfrm>
              <a:off x="4570413" y="1241425"/>
              <a:ext cx="376238" cy="252413"/>
            </a:xfrm>
            <a:custGeom>
              <a:rect b="b" l="l" r="r" t="t"/>
              <a:pathLst>
                <a:path extrusionOk="0" h="266" w="397">
                  <a:moveTo>
                    <a:pt x="299" y="72"/>
                  </a:moveTo>
                  <a:cubicBezTo>
                    <a:pt x="283" y="47"/>
                    <a:pt x="250" y="32"/>
                    <a:pt x="250" y="32"/>
                  </a:cubicBezTo>
                  <a:cubicBezTo>
                    <a:pt x="159" y="0"/>
                    <a:pt x="102" y="73"/>
                    <a:pt x="102" y="73"/>
                  </a:cubicBezTo>
                  <a:cubicBezTo>
                    <a:pt x="8" y="66"/>
                    <a:pt x="0" y="158"/>
                    <a:pt x="0" y="158"/>
                  </a:cubicBezTo>
                  <a:cubicBezTo>
                    <a:pt x="3" y="253"/>
                    <a:pt x="99" y="249"/>
                    <a:pt x="126" y="239"/>
                  </a:cubicBezTo>
                  <a:cubicBezTo>
                    <a:pt x="149" y="256"/>
                    <a:pt x="149" y="256"/>
                    <a:pt x="149" y="256"/>
                  </a:cubicBezTo>
                  <a:cubicBezTo>
                    <a:pt x="169" y="241"/>
                    <a:pt x="169" y="241"/>
                    <a:pt x="169" y="241"/>
                  </a:cubicBezTo>
                  <a:cubicBezTo>
                    <a:pt x="146" y="226"/>
                    <a:pt x="146" y="226"/>
                    <a:pt x="146" y="226"/>
                  </a:cubicBezTo>
                  <a:cubicBezTo>
                    <a:pt x="146" y="226"/>
                    <a:pt x="146" y="226"/>
                    <a:pt x="146" y="226"/>
                  </a:cubicBezTo>
                  <a:cubicBezTo>
                    <a:pt x="145" y="225"/>
                    <a:pt x="144" y="225"/>
                    <a:pt x="144" y="224"/>
                  </a:cubicBezTo>
                  <a:cubicBezTo>
                    <a:pt x="122" y="210"/>
                    <a:pt x="122" y="210"/>
                    <a:pt x="122" y="210"/>
                  </a:cubicBezTo>
                  <a:cubicBezTo>
                    <a:pt x="122" y="210"/>
                    <a:pt x="45" y="247"/>
                    <a:pt x="25" y="153"/>
                  </a:cubicBezTo>
                  <a:cubicBezTo>
                    <a:pt x="25" y="153"/>
                    <a:pt x="30" y="95"/>
                    <a:pt x="112" y="101"/>
                  </a:cubicBezTo>
                  <a:cubicBezTo>
                    <a:pt x="112" y="101"/>
                    <a:pt x="153" y="21"/>
                    <a:pt x="240" y="56"/>
                  </a:cubicBezTo>
                  <a:cubicBezTo>
                    <a:pt x="240" y="56"/>
                    <a:pt x="278" y="82"/>
                    <a:pt x="286" y="102"/>
                  </a:cubicBezTo>
                  <a:cubicBezTo>
                    <a:pt x="286" y="102"/>
                    <a:pt x="370" y="87"/>
                    <a:pt x="373" y="160"/>
                  </a:cubicBezTo>
                  <a:cubicBezTo>
                    <a:pt x="373" y="160"/>
                    <a:pt x="366" y="247"/>
                    <a:pt x="272" y="210"/>
                  </a:cubicBezTo>
                  <a:cubicBezTo>
                    <a:pt x="242" y="232"/>
                    <a:pt x="242" y="232"/>
                    <a:pt x="242" y="232"/>
                  </a:cubicBezTo>
                  <a:cubicBezTo>
                    <a:pt x="236" y="266"/>
                    <a:pt x="236" y="266"/>
                    <a:pt x="236" y="266"/>
                  </a:cubicBezTo>
                  <a:cubicBezTo>
                    <a:pt x="274" y="238"/>
                    <a:pt x="274" y="238"/>
                    <a:pt x="274" y="238"/>
                  </a:cubicBezTo>
                  <a:cubicBezTo>
                    <a:pt x="284" y="243"/>
                    <a:pt x="284" y="243"/>
                    <a:pt x="284" y="243"/>
                  </a:cubicBezTo>
                  <a:cubicBezTo>
                    <a:pt x="392" y="253"/>
                    <a:pt x="397" y="160"/>
                    <a:pt x="397" y="160"/>
                  </a:cubicBezTo>
                  <a:cubicBezTo>
                    <a:pt x="394" y="65"/>
                    <a:pt x="299" y="72"/>
                    <a:pt x="299" y="7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844" name="Google Shape;5844;p24"/>
          <p:cNvGrpSpPr/>
          <p:nvPr/>
        </p:nvGrpSpPr>
        <p:grpSpPr>
          <a:xfrm>
            <a:off x="6043612" y="4565650"/>
            <a:ext cx="369888" cy="379413"/>
            <a:chOff x="6211888" y="4565650"/>
            <a:chExt cx="369888" cy="379413"/>
          </a:xfrm>
        </p:grpSpPr>
        <p:sp>
          <p:nvSpPr>
            <p:cNvPr id="5845" name="Google Shape;5845;p24"/>
            <p:cNvSpPr/>
            <p:nvPr/>
          </p:nvSpPr>
          <p:spPr>
            <a:xfrm>
              <a:off x="6211888" y="4706938"/>
              <a:ext cx="46038" cy="22225"/>
            </a:xfrm>
            <a:custGeom>
              <a:rect b="b" l="l" r="r" t="t"/>
              <a:pathLst>
                <a:path extrusionOk="0" h="25" w="50">
                  <a:moveTo>
                    <a:pt x="50" y="12"/>
                  </a:moveTo>
                  <a:cubicBezTo>
                    <a:pt x="50" y="19"/>
                    <a:pt x="45" y="25"/>
                    <a:pt x="38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6" y="25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5" y="0"/>
                    <a:pt x="50" y="5"/>
                    <a:pt x="50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6" name="Google Shape;5846;p24"/>
            <p:cNvSpPr/>
            <p:nvPr/>
          </p:nvSpPr>
          <p:spPr>
            <a:xfrm>
              <a:off x="6467475" y="4705350"/>
              <a:ext cx="47625" cy="23813"/>
            </a:xfrm>
            <a:custGeom>
              <a:rect b="b" l="l" r="r" t="t"/>
              <a:pathLst>
                <a:path extrusionOk="0" h="25" w="50">
                  <a:moveTo>
                    <a:pt x="50" y="12"/>
                  </a:moveTo>
                  <a:cubicBezTo>
                    <a:pt x="50" y="19"/>
                    <a:pt x="44" y="25"/>
                    <a:pt x="37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5" y="25"/>
                    <a:pt x="0" y="1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4" y="0"/>
                    <a:pt x="50" y="5"/>
                    <a:pt x="50" y="1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7" name="Google Shape;5847;p24"/>
            <p:cNvSpPr/>
            <p:nvPr/>
          </p:nvSpPr>
          <p:spPr>
            <a:xfrm>
              <a:off x="6434138" y="4605338"/>
              <a:ext cx="42863" cy="42863"/>
            </a:xfrm>
            <a:custGeom>
              <a:rect b="b" l="l" r="r" t="t"/>
              <a:pathLst>
                <a:path extrusionOk="0" h="45" w="45">
                  <a:moveTo>
                    <a:pt x="40" y="5"/>
                  </a:moveTo>
                  <a:cubicBezTo>
                    <a:pt x="35" y="0"/>
                    <a:pt x="28" y="0"/>
                    <a:pt x="23" y="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0" y="27"/>
                    <a:pt x="0" y="35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9" y="45"/>
                    <a:pt x="17" y="45"/>
                    <a:pt x="22" y="40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5" y="17"/>
                    <a:pt x="45" y="9"/>
                    <a:pt x="40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8" name="Google Shape;5848;p24"/>
            <p:cNvSpPr/>
            <p:nvPr/>
          </p:nvSpPr>
          <p:spPr>
            <a:xfrm>
              <a:off x="6251575" y="4605338"/>
              <a:ext cx="44450" cy="42863"/>
            </a:xfrm>
            <a:custGeom>
              <a:rect b="b" l="l" r="r" t="t"/>
              <a:pathLst>
                <a:path extrusionOk="0" h="45" w="46">
                  <a:moveTo>
                    <a:pt x="5" y="5"/>
                  </a:moveTo>
                  <a:cubicBezTo>
                    <a:pt x="10" y="0"/>
                    <a:pt x="18" y="0"/>
                    <a:pt x="23" y="5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6" y="28"/>
                    <a:pt x="46" y="36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6" y="45"/>
                    <a:pt x="28" y="45"/>
                    <a:pt x="23" y="4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0" y="18"/>
                    <a:pt x="0" y="10"/>
                    <a:pt x="5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9" name="Google Shape;5849;p24"/>
            <p:cNvSpPr/>
            <p:nvPr/>
          </p:nvSpPr>
          <p:spPr>
            <a:xfrm>
              <a:off x="6251575" y="4605338"/>
              <a:ext cx="42863" cy="42863"/>
            </a:xfrm>
            <a:custGeom>
              <a:rect b="b" l="l" r="r" t="t"/>
              <a:pathLst>
                <a:path extrusionOk="0" h="45" w="46">
                  <a:moveTo>
                    <a:pt x="33" y="45"/>
                  </a:moveTo>
                  <a:cubicBezTo>
                    <a:pt x="29" y="45"/>
                    <a:pt x="26" y="44"/>
                    <a:pt x="24" y="4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0" y="18"/>
                    <a:pt x="0" y="10"/>
                    <a:pt x="5" y="4"/>
                  </a:cubicBezTo>
                  <a:cubicBezTo>
                    <a:pt x="8" y="2"/>
                    <a:pt x="11" y="0"/>
                    <a:pt x="15" y="0"/>
                  </a:cubicBezTo>
                  <a:cubicBezTo>
                    <a:pt x="18" y="0"/>
                    <a:pt x="22" y="2"/>
                    <a:pt x="24" y="4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5" y="25"/>
                    <a:pt x="46" y="28"/>
                    <a:pt x="46" y="31"/>
                  </a:cubicBezTo>
                  <a:cubicBezTo>
                    <a:pt x="46" y="35"/>
                    <a:pt x="45" y="38"/>
                    <a:pt x="42" y="41"/>
                  </a:cubicBezTo>
                  <a:cubicBezTo>
                    <a:pt x="40" y="43"/>
                    <a:pt x="36" y="45"/>
                    <a:pt x="33" y="45"/>
                  </a:cubicBezTo>
                  <a:close/>
                  <a:moveTo>
                    <a:pt x="15" y="2"/>
                  </a:moveTo>
                  <a:cubicBezTo>
                    <a:pt x="12" y="2"/>
                    <a:pt x="9" y="3"/>
                    <a:pt x="7" y="5"/>
                  </a:cubicBezTo>
                  <a:cubicBezTo>
                    <a:pt x="2" y="10"/>
                    <a:pt x="2" y="18"/>
                    <a:pt x="7" y="2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7" y="42"/>
                    <a:pt x="30" y="43"/>
                    <a:pt x="33" y="43"/>
                  </a:cubicBezTo>
                  <a:cubicBezTo>
                    <a:pt x="36" y="43"/>
                    <a:pt x="39" y="42"/>
                    <a:pt x="41" y="40"/>
                  </a:cubicBezTo>
                  <a:cubicBezTo>
                    <a:pt x="43" y="38"/>
                    <a:pt x="45" y="35"/>
                    <a:pt x="45" y="31"/>
                  </a:cubicBezTo>
                  <a:cubicBezTo>
                    <a:pt x="45" y="28"/>
                    <a:pt x="43" y="25"/>
                    <a:pt x="41" y="2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3"/>
                    <a:pt x="18" y="2"/>
                    <a:pt x="15" y="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0" name="Google Shape;5850;p24"/>
            <p:cNvSpPr/>
            <p:nvPr/>
          </p:nvSpPr>
          <p:spPr>
            <a:xfrm>
              <a:off x="6351588" y="4565650"/>
              <a:ext cx="23813" cy="49213"/>
            </a:xfrm>
            <a:custGeom>
              <a:rect b="b" l="l" r="r" t="t"/>
              <a:pathLst>
                <a:path extrusionOk="0" h="51" w="26">
                  <a:moveTo>
                    <a:pt x="13" y="51"/>
                  </a:moveTo>
                  <a:cubicBezTo>
                    <a:pt x="6" y="51"/>
                    <a:pt x="1" y="45"/>
                    <a:pt x="1" y="3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0" y="0"/>
                    <a:pt x="25" y="6"/>
                    <a:pt x="25" y="13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45"/>
                    <a:pt x="20" y="51"/>
                    <a:pt x="13" y="5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1" name="Google Shape;5851;p24"/>
            <p:cNvSpPr/>
            <p:nvPr/>
          </p:nvSpPr>
          <p:spPr>
            <a:xfrm>
              <a:off x="6211888" y="4614863"/>
              <a:ext cx="369888" cy="330200"/>
            </a:xfrm>
            <a:custGeom>
              <a:rect b="b" l="l" r="r" t="t"/>
              <a:pathLst>
                <a:path extrusionOk="0" h="350" w="392">
                  <a:moveTo>
                    <a:pt x="295" y="142"/>
                  </a:moveTo>
                  <a:cubicBezTo>
                    <a:pt x="280" y="116"/>
                    <a:pt x="247" y="101"/>
                    <a:pt x="247" y="101"/>
                  </a:cubicBezTo>
                  <a:cubicBezTo>
                    <a:pt x="246" y="101"/>
                    <a:pt x="245" y="101"/>
                    <a:pt x="245" y="101"/>
                  </a:cubicBezTo>
                  <a:cubicBezTo>
                    <a:pt x="228" y="0"/>
                    <a:pt x="138" y="23"/>
                    <a:pt x="138" y="23"/>
                  </a:cubicBezTo>
                  <a:cubicBezTo>
                    <a:pt x="56" y="54"/>
                    <a:pt x="76" y="127"/>
                    <a:pt x="81" y="143"/>
                  </a:cubicBezTo>
                  <a:cubicBezTo>
                    <a:pt x="5" y="148"/>
                    <a:pt x="0" y="229"/>
                    <a:pt x="0" y="229"/>
                  </a:cubicBezTo>
                  <a:cubicBezTo>
                    <a:pt x="21" y="349"/>
                    <a:pt x="112" y="309"/>
                    <a:pt x="112" y="309"/>
                  </a:cubicBezTo>
                  <a:cubicBezTo>
                    <a:pt x="166" y="350"/>
                    <a:pt x="188" y="338"/>
                    <a:pt x="191" y="339"/>
                  </a:cubicBezTo>
                  <a:cubicBezTo>
                    <a:pt x="249" y="346"/>
                    <a:pt x="278" y="309"/>
                    <a:pt x="278" y="309"/>
                  </a:cubicBezTo>
                  <a:cubicBezTo>
                    <a:pt x="392" y="339"/>
                    <a:pt x="392" y="231"/>
                    <a:pt x="392" y="231"/>
                  </a:cubicBezTo>
                  <a:cubicBezTo>
                    <a:pt x="389" y="135"/>
                    <a:pt x="295" y="142"/>
                    <a:pt x="295" y="142"/>
                  </a:cubicBezTo>
                  <a:close/>
                  <a:moveTo>
                    <a:pt x="93" y="143"/>
                  </a:moveTo>
                  <a:cubicBezTo>
                    <a:pt x="101" y="140"/>
                    <a:pt x="101" y="140"/>
                    <a:pt x="101" y="140"/>
                  </a:cubicBezTo>
                  <a:cubicBezTo>
                    <a:pt x="100" y="142"/>
                    <a:pt x="99" y="143"/>
                    <a:pt x="99" y="143"/>
                  </a:cubicBezTo>
                  <a:cubicBezTo>
                    <a:pt x="97" y="143"/>
                    <a:pt x="95" y="143"/>
                    <a:pt x="93" y="143"/>
                  </a:cubicBezTo>
                  <a:close/>
                  <a:moveTo>
                    <a:pt x="104" y="137"/>
                  </a:moveTo>
                  <a:cubicBezTo>
                    <a:pt x="74" y="75"/>
                    <a:pt x="141" y="46"/>
                    <a:pt x="141" y="46"/>
                  </a:cubicBezTo>
                  <a:cubicBezTo>
                    <a:pt x="205" y="36"/>
                    <a:pt x="217" y="76"/>
                    <a:pt x="220" y="95"/>
                  </a:cubicBezTo>
                  <a:cubicBezTo>
                    <a:pt x="159" y="85"/>
                    <a:pt x="118" y="122"/>
                    <a:pt x="104" y="137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852" name="Google Shape;5852;p24"/>
          <p:cNvGrpSpPr/>
          <p:nvPr/>
        </p:nvGrpSpPr>
        <p:grpSpPr>
          <a:xfrm>
            <a:off x="519112" y="173038"/>
            <a:ext cx="376238" cy="377825"/>
            <a:chOff x="687388" y="173038"/>
            <a:chExt cx="376238" cy="377825"/>
          </a:xfrm>
        </p:grpSpPr>
        <p:sp>
          <p:nvSpPr>
            <p:cNvPr id="5853" name="Google Shape;5853;p24"/>
            <p:cNvSpPr/>
            <p:nvPr/>
          </p:nvSpPr>
          <p:spPr>
            <a:xfrm>
              <a:off x="687388" y="173038"/>
              <a:ext cx="376238" cy="377825"/>
            </a:xfrm>
            <a:custGeom>
              <a:rect b="b" l="l" r="r" t="t"/>
              <a:pathLst>
                <a:path extrusionOk="0" h="399" w="398">
                  <a:moveTo>
                    <a:pt x="193" y="0"/>
                  </a:moveTo>
                  <a:cubicBezTo>
                    <a:pt x="193" y="0"/>
                    <a:pt x="15" y="0"/>
                    <a:pt x="0" y="203"/>
                  </a:cubicBezTo>
                  <a:cubicBezTo>
                    <a:pt x="0" y="203"/>
                    <a:pt x="1" y="381"/>
                    <a:pt x="199" y="393"/>
                  </a:cubicBezTo>
                  <a:cubicBezTo>
                    <a:pt x="199" y="393"/>
                    <a:pt x="378" y="399"/>
                    <a:pt x="393" y="196"/>
                  </a:cubicBezTo>
                  <a:cubicBezTo>
                    <a:pt x="393" y="196"/>
                    <a:pt x="398" y="17"/>
                    <a:pt x="193" y="0"/>
                  </a:cubicBezTo>
                  <a:close/>
                  <a:moveTo>
                    <a:pt x="343" y="196"/>
                  </a:moveTo>
                  <a:cubicBezTo>
                    <a:pt x="331" y="349"/>
                    <a:pt x="197" y="344"/>
                    <a:pt x="197" y="344"/>
                  </a:cubicBezTo>
                  <a:cubicBezTo>
                    <a:pt x="49" y="335"/>
                    <a:pt x="48" y="201"/>
                    <a:pt x="48" y="201"/>
                  </a:cubicBezTo>
                  <a:cubicBezTo>
                    <a:pt x="60" y="49"/>
                    <a:pt x="193" y="49"/>
                    <a:pt x="193" y="49"/>
                  </a:cubicBezTo>
                  <a:cubicBezTo>
                    <a:pt x="347" y="62"/>
                    <a:pt x="343" y="196"/>
                    <a:pt x="343" y="19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4" name="Google Shape;5854;p24"/>
            <p:cNvSpPr/>
            <p:nvPr/>
          </p:nvSpPr>
          <p:spPr>
            <a:xfrm>
              <a:off x="804863" y="288925"/>
              <a:ext cx="138113" cy="138113"/>
            </a:xfrm>
            <a:custGeom>
              <a:rect b="b" l="l" r="r" t="t"/>
              <a:pathLst>
                <a:path extrusionOk="0" h="87" w="87">
                  <a:moveTo>
                    <a:pt x="87" y="0"/>
                  </a:moveTo>
                  <a:lnTo>
                    <a:pt x="28" y="28"/>
                  </a:lnTo>
                  <a:lnTo>
                    <a:pt x="0" y="87"/>
                  </a:lnTo>
                  <a:lnTo>
                    <a:pt x="59" y="5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55" name="Google Shape;5855;p24"/>
          <p:cNvSpPr/>
          <p:nvPr/>
        </p:nvSpPr>
        <p:spPr>
          <a:xfrm>
            <a:off x="1612899" y="2397125"/>
            <a:ext cx="149225" cy="190500"/>
          </a:xfrm>
          <a:custGeom>
            <a:rect b="b" l="l" r="r" t="t"/>
            <a:pathLst>
              <a:path extrusionOk="0" h="120" w="94">
                <a:moveTo>
                  <a:pt x="0" y="120"/>
                </a:moveTo>
                <a:lnTo>
                  <a:pt x="0" y="0"/>
                </a:lnTo>
                <a:lnTo>
                  <a:pt x="24" y="0"/>
                </a:lnTo>
                <a:lnTo>
                  <a:pt x="72" y="80"/>
                </a:lnTo>
                <a:lnTo>
                  <a:pt x="72" y="0"/>
                </a:lnTo>
                <a:lnTo>
                  <a:pt x="94" y="0"/>
                </a:lnTo>
                <a:lnTo>
                  <a:pt x="94" y="120"/>
                </a:lnTo>
                <a:lnTo>
                  <a:pt x="71" y="120"/>
                </a:lnTo>
                <a:lnTo>
                  <a:pt x="22" y="42"/>
                </a:lnTo>
                <a:lnTo>
                  <a:pt x="22" y="120"/>
                </a:lnTo>
                <a:lnTo>
                  <a:pt x="0" y="1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56" name="Google Shape;5856;p24"/>
          <p:cNvSpPr/>
          <p:nvPr/>
        </p:nvSpPr>
        <p:spPr>
          <a:xfrm>
            <a:off x="1784349" y="2393950"/>
            <a:ext cx="74613" cy="196850"/>
          </a:xfrm>
          <a:custGeom>
            <a:rect b="b" l="l" r="r" t="t"/>
            <a:pathLst>
              <a:path extrusionOk="0" h="124" w="47">
                <a:moveTo>
                  <a:pt x="0" y="124"/>
                </a:moveTo>
                <a:lnTo>
                  <a:pt x="29" y="0"/>
                </a:lnTo>
                <a:lnTo>
                  <a:pt x="47" y="0"/>
                </a:lnTo>
                <a:lnTo>
                  <a:pt x="17" y="124"/>
                </a:lnTo>
                <a:lnTo>
                  <a:pt x="0" y="1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57" name="Google Shape;5857;p24"/>
          <p:cNvSpPr/>
          <p:nvPr/>
        </p:nvSpPr>
        <p:spPr>
          <a:xfrm>
            <a:off x="1857374" y="2397125"/>
            <a:ext cx="190500" cy="190500"/>
          </a:xfrm>
          <a:custGeom>
            <a:rect b="b" l="l" r="r" t="t"/>
            <a:pathLst>
              <a:path extrusionOk="0" h="120" w="120">
                <a:moveTo>
                  <a:pt x="120" y="120"/>
                </a:moveTo>
                <a:lnTo>
                  <a:pt x="94" y="120"/>
                </a:lnTo>
                <a:lnTo>
                  <a:pt x="84" y="92"/>
                </a:lnTo>
                <a:lnTo>
                  <a:pt x="36" y="92"/>
                </a:lnTo>
                <a:lnTo>
                  <a:pt x="26" y="120"/>
                </a:lnTo>
                <a:lnTo>
                  <a:pt x="0" y="120"/>
                </a:lnTo>
                <a:lnTo>
                  <a:pt x="47" y="0"/>
                </a:lnTo>
                <a:lnTo>
                  <a:pt x="72" y="0"/>
                </a:lnTo>
                <a:lnTo>
                  <a:pt x="120" y="120"/>
                </a:lnTo>
                <a:close/>
                <a:moveTo>
                  <a:pt x="76" y="72"/>
                </a:moveTo>
                <a:lnTo>
                  <a:pt x="59" y="28"/>
                </a:lnTo>
                <a:lnTo>
                  <a:pt x="43" y="72"/>
                </a:lnTo>
                <a:lnTo>
                  <a:pt x="76" y="7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58" name="Google Shape;5858;p24"/>
          <p:cNvSpPr/>
          <p:nvPr/>
        </p:nvSpPr>
        <p:spPr>
          <a:xfrm>
            <a:off x="4316648" y="3430588"/>
            <a:ext cx="452202" cy="322530"/>
          </a:xfrm>
          <a:custGeom>
            <a:rect b="b" l="l" r="r" t="t"/>
            <a:pathLst>
              <a:path extrusionOk="0" h="404" w="377">
                <a:moveTo>
                  <a:pt x="350" y="249"/>
                </a:moveTo>
                <a:cubicBezTo>
                  <a:pt x="262" y="200"/>
                  <a:pt x="262" y="200"/>
                  <a:pt x="262" y="200"/>
                </a:cubicBezTo>
                <a:cubicBezTo>
                  <a:pt x="352" y="150"/>
                  <a:pt x="352" y="150"/>
                  <a:pt x="352" y="150"/>
                </a:cubicBezTo>
                <a:cubicBezTo>
                  <a:pt x="370" y="139"/>
                  <a:pt x="377" y="116"/>
                  <a:pt x="366" y="98"/>
                </a:cubicBezTo>
                <a:cubicBezTo>
                  <a:pt x="356" y="81"/>
                  <a:pt x="333" y="74"/>
                  <a:pt x="315" y="84"/>
                </a:cubicBezTo>
                <a:cubicBezTo>
                  <a:pt x="222" y="137"/>
                  <a:pt x="222" y="137"/>
                  <a:pt x="222" y="1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2" y="17"/>
                  <a:pt x="206" y="0"/>
                  <a:pt x="185" y="0"/>
                </a:cubicBezTo>
                <a:cubicBezTo>
                  <a:pt x="164" y="0"/>
                  <a:pt x="148" y="17"/>
                  <a:pt x="148" y="37"/>
                </a:cubicBezTo>
                <a:cubicBezTo>
                  <a:pt x="148" y="135"/>
                  <a:pt x="148" y="135"/>
                  <a:pt x="148" y="135"/>
                </a:cubicBezTo>
                <a:cubicBezTo>
                  <a:pt x="61" y="87"/>
                  <a:pt x="61" y="87"/>
                  <a:pt x="61" y="87"/>
                </a:cubicBezTo>
                <a:cubicBezTo>
                  <a:pt x="43" y="77"/>
                  <a:pt x="20" y="83"/>
                  <a:pt x="10" y="101"/>
                </a:cubicBezTo>
                <a:cubicBezTo>
                  <a:pt x="0" y="119"/>
                  <a:pt x="7" y="142"/>
                  <a:pt x="25" y="152"/>
                </a:cubicBezTo>
                <a:cubicBezTo>
                  <a:pt x="110" y="200"/>
                  <a:pt x="110" y="200"/>
                  <a:pt x="110" y="200"/>
                </a:cubicBezTo>
                <a:cubicBezTo>
                  <a:pt x="27" y="247"/>
                  <a:pt x="27" y="247"/>
                  <a:pt x="27" y="247"/>
                </a:cubicBezTo>
                <a:cubicBezTo>
                  <a:pt x="9" y="257"/>
                  <a:pt x="2" y="280"/>
                  <a:pt x="13" y="298"/>
                </a:cubicBezTo>
                <a:cubicBezTo>
                  <a:pt x="23" y="316"/>
                  <a:pt x="46" y="322"/>
                  <a:pt x="64" y="312"/>
                </a:cubicBezTo>
                <a:cubicBezTo>
                  <a:pt x="148" y="265"/>
                  <a:pt x="148" y="265"/>
                  <a:pt x="148" y="265"/>
                </a:cubicBezTo>
                <a:cubicBezTo>
                  <a:pt x="148" y="366"/>
                  <a:pt x="148" y="366"/>
                  <a:pt x="148" y="366"/>
                </a:cubicBezTo>
                <a:cubicBezTo>
                  <a:pt x="148" y="387"/>
                  <a:pt x="164" y="404"/>
                  <a:pt x="185" y="404"/>
                </a:cubicBezTo>
                <a:cubicBezTo>
                  <a:pt x="206" y="404"/>
                  <a:pt x="222" y="387"/>
                  <a:pt x="222" y="366"/>
                </a:cubicBezTo>
                <a:cubicBezTo>
                  <a:pt x="222" y="266"/>
                  <a:pt x="222" y="266"/>
                  <a:pt x="222" y="266"/>
                </a:cubicBezTo>
                <a:cubicBezTo>
                  <a:pt x="214" y="270"/>
                  <a:pt x="204" y="272"/>
                  <a:pt x="194" y="272"/>
                </a:cubicBezTo>
                <a:cubicBezTo>
                  <a:pt x="156" y="272"/>
                  <a:pt x="125" y="241"/>
                  <a:pt x="125" y="204"/>
                </a:cubicBezTo>
                <a:cubicBezTo>
                  <a:pt x="125" y="166"/>
                  <a:pt x="156" y="136"/>
                  <a:pt x="194" y="136"/>
                </a:cubicBezTo>
                <a:cubicBezTo>
                  <a:pt x="232" y="136"/>
                  <a:pt x="262" y="166"/>
                  <a:pt x="262" y="204"/>
                </a:cubicBezTo>
                <a:cubicBezTo>
                  <a:pt x="262" y="230"/>
                  <a:pt x="247" y="253"/>
                  <a:pt x="225" y="265"/>
                </a:cubicBezTo>
                <a:cubicBezTo>
                  <a:pt x="313" y="314"/>
                  <a:pt x="313" y="314"/>
                  <a:pt x="313" y="314"/>
                </a:cubicBezTo>
                <a:cubicBezTo>
                  <a:pt x="331" y="324"/>
                  <a:pt x="354" y="318"/>
                  <a:pt x="364" y="300"/>
                </a:cubicBezTo>
                <a:cubicBezTo>
                  <a:pt x="374" y="282"/>
                  <a:pt x="368" y="259"/>
                  <a:pt x="350" y="2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859" name="Google Shape;5859;p24"/>
          <p:cNvGrpSpPr/>
          <p:nvPr/>
        </p:nvGrpSpPr>
        <p:grpSpPr>
          <a:xfrm>
            <a:off x="940403" y="2868613"/>
            <a:ext cx="548672" cy="362678"/>
            <a:chOff x="1223963" y="2868613"/>
            <a:chExt cx="433388" cy="430212"/>
          </a:xfrm>
        </p:grpSpPr>
        <p:sp>
          <p:nvSpPr>
            <p:cNvPr id="5860" name="Google Shape;5860;p24"/>
            <p:cNvSpPr/>
            <p:nvPr/>
          </p:nvSpPr>
          <p:spPr>
            <a:xfrm>
              <a:off x="1284288" y="3032125"/>
              <a:ext cx="373063" cy="266700"/>
            </a:xfrm>
            <a:custGeom>
              <a:rect b="b" l="l" r="r" t="t"/>
              <a:pathLst>
                <a:path extrusionOk="0" h="282" w="393">
                  <a:moveTo>
                    <a:pt x="99" y="75"/>
                  </a:moveTo>
                  <a:cubicBezTo>
                    <a:pt x="99" y="75"/>
                    <a:pt x="155" y="0"/>
                    <a:pt x="247" y="33"/>
                  </a:cubicBezTo>
                  <a:cubicBezTo>
                    <a:pt x="247" y="33"/>
                    <a:pt x="280" y="48"/>
                    <a:pt x="295" y="74"/>
                  </a:cubicBezTo>
                  <a:cubicBezTo>
                    <a:pt x="295" y="74"/>
                    <a:pt x="390" y="67"/>
                    <a:pt x="393" y="163"/>
                  </a:cubicBezTo>
                  <a:cubicBezTo>
                    <a:pt x="393" y="163"/>
                    <a:pt x="393" y="271"/>
                    <a:pt x="278" y="240"/>
                  </a:cubicBezTo>
                  <a:cubicBezTo>
                    <a:pt x="278" y="240"/>
                    <a:pt x="249" y="278"/>
                    <a:pt x="192" y="270"/>
                  </a:cubicBezTo>
                  <a:cubicBezTo>
                    <a:pt x="189" y="270"/>
                    <a:pt x="166" y="282"/>
                    <a:pt x="112" y="240"/>
                  </a:cubicBezTo>
                  <a:cubicBezTo>
                    <a:pt x="112" y="240"/>
                    <a:pt x="21" y="280"/>
                    <a:pt x="0" y="161"/>
                  </a:cubicBezTo>
                  <a:cubicBezTo>
                    <a:pt x="0" y="161"/>
                    <a:pt x="6" y="68"/>
                    <a:pt x="99" y="7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1" name="Google Shape;5861;p24"/>
            <p:cNvSpPr/>
            <p:nvPr/>
          </p:nvSpPr>
          <p:spPr>
            <a:xfrm>
              <a:off x="1223963" y="2868613"/>
              <a:ext cx="212725" cy="228600"/>
            </a:xfrm>
            <a:custGeom>
              <a:rect b="b" l="l" r="r" t="t"/>
              <a:pathLst>
                <a:path extrusionOk="0" h="241" w="225">
                  <a:moveTo>
                    <a:pt x="209" y="148"/>
                  </a:moveTo>
                  <a:cubicBezTo>
                    <a:pt x="157" y="119"/>
                    <a:pt x="157" y="119"/>
                    <a:pt x="157" y="119"/>
                  </a:cubicBezTo>
                  <a:cubicBezTo>
                    <a:pt x="210" y="89"/>
                    <a:pt x="210" y="89"/>
                    <a:pt x="210" y="89"/>
                  </a:cubicBezTo>
                  <a:cubicBezTo>
                    <a:pt x="221" y="83"/>
                    <a:pt x="225" y="69"/>
                    <a:pt x="219" y="58"/>
                  </a:cubicBezTo>
                  <a:cubicBezTo>
                    <a:pt x="213" y="48"/>
                    <a:pt x="199" y="44"/>
                    <a:pt x="188" y="50"/>
                  </a:cubicBezTo>
                  <a:cubicBezTo>
                    <a:pt x="133" y="81"/>
                    <a:pt x="133" y="81"/>
                    <a:pt x="133" y="81"/>
                  </a:cubicBezTo>
                  <a:cubicBezTo>
                    <a:pt x="133" y="22"/>
                    <a:pt x="133" y="22"/>
                    <a:pt x="133" y="22"/>
                  </a:cubicBezTo>
                  <a:cubicBezTo>
                    <a:pt x="133" y="10"/>
                    <a:pt x="123" y="0"/>
                    <a:pt x="110" y="0"/>
                  </a:cubicBezTo>
                  <a:cubicBezTo>
                    <a:pt x="98" y="0"/>
                    <a:pt x="88" y="10"/>
                    <a:pt x="88" y="22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26" y="45"/>
                    <a:pt x="12" y="49"/>
                    <a:pt x="6" y="60"/>
                  </a:cubicBezTo>
                  <a:cubicBezTo>
                    <a:pt x="0" y="71"/>
                    <a:pt x="4" y="84"/>
                    <a:pt x="15" y="90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5" y="153"/>
                    <a:pt x="1" y="167"/>
                    <a:pt x="7" y="178"/>
                  </a:cubicBezTo>
                  <a:cubicBezTo>
                    <a:pt x="13" y="188"/>
                    <a:pt x="27" y="192"/>
                    <a:pt x="38" y="186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8" y="218"/>
                    <a:pt x="88" y="218"/>
                    <a:pt x="88" y="218"/>
                  </a:cubicBezTo>
                  <a:cubicBezTo>
                    <a:pt x="88" y="231"/>
                    <a:pt x="98" y="241"/>
                    <a:pt x="110" y="241"/>
                  </a:cubicBezTo>
                  <a:cubicBezTo>
                    <a:pt x="123" y="241"/>
                    <a:pt x="133" y="231"/>
                    <a:pt x="133" y="218"/>
                  </a:cubicBezTo>
                  <a:cubicBezTo>
                    <a:pt x="133" y="158"/>
                    <a:pt x="133" y="158"/>
                    <a:pt x="133" y="158"/>
                  </a:cubicBezTo>
                  <a:cubicBezTo>
                    <a:pt x="128" y="161"/>
                    <a:pt x="122" y="162"/>
                    <a:pt x="116" y="162"/>
                  </a:cubicBezTo>
                  <a:cubicBezTo>
                    <a:pt x="93" y="162"/>
                    <a:pt x="75" y="144"/>
                    <a:pt x="75" y="121"/>
                  </a:cubicBezTo>
                  <a:cubicBezTo>
                    <a:pt x="75" y="99"/>
                    <a:pt x="93" y="81"/>
                    <a:pt x="116" y="81"/>
                  </a:cubicBezTo>
                  <a:cubicBezTo>
                    <a:pt x="138" y="81"/>
                    <a:pt x="157" y="99"/>
                    <a:pt x="157" y="121"/>
                  </a:cubicBezTo>
                  <a:cubicBezTo>
                    <a:pt x="157" y="137"/>
                    <a:pt x="147" y="151"/>
                    <a:pt x="134" y="158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98" y="193"/>
                    <a:pt x="211" y="190"/>
                    <a:pt x="217" y="179"/>
                  </a:cubicBezTo>
                  <a:cubicBezTo>
                    <a:pt x="223" y="168"/>
                    <a:pt x="220" y="155"/>
                    <a:pt x="209" y="14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862" name="Google Shape;5862;p24"/>
          <p:cNvGrpSpPr/>
          <p:nvPr/>
        </p:nvGrpSpPr>
        <p:grpSpPr>
          <a:xfrm>
            <a:off x="6599237" y="155575"/>
            <a:ext cx="373063" cy="390526"/>
            <a:chOff x="6599237" y="155575"/>
            <a:chExt cx="373063" cy="390526"/>
          </a:xfrm>
        </p:grpSpPr>
        <p:sp>
          <p:nvSpPr>
            <p:cNvPr id="5863" name="Google Shape;5863;p24"/>
            <p:cNvSpPr/>
            <p:nvPr/>
          </p:nvSpPr>
          <p:spPr>
            <a:xfrm>
              <a:off x="6599237" y="155575"/>
              <a:ext cx="373063" cy="254000"/>
            </a:xfrm>
            <a:custGeom>
              <a:rect b="b" l="l" r="r" t="t"/>
              <a:pathLst>
                <a:path extrusionOk="0" h="268" w="395">
                  <a:moveTo>
                    <a:pt x="295" y="65"/>
                  </a:moveTo>
                  <a:cubicBezTo>
                    <a:pt x="279" y="40"/>
                    <a:pt x="240" y="24"/>
                    <a:pt x="240" y="24"/>
                  </a:cubicBezTo>
                  <a:cubicBezTo>
                    <a:pt x="143" y="0"/>
                    <a:pt x="98" y="61"/>
                    <a:pt x="98" y="61"/>
                  </a:cubicBezTo>
                  <a:cubicBezTo>
                    <a:pt x="4" y="54"/>
                    <a:pt x="0" y="153"/>
                    <a:pt x="0" y="153"/>
                  </a:cubicBezTo>
                  <a:cubicBezTo>
                    <a:pt x="21" y="268"/>
                    <a:pt x="114" y="230"/>
                    <a:pt x="114" y="230"/>
                  </a:cubicBezTo>
                  <a:cubicBezTo>
                    <a:pt x="135" y="253"/>
                    <a:pt x="187" y="264"/>
                    <a:pt x="190" y="264"/>
                  </a:cubicBezTo>
                  <a:cubicBezTo>
                    <a:pt x="260" y="256"/>
                    <a:pt x="276" y="230"/>
                    <a:pt x="276" y="230"/>
                  </a:cubicBezTo>
                  <a:cubicBezTo>
                    <a:pt x="391" y="260"/>
                    <a:pt x="395" y="156"/>
                    <a:pt x="395" y="156"/>
                  </a:cubicBezTo>
                  <a:cubicBezTo>
                    <a:pt x="392" y="64"/>
                    <a:pt x="295" y="65"/>
                    <a:pt x="295" y="65"/>
                  </a:cubicBezTo>
                  <a:close/>
                  <a:moveTo>
                    <a:pt x="272" y="202"/>
                  </a:moveTo>
                  <a:cubicBezTo>
                    <a:pt x="272" y="202"/>
                    <a:pt x="262" y="230"/>
                    <a:pt x="191" y="237"/>
                  </a:cubicBezTo>
                  <a:cubicBezTo>
                    <a:pt x="188" y="236"/>
                    <a:pt x="144" y="234"/>
                    <a:pt x="121" y="201"/>
                  </a:cubicBezTo>
                  <a:cubicBezTo>
                    <a:pt x="121" y="201"/>
                    <a:pt x="44" y="233"/>
                    <a:pt x="25" y="145"/>
                  </a:cubicBezTo>
                  <a:cubicBezTo>
                    <a:pt x="25" y="145"/>
                    <a:pt x="27" y="85"/>
                    <a:pt x="109" y="90"/>
                  </a:cubicBezTo>
                  <a:cubicBezTo>
                    <a:pt x="109" y="90"/>
                    <a:pt x="139" y="22"/>
                    <a:pt x="234" y="46"/>
                  </a:cubicBezTo>
                  <a:cubicBezTo>
                    <a:pt x="234" y="46"/>
                    <a:pt x="277" y="69"/>
                    <a:pt x="281" y="88"/>
                  </a:cubicBezTo>
                  <a:cubicBezTo>
                    <a:pt x="281" y="88"/>
                    <a:pt x="366" y="77"/>
                    <a:pt x="369" y="147"/>
                  </a:cubicBezTo>
                  <a:cubicBezTo>
                    <a:pt x="369" y="147"/>
                    <a:pt x="372" y="225"/>
                    <a:pt x="272" y="202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4" name="Google Shape;5864;p24"/>
            <p:cNvSpPr/>
            <p:nvPr/>
          </p:nvSpPr>
          <p:spPr>
            <a:xfrm>
              <a:off x="6718299" y="404813"/>
              <a:ext cx="131763" cy="141288"/>
            </a:xfrm>
            <a:custGeom>
              <a:rect b="b" l="l" r="r" t="t"/>
              <a:pathLst>
                <a:path extrusionOk="0" h="150" w="139">
                  <a:moveTo>
                    <a:pt x="130" y="93"/>
                  </a:moveTo>
                  <a:cubicBezTo>
                    <a:pt x="97" y="74"/>
                    <a:pt x="97" y="74"/>
                    <a:pt x="97" y="74"/>
                  </a:cubicBezTo>
                  <a:cubicBezTo>
                    <a:pt x="130" y="56"/>
                    <a:pt x="130" y="56"/>
                    <a:pt x="130" y="56"/>
                  </a:cubicBezTo>
                  <a:cubicBezTo>
                    <a:pt x="137" y="52"/>
                    <a:pt x="139" y="43"/>
                    <a:pt x="136" y="37"/>
                  </a:cubicBezTo>
                  <a:cubicBezTo>
                    <a:pt x="132" y="30"/>
                    <a:pt x="123" y="28"/>
                    <a:pt x="117" y="32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6"/>
                    <a:pt x="76" y="0"/>
                    <a:pt x="68" y="0"/>
                  </a:cubicBezTo>
                  <a:cubicBezTo>
                    <a:pt x="61" y="0"/>
                    <a:pt x="55" y="6"/>
                    <a:pt x="55" y="14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6" y="29"/>
                    <a:pt x="7" y="31"/>
                    <a:pt x="4" y="38"/>
                  </a:cubicBezTo>
                  <a:cubicBezTo>
                    <a:pt x="0" y="44"/>
                    <a:pt x="2" y="53"/>
                    <a:pt x="9" y="57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3" y="96"/>
                    <a:pt x="1" y="104"/>
                    <a:pt x="5" y="111"/>
                  </a:cubicBezTo>
                  <a:cubicBezTo>
                    <a:pt x="8" y="117"/>
                    <a:pt x="17" y="120"/>
                    <a:pt x="23" y="116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5" y="144"/>
                    <a:pt x="61" y="150"/>
                    <a:pt x="68" y="150"/>
                  </a:cubicBezTo>
                  <a:cubicBezTo>
                    <a:pt x="76" y="150"/>
                    <a:pt x="82" y="144"/>
                    <a:pt x="82" y="136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79" y="100"/>
                    <a:pt x="76" y="101"/>
                    <a:pt x="72" y="101"/>
                  </a:cubicBezTo>
                  <a:cubicBezTo>
                    <a:pt x="58" y="101"/>
                    <a:pt x="46" y="90"/>
                    <a:pt x="46" y="76"/>
                  </a:cubicBezTo>
                  <a:cubicBezTo>
                    <a:pt x="46" y="62"/>
                    <a:pt x="58" y="51"/>
                    <a:pt x="72" y="51"/>
                  </a:cubicBezTo>
                  <a:cubicBezTo>
                    <a:pt x="86" y="51"/>
                    <a:pt x="97" y="62"/>
                    <a:pt x="97" y="76"/>
                  </a:cubicBezTo>
                  <a:cubicBezTo>
                    <a:pt x="97" y="86"/>
                    <a:pt x="91" y="94"/>
                    <a:pt x="83" y="98"/>
                  </a:cubicBezTo>
                  <a:cubicBezTo>
                    <a:pt x="116" y="117"/>
                    <a:pt x="116" y="117"/>
                    <a:pt x="116" y="117"/>
                  </a:cubicBezTo>
                  <a:cubicBezTo>
                    <a:pt x="123" y="121"/>
                    <a:pt x="131" y="118"/>
                    <a:pt x="135" y="112"/>
                  </a:cubicBezTo>
                  <a:cubicBezTo>
                    <a:pt x="139" y="105"/>
                    <a:pt x="136" y="96"/>
                    <a:pt x="130" y="9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65" name="Google Shape;5865;p24"/>
          <p:cNvSpPr/>
          <p:nvPr/>
        </p:nvSpPr>
        <p:spPr>
          <a:xfrm>
            <a:off x="8396287" y="3300413"/>
            <a:ext cx="311150" cy="312737"/>
          </a:xfrm>
          <a:custGeom>
            <a:rect b="b" l="l" r="r" t="t"/>
            <a:pathLst>
              <a:path extrusionOk="0" h="374" w="374">
                <a:moveTo>
                  <a:pt x="187" y="374"/>
                </a:moveTo>
                <a:cubicBezTo>
                  <a:pt x="84" y="374"/>
                  <a:pt x="0" y="290"/>
                  <a:pt x="0" y="187"/>
                </a:cubicBezTo>
                <a:cubicBezTo>
                  <a:pt x="0" y="84"/>
                  <a:pt x="84" y="0"/>
                  <a:pt x="187" y="0"/>
                </a:cubicBezTo>
                <a:cubicBezTo>
                  <a:pt x="290" y="0"/>
                  <a:pt x="374" y="84"/>
                  <a:pt x="374" y="187"/>
                </a:cubicBezTo>
                <a:cubicBezTo>
                  <a:pt x="374" y="290"/>
                  <a:pt x="290" y="374"/>
                  <a:pt x="187" y="374"/>
                </a:cubicBezTo>
                <a:close/>
                <a:moveTo>
                  <a:pt x="187" y="24"/>
                </a:moveTo>
                <a:cubicBezTo>
                  <a:pt x="97" y="24"/>
                  <a:pt x="23" y="97"/>
                  <a:pt x="23" y="187"/>
                </a:cubicBezTo>
                <a:cubicBezTo>
                  <a:pt x="23" y="277"/>
                  <a:pt x="97" y="351"/>
                  <a:pt x="187" y="351"/>
                </a:cubicBezTo>
                <a:cubicBezTo>
                  <a:pt x="277" y="351"/>
                  <a:pt x="350" y="277"/>
                  <a:pt x="350" y="187"/>
                </a:cubicBezTo>
                <a:cubicBezTo>
                  <a:pt x="350" y="97"/>
                  <a:pt x="277" y="24"/>
                  <a:pt x="187" y="24"/>
                </a:cubicBezTo>
                <a:close/>
                <a:moveTo>
                  <a:pt x="187" y="299"/>
                </a:moveTo>
                <a:cubicBezTo>
                  <a:pt x="166" y="299"/>
                  <a:pt x="150" y="283"/>
                  <a:pt x="150" y="262"/>
                </a:cubicBezTo>
                <a:cubicBezTo>
                  <a:pt x="150" y="241"/>
                  <a:pt x="166" y="224"/>
                  <a:pt x="187" y="224"/>
                </a:cubicBezTo>
                <a:cubicBezTo>
                  <a:pt x="208" y="224"/>
                  <a:pt x="224" y="241"/>
                  <a:pt x="224" y="262"/>
                </a:cubicBezTo>
                <a:cubicBezTo>
                  <a:pt x="224" y="283"/>
                  <a:pt x="208" y="299"/>
                  <a:pt x="187" y="299"/>
                </a:cubicBezTo>
                <a:close/>
                <a:moveTo>
                  <a:pt x="174" y="274"/>
                </a:moveTo>
                <a:cubicBezTo>
                  <a:pt x="174" y="150"/>
                  <a:pt x="174" y="150"/>
                  <a:pt x="174" y="150"/>
                </a:cubicBezTo>
                <a:cubicBezTo>
                  <a:pt x="199" y="150"/>
                  <a:pt x="199" y="150"/>
                  <a:pt x="199" y="150"/>
                </a:cubicBezTo>
                <a:cubicBezTo>
                  <a:pt x="199" y="274"/>
                  <a:pt x="199" y="274"/>
                  <a:pt x="199" y="274"/>
                </a:cubicBezTo>
                <a:cubicBezTo>
                  <a:pt x="174" y="274"/>
                  <a:pt x="174" y="274"/>
                  <a:pt x="174" y="274"/>
                </a:cubicBezTo>
                <a:close/>
                <a:moveTo>
                  <a:pt x="174" y="75"/>
                </a:moveTo>
                <a:cubicBezTo>
                  <a:pt x="174" y="50"/>
                  <a:pt x="174" y="50"/>
                  <a:pt x="174" y="50"/>
                </a:cubicBezTo>
                <a:cubicBezTo>
                  <a:pt x="199" y="50"/>
                  <a:pt x="199" y="50"/>
                  <a:pt x="199" y="50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174" y="75"/>
                  <a:pt x="174" y="75"/>
                  <a:pt x="174" y="75"/>
                </a:cubicBezTo>
                <a:close/>
                <a:moveTo>
                  <a:pt x="299" y="175"/>
                </a:moveTo>
                <a:cubicBezTo>
                  <a:pt x="299" y="150"/>
                  <a:pt x="299" y="150"/>
                  <a:pt x="299" y="150"/>
                </a:cubicBezTo>
                <a:cubicBezTo>
                  <a:pt x="324" y="150"/>
                  <a:pt x="324" y="150"/>
                  <a:pt x="324" y="150"/>
                </a:cubicBezTo>
                <a:cubicBezTo>
                  <a:pt x="324" y="175"/>
                  <a:pt x="324" y="175"/>
                  <a:pt x="324" y="175"/>
                </a:cubicBezTo>
                <a:cubicBezTo>
                  <a:pt x="299" y="175"/>
                  <a:pt x="299" y="175"/>
                  <a:pt x="299" y="175"/>
                </a:cubicBezTo>
                <a:close/>
                <a:moveTo>
                  <a:pt x="100" y="100"/>
                </a:moveTo>
                <a:cubicBezTo>
                  <a:pt x="100" y="75"/>
                  <a:pt x="100" y="75"/>
                  <a:pt x="100" y="75"/>
                </a:cubicBezTo>
                <a:cubicBezTo>
                  <a:pt x="125" y="75"/>
                  <a:pt x="125" y="75"/>
                  <a:pt x="125" y="75"/>
                </a:cubicBezTo>
                <a:cubicBezTo>
                  <a:pt x="125" y="100"/>
                  <a:pt x="125" y="100"/>
                  <a:pt x="125" y="100"/>
                </a:cubicBezTo>
                <a:cubicBezTo>
                  <a:pt x="100" y="100"/>
                  <a:pt x="100" y="100"/>
                  <a:pt x="100" y="100"/>
                </a:cubicBezTo>
                <a:close/>
                <a:moveTo>
                  <a:pt x="50" y="175"/>
                </a:moveTo>
                <a:cubicBezTo>
                  <a:pt x="50" y="150"/>
                  <a:pt x="50" y="150"/>
                  <a:pt x="50" y="150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75" y="175"/>
                  <a:pt x="75" y="175"/>
                  <a:pt x="75" y="175"/>
                </a:cubicBezTo>
                <a:cubicBezTo>
                  <a:pt x="50" y="175"/>
                  <a:pt x="50" y="175"/>
                  <a:pt x="50" y="175"/>
                </a:cubicBezTo>
                <a:close/>
                <a:moveTo>
                  <a:pt x="249" y="100"/>
                </a:moveTo>
                <a:cubicBezTo>
                  <a:pt x="249" y="75"/>
                  <a:pt x="249" y="75"/>
                  <a:pt x="249" y="75"/>
                </a:cubicBezTo>
                <a:cubicBezTo>
                  <a:pt x="274" y="75"/>
                  <a:pt x="274" y="75"/>
                  <a:pt x="274" y="75"/>
                </a:cubicBezTo>
                <a:cubicBezTo>
                  <a:pt x="274" y="100"/>
                  <a:pt x="274" y="100"/>
                  <a:pt x="274" y="100"/>
                </a:cubicBezTo>
                <a:cubicBezTo>
                  <a:pt x="249" y="100"/>
                  <a:pt x="249" y="100"/>
                  <a:pt x="249" y="10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6" name="Google Shape;5866;p24"/>
          <p:cNvSpPr/>
          <p:nvPr/>
        </p:nvSpPr>
        <p:spPr>
          <a:xfrm>
            <a:off x="8385174" y="3781425"/>
            <a:ext cx="333375" cy="331787"/>
          </a:xfrm>
          <a:custGeom>
            <a:rect b="b" l="l" r="r" t="t"/>
            <a:pathLst>
              <a:path extrusionOk="0" h="399" w="399">
                <a:moveTo>
                  <a:pt x="199" y="299"/>
                </a:moveTo>
                <a:cubicBezTo>
                  <a:pt x="144" y="299"/>
                  <a:pt x="100" y="254"/>
                  <a:pt x="100" y="199"/>
                </a:cubicBezTo>
                <a:cubicBezTo>
                  <a:pt x="100" y="144"/>
                  <a:pt x="144" y="100"/>
                  <a:pt x="199" y="100"/>
                </a:cubicBezTo>
                <a:cubicBezTo>
                  <a:pt x="254" y="100"/>
                  <a:pt x="299" y="144"/>
                  <a:pt x="299" y="199"/>
                </a:cubicBezTo>
                <a:cubicBezTo>
                  <a:pt x="299" y="254"/>
                  <a:pt x="254" y="299"/>
                  <a:pt x="199" y="299"/>
                </a:cubicBezTo>
                <a:close/>
                <a:moveTo>
                  <a:pt x="199" y="149"/>
                </a:moveTo>
                <a:cubicBezTo>
                  <a:pt x="172" y="149"/>
                  <a:pt x="149" y="172"/>
                  <a:pt x="149" y="199"/>
                </a:cubicBezTo>
                <a:cubicBezTo>
                  <a:pt x="149" y="227"/>
                  <a:pt x="172" y="249"/>
                  <a:pt x="199" y="249"/>
                </a:cubicBezTo>
                <a:cubicBezTo>
                  <a:pt x="227" y="249"/>
                  <a:pt x="249" y="227"/>
                  <a:pt x="249" y="199"/>
                </a:cubicBezTo>
                <a:cubicBezTo>
                  <a:pt x="249" y="172"/>
                  <a:pt x="227" y="149"/>
                  <a:pt x="199" y="149"/>
                </a:cubicBezTo>
                <a:close/>
                <a:moveTo>
                  <a:pt x="174" y="75"/>
                </a:moveTo>
                <a:cubicBezTo>
                  <a:pt x="199" y="0"/>
                  <a:pt x="199" y="0"/>
                  <a:pt x="199" y="0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174" y="75"/>
                  <a:pt x="174" y="75"/>
                  <a:pt x="174" y="75"/>
                </a:cubicBezTo>
                <a:close/>
                <a:moveTo>
                  <a:pt x="199" y="399"/>
                </a:moveTo>
                <a:cubicBezTo>
                  <a:pt x="174" y="324"/>
                  <a:pt x="174" y="324"/>
                  <a:pt x="174" y="324"/>
                </a:cubicBezTo>
                <a:cubicBezTo>
                  <a:pt x="224" y="324"/>
                  <a:pt x="224" y="324"/>
                  <a:pt x="224" y="324"/>
                </a:cubicBezTo>
                <a:cubicBezTo>
                  <a:pt x="199" y="399"/>
                  <a:pt x="199" y="399"/>
                  <a:pt x="199" y="399"/>
                </a:cubicBezTo>
                <a:close/>
                <a:moveTo>
                  <a:pt x="324" y="224"/>
                </a:moveTo>
                <a:cubicBezTo>
                  <a:pt x="324" y="174"/>
                  <a:pt x="324" y="174"/>
                  <a:pt x="324" y="174"/>
                </a:cubicBezTo>
                <a:cubicBezTo>
                  <a:pt x="399" y="199"/>
                  <a:pt x="399" y="199"/>
                  <a:pt x="399" y="199"/>
                </a:cubicBezTo>
                <a:cubicBezTo>
                  <a:pt x="324" y="224"/>
                  <a:pt x="324" y="224"/>
                  <a:pt x="324" y="224"/>
                </a:cubicBezTo>
                <a:close/>
                <a:moveTo>
                  <a:pt x="0" y="199"/>
                </a:moveTo>
                <a:cubicBezTo>
                  <a:pt x="75" y="174"/>
                  <a:pt x="75" y="174"/>
                  <a:pt x="75" y="174"/>
                </a:cubicBezTo>
                <a:cubicBezTo>
                  <a:pt x="75" y="224"/>
                  <a:pt x="75" y="224"/>
                  <a:pt x="75" y="224"/>
                </a:cubicBezTo>
                <a:cubicBezTo>
                  <a:pt x="0" y="199"/>
                  <a:pt x="0" y="199"/>
                  <a:pt x="0" y="199"/>
                </a:cubicBezTo>
                <a:close/>
                <a:moveTo>
                  <a:pt x="311" y="111"/>
                </a:moveTo>
                <a:cubicBezTo>
                  <a:pt x="286" y="86"/>
                  <a:pt x="286" y="86"/>
                  <a:pt x="286" y="86"/>
                </a:cubicBezTo>
                <a:cubicBezTo>
                  <a:pt x="350" y="47"/>
                  <a:pt x="350" y="47"/>
                  <a:pt x="350" y="47"/>
                </a:cubicBezTo>
                <a:cubicBezTo>
                  <a:pt x="311" y="111"/>
                  <a:pt x="311" y="111"/>
                  <a:pt x="311" y="111"/>
                </a:cubicBezTo>
                <a:close/>
                <a:moveTo>
                  <a:pt x="47" y="350"/>
                </a:moveTo>
                <a:cubicBezTo>
                  <a:pt x="86" y="286"/>
                  <a:pt x="86" y="286"/>
                  <a:pt x="86" y="286"/>
                </a:cubicBezTo>
                <a:cubicBezTo>
                  <a:pt x="111" y="311"/>
                  <a:pt x="111" y="311"/>
                  <a:pt x="111" y="311"/>
                </a:cubicBezTo>
                <a:cubicBezTo>
                  <a:pt x="47" y="350"/>
                  <a:pt x="47" y="350"/>
                  <a:pt x="47" y="350"/>
                </a:cubicBezTo>
                <a:close/>
                <a:moveTo>
                  <a:pt x="286" y="311"/>
                </a:moveTo>
                <a:cubicBezTo>
                  <a:pt x="311" y="286"/>
                  <a:pt x="311" y="286"/>
                  <a:pt x="311" y="286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286" y="311"/>
                  <a:pt x="286" y="311"/>
                  <a:pt x="286" y="311"/>
                </a:cubicBezTo>
                <a:close/>
                <a:moveTo>
                  <a:pt x="87" y="111"/>
                </a:moveTo>
                <a:cubicBezTo>
                  <a:pt x="48" y="47"/>
                  <a:pt x="48" y="47"/>
                  <a:pt x="48" y="47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87" y="111"/>
                  <a:pt x="87" y="111"/>
                  <a:pt x="87" y="11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7" name="Google Shape;5867;p24"/>
          <p:cNvSpPr/>
          <p:nvPr/>
        </p:nvSpPr>
        <p:spPr>
          <a:xfrm>
            <a:off x="8405812" y="138113"/>
            <a:ext cx="290513" cy="292100"/>
          </a:xfrm>
          <a:custGeom>
            <a:rect b="b" l="l" r="r" t="t"/>
            <a:pathLst>
              <a:path extrusionOk="0" h="184" w="183">
                <a:moveTo>
                  <a:pt x="170" y="184"/>
                </a:moveTo>
                <a:lnTo>
                  <a:pt x="13" y="184"/>
                </a:lnTo>
                <a:lnTo>
                  <a:pt x="0" y="171"/>
                </a:lnTo>
                <a:lnTo>
                  <a:pt x="0" y="40"/>
                </a:lnTo>
                <a:lnTo>
                  <a:pt x="0" y="27"/>
                </a:lnTo>
                <a:lnTo>
                  <a:pt x="0" y="14"/>
                </a:lnTo>
                <a:lnTo>
                  <a:pt x="13" y="0"/>
                </a:lnTo>
                <a:lnTo>
                  <a:pt x="170" y="0"/>
                </a:lnTo>
                <a:lnTo>
                  <a:pt x="183" y="14"/>
                </a:lnTo>
                <a:lnTo>
                  <a:pt x="183" y="27"/>
                </a:lnTo>
                <a:lnTo>
                  <a:pt x="183" y="40"/>
                </a:lnTo>
                <a:lnTo>
                  <a:pt x="183" y="171"/>
                </a:lnTo>
                <a:lnTo>
                  <a:pt x="170" y="184"/>
                </a:lnTo>
                <a:lnTo>
                  <a:pt x="170" y="184"/>
                </a:lnTo>
                <a:close/>
                <a:moveTo>
                  <a:pt x="170" y="14"/>
                </a:moveTo>
                <a:lnTo>
                  <a:pt x="13" y="14"/>
                </a:lnTo>
                <a:lnTo>
                  <a:pt x="13" y="27"/>
                </a:lnTo>
                <a:lnTo>
                  <a:pt x="170" y="27"/>
                </a:lnTo>
                <a:lnTo>
                  <a:pt x="170" y="14"/>
                </a:lnTo>
                <a:lnTo>
                  <a:pt x="170" y="14"/>
                </a:lnTo>
                <a:close/>
                <a:moveTo>
                  <a:pt x="170" y="40"/>
                </a:moveTo>
                <a:lnTo>
                  <a:pt x="13" y="40"/>
                </a:lnTo>
                <a:lnTo>
                  <a:pt x="13" y="171"/>
                </a:lnTo>
                <a:lnTo>
                  <a:pt x="170" y="171"/>
                </a:lnTo>
                <a:lnTo>
                  <a:pt x="170" y="40"/>
                </a:lnTo>
                <a:lnTo>
                  <a:pt x="170" y="40"/>
                </a:lnTo>
                <a:close/>
                <a:moveTo>
                  <a:pt x="105" y="157"/>
                </a:moveTo>
                <a:lnTo>
                  <a:pt x="79" y="157"/>
                </a:lnTo>
                <a:lnTo>
                  <a:pt x="66" y="157"/>
                </a:lnTo>
                <a:lnTo>
                  <a:pt x="66" y="144"/>
                </a:lnTo>
                <a:lnTo>
                  <a:pt x="79" y="144"/>
                </a:lnTo>
                <a:lnTo>
                  <a:pt x="79" y="105"/>
                </a:lnTo>
                <a:lnTo>
                  <a:pt x="66" y="105"/>
                </a:lnTo>
                <a:lnTo>
                  <a:pt x="66" y="92"/>
                </a:lnTo>
                <a:lnTo>
                  <a:pt x="79" y="92"/>
                </a:lnTo>
                <a:lnTo>
                  <a:pt x="105" y="92"/>
                </a:lnTo>
                <a:lnTo>
                  <a:pt x="105" y="105"/>
                </a:lnTo>
                <a:lnTo>
                  <a:pt x="105" y="144"/>
                </a:lnTo>
                <a:lnTo>
                  <a:pt x="118" y="144"/>
                </a:lnTo>
                <a:lnTo>
                  <a:pt x="118" y="157"/>
                </a:lnTo>
                <a:lnTo>
                  <a:pt x="105" y="157"/>
                </a:lnTo>
                <a:lnTo>
                  <a:pt x="105" y="157"/>
                </a:lnTo>
                <a:close/>
                <a:moveTo>
                  <a:pt x="79" y="53"/>
                </a:moveTo>
                <a:lnTo>
                  <a:pt x="105" y="53"/>
                </a:lnTo>
                <a:lnTo>
                  <a:pt x="105" y="79"/>
                </a:lnTo>
                <a:lnTo>
                  <a:pt x="79" y="79"/>
                </a:lnTo>
                <a:lnTo>
                  <a:pt x="79" y="53"/>
                </a:lnTo>
                <a:lnTo>
                  <a:pt x="79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8" name="Google Shape;5868;p24"/>
          <p:cNvSpPr/>
          <p:nvPr/>
        </p:nvSpPr>
        <p:spPr>
          <a:xfrm>
            <a:off x="8383587" y="2857500"/>
            <a:ext cx="333375" cy="293687"/>
          </a:xfrm>
          <a:custGeom>
            <a:rect b="b" l="l" r="r" t="t"/>
            <a:pathLst>
              <a:path extrusionOk="0" h="353" w="400">
                <a:moveTo>
                  <a:pt x="276" y="130"/>
                </a:moveTo>
                <a:cubicBezTo>
                  <a:pt x="273" y="140"/>
                  <a:pt x="268" y="141"/>
                  <a:pt x="254" y="150"/>
                </a:cubicBezTo>
                <a:cubicBezTo>
                  <a:pt x="248" y="168"/>
                  <a:pt x="237" y="181"/>
                  <a:pt x="231" y="187"/>
                </a:cubicBezTo>
                <a:cubicBezTo>
                  <a:pt x="169" y="211"/>
                  <a:pt x="151" y="266"/>
                  <a:pt x="151" y="266"/>
                </a:cubicBezTo>
                <a:cubicBezTo>
                  <a:pt x="151" y="266"/>
                  <a:pt x="154" y="317"/>
                  <a:pt x="199" y="350"/>
                </a:cubicBezTo>
                <a:cubicBezTo>
                  <a:pt x="2" y="350"/>
                  <a:pt x="2" y="350"/>
                  <a:pt x="2" y="350"/>
                </a:cubicBezTo>
                <a:cubicBezTo>
                  <a:pt x="2" y="350"/>
                  <a:pt x="0" y="302"/>
                  <a:pt x="11" y="292"/>
                </a:cubicBezTo>
                <a:cubicBezTo>
                  <a:pt x="22" y="281"/>
                  <a:pt x="33" y="263"/>
                  <a:pt x="90" y="254"/>
                </a:cubicBezTo>
                <a:cubicBezTo>
                  <a:pt x="148" y="246"/>
                  <a:pt x="150" y="215"/>
                  <a:pt x="151" y="216"/>
                </a:cubicBezTo>
                <a:cubicBezTo>
                  <a:pt x="151" y="205"/>
                  <a:pt x="150" y="188"/>
                  <a:pt x="150" y="188"/>
                </a:cubicBezTo>
                <a:cubicBezTo>
                  <a:pt x="150" y="188"/>
                  <a:pt x="127" y="176"/>
                  <a:pt x="119" y="150"/>
                </a:cubicBezTo>
                <a:cubicBezTo>
                  <a:pt x="100" y="143"/>
                  <a:pt x="102" y="138"/>
                  <a:pt x="101" y="129"/>
                </a:cubicBezTo>
                <a:cubicBezTo>
                  <a:pt x="101" y="129"/>
                  <a:pt x="103" y="89"/>
                  <a:pt x="115" y="90"/>
                </a:cubicBezTo>
                <a:cubicBezTo>
                  <a:pt x="115" y="90"/>
                  <a:pt x="125" y="90"/>
                  <a:pt x="123" y="81"/>
                </a:cubicBezTo>
                <a:cubicBezTo>
                  <a:pt x="123" y="66"/>
                  <a:pt x="123" y="63"/>
                  <a:pt x="124" y="53"/>
                </a:cubicBezTo>
                <a:cubicBezTo>
                  <a:pt x="125" y="43"/>
                  <a:pt x="129" y="16"/>
                  <a:pt x="150" y="12"/>
                </a:cubicBezTo>
                <a:cubicBezTo>
                  <a:pt x="171" y="8"/>
                  <a:pt x="155" y="10"/>
                  <a:pt x="162" y="9"/>
                </a:cubicBezTo>
                <a:cubicBezTo>
                  <a:pt x="169" y="8"/>
                  <a:pt x="158" y="4"/>
                  <a:pt x="171" y="4"/>
                </a:cubicBezTo>
                <a:cubicBezTo>
                  <a:pt x="191" y="0"/>
                  <a:pt x="191" y="0"/>
                  <a:pt x="191" y="0"/>
                </a:cubicBezTo>
                <a:cubicBezTo>
                  <a:pt x="204" y="0"/>
                  <a:pt x="213" y="18"/>
                  <a:pt x="220" y="19"/>
                </a:cubicBezTo>
                <a:cubicBezTo>
                  <a:pt x="227" y="20"/>
                  <a:pt x="222" y="16"/>
                  <a:pt x="236" y="19"/>
                </a:cubicBezTo>
                <a:cubicBezTo>
                  <a:pt x="257" y="23"/>
                  <a:pt x="251" y="51"/>
                  <a:pt x="252" y="61"/>
                </a:cubicBezTo>
                <a:cubicBezTo>
                  <a:pt x="253" y="71"/>
                  <a:pt x="254" y="74"/>
                  <a:pt x="252" y="83"/>
                </a:cubicBezTo>
                <a:cubicBezTo>
                  <a:pt x="250" y="92"/>
                  <a:pt x="267" y="91"/>
                  <a:pt x="267" y="91"/>
                </a:cubicBezTo>
                <a:cubicBezTo>
                  <a:pt x="282" y="91"/>
                  <a:pt x="276" y="130"/>
                  <a:pt x="276" y="130"/>
                </a:cubicBezTo>
                <a:close/>
                <a:moveTo>
                  <a:pt x="288" y="353"/>
                </a:moveTo>
                <a:cubicBezTo>
                  <a:pt x="226" y="353"/>
                  <a:pt x="176" y="278"/>
                  <a:pt x="176" y="278"/>
                </a:cubicBezTo>
                <a:cubicBezTo>
                  <a:pt x="176" y="278"/>
                  <a:pt x="226" y="203"/>
                  <a:pt x="288" y="203"/>
                </a:cubicBezTo>
                <a:cubicBezTo>
                  <a:pt x="350" y="203"/>
                  <a:pt x="400" y="278"/>
                  <a:pt x="400" y="278"/>
                </a:cubicBezTo>
                <a:cubicBezTo>
                  <a:pt x="400" y="278"/>
                  <a:pt x="350" y="353"/>
                  <a:pt x="288" y="353"/>
                </a:cubicBezTo>
                <a:close/>
                <a:moveTo>
                  <a:pt x="290" y="227"/>
                </a:moveTo>
                <a:cubicBezTo>
                  <a:pt x="261" y="227"/>
                  <a:pt x="231" y="244"/>
                  <a:pt x="204" y="278"/>
                </a:cubicBezTo>
                <a:cubicBezTo>
                  <a:pt x="259" y="347"/>
                  <a:pt x="317" y="346"/>
                  <a:pt x="372" y="278"/>
                </a:cubicBezTo>
                <a:cubicBezTo>
                  <a:pt x="344" y="243"/>
                  <a:pt x="318" y="227"/>
                  <a:pt x="290" y="227"/>
                </a:cubicBezTo>
                <a:close/>
                <a:moveTo>
                  <a:pt x="288" y="303"/>
                </a:moveTo>
                <a:cubicBezTo>
                  <a:pt x="267" y="303"/>
                  <a:pt x="250" y="286"/>
                  <a:pt x="250" y="265"/>
                </a:cubicBezTo>
                <a:cubicBezTo>
                  <a:pt x="250" y="245"/>
                  <a:pt x="267" y="228"/>
                  <a:pt x="288" y="228"/>
                </a:cubicBezTo>
                <a:cubicBezTo>
                  <a:pt x="309" y="228"/>
                  <a:pt x="325" y="245"/>
                  <a:pt x="325" y="265"/>
                </a:cubicBezTo>
                <a:cubicBezTo>
                  <a:pt x="325" y="286"/>
                  <a:pt x="309" y="303"/>
                  <a:pt x="288" y="303"/>
                </a:cubicBezTo>
                <a:close/>
                <a:moveTo>
                  <a:pt x="300" y="253"/>
                </a:moveTo>
                <a:cubicBezTo>
                  <a:pt x="275" y="253"/>
                  <a:pt x="275" y="253"/>
                  <a:pt x="275" y="253"/>
                </a:cubicBezTo>
                <a:cubicBezTo>
                  <a:pt x="275" y="278"/>
                  <a:pt x="275" y="278"/>
                  <a:pt x="275" y="278"/>
                </a:cubicBezTo>
                <a:cubicBezTo>
                  <a:pt x="300" y="278"/>
                  <a:pt x="300" y="278"/>
                  <a:pt x="300" y="278"/>
                </a:cubicBezTo>
                <a:cubicBezTo>
                  <a:pt x="300" y="253"/>
                  <a:pt x="300" y="253"/>
                  <a:pt x="300" y="2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9" name="Google Shape;5869;p24"/>
          <p:cNvSpPr/>
          <p:nvPr/>
        </p:nvSpPr>
        <p:spPr>
          <a:xfrm>
            <a:off x="8402637" y="1976438"/>
            <a:ext cx="298450" cy="173037"/>
          </a:xfrm>
          <a:custGeom>
            <a:rect b="b" l="l" r="r" t="t"/>
            <a:pathLst>
              <a:path extrusionOk="0" h="208" w="358">
                <a:moveTo>
                  <a:pt x="287" y="144"/>
                </a:moveTo>
                <a:cubicBezTo>
                  <a:pt x="287" y="61"/>
                  <a:pt x="287" y="61"/>
                  <a:pt x="287" y="61"/>
                </a:cubicBezTo>
                <a:cubicBezTo>
                  <a:pt x="358" y="19"/>
                  <a:pt x="358" y="19"/>
                  <a:pt x="358" y="19"/>
                </a:cubicBezTo>
                <a:cubicBezTo>
                  <a:pt x="358" y="186"/>
                  <a:pt x="358" y="186"/>
                  <a:pt x="358" y="186"/>
                </a:cubicBezTo>
                <a:cubicBezTo>
                  <a:pt x="287" y="144"/>
                  <a:pt x="287" y="144"/>
                  <a:pt x="287" y="144"/>
                </a:cubicBezTo>
                <a:close/>
                <a:moveTo>
                  <a:pt x="256" y="208"/>
                </a:moveTo>
                <a:cubicBezTo>
                  <a:pt x="21" y="208"/>
                  <a:pt x="21" y="208"/>
                  <a:pt x="21" y="208"/>
                </a:cubicBezTo>
                <a:cubicBezTo>
                  <a:pt x="10" y="208"/>
                  <a:pt x="0" y="198"/>
                  <a:pt x="0" y="187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9"/>
                  <a:pt x="10" y="0"/>
                  <a:pt x="21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268" y="0"/>
                  <a:pt x="278" y="9"/>
                  <a:pt x="278" y="21"/>
                </a:cubicBezTo>
                <a:cubicBezTo>
                  <a:pt x="278" y="187"/>
                  <a:pt x="278" y="187"/>
                  <a:pt x="278" y="187"/>
                </a:cubicBezTo>
                <a:cubicBezTo>
                  <a:pt x="278" y="198"/>
                  <a:pt x="268" y="208"/>
                  <a:pt x="256" y="208"/>
                </a:cubicBezTo>
                <a:close/>
                <a:moveTo>
                  <a:pt x="234" y="44"/>
                </a:moveTo>
                <a:cubicBezTo>
                  <a:pt x="234" y="40"/>
                  <a:pt x="231" y="36"/>
                  <a:pt x="226" y="36"/>
                </a:cubicBezTo>
                <a:cubicBezTo>
                  <a:pt x="181" y="36"/>
                  <a:pt x="181" y="36"/>
                  <a:pt x="181" y="36"/>
                </a:cubicBezTo>
                <a:cubicBezTo>
                  <a:pt x="176" y="36"/>
                  <a:pt x="172" y="40"/>
                  <a:pt x="172" y="44"/>
                </a:cubicBezTo>
                <a:cubicBezTo>
                  <a:pt x="172" y="52"/>
                  <a:pt x="172" y="52"/>
                  <a:pt x="172" y="52"/>
                </a:cubicBezTo>
                <a:cubicBezTo>
                  <a:pt x="172" y="56"/>
                  <a:pt x="176" y="60"/>
                  <a:pt x="181" y="60"/>
                </a:cubicBezTo>
                <a:cubicBezTo>
                  <a:pt x="226" y="60"/>
                  <a:pt x="226" y="60"/>
                  <a:pt x="226" y="60"/>
                </a:cubicBezTo>
                <a:cubicBezTo>
                  <a:pt x="231" y="60"/>
                  <a:pt x="234" y="56"/>
                  <a:pt x="234" y="52"/>
                </a:cubicBezTo>
                <a:cubicBezTo>
                  <a:pt x="234" y="44"/>
                  <a:pt x="234" y="44"/>
                  <a:pt x="234" y="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0" name="Google Shape;5870;p24"/>
          <p:cNvSpPr/>
          <p:nvPr/>
        </p:nvSpPr>
        <p:spPr>
          <a:xfrm>
            <a:off x="8402637" y="4249738"/>
            <a:ext cx="298450" cy="292100"/>
          </a:xfrm>
          <a:custGeom>
            <a:rect b="b" l="l" r="r" t="t"/>
            <a:pathLst>
              <a:path extrusionOk="0" h="351" w="358">
                <a:moveTo>
                  <a:pt x="179" y="350"/>
                </a:moveTo>
                <a:cubicBezTo>
                  <a:pt x="179" y="351"/>
                  <a:pt x="179" y="351"/>
                  <a:pt x="179" y="351"/>
                </a:cubicBezTo>
                <a:cubicBezTo>
                  <a:pt x="179" y="351"/>
                  <a:pt x="179" y="351"/>
                  <a:pt x="179" y="351"/>
                </a:cubicBezTo>
                <a:cubicBezTo>
                  <a:pt x="178" y="351"/>
                  <a:pt x="178" y="351"/>
                  <a:pt x="178" y="351"/>
                </a:cubicBezTo>
                <a:cubicBezTo>
                  <a:pt x="178" y="350"/>
                  <a:pt x="178" y="350"/>
                  <a:pt x="178" y="350"/>
                </a:cubicBezTo>
                <a:cubicBezTo>
                  <a:pt x="167" y="343"/>
                  <a:pt x="0" y="228"/>
                  <a:pt x="0" y="113"/>
                </a:cubicBezTo>
                <a:cubicBezTo>
                  <a:pt x="0" y="50"/>
                  <a:pt x="31" y="0"/>
                  <a:pt x="100" y="0"/>
                </a:cubicBezTo>
                <a:cubicBezTo>
                  <a:pt x="162" y="0"/>
                  <a:pt x="177" y="34"/>
                  <a:pt x="179" y="43"/>
                </a:cubicBezTo>
                <a:cubicBezTo>
                  <a:pt x="181" y="34"/>
                  <a:pt x="195" y="0"/>
                  <a:pt x="258" y="0"/>
                </a:cubicBezTo>
                <a:cubicBezTo>
                  <a:pt x="327" y="0"/>
                  <a:pt x="358" y="50"/>
                  <a:pt x="358" y="113"/>
                </a:cubicBezTo>
                <a:cubicBezTo>
                  <a:pt x="358" y="228"/>
                  <a:pt x="190" y="343"/>
                  <a:pt x="179" y="350"/>
                </a:cubicBezTo>
                <a:close/>
                <a:moveTo>
                  <a:pt x="236" y="29"/>
                </a:moveTo>
                <a:cubicBezTo>
                  <a:pt x="191" y="29"/>
                  <a:pt x="180" y="64"/>
                  <a:pt x="179" y="72"/>
                </a:cubicBezTo>
                <a:cubicBezTo>
                  <a:pt x="177" y="64"/>
                  <a:pt x="167" y="29"/>
                  <a:pt x="122" y="29"/>
                </a:cubicBezTo>
                <a:cubicBezTo>
                  <a:pt x="72" y="29"/>
                  <a:pt x="43" y="70"/>
                  <a:pt x="43" y="122"/>
                </a:cubicBezTo>
                <a:cubicBezTo>
                  <a:pt x="43" y="237"/>
                  <a:pt x="172" y="323"/>
                  <a:pt x="179" y="329"/>
                </a:cubicBezTo>
                <a:cubicBezTo>
                  <a:pt x="187" y="322"/>
                  <a:pt x="315" y="237"/>
                  <a:pt x="315" y="122"/>
                </a:cubicBezTo>
                <a:cubicBezTo>
                  <a:pt x="315" y="70"/>
                  <a:pt x="285" y="29"/>
                  <a:pt x="236" y="2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1" name="Google Shape;5871;p24"/>
          <p:cNvSpPr/>
          <p:nvPr/>
        </p:nvSpPr>
        <p:spPr>
          <a:xfrm>
            <a:off x="8402637" y="579438"/>
            <a:ext cx="360363" cy="358775"/>
          </a:xfrm>
          <a:custGeom>
            <a:rect b="b" l="l" r="r" t="t"/>
            <a:pathLst>
              <a:path extrusionOk="0" h="432" w="432">
                <a:moveTo>
                  <a:pt x="298" y="298"/>
                </a:moveTo>
                <a:cubicBezTo>
                  <a:pt x="164" y="432"/>
                  <a:pt x="0" y="298"/>
                  <a:pt x="0" y="298"/>
                </a:cubicBezTo>
                <a:cubicBezTo>
                  <a:pt x="0" y="298"/>
                  <a:pt x="10" y="288"/>
                  <a:pt x="16" y="283"/>
                </a:cubicBezTo>
                <a:cubicBezTo>
                  <a:pt x="46" y="313"/>
                  <a:pt x="178" y="389"/>
                  <a:pt x="284" y="283"/>
                </a:cubicBezTo>
                <a:cubicBezTo>
                  <a:pt x="404" y="160"/>
                  <a:pt x="285" y="13"/>
                  <a:pt x="285" y="13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432" y="164"/>
                  <a:pt x="298" y="298"/>
                </a:cubicBezTo>
                <a:close/>
                <a:moveTo>
                  <a:pt x="272" y="272"/>
                </a:moveTo>
                <a:cubicBezTo>
                  <a:pt x="162" y="382"/>
                  <a:pt x="27" y="272"/>
                  <a:pt x="27" y="272"/>
                </a:cubicBezTo>
                <a:cubicBezTo>
                  <a:pt x="272" y="27"/>
                  <a:pt x="272" y="27"/>
                  <a:pt x="272" y="27"/>
                </a:cubicBezTo>
                <a:cubicBezTo>
                  <a:pt x="272" y="27"/>
                  <a:pt x="382" y="162"/>
                  <a:pt x="272" y="272"/>
                </a:cubicBezTo>
                <a:close/>
                <a:moveTo>
                  <a:pt x="121" y="217"/>
                </a:moveTo>
                <a:cubicBezTo>
                  <a:pt x="118" y="215"/>
                  <a:pt x="111" y="220"/>
                  <a:pt x="107" y="228"/>
                </a:cubicBezTo>
                <a:cubicBezTo>
                  <a:pt x="102" y="236"/>
                  <a:pt x="101" y="244"/>
                  <a:pt x="105" y="246"/>
                </a:cubicBezTo>
                <a:cubicBezTo>
                  <a:pt x="108" y="248"/>
                  <a:pt x="115" y="243"/>
                  <a:pt x="119" y="235"/>
                </a:cubicBezTo>
                <a:cubicBezTo>
                  <a:pt x="124" y="227"/>
                  <a:pt x="125" y="219"/>
                  <a:pt x="121" y="217"/>
                </a:cubicBezTo>
                <a:close/>
                <a:moveTo>
                  <a:pt x="153" y="216"/>
                </a:moveTo>
                <a:cubicBezTo>
                  <a:pt x="149" y="216"/>
                  <a:pt x="145" y="224"/>
                  <a:pt x="145" y="233"/>
                </a:cubicBezTo>
                <a:cubicBezTo>
                  <a:pt x="145" y="243"/>
                  <a:pt x="149" y="250"/>
                  <a:pt x="153" y="250"/>
                </a:cubicBezTo>
                <a:cubicBezTo>
                  <a:pt x="157" y="250"/>
                  <a:pt x="160" y="243"/>
                  <a:pt x="160" y="233"/>
                </a:cubicBezTo>
                <a:cubicBezTo>
                  <a:pt x="160" y="224"/>
                  <a:pt x="157" y="216"/>
                  <a:pt x="153" y="216"/>
                </a:cubicBezTo>
                <a:close/>
                <a:moveTo>
                  <a:pt x="196" y="210"/>
                </a:moveTo>
                <a:cubicBezTo>
                  <a:pt x="191" y="202"/>
                  <a:pt x="185" y="197"/>
                  <a:pt x="182" y="199"/>
                </a:cubicBezTo>
                <a:cubicBezTo>
                  <a:pt x="178" y="201"/>
                  <a:pt x="179" y="209"/>
                  <a:pt x="184" y="216"/>
                </a:cubicBezTo>
                <a:cubicBezTo>
                  <a:pt x="188" y="224"/>
                  <a:pt x="195" y="229"/>
                  <a:pt x="198" y="227"/>
                </a:cubicBezTo>
                <a:cubicBezTo>
                  <a:pt x="201" y="225"/>
                  <a:pt x="200" y="217"/>
                  <a:pt x="196" y="210"/>
                </a:cubicBezTo>
                <a:close/>
                <a:moveTo>
                  <a:pt x="200" y="179"/>
                </a:moveTo>
                <a:cubicBezTo>
                  <a:pt x="198" y="182"/>
                  <a:pt x="204" y="189"/>
                  <a:pt x="212" y="193"/>
                </a:cubicBezTo>
                <a:cubicBezTo>
                  <a:pt x="220" y="198"/>
                  <a:pt x="228" y="199"/>
                  <a:pt x="230" y="196"/>
                </a:cubicBezTo>
                <a:cubicBezTo>
                  <a:pt x="232" y="192"/>
                  <a:pt x="227" y="186"/>
                  <a:pt x="219" y="181"/>
                </a:cubicBezTo>
                <a:cubicBezTo>
                  <a:pt x="211" y="176"/>
                  <a:pt x="202" y="175"/>
                  <a:pt x="200" y="179"/>
                </a:cubicBezTo>
                <a:close/>
                <a:moveTo>
                  <a:pt x="247" y="105"/>
                </a:moveTo>
                <a:cubicBezTo>
                  <a:pt x="245" y="101"/>
                  <a:pt x="237" y="101"/>
                  <a:pt x="229" y="106"/>
                </a:cubicBezTo>
                <a:cubicBezTo>
                  <a:pt x="222" y="110"/>
                  <a:pt x="217" y="117"/>
                  <a:pt x="219" y="121"/>
                </a:cubicBezTo>
                <a:cubicBezTo>
                  <a:pt x="222" y="125"/>
                  <a:pt x="230" y="124"/>
                  <a:pt x="237" y="120"/>
                </a:cubicBezTo>
                <a:cubicBezTo>
                  <a:pt x="245" y="115"/>
                  <a:pt x="250" y="108"/>
                  <a:pt x="247" y="105"/>
                </a:cubicBezTo>
                <a:close/>
                <a:moveTo>
                  <a:pt x="233" y="144"/>
                </a:moveTo>
                <a:cubicBezTo>
                  <a:pt x="224" y="144"/>
                  <a:pt x="217" y="147"/>
                  <a:pt x="217" y="151"/>
                </a:cubicBezTo>
                <a:cubicBezTo>
                  <a:pt x="217" y="155"/>
                  <a:pt x="224" y="158"/>
                  <a:pt x="233" y="158"/>
                </a:cubicBezTo>
                <a:cubicBezTo>
                  <a:pt x="242" y="158"/>
                  <a:pt x="249" y="155"/>
                  <a:pt x="249" y="151"/>
                </a:cubicBezTo>
                <a:cubicBezTo>
                  <a:pt x="249" y="147"/>
                  <a:pt x="242" y="144"/>
                  <a:pt x="233" y="1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2" name="Google Shape;5872;p24"/>
          <p:cNvSpPr/>
          <p:nvPr/>
        </p:nvSpPr>
        <p:spPr>
          <a:xfrm>
            <a:off x="8401049" y="1476376"/>
            <a:ext cx="301625" cy="301625"/>
          </a:xfrm>
          <a:custGeom>
            <a:rect b="b" l="l" r="r" t="t"/>
            <a:pathLst>
              <a:path extrusionOk="0" h="361" w="362">
                <a:moveTo>
                  <a:pt x="193" y="313"/>
                </a:moveTo>
                <a:cubicBezTo>
                  <a:pt x="72" y="313"/>
                  <a:pt x="72" y="313"/>
                  <a:pt x="72" y="313"/>
                </a:cubicBezTo>
                <a:cubicBezTo>
                  <a:pt x="59" y="313"/>
                  <a:pt x="48" y="302"/>
                  <a:pt x="48" y="289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0"/>
                  <a:pt x="59" y="0"/>
                  <a:pt x="72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206" y="0"/>
                  <a:pt x="217" y="10"/>
                  <a:pt x="217" y="24"/>
                </a:cubicBezTo>
                <a:cubicBezTo>
                  <a:pt x="217" y="289"/>
                  <a:pt x="217" y="289"/>
                  <a:pt x="217" y="289"/>
                </a:cubicBezTo>
                <a:cubicBezTo>
                  <a:pt x="217" y="302"/>
                  <a:pt x="206" y="313"/>
                  <a:pt x="193" y="313"/>
                </a:cubicBezTo>
                <a:close/>
                <a:moveTo>
                  <a:pt x="193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72" y="289"/>
                  <a:pt x="72" y="289"/>
                  <a:pt x="72" y="289"/>
                </a:cubicBezTo>
                <a:cubicBezTo>
                  <a:pt x="193" y="289"/>
                  <a:pt x="193" y="289"/>
                  <a:pt x="193" y="289"/>
                </a:cubicBezTo>
                <a:cubicBezTo>
                  <a:pt x="193" y="24"/>
                  <a:pt x="193" y="24"/>
                  <a:pt x="193" y="24"/>
                </a:cubicBezTo>
                <a:close/>
                <a:moveTo>
                  <a:pt x="338" y="313"/>
                </a:moveTo>
                <a:cubicBezTo>
                  <a:pt x="217" y="313"/>
                  <a:pt x="217" y="313"/>
                  <a:pt x="217" y="313"/>
                </a:cubicBezTo>
                <a:cubicBezTo>
                  <a:pt x="204" y="313"/>
                  <a:pt x="193" y="302"/>
                  <a:pt x="193" y="289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193" y="10"/>
                  <a:pt x="204" y="0"/>
                  <a:pt x="217" y="0"/>
                </a:cubicBezTo>
                <a:cubicBezTo>
                  <a:pt x="338" y="0"/>
                  <a:pt x="338" y="0"/>
                  <a:pt x="338" y="0"/>
                </a:cubicBezTo>
                <a:cubicBezTo>
                  <a:pt x="351" y="0"/>
                  <a:pt x="362" y="10"/>
                  <a:pt x="362" y="24"/>
                </a:cubicBezTo>
                <a:cubicBezTo>
                  <a:pt x="362" y="289"/>
                  <a:pt x="362" y="289"/>
                  <a:pt x="362" y="289"/>
                </a:cubicBezTo>
                <a:cubicBezTo>
                  <a:pt x="362" y="302"/>
                  <a:pt x="351" y="313"/>
                  <a:pt x="338" y="313"/>
                </a:cubicBezTo>
                <a:close/>
                <a:moveTo>
                  <a:pt x="338" y="24"/>
                </a:moveTo>
                <a:cubicBezTo>
                  <a:pt x="217" y="24"/>
                  <a:pt x="217" y="24"/>
                  <a:pt x="217" y="24"/>
                </a:cubicBezTo>
                <a:cubicBezTo>
                  <a:pt x="217" y="289"/>
                  <a:pt x="217" y="289"/>
                  <a:pt x="217" y="289"/>
                </a:cubicBezTo>
                <a:cubicBezTo>
                  <a:pt x="338" y="289"/>
                  <a:pt x="338" y="289"/>
                  <a:pt x="338" y="289"/>
                </a:cubicBezTo>
                <a:cubicBezTo>
                  <a:pt x="338" y="24"/>
                  <a:pt x="338" y="24"/>
                  <a:pt x="338" y="24"/>
                </a:cubicBezTo>
                <a:close/>
                <a:moveTo>
                  <a:pt x="97" y="96"/>
                </a:moveTo>
                <a:cubicBezTo>
                  <a:pt x="97" y="72"/>
                  <a:pt x="97" y="72"/>
                  <a:pt x="97" y="72"/>
                </a:cubicBezTo>
                <a:cubicBezTo>
                  <a:pt x="169" y="72"/>
                  <a:pt x="169" y="72"/>
                  <a:pt x="169" y="72"/>
                </a:cubicBezTo>
                <a:cubicBezTo>
                  <a:pt x="169" y="96"/>
                  <a:pt x="169" y="96"/>
                  <a:pt x="169" y="96"/>
                </a:cubicBezTo>
                <a:cubicBezTo>
                  <a:pt x="97" y="96"/>
                  <a:pt x="97" y="96"/>
                  <a:pt x="97" y="96"/>
                </a:cubicBezTo>
                <a:close/>
                <a:moveTo>
                  <a:pt x="97" y="144"/>
                </a:moveTo>
                <a:cubicBezTo>
                  <a:pt x="97" y="120"/>
                  <a:pt x="97" y="120"/>
                  <a:pt x="97" y="120"/>
                </a:cubicBezTo>
                <a:cubicBezTo>
                  <a:pt x="169" y="120"/>
                  <a:pt x="169" y="120"/>
                  <a:pt x="169" y="120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97" y="144"/>
                  <a:pt x="97" y="144"/>
                  <a:pt x="97" y="144"/>
                </a:cubicBezTo>
                <a:close/>
                <a:moveTo>
                  <a:pt x="97" y="193"/>
                </a:moveTo>
                <a:cubicBezTo>
                  <a:pt x="97" y="168"/>
                  <a:pt x="97" y="168"/>
                  <a:pt x="97" y="168"/>
                </a:cubicBezTo>
                <a:cubicBezTo>
                  <a:pt x="169" y="168"/>
                  <a:pt x="169" y="168"/>
                  <a:pt x="169" y="168"/>
                </a:cubicBezTo>
                <a:cubicBezTo>
                  <a:pt x="169" y="193"/>
                  <a:pt x="169" y="193"/>
                  <a:pt x="169" y="193"/>
                </a:cubicBezTo>
                <a:cubicBezTo>
                  <a:pt x="97" y="193"/>
                  <a:pt x="97" y="193"/>
                  <a:pt x="97" y="193"/>
                </a:cubicBezTo>
                <a:close/>
                <a:moveTo>
                  <a:pt x="97" y="241"/>
                </a:moveTo>
                <a:cubicBezTo>
                  <a:pt x="97" y="217"/>
                  <a:pt x="97" y="217"/>
                  <a:pt x="97" y="217"/>
                </a:cubicBezTo>
                <a:cubicBezTo>
                  <a:pt x="169" y="217"/>
                  <a:pt x="169" y="217"/>
                  <a:pt x="169" y="217"/>
                </a:cubicBezTo>
                <a:cubicBezTo>
                  <a:pt x="169" y="241"/>
                  <a:pt x="169" y="241"/>
                  <a:pt x="169" y="241"/>
                </a:cubicBezTo>
                <a:cubicBezTo>
                  <a:pt x="97" y="241"/>
                  <a:pt x="97" y="241"/>
                  <a:pt x="97" y="241"/>
                </a:cubicBezTo>
                <a:close/>
                <a:moveTo>
                  <a:pt x="241" y="96"/>
                </a:moveTo>
                <a:cubicBezTo>
                  <a:pt x="241" y="72"/>
                  <a:pt x="241" y="72"/>
                  <a:pt x="241" y="72"/>
                </a:cubicBezTo>
                <a:cubicBezTo>
                  <a:pt x="314" y="72"/>
                  <a:pt x="314" y="72"/>
                  <a:pt x="314" y="72"/>
                </a:cubicBezTo>
                <a:cubicBezTo>
                  <a:pt x="314" y="96"/>
                  <a:pt x="314" y="96"/>
                  <a:pt x="314" y="96"/>
                </a:cubicBezTo>
                <a:cubicBezTo>
                  <a:pt x="241" y="96"/>
                  <a:pt x="241" y="96"/>
                  <a:pt x="241" y="96"/>
                </a:cubicBezTo>
                <a:close/>
                <a:moveTo>
                  <a:pt x="241" y="144"/>
                </a:moveTo>
                <a:cubicBezTo>
                  <a:pt x="241" y="120"/>
                  <a:pt x="241" y="120"/>
                  <a:pt x="241" y="120"/>
                </a:cubicBezTo>
                <a:cubicBezTo>
                  <a:pt x="314" y="120"/>
                  <a:pt x="314" y="120"/>
                  <a:pt x="314" y="120"/>
                </a:cubicBezTo>
                <a:cubicBezTo>
                  <a:pt x="314" y="144"/>
                  <a:pt x="314" y="144"/>
                  <a:pt x="314" y="144"/>
                </a:cubicBezTo>
                <a:cubicBezTo>
                  <a:pt x="241" y="144"/>
                  <a:pt x="241" y="144"/>
                  <a:pt x="241" y="144"/>
                </a:cubicBezTo>
                <a:close/>
                <a:moveTo>
                  <a:pt x="241" y="193"/>
                </a:moveTo>
                <a:cubicBezTo>
                  <a:pt x="241" y="168"/>
                  <a:pt x="241" y="168"/>
                  <a:pt x="241" y="168"/>
                </a:cubicBezTo>
                <a:cubicBezTo>
                  <a:pt x="314" y="168"/>
                  <a:pt x="314" y="168"/>
                  <a:pt x="314" y="168"/>
                </a:cubicBezTo>
                <a:cubicBezTo>
                  <a:pt x="314" y="193"/>
                  <a:pt x="314" y="193"/>
                  <a:pt x="314" y="193"/>
                </a:cubicBezTo>
                <a:cubicBezTo>
                  <a:pt x="241" y="193"/>
                  <a:pt x="241" y="193"/>
                  <a:pt x="241" y="193"/>
                </a:cubicBezTo>
                <a:close/>
                <a:moveTo>
                  <a:pt x="241" y="241"/>
                </a:moveTo>
                <a:cubicBezTo>
                  <a:pt x="241" y="217"/>
                  <a:pt x="241" y="217"/>
                  <a:pt x="241" y="217"/>
                </a:cubicBezTo>
                <a:cubicBezTo>
                  <a:pt x="314" y="217"/>
                  <a:pt x="314" y="217"/>
                  <a:pt x="314" y="217"/>
                </a:cubicBezTo>
                <a:cubicBezTo>
                  <a:pt x="314" y="241"/>
                  <a:pt x="314" y="241"/>
                  <a:pt x="314" y="241"/>
                </a:cubicBezTo>
                <a:cubicBezTo>
                  <a:pt x="241" y="241"/>
                  <a:pt x="241" y="241"/>
                  <a:pt x="241" y="241"/>
                </a:cubicBezTo>
                <a:close/>
                <a:moveTo>
                  <a:pt x="289" y="361"/>
                </a:moveTo>
                <a:cubicBezTo>
                  <a:pt x="24" y="361"/>
                  <a:pt x="24" y="361"/>
                  <a:pt x="24" y="361"/>
                </a:cubicBezTo>
                <a:cubicBezTo>
                  <a:pt x="11" y="361"/>
                  <a:pt x="0" y="350"/>
                  <a:pt x="0" y="337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59"/>
                  <a:pt x="11" y="48"/>
                  <a:pt x="24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48" y="72"/>
                  <a:pt x="48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337"/>
                  <a:pt x="24" y="337"/>
                  <a:pt x="24" y="337"/>
                </a:cubicBezTo>
                <a:cubicBezTo>
                  <a:pt x="289" y="337"/>
                  <a:pt x="289" y="337"/>
                  <a:pt x="289" y="337"/>
                </a:cubicBezTo>
                <a:cubicBezTo>
                  <a:pt x="289" y="313"/>
                  <a:pt x="289" y="313"/>
                  <a:pt x="289" y="313"/>
                </a:cubicBezTo>
                <a:cubicBezTo>
                  <a:pt x="314" y="313"/>
                  <a:pt x="314" y="313"/>
                  <a:pt x="314" y="313"/>
                </a:cubicBezTo>
                <a:cubicBezTo>
                  <a:pt x="314" y="337"/>
                  <a:pt x="314" y="337"/>
                  <a:pt x="314" y="337"/>
                </a:cubicBezTo>
                <a:cubicBezTo>
                  <a:pt x="314" y="350"/>
                  <a:pt x="303" y="361"/>
                  <a:pt x="289" y="3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3" name="Google Shape;5873;p24"/>
          <p:cNvSpPr/>
          <p:nvPr/>
        </p:nvSpPr>
        <p:spPr>
          <a:xfrm>
            <a:off x="8391524" y="1020763"/>
            <a:ext cx="320675" cy="322262"/>
          </a:xfrm>
          <a:custGeom>
            <a:rect b="b" l="l" r="r" t="t"/>
            <a:pathLst>
              <a:path extrusionOk="0" h="386" w="386">
                <a:moveTo>
                  <a:pt x="193" y="0"/>
                </a:moveTo>
                <a:cubicBezTo>
                  <a:pt x="86" y="0"/>
                  <a:pt x="0" y="87"/>
                  <a:pt x="0" y="193"/>
                </a:cubicBezTo>
                <a:cubicBezTo>
                  <a:pt x="0" y="300"/>
                  <a:pt x="86" y="386"/>
                  <a:pt x="193" y="386"/>
                </a:cubicBezTo>
                <a:cubicBezTo>
                  <a:pt x="299" y="386"/>
                  <a:pt x="386" y="300"/>
                  <a:pt x="386" y="193"/>
                </a:cubicBezTo>
                <a:cubicBezTo>
                  <a:pt x="386" y="87"/>
                  <a:pt x="299" y="0"/>
                  <a:pt x="193" y="0"/>
                </a:cubicBezTo>
                <a:close/>
                <a:moveTo>
                  <a:pt x="217" y="97"/>
                </a:moveTo>
                <a:cubicBezTo>
                  <a:pt x="217" y="193"/>
                  <a:pt x="217" y="193"/>
                  <a:pt x="217" y="193"/>
                </a:cubicBezTo>
                <a:cubicBezTo>
                  <a:pt x="274" y="193"/>
                  <a:pt x="274" y="193"/>
                  <a:pt x="274" y="193"/>
                </a:cubicBezTo>
                <a:cubicBezTo>
                  <a:pt x="280" y="202"/>
                  <a:pt x="279" y="214"/>
                  <a:pt x="271" y="222"/>
                </a:cubicBezTo>
                <a:cubicBezTo>
                  <a:pt x="210" y="282"/>
                  <a:pt x="210" y="282"/>
                  <a:pt x="210" y="282"/>
                </a:cubicBezTo>
                <a:cubicBezTo>
                  <a:pt x="201" y="291"/>
                  <a:pt x="185" y="291"/>
                  <a:pt x="176" y="282"/>
                </a:cubicBezTo>
                <a:cubicBezTo>
                  <a:pt x="115" y="222"/>
                  <a:pt x="115" y="222"/>
                  <a:pt x="115" y="222"/>
                </a:cubicBezTo>
                <a:cubicBezTo>
                  <a:pt x="107" y="214"/>
                  <a:pt x="106" y="202"/>
                  <a:pt x="111" y="193"/>
                </a:cubicBezTo>
                <a:cubicBezTo>
                  <a:pt x="169" y="193"/>
                  <a:pt x="169" y="193"/>
                  <a:pt x="169" y="193"/>
                </a:cubicBezTo>
                <a:cubicBezTo>
                  <a:pt x="169" y="97"/>
                  <a:pt x="169" y="97"/>
                  <a:pt x="169" y="97"/>
                </a:cubicBezTo>
                <a:cubicBezTo>
                  <a:pt x="217" y="97"/>
                  <a:pt x="217" y="97"/>
                  <a:pt x="217" y="9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4" name="Google Shape;5874;p24"/>
          <p:cNvSpPr/>
          <p:nvPr/>
        </p:nvSpPr>
        <p:spPr>
          <a:xfrm>
            <a:off x="8391524" y="2390776"/>
            <a:ext cx="320675" cy="322262"/>
          </a:xfrm>
          <a:custGeom>
            <a:rect b="b" l="l" r="r" t="t"/>
            <a:pathLst>
              <a:path extrusionOk="0" h="386" w="386">
                <a:moveTo>
                  <a:pt x="313" y="386"/>
                </a:moveTo>
                <a:cubicBezTo>
                  <a:pt x="72" y="386"/>
                  <a:pt x="72" y="386"/>
                  <a:pt x="72" y="386"/>
                </a:cubicBezTo>
                <a:cubicBezTo>
                  <a:pt x="32" y="386"/>
                  <a:pt x="0" y="354"/>
                  <a:pt x="0" y="314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33"/>
                  <a:pt x="32" y="0"/>
                  <a:pt x="72" y="0"/>
                </a:cubicBezTo>
                <a:cubicBezTo>
                  <a:pt x="313" y="0"/>
                  <a:pt x="313" y="0"/>
                  <a:pt x="313" y="0"/>
                </a:cubicBezTo>
                <a:cubicBezTo>
                  <a:pt x="353" y="0"/>
                  <a:pt x="386" y="33"/>
                  <a:pt x="386" y="73"/>
                </a:cubicBezTo>
                <a:cubicBezTo>
                  <a:pt x="386" y="314"/>
                  <a:pt x="386" y="314"/>
                  <a:pt x="386" y="314"/>
                </a:cubicBezTo>
                <a:cubicBezTo>
                  <a:pt x="386" y="354"/>
                  <a:pt x="353" y="386"/>
                  <a:pt x="313" y="386"/>
                </a:cubicBezTo>
                <a:close/>
                <a:moveTo>
                  <a:pt x="338" y="73"/>
                </a:moveTo>
                <a:cubicBezTo>
                  <a:pt x="338" y="59"/>
                  <a:pt x="327" y="49"/>
                  <a:pt x="313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59" y="49"/>
                  <a:pt x="48" y="59"/>
                  <a:pt x="48" y="73"/>
                </a:cubicBezTo>
                <a:cubicBezTo>
                  <a:pt x="48" y="314"/>
                  <a:pt x="48" y="314"/>
                  <a:pt x="48" y="314"/>
                </a:cubicBezTo>
                <a:cubicBezTo>
                  <a:pt x="48" y="327"/>
                  <a:pt x="59" y="338"/>
                  <a:pt x="72" y="338"/>
                </a:cubicBezTo>
                <a:cubicBezTo>
                  <a:pt x="313" y="338"/>
                  <a:pt x="313" y="338"/>
                  <a:pt x="313" y="338"/>
                </a:cubicBezTo>
                <a:cubicBezTo>
                  <a:pt x="327" y="338"/>
                  <a:pt x="338" y="327"/>
                  <a:pt x="338" y="314"/>
                </a:cubicBezTo>
                <a:cubicBezTo>
                  <a:pt x="338" y="73"/>
                  <a:pt x="338" y="73"/>
                  <a:pt x="338" y="73"/>
                </a:cubicBezTo>
                <a:close/>
                <a:moveTo>
                  <a:pt x="97" y="217"/>
                </a:moveTo>
                <a:cubicBezTo>
                  <a:pt x="97" y="169"/>
                  <a:pt x="97" y="169"/>
                  <a:pt x="97" y="169"/>
                </a:cubicBezTo>
                <a:cubicBezTo>
                  <a:pt x="289" y="169"/>
                  <a:pt x="289" y="169"/>
                  <a:pt x="289" y="169"/>
                </a:cubicBezTo>
                <a:cubicBezTo>
                  <a:pt x="289" y="217"/>
                  <a:pt x="289" y="217"/>
                  <a:pt x="289" y="217"/>
                </a:cubicBezTo>
                <a:cubicBezTo>
                  <a:pt x="97" y="217"/>
                  <a:pt x="97" y="217"/>
                  <a:pt x="97" y="2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875" name="Google Shape;5875;p24"/>
          <p:cNvGrpSpPr/>
          <p:nvPr/>
        </p:nvGrpSpPr>
        <p:grpSpPr>
          <a:xfrm>
            <a:off x="8366124" y="4714875"/>
            <a:ext cx="373062" cy="220662"/>
            <a:chOff x="8366124" y="4714875"/>
            <a:chExt cx="373062" cy="220662"/>
          </a:xfrm>
        </p:grpSpPr>
        <p:sp>
          <p:nvSpPr>
            <p:cNvPr id="5876" name="Google Shape;5876;p24"/>
            <p:cNvSpPr/>
            <p:nvPr/>
          </p:nvSpPr>
          <p:spPr>
            <a:xfrm>
              <a:off x="8461374" y="4714875"/>
              <a:ext cx="276225" cy="220662"/>
            </a:xfrm>
            <a:custGeom>
              <a:rect b="b" l="l" r="r" t="t"/>
              <a:pathLst>
                <a:path extrusionOk="0" h="266" w="331">
                  <a:moveTo>
                    <a:pt x="82" y="60"/>
                  </a:moveTo>
                  <a:cubicBezTo>
                    <a:pt x="82" y="60"/>
                    <a:pt x="120" y="0"/>
                    <a:pt x="201" y="25"/>
                  </a:cubicBezTo>
                  <a:cubicBezTo>
                    <a:pt x="201" y="25"/>
                    <a:pt x="243" y="38"/>
                    <a:pt x="256" y="62"/>
                  </a:cubicBezTo>
                  <a:cubicBezTo>
                    <a:pt x="256" y="62"/>
                    <a:pt x="328" y="64"/>
                    <a:pt x="331" y="154"/>
                  </a:cubicBezTo>
                  <a:cubicBezTo>
                    <a:pt x="331" y="154"/>
                    <a:pt x="309" y="266"/>
                    <a:pt x="212" y="237"/>
                  </a:cubicBezTo>
                  <a:cubicBezTo>
                    <a:pt x="212" y="237"/>
                    <a:pt x="203" y="262"/>
                    <a:pt x="154" y="255"/>
                  </a:cubicBezTo>
                  <a:cubicBezTo>
                    <a:pt x="151" y="254"/>
                    <a:pt x="127" y="259"/>
                    <a:pt x="109" y="236"/>
                  </a:cubicBezTo>
                  <a:cubicBezTo>
                    <a:pt x="109" y="236"/>
                    <a:pt x="17" y="264"/>
                    <a:pt x="0" y="152"/>
                  </a:cubicBezTo>
                  <a:cubicBezTo>
                    <a:pt x="0" y="152"/>
                    <a:pt x="3" y="54"/>
                    <a:pt x="82" y="6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7" name="Google Shape;5877;p24"/>
            <p:cNvSpPr/>
            <p:nvPr/>
          </p:nvSpPr>
          <p:spPr>
            <a:xfrm>
              <a:off x="8461374" y="4729163"/>
              <a:ext cx="277812" cy="200025"/>
            </a:xfrm>
            <a:custGeom>
              <a:rect b="b" l="l" r="r" t="t"/>
              <a:pathLst>
                <a:path extrusionOk="0" h="239" w="333">
                  <a:moveTo>
                    <a:pt x="172" y="239"/>
                  </a:moveTo>
                  <a:cubicBezTo>
                    <a:pt x="166" y="239"/>
                    <a:pt x="161" y="239"/>
                    <a:pt x="155" y="238"/>
                  </a:cubicBezTo>
                  <a:cubicBezTo>
                    <a:pt x="155" y="238"/>
                    <a:pt x="154" y="238"/>
                    <a:pt x="154" y="238"/>
                  </a:cubicBezTo>
                  <a:cubicBezTo>
                    <a:pt x="153" y="238"/>
                    <a:pt x="153" y="238"/>
                    <a:pt x="152" y="238"/>
                  </a:cubicBezTo>
                  <a:cubicBezTo>
                    <a:pt x="151" y="238"/>
                    <a:pt x="150" y="238"/>
                    <a:pt x="149" y="238"/>
                  </a:cubicBezTo>
                  <a:cubicBezTo>
                    <a:pt x="133" y="238"/>
                    <a:pt x="120" y="232"/>
                    <a:pt x="110" y="219"/>
                  </a:cubicBezTo>
                  <a:cubicBezTo>
                    <a:pt x="108" y="220"/>
                    <a:pt x="98" y="222"/>
                    <a:pt x="86" y="222"/>
                  </a:cubicBezTo>
                  <a:cubicBezTo>
                    <a:pt x="59" y="222"/>
                    <a:pt x="12" y="211"/>
                    <a:pt x="0" y="134"/>
                  </a:cubicBezTo>
                  <a:cubicBezTo>
                    <a:pt x="0" y="133"/>
                    <a:pt x="4" y="41"/>
                    <a:pt x="75" y="41"/>
                  </a:cubicBezTo>
                  <a:cubicBezTo>
                    <a:pt x="78" y="41"/>
                    <a:pt x="80" y="41"/>
                    <a:pt x="82" y="41"/>
                  </a:cubicBezTo>
                  <a:cubicBezTo>
                    <a:pt x="85" y="37"/>
                    <a:pt x="112" y="0"/>
                    <a:pt x="164" y="0"/>
                  </a:cubicBezTo>
                  <a:cubicBezTo>
                    <a:pt x="176" y="0"/>
                    <a:pt x="189" y="2"/>
                    <a:pt x="202" y="6"/>
                  </a:cubicBezTo>
                  <a:cubicBezTo>
                    <a:pt x="204" y="6"/>
                    <a:pt x="244" y="19"/>
                    <a:pt x="258" y="43"/>
                  </a:cubicBezTo>
                  <a:cubicBezTo>
                    <a:pt x="264" y="44"/>
                    <a:pt x="330" y="50"/>
                    <a:pt x="333" y="136"/>
                  </a:cubicBezTo>
                  <a:cubicBezTo>
                    <a:pt x="333" y="137"/>
                    <a:pt x="314" y="225"/>
                    <a:pt x="243" y="225"/>
                  </a:cubicBezTo>
                  <a:cubicBezTo>
                    <a:pt x="234" y="225"/>
                    <a:pt x="224" y="223"/>
                    <a:pt x="213" y="220"/>
                  </a:cubicBezTo>
                  <a:cubicBezTo>
                    <a:pt x="212" y="224"/>
                    <a:pt x="203" y="239"/>
                    <a:pt x="172" y="239"/>
                  </a:cubicBezTo>
                  <a:close/>
                  <a:moveTo>
                    <a:pt x="154" y="236"/>
                  </a:moveTo>
                  <a:cubicBezTo>
                    <a:pt x="154" y="236"/>
                    <a:pt x="155" y="236"/>
                    <a:pt x="155" y="236"/>
                  </a:cubicBezTo>
                  <a:cubicBezTo>
                    <a:pt x="161" y="237"/>
                    <a:pt x="166" y="237"/>
                    <a:pt x="172" y="237"/>
                  </a:cubicBezTo>
                  <a:cubicBezTo>
                    <a:pt x="205" y="237"/>
                    <a:pt x="212" y="219"/>
                    <a:pt x="212" y="219"/>
                  </a:cubicBezTo>
                  <a:cubicBezTo>
                    <a:pt x="212" y="218"/>
                    <a:pt x="212" y="218"/>
                    <a:pt x="212" y="218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24" y="221"/>
                    <a:pt x="234" y="223"/>
                    <a:pt x="243" y="223"/>
                  </a:cubicBezTo>
                  <a:cubicBezTo>
                    <a:pt x="313" y="223"/>
                    <a:pt x="331" y="137"/>
                    <a:pt x="331" y="136"/>
                  </a:cubicBezTo>
                  <a:cubicBezTo>
                    <a:pt x="328" y="48"/>
                    <a:pt x="258" y="45"/>
                    <a:pt x="257" y="45"/>
                  </a:cubicBezTo>
                  <a:cubicBezTo>
                    <a:pt x="257" y="45"/>
                    <a:pt x="257" y="45"/>
                    <a:pt x="257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44" y="21"/>
                    <a:pt x="202" y="8"/>
                    <a:pt x="201" y="7"/>
                  </a:cubicBezTo>
                  <a:cubicBezTo>
                    <a:pt x="189" y="4"/>
                    <a:pt x="176" y="2"/>
                    <a:pt x="164" y="2"/>
                  </a:cubicBezTo>
                  <a:cubicBezTo>
                    <a:pt x="110" y="2"/>
                    <a:pt x="84" y="42"/>
                    <a:pt x="84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0" y="43"/>
                    <a:pt x="78" y="43"/>
                    <a:pt x="75" y="43"/>
                  </a:cubicBezTo>
                  <a:cubicBezTo>
                    <a:pt x="5" y="43"/>
                    <a:pt x="1" y="133"/>
                    <a:pt x="1" y="134"/>
                  </a:cubicBezTo>
                  <a:cubicBezTo>
                    <a:pt x="13" y="209"/>
                    <a:pt x="59" y="220"/>
                    <a:pt x="86" y="220"/>
                  </a:cubicBezTo>
                  <a:cubicBezTo>
                    <a:pt x="100" y="220"/>
                    <a:pt x="110" y="217"/>
                    <a:pt x="110" y="217"/>
                  </a:cubicBezTo>
                  <a:cubicBezTo>
                    <a:pt x="111" y="217"/>
                    <a:pt x="111" y="217"/>
                    <a:pt x="111" y="217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20" y="230"/>
                    <a:pt x="133" y="236"/>
                    <a:pt x="149" y="236"/>
                  </a:cubicBezTo>
                  <a:cubicBezTo>
                    <a:pt x="150" y="236"/>
                    <a:pt x="151" y="236"/>
                    <a:pt x="152" y="236"/>
                  </a:cubicBezTo>
                  <a:cubicBezTo>
                    <a:pt x="153" y="236"/>
                    <a:pt x="153" y="236"/>
                    <a:pt x="154" y="2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8" name="Google Shape;5878;p24"/>
            <p:cNvSpPr/>
            <p:nvPr/>
          </p:nvSpPr>
          <p:spPr>
            <a:xfrm>
              <a:off x="8388349" y="4805363"/>
              <a:ext cx="69850" cy="25400"/>
            </a:xfrm>
            <a:custGeom>
              <a:rect b="b" l="l" r="r" t="t"/>
              <a:pathLst>
                <a:path extrusionOk="0" h="31" w="83">
                  <a:moveTo>
                    <a:pt x="83" y="15"/>
                  </a:moveTo>
                  <a:cubicBezTo>
                    <a:pt x="83" y="24"/>
                    <a:pt x="76" y="31"/>
                    <a:pt x="68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7" y="31"/>
                    <a:pt x="0" y="2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6" y="0"/>
                    <a:pt x="83" y="7"/>
                    <a:pt x="83" y="1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9" name="Google Shape;5879;p24"/>
            <p:cNvSpPr/>
            <p:nvPr/>
          </p:nvSpPr>
          <p:spPr>
            <a:xfrm>
              <a:off x="8366124" y="4849813"/>
              <a:ext cx="66675" cy="23812"/>
            </a:xfrm>
            <a:custGeom>
              <a:rect b="b" l="l" r="r" t="t"/>
              <a:pathLst>
                <a:path extrusionOk="0" h="29" w="81">
                  <a:moveTo>
                    <a:pt x="81" y="14"/>
                  </a:moveTo>
                  <a:cubicBezTo>
                    <a:pt x="81" y="23"/>
                    <a:pt x="74" y="29"/>
                    <a:pt x="66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7" y="29"/>
                    <a:pt x="0" y="2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4" y="0"/>
                    <a:pt x="81" y="6"/>
                    <a:pt x="81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0" name="Google Shape;5880;p24"/>
            <p:cNvSpPr/>
            <p:nvPr/>
          </p:nvSpPr>
          <p:spPr>
            <a:xfrm>
              <a:off x="8367711" y="4897438"/>
              <a:ext cx="114300" cy="22225"/>
            </a:xfrm>
            <a:custGeom>
              <a:rect b="b" l="l" r="r" t="t"/>
              <a:pathLst>
                <a:path extrusionOk="0" h="26" w="138">
                  <a:moveTo>
                    <a:pt x="138" y="13"/>
                  </a:moveTo>
                  <a:cubicBezTo>
                    <a:pt x="138" y="21"/>
                    <a:pt x="132" y="26"/>
                    <a:pt x="12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7" y="26"/>
                    <a:pt x="0" y="2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32" y="0"/>
                    <a:pt x="138" y="6"/>
                    <a:pt x="138" y="1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5884" name="Shape 5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5" name="Google Shape;5885;p25"/>
          <p:cNvSpPr/>
          <p:nvPr/>
        </p:nvSpPr>
        <p:spPr>
          <a:xfrm>
            <a:off x="1293813" y="593725"/>
            <a:ext cx="320675" cy="231775"/>
          </a:xfrm>
          <a:custGeom>
            <a:rect b="b" l="l" r="r" t="t"/>
            <a:pathLst>
              <a:path extrusionOk="0" h="241" w="333">
                <a:moveTo>
                  <a:pt x="159" y="17"/>
                </a:moveTo>
                <a:cubicBezTo>
                  <a:pt x="159" y="76"/>
                  <a:pt x="159" y="76"/>
                  <a:pt x="159" y="76"/>
                </a:cubicBezTo>
                <a:cubicBezTo>
                  <a:pt x="293" y="76"/>
                  <a:pt x="293" y="76"/>
                  <a:pt x="293" y="76"/>
                </a:cubicBezTo>
                <a:cubicBezTo>
                  <a:pt x="315" y="76"/>
                  <a:pt x="333" y="96"/>
                  <a:pt x="333" y="120"/>
                </a:cubicBezTo>
                <a:cubicBezTo>
                  <a:pt x="333" y="145"/>
                  <a:pt x="315" y="164"/>
                  <a:pt x="293" y="164"/>
                </a:cubicBezTo>
                <a:cubicBezTo>
                  <a:pt x="159" y="164"/>
                  <a:pt x="159" y="164"/>
                  <a:pt x="159" y="164"/>
                </a:cubicBezTo>
                <a:cubicBezTo>
                  <a:pt x="159" y="223"/>
                  <a:pt x="159" y="223"/>
                  <a:pt x="159" y="223"/>
                </a:cubicBezTo>
                <a:cubicBezTo>
                  <a:pt x="159" y="233"/>
                  <a:pt x="152" y="241"/>
                  <a:pt x="143" y="241"/>
                </a:cubicBezTo>
                <a:cubicBezTo>
                  <a:pt x="136" y="241"/>
                  <a:pt x="136" y="237"/>
                  <a:pt x="128" y="232"/>
                </a:cubicBezTo>
                <a:cubicBezTo>
                  <a:pt x="99" y="209"/>
                  <a:pt x="0" y="130"/>
                  <a:pt x="0" y="130"/>
                </a:cubicBezTo>
                <a:cubicBezTo>
                  <a:pt x="1" y="119"/>
                  <a:pt x="1" y="119"/>
                  <a:pt x="1" y="119"/>
                </a:cubicBezTo>
                <a:cubicBezTo>
                  <a:pt x="2" y="113"/>
                  <a:pt x="115" y="19"/>
                  <a:pt x="130" y="6"/>
                </a:cubicBezTo>
                <a:cubicBezTo>
                  <a:pt x="134" y="2"/>
                  <a:pt x="138" y="0"/>
                  <a:pt x="143" y="0"/>
                </a:cubicBezTo>
                <a:cubicBezTo>
                  <a:pt x="152" y="0"/>
                  <a:pt x="159" y="8"/>
                  <a:pt x="159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6" name="Google Shape;5886;p25"/>
          <p:cNvSpPr/>
          <p:nvPr/>
        </p:nvSpPr>
        <p:spPr>
          <a:xfrm>
            <a:off x="5989638" y="4224338"/>
            <a:ext cx="174625" cy="254000"/>
          </a:xfrm>
          <a:custGeom>
            <a:rect b="b" l="l" r="r" t="t"/>
            <a:pathLst>
              <a:path extrusionOk="0" h="264" w="182">
                <a:moveTo>
                  <a:pt x="168" y="126"/>
                </a:moveTo>
                <a:cubicBezTo>
                  <a:pt x="124" y="126"/>
                  <a:pt x="124" y="126"/>
                  <a:pt x="124" y="126"/>
                </a:cubicBezTo>
                <a:cubicBezTo>
                  <a:pt x="124" y="232"/>
                  <a:pt x="124" y="232"/>
                  <a:pt x="124" y="232"/>
                </a:cubicBezTo>
                <a:cubicBezTo>
                  <a:pt x="124" y="250"/>
                  <a:pt x="109" y="264"/>
                  <a:pt x="91" y="264"/>
                </a:cubicBezTo>
                <a:cubicBezTo>
                  <a:pt x="72" y="264"/>
                  <a:pt x="57" y="250"/>
                  <a:pt x="57" y="232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5" y="126"/>
                  <a:pt x="0" y="120"/>
                  <a:pt x="0" y="113"/>
                </a:cubicBezTo>
                <a:cubicBezTo>
                  <a:pt x="0" y="108"/>
                  <a:pt x="2" y="107"/>
                  <a:pt x="7" y="102"/>
                </a:cubicBezTo>
                <a:cubicBezTo>
                  <a:pt x="24" y="78"/>
                  <a:pt x="84" y="0"/>
                  <a:pt x="84" y="0"/>
                </a:cubicBezTo>
                <a:cubicBezTo>
                  <a:pt x="92" y="1"/>
                  <a:pt x="92" y="1"/>
                  <a:pt x="92" y="1"/>
                </a:cubicBezTo>
                <a:cubicBezTo>
                  <a:pt x="96" y="2"/>
                  <a:pt x="167" y="91"/>
                  <a:pt x="177" y="103"/>
                </a:cubicBezTo>
                <a:cubicBezTo>
                  <a:pt x="180" y="106"/>
                  <a:pt x="182" y="109"/>
                  <a:pt x="182" y="113"/>
                </a:cubicBezTo>
                <a:cubicBezTo>
                  <a:pt x="182" y="120"/>
                  <a:pt x="176" y="126"/>
                  <a:pt x="168" y="1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7" name="Google Shape;5887;p25"/>
          <p:cNvSpPr/>
          <p:nvPr/>
        </p:nvSpPr>
        <p:spPr>
          <a:xfrm>
            <a:off x="5913438" y="4424363"/>
            <a:ext cx="327025" cy="131763"/>
          </a:xfrm>
          <a:custGeom>
            <a:rect b="b" l="l" r="r" t="t"/>
            <a:pathLst>
              <a:path extrusionOk="0" h="137" w="339">
                <a:moveTo>
                  <a:pt x="317" y="0"/>
                </a:moveTo>
                <a:cubicBezTo>
                  <a:pt x="305" y="0"/>
                  <a:pt x="295" y="10"/>
                  <a:pt x="295" y="22"/>
                </a:cubicBezTo>
                <a:cubicBezTo>
                  <a:pt x="295" y="90"/>
                  <a:pt x="295" y="90"/>
                  <a:pt x="295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6" y="23"/>
                  <a:pt x="46" y="23"/>
                  <a:pt x="46" y="23"/>
                </a:cubicBezTo>
                <a:cubicBezTo>
                  <a:pt x="46" y="10"/>
                  <a:pt x="36" y="0"/>
                  <a:pt x="23" y="0"/>
                </a:cubicBezTo>
                <a:cubicBezTo>
                  <a:pt x="11" y="0"/>
                  <a:pt x="0" y="10"/>
                  <a:pt x="0" y="23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11"/>
                  <a:pt x="0" y="112"/>
                  <a:pt x="0" y="113"/>
                </a:cubicBezTo>
                <a:cubicBezTo>
                  <a:pt x="0" y="118"/>
                  <a:pt x="1" y="122"/>
                  <a:pt x="4" y="126"/>
                </a:cubicBezTo>
                <a:cubicBezTo>
                  <a:pt x="8" y="132"/>
                  <a:pt x="15" y="136"/>
                  <a:pt x="23" y="136"/>
                </a:cubicBezTo>
                <a:cubicBezTo>
                  <a:pt x="24" y="136"/>
                  <a:pt x="24" y="136"/>
                  <a:pt x="24" y="136"/>
                </a:cubicBezTo>
                <a:cubicBezTo>
                  <a:pt x="24" y="136"/>
                  <a:pt x="25" y="136"/>
                  <a:pt x="25" y="136"/>
                </a:cubicBezTo>
                <a:cubicBezTo>
                  <a:pt x="312" y="136"/>
                  <a:pt x="312" y="136"/>
                  <a:pt x="312" y="136"/>
                </a:cubicBezTo>
                <a:cubicBezTo>
                  <a:pt x="314" y="136"/>
                  <a:pt x="316" y="137"/>
                  <a:pt x="317" y="137"/>
                </a:cubicBezTo>
                <a:cubicBezTo>
                  <a:pt x="329" y="137"/>
                  <a:pt x="339" y="127"/>
                  <a:pt x="339" y="115"/>
                </a:cubicBezTo>
                <a:cubicBezTo>
                  <a:pt x="339" y="22"/>
                  <a:pt x="339" y="22"/>
                  <a:pt x="339" y="22"/>
                </a:cubicBezTo>
                <a:cubicBezTo>
                  <a:pt x="339" y="10"/>
                  <a:pt x="329" y="0"/>
                  <a:pt x="317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8" name="Google Shape;5888;p25"/>
          <p:cNvSpPr/>
          <p:nvPr/>
        </p:nvSpPr>
        <p:spPr>
          <a:xfrm>
            <a:off x="355600" y="4224338"/>
            <a:ext cx="309563" cy="133350"/>
          </a:xfrm>
          <a:custGeom>
            <a:rect b="b" l="l" r="r" t="t"/>
            <a:pathLst>
              <a:path extrusionOk="0" h="138" w="321">
                <a:moveTo>
                  <a:pt x="302" y="99"/>
                </a:moveTo>
                <a:cubicBezTo>
                  <a:pt x="255" y="99"/>
                  <a:pt x="255" y="99"/>
                  <a:pt x="255" y="99"/>
                </a:cubicBezTo>
                <a:cubicBezTo>
                  <a:pt x="255" y="95"/>
                  <a:pt x="254" y="91"/>
                  <a:pt x="252" y="87"/>
                </a:cubicBezTo>
                <a:cubicBezTo>
                  <a:pt x="207" y="13"/>
                  <a:pt x="207" y="13"/>
                  <a:pt x="207" y="13"/>
                </a:cubicBezTo>
                <a:cubicBezTo>
                  <a:pt x="202" y="4"/>
                  <a:pt x="191" y="0"/>
                  <a:pt x="183" y="5"/>
                </a:cubicBezTo>
                <a:cubicBezTo>
                  <a:pt x="175" y="10"/>
                  <a:pt x="173" y="21"/>
                  <a:pt x="178" y="30"/>
                </a:cubicBezTo>
                <a:cubicBezTo>
                  <a:pt x="219" y="99"/>
                  <a:pt x="219" y="99"/>
                  <a:pt x="219" y="99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47" y="25"/>
                  <a:pt x="145" y="13"/>
                  <a:pt x="137" y="8"/>
                </a:cubicBezTo>
                <a:cubicBezTo>
                  <a:pt x="129" y="3"/>
                  <a:pt x="118" y="7"/>
                  <a:pt x="113" y="16"/>
                </a:cubicBezTo>
                <a:cubicBezTo>
                  <a:pt x="68" y="91"/>
                  <a:pt x="68" y="91"/>
                  <a:pt x="68" y="91"/>
                </a:cubicBezTo>
                <a:cubicBezTo>
                  <a:pt x="67" y="93"/>
                  <a:pt x="66" y="96"/>
                  <a:pt x="65" y="99"/>
                </a:cubicBezTo>
                <a:cubicBezTo>
                  <a:pt x="19" y="99"/>
                  <a:pt x="19" y="99"/>
                  <a:pt x="19" y="99"/>
                </a:cubicBezTo>
                <a:cubicBezTo>
                  <a:pt x="8" y="99"/>
                  <a:pt x="0" y="108"/>
                  <a:pt x="0" y="119"/>
                </a:cubicBezTo>
                <a:cubicBezTo>
                  <a:pt x="0" y="129"/>
                  <a:pt x="8" y="138"/>
                  <a:pt x="19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13" y="138"/>
                  <a:pt x="321" y="129"/>
                  <a:pt x="321" y="119"/>
                </a:cubicBezTo>
                <a:cubicBezTo>
                  <a:pt x="321" y="108"/>
                  <a:pt x="313" y="99"/>
                  <a:pt x="302" y="9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9" name="Google Shape;5889;p25"/>
          <p:cNvSpPr/>
          <p:nvPr/>
        </p:nvSpPr>
        <p:spPr>
          <a:xfrm>
            <a:off x="366713" y="4383088"/>
            <a:ext cx="282575" cy="169863"/>
          </a:xfrm>
          <a:custGeom>
            <a:rect b="b" l="l" r="r" t="t"/>
            <a:pathLst>
              <a:path extrusionOk="0" h="176" w="293">
                <a:moveTo>
                  <a:pt x="0" y="0"/>
                </a:moveTo>
                <a:cubicBezTo>
                  <a:pt x="12" y="152"/>
                  <a:pt x="12" y="152"/>
                  <a:pt x="12" y="152"/>
                </a:cubicBezTo>
                <a:cubicBezTo>
                  <a:pt x="12" y="152"/>
                  <a:pt x="17" y="174"/>
                  <a:pt x="39" y="176"/>
                </a:cubicBezTo>
                <a:cubicBezTo>
                  <a:pt x="252" y="176"/>
                  <a:pt x="252" y="176"/>
                  <a:pt x="252" y="176"/>
                </a:cubicBezTo>
                <a:cubicBezTo>
                  <a:pt x="252" y="176"/>
                  <a:pt x="276" y="176"/>
                  <a:pt x="281" y="149"/>
                </a:cubicBezTo>
                <a:cubicBezTo>
                  <a:pt x="287" y="122"/>
                  <a:pt x="293" y="1"/>
                  <a:pt x="293" y="1"/>
                </a:cubicBezTo>
                <a:lnTo>
                  <a:pt x="0" y="0"/>
                </a:lnTo>
                <a:close/>
                <a:moveTo>
                  <a:pt x="90" y="122"/>
                </a:moveTo>
                <a:cubicBezTo>
                  <a:pt x="90" y="131"/>
                  <a:pt x="82" y="139"/>
                  <a:pt x="73" y="139"/>
                </a:cubicBezTo>
                <a:cubicBezTo>
                  <a:pt x="63" y="139"/>
                  <a:pt x="55" y="131"/>
                  <a:pt x="55" y="12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2"/>
                  <a:pt x="63" y="34"/>
                  <a:pt x="73" y="34"/>
                </a:cubicBezTo>
                <a:cubicBezTo>
                  <a:pt x="82" y="34"/>
                  <a:pt x="90" y="42"/>
                  <a:pt x="90" y="51"/>
                </a:cubicBezTo>
                <a:lnTo>
                  <a:pt x="90" y="122"/>
                </a:lnTo>
                <a:close/>
                <a:moveTo>
                  <a:pt x="164" y="121"/>
                </a:moveTo>
                <a:cubicBezTo>
                  <a:pt x="164" y="130"/>
                  <a:pt x="156" y="137"/>
                  <a:pt x="146" y="137"/>
                </a:cubicBezTo>
                <a:cubicBezTo>
                  <a:pt x="137" y="137"/>
                  <a:pt x="129" y="130"/>
                  <a:pt x="129" y="121"/>
                </a:cubicBezTo>
                <a:cubicBezTo>
                  <a:pt x="129" y="49"/>
                  <a:pt x="129" y="49"/>
                  <a:pt x="129" y="49"/>
                </a:cubicBezTo>
                <a:cubicBezTo>
                  <a:pt x="129" y="40"/>
                  <a:pt x="137" y="33"/>
                  <a:pt x="146" y="33"/>
                </a:cubicBezTo>
                <a:cubicBezTo>
                  <a:pt x="156" y="33"/>
                  <a:pt x="164" y="40"/>
                  <a:pt x="164" y="49"/>
                </a:cubicBezTo>
                <a:lnTo>
                  <a:pt x="164" y="121"/>
                </a:lnTo>
                <a:close/>
                <a:moveTo>
                  <a:pt x="231" y="121"/>
                </a:moveTo>
                <a:cubicBezTo>
                  <a:pt x="231" y="130"/>
                  <a:pt x="223" y="137"/>
                  <a:pt x="214" y="137"/>
                </a:cubicBezTo>
                <a:cubicBezTo>
                  <a:pt x="204" y="137"/>
                  <a:pt x="196" y="130"/>
                  <a:pt x="196" y="121"/>
                </a:cubicBezTo>
                <a:cubicBezTo>
                  <a:pt x="196" y="50"/>
                  <a:pt x="196" y="50"/>
                  <a:pt x="196" y="50"/>
                </a:cubicBezTo>
                <a:cubicBezTo>
                  <a:pt x="196" y="41"/>
                  <a:pt x="204" y="33"/>
                  <a:pt x="214" y="33"/>
                </a:cubicBezTo>
                <a:cubicBezTo>
                  <a:pt x="223" y="33"/>
                  <a:pt x="231" y="41"/>
                  <a:pt x="231" y="50"/>
                </a:cubicBezTo>
                <a:lnTo>
                  <a:pt x="231" y="1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0" name="Google Shape;5890;p25"/>
          <p:cNvSpPr/>
          <p:nvPr/>
        </p:nvSpPr>
        <p:spPr>
          <a:xfrm>
            <a:off x="3130550" y="3743325"/>
            <a:ext cx="330200" cy="323850"/>
          </a:xfrm>
          <a:custGeom>
            <a:rect b="b" l="l" r="r" t="t"/>
            <a:pathLst>
              <a:path extrusionOk="0" h="336" w="342">
                <a:moveTo>
                  <a:pt x="174" y="336"/>
                </a:moveTo>
                <a:cubicBezTo>
                  <a:pt x="133" y="335"/>
                  <a:pt x="93" y="319"/>
                  <a:pt x="62" y="288"/>
                </a:cubicBezTo>
                <a:cubicBezTo>
                  <a:pt x="0" y="225"/>
                  <a:pt x="1" y="124"/>
                  <a:pt x="64" y="62"/>
                </a:cubicBezTo>
                <a:cubicBezTo>
                  <a:pt x="127" y="0"/>
                  <a:pt x="228" y="0"/>
                  <a:pt x="290" y="63"/>
                </a:cubicBezTo>
                <a:cubicBezTo>
                  <a:pt x="328" y="101"/>
                  <a:pt x="342" y="153"/>
                  <a:pt x="334" y="202"/>
                </a:cubicBezTo>
                <a:cubicBezTo>
                  <a:pt x="276" y="189"/>
                  <a:pt x="276" y="189"/>
                  <a:pt x="276" y="189"/>
                </a:cubicBezTo>
                <a:cubicBezTo>
                  <a:pt x="282" y="158"/>
                  <a:pt x="273" y="125"/>
                  <a:pt x="250" y="101"/>
                </a:cubicBezTo>
                <a:cubicBezTo>
                  <a:pt x="211" y="62"/>
                  <a:pt x="147" y="63"/>
                  <a:pt x="105" y="104"/>
                </a:cubicBezTo>
                <a:cubicBezTo>
                  <a:pt x="64" y="144"/>
                  <a:pt x="62" y="209"/>
                  <a:pt x="101" y="248"/>
                </a:cubicBezTo>
                <a:cubicBezTo>
                  <a:pt x="121" y="269"/>
                  <a:pt x="149" y="278"/>
                  <a:pt x="176" y="277"/>
                </a:cubicBezTo>
                <a:lnTo>
                  <a:pt x="174" y="3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1" name="Google Shape;5891;p25"/>
          <p:cNvSpPr/>
          <p:nvPr/>
        </p:nvSpPr>
        <p:spPr>
          <a:xfrm>
            <a:off x="3260725" y="3870325"/>
            <a:ext cx="84138" cy="84138"/>
          </a:xfrm>
          <a:custGeom>
            <a:rect b="b" l="l" r="r" t="t"/>
            <a:pathLst>
              <a:path extrusionOk="0" h="87" w="86">
                <a:moveTo>
                  <a:pt x="15" y="71"/>
                </a:moveTo>
                <a:cubicBezTo>
                  <a:pt x="0" y="56"/>
                  <a:pt x="0" y="31"/>
                  <a:pt x="15" y="16"/>
                </a:cubicBezTo>
                <a:cubicBezTo>
                  <a:pt x="31" y="0"/>
                  <a:pt x="56" y="0"/>
                  <a:pt x="71" y="16"/>
                </a:cubicBezTo>
                <a:cubicBezTo>
                  <a:pt x="86" y="32"/>
                  <a:pt x="86" y="57"/>
                  <a:pt x="71" y="72"/>
                </a:cubicBezTo>
                <a:cubicBezTo>
                  <a:pt x="55" y="87"/>
                  <a:pt x="30" y="87"/>
                  <a:pt x="15" y="7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2" name="Google Shape;5892;p25"/>
          <p:cNvSpPr/>
          <p:nvPr/>
        </p:nvSpPr>
        <p:spPr>
          <a:xfrm>
            <a:off x="3367088" y="3908425"/>
            <a:ext cx="120650" cy="85725"/>
          </a:xfrm>
          <a:custGeom>
            <a:rect b="b" l="l" r="r" t="t"/>
            <a:pathLst>
              <a:path extrusionOk="0" h="54" w="76">
                <a:moveTo>
                  <a:pt x="0" y="0"/>
                </a:moveTo>
                <a:lnTo>
                  <a:pt x="76" y="0"/>
                </a:lnTo>
                <a:lnTo>
                  <a:pt x="37" y="54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3" name="Google Shape;5893;p25"/>
          <p:cNvSpPr/>
          <p:nvPr/>
        </p:nvSpPr>
        <p:spPr>
          <a:xfrm>
            <a:off x="6418263" y="2871788"/>
            <a:ext cx="261938" cy="263525"/>
          </a:xfrm>
          <a:custGeom>
            <a:rect b="b" l="l" r="r" t="t"/>
            <a:pathLst>
              <a:path extrusionOk="0" h="273" w="273">
                <a:moveTo>
                  <a:pt x="154" y="2"/>
                </a:moveTo>
                <a:cubicBezTo>
                  <a:pt x="148" y="1"/>
                  <a:pt x="142" y="0"/>
                  <a:pt x="137" y="0"/>
                </a:cubicBezTo>
                <a:cubicBezTo>
                  <a:pt x="61" y="0"/>
                  <a:pt x="0" y="61"/>
                  <a:pt x="0" y="137"/>
                </a:cubicBezTo>
                <a:cubicBezTo>
                  <a:pt x="0" y="212"/>
                  <a:pt x="61" y="273"/>
                  <a:pt x="137" y="273"/>
                </a:cubicBezTo>
                <a:cubicBezTo>
                  <a:pt x="212" y="273"/>
                  <a:pt x="273" y="212"/>
                  <a:pt x="273" y="137"/>
                </a:cubicBezTo>
                <a:cubicBezTo>
                  <a:pt x="227" y="137"/>
                  <a:pt x="227" y="137"/>
                  <a:pt x="227" y="137"/>
                </a:cubicBezTo>
                <a:cubicBezTo>
                  <a:pt x="227" y="187"/>
                  <a:pt x="187" y="227"/>
                  <a:pt x="137" y="227"/>
                </a:cubicBezTo>
                <a:cubicBezTo>
                  <a:pt x="86" y="227"/>
                  <a:pt x="46" y="187"/>
                  <a:pt x="46" y="137"/>
                </a:cubicBezTo>
                <a:cubicBezTo>
                  <a:pt x="46" y="86"/>
                  <a:pt x="86" y="46"/>
                  <a:pt x="137" y="46"/>
                </a:cubicBezTo>
                <a:cubicBezTo>
                  <a:pt x="140" y="46"/>
                  <a:pt x="144" y="46"/>
                  <a:pt x="148" y="47"/>
                </a:cubicBezTo>
                <a:lnTo>
                  <a:pt x="154" y="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4" name="Google Shape;5894;p25"/>
          <p:cNvSpPr/>
          <p:nvPr/>
        </p:nvSpPr>
        <p:spPr>
          <a:xfrm>
            <a:off x="6550025" y="2827338"/>
            <a:ext cx="101600" cy="130175"/>
          </a:xfrm>
          <a:custGeom>
            <a:rect b="b" l="l" r="r" t="t"/>
            <a:pathLst>
              <a:path extrusionOk="0" h="82" w="64">
                <a:moveTo>
                  <a:pt x="0" y="0"/>
                </a:moveTo>
                <a:lnTo>
                  <a:pt x="0" y="82"/>
                </a:lnTo>
                <a:lnTo>
                  <a:pt x="64" y="42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5" name="Google Shape;5895;p25"/>
          <p:cNvSpPr/>
          <p:nvPr/>
        </p:nvSpPr>
        <p:spPr>
          <a:xfrm>
            <a:off x="1341438" y="4354513"/>
            <a:ext cx="223838" cy="195263"/>
          </a:xfrm>
          <a:custGeom>
            <a:rect b="b" l="l" r="r" t="t"/>
            <a:pathLst>
              <a:path extrusionOk="0" h="202" w="233">
                <a:moveTo>
                  <a:pt x="233" y="187"/>
                </a:moveTo>
                <a:cubicBezTo>
                  <a:pt x="233" y="195"/>
                  <a:pt x="227" y="202"/>
                  <a:pt x="219" y="202"/>
                </a:cubicBezTo>
                <a:cubicBezTo>
                  <a:pt x="15" y="202"/>
                  <a:pt x="15" y="202"/>
                  <a:pt x="15" y="202"/>
                </a:cubicBezTo>
                <a:cubicBezTo>
                  <a:pt x="7" y="202"/>
                  <a:pt x="0" y="195"/>
                  <a:pt x="0" y="187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214" y="0"/>
                  <a:pt x="214" y="0"/>
                  <a:pt x="214" y="0"/>
                </a:cubicBezTo>
                <a:cubicBezTo>
                  <a:pt x="222" y="0"/>
                  <a:pt x="228" y="7"/>
                  <a:pt x="228" y="15"/>
                </a:cubicBezTo>
                <a:lnTo>
                  <a:pt x="233" y="187"/>
                </a:lnTo>
                <a:close/>
                <a:moveTo>
                  <a:pt x="126" y="95"/>
                </a:moveTo>
                <a:cubicBezTo>
                  <a:pt x="141" y="89"/>
                  <a:pt x="145" y="73"/>
                  <a:pt x="139" y="58"/>
                </a:cubicBezTo>
                <a:cubicBezTo>
                  <a:pt x="134" y="43"/>
                  <a:pt x="102" y="35"/>
                  <a:pt x="91" y="60"/>
                </a:cubicBezTo>
                <a:cubicBezTo>
                  <a:pt x="80" y="84"/>
                  <a:pt x="106" y="95"/>
                  <a:pt x="106" y="95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146" y="158"/>
                  <a:pt x="146" y="158"/>
                  <a:pt x="146" y="158"/>
                </a:cubicBezTo>
                <a:lnTo>
                  <a:pt x="126" y="9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6" name="Google Shape;5896;p25"/>
          <p:cNvSpPr/>
          <p:nvPr/>
        </p:nvSpPr>
        <p:spPr>
          <a:xfrm>
            <a:off x="1363663" y="4229100"/>
            <a:ext cx="180975" cy="166688"/>
          </a:xfrm>
          <a:custGeom>
            <a:rect b="b" l="l" r="r" t="t"/>
            <a:pathLst>
              <a:path extrusionOk="0" h="172" w="188">
                <a:moveTo>
                  <a:pt x="188" y="172"/>
                </a:moveTo>
                <a:cubicBezTo>
                  <a:pt x="188" y="85"/>
                  <a:pt x="188" y="85"/>
                  <a:pt x="188" y="85"/>
                </a:cubicBezTo>
                <a:cubicBezTo>
                  <a:pt x="188" y="85"/>
                  <a:pt x="179" y="0"/>
                  <a:pt x="94" y="0"/>
                </a:cubicBezTo>
                <a:cubicBezTo>
                  <a:pt x="9" y="0"/>
                  <a:pt x="0" y="85"/>
                  <a:pt x="0" y="85"/>
                </a:cubicBezTo>
                <a:cubicBezTo>
                  <a:pt x="0" y="161"/>
                  <a:pt x="0" y="161"/>
                  <a:pt x="0" y="161"/>
                </a:cubicBezTo>
                <a:cubicBezTo>
                  <a:pt x="40" y="143"/>
                  <a:pt x="40" y="143"/>
                  <a:pt x="40" y="143"/>
                </a:cubicBezTo>
                <a:cubicBezTo>
                  <a:pt x="40" y="85"/>
                  <a:pt x="40" y="85"/>
                  <a:pt x="40" y="85"/>
                </a:cubicBezTo>
                <a:cubicBezTo>
                  <a:pt x="40" y="85"/>
                  <a:pt x="45" y="36"/>
                  <a:pt x="94" y="36"/>
                </a:cubicBezTo>
                <a:cubicBezTo>
                  <a:pt x="143" y="36"/>
                  <a:pt x="148" y="85"/>
                  <a:pt x="148" y="85"/>
                </a:cubicBezTo>
                <a:cubicBezTo>
                  <a:pt x="148" y="136"/>
                  <a:pt x="148" y="136"/>
                  <a:pt x="148" y="136"/>
                </a:cubicBezTo>
                <a:lnTo>
                  <a:pt x="188" y="17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7" name="Google Shape;5897;p25"/>
          <p:cNvSpPr/>
          <p:nvPr/>
        </p:nvSpPr>
        <p:spPr>
          <a:xfrm>
            <a:off x="4986338" y="4237038"/>
            <a:ext cx="304800" cy="304800"/>
          </a:xfrm>
          <a:custGeom>
            <a:rect b="b" l="l" r="r" t="t"/>
            <a:pathLst>
              <a:path extrusionOk="0" h="316" w="317">
                <a:moveTo>
                  <a:pt x="317" y="158"/>
                </a:moveTo>
                <a:cubicBezTo>
                  <a:pt x="317" y="245"/>
                  <a:pt x="246" y="316"/>
                  <a:pt x="159" y="316"/>
                </a:cubicBezTo>
                <a:cubicBezTo>
                  <a:pt x="71" y="316"/>
                  <a:pt x="0" y="245"/>
                  <a:pt x="0" y="158"/>
                </a:cubicBezTo>
                <a:cubicBezTo>
                  <a:pt x="0" y="71"/>
                  <a:pt x="71" y="0"/>
                  <a:pt x="159" y="0"/>
                </a:cubicBezTo>
                <a:cubicBezTo>
                  <a:pt x="246" y="0"/>
                  <a:pt x="317" y="71"/>
                  <a:pt x="317" y="158"/>
                </a:cubicBezTo>
                <a:close/>
                <a:moveTo>
                  <a:pt x="112" y="160"/>
                </a:moveTo>
                <a:cubicBezTo>
                  <a:pt x="135" y="160"/>
                  <a:pt x="135" y="160"/>
                  <a:pt x="135" y="160"/>
                </a:cubicBezTo>
                <a:cubicBezTo>
                  <a:pt x="135" y="236"/>
                  <a:pt x="135" y="236"/>
                  <a:pt x="135" y="236"/>
                </a:cubicBezTo>
                <a:cubicBezTo>
                  <a:pt x="129" y="245"/>
                  <a:pt x="112" y="244"/>
                  <a:pt x="112" y="244"/>
                </a:cubicBezTo>
                <a:cubicBezTo>
                  <a:pt x="112" y="273"/>
                  <a:pt x="112" y="273"/>
                  <a:pt x="112" y="273"/>
                </a:cubicBezTo>
                <a:cubicBezTo>
                  <a:pt x="206" y="273"/>
                  <a:pt x="206" y="273"/>
                  <a:pt x="206" y="273"/>
                </a:cubicBezTo>
                <a:cubicBezTo>
                  <a:pt x="206" y="243"/>
                  <a:pt x="206" y="243"/>
                  <a:pt x="206" y="243"/>
                </a:cubicBezTo>
                <a:cubicBezTo>
                  <a:pt x="182" y="243"/>
                  <a:pt x="185" y="236"/>
                  <a:pt x="185" y="236"/>
                </a:cubicBezTo>
                <a:cubicBezTo>
                  <a:pt x="185" y="114"/>
                  <a:pt x="185" y="114"/>
                  <a:pt x="185" y="114"/>
                </a:cubicBezTo>
                <a:cubicBezTo>
                  <a:pt x="165" y="114"/>
                  <a:pt x="165" y="114"/>
                  <a:pt x="165" y="114"/>
                </a:cubicBezTo>
                <a:cubicBezTo>
                  <a:pt x="156" y="126"/>
                  <a:pt x="112" y="130"/>
                  <a:pt x="112" y="130"/>
                </a:cubicBezTo>
                <a:lnTo>
                  <a:pt x="112" y="160"/>
                </a:lnTo>
                <a:close/>
                <a:moveTo>
                  <a:pt x="157" y="48"/>
                </a:moveTo>
                <a:cubicBezTo>
                  <a:pt x="141" y="48"/>
                  <a:pt x="128" y="61"/>
                  <a:pt x="128" y="78"/>
                </a:cubicBezTo>
                <a:cubicBezTo>
                  <a:pt x="128" y="94"/>
                  <a:pt x="141" y="107"/>
                  <a:pt x="157" y="107"/>
                </a:cubicBezTo>
                <a:cubicBezTo>
                  <a:pt x="174" y="107"/>
                  <a:pt x="187" y="94"/>
                  <a:pt x="187" y="78"/>
                </a:cubicBezTo>
                <a:cubicBezTo>
                  <a:pt x="187" y="61"/>
                  <a:pt x="174" y="48"/>
                  <a:pt x="157" y="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8" name="Google Shape;5898;p25"/>
          <p:cNvSpPr/>
          <p:nvPr/>
        </p:nvSpPr>
        <p:spPr>
          <a:xfrm>
            <a:off x="352425" y="3292475"/>
            <a:ext cx="317500" cy="317500"/>
          </a:xfrm>
          <a:custGeom>
            <a:rect b="b" l="l" r="r" t="t"/>
            <a:pathLst>
              <a:path extrusionOk="0" h="329" w="329">
                <a:moveTo>
                  <a:pt x="165" y="0"/>
                </a:moveTo>
                <a:cubicBezTo>
                  <a:pt x="74" y="0"/>
                  <a:pt x="0" y="74"/>
                  <a:pt x="0" y="165"/>
                </a:cubicBezTo>
                <a:cubicBezTo>
                  <a:pt x="0" y="256"/>
                  <a:pt x="74" y="329"/>
                  <a:pt x="165" y="329"/>
                </a:cubicBezTo>
                <a:cubicBezTo>
                  <a:pt x="256" y="329"/>
                  <a:pt x="329" y="256"/>
                  <a:pt x="329" y="165"/>
                </a:cubicBezTo>
                <a:cubicBezTo>
                  <a:pt x="329" y="74"/>
                  <a:pt x="256" y="0"/>
                  <a:pt x="165" y="0"/>
                </a:cubicBezTo>
                <a:close/>
                <a:moveTo>
                  <a:pt x="165" y="247"/>
                </a:moveTo>
                <a:cubicBezTo>
                  <a:pt x="119" y="247"/>
                  <a:pt x="82" y="210"/>
                  <a:pt x="82" y="165"/>
                </a:cubicBezTo>
                <a:cubicBezTo>
                  <a:pt x="82" y="119"/>
                  <a:pt x="119" y="82"/>
                  <a:pt x="165" y="82"/>
                </a:cubicBezTo>
                <a:cubicBezTo>
                  <a:pt x="210" y="82"/>
                  <a:pt x="247" y="119"/>
                  <a:pt x="247" y="165"/>
                </a:cubicBezTo>
                <a:cubicBezTo>
                  <a:pt x="247" y="210"/>
                  <a:pt x="210" y="247"/>
                  <a:pt x="165" y="24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9" name="Google Shape;5899;p25"/>
          <p:cNvSpPr/>
          <p:nvPr/>
        </p:nvSpPr>
        <p:spPr>
          <a:xfrm>
            <a:off x="3167063" y="558800"/>
            <a:ext cx="300038" cy="300038"/>
          </a:xfrm>
          <a:custGeom>
            <a:rect b="b" l="l" r="r" t="t"/>
            <a:pathLst>
              <a:path extrusionOk="0" h="311" w="311">
                <a:moveTo>
                  <a:pt x="311" y="155"/>
                </a:moveTo>
                <a:cubicBezTo>
                  <a:pt x="311" y="241"/>
                  <a:pt x="241" y="311"/>
                  <a:pt x="156" y="311"/>
                </a:cubicBezTo>
                <a:cubicBezTo>
                  <a:pt x="70" y="311"/>
                  <a:pt x="0" y="241"/>
                  <a:pt x="0" y="155"/>
                </a:cubicBezTo>
                <a:cubicBezTo>
                  <a:pt x="0" y="70"/>
                  <a:pt x="70" y="0"/>
                  <a:pt x="156" y="0"/>
                </a:cubicBezTo>
                <a:cubicBezTo>
                  <a:pt x="241" y="0"/>
                  <a:pt x="311" y="70"/>
                  <a:pt x="311" y="155"/>
                </a:cubicBezTo>
                <a:close/>
                <a:moveTo>
                  <a:pt x="156" y="28"/>
                </a:moveTo>
                <a:cubicBezTo>
                  <a:pt x="85" y="28"/>
                  <a:pt x="28" y="85"/>
                  <a:pt x="28" y="155"/>
                </a:cubicBezTo>
                <a:cubicBezTo>
                  <a:pt x="28" y="226"/>
                  <a:pt x="85" y="283"/>
                  <a:pt x="156" y="283"/>
                </a:cubicBezTo>
                <a:cubicBezTo>
                  <a:pt x="226" y="283"/>
                  <a:pt x="283" y="226"/>
                  <a:pt x="283" y="155"/>
                </a:cubicBezTo>
                <a:cubicBezTo>
                  <a:pt x="283" y="85"/>
                  <a:pt x="226" y="28"/>
                  <a:pt x="156" y="2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0" name="Google Shape;5900;p25"/>
          <p:cNvSpPr/>
          <p:nvPr/>
        </p:nvSpPr>
        <p:spPr>
          <a:xfrm>
            <a:off x="3295650" y="666750"/>
            <a:ext cx="63500" cy="96838"/>
          </a:xfrm>
          <a:custGeom>
            <a:rect b="b" l="l" r="r" t="t"/>
            <a:pathLst>
              <a:path extrusionOk="0" h="61" w="40">
                <a:moveTo>
                  <a:pt x="0" y="0"/>
                </a:moveTo>
                <a:lnTo>
                  <a:pt x="0" y="61"/>
                </a:lnTo>
                <a:lnTo>
                  <a:pt x="40" y="32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901" name="Google Shape;5901;p25"/>
          <p:cNvGrpSpPr/>
          <p:nvPr/>
        </p:nvGrpSpPr>
        <p:grpSpPr>
          <a:xfrm>
            <a:off x="854075" y="1490663"/>
            <a:ext cx="242888" cy="322263"/>
            <a:chOff x="854075" y="1490663"/>
            <a:chExt cx="242888" cy="322263"/>
          </a:xfrm>
        </p:grpSpPr>
        <p:sp>
          <p:nvSpPr>
            <p:cNvPr id="5902" name="Google Shape;5902;p25"/>
            <p:cNvSpPr/>
            <p:nvPr/>
          </p:nvSpPr>
          <p:spPr>
            <a:xfrm>
              <a:off x="854075" y="1490663"/>
              <a:ext cx="242888" cy="322263"/>
            </a:xfrm>
            <a:custGeom>
              <a:rect b="b" l="l" r="r" t="t"/>
              <a:pathLst>
                <a:path extrusionOk="0" h="335" w="252">
                  <a:moveTo>
                    <a:pt x="243" y="170"/>
                  </a:moveTo>
                  <a:cubicBezTo>
                    <a:pt x="243" y="170"/>
                    <a:pt x="252" y="196"/>
                    <a:pt x="251" y="223"/>
                  </a:cubicBezTo>
                  <a:cubicBezTo>
                    <a:pt x="249" y="272"/>
                    <a:pt x="225" y="335"/>
                    <a:pt x="134" y="334"/>
                  </a:cubicBezTo>
                  <a:cubicBezTo>
                    <a:pt x="0" y="333"/>
                    <a:pt x="26" y="192"/>
                    <a:pt x="26" y="192"/>
                  </a:cubicBezTo>
                  <a:cubicBezTo>
                    <a:pt x="50" y="94"/>
                    <a:pt x="139" y="0"/>
                    <a:pt x="139" y="0"/>
                  </a:cubicBezTo>
                  <a:cubicBezTo>
                    <a:pt x="227" y="91"/>
                    <a:pt x="243" y="170"/>
                    <a:pt x="243" y="170"/>
                  </a:cubicBezTo>
                  <a:close/>
                  <a:moveTo>
                    <a:pt x="138" y="40"/>
                  </a:moveTo>
                  <a:cubicBezTo>
                    <a:pt x="138" y="40"/>
                    <a:pt x="71" y="112"/>
                    <a:pt x="53" y="186"/>
                  </a:cubicBezTo>
                  <a:cubicBezTo>
                    <a:pt x="53" y="186"/>
                    <a:pt x="31" y="305"/>
                    <a:pt x="133" y="307"/>
                  </a:cubicBezTo>
                  <a:cubicBezTo>
                    <a:pt x="202" y="307"/>
                    <a:pt x="222" y="246"/>
                    <a:pt x="224" y="209"/>
                  </a:cubicBezTo>
                  <a:cubicBezTo>
                    <a:pt x="225" y="189"/>
                    <a:pt x="218" y="170"/>
                    <a:pt x="218" y="170"/>
                  </a:cubicBezTo>
                  <a:cubicBezTo>
                    <a:pt x="218" y="170"/>
                    <a:pt x="206" y="109"/>
                    <a:pt x="138" y="4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3" name="Google Shape;5903;p25"/>
            <p:cNvSpPr/>
            <p:nvPr/>
          </p:nvSpPr>
          <p:spPr>
            <a:xfrm>
              <a:off x="925513" y="1681163"/>
              <a:ext cx="87313" cy="82550"/>
            </a:xfrm>
            <a:custGeom>
              <a:rect b="b" l="l" r="r" t="t"/>
              <a:pathLst>
                <a:path extrusionOk="0" h="86" w="90">
                  <a:moveTo>
                    <a:pt x="11" y="3"/>
                  </a:moveTo>
                  <a:cubicBezTo>
                    <a:pt x="22" y="0"/>
                    <a:pt x="24" y="9"/>
                    <a:pt x="24" y="9"/>
                  </a:cubicBezTo>
                  <a:cubicBezTo>
                    <a:pt x="24" y="9"/>
                    <a:pt x="25" y="52"/>
                    <a:pt x="79" y="60"/>
                  </a:cubicBezTo>
                  <a:cubicBezTo>
                    <a:pt x="79" y="60"/>
                    <a:pt x="90" y="62"/>
                    <a:pt x="89" y="72"/>
                  </a:cubicBezTo>
                  <a:cubicBezTo>
                    <a:pt x="89" y="81"/>
                    <a:pt x="79" y="84"/>
                    <a:pt x="79" y="84"/>
                  </a:cubicBezTo>
                  <a:cubicBezTo>
                    <a:pt x="79" y="84"/>
                    <a:pt x="10" y="86"/>
                    <a:pt x="2" y="15"/>
                  </a:cubicBezTo>
                  <a:cubicBezTo>
                    <a:pt x="2" y="15"/>
                    <a:pt x="0" y="5"/>
                    <a:pt x="11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04" name="Google Shape;5904;p25"/>
          <p:cNvSpPr/>
          <p:nvPr/>
        </p:nvSpPr>
        <p:spPr>
          <a:xfrm>
            <a:off x="1811338" y="4687888"/>
            <a:ext cx="223838" cy="222250"/>
          </a:xfrm>
          <a:custGeom>
            <a:rect b="b" l="l" r="r" t="t"/>
            <a:pathLst>
              <a:path extrusionOk="0" h="231" w="232">
                <a:moveTo>
                  <a:pt x="232" y="115"/>
                </a:moveTo>
                <a:cubicBezTo>
                  <a:pt x="232" y="179"/>
                  <a:pt x="180" y="231"/>
                  <a:pt x="116" y="231"/>
                </a:cubicBezTo>
                <a:cubicBezTo>
                  <a:pt x="52" y="231"/>
                  <a:pt x="0" y="179"/>
                  <a:pt x="0" y="115"/>
                </a:cubicBezTo>
                <a:cubicBezTo>
                  <a:pt x="0" y="51"/>
                  <a:pt x="52" y="0"/>
                  <a:pt x="116" y="0"/>
                </a:cubicBezTo>
                <a:cubicBezTo>
                  <a:pt x="180" y="0"/>
                  <a:pt x="232" y="51"/>
                  <a:pt x="232" y="115"/>
                </a:cubicBezTo>
                <a:close/>
                <a:moveTo>
                  <a:pt x="116" y="35"/>
                </a:moveTo>
                <a:cubicBezTo>
                  <a:pt x="71" y="35"/>
                  <a:pt x="35" y="71"/>
                  <a:pt x="35" y="115"/>
                </a:cubicBezTo>
                <a:cubicBezTo>
                  <a:pt x="35" y="160"/>
                  <a:pt x="71" y="196"/>
                  <a:pt x="116" y="196"/>
                </a:cubicBezTo>
                <a:cubicBezTo>
                  <a:pt x="160" y="196"/>
                  <a:pt x="196" y="160"/>
                  <a:pt x="196" y="115"/>
                </a:cubicBezTo>
                <a:cubicBezTo>
                  <a:pt x="196" y="71"/>
                  <a:pt x="160" y="35"/>
                  <a:pt x="116" y="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5" name="Google Shape;5905;p25"/>
          <p:cNvSpPr/>
          <p:nvPr/>
        </p:nvSpPr>
        <p:spPr>
          <a:xfrm>
            <a:off x="1905000" y="4891088"/>
            <a:ext cx="30163" cy="10953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6" name="Google Shape;5906;p25"/>
          <p:cNvSpPr/>
          <p:nvPr/>
        </p:nvSpPr>
        <p:spPr>
          <a:xfrm>
            <a:off x="1865313" y="4930775"/>
            <a:ext cx="107950" cy="30163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907" name="Google Shape;5907;p25"/>
          <p:cNvGrpSpPr/>
          <p:nvPr/>
        </p:nvGrpSpPr>
        <p:grpSpPr>
          <a:xfrm>
            <a:off x="846138" y="1900238"/>
            <a:ext cx="280988" cy="320675"/>
            <a:chOff x="846138" y="1900238"/>
            <a:chExt cx="280988" cy="320675"/>
          </a:xfrm>
        </p:grpSpPr>
        <p:sp>
          <p:nvSpPr>
            <p:cNvPr id="5908" name="Google Shape;5908;p25"/>
            <p:cNvSpPr/>
            <p:nvPr/>
          </p:nvSpPr>
          <p:spPr>
            <a:xfrm>
              <a:off x="846138" y="1973263"/>
              <a:ext cx="247650" cy="247650"/>
            </a:xfrm>
            <a:custGeom>
              <a:rect b="b" l="l" r="r" t="t"/>
              <a:pathLst>
                <a:path extrusionOk="0" h="256" w="256">
                  <a:moveTo>
                    <a:pt x="256" y="128"/>
                  </a:moveTo>
                  <a:cubicBezTo>
                    <a:pt x="256" y="199"/>
                    <a:pt x="199" y="256"/>
                    <a:pt x="128" y="256"/>
                  </a:cubicBezTo>
                  <a:cubicBezTo>
                    <a:pt x="58" y="256"/>
                    <a:pt x="0" y="199"/>
                    <a:pt x="0" y="128"/>
                  </a:cubicBezTo>
                  <a:cubicBezTo>
                    <a:pt x="0" y="57"/>
                    <a:pt x="58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lose/>
                  <a:moveTo>
                    <a:pt x="128" y="39"/>
                  </a:moveTo>
                  <a:cubicBezTo>
                    <a:pt x="79" y="39"/>
                    <a:pt x="39" y="79"/>
                    <a:pt x="39" y="128"/>
                  </a:cubicBezTo>
                  <a:cubicBezTo>
                    <a:pt x="39" y="177"/>
                    <a:pt x="79" y="217"/>
                    <a:pt x="128" y="217"/>
                  </a:cubicBezTo>
                  <a:cubicBezTo>
                    <a:pt x="178" y="217"/>
                    <a:pt x="217" y="177"/>
                    <a:pt x="217" y="128"/>
                  </a:cubicBezTo>
                  <a:cubicBezTo>
                    <a:pt x="217" y="79"/>
                    <a:pt x="178" y="39"/>
                    <a:pt x="128" y="3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9" name="Google Shape;5909;p25"/>
            <p:cNvSpPr/>
            <p:nvPr/>
          </p:nvSpPr>
          <p:spPr>
            <a:xfrm>
              <a:off x="1008063" y="1900238"/>
              <a:ext cx="119063" cy="115888"/>
            </a:xfrm>
            <a:custGeom>
              <a:rect b="b" l="l" r="r" t="t"/>
              <a:pathLst>
                <a:path extrusionOk="0" h="73" w="75">
                  <a:moveTo>
                    <a:pt x="3" y="25"/>
                  </a:moveTo>
                  <a:lnTo>
                    <a:pt x="15" y="5"/>
                  </a:lnTo>
                  <a:lnTo>
                    <a:pt x="60" y="0"/>
                  </a:lnTo>
                  <a:lnTo>
                    <a:pt x="75" y="39"/>
                  </a:lnTo>
                  <a:lnTo>
                    <a:pt x="56" y="58"/>
                  </a:lnTo>
                  <a:lnTo>
                    <a:pt x="51" y="36"/>
                  </a:lnTo>
                  <a:lnTo>
                    <a:pt x="23" y="73"/>
                  </a:lnTo>
                  <a:lnTo>
                    <a:pt x="0" y="63"/>
                  </a:lnTo>
                  <a:lnTo>
                    <a:pt x="28" y="26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10" name="Google Shape;5910;p25"/>
          <p:cNvSpPr/>
          <p:nvPr/>
        </p:nvSpPr>
        <p:spPr>
          <a:xfrm>
            <a:off x="3589338" y="1928813"/>
            <a:ext cx="352425" cy="261938"/>
          </a:xfrm>
          <a:custGeom>
            <a:rect b="b" l="l" r="r" t="t"/>
            <a:pathLst>
              <a:path extrusionOk="0" h="271" w="366">
                <a:moveTo>
                  <a:pt x="366" y="241"/>
                </a:moveTo>
                <a:cubicBezTo>
                  <a:pt x="366" y="258"/>
                  <a:pt x="352" y="271"/>
                  <a:pt x="336" y="271"/>
                </a:cubicBezTo>
                <a:cubicBezTo>
                  <a:pt x="29" y="271"/>
                  <a:pt x="29" y="271"/>
                  <a:pt x="29" y="271"/>
                </a:cubicBezTo>
                <a:cubicBezTo>
                  <a:pt x="13" y="271"/>
                  <a:pt x="0" y="258"/>
                  <a:pt x="0" y="241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42"/>
                  <a:pt x="13" y="29"/>
                  <a:pt x="2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29"/>
                  <a:pt x="82" y="19"/>
                  <a:pt x="88" y="10"/>
                </a:cubicBezTo>
                <a:cubicBezTo>
                  <a:pt x="96" y="0"/>
                  <a:pt x="107" y="1"/>
                  <a:pt x="107" y="1"/>
                </a:cubicBezTo>
                <a:cubicBezTo>
                  <a:pt x="259" y="1"/>
                  <a:pt x="259" y="1"/>
                  <a:pt x="259" y="1"/>
                </a:cubicBezTo>
                <a:cubicBezTo>
                  <a:pt x="259" y="1"/>
                  <a:pt x="270" y="1"/>
                  <a:pt x="278" y="11"/>
                </a:cubicBezTo>
                <a:cubicBezTo>
                  <a:pt x="285" y="19"/>
                  <a:pt x="283" y="29"/>
                  <a:pt x="283" y="29"/>
                </a:cubicBezTo>
                <a:cubicBezTo>
                  <a:pt x="336" y="29"/>
                  <a:pt x="336" y="29"/>
                  <a:pt x="336" y="29"/>
                </a:cubicBezTo>
                <a:cubicBezTo>
                  <a:pt x="352" y="29"/>
                  <a:pt x="366" y="42"/>
                  <a:pt x="366" y="58"/>
                </a:cubicBezTo>
                <a:lnTo>
                  <a:pt x="366" y="241"/>
                </a:lnTo>
                <a:close/>
                <a:moveTo>
                  <a:pt x="184" y="50"/>
                </a:moveTo>
                <a:cubicBezTo>
                  <a:pt x="131" y="50"/>
                  <a:pt x="89" y="92"/>
                  <a:pt x="89" y="145"/>
                </a:cubicBezTo>
                <a:cubicBezTo>
                  <a:pt x="89" y="197"/>
                  <a:pt x="131" y="240"/>
                  <a:pt x="184" y="240"/>
                </a:cubicBezTo>
                <a:cubicBezTo>
                  <a:pt x="236" y="240"/>
                  <a:pt x="279" y="197"/>
                  <a:pt x="279" y="145"/>
                </a:cubicBezTo>
                <a:cubicBezTo>
                  <a:pt x="279" y="92"/>
                  <a:pt x="236" y="50"/>
                  <a:pt x="184" y="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1" name="Google Shape;5911;p25"/>
          <p:cNvSpPr/>
          <p:nvPr/>
        </p:nvSpPr>
        <p:spPr>
          <a:xfrm>
            <a:off x="3714750" y="2016125"/>
            <a:ext cx="104775" cy="10477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2" name="Google Shape;5912;p25"/>
          <p:cNvSpPr/>
          <p:nvPr/>
        </p:nvSpPr>
        <p:spPr>
          <a:xfrm>
            <a:off x="6364288" y="1924050"/>
            <a:ext cx="374650" cy="258763"/>
          </a:xfrm>
          <a:custGeom>
            <a:rect b="b" l="l" r="r" t="t"/>
            <a:pathLst>
              <a:path extrusionOk="0" h="268" w="389">
                <a:moveTo>
                  <a:pt x="340" y="261"/>
                </a:moveTo>
                <a:cubicBezTo>
                  <a:pt x="340" y="261"/>
                  <a:pt x="389" y="230"/>
                  <a:pt x="384" y="176"/>
                </a:cubicBezTo>
                <a:cubicBezTo>
                  <a:pt x="380" y="122"/>
                  <a:pt x="314" y="116"/>
                  <a:pt x="314" y="116"/>
                </a:cubicBezTo>
                <a:cubicBezTo>
                  <a:pt x="314" y="116"/>
                  <a:pt x="314" y="44"/>
                  <a:pt x="253" y="26"/>
                </a:cubicBezTo>
                <a:cubicBezTo>
                  <a:pt x="168" y="0"/>
                  <a:pt x="142" y="73"/>
                  <a:pt x="142" y="73"/>
                </a:cubicBezTo>
                <a:cubicBezTo>
                  <a:pt x="142" y="73"/>
                  <a:pt x="110" y="43"/>
                  <a:pt x="84" y="64"/>
                </a:cubicBezTo>
                <a:cubicBezTo>
                  <a:pt x="55" y="88"/>
                  <a:pt x="80" y="119"/>
                  <a:pt x="80" y="119"/>
                </a:cubicBezTo>
                <a:cubicBezTo>
                  <a:pt x="80" y="119"/>
                  <a:pt x="0" y="117"/>
                  <a:pt x="0" y="186"/>
                </a:cubicBezTo>
                <a:cubicBezTo>
                  <a:pt x="0" y="268"/>
                  <a:pt x="84" y="261"/>
                  <a:pt x="84" y="261"/>
                </a:cubicBezTo>
                <a:cubicBezTo>
                  <a:pt x="297" y="261"/>
                  <a:pt x="297" y="261"/>
                  <a:pt x="297" y="261"/>
                </a:cubicBezTo>
                <a:cubicBezTo>
                  <a:pt x="307" y="262"/>
                  <a:pt x="340" y="261"/>
                  <a:pt x="340" y="2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3" name="Google Shape;5913;p25"/>
          <p:cNvSpPr/>
          <p:nvPr/>
        </p:nvSpPr>
        <p:spPr>
          <a:xfrm>
            <a:off x="4648200" y="1436688"/>
            <a:ext cx="77788" cy="7620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4" name="Google Shape;5914;p25"/>
          <p:cNvSpPr/>
          <p:nvPr/>
        </p:nvSpPr>
        <p:spPr>
          <a:xfrm>
            <a:off x="4592638" y="1516063"/>
            <a:ext cx="185738" cy="315913"/>
          </a:xfrm>
          <a:custGeom>
            <a:rect b="b" l="l" r="r" t="t"/>
            <a:pathLst>
              <a:path extrusionOk="0" h="327" w="193">
                <a:moveTo>
                  <a:pt x="96" y="182"/>
                </a:moveTo>
                <a:cubicBezTo>
                  <a:pt x="93" y="182"/>
                  <a:pt x="94" y="188"/>
                  <a:pt x="94" y="188"/>
                </a:cubicBezTo>
                <a:cubicBezTo>
                  <a:pt x="94" y="310"/>
                  <a:pt x="94" y="310"/>
                  <a:pt x="94" y="310"/>
                </a:cubicBezTo>
                <a:cubicBezTo>
                  <a:pt x="94" y="310"/>
                  <a:pt x="93" y="327"/>
                  <a:pt x="76" y="327"/>
                </a:cubicBezTo>
                <a:cubicBezTo>
                  <a:pt x="59" y="327"/>
                  <a:pt x="57" y="310"/>
                  <a:pt x="57" y="310"/>
                </a:cubicBezTo>
                <a:cubicBezTo>
                  <a:pt x="57" y="186"/>
                  <a:pt x="57" y="186"/>
                  <a:pt x="57" y="186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0" y="186"/>
                  <a:pt x="57" y="82"/>
                  <a:pt x="57" y="72"/>
                </a:cubicBezTo>
                <a:cubicBezTo>
                  <a:pt x="57" y="61"/>
                  <a:pt x="50" y="72"/>
                  <a:pt x="50" y="72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22" y="143"/>
                  <a:pt x="11" y="149"/>
                  <a:pt x="6" y="142"/>
                </a:cubicBezTo>
                <a:cubicBezTo>
                  <a:pt x="0" y="135"/>
                  <a:pt x="3" y="124"/>
                  <a:pt x="3" y="124"/>
                </a:cubicBezTo>
                <a:cubicBezTo>
                  <a:pt x="3" y="124"/>
                  <a:pt x="34" y="38"/>
                  <a:pt x="41" y="19"/>
                </a:cubicBezTo>
                <a:cubicBezTo>
                  <a:pt x="49" y="0"/>
                  <a:pt x="61" y="0"/>
                  <a:pt x="61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33" y="0"/>
                  <a:pt x="145" y="0"/>
                  <a:pt x="152" y="19"/>
                </a:cubicBezTo>
                <a:cubicBezTo>
                  <a:pt x="159" y="38"/>
                  <a:pt x="190" y="124"/>
                  <a:pt x="190" y="124"/>
                </a:cubicBezTo>
                <a:cubicBezTo>
                  <a:pt x="190" y="124"/>
                  <a:pt x="193" y="135"/>
                  <a:pt x="188" y="142"/>
                </a:cubicBezTo>
                <a:cubicBezTo>
                  <a:pt x="182" y="149"/>
                  <a:pt x="171" y="143"/>
                  <a:pt x="171" y="143"/>
                </a:cubicBezTo>
                <a:cubicBezTo>
                  <a:pt x="143" y="72"/>
                  <a:pt x="143" y="72"/>
                  <a:pt x="143" y="72"/>
                </a:cubicBezTo>
                <a:cubicBezTo>
                  <a:pt x="143" y="72"/>
                  <a:pt x="137" y="61"/>
                  <a:pt x="137" y="72"/>
                </a:cubicBezTo>
                <a:cubicBezTo>
                  <a:pt x="137" y="82"/>
                  <a:pt x="173" y="186"/>
                  <a:pt x="173" y="186"/>
                </a:cubicBezTo>
                <a:cubicBezTo>
                  <a:pt x="136" y="186"/>
                  <a:pt x="136" y="186"/>
                  <a:pt x="136" y="186"/>
                </a:cubicBezTo>
                <a:cubicBezTo>
                  <a:pt x="136" y="310"/>
                  <a:pt x="136" y="310"/>
                  <a:pt x="136" y="310"/>
                </a:cubicBezTo>
                <a:cubicBezTo>
                  <a:pt x="136" y="310"/>
                  <a:pt x="133" y="327"/>
                  <a:pt x="118" y="327"/>
                </a:cubicBezTo>
                <a:cubicBezTo>
                  <a:pt x="102" y="327"/>
                  <a:pt x="100" y="310"/>
                  <a:pt x="100" y="310"/>
                </a:cubicBezTo>
                <a:cubicBezTo>
                  <a:pt x="100" y="188"/>
                  <a:pt x="100" y="188"/>
                  <a:pt x="100" y="188"/>
                </a:cubicBezTo>
                <a:cubicBezTo>
                  <a:pt x="100" y="188"/>
                  <a:pt x="100" y="182"/>
                  <a:pt x="97" y="182"/>
                </a:cubicBezTo>
                <a:lnTo>
                  <a:pt x="96" y="18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5" name="Google Shape;5915;p25"/>
          <p:cNvSpPr/>
          <p:nvPr/>
        </p:nvSpPr>
        <p:spPr>
          <a:xfrm>
            <a:off x="3160713" y="2862263"/>
            <a:ext cx="314325" cy="265113"/>
          </a:xfrm>
          <a:custGeom>
            <a:rect b="b" l="l" r="r" t="t"/>
            <a:pathLst>
              <a:path extrusionOk="0" h="275" w="326">
                <a:moveTo>
                  <a:pt x="326" y="246"/>
                </a:moveTo>
                <a:cubicBezTo>
                  <a:pt x="326" y="262"/>
                  <a:pt x="313" y="275"/>
                  <a:pt x="297" y="275"/>
                </a:cubicBezTo>
                <a:cubicBezTo>
                  <a:pt x="29" y="275"/>
                  <a:pt x="29" y="275"/>
                  <a:pt x="29" y="275"/>
                </a:cubicBezTo>
                <a:cubicBezTo>
                  <a:pt x="13" y="275"/>
                  <a:pt x="0" y="262"/>
                  <a:pt x="0" y="24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297" y="0"/>
                  <a:pt x="297" y="0"/>
                  <a:pt x="297" y="0"/>
                </a:cubicBezTo>
                <a:cubicBezTo>
                  <a:pt x="313" y="0"/>
                  <a:pt x="326" y="13"/>
                  <a:pt x="326" y="29"/>
                </a:cubicBezTo>
                <a:lnTo>
                  <a:pt x="326" y="246"/>
                </a:lnTo>
                <a:close/>
                <a:moveTo>
                  <a:pt x="21" y="60"/>
                </a:moveTo>
                <a:cubicBezTo>
                  <a:pt x="21" y="242"/>
                  <a:pt x="21" y="242"/>
                  <a:pt x="21" y="242"/>
                </a:cubicBezTo>
                <a:cubicBezTo>
                  <a:pt x="21" y="250"/>
                  <a:pt x="28" y="256"/>
                  <a:pt x="36" y="256"/>
                </a:cubicBezTo>
                <a:cubicBezTo>
                  <a:pt x="290" y="256"/>
                  <a:pt x="290" y="256"/>
                  <a:pt x="290" y="256"/>
                </a:cubicBezTo>
                <a:cubicBezTo>
                  <a:pt x="298" y="256"/>
                  <a:pt x="305" y="250"/>
                  <a:pt x="305" y="242"/>
                </a:cubicBezTo>
                <a:cubicBezTo>
                  <a:pt x="305" y="60"/>
                  <a:pt x="305" y="60"/>
                  <a:pt x="305" y="60"/>
                </a:cubicBezTo>
                <a:lnTo>
                  <a:pt x="21" y="6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6" name="Google Shape;5916;p25"/>
          <p:cNvSpPr/>
          <p:nvPr/>
        </p:nvSpPr>
        <p:spPr>
          <a:xfrm>
            <a:off x="3208338" y="2835275"/>
            <a:ext cx="42863" cy="46038"/>
          </a:xfrm>
          <a:custGeom>
            <a:rect b="b" l="l" r="r" t="t"/>
            <a:pathLst>
              <a:path extrusionOk="0" h="48" w="45">
                <a:moveTo>
                  <a:pt x="45" y="34"/>
                </a:moveTo>
                <a:cubicBezTo>
                  <a:pt x="45" y="42"/>
                  <a:pt x="38" y="48"/>
                  <a:pt x="30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7" y="48"/>
                  <a:pt x="0" y="42"/>
                  <a:pt x="0" y="3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6"/>
                  <a:pt x="7" y="0"/>
                  <a:pt x="15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8" y="0"/>
                  <a:pt x="45" y="6"/>
                  <a:pt x="45" y="15"/>
                </a:cubicBezTo>
                <a:lnTo>
                  <a:pt x="45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7" name="Google Shape;5917;p25"/>
          <p:cNvSpPr/>
          <p:nvPr/>
        </p:nvSpPr>
        <p:spPr>
          <a:xfrm>
            <a:off x="3381375" y="2835275"/>
            <a:ext cx="42863" cy="46038"/>
          </a:xfrm>
          <a:custGeom>
            <a:rect b="b" l="l" r="r" t="t"/>
            <a:pathLst>
              <a:path extrusionOk="0" h="48" w="45">
                <a:moveTo>
                  <a:pt x="45" y="34"/>
                </a:moveTo>
                <a:cubicBezTo>
                  <a:pt x="45" y="42"/>
                  <a:pt x="38" y="48"/>
                  <a:pt x="30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7" y="48"/>
                  <a:pt x="0" y="42"/>
                  <a:pt x="0" y="3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6"/>
                  <a:pt x="7" y="0"/>
                  <a:pt x="15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8" y="0"/>
                  <a:pt x="45" y="6"/>
                  <a:pt x="45" y="15"/>
                </a:cubicBezTo>
                <a:lnTo>
                  <a:pt x="45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8" name="Google Shape;5918;p25"/>
          <p:cNvSpPr/>
          <p:nvPr/>
        </p:nvSpPr>
        <p:spPr>
          <a:xfrm>
            <a:off x="3248025" y="3000375"/>
            <a:ext cx="130175" cy="3333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9" name="Google Shape;5919;p25"/>
          <p:cNvSpPr/>
          <p:nvPr/>
        </p:nvSpPr>
        <p:spPr>
          <a:xfrm>
            <a:off x="4979988" y="4724400"/>
            <a:ext cx="315913" cy="265113"/>
          </a:xfrm>
          <a:custGeom>
            <a:rect b="b" l="l" r="r" t="t"/>
            <a:pathLst>
              <a:path extrusionOk="0" h="275" w="327">
                <a:moveTo>
                  <a:pt x="327" y="246"/>
                </a:moveTo>
                <a:cubicBezTo>
                  <a:pt x="327" y="262"/>
                  <a:pt x="314" y="275"/>
                  <a:pt x="297" y="275"/>
                </a:cubicBezTo>
                <a:cubicBezTo>
                  <a:pt x="30" y="275"/>
                  <a:pt x="30" y="275"/>
                  <a:pt x="30" y="275"/>
                </a:cubicBezTo>
                <a:cubicBezTo>
                  <a:pt x="13" y="275"/>
                  <a:pt x="0" y="262"/>
                  <a:pt x="0" y="24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297" y="0"/>
                  <a:pt x="297" y="0"/>
                  <a:pt x="297" y="0"/>
                </a:cubicBezTo>
                <a:cubicBezTo>
                  <a:pt x="314" y="0"/>
                  <a:pt x="327" y="13"/>
                  <a:pt x="327" y="29"/>
                </a:cubicBezTo>
                <a:lnTo>
                  <a:pt x="327" y="246"/>
                </a:lnTo>
                <a:close/>
                <a:moveTo>
                  <a:pt x="21" y="60"/>
                </a:moveTo>
                <a:cubicBezTo>
                  <a:pt x="21" y="242"/>
                  <a:pt x="21" y="242"/>
                  <a:pt x="21" y="242"/>
                </a:cubicBezTo>
                <a:cubicBezTo>
                  <a:pt x="21" y="250"/>
                  <a:pt x="28" y="257"/>
                  <a:pt x="36" y="257"/>
                </a:cubicBezTo>
                <a:cubicBezTo>
                  <a:pt x="291" y="257"/>
                  <a:pt x="291" y="257"/>
                  <a:pt x="291" y="257"/>
                </a:cubicBezTo>
                <a:cubicBezTo>
                  <a:pt x="299" y="257"/>
                  <a:pt x="305" y="250"/>
                  <a:pt x="305" y="242"/>
                </a:cubicBezTo>
                <a:cubicBezTo>
                  <a:pt x="305" y="60"/>
                  <a:pt x="305" y="60"/>
                  <a:pt x="305" y="60"/>
                </a:cubicBezTo>
                <a:lnTo>
                  <a:pt x="21" y="6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0" name="Google Shape;5920;p25"/>
          <p:cNvSpPr/>
          <p:nvPr/>
        </p:nvSpPr>
        <p:spPr>
          <a:xfrm>
            <a:off x="5029200" y="4697413"/>
            <a:ext cx="42863" cy="47625"/>
          </a:xfrm>
          <a:custGeom>
            <a:rect b="b" l="l" r="r" t="t"/>
            <a:pathLst>
              <a:path extrusionOk="0" h="49" w="44">
                <a:moveTo>
                  <a:pt x="44" y="34"/>
                </a:moveTo>
                <a:cubicBezTo>
                  <a:pt x="44" y="42"/>
                  <a:pt x="38" y="49"/>
                  <a:pt x="30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6" y="49"/>
                  <a:pt x="0" y="42"/>
                  <a:pt x="0" y="3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6" y="0"/>
                  <a:pt x="14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8" y="0"/>
                  <a:pt x="44" y="7"/>
                  <a:pt x="44" y="15"/>
                </a:cubicBezTo>
                <a:lnTo>
                  <a:pt x="44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1" name="Google Shape;5921;p25"/>
          <p:cNvSpPr/>
          <p:nvPr/>
        </p:nvSpPr>
        <p:spPr>
          <a:xfrm>
            <a:off x="5202238" y="4697413"/>
            <a:ext cx="42863" cy="47625"/>
          </a:xfrm>
          <a:custGeom>
            <a:rect b="b" l="l" r="r" t="t"/>
            <a:pathLst>
              <a:path extrusionOk="0" h="49" w="44">
                <a:moveTo>
                  <a:pt x="44" y="34"/>
                </a:moveTo>
                <a:cubicBezTo>
                  <a:pt x="44" y="42"/>
                  <a:pt x="38" y="49"/>
                  <a:pt x="30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6" y="49"/>
                  <a:pt x="0" y="42"/>
                  <a:pt x="0" y="3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6" y="0"/>
                  <a:pt x="14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8" y="0"/>
                  <a:pt x="44" y="7"/>
                  <a:pt x="44" y="15"/>
                </a:cubicBezTo>
                <a:lnTo>
                  <a:pt x="44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2" name="Google Shape;5922;p25"/>
          <p:cNvSpPr/>
          <p:nvPr/>
        </p:nvSpPr>
        <p:spPr>
          <a:xfrm>
            <a:off x="5070475" y="4822825"/>
            <a:ext cx="138113" cy="104775"/>
          </a:xfrm>
          <a:custGeom>
            <a:rect b="b" l="l" r="r" t="t"/>
            <a:pathLst>
              <a:path extrusionOk="0" h="66" w="87">
                <a:moveTo>
                  <a:pt x="0" y="33"/>
                </a:moveTo>
                <a:lnTo>
                  <a:pt x="15" y="20"/>
                </a:lnTo>
                <a:lnTo>
                  <a:pt x="34" y="39"/>
                </a:lnTo>
                <a:lnTo>
                  <a:pt x="72" y="0"/>
                </a:lnTo>
                <a:lnTo>
                  <a:pt x="87" y="15"/>
                </a:lnTo>
                <a:lnTo>
                  <a:pt x="34" y="66"/>
                </a:lnTo>
                <a:lnTo>
                  <a:pt x="0" y="3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3" name="Google Shape;5923;p25"/>
          <p:cNvSpPr/>
          <p:nvPr/>
        </p:nvSpPr>
        <p:spPr>
          <a:xfrm>
            <a:off x="4587875" y="131763"/>
            <a:ext cx="196850" cy="195263"/>
          </a:xfrm>
          <a:custGeom>
            <a:rect b="b" l="l" r="r" t="t"/>
            <a:pathLst>
              <a:path extrusionOk="0" h="203" w="204">
                <a:moveTo>
                  <a:pt x="192" y="122"/>
                </a:moveTo>
                <a:cubicBezTo>
                  <a:pt x="181" y="172"/>
                  <a:pt x="131" y="203"/>
                  <a:pt x="81" y="192"/>
                </a:cubicBezTo>
                <a:cubicBezTo>
                  <a:pt x="31" y="181"/>
                  <a:pt x="0" y="131"/>
                  <a:pt x="11" y="81"/>
                </a:cubicBezTo>
                <a:cubicBezTo>
                  <a:pt x="23" y="31"/>
                  <a:pt x="73" y="0"/>
                  <a:pt x="122" y="11"/>
                </a:cubicBezTo>
                <a:cubicBezTo>
                  <a:pt x="172" y="23"/>
                  <a:pt x="204" y="72"/>
                  <a:pt x="192" y="122"/>
                </a:cubicBezTo>
                <a:close/>
                <a:moveTo>
                  <a:pt x="116" y="39"/>
                </a:moveTo>
                <a:cubicBezTo>
                  <a:pt x="81" y="31"/>
                  <a:pt x="47" y="53"/>
                  <a:pt x="39" y="87"/>
                </a:cubicBezTo>
                <a:cubicBezTo>
                  <a:pt x="31" y="122"/>
                  <a:pt x="53" y="156"/>
                  <a:pt x="87" y="164"/>
                </a:cubicBezTo>
                <a:cubicBezTo>
                  <a:pt x="122" y="172"/>
                  <a:pt x="156" y="151"/>
                  <a:pt x="164" y="116"/>
                </a:cubicBezTo>
                <a:cubicBezTo>
                  <a:pt x="172" y="81"/>
                  <a:pt x="151" y="47"/>
                  <a:pt x="116" y="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4" name="Google Shape;5924;p25"/>
          <p:cNvSpPr/>
          <p:nvPr/>
        </p:nvSpPr>
        <p:spPr>
          <a:xfrm>
            <a:off x="4694238" y="285750"/>
            <a:ext cx="74613" cy="125413"/>
          </a:xfrm>
          <a:custGeom>
            <a:rect b="b" l="l" r="r" t="t"/>
            <a:pathLst>
              <a:path extrusionOk="0" h="130" w="77">
                <a:moveTo>
                  <a:pt x="73" y="102"/>
                </a:moveTo>
                <a:cubicBezTo>
                  <a:pt x="77" y="111"/>
                  <a:pt x="73" y="122"/>
                  <a:pt x="64" y="126"/>
                </a:cubicBezTo>
                <a:cubicBezTo>
                  <a:pt x="64" y="126"/>
                  <a:pt x="64" y="126"/>
                  <a:pt x="64" y="126"/>
                </a:cubicBezTo>
                <a:cubicBezTo>
                  <a:pt x="55" y="130"/>
                  <a:pt x="44" y="127"/>
                  <a:pt x="40" y="117"/>
                </a:cubicBezTo>
                <a:cubicBezTo>
                  <a:pt x="4" y="28"/>
                  <a:pt x="4" y="28"/>
                  <a:pt x="4" y="28"/>
                </a:cubicBezTo>
                <a:cubicBezTo>
                  <a:pt x="0" y="19"/>
                  <a:pt x="4" y="8"/>
                  <a:pt x="13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22" y="0"/>
                  <a:pt x="33" y="4"/>
                  <a:pt x="37" y="13"/>
                </a:cubicBezTo>
                <a:lnTo>
                  <a:pt x="73" y="10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5" name="Google Shape;5925;p25"/>
          <p:cNvSpPr/>
          <p:nvPr/>
        </p:nvSpPr>
        <p:spPr>
          <a:xfrm>
            <a:off x="4668838" y="195263"/>
            <a:ext cx="34925" cy="68263"/>
          </a:xfrm>
          <a:custGeom>
            <a:rect b="b" l="l" r="r" t="t"/>
            <a:pathLst>
              <a:path extrusionOk="0" h="43" w="22">
                <a:moveTo>
                  <a:pt x="22" y="40"/>
                </a:moveTo>
                <a:lnTo>
                  <a:pt x="13" y="43"/>
                </a:lnTo>
                <a:lnTo>
                  <a:pt x="0" y="3"/>
                </a:lnTo>
                <a:lnTo>
                  <a:pt x="9" y="0"/>
                </a:lnTo>
                <a:lnTo>
                  <a:pt x="22" y="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6" name="Google Shape;5926;p25"/>
          <p:cNvSpPr/>
          <p:nvPr/>
        </p:nvSpPr>
        <p:spPr>
          <a:xfrm>
            <a:off x="4651375" y="212725"/>
            <a:ext cx="68263" cy="34925"/>
          </a:xfrm>
          <a:custGeom>
            <a:rect b="b" l="l" r="r" t="t"/>
            <a:pathLst>
              <a:path extrusionOk="0" h="22" w="43">
                <a:moveTo>
                  <a:pt x="3" y="22"/>
                </a:moveTo>
                <a:lnTo>
                  <a:pt x="0" y="12"/>
                </a:lnTo>
                <a:lnTo>
                  <a:pt x="40" y="0"/>
                </a:lnTo>
                <a:lnTo>
                  <a:pt x="43" y="9"/>
                </a:lnTo>
                <a:lnTo>
                  <a:pt x="3" y="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927" name="Google Shape;5927;p25"/>
          <p:cNvGrpSpPr/>
          <p:nvPr/>
        </p:nvGrpSpPr>
        <p:grpSpPr>
          <a:xfrm>
            <a:off x="1276350" y="1508125"/>
            <a:ext cx="354013" cy="285751"/>
            <a:chOff x="1276350" y="1508125"/>
            <a:chExt cx="354013" cy="285751"/>
          </a:xfrm>
        </p:grpSpPr>
        <p:sp>
          <p:nvSpPr>
            <p:cNvPr id="5928" name="Google Shape;5928;p25"/>
            <p:cNvSpPr/>
            <p:nvPr/>
          </p:nvSpPr>
          <p:spPr>
            <a:xfrm>
              <a:off x="1276350" y="1508125"/>
              <a:ext cx="23813" cy="285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9" name="Google Shape;5929;p25"/>
            <p:cNvSpPr/>
            <p:nvPr/>
          </p:nvSpPr>
          <p:spPr>
            <a:xfrm>
              <a:off x="1277938" y="1695450"/>
              <a:ext cx="352425" cy="285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0" name="Google Shape;5930;p25"/>
            <p:cNvSpPr/>
            <p:nvPr/>
          </p:nvSpPr>
          <p:spPr>
            <a:xfrm>
              <a:off x="1338263" y="1651000"/>
              <a:ext cx="42863" cy="1428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1" name="Google Shape;5931;p25"/>
            <p:cNvSpPr/>
            <p:nvPr/>
          </p:nvSpPr>
          <p:spPr>
            <a:xfrm>
              <a:off x="1404938" y="1722438"/>
              <a:ext cx="42863" cy="714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2" name="Google Shape;5932;p25"/>
            <p:cNvSpPr/>
            <p:nvPr/>
          </p:nvSpPr>
          <p:spPr>
            <a:xfrm>
              <a:off x="1471613" y="1677988"/>
              <a:ext cx="42863" cy="1158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3" name="Google Shape;5933;p25"/>
            <p:cNvSpPr/>
            <p:nvPr/>
          </p:nvSpPr>
          <p:spPr>
            <a:xfrm>
              <a:off x="1538288" y="1609725"/>
              <a:ext cx="42863" cy="1841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34" name="Google Shape;5934;p25"/>
          <p:cNvSpPr/>
          <p:nvPr/>
        </p:nvSpPr>
        <p:spPr>
          <a:xfrm>
            <a:off x="4510088" y="3854450"/>
            <a:ext cx="349250" cy="203200"/>
          </a:xfrm>
          <a:custGeom>
            <a:rect b="b" l="l" r="r" t="t"/>
            <a:pathLst>
              <a:path extrusionOk="0" h="210" w="362">
                <a:moveTo>
                  <a:pt x="180" y="210"/>
                </a:moveTo>
                <a:cubicBezTo>
                  <a:pt x="80" y="210"/>
                  <a:pt x="0" y="104"/>
                  <a:pt x="0" y="104"/>
                </a:cubicBezTo>
                <a:cubicBezTo>
                  <a:pt x="0" y="104"/>
                  <a:pt x="76" y="0"/>
                  <a:pt x="180" y="0"/>
                </a:cubicBezTo>
                <a:cubicBezTo>
                  <a:pt x="284" y="0"/>
                  <a:pt x="362" y="104"/>
                  <a:pt x="362" y="104"/>
                </a:cubicBezTo>
                <a:cubicBezTo>
                  <a:pt x="362" y="104"/>
                  <a:pt x="279" y="210"/>
                  <a:pt x="180" y="210"/>
                </a:cubicBezTo>
                <a:close/>
                <a:moveTo>
                  <a:pt x="323" y="104"/>
                </a:moveTo>
                <a:cubicBezTo>
                  <a:pt x="323" y="104"/>
                  <a:pt x="262" y="23"/>
                  <a:pt x="180" y="23"/>
                </a:cubicBezTo>
                <a:cubicBezTo>
                  <a:pt x="99" y="23"/>
                  <a:pt x="39" y="104"/>
                  <a:pt x="39" y="104"/>
                </a:cubicBezTo>
                <a:cubicBezTo>
                  <a:pt x="39" y="104"/>
                  <a:pt x="102" y="188"/>
                  <a:pt x="180" y="188"/>
                </a:cubicBezTo>
                <a:cubicBezTo>
                  <a:pt x="258" y="188"/>
                  <a:pt x="323" y="104"/>
                  <a:pt x="323" y="10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5" name="Google Shape;5935;p25"/>
          <p:cNvSpPr/>
          <p:nvPr/>
        </p:nvSpPr>
        <p:spPr>
          <a:xfrm>
            <a:off x="4584700" y="3856038"/>
            <a:ext cx="200025" cy="198438"/>
          </a:xfrm>
          <a:custGeom>
            <a:rect b="b" l="l" r="r" t="t"/>
            <a:pathLst>
              <a:path extrusionOk="0" h="205" w="206">
                <a:moveTo>
                  <a:pt x="206" y="103"/>
                </a:moveTo>
                <a:cubicBezTo>
                  <a:pt x="206" y="159"/>
                  <a:pt x="160" y="205"/>
                  <a:pt x="103" y="205"/>
                </a:cubicBezTo>
                <a:cubicBezTo>
                  <a:pt x="46" y="205"/>
                  <a:pt x="0" y="159"/>
                  <a:pt x="0" y="103"/>
                </a:cubicBezTo>
                <a:cubicBezTo>
                  <a:pt x="0" y="46"/>
                  <a:pt x="46" y="0"/>
                  <a:pt x="103" y="0"/>
                </a:cubicBezTo>
                <a:cubicBezTo>
                  <a:pt x="160" y="0"/>
                  <a:pt x="206" y="46"/>
                  <a:pt x="206" y="103"/>
                </a:cubicBezTo>
                <a:close/>
                <a:moveTo>
                  <a:pt x="103" y="26"/>
                </a:moveTo>
                <a:cubicBezTo>
                  <a:pt x="61" y="26"/>
                  <a:pt x="26" y="60"/>
                  <a:pt x="26" y="103"/>
                </a:cubicBezTo>
                <a:cubicBezTo>
                  <a:pt x="26" y="145"/>
                  <a:pt x="61" y="179"/>
                  <a:pt x="103" y="179"/>
                </a:cubicBezTo>
                <a:cubicBezTo>
                  <a:pt x="145" y="179"/>
                  <a:pt x="180" y="145"/>
                  <a:pt x="180" y="103"/>
                </a:cubicBezTo>
                <a:cubicBezTo>
                  <a:pt x="180" y="60"/>
                  <a:pt x="145" y="26"/>
                  <a:pt x="103" y="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6" name="Google Shape;5936;p25"/>
          <p:cNvSpPr/>
          <p:nvPr/>
        </p:nvSpPr>
        <p:spPr>
          <a:xfrm>
            <a:off x="4645025" y="3914775"/>
            <a:ext cx="79375" cy="79375"/>
          </a:xfrm>
          <a:custGeom>
            <a:rect b="b" l="l" r="r" t="t"/>
            <a:pathLst>
              <a:path extrusionOk="0" h="82" w="82">
                <a:moveTo>
                  <a:pt x="0" y="41"/>
                </a:moveTo>
                <a:cubicBezTo>
                  <a:pt x="0" y="64"/>
                  <a:pt x="18" y="82"/>
                  <a:pt x="41" y="82"/>
                </a:cubicBezTo>
                <a:cubicBezTo>
                  <a:pt x="64" y="82"/>
                  <a:pt x="82" y="64"/>
                  <a:pt x="82" y="41"/>
                </a:cubicBezTo>
                <a:cubicBezTo>
                  <a:pt x="82" y="19"/>
                  <a:pt x="64" y="0"/>
                  <a:pt x="41" y="0"/>
                </a:cubicBezTo>
                <a:cubicBezTo>
                  <a:pt x="39" y="0"/>
                  <a:pt x="36" y="1"/>
                  <a:pt x="34" y="1"/>
                </a:cubicBezTo>
                <a:cubicBezTo>
                  <a:pt x="34" y="1"/>
                  <a:pt x="34" y="41"/>
                  <a:pt x="0" y="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7" name="Google Shape;5937;p25"/>
          <p:cNvSpPr/>
          <p:nvPr/>
        </p:nvSpPr>
        <p:spPr>
          <a:xfrm>
            <a:off x="4676775" y="3768725"/>
            <a:ext cx="23813" cy="74613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8" name="Google Shape;5938;p25"/>
          <p:cNvSpPr/>
          <p:nvPr/>
        </p:nvSpPr>
        <p:spPr>
          <a:xfrm>
            <a:off x="4498975" y="3825875"/>
            <a:ext cx="66675" cy="74613"/>
          </a:xfrm>
          <a:custGeom>
            <a:rect b="b" l="l" r="r" t="t"/>
            <a:pathLst>
              <a:path extrusionOk="0" h="47" w="42">
                <a:moveTo>
                  <a:pt x="42" y="37"/>
                </a:moveTo>
                <a:lnTo>
                  <a:pt x="29" y="47"/>
                </a:lnTo>
                <a:lnTo>
                  <a:pt x="0" y="9"/>
                </a:lnTo>
                <a:lnTo>
                  <a:pt x="13" y="0"/>
                </a:lnTo>
                <a:lnTo>
                  <a:pt x="42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9" name="Google Shape;5939;p25"/>
          <p:cNvSpPr/>
          <p:nvPr/>
        </p:nvSpPr>
        <p:spPr>
          <a:xfrm>
            <a:off x="4578350" y="3783013"/>
            <a:ext cx="52388" cy="77788"/>
          </a:xfrm>
          <a:custGeom>
            <a:rect b="b" l="l" r="r" t="t"/>
            <a:pathLst>
              <a:path extrusionOk="0" h="49" w="33">
                <a:moveTo>
                  <a:pt x="33" y="43"/>
                </a:moveTo>
                <a:lnTo>
                  <a:pt x="19" y="49"/>
                </a:lnTo>
                <a:lnTo>
                  <a:pt x="0" y="6"/>
                </a:lnTo>
                <a:lnTo>
                  <a:pt x="15" y="0"/>
                </a:lnTo>
                <a:lnTo>
                  <a:pt x="33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0" name="Google Shape;5940;p25"/>
          <p:cNvSpPr/>
          <p:nvPr/>
        </p:nvSpPr>
        <p:spPr>
          <a:xfrm>
            <a:off x="4806950" y="3825875"/>
            <a:ext cx="65088" cy="74613"/>
          </a:xfrm>
          <a:custGeom>
            <a:rect b="b" l="l" r="r" t="t"/>
            <a:pathLst>
              <a:path extrusionOk="0" h="47" w="41">
                <a:moveTo>
                  <a:pt x="0" y="37"/>
                </a:moveTo>
                <a:lnTo>
                  <a:pt x="12" y="47"/>
                </a:lnTo>
                <a:lnTo>
                  <a:pt x="41" y="9"/>
                </a:lnTo>
                <a:lnTo>
                  <a:pt x="29" y="0"/>
                </a:lnTo>
                <a:lnTo>
                  <a:pt x="0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1" name="Google Shape;5941;p25"/>
          <p:cNvSpPr/>
          <p:nvPr/>
        </p:nvSpPr>
        <p:spPr>
          <a:xfrm>
            <a:off x="4740275" y="3783013"/>
            <a:ext cx="52388" cy="77788"/>
          </a:xfrm>
          <a:custGeom>
            <a:rect b="b" l="l" r="r" t="t"/>
            <a:pathLst>
              <a:path extrusionOk="0" h="49" w="33">
                <a:moveTo>
                  <a:pt x="0" y="43"/>
                </a:moveTo>
                <a:lnTo>
                  <a:pt x="15" y="49"/>
                </a:lnTo>
                <a:lnTo>
                  <a:pt x="33" y="6"/>
                </a:lnTo>
                <a:lnTo>
                  <a:pt x="18" y="0"/>
                </a:lnTo>
                <a:lnTo>
                  <a:pt x="0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2" name="Google Shape;5942;p25"/>
          <p:cNvSpPr/>
          <p:nvPr/>
        </p:nvSpPr>
        <p:spPr>
          <a:xfrm>
            <a:off x="4518025" y="4373563"/>
            <a:ext cx="123825" cy="163513"/>
          </a:xfrm>
          <a:custGeom>
            <a:rect b="b" l="l" r="r" t="t"/>
            <a:pathLst>
              <a:path extrusionOk="0" h="169" w="128">
                <a:moveTo>
                  <a:pt x="122" y="155"/>
                </a:moveTo>
                <a:cubicBezTo>
                  <a:pt x="122" y="163"/>
                  <a:pt x="116" y="169"/>
                  <a:pt x="108" y="169"/>
                </a:cubicBezTo>
                <a:cubicBezTo>
                  <a:pt x="20" y="169"/>
                  <a:pt x="20" y="169"/>
                  <a:pt x="20" y="169"/>
                </a:cubicBezTo>
                <a:cubicBezTo>
                  <a:pt x="11" y="169"/>
                  <a:pt x="5" y="163"/>
                  <a:pt x="5" y="15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6"/>
                  <a:pt x="6" y="0"/>
                  <a:pt x="14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1" y="0"/>
                  <a:pt x="128" y="6"/>
                  <a:pt x="128" y="15"/>
                </a:cubicBezTo>
                <a:lnTo>
                  <a:pt x="122" y="15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3" name="Google Shape;5943;p25"/>
          <p:cNvSpPr/>
          <p:nvPr/>
        </p:nvSpPr>
        <p:spPr>
          <a:xfrm>
            <a:off x="4613275" y="4235450"/>
            <a:ext cx="258763" cy="292100"/>
          </a:xfrm>
          <a:custGeom>
            <a:rect b="b" l="l" r="r" t="t"/>
            <a:pathLst>
              <a:path extrusionOk="0" h="303" w="268">
                <a:moveTo>
                  <a:pt x="16" y="154"/>
                </a:moveTo>
                <a:cubicBezTo>
                  <a:pt x="16" y="154"/>
                  <a:pt x="56" y="102"/>
                  <a:pt x="65" y="82"/>
                </a:cubicBezTo>
                <a:cubicBezTo>
                  <a:pt x="73" y="62"/>
                  <a:pt x="54" y="17"/>
                  <a:pt x="86" y="8"/>
                </a:cubicBezTo>
                <a:cubicBezTo>
                  <a:pt x="117" y="0"/>
                  <a:pt x="160" y="49"/>
                  <a:pt x="135" y="122"/>
                </a:cubicBezTo>
                <a:cubicBezTo>
                  <a:pt x="222" y="122"/>
                  <a:pt x="222" y="122"/>
                  <a:pt x="222" y="122"/>
                </a:cubicBezTo>
                <a:cubicBezTo>
                  <a:pt x="222" y="122"/>
                  <a:pt x="268" y="128"/>
                  <a:pt x="237" y="176"/>
                </a:cubicBezTo>
                <a:cubicBezTo>
                  <a:pt x="237" y="176"/>
                  <a:pt x="246" y="203"/>
                  <a:pt x="226" y="217"/>
                </a:cubicBezTo>
                <a:cubicBezTo>
                  <a:pt x="226" y="217"/>
                  <a:pt x="233" y="235"/>
                  <a:pt x="216" y="253"/>
                </a:cubicBezTo>
                <a:cubicBezTo>
                  <a:pt x="216" y="253"/>
                  <a:pt x="228" y="286"/>
                  <a:pt x="197" y="299"/>
                </a:cubicBezTo>
                <a:cubicBezTo>
                  <a:pt x="48" y="303"/>
                  <a:pt x="48" y="303"/>
                  <a:pt x="48" y="303"/>
                </a:cubicBezTo>
                <a:cubicBezTo>
                  <a:pt x="48" y="303"/>
                  <a:pt x="8" y="289"/>
                  <a:pt x="4" y="269"/>
                </a:cubicBezTo>
                <a:cubicBezTo>
                  <a:pt x="0" y="250"/>
                  <a:pt x="16" y="154"/>
                  <a:pt x="16" y="154"/>
                </a:cubicBezTo>
                <a:close/>
                <a:moveTo>
                  <a:pt x="14" y="256"/>
                </a:moveTo>
                <a:cubicBezTo>
                  <a:pt x="17" y="271"/>
                  <a:pt x="49" y="283"/>
                  <a:pt x="49" y="283"/>
                </a:cubicBezTo>
                <a:cubicBezTo>
                  <a:pt x="184" y="285"/>
                  <a:pt x="184" y="285"/>
                  <a:pt x="184" y="285"/>
                </a:cubicBezTo>
                <a:cubicBezTo>
                  <a:pt x="213" y="270"/>
                  <a:pt x="185" y="248"/>
                  <a:pt x="185" y="248"/>
                </a:cubicBezTo>
                <a:cubicBezTo>
                  <a:pt x="230" y="234"/>
                  <a:pt x="192" y="209"/>
                  <a:pt x="192" y="209"/>
                </a:cubicBezTo>
                <a:cubicBezTo>
                  <a:pt x="211" y="206"/>
                  <a:pt x="216" y="201"/>
                  <a:pt x="218" y="195"/>
                </a:cubicBezTo>
                <a:cubicBezTo>
                  <a:pt x="220" y="184"/>
                  <a:pt x="204" y="173"/>
                  <a:pt x="204" y="173"/>
                </a:cubicBezTo>
                <a:cubicBezTo>
                  <a:pt x="213" y="170"/>
                  <a:pt x="218" y="168"/>
                  <a:pt x="223" y="165"/>
                </a:cubicBezTo>
                <a:cubicBezTo>
                  <a:pt x="240" y="143"/>
                  <a:pt x="209" y="141"/>
                  <a:pt x="209" y="141"/>
                </a:cubicBezTo>
                <a:cubicBezTo>
                  <a:pt x="111" y="141"/>
                  <a:pt x="111" y="141"/>
                  <a:pt x="111" y="141"/>
                </a:cubicBezTo>
                <a:cubicBezTo>
                  <a:pt x="132" y="83"/>
                  <a:pt x="115" y="14"/>
                  <a:pt x="94" y="28"/>
                </a:cubicBezTo>
                <a:cubicBezTo>
                  <a:pt x="81" y="36"/>
                  <a:pt x="97" y="68"/>
                  <a:pt x="77" y="102"/>
                </a:cubicBezTo>
                <a:cubicBezTo>
                  <a:pt x="51" y="146"/>
                  <a:pt x="4" y="200"/>
                  <a:pt x="4" y="200"/>
                </a:cubicBezTo>
                <a:cubicBezTo>
                  <a:pt x="4" y="200"/>
                  <a:pt x="11" y="240"/>
                  <a:pt x="14" y="25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4" name="Google Shape;5944;p25"/>
          <p:cNvSpPr/>
          <p:nvPr/>
        </p:nvSpPr>
        <p:spPr>
          <a:xfrm>
            <a:off x="4054475" y="3300413"/>
            <a:ext cx="358775" cy="266700"/>
          </a:xfrm>
          <a:custGeom>
            <a:rect b="b" l="l" r="r" t="t"/>
            <a:pathLst>
              <a:path extrusionOk="0" h="277" w="372">
                <a:moveTo>
                  <a:pt x="179" y="97"/>
                </a:moveTo>
                <a:cubicBezTo>
                  <a:pt x="192" y="107"/>
                  <a:pt x="202" y="98"/>
                  <a:pt x="221" y="88"/>
                </a:cubicBezTo>
                <a:cubicBezTo>
                  <a:pt x="234" y="81"/>
                  <a:pt x="249" y="75"/>
                  <a:pt x="249" y="75"/>
                </a:cubicBezTo>
                <a:cubicBezTo>
                  <a:pt x="301" y="57"/>
                  <a:pt x="348" y="89"/>
                  <a:pt x="366" y="107"/>
                </a:cubicBezTo>
                <a:cubicBezTo>
                  <a:pt x="372" y="112"/>
                  <a:pt x="372" y="118"/>
                  <a:pt x="372" y="118"/>
                </a:cubicBezTo>
                <a:cubicBezTo>
                  <a:pt x="372" y="118"/>
                  <a:pt x="372" y="229"/>
                  <a:pt x="372" y="253"/>
                </a:cubicBezTo>
                <a:cubicBezTo>
                  <a:pt x="372" y="277"/>
                  <a:pt x="346" y="273"/>
                  <a:pt x="346" y="273"/>
                </a:cubicBezTo>
                <a:cubicBezTo>
                  <a:pt x="346" y="273"/>
                  <a:pt x="37" y="273"/>
                  <a:pt x="18" y="273"/>
                </a:cubicBezTo>
                <a:cubicBezTo>
                  <a:pt x="0" y="273"/>
                  <a:pt x="0" y="254"/>
                  <a:pt x="0" y="254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1"/>
                  <a:pt x="1" y="85"/>
                  <a:pt x="5" y="80"/>
                </a:cubicBezTo>
                <a:cubicBezTo>
                  <a:pt x="54" y="0"/>
                  <a:pt x="138" y="61"/>
                  <a:pt x="166" y="87"/>
                </a:cubicBezTo>
                <a:cubicBezTo>
                  <a:pt x="173" y="93"/>
                  <a:pt x="179" y="97"/>
                  <a:pt x="179" y="97"/>
                </a:cubicBezTo>
                <a:close/>
                <a:moveTo>
                  <a:pt x="157" y="121"/>
                </a:moveTo>
                <a:cubicBezTo>
                  <a:pt x="136" y="103"/>
                  <a:pt x="69" y="44"/>
                  <a:pt x="33" y="101"/>
                </a:cubicBezTo>
                <a:cubicBezTo>
                  <a:pt x="31" y="105"/>
                  <a:pt x="29" y="110"/>
                  <a:pt x="29" y="114"/>
                </a:cubicBezTo>
                <a:cubicBezTo>
                  <a:pt x="29" y="227"/>
                  <a:pt x="29" y="227"/>
                  <a:pt x="29" y="227"/>
                </a:cubicBezTo>
                <a:cubicBezTo>
                  <a:pt x="29" y="227"/>
                  <a:pt x="29" y="240"/>
                  <a:pt x="43" y="240"/>
                </a:cubicBezTo>
                <a:cubicBezTo>
                  <a:pt x="56" y="240"/>
                  <a:pt x="320" y="243"/>
                  <a:pt x="320" y="243"/>
                </a:cubicBezTo>
                <a:cubicBezTo>
                  <a:pt x="320" y="243"/>
                  <a:pt x="338" y="246"/>
                  <a:pt x="338" y="229"/>
                </a:cubicBezTo>
                <a:cubicBezTo>
                  <a:pt x="338" y="212"/>
                  <a:pt x="338" y="132"/>
                  <a:pt x="338" y="132"/>
                </a:cubicBezTo>
                <a:cubicBezTo>
                  <a:pt x="338" y="132"/>
                  <a:pt x="338" y="127"/>
                  <a:pt x="334" y="123"/>
                </a:cubicBezTo>
                <a:cubicBezTo>
                  <a:pt x="320" y="111"/>
                  <a:pt x="287" y="88"/>
                  <a:pt x="237" y="114"/>
                </a:cubicBezTo>
                <a:cubicBezTo>
                  <a:pt x="237" y="114"/>
                  <a:pt x="218" y="125"/>
                  <a:pt x="207" y="130"/>
                </a:cubicBezTo>
                <a:cubicBezTo>
                  <a:pt x="193" y="136"/>
                  <a:pt x="175" y="136"/>
                  <a:pt x="166" y="129"/>
                </a:cubicBezTo>
                <a:cubicBezTo>
                  <a:pt x="166" y="129"/>
                  <a:pt x="162" y="126"/>
                  <a:pt x="157" y="1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5" name="Google Shape;5945;p25"/>
          <p:cNvSpPr/>
          <p:nvPr/>
        </p:nvSpPr>
        <p:spPr>
          <a:xfrm>
            <a:off x="5984875" y="1082675"/>
            <a:ext cx="112713" cy="114300"/>
          </a:xfrm>
          <a:custGeom>
            <a:rect b="b" l="l" r="r" t="t"/>
            <a:pathLst>
              <a:path extrusionOk="0" h="72" w="71">
                <a:moveTo>
                  <a:pt x="71" y="72"/>
                </a:moveTo>
                <a:lnTo>
                  <a:pt x="0" y="72"/>
                </a:lnTo>
                <a:lnTo>
                  <a:pt x="0" y="0"/>
                </a:lnTo>
                <a:lnTo>
                  <a:pt x="71" y="0"/>
                </a:lnTo>
                <a:lnTo>
                  <a:pt x="71" y="72"/>
                </a:lnTo>
                <a:close/>
                <a:moveTo>
                  <a:pt x="66" y="5"/>
                </a:moveTo>
                <a:lnTo>
                  <a:pt x="5" y="5"/>
                </a:lnTo>
                <a:lnTo>
                  <a:pt x="5" y="67"/>
                </a:lnTo>
                <a:lnTo>
                  <a:pt x="66" y="67"/>
                </a:lnTo>
                <a:lnTo>
                  <a:pt x="66" y="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6" name="Google Shape;5946;p25"/>
          <p:cNvSpPr/>
          <p:nvPr/>
        </p:nvSpPr>
        <p:spPr>
          <a:xfrm>
            <a:off x="5984875" y="1089025"/>
            <a:ext cx="112713" cy="104775"/>
          </a:xfrm>
          <a:custGeom>
            <a:rect b="b" l="l" r="r" t="t"/>
            <a:pathLst>
              <a:path extrusionOk="0" h="108" w="117">
                <a:moveTo>
                  <a:pt x="32" y="39"/>
                </a:moveTo>
                <a:cubicBezTo>
                  <a:pt x="32" y="39"/>
                  <a:pt x="23" y="0"/>
                  <a:pt x="62" y="8"/>
                </a:cubicBezTo>
                <a:cubicBezTo>
                  <a:pt x="62" y="8"/>
                  <a:pt x="80" y="5"/>
                  <a:pt x="82" y="20"/>
                </a:cubicBezTo>
                <a:cubicBezTo>
                  <a:pt x="83" y="36"/>
                  <a:pt x="80" y="42"/>
                  <a:pt x="80" y="42"/>
                </a:cubicBezTo>
                <a:cubicBezTo>
                  <a:pt x="80" y="42"/>
                  <a:pt x="86" y="41"/>
                  <a:pt x="86" y="46"/>
                </a:cubicBezTo>
                <a:cubicBezTo>
                  <a:pt x="86" y="51"/>
                  <a:pt x="82" y="59"/>
                  <a:pt x="76" y="61"/>
                </a:cubicBezTo>
                <a:cubicBezTo>
                  <a:pt x="76" y="61"/>
                  <a:pt x="75" y="66"/>
                  <a:pt x="71" y="70"/>
                </a:cubicBezTo>
                <a:cubicBezTo>
                  <a:pt x="69" y="73"/>
                  <a:pt x="69" y="79"/>
                  <a:pt x="69" y="80"/>
                </a:cubicBezTo>
                <a:cubicBezTo>
                  <a:pt x="70" y="80"/>
                  <a:pt x="74" y="81"/>
                  <a:pt x="79" y="82"/>
                </a:cubicBezTo>
                <a:cubicBezTo>
                  <a:pt x="84" y="83"/>
                  <a:pt x="90" y="83"/>
                  <a:pt x="96" y="84"/>
                </a:cubicBezTo>
                <a:cubicBezTo>
                  <a:pt x="110" y="86"/>
                  <a:pt x="112" y="91"/>
                  <a:pt x="113" y="94"/>
                </a:cubicBezTo>
                <a:cubicBezTo>
                  <a:pt x="117" y="100"/>
                  <a:pt x="115" y="108"/>
                  <a:pt x="115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1" y="94"/>
                  <a:pt x="1" y="94"/>
                  <a:pt x="1" y="94"/>
                </a:cubicBezTo>
                <a:cubicBezTo>
                  <a:pt x="1" y="94"/>
                  <a:pt x="3" y="82"/>
                  <a:pt x="41" y="80"/>
                </a:cubicBezTo>
                <a:cubicBezTo>
                  <a:pt x="41" y="80"/>
                  <a:pt x="43" y="80"/>
                  <a:pt x="42" y="71"/>
                </a:cubicBezTo>
                <a:cubicBezTo>
                  <a:pt x="42" y="71"/>
                  <a:pt x="37" y="62"/>
                  <a:pt x="37" y="59"/>
                </a:cubicBezTo>
                <a:cubicBezTo>
                  <a:pt x="37" y="59"/>
                  <a:pt x="35" y="58"/>
                  <a:pt x="34" y="57"/>
                </a:cubicBezTo>
                <a:cubicBezTo>
                  <a:pt x="29" y="52"/>
                  <a:pt x="25" y="43"/>
                  <a:pt x="31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0"/>
                  <a:pt x="32" y="40"/>
                </a:cubicBezTo>
                <a:lnTo>
                  <a:pt x="32" y="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7" name="Google Shape;5947;p25"/>
          <p:cNvSpPr/>
          <p:nvPr/>
        </p:nvSpPr>
        <p:spPr>
          <a:xfrm>
            <a:off x="5943600" y="1044575"/>
            <a:ext cx="265113" cy="263525"/>
          </a:xfrm>
          <a:custGeom>
            <a:rect b="b" l="l" r="r" t="t"/>
            <a:pathLst>
              <a:path extrusionOk="0" h="273" w="275">
                <a:moveTo>
                  <a:pt x="275" y="258"/>
                </a:moveTo>
                <a:cubicBezTo>
                  <a:pt x="275" y="266"/>
                  <a:pt x="268" y="273"/>
                  <a:pt x="260" y="273"/>
                </a:cubicBezTo>
                <a:cubicBezTo>
                  <a:pt x="15" y="273"/>
                  <a:pt x="15" y="273"/>
                  <a:pt x="15" y="273"/>
                </a:cubicBezTo>
                <a:cubicBezTo>
                  <a:pt x="7" y="273"/>
                  <a:pt x="0" y="266"/>
                  <a:pt x="0" y="25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6"/>
                  <a:pt x="7" y="0"/>
                  <a:pt x="15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68" y="0"/>
                  <a:pt x="275" y="6"/>
                  <a:pt x="275" y="15"/>
                </a:cubicBezTo>
                <a:lnTo>
                  <a:pt x="275" y="258"/>
                </a:lnTo>
                <a:close/>
                <a:moveTo>
                  <a:pt x="255" y="25"/>
                </a:moveTo>
                <a:cubicBezTo>
                  <a:pt x="255" y="21"/>
                  <a:pt x="252" y="17"/>
                  <a:pt x="24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4" y="17"/>
                  <a:pt x="20" y="21"/>
                  <a:pt x="20" y="25"/>
                </a:cubicBezTo>
                <a:cubicBezTo>
                  <a:pt x="20" y="246"/>
                  <a:pt x="20" y="246"/>
                  <a:pt x="20" y="246"/>
                </a:cubicBezTo>
                <a:cubicBezTo>
                  <a:pt x="20" y="250"/>
                  <a:pt x="24" y="254"/>
                  <a:pt x="28" y="254"/>
                </a:cubicBezTo>
                <a:cubicBezTo>
                  <a:pt x="248" y="254"/>
                  <a:pt x="248" y="254"/>
                  <a:pt x="248" y="254"/>
                </a:cubicBezTo>
                <a:cubicBezTo>
                  <a:pt x="252" y="254"/>
                  <a:pt x="255" y="250"/>
                  <a:pt x="255" y="246"/>
                </a:cubicBezTo>
                <a:lnTo>
                  <a:pt x="255" y="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8" name="Google Shape;5948;p25"/>
          <p:cNvSpPr/>
          <p:nvPr/>
        </p:nvSpPr>
        <p:spPr>
          <a:xfrm>
            <a:off x="5988050" y="1217613"/>
            <a:ext cx="169863" cy="1428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9" name="Google Shape;5949;p25"/>
          <p:cNvSpPr/>
          <p:nvPr/>
        </p:nvSpPr>
        <p:spPr>
          <a:xfrm>
            <a:off x="5988050" y="1254125"/>
            <a:ext cx="169863" cy="1587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0" name="Google Shape;5950;p25"/>
          <p:cNvSpPr/>
          <p:nvPr/>
        </p:nvSpPr>
        <p:spPr>
          <a:xfrm>
            <a:off x="2290763" y="2090738"/>
            <a:ext cx="92075" cy="106363"/>
          </a:xfrm>
          <a:custGeom>
            <a:rect b="b" l="l" r="r" t="t"/>
            <a:pathLst>
              <a:path extrusionOk="0" h="67" w="58">
                <a:moveTo>
                  <a:pt x="1" y="0"/>
                </a:moveTo>
                <a:lnTo>
                  <a:pt x="58" y="34"/>
                </a:lnTo>
                <a:lnTo>
                  <a:pt x="0" y="67"/>
                </a:lnTo>
                <a:lnTo>
                  <a:pt x="1" y="0"/>
                </a:lnTo>
                <a:close/>
                <a:moveTo>
                  <a:pt x="9" y="33"/>
                </a:moveTo>
                <a:lnTo>
                  <a:pt x="25" y="43"/>
                </a:lnTo>
                <a:lnTo>
                  <a:pt x="38" y="34"/>
                </a:lnTo>
                <a:lnTo>
                  <a:pt x="9" y="15"/>
                </a:lnTo>
                <a:lnTo>
                  <a:pt x="9" y="3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1" name="Google Shape;5951;p25"/>
          <p:cNvSpPr/>
          <p:nvPr/>
        </p:nvSpPr>
        <p:spPr>
          <a:xfrm>
            <a:off x="2295525" y="1962150"/>
            <a:ext cx="131763" cy="152400"/>
          </a:xfrm>
          <a:custGeom>
            <a:rect b="b" l="l" r="r" t="t"/>
            <a:pathLst>
              <a:path extrusionOk="0" h="96" w="83">
                <a:moveTo>
                  <a:pt x="0" y="73"/>
                </a:moveTo>
                <a:lnTo>
                  <a:pt x="44" y="0"/>
                </a:lnTo>
                <a:lnTo>
                  <a:pt x="83" y="24"/>
                </a:lnTo>
                <a:lnTo>
                  <a:pt x="37" y="96"/>
                </a:lnTo>
                <a:lnTo>
                  <a:pt x="0" y="7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2" name="Google Shape;5952;p25"/>
          <p:cNvSpPr/>
          <p:nvPr/>
        </p:nvSpPr>
        <p:spPr>
          <a:xfrm>
            <a:off x="2365375" y="2006600"/>
            <a:ext cx="98425" cy="130175"/>
          </a:xfrm>
          <a:custGeom>
            <a:rect b="b" l="l" r="r" t="t"/>
            <a:pathLst>
              <a:path extrusionOk="0" h="82" w="62">
                <a:moveTo>
                  <a:pt x="45" y="0"/>
                </a:moveTo>
                <a:lnTo>
                  <a:pt x="62" y="11"/>
                </a:lnTo>
                <a:lnTo>
                  <a:pt x="16" y="82"/>
                </a:lnTo>
                <a:lnTo>
                  <a:pt x="0" y="73"/>
                </a:lnTo>
                <a:lnTo>
                  <a:pt x="45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3" name="Google Shape;5953;p25"/>
          <p:cNvSpPr/>
          <p:nvPr/>
        </p:nvSpPr>
        <p:spPr>
          <a:xfrm>
            <a:off x="2376488" y="1912938"/>
            <a:ext cx="114300" cy="95250"/>
          </a:xfrm>
          <a:custGeom>
            <a:rect b="b" l="l" r="r" t="t"/>
            <a:pathLst>
              <a:path extrusionOk="0" h="98" w="119">
                <a:moveTo>
                  <a:pt x="0" y="38"/>
                </a:moveTo>
                <a:cubicBezTo>
                  <a:pt x="93" y="98"/>
                  <a:pt x="93" y="98"/>
                  <a:pt x="93" y="98"/>
                </a:cubicBezTo>
                <a:cubicBezTo>
                  <a:pt x="110" y="71"/>
                  <a:pt x="110" y="71"/>
                  <a:pt x="110" y="71"/>
                </a:cubicBezTo>
                <a:cubicBezTo>
                  <a:pt x="110" y="71"/>
                  <a:pt x="119" y="56"/>
                  <a:pt x="110" y="47"/>
                </a:cubicBezTo>
                <a:cubicBezTo>
                  <a:pt x="101" y="38"/>
                  <a:pt x="46" y="5"/>
                  <a:pt x="46" y="5"/>
                </a:cubicBezTo>
                <a:cubicBezTo>
                  <a:pt x="46" y="5"/>
                  <a:pt x="30" y="0"/>
                  <a:pt x="25" y="5"/>
                </a:cubicBezTo>
                <a:cubicBezTo>
                  <a:pt x="19" y="11"/>
                  <a:pt x="0" y="38"/>
                  <a:pt x="0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4" name="Google Shape;5954;p25"/>
          <p:cNvSpPr/>
          <p:nvPr/>
        </p:nvSpPr>
        <p:spPr>
          <a:xfrm>
            <a:off x="2335213" y="2185988"/>
            <a:ext cx="142875" cy="17463"/>
          </a:xfrm>
          <a:custGeom>
            <a:rect b="b" l="l" r="r" t="t"/>
            <a:pathLst>
              <a:path extrusionOk="0" h="11" w="90">
                <a:moveTo>
                  <a:pt x="12" y="0"/>
                </a:moveTo>
                <a:lnTo>
                  <a:pt x="90" y="0"/>
                </a:lnTo>
                <a:lnTo>
                  <a:pt x="90" y="11"/>
                </a:lnTo>
                <a:lnTo>
                  <a:pt x="0" y="11"/>
                </a:lnTo>
                <a:lnTo>
                  <a:pt x="12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5" name="Google Shape;5955;p25"/>
          <p:cNvSpPr/>
          <p:nvPr/>
        </p:nvSpPr>
        <p:spPr>
          <a:xfrm>
            <a:off x="914400" y="3465513"/>
            <a:ext cx="55563" cy="65088"/>
          </a:xfrm>
          <a:custGeom>
            <a:rect b="b" l="l" r="r" t="t"/>
            <a:pathLst>
              <a:path extrusionOk="0" h="41" w="35">
                <a:moveTo>
                  <a:pt x="0" y="0"/>
                </a:moveTo>
                <a:lnTo>
                  <a:pt x="35" y="21"/>
                </a:lnTo>
                <a:lnTo>
                  <a:pt x="0" y="41"/>
                </a:lnTo>
                <a:lnTo>
                  <a:pt x="0" y="0"/>
                </a:lnTo>
                <a:close/>
                <a:moveTo>
                  <a:pt x="5" y="21"/>
                </a:moveTo>
                <a:lnTo>
                  <a:pt x="14" y="27"/>
                </a:lnTo>
                <a:lnTo>
                  <a:pt x="23" y="21"/>
                </a:lnTo>
                <a:lnTo>
                  <a:pt x="5" y="9"/>
                </a:lnTo>
                <a:lnTo>
                  <a:pt x="5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6" name="Google Shape;5956;p25"/>
          <p:cNvSpPr/>
          <p:nvPr/>
        </p:nvSpPr>
        <p:spPr>
          <a:xfrm>
            <a:off x="915988" y="3387725"/>
            <a:ext cx="82550" cy="93663"/>
          </a:xfrm>
          <a:custGeom>
            <a:rect b="b" l="l" r="r" t="t"/>
            <a:pathLst>
              <a:path extrusionOk="0" h="59" w="52">
                <a:moveTo>
                  <a:pt x="0" y="44"/>
                </a:moveTo>
                <a:lnTo>
                  <a:pt x="27" y="0"/>
                </a:lnTo>
                <a:lnTo>
                  <a:pt x="52" y="14"/>
                </a:lnTo>
                <a:lnTo>
                  <a:pt x="23" y="59"/>
                </a:lnTo>
                <a:lnTo>
                  <a:pt x="0" y="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7" name="Google Shape;5957;p25"/>
          <p:cNvSpPr/>
          <p:nvPr/>
        </p:nvSpPr>
        <p:spPr>
          <a:xfrm>
            <a:off x="958850" y="3414713"/>
            <a:ext cx="61913" cy="79375"/>
          </a:xfrm>
          <a:custGeom>
            <a:rect b="b" l="l" r="r" t="t"/>
            <a:pathLst>
              <a:path extrusionOk="0" h="50" w="39">
                <a:moveTo>
                  <a:pt x="28" y="0"/>
                </a:moveTo>
                <a:lnTo>
                  <a:pt x="39" y="6"/>
                </a:lnTo>
                <a:lnTo>
                  <a:pt x="10" y="50"/>
                </a:lnTo>
                <a:lnTo>
                  <a:pt x="0" y="44"/>
                </a:lnTo>
                <a:lnTo>
                  <a:pt x="28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8" name="Google Shape;5958;p25"/>
          <p:cNvSpPr/>
          <p:nvPr/>
        </p:nvSpPr>
        <p:spPr>
          <a:xfrm>
            <a:off x="966788" y="3355975"/>
            <a:ext cx="69850" cy="58738"/>
          </a:xfrm>
          <a:custGeom>
            <a:rect b="b" l="l" r="r" t="t"/>
            <a:pathLst>
              <a:path extrusionOk="0" h="60" w="73">
                <a:moveTo>
                  <a:pt x="0" y="23"/>
                </a:moveTo>
                <a:cubicBezTo>
                  <a:pt x="57" y="60"/>
                  <a:pt x="57" y="60"/>
                  <a:pt x="57" y="60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73" y="34"/>
                  <a:pt x="68" y="29"/>
                </a:cubicBezTo>
                <a:cubicBezTo>
                  <a:pt x="62" y="23"/>
                  <a:pt x="28" y="3"/>
                  <a:pt x="28" y="3"/>
                </a:cubicBezTo>
                <a:cubicBezTo>
                  <a:pt x="28" y="3"/>
                  <a:pt x="19" y="0"/>
                  <a:pt x="15" y="3"/>
                </a:cubicBezTo>
                <a:cubicBezTo>
                  <a:pt x="12" y="7"/>
                  <a:pt x="0" y="23"/>
                  <a:pt x="0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9" name="Google Shape;5959;p25"/>
          <p:cNvSpPr/>
          <p:nvPr/>
        </p:nvSpPr>
        <p:spPr>
          <a:xfrm>
            <a:off x="941388" y="3525838"/>
            <a:ext cx="87313" cy="9525"/>
          </a:xfrm>
          <a:custGeom>
            <a:rect b="b" l="l" r="r" t="t"/>
            <a:pathLst>
              <a:path extrusionOk="0" h="6" w="55">
                <a:moveTo>
                  <a:pt x="7" y="0"/>
                </a:moveTo>
                <a:lnTo>
                  <a:pt x="55" y="0"/>
                </a:lnTo>
                <a:lnTo>
                  <a:pt x="55" y="6"/>
                </a:lnTo>
                <a:lnTo>
                  <a:pt x="0" y="6"/>
                </a:lnTo>
                <a:lnTo>
                  <a:pt x="7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0" name="Google Shape;5960;p25"/>
          <p:cNvSpPr/>
          <p:nvPr/>
        </p:nvSpPr>
        <p:spPr>
          <a:xfrm>
            <a:off x="849313" y="3311525"/>
            <a:ext cx="277813" cy="279400"/>
          </a:xfrm>
          <a:custGeom>
            <a:rect b="b" l="l" r="r" t="t"/>
            <a:pathLst>
              <a:path extrusionOk="0" h="289" w="288">
                <a:moveTo>
                  <a:pt x="288" y="282"/>
                </a:moveTo>
                <a:cubicBezTo>
                  <a:pt x="288" y="286"/>
                  <a:pt x="284" y="289"/>
                  <a:pt x="280" y="289"/>
                </a:cubicBezTo>
                <a:cubicBezTo>
                  <a:pt x="7" y="289"/>
                  <a:pt x="7" y="289"/>
                  <a:pt x="7" y="289"/>
                </a:cubicBezTo>
                <a:cubicBezTo>
                  <a:pt x="3" y="289"/>
                  <a:pt x="0" y="286"/>
                  <a:pt x="0" y="28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280" y="0"/>
                  <a:pt x="280" y="0"/>
                  <a:pt x="280" y="0"/>
                </a:cubicBezTo>
                <a:cubicBezTo>
                  <a:pt x="284" y="0"/>
                  <a:pt x="288" y="4"/>
                  <a:pt x="288" y="8"/>
                </a:cubicBezTo>
                <a:lnTo>
                  <a:pt x="288" y="282"/>
                </a:lnTo>
                <a:close/>
                <a:moveTo>
                  <a:pt x="271" y="17"/>
                </a:moveTo>
                <a:cubicBezTo>
                  <a:pt x="16" y="17"/>
                  <a:pt x="16" y="17"/>
                  <a:pt x="16" y="17"/>
                </a:cubicBezTo>
                <a:cubicBezTo>
                  <a:pt x="16" y="272"/>
                  <a:pt x="16" y="272"/>
                  <a:pt x="16" y="272"/>
                </a:cubicBezTo>
                <a:cubicBezTo>
                  <a:pt x="271" y="272"/>
                  <a:pt x="271" y="272"/>
                  <a:pt x="271" y="272"/>
                </a:cubicBezTo>
                <a:lnTo>
                  <a:pt x="271" y="1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1" name="Google Shape;5961;p25"/>
          <p:cNvSpPr/>
          <p:nvPr/>
        </p:nvSpPr>
        <p:spPr>
          <a:xfrm>
            <a:off x="5562600" y="3303588"/>
            <a:ext cx="193675" cy="187325"/>
          </a:xfrm>
          <a:custGeom>
            <a:rect b="b" l="l" r="r" t="t"/>
            <a:pathLst>
              <a:path extrusionOk="0" h="194" w="200">
                <a:moveTo>
                  <a:pt x="11" y="79"/>
                </a:moveTo>
                <a:cubicBezTo>
                  <a:pt x="72" y="19"/>
                  <a:pt x="72" y="19"/>
                  <a:pt x="72" y="19"/>
                </a:cubicBezTo>
                <a:cubicBezTo>
                  <a:pt x="72" y="19"/>
                  <a:pt x="93" y="0"/>
                  <a:pt x="125" y="12"/>
                </a:cubicBezTo>
                <a:cubicBezTo>
                  <a:pt x="125" y="12"/>
                  <a:pt x="175" y="57"/>
                  <a:pt x="179" y="61"/>
                </a:cubicBezTo>
                <a:cubicBezTo>
                  <a:pt x="183" y="65"/>
                  <a:pt x="200" y="90"/>
                  <a:pt x="185" y="111"/>
                </a:cubicBezTo>
                <a:cubicBezTo>
                  <a:pt x="170" y="132"/>
                  <a:pt x="122" y="185"/>
                  <a:pt x="122" y="185"/>
                </a:cubicBezTo>
                <a:cubicBezTo>
                  <a:pt x="122" y="185"/>
                  <a:pt x="116" y="194"/>
                  <a:pt x="103" y="185"/>
                </a:cubicBezTo>
                <a:cubicBezTo>
                  <a:pt x="90" y="176"/>
                  <a:pt x="88" y="168"/>
                  <a:pt x="88" y="168"/>
                </a:cubicBezTo>
                <a:cubicBezTo>
                  <a:pt x="88" y="168"/>
                  <a:pt x="83" y="165"/>
                  <a:pt x="91" y="157"/>
                </a:cubicBezTo>
                <a:cubicBezTo>
                  <a:pt x="99" y="149"/>
                  <a:pt x="145" y="103"/>
                  <a:pt x="145" y="103"/>
                </a:cubicBezTo>
                <a:cubicBezTo>
                  <a:pt x="145" y="103"/>
                  <a:pt x="151" y="92"/>
                  <a:pt x="145" y="83"/>
                </a:cubicBezTo>
                <a:cubicBezTo>
                  <a:pt x="139" y="73"/>
                  <a:pt x="113" y="52"/>
                  <a:pt x="113" y="52"/>
                </a:cubicBezTo>
                <a:cubicBezTo>
                  <a:pt x="113" y="52"/>
                  <a:pt x="102" y="47"/>
                  <a:pt x="96" y="52"/>
                </a:cubicBezTo>
                <a:cubicBezTo>
                  <a:pt x="91" y="58"/>
                  <a:pt x="40" y="109"/>
                  <a:pt x="40" y="109"/>
                </a:cubicBezTo>
                <a:cubicBezTo>
                  <a:pt x="40" y="109"/>
                  <a:pt x="31" y="116"/>
                  <a:pt x="23" y="109"/>
                </a:cubicBezTo>
                <a:cubicBezTo>
                  <a:pt x="16" y="102"/>
                  <a:pt x="8" y="93"/>
                  <a:pt x="8" y="93"/>
                </a:cubicBezTo>
                <a:cubicBezTo>
                  <a:pt x="8" y="93"/>
                  <a:pt x="0" y="87"/>
                  <a:pt x="11" y="7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2" name="Google Shape;5962;p25"/>
          <p:cNvSpPr/>
          <p:nvPr/>
        </p:nvSpPr>
        <p:spPr>
          <a:xfrm>
            <a:off x="5567363" y="3311525"/>
            <a:ext cx="188913" cy="174625"/>
          </a:xfrm>
          <a:custGeom>
            <a:rect b="b" l="l" r="r" t="t"/>
            <a:pathLst>
              <a:path extrusionOk="0" h="182" w="196">
                <a:moveTo>
                  <a:pt x="109" y="182"/>
                </a:moveTo>
                <a:cubicBezTo>
                  <a:pt x="105" y="182"/>
                  <a:pt x="101" y="181"/>
                  <a:pt x="98" y="178"/>
                </a:cubicBezTo>
                <a:cubicBezTo>
                  <a:pt x="85" y="169"/>
                  <a:pt x="83" y="161"/>
                  <a:pt x="82" y="160"/>
                </a:cubicBezTo>
                <a:cubicBezTo>
                  <a:pt x="82" y="160"/>
                  <a:pt x="81" y="159"/>
                  <a:pt x="81" y="158"/>
                </a:cubicBezTo>
                <a:cubicBezTo>
                  <a:pt x="81" y="155"/>
                  <a:pt x="82" y="152"/>
                  <a:pt x="86" y="149"/>
                </a:cubicBezTo>
                <a:cubicBezTo>
                  <a:pt x="93" y="141"/>
                  <a:pt x="137" y="97"/>
                  <a:pt x="139" y="95"/>
                </a:cubicBezTo>
                <a:cubicBezTo>
                  <a:pt x="140" y="94"/>
                  <a:pt x="145" y="84"/>
                  <a:pt x="139" y="75"/>
                </a:cubicBezTo>
                <a:cubicBezTo>
                  <a:pt x="133" y="66"/>
                  <a:pt x="107" y="45"/>
                  <a:pt x="107" y="45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7" y="45"/>
                  <a:pt x="103" y="42"/>
                  <a:pt x="98" y="42"/>
                </a:cubicBezTo>
                <a:cubicBezTo>
                  <a:pt x="96" y="42"/>
                  <a:pt x="93" y="43"/>
                  <a:pt x="92" y="45"/>
                </a:cubicBezTo>
                <a:cubicBezTo>
                  <a:pt x="35" y="101"/>
                  <a:pt x="35" y="101"/>
                  <a:pt x="35" y="101"/>
                </a:cubicBezTo>
                <a:cubicBezTo>
                  <a:pt x="35" y="101"/>
                  <a:pt x="31" y="105"/>
                  <a:pt x="26" y="105"/>
                </a:cubicBezTo>
                <a:cubicBezTo>
                  <a:pt x="23" y="105"/>
                  <a:pt x="20" y="103"/>
                  <a:pt x="18" y="101"/>
                </a:cubicBezTo>
                <a:cubicBezTo>
                  <a:pt x="2" y="85"/>
                  <a:pt x="2" y="85"/>
                  <a:pt x="2" y="85"/>
                </a:cubicBezTo>
                <a:cubicBezTo>
                  <a:pt x="2" y="85"/>
                  <a:pt x="0" y="83"/>
                  <a:pt x="0" y="80"/>
                </a:cubicBezTo>
                <a:cubicBezTo>
                  <a:pt x="0" y="77"/>
                  <a:pt x="2" y="74"/>
                  <a:pt x="6" y="7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79" y="0"/>
                  <a:pt x="99" y="0"/>
                </a:cubicBezTo>
                <a:cubicBezTo>
                  <a:pt x="106" y="0"/>
                  <a:pt x="113" y="1"/>
                  <a:pt x="121" y="4"/>
                </a:cubicBezTo>
                <a:cubicBezTo>
                  <a:pt x="121" y="4"/>
                  <a:pt x="121" y="4"/>
                  <a:pt x="121" y="4"/>
                </a:cubicBezTo>
                <a:cubicBezTo>
                  <a:pt x="121" y="4"/>
                  <a:pt x="170" y="48"/>
                  <a:pt x="174" y="52"/>
                </a:cubicBezTo>
                <a:cubicBezTo>
                  <a:pt x="178" y="56"/>
                  <a:pt x="196" y="82"/>
                  <a:pt x="181" y="103"/>
                </a:cubicBezTo>
                <a:cubicBezTo>
                  <a:pt x="166" y="124"/>
                  <a:pt x="118" y="177"/>
                  <a:pt x="118" y="178"/>
                </a:cubicBezTo>
                <a:cubicBezTo>
                  <a:pt x="118" y="178"/>
                  <a:pt x="115" y="182"/>
                  <a:pt x="109" y="182"/>
                </a:cubicBezTo>
                <a:close/>
                <a:moveTo>
                  <a:pt x="98" y="41"/>
                </a:moveTo>
                <a:cubicBezTo>
                  <a:pt x="103" y="41"/>
                  <a:pt x="108" y="44"/>
                  <a:pt x="108" y="44"/>
                </a:cubicBezTo>
                <a:cubicBezTo>
                  <a:pt x="109" y="45"/>
                  <a:pt x="134" y="65"/>
                  <a:pt x="140" y="74"/>
                </a:cubicBezTo>
                <a:cubicBezTo>
                  <a:pt x="147" y="84"/>
                  <a:pt x="141" y="95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94" y="142"/>
                  <a:pt x="87" y="150"/>
                </a:cubicBezTo>
                <a:cubicBezTo>
                  <a:pt x="83" y="153"/>
                  <a:pt x="82" y="156"/>
                  <a:pt x="82" y="157"/>
                </a:cubicBezTo>
                <a:cubicBezTo>
                  <a:pt x="82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6" y="168"/>
                  <a:pt x="98" y="177"/>
                </a:cubicBezTo>
                <a:cubicBezTo>
                  <a:pt x="102" y="179"/>
                  <a:pt x="106" y="181"/>
                  <a:pt x="109" y="181"/>
                </a:cubicBezTo>
                <a:cubicBezTo>
                  <a:pt x="114" y="181"/>
                  <a:pt x="117" y="177"/>
                  <a:pt x="117" y="177"/>
                </a:cubicBezTo>
                <a:cubicBezTo>
                  <a:pt x="117" y="176"/>
                  <a:pt x="165" y="123"/>
                  <a:pt x="179" y="103"/>
                </a:cubicBezTo>
                <a:cubicBezTo>
                  <a:pt x="194" y="82"/>
                  <a:pt x="177" y="57"/>
                  <a:pt x="174" y="53"/>
                </a:cubicBezTo>
                <a:cubicBezTo>
                  <a:pt x="169" y="49"/>
                  <a:pt x="122" y="7"/>
                  <a:pt x="120" y="5"/>
                </a:cubicBezTo>
                <a:cubicBezTo>
                  <a:pt x="113" y="2"/>
                  <a:pt x="106" y="1"/>
                  <a:pt x="99" y="1"/>
                </a:cubicBezTo>
                <a:cubicBezTo>
                  <a:pt x="80" y="1"/>
                  <a:pt x="68" y="11"/>
                  <a:pt x="67" y="11"/>
                </a:cubicBezTo>
                <a:cubicBezTo>
                  <a:pt x="7" y="72"/>
                  <a:pt x="7" y="72"/>
                  <a:pt x="7" y="72"/>
                </a:cubicBezTo>
                <a:cubicBezTo>
                  <a:pt x="3" y="75"/>
                  <a:pt x="1" y="78"/>
                  <a:pt x="1" y="80"/>
                </a:cubicBezTo>
                <a:cubicBezTo>
                  <a:pt x="1" y="83"/>
                  <a:pt x="3" y="84"/>
                  <a:pt x="3" y="84"/>
                </a:cubicBezTo>
                <a:cubicBezTo>
                  <a:pt x="19" y="100"/>
                  <a:pt x="19" y="100"/>
                  <a:pt x="19" y="100"/>
                </a:cubicBezTo>
                <a:cubicBezTo>
                  <a:pt x="21" y="102"/>
                  <a:pt x="23" y="103"/>
                  <a:pt x="26" y="103"/>
                </a:cubicBezTo>
                <a:cubicBezTo>
                  <a:pt x="31" y="103"/>
                  <a:pt x="35" y="100"/>
                  <a:pt x="35" y="100"/>
                </a:cubicBezTo>
                <a:cubicBezTo>
                  <a:pt x="91" y="44"/>
                  <a:pt x="91" y="44"/>
                  <a:pt x="91" y="44"/>
                </a:cubicBezTo>
                <a:cubicBezTo>
                  <a:pt x="93" y="42"/>
                  <a:pt x="95" y="41"/>
                  <a:pt x="98" y="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3" name="Google Shape;5963;p25"/>
          <p:cNvSpPr/>
          <p:nvPr/>
        </p:nvSpPr>
        <p:spPr>
          <a:xfrm>
            <a:off x="5456238" y="3409950"/>
            <a:ext cx="192088" cy="187325"/>
          </a:xfrm>
          <a:custGeom>
            <a:rect b="b" l="l" r="r" t="t"/>
            <a:pathLst>
              <a:path extrusionOk="0" h="194" w="199">
                <a:moveTo>
                  <a:pt x="188" y="115"/>
                </a:moveTo>
                <a:cubicBezTo>
                  <a:pt x="128" y="175"/>
                  <a:pt x="128" y="175"/>
                  <a:pt x="128" y="175"/>
                </a:cubicBezTo>
                <a:cubicBezTo>
                  <a:pt x="128" y="175"/>
                  <a:pt x="106" y="194"/>
                  <a:pt x="74" y="182"/>
                </a:cubicBezTo>
                <a:cubicBezTo>
                  <a:pt x="74" y="182"/>
                  <a:pt x="25" y="138"/>
                  <a:pt x="21" y="133"/>
                </a:cubicBezTo>
                <a:cubicBezTo>
                  <a:pt x="16" y="129"/>
                  <a:pt x="0" y="104"/>
                  <a:pt x="15" y="83"/>
                </a:cubicBezTo>
                <a:cubicBezTo>
                  <a:pt x="29" y="62"/>
                  <a:pt x="77" y="9"/>
                  <a:pt x="77" y="9"/>
                </a:cubicBezTo>
                <a:cubicBezTo>
                  <a:pt x="77" y="9"/>
                  <a:pt x="84" y="0"/>
                  <a:pt x="97" y="9"/>
                </a:cubicBezTo>
                <a:cubicBezTo>
                  <a:pt x="110" y="18"/>
                  <a:pt x="112" y="26"/>
                  <a:pt x="112" y="26"/>
                </a:cubicBezTo>
                <a:cubicBezTo>
                  <a:pt x="112" y="26"/>
                  <a:pt x="116" y="29"/>
                  <a:pt x="108" y="37"/>
                </a:cubicBezTo>
                <a:cubicBezTo>
                  <a:pt x="101" y="45"/>
                  <a:pt x="55" y="91"/>
                  <a:pt x="55" y="91"/>
                </a:cubicBezTo>
                <a:cubicBezTo>
                  <a:pt x="55" y="91"/>
                  <a:pt x="49" y="102"/>
                  <a:pt x="55" y="111"/>
                </a:cubicBezTo>
                <a:cubicBezTo>
                  <a:pt x="61" y="121"/>
                  <a:pt x="87" y="142"/>
                  <a:pt x="87" y="142"/>
                </a:cubicBezTo>
                <a:cubicBezTo>
                  <a:pt x="87" y="142"/>
                  <a:pt x="97" y="148"/>
                  <a:pt x="103" y="142"/>
                </a:cubicBezTo>
                <a:cubicBezTo>
                  <a:pt x="109" y="136"/>
                  <a:pt x="160" y="85"/>
                  <a:pt x="160" y="85"/>
                </a:cubicBezTo>
                <a:cubicBezTo>
                  <a:pt x="160" y="85"/>
                  <a:pt x="169" y="78"/>
                  <a:pt x="176" y="85"/>
                </a:cubicBezTo>
                <a:cubicBezTo>
                  <a:pt x="183" y="93"/>
                  <a:pt x="192" y="101"/>
                  <a:pt x="192" y="101"/>
                </a:cubicBezTo>
                <a:cubicBezTo>
                  <a:pt x="192" y="101"/>
                  <a:pt x="199" y="107"/>
                  <a:pt x="188" y="1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4" name="Google Shape;5964;p25"/>
          <p:cNvSpPr/>
          <p:nvPr/>
        </p:nvSpPr>
        <p:spPr>
          <a:xfrm>
            <a:off x="5454650" y="3414713"/>
            <a:ext cx="188913" cy="176213"/>
          </a:xfrm>
          <a:custGeom>
            <a:rect b="b" l="l" r="r" t="t"/>
            <a:pathLst>
              <a:path extrusionOk="0" h="183" w="196">
                <a:moveTo>
                  <a:pt x="97" y="183"/>
                </a:moveTo>
                <a:cubicBezTo>
                  <a:pt x="90" y="183"/>
                  <a:pt x="82" y="181"/>
                  <a:pt x="75" y="178"/>
                </a:cubicBezTo>
                <a:cubicBezTo>
                  <a:pt x="75" y="178"/>
                  <a:pt x="75" y="178"/>
                  <a:pt x="75" y="178"/>
                </a:cubicBezTo>
                <a:cubicBezTo>
                  <a:pt x="73" y="176"/>
                  <a:pt x="25" y="134"/>
                  <a:pt x="21" y="130"/>
                </a:cubicBezTo>
                <a:cubicBezTo>
                  <a:pt x="17" y="126"/>
                  <a:pt x="0" y="100"/>
                  <a:pt x="15" y="79"/>
                </a:cubicBezTo>
                <a:cubicBezTo>
                  <a:pt x="30" y="58"/>
                  <a:pt x="77" y="5"/>
                  <a:pt x="78" y="4"/>
                </a:cubicBezTo>
                <a:cubicBezTo>
                  <a:pt x="78" y="4"/>
                  <a:pt x="81" y="0"/>
                  <a:pt x="87" y="0"/>
                </a:cubicBezTo>
                <a:cubicBezTo>
                  <a:pt x="90" y="0"/>
                  <a:pt x="94" y="2"/>
                  <a:pt x="98" y="4"/>
                </a:cubicBezTo>
                <a:cubicBezTo>
                  <a:pt x="110" y="13"/>
                  <a:pt x="113" y="21"/>
                  <a:pt x="114" y="22"/>
                </a:cubicBezTo>
                <a:cubicBezTo>
                  <a:pt x="114" y="22"/>
                  <a:pt x="115" y="23"/>
                  <a:pt x="115" y="25"/>
                </a:cubicBezTo>
                <a:cubicBezTo>
                  <a:pt x="115" y="27"/>
                  <a:pt x="113" y="30"/>
                  <a:pt x="110" y="34"/>
                </a:cubicBezTo>
                <a:cubicBezTo>
                  <a:pt x="102" y="41"/>
                  <a:pt x="58" y="85"/>
                  <a:pt x="56" y="87"/>
                </a:cubicBezTo>
                <a:cubicBezTo>
                  <a:pt x="56" y="88"/>
                  <a:pt x="51" y="98"/>
                  <a:pt x="56" y="107"/>
                </a:cubicBezTo>
                <a:cubicBezTo>
                  <a:pt x="63" y="116"/>
                  <a:pt x="88" y="137"/>
                  <a:pt x="88" y="137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88" y="137"/>
                  <a:pt x="93" y="140"/>
                  <a:pt x="97" y="140"/>
                </a:cubicBezTo>
                <a:cubicBezTo>
                  <a:pt x="100" y="140"/>
                  <a:pt x="102" y="139"/>
                  <a:pt x="104" y="137"/>
                </a:cubicBezTo>
                <a:cubicBezTo>
                  <a:pt x="110" y="132"/>
                  <a:pt x="160" y="81"/>
                  <a:pt x="160" y="81"/>
                </a:cubicBezTo>
                <a:cubicBezTo>
                  <a:pt x="160" y="81"/>
                  <a:pt x="165" y="78"/>
                  <a:pt x="170" y="78"/>
                </a:cubicBezTo>
                <a:cubicBezTo>
                  <a:pt x="173" y="78"/>
                  <a:pt x="175" y="79"/>
                  <a:pt x="178" y="81"/>
                </a:cubicBezTo>
                <a:cubicBezTo>
                  <a:pt x="185" y="88"/>
                  <a:pt x="193" y="97"/>
                  <a:pt x="193" y="97"/>
                </a:cubicBezTo>
                <a:cubicBezTo>
                  <a:pt x="194" y="97"/>
                  <a:pt x="196" y="99"/>
                  <a:pt x="196" y="102"/>
                </a:cubicBezTo>
                <a:cubicBezTo>
                  <a:pt x="196" y="105"/>
                  <a:pt x="194" y="108"/>
                  <a:pt x="190" y="11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17" y="183"/>
                  <a:pt x="97" y="183"/>
                </a:cubicBezTo>
                <a:close/>
                <a:moveTo>
                  <a:pt x="76" y="177"/>
                </a:moveTo>
                <a:cubicBezTo>
                  <a:pt x="83" y="180"/>
                  <a:pt x="90" y="181"/>
                  <a:pt x="97" y="181"/>
                </a:cubicBezTo>
                <a:cubicBezTo>
                  <a:pt x="116" y="181"/>
                  <a:pt x="128" y="171"/>
                  <a:pt x="128" y="171"/>
                </a:cubicBezTo>
                <a:cubicBezTo>
                  <a:pt x="189" y="110"/>
                  <a:pt x="189" y="110"/>
                  <a:pt x="189" y="110"/>
                </a:cubicBezTo>
                <a:cubicBezTo>
                  <a:pt x="193" y="107"/>
                  <a:pt x="195" y="105"/>
                  <a:pt x="195" y="102"/>
                </a:cubicBezTo>
                <a:cubicBezTo>
                  <a:pt x="195" y="99"/>
                  <a:pt x="193" y="98"/>
                  <a:pt x="193" y="98"/>
                </a:cubicBezTo>
                <a:cubicBezTo>
                  <a:pt x="193" y="98"/>
                  <a:pt x="184" y="89"/>
                  <a:pt x="177" y="82"/>
                </a:cubicBezTo>
                <a:cubicBezTo>
                  <a:pt x="175" y="80"/>
                  <a:pt x="172" y="79"/>
                  <a:pt x="170" y="79"/>
                </a:cubicBezTo>
                <a:cubicBezTo>
                  <a:pt x="165" y="79"/>
                  <a:pt x="161" y="82"/>
                  <a:pt x="161" y="82"/>
                </a:cubicBezTo>
                <a:cubicBezTo>
                  <a:pt x="161" y="82"/>
                  <a:pt x="111" y="132"/>
                  <a:pt x="105" y="138"/>
                </a:cubicBezTo>
                <a:cubicBezTo>
                  <a:pt x="103" y="140"/>
                  <a:pt x="100" y="141"/>
                  <a:pt x="97" y="141"/>
                </a:cubicBezTo>
                <a:cubicBezTo>
                  <a:pt x="93" y="141"/>
                  <a:pt x="88" y="138"/>
                  <a:pt x="88" y="138"/>
                </a:cubicBezTo>
                <a:cubicBezTo>
                  <a:pt x="87" y="137"/>
                  <a:pt x="62" y="117"/>
                  <a:pt x="55" y="108"/>
                </a:cubicBezTo>
                <a:cubicBezTo>
                  <a:pt x="49" y="98"/>
                  <a:pt x="55" y="87"/>
                  <a:pt x="55" y="87"/>
                </a:cubicBezTo>
                <a:cubicBezTo>
                  <a:pt x="55" y="86"/>
                  <a:pt x="55" y="86"/>
                  <a:pt x="55" y="86"/>
                </a:cubicBezTo>
                <a:cubicBezTo>
                  <a:pt x="55" y="86"/>
                  <a:pt x="101" y="40"/>
                  <a:pt x="109" y="33"/>
                </a:cubicBezTo>
                <a:cubicBezTo>
                  <a:pt x="113" y="29"/>
                  <a:pt x="114" y="26"/>
                  <a:pt x="113" y="25"/>
                </a:cubicBezTo>
                <a:cubicBezTo>
                  <a:pt x="113" y="24"/>
                  <a:pt x="113" y="23"/>
                  <a:pt x="113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22"/>
                  <a:pt x="110" y="14"/>
                  <a:pt x="97" y="5"/>
                </a:cubicBezTo>
                <a:cubicBezTo>
                  <a:pt x="94" y="3"/>
                  <a:pt x="90" y="1"/>
                  <a:pt x="87" y="1"/>
                </a:cubicBezTo>
                <a:cubicBezTo>
                  <a:pt x="82" y="1"/>
                  <a:pt x="79" y="5"/>
                  <a:pt x="79" y="5"/>
                </a:cubicBezTo>
                <a:cubicBezTo>
                  <a:pt x="78" y="6"/>
                  <a:pt x="31" y="59"/>
                  <a:pt x="16" y="80"/>
                </a:cubicBezTo>
                <a:cubicBezTo>
                  <a:pt x="1" y="100"/>
                  <a:pt x="18" y="125"/>
                  <a:pt x="22" y="129"/>
                </a:cubicBezTo>
                <a:cubicBezTo>
                  <a:pt x="26" y="133"/>
                  <a:pt x="73" y="175"/>
                  <a:pt x="76" y="17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5" name="Google Shape;5965;p25"/>
          <p:cNvSpPr/>
          <p:nvPr/>
        </p:nvSpPr>
        <p:spPr>
          <a:xfrm>
            <a:off x="5549900" y="3390900"/>
            <a:ext cx="115888" cy="115888"/>
          </a:xfrm>
          <a:custGeom>
            <a:rect b="b" l="l" r="r" t="t"/>
            <a:pathLst>
              <a:path extrusionOk="0" h="121" w="121">
                <a:moveTo>
                  <a:pt x="118" y="20"/>
                </a:moveTo>
                <a:cubicBezTo>
                  <a:pt x="121" y="23"/>
                  <a:pt x="121" y="28"/>
                  <a:pt x="118" y="30"/>
                </a:cubicBezTo>
                <a:cubicBezTo>
                  <a:pt x="30" y="118"/>
                  <a:pt x="30" y="118"/>
                  <a:pt x="30" y="118"/>
                </a:cubicBezTo>
                <a:cubicBezTo>
                  <a:pt x="27" y="121"/>
                  <a:pt x="23" y="121"/>
                  <a:pt x="20" y="118"/>
                </a:cubicBezTo>
                <a:cubicBezTo>
                  <a:pt x="3" y="101"/>
                  <a:pt x="3" y="101"/>
                  <a:pt x="3" y="101"/>
                </a:cubicBezTo>
                <a:cubicBezTo>
                  <a:pt x="0" y="98"/>
                  <a:pt x="0" y="94"/>
                  <a:pt x="3" y="91"/>
                </a:cubicBezTo>
                <a:cubicBezTo>
                  <a:pt x="91" y="3"/>
                  <a:pt x="91" y="3"/>
                  <a:pt x="91" y="3"/>
                </a:cubicBezTo>
                <a:cubicBezTo>
                  <a:pt x="94" y="0"/>
                  <a:pt x="98" y="0"/>
                  <a:pt x="101" y="3"/>
                </a:cubicBezTo>
                <a:lnTo>
                  <a:pt x="118" y="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6" name="Google Shape;5966;p25"/>
          <p:cNvSpPr/>
          <p:nvPr/>
        </p:nvSpPr>
        <p:spPr>
          <a:xfrm>
            <a:off x="5549900" y="3390900"/>
            <a:ext cx="115888" cy="115888"/>
          </a:xfrm>
          <a:custGeom>
            <a:rect b="b" l="l" r="r" t="t"/>
            <a:pathLst>
              <a:path extrusionOk="0" h="120" w="121">
                <a:moveTo>
                  <a:pt x="25" y="120"/>
                </a:moveTo>
                <a:cubicBezTo>
                  <a:pt x="23" y="120"/>
                  <a:pt x="21" y="119"/>
                  <a:pt x="20" y="117"/>
                </a:cubicBezTo>
                <a:cubicBezTo>
                  <a:pt x="3" y="101"/>
                  <a:pt x="3" y="101"/>
                  <a:pt x="3" y="101"/>
                </a:cubicBezTo>
                <a:cubicBezTo>
                  <a:pt x="1" y="99"/>
                  <a:pt x="0" y="97"/>
                  <a:pt x="0" y="95"/>
                </a:cubicBezTo>
                <a:cubicBezTo>
                  <a:pt x="0" y="93"/>
                  <a:pt x="1" y="91"/>
                  <a:pt x="3" y="89"/>
                </a:cubicBezTo>
                <a:cubicBezTo>
                  <a:pt x="90" y="2"/>
                  <a:pt x="90" y="2"/>
                  <a:pt x="90" y="2"/>
                </a:cubicBezTo>
                <a:cubicBezTo>
                  <a:pt x="92" y="0"/>
                  <a:pt x="94" y="0"/>
                  <a:pt x="96" y="0"/>
                </a:cubicBezTo>
                <a:cubicBezTo>
                  <a:pt x="98" y="0"/>
                  <a:pt x="100" y="0"/>
                  <a:pt x="102" y="2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21" y="22"/>
                  <a:pt x="121" y="27"/>
                  <a:pt x="118" y="30"/>
                </a:cubicBezTo>
                <a:cubicBezTo>
                  <a:pt x="31" y="117"/>
                  <a:pt x="31" y="117"/>
                  <a:pt x="31" y="117"/>
                </a:cubicBezTo>
                <a:cubicBezTo>
                  <a:pt x="29" y="119"/>
                  <a:pt x="27" y="120"/>
                  <a:pt x="25" y="120"/>
                </a:cubicBezTo>
                <a:close/>
                <a:moveTo>
                  <a:pt x="96" y="1"/>
                </a:moveTo>
                <a:cubicBezTo>
                  <a:pt x="94" y="1"/>
                  <a:pt x="93" y="2"/>
                  <a:pt x="91" y="3"/>
                </a:cubicBezTo>
                <a:cubicBezTo>
                  <a:pt x="4" y="90"/>
                  <a:pt x="4" y="90"/>
                  <a:pt x="4" y="90"/>
                </a:cubicBezTo>
                <a:cubicBezTo>
                  <a:pt x="2" y="92"/>
                  <a:pt x="2" y="93"/>
                  <a:pt x="2" y="95"/>
                </a:cubicBezTo>
                <a:cubicBezTo>
                  <a:pt x="2" y="97"/>
                  <a:pt x="2" y="99"/>
                  <a:pt x="4" y="100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2" y="118"/>
                  <a:pt x="23" y="118"/>
                  <a:pt x="25" y="118"/>
                </a:cubicBezTo>
                <a:cubicBezTo>
                  <a:pt x="27" y="118"/>
                  <a:pt x="29" y="118"/>
                  <a:pt x="30" y="116"/>
                </a:cubicBezTo>
                <a:cubicBezTo>
                  <a:pt x="117" y="29"/>
                  <a:pt x="117" y="29"/>
                  <a:pt x="117" y="29"/>
                </a:cubicBezTo>
                <a:cubicBezTo>
                  <a:pt x="120" y="26"/>
                  <a:pt x="120" y="22"/>
                  <a:pt x="117" y="19"/>
                </a:cubicBezTo>
                <a:cubicBezTo>
                  <a:pt x="101" y="3"/>
                  <a:pt x="101" y="3"/>
                  <a:pt x="101" y="3"/>
                </a:cubicBezTo>
                <a:cubicBezTo>
                  <a:pt x="99" y="2"/>
                  <a:pt x="98" y="1"/>
                  <a:pt x="96" y="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7" name="Google Shape;5967;p25"/>
          <p:cNvSpPr/>
          <p:nvPr/>
        </p:nvSpPr>
        <p:spPr>
          <a:xfrm>
            <a:off x="5962650" y="2847975"/>
            <a:ext cx="95250" cy="266700"/>
          </a:xfrm>
          <a:custGeom>
            <a:rect b="b" l="l" r="r" t="t"/>
            <a:pathLst>
              <a:path extrusionOk="0" h="276" w="98">
                <a:moveTo>
                  <a:pt x="98" y="246"/>
                </a:moveTo>
                <a:cubicBezTo>
                  <a:pt x="98" y="263"/>
                  <a:pt x="84" y="276"/>
                  <a:pt x="68" y="276"/>
                </a:cubicBezTo>
                <a:cubicBezTo>
                  <a:pt x="29" y="276"/>
                  <a:pt x="29" y="276"/>
                  <a:pt x="29" y="276"/>
                </a:cubicBezTo>
                <a:cubicBezTo>
                  <a:pt x="13" y="276"/>
                  <a:pt x="0" y="263"/>
                  <a:pt x="0" y="24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4" y="0"/>
                  <a:pt x="98" y="13"/>
                  <a:pt x="98" y="29"/>
                </a:cubicBezTo>
                <a:lnTo>
                  <a:pt x="98" y="2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8" name="Google Shape;5968;p25"/>
          <p:cNvSpPr/>
          <p:nvPr/>
        </p:nvSpPr>
        <p:spPr>
          <a:xfrm>
            <a:off x="6096000" y="2847975"/>
            <a:ext cx="95250" cy="266700"/>
          </a:xfrm>
          <a:custGeom>
            <a:rect b="b" l="l" r="r" t="t"/>
            <a:pathLst>
              <a:path extrusionOk="0" h="276" w="98">
                <a:moveTo>
                  <a:pt x="98" y="246"/>
                </a:moveTo>
                <a:cubicBezTo>
                  <a:pt x="98" y="263"/>
                  <a:pt x="85" y="276"/>
                  <a:pt x="69" y="276"/>
                </a:cubicBezTo>
                <a:cubicBezTo>
                  <a:pt x="30" y="276"/>
                  <a:pt x="30" y="276"/>
                  <a:pt x="30" y="276"/>
                </a:cubicBezTo>
                <a:cubicBezTo>
                  <a:pt x="14" y="276"/>
                  <a:pt x="0" y="263"/>
                  <a:pt x="0" y="24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5" y="0"/>
                  <a:pt x="98" y="13"/>
                  <a:pt x="98" y="29"/>
                </a:cubicBezTo>
                <a:lnTo>
                  <a:pt x="98" y="2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9" name="Google Shape;5969;p25"/>
          <p:cNvSpPr/>
          <p:nvPr/>
        </p:nvSpPr>
        <p:spPr>
          <a:xfrm>
            <a:off x="3170238" y="4708525"/>
            <a:ext cx="293688" cy="269875"/>
          </a:xfrm>
          <a:custGeom>
            <a:rect b="b" l="l" r="r" t="t"/>
            <a:pathLst>
              <a:path extrusionOk="0" h="170" w="185">
                <a:moveTo>
                  <a:pt x="0" y="79"/>
                </a:moveTo>
                <a:lnTo>
                  <a:pt x="40" y="79"/>
                </a:lnTo>
                <a:lnTo>
                  <a:pt x="70" y="116"/>
                </a:lnTo>
                <a:lnTo>
                  <a:pt x="142" y="0"/>
                </a:lnTo>
                <a:lnTo>
                  <a:pt x="185" y="0"/>
                </a:lnTo>
                <a:lnTo>
                  <a:pt x="82" y="170"/>
                </a:lnTo>
                <a:lnTo>
                  <a:pt x="62" y="170"/>
                </a:lnTo>
                <a:lnTo>
                  <a:pt x="0" y="7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0" name="Google Shape;5970;p25"/>
          <p:cNvSpPr/>
          <p:nvPr/>
        </p:nvSpPr>
        <p:spPr>
          <a:xfrm>
            <a:off x="3170238" y="4708525"/>
            <a:ext cx="295275" cy="269875"/>
          </a:xfrm>
          <a:custGeom>
            <a:rect b="b" l="l" r="r" t="t"/>
            <a:pathLst>
              <a:path extrusionOk="0" h="170" w="186">
                <a:moveTo>
                  <a:pt x="82" y="170"/>
                </a:moveTo>
                <a:lnTo>
                  <a:pt x="62" y="170"/>
                </a:lnTo>
                <a:lnTo>
                  <a:pt x="62" y="170"/>
                </a:lnTo>
                <a:lnTo>
                  <a:pt x="0" y="79"/>
                </a:lnTo>
                <a:lnTo>
                  <a:pt x="40" y="79"/>
                </a:lnTo>
                <a:lnTo>
                  <a:pt x="40" y="79"/>
                </a:lnTo>
                <a:lnTo>
                  <a:pt x="70" y="116"/>
                </a:lnTo>
                <a:lnTo>
                  <a:pt x="142" y="0"/>
                </a:lnTo>
                <a:lnTo>
                  <a:pt x="186" y="0"/>
                </a:lnTo>
                <a:lnTo>
                  <a:pt x="185" y="0"/>
                </a:lnTo>
                <a:lnTo>
                  <a:pt x="82" y="170"/>
                </a:lnTo>
                <a:close/>
                <a:moveTo>
                  <a:pt x="62" y="170"/>
                </a:moveTo>
                <a:lnTo>
                  <a:pt x="82" y="170"/>
                </a:lnTo>
                <a:lnTo>
                  <a:pt x="184" y="1"/>
                </a:lnTo>
                <a:lnTo>
                  <a:pt x="142" y="1"/>
                </a:lnTo>
                <a:lnTo>
                  <a:pt x="70" y="117"/>
                </a:lnTo>
                <a:lnTo>
                  <a:pt x="69" y="117"/>
                </a:lnTo>
                <a:lnTo>
                  <a:pt x="40" y="79"/>
                </a:lnTo>
                <a:lnTo>
                  <a:pt x="1" y="79"/>
                </a:lnTo>
                <a:lnTo>
                  <a:pt x="62" y="17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1" name="Google Shape;5971;p25"/>
          <p:cNvSpPr/>
          <p:nvPr/>
        </p:nvSpPr>
        <p:spPr>
          <a:xfrm>
            <a:off x="887413" y="2368550"/>
            <a:ext cx="200025" cy="314325"/>
          </a:xfrm>
          <a:custGeom>
            <a:rect b="b" l="l" r="r" t="t"/>
            <a:pathLst>
              <a:path extrusionOk="0" h="198" w="126">
                <a:moveTo>
                  <a:pt x="0" y="26"/>
                </a:moveTo>
                <a:lnTo>
                  <a:pt x="26" y="0"/>
                </a:lnTo>
                <a:lnTo>
                  <a:pt x="126" y="99"/>
                </a:lnTo>
                <a:lnTo>
                  <a:pt x="28" y="198"/>
                </a:lnTo>
                <a:lnTo>
                  <a:pt x="0" y="170"/>
                </a:lnTo>
                <a:lnTo>
                  <a:pt x="69" y="101"/>
                </a:lnTo>
                <a:lnTo>
                  <a:pt x="72" y="98"/>
                </a:lnTo>
                <a:lnTo>
                  <a:pt x="0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2" name="Google Shape;5972;p25"/>
          <p:cNvSpPr/>
          <p:nvPr/>
        </p:nvSpPr>
        <p:spPr>
          <a:xfrm>
            <a:off x="4141788" y="1493838"/>
            <a:ext cx="192088" cy="315913"/>
          </a:xfrm>
          <a:custGeom>
            <a:rect b="b" l="l" r="r" t="t"/>
            <a:pathLst>
              <a:path extrusionOk="0" h="328" w="200">
                <a:moveTo>
                  <a:pt x="187" y="53"/>
                </a:moveTo>
                <a:cubicBezTo>
                  <a:pt x="187" y="53"/>
                  <a:pt x="200" y="40"/>
                  <a:pt x="180" y="20"/>
                </a:cubicBezTo>
                <a:cubicBezTo>
                  <a:pt x="160" y="0"/>
                  <a:pt x="146" y="11"/>
                  <a:pt x="146" y="11"/>
                </a:cubicBezTo>
                <a:cubicBezTo>
                  <a:pt x="13" y="146"/>
                  <a:pt x="13" y="146"/>
                  <a:pt x="13" y="146"/>
                </a:cubicBezTo>
                <a:cubicBezTo>
                  <a:pt x="13" y="146"/>
                  <a:pt x="0" y="158"/>
                  <a:pt x="0" y="164"/>
                </a:cubicBezTo>
                <a:cubicBezTo>
                  <a:pt x="0" y="170"/>
                  <a:pt x="13" y="182"/>
                  <a:pt x="13" y="182"/>
                </a:cubicBezTo>
                <a:cubicBezTo>
                  <a:pt x="141" y="317"/>
                  <a:pt x="141" y="317"/>
                  <a:pt x="141" y="317"/>
                </a:cubicBezTo>
                <a:cubicBezTo>
                  <a:pt x="141" y="317"/>
                  <a:pt x="158" y="328"/>
                  <a:pt x="178" y="308"/>
                </a:cubicBezTo>
                <a:cubicBezTo>
                  <a:pt x="197" y="289"/>
                  <a:pt x="187" y="271"/>
                  <a:pt x="187" y="271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79" y="163"/>
                  <a:pt x="79" y="163"/>
                  <a:pt x="79" y="163"/>
                </a:cubicBezTo>
                <a:lnTo>
                  <a:pt x="187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3" name="Google Shape;5973;p25"/>
          <p:cNvSpPr/>
          <p:nvPr/>
        </p:nvSpPr>
        <p:spPr>
          <a:xfrm>
            <a:off x="1755775" y="4222750"/>
            <a:ext cx="336550" cy="333375"/>
          </a:xfrm>
          <a:custGeom>
            <a:rect b="b" l="l" r="r" t="t"/>
            <a:pathLst>
              <a:path extrusionOk="0" h="346" w="350">
                <a:moveTo>
                  <a:pt x="323" y="23"/>
                </a:moveTo>
                <a:cubicBezTo>
                  <a:pt x="350" y="132"/>
                  <a:pt x="350" y="132"/>
                  <a:pt x="350" y="132"/>
                </a:cubicBezTo>
                <a:cubicBezTo>
                  <a:pt x="131" y="346"/>
                  <a:pt x="131" y="346"/>
                  <a:pt x="131" y="346"/>
                </a:cubicBezTo>
                <a:cubicBezTo>
                  <a:pt x="0" y="217"/>
                  <a:pt x="0" y="217"/>
                  <a:pt x="0" y="217"/>
                </a:cubicBezTo>
                <a:cubicBezTo>
                  <a:pt x="217" y="0"/>
                  <a:pt x="217" y="0"/>
                  <a:pt x="217" y="0"/>
                </a:cubicBezTo>
                <a:lnTo>
                  <a:pt x="323" y="23"/>
                </a:lnTo>
                <a:close/>
                <a:moveTo>
                  <a:pt x="208" y="36"/>
                </a:moveTo>
                <a:cubicBezTo>
                  <a:pt x="29" y="215"/>
                  <a:pt x="29" y="215"/>
                  <a:pt x="29" y="215"/>
                </a:cubicBezTo>
                <a:cubicBezTo>
                  <a:pt x="131" y="316"/>
                  <a:pt x="131" y="316"/>
                  <a:pt x="131" y="316"/>
                </a:cubicBezTo>
                <a:cubicBezTo>
                  <a:pt x="311" y="139"/>
                  <a:pt x="311" y="139"/>
                  <a:pt x="311" y="139"/>
                </a:cubicBezTo>
                <a:cubicBezTo>
                  <a:pt x="211" y="39"/>
                  <a:pt x="211" y="39"/>
                  <a:pt x="211" y="39"/>
                </a:cubicBezTo>
                <a:lnTo>
                  <a:pt x="208" y="36"/>
                </a:lnTo>
                <a:close/>
                <a:moveTo>
                  <a:pt x="295" y="38"/>
                </a:moveTo>
                <a:cubicBezTo>
                  <a:pt x="284" y="38"/>
                  <a:pt x="275" y="47"/>
                  <a:pt x="275" y="58"/>
                </a:cubicBezTo>
                <a:cubicBezTo>
                  <a:pt x="275" y="69"/>
                  <a:pt x="284" y="78"/>
                  <a:pt x="295" y="78"/>
                </a:cubicBezTo>
                <a:cubicBezTo>
                  <a:pt x="306" y="78"/>
                  <a:pt x="314" y="69"/>
                  <a:pt x="314" y="58"/>
                </a:cubicBezTo>
                <a:cubicBezTo>
                  <a:pt x="314" y="47"/>
                  <a:pt x="306" y="38"/>
                  <a:pt x="295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4" name="Google Shape;5974;p25"/>
          <p:cNvSpPr/>
          <p:nvPr/>
        </p:nvSpPr>
        <p:spPr>
          <a:xfrm>
            <a:off x="3306763" y="2397125"/>
            <a:ext cx="20638" cy="87313"/>
          </a:xfrm>
          <a:custGeom>
            <a:rect b="b" l="l" r="r" t="t"/>
            <a:pathLst>
              <a:path extrusionOk="0" h="90" w="22">
                <a:moveTo>
                  <a:pt x="22" y="78"/>
                </a:moveTo>
                <a:cubicBezTo>
                  <a:pt x="22" y="85"/>
                  <a:pt x="17" y="90"/>
                  <a:pt x="11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5" y="90"/>
                  <a:pt x="0" y="85"/>
                  <a:pt x="0" y="7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lnTo>
                  <a:pt x="22" y="7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5" name="Google Shape;5975;p25"/>
          <p:cNvSpPr/>
          <p:nvPr/>
        </p:nvSpPr>
        <p:spPr>
          <a:xfrm>
            <a:off x="3306763" y="2566988"/>
            <a:ext cx="20638" cy="87313"/>
          </a:xfrm>
          <a:custGeom>
            <a:rect b="b" l="l" r="r" t="t"/>
            <a:pathLst>
              <a:path extrusionOk="0" h="90" w="22">
                <a:moveTo>
                  <a:pt x="22" y="79"/>
                </a:moveTo>
                <a:cubicBezTo>
                  <a:pt x="22" y="85"/>
                  <a:pt x="17" y="90"/>
                  <a:pt x="11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5" y="90"/>
                  <a:pt x="0" y="85"/>
                  <a:pt x="0" y="79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lnTo>
                  <a:pt x="22" y="7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6" name="Google Shape;5976;p25"/>
          <p:cNvSpPr/>
          <p:nvPr/>
        </p:nvSpPr>
        <p:spPr>
          <a:xfrm>
            <a:off x="3359150" y="2514600"/>
            <a:ext cx="85725" cy="22225"/>
          </a:xfrm>
          <a:custGeom>
            <a:rect b="b" l="l" r="r" t="t"/>
            <a:pathLst>
              <a:path extrusionOk="0" h="23" w="90">
                <a:moveTo>
                  <a:pt x="11" y="23"/>
                </a:moveTo>
                <a:cubicBezTo>
                  <a:pt x="5" y="23"/>
                  <a:pt x="0" y="18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85" y="0"/>
                  <a:pt x="90" y="6"/>
                  <a:pt x="90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0" y="18"/>
                  <a:pt x="85" y="23"/>
                  <a:pt x="79" y="23"/>
                </a:cubicBezTo>
                <a:lnTo>
                  <a:pt x="11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7" name="Google Shape;5977;p25"/>
          <p:cNvSpPr/>
          <p:nvPr/>
        </p:nvSpPr>
        <p:spPr>
          <a:xfrm>
            <a:off x="3189288" y="2514600"/>
            <a:ext cx="85725" cy="22225"/>
          </a:xfrm>
          <a:custGeom>
            <a:rect b="b" l="l" r="r" t="t"/>
            <a:pathLst>
              <a:path extrusionOk="0" h="23" w="90">
                <a:moveTo>
                  <a:pt x="11" y="23"/>
                </a:moveTo>
                <a:cubicBezTo>
                  <a:pt x="5" y="23"/>
                  <a:pt x="0" y="18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85" y="0"/>
                  <a:pt x="90" y="6"/>
                  <a:pt x="90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0" y="18"/>
                  <a:pt x="85" y="23"/>
                  <a:pt x="79" y="23"/>
                </a:cubicBezTo>
                <a:lnTo>
                  <a:pt x="11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8" name="Google Shape;5978;p25"/>
          <p:cNvSpPr/>
          <p:nvPr/>
        </p:nvSpPr>
        <p:spPr>
          <a:xfrm>
            <a:off x="3341688" y="2430463"/>
            <a:ext cx="71438" cy="69850"/>
          </a:xfrm>
          <a:custGeom>
            <a:rect b="b" l="l" r="r" t="t"/>
            <a:pathLst>
              <a:path extrusionOk="0" h="73" w="73">
                <a:moveTo>
                  <a:pt x="21" y="68"/>
                </a:moveTo>
                <a:cubicBezTo>
                  <a:pt x="16" y="73"/>
                  <a:pt x="9" y="73"/>
                  <a:pt x="4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57"/>
                  <a:pt x="4" y="52"/>
                </a:cubicBezTo>
                <a:cubicBezTo>
                  <a:pt x="52" y="5"/>
                  <a:pt x="52" y="5"/>
                  <a:pt x="52" y="5"/>
                </a:cubicBezTo>
                <a:cubicBezTo>
                  <a:pt x="57" y="0"/>
                  <a:pt x="64" y="0"/>
                  <a:pt x="68" y="5"/>
                </a:cubicBezTo>
                <a:cubicBezTo>
                  <a:pt x="68" y="5"/>
                  <a:pt x="68" y="5"/>
                  <a:pt x="68" y="5"/>
                </a:cubicBezTo>
                <a:cubicBezTo>
                  <a:pt x="73" y="9"/>
                  <a:pt x="73" y="16"/>
                  <a:pt x="68" y="21"/>
                </a:cubicBezTo>
                <a:lnTo>
                  <a:pt x="21" y="6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9" name="Google Shape;5979;p25"/>
          <p:cNvSpPr/>
          <p:nvPr/>
        </p:nvSpPr>
        <p:spPr>
          <a:xfrm>
            <a:off x="3221038" y="2551113"/>
            <a:ext cx="71438" cy="69850"/>
          </a:xfrm>
          <a:custGeom>
            <a:rect b="b" l="l" r="r" t="t"/>
            <a:pathLst>
              <a:path extrusionOk="0" h="72" w="73">
                <a:moveTo>
                  <a:pt x="21" y="68"/>
                </a:moveTo>
                <a:cubicBezTo>
                  <a:pt x="16" y="72"/>
                  <a:pt x="9" y="72"/>
                  <a:pt x="5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0" y="64"/>
                  <a:pt x="0" y="56"/>
                  <a:pt x="5" y="52"/>
                </a:cubicBezTo>
                <a:cubicBezTo>
                  <a:pt x="52" y="4"/>
                  <a:pt x="52" y="4"/>
                  <a:pt x="52" y="4"/>
                </a:cubicBezTo>
                <a:cubicBezTo>
                  <a:pt x="57" y="0"/>
                  <a:pt x="64" y="0"/>
                  <a:pt x="69" y="4"/>
                </a:cubicBezTo>
                <a:cubicBezTo>
                  <a:pt x="69" y="4"/>
                  <a:pt x="69" y="4"/>
                  <a:pt x="69" y="4"/>
                </a:cubicBezTo>
                <a:cubicBezTo>
                  <a:pt x="73" y="9"/>
                  <a:pt x="73" y="16"/>
                  <a:pt x="69" y="20"/>
                </a:cubicBezTo>
                <a:lnTo>
                  <a:pt x="21" y="6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0" name="Google Shape;5980;p25"/>
          <p:cNvSpPr/>
          <p:nvPr/>
        </p:nvSpPr>
        <p:spPr>
          <a:xfrm>
            <a:off x="3341688" y="2551113"/>
            <a:ext cx="71438" cy="69850"/>
          </a:xfrm>
          <a:custGeom>
            <a:rect b="b" l="l" r="r" t="t"/>
            <a:pathLst>
              <a:path extrusionOk="0" h="72" w="73">
                <a:moveTo>
                  <a:pt x="4" y="20"/>
                </a:moveTo>
                <a:cubicBezTo>
                  <a:pt x="0" y="16"/>
                  <a:pt x="0" y="9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9" y="0"/>
                  <a:pt x="16" y="0"/>
                  <a:pt x="21" y="4"/>
                </a:cubicBezTo>
                <a:cubicBezTo>
                  <a:pt x="68" y="52"/>
                  <a:pt x="68" y="52"/>
                  <a:pt x="68" y="52"/>
                </a:cubicBezTo>
                <a:cubicBezTo>
                  <a:pt x="73" y="56"/>
                  <a:pt x="73" y="64"/>
                  <a:pt x="68" y="68"/>
                </a:cubicBezTo>
                <a:cubicBezTo>
                  <a:pt x="68" y="68"/>
                  <a:pt x="68" y="68"/>
                  <a:pt x="68" y="68"/>
                </a:cubicBezTo>
                <a:cubicBezTo>
                  <a:pt x="64" y="72"/>
                  <a:pt x="57" y="72"/>
                  <a:pt x="52" y="68"/>
                </a:cubicBezTo>
                <a:lnTo>
                  <a:pt x="4" y="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1" name="Google Shape;5981;p25"/>
          <p:cNvSpPr/>
          <p:nvPr/>
        </p:nvSpPr>
        <p:spPr>
          <a:xfrm>
            <a:off x="3221038" y="2430463"/>
            <a:ext cx="71438" cy="69850"/>
          </a:xfrm>
          <a:custGeom>
            <a:rect b="b" l="l" r="r" t="t"/>
            <a:pathLst>
              <a:path extrusionOk="0" h="73" w="73">
                <a:moveTo>
                  <a:pt x="5" y="21"/>
                </a:moveTo>
                <a:cubicBezTo>
                  <a:pt x="0" y="16"/>
                  <a:pt x="0" y="9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9" y="0"/>
                  <a:pt x="16" y="0"/>
                  <a:pt x="21" y="5"/>
                </a:cubicBezTo>
                <a:cubicBezTo>
                  <a:pt x="69" y="52"/>
                  <a:pt x="69" y="52"/>
                  <a:pt x="69" y="52"/>
                </a:cubicBezTo>
                <a:cubicBezTo>
                  <a:pt x="73" y="57"/>
                  <a:pt x="73" y="64"/>
                  <a:pt x="69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4" y="73"/>
                  <a:pt x="57" y="73"/>
                  <a:pt x="52" y="68"/>
                </a:cubicBezTo>
                <a:lnTo>
                  <a:pt x="5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2" name="Google Shape;5982;p25"/>
          <p:cNvSpPr/>
          <p:nvPr/>
        </p:nvSpPr>
        <p:spPr>
          <a:xfrm>
            <a:off x="795338" y="4733925"/>
            <a:ext cx="385763" cy="217488"/>
          </a:xfrm>
          <a:custGeom>
            <a:rect b="b" l="l" r="r" t="t"/>
            <a:pathLst>
              <a:path extrusionOk="0" h="226" w="401">
                <a:moveTo>
                  <a:pt x="0" y="113"/>
                </a:moveTo>
                <a:cubicBezTo>
                  <a:pt x="0" y="113"/>
                  <a:pt x="17" y="122"/>
                  <a:pt x="40" y="123"/>
                </a:cubicBezTo>
                <a:cubicBezTo>
                  <a:pt x="40" y="123"/>
                  <a:pt x="51" y="126"/>
                  <a:pt x="45" y="118"/>
                </a:cubicBezTo>
                <a:cubicBezTo>
                  <a:pt x="40" y="109"/>
                  <a:pt x="32" y="111"/>
                  <a:pt x="32" y="111"/>
                </a:cubicBezTo>
                <a:cubicBezTo>
                  <a:pt x="32" y="111"/>
                  <a:pt x="82" y="25"/>
                  <a:pt x="120" y="14"/>
                </a:cubicBezTo>
                <a:cubicBezTo>
                  <a:pt x="157" y="3"/>
                  <a:pt x="216" y="0"/>
                  <a:pt x="252" y="43"/>
                </a:cubicBezTo>
                <a:cubicBezTo>
                  <a:pt x="289" y="85"/>
                  <a:pt x="275" y="84"/>
                  <a:pt x="311" y="92"/>
                </a:cubicBezTo>
                <a:cubicBezTo>
                  <a:pt x="311" y="92"/>
                  <a:pt x="317" y="93"/>
                  <a:pt x="306" y="103"/>
                </a:cubicBezTo>
                <a:cubicBezTo>
                  <a:pt x="306" y="103"/>
                  <a:pt x="299" y="109"/>
                  <a:pt x="307" y="106"/>
                </a:cubicBezTo>
                <a:cubicBezTo>
                  <a:pt x="314" y="104"/>
                  <a:pt x="340" y="92"/>
                  <a:pt x="346" y="85"/>
                </a:cubicBezTo>
                <a:cubicBezTo>
                  <a:pt x="352" y="79"/>
                  <a:pt x="371" y="72"/>
                  <a:pt x="385" y="85"/>
                </a:cubicBezTo>
                <a:cubicBezTo>
                  <a:pt x="399" y="97"/>
                  <a:pt x="401" y="100"/>
                  <a:pt x="398" y="107"/>
                </a:cubicBezTo>
                <a:cubicBezTo>
                  <a:pt x="395" y="114"/>
                  <a:pt x="393" y="123"/>
                  <a:pt x="366" y="133"/>
                </a:cubicBezTo>
                <a:cubicBezTo>
                  <a:pt x="339" y="143"/>
                  <a:pt x="295" y="153"/>
                  <a:pt x="294" y="153"/>
                </a:cubicBezTo>
                <a:cubicBezTo>
                  <a:pt x="293" y="153"/>
                  <a:pt x="308" y="161"/>
                  <a:pt x="346" y="173"/>
                </a:cubicBezTo>
                <a:cubicBezTo>
                  <a:pt x="346" y="173"/>
                  <a:pt x="322" y="199"/>
                  <a:pt x="321" y="199"/>
                </a:cubicBezTo>
                <a:cubicBezTo>
                  <a:pt x="320" y="199"/>
                  <a:pt x="276" y="167"/>
                  <a:pt x="273" y="164"/>
                </a:cubicBezTo>
                <a:cubicBezTo>
                  <a:pt x="270" y="160"/>
                  <a:pt x="254" y="156"/>
                  <a:pt x="247" y="171"/>
                </a:cubicBezTo>
                <a:cubicBezTo>
                  <a:pt x="241" y="185"/>
                  <a:pt x="253" y="191"/>
                  <a:pt x="253" y="191"/>
                </a:cubicBezTo>
                <a:cubicBezTo>
                  <a:pt x="253" y="191"/>
                  <a:pt x="272" y="193"/>
                  <a:pt x="265" y="203"/>
                </a:cubicBezTo>
                <a:cubicBezTo>
                  <a:pt x="257" y="214"/>
                  <a:pt x="243" y="226"/>
                  <a:pt x="223" y="218"/>
                </a:cubicBezTo>
                <a:cubicBezTo>
                  <a:pt x="203" y="209"/>
                  <a:pt x="208" y="196"/>
                  <a:pt x="211" y="187"/>
                </a:cubicBezTo>
                <a:cubicBezTo>
                  <a:pt x="214" y="178"/>
                  <a:pt x="217" y="171"/>
                  <a:pt x="215" y="168"/>
                </a:cubicBezTo>
                <a:cubicBezTo>
                  <a:pt x="213" y="165"/>
                  <a:pt x="215" y="166"/>
                  <a:pt x="215" y="166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4" y="167"/>
                  <a:pt x="141" y="187"/>
                  <a:pt x="152" y="191"/>
                </a:cubicBezTo>
                <a:cubicBezTo>
                  <a:pt x="163" y="195"/>
                  <a:pt x="169" y="187"/>
                  <a:pt x="169" y="195"/>
                </a:cubicBezTo>
                <a:cubicBezTo>
                  <a:pt x="170" y="202"/>
                  <a:pt x="165" y="218"/>
                  <a:pt x="141" y="214"/>
                </a:cubicBezTo>
                <a:cubicBezTo>
                  <a:pt x="117" y="209"/>
                  <a:pt x="110" y="194"/>
                  <a:pt x="111" y="162"/>
                </a:cubicBezTo>
                <a:cubicBezTo>
                  <a:pt x="99" y="162"/>
                  <a:pt x="99" y="162"/>
                  <a:pt x="99" y="162"/>
                </a:cubicBezTo>
                <a:cubicBezTo>
                  <a:pt x="99" y="162"/>
                  <a:pt x="84" y="199"/>
                  <a:pt x="61" y="200"/>
                </a:cubicBezTo>
                <a:cubicBezTo>
                  <a:pt x="38" y="200"/>
                  <a:pt x="39" y="157"/>
                  <a:pt x="54" y="155"/>
                </a:cubicBezTo>
                <a:cubicBezTo>
                  <a:pt x="70" y="154"/>
                  <a:pt x="71" y="148"/>
                  <a:pt x="69" y="143"/>
                </a:cubicBezTo>
                <a:cubicBezTo>
                  <a:pt x="66" y="139"/>
                  <a:pt x="55" y="142"/>
                  <a:pt x="53" y="133"/>
                </a:cubicBezTo>
                <a:cubicBezTo>
                  <a:pt x="53" y="133"/>
                  <a:pt x="19" y="138"/>
                  <a:pt x="0" y="1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3" name="Google Shape;5983;p25"/>
          <p:cNvSpPr/>
          <p:nvPr/>
        </p:nvSpPr>
        <p:spPr>
          <a:xfrm>
            <a:off x="3233738" y="3294063"/>
            <a:ext cx="166688" cy="312738"/>
          </a:xfrm>
          <a:custGeom>
            <a:rect b="b" l="l" r="r" t="t"/>
            <a:pathLst>
              <a:path extrusionOk="0" h="325" w="172">
                <a:moveTo>
                  <a:pt x="71" y="0"/>
                </a:moveTo>
                <a:cubicBezTo>
                  <a:pt x="102" y="0"/>
                  <a:pt x="102" y="0"/>
                  <a:pt x="102" y="0"/>
                </a:cubicBezTo>
                <a:cubicBezTo>
                  <a:pt x="102" y="203"/>
                  <a:pt x="102" y="203"/>
                  <a:pt x="102" y="203"/>
                </a:cubicBezTo>
                <a:cubicBezTo>
                  <a:pt x="102" y="203"/>
                  <a:pt x="140" y="185"/>
                  <a:pt x="172" y="188"/>
                </a:cubicBezTo>
                <a:cubicBezTo>
                  <a:pt x="172" y="188"/>
                  <a:pt x="91" y="274"/>
                  <a:pt x="87" y="325"/>
                </a:cubicBezTo>
                <a:cubicBezTo>
                  <a:pt x="87" y="325"/>
                  <a:pt x="48" y="232"/>
                  <a:pt x="0" y="191"/>
                </a:cubicBezTo>
                <a:cubicBezTo>
                  <a:pt x="0" y="191"/>
                  <a:pt x="11" y="178"/>
                  <a:pt x="70" y="206"/>
                </a:cubicBezTo>
                <a:lnTo>
                  <a:pt x="71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4" name="Google Shape;5984;p25"/>
          <p:cNvSpPr/>
          <p:nvPr/>
        </p:nvSpPr>
        <p:spPr>
          <a:xfrm>
            <a:off x="3608388" y="2824163"/>
            <a:ext cx="312738" cy="314325"/>
          </a:xfrm>
          <a:custGeom>
            <a:rect b="b" l="l" r="r" t="t"/>
            <a:pathLst>
              <a:path extrusionOk="0" h="325" w="325">
                <a:moveTo>
                  <a:pt x="267" y="267"/>
                </a:moveTo>
                <a:cubicBezTo>
                  <a:pt x="210" y="325"/>
                  <a:pt x="116" y="325"/>
                  <a:pt x="58" y="267"/>
                </a:cubicBezTo>
                <a:cubicBezTo>
                  <a:pt x="0" y="209"/>
                  <a:pt x="0" y="116"/>
                  <a:pt x="58" y="58"/>
                </a:cubicBezTo>
                <a:cubicBezTo>
                  <a:pt x="116" y="0"/>
                  <a:pt x="210" y="0"/>
                  <a:pt x="267" y="58"/>
                </a:cubicBezTo>
                <a:cubicBezTo>
                  <a:pt x="325" y="116"/>
                  <a:pt x="325" y="209"/>
                  <a:pt x="267" y="267"/>
                </a:cubicBezTo>
                <a:close/>
                <a:moveTo>
                  <a:pt x="163" y="52"/>
                </a:moveTo>
                <a:cubicBezTo>
                  <a:pt x="101" y="52"/>
                  <a:pt x="52" y="101"/>
                  <a:pt x="52" y="163"/>
                </a:cubicBezTo>
                <a:cubicBezTo>
                  <a:pt x="52" y="224"/>
                  <a:pt x="101" y="273"/>
                  <a:pt x="163" y="273"/>
                </a:cubicBezTo>
                <a:cubicBezTo>
                  <a:pt x="224" y="273"/>
                  <a:pt x="274" y="224"/>
                  <a:pt x="274" y="163"/>
                </a:cubicBezTo>
                <a:cubicBezTo>
                  <a:pt x="274" y="101"/>
                  <a:pt x="224" y="52"/>
                  <a:pt x="163" y="52"/>
                </a:cubicBezTo>
                <a:close/>
                <a:moveTo>
                  <a:pt x="177" y="163"/>
                </a:moveTo>
                <a:cubicBezTo>
                  <a:pt x="237" y="163"/>
                  <a:pt x="237" y="163"/>
                  <a:pt x="237" y="163"/>
                </a:cubicBezTo>
                <a:cubicBezTo>
                  <a:pt x="237" y="181"/>
                  <a:pt x="237" y="181"/>
                  <a:pt x="237" y="181"/>
                </a:cubicBezTo>
                <a:cubicBezTo>
                  <a:pt x="177" y="181"/>
                  <a:pt x="177" y="181"/>
                  <a:pt x="177" y="181"/>
                </a:cubicBezTo>
                <a:cubicBezTo>
                  <a:pt x="177" y="163"/>
                  <a:pt x="177" y="163"/>
                  <a:pt x="177" y="163"/>
                </a:cubicBezTo>
                <a:close/>
                <a:moveTo>
                  <a:pt x="107" y="154"/>
                </a:moveTo>
                <a:cubicBezTo>
                  <a:pt x="144" y="135"/>
                  <a:pt x="144" y="135"/>
                  <a:pt x="144" y="135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7" y="88"/>
                  <a:pt x="107" y="88"/>
                  <a:pt x="107" y="88"/>
                </a:cubicBezTo>
                <a:cubicBezTo>
                  <a:pt x="181" y="135"/>
                  <a:pt x="181" y="135"/>
                  <a:pt x="181" y="135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54"/>
                  <a:pt x="107" y="154"/>
                  <a:pt x="107" y="1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5" name="Google Shape;5985;p25"/>
          <p:cNvSpPr/>
          <p:nvPr/>
        </p:nvSpPr>
        <p:spPr>
          <a:xfrm>
            <a:off x="1296988" y="2368550"/>
            <a:ext cx="312738" cy="314325"/>
          </a:xfrm>
          <a:custGeom>
            <a:rect b="b" l="l" r="r" t="t"/>
            <a:pathLst>
              <a:path extrusionOk="0" h="325" w="325">
                <a:moveTo>
                  <a:pt x="267" y="267"/>
                </a:moveTo>
                <a:cubicBezTo>
                  <a:pt x="210" y="325"/>
                  <a:pt x="116" y="325"/>
                  <a:pt x="58" y="267"/>
                </a:cubicBezTo>
                <a:cubicBezTo>
                  <a:pt x="0" y="210"/>
                  <a:pt x="0" y="116"/>
                  <a:pt x="58" y="58"/>
                </a:cubicBezTo>
                <a:cubicBezTo>
                  <a:pt x="116" y="0"/>
                  <a:pt x="210" y="0"/>
                  <a:pt x="267" y="58"/>
                </a:cubicBezTo>
                <a:cubicBezTo>
                  <a:pt x="325" y="116"/>
                  <a:pt x="325" y="210"/>
                  <a:pt x="267" y="267"/>
                </a:cubicBezTo>
                <a:close/>
                <a:moveTo>
                  <a:pt x="151" y="70"/>
                </a:moveTo>
                <a:cubicBezTo>
                  <a:pt x="70" y="70"/>
                  <a:pt x="70" y="70"/>
                  <a:pt x="70" y="70"/>
                </a:cubicBezTo>
                <a:cubicBezTo>
                  <a:pt x="70" y="155"/>
                  <a:pt x="70" y="155"/>
                  <a:pt x="70" y="155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131" y="160"/>
                  <a:pt x="131" y="160"/>
                  <a:pt x="131" y="160"/>
                </a:cubicBezTo>
                <a:cubicBezTo>
                  <a:pt x="157" y="133"/>
                  <a:pt x="157" y="133"/>
                  <a:pt x="157" y="133"/>
                </a:cubicBezTo>
                <a:cubicBezTo>
                  <a:pt x="123" y="99"/>
                  <a:pt x="123" y="99"/>
                  <a:pt x="123" y="99"/>
                </a:cubicBezTo>
                <a:cubicBezTo>
                  <a:pt x="151" y="70"/>
                  <a:pt x="151" y="70"/>
                  <a:pt x="151" y="70"/>
                </a:cubicBezTo>
                <a:close/>
                <a:moveTo>
                  <a:pt x="133" y="164"/>
                </a:moveTo>
                <a:cubicBezTo>
                  <a:pt x="99" y="199"/>
                  <a:pt x="99" y="199"/>
                  <a:pt x="99" y="199"/>
                </a:cubicBezTo>
                <a:cubicBezTo>
                  <a:pt x="71" y="169"/>
                  <a:pt x="71" y="169"/>
                  <a:pt x="71" y="169"/>
                </a:cubicBezTo>
                <a:cubicBezTo>
                  <a:pt x="70" y="255"/>
                  <a:pt x="70" y="255"/>
                  <a:pt x="70" y="255"/>
                </a:cubicBezTo>
                <a:cubicBezTo>
                  <a:pt x="152" y="255"/>
                  <a:pt x="152" y="255"/>
                  <a:pt x="152" y="255"/>
                </a:cubicBezTo>
                <a:cubicBezTo>
                  <a:pt x="125" y="227"/>
                  <a:pt x="125" y="227"/>
                  <a:pt x="125" y="227"/>
                </a:cubicBezTo>
                <a:cubicBezTo>
                  <a:pt x="159" y="192"/>
                  <a:pt x="159" y="192"/>
                  <a:pt x="159" y="192"/>
                </a:cubicBezTo>
                <a:cubicBezTo>
                  <a:pt x="133" y="164"/>
                  <a:pt x="133" y="164"/>
                  <a:pt x="133" y="164"/>
                </a:cubicBezTo>
                <a:close/>
                <a:moveTo>
                  <a:pt x="173" y="255"/>
                </a:moveTo>
                <a:cubicBezTo>
                  <a:pt x="255" y="255"/>
                  <a:pt x="255" y="255"/>
                  <a:pt x="255" y="255"/>
                </a:cubicBezTo>
                <a:cubicBezTo>
                  <a:pt x="255" y="169"/>
                  <a:pt x="255" y="169"/>
                  <a:pt x="255" y="169"/>
                </a:cubicBezTo>
                <a:cubicBezTo>
                  <a:pt x="228" y="198"/>
                  <a:pt x="228" y="198"/>
                  <a:pt x="228" y="198"/>
                </a:cubicBezTo>
                <a:cubicBezTo>
                  <a:pt x="195" y="163"/>
                  <a:pt x="195" y="163"/>
                  <a:pt x="195" y="163"/>
                </a:cubicBezTo>
                <a:cubicBezTo>
                  <a:pt x="169" y="190"/>
                  <a:pt x="169" y="190"/>
                  <a:pt x="169" y="190"/>
                </a:cubicBezTo>
                <a:cubicBezTo>
                  <a:pt x="202" y="225"/>
                  <a:pt x="202" y="225"/>
                  <a:pt x="202" y="225"/>
                </a:cubicBezTo>
                <a:cubicBezTo>
                  <a:pt x="173" y="255"/>
                  <a:pt x="173" y="255"/>
                  <a:pt x="173" y="255"/>
                </a:cubicBezTo>
                <a:close/>
                <a:moveTo>
                  <a:pt x="254" y="73"/>
                </a:moveTo>
                <a:cubicBezTo>
                  <a:pt x="172" y="70"/>
                  <a:pt x="172" y="70"/>
                  <a:pt x="172" y="7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167" y="135"/>
                  <a:pt x="167" y="135"/>
                  <a:pt x="167" y="135"/>
                </a:cubicBezTo>
                <a:cubicBezTo>
                  <a:pt x="194" y="161"/>
                  <a:pt x="194" y="161"/>
                  <a:pt x="194" y="161"/>
                </a:cubicBezTo>
                <a:cubicBezTo>
                  <a:pt x="228" y="127"/>
                  <a:pt x="228" y="127"/>
                  <a:pt x="228" y="127"/>
                </a:cubicBezTo>
                <a:cubicBezTo>
                  <a:pt x="256" y="155"/>
                  <a:pt x="256" y="155"/>
                  <a:pt x="256" y="155"/>
                </a:cubicBezTo>
                <a:cubicBezTo>
                  <a:pt x="254" y="73"/>
                  <a:pt x="254" y="73"/>
                  <a:pt x="254" y="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6" name="Google Shape;5986;p25"/>
          <p:cNvSpPr/>
          <p:nvPr/>
        </p:nvSpPr>
        <p:spPr>
          <a:xfrm>
            <a:off x="3608388" y="1495425"/>
            <a:ext cx="312738" cy="312738"/>
          </a:xfrm>
          <a:custGeom>
            <a:rect b="b" l="l" r="r" t="t"/>
            <a:pathLst>
              <a:path extrusionOk="0" h="324" w="325">
                <a:moveTo>
                  <a:pt x="267" y="267"/>
                </a:moveTo>
                <a:cubicBezTo>
                  <a:pt x="210" y="324"/>
                  <a:pt x="116" y="324"/>
                  <a:pt x="58" y="267"/>
                </a:cubicBezTo>
                <a:cubicBezTo>
                  <a:pt x="0" y="209"/>
                  <a:pt x="0" y="115"/>
                  <a:pt x="58" y="57"/>
                </a:cubicBezTo>
                <a:cubicBezTo>
                  <a:pt x="116" y="0"/>
                  <a:pt x="210" y="0"/>
                  <a:pt x="267" y="57"/>
                </a:cubicBezTo>
                <a:cubicBezTo>
                  <a:pt x="325" y="115"/>
                  <a:pt x="325" y="209"/>
                  <a:pt x="267" y="267"/>
                </a:cubicBezTo>
                <a:close/>
                <a:moveTo>
                  <a:pt x="237" y="125"/>
                </a:moveTo>
                <a:cubicBezTo>
                  <a:pt x="237" y="84"/>
                  <a:pt x="200" y="51"/>
                  <a:pt x="154" y="51"/>
                </a:cubicBezTo>
                <a:cubicBezTo>
                  <a:pt x="108" y="51"/>
                  <a:pt x="70" y="84"/>
                  <a:pt x="70" y="125"/>
                </a:cubicBezTo>
                <a:cubicBezTo>
                  <a:pt x="70" y="140"/>
                  <a:pt x="76" y="154"/>
                  <a:pt x="84" y="166"/>
                </a:cubicBezTo>
                <a:cubicBezTo>
                  <a:pt x="83" y="215"/>
                  <a:pt x="83" y="215"/>
                  <a:pt x="83" y="215"/>
                </a:cubicBezTo>
                <a:cubicBezTo>
                  <a:pt x="122" y="193"/>
                  <a:pt x="122" y="193"/>
                  <a:pt x="122" y="193"/>
                </a:cubicBezTo>
                <a:cubicBezTo>
                  <a:pt x="132" y="197"/>
                  <a:pt x="143" y="199"/>
                  <a:pt x="154" y="199"/>
                </a:cubicBezTo>
                <a:cubicBezTo>
                  <a:pt x="196" y="199"/>
                  <a:pt x="231" y="170"/>
                  <a:pt x="236" y="134"/>
                </a:cubicBezTo>
                <a:cubicBezTo>
                  <a:pt x="236" y="137"/>
                  <a:pt x="237" y="140"/>
                  <a:pt x="237" y="144"/>
                </a:cubicBezTo>
                <a:cubicBezTo>
                  <a:pt x="237" y="184"/>
                  <a:pt x="200" y="217"/>
                  <a:pt x="154" y="217"/>
                </a:cubicBezTo>
                <a:cubicBezTo>
                  <a:pt x="143" y="217"/>
                  <a:pt x="134" y="216"/>
                  <a:pt x="125" y="213"/>
                </a:cubicBezTo>
                <a:cubicBezTo>
                  <a:pt x="139" y="227"/>
                  <a:pt x="159" y="236"/>
                  <a:pt x="181" y="236"/>
                </a:cubicBezTo>
                <a:cubicBezTo>
                  <a:pt x="186" y="236"/>
                  <a:pt x="190" y="235"/>
                  <a:pt x="195" y="235"/>
                </a:cubicBezTo>
                <a:cubicBezTo>
                  <a:pt x="237" y="254"/>
                  <a:pt x="237" y="254"/>
                  <a:pt x="237" y="254"/>
                </a:cubicBezTo>
                <a:cubicBezTo>
                  <a:pt x="235" y="216"/>
                  <a:pt x="235" y="216"/>
                  <a:pt x="235" y="216"/>
                </a:cubicBezTo>
                <a:cubicBezTo>
                  <a:pt x="247" y="204"/>
                  <a:pt x="255" y="188"/>
                  <a:pt x="255" y="171"/>
                </a:cubicBezTo>
                <a:cubicBezTo>
                  <a:pt x="255" y="155"/>
                  <a:pt x="248" y="140"/>
                  <a:pt x="236" y="128"/>
                </a:cubicBezTo>
                <a:cubicBezTo>
                  <a:pt x="236" y="127"/>
                  <a:pt x="237" y="126"/>
                  <a:pt x="237" y="1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7" name="Google Shape;5987;p25"/>
          <p:cNvSpPr/>
          <p:nvPr/>
        </p:nvSpPr>
        <p:spPr>
          <a:xfrm>
            <a:off x="2232025" y="4686300"/>
            <a:ext cx="312738" cy="314325"/>
          </a:xfrm>
          <a:custGeom>
            <a:rect b="b" l="l" r="r" t="t"/>
            <a:pathLst>
              <a:path extrusionOk="0" h="325" w="324">
                <a:moveTo>
                  <a:pt x="267" y="267"/>
                </a:moveTo>
                <a:cubicBezTo>
                  <a:pt x="209" y="325"/>
                  <a:pt x="115" y="325"/>
                  <a:pt x="57" y="267"/>
                </a:cubicBezTo>
                <a:cubicBezTo>
                  <a:pt x="0" y="209"/>
                  <a:pt x="0" y="116"/>
                  <a:pt x="57" y="58"/>
                </a:cubicBezTo>
                <a:cubicBezTo>
                  <a:pt x="115" y="0"/>
                  <a:pt x="209" y="0"/>
                  <a:pt x="267" y="58"/>
                </a:cubicBezTo>
                <a:cubicBezTo>
                  <a:pt x="324" y="116"/>
                  <a:pt x="324" y="209"/>
                  <a:pt x="267" y="267"/>
                </a:cubicBezTo>
                <a:close/>
                <a:moveTo>
                  <a:pt x="180" y="33"/>
                </a:moveTo>
                <a:cubicBezTo>
                  <a:pt x="143" y="33"/>
                  <a:pt x="143" y="33"/>
                  <a:pt x="143" y="33"/>
                </a:cubicBezTo>
                <a:cubicBezTo>
                  <a:pt x="143" y="52"/>
                  <a:pt x="143" y="52"/>
                  <a:pt x="143" y="52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80" y="33"/>
                  <a:pt x="180" y="33"/>
                  <a:pt x="180" y="33"/>
                </a:cubicBezTo>
                <a:close/>
                <a:moveTo>
                  <a:pt x="180" y="70"/>
                </a:moveTo>
                <a:cubicBezTo>
                  <a:pt x="143" y="70"/>
                  <a:pt x="143" y="70"/>
                  <a:pt x="143" y="70"/>
                </a:cubicBezTo>
                <a:cubicBezTo>
                  <a:pt x="143" y="89"/>
                  <a:pt x="143" y="89"/>
                  <a:pt x="143" y="89"/>
                </a:cubicBezTo>
                <a:cubicBezTo>
                  <a:pt x="180" y="89"/>
                  <a:pt x="180" y="89"/>
                  <a:pt x="180" y="89"/>
                </a:cubicBezTo>
                <a:cubicBezTo>
                  <a:pt x="180" y="70"/>
                  <a:pt x="180" y="70"/>
                  <a:pt x="180" y="70"/>
                </a:cubicBezTo>
                <a:close/>
                <a:moveTo>
                  <a:pt x="180" y="107"/>
                </a:moveTo>
                <a:cubicBezTo>
                  <a:pt x="143" y="107"/>
                  <a:pt x="143" y="107"/>
                  <a:pt x="143" y="107"/>
                </a:cubicBezTo>
                <a:cubicBezTo>
                  <a:pt x="143" y="126"/>
                  <a:pt x="143" y="126"/>
                  <a:pt x="143" y="126"/>
                </a:cubicBezTo>
                <a:cubicBezTo>
                  <a:pt x="180" y="126"/>
                  <a:pt x="180" y="126"/>
                  <a:pt x="180" y="126"/>
                </a:cubicBezTo>
                <a:cubicBezTo>
                  <a:pt x="180" y="107"/>
                  <a:pt x="180" y="107"/>
                  <a:pt x="180" y="107"/>
                </a:cubicBezTo>
                <a:close/>
                <a:moveTo>
                  <a:pt x="180" y="200"/>
                </a:moveTo>
                <a:cubicBezTo>
                  <a:pt x="180" y="181"/>
                  <a:pt x="180" y="181"/>
                  <a:pt x="180" y="181"/>
                </a:cubicBezTo>
                <a:cubicBezTo>
                  <a:pt x="180" y="163"/>
                  <a:pt x="180" y="163"/>
                  <a:pt x="180" y="163"/>
                </a:cubicBezTo>
                <a:cubicBezTo>
                  <a:pt x="180" y="144"/>
                  <a:pt x="180" y="144"/>
                  <a:pt x="180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43" y="163"/>
                  <a:pt x="143" y="163"/>
                  <a:pt x="143" y="163"/>
                </a:cubicBezTo>
                <a:cubicBezTo>
                  <a:pt x="143" y="181"/>
                  <a:pt x="143" y="181"/>
                  <a:pt x="143" y="181"/>
                </a:cubicBezTo>
                <a:cubicBezTo>
                  <a:pt x="143" y="200"/>
                  <a:pt x="143" y="200"/>
                  <a:pt x="143" y="200"/>
                </a:cubicBezTo>
                <a:cubicBezTo>
                  <a:pt x="143" y="218"/>
                  <a:pt x="143" y="218"/>
                  <a:pt x="143" y="218"/>
                </a:cubicBezTo>
                <a:cubicBezTo>
                  <a:pt x="180" y="218"/>
                  <a:pt x="180" y="218"/>
                  <a:pt x="180" y="218"/>
                </a:cubicBezTo>
                <a:cubicBezTo>
                  <a:pt x="180" y="200"/>
                  <a:pt x="180" y="200"/>
                  <a:pt x="180" y="20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8" name="Google Shape;5988;p25"/>
          <p:cNvSpPr/>
          <p:nvPr/>
        </p:nvSpPr>
        <p:spPr>
          <a:xfrm>
            <a:off x="4543425" y="2382838"/>
            <a:ext cx="284163" cy="285750"/>
          </a:xfrm>
          <a:custGeom>
            <a:rect b="b" l="l" r="r" t="t"/>
            <a:pathLst>
              <a:path extrusionOk="0" h="296" w="296">
                <a:moveTo>
                  <a:pt x="148" y="296"/>
                </a:moveTo>
                <a:cubicBezTo>
                  <a:pt x="66" y="296"/>
                  <a:pt x="0" y="229"/>
                  <a:pt x="0" y="148"/>
                </a:cubicBezTo>
                <a:cubicBezTo>
                  <a:pt x="0" y="66"/>
                  <a:pt x="66" y="0"/>
                  <a:pt x="148" y="0"/>
                </a:cubicBezTo>
                <a:cubicBezTo>
                  <a:pt x="229" y="0"/>
                  <a:pt x="296" y="66"/>
                  <a:pt x="296" y="148"/>
                </a:cubicBezTo>
                <a:cubicBezTo>
                  <a:pt x="296" y="229"/>
                  <a:pt x="229" y="296"/>
                  <a:pt x="148" y="296"/>
                </a:cubicBezTo>
                <a:close/>
                <a:moveTo>
                  <a:pt x="55" y="148"/>
                </a:moveTo>
                <a:cubicBezTo>
                  <a:pt x="55" y="199"/>
                  <a:pt x="97" y="240"/>
                  <a:pt x="148" y="240"/>
                </a:cubicBezTo>
                <a:cubicBezTo>
                  <a:pt x="194" y="240"/>
                  <a:pt x="232" y="206"/>
                  <a:pt x="239" y="161"/>
                </a:cubicBezTo>
                <a:cubicBezTo>
                  <a:pt x="225" y="175"/>
                  <a:pt x="206" y="185"/>
                  <a:pt x="185" y="185"/>
                </a:cubicBezTo>
                <a:cubicBezTo>
                  <a:pt x="144" y="185"/>
                  <a:pt x="111" y="152"/>
                  <a:pt x="111" y="111"/>
                </a:cubicBezTo>
                <a:cubicBezTo>
                  <a:pt x="111" y="89"/>
                  <a:pt x="120" y="70"/>
                  <a:pt x="135" y="57"/>
                </a:cubicBezTo>
                <a:cubicBezTo>
                  <a:pt x="90" y="63"/>
                  <a:pt x="55" y="101"/>
                  <a:pt x="55" y="1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9" name="Google Shape;5989;p25"/>
          <p:cNvSpPr/>
          <p:nvPr/>
        </p:nvSpPr>
        <p:spPr>
          <a:xfrm>
            <a:off x="3175000" y="131763"/>
            <a:ext cx="284163" cy="285750"/>
          </a:xfrm>
          <a:custGeom>
            <a:rect b="b" l="l" r="r" t="t"/>
            <a:pathLst>
              <a:path extrusionOk="0" h="296" w="295">
                <a:moveTo>
                  <a:pt x="148" y="296"/>
                </a:moveTo>
                <a:cubicBezTo>
                  <a:pt x="66" y="296"/>
                  <a:pt x="0" y="230"/>
                  <a:pt x="0" y="148"/>
                </a:cubicBezTo>
                <a:cubicBezTo>
                  <a:pt x="0" y="66"/>
                  <a:pt x="66" y="0"/>
                  <a:pt x="148" y="0"/>
                </a:cubicBezTo>
                <a:cubicBezTo>
                  <a:pt x="229" y="0"/>
                  <a:pt x="295" y="66"/>
                  <a:pt x="295" y="148"/>
                </a:cubicBezTo>
                <a:cubicBezTo>
                  <a:pt x="295" y="230"/>
                  <a:pt x="229" y="296"/>
                  <a:pt x="148" y="296"/>
                </a:cubicBezTo>
                <a:close/>
                <a:moveTo>
                  <a:pt x="148" y="277"/>
                </a:moveTo>
                <a:cubicBezTo>
                  <a:pt x="158" y="277"/>
                  <a:pt x="166" y="269"/>
                  <a:pt x="166" y="259"/>
                </a:cubicBezTo>
                <a:cubicBezTo>
                  <a:pt x="166" y="249"/>
                  <a:pt x="158" y="240"/>
                  <a:pt x="148" y="240"/>
                </a:cubicBezTo>
                <a:cubicBezTo>
                  <a:pt x="137" y="240"/>
                  <a:pt x="129" y="249"/>
                  <a:pt x="129" y="259"/>
                </a:cubicBezTo>
                <a:cubicBezTo>
                  <a:pt x="129" y="269"/>
                  <a:pt x="137" y="277"/>
                  <a:pt x="148" y="277"/>
                </a:cubicBezTo>
                <a:close/>
                <a:moveTo>
                  <a:pt x="37" y="129"/>
                </a:moveTo>
                <a:cubicBezTo>
                  <a:pt x="26" y="129"/>
                  <a:pt x="18" y="138"/>
                  <a:pt x="18" y="148"/>
                </a:cubicBezTo>
                <a:cubicBezTo>
                  <a:pt x="18" y="158"/>
                  <a:pt x="26" y="166"/>
                  <a:pt x="37" y="166"/>
                </a:cubicBezTo>
                <a:cubicBezTo>
                  <a:pt x="47" y="166"/>
                  <a:pt x="55" y="158"/>
                  <a:pt x="55" y="148"/>
                </a:cubicBezTo>
                <a:cubicBezTo>
                  <a:pt x="55" y="138"/>
                  <a:pt x="47" y="129"/>
                  <a:pt x="37" y="129"/>
                </a:cubicBezTo>
                <a:close/>
                <a:moveTo>
                  <a:pt x="148" y="19"/>
                </a:moveTo>
                <a:cubicBezTo>
                  <a:pt x="137" y="19"/>
                  <a:pt x="129" y="27"/>
                  <a:pt x="129" y="37"/>
                </a:cubicBezTo>
                <a:cubicBezTo>
                  <a:pt x="129" y="47"/>
                  <a:pt x="137" y="55"/>
                  <a:pt x="148" y="55"/>
                </a:cubicBezTo>
                <a:cubicBezTo>
                  <a:pt x="158" y="55"/>
                  <a:pt x="166" y="47"/>
                  <a:pt x="166" y="37"/>
                </a:cubicBezTo>
                <a:cubicBezTo>
                  <a:pt x="166" y="27"/>
                  <a:pt x="158" y="19"/>
                  <a:pt x="148" y="19"/>
                </a:cubicBezTo>
                <a:close/>
                <a:moveTo>
                  <a:pt x="185" y="148"/>
                </a:moveTo>
                <a:cubicBezTo>
                  <a:pt x="148" y="148"/>
                  <a:pt x="148" y="148"/>
                  <a:pt x="148" y="148"/>
                </a:cubicBezTo>
                <a:cubicBezTo>
                  <a:pt x="148" y="74"/>
                  <a:pt x="148" y="74"/>
                  <a:pt x="148" y="74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9" y="148"/>
                  <a:pt x="129" y="148"/>
                  <a:pt x="129" y="148"/>
                </a:cubicBezTo>
                <a:cubicBezTo>
                  <a:pt x="129" y="166"/>
                  <a:pt x="129" y="166"/>
                  <a:pt x="129" y="166"/>
                </a:cubicBezTo>
                <a:cubicBezTo>
                  <a:pt x="185" y="166"/>
                  <a:pt x="185" y="166"/>
                  <a:pt x="185" y="166"/>
                </a:cubicBezTo>
                <a:cubicBezTo>
                  <a:pt x="185" y="148"/>
                  <a:pt x="185" y="148"/>
                  <a:pt x="185" y="148"/>
                </a:cubicBezTo>
                <a:close/>
                <a:moveTo>
                  <a:pt x="258" y="129"/>
                </a:moveTo>
                <a:cubicBezTo>
                  <a:pt x="248" y="129"/>
                  <a:pt x="240" y="138"/>
                  <a:pt x="240" y="148"/>
                </a:cubicBezTo>
                <a:cubicBezTo>
                  <a:pt x="240" y="158"/>
                  <a:pt x="248" y="166"/>
                  <a:pt x="258" y="166"/>
                </a:cubicBezTo>
                <a:cubicBezTo>
                  <a:pt x="269" y="166"/>
                  <a:pt x="277" y="158"/>
                  <a:pt x="277" y="148"/>
                </a:cubicBezTo>
                <a:cubicBezTo>
                  <a:pt x="277" y="138"/>
                  <a:pt x="269" y="129"/>
                  <a:pt x="258" y="12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0" name="Google Shape;5990;p25"/>
          <p:cNvSpPr/>
          <p:nvPr/>
        </p:nvSpPr>
        <p:spPr>
          <a:xfrm>
            <a:off x="3170238" y="1001713"/>
            <a:ext cx="292100" cy="349250"/>
          </a:xfrm>
          <a:custGeom>
            <a:rect b="b" l="l" r="r" t="t"/>
            <a:pathLst>
              <a:path extrusionOk="0" h="363" w="303">
                <a:moveTo>
                  <a:pt x="303" y="212"/>
                </a:moveTo>
                <a:cubicBezTo>
                  <a:pt x="250" y="212"/>
                  <a:pt x="250" y="212"/>
                  <a:pt x="250" y="212"/>
                </a:cubicBezTo>
                <a:cubicBezTo>
                  <a:pt x="250" y="211"/>
                  <a:pt x="250" y="211"/>
                  <a:pt x="250" y="211"/>
                </a:cubicBezTo>
                <a:cubicBezTo>
                  <a:pt x="250" y="212"/>
                  <a:pt x="250" y="212"/>
                  <a:pt x="250" y="212"/>
                </a:cubicBezTo>
                <a:cubicBezTo>
                  <a:pt x="212" y="212"/>
                  <a:pt x="212" y="212"/>
                  <a:pt x="212" y="212"/>
                </a:cubicBezTo>
                <a:cubicBezTo>
                  <a:pt x="230" y="230"/>
                  <a:pt x="230" y="230"/>
                  <a:pt x="230" y="230"/>
                </a:cubicBezTo>
                <a:cubicBezTo>
                  <a:pt x="182" y="273"/>
                  <a:pt x="182" y="273"/>
                  <a:pt x="182" y="273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52" y="181"/>
                  <a:pt x="152" y="181"/>
                  <a:pt x="152" y="181"/>
                </a:cubicBezTo>
                <a:cubicBezTo>
                  <a:pt x="202" y="181"/>
                  <a:pt x="242" y="141"/>
                  <a:pt x="242" y="91"/>
                </a:cubicBezTo>
                <a:cubicBezTo>
                  <a:pt x="242" y="40"/>
                  <a:pt x="202" y="0"/>
                  <a:pt x="152" y="0"/>
                </a:cubicBezTo>
                <a:cubicBezTo>
                  <a:pt x="101" y="0"/>
                  <a:pt x="61" y="40"/>
                  <a:pt x="61" y="91"/>
                </a:cubicBezTo>
                <a:cubicBezTo>
                  <a:pt x="61" y="141"/>
                  <a:pt x="101" y="181"/>
                  <a:pt x="152" y="181"/>
                </a:cubicBezTo>
                <a:cubicBezTo>
                  <a:pt x="121" y="181"/>
                  <a:pt x="121" y="181"/>
                  <a:pt x="121" y="181"/>
                </a:cubicBezTo>
                <a:cubicBezTo>
                  <a:pt x="121" y="273"/>
                  <a:pt x="121" y="273"/>
                  <a:pt x="121" y="273"/>
                </a:cubicBezTo>
                <a:cubicBezTo>
                  <a:pt x="73" y="230"/>
                  <a:pt x="73" y="230"/>
                  <a:pt x="73" y="230"/>
                </a:cubicBezTo>
                <a:cubicBezTo>
                  <a:pt x="91" y="212"/>
                  <a:pt x="91" y="212"/>
                  <a:pt x="91" y="212"/>
                </a:cubicBezTo>
                <a:cubicBezTo>
                  <a:pt x="53" y="212"/>
                  <a:pt x="53" y="212"/>
                  <a:pt x="53" y="212"/>
                </a:cubicBezTo>
                <a:cubicBezTo>
                  <a:pt x="53" y="211"/>
                  <a:pt x="53" y="211"/>
                  <a:pt x="53" y="211"/>
                </a:cubicBezTo>
                <a:cubicBezTo>
                  <a:pt x="53" y="212"/>
                  <a:pt x="53" y="212"/>
                  <a:pt x="53" y="21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302"/>
                  <a:pt x="0" y="302"/>
                  <a:pt x="0" y="302"/>
                </a:cubicBezTo>
                <a:cubicBezTo>
                  <a:pt x="30" y="273"/>
                  <a:pt x="30" y="273"/>
                  <a:pt x="30" y="273"/>
                </a:cubicBezTo>
                <a:cubicBezTo>
                  <a:pt x="129" y="363"/>
                  <a:pt x="129" y="363"/>
                  <a:pt x="129" y="363"/>
                </a:cubicBezTo>
                <a:cubicBezTo>
                  <a:pt x="152" y="348"/>
                  <a:pt x="152" y="348"/>
                  <a:pt x="152" y="348"/>
                </a:cubicBezTo>
                <a:cubicBezTo>
                  <a:pt x="174" y="363"/>
                  <a:pt x="174" y="363"/>
                  <a:pt x="174" y="363"/>
                </a:cubicBezTo>
                <a:cubicBezTo>
                  <a:pt x="273" y="273"/>
                  <a:pt x="273" y="273"/>
                  <a:pt x="273" y="273"/>
                </a:cubicBezTo>
                <a:cubicBezTo>
                  <a:pt x="303" y="302"/>
                  <a:pt x="303" y="302"/>
                  <a:pt x="303" y="302"/>
                </a:cubicBezTo>
                <a:cubicBezTo>
                  <a:pt x="303" y="212"/>
                  <a:pt x="303" y="212"/>
                  <a:pt x="303" y="212"/>
                </a:cubicBezTo>
                <a:close/>
                <a:moveTo>
                  <a:pt x="152" y="60"/>
                </a:moveTo>
                <a:cubicBezTo>
                  <a:pt x="168" y="60"/>
                  <a:pt x="182" y="74"/>
                  <a:pt x="182" y="91"/>
                </a:cubicBezTo>
                <a:cubicBezTo>
                  <a:pt x="182" y="107"/>
                  <a:pt x="168" y="121"/>
                  <a:pt x="152" y="121"/>
                </a:cubicBezTo>
                <a:cubicBezTo>
                  <a:pt x="135" y="121"/>
                  <a:pt x="121" y="107"/>
                  <a:pt x="121" y="91"/>
                </a:cubicBezTo>
                <a:cubicBezTo>
                  <a:pt x="121" y="74"/>
                  <a:pt x="135" y="60"/>
                  <a:pt x="152" y="6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1" name="Google Shape;5991;p25"/>
          <p:cNvSpPr/>
          <p:nvPr/>
        </p:nvSpPr>
        <p:spPr>
          <a:xfrm>
            <a:off x="1797050" y="609600"/>
            <a:ext cx="252413" cy="198438"/>
          </a:xfrm>
          <a:custGeom>
            <a:rect b="b" l="l" r="r" t="t"/>
            <a:pathLst>
              <a:path extrusionOk="0" h="125" w="159">
                <a:moveTo>
                  <a:pt x="80" y="0"/>
                </a:moveTo>
                <a:lnTo>
                  <a:pt x="0" y="125"/>
                </a:lnTo>
                <a:lnTo>
                  <a:pt x="159" y="125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2" name="Google Shape;5992;p25"/>
          <p:cNvSpPr/>
          <p:nvPr/>
        </p:nvSpPr>
        <p:spPr>
          <a:xfrm>
            <a:off x="2271713" y="577850"/>
            <a:ext cx="233363" cy="261938"/>
          </a:xfrm>
          <a:custGeom>
            <a:rect b="b" l="l" r="r" t="t"/>
            <a:pathLst>
              <a:path extrusionOk="0" h="272" w="242">
                <a:moveTo>
                  <a:pt x="121" y="0"/>
                </a:moveTo>
                <a:cubicBezTo>
                  <a:pt x="88" y="0"/>
                  <a:pt x="60" y="27"/>
                  <a:pt x="60" y="61"/>
                </a:cubicBezTo>
                <a:cubicBezTo>
                  <a:pt x="60" y="94"/>
                  <a:pt x="88" y="151"/>
                  <a:pt x="121" y="151"/>
                </a:cubicBezTo>
                <a:cubicBezTo>
                  <a:pt x="154" y="151"/>
                  <a:pt x="181" y="94"/>
                  <a:pt x="181" y="61"/>
                </a:cubicBezTo>
                <a:cubicBezTo>
                  <a:pt x="181" y="27"/>
                  <a:pt x="154" y="0"/>
                  <a:pt x="121" y="0"/>
                </a:cubicBezTo>
                <a:close/>
                <a:moveTo>
                  <a:pt x="242" y="212"/>
                </a:moveTo>
                <a:cubicBezTo>
                  <a:pt x="242" y="176"/>
                  <a:pt x="213" y="160"/>
                  <a:pt x="172" y="155"/>
                </a:cubicBezTo>
                <a:cubicBezTo>
                  <a:pt x="155" y="170"/>
                  <a:pt x="136" y="182"/>
                  <a:pt x="121" y="182"/>
                </a:cubicBezTo>
                <a:cubicBezTo>
                  <a:pt x="106" y="182"/>
                  <a:pt x="87" y="170"/>
                  <a:pt x="69" y="155"/>
                </a:cubicBezTo>
                <a:cubicBezTo>
                  <a:pt x="29" y="160"/>
                  <a:pt x="0" y="176"/>
                  <a:pt x="0" y="212"/>
                </a:cubicBezTo>
                <a:cubicBezTo>
                  <a:pt x="0" y="242"/>
                  <a:pt x="0" y="242"/>
                  <a:pt x="0" y="242"/>
                </a:cubicBezTo>
                <a:cubicBezTo>
                  <a:pt x="0" y="259"/>
                  <a:pt x="14" y="272"/>
                  <a:pt x="30" y="272"/>
                </a:cubicBezTo>
                <a:cubicBezTo>
                  <a:pt x="212" y="272"/>
                  <a:pt x="212" y="272"/>
                  <a:pt x="212" y="272"/>
                </a:cubicBezTo>
                <a:cubicBezTo>
                  <a:pt x="228" y="272"/>
                  <a:pt x="242" y="259"/>
                  <a:pt x="242" y="242"/>
                </a:cubicBezTo>
                <a:cubicBezTo>
                  <a:pt x="242" y="212"/>
                  <a:pt x="242" y="212"/>
                  <a:pt x="242" y="2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3" name="Google Shape;5993;p25"/>
          <p:cNvSpPr/>
          <p:nvPr/>
        </p:nvSpPr>
        <p:spPr>
          <a:xfrm>
            <a:off x="2668588" y="3781425"/>
            <a:ext cx="349250" cy="263525"/>
          </a:xfrm>
          <a:custGeom>
            <a:rect b="b" l="l" r="r" t="t"/>
            <a:pathLst>
              <a:path extrusionOk="0" h="272" w="363">
                <a:moveTo>
                  <a:pt x="333" y="30"/>
                </a:moveTo>
                <a:cubicBezTo>
                  <a:pt x="151" y="30"/>
                  <a:pt x="151" y="30"/>
                  <a:pt x="151" y="30"/>
                </a:cubicBezTo>
                <a:cubicBezTo>
                  <a:pt x="151" y="13"/>
                  <a:pt x="138" y="0"/>
                  <a:pt x="12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44" y="0"/>
                  <a:pt x="30" y="13"/>
                  <a:pt x="30" y="30"/>
                </a:cubicBezTo>
                <a:cubicBezTo>
                  <a:pt x="14" y="30"/>
                  <a:pt x="0" y="43"/>
                  <a:pt x="0" y="60"/>
                </a:cubicBezTo>
                <a:cubicBezTo>
                  <a:pt x="0" y="242"/>
                  <a:pt x="0" y="242"/>
                  <a:pt x="0" y="242"/>
                </a:cubicBezTo>
                <a:cubicBezTo>
                  <a:pt x="0" y="258"/>
                  <a:pt x="14" y="272"/>
                  <a:pt x="30" y="272"/>
                </a:cubicBezTo>
                <a:cubicBezTo>
                  <a:pt x="333" y="272"/>
                  <a:pt x="333" y="272"/>
                  <a:pt x="333" y="272"/>
                </a:cubicBezTo>
                <a:cubicBezTo>
                  <a:pt x="350" y="272"/>
                  <a:pt x="363" y="258"/>
                  <a:pt x="363" y="242"/>
                </a:cubicBezTo>
                <a:cubicBezTo>
                  <a:pt x="363" y="60"/>
                  <a:pt x="363" y="60"/>
                  <a:pt x="363" y="60"/>
                </a:cubicBezTo>
                <a:cubicBezTo>
                  <a:pt x="363" y="43"/>
                  <a:pt x="350" y="30"/>
                  <a:pt x="333" y="30"/>
                </a:cubicBezTo>
                <a:close/>
                <a:moveTo>
                  <a:pt x="257" y="242"/>
                </a:moveTo>
                <a:cubicBezTo>
                  <a:pt x="216" y="242"/>
                  <a:pt x="182" y="208"/>
                  <a:pt x="182" y="166"/>
                </a:cubicBezTo>
                <a:cubicBezTo>
                  <a:pt x="182" y="124"/>
                  <a:pt x="216" y="90"/>
                  <a:pt x="257" y="90"/>
                </a:cubicBezTo>
                <a:cubicBezTo>
                  <a:pt x="299" y="90"/>
                  <a:pt x="333" y="124"/>
                  <a:pt x="333" y="166"/>
                </a:cubicBezTo>
                <a:cubicBezTo>
                  <a:pt x="333" y="208"/>
                  <a:pt x="299" y="242"/>
                  <a:pt x="257" y="242"/>
                </a:cubicBezTo>
                <a:close/>
                <a:moveTo>
                  <a:pt x="257" y="121"/>
                </a:moveTo>
                <a:cubicBezTo>
                  <a:pt x="250" y="121"/>
                  <a:pt x="244" y="122"/>
                  <a:pt x="238" y="125"/>
                </a:cubicBezTo>
                <a:cubicBezTo>
                  <a:pt x="241" y="128"/>
                  <a:pt x="242" y="132"/>
                  <a:pt x="242" y="136"/>
                </a:cubicBezTo>
                <a:cubicBezTo>
                  <a:pt x="242" y="144"/>
                  <a:pt x="235" y="151"/>
                  <a:pt x="227" y="151"/>
                </a:cubicBezTo>
                <a:cubicBezTo>
                  <a:pt x="223" y="151"/>
                  <a:pt x="219" y="149"/>
                  <a:pt x="217" y="147"/>
                </a:cubicBezTo>
                <a:cubicBezTo>
                  <a:pt x="214" y="153"/>
                  <a:pt x="212" y="159"/>
                  <a:pt x="212" y="166"/>
                </a:cubicBezTo>
                <a:cubicBezTo>
                  <a:pt x="212" y="191"/>
                  <a:pt x="232" y="211"/>
                  <a:pt x="257" y="211"/>
                </a:cubicBezTo>
                <a:cubicBezTo>
                  <a:pt x="282" y="211"/>
                  <a:pt x="303" y="191"/>
                  <a:pt x="303" y="166"/>
                </a:cubicBezTo>
                <a:cubicBezTo>
                  <a:pt x="303" y="141"/>
                  <a:pt x="282" y="121"/>
                  <a:pt x="257" y="121"/>
                </a:cubicBezTo>
                <a:close/>
                <a:moveTo>
                  <a:pt x="136" y="121"/>
                </a:moveTo>
                <a:cubicBezTo>
                  <a:pt x="106" y="121"/>
                  <a:pt x="106" y="121"/>
                  <a:pt x="106" y="121"/>
                </a:cubicBezTo>
                <a:cubicBezTo>
                  <a:pt x="98" y="121"/>
                  <a:pt x="91" y="114"/>
                  <a:pt x="91" y="105"/>
                </a:cubicBezTo>
                <a:cubicBezTo>
                  <a:pt x="91" y="97"/>
                  <a:pt x="98" y="90"/>
                  <a:pt x="106" y="90"/>
                </a:cubicBezTo>
                <a:cubicBezTo>
                  <a:pt x="121" y="90"/>
                  <a:pt x="121" y="90"/>
                  <a:pt x="121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45" y="90"/>
                  <a:pt x="151" y="97"/>
                  <a:pt x="151" y="105"/>
                </a:cubicBezTo>
                <a:cubicBezTo>
                  <a:pt x="151" y="114"/>
                  <a:pt x="145" y="121"/>
                  <a:pt x="136" y="121"/>
                </a:cubicBezTo>
                <a:close/>
                <a:moveTo>
                  <a:pt x="46" y="121"/>
                </a:moveTo>
                <a:cubicBezTo>
                  <a:pt x="37" y="121"/>
                  <a:pt x="30" y="114"/>
                  <a:pt x="30" y="105"/>
                </a:cubicBezTo>
                <a:cubicBezTo>
                  <a:pt x="30" y="97"/>
                  <a:pt x="37" y="90"/>
                  <a:pt x="46" y="90"/>
                </a:cubicBezTo>
                <a:cubicBezTo>
                  <a:pt x="54" y="90"/>
                  <a:pt x="61" y="97"/>
                  <a:pt x="61" y="105"/>
                </a:cubicBezTo>
                <a:cubicBezTo>
                  <a:pt x="61" y="114"/>
                  <a:pt x="54" y="121"/>
                  <a:pt x="46" y="1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4" name="Google Shape;5994;p25"/>
          <p:cNvSpPr/>
          <p:nvPr/>
        </p:nvSpPr>
        <p:spPr>
          <a:xfrm>
            <a:off x="5430838" y="2820988"/>
            <a:ext cx="349250" cy="320675"/>
          </a:xfrm>
          <a:custGeom>
            <a:rect b="b" l="l" r="r" t="t"/>
            <a:pathLst>
              <a:path extrusionOk="0" h="333" w="363">
                <a:moveTo>
                  <a:pt x="0" y="212"/>
                </a:moveTo>
                <a:cubicBezTo>
                  <a:pt x="0" y="229"/>
                  <a:pt x="14" y="242"/>
                  <a:pt x="31" y="242"/>
                </a:cubicBezTo>
                <a:cubicBezTo>
                  <a:pt x="91" y="242"/>
                  <a:pt x="91" y="242"/>
                  <a:pt x="91" y="242"/>
                </a:cubicBezTo>
                <a:cubicBezTo>
                  <a:pt x="108" y="242"/>
                  <a:pt x="121" y="229"/>
                  <a:pt x="121" y="212"/>
                </a:cubicBezTo>
                <a:cubicBezTo>
                  <a:pt x="121" y="195"/>
                  <a:pt x="108" y="182"/>
                  <a:pt x="91" y="182"/>
                </a:cubicBezTo>
                <a:cubicBezTo>
                  <a:pt x="76" y="182"/>
                  <a:pt x="76" y="182"/>
                  <a:pt x="76" y="182"/>
                </a:cubicBezTo>
                <a:cubicBezTo>
                  <a:pt x="91" y="96"/>
                  <a:pt x="91" y="96"/>
                  <a:pt x="91" y="96"/>
                </a:cubicBezTo>
                <a:cubicBezTo>
                  <a:pt x="61" y="91"/>
                  <a:pt x="61" y="91"/>
                  <a:pt x="61" y="91"/>
                </a:cubicBezTo>
                <a:cubicBezTo>
                  <a:pt x="45" y="182"/>
                  <a:pt x="45" y="182"/>
                  <a:pt x="45" y="182"/>
                </a:cubicBezTo>
                <a:cubicBezTo>
                  <a:pt x="31" y="182"/>
                  <a:pt x="31" y="182"/>
                  <a:pt x="31" y="182"/>
                </a:cubicBezTo>
                <a:cubicBezTo>
                  <a:pt x="14" y="182"/>
                  <a:pt x="0" y="195"/>
                  <a:pt x="0" y="212"/>
                </a:cubicBezTo>
                <a:close/>
                <a:moveTo>
                  <a:pt x="303" y="61"/>
                </a:moveTo>
                <a:cubicBezTo>
                  <a:pt x="212" y="61"/>
                  <a:pt x="212" y="61"/>
                  <a:pt x="212" y="61"/>
                </a:cubicBezTo>
                <a:cubicBezTo>
                  <a:pt x="212" y="0"/>
                  <a:pt x="212" y="0"/>
                  <a:pt x="212" y="0"/>
                </a:cubicBezTo>
                <a:cubicBezTo>
                  <a:pt x="152" y="0"/>
                  <a:pt x="152" y="0"/>
                  <a:pt x="152" y="0"/>
                </a:cubicBezTo>
                <a:cubicBezTo>
                  <a:pt x="152" y="61"/>
                  <a:pt x="152" y="61"/>
                  <a:pt x="152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1" y="91"/>
                  <a:pt x="61" y="91"/>
                  <a:pt x="61" y="91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2" y="272"/>
                  <a:pt x="152" y="272"/>
                  <a:pt x="152" y="272"/>
                </a:cubicBezTo>
                <a:cubicBezTo>
                  <a:pt x="106" y="272"/>
                  <a:pt x="106" y="272"/>
                  <a:pt x="106" y="272"/>
                </a:cubicBezTo>
                <a:cubicBezTo>
                  <a:pt x="98" y="272"/>
                  <a:pt x="91" y="279"/>
                  <a:pt x="91" y="288"/>
                </a:cubicBezTo>
                <a:cubicBezTo>
                  <a:pt x="91" y="296"/>
                  <a:pt x="98" y="303"/>
                  <a:pt x="106" y="303"/>
                </a:cubicBezTo>
                <a:cubicBezTo>
                  <a:pt x="76" y="303"/>
                  <a:pt x="76" y="303"/>
                  <a:pt x="76" y="303"/>
                </a:cubicBezTo>
                <a:cubicBezTo>
                  <a:pt x="68" y="303"/>
                  <a:pt x="61" y="309"/>
                  <a:pt x="61" y="318"/>
                </a:cubicBezTo>
                <a:cubicBezTo>
                  <a:pt x="61" y="326"/>
                  <a:pt x="68" y="333"/>
                  <a:pt x="76" y="333"/>
                </a:cubicBezTo>
                <a:cubicBezTo>
                  <a:pt x="152" y="333"/>
                  <a:pt x="152" y="333"/>
                  <a:pt x="152" y="333"/>
                </a:cubicBezTo>
                <a:cubicBezTo>
                  <a:pt x="212" y="333"/>
                  <a:pt x="212" y="333"/>
                  <a:pt x="212" y="333"/>
                </a:cubicBezTo>
                <a:cubicBezTo>
                  <a:pt x="288" y="333"/>
                  <a:pt x="288" y="333"/>
                  <a:pt x="288" y="333"/>
                </a:cubicBezTo>
                <a:cubicBezTo>
                  <a:pt x="296" y="333"/>
                  <a:pt x="303" y="326"/>
                  <a:pt x="303" y="318"/>
                </a:cubicBezTo>
                <a:cubicBezTo>
                  <a:pt x="303" y="309"/>
                  <a:pt x="296" y="303"/>
                  <a:pt x="288" y="303"/>
                </a:cubicBezTo>
                <a:cubicBezTo>
                  <a:pt x="257" y="303"/>
                  <a:pt x="257" y="303"/>
                  <a:pt x="257" y="303"/>
                </a:cubicBezTo>
                <a:cubicBezTo>
                  <a:pt x="266" y="303"/>
                  <a:pt x="273" y="296"/>
                  <a:pt x="273" y="288"/>
                </a:cubicBezTo>
                <a:cubicBezTo>
                  <a:pt x="273" y="279"/>
                  <a:pt x="266" y="272"/>
                  <a:pt x="257" y="272"/>
                </a:cubicBezTo>
                <a:cubicBezTo>
                  <a:pt x="212" y="272"/>
                  <a:pt x="212" y="272"/>
                  <a:pt x="212" y="272"/>
                </a:cubicBezTo>
                <a:cubicBezTo>
                  <a:pt x="212" y="91"/>
                  <a:pt x="212" y="91"/>
                  <a:pt x="212" y="91"/>
                </a:cubicBezTo>
                <a:cubicBezTo>
                  <a:pt x="303" y="91"/>
                  <a:pt x="303" y="91"/>
                  <a:pt x="303" y="91"/>
                </a:cubicBezTo>
                <a:cubicBezTo>
                  <a:pt x="303" y="61"/>
                  <a:pt x="303" y="61"/>
                  <a:pt x="303" y="61"/>
                </a:cubicBezTo>
                <a:close/>
                <a:moveTo>
                  <a:pt x="333" y="182"/>
                </a:moveTo>
                <a:cubicBezTo>
                  <a:pt x="318" y="182"/>
                  <a:pt x="318" y="182"/>
                  <a:pt x="318" y="182"/>
                </a:cubicBezTo>
                <a:cubicBezTo>
                  <a:pt x="303" y="91"/>
                  <a:pt x="303" y="91"/>
                  <a:pt x="303" y="91"/>
                </a:cubicBezTo>
                <a:cubicBezTo>
                  <a:pt x="273" y="96"/>
                  <a:pt x="273" y="96"/>
                  <a:pt x="273" y="96"/>
                </a:cubicBezTo>
                <a:cubicBezTo>
                  <a:pt x="287" y="182"/>
                  <a:pt x="287" y="182"/>
                  <a:pt x="287" y="182"/>
                </a:cubicBezTo>
                <a:cubicBezTo>
                  <a:pt x="273" y="182"/>
                  <a:pt x="273" y="182"/>
                  <a:pt x="273" y="182"/>
                </a:cubicBezTo>
                <a:cubicBezTo>
                  <a:pt x="256" y="182"/>
                  <a:pt x="242" y="195"/>
                  <a:pt x="242" y="212"/>
                </a:cubicBezTo>
                <a:cubicBezTo>
                  <a:pt x="242" y="229"/>
                  <a:pt x="256" y="242"/>
                  <a:pt x="273" y="242"/>
                </a:cubicBezTo>
                <a:cubicBezTo>
                  <a:pt x="333" y="242"/>
                  <a:pt x="333" y="242"/>
                  <a:pt x="333" y="242"/>
                </a:cubicBezTo>
                <a:cubicBezTo>
                  <a:pt x="350" y="242"/>
                  <a:pt x="363" y="229"/>
                  <a:pt x="363" y="212"/>
                </a:cubicBezTo>
                <a:cubicBezTo>
                  <a:pt x="363" y="195"/>
                  <a:pt x="350" y="182"/>
                  <a:pt x="333" y="18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5" name="Google Shape;5995;p25"/>
          <p:cNvSpPr/>
          <p:nvPr/>
        </p:nvSpPr>
        <p:spPr>
          <a:xfrm>
            <a:off x="811213" y="4214813"/>
            <a:ext cx="350838" cy="349250"/>
          </a:xfrm>
          <a:custGeom>
            <a:rect b="b" l="l" r="r" t="t"/>
            <a:pathLst>
              <a:path extrusionOk="0" h="363" w="363">
                <a:moveTo>
                  <a:pt x="337" y="152"/>
                </a:moveTo>
                <a:cubicBezTo>
                  <a:pt x="335" y="151"/>
                  <a:pt x="334" y="151"/>
                  <a:pt x="332" y="151"/>
                </a:cubicBezTo>
                <a:cubicBezTo>
                  <a:pt x="329" y="151"/>
                  <a:pt x="329" y="151"/>
                  <a:pt x="329" y="151"/>
                </a:cubicBezTo>
                <a:cubicBezTo>
                  <a:pt x="325" y="132"/>
                  <a:pt x="318" y="114"/>
                  <a:pt x="307" y="98"/>
                </a:cubicBezTo>
                <a:cubicBezTo>
                  <a:pt x="309" y="96"/>
                  <a:pt x="309" y="96"/>
                  <a:pt x="309" y="96"/>
                </a:cubicBezTo>
                <a:cubicBezTo>
                  <a:pt x="321" y="84"/>
                  <a:pt x="321" y="65"/>
                  <a:pt x="309" y="53"/>
                </a:cubicBezTo>
                <a:cubicBezTo>
                  <a:pt x="298" y="42"/>
                  <a:pt x="278" y="42"/>
                  <a:pt x="267" y="53"/>
                </a:cubicBezTo>
                <a:cubicBezTo>
                  <a:pt x="264" y="56"/>
                  <a:pt x="264" y="56"/>
                  <a:pt x="264" y="56"/>
                </a:cubicBezTo>
                <a:cubicBezTo>
                  <a:pt x="249" y="45"/>
                  <a:pt x="231" y="38"/>
                  <a:pt x="212" y="34"/>
                </a:cubicBezTo>
                <a:cubicBezTo>
                  <a:pt x="212" y="31"/>
                  <a:pt x="212" y="31"/>
                  <a:pt x="212" y="31"/>
                </a:cubicBezTo>
                <a:cubicBezTo>
                  <a:pt x="212" y="0"/>
                  <a:pt x="212" y="0"/>
                  <a:pt x="21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31"/>
                  <a:pt x="151" y="31"/>
                  <a:pt x="151" y="31"/>
                </a:cubicBezTo>
                <a:cubicBezTo>
                  <a:pt x="151" y="34"/>
                  <a:pt x="151" y="34"/>
                  <a:pt x="151" y="34"/>
                </a:cubicBezTo>
                <a:cubicBezTo>
                  <a:pt x="132" y="38"/>
                  <a:pt x="115" y="45"/>
                  <a:pt x="99" y="56"/>
                </a:cubicBezTo>
                <a:cubicBezTo>
                  <a:pt x="97" y="53"/>
                  <a:pt x="97" y="53"/>
                  <a:pt x="97" y="53"/>
                </a:cubicBezTo>
                <a:cubicBezTo>
                  <a:pt x="85" y="42"/>
                  <a:pt x="66" y="42"/>
                  <a:pt x="54" y="53"/>
                </a:cubicBezTo>
                <a:cubicBezTo>
                  <a:pt x="42" y="65"/>
                  <a:pt x="42" y="84"/>
                  <a:pt x="54" y="96"/>
                </a:cubicBezTo>
                <a:cubicBezTo>
                  <a:pt x="56" y="98"/>
                  <a:pt x="56" y="98"/>
                  <a:pt x="56" y="98"/>
                </a:cubicBezTo>
                <a:cubicBezTo>
                  <a:pt x="46" y="114"/>
                  <a:pt x="38" y="132"/>
                  <a:pt x="34" y="151"/>
                </a:cubicBezTo>
                <a:cubicBezTo>
                  <a:pt x="31" y="151"/>
                  <a:pt x="31" y="151"/>
                  <a:pt x="31" y="151"/>
                </a:cubicBezTo>
                <a:cubicBezTo>
                  <a:pt x="30" y="151"/>
                  <a:pt x="28" y="151"/>
                  <a:pt x="27" y="15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212"/>
                  <a:pt x="0" y="212"/>
                  <a:pt x="0" y="212"/>
                </a:cubicBezTo>
                <a:cubicBezTo>
                  <a:pt x="34" y="212"/>
                  <a:pt x="34" y="212"/>
                  <a:pt x="34" y="212"/>
                </a:cubicBezTo>
                <a:cubicBezTo>
                  <a:pt x="38" y="231"/>
                  <a:pt x="45" y="249"/>
                  <a:pt x="55" y="264"/>
                </a:cubicBezTo>
                <a:cubicBezTo>
                  <a:pt x="54" y="266"/>
                  <a:pt x="54" y="266"/>
                  <a:pt x="54" y="266"/>
                </a:cubicBezTo>
                <a:cubicBezTo>
                  <a:pt x="42" y="278"/>
                  <a:pt x="42" y="297"/>
                  <a:pt x="54" y="309"/>
                </a:cubicBezTo>
                <a:cubicBezTo>
                  <a:pt x="66" y="320"/>
                  <a:pt x="85" y="320"/>
                  <a:pt x="97" y="309"/>
                </a:cubicBezTo>
                <a:cubicBezTo>
                  <a:pt x="98" y="307"/>
                  <a:pt x="98" y="307"/>
                  <a:pt x="98" y="307"/>
                </a:cubicBezTo>
                <a:cubicBezTo>
                  <a:pt x="114" y="318"/>
                  <a:pt x="132" y="326"/>
                  <a:pt x="151" y="330"/>
                </a:cubicBezTo>
                <a:cubicBezTo>
                  <a:pt x="151" y="331"/>
                  <a:pt x="151" y="331"/>
                  <a:pt x="151" y="331"/>
                </a:cubicBezTo>
                <a:cubicBezTo>
                  <a:pt x="151" y="363"/>
                  <a:pt x="151" y="363"/>
                  <a:pt x="151" y="363"/>
                </a:cubicBezTo>
                <a:cubicBezTo>
                  <a:pt x="212" y="363"/>
                  <a:pt x="212" y="363"/>
                  <a:pt x="212" y="363"/>
                </a:cubicBezTo>
                <a:cubicBezTo>
                  <a:pt x="212" y="331"/>
                  <a:pt x="212" y="331"/>
                  <a:pt x="212" y="331"/>
                </a:cubicBezTo>
                <a:cubicBezTo>
                  <a:pt x="212" y="330"/>
                  <a:pt x="212" y="330"/>
                  <a:pt x="212" y="330"/>
                </a:cubicBezTo>
                <a:cubicBezTo>
                  <a:pt x="231" y="326"/>
                  <a:pt x="249" y="318"/>
                  <a:pt x="265" y="307"/>
                </a:cubicBezTo>
                <a:cubicBezTo>
                  <a:pt x="267" y="309"/>
                  <a:pt x="267" y="309"/>
                  <a:pt x="267" y="309"/>
                </a:cubicBezTo>
                <a:cubicBezTo>
                  <a:pt x="278" y="320"/>
                  <a:pt x="298" y="320"/>
                  <a:pt x="309" y="309"/>
                </a:cubicBezTo>
                <a:cubicBezTo>
                  <a:pt x="321" y="297"/>
                  <a:pt x="321" y="278"/>
                  <a:pt x="309" y="266"/>
                </a:cubicBezTo>
                <a:cubicBezTo>
                  <a:pt x="308" y="264"/>
                  <a:pt x="308" y="264"/>
                  <a:pt x="308" y="264"/>
                </a:cubicBezTo>
                <a:cubicBezTo>
                  <a:pt x="318" y="249"/>
                  <a:pt x="326" y="231"/>
                  <a:pt x="330" y="212"/>
                </a:cubicBezTo>
                <a:cubicBezTo>
                  <a:pt x="363" y="212"/>
                  <a:pt x="363" y="212"/>
                  <a:pt x="363" y="212"/>
                </a:cubicBezTo>
                <a:cubicBezTo>
                  <a:pt x="363" y="152"/>
                  <a:pt x="363" y="152"/>
                  <a:pt x="363" y="152"/>
                </a:cubicBezTo>
                <a:cubicBezTo>
                  <a:pt x="337" y="152"/>
                  <a:pt x="337" y="152"/>
                  <a:pt x="337" y="152"/>
                </a:cubicBezTo>
                <a:close/>
                <a:moveTo>
                  <a:pt x="182" y="242"/>
                </a:moveTo>
                <a:cubicBezTo>
                  <a:pt x="148" y="242"/>
                  <a:pt x="121" y="215"/>
                  <a:pt x="121" y="182"/>
                </a:cubicBezTo>
                <a:cubicBezTo>
                  <a:pt x="121" y="148"/>
                  <a:pt x="148" y="121"/>
                  <a:pt x="182" y="121"/>
                </a:cubicBezTo>
                <a:cubicBezTo>
                  <a:pt x="215" y="121"/>
                  <a:pt x="242" y="148"/>
                  <a:pt x="242" y="182"/>
                </a:cubicBezTo>
                <a:cubicBezTo>
                  <a:pt x="242" y="215"/>
                  <a:pt x="215" y="242"/>
                  <a:pt x="182" y="2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6" name="Google Shape;5996;p25"/>
          <p:cNvSpPr/>
          <p:nvPr/>
        </p:nvSpPr>
        <p:spPr>
          <a:xfrm>
            <a:off x="4964113" y="585788"/>
            <a:ext cx="349250" cy="246063"/>
          </a:xfrm>
          <a:custGeom>
            <a:rect b="b" l="l" r="r" t="t"/>
            <a:pathLst>
              <a:path extrusionOk="0" h="155" w="220">
                <a:moveTo>
                  <a:pt x="165" y="78"/>
                </a:moveTo>
                <a:lnTo>
                  <a:pt x="157" y="74"/>
                </a:lnTo>
                <a:lnTo>
                  <a:pt x="133" y="121"/>
                </a:lnTo>
                <a:lnTo>
                  <a:pt x="119" y="21"/>
                </a:lnTo>
                <a:lnTo>
                  <a:pt x="109" y="23"/>
                </a:lnTo>
                <a:lnTo>
                  <a:pt x="118" y="8"/>
                </a:lnTo>
                <a:lnTo>
                  <a:pt x="102" y="0"/>
                </a:lnTo>
                <a:lnTo>
                  <a:pt x="55" y="78"/>
                </a:lnTo>
                <a:lnTo>
                  <a:pt x="55" y="78"/>
                </a:lnTo>
                <a:lnTo>
                  <a:pt x="0" y="78"/>
                </a:lnTo>
                <a:lnTo>
                  <a:pt x="0" y="96"/>
                </a:lnTo>
                <a:lnTo>
                  <a:pt x="55" y="96"/>
                </a:lnTo>
                <a:lnTo>
                  <a:pt x="63" y="100"/>
                </a:lnTo>
                <a:lnTo>
                  <a:pt x="102" y="34"/>
                </a:lnTo>
                <a:lnTo>
                  <a:pt x="119" y="153"/>
                </a:lnTo>
                <a:lnTo>
                  <a:pt x="128" y="151"/>
                </a:lnTo>
                <a:lnTo>
                  <a:pt x="136" y="155"/>
                </a:lnTo>
                <a:lnTo>
                  <a:pt x="166" y="96"/>
                </a:lnTo>
                <a:lnTo>
                  <a:pt x="220" y="96"/>
                </a:lnTo>
                <a:lnTo>
                  <a:pt x="220" y="78"/>
                </a:lnTo>
                <a:lnTo>
                  <a:pt x="165" y="78"/>
                </a:lnTo>
                <a:lnTo>
                  <a:pt x="165" y="7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7" name="Google Shape;5997;p25"/>
          <p:cNvSpPr/>
          <p:nvPr/>
        </p:nvSpPr>
        <p:spPr>
          <a:xfrm>
            <a:off x="452438" y="4697413"/>
            <a:ext cx="115888" cy="292100"/>
          </a:xfrm>
          <a:custGeom>
            <a:rect b="b" l="l" r="r" t="t"/>
            <a:pathLst>
              <a:path extrusionOk="0" h="303" w="121">
                <a:moveTo>
                  <a:pt x="91" y="303"/>
                </a:moveTo>
                <a:cubicBezTo>
                  <a:pt x="95" y="303"/>
                  <a:pt x="98" y="302"/>
                  <a:pt x="102" y="301"/>
                </a:cubicBezTo>
                <a:cubicBezTo>
                  <a:pt x="19" y="301"/>
                  <a:pt x="19" y="301"/>
                  <a:pt x="19" y="301"/>
                </a:cubicBezTo>
                <a:cubicBezTo>
                  <a:pt x="23" y="302"/>
                  <a:pt x="26" y="303"/>
                  <a:pt x="30" y="303"/>
                </a:cubicBezTo>
                <a:cubicBezTo>
                  <a:pt x="91" y="303"/>
                  <a:pt x="91" y="303"/>
                  <a:pt x="91" y="303"/>
                </a:cubicBezTo>
                <a:close/>
                <a:moveTo>
                  <a:pt x="121" y="31"/>
                </a:moveTo>
                <a:cubicBezTo>
                  <a:pt x="121" y="14"/>
                  <a:pt x="108" y="0"/>
                  <a:pt x="91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4" y="0"/>
                  <a:pt x="0" y="14"/>
                  <a:pt x="0" y="31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84"/>
                  <a:pt x="7" y="294"/>
                  <a:pt x="16" y="299"/>
                </a:cubicBezTo>
                <a:cubicBezTo>
                  <a:pt x="60" y="249"/>
                  <a:pt x="60" y="249"/>
                  <a:pt x="60" y="249"/>
                </a:cubicBezTo>
                <a:cubicBezTo>
                  <a:pt x="105" y="299"/>
                  <a:pt x="105" y="299"/>
                  <a:pt x="105" y="299"/>
                </a:cubicBezTo>
                <a:cubicBezTo>
                  <a:pt x="114" y="294"/>
                  <a:pt x="121" y="284"/>
                  <a:pt x="121" y="273"/>
                </a:cubicBezTo>
                <a:cubicBezTo>
                  <a:pt x="121" y="31"/>
                  <a:pt x="121" y="31"/>
                  <a:pt x="121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8" name="Google Shape;5998;p25"/>
          <p:cNvSpPr/>
          <p:nvPr/>
        </p:nvSpPr>
        <p:spPr>
          <a:xfrm>
            <a:off x="365125" y="2382838"/>
            <a:ext cx="290513" cy="285750"/>
          </a:xfrm>
          <a:custGeom>
            <a:rect b="b" l="l" r="r" t="t"/>
            <a:pathLst>
              <a:path extrusionOk="0" h="180" w="183">
                <a:moveTo>
                  <a:pt x="116" y="57"/>
                </a:moveTo>
                <a:lnTo>
                  <a:pt x="92" y="0"/>
                </a:lnTo>
                <a:lnTo>
                  <a:pt x="92" y="0"/>
                </a:lnTo>
                <a:lnTo>
                  <a:pt x="68" y="57"/>
                </a:lnTo>
                <a:lnTo>
                  <a:pt x="0" y="57"/>
                </a:lnTo>
                <a:lnTo>
                  <a:pt x="52" y="114"/>
                </a:lnTo>
                <a:lnTo>
                  <a:pt x="31" y="180"/>
                </a:lnTo>
                <a:lnTo>
                  <a:pt x="92" y="144"/>
                </a:lnTo>
                <a:lnTo>
                  <a:pt x="151" y="180"/>
                </a:lnTo>
                <a:lnTo>
                  <a:pt x="132" y="114"/>
                </a:lnTo>
                <a:lnTo>
                  <a:pt x="183" y="57"/>
                </a:lnTo>
                <a:lnTo>
                  <a:pt x="116" y="57"/>
                </a:lnTo>
                <a:lnTo>
                  <a:pt x="116" y="5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9" name="Google Shape;5999;p25"/>
          <p:cNvSpPr/>
          <p:nvPr/>
        </p:nvSpPr>
        <p:spPr>
          <a:xfrm>
            <a:off x="377825" y="128588"/>
            <a:ext cx="266700" cy="292100"/>
          </a:xfrm>
          <a:custGeom>
            <a:rect b="b" l="l" r="r" t="t"/>
            <a:pathLst>
              <a:path extrusionOk="0" h="302" w="277">
                <a:moveTo>
                  <a:pt x="268" y="0"/>
                </a:moveTo>
                <a:cubicBezTo>
                  <a:pt x="57" y="30"/>
                  <a:pt x="57" y="30"/>
                  <a:pt x="57" y="30"/>
                </a:cubicBezTo>
                <a:cubicBezTo>
                  <a:pt x="61" y="30"/>
                  <a:pt x="61" y="30"/>
                  <a:pt x="61" y="30"/>
                </a:cubicBezTo>
                <a:cubicBezTo>
                  <a:pt x="61" y="214"/>
                  <a:pt x="61" y="214"/>
                  <a:pt x="61" y="214"/>
                </a:cubicBezTo>
                <a:cubicBezTo>
                  <a:pt x="56" y="213"/>
                  <a:pt x="51" y="211"/>
                  <a:pt x="46" y="211"/>
                </a:cubicBezTo>
                <a:cubicBezTo>
                  <a:pt x="21" y="211"/>
                  <a:pt x="0" y="232"/>
                  <a:pt x="0" y="257"/>
                </a:cubicBezTo>
                <a:cubicBezTo>
                  <a:pt x="0" y="282"/>
                  <a:pt x="21" y="302"/>
                  <a:pt x="46" y="302"/>
                </a:cubicBezTo>
                <a:cubicBezTo>
                  <a:pt x="71" y="302"/>
                  <a:pt x="91" y="282"/>
                  <a:pt x="91" y="257"/>
                </a:cubicBezTo>
                <a:cubicBezTo>
                  <a:pt x="91" y="251"/>
                  <a:pt x="90" y="246"/>
                  <a:pt x="88" y="242"/>
                </a:cubicBezTo>
                <a:cubicBezTo>
                  <a:pt x="91" y="242"/>
                  <a:pt x="91" y="242"/>
                  <a:pt x="91" y="242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242" y="95"/>
                  <a:pt x="242" y="95"/>
                  <a:pt x="242" y="95"/>
                </a:cubicBezTo>
                <a:cubicBezTo>
                  <a:pt x="242" y="184"/>
                  <a:pt x="242" y="184"/>
                  <a:pt x="242" y="184"/>
                </a:cubicBezTo>
                <a:cubicBezTo>
                  <a:pt x="238" y="182"/>
                  <a:pt x="233" y="181"/>
                  <a:pt x="227" y="181"/>
                </a:cubicBezTo>
                <a:cubicBezTo>
                  <a:pt x="202" y="181"/>
                  <a:pt x="182" y="201"/>
                  <a:pt x="182" y="226"/>
                </a:cubicBezTo>
                <a:cubicBezTo>
                  <a:pt x="182" y="252"/>
                  <a:pt x="202" y="272"/>
                  <a:pt x="227" y="272"/>
                </a:cubicBezTo>
                <a:cubicBezTo>
                  <a:pt x="252" y="272"/>
                  <a:pt x="273" y="252"/>
                  <a:pt x="273" y="226"/>
                </a:cubicBezTo>
                <a:cubicBezTo>
                  <a:pt x="273" y="221"/>
                  <a:pt x="271" y="216"/>
                  <a:pt x="269" y="211"/>
                </a:cubicBezTo>
                <a:cubicBezTo>
                  <a:pt x="273" y="211"/>
                  <a:pt x="273" y="211"/>
                  <a:pt x="273" y="211"/>
                </a:cubicBezTo>
                <a:cubicBezTo>
                  <a:pt x="273" y="60"/>
                  <a:pt x="273" y="60"/>
                  <a:pt x="273" y="60"/>
                </a:cubicBezTo>
                <a:cubicBezTo>
                  <a:pt x="277" y="60"/>
                  <a:pt x="277" y="60"/>
                  <a:pt x="277" y="60"/>
                </a:cubicBezTo>
                <a:cubicBezTo>
                  <a:pt x="268" y="0"/>
                  <a:pt x="268" y="0"/>
                  <a:pt x="26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0" name="Google Shape;6000;p25"/>
          <p:cNvSpPr/>
          <p:nvPr/>
        </p:nvSpPr>
        <p:spPr>
          <a:xfrm>
            <a:off x="415925" y="1966913"/>
            <a:ext cx="188913" cy="187325"/>
          </a:xfrm>
          <a:custGeom>
            <a:rect b="b" l="l" r="r" t="t"/>
            <a:pathLst>
              <a:path extrusionOk="0" h="194" w="195">
                <a:moveTo>
                  <a:pt x="183" y="54"/>
                </a:moveTo>
                <a:cubicBezTo>
                  <a:pt x="195" y="42"/>
                  <a:pt x="195" y="23"/>
                  <a:pt x="183" y="11"/>
                </a:cubicBezTo>
                <a:cubicBezTo>
                  <a:pt x="171" y="0"/>
                  <a:pt x="152" y="0"/>
                  <a:pt x="140" y="11"/>
                </a:cubicBezTo>
                <a:cubicBezTo>
                  <a:pt x="98" y="54"/>
                  <a:pt x="98" y="54"/>
                  <a:pt x="98" y="54"/>
                </a:cubicBezTo>
                <a:cubicBezTo>
                  <a:pt x="55" y="11"/>
                  <a:pt x="55" y="11"/>
                  <a:pt x="55" y="11"/>
                </a:cubicBezTo>
                <a:cubicBezTo>
                  <a:pt x="43" y="0"/>
                  <a:pt x="24" y="0"/>
                  <a:pt x="12" y="11"/>
                </a:cubicBezTo>
                <a:cubicBezTo>
                  <a:pt x="0" y="23"/>
                  <a:pt x="0" y="42"/>
                  <a:pt x="12" y="54"/>
                </a:cubicBezTo>
                <a:cubicBezTo>
                  <a:pt x="55" y="97"/>
                  <a:pt x="55" y="97"/>
                  <a:pt x="55" y="97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0" y="152"/>
                  <a:pt x="0" y="171"/>
                  <a:pt x="12" y="183"/>
                </a:cubicBezTo>
                <a:cubicBezTo>
                  <a:pt x="24" y="194"/>
                  <a:pt x="43" y="194"/>
                  <a:pt x="55" y="183"/>
                </a:cubicBezTo>
                <a:cubicBezTo>
                  <a:pt x="98" y="140"/>
                  <a:pt x="98" y="140"/>
                  <a:pt x="98" y="140"/>
                </a:cubicBezTo>
                <a:cubicBezTo>
                  <a:pt x="140" y="183"/>
                  <a:pt x="140" y="183"/>
                  <a:pt x="140" y="183"/>
                </a:cubicBezTo>
                <a:cubicBezTo>
                  <a:pt x="152" y="194"/>
                  <a:pt x="171" y="194"/>
                  <a:pt x="183" y="183"/>
                </a:cubicBezTo>
                <a:cubicBezTo>
                  <a:pt x="195" y="171"/>
                  <a:pt x="195" y="152"/>
                  <a:pt x="183" y="140"/>
                </a:cubicBezTo>
                <a:cubicBezTo>
                  <a:pt x="140" y="97"/>
                  <a:pt x="140" y="97"/>
                  <a:pt x="140" y="97"/>
                </a:cubicBezTo>
                <a:cubicBezTo>
                  <a:pt x="183" y="54"/>
                  <a:pt x="183" y="54"/>
                  <a:pt x="183" y="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1" name="Google Shape;6001;p25"/>
          <p:cNvSpPr/>
          <p:nvPr/>
        </p:nvSpPr>
        <p:spPr>
          <a:xfrm>
            <a:off x="423863" y="1060450"/>
            <a:ext cx="174625" cy="231775"/>
          </a:xfrm>
          <a:custGeom>
            <a:rect b="b" l="l" r="r" t="t"/>
            <a:pathLst>
              <a:path extrusionOk="0" h="146" w="110">
                <a:moveTo>
                  <a:pt x="0" y="0"/>
                </a:moveTo>
                <a:lnTo>
                  <a:pt x="0" y="146"/>
                </a:lnTo>
                <a:lnTo>
                  <a:pt x="110" y="73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2" name="Google Shape;6002;p25"/>
          <p:cNvSpPr/>
          <p:nvPr/>
        </p:nvSpPr>
        <p:spPr>
          <a:xfrm>
            <a:off x="5051425" y="144463"/>
            <a:ext cx="174625" cy="261938"/>
          </a:xfrm>
          <a:custGeom>
            <a:rect b="b" l="l" r="r" t="t"/>
            <a:pathLst>
              <a:path extrusionOk="0" h="165" w="110">
                <a:moveTo>
                  <a:pt x="0" y="0"/>
                </a:moveTo>
                <a:lnTo>
                  <a:pt x="54" y="73"/>
                </a:lnTo>
                <a:lnTo>
                  <a:pt x="11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0" y="91"/>
                </a:moveTo>
                <a:lnTo>
                  <a:pt x="54" y="165"/>
                </a:lnTo>
                <a:lnTo>
                  <a:pt x="110" y="91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3" name="Google Shape;6003;p25"/>
          <p:cNvSpPr/>
          <p:nvPr/>
        </p:nvSpPr>
        <p:spPr>
          <a:xfrm>
            <a:off x="393700" y="1535113"/>
            <a:ext cx="233363" cy="233363"/>
          </a:xfrm>
          <a:custGeom>
            <a:rect b="b" l="l" r="r" t="t"/>
            <a:pathLst>
              <a:path extrusionOk="0" h="147" w="147">
                <a:moveTo>
                  <a:pt x="147" y="55"/>
                </a:moveTo>
                <a:lnTo>
                  <a:pt x="92" y="55"/>
                </a:lnTo>
                <a:lnTo>
                  <a:pt x="92" y="0"/>
                </a:lnTo>
                <a:lnTo>
                  <a:pt x="55" y="0"/>
                </a:lnTo>
                <a:lnTo>
                  <a:pt x="55" y="55"/>
                </a:lnTo>
                <a:lnTo>
                  <a:pt x="0" y="55"/>
                </a:lnTo>
                <a:lnTo>
                  <a:pt x="0" y="91"/>
                </a:lnTo>
                <a:lnTo>
                  <a:pt x="55" y="91"/>
                </a:lnTo>
                <a:lnTo>
                  <a:pt x="55" y="147"/>
                </a:lnTo>
                <a:lnTo>
                  <a:pt x="92" y="147"/>
                </a:lnTo>
                <a:lnTo>
                  <a:pt x="92" y="91"/>
                </a:lnTo>
                <a:lnTo>
                  <a:pt x="147" y="91"/>
                </a:lnTo>
                <a:lnTo>
                  <a:pt x="147" y="55"/>
                </a:lnTo>
                <a:lnTo>
                  <a:pt x="147" y="5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4" name="Google Shape;6004;p25"/>
          <p:cNvSpPr/>
          <p:nvPr/>
        </p:nvSpPr>
        <p:spPr>
          <a:xfrm>
            <a:off x="3200400" y="1949450"/>
            <a:ext cx="233363" cy="222250"/>
          </a:xfrm>
          <a:custGeom>
            <a:rect b="b" l="l" r="r" t="t"/>
            <a:pathLst>
              <a:path extrusionOk="0" h="230" w="242">
                <a:moveTo>
                  <a:pt x="121" y="0"/>
                </a:moveTo>
                <a:cubicBezTo>
                  <a:pt x="54" y="0"/>
                  <a:pt x="0" y="47"/>
                  <a:pt x="0" y="106"/>
                </a:cubicBezTo>
                <a:cubicBezTo>
                  <a:pt x="0" y="132"/>
                  <a:pt x="11" y="156"/>
                  <a:pt x="29" y="174"/>
                </a:cubicBezTo>
                <a:cubicBezTo>
                  <a:pt x="26" y="230"/>
                  <a:pt x="26" y="230"/>
                  <a:pt x="26" y="230"/>
                </a:cubicBezTo>
                <a:cubicBezTo>
                  <a:pt x="86" y="207"/>
                  <a:pt x="86" y="207"/>
                  <a:pt x="86" y="207"/>
                </a:cubicBezTo>
                <a:cubicBezTo>
                  <a:pt x="97" y="210"/>
                  <a:pt x="108" y="212"/>
                  <a:pt x="121" y="212"/>
                </a:cubicBezTo>
                <a:cubicBezTo>
                  <a:pt x="187" y="212"/>
                  <a:pt x="242" y="164"/>
                  <a:pt x="242" y="106"/>
                </a:cubicBezTo>
                <a:cubicBezTo>
                  <a:pt x="242" y="47"/>
                  <a:pt x="187" y="0"/>
                  <a:pt x="121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5" name="Google Shape;6005;p25"/>
          <p:cNvSpPr/>
          <p:nvPr/>
        </p:nvSpPr>
        <p:spPr>
          <a:xfrm>
            <a:off x="5014913" y="1052513"/>
            <a:ext cx="247650" cy="247650"/>
          </a:xfrm>
          <a:custGeom>
            <a:rect b="b" l="l" r="r" t="t"/>
            <a:pathLst>
              <a:path extrusionOk="0" h="257" w="257">
                <a:moveTo>
                  <a:pt x="0" y="257"/>
                </a:moveTo>
                <a:cubicBezTo>
                  <a:pt x="150" y="235"/>
                  <a:pt x="150" y="235"/>
                  <a:pt x="150" y="235"/>
                </a:cubicBezTo>
                <a:cubicBezTo>
                  <a:pt x="22" y="107"/>
                  <a:pt x="22" y="107"/>
                  <a:pt x="22" y="107"/>
                </a:cubicBezTo>
                <a:cubicBezTo>
                  <a:pt x="0" y="257"/>
                  <a:pt x="0" y="257"/>
                  <a:pt x="0" y="257"/>
                </a:cubicBezTo>
                <a:close/>
                <a:moveTo>
                  <a:pt x="98" y="128"/>
                </a:moveTo>
                <a:cubicBezTo>
                  <a:pt x="98" y="145"/>
                  <a:pt x="112" y="159"/>
                  <a:pt x="129" y="159"/>
                </a:cubicBezTo>
                <a:cubicBezTo>
                  <a:pt x="145" y="159"/>
                  <a:pt x="159" y="145"/>
                  <a:pt x="159" y="128"/>
                </a:cubicBezTo>
                <a:cubicBezTo>
                  <a:pt x="159" y="112"/>
                  <a:pt x="145" y="98"/>
                  <a:pt x="129" y="98"/>
                </a:cubicBezTo>
                <a:cubicBezTo>
                  <a:pt x="112" y="98"/>
                  <a:pt x="98" y="112"/>
                  <a:pt x="98" y="128"/>
                </a:cubicBezTo>
                <a:close/>
                <a:moveTo>
                  <a:pt x="107" y="22"/>
                </a:moveTo>
                <a:cubicBezTo>
                  <a:pt x="235" y="150"/>
                  <a:pt x="235" y="150"/>
                  <a:pt x="235" y="150"/>
                </a:cubicBezTo>
                <a:cubicBezTo>
                  <a:pt x="257" y="0"/>
                  <a:pt x="257" y="0"/>
                  <a:pt x="257" y="0"/>
                </a:cubicBezTo>
                <a:cubicBezTo>
                  <a:pt x="107" y="22"/>
                  <a:pt x="107" y="22"/>
                  <a:pt x="107" y="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6" name="Google Shape;6006;p25"/>
          <p:cNvSpPr/>
          <p:nvPr/>
        </p:nvSpPr>
        <p:spPr>
          <a:xfrm>
            <a:off x="6381750" y="4222750"/>
            <a:ext cx="333375" cy="333375"/>
          </a:xfrm>
          <a:custGeom>
            <a:rect b="b" l="l" r="r" t="t"/>
            <a:pathLst>
              <a:path extrusionOk="0" h="346" w="346">
                <a:moveTo>
                  <a:pt x="108" y="108"/>
                </a:moveTo>
                <a:cubicBezTo>
                  <a:pt x="173" y="173"/>
                  <a:pt x="173" y="173"/>
                  <a:pt x="173" y="173"/>
                </a:cubicBezTo>
                <a:cubicBezTo>
                  <a:pt x="245" y="108"/>
                  <a:pt x="245" y="108"/>
                  <a:pt x="245" y="108"/>
                </a:cubicBezTo>
                <a:cubicBezTo>
                  <a:pt x="195" y="108"/>
                  <a:pt x="195" y="108"/>
                  <a:pt x="195" y="108"/>
                </a:cubicBezTo>
                <a:cubicBezTo>
                  <a:pt x="195" y="22"/>
                  <a:pt x="195" y="22"/>
                  <a:pt x="195" y="22"/>
                </a:cubicBezTo>
                <a:cubicBezTo>
                  <a:pt x="195" y="7"/>
                  <a:pt x="187" y="0"/>
                  <a:pt x="173" y="0"/>
                </a:cubicBezTo>
                <a:cubicBezTo>
                  <a:pt x="159" y="0"/>
                  <a:pt x="151" y="14"/>
                  <a:pt x="151" y="29"/>
                </a:cubicBezTo>
                <a:cubicBezTo>
                  <a:pt x="151" y="108"/>
                  <a:pt x="151" y="108"/>
                  <a:pt x="151" y="108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95" y="238"/>
                </a:moveTo>
                <a:cubicBezTo>
                  <a:pt x="216" y="238"/>
                  <a:pt x="216" y="238"/>
                  <a:pt x="216" y="238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195" y="324"/>
                  <a:pt x="195" y="324"/>
                  <a:pt x="195" y="324"/>
                </a:cubicBezTo>
                <a:cubicBezTo>
                  <a:pt x="195" y="238"/>
                  <a:pt x="195" y="238"/>
                  <a:pt x="195" y="238"/>
                </a:cubicBezTo>
                <a:close/>
                <a:moveTo>
                  <a:pt x="130" y="238"/>
                </a:moveTo>
                <a:cubicBezTo>
                  <a:pt x="151" y="238"/>
                  <a:pt x="151" y="238"/>
                  <a:pt x="151" y="238"/>
                </a:cubicBezTo>
                <a:cubicBezTo>
                  <a:pt x="151" y="324"/>
                  <a:pt x="151" y="324"/>
                  <a:pt x="151" y="324"/>
                </a:cubicBezTo>
                <a:cubicBezTo>
                  <a:pt x="130" y="324"/>
                  <a:pt x="130" y="324"/>
                  <a:pt x="130" y="324"/>
                </a:cubicBezTo>
                <a:cubicBezTo>
                  <a:pt x="130" y="238"/>
                  <a:pt x="130" y="238"/>
                  <a:pt x="130" y="238"/>
                </a:cubicBezTo>
                <a:close/>
                <a:moveTo>
                  <a:pt x="281" y="238"/>
                </a:moveTo>
                <a:cubicBezTo>
                  <a:pt x="281" y="324"/>
                  <a:pt x="281" y="324"/>
                  <a:pt x="281" y="324"/>
                </a:cubicBezTo>
                <a:cubicBezTo>
                  <a:pt x="260" y="324"/>
                  <a:pt x="260" y="324"/>
                  <a:pt x="260" y="324"/>
                </a:cubicBezTo>
                <a:cubicBezTo>
                  <a:pt x="260" y="238"/>
                  <a:pt x="260" y="238"/>
                  <a:pt x="260" y="238"/>
                </a:cubicBezTo>
                <a:cubicBezTo>
                  <a:pt x="281" y="238"/>
                  <a:pt x="281" y="238"/>
                  <a:pt x="281" y="238"/>
                </a:cubicBezTo>
                <a:close/>
                <a:moveTo>
                  <a:pt x="65" y="238"/>
                </a:moveTo>
                <a:cubicBezTo>
                  <a:pt x="87" y="238"/>
                  <a:pt x="87" y="238"/>
                  <a:pt x="87" y="238"/>
                </a:cubicBezTo>
                <a:cubicBezTo>
                  <a:pt x="87" y="324"/>
                  <a:pt x="87" y="324"/>
                  <a:pt x="87" y="324"/>
                </a:cubicBezTo>
                <a:cubicBezTo>
                  <a:pt x="65" y="324"/>
                  <a:pt x="65" y="324"/>
                  <a:pt x="65" y="324"/>
                </a:cubicBezTo>
                <a:cubicBezTo>
                  <a:pt x="65" y="238"/>
                  <a:pt x="65" y="238"/>
                  <a:pt x="65" y="238"/>
                </a:cubicBezTo>
                <a:close/>
                <a:moveTo>
                  <a:pt x="87" y="22"/>
                </a:moveTo>
                <a:cubicBezTo>
                  <a:pt x="0" y="202"/>
                  <a:pt x="0" y="202"/>
                  <a:pt x="0" y="202"/>
                </a:cubicBezTo>
                <a:cubicBezTo>
                  <a:pt x="0" y="346"/>
                  <a:pt x="0" y="346"/>
                  <a:pt x="0" y="346"/>
                </a:cubicBezTo>
                <a:cubicBezTo>
                  <a:pt x="173" y="346"/>
                  <a:pt x="173" y="346"/>
                  <a:pt x="173" y="346"/>
                </a:cubicBezTo>
                <a:cubicBezTo>
                  <a:pt x="346" y="346"/>
                  <a:pt x="346" y="346"/>
                  <a:pt x="346" y="346"/>
                </a:cubicBezTo>
                <a:cubicBezTo>
                  <a:pt x="346" y="202"/>
                  <a:pt x="346" y="202"/>
                  <a:pt x="346" y="202"/>
                </a:cubicBezTo>
                <a:cubicBezTo>
                  <a:pt x="259" y="22"/>
                  <a:pt x="259" y="22"/>
                  <a:pt x="259" y="22"/>
                </a:cubicBezTo>
                <a:cubicBezTo>
                  <a:pt x="216" y="22"/>
                  <a:pt x="216" y="22"/>
                  <a:pt x="216" y="22"/>
                </a:cubicBezTo>
                <a:cubicBezTo>
                  <a:pt x="216" y="65"/>
                  <a:pt x="216" y="65"/>
                  <a:pt x="216" y="65"/>
                </a:cubicBezTo>
                <a:cubicBezTo>
                  <a:pt x="245" y="65"/>
                  <a:pt x="245" y="65"/>
                  <a:pt x="245" y="65"/>
                </a:cubicBezTo>
                <a:cubicBezTo>
                  <a:pt x="317" y="216"/>
                  <a:pt x="317" y="216"/>
                  <a:pt x="317" y="216"/>
                </a:cubicBezTo>
                <a:cubicBezTo>
                  <a:pt x="231" y="216"/>
                  <a:pt x="231" y="216"/>
                  <a:pt x="231" y="216"/>
                </a:cubicBezTo>
                <a:cubicBezTo>
                  <a:pt x="173" y="216"/>
                  <a:pt x="173" y="216"/>
                  <a:pt x="173" y="216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130" y="65"/>
                  <a:pt x="130" y="65"/>
                  <a:pt x="130" y="65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87" y="22"/>
                  <a:pt x="87" y="22"/>
                  <a:pt x="87" y="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7" name="Google Shape;6007;p25"/>
          <p:cNvSpPr/>
          <p:nvPr/>
        </p:nvSpPr>
        <p:spPr>
          <a:xfrm>
            <a:off x="2697163" y="4233863"/>
            <a:ext cx="292100" cy="312738"/>
          </a:xfrm>
          <a:custGeom>
            <a:rect b="b" l="l" r="r" t="t"/>
            <a:pathLst>
              <a:path extrusionOk="0" h="324" w="303">
                <a:moveTo>
                  <a:pt x="152" y="324"/>
                </a:moveTo>
                <a:cubicBezTo>
                  <a:pt x="68" y="324"/>
                  <a:pt x="0" y="256"/>
                  <a:pt x="0" y="173"/>
                </a:cubicBezTo>
                <a:cubicBezTo>
                  <a:pt x="0" y="104"/>
                  <a:pt x="46" y="46"/>
                  <a:pt x="108" y="28"/>
                </a:cubicBezTo>
                <a:cubicBezTo>
                  <a:pt x="108" y="74"/>
                  <a:pt x="108" y="74"/>
                  <a:pt x="108" y="74"/>
                </a:cubicBezTo>
                <a:cubicBezTo>
                  <a:pt x="70" y="90"/>
                  <a:pt x="44" y="128"/>
                  <a:pt x="44" y="173"/>
                </a:cubicBezTo>
                <a:cubicBezTo>
                  <a:pt x="44" y="232"/>
                  <a:pt x="92" y="281"/>
                  <a:pt x="152" y="281"/>
                </a:cubicBezTo>
                <a:cubicBezTo>
                  <a:pt x="211" y="281"/>
                  <a:pt x="260" y="232"/>
                  <a:pt x="260" y="173"/>
                </a:cubicBezTo>
                <a:cubicBezTo>
                  <a:pt x="260" y="128"/>
                  <a:pt x="233" y="90"/>
                  <a:pt x="195" y="74"/>
                </a:cubicBezTo>
                <a:cubicBezTo>
                  <a:pt x="195" y="28"/>
                  <a:pt x="195" y="28"/>
                  <a:pt x="195" y="28"/>
                </a:cubicBezTo>
                <a:cubicBezTo>
                  <a:pt x="257" y="46"/>
                  <a:pt x="303" y="104"/>
                  <a:pt x="303" y="173"/>
                </a:cubicBezTo>
                <a:cubicBezTo>
                  <a:pt x="303" y="256"/>
                  <a:pt x="235" y="324"/>
                  <a:pt x="152" y="324"/>
                </a:cubicBezTo>
                <a:close/>
                <a:moveTo>
                  <a:pt x="152" y="173"/>
                </a:moveTo>
                <a:cubicBezTo>
                  <a:pt x="141" y="173"/>
                  <a:pt x="130" y="162"/>
                  <a:pt x="130" y="151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30" y="11"/>
                  <a:pt x="141" y="0"/>
                  <a:pt x="152" y="0"/>
                </a:cubicBezTo>
                <a:cubicBezTo>
                  <a:pt x="162" y="0"/>
                  <a:pt x="173" y="11"/>
                  <a:pt x="173" y="21"/>
                </a:cubicBezTo>
                <a:cubicBezTo>
                  <a:pt x="173" y="151"/>
                  <a:pt x="173" y="151"/>
                  <a:pt x="173" y="151"/>
                </a:cubicBezTo>
                <a:cubicBezTo>
                  <a:pt x="173" y="162"/>
                  <a:pt x="162" y="173"/>
                  <a:pt x="152" y="1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8" name="Google Shape;6008;p25"/>
          <p:cNvSpPr/>
          <p:nvPr/>
        </p:nvSpPr>
        <p:spPr>
          <a:xfrm>
            <a:off x="6402388" y="3808413"/>
            <a:ext cx="293688" cy="209550"/>
          </a:xfrm>
          <a:custGeom>
            <a:rect b="b" l="l" r="r" t="t"/>
            <a:pathLst>
              <a:path extrusionOk="0" h="216" w="303">
                <a:moveTo>
                  <a:pt x="54" y="151"/>
                </a:moveTo>
                <a:cubicBezTo>
                  <a:pt x="0" y="151"/>
                  <a:pt x="0" y="151"/>
                  <a:pt x="0" y="151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64"/>
                  <a:pt x="0" y="64"/>
                  <a:pt x="0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194"/>
                  <a:pt x="108" y="194"/>
                  <a:pt x="108" y="194"/>
                </a:cubicBezTo>
                <a:cubicBezTo>
                  <a:pt x="54" y="151"/>
                  <a:pt x="54" y="151"/>
                  <a:pt x="54" y="151"/>
                </a:cubicBezTo>
                <a:close/>
                <a:moveTo>
                  <a:pt x="151" y="173"/>
                </a:moveTo>
                <a:cubicBezTo>
                  <a:pt x="130" y="173"/>
                  <a:pt x="130" y="173"/>
                  <a:pt x="130" y="173"/>
                </a:cubicBezTo>
                <a:cubicBezTo>
                  <a:pt x="130" y="173"/>
                  <a:pt x="154" y="142"/>
                  <a:pt x="154" y="107"/>
                </a:cubicBezTo>
                <a:cubicBezTo>
                  <a:pt x="154" y="76"/>
                  <a:pt x="130" y="43"/>
                  <a:pt x="130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43"/>
                  <a:pt x="173" y="64"/>
                  <a:pt x="173" y="108"/>
                </a:cubicBezTo>
                <a:cubicBezTo>
                  <a:pt x="173" y="151"/>
                  <a:pt x="151" y="173"/>
                  <a:pt x="151" y="173"/>
                </a:cubicBezTo>
                <a:close/>
                <a:moveTo>
                  <a:pt x="195" y="194"/>
                </a:moveTo>
                <a:cubicBezTo>
                  <a:pt x="173" y="194"/>
                  <a:pt x="173" y="194"/>
                  <a:pt x="173" y="194"/>
                </a:cubicBezTo>
                <a:cubicBezTo>
                  <a:pt x="173" y="194"/>
                  <a:pt x="216" y="164"/>
                  <a:pt x="216" y="108"/>
                </a:cubicBezTo>
                <a:cubicBezTo>
                  <a:pt x="216" y="51"/>
                  <a:pt x="173" y="21"/>
                  <a:pt x="173" y="21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95" y="21"/>
                  <a:pt x="238" y="50"/>
                  <a:pt x="238" y="108"/>
                </a:cubicBezTo>
                <a:cubicBezTo>
                  <a:pt x="238" y="165"/>
                  <a:pt x="195" y="194"/>
                  <a:pt x="195" y="194"/>
                </a:cubicBezTo>
                <a:close/>
                <a:moveTo>
                  <a:pt x="260" y="216"/>
                </a:moveTo>
                <a:cubicBezTo>
                  <a:pt x="238" y="216"/>
                  <a:pt x="238" y="216"/>
                  <a:pt x="238" y="216"/>
                </a:cubicBezTo>
                <a:cubicBezTo>
                  <a:pt x="238" y="216"/>
                  <a:pt x="281" y="173"/>
                  <a:pt x="281" y="108"/>
                </a:cubicBezTo>
                <a:cubicBezTo>
                  <a:pt x="281" y="43"/>
                  <a:pt x="238" y="0"/>
                  <a:pt x="238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60" y="0"/>
                  <a:pt x="303" y="21"/>
                  <a:pt x="303" y="108"/>
                </a:cubicBezTo>
                <a:cubicBezTo>
                  <a:pt x="303" y="194"/>
                  <a:pt x="260" y="216"/>
                  <a:pt x="260" y="2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9" name="Google Shape;6009;p25"/>
          <p:cNvSpPr/>
          <p:nvPr/>
        </p:nvSpPr>
        <p:spPr>
          <a:xfrm>
            <a:off x="1308100" y="2867025"/>
            <a:ext cx="292100" cy="228600"/>
          </a:xfrm>
          <a:custGeom>
            <a:rect b="b" l="l" r="r" t="t"/>
            <a:pathLst>
              <a:path extrusionOk="0" h="238" w="303">
                <a:moveTo>
                  <a:pt x="22" y="151"/>
                </a:moveTo>
                <a:cubicBezTo>
                  <a:pt x="87" y="151"/>
                  <a:pt x="87" y="151"/>
                  <a:pt x="87" y="151"/>
                </a:cubicBezTo>
                <a:cubicBezTo>
                  <a:pt x="87" y="216"/>
                  <a:pt x="87" y="216"/>
                  <a:pt x="87" y="216"/>
                </a:cubicBezTo>
                <a:cubicBezTo>
                  <a:pt x="22" y="216"/>
                  <a:pt x="22" y="216"/>
                  <a:pt x="22" y="216"/>
                </a:cubicBezTo>
                <a:cubicBezTo>
                  <a:pt x="22" y="151"/>
                  <a:pt x="22" y="151"/>
                  <a:pt x="22" y="151"/>
                </a:cubicBezTo>
                <a:close/>
                <a:moveTo>
                  <a:pt x="0" y="129"/>
                </a:moveTo>
                <a:cubicBezTo>
                  <a:pt x="0" y="238"/>
                  <a:pt x="0" y="238"/>
                  <a:pt x="0" y="238"/>
                </a:cubicBezTo>
                <a:cubicBezTo>
                  <a:pt x="109" y="238"/>
                  <a:pt x="109" y="238"/>
                  <a:pt x="109" y="238"/>
                </a:cubicBezTo>
                <a:cubicBezTo>
                  <a:pt x="109" y="129"/>
                  <a:pt x="109" y="129"/>
                  <a:pt x="109" y="129"/>
                </a:cubicBezTo>
                <a:cubicBezTo>
                  <a:pt x="0" y="129"/>
                  <a:pt x="0" y="129"/>
                  <a:pt x="0" y="129"/>
                </a:cubicBezTo>
                <a:close/>
                <a:moveTo>
                  <a:pt x="0" y="0"/>
                </a:moveTo>
                <a:cubicBezTo>
                  <a:pt x="0" y="108"/>
                  <a:pt x="0" y="108"/>
                  <a:pt x="0" y="108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09" y="0"/>
                  <a:pt x="109" y="0"/>
                  <a:pt x="109" y="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130" y="52"/>
                </a:moveTo>
                <a:cubicBezTo>
                  <a:pt x="217" y="108"/>
                  <a:pt x="217" y="108"/>
                  <a:pt x="217" y="108"/>
                </a:cubicBezTo>
                <a:cubicBezTo>
                  <a:pt x="217" y="65"/>
                  <a:pt x="217" y="65"/>
                  <a:pt x="217" y="65"/>
                </a:cubicBezTo>
                <a:cubicBezTo>
                  <a:pt x="281" y="65"/>
                  <a:pt x="281" y="65"/>
                  <a:pt x="281" y="65"/>
                </a:cubicBezTo>
                <a:cubicBezTo>
                  <a:pt x="281" y="173"/>
                  <a:pt x="281" y="173"/>
                  <a:pt x="281" y="173"/>
                </a:cubicBezTo>
                <a:cubicBezTo>
                  <a:pt x="217" y="173"/>
                  <a:pt x="217" y="173"/>
                  <a:pt x="217" y="173"/>
                </a:cubicBezTo>
                <a:cubicBezTo>
                  <a:pt x="217" y="129"/>
                  <a:pt x="217" y="129"/>
                  <a:pt x="217" y="129"/>
                </a:cubicBezTo>
                <a:cubicBezTo>
                  <a:pt x="130" y="182"/>
                  <a:pt x="130" y="182"/>
                  <a:pt x="130" y="182"/>
                </a:cubicBezTo>
                <a:cubicBezTo>
                  <a:pt x="217" y="238"/>
                  <a:pt x="217" y="238"/>
                  <a:pt x="217" y="238"/>
                </a:cubicBezTo>
                <a:cubicBezTo>
                  <a:pt x="217" y="194"/>
                  <a:pt x="217" y="194"/>
                  <a:pt x="217" y="194"/>
                </a:cubicBezTo>
                <a:cubicBezTo>
                  <a:pt x="260" y="194"/>
                  <a:pt x="260" y="194"/>
                  <a:pt x="260" y="194"/>
                </a:cubicBezTo>
                <a:cubicBezTo>
                  <a:pt x="281" y="194"/>
                  <a:pt x="303" y="173"/>
                  <a:pt x="303" y="151"/>
                </a:cubicBezTo>
                <a:cubicBezTo>
                  <a:pt x="303" y="86"/>
                  <a:pt x="303" y="86"/>
                  <a:pt x="303" y="86"/>
                </a:cubicBezTo>
                <a:cubicBezTo>
                  <a:pt x="303" y="65"/>
                  <a:pt x="281" y="43"/>
                  <a:pt x="260" y="43"/>
                </a:cubicBezTo>
                <a:cubicBezTo>
                  <a:pt x="217" y="43"/>
                  <a:pt x="217" y="43"/>
                  <a:pt x="217" y="43"/>
                </a:cubicBezTo>
                <a:cubicBezTo>
                  <a:pt x="217" y="0"/>
                  <a:pt x="217" y="0"/>
                  <a:pt x="217" y="0"/>
                </a:cubicBezTo>
                <a:cubicBezTo>
                  <a:pt x="130" y="52"/>
                  <a:pt x="130" y="52"/>
                  <a:pt x="130" y="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0" name="Google Shape;6010;p25"/>
          <p:cNvSpPr/>
          <p:nvPr/>
        </p:nvSpPr>
        <p:spPr>
          <a:xfrm>
            <a:off x="6415088" y="3325813"/>
            <a:ext cx="268288" cy="249238"/>
          </a:xfrm>
          <a:custGeom>
            <a:rect b="b" l="l" r="r" t="t"/>
            <a:pathLst>
              <a:path extrusionOk="0" h="259" w="278">
                <a:moveTo>
                  <a:pt x="173" y="259"/>
                </a:moveTo>
                <a:cubicBezTo>
                  <a:pt x="213" y="259"/>
                  <a:pt x="213" y="259"/>
                  <a:pt x="213" y="259"/>
                </a:cubicBezTo>
                <a:cubicBezTo>
                  <a:pt x="249" y="259"/>
                  <a:pt x="278" y="230"/>
                  <a:pt x="278" y="194"/>
                </a:cubicBezTo>
                <a:cubicBezTo>
                  <a:pt x="278" y="65"/>
                  <a:pt x="278" y="65"/>
                  <a:pt x="278" y="65"/>
                </a:cubicBezTo>
                <a:cubicBezTo>
                  <a:pt x="278" y="29"/>
                  <a:pt x="249" y="0"/>
                  <a:pt x="213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21"/>
                  <a:pt x="151" y="21"/>
                  <a:pt x="151" y="21"/>
                </a:cubicBezTo>
                <a:cubicBezTo>
                  <a:pt x="173" y="21"/>
                  <a:pt x="173" y="21"/>
                  <a:pt x="173" y="21"/>
                </a:cubicBezTo>
                <a:cubicBezTo>
                  <a:pt x="173" y="43"/>
                  <a:pt x="173" y="43"/>
                  <a:pt x="173" y="43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65"/>
                  <a:pt x="151" y="65"/>
                  <a:pt x="151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108"/>
                  <a:pt x="151" y="108"/>
                  <a:pt x="151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51" y="130"/>
                  <a:pt x="151" y="130"/>
                  <a:pt x="151" y="130"/>
                </a:cubicBezTo>
                <a:cubicBezTo>
                  <a:pt x="151" y="151"/>
                  <a:pt x="151" y="151"/>
                  <a:pt x="151" y="151"/>
                </a:cubicBezTo>
                <a:cubicBezTo>
                  <a:pt x="173" y="151"/>
                  <a:pt x="173" y="151"/>
                  <a:pt x="173" y="151"/>
                </a:cubicBezTo>
                <a:cubicBezTo>
                  <a:pt x="173" y="173"/>
                  <a:pt x="173" y="173"/>
                  <a:pt x="173" y="173"/>
                </a:cubicBezTo>
                <a:cubicBezTo>
                  <a:pt x="151" y="173"/>
                  <a:pt x="151" y="173"/>
                  <a:pt x="151" y="173"/>
                </a:cubicBezTo>
                <a:cubicBezTo>
                  <a:pt x="151" y="194"/>
                  <a:pt x="151" y="194"/>
                  <a:pt x="151" y="194"/>
                </a:cubicBezTo>
                <a:cubicBezTo>
                  <a:pt x="173" y="194"/>
                  <a:pt x="173" y="194"/>
                  <a:pt x="173" y="194"/>
                </a:cubicBezTo>
                <a:cubicBezTo>
                  <a:pt x="173" y="216"/>
                  <a:pt x="173" y="216"/>
                  <a:pt x="173" y="216"/>
                </a:cubicBezTo>
                <a:cubicBezTo>
                  <a:pt x="151" y="216"/>
                  <a:pt x="151" y="216"/>
                  <a:pt x="151" y="216"/>
                </a:cubicBezTo>
                <a:cubicBezTo>
                  <a:pt x="151" y="238"/>
                  <a:pt x="151" y="238"/>
                  <a:pt x="151" y="238"/>
                </a:cubicBezTo>
                <a:cubicBezTo>
                  <a:pt x="173" y="238"/>
                  <a:pt x="173" y="238"/>
                  <a:pt x="173" y="238"/>
                </a:cubicBezTo>
                <a:cubicBezTo>
                  <a:pt x="173" y="259"/>
                  <a:pt x="173" y="259"/>
                  <a:pt x="173" y="259"/>
                </a:cubicBezTo>
                <a:close/>
                <a:moveTo>
                  <a:pt x="0" y="65"/>
                </a:moveTo>
                <a:cubicBezTo>
                  <a:pt x="0" y="194"/>
                  <a:pt x="0" y="194"/>
                  <a:pt x="0" y="194"/>
                </a:cubicBezTo>
                <a:cubicBezTo>
                  <a:pt x="0" y="230"/>
                  <a:pt x="29" y="259"/>
                  <a:pt x="65" y="259"/>
                </a:cubicBezTo>
                <a:cubicBezTo>
                  <a:pt x="130" y="259"/>
                  <a:pt x="130" y="259"/>
                  <a:pt x="130" y="259"/>
                </a:cubicBezTo>
                <a:cubicBezTo>
                  <a:pt x="130" y="238"/>
                  <a:pt x="130" y="238"/>
                  <a:pt x="130" y="238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130" y="216"/>
                  <a:pt x="130" y="216"/>
                  <a:pt x="130" y="216"/>
                </a:cubicBezTo>
                <a:cubicBezTo>
                  <a:pt x="130" y="194"/>
                  <a:pt x="130" y="194"/>
                  <a:pt x="130" y="194"/>
                </a:cubicBezTo>
                <a:cubicBezTo>
                  <a:pt x="108" y="194"/>
                  <a:pt x="108" y="194"/>
                  <a:pt x="108" y="194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130" y="173"/>
                  <a:pt x="130" y="173"/>
                  <a:pt x="130" y="173"/>
                </a:cubicBezTo>
                <a:cubicBezTo>
                  <a:pt x="130" y="151"/>
                  <a:pt x="130" y="151"/>
                  <a:pt x="130" y="151"/>
                </a:cubicBezTo>
                <a:cubicBezTo>
                  <a:pt x="108" y="151"/>
                  <a:pt x="108" y="151"/>
                  <a:pt x="108" y="151"/>
                </a:cubicBezTo>
                <a:cubicBezTo>
                  <a:pt x="108" y="130"/>
                  <a:pt x="108" y="130"/>
                  <a:pt x="108" y="130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30" y="108"/>
                  <a:pt x="130" y="108"/>
                  <a:pt x="130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08" y="86"/>
                  <a:pt x="108" y="86"/>
                  <a:pt x="108" y="86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65"/>
                  <a:pt x="130" y="65"/>
                  <a:pt x="130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21"/>
                  <a:pt x="130" y="21"/>
                  <a:pt x="130" y="21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29" y="0"/>
                  <a:pt x="0" y="29"/>
                  <a:pt x="0" y="6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1" name="Google Shape;6011;p25"/>
          <p:cNvSpPr/>
          <p:nvPr/>
        </p:nvSpPr>
        <p:spPr>
          <a:xfrm>
            <a:off x="4972050" y="2814638"/>
            <a:ext cx="333375" cy="333375"/>
          </a:xfrm>
          <a:custGeom>
            <a:rect b="b" l="l" r="r" t="t"/>
            <a:pathLst>
              <a:path extrusionOk="0" h="346" w="346">
                <a:moveTo>
                  <a:pt x="173" y="346"/>
                </a:moveTo>
                <a:cubicBezTo>
                  <a:pt x="77" y="346"/>
                  <a:pt x="0" y="268"/>
                  <a:pt x="0" y="173"/>
                </a:cubicBezTo>
                <a:cubicBezTo>
                  <a:pt x="0" y="77"/>
                  <a:pt x="77" y="0"/>
                  <a:pt x="173" y="0"/>
                </a:cubicBezTo>
                <a:cubicBezTo>
                  <a:pt x="268" y="0"/>
                  <a:pt x="346" y="77"/>
                  <a:pt x="346" y="173"/>
                </a:cubicBezTo>
                <a:cubicBezTo>
                  <a:pt x="346" y="268"/>
                  <a:pt x="268" y="346"/>
                  <a:pt x="173" y="346"/>
                </a:cubicBezTo>
                <a:close/>
                <a:moveTo>
                  <a:pt x="173" y="20"/>
                </a:moveTo>
                <a:cubicBezTo>
                  <a:pt x="93" y="20"/>
                  <a:pt x="21" y="93"/>
                  <a:pt x="21" y="173"/>
                </a:cubicBezTo>
                <a:cubicBezTo>
                  <a:pt x="21" y="252"/>
                  <a:pt x="86" y="324"/>
                  <a:pt x="166" y="324"/>
                </a:cubicBezTo>
                <a:cubicBezTo>
                  <a:pt x="245" y="324"/>
                  <a:pt x="324" y="252"/>
                  <a:pt x="324" y="173"/>
                </a:cubicBezTo>
                <a:cubicBezTo>
                  <a:pt x="324" y="93"/>
                  <a:pt x="252" y="20"/>
                  <a:pt x="173" y="20"/>
                </a:cubicBezTo>
                <a:close/>
                <a:moveTo>
                  <a:pt x="173" y="281"/>
                </a:moveTo>
                <a:cubicBezTo>
                  <a:pt x="113" y="281"/>
                  <a:pt x="65" y="232"/>
                  <a:pt x="65" y="173"/>
                </a:cubicBezTo>
                <a:cubicBezTo>
                  <a:pt x="65" y="113"/>
                  <a:pt x="113" y="64"/>
                  <a:pt x="173" y="64"/>
                </a:cubicBezTo>
                <a:cubicBezTo>
                  <a:pt x="232" y="64"/>
                  <a:pt x="281" y="113"/>
                  <a:pt x="281" y="173"/>
                </a:cubicBezTo>
                <a:cubicBezTo>
                  <a:pt x="281" y="232"/>
                  <a:pt x="232" y="281"/>
                  <a:pt x="173" y="281"/>
                </a:cubicBezTo>
                <a:close/>
                <a:moveTo>
                  <a:pt x="130" y="86"/>
                </a:moveTo>
                <a:cubicBezTo>
                  <a:pt x="106" y="86"/>
                  <a:pt x="86" y="105"/>
                  <a:pt x="86" y="129"/>
                </a:cubicBezTo>
                <a:cubicBezTo>
                  <a:pt x="86" y="153"/>
                  <a:pt x="106" y="173"/>
                  <a:pt x="130" y="173"/>
                </a:cubicBezTo>
                <a:cubicBezTo>
                  <a:pt x="153" y="173"/>
                  <a:pt x="173" y="153"/>
                  <a:pt x="173" y="129"/>
                </a:cubicBezTo>
                <a:cubicBezTo>
                  <a:pt x="173" y="105"/>
                  <a:pt x="153" y="86"/>
                  <a:pt x="130" y="8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2" name="Google Shape;6012;p25"/>
          <p:cNvSpPr/>
          <p:nvPr/>
        </p:nvSpPr>
        <p:spPr>
          <a:xfrm>
            <a:off x="4992688" y="3767138"/>
            <a:ext cx="292100" cy="292100"/>
          </a:xfrm>
          <a:custGeom>
            <a:rect b="b" l="l" r="r" t="t"/>
            <a:pathLst>
              <a:path extrusionOk="0" h="303" w="303">
                <a:moveTo>
                  <a:pt x="87" y="87"/>
                </a:moveTo>
                <a:cubicBezTo>
                  <a:pt x="87" y="303"/>
                  <a:pt x="87" y="303"/>
                  <a:pt x="87" y="303"/>
                </a:cubicBezTo>
                <a:cubicBezTo>
                  <a:pt x="0" y="303"/>
                  <a:pt x="0" y="303"/>
                  <a:pt x="0" y="303"/>
                </a:cubicBezTo>
                <a:cubicBezTo>
                  <a:pt x="0" y="281"/>
                  <a:pt x="0" y="281"/>
                  <a:pt x="0" y="281"/>
                </a:cubicBezTo>
                <a:cubicBezTo>
                  <a:pt x="44" y="281"/>
                  <a:pt x="44" y="281"/>
                  <a:pt x="44" y="281"/>
                </a:cubicBezTo>
                <a:cubicBezTo>
                  <a:pt x="44" y="260"/>
                  <a:pt x="44" y="260"/>
                  <a:pt x="44" y="260"/>
                </a:cubicBezTo>
                <a:cubicBezTo>
                  <a:pt x="0" y="260"/>
                  <a:pt x="0" y="260"/>
                  <a:pt x="0" y="260"/>
                </a:cubicBezTo>
                <a:cubicBezTo>
                  <a:pt x="0" y="238"/>
                  <a:pt x="0" y="238"/>
                  <a:pt x="0" y="238"/>
                </a:cubicBezTo>
                <a:cubicBezTo>
                  <a:pt x="22" y="238"/>
                  <a:pt x="22" y="238"/>
                  <a:pt x="22" y="238"/>
                </a:cubicBezTo>
                <a:cubicBezTo>
                  <a:pt x="22" y="217"/>
                  <a:pt x="22" y="217"/>
                  <a:pt x="22" y="217"/>
                </a:cubicBezTo>
                <a:cubicBezTo>
                  <a:pt x="0" y="217"/>
                  <a:pt x="0" y="217"/>
                  <a:pt x="0" y="217"/>
                </a:cubicBezTo>
                <a:cubicBezTo>
                  <a:pt x="0" y="195"/>
                  <a:pt x="0" y="195"/>
                  <a:pt x="0" y="195"/>
                </a:cubicBezTo>
                <a:cubicBezTo>
                  <a:pt x="44" y="195"/>
                  <a:pt x="44" y="195"/>
                  <a:pt x="44" y="195"/>
                </a:cubicBezTo>
                <a:cubicBezTo>
                  <a:pt x="44" y="173"/>
                  <a:pt x="44" y="173"/>
                  <a:pt x="44" y="173"/>
                </a:cubicBezTo>
                <a:cubicBezTo>
                  <a:pt x="0" y="173"/>
                  <a:pt x="0" y="173"/>
                  <a:pt x="0" y="173"/>
                </a:cubicBezTo>
                <a:cubicBezTo>
                  <a:pt x="0" y="152"/>
                  <a:pt x="0" y="152"/>
                  <a:pt x="0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2" y="130"/>
                  <a:pt x="22" y="130"/>
                  <a:pt x="22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08"/>
                  <a:pt x="0" y="108"/>
                  <a:pt x="0" y="108"/>
                </a:cubicBezTo>
                <a:cubicBezTo>
                  <a:pt x="44" y="108"/>
                  <a:pt x="44" y="108"/>
                  <a:pt x="44" y="108"/>
                </a:cubicBezTo>
                <a:cubicBezTo>
                  <a:pt x="44" y="87"/>
                  <a:pt x="44" y="87"/>
                  <a:pt x="44" y="87"/>
                </a:cubicBezTo>
                <a:cubicBezTo>
                  <a:pt x="2" y="87"/>
                  <a:pt x="2" y="87"/>
                  <a:pt x="2" y="87"/>
                </a:cubicBezTo>
                <a:cubicBezTo>
                  <a:pt x="8" y="43"/>
                  <a:pt x="43" y="9"/>
                  <a:pt x="87" y="2"/>
                </a:cubicBezTo>
                <a:cubicBezTo>
                  <a:pt x="87" y="44"/>
                  <a:pt x="87" y="44"/>
                  <a:pt x="87" y="44"/>
                </a:cubicBezTo>
                <a:cubicBezTo>
                  <a:pt x="109" y="44"/>
                  <a:pt x="109" y="44"/>
                  <a:pt x="109" y="44"/>
                </a:cubicBezTo>
                <a:cubicBezTo>
                  <a:pt x="109" y="0"/>
                  <a:pt x="109" y="0"/>
                  <a:pt x="109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30" y="22"/>
                  <a:pt x="130" y="22"/>
                  <a:pt x="130" y="22"/>
                </a:cubicBezTo>
                <a:cubicBezTo>
                  <a:pt x="152" y="22"/>
                  <a:pt x="152" y="22"/>
                  <a:pt x="152" y="22"/>
                </a:cubicBezTo>
                <a:cubicBezTo>
                  <a:pt x="152" y="0"/>
                  <a:pt x="152" y="0"/>
                  <a:pt x="152" y="0"/>
                </a:cubicBezTo>
                <a:cubicBezTo>
                  <a:pt x="173" y="0"/>
                  <a:pt x="173" y="0"/>
                  <a:pt x="173" y="0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5" y="0"/>
                  <a:pt x="195" y="0"/>
                  <a:pt x="195" y="0"/>
                </a:cubicBezTo>
                <a:cubicBezTo>
                  <a:pt x="217" y="0"/>
                  <a:pt x="217" y="0"/>
                  <a:pt x="217" y="0"/>
                </a:cubicBezTo>
                <a:cubicBezTo>
                  <a:pt x="217" y="22"/>
                  <a:pt x="217" y="22"/>
                  <a:pt x="217" y="22"/>
                </a:cubicBezTo>
                <a:cubicBezTo>
                  <a:pt x="238" y="22"/>
                  <a:pt x="238" y="22"/>
                  <a:pt x="238" y="22"/>
                </a:cubicBezTo>
                <a:cubicBezTo>
                  <a:pt x="238" y="0"/>
                  <a:pt x="238" y="0"/>
                  <a:pt x="238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60" y="44"/>
                  <a:pt x="260" y="44"/>
                  <a:pt x="260" y="44"/>
                </a:cubicBezTo>
                <a:cubicBezTo>
                  <a:pt x="282" y="44"/>
                  <a:pt x="282" y="44"/>
                  <a:pt x="282" y="44"/>
                </a:cubicBezTo>
                <a:cubicBezTo>
                  <a:pt x="282" y="0"/>
                  <a:pt x="282" y="0"/>
                  <a:pt x="282" y="0"/>
                </a:cubicBezTo>
                <a:cubicBezTo>
                  <a:pt x="303" y="0"/>
                  <a:pt x="303" y="0"/>
                  <a:pt x="303" y="0"/>
                </a:cubicBezTo>
                <a:cubicBezTo>
                  <a:pt x="303" y="87"/>
                  <a:pt x="303" y="87"/>
                  <a:pt x="303" y="87"/>
                </a:cubicBezTo>
                <a:cubicBezTo>
                  <a:pt x="87" y="87"/>
                  <a:pt x="87" y="87"/>
                  <a:pt x="87" y="87"/>
                </a:cubicBezTo>
                <a:close/>
                <a:moveTo>
                  <a:pt x="202" y="303"/>
                </a:moveTo>
                <a:cubicBezTo>
                  <a:pt x="109" y="303"/>
                  <a:pt x="109" y="303"/>
                  <a:pt x="109" y="303"/>
                </a:cubicBezTo>
                <a:cubicBezTo>
                  <a:pt x="109" y="217"/>
                  <a:pt x="109" y="217"/>
                  <a:pt x="109" y="217"/>
                </a:cubicBezTo>
                <a:cubicBezTo>
                  <a:pt x="217" y="217"/>
                  <a:pt x="217" y="217"/>
                  <a:pt x="217" y="217"/>
                </a:cubicBezTo>
                <a:cubicBezTo>
                  <a:pt x="217" y="108"/>
                  <a:pt x="217" y="108"/>
                  <a:pt x="217" y="108"/>
                </a:cubicBezTo>
                <a:cubicBezTo>
                  <a:pt x="303" y="108"/>
                  <a:pt x="303" y="108"/>
                  <a:pt x="303" y="108"/>
                </a:cubicBezTo>
                <a:cubicBezTo>
                  <a:pt x="303" y="202"/>
                  <a:pt x="303" y="202"/>
                  <a:pt x="303" y="202"/>
                </a:cubicBezTo>
                <a:cubicBezTo>
                  <a:pt x="303" y="258"/>
                  <a:pt x="258" y="303"/>
                  <a:pt x="202" y="30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3" name="Google Shape;6013;p25"/>
          <p:cNvSpPr/>
          <p:nvPr/>
        </p:nvSpPr>
        <p:spPr>
          <a:xfrm>
            <a:off x="5480050" y="1525588"/>
            <a:ext cx="250825" cy="250825"/>
          </a:xfrm>
          <a:custGeom>
            <a:rect b="b" l="l" r="r" t="t"/>
            <a:pathLst>
              <a:path extrusionOk="0" h="260" w="260">
                <a:moveTo>
                  <a:pt x="195" y="260"/>
                </a:moveTo>
                <a:cubicBezTo>
                  <a:pt x="151" y="260"/>
                  <a:pt x="151" y="260"/>
                  <a:pt x="151" y="260"/>
                </a:cubicBezTo>
                <a:cubicBezTo>
                  <a:pt x="119" y="260"/>
                  <a:pt x="87" y="227"/>
                  <a:pt x="87" y="195"/>
                </a:cubicBezTo>
                <a:cubicBezTo>
                  <a:pt x="87" y="108"/>
                  <a:pt x="87" y="108"/>
                  <a:pt x="87" y="108"/>
                </a:cubicBezTo>
                <a:cubicBezTo>
                  <a:pt x="260" y="108"/>
                  <a:pt x="260" y="108"/>
                  <a:pt x="260" y="108"/>
                </a:cubicBezTo>
                <a:cubicBezTo>
                  <a:pt x="260" y="195"/>
                  <a:pt x="260" y="195"/>
                  <a:pt x="260" y="195"/>
                </a:cubicBezTo>
                <a:cubicBezTo>
                  <a:pt x="260" y="227"/>
                  <a:pt x="227" y="260"/>
                  <a:pt x="195" y="260"/>
                </a:cubicBezTo>
                <a:close/>
                <a:moveTo>
                  <a:pt x="195" y="162"/>
                </a:moveTo>
                <a:cubicBezTo>
                  <a:pt x="195" y="156"/>
                  <a:pt x="190" y="152"/>
                  <a:pt x="184" y="152"/>
                </a:cubicBezTo>
                <a:cubicBezTo>
                  <a:pt x="162" y="152"/>
                  <a:pt x="162" y="152"/>
                  <a:pt x="162" y="152"/>
                </a:cubicBezTo>
                <a:cubicBezTo>
                  <a:pt x="156" y="152"/>
                  <a:pt x="151" y="156"/>
                  <a:pt x="151" y="162"/>
                </a:cubicBezTo>
                <a:cubicBezTo>
                  <a:pt x="151" y="206"/>
                  <a:pt x="151" y="206"/>
                  <a:pt x="151" y="206"/>
                </a:cubicBezTo>
                <a:cubicBezTo>
                  <a:pt x="151" y="212"/>
                  <a:pt x="156" y="216"/>
                  <a:pt x="162" y="216"/>
                </a:cubicBezTo>
                <a:cubicBezTo>
                  <a:pt x="184" y="216"/>
                  <a:pt x="184" y="216"/>
                  <a:pt x="184" y="216"/>
                </a:cubicBezTo>
                <a:cubicBezTo>
                  <a:pt x="190" y="216"/>
                  <a:pt x="195" y="212"/>
                  <a:pt x="195" y="206"/>
                </a:cubicBezTo>
                <a:cubicBezTo>
                  <a:pt x="195" y="162"/>
                  <a:pt x="195" y="162"/>
                  <a:pt x="195" y="162"/>
                </a:cubicBezTo>
                <a:close/>
                <a:moveTo>
                  <a:pt x="108" y="108"/>
                </a:moveTo>
                <a:cubicBezTo>
                  <a:pt x="108" y="74"/>
                  <a:pt x="108" y="74"/>
                  <a:pt x="108" y="74"/>
                </a:cubicBezTo>
                <a:cubicBezTo>
                  <a:pt x="108" y="45"/>
                  <a:pt x="89" y="22"/>
                  <a:pt x="65" y="22"/>
                </a:cubicBezTo>
                <a:cubicBezTo>
                  <a:pt x="41" y="22"/>
                  <a:pt x="22" y="45"/>
                  <a:pt x="22" y="74"/>
                </a:cubicBezTo>
                <a:cubicBezTo>
                  <a:pt x="22" y="108"/>
                  <a:pt x="22" y="108"/>
                  <a:pt x="22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29"/>
                  <a:pt x="29" y="0"/>
                  <a:pt x="65" y="0"/>
                </a:cubicBezTo>
                <a:cubicBezTo>
                  <a:pt x="101" y="0"/>
                  <a:pt x="130" y="29"/>
                  <a:pt x="130" y="65"/>
                </a:cubicBezTo>
                <a:cubicBezTo>
                  <a:pt x="130" y="108"/>
                  <a:pt x="130" y="108"/>
                  <a:pt x="130" y="108"/>
                </a:cubicBezTo>
                <a:cubicBezTo>
                  <a:pt x="108" y="108"/>
                  <a:pt x="108" y="108"/>
                  <a:pt x="108" y="1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4" name="Google Shape;6014;p25"/>
          <p:cNvSpPr/>
          <p:nvPr/>
        </p:nvSpPr>
        <p:spPr>
          <a:xfrm>
            <a:off x="2284413" y="2876550"/>
            <a:ext cx="207963" cy="209550"/>
          </a:xfrm>
          <a:custGeom>
            <a:rect b="b" l="l" r="r" t="t"/>
            <a:pathLst>
              <a:path extrusionOk="0" h="132" w="131">
                <a:moveTo>
                  <a:pt x="131" y="53"/>
                </a:moveTo>
                <a:lnTo>
                  <a:pt x="131" y="39"/>
                </a:lnTo>
                <a:lnTo>
                  <a:pt x="92" y="39"/>
                </a:lnTo>
                <a:lnTo>
                  <a:pt x="92" y="0"/>
                </a:lnTo>
                <a:lnTo>
                  <a:pt x="0" y="0"/>
                </a:lnTo>
                <a:lnTo>
                  <a:pt x="0" y="13"/>
                </a:lnTo>
                <a:lnTo>
                  <a:pt x="0" y="39"/>
                </a:lnTo>
                <a:lnTo>
                  <a:pt x="0" y="92"/>
                </a:lnTo>
                <a:lnTo>
                  <a:pt x="39" y="92"/>
                </a:lnTo>
                <a:lnTo>
                  <a:pt x="39" y="118"/>
                </a:lnTo>
                <a:lnTo>
                  <a:pt x="39" y="132"/>
                </a:lnTo>
                <a:lnTo>
                  <a:pt x="52" y="132"/>
                </a:lnTo>
                <a:lnTo>
                  <a:pt x="118" y="132"/>
                </a:lnTo>
                <a:lnTo>
                  <a:pt x="131" y="132"/>
                </a:lnTo>
                <a:lnTo>
                  <a:pt x="131" y="118"/>
                </a:lnTo>
                <a:lnTo>
                  <a:pt x="131" y="53"/>
                </a:lnTo>
                <a:lnTo>
                  <a:pt x="131" y="53"/>
                </a:lnTo>
                <a:close/>
                <a:moveTo>
                  <a:pt x="92" y="53"/>
                </a:moveTo>
                <a:lnTo>
                  <a:pt x="118" y="53"/>
                </a:lnTo>
                <a:lnTo>
                  <a:pt x="118" y="118"/>
                </a:lnTo>
                <a:lnTo>
                  <a:pt x="52" y="118"/>
                </a:lnTo>
                <a:lnTo>
                  <a:pt x="52" y="92"/>
                </a:lnTo>
                <a:lnTo>
                  <a:pt x="52" y="53"/>
                </a:lnTo>
                <a:lnTo>
                  <a:pt x="92" y="53"/>
                </a:lnTo>
                <a:lnTo>
                  <a:pt x="92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5" name="Google Shape;6015;p25"/>
          <p:cNvSpPr/>
          <p:nvPr/>
        </p:nvSpPr>
        <p:spPr>
          <a:xfrm>
            <a:off x="406400" y="2876550"/>
            <a:ext cx="209550" cy="209550"/>
          </a:xfrm>
          <a:custGeom>
            <a:rect b="b" l="l" r="r" t="t"/>
            <a:pathLst>
              <a:path extrusionOk="0" h="217" w="217">
                <a:moveTo>
                  <a:pt x="88" y="152"/>
                </a:moveTo>
                <a:cubicBezTo>
                  <a:pt x="130" y="152"/>
                  <a:pt x="130" y="152"/>
                  <a:pt x="130" y="152"/>
                </a:cubicBezTo>
                <a:cubicBezTo>
                  <a:pt x="152" y="152"/>
                  <a:pt x="152" y="152"/>
                  <a:pt x="152" y="152"/>
                </a:cubicBezTo>
                <a:cubicBezTo>
                  <a:pt x="152" y="130"/>
                  <a:pt x="152" y="130"/>
                  <a:pt x="152" y="130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76" y="93"/>
                  <a:pt x="195" y="115"/>
                  <a:pt x="195" y="141"/>
                </a:cubicBezTo>
                <a:cubicBezTo>
                  <a:pt x="195" y="171"/>
                  <a:pt x="171" y="195"/>
                  <a:pt x="141" y="195"/>
                </a:cubicBezTo>
                <a:cubicBezTo>
                  <a:pt x="115" y="195"/>
                  <a:pt x="93" y="177"/>
                  <a:pt x="88" y="152"/>
                </a:cubicBezTo>
                <a:close/>
                <a:moveTo>
                  <a:pt x="152" y="22"/>
                </a:moveTo>
                <a:cubicBezTo>
                  <a:pt x="152" y="0"/>
                  <a:pt x="152" y="0"/>
                  <a:pt x="152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52"/>
                  <a:pt x="0" y="152"/>
                  <a:pt x="0" y="15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66" y="152"/>
                  <a:pt x="66" y="152"/>
                  <a:pt x="66" y="152"/>
                </a:cubicBezTo>
                <a:cubicBezTo>
                  <a:pt x="71" y="189"/>
                  <a:pt x="103" y="217"/>
                  <a:pt x="141" y="217"/>
                </a:cubicBezTo>
                <a:cubicBezTo>
                  <a:pt x="183" y="217"/>
                  <a:pt x="217" y="183"/>
                  <a:pt x="217" y="141"/>
                </a:cubicBezTo>
                <a:cubicBezTo>
                  <a:pt x="217" y="103"/>
                  <a:pt x="188" y="71"/>
                  <a:pt x="152" y="66"/>
                </a:cubicBezTo>
                <a:cubicBezTo>
                  <a:pt x="152" y="22"/>
                  <a:pt x="152" y="22"/>
                  <a:pt x="152" y="22"/>
                </a:cubicBezTo>
                <a:close/>
                <a:moveTo>
                  <a:pt x="87" y="22"/>
                </a:moveTo>
                <a:cubicBezTo>
                  <a:pt x="130" y="22"/>
                  <a:pt x="130" y="22"/>
                  <a:pt x="130" y="22"/>
                </a:cubicBezTo>
                <a:cubicBezTo>
                  <a:pt x="130" y="66"/>
                  <a:pt x="130" y="66"/>
                  <a:pt x="130" y="66"/>
                </a:cubicBezTo>
                <a:cubicBezTo>
                  <a:pt x="97" y="71"/>
                  <a:pt x="71" y="97"/>
                  <a:pt x="66" y="130"/>
                </a:cubicBezTo>
                <a:cubicBezTo>
                  <a:pt x="22" y="130"/>
                  <a:pt x="22" y="130"/>
                  <a:pt x="22" y="130"/>
                </a:cubicBezTo>
                <a:cubicBezTo>
                  <a:pt x="22" y="87"/>
                  <a:pt x="22" y="87"/>
                  <a:pt x="22" y="87"/>
                </a:cubicBezTo>
                <a:cubicBezTo>
                  <a:pt x="22" y="22"/>
                  <a:pt x="22" y="22"/>
                  <a:pt x="22" y="22"/>
                </a:cubicBezTo>
                <a:cubicBezTo>
                  <a:pt x="87" y="22"/>
                  <a:pt x="87" y="22"/>
                  <a:pt x="87" y="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6" name="Google Shape;6016;p25"/>
          <p:cNvSpPr/>
          <p:nvPr/>
        </p:nvSpPr>
        <p:spPr>
          <a:xfrm>
            <a:off x="4049713" y="92075"/>
            <a:ext cx="350838" cy="360363"/>
          </a:xfrm>
          <a:custGeom>
            <a:rect b="b" l="l" r="r" t="t"/>
            <a:pathLst>
              <a:path extrusionOk="0" h="374" w="364">
                <a:moveTo>
                  <a:pt x="321" y="190"/>
                </a:moveTo>
                <a:cubicBezTo>
                  <a:pt x="321" y="256"/>
                  <a:pt x="274" y="310"/>
                  <a:pt x="209" y="320"/>
                </a:cubicBezTo>
                <a:cubicBezTo>
                  <a:pt x="144" y="329"/>
                  <a:pt x="83" y="290"/>
                  <a:pt x="65" y="227"/>
                </a:cubicBezTo>
                <a:cubicBezTo>
                  <a:pt x="47" y="163"/>
                  <a:pt x="77" y="98"/>
                  <a:pt x="137" y="71"/>
                </a:cubicBezTo>
                <a:cubicBezTo>
                  <a:pt x="192" y="46"/>
                  <a:pt x="256" y="62"/>
                  <a:pt x="293" y="109"/>
                </a:cubicBezTo>
                <a:cubicBezTo>
                  <a:pt x="255" y="147"/>
                  <a:pt x="255" y="147"/>
                  <a:pt x="255" y="147"/>
                </a:cubicBezTo>
                <a:cubicBezTo>
                  <a:pt x="364" y="147"/>
                  <a:pt x="364" y="147"/>
                  <a:pt x="364" y="147"/>
                </a:cubicBezTo>
                <a:cubicBezTo>
                  <a:pt x="364" y="39"/>
                  <a:pt x="364" y="39"/>
                  <a:pt x="364" y="39"/>
                </a:cubicBezTo>
                <a:cubicBezTo>
                  <a:pt x="342" y="60"/>
                  <a:pt x="342" y="60"/>
                  <a:pt x="342" y="60"/>
                </a:cubicBezTo>
                <a:cubicBezTo>
                  <a:pt x="323" y="79"/>
                  <a:pt x="323" y="79"/>
                  <a:pt x="323" y="79"/>
                </a:cubicBezTo>
                <a:cubicBezTo>
                  <a:pt x="274" y="20"/>
                  <a:pt x="192" y="0"/>
                  <a:pt x="119" y="32"/>
                </a:cubicBezTo>
                <a:cubicBezTo>
                  <a:pt x="40" y="68"/>
                  <a:pt x="0" y="155"/>
                  <a:pt x="24" y="238"/>
                </a:cubicBezTo>
                <a:cubicBezTo>
                  <a:pt x="49" y="322"/>
                  <a:pt x="129" y="374"/>
                  <a:pt x="215" y="361"/>
                </a:cubicBezTo>
                <a:cubicBezTo>
                  <a:pt x="301" y="349"/>
                  <a:pt x="363" y="277"/>
                  <a:pt x="364" y="190"/>
                </a:cubicBezTo>
                <a:cubicBezTo>
                  <a:pt x="321" y="190"/>
                  <a:pt x="321" y="190"/>
                  <a:pt x="321" y="1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7" name="Google Shape;6017;p25"/>
          <p:cNvSpPr/>
          <p:nvPr/>
        </p:nvSpPr>
        <p:spPr>
          <a:xfrm>
            <a:off x="1287463" y="4708525"/>
            <a:ext cx="333375" cy="269875"/>
          </a:xfrm>
          <a:custGeom>
            <a:rect b="b" l="l" r="r" t="t"/>
            <a:pathLst>
              <a:path extrusionOk="0" h="281" w="346">
                <a:moveTo>
                  <a:pt x="259" y="87"/>
                </a:moveTo>
                <a:cubicBezTo>
                  <a:pt x="259" y="75"/>
                  <a:pt x="269" y="65"/>
                  <a:pt x="281" y="65"/>
                </a:cubicBezTo>
                <a:cubicBezTo>
                  <a:pt x="293" y="65"/>
                  <a:pt x="303" y="75"/>
                  <a:pt x="303" y="87"/>
                </a:cubicBezTo>
                <a:cubicBezTo>
                  <a:pt x="303" y="99"/>
                  <a:pt x="293" y="108"/>
                  <a:pt x="281" y="108"/>
                </a:cubicBezTo>
                <a:cubicBezTo>
                  <a:pt x="269" y="108"/>
                  <a:pt x="259" y="99"/>
                  <a:pt x="259" y="87"/>
                </a:cubicBezTo>
                <a:close/>
                <a:moveTo>
                  <a:pt x="237" y="22"/>
                </a:moveTo>
                <a:cubicBezTo>
                  <a:pt x="237" y="1"/>
                  <a:pt x="226" y="0"/>
                  <a:pt x="212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19" y="0"/>
                  <a:pt x="108" y="1"/>
                  <a:pt x="108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32" y="22"/>
                  <a:pt x="0" y="54"/>
                  <a:pt x="0" y="87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49"/>
                  <a:pt x="32" y="281"/>
                  <a:pt x="65" y="281"/>
                </a:cubicBezTo>
                <a:cubicBezTo>
                  <a:pt x="281" y="281"/>
                  <a:pt x="281" y="281"/>
                  <a:pt x="281" y="281"/>
                </a:cubicBezTo>
                <a:cubicBezTo>
                  <a:pt x="313" y="281"/>
                  <a:pt x="346" y="249"/>
                  <a:pt x="346" y="216"/>
                </a:cubicBezTo>
                <a:cubicBezTo>
                  <a:pt x="346" y="87"/>
                  <a:pt x="346" y="87"/>
                  <a:pt x="346" y="87"/>
                </a:cubicBezTo>
                <a:cubicBezTo>
                  <a:pt x="346" y="54"/>
                  <a:pt x="313" y="22"/>
                  <a:pt x="281" y="22"/>
                </a:cubicBezTo>
                <a:cubicBezTo>
                  <a:pt x="237" y="22"/>
                  <a:pt x="237" y="22"/>
                  <a:pt x="237" y="22"/>
                </a:cubicBezTo>
                <a:close/>
                <a:moveTo>
                  <a:pt x="175" y="87"/>
                </a:moveTo>
                <a:cubicBezTo>
                  <a:pt x="210" y="87"/>
                  <a:pt x="238" y="117"/>
                  <a:pt x="238" y="153"/>
                </a:cubicBezTo>
                <a:cubicBezTo>
                  <a:pt x="238" y="188"/>
                  <a:pt x="207" y="216"/>
                  <a:pt x="172" y="216"/>
                </a:cubicBezTo>
                <a:cubicBezTo>
                  <a:pt x="138" y="216"/>
                  <a:pt x="108" y="187"/>
                  <a:pt x="108" y="152"/>
                </a:cubicBezTo>
                <a:cubicBezTo>
                  <a:pt x="108" y="116"/>
                  <a:pt x="141" y="87"/>
                  <a:pt x="175" y="8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8" name="Google Shape;6018;p25"/>
          <p:cNvSpPr/>
          <p:nvPr/>
        </p:nvSpPr>
        <p:spPr>
          <a:xfrm>
            <a:off x="4067175" y="3746500"/>
            <a:ext cx="333375" cy="333375"/>
          </a:xfrm>
          <a:custGeom>
            <a:rect b="b" l="l" r="r" t="t"/>
            <a:pathLst>
              <a:path extrusionOk="0" h="210" w="210">
                <a:moveTo>
                  <a:pt x="131" y="92"/>
                </a:moveTo>
                <a:lnTo>
                  <a:pt x="131" y="118"/>
                </a:lnTo>
                <a:lnTo>
                  <a:pt x="158" y="118"/>
                </a:lnTo>
                <a:lnTo>
                  <a:pt x="158" y="145"/>
                </a:lnTo>
                <a:lnTo>
                  <a:pt x="210" y="105"/>
                </a:lnTo>
                <a:lnTo>
                  <a:pt x="158" y="66"/>
                </a:lnTo>
                <a:lnTo>
                  <a:pt x="158" y="92"/>
                </a:lnTo>
                <a:lnTo>
                  <a:pt x="131" y="92"/>
                </a:lnTo>
                <a:lnTo>
                  <a:pt x="131" y="92"/>
                </a:lnTo>
                <a:close/>
                <a:moveTo>
                  <a:pt x="79" y="92"/>
                </a:moveTo>
                <a:lnTo>
                  <a:pt x="52" y="92"/>
                </a:lnTo>
                <a:lnTo>
                  <a:pt x="52" y="66"/>
                </a:lnTo>
                <a:lnTo>
                  <a:pt x="0" y="105"/>
                </a:lnTo>
                <a:lnTo>
                  <a:pt x="52" y="145"/>
                </a:lnTo>
                <a:lnTo>
                  <a:pt x="52" y="118"/>
                </a:lnTo>
                <a:lnTo>
                  <a:pt x="79" y="118"/>
                </a:lnTo>
                <a:lnTo>
                  <a:pt x="79" y="92"/>
                </a:lnTo>
                <a:lnTo>
                  <a:pt x="79" y="92"/>
                </a:lnTo>
                <a:close/>
                <a:moveTo>
                  <a:pt x="92" y="78"/>
                </a:moveTo>
                <a:lnTo>
                  <a:pt x="118" y="78"/>
                </a:lnTo>
                <a:lnTo>
                  <a:pt x="118" y="52"/>
                </a:lnTo>
                <a:lnTo>
                  <a:pt x="145" y="52"/>
                </a:lnTo>
                <a:lnTo>
                  <a:pt x="105" y="0"/>
                </a:lnTo>
                <a:lnTo>
                  <a:pt x="66" y="52"/>
                </a:lnTo>
                <a:lnTo>
                  <a:pt x="92" y="52"/>
                </a:lnTo>
                <a:lnTo>
                  <a:pt x="92" y="78"/>
                </a:lnTo>
                <a:lnTo>
                  <a:pt x="92" y="78"/>
                </a:lnTo>
                <a:close/>
                <a:moveTo>
                  <a:pt x="92" y="131"/>
                </a:moveTo>
                <a:lnTo>
                  <a:pt x="92" y="157"/>
                </a:lnTo>
                <a:lnTo>
                  <a:pt x="66" y="157"/>
                </a:lnTo>
                <a:lnTo>
                  <a:pt x="105" y="210"/>
                </a:lnTo>
                <a:lnTo>
                  <a:pt x="145" y="157"/>
                </a:lnTo>
                <a:lnTo>
                  <a:pt x="118" y="157"/>
                </a:lnTo>
                <a:lnTo>
                  <a:pt x="118" y="131"/>
                </a:lnTo>
                <a:lnTo>
                  <a:pt x="92" y="131"/>
                </a:lnTo>
                <a:lnTo>
                  <a:pt x="92" y="1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9" name="Google Shape;6019;p25"/>
          <p:cNvSpPr/>
          <p:nvPr/>
        </p:nvSpPr>
        <p:spPr>
          <a:xfrm>
            <a:off x="2717800" y="584200"/>
            <a:ext cx="250825" cy="250825"/>
          </a:xfrm>
          <a:custGeom>
            <a:rect b="b" l="l" r="r" t="t"/>
            <a:pathLst>
              <a:path extrusionOk="0" h="259" w="259">
                <a:moveTo>
                  <a:pt x="86" y="146"/>
                </a:moveTo>
                <a:cubicBezTo>
                  <a:pt x="86" y="113"/>
                  <a:pt x="86" y="113"/>
                  <a:pt x="86" y="113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46" y="86"/>
                  <a:pt x="146" y="86"/>
                  <a:pt x="146" y="86"/>
                </a:cubicBezTo>
                <a:cubicBezTo>
                  <a:pt x="173" y="113"/>
                  <a:pt x="173" y="113"/>
                  <a:pt x="173" y="113"/>
                </a:cubicBezTo>
                <a:cubicBezTo>
                  <a:pt x="173" y="146"/>
                  <a:pt x="173" y="146"/>
                  <a:pt x="173" y="146"/>
                </a:cubicBezTo>
                <a:cubicBezTo>
                  <a:pt x="146" y="173"/>
                  <a:pt x="146" y="173"/>
                  <a:pt x="146" y="173"/>
                </a:cubicBezTo>
                <a:cubicBezTo>
                  <a:pt x="113" y="173"/>
                  <a:pt x="113" y="173"/>
                  <a:pt x="113" y="173"/>
                </a:cubicBezTo>
                <a:cubicBezTo>
                  <a:pt x="86" y="146"/>
                  <a:pt x="86" y="146"/>
                  <a:pt x="86" y="146"/>
                </a:cubicBezTo>
                <a:close/>
                <a:moveTo>
                  <a:pt x="45" y="151"/>
                </a:moveTo>
                <a:cubicBezTo>
                  <a:pt x="46" y="161"/>
                  <a:pt x="48" y="170"/>
                  <a:pt x="52" y="177"/>
                </a:cubicBezTo>
                <a:cubicBezTo>
                  <a:pt x="18" y="212"/>
                  <a:pt x="18" y="212"/>
                  <a:pt x="18" y="212"/>
                </a:cubicBezTo>
                <a:cubicBezTo>
                  <a:pt x="47" y="242"/>
                  <a:pt x="47" y="242"/>
                  <a:pt x="47" y="242"/>
                </a:cubicBezTo>
                <a:cubicBezTo>
                  <a:pt x="82" y="207"/>
                  <a:pt x="82" y="207"/>
                  <a:pt x="82" y="207"/>
                </a:cubicBezTo>
                <a:cubicBezTo>
                  <a:pt x="89" y="211"/>
                  <a:pt x="98" y="213"/>
                  <a:pt x="108" y="214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108" y="259"/>
                  <a:pt x="108" y="259"/>
                  <a:pt x="108" y="259"/>
                </a:cubicBezTo>
                <a:cubicBezTo>
                  <a:pt x="151" y="259"/>
                  <a:pt x="151" y="259"/>
                  <a:pt x="151" y="259"/>
                </a:cubicBezTo>
                <a:cubicBezTo>
                  <a:pt x="151" y="216"/>
                  <a:pt x="151" y="216"/>
                  <a:pt x="151" y="216"/>
                </a:cubicBezTo>
                <a:cubicBezTo>
                  <a:pt x="151" y="214"/>
                  <a:pt x="151" y="214"/>
                  <a:pt x="151" y="214"/>
                </a:cubicBezTo>
                <a:cubicBezTo>
                  <a:pt x="161" y="213"/>
                  <a:pt x="170" y="211"/>
                  <a:pt x="178" y="207"/>
                </a:cubicBezTo>
                <a:cubicBezTo>
                  <a:pt x="212" y="242"/>
                  <a:pt x="212" y="242"/>
                  <a:pt x="212" y="242"/>
                </a:cubicBezTo>
                <a:cubicBezTo>
                  <a:pt x="242" y="212"/>
                  <a:pt x="242" y="212"/>
                  <a:pt x="242" y="212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11" y="170"/>
                  <a:pt x="213" y="161"/>
                  <a:pt x="215" y="151"/>
                </a:cubicBezTo>
                <a:cubicBezTo>
                  <a:pt x="238" y="151"/>
                  <a:pt x="238" y="151"/>
                  <a:pt x="238" y="151"/>
                </a:cubicBezTo>
                <a:cubicBezTo>
                  <a:pt x="259" y="151"/>
                  <a:pt x="259" y="151"/>
                  <a:pt x="259" y="151"/>
                </a:cubicBezTo>
                <a:cubicBezTo>
                  <a:pt x="259" y="108"/>
                  <a:pt x="259" y="108"/>
                  <a:pt x="259" y="108"/>
                </a:cubicBezTo>
                <a:cubicBezTo>
                  <a:pt x="238" y="108"/>
                  <a:pt x="238" y="108"/>
                  <a:pt x="238" y="108"/>
                </a:cubicBezTo>
                <a:cubicBezTo>
                  <a:pt x="215" y="108"/>
                  <a:pt x="215" y="108"/>
                  <a:pt x="215" y="108"/>
                </a:cubicBezTo>
                <a:cubicBezTo>
                  <a:pt x="213" y="98"/>
                  <a:pt x="211" y="89"/>
                  <a:pt x="207" y="81"/>
                </a:cubicBezTo>
                <a:cubicBezTo>
                  <a:pt x="242" y="47"/>
                  <a:pt x="242" y="47"/>
                  <a:pt x="242" y="47"/>
                </a:cubicBezTo>
                <a:cubicBezTo>
                  <a:pt x="212" y="17"/>
                  <a:pt x="212" y="17"/>
                  <a:pt x="212" y="17"/>
                </a:cubicBezTo>
                <a:cubicBezTo>
                  <a:pt x="178" y="52"/>
                  <a:pt x="178" y="52"/>
                  <a:pt x="178" y="52"/>
                </a:cubicBezTo>
                <a:cubicBezTo>
                  <a:pt x="170" y="48"/>
                  <a:pt x="161" y="46"/>
                  <a:pt x="151" y="44"/>
                </a:cubicBezTo>
                <a:cubicBezTo>
                  <a:pt x="151" y="43"/>
                  <a:pt x="151" y="43"/>
                  <a:pt x="151" y="43"/>
                </a:cubicBezTo>
                <a:cubicBezTo>
                  <a:pt x="151" y="0"/>
                  <a:pt x="151" y="0"/>
                  <a:pt x="151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43"/>
                  <a:pt x="108" y="43"/>
                  <a:pt x="108" y="43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98" y="46"/>
                  <a:pt x="89" y="48"/>
                  <a:pt x="82" y="52"/>
                </a:cubicBezTo>
                <a:cubicBezTo>
                  <a:pt x="47" y="17"/>
                  <a:pt x="47" y="17"/>
                  <a:pt x="47" y="17"/>
                </a:cubicBezTo>
                <a:cubicBezTo>
                  <a:pt x="18" y="47"/>
                  <a:pt x="18" y="47"/>
                  <a:pt x="18" y="47"/>
                </a:cubicBezTo>
                <a:cubicBezTo>
                  <a:pt x="52" y="81"/>
                  <a:pt x="52" y="81"/>
                  <a:pt x="52" y="81"/>
                </a:cubicBezTo>
                <a:cubicBezTo>
                  <a:pt x="48" y="89"/>
                  <a:pt x="46" y="98"/>
                  <a:pt x="45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51"/>
                  <a:pt x="0" y="151"/>
                  <a:pt x="0" y="151"/>
                </a:cubicBezTo>
                <a:cubicBezTo>
                  <a:pt x="45" y="151"/>
                  <a:pt x="45" y="151"/>
                  <a:pt x="45" y="1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0" name="Google Shape;6020;p25"/>
          <p:cNvSpPr/>
          <p:nvPr/>
        </p:nvSpPr>
        <p:spPr>
          <a:xfrm>
            <a:off x="2676525" y="2814638"/>
            <a:ext cx="333375" cy="333375"/>
          </a:xfrm>
          <a:custGeom>
            <a:rect b="b" l="l" r="r" t="t"/>
            <a:pathLst>
              <a:path extrusionOk="0" h="210" w="210">
                <a:moveTo>
                  <a:pt x="105" y="170"/>
                </a:moveTo>
                <a:lnTo>
                  <a:pt x="105" y="144"/>
                </a:lnTo>
                <a:lnTo>
                  <a:pt x="66" y="144"/>
                </a:lnTo>
                <a:lnTo>
                  <a:pt x="210" y="0"/>
                </a:lnTo>
                <a:lnTo>
                  <a:pt x="210" y="64"/>
                </a:lnTo>
                <a:lnTo>
                  <a:pt x="105" y="170"/>
                </a:lnTo>
                <a:lnTo>
                  <a:pt x="105" y="170"/>
                </a:lnTo>
                <a:close/>
                <a:moveTo>
                  <a:pt x="0" y="210"/>
                </a:moveTo>
                <a:lnTo>
                  <a:pt x="0" y="197"/>
                </a:lnTo>
                <a:lnTo>
                  <a:pt x="52" y="197"/>
                </a:lnTo>
                <a:lnTo>
                  <a:pt x="52" y="210"/>
                </a:lnTo>
                <a:lnTo>
                  <a:pt x="0" y="210"/>
                </a:lnTo>
                <a:lnTo>
                  <a:pt x="0" y="210"/>
                </a:lnTo>
                <a:close/>
                <a:moveTo>
                  <a:pt x="14" y="197"/>
                </a:moveTo>
                <a:lnTo>
                  <a:pt x="14" y="183"/>
                </a:lnTo>
                <a:lnTo>
                  <a:pt x="26" y="183"/>
                </a:lnTo>
                <a:lnTo>
                  <a:pt x="26" y="197"/>
                </a:lnTo>
                <a:lnTo>
                  <a:pt x="14" y="197"/>
                </a:lnTo>
                <a:lnTo>
                  <a:pt x="14" y="197"/>
                </a:lnTo>
                <a:close/>
                <a:moveTo>
                  <a:pt x="26" y="183"/>
                </a:moveTo>
                <a:lnTo>
                  <a:pt x="26" y="171"/>
                </a:lnTo>
                <a:lnTo>
                  <a:pt x="79" y="171"/>
                </a:lnTo>
                <a:lnTo>
                  <a:pt x="79" y="183"/>
                </a:lnTo>
                <a:lnTo>
                  <a:pt x="26" y="183"/>
                </a:lnTo>
                <a:lnTo>
                  <a:pt x="26" y="183"/>
                </a:lnTo>
                <a:close/>
                <a:moveTo>
                  <a:pt x="40" y="171"/>
                </a:moveTo>
                <a:lnTo>
                  <a:pt x="40" y="157"/>
                </a:lnTo>
                <a:lnTo>
                  <a:pt x="52" y="157"/>
                </a:lnTo>
                <a:lnTo>
                  <a:pt x="52" y="171"/>
                </a:lnTo>
                <a:lnTo>
                  <a:pt x="40" y="171"/>
                </a:lnTo>
                <a:lnTo>
                  <a:pt x="40" y="171"/>
                </a:lnTo>
                <a:close/>
                <a:moveTo>
                  <a:pt x="52" y="210"/>
                </a:moveTo>
                <a:lnTo>
                  <a:pt x="52" y="197"/>
                </a:lnTo>
                <a:lnTo>
                  <a:pt x="66" y="197"/>
                </a:lnTo>
                <a:lnTo>
                  <a:pt x="66" y="210"/>
                </a:lnTo>
                <a:lnTo>
                  <a:pt x="52" y="210"/>
                </a:lnTo>
                <a:lnTo>
                  <a:pt x="52" y="210"/>
                </a:lnTo>
                <a:close/>
                <a:moveTo>
                  <a:pt x="66" y="197"/>
                </a:moveTo>
                <a:lnTo>
                  <a:pt x="66" y="183"/>
                </a:lnTo>
                <a:lnTo>
                  <a:pt x="79" y="183"/>
                </a:lnTo>
                <a:lnTo>
                  <a:pt x="79" y="197"/>
                </a:lnTo>
                <a:lnTo>
                  <a:pt x="66" y="197"/>
                </a:lnTo>
                <a:lnTo>
                  <a:pt x="66" y="197"/>
                </a:lnTo>
                <a:close/>
                <a:moveTo>
                  <a:pt x="79" y="183"/>
                </a:moveTo>
                <a:lnTo>
                  <a:pt x="79" y="171"/>
                </a:lnTo>
                <a:lnTo>
                  <a:pt x="92" y="171"/>
                </a:lnTo>
                <a:lnTo>
                  <a:pt x="92" y="183"/>
                </a:lnTo>
                <a:lnTo>
                  <a:pt x="79" y="183"/>
                </a:lnTo>
                <a:lnTo>
                  <a:pt x="79" y="183"/>
                </a:lnTo>
                <a:close/>
                <a:moveTo>
                  <a:pt x="40" y="171"/>
                </a:moveTo>
                <a:lnTo>
                  <a:pt x="40" y="157"/>
                </a:lnTo>
                <a:lnTo>
                  <a:pt x="92" y="157"/>
                </a:lnTo>
                <a:lnTo>
                  <a:pt x="92" y="171"/>
                </a:lnTo>
                <a:lnTo>
                  <a:pt x="40" y="171"/>
                </a:lnTo>
                <a:lnTo>
                  <a:pt x="40" y="17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1" name="Google Shape;6021;p25"/>
          <p:cNvSpPr/>
          <p:nvPr/>
        </p:nvSpPr>
        <p:spPr>
          <a:xfrm>
            <a:off x="4078288" y="2359025"/>
            <a:ext cx="312738" cy="333375"/>
          </a:xfrm>
          <a:custGeom>
            <a:rect b="b" l="l" r="r" t="t"/>
            <a:pathLst>
              <a:path extrusionOk="0" h="346" w="324">
                <a:moveTo>
                  <a:pt x="194" y="151"/>
                </a:moveTo>
                <a:cubicBezTo>
                  <a:pt x="173" y="151"/>
                  <a:pt x="173" y="151"/>
                  <a:pt x="173" y="151"/>
                </a:cubicBezTo>
                <a:cubicBezTo>
                  <a:pt x="173" y="196"/>
                  <a:pt x="173" y="196"/>
                  <a:pt x="173" y="196"/>
                </a:cubicBezTo>
                <a:cubicBezTo>
                  <a:pt x="160" y="201"/>
                  <a:pt x="151" y="213"/>
                  <a:pt x="151" y="227"/>
                </a:cubicBezTo>
                <a:cubicBezTo>
                  <a:pt x="151" y="313"/>
                  <a:pt x="151" y="313"/>
                  <a:pt x="151" y="313"/>
                </a:cubicBezTo>
                <a:cubicBezTo>
                  <a:pt x="151" y="331"/>
                  <a:pt x="165" y="346"/>
                  <a:pt x="183" y="346"/>
                </a:cubicBezTo>
                <a:cubicBezTo>
                  <a:pt x="201" y="346"/>
                  <a:pt x="216" y="331"/>
                  <a:pt x="216" y="313"/>
                </a:cubicBezTo>
                <a:cubicBezTo>
                  <a:pt x="216" y="227"/>
                  <a:pt x="216" y="227"/>
                  <a:pt x="216" y="227"/>
                </a:cubicBezTo>
                <a:cubicBezTo>
                  <a:pt x="216" y="213"/>
                  <a:pt x="207" y="201"/>
                  <a:pt x="194" y="196"/>
                </a:cubicBezTo>
                <a:cubicBezTo>
                  <a:pt x="194" y="151"/>
                  <a:pt x="194" y="151"/>
                  <a:pt x="194" y="151"/>
                </a:cubicBezTo>
                <a:close/>
                <a:moveTo>
                  <a:pt x="0" y="130"/>
                </a:moveTo>
                <a:cubicBezTo>
                  <a:pt x="21" y="130"/>
                  <a:pt x="21" y="130"/>
                  <a:pt x="21" y="130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1" y="86"/>
                  <a:pt x="21" y="86"/>
                  <a:pt x="21" y="86"/>
                </a:cubicBezTo>
                <a:cubicBezTo>
                  <a:pt x="21" y="65"/>
                  <a:pt x="21" y="65"/>
                  <a:pt x="21" y="65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30"/>
                  <a:pt x="0" y="130"/>
                  <a:pt x="0" y="130"/>
                </a:cubicBezTo>
                <a:close/>
                <a:moveTo>
                  <a:pt x="151" y="151"/>
                </a:moveTo>
                <a:cubicBezTo>
                  <a:pt x="173" y="151"/>
                  <a:pt x="173" y="151"/>
                  <a:pt x="173" y="15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51" y="130"/>
                  <a:pt x="151" y="130"/>
                  <a:pt x="151" y="130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21" y="130"/>
                  <a:pt x="21" y="130"/>
                  <a:pt x="21" y="130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43" y="151"/>
                  <a:pt x="43" y="151"/>
                  <a:pt x="43" y="151"/>
                </a:cubicBezTo>
                <a:cubicBezTo>
                  <a:pt x="151" y="151"/>
                  <a:pt x="151" y="151"/>
                  <a:pt x="151" y="151"/>
                </a:cubicBezTo>
                <a:close/>
                <a:moveTo>
                  <a:pt x="21" y="43"/>
                </a:moveTo>
                <a:cubicBezTo>
                  <a:pt x="21" y="65"/>
                  <a:pt x="21" y="65"/>
                  <a:pt x="21" y="65"/>
                </a:cubicBezTo>
                <a:cubicBezTo>
                  <a:pt x="43" y="65"/>
                  <a:pt x="43" y="65"/>
                  <a:pt x="43" y="65"/>
                </a:cubicBezTo>
                <a:cubicBezTo>
                  <a:pt x="43" y="89"/>
                  <a:pt x="62" y="108"/>
                  <a:pt x="86" y="108"/>
                </a:cubicBezTo>
                <a:cubicBezTo>
                  <a:pt x="281" y="108"/>
                  <a:pt x="281" y="108"/>
                  <a:pt x="281" y="108"/>
                </a:cubicBezTo>
                <a:cubicBezTo>
                  <a:pt x="305" y="108"/>
                  <a:pt x="324" y="89"/>
                  <a:pt x="324" y="65"/>
                </a:cubicBezTo>
                <a:cubicBezTo>
                  <a:pt x="324" y="43"/>
                  <a:pt x="324" y="43"/>
                  <a:pt x="324" y="43"/>
                </a:cubicBezTo>
                <a:cubicBezTo>
                  <a:pt x="324" y="19"/>
                  <a:pt x="305" y="0"/>
                  <a:pt x="281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62" y="0"/>
                  <a:pt x="43" y="19"/>
                  <a:pt x="43" y="43"/>
                </a:cubicBezTo>
                <a:cubicBezTo>
                  <a:pt x="21" y="43"/>
                  <a:pt x="21" y="43"/>
                  <a:pt x="21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2" name="Google Shape;6022;p25"/>
          <p:cNvSpPr/>
          <p:nvPr/>
        </p:nvSpPr>
        <p:spPr>
          <a:xfrm>
            <a:off x="2676525" y="138113"/>
            <a:ext cx="333375" cy="274638"/>
          </a:xfrm>
          <a:custGeom>
            <a:rect b="b" l="l" r="r" t="t"/>
            <a:pathLst>
              <a:path extrusionOk="0" h="284" w="346">
                <a:moveTo>
                  <a:pt x="218" y="152"/>
                </a:moveTo>
                <a:cubicBezTo>
                  <a:pt x="218" y="150"/>
                  <a:pt x="218" y="147"/>
                  <a:pt x="218" y="145"/>
                </a:cubicBezTo>
                <a:cubicBezTo>
                  <a:pt x="218" y="102"/>
                  <a:pt x="189" y="77"/>
                  <a:pt x="151" y="68"/>
                </a:cubicBezTo>
                <a:cubicBezTo>
                  <a:pt x="162" y="42"/>
                  <a:pt x="187" y="22"/>
                  <a:pt x="214" y="22"/>
                </a:cubicBezTo>
                <a:cubicBezTo>
                  <a:pt x="263" y="22"/>
                  <a:pt x="263" y="22"/>
                  <a:pt x="263" y="22"/>
                </a:cubicBezTo>
                <a:cubicBezTo>
                  <a:pt x="298" y="22"/>
                  <a:pt x="324" y="51"/>
                  <a:pt x="324" y="87"/>
                </a:cubicBezTo>
                <a:cubicBezTo>
                  <a:pt x="324" y="156"/>
                  <a:pt x="259" y="152"/>
                  <a:pt x="259" y="152"/>
                </a:cubicBezTo>
                <a:cubicBezTo>
                  <a:pt x="259" y="173"/>
                  <a:pt x="259" y="173"/>
                  <a:pt x="259" y="173"/>
                </a:cubicBezTo>
                <a:cubicBezTo>
                  <a:pt x="238" y="152"/>
                  <a:pt x="238" y="152"/>
                  <a:pt x="238" y="152"/>
                </a:cubicBezTo>
                <a:cubicBezTo>
                  <a:pt x="218" y="152"/>
                  <a:pt x="218" y="152"/>
                  <a:pt x="218" y="152"/>
                </a:cubicBezTo>
                <a:close/>
                <a:moveTo>
                  <a:pt x="0" y="155"/>
                </a:moveTo>
                <a:cubicBezTo>
                  <a:pt x="0" y="196"/>
                  <a:pt x="30" y="226"/>
                  <a:pt x="65" y="237"/>
                </a:cubicBezTo>
                <a:cubicBezTo>
                  <a:pt x="65" y="239"/>
                  <a:pt x="65" y="240"/>
                  <a:pt x="65" y="241"/>
                </a:cubicBezTo>
                <a:cubicBezTo>
                  <a:pt x="65" y="273"/>
                  <a:pt x="65" y="273"/>
                  <a:pt x="65" y="273"/>
                </a:cubicBezTo>
                <a:cubicBezTo>
                  <a:pt x="65" y="283"/>
                  <a:pt x="72" y="284"/>
                  <a:pt x="79" y="276"/>
                </a:cubicBezTo>
                <a:cubicBezTo>
                  <a:pt x="109" y="238"/>
                  <a:pt x="109" y="238"/>
                  <a:pt x="109" y="238"/>
                </a:cubicBezTo>
                <a:cubicBezTo>
                  <a:pt x="134" y="238"/>
                  <a:pt x="134" y="238"/>
                  <a:pt x="134" y="238"/>
                </a:cubicBezTo>
                <a:cubicBezTo>
                  <a:pt x="171" y="238"/>
                  <a:pt x="202" y="209"/>
                  <a:pt x="214" y="173"/>
                </a:cubicBezTo>
                <a:cubicBezTo>
                  <a:pt x="233" y="173"/>
                  <a:pt x="233" y="173"/>
                  <a:pt x="233" y="173"/>
                </a:cubicBezTo>
                <a:cubicBezTo>
                  <a:pt x="267" y="211"/>
                  <a:pt x="267" y="211"/>
                  <a:pt x="267" y="211"/>
                </a:cubicBezTo>
                <a:cubicBezTo>
                  <a:pt x="274" y="219"/>
                  <a:pt x="281" y="222"/>
                  <a:pt x="281" y="212"/>
                </a:cubicBezTo>
                <a:cubicBezTo>
                  <a:pt x="281" y="174"/>
                  <a:pt x="281" y="174"/>
                  <a:pt x="281" y="174"/>
                </a:cubicBezTo>
                <a:cubicBezTo>
                  <a:pt x="316" y="173"/>
                  <a:pt x="346" y="131"/>
                  <a:pt x="346" y="90"/>
                </a:cubicBezTo>
                <a:cubicBezTo>
                  <a:pt x="346" y="41"/>
                  <a:pt x="308" y="0"/>
                  <a:pt x="261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174" y="0"/>
                  <a:pt x="142" y="29"/>
                  <a:pt x="131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37" y="65"/>
                  <a:pt x="0" y="106"/>
                  <a:pt x="0" y="1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3" name="Google Shape;6023;p25"/>
          <p:cNvSpPr/>
          <p:nvPr/>
        </p:nvSpPr>
        <p:spPr>
          <a:xfrm>
            <a:off x="5438775" y="2359025"/>
            <a:ext cx="333375" cy="333375"/>
          </a:xfrm>
          <a:custGeom>
            <a:rect b="b" l="l" r="r" t="t"/>
            <a:pathLst>
              <a:path extrusionOk="0" h="346" w="346">
                <a:moveTo>
                  <a:pt x="87" y="259"/>
                </a:moveTo>
                <a:cubicBezTo>
                  <a:pt x="108" y="259"/>
                  <a:pt x="108" y="259"/>
                  <a:pt x="108" y="259"/>
                </a:cubicBezTo>
                <a:cubicBezTo>
                  <a:pt x="108" y="281"/>
                  <a:pt x="108" y="281"/>
                  <a:pt x="108" y="281"/>
                </a:cubicBezTo>
                <a:cubicBezTo>
                  <a:pt x="130" y="281"/>
                  <a:pt x="130" y="281"/>
                  <a:pt x="130" y="281"/>
                </a:cubicBezTo>
                <a:cubicBezTo>
                  <a:pt x="130" y="303"/>
                  <a:pt x="130" y="303"/>
                  <a:pt x="130" y="303"/>
                </a:cubicBezTo>
                <a:cubicBezTo>
                  <a:pt x="130" y="303"/>
                  <a:pt x="215" y="235"/>
                  <a:pt x="260" y="173"/>
                </a:cubicBezTo>
                <a:cubicBezTo>
                  <a:pt x="304" y="111"/>
                  <a:pt x="346" y="0"/>
                  <a:pt x="346" y="0"/>
                </a:cubicBezTo>
                <a:cubicBezTo>
                  <a:pt x="346" y="0"/>
                  <a:pt x="275" y="50"/>
                  <a:pt x="195" y="130"/>
                </a:cubicBezTo>
                <a:cubicBezTo>
                  <a:pt x="115" y="209"/>
                  <a:pt x="87" y="259"/>
                  <a:pt x="87" y="259"/>
                </a:cubicBezTo>
                <a:close/>
                <a:moveTo>
                  <a:pt x="0" y="324"/>
                </a:moveTo>
                <a:cubicBezTo>
                  <a:pt x="0" y="346"/>
                  <a:pt x="0" y="346"/>
                  <a:pt x="0" y="346"/>
                </a:cubicBezTo>
                <a:cubicBezTo>
                  <a:pt x="22" y="346"/>
                  <a:pt x="22" y="346"/>
                  <a:pt x="22" y="346"/>
                </a:cubicBezTo>
                <a:cubicBezTo>
                  <a:pt x="43" y="346"/>
                  <a:pt x="43" y="346"/>
                  <a:pt x="43" y="346"/>
                </a:cubicBezTo>
                <a:cubicBezTo>
                  <a:pt x="65" y="346"/>
                  <a:pt x="65" y="346"/>
                  <a:pt x="65" y="346"/>
                </a:cubicBezTo>
                <a:cubicBezTo>
                  <a:pt x="108" y="346"/>
                  <a:pt x="108" y="346"/>
                  <a:pt x="108" y="346"/>
                </a:cubicBezTo>
                <a:cubicBezTo>
                  <a:pt x="108" y="303"/>
                  <a:pt x="108" y="303"/>
                  <a:pt x="108" y="303"/>
                </a:cubicBezTo>
                <a:cubicBezTo>
                  <a:pt x="87" y="303"/>
                  <a:pt x="87" y="303"/>
                  <a:pt x="87" y="30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43" y="281"/>
                  <a:pt x="43" y="281"/>
                  <a:pt x="43" y="281"/>
                </a:cubicBezTo>
                <a:cubicBezTo>
                  <a:pt x="43" y="303"/>
                  <a:pt x="43" y="303"/>
                  <a:pt x="43" y="303"/>
                </a:cubicBezTo>
                <a:cubicBezTo>
                  <a:pt x="22" y="303"/>
                  <a:pt x="22" y="303"/>
                  <a:pt x="22" y="303"/>
                </a:cubicBezTo>
                <a:cubicBezTo>
                  <a:pt x="22" y="324"/>
                  <a:pt x="22" y="324"/>
                  <a:pt x="22" y="324"/>
                </a:cubicBezTo>
                <a:cubicBezTo>
                  <a:pt x="0" y="324"/>
                  <a:pt x="0" y="324"/>
                  <a:pt x="0" y="3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4" name="Google Shape;6024;p25"/>
          <p:cNvSpPr/>
          <p:nvPr/>
        </p:nvSpPr>
        <p:spPr>
          <a:xfrm>
            <a:off x="4992688" y="2422525"/>
            <a:ext cx="292100" cy="207963"/>
          </a:xfrm>
          <a:custGeom>
            <a:rect b="b" l="l" r="r" t="t"/>
            <a:pathLst>
              <a:path extrusionOk="0" h="216" w="303">
                <a:moveTo>
                  <a:pt x="87" y="194"/>
                </a:moveTo>
                <a:cubicBezTo>
                  <a:pt x="44" y="194"/>
                  <a:pt x="44" y="194"/>
                  <a:pt x="44" y="194"/>
                </a:cubicBezTo>
                <a:cubicBezTo>
                  <a:pt x="44" y="86"/>
                  <a:pt x="44" y="86"/>
                  <a:pt x="44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65" y="0"/>
                  <a:pt x="65" y="0"/>
                  <a:pt x="65" y="0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87" y="86"/>
                  <a:pt x="87" y="86"/>
                  <a:pt x="87" y="86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130" y="151"/>
                  <a:pt x="130" y="151"/>
                  <a:pt x="130" y="151"/>
                </a:cubicBezTo>
                <a:cubicBezTo>
                  <a:pt x="152" y="151"/>
                  <a:pt x="173" y="173"/>
                  <a:pt x="173" y="194"/>
                </a:cubicBezTo>
                <a:cubicBezTo>
                  <a:pt x="87" y="194"/>
                  <a:pt x="87" y="194"/>
                  <a:pt x="87" y="194"/>
                </a:cubicBezTo>
                <a:close/>
                <a:moveTo>
                  <a:pt x="238" y="216"/>
                </a:moveTo>
                <a:cubicBezTo>
                  <a:pt x="173" y="129"/>
                  <a:pt x="173" y="129"/>
                  <a:pt x="173" y="129"/>
                </a:cubicBezTo>
                <a:cubicBezTo>
                  <a:pt x="217" y="129"/>
                  <a:pt x="217" y="129"/>
                  <a:pt x="217" y="129"/>
                </a:cubicBezTo>
                <a:cubicBezTo>
                  <a:pt x="217" y="65"/>
                  <a:pt x="217" y="65"/>
                  <a:pt x="217" y="65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52" y="65"/>
                  <a:pt x="130" y="43"/>
                  <a:pt x="130" y="21"/>
                </a:cubicBezTo>
                <a:cubicBezTo>
                  <a:pt x="217" y="21"/>
                  <a:pt x="217" y="21"/>
                  <a:pt x="217" y="21"/>
                </a:cubicBezTo>
                <a:cubicBezTo>
                  <a:pt x="260" y="21"/>
                  <a:pt x="260" y="21"/>
                  <a:pt x="260" y="21"/>
                </a:cubicBezTo>
                <a:cubicBezTo>
                  <a:pt x="260" y="129"/>
                  <a:pt x="260" y="129"/>
                  <a:pt x="260" y="129"/>
                </a:cubicBezTo>
                <a:cubicBezTo>
                  <a:pt x="303" y="129"/>
                  <a:pt x="303" y="129"/>
                  <a:pt x="303" y="129"/>
                </a:cubicBezTo>
                <a:cubicBezTo>
                  <a:pt x="238" y="216"/>
                  <a:pt x="238" y="216"/>
                  <a:pt x="238" y="2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5" name="Google Shape;6025;p25"/>
          <p:cNvSpPr/>
          <p:nvPr/>
        </p:nvSpPr>
        <p:spPr>
          <a:xfrm>
            <a:off x="6410325" y="142875"/>
            <a:ext cx="277813" cy="263525"/>
          </a:xfrm>
          <a:custGeom>
            <a:rect b="b" l="l" r="r" t="t"/>
            <a:pathLst>
              <a:path extrusionOk="0" h="166" w="175">
                <a:moveTo>
                  <a:pt x="87" y="26"/>
                </a:moveTo>
                <a:lnTo>
                  <a:pt x="108" y="65"/>
                </a:lnTo>
                <a:lnTo>
                  <a:pt x="153" y="72"/>
                </a:lnTo>
                <a:lnTo>
                  <a:pt x="120" y="101"/>
                </a:lnTo>
                <a:lnTo>
                  <a:pt x="128" y="145"/>
                </a:lnTo>
                <a:lnTo>
                  <a:pt x="87" y="124"/>
                </a:lnTo>
                <a:lnTo>
                  <a:pt x="46" y="145"/>
                </a:lnTo>
                <a:lnTo>
                  <a:pt x="54" y="101"/>
                </a:lnTo>
                <a:lnTo>
                  <a:pt x="22" y="72"/>
                </a:lnTo>
                <a:lnTo>
                  <a:pt x="67" y="65"/>
                </a:lnTo>
                <a:lnTo>
                  <a:pt x="87" y="26"/>
                </a:lnTo>
                <a:lnTo>
                  <a:pt x="87" y="26"/>
                </a:lnTo>
                <a:close/>
                <a:moveTo>
                  <a:pt x="87" y="0"/>
                </a:moveTo>
                <a:lnTo>
                  <a:pt x="60" y="55"/>
                </a:lnTo>
                <a:lnTo>
                  <a:pt x="0" y="64"/>
                </a:lnTo>
                <a:lnTo>
                  <a:pt x="43" y="106"/>
                </a:lnTo>
                <a:lnTo>
                  <a:pt x="33" y="166"/>
                </a:lnTo>
                <a:lnTo>
                  <a:pt x="87" y="138"/>
                </a:lnTo>
                <a:lnTo>
                  <a:pt x="141" y="166"/>
                </a:lnTo>
                <a:lnTo>
                  <a:pt x="131" y="106"/>
                </a:lnTo>
                <a:lnTo>
                  <a:pt x="175" y="64"/>
                </a:lnTo>
                <a:lnTo>
                  <a:pt x="115" y="55"/>
                </a:lnTo>
                <a:lnTo>
                  <a:pt x="87" y="0"/>
                </a:lnTo>
                <a:lnTo>
                  <a:pt x="87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6" name="Google Shape;6026;p25"/>
          <p:cNvSpPr/>
          <p:nvPr/>
        </p:nvSpPr>
        <p:spPr>
          <a:xfrm>
            <a:off x="4095750" y="576263"/>
            <a:ext cx="276225" cy="265113"/>
          </a:xfrm>
          <a:custGeom>
            <a:rect b="b" l="l" r="r" t="t"/>
            <a:pathLst>
              <a:path extrusionOk="0" h="167" w="174">
                <a:moveTo>
                  <a:pt x="87" y="0"/>
                </a:moveTo>
                <a:lnTo>
                  <a:pt x="114" y="56"/>
                </a:lnTo>
                <a:lnTo>
                  <a:pt x="174" y="64"/>
                </a:lnTo>
                <a:lnTo>
                  <a:pt x="131" y="107"/>
                </a:lnTo>
                <a:lnTo>
                  <a:pt x="141" y="167"/>
                </a:lnTo>
                <a:lnTo>
                  <a:pt x="87" y="138"/>
                </a:lnTo>
                <a:lnTo>
                  <a:pt x="33" y="167"/>
                </a:lnTo>
                <a:lnTo>
                  <a:pt x="44" y="107"/>
                </a:lnTo>
                <a:lnTo>
                  <a:pt x="0" y="64"/>
                </a:lnTo>
                <a:lnTo>
                  <a:pt x="60" y="56"/>
                </a:lnTo>
                <a:lnTo>
                  <a:pt x="87" y="0"/>
                </a:lnTo>
                <a:lnTo>
                  <a:pt x="87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7" name="Google Shape;6027;p25"/>
          <p:cNvSpPr/>
          <p:nvPr/>
        </p:nvSpPr>
        <p:spPr>
          <a:xfrm>
            <a:off x="4518025" y="4676775"/>
            <a:ext cx="334963" cy="334963"/>
          </a:xfrm>
          <a:custGeom>
            <a:rect b="b" l="l" r="r" t="t"/>
            <a:pathLst>
              <a:path extrusionOk="0" h="346" w="346">
                <a:moveTo>
                  <a:pt x="21" y="173"/>
                </a:moveTo>
                <a:cubicBezTo>
                  <a:pt x="21" y="89"/>
                  <a:pt x="89" y="21"/>
                  <a:pt x="173" y="21"/>
                </a:cubicBezTo>
                <a:cubicBezTo>
                  <a:pt x="256" y="21"/>
                  <a:pt x="324" y="89"/>
                  <a:pt x="324" y="173"/>
                </a:cubicBezTo>
                <a:cubicBezTo>
                  <a:pt x="324" y="256"/>
                  <a:pt x="256" y="324"/>
                  <a:pt x="173" y="324"/>
                </a:cubicBezTo>
                <a:cubicBezTo>
                  <a:pt x="89" y="324"/>
                  <a:pt x="21" y="256"/>
                  <a:pt x="21" y="173"/>
                </a:cubicBezTo>
                <a:close/>
                <a:moveTo>
                  <a:pt x="0" y="173"/>
                </a:moveTo>
                <a:cubicBezTo>
                  <a:pt x="0" y="268"/>
                  <a:pt x="77" y="346"/>
                  <a:pt x="173" y="346"/>
                </a:cubicBezTo>
                <a:cubicBezTo>
                  <a:pt x="268" y="346"/>
                  <a:pt x="346" y="268"/>
                  <a:pt x="346" y="173"/>
                </a:cubicBezTo>
                <a:cubicBezTo>
                  <a:pt x="346" y="77"/>
                  <a:pt x="268" y="0"/>
                  <a:pt x="173" y="0"/>
                </a:cubicBezTo>
                <a:cubicBezTo>
                  <a:pt x="77" y="0"/>
                  <a:pt x="0" y="77"/>
                  <a:pt x="0" y="173"/>
                </a:cubicBezTo>
                <a:close/>
                <a:moveTo>
                  <a:pt x="151" y="173"/>
                </a:moveTo>
                <a:cubicBezTo>
                  <a:pt x="151" y="161"/>
                  <a:pt x="161" y="151"/>
                  <a:pt x="173" y="151"/>
                </a:cubicBezTo>
                <a:cubicBezTo>
                  <a:pt x="185" y="151"/>
                  <a:pt x="194" y="161"/>
                  <a:pt x="194" y="173"/>
                </a:cubicBezTo>
                <a:cubicBezTo>
                  <a:pt x="194" y="185"/>
                  <a:pt x="185" y="194"/>
                  <a:pt x="173" y="194"/>
                </a:cubicBezTo>
                <a:cubicBezTo>
                  <a:pt x="161" y="194"/>
                  <a:pt x="151" y="185"/>
                  <a:pt x="151" y="173"/>
                </a:cubicBezTo>
                <a:close/>
                <a:moveTo>
                  <a:pt x="108" y="173"/>
                </a:moveTo>
                <a:cubicBezTo>
                  <a:pt x="108" y="208"/>
                  <a:pt x="137" y="238"/>
                  <a:pt x="173" y="238"/>
                </a:cubicBezTo>
                <a:cubicBezTo>
                  <a:pt x="209" y="238"/>
                  <a:pt x="238" y="208"/>
                  <a:pt x="238" y="173"/>
                </a:cubicBezTo>
                <a:cubicBezTo>
                  <a:pt x="238" y="137"/>
                  <a:pt x="209" y="108"/>
                  <a:pt x="173" y="108"/>
                </a:cubicBezTo>
                <a:cubicBezTo>
                  <a:pt x="137" y="108"/>
                  <a:pt x="108" y="137"/>
                  <a:pt x="108" y="1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8" name="Google Shape;6028;p25"/>
          <p:cNvSpPr/>
          <p:nvPr/>
        </p:nvSpPr>
        <p:spPr>
          <a:xfrm>
            <a:off x="1766888" y="1514475"/>
            <a:ext cx="327025" cy="273050"/>
          </a:xfrm>
          <a:custGeom>
            <a:rect b="b" l="l" r="r" t="t"/>
            <a:pathLst>
              <a:path extrusionOk="0" h="282" w="338">
                <a:moveTo>
                  <a:pt x="296" y="238"/>
                </a:moveTo>
                <a:cubicBezTo>
                  <a:pt x="272" y="252"/>
                  <a:pt x="255" y="266"/>
                  <a:pt x="244" y="276"/>
                </a:cubicBezTo>
                <a:cubicBezTo>
                  <a:pt x="237" y="282"/>
                  <a:pt x="237" y="282"/>
                  <a:pt x="237" y="282"/>
                </a:cubicBezTo>
                <a:cubicBezTo>
                  <a:pt x="231" y="276"/>
                  <a:pt x="231" y="276"/>
                  <a:pt x="231" y="276"/>
                </a:cubicBezTo>
                <a:cubicBezTo>
                  <a:pt x="220" y="266"/>
                  <a:pt x="203" y="252"/>
                  <a:pt x="179" y="238"/>
                </a:cubicBezTo>
                <a:cubicBezTo>
                  <a:pt x="137" y="212"/>
                  <a:pt x="143" y="152"/>
                  <a:pt x="192" y="152"/>
                </a:cubicBezTo>
                <a:cubicBezTo>
                  <a:pt x="218" y="152"/>
                  <a:pt x="231" y="180"/>
                  <a:pt x="237" y="190"/>
                </a:cubicBezTo>
                <a:cubicBezTo>
                  <a:pt x="244" y="180"/>
                  <a:pt x="257" y="152"/>
                  <a:pt x="283" y="152"/>
                </a:cubicBezTo>
                <a:cubicBezTo>
                  <a:pt x="332" y="152"/>
                  <a:pt x="338" y="212"/>
                  <a:pt x="296" y="238"/>
                </a:cubicBezTo>
                <a:close/>
                <a:moveTo>
                  <a:pt x="299" y="217"/>
                </a:moveTo>
                <a:cubicBezTo>
                  <a:pt x="302" y="211"/>
                  <a:pt x="302" y="211"/>
                  <a:pt x="302" y="211"/>
                </a:cubicBezTo>
                <a:cubicBezTo>
                  <a:pt x="302" y="217"/>
                  <a:pt x="302" y="217"/>
                  <a:pt x="302" y="217"/>
                </a:cubicBezTo>
                <a:cubicBezTo>
                  <a:pt x="299" y="217"/>
                  <a:pt x="299" y="217"/>
                  <a:pt x="299" y="217"/>
                </a:cubicBezTo>
                <a:close/>
                <a:moveTo>
                  <a:pt x="281" y="22"/>
                </a:moveTo>
                <a:cubicBezTo>
                  <a:pt x="21" y="22"/>
                  <a:pt x="21" y="22"/>
                  <a:pt x="21" y="22"/>
                </a:cubicBezTo>
                <a:cubicBezTo>
                  <a:pt x="21" y="195"/>
                  <a:pt x="21" y="195"/>
                  <a:pt x="21" y="195"/>
                </a:cubicBezTo>
                <a:cubicBezTo>
                  <a:pt x="120" y="195"/>
                  <a:pt x="120" y="195"/>
                  <a:pt x="120" y="195"/>
                </a:cubicBezTo>
                <a:cubicBezTo>
                  <a:pt x="124" y="203"/>
                  <a:pt x="128" y="210"/>
                  <a:pt x="133" y="217"/>
                </a:cubicBezTo>
                <a:cubicBezTo>
                  <a:pt x="43" y="217"/>
                  <a:pt x="43" y="217"/>
                  <a:pt x="43" y="217"/>
                </a:cubicBezTo>
                <a:cubicBezTo>
                  <a:pt x="21" y="217"/>
                  <a:pt x="21" y="217"/>
                  <a:pt x="21" y="217"/>
                </a:cubicBezTo>
                <a:cubicBezTo>
                  <a:pt x="0" y="217"/>
                  <a:pt x="0" y="217"/>
                  <a:pt x="0" y="217"/>
                </a:cubicBezTo>
                <a:cubicBezTo>
                  <a:pt x="0" y="0"/>
                  <a:pt x="0" y="0"/>
                  <a:pt x="0" y="0"/>
                </a:cubicBezTo>
                <a:cubicBezTo>
                  <a:pt x="302" y="0"/>
                  <a:pt x="302" y="0"/>
                  <a:pt x="302" y="0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295" y="129"/>
                  <a:pt x="287" y="123"/>
                  <a:pt x="281" y="118"/>
                </a:cubicBezTo>
                <a:cubicBezTo>
                  <a:pt x="281" y="22"/>
                  <a:pt x="281" y="22"/>
                  <a:pt x="281" y="22"/>
                </a:cubicBezTo>
                <a:close/>
                <a:moveTo>
                  <a:pt x="65" y="76"/>
                </a:moveTo>
                <a:cubicBezTo>
                  <a:pt x="65" y="71"/>
                  <a:pt x="70" y="66"/>
                  <a:pt x="75" y="66"/>
                </a:cubicBezTo>
                <a:cubicBezTo>
                  <a:pt x="81" y="66"/>
                  <a:pt x="85" y="71"/>
                  <a:pt x="85" y="76"/>
                </a:cubicBezTo>
                <a:cubicBezTo>
                  <a:pt x="85" y="82"/>
                  <a:pt x="81" y="86"/>
                  <a:pt x="75" y="86"/>
                </a:cubicBezTo>
                <a:cubicBezTo>
                  <a:pt x="70" y="86"/>
                  <a:pt x="65" y="82"/>
                  <a:pt x="65" y="76"/>
                </a:cubicBezTo>
                <a:close/>
                <a:moveTo>
                  <a:pt x="124" y="170"/>
                </a:moveTo>
                <a:cubicBezTo>
                  <a:pt x="126" y="173"/>
                  <a:pt x="126" y="173"/>
                  <a:pt x="126" y="173"/>
                </a:cubicBezTo>
                <a:cubicBezTo>
                  <a:pt x="54" y="173"/>
                  <a:pt x="54" y="173"/>
                  <a:pt x="54" y="173"/>
                </a:cubicBezTo>
                <a:cubicBezTo>
                  <a:pt x="47" y="168"/>
                  <a:pt x="43" y="160"/>
                  <a:pt x="43" y="150"/>
                </a:cubicBezTo>
                <a:cubicBezTo>
                  <a:pt x="43" y="134"/>
                  <a:pt x="56" y="124"/>
                  <a:pt x="73" y="124"/>
                </a:cubicBezTo>
                <a:cubicBezTo>
                  <a:pt x="80" y="124"/>
                  <a:pt x="86" y="126"/>
                  <a:pt x="91" y="130"/>
                </a:cubicBezTo>
                <a:cubicBezTo>
                  <a:pt x="97" y="107"/>
                  <a:pt x="118" y="90"/>
                  <a:pt x="143" y="90"/>
                </a:cubicBezTo>
                <a:cubicBezTo>
                  <a:pt x="143" y="87"/>
                  <a:pt x="143" y="87"/>
                  <a:pt x="143" y="87"/>
                </a:cubicBezTo>
                <a:cubicBezTo>
                  <a:pt x="143" y="74"/>
                  <a:pt x="153" y="64"/>
                  <a:pt x="166" y="64"/>
                </a:cubicBezTo>
                <a:cubicBezTo>
                  <a:pt x="176" y="64"/>
                  <a:pt x="185" y="71"/>
                  <a:pt x="188" y="80"/>
                </a:cubicBezTo>
                <a:cubicBezTo>
                  <a:pt x="203" y="62"/>
                  <a:pt x="223" y="50"/>
                  <a:pt x="249" y="50"/>
                </a:cubicBezTo>
                <a:cubicBezTo>
                  <a:pt x="255" y="50"/>
                  <a:pt x="254" y="48"/>
                  <a:pt x="259" y="49"/>
                </a:cubicBezTo>
                <a:cubicBezTo>
                  <a:pt x="259" y="112"/>
                  <a:pt x="259" y="112"/>
                  <a:pt x="259" y="112"/>
                </a:cubicBezTo>
                <a:cubicBezTo>
                  <a:pt x="249" y="116"/>
                  <a:pt x="239" y="141"/>
                  <a:pt x="239" y="140"/>
                </a:cubicBezTo>
                <a:cubicBezTo>
                  <a:pt x="239" y="129"/>
                  <a:pt x="213" y="121"/>
                  <a:pt x="150" y="120"/>
                </a:cubicBezTo>
                <a:cubicBezTo>
                  <a:pt x="129" y="120"/>
                  <a:pt x="118" y="146"/>
                  <a:pt x="124" y="17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9" name="Google Shape;6029;p25"/>
          <p:cNvSpPr/>
          <p:nvPr/>
        </p:nvSpPr>
        <p:spPr>
          <a:xfrm>
            <a:off x="1766888" y="2874963"/>
            <a:ext cx="312738" cy="211138"/>
          </a:xfrm>
          <a:custGeom>
            <a:rect b="b" l="l" r="r" t="t"/>
            <a:pathLst>
              <a:path extrusionOk="0" h="219" w="325">
                <a:moveTo>
                  <a:pt x="250" y="218"/>
                </a:moveTo>
                <a:cubicBezTo>
                  <a:pt x="250" y="218"/>
                  <a:pt x="251" y="208"/>
                  <a:pt x="243" y="186"/>
                </a:cubicBezTo>
                <a:cubicBezTo>
                  <a:pt x="237" y="178"/>
                  <a:pt x="229" y="170"/>
                  <a:pt x="218" y="163"/>
                </a:cubicBezTo>
                <a:cubicBezTo>
                  <a:pt x="217" y="157"/>
                  <a:pt x="217" y="149"/>
                  <a:pt x="217" y="149"/>
                </a:cubicBezTo>
                <a:cubicBezTo>
                  <a:pt x="217" y="149"/>
                  <a:pt x="203" y="142"/>
                  <a:pt x="199" y="129"/>
                </a:cubicBezTo>
                <a:cubicBezTo>
                  <a:pt x="189" y="126"/>
                  <a:pt x="190" y="123"/>
                  <a:pt x="190" y="118"/>
                </a:cubicBezTo>
                <a:cubicBezTo>
                  <a:pt x="190" y="118"/>
                  <a:pt x="187" y="99"/>
                  <a:pt x="193" y="99"/>
                </a:cubicBezTo>
                <a:cubicBezTo>
                  <a:pt x="193" y="99"/>
                  <a:pt x="198" y="99"/>
                  <a:pt x="197" y="95"/>
                </a:cubicBezTo>
                <a:cubicBezTo>
                  <a:pt x="197" y="87"/>
                  <a:pt x="196" y="72"/>
                  <a:pt x="197" y="67"/>
                </a:cubicBezTo>
                <a:cubicBezTo>
                  <a:pt x="197" y="62"/>
                  <a:pt x="199" y="49"/>
                  <a:pt x="210" y="47"/>
                </a:cubicBezTo>
                <a:cubicBezTo>
                  <a:pt x="220" y="45"/>
                  <a:pt x="218" y="46"/>
                  <a:pt x="221" y="45"/>
                </a:cubicBezTo>
                <a:cubicBezTo>
                  <a:pt x="225" y="45"/>
                  <a:pt x="224" y="43"/>
                  <a:pt x="230" y="43"/>
                </a:cubicBezTo>
                <a:cubicBezTo>
                  <a:pt x="244" y="40"/>
                  <a:pt x="244" y="40"/>
                  <a:pt x="244" y="40"/>
                </a:cubicBezTo>
                <a:cubicBezTo>
                  <a:pt x="250" y="40"/>
                  <a:pt x="254" y="50"/>
                  <a:pt x="258" y="50"/>
                </a:cubicBezTo>
                <a:cubicBezTo>
                  <a:pt x="261" y="51"/>
                  <a:pt x="260" y="49"/>
                  <a:pt x="268" y="50"/>
                </a:cubicBezTo>
                <a:cubicBezTo>
                  <a:pt x="278" y="52"/>
                  <a:pt x="277" y="66"/>
                  <a:pt x="277" y="71"/>
                </a:cubicBezTo>
                <a:cubicBezTo>
                  <a:pt x="278" y="76"/>
                  <a:pt x="278" y="91"/>
                  <a:pt x="277" y="96"/>
                </a:cubicBezTo>
                <a:cubicBezTo>
                  <a:pt x="276" y="100"/>
                  <a:pt x="279" y="100"/>
                  <a:pt x="279" y="100"/>
                </a:cubicBezTo>
                <a:cubicBezTo>
                  <a:pt x="287" y="100"/>
                  <a:pt x="286" y="119"/>
                  <a:pt x="286" y="119"/>
                </a:cubicBezTo>
                <a:cubicBezTo>
                  <a:pt x="285" y="124"/>
                  <a:pt x="282" y="125"/>
                  <a:pt x="275" y="129"/>
                </a:cubicBezTo>
                <a:cubicBezTo>
                  <a:pt x="271" y="142"/>
                  <a:pt x="259" y="150"/>
                  <a:pt x="259" y="150"/>
                </a:cubicBezTo>
                <a:cubicBezTo>
                  <a:pt x="259" y="150"/>
                  <a:pt x="258" y="159"/>
                  <a:pt x="258" y="162"/>
                </a:cubicBezTo>
                <a:cubicBezTo>
                  <a:pt x="258" y="163"/>
                  <a:pt x="252" y="178"/>
                  <a:pt x="282" y="182"/>
                </a:cubicBezTo>
                <a:cubicBezTo>
                  <a:pt x="311" y="186"/>
                  <a:pt x="315" y="194"/>
                  <a:pt x="319" y="200"/>
                </a:cubicBezTo>
                <a:cubicBezTo>
                  <a:pt x="322" y="204"/>
                  <a:pt x="325" y="219"/>
                  <a:pt x="325" y="219"/>
                </a:cubicBezTo>
                <a:cubicBezTo>
                  <a:pt x="325" y="219"/>
                  <a:pt x="288" y="218"/>
                  <a:pt x="250" y="218"/>
                </a:cubicBezTo>
                <a:close/>
                <a:moveTo>
                  <a:pt x="152" y="96"/>
                </a:moveTo>
                <a:cubicBezTo>
                  <a:pt x="146" y="113"/>
                  <a:pt x="131" y="123"/>
                  <a:pt x="131" y="123"/>
                </a:cubicBezTo>
                <a:cubicBezTo>
                  <a:pt x="131" y="123"/>
                  <a:pt x="129" y="136"/>
                  <a:pt x="129" y="139"/>
                </a:cubicBezTo>
                <a:cubicBezTo>
                  <a:pt x="130" y="140"/>
                  <a:pt x="130" y="159"/>
                  <a:pt x="168" y="165"/>
                </a:cubicBezTo>
                <a:cubicBezTo>
                  <a:pt x="190" y="169"/>
                  <a:pt x="207" y="176"/>
                  <a:pt x="210" y="190"/>
                </a:cubicBezTo>
                <a:cubicBezTo>
                  <a:pt x="218" y="197"/>
                  <a:pt x="215" y="218"/>
                  <a:pt x="215" y="218"/>
                </a:cubicBezTo>
                <a:cubicBezTo>
                  <a:pt x="0" y="218"/>
                  <a:pt x="0" y="218"/>
                  <a:pt x="0" y="218"/>
                </a:cubicBezTo>
                <a:cubicBezTo>
                  <a:pt x="0" y="218"/>
                  <a:pt x="0" y="197"/>
                  <a:pt x="7" y="190"/>
                </a:cubicBezTo>
                <a:cubicBezTo>
                  <a:pt x="14" y="183"/>
                  <a:pt x="15" y="171"/>
                  <a:pt x="53" y="165"/>
                </a:cubicBezTo>
                <a:cubicBezTo>
                  <a:pt x="91" y="159"/>
                  <a:pt x="87" y="139"/>
                  <a:pt x="88" y="140"/>
                </a:cubicBezTo>
                <a:cubicBezTo>
                  <a:pt x="88" y="133"/>
                  <a:pt x="87" y="122"/>
                  <a:pt x="87" y="122"/>
                </a:cubicBezTo>
                <a:cubicBezTo>
                  <a:pt x="87" y="122"/>
                  <a:pt x="69" y="113"/>
                  <a:pt x="63" y="97"/>
                </a:cubicBezTo>
                <a:cubicBezTo>
                  <a:pt x="51" y="92"/>
                  <a:pt x="53" y="89"/>
                  <a:pt x="51" y="82"/>
                </a:cubicBezTo>
                <a:cubicBezTo>
                  <a:pt x="51" y="82"/>
                  <a:pt x="48" y="57"/>
                  <a:pt x="56" y="57"/>
                </a:cubicBezTo>
                <a:cubicBezTo>
                  <a:pt x="56" y="57"/>
                  <a:pt x="66" y="57"/>
                  <a:pt x="65" y="51"/>
                </a:cubicBezTo>
                <a:cubicBezTo>
                  <a:pt x="64" y="41"/>
                  <a:pt x="65" y="41"/>
                  <a:pt x="66" y="35"/>
                </a:cubicBezTo>
                <a:cubicBezTo>
                  <a:pt x="66" y="28"/>
                  <a:pt x="71" y="11"/>
                  <a:pt x="85" y="8"/>
                </a:cubicBezTo>
                <a:cubicBezTo>
                  <a:pt x="99" y="6"/>
                  <a:pt x="88" y="7"/>
                  <a:pt x="92" y="6"/>
                </a:cubicBezTo>
                <a:cubicBezTo>
                  <a:pt x="97" y="6"/>
                  <a:pt x="96" y="3"/>
                  <a:pt x="104" y="3"/>
                </a:cubicBezTo>
                <a:cubicBezTo>
                  <a:pt x="110" y="0"/>
                  <a:pt x="110" y="0"/>
                  <a:pt x="110" y="0"/>
                </a:cubicBezTo>
                <a:cubicBezTo>
                  <a:pt x="118" y="0"/>
                  <a:pt x="122" y="20"/>
                  <a:pt x="127" y="20"/>
                </a:cubicBezTo>
                <a:cubicBezTo>
                  <a:pt x="131" y="21"/>
                  <a:pt x="132" y="18"/>
                  <a:pt x="142" y="20"/>
                </a:cubicBezTo>
                <a:cubicBezTo>
                  <a:pt x="155" y="23"/>
                  <a:pt x="151" y="23"/>
                  <a:pt x="151" y="30"/>
                </a:cubicBezTo>
                <a:cubicBezTo>
                  <a:pt x="152" y="36"/>
                  <a:pt x="153" y="41"/>
                  <a:pt x="152" y="46"/>
                </a:cubicBezTo>
                <a:cubicBezTo>
                  <a:pt x="151" y="52"/>
                  <a:pt x="163" y="52"/>
                  <a:pt x="163" y="52"/>
                </a:cubicBezTo>
                <a:cubicBezTo>
                  <a:pt x="173" y="52"/>
                  <a:pt x="170" y="83"/>
                  <a:pt x="170" y="83"/>
                </a:cubicBezTo>
                <a:cubicBezTo>
                  <a:pt x="168" y="90"/>
                  <a:pt x="161" y="91"/>
                  <a:pt x="152" y="9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0" name="Google Shape;6030;p25"/>
          <p:cNvSpPr/>
          <p:nvPr/>
        </p:nvSpPr>
        <p:spPr>
          <a:xfrm>
            <a:off x="4970463" y="1495425"/>
            <a:ext cx="334963" cy="312738"/>
          </a:xfrm>
          <a:custGeom>
            <a:rect b="b" l="l" r="r" t="t"/>
            <a:pathLst>
              <a:path extrusionOk="0" h="324" w="347">
                <a:moveTo>
                  <a:pt x="322" y="259"/>
                </a:moveTo>
                <a:cubicBezTo>
                  <a:pt x="275" y="318"/>
                  <a:pt x="225" y="319"/>
                  <a:pt x="176" y="259"/>
                </a:cubicBezTo>
                <a:cubicBezTo>
                  <a:pt x="200" y="230"/>
                  <a:pt x="226" y="216"/>
                  <a:pt x="251" y="216"/>
                </a:cubicBezTo>
                <a:cubicBezTo>
                  <a:pt x="275" y="215"/>
                  <a:pt x="298" y="229"/>
                  <a:pt x="322" y="259"/>
                </a:cubicBezTo>
                <a:close/>
                <a:moveTo>
                  <a:pt x="152" y="259"/>
                </a:moveTo>
                <a:cubicBezTo>
                  <a:pt x="152" y="259"/>
                  <a:pt x="195" y="324"/>
                  <a:pt x="249" y="324"/>
                </a:cubicBezTo>
                <a:cubicBezTo>
                  <a:pt x="303" y="324"/>
                  <a:pt x="347" y="259"/>
                  <a:pt x="347" y="259"/>
                </a:cubicBezTo>
                <a:cubicBezTo>
                  <a:pt x="347" y="259"/>
                  <a:pt x="303" y="194"/>
                  <a:pt x="249" y="194"/>
                </a:cubicBezTo>
                <a:cubicBezTo>
                  <a:pt x="195" y="194"/>
                  <a:pt x="152" y="259"/>
                  <a:pt x="152" y="259"/>
                </a:cubicBezTo>
                <a:close/>
                <a:moveTo>
                  <a:pt x="238" y="238"/>
                </a:moveTo>
                <a:cubicBezTo>
                  <a:pt x="260" y="238"/>
                  <a:pt x="260" y="238"/>
                  <a:pt x="260" y="238"/>
                </a:cubicBezTo>
                <a:cubicBezTo>
                  <a:pt x="260" y="259"/>
                  <a:pt x="260" y="259"/>
                  <a:pt x="260" y="259"/>
                </a:cubicBezTo>
                <a:cubicBezTo>
                  <a:pt x="238" y="259"/>
                  <a:pt x="238" y="259"/>
                  <a:pt x="238" y="259"/>
                </a:cubicBezTo>
                <a:cubicBezTo>
                  <a:pt x="238" y="238"/>
                  <a:pt x="238" y="238"/>
                  <a:pt x="238" y="238"/>
                </a:cubicBezTo>
                <a:close/>
                <a:moveTo>
                  <a:pt x="217" y="249"/>
                </a:moveTo>
                <a:cubicBezTo>
                  <a:pt x="217" y="266"/>
                  <a:pt x="231" y="281"/>
                  <a:pt x="249" y="281"/>
                </a:cubicBezTo>
                <a:cubicBezTo>
                  <a:pt x="267" y="281"/>
                  <a:pt x="282" y="266"/>
                  <a:pt x="282" y="249"/>
                </a:cubicBezTo>
                <a:cubicBezTo>
                  <a:pt x="282" y="231"/>
                  <a:pt x="267" y="216"/>
                  <a:pt x="249" y="216"/>
                </a:cubicBezTo>
                <a:cubicBezTo>
                  <a:pt x="231" y="216"/>
                  <a:pt x="217" y="231"/>
                  <a:pt x="217" y="249"/>
                </a:cubicBezTo>
                <a:close/>
                <a:moveTo>
                  <a:pt x="173" y="0"/>
                </a:moveTo>
                <a:cubicBezTo>
                  <a:pt x="152" y="21"/>
                  <a:pt x="152" y="21"/>
                  <a:pt x="152" y="21"/>
                </a:cubicBezTo>
                <a:cubicBezTo>
                  <a:pt x="0" y="173"/>
                  <a:pt x="0" y="173"/>
                  <a:pt x="0" y="173"/>
                </a:cubicBezTo>
                <a:cubicBezTo>
                  <a:pt x="22" y="194"/>
                  <a:pt x="22" y="194"/>
                  <a:pt x="22" y="194"/>
                </a:cubicBezTo>
                <a:cubicBezTo>
                  <a:pt x="44" y="173"/>
                  <a:pt x="44" y="173"/>
                  <a:pt x="44" y="173"/>
                </a:cubicBezTo>
                <a:cubicBezTo>
                  <a:pt x="44" y="303"/>
                  <a:pt x="44" y="303"/>
                  <a:pt x="44" y="303"/>
                </a:cubicBezTo>
                <a:cubicBezTo>
                  <a:pt x="153" y="303"/>
                  <a:pt x="153" y="303"/>
                  <a:pt x="153" y="303"/>
                </a:cubicBezTo>
                <a:cubicBezTo>
                  <a:pt x="144" y="296"/>
                  <a:pt x="137" y="289"/>
                  <a:pt x="131" y="281"/>
                </a:cubicBezTo>
                <a:cubicBezTo>
                  <a:pt x="64" y="281"/>
                  <a:pt x="64" y="281"/>
                  <a:pt x="64" y="281"/>
                </a:cubicBezTo>
                <a:cubicBezTo>
                  <a:pt x="64" y="152"/>
                  <a:pt x="64" y="152"/>
                  <a:pt x="64" y="152"/>
                </a:cubicBezTo>
                <a:cubicBezTo>
                  <a:pt x="72" y="145"/>
                  <a:pt x="72" y="145"/>
                  <a:pt x="72" y="145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280" y="149"/>
                  <a:pt x="280" y="149"/>
                  <a:pt x="280" y="149"/>
                </a:cubicBezTo>
                <a:cubicBezTo>
                  <a:pt x="283" y="153"/>
                  <a:pt x="283" y="153"/>
                  <a:pt x="283" y="153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302" y="168"/>
                  <a:pt x="316" y="181"/>
                  <a:pt x="326" y="193"/>
                </a:cubicBezTo>
                <a:cubicBezTo>
                  <a:pt x="347" y="173"/>
                  <a:pt x="347" y="173"/>
                  <a:pt x="347" y="173"/>
                </a:cubicBezTo>
                <a:cubicBezTo>
                  <a:pt x="195" y="21"/>
                  <a:pt x="195" y="21"/>
                  <a:pt x="195" y="21"/>
                </a:cubicBezTo>
                <a:cubicBezTo>
                  <a:pt x="173" y="0"/>
                  <a:pt x="173" y="0"/>
                  <a:pt x="173" y="0"/>
                </a:cubicBezTo>
                <a:close/>
                <a:moveTo>
                  <a:pt x="87" y="173"/>
                </a:moveTo>
                <a:cubicBezTo>
                  <a:pt x="87" y="238"/>
                  <a:pt x="87" y="238"/>
                  <a:pt x="87" y="238"/>
                </a:cubicBezTo>
                <a:cubicBezTo>
                  <a:pt x="129" y="238"/>
                  <a:pt x="129" y="238"/>
                  <a:pt x="129" y="238"/>
                </a:cubicBezTo>
                <a:cubicBezTo>
                  <a:pt x="128" y="232"/>
                  <a:pt x="127" y="228"/>
                  <a:pt x="127" y="228"/>
                </a:cubicBezTo>
                <a:cubicBezTo>
                  <a:pt x="127" y="228"/>
                  <a:pt x="138" y="196"/>
                  <a:pt x="171" y="173"/>
                </a:cubicBezTo>
                <a:cubicBezTo>
                  <a:pt x="87" y="173"/>
                  <a:pt x="87" y="173"/>
                  <a:pt x="87" y="1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1" name="Google Shape;6031;p25"/>
          <p:cNvSpPr/>
          <p:nvPr/>
        </p:nvSpPr>
        <p:spPr>
          <a:xfrm>
            <a:off x="4992688" y="1935163"/>
            <a:ext cx="292100" cy="250825"/>
          </a:xfrm>
          <a:custGeom>
            <a:rect b="b" l="l" r="r" t="t"/>
            <a:pathLst>
              <a:path extrusionOk="0" h="260" w="303">
                <a:moveTo>
                  <a:pt x="262" y="260"/>
                </a:moveTo>
                <a:cubicBezTo>
                  <a:pt x="249" y="260"/>
                  <a:pt x="249" y="260"/>
                  <a:pt x="249" y="260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60" y="260"/>
                  <a:pt x="152" y="251"/>
                  <a:pt x="152" y="240"/>
                </a:cubicBezTo>
                <a:cubicBezTo>
                  <a:pt x="152" y="215"/>
                  <a:pt x="152" y="215"/>
                  <a:pt x="152" y="215"/>
                </a:cubicBezTo>
                <a:cubicBezTo>
                  <a:pt x="152" y="204"/>
                  <a:pt x="160" y="195"/>
                  <a:pt x="170" y="195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62" y="195"/>
                  <a:pt x="262" y="195"/>
                  <a:pt x="262" y="195"/>
                </a:cubicBezTo>
                <a:cubicBezTo>
                  <a:pt x="273" y="195"/>
                  <a:pt x="281" y="204"/>
                  <a:pt x="281" y="215"/>
                </a:cubicBezTo>
                <a:cubicBezTo>
                  <a:pt x="281" y="227"/>
                  <a:pt x="281" y="227"/>
                  <a:pt x="281" y="227"/>
                </a:cubicBezTo>
                <a:cubicBezTo>
                  <a:pt x="281" y="240"/>
                  <a:pt x="281" y="240"/>
                  <a:pt x="281" y="240"/>
                </a:cubicBezTo>
                <a:cubicBezTo>
                  <a:pt x="281" y="251"/>
                  <a:pt x="273" y="260"/>
                  <a:pt x="262" y="260"/>
                </a:cubicBezTo>
                <a:close/>
                <a:moveTo>
                  <a:pt x="216" y="152"/>
                </a:moveTo>
                <a:cubicBezTo>
                  <a:pt x="216" y="151"/>
                  <a:pt x="216" y="151"/>
                  <a:pt x="216" y="151"/>
                </a:cubicBezTo>
                <a:cubicBezTo>
                  <a:pt x="245" y="151"/>
                  <a:pt x="266" y="143"/>
                  <a:pt x="281" y="132"/>
                </a:cubicBezTo>
                <a:cubicBezTo>
                  <a:pt x="281" y="173"/>
                  <a:pt x="281" y="173"/>
                  <a:pt x="281" y="173"/>
                </a:cubicBezTo>
                <a:cubicBezTo>
                  <a:pt x="236" y="173"/>
                  <a:pt x="236" y="173"/>
                  <a:pt x="236" y="173"/>
                </a:cubicBezTo>
                <a:cubicBezTo>
                  <a:pt x="226" y="173"/>
                  <a:pt x="216" y="163"/>
                  <a:pt x="216" y="152"/>
                </a:cubicBezTo>
                <a:close/>
                <a:moveTo>
                  <a:pt x="177" y="173"/>
                </a:moveTo>
                <a:cubicBezTo>
                  <a:pt x="104" y="173"/>
                  <a:pt x="104" y="173"/>
                  <a:pt x="104" y="173"/>
                </a:cubicBezTo>
                <a:cubicBezTo>
                  <a:pt x="95" y="173"/>
                  <a:pt x="87" y="164"/>
                  <a:pt x="87" y="153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17"/>
                  <a:pt x="95" y="108"/>
                  <a:pt x="104" y="10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124" y="128"/>
                  <a:pt x="150" y="147"/>
                  <a:pt x="195" y="151"/>
                </a:cubicBezTo>
                <a:cubicBezTo>
                  <a:pt x="195" y="153"/>
                  <a:pt x="195" y="153"/>
                  <a:pt x="195" y="153"/>
                </a:cubicBezTo>
                <a:cubicBezTo>
                  <a:pt x="195" y="164"/>
                  <a:pt x="187" y="173"/>
                  <a:pt x="177" y="173"/>
                </a:cubicBezTo>
                <a:close/>
                <a:moveTo>
                  <a:pt x="95" y="87"/>
                </a:moveTo>
                <a:cubicBezTo>
                  <a:pt x="19" y="87"/>
                  <a:pt x="19" y="87"/>
                  <a:pt x="19" y="87"/>
                </a:cubicBezTo>
                <a:cubicBezTo>
                  <a:pt x="9" y="87"/>
                  <a:pt x="0" y="78"/>
                  <a:pt x="0" y="6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1"/>
                  <a:pt x="9" y="22"/>
                  <a:pt x="19" y="22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92" y="39"/>
                  <a:pt x="87" y="55"/>
                  <a:pt x="87" y="55"/>
                </a:cubicBezTo>
                <a:cubicBezTo>
                  <a:pt x="87" y="55"/>
                  <a:pt x="88" y="69"/>
                  <a:pt x="95" y="87"/>
                </a:cubicBezTo>
                <a:close/>
                <a:moveTo>
                  <a:pt x="65" y="128"/>
                </a:moveTo>
                <a:cubicBezTo>
                  <a:pt x="65" y="152"/>
                  <a:pt x="65" y="152"/>
                  <a:pt x="65" y="152"/>
                </a:cubicBezTo>
                <a:cubicBezTo>
                  <a:pt x="65" y="163"/>
                  <a:pt x="57" y="173"/>
                  <a:pt x="47" y="173"/>
                </a:cubicBezTo>
                <a:cubicBezTo>
                  <a:pt x="0" y="173"/>
                  <a:pt x="0" y="173"/>
                  <a:pt x="0" y="173"/>
                </a:cubicBezTo>
                <a:cubicBezTo>
                  <a:pt x="0" y="108"/>
                  <a:pt x="0" y="108"/>
                  <a:pt x="0" y="108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57" y="108"/>
                  <a:pt x="65" y="117"/>
                  <a:pt x="65" y="128"/>
                </a:cubicBezTo>
                <a:close/>
                <a:moveTo>
                  <a:pt x="19" y="195"/>
                </a:moveTo>
                <a:cubicBezTo>
                  <a:pt x="111" y="195"/>
                  <a:pt x="111" y="195"/>
                  <a:pt x="111" y="195"/>
                </a:cubicBezTo>
                <a:cubicBezTo>
                  <a:pt x="121" y="195"/>
                  <a:pt x="130" y="204"/>
                  <a:pt x="130" y="215"/>
                </a:cubicBezTo>
                <a:cubicBezTo>
                  <a:pt x="130" y="240"/>
                  <a:pt x="130" y="240"/>
                  <a:pt x="130" y="240"/>
                </a:cubicBezTo>
                <a:cubicBezTo>
                  <a:pt x="130" y="251"/>
                  <a:pt x="121" y="260"/>
                  <a:pt x="111" y="260"/>
                </a:cubicBezTo>
                <a:cubicBezTo>
                  <a:pt x="19" y="260"/>
                  <a:pt x="19" y="260"/>
                  <a:pt x="19" y="260"/>
                </a:cubicBezTo>
                <a:cubicBezTo>
                  <a:pt x="9" y="260"/>
                  <a:pt x="0" y="251"/>
                  <a:pt x="0" y="240"/>
                </a:cubicBezTo>
                <a:cubicBezTo>
                  <a:pt x="0" y="215"/>
                  <a:pt x="0" y="215"/>
                  <a:pt x="0" y="215"/>
                </a:cubicBezTo>
                <a:cubicBezTo>
                  <a:pt x="0" y="204"/>
                  <a:pt x="9" y="195"/>
                  <a:pt x="19" y="195"/>
                </a:cubicBezTo>
                <a:close/>
                <a:moveTo>
                  <a:pt x="206" y="130"/>
                </a:moveTo>
                <a:cubicBezTo>
                  <a:pt x="152" y="130"/>
                  <a:pt x="108" y="65"/>
                  <a:pt x="108" y="65"/>
                </a:cubicBezTo>
                <a:cubicBezTo>
                  <a:pt x="108" y="65"/>
                  <a:pt x="152" y="0"/>
                  <a:pt x="206" y="0"/>
                </a:cubicBezTo>
                <a:cubicBezTo>
                  <a:pt x="259" y="0"/>
                  <a:pt x="303" y="65"/>
                  <a:pt x="303" y="65"/>
                </a:cubicBezTo>
                <a:cubicBezTo>
                  <a:pt x="303" y="65"/>
                  <a:pt x="259" y="130"/>
                  <a:pt x="206" y="130"/>
                </a:cubicBezTo>
                <a:close/>
                <a:moveTo>
                  <a:pt x="207" y="21"/>
                </a:moveTo>
                <a:cubicBezTo>
                  <a:pt x="183" y="21"/>
                  <a:pt x="156" y="35"/>
                  <a:pt x="132" y="65"/>
                </a:cubicBezTo>
                <a:cubicBezTo>
                  <a:pt x="181" y="125"/>
                  <a:pt x="231" y="124"/>
                  <a:pt x="279" y="65"/>
                </a:cubicBezTo>
                <a:cubicBezTo>
                  <a:pt x="255" y="35"/>
                  <a:pt x="232" y="21"/>
                  <a:pt x="207" y="21"/>
                </a:cubicBezTo>
                <a:close/>
                <a:moveTo>
                  <a:pt x="206" y="87"/>
                </a:moveTo>
                <a:cubicBezTo>
                  <a:pt x="188" y="87"/>
                  <a:pt x="173" y="72"/>
                  <a:pt x="173" y="54"/>
                </a:cubicBezTo>
                <a:cubicBezTo>
                  <a:pt x="173" y="36"/>
                  <a:pt x="188" y="22"/>
                  <a:pt x="206" y="22"/>
                </a:cubicBezTo>
                <a:cubicBezTo>
                  <a:pt x="223" y="22"/>
                  <a:pt x="238" y="36"/>
                  <a:pt x="238" y="54"/>
                </a:cubicBezTo>
                <a:cubicBezTo>
                  <a:pt x="238" y="72"/>
                  <a:pt x="223" y="87"/>
                  <a:pt x="206" y="87"/>
                </a:cubicBezTo>
                <a:close/>
                <a:moveTo>
                  <a:pt x="216" y="43"/>
                </a:moveTo>
                <a:cubicBezTo>
                  <a:pt x="195" y="43"/>
                  <a:pt x="195" y="43"/>
                  <a:pt x="195" y="43"/>
                </a:cubicBezTo>
                <a:cubicBezTo>
                  <a:pt x="195" y="65"/>
                  <a:pt x="195" y="65"/>
                  <a:pt x="195" y="65"/>
                </a:cubicBezTo>
                <a:cubicBezTo>
                  <a:pt x="216" y="65"/>
                  <a:pt x="216" y="65"/>
                  <a:pt x="216" y="65"/>
                </a:cubicBezTo>
                <a:cubicBezTo>
                  <a:pt x="216" y="43"/>
                  <a:pt x="216" y="43"/>
                  <a:pt x="216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2" name="Google Shape;6032;p25"/>
          <p:cNvSpPr/>
          <p:nvPr/>
        </p:nvSpPr>
        <p:spPr>
          <a:xfrm>
            <a:off x="3597275" y="4695825"/>
            <a:ext cx="334963" cy="295275"/>
          </a:xfrm>
          <a:custGeom>
            <a:rect b="b" l="l" r="r" t="t"/>
            <a:pathLst>
              <a:path extrusionOk="0" h="306" w="347">
                <a:moveTo>
                  <a:pt x="271" y="306"/>
                </a:moveTo>
                <a:cubicBezTo>
                  <a:pt x="230" y="306"/>
                  <a:pt x="196" y="272"/>
                  <a:pt x="196" y="230"/>
                </a:cubicBezTo>
                <a:cubicBezTo>
                  <a:pt x="196" y="188"/>
                  <a:pt x="230" y="154"/>
                  <a:pt x="271" y="154"/>
                </a:cubicBezTo>
                <a:cubicBezTo>
                  <a:pt x="313" y="154"/>
                  <a:pt x="347" y="188"/>
                  <a:pt x="347" y="230"/>
                </a:cubicBezTo>
                <a:cubicBezTo>
                  <a:pt x="347" y="272"/>
                  <a:pt x="313" y="306"/>
                  <a:pt x="271" y="306"/>
                </a:cubicBezTo>
                <a:close/>
                <a:moveTo>
                  <a:pt x="282" y="219"/>
                </a:moveTo>
                <a:cubicBezTo>
                  <a:pt x="282" y="176"/>
                  <a:pt x="282" y="176"/>
                  <a:pt x="282" y="176"/>
                </a:cubicBezTo>
                <a:cubicBezTo>
                  <a:pt x="261" y="176"/>
                  <a:pt x="261" y="176"/>
                  <a:pt x="261" y="176"/>
                </a:cubicBezTo>
                <a:cubicBezTo>
                  <a:pt x="261" y="219"/>
                  <a:pt x="261" y="219"/>
                  <a:pt x="261" y="219"/>
                </a:cubicBezTo>
                <a:cubicBezTo>
                  <a:pt x="217" y="219"/>
                  <a:pt x="217" y="219"/>
                  <a:pt x="217" y="219"/>
                </a:cubicBezTo>
                <a:cubicBezTo>
                  <a:pt x="217" y="241"/>
                  <a:pt x="217" y="241"/>
                  <a:pt x="217" y="241"/>
                </a:cubicBezTo>
                <a:cubicBezTo>
                  <a:pt x="261" y="241"/>
                  <a:pt x="261" y="241"/>
                  <a:pt x="261" y="241"/>
                </a:cubicBezTo>
                <a:cubicBezTo>
                  <a:pt x="261" y="284"/>
                  <a:pt x="261" y="284"/>
                  <a:pt x="261" y="284"/>
                </a:cubicBezTo>
                <a:cubicBezTo>
                  <a:pt x="282" y="284"/>
                  <a:pt x="282" y="284"/>
                  <a:pt x="282" y="284"/>
                </a:cubicBezTo>
                <a:cubicBezTo>
                  <a:pt x="282" y="241"/>
                  <a:pt x="282" y="241"/>
                  <a:pt x="282" y="241"/>
                </a:cubicBezTo>
                <a:cubicBezTo>
                  <a:pt x="325" y="241"/>
                  <a:pt x="325" y="241"/>
                  <a:pt x="325" y="241"/>
                </a:cubicBezTo>
                <a:cubicBezTo>
                  <a:pt x="325" y="219"/>
                  <a:pt x="325" y="219"/>
                  <a:pt x="325" y="219"/>
                </a:cubicBezTo>
                <a:cubicBezTo>
                  <a:pt x="282" y="219"/>
                  <a:pt x="282" y="219"/>
                  <a:pt x="282" y="219"/>
                </a:cubicBezTo>
                <a:close/>
                <a:moveTo>
                  <a:pt x="221" y="130"/>
                </a:moveTo>
                <a:cubicBezTo>
                  <a:pt x="213" y="152"/>
                  <a:pt x="197" y="165"/>
                  <a:pt x="197" y="165"/>
                </a:cubicBezTo>
                <a:cubicBezTo>
                  <a:pt x="196" y="168"/>
                  <a:pt x="196" y="168"/>
                  <a:pt x="196" y="168"/>
                </a:cubicBezTo>
                <a:cubicBezTo>
                  <a:pt x="182" y="185"/>
                  <a:pt x="174" y="206"/>
                  <a:pt x="174" y="230"/>
                </a:cubicBezTo>
                <a:cubicBezTo>
                  <a:pt x="174" y="260"/>
                  <a:pt x="187" y="286"/>
                  <a:pt x="208" y="304"/>
                </a:cubicBezTo>
                <a:cubicBezTo>
                  <a:pt x="1" y="305"/>
                  <a:pt x="1" y="305"/>
                  <a:pt x="1" y="305"/>
                </a:cubicBezTo>
                <a:cubicBezTo>
                  <a:pt x="1" y="305"/>
                  <a:pt x="0" y="262"/>
                  <a:pt x="9" y="253"/>
                </a:cubicBezTo>
                <a:cubicBezTo>
                  <a:pt x="19" y="244"/>
                  <a:pt x="28" y="228"/>
                  <a:pt x="78" y="220"/>
                </a:cubicBezTo>
                <a:cubicBezTo>
                  <a:pt x="128" y="213"/>
                  <a:pt x="130" y="186"/>
                  <a:pt x="131" y="187"/>
                </a:cubicBezTo>
                <a:cubicBezTo>
                  <a:pt x="131" y="177"/>
                  <a:pt x="130" y="163"/>
                  <a:pt x="130" y="163"/>
                </a:cubicBezTo>
                <a:cubicBezTo>
                  <a:pt x="130" y="163"/>
                  <a:pt x="111" y="152"/>
                  <a:pt x="103" y="130"/>
                </a:cubicBezTo>
                <a:cubicBezTo>
                  <a:pt x="87" y="124"/>
                  <a:pt x="89" y="120"/>
                  <a:pt x="87" y="111"/>
                </a:cubicBezTo>
                <a:cubicBezTo>
                  <a:pt x="87" y="111"/>
                  <a:pt x="89" y="77"/>
                  <a:pt x="100" y="78"/>
                </a:cubicBezTo>
                <a:cubicBezTo>
                  <a:pt x="100" y="78"/>
                  <a:pt x="109" y="78"/>
                  <a:pt x="107" y="70"/>
                </a:cubicBezTo>
                <a:cubicBezTo>
                  <a:pt x="106" y="57"/>
                  <a:pt x="107" y="55"/>
                  <a:pt x="108" y="46"/>
                </a:cubicBezTo>
                <a:cubicBezTo>
                  <a:pt x="108" y="37"/>
                  <a:pt x="112" y="14"/>
                  <a:pt x="130" y="10"/>
                </a:cubicBezTo>
                <a:cubicBezTo>
                  <a:pt x="148" y="7"/>
                  <a:pt x="134" y="9"/>
                  <a:pt x="141" y="8"/>
                </a:cubicBezTo>
                <a:cubicBezTo>
                  <a:pt x="147" y="7"/>
                  <a:pt x="137" y="3"/>
                  <a:pt x="148" y="3"/>
                </a:cubicBezTo>
                <a:cubicBezTo>
                  <a:pt x="166" y="0"/>
                  <a:pt x="166" y="0"/>
                  <a:pt x="166" y="0"/>
                </a:cubicBezTo>
                <a:cubicBezTo>
                  <a:pt x="177" y="0"/>
                  <a:pt x="184" y="15"/>
                  <a:pt x="190" y="16"/>
                </a:cubicBezTo>
                <a:cubicBezTo>
                  <a:pt x="197" y="17"/>
                  <a:pt x="193" y="14"/>
                  <a:pt x="205" y="16"/>
                </a:cubicBezTo>
                <a:cubicBezTo>
                  <a:pt x="223" y="19"/>
                  <a:pt x="218" y="44"/>
                  <a:pt x="219" y="53"/>
                </a:cubicBezTo>
                <a:cubicBezTo>
                  <a:pt x="220" y="61"/>
                  <a:pt x="220" y="64"/>
                  <a:pt x="219" y="72"/>
                </a:cubicBezTo>
                <a:cubicBezTo>
                  <a:pt x="217" y="80"/>
                  <a:pt x="232" y="79"/>
                  <a:pt x="232" y="79"/>
                </a:cubicBezTo>
                <a:cubicBezTo>
                  <a:pt x="245" y="79"/>
                  <a:pt x="239" y="112"/>
                  <a:pt x="239" y="112"/>
                </a:cubicBezTo>
                <a:cubicBezTo>
                  <a:pt x="237" y="121"/>
                  <a:pt x="233" y="122"/>
                  <a:pt x="221" y="1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3" name="Google Shape;6033;p25"/>
          <p:cNvSpPr/>
          <p:nvPr/>
        </p:nvSpPr>
        <p:spPr>
          <a:xfrm>
            <a:off x="1757363" y="3325813"/>
            <a:ext cx="333375" cy="249238"/>
          </a:xfrm>
          <a:custGeom>
            <a:rect b="b" l="l" r="r" t="t"/>
            <a:pathLst>
              <a:path extrusionOk="0" h="259" w="346">
                <a:moveTo>
                  <a:pt x="259" y="151"/>
                </a:moveTo>
                <a:cubicBezTo>
                  <a:pt x="302" y="216"/>
                  <a:pt x="302" y="216"/>
                  <a:pt x="302" y="216"/>
                </a:cubicBezTo>
                <a:cubicBezTo>
                  <a:pt x="346" y="216"/>
                  <a:pt x="346" y="216"/>
                  <a:pt x="346" y="216"/>
                </a:cubicBezTo>
                <a:cubicBezTo>
                  <a:pt x="346" y="238"/>
                  <a:pt x="324" y="259"/>
                  <a:pt x="302" y="259"/>
                </a:cubicBezTo>
                <a:cubicBezTo>
                  <a:pt x="86" y="259"/>
                  <a:pt x="86" y="259"/>
                  <a:pt x="86" y="259"/>
                </a:cubicBezTo>
                <a:cubicBezTo>
                  <a:pt x="65" y="259"/>
                  <a:pt x="43" y="238"/>
                  <a:pt x="43" y="216"/>
                </a:cubicBezTo>
                <a:cubicBezTo>
                  <a:pt x="43" y="86"/>
                  <a:pt x="43" y="86"/>
                  <a:pt x="43" y="86"/>
                </a:cubicBezTo>
                <a:cubicBezTo>
                  <a:pt x="43" y="65"/>
                  <a:pt x="65" y="43"/>
                  <a:pt x="86" y="43"/>
                </a:cubicBezTo>
                <a:cubicBezTo>
                  <a:pt x="302" y="43"/>
                  <a:pt x="302" y="43"/>
                  <a:pt x="302" y="43"/>
                </a:cubicBezTo>
                <a:cubicBezTo>
                  <a:pt x="324" y="43"/>
                  <a:pt x="346" y="65"/>
                  <a:pt x="346" y="86"/>
                </a:cubicBezTo>
                <a:cubicBezTo>
                  <a:pt x="302" y="86"/>
                  <a:pt x="302" y="86"/>
                  <a:pt x="302" y="86"/>
                </a:cubicBezTo>
                <a:cubicBezTo>
                  <a:pt x="259" y="151"/>
                  <a:pt x="259" y="151"/>
                  <a:pt x="259" y="151"/>
                </a:cubicBezTo>
                <a:close/>
                <a:moveTo>
                  <a:pt x="281" y="21"/>
                </a:moveTo>
                <a:cubicBezTo>
                  <a:pt x="65" y="21"/>
                  <a:pt x="65" y="21"/>
                  <a:pt x="65" y="21"/>
                </a:cubicBezTo>
                <a:cubicBezTo>
                  <a:pt x="43" y="21"/>
                  <a:pt x="21" y="43"/>
                  <a:pt x="21" y="65"/>
                </a:cubicBezTo>
                <a:cubicBezTo>
                  <a:pt x="21" y="194"/>
                  <a:pt x="21" y="194"/>
                  <a:pt x="21" y="194"/>
                </a:cubicBezTo>
                <a:cubicBezTo>
                  <a:pt x="21" y="200"/>
                  <a:pt x="23" y="206"/>
                  <a:pt x="26" y="212"/>
                </a:cubicBezTo>
                <a:cubicBezTo>
                  <a:pt x="11" y="204"/>
                  <a:pt x="0" y="167"/>
                  <a:pt x="0" y="151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21"/>
                  <a:pt x="21" y="0"/>
                  <a:pt x="43" y="0"/>
                </a:cubicBezTo>
                <a:cubicBezTo>
                  <a:pt x="259" y="0"/>
                  <a:pt x="259" y="0"/>
                  <a:pt x="259" y="0"/>
                </a:cubicBezTo>
                <a:cubicBezTo>
                  <a:pt x="275" y="0"/>
                  <a:pt x="291" y="11"/>
                  <a:pt x="298" y="26"/>
                </a:cubicBezTo>
                <a:cubicBezTo>
                  <a:pt x="293" y="23"/>
                  <a:pt x="287" y="21"/>
                  <a:pt x="281" y="21"/>
                </a:cubicBezTo>
                <a:close/>
                <a:moveTo>
                  <a:pt x="43" y="259"/>
                </a:moveTo>
                <a:cubicBezTo>
                  <a:pt x="0" y="216"/>
                  <a:pt x="0" y="216"/>
                  <a:pt x="0" y="216"/>
                </a:cubicBezTo>
                <a:cubicBezTo>
                  <a:pt x="0" y="108"/>
                  <a:pt x="0" y="108"/>
                  <a:pt x="0" y="108"/>
                </a:cubicBezTo>
                <a:cubicBezTo>
                  <a:pt x="21" y="151"/>
                  <a:pt x="21" y="151"/>
                  <a:pt x="21" y="151"/>
                </a:cubicBezTo>
                <a:cubicBezTo>
                  <a:pt x="21" y="194"/>
                  <a:pt x="21" y="194"/>
                  <a:pt x="21" y="194"/>
                </a:cubicBezTo>
                <a:cubicBezTo>
                  <a:pt x="65" y="238"/>
                  <a:pt x="65" y="238"/>
                  <a:pt x="65" y="238"/>
                </a:cubicBezTo>
                <a:cubicBezTo>
                  <a:pt x="65" y="259"/>
                  <a:pt x="65" y="259"/>
                  <a:pt x="65" y="259"/>
                </a:cubicBezTo>
                <a:cubicBezTo>
                  <a:pt x="43" y="259"/>
                  <a:pt x="43" y="259"/>
                  <a:pt x="43" y="259"/>
                </a:cubicBezTo>
                <a:close/>
                <a:moveTo>
                  <a:pt x="324" y="194"/>
                </a:moveTo>
                <a:cubicBezTo>
                  <a:pt x="302" y="151"/>
                  <a:pt x="302" y="151"/>
                  <a:pt x="302" y="151"/>
                </a:cubicBezTo>
                <a:cubicBezTo>
                  <a:pt x="324" y="108"/>
                  <a:pt x="324" y="108"/>
                  <a:pt x="324" y="108"/>
                </a:cubicBezTo>
                <a:cubicBezTo>
                  <a:pt x="346" y="108"/>
                  <a:pt x="346" y="108"/>
                  <a:pt x="346" y="108"/>
                </a:cubicBezTo>
                <a:cubicBezTo>
                  <a:pt x="346" y="194"/>
                  <a:pt x="346" y="194"/>
                  <a:pt x="346" y="194"/>
                </a:cubicBezTo>
                <a:cubicBezTo>
                  <a:pt x="324" y="194"/>
                  <a:pt x="324" y="194"/>
                  <a:pt x="324" y="19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4" name="Google Shape;6034;p25"/>
          <p:cNvSpPr/>
          <p:nvPr/>
        </p:nvSpPr>
        <p:spPr>
          <a:xfrm>
            <a:off x="2243138" y="180975"/>
            <a:ext cx="290513" cy="187325"/>
          </a:xfrm>
          <a:custGeom>
            <a:rect b="b" l="l" r="r" t="t"/>
            <a:pathLst>
              <a:path extrusionOk="0" h="194" w="302">
                <a:moveTo>
                  <a:pt x="21" y="64"/>
                </a:moveTo>
                <a:cubicBezTo>
                  <a:pt x="281" y="64"/>
                  <a:pt x="281" y="64"/>
                  <a:pt x="281" y="64"/>
                </a:cubicBezTo>
                <a:cubicBezTo>
                  <a:pt x="281" y="108"/>
                  <a:pt x="281" y="108"/>
                  <a:pt x="281" y="108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1" y="64"/>
                  <a:pt x="21" y="64"/>
                  <a:pt x="21" y="64"/>
                </a:cubicBezTo>
                <a:close/>
                <a:moveTo>
                  <a:pt x="0" y="43"/>
                </a:moveTo>
                <a:cubicBezTo>
                  <a:pt x="0" y="64"/>
                  <a:pt x="0" y="64"/>
                  <a:pt x="0" y="6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73"/>
                  <a:pt x="21" y="194"/>
                  <a:pt x="43" y="194"/>
                </a:cubicBezTo>
                <a:cubicBezTo>
                  <a:pt x="259" y="194"/>
                  <a:pt x="259" y="194"/>
                  <a:pt x="259" y="194"/>
                </a:cubicBezTo>
                <a:cubicBezTo>
                  <a:pt x="281" y="194"/>
                  <a:pt x="302" y="173"/>
                  <a:pt x="302" y="151"/>
                </a:cubicBezTo>
                <a:cubicBezTo>
                  <a:pt x="302" y="108"/>
                  <a:pt x="302" y="108"/>
                  <a:pt x="302" y="108"/>
                </a:cubicBezTo>
                <a:cubicBezTo>
                  <a:pt x="302" y="64"/>
                  <a:pt x="302" y="64"/>
                  <a:pt x="302" y="64"/>
                </a:cubicBezTo>
                <a:cubicBezTo>
                  <a:pt x="302" y="43"/>
                  <a:pt x="302" y="43"/>
                  <a:pt x="302" y="43"/>
                </a:cubicBezTo>
                <a:cubicBezTo>
                  <a:pt x="302" y="21"/>
                  <a:pt x="281" y="0"/>
                  <a:pt x="259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21" y="0"/>
                  <a:pt x="0" y="21"/>
                  <a:pt x="0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5" name="Google Shape;6035;p25"/>
          <p:cNvSpPr/>
          <p:nvPr/>
        </p:nvSpPr>
        <p:spPr>
          <a:xfrm>
            <a:off x="3619500" y="2432050"/>
            <a:ext cx="292100" cy="187325"/>
          </a:xfrm>
          <a:custGeom>
            <a:rect b="b" l="l" r="r" t="t"/>
            <a:pathLst>
              <a:path extrusionOk="0" h="195" w="302">
                <a:moveTo>
                  <a:pt x="86" y="65"/>
                </a:moveTo>
                <a:cubicBezTo>
                  <a:pt x="38" y="65"/>
                  <a:pt x="0" y="51"/>
                  <a:pt x="0" y="33"/>
                </a:cubicBezTo>
                <a:cubicBezTo>
                  <a:pt x="0" y="15"/>
                  <a:pt x="38" y="0"/>
                  <a:pt x="86" y="0"/>
                </a:cubicBezTo>
                <a:cubicBezTo>
                  <a:pt x="134" y="0"/>
                  <a:pt x="173" y="15"/>
                  <a:pt x="173" y="33"/>
                </a:cubicBezTo>
                <a:cubicBezTo>
                  <a:pt x="173" y="51"/>
                  <a:pt x="134" y="65"/>
                  <a:pt x="86" y="65"/>
                </a:cubicBezTo>
                <a:close/>
                <a:moveTo>
                  <a:pt x="248" y="109"/>
                </a:moveTo>
                <a:cubicBezTo>
                  <a:pt x="219" y="109"/>
                  <a:pt x="194" y="94"/>
                  <a:pt x="194" y="76"/>
                </a:cubicBezTo>
                <a:cubicBezTo>
                  <a:pt x="194" y="58"/>
                  <a:pt x="219" y="44"/>
                  <a:pt x="248" y="44"/>
                </a:cubicBezTo>
                <a:cubicBezTo>
                  <a:pt x="278" y="44"/>
                  <a:pt x="302" y="58"/>
                  <a:pt x="302" y="76"/>
                </a:cubicBezTo>
                <a:cubicBezTo>
                  <a:pt x="302" y="94"/>
                  <a:pt x="278" y="109"/>
                  <a:pt x="248" y="109"/>
                </a:cubicBezTo>
                <a:close/>
                <a:moveTo>
                  <a:pt x="86" y="195"/>
                </a:moveTo>
                <a:cubicBezTo>
                  <a:pt x="38" y="195"/>
                  <a:pt x="0" y="181"/>
                  <a:pt x="0" y="163"/>
                </a:cubicBezTo>
                <a:cubicBezTo>
                  <a:pt x="0" y="159"/>
                  <a:pt x="1" y="155"/>
                  <a:pt x="5" y="152"/>
                </a:cubicBezTo>
                <a:cubicBezTo>
                  <a:pt x="17" y="164"/>
                  <a:pt x="49" y="173"/>
                  <a:pt x="86" y="173"/>
                </a:cubicBezTo>
                <a:cubicBezTo>
                  <a:pt x="124" y="173"/>
                  <a:pt x="156" y="164"/>
                  <a:pt x="168" y="152"/>
                </a:cubicBezTo>
                <a:cubicBezTo>
                  <a:pt x="171" y="155"/>
                  <a:pt x="173" y="159"/>
                  <a:pt x="173" y="163"/>
                </a:cubicBezTo>
                <a:cubicBezTo>
                  <a:pt x="173" y="181"/>
                  <a:pt x="134" y="195"/>
                  <a:pt x="86" y="195"/>
                </a:cubicBezTo>
                <a:close/>
                <a:moveTo>
                  <a:pt x="248" y="195"/>
                </a:moveTo>
                <a:cubicBezTo>
                  <a:pt x="219" y="195"/>
                  <a:pt x="194" y="181"/>
                  <a:pt x="194" y="163"/>
                </a:cubicBezTo>
                <a:cubicBezTo>
                  <a:pt x="194" y="159"/>
                  <a:pt x="195" y="155"/>
                  <a:pt x="197" y="152"/>
                </a:cubicBezTo>
                <a:cubicBezTo>
                  <a:pt x="205" y="164"/>
                  <a:pt x="225" y="173"/>
                  <a:pt x="248" y="173"/>
                </a:cubicBezTo>
                <a:cubicBezTo>
                  <a:pt x="272" y="173"/>
                  <a:pt x="292" y="164"/>
                  <a:pt x="299" y="152"/>
                </a:cubicBezTo>
                <a:cubicBezTo>
                  <a:pt x="301" y="155"/>
                  <a:pt x="302" y="159"/>
                  <a:pt x="302" y="163"/>
                </a:cubicBezTo>
                <a:cubicBezTo>
                  <a:pt x="302" y="181"/>
                  <a:pt x="278" y="195"/>
                  <a:pt x="248" y="195"/>
                </a:cubicBezTo>
                <a:close/>
                <a:moveTo>
                  <a:pt x="86" y="152"/>
                </a:moveTo>
                <a:cubicBezTo>
                  <a:pt x="38" y="152"/>
                  <a:pt x="0" y="137"/>
                  <a:pt x="0" y="119"/>
                </a:cubicBezTo>
                <a:cubicBezTo>
                  <a:pt x="0" y="116"/>
                  <a:pt x="1" y="112"/>
                  <a:pt x="5" y="109"/>
                </a:cubicBezTo>
                <a:cubicBezTo>
                  <a:pt x="17" y="121"/>
                  <a:pt x="49" y="130"/>
                  <a:pt x="86" y="130"/>
                </a:cubicBezTo>
                <a:cubicBezTo>
                  <a:pt x="124" y="130"/>
                  <a:pt x="156" y="121"/>
                  <a:pt x="168" y="109"/>
                </a:cubicBezTo>
                <a:cubicBezTo>
                  <a:pt x="171" y="112"/>
                  <a:pt x="173" y="116"/>
                  <a:pt x="173" y="119"/>
                </a:cubicBezTo>
                <a:cubicBezTo>
                  <a:pt x="173" y="137"/>
                  <a:pt x="134" y="152"/>
                  <a:pt x="86" y="152"/>
                </a:cubicBezTo>
                <a:close/>
                <a:moveTo>
                  <a:pt x="248" y="152"/>
                </a:moveTo>
                <a:cubicBezTo>
                  <a:pt x="219" y="152"/>
                  <a:pt x="194" y="137"/>
                  <a:pt x="194" y="119"/>
                </a:cubicBezTo>
                <a:cubicBezTo>
                  <a:pt x="194" y="116"/>
                  <a:pt x="195" y="112"/>
                  <a:pt x="197" y="109"/>
                </a:cubicBezTo>
                <a:cubicBezTo>
                  <a:pt x="205" y="121"/>
                  <a:pt x="225" y="130"/>
                  <a:pt x="248" y="130"/>
                </a:cubicBezTo>
                <a:cubicBezTo>
                  <a:pt x="272" y="130"/>
                  <a:pt x="292" y="121"/>
                  <a:pt x="299" y="109"/>
                </a:cubicBezTo>
                <a:cubicBezTo>
                  <a:pt x="301" y="112"/>
                  <a:pt x="302" y="116"/>
                  <a:pt x="302" y="119"/>
                </a:cubicBezTo>
                <a:cubicBezTo>
                  <a:pt x="302" y="137"/>
                  <a:pt x="278" y="152"/>
                  <a:pt x="248" y="152"/>
                </a:cubicBezTo>
                <a:close/>
                <a:moveTo>
                  <a:pt x="86" y="109"/>
                </a:moveTo>
                <a:cubicBezTo>
                  <a:pt x="38" y="109"/>
                  <a:pt x="0" y="94"/>
                  <a:pt x="0" y="76"/>
                </a:cubicBezTo>
                <a:cubicBezTo>
                  <a:pt x="0" y="72"/>
                  <a:pt x="1" y="69"/>
                  <a:pt x="5" y="65"/>
                </a:cubicBezTo>
                <a:cubicBezTo>
                  <a:pt x="17" y="78"/>
                  <a:pt x="49" y="87"/>
                  <a:pt x="86" y="87"/>
                </a:cubicBezTo>
                <a:cubicBezTo>
                  <a:pt x="124" y="87"/>
                  <a:pt x="156" y="78"/>
                  <a:pt x="168" y="65"/>
                </a:cubicBezTo>
                <a:cubicBezTo>
                  <a:pt x="171" y="69"/>
                  <a:pt x="173" y="72"/>
                  <a:pt x="173" y="76"/>
                </a:cubicBezTo>
                <a:cubicBezTo>
                  <a:pt x="173" y="94"/>
                  <a:pt x="134" y="109"/>
                  <a:pt x="86" y="10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6" name="Google Shape;6036;p25"/>
          <p:cNvSpPr/>
          <p:nvPr/>
        </p:nvSpPr>
        <p:spPr>
          <a:xfrm>
            <a:off x="3638550" y="3817938"/>
            <a:ext cx="254000" cy="190500"/>
          </a:xfrm>
          <a:custGeom>
            <a:rect b="b" l="l" r="r" t="t"/>
            <a:pathLst>
              <a:path extrusionOk="0" h="198" w="262">
                <a:moveTo>
                  <a:pt x="6" y="95"/>
                </a:moveTo>
                <a:cubicBezTo>
                  <a:pt x="0" y="101"/>
                  <a:pt x="0" y="113"/>
                  <a:pt x="6" y="119"/>
                </a:cubicBezTo>
                <a:cubicBezTo>
                  <a:pt x="77" y="191"/>
                  <a:pt x="77" y="191"/>
                  <a:pt x="77" y="191"/>
                </a:cubicBezTo>
                <a:cubicBezTo>
                  <a:pt x="83" y="197"/>
                  <a:pt x="95" y="198"/>
                  <a:pt x="101" y="192"/>
                </a:cubicBezTo>
                <a:cubicBezTo>
                  <a:pt x="113" y="181"/>
                  <a:pt x="113" y="181"/>
                  <a:pt x="113" y="181"/>
                </a:cubicBezTo>
                <a:cubicBezTo>
                  <a:pt x="119" y="175"/>
                  <a:pt x="131" y="163"/>
                  <a:pt x="137" y="157"/>
                </a:cubicBezTo>
                <a:cubicBezTo>
                  <a:pt x="256" y="44"/>
                  <a:pt x="256" y="44"/>
                  <a:pt x="256" y="44"/>
                </a:cubicBezTo>
                <a:cubicBezTo>
                  <a:pt x="262" y="38"/>
                  <a:pt x="262" y="26"/>
                  <a:pt x="257" y="20"/>
                </a:cubicBezTo>
                <a:cubicBezTo>
                  <a:pt x="243" y="6"/>
                  <a:pt x="243" y="6"/>
                  <a:pt x="243" y="6"/>
                </a:cubicBezTo>
                <a:cubicBezTo>
                  <a:pt x="237" y="0"/>
                  <a:pt x="225" y="0"/>
                  <a:pt x="219" y="6"/>
                </a:cubicBezTo>
                <a:cubicBezTo>
                  <a:pt x="102" y="122"/>
                  <a:pt x="102" y="122"/>
                  <a:pt x="102" y="122"/>
                </a:cubicBezTo>
                <a:cubicBezTo>
                  <a:pt x="96" y="128"/>
                  <a:pt x="84" y="128"/>
                  <a:pt x="78" y="122"/>
                </a:cubicBezTo>
                <a:cubicBezTo>
                  <a:pt x="40" y="83"/>
                  <a:pt x="40" y="83"/>
                  <a:pt x="40" y="83"/>
                </a:cubicBezTo>
                <a:cubicBezTo>
                  <a:pt x="34" y="77"/>
                  <a:pt x="22" y="77"/>
                  <a:pt x="16" y="83"/>
                </a:cubicBezTo>
                <a:cubicBezTo>
                  <a:pt x="6" y="95"/>
                  <a:pt x="6" y="95"/>
                  <a:pt x="6" y="9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7" name="Google Shape;6037;p25"/>
          <p:cNvSpPr/>
          <p:nvPr/>
        </p:nvSpPr>
        <p:spPr>
          <a:xfrm>
            <a:off x="2273300" y="2409825"/>
            <a:ext cx="231775" cy="233363"/>
          </a:xfrm>
          <a:custGeom>
            <a:rect b="b" l="l" r="r" t="t"/>
            <a:pathLst>
              <a:path extrusionOk="0" h="242" w="240">
                <a:moveTo>
                  <a:pt x="110" y="158"/>
                </a:moveTo>
                <a:cubicBezTo>
                  <a:pt x="111" y="157"/>
                  <a:pt x="111" y="157"/>
                  <a:pt x="111" y="157"/>
                </a:cubicBezTo>
                <a:cubicBezTo>
                  <a:pt x="104" y="150"/>
                  <a:pt x="104" y="150"/>
                  <a:pt x="104" y="150"/>
                </a:cubicBezTo>
                <a:cubicBezTo>
                  <a:pt x="106" y="152"/>
                  <a:pt x="109" y="155"/>
                  <a:pt x="110" y="158"/>
                </a:cubicBezTo>
                <a:close/>
                <a:moveTo>
                  <a:pt x="36" y="232"/>
                </a:moveTo>
                <a:cubicBezTo>
                  <a:pt x="37" y="231"/>
                  <a:pt x="37" y="231"/>
                  <a:pt x="37" y="231"/>
                </a:cubicBezTo>
                <a:cubicBezTo>
                  <a:pt x="34" y="229"/>
                  <a:pt x="32" y="227"/>
                  <a:pt x="29" y="225"/>
                </a:cubicBezTo>
                <a:cubicBezTo>
                  <a:pt x="36" y="232"/>
                  <a:pt x="36" y="232"/>
                  <a:pt x="36" y="232"/>
                </a:cubicBezTo>
                <a:close/>
                <a:moveTo>
                  <a:pt x="230" y="38"/>
                </a:moveTo>
                <a:cubicBezTo>
                  <a:pt x="231" y="37"/>
                  <a:pt x="231" y="37"/>
                  <a:pt x="231" y="37"/>
                </a:cubicBezTo>
                <a:cubicBezTo>
                  <a:pt x="224" y="30"/>
                  <a:pt x="224" y="30"/>
                  <a:pt x="224" y="30"/>
                </a:cubicBezTo>
                <a:cubicBezTo>
                  <a:pt x="226" y="32"/>
                  <a:pt x="228" y="35"/>
                  <a:pt x="230" y="38"/>
                </a:cubicBezTo>
                <a:close/>
                <a:moveTo>
                  <a:pt x="157" y="111"/>
                </a:moveTo>
                <a:cubicBezTo>
                  <a:pt x="167" y="118"/>
                  <a:pt x="179" y="120"/>
                  <a:pt x="190" y="119"/>
                </a:cubicBezTo>
                <a:cubicBezTo>
                  <a:pt x="192" y="126"/>
                  <a:pt x="177" y="136"/>
                  <a:pt x="158" y="155"/>
                </a:cubicBezTo>
                <a:cubicBezTo>
                  <a:pt x="135" y="178"/>
                  <a:pt x="128" y="185"/>
                  <a:pt x="118" y="186"/>
                </a:cubicBezTo>
                <a:cubicBezTo>
                  <a:pt x="119" y="176"/>
                  <a:pt x="116" y="166"/>
                  <a:pt x="110" y="158"/>
                </a:cubicBezTo>
                <a:cubicBezTo>
                  <a:pt x="109" y="155"/>
                  <a:pt x="106" y="152"/>
                  <a:pt x="104" y="150"/>
                </a:cubicBezTo>
                <a:cubicBezTo>
                  <a:pt x="82" y="128"/>
                  <a:pt x="82" y="128"/>
                  <a:pt x="82" y="128"/>
                </a:cubicBezTo>
                <a:cubicBezTo>
                  <a:pt x="74" y="120"/>
                  <a:pt x="61" y="120"/>
                  <a:pt x="53" y="129"/>
                </a:cubicBezTo>
                <a:cubicBezTo>
                  <a:pt x="30" y="151"/>
                  <a:pt x="30" y="151"/>
                  <a:pt x="30" y="151"/>
                </a:cubicBezTo>
                <a:cubicBezTo>
                  <a:pt x="8" y="174"/>
                  <a:pt x="8" y="174"/>
                  <a:pt x="8" y="174"/>
                </a:cubicBezTo>
                <a:cubicBezTo>
                  <a:pt x="0" y="182"/>
                  <a:pt x="0" y="195"/>
                  <a:pt x="7" y="203"/>
                </a:cubicBezTo>
                <a:cubicBezTo>
                  <a:pt x="29" y="225"/>
                  <a:pt x="29" y="225"/>
                  <a:pt x="29" y="225"/>
                </a:cubicBezTo>
                <a:cubicBezTo>
                  <a:pt x="32" y="227"/>
                  <a:pt x="34" y="229"/>
                  <a:pt x="37" y="231"/>
                </a:cubicBezTo>
                <a:cubicBezTo>
                  <a:pt x="53" y="241"/>
                  <a:pt x="73" y="242"/>
                  <a:pt x="90" y="232"/>
                </a:cubicBezTo>
                <a:cubicBezTo>
                  <a:pt x="109" y="229"/>
                  <a:pt x="139" y="215"/>
                  <a:pt x="182" y="173"/>
                </a:cubicBezTo>
                <a:cubicBezTo>
                  <a:pt x="229" y="126"/>
                  <a:pt x="237" y="97"/>
                  <a:pt x="236" y="81"/>
                </a:cubicBezTo>
                <a:cubicBezTo>
                  <a:pt x="240" y="67"/>
                  <a:pt x="239" y="51"/>
                  <a:pt x="230" y="38"/>
                </a:cubicBezTo>
                <a:cubicBezTo>
                  <a:pt x="228" y="35"/>
                  <a:pt x="226" y="32"/>
                  <a:pt x="224" y="30"/>
                </a:cubicBezTo>
                <a:cubicBezTo>
                  <a:pt x="202" y="8"/>
                  <a:pt x="202" y="8"/>
                  <a:pt x="202" y="8"/>
                </a:cubicBezTo>
                <a:cubicBezTo>
                  <a:pt x="194" y="0"/>
                  <a:pt x="181" y="1"/>
                  <a:pt x="173" y="9"/>
                </a:cubicBezTo>
                <a:cubicBezTo>
                  <a:pt x="150" y="31"/>
                  <a:pt x="150" y="31"/>
                  <a:pt x="150" y="31"/>
                </a:cubicBezTo>
                <a:cubicBezTo>
                  <a:pt x="128" y="54"/>
                  <a:pt x="128" y="54"/>
                  <a:pt x="128" y="54"/>
                </a:cubicBezTo>
                <a:cubicBezTo>
                  <a:pt x="119" y="62"/>
                  <a:pt x="119" y="75"/>
                  <a:pt x="127" y="83"/>
                </a:cubicBezTo>
                <a:cubicBezTo>
                  <a:pt x="149" y="105"/>
                  <a:pt x="149" y="105"/>
                  <a:pt x="149" y="105"/>
                </a:cubicBezTo>
                <a:cubicBezTo>
                  <a:pt x="151" y="107"/>
                  <a:pt x="154" y="109"/>
                  <a:pt x="157" y="111"/>
                </a:cubicBezTo>
                <a:close/>
                <a:moveTo>
                  <a:pt x="156" y="112"/>
                </a:moveTo>
                <a:cubicBezTo>
                  <a:pt x="157" y="111"/>
                  <a:pt x="157" y="111"/>
                  <a:pt x="157" y="111"/>
                </a:cubicBezTo>
                <a:cubicBezTo>
                  <a:pt x="154" y="109"/>
                  <a:pt x="151" y="107"/>
                  <a:pt x="149" y="105"/>
                </a:cubicBezTo>
                <a:cubicBezTo>
                  <a:pt x="156" y="112"/>
                  <a:pt x="156" y="112"/>
                  <a:pt x="156" y="1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8" name="Google Shape;6038;p25"/>
          <p:cNvSpPr/>
          <p:nvPr/>
        </p:nvSpPr>
        <p:spPr>
          <a:xfrm>
            <a:off x="4518025" y="1966913"/>
            <a:ext cx="334963" cy="187325"/>
          </a:xfrm>
          <a:custGeom>
            <a:rect b="b" l="l" r="r" t="t"/>
            <a:pathLst>
              <a:path extrusionOk="0" h="118" w="211">
                <a:moveTo>
                  <a:pt x="0" y="52"/>
                </a:moveTo>
                <a:lnTo>
                  <a:pt x="0" y="65"/>
                </a:lnTo>
                <a:lnTo>
                  <a:pt x="13" y="65"/>
                </a:lnTo>
                <a:lnTo>
                  <a:pt x="13" y="78"/>
                </a:lnTo>
                <a:lnTo>
                  <a:pt x="27" y="78"/>
                </a:lnTo>
                <a:lnTo>
                  <a:pt x="27" y="92"/>
                </a:lnTo>
                <a:lnTo>
                  <a:pt x="40" y="92"/>
                </a:lnTo>
                <a:lnTo>
                  <a:pt x="40" y="118"/>
                </a:lnTo>
                <a:lnTo>
                  <a:pt x="53" y="118"/>
                </a:lnTo>
                <a:lnTo>
                  <a:pt x="53" y="78"/>
                </a:lnTo>
                <a:lnTo>
                  <a:pt x="66" y="78"/>
                </a:lnTo>
                <a:lnTo>
                  <a:pt x="66" y="105"/>
                </a:lnTo>
                <a:lnTo>
                  <a:pt x="79" y="105"/>
                </a:lnTo>
                <a:lnTo>
                  <a:pt x="79" y="92"/>
                </a:lnTo>
                <a:lnTo>
                  <a:pt x="92" y="92"/>
                </a:lnTo>
                <a:lnTo>
                  <a:pt x="92" y="78"/>
                </a:lnTo>
                <a:lnTo>
                  <a:pt x="106" y="78"/>
                </a:lnTo>
                <a:lnTo>
                  <a:pt x="106" y="65"/>
                </a:lnTo>
                <a:lnTo>
                  <a:pt x="118" y="65"/>
                </a:lnTo>
                <a:lnTo>
                  <a:pt x="118" y="78"/>
                </a:lnTo>
                <a:lnTo>
                  <a:pt x="132" y="78"/>
                </a:lnTo>
                <a:lnTo>
                  <a:pt x="132" y="92"/>
                </a:lnTo>
                <a:lnTo>
                  <a:pt x="145" y="92"/>
                </a:lnTo>
                <a:lnTo>
                  <a:pt x="145" y="78"/>
                </a:lnTo>
                <a:lnTo>
                  <a:pt x="158" y="78"/>
                </a:lnTo>
                <a:lnTo>
                  <a:pt x="158" y="65"/>
                </a:lnTo>
                <a:lnTo>
                  <a:pt x="171" y="65"/>
                </a:lnTo>
                <a:lnTo>
                  <a:pt x="171" y="105"/>
                </a:lnTo>
                <a:lnTo>
                  <a:pt x="184" y="105"/>
                </a:lnTo>
                <a:lnTo>
                  <a:pt x="184" y="78"/>
                </a:lnTo>
                <a:lnTo>
                  <a:pt x="197" y="78"/>
                </a:lnTo>
                <a:lnTo>
                  <a:pt x="197" y="65"/>
                </a:lnTo>
                <a:lnTo>
                  <a:pt x="211" y="65"/>
                </a:lnTo>
                <a:lnTo>
                  <a:pt x="211" y="52"/>
                </a:lnTo>
                <a:lnTo>
                  <a:pt x="197" y="52"/>
                </a:lnTo>
                <a:lnTo>
                  <a:pt x="197" y="39"/>
                </a:lnTo>
                <a:lnTo>
                  <a:pt x="184" y="39"/>
                </a:lnTo>
                <a:lnTo>
                  <a:pt x="184" y="13"/>
                </a:lnTo>
                <a:lnTo>
                  <a:pt x="171" y="13"/>
                </a:lnTo>
                <a:lnTo>
                  <a:pt x="171" y="52"/>
                </a:lnTo>
                <a:lnTo>
                  <a:pt x="158" y="52"/>
                </a:lnTo>
                <a:lnTo>
                  <a:pt x="158" y="39"/>
                </a:lnTo>
                <a:lnTo>
                  <a:pt x="145" y="39"/>
                </a:lnTo>
                <a:lnTo>
                  <a:pt x="145" y="26"/>
                </a:lnTo>
                <a:lnTo>
                  <a:pt x="132" y="26"/>
                </a:lnTo>
                <a:lnTo>
                  <a:pt x="132" y="39"/>
                </a:lnTo>
                <a:lnTo>
                  <a:pt x="118" y="39"/>
                </a:lnTo>
                <a:lnTo>
                  <a:pt x="118" y="52"/>
                </a:lnTo>
                <a:lnTo>
                  <a:pt x="106" y="52"/>
                </a:lnTo>
                <a:lnTo>
                  <a:pt x="106" y="39"/>
                </a:lnTo>
                <a:lnTo>
                  <a:pt x="92" y="39"/>
                </a:lnTo>
                <a:lnTo>
                  <a:pt x="92" y="26"/>
                </a:lnTo>
                <a:lnTo>
                  <a:pt x="79" y="26"/>
                </a:lnTo>
                <a:lnTo>
                  <a:pt x="79" y="13"/>
                </a:lnTo>
                <a:lnTo>
                  <a:pt x="66" y="13"/>
                </a:lnTo>
                <a:lnTo>
                  <a:pt x="66" y="39"/>
                </a:lnTo>
                <a:lnTo>
                  <a:pt x="53" y="39"/>
                </a:lnTo>
                <a:lnTo>
                  <a:pt x="53" y="0"/>
                </a:lnTo>
                <a:lnTo>
                  <a:pt x="40" y="0"/>
                </a:lnTo>
                <a:lnTo>
                  <a:pt x="40" y="26"/>
                </a:lnTo>
                <a:lnTo>
                  <a:pt x="27" y="26"/>
                </a:lnTo>
                <a:lnTo>
                  <a:pt x="27" y="39"/>
                </a:lnTo>
                <a:lnTo>
                  <a:pt x="13" y="39"/>
                </a:lnTo>
                <a:lnTo>
                  <a:pt x="13" y="52"/>
                </a:lnTo>
                <a:lnTo>
                  <a:pt x="0" y="52"/>
                </a:lnTo>
                <a:lnTo>
                  <a:pt x="0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9" name="Google Shape;6039;p25"/>
          <p:cNvSpPr/>
          <p:nvPr/>
        </p:nvSpPr>
        <p:spPr>
          <a:xfrm>
            <a:off x="2728913" y="3336925"/>
            <a:ext cx="230188" cy="228600"/>
          </a:xfrm>
          <a:custGeom>
            <a:rect b="b" l="l" r="r" t="t"/>
            <a:pathLst>
              <a:path extrusionOk="0" h="144" w="145">
                <a:moveTo>
                  <a:pt x="105" y="105"/>
                </a:moveTo>
                <a:lnTo>
                  <a:pt x="105" y="144"/>
                </a:lnTo>
                <a:lnTo>
                  <a:pt x="145" y="144"/>
                </a:lnTo>
                <a:lnTo>
                  <a:pt x="145" y="105"/>
                </a:lnTo>
                <a:lnTo>
                  <a:pt x="105" y="105"/>
                </a:lnTo>
                <a:lnTo>
                  <a:pt x="105" y="105"/>
                </a:lnTo>
                <a:close/>
                <a:moveTo>
                  <a:pt x="105" y="52"/>
                </a:moveTo>
                <a:lnTo>
                  <a:pt x="105" y="91"/>
                </a:lnTo>
                <a:lnTo>
                  <a:pt x="145" y="91"/>
                </a:lnTo>
                <a:lnTo>
                  <a:pt x="145" y="52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105" y="0"/>
                </a:moveTo>
                <a:lnTo>
                  <a:pt x="105" y="39"/>
                </a:lnTo>
                <a:lnTo>
                  <a:pt x="145" y="39"/>
                </a:lnTo>
                <a:lnTo>
                  <a:pt x="145" y="0"/>
                </a:lnTo>
                <a:lnTo>
                  <a:pt x="105" y="0"/>
                </a:lnTo>
                <a:lnTo>
                  <a:pt x="105" y="0"/>
                </a:lnTo>
                <a:close/>
                <a:moveTo>
                  <a:pt x="53" y="105"/>
                </a:moveTo>
                <a:lnTo>
                  <a:pt x="53" y="144"/>
                </a:lnTo>
                <a:lnTo>
                  <a:pt x="92" y="144"/>
                </a:lnTo>
                <a:lnTo>
                  <a:pt x="92" y="105"/>
                </a:lnTo>
                <a:lnTo>
                  <a:pt x="53" y="105"/>
                </a:lnTo>
                <a:lnTo>
                  <a:pt x="53" y="105"/>
                </a:lnTo>
                <a:close/>
                <a:moveTo>
                  <a:pt x="53" y="52"/>
                </a:moveTo>
                <a:lnTo>
                  <a:pt x="53" y="91"/>
                </a:lnTo>
                <a:lnTo>
                  <a:pt x="92" y="91"/>
                </a:lnTo>
                <a:lnTo>
                  <a:pt x="92" y="52"/>
                </a:lnTo>
                <a:lnTo>
                  <a:pt x="53" y="52"/>
                </a:lnTo>
                <a:lnTo>
                  <a:pt x="53" y="52"/>
                </a:lnTo>
                <a:close/>
                <a:moveTo>
                  <a:pt x="53" y="0"/>
                </a:moveTo>
                <a:lnTo>
                  <a:pt x="53" y="39"/>
                </a:lnTo>
                <a:lnTo>
                  <a:pt x="92" y="39"/>
                </a:lnTo>
                <a:lnTo>
                  <a:pt x="92" y="0"/>
                </a:lnTo>
                <a:lnTo>
                  <a:pt x="53" y="0"/>
                </a:lnTo>
                <a:lnTo>
                  <a:pt x="53" y="0"/>
                </a:lnTo>
                <a:close/>
                <a:moveTo>
                  <a:pt x="0" y="105"/>
                </a:moveTo>
                <a:lnTo>
                  <a:pt x="0" y="144"/>
                </a:lnTo>
                <a:lnTo>
                  <a:pt x="40" y="144"/>
                </a:lnTo>
                <a:lnTo>
                  <a:pt x="40" y="105"/>
                </a:lnTo>
                <a:lnTo>
                  <a:pt x="0" y="105"/>
                </a:lnTo>
                <a:lnTo>
                  <a:pt x="0" y="105"/>
                </a:lnTo>
                <a:close/>
                <a:moveTo>
                  <a:pt x="0" y="52"/>
                </a:moveTo>
                <a:lnTo>
                  <a:pt x="0" y="91"/>
                </a:lnTo>
                <a:lnTo>
                  <a:pt x="40" y="91"/>
                </a:lnTo>
                <a:lnTo>
                  <a:pt x="40" y="52"/>
                </a:lnTo>
                <a:lnTo>
                  <a:pt x="0" y="52"/>
                </a:lnTo>
                <a:lnTo>
                  <a:pt x="0" y="52"/>
                </a:lnTo>
                <a:close/>
                <a:moveTo>
                  <a:pt x="0" y="0"/>
                </a:moveTo>
                <a:lnTo>
                  <a:pt x="0" y="39"/>
                </a:lnTo>
                <a:lnTo>
                  <a:pt x="40" y="39"/>
                </a:lnTo>
                <a:lnTo>
                  <a:pt x="4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0" name="Google Shape;6040;p25"/>
          <p:cNvSpPr/>
          <p:nvPr/>
        </p:nvSpPr>
        <p:spPr>
          <a:xfrm>
            <a:off x="3600450" y="544513"/>
            <a:ext cx="328613" cy="328613"/>
          </a:xfrm>
          <a:custGeom>
            <a:rect b="b" l="l" r="r" t="t"/>
            <a:pathLst>
              <a:path extrusionOk="0" h="341" w="341">
                <a:moveTo>
                  <a:pt x="61" y="280"/>
                </a:moveTo>
                <a:cubicBezTo>
                  <a:pt x="0" y="220"/>
                  <a:pt x="0" y="121"/>
                  <a:pt x="61" y="61"/>
                </a:cubicBezTo>
                <a:cubicBezTo>
                  <a:pt x="122" y="0"/>
                  <a:pt x="220" y="0"/>
                  <a:pt x="281" y="61"/>
                </a:cubicBezTo>
                <a:cubicBezTo>
                  <a:pt x="341" y="121"/>
                  <a:pt x="341" y="220"/>
                  <a:pt x="281" y="280"/>
                </a:cubicBezTo>
                <a:cubicBezTo>
                  <a:pt x="220" y="341"/>
                  <a:pt x="122" y="341"/>
                  <a:pt x="61" y="280"/>
                </a:cubicBezTo>
                <a:close/>
                <a:moveTo>
                  <a:pt x="258" y="83"/>
                </a:moveTo>
                <a:cubicBezTo>
                  <a:pt x="84" y="257"/>
                  <a:pt x="84" y="257"/>
                  <a:pt x="84" y="257"/>
                </a:cubicBezTo>
                <a:cubicBezTo>
                  <a:pt x="129" y="303"/>
                  <a:pt x="212" y="303"/>
                  <a:pt x="258" y="257"/>
                </a:cubicBezTo>
                <a:cubicBezTo>
                  <a:pt x="303" y="212"/>
                  <a:pt x="303" y="129"/>
                  <a:pt x="258" y="8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1" name="Google Shape;6041;p25"/>
          <p:cNvSpPr/>
          <p:nvPr/>
        </p:nvSpPr>
        <p:spPr>
          <a:xfrm>
            <a:off x="2238375" y="3300413"/>
            <a:ext cx="295275" cy="300038"/>
          </a:xfrm>
          <a:custGeom>
            <a:rect b="b" l="l" r="r" t="t"/>
            <a:pathLst>
              <a:path extrusionOk="0" h="312" w="306">
                <a:moveTo>
                  <a:pt x="118" y="312"/>
                </a:moveTo>
                <a:cubicBezTo>
                  <a:pt x="143" y="312"/>
                  <a:pt x="180" y="312"/>
                  <a:pt x="211" y="312"/>
                </a:cubicBezTo>
                <a:cubicBezTo>
                  <a:pt x="224" y="312"/>
                  <a:pt x="232" y="306"/>
                  <a:pt x="237" y="292"/>
                </a:cubicBezTo>
                <a:cubicBezTo>
                  <a:pt x="244" y="245"/>
                  <a:pt x="262" y="213"/>
                  <a:pt x="277" y="180"/>
                </a:cubicBezTo>
                <a:cubicBezTo>
                  <a:pt x="293" y="147"/>
                  <a:pt x="300" y="139"/>
                  <a:pt x="303" y="124"/>
                </a:cubicBezTo>
                <a:cubicBezTo>
                  <a:pt x="304" y="117"/>
                  <a:pt x="306" y="98"/>
                  <a:pt x="296" y="93"/>
                </a:cubicBezTo>
                <a:cubicBezTo>
                  <a:pt x="286" y="89"/>
                  <a:pt x="278" y="95"/>
                  <a:pt x="265" y="114"/>
                </a:cubicBezTo>
                <a:cubicBezTo>
                  <a:pt x="252" y="140"/>
                  <a:pt x="249" y="147"/>
                  <a:pt x="243" y="147"/>
                </a:cubicBezTo>
                <a:cubicBezTo>
                  <a:pt x="238" y="147"/>
                  <a:pt x="241" y="81"/>
                  <a:pt x="242" y="60"/>
                </a:cubicBezTo>
                <a:cubicBezTo>
                  <a:pt x="244" y="38"/>
                  <a:pt x="233" y="31"/>
                  <a:pt x="221" y="30"/>
                </a:cubicBezTo>
                <a:cubicBezTo>
                  <a:pt x="207" y="28"/>
                  <a:pt x="196" y="35"/>
                  <a:pt x="196" y="54"/>
                </a:cubicBezTo>
                <a:cubicBezTo>
                  <a:pt x="196" y="79"/>
                  <a:pt x="192" y="138"/>
                  <a:pt x="184" y="138"/>
                </a:cubicBezTo>
                <a:cubicBezTo>
                  <a:pt x="179" y="138"/>
                  <a:pt x="180" y="68"/>
                  <a:pt x="175" y="30"/>
                </a:cubicBezTo>
                <a:cubicBezTo>
                  <a:pt x="173" y="13"/>
                  <a:pt x="166" y="0"/>
                  <a:pt x="151" y="1"/>
                </a:cubicBezTo>
                <a:cubicBezTo>
                  <a:pt x="139" y="2"/>
                  <a:pt x="127" y="10"/>
                  <a:pt x="126" y="29"/>
                </a:cubicBezTo>
                <a:cubicBezTo>
                  <a:pt x="125" y="50"/>
                  <a:pt x="142" y="138"/>
                  <a:pt x="134" y="138"/>
                </a:cubicBezTo>
                <a:cubicBezTo>
                  <a:pt x="128" y="138"/>
                  <a:pt x="112" y="85"/>
                  <a:pt x="97" y="56"/>
                </a:cubicBezTo>
                <a:cubicBezTo>
                  <a:pt x="88" y="40"/>
                  <a:pt x="81" y="31"/>
                  <a:pt x="66" y="38"/>
                </a:cubicBezTo>
                <a:cubicBezTo>
                  <a:pt x="54" y="44"/>
                  <a:pt x="47" y="59"/>
                  <a:pt x="53" y="73"/>
                </a:cubicBezTo>
                <a:cubicBezTo>
                  <a:pt x="62" y="93"/>
                  <a:pt x="98" y="184"/>
                  <a:pt x="89" y="184"/>
                </a:cubicBezTo>
                <a:cubicBezTo>
                  <a:pt x="83" y="184"/>
                  <a:pt x="66" y="161"/>
                  <a:pt x="46" y="149"/>
                </a:cubicBezTo>
                <a:cubicBezTo>
                  <a:pt x="28" y="139"/>
                  <a:pt x="17" y="142"/>
                  <a:pt x="11" y="148"/>
                </a:cubicBezTo>
                <a:cubicBezTo>
                  <a:pt x="5" y="153"/>
                  <a:pt x="0" y="165"/>
                  <a:pt x="25" y="193"/>
                </a:cubicBezTo>
                <a:cubicBezTo>
                  <a:pt x="35" y="202"/>
                  <a:pt x="76" y="230"/>
                  <a:pt x="85" y="246"/>
                </a:cubicBezTo>
                <a:cubicBezTo>
                  <a:pt x="96" y="267"/>
                  <a:pt x="94" y="262"/>
                  <a:pt x="98" y="292"/>
                </a:cubicBezTo>
                <a:cubicBezTo>
                  <a:pt x="100" y="305"/>
                  <a:pt x="105" y="312"/>
                  <a:pt x="118" y="3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2" name="Google Shape;6042;p25"/>
          <p:cNvSpPr/>
          <p:nvPr/>
        </p:nvSpPr>
        <p:spPr>
          <a:xfrm>
            <a:off x="3616325" y="3309938"/>
            <a:ext cx="309563" cy="280988"/>
          </a:xfrm>
          <a:custGeom>
            <a:rect b="b" l="l" r="r" t="t"/>
            <a:pathLst>
              <a:path extrusionOk="0" h="292" w="321">
                <a:moveTo>
                  <a:pt x="295" y="77"/>
                </a:moveTo>
                <a:cubicBezTo>
                  <a:pt x="269" y="103"/>
                  <a:pt x="243" y="107"/>
                  <a:pt x="221" y="129"/>
                </a:cubicBezTo>
                <a:cubicBezTo>
                  <a:pt x="199" y="151"/>
                  <a:pt x="154" y="188"/>
                  <a:pt x="154" y="188"/>
                </a:cubicBezTo>
                <a:cubicBezTo>
                  <a:pt x="167" y="211"/>
                  <a:pt x="141" y="243"/>
                  <a:pt x="139" y="228"/>
                </a:cubicBezTo>
                <a:cubicBezTo>
                  <a:pt x="138" y="213"/>
                  <a:pt x="121" y="200"/>
                  <a:pt x="121" y="200"/>
                </a:cubicBezTo>
                <a:cubicBezTo>
                  <a:pt x="121" y="200"/>
                  <a:pt x="121" y="200"/>
                  <a:pt x="121" y="200"/>
                </a:cubicBezTo>
                <a:cubicBezTo>
                  <a:pt x="121" y="200"/>
                  <a:pt x="110" y="190"/>
                  <a:pt x="96" y="188"/>
                </a:cubicBezTo>
                <a:cubicBezTo>
                  <a:pt x="75" y="184"/>
                  <a:pt x="110" y="153"/>
                  <a:pt x="132" y="166"/>
                </a:cubicBezTo>
                <a:cubicBezTo>
                  <a:pt x="132" y="166"/>
                  <a:pt x="169" y="122"/>
                  <a:pt x="191" y="100"/>
                </a:cubicBezTo>
                <a:cubicBezTo>
                  <a:pt x="213" y="78"/>
                  <a:pt x="217" y="51"/>
                  <a:pt x="243" y="26"/>
                </a:cubicBezTo>
                <a:cubicBezTo>
                  <a:pt x="269" y="0"/>
                  <a:pt x="297" y="13"/>
                  <a:pt x="302" y="18"/>
                </a:cubicBezTo>
                <a:cubicBezTo>
                  <a:pt x="307" y="23"/>
                  <a:pt x="321" y="51"/>
                  <a:pt x="295" y="77"/>
                </a:cubicBezTo>
                <a:close/>
                <a:moveTo>
                  <a:pt x="119" y="272"/>
                </a:moveTo>
                <a:cubicBezTo>
                  <a:pt x="106" y="286"/>
                  <a:pt x="93" y="284"/>
                  <a:pt x="69" y="281"/>
                </a:cubicBezTo>
                <a:cubicBezTo>
                  <a:pt x="45" y="279"/>
                  <a:pt x="34" y="292"/>
                  <a:pt x="0" y="255"/>
                </a:cubicBezTo>
                <a:cubicBezTo>
                  <a:pt x="29" y="253"/>
                  <a:pt x="34" y="253"/>
                  <a:pt x="44" y="233"/>
                </a:cubicBezTo>
                <a:cubicBezTo>
                  <a:pt x="46" y="225"/>
                  <a:pt x="53" y="209"/>
                  <a:pt x="59" y="203"/>
                </a:cubicBezTo>
                <a:cubicBezTo>
                  <a:pt x="69" y="189"/>
                  <a:pt x="105" y="193"/>
                  <a:pt x="116" y="205"/>
                </a:cubicBezTo>
                <a:cubicBezTo>
                  <a:pt x="136" y="224"/>
                  <a:pt x="137" y="254"/>
                  <a:pt x="119" y="2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3" name="Google Shape;6043;p25"/>
          <p:cNvSpPr/>
          <p:nvPr/>
        </p:nvSpPr>
        <p:spPr>
          <a:xfrm>
            <a:off x="3614738" y="146050"/>
            <a:ext cx="300038" cy="257175"/>
          </a:xfrm>
          <a:custGeom>
            <a:rect b="b" l="l" r="r" t="t"/>
            <a:pathLst>
              <a:path extrusionOk="0" h="267" w="311">
                <a:moveTo>
                  <a:pt x="290" y="238"/>
                </a:moveTo>
                <a:cubicBezTo>
                  <a:pt x="266" y="238"/>
                  <a:pt x="222" y="241"/>
                  <a:pt x="180" y="257"/>
                </a:cubicBezTo>
                <a:cubicBezTo>
                  <a:pt x="171" y="261"/>
                  <a:pt x="178" y="267"/>
                  <a:pt x="162" y="267"/>
                </a:cubicBezTo>
                <a:cubicBezTo>
                  <a:pt x="146" y="267"/>
                  <a:pt x="149" y="260"/>
                  <a:pt x="140" y="257"/>
                </a:cubicBezTo>
                <a:cubicBezTo>
                  <a:pt x="93" y="240"/>
                  <a:pt x="46" y="237"/>
                  <a:pt x="20" y="238"/>
                </a:cubicBezTo>
                <a:cubicBezTo>
                  <a:pt x="4" y="237"/>
                  <a:pt x="0" y="234"/>
                  <a:pt x="0" y="219"/>
                </a:cubicBezTo>
                <a:cubicBezTo>
                  <a:pt x="0" y="178"/>
                  <a:pt x="0" y="81"/>
                  <a:pt x="0" y="41"/>
                </a:cubicBezTo>
                <a:cubicBezTo>
                  <a:pt x="0" y="26"/>
                  <a:pt x="5" y="24"/>
                  <a:pt x="20" y="26"/>
                </a:cubicBezTo>
                <a:cubicBezTo>
                  <a:pt x="47" y="30"/>
                  <a:pt x="100" y="41"/>
                  <a:pt x="148" y="65"/>
                </a:cubicBezTo>
                <a:cubicBezTo>
                  <a:pt x="159" y="73"/>
                  <a:pt x="165" y="71"/>
                  <a:pt x="173" y="65"/>
                </a:cubicBezTo>
                <a:cubicBezTo>
                  <a:pt x="180" y="61"/>
                  <a:pt x="186" y="58"/>
                  <a:pt x="193" y="55"/>
                </a:cubicBezTo>
                <a:cubicBezTo>
                  <a:pt x="193" y="69"/>
                  <a:pt x="193" y="69"/>
                  <a:pt x="193" y="69"/>
                </a:cubicBezTo>
                <a:cubicBezTo>
                  <a:pt x="182" y="74"/>
                  <a:pt x="173" y="80"/>
                  <a:pt x="166" y="86"/>
                </a:cubicBezTo>
                <a:cubicBezTo>
                  <a:pt x="163" y="90"/>
                  <a:pt x="167" y="213"/>
                  <a:pt x="168" y="243"/>
                </a:cubicBezTo>
                <a:cubicBezTo>
                  <a:pt x="168" y="243"/>
                  <a:pt x="168" y="243"/>
                  <a:pt x="168" y="243"/>
                </a:cubicBezTo>
                <a:cubicBezTo>
                  <a:pt x="168" y="249"/>
                  <a:pt x="168" y="249"/>
                  <a:pt x="168" y="249"/>
                </a:cubicBezTo>
                <a:cubicBezTo>
                  <a:pt x="172" y="247"/>
                  <a:pt x="175" y="245"/>
                  <a:pt x="181" y="243"/>
                </a:cubicBezTo>
                <a:cubicBezTo>
                  <a:pt x="219" y="228"/>
                  <a:pt x="249" y="215"/>
                  <a:pt x="272" y="215"/>
                </a:cubicBezTo>
                <a:cubicBezTo>
                  <a:pt x="280" y="215"/>
                  <a:pt x="287" y="215"/>
                  <a:pt x="289" y="212"/>
                </a:cubicBezTo>
                <a:cubicBezTo>
                  <a:pt x="292" y="210"/>
                  <a:pt x="291" y="204"/>
                  <a:pt x="291" y="198"/>
                </a:cubicBezTo>
                <a:cubicBezTo>
                  <a:pt x="291" y="161"/>
                  <a:pt x="291" y="96"/>
                  <a:pt x="291" y="60"/>
                </a:cubicBezTo>
                <a:cubicBezTo>
                  <a:pt x="291" y="53"/>
                  <a:pt x="292" y="47"/>
                  <a:pt x="289" y="45"/>
                </a:cubicBezTo>
                <a:cubicBezTo>
                  <a:pt x="287" y="42"/>
                  <a:pt x="281" y="44"/>
                  <a:pt x="273" y="45"/>
                </a:cubicBezTo>
                <a:cubicBezTo>
                  <a:pt x="264" y="47"/>
                  <a:pt x="251" y="49"/>
                  <a:pt x="237" y="53"/>
                </a:cubicBezTo>
                <a:cubicBezTo>
                  <a:pt x="237" y="38"/>
                  <a:pt x="237" y="38"/>
                  <a:pt x="237" y="38"/>
                </a:cubicBezTo>
                <a:cubicBezTo>
                  <a:pt x="258" y="32"/>
                  <a:pt x="277" y="28"/>
                  <a:pt x="291" y="26"/>
                </a:cubicBezTo>
                <a:cubicBezTo>
                  <a:pt x="307" y="24"/>
                  <a:pt x="311" y="26"/>
                  <a:pt x="311" y="43"/>
                </a:cubicBezTo>
                <a:cubicBezTo>
                  <a:pt x="311" y="83"/>
                  <a:pt x="311" y="177"/>
                  <a:pt x="311" y="218"/>
                </a:cubicBezTo>
                <a:cubicBezTo>
                  <a:pt x="311" y="233"/>
                  <a:pt x="306" y="238"/>
                  <a:pt x="290" y="238"/>
                </a:cubicBezTo>
                <a:close/>
                <a:moveTo>
                  <a:pt x="151" y="86"/>
                </a:moveTo>
                <a:cubicBezTo>
                  <a:pt x="124" y="64"/>
                  <a:pt x="62" y="49"/>
                  <a:pt x="37" y="45"/>
                </a:cubicBezTo>
                <a:cubicBezTo>
                  <a:pt x="30" y="45"/>
                  <a:pt x="23" y="41"/>
                  <a:pt x="21" y="43"/>
                </a:cubicBezTo>
                <a:cubicBezTo>
                  <a:pt x="18" y="45"/>
                  <a:pt x="19" y="52"/>
                  <a:pt x="19" y="59"/>
                </a:cubicBezTo>
                <a:cubicBezTo>
                  <a:pt x="19" y="95"/>
                  <a:pt x="19" y="162"/>
                  <a:pt x="19" y="198"/>
                </a:cubicBezTo>
                <a:cubicBezTo>
                  <a:pt x="19" y="205"/>
                  <a:pt x="17" y="212"/>
                  <a:pt x="21" y="214"/>
                </a:cubicBezTo>
                <a:cubicBezTo>
                  <a:pt x="23" y="216"/>
                  <a:pt x="30" y="215"/>
                  <a:pt x="37" y="215"/>
                </a:cubicBezTo>
                <a:cubicBezTo>
                  <a:pt x="60" y="215"/>
                  <a:pt x="94" y="227"/>
                  <a:pt x="137" y="243"/>
                </a:cubicBezTo>
                <a:cubicBezTo>
                  <a:pt x="142" y="245"/>
                  <a:pt x="146" y="247"/>
                  <a:pt x="150" y="249"/>
                </a:cubicBezTo>
                <a:cubicBezTo>
                  <a:pt x="150" y="243"/>
                  <a:pt x="150" y="243"/>
                  <a:pt x="150" y="243"/>
                </a:cubicBezTo>
                <a:cubicBezTo>
                  <a:pt x="150" y="243"/>
                  <a:pt x="150" y="243"/>
                  <a:pt x="150" y="243"/>
                </a:cubicBezTo>
                <a:cubicBezTo>
                  <a:pt x="151" y="213"/>
                  <a:pt x="154" y="90"/>
                  <a:pt x="151" y="86"/>
                </a:cubicBezTo>
                <a:close/>
                <a:moveTo>
                  <a:pt x="231" y="0"/>
                </a:moveTo>
                <a:cubicBezTo>
                  <a:pt x="231" y="43"/>
                  <a:pt x="231" y="149"/>
                  <a:pt x="231" y="149"/>
                </a:cubicBezTo>
                <a:cubicBezTo>
                  <a:pt x="231" y="149"/>
                  <a:pt x="208" y="145"/>
                  <a:pt x="199" y="168"/>
                </a:cubicBezTo>
                <a:cubicBezTo>
                  <a:pt x="199" y="136"/>
                  <a:pt x="199" y="54"/>
                  <a:pt x="199" y="13"/>
                </a:cubicBezTo>
                <a:cubicBezTo>
                  <a:pt x="207" y="18"/>
                  <a:pt x="227" y="20"/>
                  <a:pt x="231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4" name="Google Shape;6044;p25"/>
          <p:cNvSpPr/>
          <p:nvPr/>
        </p:nvSpPr>
        <p:spPr>
          <a:xfrm>
            <a:off x="5926138" y="3336925"/>
            <a:ext cx="300038" cy="228600"/>
          </a:xfrm>
          <a:custGeom>
            <a:rect b="b" l="l" r="r" t="t"/>
            <a:pathLst>
              <a:path extrusionOk="0" h="236" w="311">
                <a:moveTo>
                  <a:pt x="25" y="0"/>
                </a:moveTo>
                <a:cubicBezTo>
                  <a:pt x="286" y="0"/>
                  <a:pt x="286" y="0"/>
                  <a:pt x="286" y="0"/>
                </a:cubicBezTo>
                <a:cubicBezTo>
                  <a:pt x="302" y="0"/>
                  <a:pt x="311" y="8"/>
                  <a:pt x="311" y="24"/>
                </a:cubicBezTo>
                <a:cubicBezTo>
                  <a:pt x="311" y="211"/>
                  <a:pt x="311" y="211"/>
                  <a:pt x="311" y="211"/>
                </a:cubicBezTo>
                <a:cubicBezTo>
                  <a:pt x="311" y="227"/>
                  <a:pt x="302" y="236"/>
                  <a:pt x="286" y="236"/>
                </a:cubicBezTo>
                <a:cubicBezTo>
                  <a:pt x="25" y="236"/>
                  <a:pt x="25" y="236"/>
                  <a:pt x="25" y="236"/>
                </a:cubicBezTo>
                <a:cubicBezTo>
                  <a:pt x="9" y="236"/>
                  <a:pt x="0" y="227"/>
                  <a:pt x="0" y="21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8"/>
                  <a:pt x="9" y="0"/>
                  <a:pt x="25" y="0"/>
                </a:cubicBezTo>
                <a:close/>
                <a:moveTo>
                  <a:pt x="162" y="155"/>
                </a:moveTo>
                <a:cubicBezTo>
                  <a:pt x="149" y="155"/>
                  <a:pt x="149" y="155"/>
                  <a:pt x="149" y="155"/>
                </a:cubicBezTo>
                <a:cubicBezTo>
                  <a:pt x="19" y="31"/>
                  <a:pt x="19" y="31"/>
                  <a:pt x="19" y="31"/>
                </a:cubicBezTo>
                <a:cubicBezTo>
                  <a:pt x="31" y="18"/>
                  <a:pt x="31" y="18"/>
                  <a:pt x="31" y="18"/>
                </a:cubicBezTo>
                <a:cubicBezTo>
                  <a:pt x="155" y="136"/>
                  <a:pt x="155" y="136"/>
                  <a:pt x="155" y="136"/>
                </a:cubicBezTo>
                <a:cubicBezTo>
                  <a:pt x="280" y="18"/>
                  <a:pt x="280" y="18"/>
                  <a:pt x="280" y="18"/>
                </a:cubicBezTo>
                <a:cubicBezTo>
                  <a:pt x="292" y="31"/>
                  <a:pt x="292" y="31"/>
                  <a:pt x="292" y="31"/>
                </a:cubicBezTo>
                <a:cubicBezTo>
                  <a:pt x="162" y="155"/>
                  <a:pt x="162" y="155"/>
                  <a:pt x="162" y="155"/>
                </a:cubicBezTo>
                <a:close/>
                <a:moveTo>
                  <a:pt x="107" y="134"/>
                </a:moveTo>
                <a:cubicBezTo>
                  <a:pt x="27" y="215"/>
                  <a:pt x="27" y="215"/>
                  <a:pt x="27" y="215"/>
                </a:cubicBezTo>
                <a:cubicBezTo>
                  <a:pt x="20" y="207"/>
                  <a:pt x="20" y="207"/>
                  <a:pt x="20" y="207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107" y="134"/>
                  <a:pt x="107" y="134"/>
                  <a:pt x="107" y="134"/>
                </a:cubicBezTo>
                <a:close/>
                <a:moveTo>
                  <a:pt x="291" y="207"/>
                </a:moveTo>
                <a:cubicBezTo>
                  <a:pt x="284" y="215"/>
                  <a:pt x="284" y="215"/>
                  <a:pt x="284" y="215"/>
                </a:cubicBezTo>
                <a:cubicBezTo>
                  <a:pt x="204" y="134"/>
                  <a:pt x="204" y="134"/>
                  <a:pt x="204" y="134"/>
                </a:cubicBezTo>
                <a:cubicBezTo>
                  <a:pt x="211" y="127"/>
                  <a:pt x="211" y="127"/>
                  <a:pt x="211" y="127"/>
                </a:cubicBezTo>
                <a:cubicBezTo>
                  <a:pt x="291" y="207"/>
                  <a:pt x="291" y="207"/>
                  <a:pt x="291" y="20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5" name="Google Shape;6045;p25"/>
          <p:cNvSpPr/>
          <p:nvPr/>
        </p:nvSpPr>
        <p:spPr>
          <a:xfrm>
            <a:off x="4987925" y="3357563"/>
            <a:ext cx="300038" cy="185738"/>
          </a:xfrm>
          <a:custGeom>
            <a:rect b="b" l="l" r="r" t="t"/>
            <a:pathLst>
              <a:path extrusionOk="0" h="193" w="311">
                <a:moveTo>
                  <a:pt x="248" y="193"/>
                </a:moveTo>
                <a:cubicBezTo>
                  <a:pt x="248" y="193"/>
                  <a:pt x="248" y="193"/>
                  <a:pt x="248" y="193"/>
                </a:cubicBezTo>
                <a:cubicBezTo>
                  <a:pt x="72" y="193"/>
                  <a:pt x="72" y="193"/>
                  <a:pt x="72" y="193"/>
                </a:cubicBezTo>
                <a:cubicBezTo>
                  <a:pt x="72" y="193"/>
                  <a:pt x="72" y="193"/>
                  <a:pt x="72" y="193"/>
                </a:cubicBezTo>
                <a:cubicBezTo>
                  <a:pt x="32" y="190"/>
                  <a:pt x="0" y="156"/>
                  <a:pt x="0" y="116"/>
                </a:cubicBezTo>
                <a:cubicBezTo>
                  <a:pt x="0" y="73"/>
                  <a:pt x="35" y="39"/>
                  <a:pt x="78" y="39"/>
                </a:cubicBezTo>
                <a:cubicBezTo>
                  <a:pt x="84" y="39"/>
                  <a:pt x="90" y="40"/>
                  <a:pt x="96" y="41"/>
                </a:cubicBezTo>
                <a:cubicBezTo>
                  <a:pt x="109" y="17"/>
                  <a:pt x="135" y="0"/>
                  <a:pt x="164" y="0"/>
                </a:cubicBezTo>
                <a:cubicBezTo>
                  <a:pt x="203" y="0"/>
                  <a:pt x="236" y="29"/>
                  <a:pt x="241" y="66"/>
                </a:cubicBezTo>
                <a:cubicBezTo>
                  <a:pt x="243" y="66"/>
                  <a:pt x="245" y="66"/>
                  <a:pt x="247" y="66"/>
                </a:cubicBezTo>
                <a:cubicBezTo>
                  <a:pt x="282" y="66"/>
                  <a:pt x="311" y="94"/>
                  <a:pt x="311" y="129"/>
                </a:cubicBezTo>
                <a:cubicBezTo>
                  <a:pt x="311" y="164"/>
                  <a:pt x="283" y="192"/>
                  <a:pt x="248" y="19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6" name="Google Shape;6046;p25"/>
          <p:cNvSpPr/>
          <p:nvPr/>
        </p:nvSpPr>
        <p:spPr>
          <a:xfrm>
            <a:off x="1792288" y="2376488"/>
            <a:ext cx="250825" cy="298450"/>
          </a:xfrm>
          <a:custGeom>
            <a:rect b="b" l="l" r="r" t="t"/>
            <a:pathLst>
              <a:path extrusionOk="0" h="311" w="260">
                <a:moveTo>
                  <a:pt x="108" y="311"/>
                </a:moveTo>
                <a:cubicBezTo>
                  <a:pt x="78" y="311"/>
                  <a:pt x="37" y="294"/>
                  <a:pt x="27" y="289"/>
                </a:cubicBezTo>
                <a:cubicBezTo>
                  <a:pt x="17" y="283"/>
                  <a:pt x="0" y="276"/>
                  <a:pt x="22" y="258"/>
                </a:cubicBezTo>
                <a:cubicBezTo>
                  <a:pt x="84" y="237"/>
                  <a:pt x="118" y="189"/>
                  <a:pt x="118" y="153"/>
                </a:cubicBezTo>
                <a:cubicBezTo>
                  <a:pt x="118" y="102"/>
                  <a:pt x="43" y="53"/>
                  <a:pt x="31" y="45"/>
                </a:cubicBezTo>
                <a:cubicBezTo>
                  <a:pt x="19" y="37"/>
                  <a:pt x="22" y="27"/>
                  <a:pt x="37" y="19"/>
                </a:cubicBezTo>
                <a:cubicBezTo>
                  <a:pt x="52" y="12"/>
                  <a:pt x="78" y="0"/>
                  <a:pt x="107" y="0"/>
                </a:cubicBezTo>
                <a:cubicBezTo>
                  <a:pt x="194" y="0"/>
                  <a:pt x="260" y="65"/>
                  <a:pt x="260" y="153"/>
                </a:cubicBezTo>
                <a:cubicBezTo>
                  <a:pt x="260" y="240"/>
                  <a:pt x="196" y="311"/>
                  <a:pt x="108" y="311"/>
                </a:cubicBezTo>
                <a:close/>
                <a:moveTo>
                  <a:pt x="107" y="26"/>
                </a:moveTo>
                <a:cubicBezTo>
                  <a:pt x="79" y="26"/>
                  <a:pt x="67" y="35"/>
                  <a:pt x="63" y="39"/>
                </a:cubicBezTo>
                <a:cubicBezTo>
                  <a:pt x="109" y="63"/>
                  <a:pt x="145" y="102"/>
                  <a:pt x="145" y="153"/>
                </a:cubicBezTo>
                <a:cubicBezTo>
                  <a:pt x="145" y="204"/>
                  <a:pt x="103" y="249"/>
                  <a:pt x="56" y="273"/>
                </a:cubicBezTo>
                <a:cubicBezTo>
                  <a:pt x="67" y="276"/>
                  <a:pt x="95" y="286"/>
                  <a:pt x="107" y="286"/>
                </a:cubicBezTo>
                <a:cubicBezTo>
                  <a:pt x="176" y="286"/>
                  <a:pt x="228" y="222"/>
                  <a:pt x="228" y="153"/>
                </a:cubicBezTo>
                <a:cubicBezTo>
                  <a:pt x="228" y="56"/>
                  <a:pt x="135" y="26"/>
                  <a:pt x="107" y="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7" name="Google Shape;6047;p25"/>
          <p:cNvSpPr/>
          <p:nvPr/>
        </p:nvSpPr>
        <p:spPr>
          <a:xfrm>
            <a:off x="4549775" y="1025525"/>
            <a:ext cx="269875" cy="301625"/>
          </a:xfrm>
          <a:custGeom>
            <a:rect b="b" l="l" r="r" t="t"/>
            <a:pathLst>
              <a:path extrusionOk="0" h="312" w="280">
                <a:moveTo>
                  <a:pt x="228" y="163"/>
                </a:moveTo>
                <a:cubicBezTo>
                  <a:pt x="228" y="164"/>
                  <a:pt x="228" y="164"/>
                  <a:pt x="228" y="164"/>
                </a:cubicBezTo>
                <a:cubicBezTo>
                  <a:pt x="224" y="164"/>
                  <a:pt x="224" y="164"/>
                  <a:pt x="224" y="164"/>
                </a:cubicBezTo>
                <a:cubicBezTo>
                  <a:pt x="223" y="164"/>
                  <a:pt x="223" y="164"/>
                  <a:pt x="223" y="165"/>
                </a:cubicBezTo>
                <a:cubicBezTo>
                  <a:pt x="159" y="276"/>
                  <a:pt x="159" y="276"/>
                  <a:pt x="159" y="276"/>
                </a:cubicBezTo>
                <a:cubicBezTo>
                  <a:pt x="156" y="280"/>
                  <a:pt x="150" y="282"/>
                  <a:pt x="145" y="279"/>
                </a:cubicBezTo>
                <a:cubicBezTo>
                  <a:pt x="140" y="276"/>
                  <a:pt x="139" y="270"/>
                  <a:pt x="141" y="265"/>
                </a:cubicBezTo>
                <a:cubicBezTo>
                  <a:pt x="200" y="164"/>
                  <a:pt x="200" y="164"/>
                  <a:pt x="200" y="164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86" y="220"/>
                  <a:pt x="86" y="220"/>
                  <a:pt x="86" y="220"/>
                </a:cubicBezTo>
                <a:cubicBezTo>
                  <a:pt x="83" y="225"/>
                  <a:pt x="77" y="227"/>
                  <a:pt x="72" y="224"/>
                </a:cubicBezTo>
                <a:cubicBezTo>
                  <a:pt x="67" y="221"/>
                  <a:pt x="66" y="215"/>
                  <a:pt x="68" y="210"/>
                </a:cubicBezTo>
                <a:cubicBezTo>
                  <a:pt x="95" y="164"/>
                  <a:pt x="95" y="164"/>
                  <a:pt x="95" y="164"/>
                </a:cubicBezTo>
                <a:cubicBezTo>
                  <a:pt x="79" y="164"/>
                  <a:pt x="79" y="164"/>
                  <a:pt x="79" y="164"/>
                </a:cubicBezTo>
                <a:cubicBezTo>
                  <a:pt x="79" y="163"/>
                  <a:pt x="79" y="163"/>
                  <a:pt x="79" y="163"/>
                </a:cubicBezTo>
                <a:cubicBezTo>
                  <a:pt x="45" y="161"/>
                  <a:pt x="19" y="133"/>
                  <a:pt x="19" y="98"/>
                </a:cubicBezTo>
                <a:cubicBezTo>
                  <a:pt x="19" y="62"/>
                  <a:pt x="48" y="33"/>
                  <a:pt x="84" y="33"/>
                </a:cubicBezTo>
                <a:cubicBezTo>
                  <a:pt x="89" y="33"/>
                  <a:pt x="94" y="33"/>
                  <a:pt x="99" y="35"/>
                </a:cubicBezTo>
                <a:cubicBezTo>
                  <a:pt x="110" y="14"/>
                  <a:pt x="132" y="0"/>
                  <a:pt x="157" y="0"/>
                </a:cubicBezTo>
                <a:cubicBezTo>
                  <a:pt x="190" y="0"/>
                  <a:pt x="217" y="24"/>
                  <a:pt x="222" y="56"/>
                </a:cubicBezTo>
                <a:cubicBezTo>
                  <a:pt x="223" y="56"/>
                  <a:pt x="225" y="56"/>
                  <a:pt x="226" y="56"/>
                </a:cubicBezTo>
                <a:cubicBezTo>
                  <a:pt x="256" y="56"/>
                  <a:pt x="280" y="80"/>
                  <a:pt x="280" y="109"/>
                </a:cubicBezTo>
                <a:cubicBezTo>
                  <a:pt x="280" y="139"/>
                  <a:pt x="257" y="163"/>
                  <a:pt x="228" y="163"/>
                </a:cubicBezTo>
                <a:close/>
                <a:moveTo>
                  <a:pt x="223" y="73"/>
                </a:moveTo>
                <a:cubicBezTo>
                  <a:pt x="221" y="73"/>
                  <a:pt x="209" y="73"/>
                  <a:pt x="207" y="73"/>
                </a:cubicBezTo>
                <a:cubicBezTo>
                  <a:pt x="203" y="47"/>
                  <a:pt x="189" y="18"/>
                  <a:pt x="157" y="18"/>
                </a:cubicBezTo>
                <a:cubicBezTo>
                  <a:pt x="136" y="18"/>
                  <a:pt x="118" y="36"/>
                  <a:pt x="109" y="53"/>
                </a:cubicBezTo>
                <a:cubicBezTo>
                  <a:pt x="105" y="52"/>
                  <a:pt x="98" y="50"/>
                  <a:pt x="94" y="50"/>
                </a:cubicBezTo>
                <a:cubicBezTo>
                  <a:pt x="64" y="50"/>
                  <a:pt x="36" y="68"/>
                  <a:pt x="36" y="98"/>
                </a:cubicBezTo>
                <a:cubicBezTo>
                  <a:pt x="36" y="127"/>
                  <a:pt x="64" y="144"/>
                  <a:pt x="92" y="146"/>
                </a:cubicBezTo>
                <a:cubicBezTo>
                  <a:pt x="215" y="146"/>
                  <a:pt x="215" y="146"/>
                  <a:pt x="215" y="146"/>
                </a:cubicBezTo>
                <a:cubicBezTo>
                  <a:pt x="239" y="145"/>
                  <a:pt x="263" y="133"/>
                  <a:pt x="263" y="108"/>
                </a:cubicBezTo>
                <a:cubicBezTo>
                  <a:pt x="263" y="84"/>
                  <a:pt x="247" y="73"/>
                  <a:pt x="223" y="73"/>
                </a:cubicBezTo>
                <a:close/>
                <a:moveTo>
                  <a:pt x="51" y="172"/>
                </a:moveTo>
                <a:cubicBezTo>
                  <a:pt x="56" y="175"/>
                  <a:pt x="58" y="181"/>
                  <a:pt x="55" y="186"/>
                </a:cubicBezTo>
                <a:cubicBezTo>
                  <a:pt x="20" y="247"/>
                  <a:pt x="20" y="247"/>
                  <a:pt x="20" y="247"/>
                </a:cubicBezTo>
                <a:cubicBezTo>
                  <a:pt x="17" y="252"/>
                  <a:pt x="11" y="253"/>
                  <a:pt x="6" y="251"/>
                </a:cubicBezTo>
                <a:cubicBezTo>
                  <a:pt x="1" y="248"/>
                  <a:pt x="0" y="242"/>
                  <a:pt x="2" y="237"/>
                </a:cubicBezTo>
                <a:cubicBezTo>
                  <a:pt x="37" y="176"/>
                  <a:pt x="37" y="176"/>
                  <a:pt x="37" y="176"/>
                </a:cubicBezTo>
                <a:cubicBezTo>
                  <a:pt x="40" y="171"/>
                  <a:pt x="47" y="169"/>
                  <a:pt x="51" y="172"/>
                </a:cubicBezTo>
                <a:close/>
                <a:moveTo>
                  <a:pt x="135" y="185"/>
                </a:moveTo>
                <a:cubicBezTo>
                  <a:pt x="138" y="180"/>
                  <a:pt x="144" y="178"/>
                  <a:pt x="149" y="181"/>
                </a:cubicBezTo>
                <a:cubicBezTo>
                  <a:pt x="154" y="184"/>
                  <a:pt x="155" y="190"/>
                  <a:pt x="153" y="195"/>
                </a:cubicBezTo>
                <a:cubicBezTo>
                  <a:pt x="88" y="306"/>
                  <a:pt x="88" y="306"/>
                  <a:pt x="88" y="306"/>
                </a:cubicBezTo>
                <a:cubicBezTo>
                  <a:pt x="86" y="311"/>
                  <a:pt x="79" y="312"/>
                  <a:pt x="75" y="309"/>
                </a:cubicBezTo>
                <a:cubicBezTo>
                  <a:pt x="70" y="307"/>
                  <a:pt x="68" y="300"/>
                  <a:pt x="71" y="296"/>
                </a:cubicBezTo>
                <a:cubicBezTo>
                  <a:pt x="135" y="185"/>
                  <a:pt x="135" y="185"/>
                  <a:pt x="135" y="185"/>
                </a:cubicBezTo>
                <a:close/>
                <a:moveTo>
                  <a:pt x="216" y="224"/>
                </a:moveTo>
                <a:cubicBezTo>
                  <a:pt x="219" y="219"/>
                  <a:pt x="225" y="217"/>
                  <a:pt x="230" y="220"/>
                </a:cubicBezTo>
                <a:cubicBezTo>
                  <a:pt x="235" y="223"/>
                  <a:pt x="237" y="229"/>
                  <a:pt x="234" y="233"/>
                </a:cubicBezTo>
                <a:cubicBezTo>
                  <a:pt x="199" y="295"/>
                  <a:pt x="199" y="295"/>
                  <a:pt x="199" y="295"/>
                </a:cubicBezTo>
                <a:cubicBezTo>
                  <a:pt x="196" y="299"/>
                  <a:pt x="190" y="301"/>
                  <a:pt x="185" y="298"/>
                </a:cubicBezTo>
                <a:cubicBezTo>
                  <a:pt x="180" y="295"/>
                  <a:pt x="178" y="289"/>
                  <a:pt x="181" y="284"/>
                </a:cubicBezTo>
                <a:cubicBezTo>
                  <a:pt x="216" y="224"/>
                  <a:pt x="216" y="224"/>
                  <a:pt x="216" y="2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8" name="Google Shape;6048;p25"/>
          <p:cNvSpPr/>
          <p:nvPr/>
        </p:nvSpPr>
        <p:spPr>
          <a:xfrm>
            <a:off x="4200525" y="4240213"/>
            <a:ext cx="66675" cy="298450"/>
          </a:xfrm>
          <a:custGeom>
            <a:rect b="b" l="l" r="r" t="t"/>
            <a:pathLst>
              <a:path extrusionOk="0" h="310" w="69">
                <a:moveTo>
                  <a:pt x="19" y="214"/>
                </a:moveTo>
                <a:cubicBezTo>
                  <a:pt x="0" y="34"/>
                  <a:pt x="0" y="34"/>
                  <a:pt x="0" y="34"/>
                </a:cubicBezTo>
                <a:cubicBezTo>
                  <a:pt x="0" y="20"/>
                  <a:pt x="11" y="0"/>
                  <a:pt x="3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58" y="0"/>
                  <a:pt x="69" y="19"/>
                  <a:pt x="69" y="34"/>
                </a:cubicBezTo>
                <a:cubicBezTo>
                  <a:pt x="50" y="214"/>
                  <a:pt x="50" y="214"/>
                  <a:pt x="50" y="214"/>
                </a:cubicBezTo>
                <a:cubicBezTo>
                  <a:pt x="19" y="214"/>
                  <a:pt x="19" y="214"/>
                  <a:pt x="19" y="214"/>
                </a:cubicBezTo>
                <a:close/>
                <a:moveTo>
                  <a:pt x="35" y="246"/>
                </a:moveTo>
                <a:cubicBezTo>
                  <a:pt x="53" y="246"/>
                  <a:pt x="69" y="260"/>
                  <a:pt x="69" y="278"/>
                </a:cubicBezTo>
                <a:cubicBezTo>
                  <a:pt x="69" y="296"/>
                  <a:pt x="53" y="310"/>
                  <a:pt x="35" y="310"/>
                </a:cubicBezTo>
                <a:cubicBezTo>
                  <a:pt x="16" y="310"/>
                  <a:pt x="0" y="296"/>
                  <a:pt x="0" y="278"/>
                </a:cubicBezTo>
                <a:cubicBezTo>
                  <a:pt x="0" y="260"/>
                  <a:pt x="16" y="246"/>
                  <a:pt x="35" y="2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9" name="Google Shape;6049;p25"/>
          <p:cNvSpPr/>
          <p:nvPr/>
        </p:nvSpPr>
        <p:spPr>
          <a:xfrm>
            <a:off x="6459538" y="2376488"/>
            <a:ext cx="179388" cy="298450"/>
          </a:xfrm>
          <a:custGeom>
            <a:rect b="b" l="l" r="r" t="t"/>
            <a:pathLst>
              <a:path extrusionOk="0" h="311" w="186">
                <a:moveTo>
                  <a:pt x="114" y="209"/>
                </a:moveTo>
                <a:cubicBezTo>
                  <a:pt x="114" y="218"/>
                  <a:pt x="114" y="214"/>
                  <a:pt x="114" y="219"/>
                </a:cubicBezTo>
                <a:cubicBezTo>
                  <a:pt x="114" y="229"/>
                  <a:pt x="104" y="240"/>
                  <a:pt x="93" y="240"/>
                </a:cubicBezTo>
                <a:cubicBezTo>
                  <a:pt x="88" y="240"/>
                  <a:pt x="93" y="240"/>
                  <a:pt x="88" y="240"/>
                </a:cubicBezTo>
                <a:cubicBezTo>
                  <a:pt x="77" y="240"/>
                  <a:pt x="67" y="230"/>
                  <a:pt x="67" y="219"/>
                </a:cubicBezTo>
                <a:cubicBezTo>
                  <a:pt x="65" y="139"/>
                  <a:pt x="145" y="133"/>
                  <a:pt x="145" y="92"/>
                </a:cubicBezTo>
                <a:cubicBezTo>
                  <a:pt x="145" y="51"/>
                  <a:pt x="123" y="41"/>
                  <a:pt x="93" y="41"/>
                </a:cubicBezTo>
                <a:cubicBezTo>
                  <a:pt x="63" y="41"/>
                  <a:pt x="47" y="62"/>
                  <a:pt x="47" y="92"/>
                </a:cubicBezTo>
                <a:cubicBezTo>
                  <a:pt x="47" y="123"/>
                  <a:pt x="0" y="122"/>
                  <a:pt x="0" y="92"/>
                </a:cubicBezTo>
                <a:cubicBezTo>
                  <a:pt x="0" y="11"/>
                  <a:pt x="63" y="1"/>
                  <a:pt x="93" y="0"/>
                </a:cubicBezTo>
                <a:cubicBezTo>
                  <a:pt x="123" y="0"/>
                  <a:pt x="186" y="15"/>
                  <a:pt x="186" y="87"/>
                </a:cubicBezTo>
                <a:cubicBezTo>
                  <a:pt x="186" y="159"/>
                  <a:pt x="112" y="167"/>
                  <a:pt x="114" y="209"/>
                </a:cubicBezTo>
                <a:close/>
                <a:moveTo>
                  <a:pt x="91" y="265"/>
                </a:moveTo>
                <a:cubicBezTo>
                  <a:pt x="103" y="265"/>
                  <a:pt x="114" y="276"/>
                  <a:pt x="114" y="288"/>
                </a:cubicBezTo>
                <a:cubicBezTo>
                  <a:pt x="114" y="301"/>
                  <a:pt x="103" y="311"/>
                  <a:pt x="91" y="311"/>
                </a:cubicBezTo>
                <a:cubicBezTo>
                  <a:pt x="78" y="311"/>
                  <a:pt x="67" y="301"/>
                  <a:pt x="67" y="288"/>
                </a:cubicBezTo>
                <a:cubicBezTo>
                  <a:pt x="67" y="276"/>
                  <a:pt x="78" y="265"/>
                  <a:pt x="91" y="26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0" name="Google Shape;6050;p25"/>
          <p:cNvSpPr/>
          <p:nvPr/>
        </p:nvSpPr>
        <p:spPr>
          <a:xfrm>
            <a:off x="5926138" y="3805238"/>
            <a:ext cx="300038" cy="215900"/>
          </a:xfrm>
          <a:custGeom>
            <a:rect b="b" l="l" r="r" t="t"/>
            <a:pathLst>
              <a:path extrusionOk="0" h="224" w="311">
                <a:moveTo>
                  <a:pt x="292" y="130"/>
                </a:moveTo>
                <a:cubicBezTo>
                  <a:pt x="112" y="130"/>
                  <a:pt x="112" y="130"/>
                  <a:pt x="112" y="130"/>
                </a:cubicBezTo>
                <a:cubicBezTo>
                  <a:pt x="103" y="130"/>
                  <a:pt x="93" y="121"/>
                  <a:pt x="93" y="112"/>
                </a:cubicBezTo>
                <a:cubicBezTo>
                  <a:pt x="93" y="103"/>
                  <a:pt x="103" y="93"/>
                  <a:pt x="112" y="93"/>
                </a:cubicBezTo>
                <a:cubicBezTo>
                  <a:pt x="292" y="93"/>
                  <a:pt x="292" y="93"/>
                  <a:pt x="292" y="93"/>
                </a:cubicBezTo>
                <a:cubicBezTo>
                  <a:pt x="301" y="93"/>
                  <a:pt x="311" y="103"/>
                  <a:pt x="311" y="112"/>
                </a:cubicBezTo>
                <a:cubicBezTo>
                  <a:pt x="311" y="121"/>
                  <a:pt x="301" y="130"/>
                  <a:pt x="292" y="130"/>
                </a:cubicBezTo>
                <a:close/>
                <a:moveTo>
                  <a:pt x="292" y="37"/>
                </a:moveTo>
                <a:cubicBezTo>
                  <a:pt x="112" y="37"/>
                  <a:pt x="112" y="37"/>
                  <a:pt x="112" y="37"/>
                </a:cubicBezTo>
                <a:cubicBezTo>
                  <a:pt x="103" y="37"/>
                  <a:pt x="93" y="28"/>
                  <a:pt x="93" y="19"/>
                </a:cubicBezTo>
                <a:cubicBezTo>
                  <a:pt x="93" y="10"/>
                  <a:pt x="103" y="0"/>
                  <a:pt x="112" y="0"/>
                </a:cubicBezTo>
                <a:cubicBezTo>
                  <a:pt x="292" y="0"/>
                  <a:pt x="292" y="0"/>
                  <a:pt x="292" y="0"/>
                </a:cubicBezTo>
                <a:cubicBezTo>
                  <a:pt x="301" y="0"/>
                  <a:pt x="311" y="10"/>
                  <a:pt x="311" y="19"/>
                </a:cubicBezTo>
                <a:cubicBezTo>
                  <a:pt x="311" y="28"/>
                  <a:pt x="301" y="37"/>
                  <a:pt x="292" y="37"/>
                </a:cubicBezTo>
                <a:close/>
                <a:moveTo>
                  <a:pt x="25" y="224"/>
                </a:moveTo>
                <a:cubicBezTo>
                  <a:pt x="13" y="224"/>
                  <a:pt x="13" y="224"/>
                  <a:pt x="13" y="224"/>
                </a:cubicBezTo>
                <a:cubicBezTo>
                  <a:pt x="3" y="224"/>
                  <a:pt x="0" y="220"/>
                  <a:pt x="0" y="211"/>
                </a:cubicBezTo>
                <a:cubicBezTo>
                  <a:pt x="0" y="199"/>
                  <a:pt x="0" y="199"/>
                  <a:pt x="0" y="199"/>
                </a:cubicBezTo>
                <a:cubicBezTo>
                  <a:pt x="0" y="190"/>
                  <a:pt x="3" y="186"/>
                  <a:pt x="13" y="186"/>
                </a:cubicBezTo>
                <a:cubicBezTo>
                  <a:pt x="25" y="186"/>
                  <a:pt x="25" y="186"/>
                  <a:pt x="25" y="186"/>
                </a:cubicBezTo>
                <a:cubicBezTo>
                  <a:pt x="34" y="186"/>
                  <a:pt x="38" y="190"/>
                  <a:pt x="38" y="199"/>
                </a:cubicBezTo>
                <a:cubicBezTo>
                  <a:pt x="38" y="211"/>
                  <a:pt x="38" y="211"/>
                  <a:pt x="38" y="211"/>
                </a:cubicBezTo>
                <a:cubicBezTo>
                  <a:pt x="38" y="220"/>
                  <a:pt x="34" y="224"/>
                  <a:pt x="25" y="224"/>
                </a:cubicBezTo>
                <a:close/>
                <a:moveTo>
                  <a:pt x="25" y="130"/>
                </a:moveTo>
                <a:cubicBezTo>
                  <a:pt x="13" y="130"/>
                  <a:pt x="13" y="130"/>
                  <a:pt x="13" y="130"/>
                </a:cubicBezTo>
                <a:cubicBezTo>
                  <a:pt x="3" y="130"/>
                  <a:pt x="0" y="127"/>
                  <a:pt x="0" y="118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7"/>
                  <a:pt x="3" y="93"/>
                  <a:pt x="13" y="93"/>
                </a:cubicBezTo>
                <a:cubicBezTo>
                  <a:pt x="25" y="93"/>
                  <a:pt x="25" y="93"/>
                  <a:pt x="25" y="93"/>
                </a:cubicBezTo>
                <a:cubicBezTo>
                  <a:pt x="34" y="93"/>
                  <a:pt x="38" y="97"/>
                  <a:pt x="38" y="106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38" y="127"/>
                  <a:pt x="34" y="130"/>
                  <a:pt x="25" y="130"/>
                </a:cubicBezTo>
                <a:close/>
                <a:moveTo>
                  <a:pt x="25" y="37"/>
                </a:moveTo>
                <a:cubicBezTo>
                  <a:pt x="13" y="37"/>
                  <a:pt x="13" y="37"/>
                  <a:pt x="13" y="37"/>
                </a:cubicBezTo>
                <a:cubicBezTo>
                  <a:pt x="3" y="37"/>
                  <a:pt x="0" y="34"/>
                  <a:pt x="0" y="2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3"/>
                  <a:pt x="3" y="0"/>
                  <a:pt x="13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34" y="0"/>
                  <a:pt x="38" y="3"/>
                  <a:pt x="38" y="12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34"/>
                  <a:pt x="34" y="37"/>
                  <a:pt x="25" y="37"/>
                </a:cubicBezTo>
                <a:close/>
                <a:moveTo>
                  <a:pt x="112" y="186"/>
                </a:moveTo>
                <a:cubicBezTo>
                  <a:pt x="292" y="186"/>
                  <a:pt x="292" y="186"/>
                  <a:pt x="292" y="186"/>
                </a:cubicBezTo>
                <a:cubicBezTo>
                  <a:pt x="301" y="186"/>
                  <a:pt x="311" y="196"/>
                  <a:pt x="311" y="205"/>
                </a:cubicBezTo>
                <a:cubicBezTo>
                  <a:pt x="311" y="214"/>
                  <a:pt x="301" y="224"/>
                  <a:pt x="292" y="224"/>
                </a:cubicBezTo>
                <a:cubicBezTo>
                  <a:pt x="112" y="224"/>
                  <a:pt x="112" y="224"/>
                  <a:pt x="112" y="224"/>
                </a:cubicBezTo>
                <a:cubicBezTo>
                  <a:pt x="103" y="224"/>
                  <a:pt x="93" y="214"/>
                  <a:pt x="93" y="205"/>
                </a:cubicBezTo>
                <a:cubicBezTo>
                  <a:pt x="93" y="196"/>
                  <a:pt x="103" y="186"/>
                  <a:pt x="112" y="18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1" name="Google Shape;6051;p25"/>
          <p:cNvSpPr/>
          <p:nvPr/>
        </p:nvSpPr>
        <p:spPr>
          <a:xfrm>
            <a:off x="5507038" y="1022350"/>
            <a:ext cx="196850" cy="307975"/>
          </a:xfrm>
          <a:custGeom>
            <a:rect b="b" l="l" r="r" t="t"/>
            <a:pathLst>
              <a:path extrusionOk="0" h="319" w="205">
                <a:moveTo>
                  <a:pt x="187" y="309"/>
                </a:moveTo>
                <a:cubicBezTo>
                  <a:pt x="170" y="293"/>
                  <a:pt x="130" y="258"/>
                  <a:pt x="93" y="226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14" y="226"/>
                  <a:pt x="0" y="212"/>
                  <a:pt x="0" y="196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07"/>
                  <a:pt x="14" y="93"/>
                  <a:pt x="3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135" y="55"/>
                  <a:pt x="182" y="14"/>
                  <a:pt x="187" y="9"/>
                </a:cubicBezTo>
                <a:cubicBezTo>
                  <a:pt x="198" y="0"/>
                  <a:pt x="205" y="4"/>
                  <a:pt x="205" y="17"/>
                </a:cubicBezTo>
                <a:cubicBezTo>
                  <a:pt x="205" y="31"/>
                  <a:pt x="205" y="251"/>
                  <a:pt x="205" y="302"/>
                </a:cubicBezTo>
                <a:cubicBezTo>
                  <a:pt x="205" y="315"/>
                  <a:pt x="198" y="319"/>
                  <a:pt x="187" y="30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2" name="Google Shape;6052;p25"/>
          <p:cNvSpPr/>
          <p:nvPr/>
        </p:nvSpPr>
        <p:spPr>
          <a:xfrm>
            <a:off x="1303338" y="3300413"/>
            <a:ext cx="300038" cy="300038"/>
          </a:xfrm>
          <a:custGeom>
            <a:rect b="b" l="l" r="r" t="t"/>
            <a:pathLst>
              <a:path extrusionOk="0" h="311" w="311">
                <a:moveTo>
                  <a:pt x="294" y="191"/>
                </a:moveTo>
                <a:cubicBezTo>
                  <a:pt x="190" y="191"/>
                  <a:pt x="190" y="191"/>
                  <a:pt x="190" y="191"/>
                </a:cubicBezTo>
                <a:cubicBezTo>
                  <a:pt x="190" y="294"/>
                  <a:pt x="190" y="294"/>
                  <a:pt x="190" y="294"/>
                </a:cubicBezTo>
                <a:cubicBezTo>
                  <a:pt x="190" y="303"/>
                  <a:pt x="182" y="311"/>
                  <a:pt x="173" y="311"/>
                </a:cubicBezTo>
                <a:cubicBezTo>
                  <a:pt x="137" y="311"/>
                  <a:pt x="137" y="311"/>
                  <a:pt x="137" y="311"/>
                </a:cubicBezTo>
                <a:cubicBezTo>
                  <a:pt x="128" y="311"/>
                  <a:pt x="120" y="303"/>
                  <a:pt x="120" y="294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7" y="191"/>
                  <a:pt x="17" y="191"/>
                  <a:pt x="17" y="191"/>
                </a:cubicBezTo>
                <a:cubicBezTo>
                  <a:pt x="8" y="191"/>
                  <a:pt x="0" y="183"/>
                  <a:pt x="0" y="174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29"/>
                  <a:pt x="8" y="122"/>
                  <a:pt x="17" y="122"/>
                </a:cubicBezTo>
                <a:cubicBezTo>
                  <a:pt x="120" y="122"/>
                  <a:pt x="120" y="122"/>
                  <a:pt x="120" y="122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8"/>
                  <a:pt x="128" y="0"/>
                  <a:pt x="137" y="0"/>
                </a:cubicBezTo>
                <a:cubicBezTo>
                  <a:pt x="173" y="0"/>
                  <a:pt x="173" y="0"/>
                  <a:pt x="173" y="0"/>
                </a:cubicBezTo>
                <a:cubicBezTo>
                  <a:pt x="182" y="0"/>
                  <a:pt x="190" y="8"/>
                  <a:pt x="190" y="17"/>
                </a:cubicBezTo>
                <a:cubicBezTo>
                  <a:pt x="190" y="122"/>
                  <a:pt x="190" y="122"/>
                  <a:pt x="190" y="122"/>
                </a:cubicBezTo>
                <a:cubicBezTo>
                  <a:pt x="294" y="122"/>
                  <a:pt x="294" y="122"/>
                  <a:pt x="294" y="122"/>
                </a:cubicBezTo>
                <a:cubicBezTo>
                  <a:pt x="303" y="122"/>
                  <a:pt x="311" y="129"/>
                  <a:pt x="311" y="139"/>
                </a:cubicBezTo>
                <a:cubicBezTo>
                  <a:pt x="311" y="174"/>
                  <a:pt x="311" y="174"/>
                  <a:pt x="311" y="174"/>
                </a:cubicBezTo>
                <a:cubicBezTo>
                  <a:pt x="311" y="183"/>
                  <a:pt x="303" y="191"/>
                  <a:pt x="294" y="19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3" name="Google Shape;6053;p25"/>
          <p:cNvSpPr/>
          <p:nvPr/>
        </p:nvSpPr>
        <p:spPr>
          <a:xfrm>
            <a:off x="1793875" y="125413"/>
            <a:ext cx="258763" cy="298450"/>
          </a:xfrm>
          <a:custGeom>
            <a:rect b="b" l="l" r="r" t="t"/>
            <a:pathLst>
              <a:path extrusionOk="0" h="310" w="267">
                <a:moveTo>
                  <a:pt x="267" y="0"/>
                </a:moveTo>
                <a:cubicBezTo>
                  <a:pt x="78" y="33"/>
                  <a:pt x="78" y="33"/>
                  <a:pt x="78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73" y="242"/>
                  <a:pt x="64" y="241"/>
                  <a:pt x="54" y="241"/>
                </a:cubicBezTo>
                <a:cubicBezTo>
                  <a:pt x="43" y="241"/>
                  <a:pt x="30" y="247"/>
                  <a:pt x="19" y="255"/>
                </a:cubicBezTo>
                <a:cubicBezTo>
                  <a:pt x="8" y="264"/>
                  <a:pt x="0" y="275"/>
                  <a:pt x="0" y="286"/>
                </a:cubicBezTo>
                <a:cubicBezTo>
                  <a:pt x="0" y="293"/>
                  <a:pt x="3" y="300"/>
                  <a:pt x="9" y="304"/>
                </a:cubicBezTo>
                <a:cubicBezTo>
                  <a:pt x="14" y="308"/>
                  <a:pt x="21" y="310"/>
                  <a:pt x="29" y="310"/>
                </a:cubicBezTo>
                <a:cubicBezTo>
                  <a:pt x="41" y="310"/>
                  <a:pt x="55" y="305"/>
                  <a:pt x="66" y="297"/>
                </a:cubicBezTo>
                <a:cubicBezTo>
                  <a:pt x="77" y="289"/>
                  <a:pt x="85" y="277"/>
                  <a:pt x="85" y="265"/>
                </a:cubicBezTo>
                <a:cubicBezTo>
                  <a:pt x="85" y="58"/>
                  <a:pt x="85" y="58"/>
                  <a:pt x="85" y="58"/>
                </a:cubicBezTo>
                <a:cubicBezTo>
                  <a:pt x="260" y="27"/>
                  <a:pt x="260" y="27"/>
                  <a:pt x="260" y="27"/>
                </a:cubicBezTo>
                <a:cubicBezTo>
                  <a:pt x="260" y="215"/>
                  <a:pt x="260" y="215"/>
                  <a:pt x="260" y="215"/>
                </a:cubicBezTo>
                <a:cubicBezTo>
                  <a:pt x="255" y="210"/>
                  <a:pt x="247" y="209"/>
                  <a:pt x="237" y="209"/>
                </a:cubicBezTo>
                <a:cubicBezTo>
                  <a:pt x="226" y="209"/>
                  <a:pt x="212" y="214"/>
                  <a:pt x="202" y="223"/>
                </a:cubicBezTo>
                <a:cubicBezTo>
                  <a:pt x="191" y="231"/>
                  <a:pt x="183" y="242"/>
                  <a:pt x="183" y="254"/>
                </a:cubicBezTo>
                <a:cubicBezTo>
                  <a:pt x="183" y="261"/>
                  <a:pt x="186" y="267"/>
                  <a:pt x="191" y="271"/>
                </a:cubicBezTo>
                <a:cubicBezTo>
                  <a:pt x="196" y="276"/>
                  <a:pt x="204" y="278"/>
                  <a:pt x="212" y="278"/>
                </a:cubicBezTo>
                <a:cubicBezTo>
                  <a:pt x="224" y="278"/>
                  <a:pt x="238" y="273"/>
                  <a:pt x="249" y="265"/>
                </a:cubicBezTo>
                <a:cubicBezTo>
                  <a:pt x="260" y="256"/>
                  <a:pt x="267" y="245"/>
                  <a:pt x="267" y="233"/>
                </a:cubicBezTo>
                <a:cubicBezTo>
                  <a:pt x="267" y="0"/>
                  <a:pt x="267" y="0"/>
                  <a:pt x="267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4" name="Google Shape;6054;p25"/>
          <p:cNvSpPr/>
          <p:nvPr/>
        </p:nvSpPr>
        <p:spPr>
          <a:xfrm>
            <a:off x="5926138" y="2376488"/>
            <a:ext cx="300038" cy="298450"/>
          </a:xfrm>
          <a:custGeom>
            <a:rect b="b" l="l" r="r" t="t"/>
            <a:pathLst>
              <a:path extrusionOk="0" h="310" w="311">
                <a:moveTo>
                  <a:pt x="25" y="0"/>
                </a:moveTo>
                <a:cubicBezTo>
                  <a:pt x="286" y="0"/>
                  <a:pt x="286" y="0"/>
                  <a:pt x="286" y="0"/>
                </a:cubicBezTo>
                <a:cubicBezTo>
                  <a:pt x="300" y="0"/>
                  <a:pt x="311" y="10"/>
                  <a:pt x="311" y="24"/>
                </a:cubicBezTo>
                <a:cubicBezTo>
                  <a:pt x="311" y="285"/>
                  <a:pt x="311" y="285"/>
                  <a:pt x="311" y="285"/>
                </a:cubicBezTo>
                <a:cubicBezTo>
                  <a:pt x="311" y="299"/>
                  <a:pt x="300" y="310"/>
                  <a:pt x="286" y="310"/>
                </a:cubicBezTo>
                <a:cubicBezTo>
                  <a:pt x="25" y="310"/>
                  <a:pt x="25" y="310"/>
                  <a:pt x="25" y="310"/>
                </a:cubicBezTo>
                <a:cubicBezTo>
                  <a:pt x="11" y="310"/>
                  <a:pt x="0" y="299"/>
                  <a:pt x="0" y="28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0"/>
                  <a:pt x="11" y="0"/>
                  <a:pt x="25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5" name="Google Shape;6055;p25"/>
          <p:cNvSpPr/>
          <p:nvPr/>
        </p:nvSpPr>
        <p:spPr>
          <a:xfrm>
            <a:off x="5473700" y="1905000"/>
            <a:ext cx="263525" cy="309563"/>
          </a:xfrm>
          <a:custGeom>
            <a:rect b="b" l="l" r="r" t="t"/>
            <a:pathLst>
              <a:path extrusionOk="0" h="321" w="274">
                <a:moveTo>
                  <a:pt x="241" y="309"/>
                </a:moveTo>
                <a:cubicBezTo>
                  <a:pt x="202" y="285"/>
                  <a:pt x="91" y="217"/>
                  <a:pt x="39" y="185"/>
                </a:cubicBezTo>
                <a:cubicBezTo>
                  <a:pt x="39" y="297"/>
                  <a:pt x="39" y="297"/>
                  <a:pt x="39" y="297"/>
                </a:cubicBezTo>
                <a:cubicBezTo>
                  <a:pt x="39" y="307"/>
                  <a:pt x="30" y="316"/>
                  <a:pt x="19" y="316"/>
                </a:cubicBezTo>
                <a:cubicBezTo>
                  <a:pt x="9" y="316"/>
                  <a:pt x="0" y="307"/>
                  <a:pt x="0" y="297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4"/>
                  <a:pt x="9" y="6"/>
                  <a:pt x="19" y="6"/>
                </a:cubicBezTo>
                <a:cubicBezTo>
                  <a:pt x="30" y="6"/>
                  <a:pt x="39" y="14"/>
                  <a:pt x="39" y="25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90" y="106"/>
                  <a:pt x="201" y="38"/>
                  <a:pt x="243" y="12"/>
                </a:cubicBezTo>
                <a:cubicBezTo>
                  <a:pt x="261" y="0"/>
                  <a:pt x="274" y="6"/>
                  <a:pt x="274" y="28"/>
                </a:cubicBezTo>
                <a:cubicBezTo>
                  <a:pt x="274" y="83"/>
                  <a:pt x="274" y="242"/>
                  <a:pt x="274" y="292"/>
                </a:cubicBezTo>
                <a:cubicBezTo>
                  <a:pt x="274" y="319"/>
                  <a:pt x="259" y="321"/>
                  <a:pt x="241" y="30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6" name="Google Shape;6056;p25"/>
          <p:cNvSpPr/>
          <p:nvPr/>
        </p:nvSpPr>
        <p:spPr>
          <a:xfrm>
            <a:off x="2246313" y="1501775"/>
            <a:ext cx="284163" cy="298450"/>
          </a:xfrm>
          <a:custGeom>
            <a:rect b="b" l="l" r="r" t="t"/>
            <a:pathLst>
              <a:path extrusionOk="0" h="310" w="294">
                <a:moveTo>
                  <a:pt x="262" y="155"/>
                </a:moveTo>
                <a:cubicBezTo>
                  <a:pt x="274" y="142"/>
                  <a:pt x="283" y="128"/>
                  <a:pt x="288" y="115"/>
                </a:cubicBezTo>
                <a:cubicBezTo>
                  <a:pt x="294" y="101"/>
                  <a:pt x="294" y="88"/>
                  <a:pt x="288" y="77"/>
                </a:cubicBezTo>
                <a:cubicBezTo>
                  <a:pt x="281" y="67"/>
                  <a:pt x="270" y="60"/>
                  <a:pt x="253" y="58"/>
                </a:cubicBezTo>
                <a:cubicBezTo>
                  <a:pt x="239" y="56"/>
                  <a:pt x="223" y="56"/>
                  <a:pt x="205" y="59"/>
                </a:cubicBezTo>
                <a:cubicBezTo>
                  <a:pt x="198" y="43"/>
                  <a:pt x="191" y="29"/>
                  <a:pt x="182" y="18"/>
                </a:cubicBezTo>
                <a:cubicBezTo>
                  <a:pt x="171" y="6"/>
                  <a:pt x="160" y="0"/>
                  <a:pt x="147" y="0"/>
                </a:cubicBezTo>
                <a:cubicBezTo>
                  <a:pt x="134" y="0"/>
                  <a:pt x="122" y="6"/>
                  <a:pt x="112" y="18"/>
                </a:cubicBezTo>
                <a:cubicBezTo>
                  <a:pt x="103" y="29"/>
                  <a:pt x="95" y="43"/>
                  <a:pt x="89" y="59"/>
                </a:cubicBezTo>
                <a:cubicBezTo>
                  <a:pt x="71" y="56"/>
                  <a:pt x="55" y="56"/>
                  <a:pt x="41" y="58"/>
                </a:cubicBezTo>
                <a:cubicBezTo>
                  <a:pt x="24" y="60"/>
                  <a:pt x="13" y="67"/>
                  <a:pt x="6" y="77"/>
                </a:cubicBezTo>
                <a:cubicBezTo>
                  <a:pt x="0" y="88"/>
                  <a:pt x="0" y="101"/>
                  <a:pt x="6" y="115"/>
                </a:cubicBezTo>
                <a:cubicBezTo>
                  <a:pt x="11" y="128"/>
                  <a:pt x="19" y="141"/>
                  <a:pt x="32" y="155"/>
                </a:cubicBezTo>
                <a:cubicBezTo>
                  <a:pt x="19" y="169"/>
                  <a:pt x="11" y="182"/>
                  <a:pt x="6" y="194"/>
                </a:cubicBezTo>
                <a:cubicBezTo>
                  <a:pt x="0" y="209"/>
                  <a:pt x="0" y="222"/>
                  <a:pt x="6" y="233"/>
                </a:cubicBezTo>
                <a:cubicBezTo>
                  <a:pt x="13" y="243"/>
                  <a:pt x="24" y="250"/>
                  <a:pt x="41" y="252"/>
                </a:cubicBezTo>
                <a:cubicBezTo>
                  <a:pt x="55" y="254"/>
                  <a:pt x="71" y="254"/>
                  <a:pt x="89" y="251"/>
                </a:cubicBezTo>
                <a:cubicBezTo>
                  <a:pt x="95" y="267"/>
                  <a:pt x="103" y="281"/>
                  <a:pt x="112" y="292"/>
                </a:cubicBezTo>
                <a:cubicBezTo>
                  <a:pt x="122" y="304"/>
                  <a:pt x="134" y="310"/>
                  <a:pt x="147" y="310"/>
                </a:cubicBezTo>
                <a:cubicBezTo>
                  <a:pt x="160" y="310"/>
                  <a:pt x="171" y="304"/>
                  <a:pt x="182" y="292"/>
                </a:cubicBezTo>
                <a:cubicBezTo>
                  <a:pt x="191" y="281"/>
                  <a:pt x="198" y="267"/>
                  <a:pt x="204" y="250"/>
                </a:cubicBezTo>
                <a:cubicBezTo>
                  <a:pt x="223" y="254"/>
                  <a:pt x="239" y="255"/>
                  <a:pt x="253" y="252"/>
                </a:cubicBezTo>
                <a:cubicBezTo>
                  <a:pt x="269" y="250"/>
                  <a:pt x="281" y="243"/>
                  <a:pt x="287" y="233"/>
                </a:cubicBezTo>
                <a:cubicBezTo>
                  <a:pt x="294" y="222"/>
                  <a:pt x="294" y="209"/>
                  <a:pt x="288" y="194"/>
                </a:cubicBezTo>
                <a:cubicBezTo>
                  <a:pt x="283" y="182"/>
                  <a:pt x="274" y="169"/>
                  <a:pt x="262" y="155"/>
                </a:cubicBezTo>
                <a:close/>
                <a:moveTo>
                  <a:pt x="126" y="279"/>
                </a:moveTo>
                <a:cubicBezTo>
                  <a:pt x="119" y="271"/>
                  <a:pt x="114" y="260"/>
                  <a:pt x="109" y="246"/>
                </a:cubicBezTo>
                <a:cubicBezTo>
                  <a:pt x="122" y="243"/>
                  <a:pt x="135" y="238"/>
                  <a:pt x="147" y="233"/>
                </a:cubicBezTo>
                <a:cubicBezTo>
                  <a:pt x="159" y="238"/>
                  <a:pt x="172" y="243"/>
                  <a:pt x="185" y="246"/>
                </a:cubicBezTo>
                <a:cubicBezTo>
                  <a:pt x="180" y="260"/>
                  <a:pt x="174" y="271"/>
                  <a:pt x="168" y="279"/>
                </a:cubicBezTo>
                <a:cubicBezTo>
                  <a:pt x="154" y="296"/>
                  <a:pt x="139" y="296"/>
                  <a:pt x="126" y="279"/>
                </a:cubicBezTo>
                <a:close/>
                <a:moveTo>
                  <a:pt x="168" y="31"/>
                </a:moveTo>
                <a:cubicBezTo>
                  <a:pt x="174" y="39"/>
                  <a:pt x="180" y="50"/>
                  <a:pt x="185" y="64"/>
                </a:cubicBezTo>
                <a:cubicBezTo>
                  <a:pt x="173" y="67"/>
                  <a:pt x="160" y="72"/>
                  <a:pt x="147" y="77"/>
                </a:cubicBezTo>
                <a:cubicBezTo>
                  <a:pt x="134" y="72"/>
                  <a:pt x="121" y="67"/>
                  <a:pt x="109" y="64"/>
                </a:cubicBezTo>
                <a:cubicBezTo>
                  <a:pt x="114" y="50"/>
                  <a:pt x="119" y="39"/>
                  <a:pt x="126" y="31"/>
                </a:cubicBezTo>
                <a:cubicBezTo>
                  <a:pt x="140" y="14"/>
                  <a:pt x="154" y="14"/>
                  <a:pt x="168" y="31"/>
                </a:cubicBezTo>
                <a:close/>
                <a:moveTo>
                  <a:pt x="220" y="144"/>
                </a:moveTo>
                <a:cubicBezTo>
                  <a:pt x="225" y="147"/>
                  <a:pt x="229" y="151"/>
                  <a:pt x="234" y="155"/>
                </a:cubicBezTo>
                <a:cubicBezTo>
                  <a:pt x="231" y="158"/>
                  <a:pt x="228" y="160"/>
                  <a:pt x="225" y="163"/>
                </a:cubicBezTo>
                <a:cubicBezTo>
                  <a:pt x="223" y="164"/>
                  <a:pt x="221" y="166"/>
                  <a:pt x="220" y="167"/>
                </a:cubicBezTo>
                <a:cubicBezTo>
                  <a:pt x="220" y="163"/>
                  <a:pt x="220" y="159"/>
                  <a:pt x="220" y="155"/>
                </a:cubicBezTo>
                <a:cubicBezTo>
                  <a:pt x="220" y="151"/>
                  <a:pt x="220" y="148"/>
                  <a:pt x="220" y="144"/>
                </a:cubicBezTo>
                <a:close/>
                <a:moveTo>
                  <a:pt x="217" y="116"/>
                </a:moveTo>
                <a:cubicBezTo>
                  <a:pt x="216" y="103"/>
                  <a:pt x="214" y="90"/>
                  <a:pt x="210" y="78"/>
                </a:cubicBezTo>
                <a:cubicBezTo>
                  <a:pt x="225" y="75"/>
                  <a:pt x="238" y="74"/>
                  <a:pt x="249" y="76"/>
                </a:cubicBezTo>
                <a:cubicBezTo>
                  <a:pt x="260" y="77"/>
                  <a:pt x="267" y="81"/>
                  <a:pt x="271" y="86"/>
                </a:cubicBezTo>
                <a:cubicBezTo>
                  <a:pt x="275" y="93"/>
                  <a:pt x="274" y="100"/>
                  <a:pt x="270" y="110"/>
                </a:cubicBezTo>
                <a:cubicBezTo>
                  <a:pt x="265" y="120"/>
                  <a:pt x="258" y="130"/>
                  <a:pt x="248" y="141"/>
                </a:cubicBezTo>
                <a:cubicBezTo>
                  <a:pt x="239" y="132"/>
                  <a:pt x="228" y="124"/>
                  <a:pt x="217" y="116"/>
                </a:cubicBezTo>
                <a:close/>
                <a:moveTo>
                  <a:pt x="147" y="211"/>
                </a:moveTo>
                <a:cubicBezTo>
                  <a:pt x="138" y="207"/>
                  <a:pt x="130" y="202"/>
                  <a:pt x="121" y="198"/>
                </a:cubicBezTo>
                <a:cubicBezTo>
                  <a:pt x="112" y="192"/>
                  <a:pt x="103" y="187"/>
                  <a:pt x="97" y="183"/>
                </a:cubicBezTo>
                <a:cubicBezTo>
                  <a:pt x="96" y="174"/>
                  <a:pt x="96" y="165"/>
                  <a:pt x="96" y="155"/>
                </a:cubicBezTo>
                <a:cubicBezTo>
                  <a:pt x="96" y="145"/>
                  <a:pt x="96" y="135"/>
                  <a:pt x="97" y="127"/>
                </a:cubicBezTo>
                <a:cubicBezTo>
                  <a:pt x="104" y="122"/>
                  <a:pt x="112" y="118"/>
                  <a:pt x="121" y="112"/>
                </a:cubicBezTo>
                <a:cubicBezTo>
                  <a:pt x="130" y="108"/>
                  <a:pt x="138" y="103"/>
                  <a:pt x="147" y="99"/>
                </a:cubicBezTo>
                <a:cubicBezTo>
                  <a:pt x="156" y="103"/>
                  <a:pt x="164" y="108"/>
                  <a:pt x="172" y="112"/>
                </a:cubicBezTo>
                <a:cubicBezTo>
                  <a:pt x="181" y="117"/>
                  <a:pt x="189" y="122"/>
                  <a:pt x="197" y="127"/>
                </a:cubicBezTo>
                <a:cubicBezTo>
                  <a:pt x="198" y="135"/>
                  <a:pt x="198" y="145"/>
                  <a:pt x="198" y="155"/>
                </a:cubicBezTo>
                <a:cubicBezTo>
                  <a:pt x="198" y="165"/>
                  <a:pt x="198" y="175"/>
                  <a:pt x="197" y="183"/>
                </a:cubicBezTo>
                <a:cubicBezTo>
                  <a:pt x="190" y="188"/>
                  <a:pt x="182" y="193"/>
                  <a:pt x="173" y="198"/>
                </a:cubicBezTo>
                <a:cubicBezTo>
                  <a:pt x="165" y="202"/>
                  <a:pt x="156" y="206"/>
                  <a:pt x="147" y="211"/>
                </a:cubicBezTo>
                <a:close/>
                <a:moveTo>
                  <a:pt x="183" y="95"/>
                </a:moveTo>
                <a:cubicBezTo>
                  <a:pt x="180" y="93"/>
                  <a:pt x="176" y="91"/>
                  <a:pt x="172" y="89"/>
                </a:cubicBezTo>
                <a:cubicBezTo>
                  <a:pt x="179" y="87"/>
                  <a:pt x="185" y="85"/>
                  <a:pt x="190" y="83"/>
                </a:cubicBezTo>
                <a:cubicBezTo>
                  <a:pt x="192" y="89"/>
                  <a:pt x="193" y="95"/>
                  <a:pt x="194" y="101"/>
                </a:cubicBezTo>
                <a:cubicBezTo>
                  <a:pt x="191" y="99"/>
                  <a:pt x="187" y="97"/>
                  <a:pt x="183" y="95"/>
                </a:cubicBezTo>
                <a:close/>
                <a:moveTo>
                  <a:pt x="104" y="83"/>
                </a:moveTo>
                <a:cubicBezTo>
                  <a:pt x="110" y="85"/>
                  <a:pt x="115" y="87"/>
                  <a:pt x="121" y="89"/>
                </a:cubicBezTo>
                <a:cubicBezTo>
                  <a:pt x="118" y="91"/>
                  <a:pt x="114" y="93"/>
                  <a:pt x="111" y="95"/>
                </a:cubicBezTo>
                <a:cubicBezTo>
                  <a:pt x="107" y="97"/>
                  <a:pt x="103" y="99"/>
                  <a:pt x="100" y="101"/>
                </a:cubicBezTo>
                <a:cubicBezTo>
                  <a:pt x="101" y="95"/>
                  <a:pt x="102" y="89"/>
                  <a:pt x="104" y="83"/>
                </a:cubicBezTo>
                <a:close/>
                <a:moveTo>
                  <a:pt x="74" y="167"/>
                </a:moveTo>
                <a:cubicBezTo>
                  <a:pt x="69" y="163"/>
                  <a:pt x="64" y="159"/>
                  <a:pt x="60" y="155"/>
                </a:cubicBezTo>
                <a:cubicBezTo>
                  <a:pt x="65" y="151"/>
                  <a:pt x="69" y="147"/>
                  <a:pt x="74" y="143"/>
                </a:cubicBezTo>
                <a:cubicBezTo>
                  <a:pt x="74" y="147"/>
                  <a:pt x="74" y="151"/>
                  <a:pt x="74" y="155"/>
                </a:cubicBezTo>
                <a:cubicBezTo>
                  <a:pt x="74" y="159"/>
                  <a:pt x="74" y="163"/>
                  <a:pt x="74" y="167"/>
                </a:cubicBezTo>
                <a:close/>
                <a:moveTo>
                  <a:pt x="84" y="78"/>
                </a:moveTo>
                <a:cubicBezTo>
                  <a:pt x="80" y="90"/>
                  <a:pt x="78" y="103"/>
                  <a:pt x="77" y="116"/>
                </a:cubicBezTo>
                <a:cubicBezTo>
                  <a:pt x="65" y="124"/>
                  <a:pt x="55" y="132"/>
                  <a:pt x="46" y="141"/>
                </a:cubicBezTo>
                <a:cubicBezTo>
                  <a:pt x="36" y="130"/>
                  <a:pt x="28" y="120"/>
                  <a:pt x="24" y="110"/>
                </a:cubicBezTo>
                <a:cubicBezTo>
                  <a:pt x="19" y="100"/>
                  <a:pt x="19" y="93"/>
                  <a:pt x="23" y="86"/>
                </a:cubicBezTo>
                <a:cubicBezTo>
                  <a:pt x="26" y="81"/>
                  <a:pt x="34" y="77"/>
                  <a:pt x="45" y="75"/>
                </a:cubicBezTo>
                <a:cubicBezTo>
                  <a:pt x="48" y="75"/>
                  <a:pt x="52" y="75"/>
                  <a:pt x="56" y="75"/>
                </a:cubicBezTo>
                <a:cubicBezTo>
                  <a:pt x="64" y="75"/>
                  <a:pt x="73" y="76"/>
                  <a:pt x="84" y="78"/>
                </a:cubicBezTo>
                <a:close/>
                <a:moveTo>
                  <a:pt x="24" y="200"/>
                </a:moveTo>
                <a:cubicBezTo>
                  <a:pt x="28" y="190"/>
                  <a:pt x="36" y="180"/>
                  <a:pt x="46" y="169"/>
                </a:cubicBezTo>
                <a:cubicBezTo>
                  <a:pt x="55" y="178"/>
                  <a:pt x="65" y="186"/>
                  <a:pt x="77" y="194"/>
                </a:cubicBezTo>
                <a:cubicBezTo>
                  <a:pt x="78" y="207"/>
                  <a:pt x="80" y="220"/>
                  <a:pt x="84" y="232"/>
                </a:cubicBezTo>
                <a:cubicBezTo>
                  <a:pt x="69" y="235"/>
                  <a:pt x="56" y="236"/>
                  <a:pt x="45" y="235"/>
                </a:cubicBezTo>
                <a:cubicBezTo>
                  <a:pt x="34" y="233"/>
                  <a:pt x="27" y="229"/>
                  <a:pt x="23" y="223"/>
                </a:cubicBezTo>
                <a:cubicBezTo>
                  <a:pt x="19" y="217"/>
                  <a:pt x="20" y="210"/>
                  <a:pt x="24" y="200"/>
                </a:cubicBezTo>
                <a:close/>
                <a:moveTo>
                  <a:pt x="110" y="215"/>
                </a:moveTo>
                <a:cubicBezTo>
                  <a:pt x="114" y="217"/>
                  <a:pt x="117" y="219"/>
                  <a:pt x="121" y="221"/>
                </a:cubicBezTo>
                <a:cubicBezTo>
                  <a:pt x="115" y="223"/>
                  <a:pt x="109" y="225"/>
                  <a:pt x="103" y="227"/>
                </a:cubicBezTo>
                <a:cubicBezTo>
                  <a:pt x="102" y="221"/>
                  <a:pt x="101" y="215"/>
                  <a:pt x="100" y="209"/>
                </a:cubicBezTo>
                <a:cubicBezTo>
                  <a:pt x="103" y="211"/>
                  <a:pt x="107" y="213"/>
                  <a:pt x="110" y="215"/>
                </a:cubicBezTo>
                <a:close/>
                <a:moveTo>
                  <a:pt x="190" y="227"/>
                </a:moveTo>
                <a:cubicBezTo>
                  <a:pt x="185" y="225"/>
                  <a:pt x="179" y="223"/>
                  <a:pt x="172" y="221"/>
                </a:cubicBezTo>
                <a:cubicBezTo>
                  <a:pt x="176" y="219"/>
                  <a:pt x="180" y="217"/>
                  <a:pt x="183" y="215"/>
                </a:cubicBezTo>
                <a:cubicBezTo>
                  <a:pt x="187" y="213"/>
                  <a:pt x="191" y="211"/>
                  <a:pt x="194" y="209"/>
                </a:cubicBezTo>
                <a:cubicBezTo>
                  <a:pt x="193" y="216"/>
                  <a:pt x="192" y="221"/>
                  <a:pt x="190" y="227"/>
                </a:cubicBezTo>
                <a:close/>
                <a:moveTo>
                  <a:pt x="210" y="232"/>
                </a:moveTo>
                <a:cubicBezTo>
                  <a:pt x="213" y="220"/>
                  <a:pt x="216" y="207"/>
                  <a:pt x="217" y="194"/>
                </a:cubicBezTo>
                <a:cubicBezTo>
                  <a:pt x="228" y="186"/>
                  <a:pt x="239" y="178"/>
                  <a:pt x="248" y="169"/>
                </a:cubicBezTo>
                <a:cubicBezTo>
                  <a:pt x="258" y="180"/>
                  <a:pt x="265" y="190"/>
                  <a:pt x="270" y="200"/>
                </a:cubicBezTo>
                <a:cubicBezTo>
                  <a:pt x="274" y="210"/>
                  <a:pt x="274" y="218"/>
                  <a:pt x="271" y="224"/>
                </a:cubicBezTo>
                <a:cubicBezTo>
                  <a:pt x="267" y="229"/>
                  <a:pt x="260" y="233"/>
                  <a:pt x="249" y="235"/>
                </a:cubicBezTo>
                <a:cubicBezTo>
                  <a:pt x="246" y="235"/>
                  <a:pt x="242" y="235"/>
                  <a:pt x="238" y="235"/>
                </a:cubicBezTo>
                <a:cubicBezTo>
                  <a:pt x="230" y="235"/>
                  <a:pt x="221" y="234"/>
                  <a:pt x="210" y="2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7" name="Google Shape;6057;p25"/>
          <p:cNvSpPr/>
          <p:nvPr/>
        </p:nvSpPr>
        <p:spPr>
          <a:xfrm>
            <a:off x="2693988" y="1966913"/>
            <a:ext cx="298450" cy="185738"/>
          </a:xfrm>
          <a:custGeom>
            <a:rect b="b" l="l" r="r" t="t"/>
            <a:pathLst>
              <a:path extrusionOk="0" h="192" w="311">
                <a:moveTo>
                  <a:pt x="248" y="192"/>
                </a:moveTo>
                <a:cubicBezTo>
                  <a:pt x="248" y="192"/>
                  <a:pt x="248" y="192"/>
                  <a:pt x="248" y="192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32" y="189"/>
                  <a:pt x="0" y="156"/>
                  <a:pt x="0" y="115"/>
                </a:cubicBezTo>
                <a:cubicBezTo>
                  <a:pt x="0" y="73"/>
                  <a:pt x="35" y="38"/>
                  <a:pt x="78" y="38"/>
                </a:cubicBezTo>
                <a:cubicBezTo>
                  <a:pt x="84" y="38"/>
                  <a:pt x="90" y="39"/>
                  <a:pt x="96" y="40"/>
                </a:cubicBezTo>
                <a:cubicBezTo>
                  <a:pt x="109" y="16"/>
                  <a:pt x="135" y="0"/>
                  <a:pt x="165" y="0"/>
                </a:cubicBezTo>
                <a:cubicBezTo>
                  <a:pt x="204" y="0"/>
                  <a:pt x="236" y="28"/>
                  <a:pt x="241" y="65"/>
                </a:cubicBezTo>
                <a:cubicBezTo>
                  <a:pt x="243" y="65"/>
                  <a:pt x="245" y="65"/>
                  <a:pt x="247" y="65"/>
                </a:cubicBezTo>
                <a:cubicBezTo>
                  <a:pt x="282" y="65"/>
                  <a:pt x="311" y="93"/>
                  <a:pt x="311" y="128"/>
                </a:cubicBezTo>
                <a:cubicBezTo>
                  <a:pt x="311" y="163"/>
                  <a:pt x="283" y="191"/>
                  <a:pt x="248" y="192"/>
                </a:cubicBezTo>
                <a:close/>
                <a:moveTo>
                  <a:pt x="174" y="106"/>
                </a:moveTo>
                <a:cubicBezTo>
                  <a:pt x="174" y="106"/>
                  <a:pt x="174" y="90"/>
                  <a:pt x="174" y="70"/>
                </a:cubicBezTo>
                <a:cubicBezTo>
                  <a:pt x="174" y="66"/>
                  <a:pt x="171" y="62"/>
                  <a:pt x="165" y="62"/>
                </a:cubicBezTo>
                <a:cubicBezTo>
                  <a:pt x="160" y="62"/>
                  <a:pt x="153" y="62"/>
                  <a:pt x="148" y="62"/>
                </a:cubicBezTo>
                <a:cubicBezTo>
                  <a:pt x="139" y="62"/>
                  <a:pt x="138" y="66"/>
                  <a:pt x="138" y="70"/>
                </a:cubicBezTo>
                <a:cubicBezTo>
                  <a:pt x="138" y="89"/>
                  <a:pt x="138" y="106"/>
                  <a:pt x="138" y="106"/>
                </a:cubicBezTo>
                <a:cubicBezTo>
                  <a:pt x="138" y="106"/>
                  <a:pt x="125" y="106"/>
                  <a:pt x="114" y="106"/>
                </a:cubicBezTo>
                <a:cubicBezTo>
                  <a:pt x="107" y="106"/>
                  <a:pt x="103" y="110"/>
                  <a:pt x="108" y="117"/>
                </a:cubicBezTo>
                <a:cubicBezTo>
                  <a:pt x="118" y="134"/>
                  <a:pt x="132" y="154"/>
                  <a:pt x="147" y="172"/>
                </a:cubicBezTo>
                <a:cubicBezTo>
                  <a:pt x="154" y="181"/>
                  <a:pt x="160" y="179"/>
                  <a:pt x="166" y="171"/>
                </a:cubicBezTo>
                <a:cubicBezTo>
                  <a:pt x="181" y="154"/>
                  <a:pt x="194" y="135"/>
                  <a:pt x="203" y="119"/>
                </a:cubicBezTo>
                <a:cubicBezTo>
                  <a:pt x="208" y="113"/>
                  <a:pt x="205" y="107"/>
                  <a:pt x="197" y="106"/>
                </a:cubicBezTo>
                <a:cubicBezTo>
                  <a:pt x="187" y="106"/>
                  <a:pt x="174" y="106"/>
                  <a:pt x="174" y="10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8" name="Google Shape;6058;p25"/>
          <p:cNvSpPr/>
          <p:nvPr/>
        </p:nvSpPr>
        <p:spPr>
          <a:xfrm>
            <a:off x="5919788" y="1535113"/>
            <a:ext cx="306388" cy="233363"/>
          </a:xfrm>
          <a:custGeom>
            <a:rect b="b" l="l" r="r" t="t"/>
            <a:pathLst>
              <a:path extrusionOk="0" h="242" w="318">
                <a:moveTo>
                  <a:pt x="47" y="73"/>
                </a:moveTo>
                <a:cubicBezTo>
                  <a:pt x="63" y="73"/>
                  <a:pt x="79" y="141"/>
                  <a:pt x="87" y="141"/>
                </a:cubicBezTo>
                <a:cubicBezTo>
                  <a:pt x="95" y="141"/>
                  <a:pt x="131" y="0"/>
                  <a:pt x="146" y="0"/>
                </a:cubicBezTo>
                <a:cubicBezTo>
                  <a:pt x="168" y="0"/>
                  <a:pt x="194" y="181"/>
                  <a:pt x="205" y="182"/>
                </a:cubicBezTo>
                <a:cubicBezTo>
                  <a:pt x="217" y="182"/>
                  <a:pt x="247" y="57"/>
                  <a:pt x="265" y="74"/>
                </a:cubicBezTo>
                <a:cubicBezTo>
                  <a:pt x="283" y="91"/>
                  <a:pt x="283" y="108"/>
                  <a:pt x="318" y="134"/>
                </a:cubicBezTo>
                <a:cubicBezTo>
                  <a:pt x="285" y="139"/>
                  <a:pt x="273" y="111"/>
                  <a:pt x="265" y="114"/>
                </a:cubicBezTo>
                <a:cubicBezTo>
                  <a:pt x="257" y="117"/>
                  <a:pt x="221" y="212"/>
                  <a:pt x="199" y="242"/>
                </a:cubicBezTo>
                <a:cubicBezTo>
                  <a:pt x="185" y="242"/>
                  <a:pt x="159" y="62"/>
                  <a:pt x="144" y="62"/>
                </a:cubicBezTo>
                <a:cubicBezTo>
                  <a:pt x="129" y="62"/>
                  <a:pt x="98" y="180"/>
                  <a:pt x="88" y="180"/>
                </a:cubicBezTo>
                <a:cubicBezTo>
                  <a:pt x="78" y="180"/>
                  <a:pt x="53" y="125"/>
                  <a:pt x="44" y="125"/>
                </a:cubicBezTo>
                <a:cubicBezTo>
                  <a:pt x="36" y="125"/>
                  <a:pt x="17" y="176"/>
                  <a:pt x="9" y="176"/>
                </a:cubicBezTo>
                <a:cubicBezTo>
                  <a:pt x="0" y="176"/>
                  <a:pt x="30" y="73"/>
                  <a:pt x="47" y="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9" name="Google Shape;6059;p25"/>
          <p:cNvSpPr/>
          <p:nvPr/>
        </p:nvSpPr>
        <p:spPr>
          <a:xfrm>
            <a:off x="2693988" y="1501775"/>
            <a:ext cx="298450" cy="298450"/>
          </a:xfrm>
          <a:custGeom>
            <a:rect b="b" l="l" r="r" t="t"/>
            <a:pathLst>
              <a:path extrusionOk="0" h="310" w="311">
                <a:moveTo>
                  <a:pt x="304" y="310"/>
                </a:moveTo>
                <a:cubicBezTo>
                  <a:pt x="13" y="310"/>
                  <a:pt x="13" y="310"/>
                  <a:pt x="13" y="310"/>
                </a:cubicBezTo>
                <a:cubicBezTo>
                  <a:pt x="8" y="310"/>
                  <a:pt x="8" y="310"/>
                  <a:pt x="8" y="310"/>
                </a:cubicBezTo>
                <a:cubicBezTo>
                  <a:pt x="7" y="310"/>
                  <a:pt x="7" y="310"/>
                  <a:pt x="7" y="310"/>
                </a:cubicBezTo>
                <a:cubicBezTo>
                  <a:pt x="5" y="310"/>
                  <a:pt x="4" y="310"/>
                  <a:pt x="3" y="309"/>
                </a:cubicBezTo>
                <a:cubicBezTo>
                  <a:pt x="3" y="309"/>
                  <a:pt x="3" y="308"/>
                  <a:pt x="2" y="308"/>
                </a:cubicBezTo>
                <a:cubicBezTo>
                  <a:pt x="2" y="308"/>
                  <a:pt x="2" y="308"/>
                  <a:pt x="2" y="308"/>
                </a:cubicBezTo>
                <a:cubicBezTo>
                  <a:pt x="1" y="307"/>
                  <a:pt x="0" y="306"/>
                  <a:pt x="0" y="304"/>
                </a:cubicBezTo>
                <a:cubicBezTo>
                  <a:pt x="0" y="303"/>
                  <a:pt x="0" y="303"/>
                  <a:pt x="0" y="303"/>
                </a:cubicBezTo>
                <a:cubicBezTo>
                  <a:pt x="0" y="298"/>
                  <a:pt x="0" y="298"/>
                  <a:pt x="0" y="29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6" y="0"/>
                  <a:pt x="19" y="3"/>
                  <a:pt x="19" y="7"/>
                </a:cubicBezTo>
                <a:cubicBezTo>
                  <a:pt x="19" y="292"/>
                  <a:pt x="19" y="292"/>
                  <a:pt x="19" y="292"/>
                </a:cubicBezTo>
                <a:cubicBezTo>
                  <a:pt x="44" y="292"/>
                  <a:pt x="44" y="292"/>
                  <a:pt x="44" y="292"/>
                </a:cubicBezTo>
                <a:cubicBezTo>
                  <a:pt x="44" y="81"/>
                  <a:pt x="44" y="81"/>
                  <a:pt x="44" y="81"/>
                </a:cubicBezTo>
                <a:cubicBezTo>
                  <a:pt x="44" y="74"/>
                  <a:pt x="50" y="68"/>
                  <a:pt x="56" y="68"/>
                </a:cubicBezTo>
                <a:cubicBezTo>
                  <a:pt x="94" y="68"/>
                  <a:pt x="94" y="68"/>
                  <a:pt x="94" y="68"/>
                </a:cubicBezTo>
                <a:cubicBezTo>
                  <a:pt x="100" y="68"/>
                  <a:pt x="106" y="74"/>
                  <a:pt x="106" y="81"/>
                </a:cubicBezTo>
                <a:cubicBezTo>
                  <a:pt x="106" y="292"/>
                  <a:pt x="106" y="292"/>
                  <a:pt x="106" y="292"/>
                </a:cubicBezTo>
                <a:cubicBezTo>
                  <a:pt x="137" y="292"/>
                  <a:pt x="137" y="292"/>
                  <a:pt x="137" y="292"/>
                </a:cubicBezTo>
                <a:cubicBezTo>
                  <a:pt x="137" y="242"/>
                  <a:pt x="137" y="242"/>
                  <a:pt x="137" y="242"/>
                </a:cubicBezTo>
                <a:cubicBezTo>
                  <a:pt x="137" y="235"/>
                  <a:pt x="143" y="229"/>
                  <a:pt x="150" y="229"/>
                </a:cubicBezTo>
                <a:cubicBezTo>
                  <a:pt x="181" y="229"/>
                  <a:pt x="181" y="229"/>
                  <a:pt x="181" y="229"/>
                </a:cubicBezTo>
                <a:cubicBezTo>
                  <a:pt x="188" y="229"/>
                  <a:pt x="193" y="235"/>
                  <a:pt x="193" y="242"/>
                </a:cubicBezTo>
                <a:cubicBezTo>
                  <a:pt x="193" y="292"/>
                  <a:pt x="193" y="292"/>
                  <a:pt x="193" y="292"/>
                </a:cubicBezTo>
                <a:cubicBezTo>
                  <a:pt x="224" y="292"/>
                  <a:pt x="224" y="292"/>
                  <a:pt x="224" y="292"/>
                </a:cubicBezTo>
                <a:cubicBezTo>
                  <a:pt x="224" y="186"/>
                  <a:pt x="224" y="186"/>
                  <a:pt x="224" y="186"/>
                </a:cubicBezTo>
                <a:cubicBezTo>
                  <a:pt x="224" y="179"/>
                  <a:pt x="230" y="174"/>
                  <a:pt x="237" y="174"/>
                </a:cubicBezTo>
                <a:cubicBezTo>
                  <a:pt x="274" y="174"/>
                  <a:pt x="274" y="174"/>
                  <a:pt x="274" y="174"/>
                </a:cubicBezTo>
                <a:cubicBezTo>
                  <a:pt x="281" y="174"/>
                  <a:pt x="286" y="179"/>
                  <a:pt x="286" y="186"/>
                </a:cubicBezTo>
                <a:cubicBezTo>
                  <a:pt x="286" y="292"/>
                  <a:pt x="286" y="292"/>
                  <a:pt x="286" y="292"/>
                </a:cubicBezTo>
                <a:cubicBezTo>
                  <a:pt x="304" y="292"/>
                  <a:pt x="304" y="292"/>
                  <a:pt x="304" y="292"/>
                </a:cubicBezTo>
                <a:cubicBezTo>
                  <a:pt x="308" y="292"/>
                  <a:pt x="311" y="294"/>
                  <a:pt x="311" y="298"/>
                </a:cubicBezTo>
                <a:cubicBezTo>
                  <a:pt x="311" y="304"/>
                  <a:pt x="311" y="304"/>
                  <a:pt x="311" y="304"/>
                </a:cubicBezTo>
                <a:cubicBezTo>
                  <a:pt x="311" y="308"/>
                  <a:pt x="308" y="310"/>
                  <a:pt x="304" y="31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0" name="Google Shape;6060;p25"/>
          <p:cNvSpPr/>
          <p:nvPr/>
        </p:nvSpPr>
        <p:spPr>
          <a:xfrm>
            <a:off x="5948363" y="4694238"/>
            <a:ext cx="255588" cy="300038"/>
          </a:xfrm>
          <a:custGeom>
            <a:rect b="b" l="l" r="r" t="t"/>
            <a:pathLst>
              <a:path extrusionOk="0" h="311" w="265">
                <a:moveTo>
                  <a:pt x="251" y="94"/>
                </a:moveTo>
                <a:cubicBezTo>
                  <a:pt x="237" y="94"/>
                  <a:pt x="226" y="94"/>
                  <a:pt x="226" y="94"/>
                </a:cubicBezTo>
                <a:cubicBezTo>
                  <a:pt x="226" y="286"/>
                  <a:pt x="226" y="286"/>
                  <a:pt x="226" y="286"/>
                </a:cubicBezTo>
                <a:cubicBezTo>
                  <a:pt x="226" y="297"/>
                  <a:pt x="212" y="311"/>
                  <a:pt x="201" y="311"/>
                </a:cubicBezTo>
                <a:cubicBezTo>
                  <a:pt x="64" y="311"/>
                  <a:pt x="64" y="311"/>
                  <a:pt x="64" y="311"/>
                </a:cubicBezTo>
                <a:cubicBezTo>
                  <a:pt x="54" y="311"/>
                  <a:pt x="39" y="297"/>
                  <a:pt x="39" y="286"/>
                </a:cubicBezTo>
                <a:cubicBezTo>
                  <a:pt x="39" y="94"/>
                  <a:pt x="39" y="94"/>
                  <a:pt x="39" y="94"/>
                </a:cubicBezTo>
                <a:cubicBezTo>
                  <a:pt x="39" y="94"/>
                  <a:pt x="29" y="94"/>
                  <a:pt x="15" y="94"/>
                </a:cubicBezTo>
                <a:cubicBezTo>
                  <a:pt x="0" y="94"/>
                  <a:pt x="3" y="86"/>
                  <a:pt x="8" y="81"/>
                </a:cubicBezTo>
                <a:cubicBezTo>
                  <a:pt x="33" y="56"/>
                  <a:pt x="33" y="56"/>
                  <a:pt x="33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39"/>
                  <a:pt x="70" y="39"/>
                  <a:pt x="70" y="39"/>
                </a:cubicBezTo>
                <a:cubicBezTo>
                  <a:pt x="70" y="18"/>
                  <a:pt x="87" y="0"/>
                  <a:pt x="109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8" y="0"/>
                  <a:pt x="195" y="16"/>
                  <a:pt x="195" y="38"/>
                </a:cubicBezTo>
                <a:cubicBezTo>
                  <a:pt x="195" y="56"/>
                  <a:pt x="195" y="56"/>
                  <a:pt x="195" y="56"/>
                </a:cubicBezTo>
                <a:cubicBezTo>
                  <a:pt x="232" y="56"/>
                  <a:pt x="232" y="56"/>
                  <a:pt x="232" y="56"/>
                </a:cubicBezTo>
                <a:cubicBezTo>
                  <a:pt x="232" y="56"/>
                  <a:pt x="251" y="75"/>
                  <a:pt x="257" y="81"/>
                </a:cubicBezTo>
                <a:cubicBezTo>
                  <a:pt x="263" y="87"/>
                  <a:pt x="265" y="94"/>
                  <a:pt x="251" y="94"/>
                </a:cubicBezTo>
                <a:close/>
                <a:moveTo>
                  <a:pt x="164" y="38"/>
                </a:moveTo>
                <a:cubicBezTo>
                  <a:pt x="164" y="27"/>
                  <a:pt x="156" y="19"/>
                  <a:pt x="145" y="19"/>
                </a:cubicBezTo>
                <a:cubicBezTo>
                  <a:pt x="120" y="19"/>
                  <a:pt x="120" y="19"/>
                  <a:pt x="120" y="19"/>
                </a:cubicBezTo>
                <a:cubicBezTo>
                  <a:pt x="109" y="19"/>
                  <a:pt x="102" y="27"/>
                  <a:pt x="102" y="38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38"/>
                  <a:pt x="164" y="38"/>
                  <a:pt x="164" y="38"/>
                </a:cubicBezTo>
                <a:close/>
                <a:moveTo>
                  <a:pt x="201" y="94"/>
                </a:moveTo>
                <a:cubicBezTo>
                  <a:pt x="64" y="94"/>
                  <a:pt x="64" y="94"/>
                  <a:pt x="64" y="94"/>
                </a:cubicBezTo>
                <a:cubicBezTo>
                  <a:pt x="64" y="274"/>
                  <a:pt x="64" y="274"/>
                  <a:pt x="64" y="274"/>
                </a:cubicBezTo>
                <a:cubicBezTo>
                  <a:pt x="64" y="279"/>
                  <a:pt x="71" y="286"/>
                  <a:pt x="77" y="286"/>
                </a:cubicBezTo>
                <a:cubicBezTo>
                  <a:pt x="189" y="286"/>
                  <a:pt x="189" y="286"/>
                  <a:pt x="189" y="286"/>
                </a:cubicBezTo>
                <a:cubicBezTo>
                  <a:pt x="194" y="286"/>
                  <a:pt x="201" y="279"/>
                  <a:pt x="201" y="274"/>
                </a:cubicBezTo>
                <a:cubicBezTo>
                  <a:pt x="201" y="94"/>
                  <a:pt x="201" y="94"/>
                  <a:pt x="201" y="94"/>
                </a:cubicBezTo>
                <a:close/>
                <a:moveTo>
                  <a:pt x="157" y="274"/>
                </a:moveTo>
                <a:cubicBezTo>
                  <a:pt x="152" y="274"/>
                  <a:pt x="145" y="267"/>
                  <a:pt x="145" y="261"/>
                </a:cubicBezTo>
                <a:cubicBezTo>
                  <a:pt x="145" y="125"/>
                  <a:pt x="145" y="125"/>
                  <a:pt x="145" y="125"/>
                </a:cubicBezTo>
                <a:cubicBezTo>
                  <a:pt x="145" y="119"/>
                  <a:pt x="152" y="112"/>
                  <a:pt x="157" y="112"/>
                </a:cubicBezTo>
                <a:cubicBezTo>
                  <a:pt x="163" y="112"/>
                  <a:pt x="170" y="119"/>
                  <a:pt x="170" y="125"/>
                </a:cubicBezTo>
                <a:cubicBezTo>
                  <a:pt x="170" y="125"/>
                  <a:pt x="166" y="262"/>
                  <a:pt x="170" y="263"/>
                </a:cubicBezTo>
                <a:cubicBezTo>
                  <a:pt x="170" y="268"/>
                  <a:pt x="163" y="274"/>
                  <a:pt x="157" y="274"/>
                </a:cubicBezTo>
                <a:close/>
                <a:moveTo>
                  <a:pt x="108" y="274"/>
                </a:moveTo>
                <a:cubicBezTo>
                  <a:pt x="102" y="274"/>
                  <a:pt x="95" y="267"/>
                  <a:pt x="95" y="261"/>
                </a:cubicBezTo>
                <a:cubicBezTo>
                  <a:pt x="95" y="125"/>
                  <a:pt x="95" y="125"/>
                  <a:pt x="95" y="125"/>
                </a:cubicBezTo>
                <a:cubicBezTo>
                  <a:pt x="95" y="119"/>
                  <a:pt x="102" y="112"/>
                  <a:pt x="108" y="112"/>
                </a:cubicBezTo>
                <a:cubicBezTo>
                  <a:pt x="113" y="112"/>
                  <a:pt x="120" y="119"/>
                  <a:pt x="120" y="125"/>
                </a:cubicBezTo>
                <a:cubicBezTo>
                  <a:pt x="120" y="261"/>
                  <a:pt x="120" y="261"/>
                  <a:pt x="120" y="261"/>
                </a:cubicBezTo>
                <a:cubicBezTo>
                  <a:pt x="120" y="267"/>
                  <a:pt x="113" y="274"/>
                  <a:pt x="108" y="27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1" name="Google Shape;6061;p25"/>
          <p:cNvSpPr/>
          <p:nvPr/>
        </p:nvSpPr>
        <p:spPr>
          <a:xfrm>
            <a:off x="5926138" y="558800"/>
            <a:ext cx="300038" cy="300038"/>
          </a:xfrm>
          <a:custGeom>
            <a:rect b="b" l="l" r="r" t="t"/>
            <a:pathLst>
              <a:path extrusionOk="0" h="311" w="311">
                <a:moveTo>
                  <a:pt x="156" y="311"/>
                </a:moveTo>
                <a:cubicBezTo>
                  <a:pt x="70" y="311"/>
                  <a:pt x="0" y="241"/>
                  <a:pt x="0" y="155"/>
                </a:cubicBezTo>
                <a:cubicBezTo>
                  <a:pt x="0" y="70"/>
                  <a:pt x="70" y="0"/>
                  <a:pt x="156" y="0"/>
                </a:cubicBezTo>
                <a:cubicBezTo>
                  <a:pt x="241" y="0"/>
                  <a:pt x="311" y="70"/>
                  <a:pt x="311" y="155"/>
                </a:cubicBezTo>
                <a:cubicBezTo>
                  <a:pt x="311" y="241"/>
                  <a:pt x="241" y="311"/>
                  <a:pt x="156" y="311"/>
                </a:cubicBezTo>
                <a:close/>
                <a:moveTo>
                  <a:pt x="229" y="89"/>
                </a:moveTo>
                <a:cubicBezTo>
                  <a:pt x="227" y="87"/>
                  <a:pt x="227" y="87"/>
                  <a:pt x="227" y="87"/>
                </a:cubicBezTo>
                <a:cubicBezTo>
                  <a:pt x="222" y="82"/>
                  <a:pt x="209" y="78"/>
                  <a:pt x="203" y="83"/>
                </a:cubicBezTo>
                <a:cubicBezTo>
                  <a:pt x="159" y="127"/>
                  <a:pt x="159" y="127"/>
                  <a:pt x="159" y="127"/>
                </a:cubicBezTo>
                <a:cubicBezTo>
                  <a:pt x="114" y="88"/>
                  <a:pt x="114" y="88"/>
                  <a:pt x="114" y="88"/>
                </a:cubicBezTo>
                <a:cubicBezTo>
                  <a:pt x="109" y="83"/>
                  <a:pt x="100" y="78"/>
                  <a:pt x="95" y="83"/>
                </a:cubicBezTo>
                <a:cubicBezTo>
                  <a:pt x="85" y="93"/>
                  <a:pt x="85" y="93"/>
                  <a:pt x="85" y="93"/>
                </a:cubicBezTo>
                <a:cubicBezTo>
                  <a:pt x="80" y="98"/>
                  <a:pt x="80" y="108"/>
                  <a:pt x="85" y="112"/>
                </a:cubicBezTo>
                <a:cubicBezTo>
                  <a:pt x="129" y="156"/>
                  <a:pt x="129" y="156"/>
                  <a:pt x="129" y="156"/>
                </a:cubicBezTo>
                <a:cubicBezTo>
                  <a:pt x="85" y="200"/>
                  <a:pt x="85" y="200"/>
                  <a:pt x="85" y="200"/>
                </a:cubicBezTo>
                <a:cubicBezTo>
                  <a:pt x="80" y="205"/>
                  <a:pt x="85" y="216"/>
                  <a:pt x="90" y="220"/>
                </a:cubicBezTo>
                <a:cubicBezTo>
                  <a:pt x="95" y="224"/>
                  <a:pt x="100" y="228"/>
                  <a:pt x="104" y="229"/>
                </a:cubicBezTo>
                <a:cubicBezTo>
                  <a:pt x="109" y="231"/>
                  <a:pt x="114" y="229"/>
                  <a:pt x="119" y="225"/>
                </a:cubicBezTo>
                <a:cubicBezTo>
                  <a:pt x="159" y="186"/>
                  <a:pt x="159" y="186"/>
                  <a:pt x="159" y="186"/>
                </a:cubicBezTo>
                <a:cubicBezTo>
                  <a:pt x="203" y="225"/>
                  <a:pt x="203" y="225"/>
                  <a:pt x="203" y="225"/>
                </a:cubicBezTo>
                <a:cubicBezTo>
                  <a:pt x="209" y="229"/>
                  <a:pt x="218" y="229"/>
                  <a:pt x="223" y="225"/>
                </a:cubicBezTo>
                <a:cubicBezTo>
                  <a:pt x="233" y="215"/>
                  <a:pt x="233" y="215"/>
                  <a:pt x="233" y="215"/>
                </a:cubicBezTo>
                <a:cubicBezTo>
                  <a:pt x="237" y="211"/>
                  <a:pt x="239" y="201"/>
                  <a:pt x="228" y="190"/>
                </a:cubicBezTo>
                <a:cubicBezTo>
                  <a:pt x="189" y="156"/>
                  <a:pt x="189" y="156"/>
                  <a:pt x="189" y="156"/>
                </a:cubicBezTo>
                <a:cubicBezTo>
                  <a:pt x="233" y="112"/>
                  <a:pt x="233" y="112"/>
                  <a:pt x="233" y="112"/>
                </a:cubicBezTo>
                <a:cubicBezTo>
                  <a:pt x="237" y="108"/>
                  <a:pt x="235" y="94"/>
                  <a:pt x="229" y="8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2" name="Google Shape;6062;p25"/>
          <p:cNvSpPr/>
          <p:nvPr/>
        </p:nvSpPr>
        <p:spPr>
          <a:xfrm>
            <a:off x="5462588" y="3760788"/>
            <a:ext cx="287338" cy="304800"/>
          </a:xfrm>
          <a:custGeom>
            <a:rect b="b" l="l" r="r" t="t"/>
            <a:pathLst>
              <a:path extrusionOk="0" h="316" w="298">
                <a:moveTo>
                  <a:pt x="236" y="253"/>
                </a:moveTo>
                <a:cubicBezTo>
                  <a:pt x="194" y="278"/>
                  <a:pt x="160" y="276"/>
                  <a:pt x="156" y="274"/>
                </a:cubicBezTo>
                <a:cubicBezTo>
                  <a:pt x="156" y="274"/>
                  <a:pt x="156" y="274"/>
                  <a:pt x="156" y="274"/>
                </a:cubicBezTo>
                <a:cubicBezTo>
                  <a:pt x="156" y="274"/>
                  <a:pt x="156" y="274"/>
                  <a:pt x="156" y="274"/>
                </a:cubicBezTo>
                <a:cubicBezTo>
                  <a:pt x="156" y="276"/>
                  <a:pt x="156" y="285"/>
                  <a:pt x="155" y="301"/>
                </a:cubicBezTo>
                <a:cubicBezTo>
                  <a:pt x="156" y="315"/>
                  <a:pt x="152" y="316"/>
                  <a:pt x="142" y="308"/>
                </a:cubicBezTo>
                <a:cubicBezTo>
                  <a:pt x="121" y="283"/>
                  <a:pt x="74" y="246"/>
                  <a:pt x="74" y="246"/>
                </a:cubicBezTo>
                <a:cubicBezTo>
                  <a:pt x="74" y="246"/>
                  <a:pt x="124" y="212"/>
                  <a:pt x="142" y="190"/>
                </a:cubicBezTo>
                <a:cubicBezTo>
                  <a:pt x="153" y="180"/>
                  <a:pt x="155" y="179"/>
                  <a:pt x="156" y="197"/>
                </a:cubicBezTo>
                <a:cubicBezTo>
                  <a:pt x="157" y="210"/>
                  <a:pt x="156" y="225"/>
                  <a:pt x="156" y="225"/>
                </a:cubicBezTo>
                <a:cubicBezTo>
                  <a:pt x="156" y="225"/>
                  <a:pt x="179" y="234"/>
                  <a:pt x="217" y="218"/>
                </a:cubicBezTo>
                <a:cubicBezTo>
                  <a:pt x="254" y="201"/>
                  <a:pt x="280" y="150"/>
                  <a:pt x="284" y="134"/>
                </a:cubicBezTo>
                <a:cubicBezTo>
                  <a:pt x="285" y="125"/>
                  <a:pt x="297" y="107"/>
                  <a:pt x="298" y="134"/>
                </a:cubicBezTo>
                <a:cubicBezTo>
                  <a:pt x="298" y="179"/>
                  <a:pt x="281" y="226"/>
                  <a:pt x="236" y="253"/>
                </a:cubicBezTo>
                <a:close/>
                <a:moveTo>
                  <a:pt x="156" y="126"/>
                </a:moveTo>
                <a:cubicBezTo>
                  <a:pt x="145" y="135"/>
                  <a:pt x="143" y="137"/>
                  <a:pt x="142" y="119"/>
                </a:cubicBezTo>
                <a:cubicBezTo>
                  <a:pt x="141" y="106"/>
                  <a:pt x="142" y="91"/>
                  <a:pt x="142" y="91"/>
                </a:cubicBezTo>
                <a:cubicBezTo>
                  <a:pt x="142" y="90"/>
                  <a:pt x="119" y="82"/>
                  <a:pt x="81" y="98"/>
                </a:cubicBezTo>
                <a:cubicBezTo>
                  <a:pt x="43" y="114"/>
                  <a:pt x="18" y="165"/>
                  <a:pt x="13" y="181"/>
                </a:cubicBezTo>
                <a:cubicBezTo>
                  <a:pt x="13" y="191"/>
                  <a:pt x="1" y="208"/>
                  <a:pt x="0" y="181"/>
                </a:cubicBezTo>
                <a:cubicBezTo>
                  <a:pt x="0" y="136"/>
                  <a:pt x="17" y="89"/>
                  <a:pt x="62" y="62"/>
                </a:cubicBezTo>
                <a:cubicBezTo>
                  <a:pt x="103" y="37"/>
                  <a:pt x="138" y="40"/>
                  <a:pt x="142" y="41"/>
                </a:cubicBezTo>
                <a:cubicBezTo>
                  <a:pt x="142" y="42"/>
                  <a:pt x="142" y="42"/>
                  <a:pt x="142" y="41"/>
                </a:cubicBezTo>
                <a:cubicBezTo>
                  <a:pt x="142" y="41"/>
                  <a:pt x="142" y="41"/>
                  <a:pt x="142" y="41"/>
                </a:cubicBezTo>
                <a:cubicBezTo>
                  <a:pt x="141" y="39"/>
                  <a:pt x="142" y="31"/>
                  <a:pt x="142" y="15"/>
                </a:cubicBezTo>
                <a:cubicBezTo>
                  <a:pt x="142" y="0"/>
                  <a:pt x="146" y="0"/>
                  <a:pt x="156" y="7"/>
                </a:cubicBezTo>
                <a:cubicBezTo>
                  <a:pt x="177" y="32"/>
                  <a:pt x="224" y="70"/>
                  <a:pt x="224" y="70"/>
                </a:cubicBezTo>
                <a:cubicBezTo>
                  <a:pt x="224" y="70"/>
                  <a:pt x="174" y="104"/>
                  <a:pt x="156" y="1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3" name="Google Shape;6063;p25"/>
          <p:cNvSpPr/>
          <p:nvPr/>
        </p:nvSpPr>
        <p:spPr>
          <a:xfrm>
            <a:off x="2689225" y="4700588"/>
            <a:ext cx="307975" cy="288925"/>
          </a:xfrm>
          <a:custGeom>
            <a:rect b="b" l="l" r="r" t="t"/>
            <a:pathLst>
              <a:path extrusionOk="0" h="298" w="319">
                <a:moveTo>
                  <a:pt x="311" y="131"/>
                </a:moveTo>
                <a:cubicBezTo>
                  <a:pt x="289" y="156"/>
                  <a:pt x="250" y="198"/>
                  <a:pt x="250" y="198"/>
                </a:cubicBezTo>
                <a:cubicBezTo>
                  <a:pt x="250" y="198"/>
                  <a:pt x="257" y="244"/>
                  <a:pt x="260" y="275"/>
                </a:cubicBezTo>
                <a:cubicBezTo>
                  <a:pt x="262" y="291"/>
                  <a:pt x="250" y="298"/>
                  <a:pt x="236" y="291"/>
                </a:cubicBezTo>
                <a:cubicBezTo>
                  <a:pt x="210" y="279"/>
                  <a:pt x="170" y="260"/>
                  <a:pt x="161" y="256"/>
                </a:cubicBezTo>
                <a:cubicBezTo>
                  <a:pt x="152" y="260"/>
                  <a:pt x="111" y="279"/>
                  <a:pt x="84" y="291"/>
                </a:cubicBezTo>
                <a:cubicBezTo>
                  <a:pt x="70" y="297"/>
                  <a:pt x="58" y="290"/>
                  <a:pt x="60" y="274"/>
                </a:cubicBezTo>
                <a:cubicBezTo>
                  <a:pt x="63" y="243"/>
                  <a:pt x="70" y="198"/>
                  <a:pt x="70" y="198"/>
                </a:cubicBezTo>
                <a:cubicBezTo>
                  <a:pt x="70" y="198"/>
                  <a:pt x="30" y="156"/>
                  <a:pt x="8" y="131"/>
                </a:cubicBezTo>
                <a:cubicBezTo>
                  <a:pt x="0" y="122"/>
                  <a:pt x="5" y="109"/>
                  <a:pt x="21" y="106"/>
                </a:cubicBezTo>
                <a:cubicBezTo>
                  <a:pt x="52" y="101"/>
                  <a:pt x="102" y="92"/>
                  <a:pt x="102" y="92"/>
                </a:cubicBezTo>
                <a:cubicBezTo>
                  <a:pt x="102" y="92"/>
                  <a:pt x="128" y="45"/>
                  <a:pt x="145" y="17"/>
                </a:cubicBezTo>
                <a:cubicBezTo>
                  <a:pt x="155" y="0"/>
                  <a:pt x="161" y="2"/>
                  <a:pt x="162" y="2"/>
                </a:cubicBezTo>
                <a:cubicBezTo>
                  <a:pt x="165" y="3"/>
                  <a:pt x="170" y="6"/>
                  <a:pt x="176" y="17"/>
                </a:cubicBezTo>
                <a:cubicBezTo>
                  <a:pt x="192" y="45"/>
                  <a:pt x="219" y="92"/>
                  <a:pt x="219" y="92"/>
                </a:cubicBezTo>
                <a:cubicBezTo>
                  <a:pt x="219" y="92"/>
                  <a:pt x="268" y="101"/>
                  <a:pt x="299" y="107"/>
                </a:cubicBezTo>
                <a:cubicBezTo>
                  <a:pt x="314" y="109"/>
                  <a:pt x="319" y="122"/>
                  <a:pt x="311" y="1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4" name="Google Shape;6064;p25"/>
          <p:cNvSpPr/>
          <p:nvPr/>
        </p:nvSpPr>
        <p:spPr>
          <a:xfrm>
            <a:off x="836613" y="2830513"/>
            <a:ext cx="300038" cy="300038"/>
          </a:xfrm>
          <a:custGeom>
            <a:rect b="b" l="l" r="r" t="t"/>
            <a:pathLst>
              <a:path extrusionOk="0" h="311" w="311">
                <a:moveTo>
                  <a:pt x="156" y="311"/>
                </a:moveTo>
                <a:cubicBezTo>
                  <a:pt x="70" y="311"/>
                  <a:pt x="0" y="241"/>
                  <a:pt x="0" y="156"/>
                </a:cubicBezTo>
                <a:cubicBezTo>
                  <a:pt x="0" y="70"/>
                  <a:pt x="70" y="0"/>
                  <a:pt x="156" y="0"/>
                </a:cubicBezTo>
                <a:cubicBezTo>
                  <a:pt x="241" y="0"/>
                  <a:pt x="311" y="70"/>
                  <a:pt x="311" y="156"/>
                </a:cubicBezTo>
                <a:cubicBezTo>
                  <a:pt x="311" y="241"/>
                  <a:pt x="241" y="311"/>
                  <a:pt x="156" y="311"/>
                </a:cubicBezTo>
                <a:close/>
                <a:moveTo>
                  <a:pt x="284" y="177"/>
                </a:moveTo>
                <a:cubicBezTo>
                  <a:pt x="243" y="175"/>
                  <a:pt x="243" y="175"/>
                  <a:pt x="243" y="175"/>
                </a:cubicBezTo>
                <a:cubicBezTo>
                  <a:pt x="243" y="176"/>
                  <a:pt x="243" y="177"/>
                  <a:pt x="242" y="178"/>
                </a:cubicBezTo>
                <a:cubicBezTo>
                  <a:pt x="283" y="183"/>
                  <a:pt x="283" y="183"/>
                  <a:pt x="283" y="183"/>
                </a:cubicBezTo>
                <a:cubicBezTo>
                  <a:pt x="284" y="181"/>
                  <a:pt x="284" y="179"/>
                  <a:pt x="284" y="177"/>
                </a:cubicBezTo>
                <a:close/>
                <a:moveTo>
                  <a:pt x="196" y="280"/>
                </a:moveTo>
                <a:cubicBezTo>
                  <a:pt x="238" y="266"/>
                  <a:pt x="271" y="231"/>
                  <a:pt x="282" y="188"/>
                </a:cubicBezTo>
                <a:cubicBezTo>
                  <a:pt x="241" y="182"/>
                  <a:pt x="241" y="182"/>
                  <a:pt x="241" y="182"/>
                </a:cubicBezTo>
                <a:cubicBezTo>
                  <a:pt x="239" y="187"/>
                  <a:pt x="237" y="190"/>
                  <a:pt x="234" y="193"/>
                </a:cubicBezTo>
                <a:cubicBezTo>
                  <a:pt x="224" y="206"/>
                  <a:pt x="194" y="212"/>
                  <a:pt x="184" y="214"/>
                </a:cubicBezTo>
                <a:cubicBezTo>
                  <a:pt x="198" y="219"/>
                  <a:pt x="196" y="258"/>
                  <a:pt x="196" y="280"/>
                </a:cubicBezTo>
                <a:close/>
                <a:moveTo>
                  <a:pt x="175" y="240"/>
                </a:moveTo>
                <a:cubicBezTo>
                  <a:pt x="175" y="241"/>
                  <a:pt x="175" y="270"/>
                  <a:pt x="175" y="285"/>
                </a:cubicBezTo>
                <a:cubicBezTo>
                  <a:pt x="178" y="284"/>
                  <a:pt x="180" y="284"/>
                  <a:pt x="182" y="283"/>
                </a:cubicBezTo>
                <a:cubicBezTo>
                  <a:pt x="182" y="240"/>
                  <a:pt x="182" y="240"/>
                  <a:pt x="182" y="240"/>
                </a:cubicBezTo>
                <a:cubicBezTo>
                  <a:pt x="182" y="240"/>
                  <a:pt x="182" y="234"/>
                  <a:pt x="179" y="234"/>
                </a:cubicBezTo>
                <a:cubicBezTo>
                  <a:pt x="175" y="234"/>
                  <a:pt x="175" y="238"/>
                  <a:pt x="175" y="240"/>
                </a:cubicBezTo>
                <a:close/>
                <a:moveTo>
                  <a:pt x="155" y="286"/>
                </a:moveTo>
                <a:cubicBezTo>
                  <a:pt x="155" y="286"/>
                  <a:pt x="155" y="286"/>
                  <a:pt x="156" y="286"/>
                </a:cubicBezTo>
                <a:cubicBezTo>
                  <a:pt x="158" y="286"/>
                  <a:pt x="160" y="286"/>
                  <a:pt x="162" y="286"/>
                </a:cubicBezTo>
                <a:cubicBezTo>
                  <a:pt x="162" y="274"/>
                  <a:pt x="162" y="243"/>
                  <a:pt x="162" y="240"/>
                </a:cubicBezTo>
                <a:cubicBezTo>
                  <a:pt x="162" y="236"/>
                  <a:pt x="161" y="233"/>
                  <a:pt x="158" y="233"/>
                </a:cubicBezTo>
                <a:cubicBezTo>
                  <a:pt x="156" y="233"/>
                  <a:pt x="155" y="236"/>
                  <a:pt x="155" y="240"/>
                </a:cubicBezTo>
                <a:cubicBezTo>
                  <a:pt x="155" y="245"/>
                  <a:pt x="155" y="273"/>
                  <a:pt x="155" y="286"/>
                </a:cubicBezTo>
                <a:close/>
                <a:moveTo>
                  <a:pt x="135" y="240"/>
                </a:moveTo>
                <a:cubicBezTo>
                  <a:pt x="135" y="284"/>
                  <a:pt x="135" y="284"/>
                  <a:pt x="135" y="284"/>
                </a:cubicBezTo>
                <a:cubicBezTo>
                  <a:pt x="137" y="285"/>
                  <a:pt x="139" y="285"/>
                  <a:pt x="141" y="285"/>
                </a:cubicBezTo>
                <a:cubicBezTo>
                  <a:pt x="141" y="240"/>
                  <a:pt x="141" y="240"/>
                  <a:pt x="141" y="240"/>
                </a:cubicBezTo>
                <a:cubicBezTo>
                  <a:pt x="141" y="240"/>
                  <a:pt x="142" y="233"/>
                  <a:pt x="138" y="233"/>
                </a:cubicBezTo>
                <a:cubicBezTo>
                  <a:pt x="134" y="233"/>
                  <a:pt x="135" y="240"/>
                  <a:pt x="135" y="240"/>
                </a:cubicBezTo>
                <a:close/>
                <a:moveTo>
                  <a:pt x="122" y="282"/>
                </a:moveTo>
                <a:cubicBezTo>
                  <a:pt x="122" y="250"/>
                  <a:pt x="122" y="250"/>
                  <a:pt x="122" y="250"/>
                </a:cubicBezTo>
                <a:cubicBezTo>
                  <a:pt x="122" y="250"/>
                  <a:pt x="102" y="256"/>
                  <a:pt x="91" y="248"/>
                </a:cubicBezTo>
                <a:cubicBezTo>
                  <a:pt x="79" y="239"/>
                  <a:pt x="80" y="229"/>
                  <a:pt x="73" y="223"/>
                </a:cubicBezTo>
                <a:cubicBezTo>
                  <a:pt x="66" y="216"/>
                  <a:pt x="63" y="212"/>
                  <a:pt x="57" y="210"/>
                </a:cubicBezTo>
                <a:cubicBezTo>
                  <a:pt x="62" y="206"/>
                  <a:pt x="71" y="203"/>
                  <a:pt x="79" y="211"/>
                </a:cubicBezTo>
                <a:cubicBezTo>
                  <a:pt x="88" y="219"/>
                  <a:pt x="91" y="229"/>
                  <a:pt x="100" y="232"/>
                </a:cubicBezTo>
                <a:cubicBezTo>
                  <a:pt x="108" y="234"/>
                  <a:pt x="120" y="231"/>
                  <a:pt x="124" y="230"/>
                </a:cubicBezTo>
                <a:cubicBezTo>
                  <a:pt x="124" y="220"/>
                  <a:pt x="131" y="216"/>
                  <a:pt x="131" y="216"/>
                </a:cubicBezTo>
                <a:cubicBezTo>
                  <a:pt x="134" y="214"/>
                  <a:pt x="134" y="214"/>
                  <a:pt x="134" y="214"/>
                </a:cubicBezTo>
                <a:cubicBezTo>
                  <a:pt x="134" y="214"/>
                  <a:pt x="104" y="212"/>
                  <a:pt x="85" y="194"/>
                </a:cubicBezTo>
                <a:cubicBezTo>
                  <a:pt x="81" y="191"/>
                  <a:pt x="78" y="186"/>
                  <a:pt x="75" y="182"/>
                </a:cubicBezTo>
                <a:cubicBezTo>
                  <a:pt x="29" y="188"/>
                  <a:pt x="29" y="188"/>
                  <a:pt x="29" y="188"/>
                </a:cubicBezTo>
                <a:cubicBezTo>
                  <a:pt x="41" y="234"/>
                  <a:pt x="77" y="270"/>
                  <a:pt x="122" y="282"/>
                </a:cubicBezTo>
                <a:close/>
                <a:moveTo>
                  <a:pt x="28" y="184"/>
                </a:moveTo>
                <a:cubicBezTo>
                  <a:pt x="73" y="178"/>
                  <a:pt x="73" y="178"/>
                  <a:pt x="73" y="178"/>
                </a:cubicBezTo>
                <a:cubicBezTo>
                  <a:pt x="73" y="177"/>
                  <a:pt x="72" y="176"/>
                  <a:pt x="72" y="175"/>
                </a:cubicBezTo>
                <a:cubicBezTo>
                  <a:pt x="27" y="177"/>
                  <a:pt x="27" y="177"/>
                  <a:pt x="27" y="177"/>
                </a:cubicBezTo>
                <a:cubicBezTo>
                  <a:pt x="27" y="179"/>
                  <a:pt x="28" y="182"/>
                  <a:pt x="28" y="184"/>
                </a:cubicBezTo>
                <a:close/>
                <a:moveTo>
                  <a:pt x="156" y="25"/>
                </a:moveTo>
                <a:cubicBezTo>
                  <a:pt x="84" y="25"/>
                  <a:pt x="25" y="84"/>
                  <a:pt x="25" y="156"/>
                </a:cubicBezTo>
                <a:cubicBezTo>
                  <a:pt x="25" y="161"/>
                  <a:pt x="26" y="167"/>
                  <a:pt x="26" y="173"/>
                </a:cubicBezTo>
                <a:cubicBezTo>
                  <a:pt x="70" y="171"/>
                  <a:pt x="70" y="171"/>
                  <a:pt x="70" y="171"/>
                </a:cubicBezTo>
                <a:cubicBezTo>
                  <a:pt x="66" y="157"/>
                  <a:pt x="66" y="142"/>
                  <a:pt x="67" y="132"/>
                </a:cubicBezTo>
                <a:cubicBezTo>
                  <a:pt x="69" y="117"/>
                  <a:pt x="82" y="104"/>
                  <a:pt x="82" y="104"/>
                </a:cubicBezTo>
                <a:cubicBezTo>
                  <a:pt x="82" y="104"/>
                  <a:pt x="72" y="84"/>
                  <a:pt x="84" y="65"/>
                </a:cubicBezTo>
                <a:cubicBezTo>
                  <a:pt x="106" y="66"/>
                  <a:pt x="122" y="82"/>
                  <a:pt x="122" y="82"/>
                </a:cubicBezTo>
                <a:cubicBezTo>
                  <a:pt x="122" y="82"/>
                  <a:pt x="130" y="76"/>
                  <a:pt x="156" y="76"/>
                </a:cubicBezTo>
                <a:cubicBezTo>
                  <a:pt x="183" y="76"/>
                  <a:pt x="191" y="80"/>
                  <a:pt x="191" y="80"/>
                </a:cubicBezTo>
                <a:cubicBezTo>
                  <a:pt x="191" y="80"/>
                  <a:pt x="202" y="66"/>
                  <a:pt x="226" y="66"/>
                </a:cubicBezTo>
                <a:cubicBezTo>
                  <a:pt x="238" y="82"/>
                  <a:pt x="231" y="102"/>
                  <a:pt x="231" y="102"/>
                </a:cubicBezTo>
                <a:cubicBezTo>
                  <a:pt x="231" y="102"/>
                  <a:pt x="247" y="114"/>
                  <a:pt x="248" y="136"/>
                </a:cubicBezTo>
                <a:cubicBezTo>
                  <a:pt x="248" y="148"/>
                  <a:pt x="247" y="160"/>
                  <a:pt x="244" y="171"/>
                </a:cubicBezTo>
                <a:cubicBezTo>
                  <a:pt x="285" y="172"/>
                  <a:pt x="285" y="172"/>
                  <a:pt x="285" y="172"/>
                </a:cubicBezTo>
                <a:cubicBezTo>
                  <a:pt x="286" y="167"/>
                  <a:pt x="286" y="161"/>
                  <a:pt x="286" y="156"/>
                </a:cubicBezTo>
                <a:cubicBezTo>
                  <a:pt x="286" y="84"/>
                  <a:pt x="228" y="25"/>
                  <a:pt x="156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5" name="Google Shape;6065;p25"/>
          <p:cNvSpPr/>
          <p:nvPr/>
        </p:nvSpPr>
        <p:spPr>
          <a:xfrm>
            <a:off x="3167063" y="4240213"/>
            <a:ext cx="300038" cy="298450"/>
          </a:xfrm>
          <a:custGeom>
            <a:rect b="b" l="l" r="r" t="t"/>
            <a:pathLst>
              <a:path extrusionOk="0" h="310" w="311">
                <a:moveTo>
                  <a:pt x="156" y="310"/>
                </a:moveTo>
                <a:cubicBezTo>
                  <a:pt x="142" y="310"/>
                  <a:pt x="129" y="308"/>
                  <a:pt x="117" y="305"/>
                </a:cubicBezTo>
                <a:cubicBezTo>
                  <a:pt x="120" y="299"/>
                  <a:pt x="124" y="292"/>
                  <a:pt x="127" y="284"/>
                </a:cubicBezTo>
                <a:cubicBezTo>
                  <a:pt x="130" y="273"/>
                  <a:pt x="138" y="247"/>
                  <a:pt x="140" y="234"/>
                </a:cubicBezTo>
                <a:cubicBezTo>
                  <a:pt x="169" y="270"/>
                  <a:pt x="218" y="249"/>
                  <a:pt x="235" y="232"/>
                </a:cubicBezTo>
                <a:cubicBezTo>
                  <a:pt x="252" y="214"/>
                  <a:pt x="267" y="183"/>
                  <a:pt x="267" y="153"/>
                </a:cubicBezTo>
                <a:cubicBezTo>
                  <a:pt x="273" y="75"/>
                  <a:pt x="203" y="39"/>
                  <a:pt x="138" y="52"/>
                </a:cubicBezTo>
                <a:cubicBezTo>
                  <a:pt x="109" y="57"/>
                  <a:pt x="72" y="80"/>
                  <a:pt x="58" y="114"/>
                </a:cubicBezTo>
                <a:cubicBezTo>
                  <a:pt x="34" y="178"/>
                  <a:pt x="69" y="210"/>
                  <a:pt x="86" y="213"/>
                </a:cubicBezTo>
                <a:cubicBezTo>
                  <a:pt x="92" y="212"/>
                  <a:pt x="91" y="206"/>
                  <a:pt x="93" y="199"/>
                </a:cubicBezTo>
                <a:cubicBezTo>
                  <a:pt x="96" y="193"/>
                  <a:pt x="94" y="190"/>
                  <a:pt x="91" y="187"/>
                </a:cubicBezTo>
                <a:cubicBezTo>
                  <a:pt x="57" y="128"/>
                  <a:pt x="118" y="62"/>
                  <a:pt x="181" y="80"/>
                </a:cubicBezTo>
                <a:cubicBezTo>
                  <a:pt x="244" y="98"/>
                  <a:pt x="226" y="164"/>
                  <a:pt x="224" y="174"/>
                </a:cubicBezTo>
                <a:cubicBezTo>
                  <a:pt x="222" y="183"/>
                  <a:pt x="217" y="204"/>
                  <a:pt x="197" y="220"/>
                </a:cubicBezTo>
                <a:cubicBezTo>
                  <a:pt x="167" y="237"/>
                  <a:pt x="140" y="211"/>
                  <a:pt x="156" y="179"/>
                </a:cubicBezTo>
                <a:cubicBezTo>
                  <a:pt x="161" y="162"/>
                  <a:pt x="182" y="107"/>
                  <a:pt x="137" y="113"/>
                </a:cubicBezTo>
                <a:cubicBezTo>
                  <a:pt x="121" y="117"/>
                  <a:pt x="112" y="143"/>
                  <a:pt x="112" y="152"/>
                </a:cubicBezTo>
                <a:cubicBezTo>
                  <a:pt x="112" y="158"/>
                  <a:pt x="109" y="172"/>
                  <a:pt x="118" y="180"/>
                </a:cubicBezTo>
                <a:cubicBezTo>
                  <a:pt x="116" y="191"/>
                  <a:pt x="101" y="248"/>
                  <a:pt x="95" y="277"/>
                </a:cubicBezTo>
                <a:cubicBezTo>
                  <a:pt x="95" y="285"/>
                  <a:pt x="95" y="292"/>
                  <a:pt x="95" y="298"/>
                </a:cubicBezTo>
                <a:cubicBezTo>
                  <a:pt x="39" y="274"/>
                  <a:pt x="0" y="219"/>
                  <a:pt x="0" y="155"/>
                </a:cubicBezTo>
                <a:cubicBezTo>
                  <a:pt x="0" y="69"/>
                  <a:pt x="70" y="0"/>
                  <a:pt x="156" y="0"/>
                </a:cubicBezTo>
                <a:cubicBezTo>
                  <a:pt x="241" y="0"/>
                  <a:pt x="311" y="69"/>
                  <a:pt x="311" y="155"/>
                </a:cubicBezTo>
                <a:cubicBezTo>
                  <a:pt x="311" y="241"/>
                  <a:pt x="241" y="310"/>
                  <a:pt x="156" y="31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6" name="Google Shape;6066;p25"/>
          <p:cNvSpPr/>
          <p:nvPr/>
        </p:nvSpPr>
        <p:spPr>
          <a:xfrm>
            <a:off x="1309688" y="123825"/>
            <a:ext cx="290513" cy="300038"/>
          </a:xfrm>
          <a:custGeom>
            <a:rect b="b" l="l" r="r" t="t"/>
            <a:pathLst>
              <a:path extrusionOk="0" h="311" w="300">
                <a:moveTo>
                  <a:pt x="298" y="157"/>
                </a:moveTo>
                <a:cubicBezTo>
                  <a:pt x="295" y="167"/>
                  <a:pt x="282" y="175"/>
                  <a:pt x="289" y="182"/>
                </a:cubicBezTo>
                <a:cubicBezTo>
                  <a:pt x="297" y="190"/>
                  <a:pt x="294" y="205"/>
                  <a:pt x="287" y="212"/>
                </a:cubicBezTo>
                <a:cubicBezTo>
                  <a:pt x="280" y="220"/>
                  <a:pt x="289" y="229"/>
                  <a:pt x="290" y="239"/>
                </a:cubicBezTo>
                <a:cubicBezTo>
                  <a:pt x="291" y="250"/>
                  <a:pt x="284" y="253"/>
                  <a:pt x="277" y="259"/>
                </a:cubicBezTo>
                <a:cubicBezTo>
                  <a:pt x="270" y="265"/>
                  <a:pt x="277" y="266"/>
                  <a:pt x="273" y="284"/>
                </a:cubicBezTo>
                <a:cubicBezTo>
                  <a:pt x="268" y="302"/>
                  <a:pt x="240" y="311"/>
                  <a:pt x="197" y="311"/>
                </a:cubicBezTo>
                <a:cubicBezTo>
                  <a:pt x="155" y="311"/>
                  <a:pt x="73" y="293"/>
                  <a:pt x="73" y="293"/>
                </a:cubicBezTo>
                <a:cubicBezTo>
                  <a:pt x="73" y="167"/>
                  <a:pt x="73" y="167"/>
                  <a:pt x="73" y="167"/>
                </a:cubicBezTo>
                <a:cubicBezTo>
                  <a:pt x="73" y="167"/>
                  <a:pt x="99" y="174"/>
                  <a:pt x="110" y="142"/>
                </a:cubicBezTo>
                <a:cubicBezTo>
                  <a:pt x="124" y="126"/>
                  <a:pt x="125" y="108"/>
                  <a:pt x="129" y="98"/>
                </a:cubicBezTo>
                <a:cubicBezTo>
                  <a:pt x="133" y="89"/>
                  <a:pt x="148" y="74"/>
                  <a:pt x="156" y="69"/>
                </a:cubicBezTo>
                <a:cubicBezTo>
                  <a:pt x="174" y="59"/>
                  <a:pt x="172" y="3"/>
                  <a:pt x="172" y="3"/>
                </a:cubicBezTo>
                <a:cubicBezTo>
                  <a:pt x="172" y="3"/>
                  <a:pt x="172" y="1"/>
                  <a:pt x="187" y="1"/>
                </a:cubicBezTo>
                <a:cubicBezTo>
                  <a:pt x="201" y="0"/>
                  <a:pt x="226" y="32"/>
                  <a:pt x="212" y="64"/>
                </a:cubicBezTo>
                <a:cubicBezTo>
                  <a:pt x="193" y="102"/>
                  <a:pt x="190" y="120"/>
                  <a:pt x="195" y="123"/>
                </a:cubicBezTo>
                <a:cubicBezTo>
                  <a:pt x="199" y="125"/>
                  <a:pt x="241" y="123"/>
                  <a:pt x="262" y="124"/>
                </a:cubicBezTo>
                <a:cubicBezTo>
                  <a:pt x="283" y="125"/>
                  <a:pt x="300" y="147"/>
                  <a:pt x="298" y="157"/>
                </a:cubicBezTo>
                <a:close/>
                <a:moveTo>
                  <a:pt x="40" y="301"/>
                </a:moveTo>
                <a:cubicBezTo>
                  <a:pt x="24" y="301"/>
                  <a:pt x="24" y="301"/>
                  <a:pt x="24" y="301"/>
                </a:cubicBezTo>
                <a:cubicBezTo>
                  <a:pt x="11" y="301"/>
                  <a:pt x="0" y="293"/>
                  <a:pt x="0" y="282"/>
                </a:cubicBezTo>
                <a:cubicBezTo>
                  <a:pt x="0" y="181"/>
                  <a:pt x="0" y="181"/>
                  <a:pt x="0" y="181"/>
                </a:cubicBezTo>
                <a:cubicBezTo>
                  <a:pt x="0" y="171"/>
                  <a:pt x="11" y="163"/>
                  <a:pt x="24" y="163"/>
                </a:cubicBezTo>
                <a:cubicBezTo>
                  <a:pt x="40" y="163"/>
                  <a:pt x="40" y="163"/>
                  <a:pt x="40" y="163"/>
                </a:cubicBezTo>
                <a:cubicBezTo>
                  <a:pt x="53" y="163"/>
                  <a:pt x="64" y="171"/>
                  <a:pt x="64" y="181"/>
                </a:cubicBezTo>
                <a:cubicBezTo>
                  <a:pt x="64" y="282"/>
                  <a:pt x="64" y="282"/>
                  <a:pt x="64" y="282"/>
                </a:cubicBezTo>
                <a:cubicBezTo>
                  <a:pt x="64" y="293"/>
                  <a:pt x="53" y="301"/>
                  <a:pt x="40" y="30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7" name="Google Shape;6067;p25"/>
          <p:cNvSpPr/>
          <p:nvPr/>
        </p:nvSpPr>
        <p:spPr>
          <a:xfrm>
            <a:off x="2292350" y="3762375"/>
            <a:ext cx="192088" cy="300038"/>
          </a:xfrm>
          <a:custGeom>
            <a:rect b="b" l="l" r="r" t="t"/>
            <a:pathLst>
              <a:path extrusionOk="0" h="311" w="200">
                <a:moveTo>
                  <a:pt x="195" y="277"/>
                </a:moveTo>
                <a:cubicBezTo>
                  <a:pt x="175" y="277"/>
                  <a:pt x="117" y="277"/>
                  <a:pt x="117" y="277"/>
                </a:cubicBezTo>
                <a:cubicBezTo>
                  <a:pt x="117" y="277"/>
                  <a:pt x="121" y="296"/>
                  <a:pt x="122" y="306"/>
                </a:cubicBezTo>
                <a:cubicBezTo>
                  <a:pt x="123" y="309"/>
                  <a:pt x="122" y="311"/>
                  <a:pt x="118" y="311"/>
                </a:cubicBezTo>
                <a:cubicBezTo>
                  <a:pt x="112" y="311"/>
                  <a:pt x="104" y="311"/>
                  <a:pt x="101" y="311"/>
                </a:cubicBezTo>
                <a:cubicBezTo>
                  <a:pt x="101" y="311"/>
                  <a:pt x="100" y="311"/>
                  <a:pt x="100" y="311"/>
                </a:cubicBezTo>
                <a:cubicBezTo>
                  <a:pt x="97" y="311"/>
                  <a:pt x="88" y="311"/>
                  <a:pt x="82" y="311"/>
                </a:cubicBezTo>
                <a:cubicBezTo>
                  <a:pt x="79" y="311"/>
                  <a:pt x="77" y="309"/>
                  <a:pt x="78" y="306"/>
                </a:cubicBezTo>
                <a:cubicBezTo>
                  <a:pt x="80" y="296"/>
                  <a:pt x="83" y="277"/>
                  <a:pt x="83" y="277"/>
                </a:cubicBezTo>
                <a:cubicBezTo>
                  <a:pt x="83" y="277"/>
                  <a:pt x="25" y="277"/>
                  <a:pt x="5" y="277"/>
                </a:cubicBezTo>
                <a:cubicBezTo>
                  <a:pt x="1" y="277"/>
                  <a:pt x="0" y="274"/>
                  <a:pt x="1" y="271"/>
                </a:cubicBezTo>
                <a:cubicBezTo>
                  <a:pt x="12" y="251"/>
                  <a:pt x="43" y="194"/>
                  <a:pt x="43" y="194"/>
                </a:cubicBezTo>
                <a:cubicBezTo>
                  <a:pt x="43" y="194"/>
                  <a:pt x="33" y="194"/>
                  <a:pt x="26" y="194"/>
                </a:cubicBezTo>
                <a:cubicBezTo>
                  <a:pt x="22" y="194"/>
                  <a:pt x="22" y="191"/>
                  <a:pt x="23" y="189"/>
                </a:cubicBezTo>
                <a:cubicBezTo>
                  <a:pt x="32" y="171"/>
                  <a:pt x="65" y="108"/>
                  <a:pt x="65" y="108"/>
                </a:cubicBezTo>
                <a:cubicBezTo>
                  <a:pt x="65" y="108"/>
                  <a:pt x="53" y="108"/>
                  <a:pt x="46" y="108"/>
                </a:cubicBezTo>
                <a:cubicBezTo>
                  <a:pt x="44" y="108"/>
                  <a:pt x="43" y="107"/>
                  <a:pt x="44" y="105"/>
                </a:cubicBezTo>
                <a:cubicBezTo>
                  <a:pt x="54" y="87"/>
                  <a:pt x="93" y="15"/>
                  <a:pt x="100" y="3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1"/>
                  <a:pt x="100" y="1"/>
                </a:cubicBezTo>
                <a:cubicBezTo>
                  <a:pt x="101" y="1"/>
                  <a:pt x="101" y="0"/>
                  <a:pt x="101" y="0"/>
                </a:cubicBezTo>
                <a:cubicBezTo>
                  <a:pt x="101" y="3"/>
                  <a:pt x="101" y="3"/>
                  <a:pt x="101" y="3"/>
                </a:cubicBezTo>
                <a:cubicBezTo>
                  <a:pt x="108" y="15"/>
                  <a:pt x="147" y="87"/>
                  <a:pt x="156" y="105"/>
                </a:cubicBezTo>
                <a:cubicBezTo>
                  <a:pt x="157" y="107"/>
                  <a:pt x="156" y="108"/>
                  <a:pt x="154" y="108"/>
                </a:cubicBezTo>
                <a:cubicBezTo>
                  <a:pt x="147" y="108"/>
                  <a:pt x="135" y="108"/>
                  <a:pt x="135" y="108"/>
                </a:cubicBezTo>
                <a:cubicBezTo>
                  <a:pt x="135" y="108"/>
                  <a:pt x="168" y="171"/>
                  <a:pt x="177" y="189"/>
                </a:cubicBezTo>
                <a:cubicBezTo>
                  <a:pt x="178" y="191"/>
                  <a:pt x="178" y="194"/>
                  <a:pt x="174" y="194"/>
                </a:cubicBezTo>
                <a:cubicBezTo>
                  <a:pt x="167" y="194"/>
                  <a:pt x="157" y="194"/>
                  <a:pt x="157" y="194"/>
                </a:cubicBezTo>
                <a:cubicBezTo>
                  <a:pt x="157" y="194"/>
                  <a:pt x="188" y="251"/>
                  <a:pt x="199" y="271"/>
                </a:cubicBezTo>
                <a:cubicBezTo>
                  <a:pt x="200" y="274"/>
                  <a:pt x="199" y="277"/>
                  <a:pt x="195" y="27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8" name="Google Shape;6068;p25"/>
          <p:cNvSpPr/>
          <p:nvPr/>
        </p:nvSpPr>
        <p:spPr>
          <a:xfrm>
            <a:off x="2332038" y="1025525"/>
            <a:ext cx="112713" cy="300038"/>
          </a:xfrm>
          <a:custGeom>
            <a:rect b="b" l="l" r="r" t="t"/>
            <a:pathLst>
              <a:path extrusionOk="0" h="311" w="118">
                <a:moveTo>
                  <a:pt x="69" y="154"/>
                </a:moveTo>
                <a:cubicBezTo>
                  <a:pt x="69" y="294"/>
                  <a:pt x="69" y="294"/>
                  <a:pt x="69" y="294"/>
                </a:cubicBezTo>
                <a:cubicBezTo>
                  <a:pt x="103" y="295"/>
                  <a:pt x="112" y="304"/>
                  <a:pt x="112" y="311"/>
                </a:cubicBezTo>
                <a:cubicBezTo>
                  <a:pt x="105" y="311"/>
                  <a:pt x="13" y="311"/>
                  <a:pt x="4" y="311"/>
                </a:cubicBezTo>
                <a:cubicBezTo>
                  <a:pt x="4" y="302"/>
                  <a:pt x="14" y="295"/>
                  <a:pt x="50" y="293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36" y="150"/>
                  <a:pt x="23" y="138"/>
                  <a:pt x="14" y="120"/>
                </a:cubicBezTo>
                <a:cubicBezTo>
                  <a:pt x="5" y="102"/>
                  <a:pt x="0" y="78"/>
                  <a:pt x="0" y="52"/>
                </a:cubicBezTo>
                <a:cubicBezTo>
                  <a:pt x="0" y="33"/>
                  <a:pt x="8" y="0"/>
                  <a:pt x="8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0" y="0"/>
                  <a:pt x="118" y="33"/>
                  <a:pt x="118" y="52"/>
                </a:cubicBezTo>
                <a:cubicBezTo>
                  <a:pt x="118" y="103"/>
                  <a:pt x="97" y="146"/>
                  <a:pt x="69" y="154"/>
                </a:cubicBezTo>
                <a:close/>
                <a:moveTo>
                  <a:pt x="103" y="7"/>
                </a:moveTo>
                <a:cubicBezTo>
                  <a:pt x="15" y="7"/>
                  <a:pt x="15" y="7"/>
                  <a:pt x="15" y="7"/>
                </a:cubicBezTo>
                <a:cubicBezTo>
                  <a:pt x="15" y="7"/>
                  <a:pt x="7" y="37"/>
                  <a:pt x="7" y="54"/>
                </a:cubicBezTo>
                <a:cubicBezTo>
                  <a:pt x="7" y="70"/>
                  <a:pt x="9" y="84"/>
                  <a:pt x="13" y="96"/>
                </a:cubicBezTo>
                <a:cubicBezTo>
                  <a:pt x="25" y="139"/>
                  <a:pt x="74" y="40"/>
                  <a:pt x="103" y="104"/>
                </a:cubicBezTo>
                <a:cubicBezTo>
                  <a:pt x="108" y="89"/>
                  <a:pt x="111" y="73"/>
                  <a:pt x="111" y="54"/>
                </a:cubicBezTo>
                <a:cubicBezTo>
                  <a:pt x="111" y="37"/>
                  <a:pt x="103" y="7"/>
                  <a:pt x="103" y="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9" name="Google Shape;6069;p25"/>
          <p:cNvSpPr/>
          <p:nvPr/>
        </p:nvSpPr>
        <p:spPr>
          <a:xfrm>
            <a:off x="5962650" y="1897063"/>
            <a:ext cx="260350" cy="315913"/>
          </a:xfrm>
          <a:custGeom>
            <a:rect b="b" l="l" r="r" t="t"/>
            <a:pathLst>
              <a:path extrusionOk="0" h="327" w="269">
                <a:moveTo>
                  <a:pt x="187" y="174"/>
                </a:moveTo>
                <a:cubicBezTo>
                  <a:pt x="146" y="209"/>
                  <a:pt x="120" y="211"/>
                  <a:pt x="106" y="216"/>
                </a:cubicBezTo>
                <a:cubicBezTo>
                  <a:pt x="107" y="193"/>
                  <a:pt x="88" y="183"/>
                  <a:pt x="70" y="196"/>
                </a:cubicBezTo>
                <a:cubicBezTo>
                  <a:pt x="68" y="182"/>
                  <a:pt x="57" y="159"/>
                  <a:pt x="64" y="106"/>
                </a:cubicBezTo>
                <a:cubicBezTo>
                  <a:pt x="75" y="0"/>
                  <a:pt x="157" y="6"/>
                  <a:pt x="189" y="24"/>
                </a:cubicBezTo>
                <a:cubicBezTo>
                  <a:pt x="221" y="43"/>
                  <a:pt x="269" y="108"/>
                  <a:pt x="187" y="174"/>
                </a:cubicBezTo>
                <a:close/>
                <a:moveTo>
                  <a:pt x="65" y="211"/>
                </a:moveTo>
                <a:cubicBezTo>
                  <a:pt x="75" y="194"/>
                  <a:pt x="85" y="192"/>
                  <a:pt x="92" y="196"/>
                </a:cubicBezTo>
                <a:cubicBezTo>
                  <a:pt x="99" y="200"/>
                  <a:pt x="105" y="209"/>
                  <a:pt x="95" y="227"/>
                </a:cubicBezTo>
                <a:cubicBezTo>
                  <a:pt x="88" y="238"/>
                  <a:pt x="66" y="269"/>
                  <a:pt x="52" y="287"/>
                </a:cubicBezTo>
                <a:cubicBezTo>
                  <a:pt x="55" y="287"/>
                  <a:pt x="57" y="288"/>
                  <a:pt x="59" y="289"/>
                </a:cubicBezTo>
                <a:cubicBezTo>
                  <a:pt x="69" y="295"/>
                  <a:pt x="72" y="307"/>
                  <a:pt x="67" y="315"/>
                </a:cubicBezTo>
                <a:cubicBezTo>
                  <a:pt x="62" y="324"/>
                  <a:pt x="50" y="327"/>
                  <a:pt x="41" y="321"/>
                </a:cubicBezTo>
                <a:cubicBezTo>
                  <a:pt x="35" y="318"/>
                  <a:pt x="31" y="313"/>
                  <a:pt x="31" y="307"/>
                </a:cubicBezTo>
                <a:cubicBezTo>
                  <a:pt x="25" y="309"/>
                  <a:pt x="19" y="309"/>
                  <a:pt x="13" y="305"/>
                </a:cubicBezTo>
                <a:cubicBezTo>
                  <a:pt x="3" y="300"/>
                  <a:pt x="0" y="288"/>
                  <a:pt x="5" y="279"/>
                </a:cubicBezTo>
                <a:cubicBezTo>
                  <a:pt x="10" y="270"/>
                  <a:pt x="22" y="268"/>
                  <a:pt x="31" y="273"/>
                </a:cubicBezTo>
                <a:cubicBezTo>
                  <a:pt x="34" y="274"/>
                  <a:pt x="35" y="276"/>
                  <a:pt x="37" y="278"/>
                </a:cubicBezTo>
                <a:cubicBezTo>
                  <a:pt x="45" y="257"/>
                  <a:pt x="59" y="222"/>
                  <a:pt x="65" y="21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0" name="Google Shape;6070;p25"/>
          <p:cNvSpPr/>
          <p:nvPr/>
        </p:nvSpPr>
        <p:spPr>
          <a:xfrm>
            <a:off x="1773238" y="1025525"/>
            <a:ext cx="300038" cy="300038"/>
          </a:xfrm>
          <a:custGeom>
            <a:rect b="b" l="l" r="r" t="t"/>
            <a:pathLst>
              <a:path extrusionOk="0" h="311" w="311">
                <a:moveTo>
                  <a:pt x="156" y="311"/>
                </a:moveTo>
                <a:cubicBezTo>
                  <a:pt x="70" y="311"/>
                  <a:pt x="0" y="241"/>
                  <a:pt x="0" y="155"/>
                </a:cubicBezTo>
                <a:cubicBezTo>
                  <a:pt x="0" y="70"/>
                  <a:pt x="70" y="0"/>
                  <a:pt x="156" y="0"/>
                </a:cubicBezTo>
                <a:cubicBezTo>
                  <a:pt x="241" y="0"/>
                  <a:pt x="311" y="70"/>
                  <a:pt x="311" y="155"/>
                </a:cubicBezTo>
                <a:cubicBezTo>
                  <a:pt x="311" y="241"/>
                  <a:pt x="241" y="311"/>
                  <a:pt x="156" y="311"/>
                </a:cubicBezTo>
                <a:close/>
                <a:moveTo>
                  <a:pt x="227" y="252"/>
                </a:moveTo>
                <a:cubicBezTo>
                  <a:pt x="156" y="181"/>
                  <a:pt x="156" y="181"/>
                  <a:pt x="156" y="181"/>
                </a:cubicBezTo>
                <a:cubicBezTo>
                  <a:pt x="85" y="252"/>
                  <a:pt x="85" y="252"/>
                  <a:pt x="85" y="252"/>
                </a:cubicBezTo>
                <a:cubicBezTo>
                  <a:pt x="104" y="267"/>
                  <a:pt x="129" y="276"/>
                  <a:pt x="156" y="276"/>
                </a:cubicBezTo>
                <a:cubicBezTo>
                  <a:pt x="182" y="276"/>
                  <a:pt x="207" y="267"/>
                  <a:pt x="227" y="252"/>
                </a:cubicBezTo>
                <a:close/>
                <a:moveTo>
                  <a:pt x="36" y="155"/>
                </a:moveTo>
                <a:cubicBezTo>
                  <a:pt x="36" y="182"/>
                  <a:pt x="44" y="207"/>
                  <a:pt x="59" y="227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59" y="84"/>
                  <a:pt x="59" y="84"/>
                  <a:pt x="59" y="84"/>
                </a:cubicBezTo>
                <a:cubicBezTo>
                  <a:pt x="44" y="104"/>
                  <a:pt x="36" y="129"/>
                  <a:pt x="36" y="155"/>
                </a:cubicBezTo>
                <a:close/>
                <a:moveTo>
                  <a:pt x="85" y="59"/>
                </a:moveTo>
                <a:cubicBezTo>
                  <a:pt x="156" y="130"/>
                  <a:pt x="156" y="130"/>
                  <a:pt x="156" y="130"/>
                </a:cubicBezTo>
                <a:cubicBezTo>
                  <a:pt x="227" y="59"/>
                  <a:pt x="227" y="59"/>
                  <a:pt x="227" y="59"/>
                </a:cubicBezTo>
                <a:cubicBezTo>
                  <a:pt x="207" y="44"/>
                  <a:pt x="182" y="35"/>
                  <a:pt x="156" y="35"/>
                </a:cubicBezTo>
                <a:cubicBezTo>
                  <a:pt x="129" y="35"/>
                  <a:pt x="104" y="44"/>
                  <a:pt x="85" y="59"/>
                </a:cubicBezTo>
                <a:close/>
                <a:moveTo>
                  <a:pt x="252" y="84"/>
                </a:moveTo>
                <a:cubicBezTo>
                  <a:pt x="181" y="155"/>
                  <a:pt x="181" y="155"/>
                  <a:pt x="181" y="155"/>
                </a:cubicBezTo>
                <a:cubicBezTo>
                  <a:pt x="252" y="227"/>
                  <a:pt x="252" y="227"/>
                  <a:pt x="252" y="227"/>
                </a:cubicBezTo>
                <a:cubicBezTo>
                  <a:pt x="267" y="207"/>
                  <a:pt x="276" y="182"/>
                  <a:pt x="276" y="155"/>
                </a:cubicBezTo>
                <a:cubicBezTo>
                  <a:pt x="276" y="129"/>
                  <a:pt x="267" y="104"/>
                  <a:pt x="252" y="8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1" name="Google Shape;6071;p25"/>
          <p:cNvSpPr/>
          <p:nvPr/>
        </p:nvSpPr>
        <p:spPr>
          <a:xfrm>
            <a:off x="5473700" y="4240213"/>
            <a:ext cx="263525" cy="298450"/>
          </a:xfrm>
          <a:custGeom>
            <a:rect b="b" l="l" r="r" t="t"/>
            <a:pathLst>
              <a:path extrusionOk="0" h="310" w="272">
                <a:moveTo>
                  <a:pt x="262" y="310"/>
                </a:moveTo>
                <a:cubicBezTo>
                  <a:pt x="10" y="310"/>
                  <a:pt x="10" y="310"/>
                  <a:pt x="10" y="310"/>
                </a:cubicBezTo>
                <a:cubicBezTo>
                  <a:pt x="4" y="310"/>
                  <a:pt x="0" y="306"/>
                  <a:pt x="0" y="300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4" y="0"/>
                  <a:pt x="10" y="0"/>
                </a:cubicBezTo>
                <a:cubicBezTo>
                  <a:pt x="262" y="0"/>
                  <a:pt x="262" y="0"/>
                  <a:pt x="262" y="0"/>
                </a:cubicBezTo>
                <a:cubicBezTo>
                  <a:pt x="267" y="0"/>
                  <a:pt x="272" y="4"/>
                  <a:pt x="272" y="9"/>
                </a:cubicBezTo>
                <a:cubicBezTo>
                  <a:pt x="272" y="300"/>
                  <a:pt x="272" y="300"/>
                  <a:pt x="272" y="300"/>
                </a:cubicBezTo>
                <a:cubicBezTo>
                  <a:pt x="272" y="306"/>
                  <a:pt x="267" y="310"/>
                  <a:pt x="262" y="310"/>
                </a:cubicBezTo>
                <a:close/>
                <a:moveTo>
                  <a:pt x="29" y="25"/>
                </a:moveTo>
                <a:cubicBezTo>
                  <a:pt x="24" y="25"/>
                  <a:pt x="19" y="30"/>
                  <a:pt x="19" y="35"/>
                </a:cubicBezTo>
                <a:cubicBezTo>
                  <a:pt x="19" y="40"/>
                  <a:pt x="24" y="45"/>
                  <a:pt x="29" y="45"/>
                </a:cubicBezTo>
                <a:cubicBezTo>
                  <a:pt x="34" y="45"/>
                  <a:pt x="39" y="40"/>
                  <a:pt x="39" y="35"/>
                </a:cubicBezTo>
                <a:cubicBezTo>
                  <a:pt x="39" y="30"/>
                  <a:pt x="34" y="25"/>
                  <a:pt x="29" y="25"/>
                </a:cubicBezTo>
                <a:close/>
                <a:moveTo>
                  <a:pt x="29" y="64"/>
                </a:moveTo>
                <a:cubicBezTo>
                  <a:pt x="24" y="64"/>
                  <a:pt x="19" y="68"/>
                  <a:pt x="19" y="74"/>
                </a:cubicBezTo>
                <a:cubicBezTo>
                  <a:pt x="19" y="79"/>
                  <a:pt x="24" y="83"/>
                  <a:pt x="29" y="83"/>
                </a:cubicBezTo>
                <a:cubicBezTo>
                  <a:pt x="34" y="83"/>
                  <a:pt x="39" y="79"/>
                  <a:pt x="39" y="74"/>
                </a:cubicBezTo>
                <a:cubicBezTo>
                  <a:pt x="39" y="68"/>
                  <a:pt x="34" y="64"/>
                  <a:pt x="29" y="64"/>
                </a:cubicBezTo>
                <a:close/>
                <a:moveTo>
                  <a:pt x="29" y="103"/>
                </a:moveTo>
                <a:cubicBezTo>
                  <a:pt x="24" y="103"/>
                  <a:pt x="19" y="107"/>
                  <a:pt x="19" y="113"/>
                </a:cubicBezTo>
                <a:cubicBezTo>
                  <a:pt x="19" y="118"/>
                  <a:pt x="24" y="122"/>
                  <a:pt x="29" y="122"/>
                </a:cubicBezTo>
                <a:cubicBezTo>
                  <a:pt x="34" y="122"/>
                  <a:pt x="39" y="118"/>
                  <a:pt x="39" y="113"/>
                </a:cubicBezTo>
                <a:cubicBezTo>
                  <a:pt x="39" y="107"/>
                  <a:pt x="34" y="103"/>
                  <a:pt x="29" y="103"/>
                </a:cubicBezTo>
                <a:close/>
                <a:moveTo>
                  <a:pt x="29" y="142"/>
                </a:moveTo>
                <a:cubicBezTo>
                  <a:pt x="24" y="142"/>
                  <a:pt x="19" y="146"/>
                  <a:pt x="19" y="151"/>
                </a:cubicBezTo>
                <a:cubicBezTo>
                  <a:pt x="19" y="157"/>
                  <a:pt x="24" y="161"/>
                  <a:pt x="29" y="161"/>
                </a:cubicBezTo>
                <a:cubicBezTo>
                  <a:pt x="34" y="161"/>
                  <a:pt x="39" y="157"/>
                  <a:pt x="39" y="151"/>
                </a:cubicBezTo>
                <a:cubicBezTo>
                  <a:pt x="39" y="146"/>
                  <a:pt x="34" y="142"/>
                  <a:pt x="29" y="142"/>
                </a:cubicBezTo>
                <a:close/>
                <a:moveTo>
                  <a:pt x="29" y="181"/>
                </a:moveTo>
                <a:cubicBezTo>
                  <a:pt x="24" y="181"/>
                  <a:pt x="19" y="185"/>
                  <a:pt x="19" y="190"/>
                </a:cubicBezTo>
                <a:cubicBezTo>
                  <a:pt x="19" y="196"/>
                  <a:pt x="24" y="200"/>
                  <a:pt x="29" y="200"/>
                </a:cubicBezTo>
                <a:cubicBezTo>
                  <a:pt x="34" y="200"/>
                  <a:pt x="39" y="196"/>
                  <a:pt x="39" y="190"/>
                </a:cubicBezTo>
                <a:cubicBezTo>
                  <a:pt x="39" y="185"/>
                  <a:pt x="34" y="181"/>
                  <a:pt x="29" y="181"/>
                </a:cubicBezTo>
                <a:close/>
                <a:moveTo>
                  <a:pt x="29" y="219"/>
                </a:moveTo>
                <a:cubicBezTo>
                  <a:pt x="24" y="219"/>
                  <a:pt x="19" y="224"/>
                  <a:pt x="19" y="229"/>
                </a:cubicBezTo>
                <a:cubicBezTo>
                  <a:pt x="19" y="234"/>
                  <a:pt x="24" y="239"/>
                  <a:pt x="29" y="239"/>
                </a:cubicBezTo>
                <a:cubicBezTo>
                  <a:pt x="34" y="239"/>
                  <a:pt x="39" y="234"/>
                  <a:pt x="39" y="229"/>
                </a:cubicBezTo>
                <a:cubicBezTo>
                  <a:pt x="39" y="224"/>
                  <a:pt x="34" y="219"/>
                  <a:pt x="29" y="219"/>
                </a:cubicBezTo>
                <a:close/>
                <a:moveTo>
                  <a:pt x="29" y="258"/>
                </a:moveTo>
                <a:cubicBezTo>
                  <a:pt x="24" y="258"/>
                  <a:pt x="19" y="262"/>
                  <a:pt x="19" y="268"/>
                </a:cubicBezTo>
                <a:cubicBezTo>
                  <a:pt x="19" y="273"/>
                  <a:pt x="24" y="277"/>
                  <a:pt x="29" y="277"/>
                </a:cubicBezTo>
                <a:cubicBezTo>
                  <a:pt x="34" y="277"/>
                  <a:pt x="39" y="273"/>
                  <a:pt x="39" y="268"/>
                </a:cubicBezTo>
                <a:cubicBezTo>
                  <a:pt x="39" y="262"/>
                  <a:pt x="34" y="258"/>
                  <a:pt x="29" y="258"/>
                </a:cubicBezTo>
                <a:close/>
                <a:moveTo>
                  <a:pt x="213" y="29"/>
                </a:moveTo>
                <a:cubicBezTo>
                  <a:pt x="213" y="23"/>
                  <a:pt x="209" y="19"/>
                  <a:pt x="204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3" y="19"/>
                  <a:pt x="58" y="23"/>
                  <a:pt x="58" y="29"/>
                </a:cubicBezTo>
                <a:cubicBezTo>
                  <a:pt x="58" y="133"/>
                  <a:pt x="58" y="133"/>
                  <a:pt x="58" y="133"/>
                </a:cubicBezTo>
                <a:cubicBezTo>
                  <a:pt x="58" y="138"/>
                  <a:pt x="63" y="142"/>
                  <a:pt x="68" y="142"/>
                </a:cubicBezTo>
                <a:cubicBezTo>
                  <a:pt x="204" y="142"/>
                  <a:pt x="204" y="142"/>
                  <a:pt x="204" y="142"/>
                </a:cubicBezTo>
                <a:cubicBezTo>
                  <a:pt x="209" y="142"/>
                  <a:pt x="213" y="138"/>
                  <a:pt x="213" y="133"/>
                </a:cubicBezTo>
                <a:cubicBezTo>
                  <a:pt x="213" y="29"/>
                  <a:pt x="213" y="29"/>
                  <a:pt x="213" y="29"/>
                </a:cubicBezTo>
                <a:close/>
                <a:moveTo>
                  <a:pt x="213" y="178"/>
                </a:moveTo>
                <a:cubicBezTo>
                  <a:pt x="213" y="172"/>
                  <a:pt x="209" y="168"/>
                  <a:pt x="204" y="168"/>
                </a:cubicBezTo>
                <a:cubicBezTo>
                  <a:pt x="68" y="168"/>
                  <a:pt x="68" y="168"/>
                  <a:pt x="68" y="168"/>
                </a:cubicBezTo>
                <a:cubicBezTo>
                  <a:pt x="63" y="168"/>
                  <a:pt x="58" y="172"/>
                  <a:pt x="58" y="178"/>
                </a:cubicBezTo>
                <a:cubicBezTo>
                  <a:pt x="58" y="281"/>
                  <a:pt x="58" y="281"/>
                  <a:pt x="58" y="281"/>
                </a:cubicBezTo>
                <a:cubicBezTo>
                  <a:pt x="58" y="286"/>
                  <a:pt x="63" y="291"/>
                  <a:pt x="68" y="291"/>
                </a:cubicBezTo>
                <a:cubicBezTo>
                  <a:pt x="204" y="291"/>
                  <a:pt x="204" y="291"/>
                  <a:pt x="204" y="291"/>
                </a:cubicBezTo>
                <a:cubicBezTo>
                  <a:pt x="209" y="291"/>
                  <a:pt x="213" y="286"/>
                  <a:pt x="213" y="281"/>
                </a:cubicBezTo>
                <a:cubicBezTo>
                  <a:pt x="213" y="178"/>
                  <a:pt x="213" y="178"/>
                  <a:pt x="213" y="178"/>
                </a:cubicBezTo>
                <a:close/>
                <a:moveTo>
                  <a:pt x="243" y="25"/>
                </a:moveTo>
                <a:cubicBezTo>
                  <a:pt x="237" y="25"/>
                  <a:pt x="233" y="30"/>
                  <a:pt x="233" y="35"/>
                </a:cubicBezTo>
                <a:cubicBezTo>
                  <a:pt x="233" y="40"/>
                  <a:pt x="237" y="45"/>
                  <a:pt x="243" y="45"/>
                </a:cubicBezTo>
                <a:cubicBezTo>
                  <a:pt x="248" y="45"/>
                  <a:pt x="252" y="40"/>
                  <a:pt x="252" y="35"/>
                </a:cubicBezTo>
                <a:cubicBezTo>
                  <a:pt x="252" y="30"/>
                  <a:pt x="248" y="25"/>
                  <a:pt x="243" y="25"/>
                </a:cubicBezTo>
                <a:close/>
                <a:moveTo>
                  <a:pt x="243" y="64"/>
                </a:moveTo>
                <a:cubicBezTo>
                  <a:pt x="237" y="64"/>
                  <a:pt x="233" y="68"/>
                  <a:pt x="233" y="74"/>
                </a:cubicBezTo>
                <a:cubicBezTo>
                  <a:pt x="233" y="79"/>
                  <a:pt x="237" y="83"/>
                  <a:pt x="243" y="83"/>
                </a:cubicBezTo>
                <a:cubicBezTo>
                  <a:pt x="248" y="83"/>
                  <a:pt x="252" y="79"/>
                  <a:pt x="252" y="74"/>
                </a:cubicBezTo>
                <a:cubicBezTo>
                  <a:pt x="252" y="68"/>
                  <a:pt x="248" y="64"/>
                  <a:pt x="243" y="64"/>
                </a:cubicBezTo>
                <a:close/>
                <a:moveTo>
                  <a:pt x="243" y="103"/>
                </a:moveTo>
                <a:cubicBezTo>
                  <a:pt x="237" y="103"/>
                  <a:pt x="233" y="107"/>
                  <a:pt x="233" y="113"/>
                </a:cubicBezTo>
                <a:cubicBezTo>
                  <a:pt x="233" y="118"/>
                  <a:pt x="237" y="122"/>
                  <a:pt x="243" y="122"/>
                </a:cubicBezTo>
                <a:cubicBezTo>
                  <a:pt x="248" y="122"/>
                  <a:pt x="252" y="118"/>
                  <a:pt x="252" y="113"/>
                </a:cubicBezTo>
                <a:cubicBezTo>
                  <a:pt x="252" y="107"/>
                  <a:pt x="248" y="103"/>
                  <a:pt x="243" y="103"/>
                </a:cubicBezTo>
                <a:close/>
                <a:moveTo>
                  <a:pt x="243" y="142"/>
                </a:moveTo>
                <a:cubicBezTo>
                  <a:pt x="237" y="142"/>
                  <a:pt x="233" y="146"/>
                  <a:pt x="233" y="151"/>
                </a:cubicBezTo>
                <a:cubicBezTo>
                  <a:pt x="233" y="157"/>
                  <a:pt x="237" y="161"/>
                  <a:pt x="243" y="161"/>
                </a:cubicBezTo>
                <a:cubicBezTo>
                  <a:pt x="248" y="161"/>
                  <a:pt x="252" y="157"/>
                  <a:pt x="252" y="151"/>
                </a:cubicBezTo>
                <a:cubicBezTo>
                  <a:pt x="252" y="146"/>
                  <a:pt x="248" y="142"/>
                  <a:pt x="243" y="142"/>
                </a:cubicBezTo>
                <a:close/>
                <a:moveTo>
                  <a:pt x="243" y="181"/>
                </a:moveTo>
                <a:cubicBezTo>
                  <a:pt x="237" y="181"/>
                  <a:pt x="233" y="185"/>
                  <a:pt x="233" y="190"/>
                </a:cubicBezTo>
                <a:cubicBezTo>
                  <a:pt x="233" y="196"/>
                  <a:pt x="237" y="200"/>
                  <a:pt x="243" y="200"/>
                </a:cubicBezTo>
                <a:cubicBezTo>
                  <a:pt x="248" y="200"/>
                  <a:pt x="252" y="196"/>
                  <a:pt x="252" y="190"/>
                </a:cubicBezTo>
                <a:cubicBezTo>
                  <a:pt x="252" y="185"/>
                  <a:pt x="248" y="181"/>
                  <a:pt x="243" y="181"/>
                </a:cubicBezTo>
                <a:close/>
                <a:moveTo>
                  <a:pt x="243" y="219"/>
                </a:moveTo>
                <a:cubicBezTo>
                  <a:pt x="237" y="219"/>
                  <a:pt x="233" y="224"/>
                  <a:pt x="233" y="229"/>
                </a:cubicBezTo>
                <a:cubicBezTo>
                  <a:pt x="233" y="234"/>
                  <a:pt x="237" y="239"/>
                  <a:pt x="243" y="239"/>
                </a:cubicBezTo>
                <a:cubicBezTo>
                  <a:pt x="248" y="239"/>
                  <a:pt x="252" y="234"/>
                  <a:pt x="252" y="229"/>
                </a:cubicBezTo>
                <a:cubicBezTo>
                  <a:pt x="252" y="224"/>
                  <a:pt x="248" y="219"/>
                  <a:pt x="243" y="219"/>
                </a:cubicBezTo>
                <a:close/>
                <a:moveTo>
                  <a:pt x="243" y="258"/>
                </a:moveTo>
                <a:cubicBezTo>
                  <a:pt x="237" y="258"/>
                  <a:pt x="233" y="262"/>
                  <a:pt x="233" y="268"/>
                </a:cubicBezTo>
                <a:cubicBezTo>
                  <a:pt x="233" y="273"/>
                  <a:pt x="237" y="277"/>
                  <a:pt x="243" y="277"/>
                </a:cubicBezTo>
                <a:cubicBezTo>
                  <a:pt x="248" y="277"/>
                  <a:pt x="252" y="273"/>
                  <a:pt x="252" y="268"/>
                </a:cubicBezTo>
                <a:cubicBezTo>
                  <a:pt x="252" y="262"/>
                  <a:pt x="248" y="258"/>
                  <a:pt x="243" y="2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2" name="Google Shape;6072;p25"/>
          <p:cNvSpPr/>
          <p:nvPr/>
        </p:nvSpPr>
        <p:spPr>
          <a:xfrm>
            <a:off x="5448300" y="631825"/>
            <a:ext cx="312738" cy="155575"/>
          </a:xfrm>
          <a:custGeom>
            <a:rect b="b" l="l" r="r" t="t"/>
            <a:pathLst>
              <a:path extrusionOk="0" h="161" w="324">
                <a:moveTo>
                  <a:pt x="313" y="91"/>
                </a:moveTo>
                <a:cubicBezTo>
                  <a:pt x="314" y="109"/>
                  <a:pt x="301" y="102"/>
                  <a:pt x="298" y="99"/>
                </a:cubicBezTo>
                <a:cubicBezTo>
                  <a:pt x="295" y="97"/>
                  <a:pt x="308" y="62"/>
                  <a:pt x="306" y="59"/>
                </a:cubicBezTo>
                <a:cubicBezTo>
                  <a:pt x="304" y="55"/>
                  <a:pt x="255" y="96"/>
                  <a:pt x="255" y="96"/>
                </a:cubicBezTo>
                <a:cubicBezTo>
                  <a:pt x="255" y="96"/>
                  <a:pt x="270" y="161"/>
                  <a:pt x="198" y="161"/>
                </a:cubicBezTo>
                <a:cubicBezTo>
                  <a:pt x="126" y="161"/>
                  <a:pt x="112" y="78"/>
                  <a:pt x="112" y="78"/>
                </a:cubicBezTo>
                <a:cubicBezTo>
                  <a:pt x="99" y="77"/>
                  <a:pt x="99" y="77"/>
                  <a:pt x="99" y="77"/>
                </a:cubicBezTo>
                <a:cubicBezTo>
                  <a:pt x="99" y="77"/>
                  <a:pt x="94" y="97"/>
                  <a:pt x="86" y="112"/>
                </a:cubicBezTo>
                <a:cubicBezTo>
                  <a:pt x="78" y="126"/>
                  <a:pt x="69" y="137"/>
                  <a:pt x="55" y="136"/>
                </a:cubicBezTo>
                <a:cubicBezTo>
                  <a:pt x="41" y="135"/>
                  <a:pt x="20" y="128"/>
                  <a:pt x="10" y="87"/>
                </a:cubicBezTo>
                <a:cubicBezTo>
                  <a:pt x="0" y="47"/>
                  <a:pt x="24" y="27"/>
                  <a:pt x="31" y="23"/>
                </a:cubicBezTo>
                <a:cubicBezTo>
                  <a:pt x="37" y="19"/>
                  <a:pt x="67" y="23"/>
                  <a:pt x="67" y="23"/>
                </a:cubicBezTo>
                <a:cubicBezTo>
                  <a:pt x="67" y="23"/>
                  <a:pt x="111" y="1"/>
                  <a:pt x="137" y="0"/>
                </a:cubicBezTo>
                <a:cubicBezTo>
                  <a:pt x="157" y="10"/>
                  <a:pt x="160" y="30"/>
                  <a:pt x="160" y="30"/>
                </a:cubicBezTo>
                <a:cubicBezTo>
                  <a:pt x="160" y="30"/>
                  <a:pt x="161" y="30"/>
                  <a:pt x="154" y="30"/>
                </a:cubicBezTo>
                <a:cubicBezTo>
                  <a:pt x="141" y="32"/>
                  <a:pt x="141" y="14"/>
                  <a:pt x="132" y="12"/>
                </a:cubicBezTo>
                <a:cubicBezTo>
                  <a:pt x="124" y="10"/>
                  <a:pt x="82" y="29"/>
                  <a:pt x="82" y="29"/>
                </a:cubicBezTo>
                <a:cubicBezTo>
                  <a:pt x="82" y="29"/>
                  <a:pt x="103" y="34"/>
                  <a:pt x="170" y="37"/>
                </a:cubicBezTo>
                <a:cubicBezTo>
                  <a:pt x="243" y="37"/>
                  <a:pt x="251" y="80"/>
                  <a:pt x="251" y="80"/>
                </a:cubicBezTo>
                <a:cubicBezTo>
                  <a:pt x="251" y="80"/>
                  <a:pt x="305" y="44"/>
                  <a:pt x="315" y="39"/>
                </a:cubicBezTo>
                <a:cubicBezTo>
                  <a:pt x="324" y="40"/>
                  <a:pt x="310" y="65"/>
                  <a:pt x="313" y="91"/>
                </a:cubicBezTo>
                <a:close/>
                <a:moveTo>
                  <a:pt x="87" y="41"/>
                </a:moveTo>
                <a:cubicBezTo>
                  <a:pt x="87" y="41"/>
                  <a:pt x="96" y="51"/>
                  <a:pt x="98" y="65"/>
                </a:cubicBezTo>
                <a:cubicBezTo>
                  <a:pt x="103" y="65"/>
                  <a:pt x="113" y="66"/>
                  <a:pt x="113" y="66"/>
                </a:cubicBezTo>
                <a:cubicBezTo>
                  <a:pt x="113" y="66"/>
                  <a:pt x="119" y="49"/>
                  <a:pt x="129" y="46"/>
                </a:cubicBezTo>
                <a:cubicBezTo>
                  <a:pt x="115" y="46"/>
                  <a:pt x="87" y="41"/>
                  <a:pt x="87" y="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3" name="Google Shape;6073;p25"/>
          <p:cNvSpPr/>
          <p:nvPr/>
        </p:nvSpPr>
        <p:spPr>
          <a:xfrm>
            <a:off x="6454775" y="558800"/>
            <a:ext cx="192088" cy="300038"/>
          </a:xfrm>
          <a:custGeom>
            <a:rect b="b" l="l" r="r" t="t"/>
            <a:pathLst>
              <a:path extrusionOk="0" h="311" w="199">
                <a:moveTo>
                  <a:pt x="151" y="229"/>
                </a:moveTo>
                <a:cubicBezTo>
                  <a:pt x="139" y="311"/>
                  <a:pt x="139" y="311"/>
                  <a:pt x="139" y="311"/>
                </a:cubicBezTo>
                <a:cubicBezTo>
                  <a:pt x="55" y="311"/>
                  <a:pt x="55" y="311"/>
                  <a:pt x="55" y="311"/>
                </a:cubicBezTo>
                <a:cubicBezTo>
                  <a:pt x="45" y="229"/>
                  <a:pt x="45" y="229"/>
                  <a:pt x="45" y="229"/>
                </a:cubicBezTo>
                <a:cubicBezTo>
                  <a:pt x="45" y="229"/>
                  <a:pt x="21" y="229"/>
                  <a:pt x="10" y="236"/>
                </a:cubicBezTo>
                <a:cubicBezTo>
                  <a:pt x="15" y="193"/>
                  <a:pt x="0" y="132"/>
                  <a:pt x="99" y="132"/>
                </a:cubicBezTo>
                <a:cubicBezTo>
                  <a:pt x="199" y="132"/>
                  <a:pt x="179" y="182"/>
                  <a:pt x="184" y="236"/>
                </a:cubicBezTo>
                <a:cubicBezTo>
                  <a:pt x="171" y="233"/>
                  <a:pt x="151" y="229"/>
                  <a:pt x="151" y="229"/>
                </a:cubicBezTo>
                <a:close/>
                <a:moveTo>
                  <a:pt x="102" y="122"/>
                </a:moveTo>
                <a:cubicBezTo>
                  <a:pt x="68" y="122"/>
                  <a:pt x="40" y="95"/>
                  <a:pt x="40" y="61"/>
                </a:cubicBezTo>
                <a:cubicBezTo>
                  <a:pt x="40" y="27"/>
                  <a:pt x="68" y="0"/>
                  <a:pt x="102" y="0"/>
                </a:cubicBezTo>
                <a:cubicBezTo>
                  <a:pt x="136" y="0"/>
                  <a:pt x="163" y="27"/>
                  <a:pt x="163" y="61"/>
                </a:cubicBezTo>
                <a:cubicBezTo>
                  <a:pt x="163" y="95"/>
                  <a:pt x="136" y="122"/>
                  <a:pt x="102" y="1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4" name="Google Shape;6074;p25"/>
          <p:cNvSpPr/>
          <p:nvPr/>
        </p:nvSpPr>
        <p:spPr>
          <a:xfrm>
            <a:off x="3175000" y="1509713"/>
            <a:ext cx="282575" cy="282575"/>
          </a:xfrm>
          <a:custGeom>
            <a:rect b="b" l="l" r="r" t="t"/>
            <a:pathLst>
              <a:path extrusionOk="0" h="292" w="293">
                <a:moveTo>
                  <a:pt x="272" y="251"/>
                </a:moveTo>
                <a:cubicBezTo>
                  <a:pt x="251" y="251"/>
                  <a:pt x="251" y="251"/>
                  <a:pt x="251" y="251"/>
                </a:cubicBezTo>
                <a:cubicBezTo>
                  <a:pt x="251" y="272"/>
                  <a:pt x="251" y="272"/>
                  <a:pt x="251" y="272"/>
                </a:cubicBezTo>
                <a:cubicBezTo>
                  <a:pt x="251" y="283"/>
                  <a:pt x="242" y="292"/>
                  <a:pt x="230" y="292"/>
                </a:cubicBezTo>
                <a:cubicBezTo>
                  <a:pt x="21" y="292"/>
                  <a:pt x="21" y="292"/>
                  <a:pt x="21" y="292"/>
                </a:cubicBezTo>
                <a:cubicBezTo>
                  <a:pt x="9" y="292"/>
                  <a:pt x="0" y="283"/>
                  <a:pt x="0" y="27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51"/>
                  <a:pt x="9" y="41"/>
                  <a:pt x="21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9"/>
                  <a:pt x="51" y="0"/>
                  <a:pt x="63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30"/>
                  <a:pt x="63" y="230"/>
                  <a:pt x="63" y="230"/>
                </a:cubicBezTo>
                <a:cubicBezTo>
                  <a:pt x="167" y="230"/>
                  <a:pt x="167" y="230"/>
                  <a:pt x="167" y="230"/>
                </a:cubicBezTo>
                <a:cubicBezTo>
                  <a:pt x="209" y="230"/>
                  <a:pt x="209" y="230"/>
                  <a:pt x="209" y="230"/>
                </a:cubicBezTo>
                <a:cubicBezTo>
                  <a:pt x="272" y="230"/>
                  <a:pt x="272" y="230"/>
                  <a:pt x="272" y="230"/>
                </a:cubicBezTo>
                <a:cubicBezTo>
                  <a:pt x="272" y="167"/>
                  <a:pt x="272" y="167"/>
                  <a:pt x="272" y="167"/>
                </a:cubicBezTo>
                <a:cubicBezTo>
                  <a:pt x="293" y="167"/>
                  <a:pt x="293" y="167"/>
                  <a:pt x="293" y="167"/>
                </a:cubicBezTo>
                <a:cubicBezTo>
                  <a:pt x="293" y="230"/>
                  <a:pt x="293" y="230"/>
                  <a:pt x="293" y="230"/>
                </a:cubicBezTo>
                <a:cubicBezTo>
                  <a:pt x="293" y="241"/>
                  <a:pt x="284" y="251"/>
                  <a:pt x="272" y="251"/>
                </a:cubicBezTo>
                <a:close/>
                <a:moveTo>
                  <a:pt x="230" y="251"/>
                </a:moveTo>
                <a:cubicBezTo>
                  <a:pt x="63" y="251"/>
                  <a:pt x="63" y="251"/>
                  <a:pt x="63" y="251"/>
                </a:cubicBezTo>
                <a:cubicBezTo>
                  <a:pt x="51" y="251"/>
                  <a:pt x="42" y="241"/>
                  <a:pt x="42" y="230"/>
                </a:cubicBezTo>
                <a:cubicBezTo>
                  <a:pt x="42" y="62"/>
                  <a:pt x="42" y="62"/>
                  <a:pt x="42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272"/>
                  <a:pt x="21" y="272"/>
                  <a:pt x="21" y="272"/>
                </a:cubicBezTo>
                <a:cubicBezTo>
                  <a:pt x="230" y="272"/>
                  <a:pt x="230" y="272"/>
                  <a:pt x="230" y="272"/>
                </a:cubicBezTo>
                <a:cubicBezTo>
                  <a:pt x="230" y="251"/>
                  <a:pt x="230" y="251"/>
                  <a:pt x="230" y="251"/>
                </a:cubicBezTo>
                <a:close/>
                <a:moveTo>
                  <a:pt x="252" y="63"/>
                </a:moveTo>
                <a:cubicBezTo>
                  <a:pt x="158" y="158"/>
                  <a:pt x="158" y="158"/>
                  <a:pt x="158" y="158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229" y="40"/>
                  <a:pt x="229" y="40"/>
                  <a:pt x="229" y="40"/>
                </a:cubicBezTo>
                <a:cubicBezTo>
                  <a:pt x="188" y="0"/>
                  <a:pt x="188" y="0"/>
                  <a:pt x="188" y="0"/>
                </a:cubicBezTo>
                <a:cubicBezTo>
                  <a:pt x="293" y="0"/>
                  <a:pt x="293" y="0"/>
                  <a:pt x="293" y="0"/>
                </a:cubicBezTo>
                <a:cubicBezTo>
                  <a:pt x="293" y="104"/>
                  <a:pt x="293" y="104"/>
                  <a:pt x="293" y="104"/>
                </a:cubicBezTo>
                <a:cubicBezTo>
                  <a:pt x="252" y="63"/>
                  <a:pt x="252" y="63"/>
                  <a:pt x="252" y="6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5" name="Google Shape;6075;p25"/>
          <p:cNvSpPr/>
          <p:nvPr/>
        </p:nvSpPr>
        <p:spPr>
          <a:xfrm>
            <a:off x="6388100" y="1490663"/>
            <a:ext cx="322263" cy="322263"/>
          </a:xfrm>
          <a:custGeom>
            <a:rect b="b" l="l" r="r" t="t"/>
            <a:pathLst>
              <a:path extrusionOk="0" h="203" w="203">
                <a:moveTo>
                  <a:pt x="203" y="101"/>
                </a:moveTo>
                <a:lnTo>
                  <a:pt x="165" y="63"/>
                </a:lnTo>
                <a:lnTo>
                  <a:pt x="165" y="88"/>
                </a:lnTo>
                <a:lnTo>
                  <a:pt x="114" y="88"/>
                </a:lnTo>
                <a:lnTo>
                  <a:pt x="114" y="37"/>
                </a:lnTo>
                <a:lnTo>
                  <a:pt x="139" y="37"/>
                </a:lnTo>
                <a:lnTo>
                  <a:pt x="101" y="0"/>
                </a:lnTo>
                <a:lnTo>
                  <a:pt x="63" y="37"/>
                </a:lnTo>
                <a:lnTo>
                  <a:pt x="88" y="37"/>
                </a:lnTo>
                <a:lnTo>
                  <a:pt x="88" y="88"/>
                </a:lnTo>
                <a:lnTo>
                  <a:pt x="37" y="88"/>
                </a:lnTo>
                <a:lnTo>
                  <a:pt x="37" y="63"/>
                </a:lnTo>
                <a:lnTo>
                  <a:pt x="0" y="101"/>
                </a:lnTo>
                <a:lnTo>
                  <a:pt x="37" y="139"/>
                </a:lnTo>
                <a:lnTo>
                  <a:pt x="37" y="114"/>
                </a:lnTo>
                <a:lnTo>
                  <a:pt x="88" y="114"/>
                </a:lnTo>
                <a:lnTo>
                  <a:pt x="88" y="165"/>
                </a:lnTo>
                <a:lnTo>
                  <a:pt x="63" y="165"/>
                </a:lnTo>
                <a:lnTo>
                  <a:pt x="101" y="203"/>
                </a:lnTo>
                <a:lnTo>
                  <a:pt x="139" y="165"/>
                </a:lnTo>
                <a:lnTo>
                  <a:pt x="114" y="165"/>
                </a:lnTo>
                <a:lnTo>
                  <a:pt x="114" y="114"/>
                </a:lnTo>
                <a:lnTo>
                  <a:pt x="165" y="114"/>
                </a:lnTo>
                <a:lnTo>
                  <a:pt x="165" y="139"/>
                </a:lnTo>
                <a:lnTo>
                  <a:pt x="203" y="101"/>
                </a:lnTo>
                <a:lnTo>
                  <a:pt x="203" y="10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6" name="Google Shape;6076;p25"/>
          <p:cNvSpPr/>
          <p:nvPr/>
        </p:nvSpPr>
        <p:spPr>
          <a:xfrm>
            <a:off x="825500" y="114300"/>
            <a:ext cx="322263" cy="322263"/>
          </a:xfrm>
          <a:custGeom>
            <a:rect b="b" l="l" r="r" t="t"/>
            <a:pathLst>
              <a:path extrusionOk="0" h="334" w="335">
                <a:moveTo>
                  <a:pt x="81" y="37"/>
                </a:moveTo>
                <a:cubicBezTo>
                  <a:pt x="81" y="61"/>
                  <a:pt x="62" y="80"/>
                  <a:pt x="38" y="80"/>
                </a:cubicBezTo>
                <a:cubicBezTo>
                  <a:pt x="32" y="80"/>
                  <a:pt x="26" y="79"/>
                  <a:pt x="21" y="77"/>
                </a:cubicBezTo>
                <a:cubicBezTo>
                  <a:pt x="12" y="91"/>
                  <a:pt x="5" y="107"/>
                  <a:pt x="0" y="124"/>
                </a:cubicBezTo>
                <a:cubicBezTo>
                  <a:pt x="22" y="127"/>
                  <a:pt x="38" y="145"/>
                  <a:pt x="38" y="167"/>
                </a:cubicBezTo>
                <a:cubicBezTo>
                  <a:pt x="38" y="189"/>
                  <a:pt x="22" y="207"/>
                  <a:pt x="1" y="210"/>
                </a:cubicBezTo>
                <a:cubicBezTo>
                  <a:pt x="5" y="227"/>
                  <a:pt x="12" y="243"/>
                  <a:pt x="21" y="257"/>
                </a:cubicBezTo>
                <a:cubicBezTo>
                  <a:pt x="26" y="255"/>
                  <a:pt x="32" y="253"/>
                  <a:pt x="38" y="253"/>
                </a:cubicBezTo>
                <a:cubicBezTo>
                  <a:pt x="62" y="253"/>
                  <a:pt x="81" y="273"/>
                  <a:pt x="81" y="297"/>
                </a:cubicBezTo>
                <a:cubicBezTo>
                  <a:pt x="81" y="303"/>
                  <a:pt x="80" y="309"/>
                  <a:pt x="78" y="314"/>
                </a:cubicBezTo>
                <a:cubicBezTo>
                  <a:pt x="92" y="323"/>
                  <a:pt x="108" y="330"/>
                  <a:pt x="125" y="334"/>
                </a:cubicBezTo>
                <a:cubicBezTo>
                  <a:pt x="128" y="313"/>
                  <a:pt x="146" y="297"/>
                  <a:pt x="168" y="297"/>
                </a:cubicBezTo>
                <a:cubicBezTo>
                  <a:pt x="190" y="297"/>
                  <a:pt x="208" y="313"/>
                  <a:pt x="210" y="334"/>
                </a:cubicBezTo>
                <a:cubicBezTo>
                  <a:pt x="227" y="330"/>
                  <a:pt x="243" y="323"/>
                  <a:pt x="258" y="314"/>
                </a:cubicBezTo>
                <a:cubicBezTo>
                  <a:pt x="255" y="309"/>
                  <a:pt x="254" y="303"/>
                  <a:pt x="254" y="297"/>
                </a:cubicBezTo>
                <a:cubicBezTo>
                  <a:pt x="254" y="273"/>
                  <a:pt x="273" y="253"/>
                  <a:pt x="297" y="253"/>
                </a:cubicBezTo>
                <a:cubicBezTo>
                  <a:pt x="304" y="253"/>
                  <a:pt x="309" y="255"/>
                  <a:pt x="315" y="257"/>
                </a:cubicBezTo>
                <a:cubicBezTo>
                  <a:pt x="324" y="243"/>
                  <a:pt x="331" y="227"/>
                  <a:pt x="335" y="210"/>
                </a:cubicBezTo>
                <a:cubicBezTo>
                  <a:pt x="314" y="207"/>
                  <a:pt x="297" y="189"/>
                  <a:pt x="297" y="167"/>
                </a:cubicBezTo>
                <a:cubicBezTo>
                  <a:pt x="297" y="145"/>
                  <a:pt x="314" y="127"/>
                  <a:pt x="335" y="124"/>
                </a:cubicBezTo>
                <a:cubicBezTo>
                  <a:pt x="331" y="107"/>
                  <a:pt x="324" y="91"/>
                  <a:pt x="315" y="77"/>
                </a:cubicBezTo>
                <a:cubicBezTo>
                  <a:pt x="309" y="79"/>
                  <a:pt x="304" y="80"/>
                  <a:pt x="297" y="80"/>
                </a:cubicBezTo>
                <a:cubicBezTo>
                  <a:pt x="273" y="80"/>
                  <a:pt x="254" y="61"/>
                  <a:pt x="254" y="37"/>
                </a:cubicBezTo>
                <a:cubicBezTo>
                  <a:pt x="254" y="31"/>
                  <a:pt x="255" y="25"/>
                  <a:pt x="258" y="20"/>
                </a:cubicBezTo>
                <a:cubicBezTo>
                  <a:pt x="243" y="11"/>
                  <a:pt x="227" y="4"/>
                  <a:pt x="210" y="0"/>
                </a:cubicBezTo>
                <a:cubicBezTo>
                  <a:pt x="208" y="21"/>
                  <a:pt x="190" y="37"/>
                  <a:pt x="168" y="37"/>
                </a:cubicBezTo>
                <a:cubicBezTo>
                  <a:pt x="146" y="37"/>
                  <a:pt x="128" y="21"/>
                  <a:pt x="125" y="0"/>
                </a:cubicBezTo>
                <a:cubicBezTo>
                  <a:pt x="108" y="4"/>
                  <a:pt x="92" y="11"/>
                  <a:pt x="78" y="20"/>
                </a:cubicBezTo>
                <a:cubicBezTo>
                  <a:pt x="80" y="25"/>
                  <a:pt x="81" y="31"/>
                  <a:pt x="81" y="37"/>
                </a:cubicBezTo>
                <a:close/>
                <a:moveTo>
                  <a:pt x="168" y="60"/>
                </a:moveTo>
                <a:cubicBezTo>
                  <a:pt x="227" y="60"/>
                  <a:pt x="274" y="108"/>
                  <a:pt x="274" y="167"/>
                </a:cubicBezTo>
                <a:cubicBezTo>
                  <a:pt x="274" y="226"/>
                  <a:pt x="227" y="274"/>
                  <a:pt x="168" y="274"/>
                </a:cubicBezTo>
                <a:cubicBezTo>
                  <a:pt x="109" y="274"/>
                  <a:pt x="61" y="226"/>
                  <a:pt x="61" y="167"/>
                </a:cubicBezTo>
                <a:cubicBezTo>
                  <a:pt x="61" y="108"/>
                  <a:pt x="109" y="60"/>
                  <a:pt x="168" y="6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7" name="Google Shape;6077;p25"/>
          <p:cNvSpPr/>
          <p:nvPr/>
        </p:nvSpPr>
        <p:spPr>
          <a:xfrm>
            <a:off x="4071938" y="2879725"/>
            <a:ext cx="323850" cy="201613"/>
          </a:xfrm>
          <a:custGeom>
            <a:rect b="b" l="l" r="r" t="t"/>
            <a:pathLst>
              <a:path extrusionOk="0" h="209" w="335">
                <a:moveTo>
                  <a:pt x="168" y="209"/>
                </a:moveTo>
                <a:cubicBezTo>
                  <a:pt x="75" y="209"/>
                  <a:pt x="0" y="105"/>
                  <a:pt x="0" y="105"/>
                </a:cubicBezTo>
                <a:cubicBezTo>
                  <a:pt x="0" y="105"/>
                  <a:pt x="75" y="0"/>
                  <a:pt x="168" y="0"/>
                </a:cubicBezTo>
                <a:cubicBezTo>
                  <a:pt x="260" y="0"/>
                  <a:pt x="335" y="105"/>
                  <a:pt x="335" y="105"/>
                </a:cubicBezTo>
                <a:cubicBezTo>
                  <a:pt x="335" y="105"/>
                  <a:pt x="260" y="209"/>
                  <a:pt x="168" y="209"/>
                </a:cubicBezTo>
                <a:close/>
                <a:moveTo>
                  <a:pt x="168" y="21"/>
                </a:moveTo>
                <a:cubicBezTo>
                  <a:pt x="121" y="21"/>
                  <a:pt x="84" y="58"/>
                  <a:pt x="84" y="105"/>
                </a:cubicBezTo>
                <a:cubicBezTo>
                  <a:pt x="84" y="151"/>
                  <a:pt x="121" y="188"/>
                  <a:pt x="168" y="188"/>
                </a:cubicBezTo>
                <a:cubicBezTo>
                  <a:pt x="214" y="188"/>
                  <a:pt x="251" y="151"/>
                  <a:pt x="251" y="105"/>
                </a:cubicBezTo>
                <a:cubicBezTo>
                  <a:pt x="251" y="58"/>
                  <a:pt x="214" y="21"/>
                  <a:pt x="168" y="21"/>
                </a:cubicBezTo>
                <a:close/>
                <a:moveTo>
                  <a:pt x="168" y="146"/>
                </a:moveTo>
                <a:cubicBezTo>
                  <a:pt x="144" y="146"/>
                  <a:pt x="126" y="128"/>
                  <a:pt x="126" y="105"/>
                </a:cubicBezTo>
                <a:cubicBezTo>
                  <a:pt x="126" y="81"/>
                  <a:pt x="144" y="63"/>
                  <a:pt x="168" y="63"/>
                </a:cubicBezTo>
                <a:cubicBezTo>
                  <a:pt x="191" y="63"/>
                  <a:pt x="209" y="81"/>
                  <a:pt x="209" y="105"/>
                </a:cubicBezTo>
                <a:cubicBezTo>
                  <a:pt x="209" y="128"/>
                  <a:pt x="191" y="146"/>
                  <a:pt x="168" y="1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8" name="Google Shape;6078;p25"/>
          <p:cNvSpPr/>
          <p:nvPr/>
        </p:nvSpPr>
        <p:spPr>
          <a:xfrm>
            <a:off x="1292225" y="1958975"/>
            <a:ext cx="322263" cy="203200"/>
          </a:xfrm>
          <a:custGeom>
            <a:rect b="b" l="l" r="r" t="t"/>
            <a:pathLst>
              <a:path extrusionOk="0" h="210" w="335">
                <a:moveTo>
                  <a:pt x="168" y="0"/>
                </a:moveTo>
                <a:cubicBezTo>
                  <a:pt x="75" y="0"/>
                  <a:pt x="0" y="105"/>
                  <a:pt x="0" y="105"/>
                </a:cubicBezTo>
                <a:cubicBezTo>
                  <a:pt x="0" y="105"/>
                  <a:pt x="75" y="210"/>
                  <a:pt x="168" y="210"/>
                </a:cubicBezTo>
                <a:cubicBezTo>
                  <a:pt x="260" y="210"/>
                  <a:pt x="335" y="105"/>
                  <a:pt x="335" y="105"/>
                </a:cubicBezTo>
                <a:cubicBezTo>
                  <a:pt x="335" y="105"/>
                  <a:pt x="260" y="0"/>
                  <a:pt x="168" y="0"/>
                </a:cubicBezTo>
                <a:close/>
                <a:moveTo>
                  <a:pt x="168" y="168"/>
                </a:moveTo>
                <a:cubicBezTo>
                  <a:pt x="133" y="168"/>
                  <a:pt x="105" y="140"/>
                  <a:pt x="105" y="105"/>
                </a:cubicBezTo>
                <a:cubicBezTo>
                  <a:pt x="105" y="70"/>
                  <a:pt x="133" y="42"/>
                  <a:pt x="168" y="42"/>
                </a:cubicBezTo>
                <a:cubicBezTo>
                  <a:pt x="202" y="42"/>
                  <a:pt x="231" y="70"/>
                  <a:pt x="231" y="105"/>
                </a:cubicBezTo>
                <a:cubicBezTo>
                  <a:pt x="231" y="140"/>
                  <a:pt x="202" y="168"/>
                  <a:pt x="168" y="1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9" name="Google Shape;6079;p25"/>
          <p:cNvSpPr/>
          <p:nvPr/>
        </p:nvSpPr>
        <p:spPr>
          <a:xfrm>
            <a:off x="3603625" y="1014413"/>
            <a:ext cx="323850" cy="323850"/>
          </a:xfrm>
          <a:custGeom>
            <a:rect b="b" l="l" r="r" t="t"/>
            <a:pathLst>
              <a:path extrusionOk="0" h="335" w="335">
                <a:moveTo>
                  <a:pt x="168" y="335"/>
                </a:moveTo>
                <a:cubicBezTo>
                  <a:pt x="75" y="335"/>
                  <a:pt x="0" y="260"/>
                  <a:pt x="0" y="167"/>
                </a:cubicBezTo>
                <a:cubicBezTo>
                  <a:pt x="0" y="75"/>
                  <a:pt x="75" y="0"/>
                  <a:pt x="168" y="0"/>
                </a:cubicBezTo>
                <a:cubicBezTo>
                  <a:pt x="260" y="0"/>
                  <a:pt x="335" y="75"/>
                  <a:pt x="335" y="167"/>
                </a:cubicBezTo>
                <a:cubicBezTo>
                  <a:pt x="335" y="260"/>
                  <a:pt x="260" y="335"/>
                  <a:pt x="168" y="335"/>
                </a:cubicBezTo>
                <a:close/>
                <a:moveTo>
                  <a:pt x="168" y="42"/>
                </a:moveTo>
                <a:cubicBezTo>
                  <a:pt x="99" y="42"/>
                  <a:pt x="42" y="98"/>
                  <a:pt x="42" y="167"/>
                </a:cubicBezTo>
                <a:cubicBezTo>
                  <a:pt x="42" y="237"/>
                  <a:pt x="99" y="293"/>
                  <a:pt x="168" y="293"/>
                </a:cubicBezTo>
                <a:cubicBezTo>
                  <a:pt x="237" y="293"/>
                  <a:pt x="293" y="237"/>
                  <a:pt x="293" y="167"/>
                </a:cubicBezTo>
                <a:cubicBezTo>
                  <a:pt x="293" y="98"/>
                  <a:pt x="237" y="42"/>
                  <a:pt x="168" y="42"/>
                </a:cubicBezTo>
                <a:close/>
                <a:moveTo>
                  <a:pt x="126" y="251"/>
                </a:moveTo>
                <a:cubicBezTo>
                  <a:pt x="126" y="230"/>
                  <a:pt x="126" y="230"/>
                  <a:pt x="126" y="230"/>
                </a:cubicBezTo>
                <a:cubicBezTo>
                  <a:pt x="147" y="230"/>
                  <a:pt x="147" y="230"/>
                  <a:pt x="147" y="230"/>
                </a:cubicBezTo>
                <a:cubicBezTo>
                  <a:pt x="147" y="167"/>
                  <a:pt x="147" y="167"/>
                  <a:pt x="147" y="167"/>
                </a:cubicBezTo>
                <a:cubicBezTo>
                  <a:pt x="126" y="167"/>
                  <a:pt x="126" y="167"/>
                  <a:pt x="126" y="167"/>
                </a:cubicBezTo>
                <a:cubicBezTo>
                  <a:pt x="126" y="146"/>
                  <a:pt x="126" y="146"/>
                  <a:pt x="126" y="146"/>
                </a:cubicBezTo>
                <a:cubicBezTo>
                  <a:pt x="189" y="146"/>
                  <a:pt x="189" y="146"/>
                  <a:pt x="189" y="146"/>
                </a:cubicBezTo>
                <a:cubicBezTo>
                  <a:pt x="189" y="230"/>
                  <a:pt x="189" y="230"/>
                  <a:pt x="189" y="230"/>
                </a:cubicBezTo>
                <a:cubicBezTo>
                  <a:pt x="210" y="230"/>
                  <a:pt x="210" y="230"/>
                  <a:pt x="210" y="230"/>
                </a:cubicBezTo>
                <a:cubicBezTo>
                  <a:pt x="210" y="251"/>
                  <a:pt x="210" y="251"/>
                  <a:pt x="210" y="251"/>
                </a:cubicBezTo>
                <a:cubicBezTo>
                  <a:pt x="126" y="251"/>
                  <a:pt x="126" y="251"/>
                  <a:pt x="126" y="251"/>
                </a:cubicBezTo>
                <a:close/>
                <a:moveTo>
                  <a:pt x="147" y="126"/>
                </a:moveTo>
                <a:cubicBezTo>
                  <a:pt x="147" y="84"/>
                  <a:pt x="147" y="84"/>
                  <a:pt x="147" y="84"/>
                </a:cubicBezTo>
                <a:cubicBezTo>
                  <a:pt x="189" y="84"/>
                  <a:pt x="189" y="84"/>
                  <a:pt x="189" y="84"/>
                </a:cubicBezTo>
                <a:cubicBezTo>
                  <a:pt x="189" y="126"/>
                  <a:pt x="189" y="126"/>
                  <a:pt x="189" y="126"/>
                </a:cubicBezTo>
                <a:cubicBezTo>
                  <a:pt x="147" y="126"/>
                  <a:pt x="147" y="126"/>
                  <a:pt x="147" y="1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0" name="Google Shape;6080;p25"/>
          <p:cNvSpPr/>
          <p:nvPr/>
        </p:nvSpPr>
        <p:spPr>
          <a:xfrm>
            <a:off x="4605338" y="3349625"/>
            <a:ext cx="160338" cy="201613"/>
          </a:xfrm>
          <a:custGeom>
            <a:rect b="b" l="l" r="r" t="t"/>
            <a:pathLst>
              <a:path extrusionOk="0" h="209" w="167">
                <a:moveTo>
                  <a:pt x="21" y="105"/>
                </a:moveTo>
                <a:cubicBezTo>
                  <a:pt x="167" y="0"/>
                  <a:pt x="167" y="0"/>
                  <a:pt x="167" y="0"/>
                </a:cubicBezTo>
                <a:cubicBezTo>
                  <a:pt x="167" y="209"/>
                  <a:pt x="167" y="209"/>
                  <a:pt x="167" y="209"/>
                </a:cubicBezTo>
                <a:cubicBezTo>
                  <a:pt x="21" y="105"/>
                  <a:pt x="21" y="105"/>
                  <a:pt x="21" y="105"/>
                </a:cubicBezTo>
                <a:close/>
                <a:moveTo>
                  <a:pt x="21" y="209"/>
                </a:moveTo>
                <a:cubicBezTo>
                  <a:pt x="9" y="209"/>
                  <a:pt x="0" y="200"/>
                  <a:pt x="0" y="18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9"/>
                  <a:pt x="9" y="0"/>
                  <a:pt x="21" y="0"/>
                </a:cubicBezTo>
                <a:cubicBezTo>
                  <a:pt x="33" y="0"/>
                  <a:pt x="42" y="9"/>
                  <a:pt x="42" y="21"/>
                </a:cubicBezTo>
                <a:cubicBezTo>
                  <a:pt x="42" y="105"/>
                  <a:pt x="42" y="105"/>
                  <a:pt x="42" y="105"/>
                </a:cubicBezTo>
                <a:cubicBezTo>
                  <a:pt x="42" y="188"/>
                  <a:pt x="42" y="188"/>
                  <a:pt x="42" y="188"/>
                </a:cubicBezTo>
                <a:cubicBezTo>
                  <a:pt x="42" y="200"/>
                  <a:pt x="33" y="209"/>
                  <a:pt x="21" y="20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1" name="Google Shape;6081;p25"/>
          <p:cNvSpPr/>
          <p:nvPr/>
        </p:nvSpPr>
        <p:spPr>
          <a:xfrm>
            <a:off x="1292225" y="3771900"/>
            <a:ext cx="322263" cy="282575"/>
          </a:xfrm>
          <a:custGeom>
            <a:rect b="b" l="l" r="r" t="t"/>
            <a:pathLst>
              <a:path extrusionOk="0" h="293" w="335">
                <a:moveTo>
                  <a:pt x="231" y="293"/>
                </a:moveTo>
                <a:cubicBezTo>
                  <a:pt x="105" y="293"/>
                  <a:pt x="105" y="293"/>
                  <a:pt x="105" y="293"/>
                </a:cubicBezTo>
                <a:cubicBezTo>
                  <a:pt x="93" y="293"/>
                  <a:pt x="84" y="284"/>
                  <a:pt x="84" y="272"/>
                </a:cubicBezTo>
                <a:cubicBezTo>
                  <a:pt x="84" y="21"/>
                  <a:pt x="84" y="21"/>
                  <a:pt x="84" y="21"/>
                </a:cubicBezTo>
                <a:cubicBezTo>
                  <a:pt x="84" y="10"/>
                  <a:pt x="93" y="0"/>
                  <a:pt x="105" y="0"/>
                </a:cubicBezTo>
                <a:cubicBezTo>
                  <a:pt x="231" y="0"/>
                  <a:pt x="231" y="0"/>
                  <a:pt x="231" y="0"/>
                </a:cubicBezTo>
                <a:cubicBezTo>
                  <a:pt x="242" y="0"/>
                  <a:pt x="251" y="10"/>
                  <a:pt x="251" y="21"/>
                </a:cubicBezTo>
                <a:cubicBezTo>
                  <a:pt x="251" y="272"/>
                  <a:pt x="251" y="272"/>
                  <a:pt x="251" y="272"/>
                </a:cubicBezTo>
                <a:cubicBezTo>
                  <a:pt x="251" y="284"/>
                  <a:pt x="242" y="293"/>
                  <a:pt x="231" y="293"/>
                </a:cubicBezTo>
                <a:close/>
                <a:moveTo>
                  <a:pt x="210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210" y="63"/>
                  <a:pt x="210" y="63"/>
                  <a:pt x="210" y="63"/>
                </a:cubicBezTo>
                <a:cubicBezTo>
                  <a:pt x="210" y="42"/>
                  <a:pt x="210" y="42"/>
                  <a:pt x="210" y="42"/>
                </a:cubicBezTo>
                <a:close/>
                <a:moveTo>
                  <a:pt x="210" y="105"/>
                </a:moveTo>
                <a:cubicBezTo>
                  <a:pt x="126" y="105"/>
                  <a:pt x="126" y="105"/>
                  <a:pt x="126" y="105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210" y="126"/>
                  <a:pt x="210" y="126"/>
                  <a:pt x="210" y="126"/>
                </a:cubicBezTo>
                <a:cubicBezTo>
                  <a:pt x="210" y="105"/>
                  <a:pt x="210" y="105"/>
                  <a:pt x="210" y="105"/>
                </a:cubicBezTo>
                <a:close/>
                <a:moveTo>
                  <a:pt x="210" y="168"/>
                </a:moveTo>
                <a:cubicBezTo>
                  <a:pt x="126" y="168"/>
                  <a:pt x="126" y="168"/>
                  <a:pt x="126" y="168"/>
                </a:cubicBezTo>
                <a:cubicBezTo>
                  <a:pt x="126" y="189"/>
                  <a:pt x="126" y="189"/>
                  <a:pt x="126" y="189"/>
                </a:cubicBezTo>
                <a:cubicBezTo>
                  <a:pt x="210" y="189"/>
                  <a:pt x="210" y="189"/>
                  <a:pt x="210" y="189"/>
                </a:cubicBezTo>
                <a:cubicBezTo>
                  <a:pt x="210" y="168"/>
                  <a:pt x="210" y="168"/>
                  <a:pt x="210" y="168"/>
                </a:cubicBezTo>
                <a:close/>
                <a:moveTo>
                  <a:pt x="210" y="230"/>
                </a:moveTo>
                <a:cubicBezTo>
                  <a:pt x="126" y="230"/>
                  <a:pt x="126" y="230"/>
                  <a:pt x="126" y="230"/>
                </a:cubicBezTo>
                <a:cubicBezTo>
                  <a:pt x="126" y="251"/>
                  <a:pt x="126" y="251"/>
                  <a:pt x="126" y="251"/>
                </a:cubicBezTo>
                <a:cubicBezTo>
                  <a:pt x="210" y="251"/>
                  <a:pt x="210" y="251"/>
                  <a:pt x="210" y="251"/>
                </a:cubicBezTo>
                <a:cubicBezTo>
                  <a:pt x="210" y="230"/>
                  <a:pt x="210" y="230"/>
                  <a:pt x="210" y="230"/>
                </a:cubicBezTo>
                <a:close/>
                <a:moveTo>
                  <a:pt x="63" y="251"/>
                </a:moveTo>
                <a:cubicBezTo>
                  <a:pt x="63" y="272"/>
                  <a:pt x="63" y="272"/>
                  <a:pt x="63" y="272"/>
                </a:cubicBezTo>
                <a:cubicBezTo>
                  <a:pt x="21" y="272"/>
                  <a:pt x="21" y="272"/>
                  <a:pt x="21" y="272"/>
                </a:cubicBezTo>
                <a:cubicBezTo>
                  <a:pt x="10" y="272"/>
                  <a:pt x="0" y="263"/>
                  <a:pt x="0" y="25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1"/>
                  <a:pt x="10" y="21"/>
                  <a:pt x="21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42"/>
                  <a:pt x="63" y="42"/>
                  <a:pt x="63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63"/>
                  <a:pt x="42" y="63"/>
                  <a:pt x="42" y="63"/>
                </a:cubicBezTo>
                <a:cubicBezTo>
                  <a:pt x="63" y="63"/>
                  <a:pt x="63" y="63"/>
                  <a:pt x="63" y="63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42" y="105"/>
                  <a:pt x="42" y="105"/>
                  <a:pt x="42" y="105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63" y="126"/>
                  <a:pt x="63" y="126"/>
                  <a:pt x="63" y="126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42" y="168"/>
                  <a:pt x="42" y="168"/>
                  <a:pt x="42" y="168"/>
                </a:cubicBezTo>
                <a:cubicBezTo>
                  <a:pt x="42" y="189"/>
                  <a:pt x="42" y="189"/>
                  <a:pt x="42" y="189"/>
                </a:cubicBezTo>
                <a:cubicBezTo>
                  <a:pt x="63" y="189"/>
                  <a:pt x="63" y="189"/>
                  <a:pt x="63" y="189"/>
                </a:cubicBezTo>
                <a:cubicBezTo>
                  <a:pt x="63" y="230"/>
                  <a:pt x="63" y="230"/>
                  <a:pt x="63" y="230"/>
                </a:cubicBezTo>
                <a:cubicBezTo>
                  <a:pt x="42" y="230"/>
                  <a:pt x="42" y="230"/>
                  <a:pt x="42" y="230"/>
                </a:cubicBezTo>
                <a:cubicBezTo>
                  <a:pt x="42" y="251"/>
                  <a:pt x="42" y="251"/>
                  <a:pt x="42" y="251"/>
                </a:cubicBezTo>
                <a:cubicBezTo>
                  <a:pt x="63" y="251"/>
                  <a:pt x="63" y="251"/>
                  <a:pt x="63" y="251"/>
                </a:cubicBezTo>
                <a:close/>
                <a:moveTo>
                  <a:pt x="314" y="272"/>
                </a:moveTo>
                <a:cubicBezTo>
                  <a:pt x="272" y="272"/>
                  <a:pt x="272" y="272"/>
                  <a:pt x="272" y="272"/>
                </a:cubicBezTo>
                <a:cubicBezTo>
                  <a:pt x="272" y="251"/>
                  <a:pt x="272" y="251"/>
                  <a:pt x="272" y="251"/>
                </a:cubicBezTo>
                <a:cubicBezTo>
                  <a:pt x="293" y="251"/>
                  <a:pt x="293" y="251"/>
                  <a:pt x="293" y="251"/>
                </a:cubicBezTo>
                <a:cubicBezTo>
                  <a:pt x="293" y="230"/>
                  <a:pt x="293" y="230"/>
                  <a:pt x="293" y="230"/>
                </a:cubicBezTo>
                <a:cubicBezTo>
                  <a:pt x="272" y="230"/>
                  <a:pt x="272" y="230"/>
                  <a:pt x="272" y="230"/>
                </a:cubicBezTo>
                <a:cubicBezTo>
                  <a:pt x="272" y="189"/>
                  <a:pt x="272" y="189"/>
                  <a:pt x="272" y="189"/>
                </a:cubicBezTo>
                <a:cubicBezTo>
                  <a:pt x="293" y="189"/>
                  <a:pt x="293" y="189"/>
                  <a:pt x="293" y="189"/>
                </a:cubicBezTo>
                <a:cubicBezTo>
                  <a:pt x="293" y="168"/>
                  <a:pt x="293" y="168"/>
                  <a:pt x="293" y="168"/>
                </a:cubicBezTo>
                <a:cubicBezTo>
                  <a:pt x="272" y="168"/>
                  <a:pt x="272" y="168"/>
                  <a:pt x="272" y="168"/>
                </a:cubicBezTo>
                <a:cubicBezTo>
                  <a:pt x="272" y="126"/>
                  <a:pt x="272" y="126"/>
                  <a:pt x="272" y="126"/>
                </a:cubicBezTo>
                <a:cubicBezTo>
                  <a:pt x="293" y="126"/>
                  <a:pt x="293" y="126"/>
                  <a:pt x="293" y="126"/>
                </a:cubicBezTo>
                <a:cubicBezTo>
                  <a:pt x="293" y="105"/>
                  <a:pt x="293" y="105"/>
                  <a:pt x="293" y="105"/>
                </a:cubicBezTo>
                <a:cubicBezTo>
                  <a:pt x="272" y="105"/>
                  <a:pt x="272" y="105"/>
                  <a:pt x="272" y="105"/>
                </a:cubicBezTo>
                <a:cubicBezTo>
                  <a:pt x="272" y="63"/>
                  <a:pt x="272" y="63"/>
                  <a:pt x="272" y="63"/>
                </a:cubicBezTo>
                <a:cubicBezTo>
                  <a:pt x="293" y="63"/>
                  <a:pt x="293" y="63"/>
                  <a:pt x="293" y="63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272" y="42"/>
                  <a:pt x="272" y="42"/>
                  <a:pt x="272" y="42"/>
                </a:cubicBezTo>
                <a:cubicBezTo>
                  <a:pt x="272" y="21"/>
                  <a:pt x="272" y="21"/>
                  <a:pt x="272" y="21"/>
                </a:cubicBezTo>
                <a:cubicBezTo>
                  <a:pt x="314" y="21"/>
                  <a:pt x="314" y="21"/>
                  <a:pt x="314" y="21"/>
                </a:cubicBezTo>
                <a:cubicBezTo>
                  <a:pt x="326" y="21"/>
                  <a:pt x="335" y="31"/>
                  <a:pt x="335" y="42"/>
                </a:cubicBezTo>
                <a:cubicBezTo>
                  <a:pt x="335" y="251"/>
                  <a:pt x="335" y="251"/>
                  <a:pt x="335" y="251"/>
                </a:cubicBezTo>
                <a:cubicBezTo>
                  <a:pt x="335" y="263"/>
                  <a:pt x="326" y="272"/>
                  <a:pt x="314" y="2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2" name="Google Shape;6082;p25"/>
          <p:cNvSpPr/>
          <p:nvPr/>
        </p:nvSpPr>
        <p:spPr>
          <a:xfrm>
            <a:off x="1762125" y="1898650"/>
            <a:ext cx="322263" cy="322263"/>
          </a:xfrm>
          <a:custGeom>
            <a:rect b="b" l="l" r="r" t="t"/>
            <a:pathLst>
              <a:path extrusionOk="0" h="203" w="203">
                <a:moveTo>
                  <a:pt x="0" y="51"/>
                </a:moveTo>
                <a:lnTo>
                  <a:pt x="0" y="0"/>
                </a:lnTo>
                <a:lnTo>
                  <a:pt x="51" y="0"/>
                </a:lnTo>
                <a:lnTo>
                  <a:pt x="51" y="51"/>
                </a:lnTo>
                <a:lnTo>
                  <a:pt x="0" y="51"/>
                </a:lnTo>
                <a:lnTo>
                  <a:pt x="0" y="51"/>
                </a:lnTo>
                <a:close/>
                <a:moveTo>
                  <a:pt x="38" y="12"/>
                </a:moveTo>
                <a:lnTo>
                  <a:pt x="13" y="12"/>
                </a:lnTo>
                <a:lnTo>
                  <a:pt x="13" y="38"/>
                </a:lnTo>
                <a:lnTo>
                  <a:pt x="38" y="38"/>
                </a:lnTo>
                <a:lnTo>
                  <a:pt x="38" y="12"/>
                </a:lnTo>
                <a:lnTo>
                  <a:pt x="38" y="12"/>
                </a:lnTo>
                <a:close/>
                <a:moveTo>
                  <a:pt x="0" y="127"/>
                </a:moveTo>
                <a:lnTo>
                  <a:pt x="0" y="76"/>
                </a:lnTo>
                <a:lnTo>
                  <a:pt x="51" y="76"/>
                </a:lnTo>
                <a:lnTo>
                  <a:pt x="51" y="127"/>
                </a:lnTo>
                <a:lnTo>
                  <a:pt x="0" y="127"/>
                </a:lnTo>
                <a:lnTo>
                  <a:pt x="0" y="127"/>
                </a:lnTo>
                <a:close/>
                <a:moveTo>
                  <a:pt x="38" y="89"/>
                </a:moveTo>
                <a:lnTo>
                  <a:pt x="13" y="89"/>
                </a:lnTo>
                <a:lnTo>
                  <a:pt x="13" y="115"/>
                </a:lnTo>
                <a:lnTo>
                  <a:pt x="38" y="115"/>
                </a:lnTo>
                <a:lnTo>
                  <a:pt x="38" y="89"/>
                </a:lnTo>
                <a:lnTo>
                  <a:pt x="38" y="89"/>
                </a:lnTo>
                <a:close/>
                <a:moveTo>
                  <a:pt x="0" y="203"/>
                </a:moveTo>
                <a:lnTo>
                  <a:pt x="0" y="153"/>
                </a:lnTo>
                <a:lnTo>
                  <a:pt x="51" y="153"/>
                </a:lnTo>
                <a:lnTo>
                  <a:pt x="51" y="203"/>
                </a:lnTo>
                <a:lnTo>
                  <a:pt x="0" y="203"/>
                </a:lnTo>
                <a:lnTo>
                  <a:pt x="0" y="203"/>
                </a:lnTo>
                <a:close/>
                <a:moveTo>
                  <a:pt x="38" y="166"/>
                </a:moveTo>
                <a:lnTo>
                  <a:pt x="13" y="166"/>
                </a:lnTo>
                <a:lnTo>
                  <a:pt x="13" y="191"/>
                </a:lnTo>
                <a:lnTo>
                  <a:pt x="38" y="191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76" y="38"/>
                </a:moveTo>
                <a:lnTo>
                  <a:pt x="76" y="12"/>
                </a:lnTo>
                <a:lnTo>
                  <a:pt x="203" y="12"/>
                </a:lnTo>
                <a:lnTo>
                  <a:pt x="203" y="38"/>
                </a:lnTo>
                <a:lnTo>
                  <a:pt x="76" y="38"/>
                </a:lnTo>
                <a:lnTo>
                  <a:pt x="76" y="38"/>
                </a:lnTo>
                <a:close/>
                <a:moveTo>
                  <a:pt x="76" y="115"/>
                </a:moveTo>
                <a:lnTo>
                  <a:pt x="76" y="89"/>
                </a:lnTo>
                <a:lnTo>
                  <a:pt x="203" y="89"/>
                </a:lnTo>
                <a:lnTo>
                  <a:pt x="203" y="115"/>
                </a:lnTo>
                <a:lnTo>
                  <a:pt x="76" y="115"/>
                </a:lnTo>
                <a:lnTo>
                  <a:pt x="76" y="115"/>
                </a:lnTo>
                <a:close/>
                <a:moveTo>
                  <a:pt x="76" y="191"/>
                </a:moveTo>
                <a:lnTo>
                  <a:pt x="76" y="166"/>
                </a:lnTo>
                <a:lnTo>
                  <a:pt x="203" y="166"/>
                </a:lnTo>
                <a:lnTo>
                  <a:pt x="203" y="191"/>
                </a:lnTo>
                <a:lnTo>
                  <a:pt x="76" y="191"/>
                </a:lnTo>
                <a:lnTo>
                  <a:pt x="76" y="19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3" name="Google Shape;6083;p25"/>
          <p:cNvSpPr/>
          <p:nvPr/>
        </p:nvSpPr>
        <p:spPr>
          <a:xfrm>
            <a:off x="4071938" y="4762500"/>
            <a:ext cx="323850" cy="161925"/>
          </a:xfrm>
          <a:custGeom>
            <a:rect b="b" l="l" r="r" t="t"/>
            <a:pathLst>
              <a:path extrusionOk="0" h="102" w="204">
                <a:moveTo>
                  <a:pt x="191" y="77"/>
                </a:moveTo>
                <a:lnTo>
                  <a:pt x="191" y="51"/>
                </a:lnTo>
                <a:lnTo>
                  <a:pt x="140" y="51"/>
                </a:lnTo>
                <a:lnTo>
                  <a:pt x="140" y="77"/>
                </a:lnTo>
                <a:lnTo>
                  <a:pt x="127" y="77"/>
                </a:lnTo>
                <a:lnTo>
                  <a:pt x="127" y="0"/>
                </a:lnTo>
                <a:lnTo>
                  <a:pt x="77" y="0"/>
                </a:lnTo>
                <a:lnTo>
                  <a:pt x="77" y="77"/>
                </a:lnTo>
                <a:lnTo>
                  <a:pt x="64" y="77"/>
                </a:lnTo>
                <a:lnTo>
                  <a:pt x="64" y="26"/>
                </a:lnTo>
                <a:lnTo>
                  <a:pt x="13" y="26"/>
                </a:lnTo>
                <a:lnTo>
                  <a:pt x="13" y="77"/>
                </a:lnTo>
                <a:lnTo>
                  <a:pt x="0" y="77"/>
                </a:lnTo>
                <a:lnTo>
                  <a:pt x="0" y="102"/>
                </a:lnTo>
                <a:lnTo>
                  <a:pt x="204" y="102"/>
                </a:lnTo>
                <a:lnTo>
                  <a:pt x="204" y="77"/>
                </a:lnTo>
                <a:lnTo>
                  <a:pt x="191" y="77"/>
                </a:lnTo>
                <a:lnTo>
                  <a:pt x="191" y="7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4" name="Google Shape;6084;p25"/>
          <p:cNvSpPr/>
          <p:nvPr/>
        </p:nvSpPr>
        <p:spPr>
          <a:xfrm>
            <a:off x="5443538" y="114300"/>
            <a:ext cx="323850" cy="322263"/>
          </a:xfrm>
          <a:custGeom>
            <a:rect b="b" l="l" r="r" t="t"/>
            <a:pathLst>
              <a:path extrusionOk="0" h="334" w="335">
                <a:moveTo>
                  <a:pt x="231" y="334"/>
                </a:moveTo>
                <a:cubicBezTo>
                  <a:pt x="21" y="334"/>
                  <a:pt x="21" y="334"/>
                  <a:pt x="21" y="334"/>
                </a:cubicBezTo>
                <a:cubicBezTo>
                  <a:pt x="10" y="334"/>
                  <a:pt x="0" y="325"/>
                  <a:pt x="0" y="313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55"/>
                  <a:pt x="10" y="146"/>
                  <a:pt x="21" y="146"/>
                </a:cubicBezTo>
                <a:cubicBezTo>
                  <a:pt x="231" y="146"/>
                  <a:pt x="231" y="146"/>
                  <a:pt x="231" y="146"/>
                </a:cubicBezTo>
                <a:cubicBezTo>
                  <a:pt x="242" y="146"/>
                  <a:pt x="252" y="155"/>
                  <a:pt x="252" y="167"/>
                </a:cubicBezTo>
                <a:cubicBezTo>
                  <a:pt x="252" y="313"/>
                  <a:pt x="252" y="313"/>
                  <a:pt x="252" y="313"/>
                </a:cubicBezTo>
                <a:cubicBezTo>
                  <a:pt x="252" y="325"/>
                  <a:pt x="242" y="334"/>
                  <a:pt x="231" y="334"/>
                </a:cubicBezTo>
                <a:close/>
                <a:moveTo>
                  <a:pt x="293" y="167"/>
                </a:moveTo>
                <a:cubicBezTo>
                  <a:pt x="293" y="83"/>
                  <a:pt x="293" y="83"/>
                  <a:pt x="293" y="83"/>
                </a:cubicBezTo>
                <a:cubicBezTo>
                  <a:pt x="293" y="60"/>
                  <a:pt x="275" y="40"/>
                  <a:pt x="252" y="40"/>
                </a:cubicBezTo>
                <a:cubicBezTo>
                  <a:pt x="228" y="40"/>
                  <a:pt x="210" y="60"/>
                  <a:pt x="210" y="83"/>
                </a:cubicBezTo>
                <a:cubicBezTo>
                  <a:pt x="210" y="167"/>
                  <a:pt x="210" y="167"/>
                  <a:pt x="210" y="167"/>
                </a:cubicBezTo>
                <a:cubicBezTo>
                  <a:pt x="168" y="167"/>
                  <a:pt x="168" y="167"/>
                  <a:pt x="168" y="167"/>
                </a:cubicBezTo>
                <a:cubicBezTo>
                  <a:pt x="168" y="83"/>
                  <a:pt x="168" y="83"/>
                  <a:pt x="168" y="83"/>
                </a:cubicBezTo>
                <a:cubicBezTo>
                  <a:pt x="168" y="37"/>
                  <a:pt x="205" y="0"/>
                  <a:pt x="252" y="0"/>
                </a:cubicBezTo>
                <a:cubicBezTo>
                  <a:pt x="298" y="0"/>
                  <a:pt x="335" y="37"/>
                  <a:pt x="335" y="83"/>
                </a:cubicBezTo>
                <a:cubicBezTo>
                  <a:pt x="335" y="167"/>
                  <a:pt x="335" y="167"/>
                  <a:pt x="335" y="167"/>
                </a:cubicBezTo>
                <a:cubicBezTo>
                  <a:pt x="293" y="167"/>
                  <a:pt x="293" y="167"/>
                  <a:pt x="293" y="16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5" name="Google Shape;6085;p25"/>
          <p:cNvSpPr/>
          <p:nvPr/>
        </p:nvSpPr>
        <p:spPr>
          <a:xfrm>
            <a:off x="865188" y="3751263"/>
            <a:ext cx="242888" cy="323850"/>
          </a:xfrm>
          <a:custGeom>
            <a:rect b="b" l="l" r="r" t="t"/>
            <a:pathLst>
              <a:path extrusionOk="0" h="335" w="251">
                <a:moveTo>
                  <a:pt x="230" y="147"/>
                </a:moveTo>
                <a:cubicBezTo>
                  <a:pt x="209" y="147"/>
                  <a:pt x="209" y="147"/>
                  <a:pt x="209" y="147"/>
                </a:cubicBezTo>
                <a:cubicBezTo>
                  <a:pt x="209" y="84"/>
                  <a:pt x="209" y="84"/>
                  <a:pt x="209" y="84"/>
                </a:cubicBezTo>
                <a:cubicBezTo>
                  <a:pt x="209" y="38"/>
                  <a:pt x="172" y="0"/>
                  <a:pt x="126" y="0"/>
                </a:cubicBezTo>
                <a:cubicBezTo>
                  <a:pt x="79" y="0"/>
                  <a:pt x="42" y="38"/>
                  <a:pt x="42" y="84"/>
                </a:cubicBezTo>
                <a:cubicBezTo>
                  <a:pt x="42" y="147"/>
                  <a:pt x="42" y="147"/>
                  <a:pt x="42" y="147"/>
                </a:cubicBezTo>
                <a:cubicBezTo>
                  <a:pt x="21" y="147"/>
                  <a:pt x="21" y="147"/>
                  <a:pt x="21" y="147"/>
                </a:cubicBezTo>
                <a:cubicBezTo>
                  <a:pt x="10" y="147"/>
                  <a:pt x="0" y="156"/>
                  <a:pt x="0" y="168"/>
                </a:cubicBezTo>
                <a:cubicBezTo>
                  <a:pt x="0" y="314"/>
                  <a:pt x="0" y="314"/>
                  <a:pt x="0" y="314"/>
                </a:cubicBezTo>
                <a:cubicBezTo>
                  <a:pt x="0" y="326"/>
                  <a:pt x="10" y="335"/>
                  <a:pt x="21" y="335"/>
                </a:cubicBezTo>
                <a:cubicBezTo>
                  <a:pt x="230" y="335"/>
                  <a:pt x="230" y="335"/>
                  <a:pt x="230" y="335"/>
                </a:cubicBezTo>
                <a:cubicBezTo>
                  <a:pt x="242" y="335"/>
                  <a:pt x="251" y="326"/>
                  <a:pt x="251" y="314"/>
                </a:cubicBezTo>
                <a:cubicBezTo>
                  <a:pt x="251" y="168"/>
                  <a:pt x="251" y="168"/>
                  <a:pt x="251" y="168"/>
                </a:cubicBezTo>
                <a:cubicBezTo>
                  <a:pt x="251" y="156"/>
                  <a:pt x="242" y="147"/>
                  <a:pt x="230" y="147"/>
                </a:cubicBezTo>
                <a:close/>
                <a:moveTo>
                  <a:pt x="84" y="84"/>
                </a:moveTo>
                <a:cubicBezTo>
                  <a:pt x="84" y="61"/>
                  <a:pt x="103" y="41"/>
                  <a:pt x="126" y="41"/>
                </a:cubicBezTo>
                <a:cubicBezTo>
                  <a:pt x="149" y="41"/>
                  <a:pt x="168" y="61"/>
                  <a:pt x="168" y="84"/>
                </a:cubicBezTo>
                <a:cubicBezTo>
                  <a:pt x="168" y="147"/>
                  <a:pt x="168" y="147"/>
                  <a:pt x="168" y="147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84" y="84"/>
                  <a:pt x="84" y="84"/>
                  <a:pt x="84" y="8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6" name="Google Shape;6086;p25"/>
          <p:cNvSpPr/>
          <p:nvPr/>
        </p:nvSpPr>
        <p:spPr>
          <a:xfrm>
            <a:off x="6407150" y="1044575"/>
            <a:ext cx="282575" cy="261938"/>
          </a:xfrm>
          <a:custGeom>
            <a:rect b="b" l="l" r="r" t="t"/>
            <a:pathLst>
              <a:path extrusionOk="0" h="272" w="294">
                <a:moveTo>
                  <a:pt x="147" y="147"/>
                </a:moveTo>
                <a:cubicBezTo>
                  <a:pt x="112" y="147"/>
                  <a:pt x="84" y="114"/>
                  <a:pt x="84" y="74"/>
                </a:cubicBezTo>
                <a:cubicBezTo>
                  <a:pt x="84" y="33"/>
                  <a:pt x="84" y="1"/>
                  <a:pt x="147" y="0"/>
                </a:cubicBezTo>
                <a:cubicBezTo>
                  <a:pt x="210" y="0"/>
                  <a:pt x="210" y="33"/>
                  <a:pt x="210" y="74"/>
                </a:cubicBezTo>
                <a:cubicBezTo>
                  <a:pt x="210" y="114"/>
                  <a:pt x="182" y="147"/>
                  <a:pt x="147" y="147"/>
                </a:cubicBezTo>
                <a:close/>
                <a:moveTo>
                  <a:pt x="1" y="272"/>
                </a:moveTo>
                <a:cubicBezTo>
                  <a:pt x="1" y="215"/>
                  <a:pt x="0" y="189"/>
                  <a:pt x="147" y="189"/>
                </a:cubicBezTo>
                <a:cubicBezTo>
                  <a:pt x="294" y="189"/>
                  <a:pt x="294" y="215"/>
                  <a:pt x="294" y="272"/>
                </a:cubicBezTo>
                <a:cubicBezTo>
                  <a:pt x="1" y="272"/>
                  <a:pt x="1" y="272"/>
                  <a:pt x="1" y="272"/>
                </a:cubicBezTo>
                <a:close/>
                <a:moveTo>
                  <a:pt x="105" y="210"/>
                </a:moveTo>
                <a:cubicBezTo>
                  <a:pt x="126" y="126"/>
                  <a:pt x="126" y="126"/>
                  <a:pt x="126" y="126"/>
                </a:cubicBezTo>
                <a:cubicBezTo>
                  <a:pt x="168" y="126"/>
                  <a:pt x="168" y="126"/>
                  <a:pt x="168" y="126"/>
                </a:cubicBezTo>
                <a:cubicBezTo>
                  <a:pt x="189" y="210"/>
                  <a:pt x="189" y="210"/>
                  <a:pt x="189" y="210"/>
                </a:cubicBezTo>
                <a:cubicBezTo>
                  <a:pt x="105" y="210"/>
                  <a:pt x="105" y="210"/>
                  <a:pt x="105" y="21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7" name="Google Shape;6087;p25"/>
          <p:cNvSpPr/>
          <p:nvPr/>
        </p:nvSpPr>
        <p:spPr>
          <a:xfrm>
            <a:off x="896938" y="547688"/>
            <a:ext cx="180975" cy="323850"/>
          </a:xfrm>
          <a:custGeom>
            <a:rect b="b" l="l" r="r" t="t"/>
            <a:pathLst>
              <a:path extrusionOk="0" h="204" w="114">
                <a:moveTo>
                  <a:pt x="76" y="0"/>
                </a:moveTo>
                <a:lnTo>
                  <a:pt x="0" y="102"/>
                </a:lnTo>
                <a:lnTo>
                  <a:pt x="63" y="114"/>
                </a:lnTo>
                <a:lnTo>
                  <a:pt x="25" y="204"/>
                </a:lnTo>
                <a:lnTo>
                  <a:pt x="114" y="102"/>
                </a:lnTo>
                <a:lnTo>
                  <a:pt x="50" y="89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8" name="Google Shape;6088;p25"/>
          <p:cNvSpPr/>
          <p:nvPr/>
        </p:nvSpPr>
        <p:spPr>
          <a:xfrm>
            <a:off x="2722562" y="1014413"/>
            <a:ext cx="241300" cy="323850"/>
          </a:xfrm>
          <a:custGeom>
            <a:rect b="b" l="l" r="r" t="t"/>
            <a:pathLst>
              <a:path extrusionOk="0" h="335" w="251">
                <a:moveTo>
                  <a:pt x="209" y="335"/>
                </a:moveTo>
                <a:cubicBezTo>
                  <a:pt x="42" y="335"/>
                  <a:pt x="42" y="335"/>
                  <a:pt x="42" y="335"/>
                </a:cubicBezTo>
                <a:cubicBezTo>
                  <a:pt x="19" y="335"/>
                  <a:pt x="0" y="316"/>
                  <a:pt x="0" y="293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19"/>
                  <a:pt x="19" y="0"/>
                  <a:pt x="42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32" y="0"/>
                  <a:pt x="251" y="19"/>
                  <a:pt x="251" y="42"/>
                </a:cubicBezTo>
                <a:cubicBezTo>
                  <a:pt x="251" y="293"/>
                  <a:pt x="251" y="293"/>
                  <a:pt x="251" y="293"/>
                </a:cubicBezTo>
                <a:cubicBezTo>
                  <a:pt x="251" y="316"/>
                  <a:pt x="232" y="335"/>
                  <a:pt x="209" y="335"/>
                </a:cubicBezTo>
                <a:close/>
                <a:moveTo>
                  <a:pt x="209" y="42"/>
                </a:moveTo>
                <a:cubicBezTo>
                  <a:pt x="42" y="42"/>
                  <a:pt x="42" y="42"/>
                  <a:pt x="42" y="42"/>
                </a:cubicBezTo>
                <a:cubicBezTo>
                  <a:pt x="42" y="293"/>
                  <a:pt x="42" y="293"/>
                  <a:pt x="42" y="293"/>
                </a:cubicBezTo>
                <a:cubicBezTo>
                  <a:pt x="104" y="293"/>
                  <a:pt x="104" y="293"/>
                  <a:pt x="104" y="293"/>
                </a:cubicBezTo>
                <a:cubicBezTo>
                  <a:pt x="104" y="314"/>
                  <a:pt x="104" y="314"/>
                  <a:pt x="104" y="314"/>
                </a:cubicBezTo>
                <a:cubicBezTo>
                  <a:pt x="147" y="314"/>
                  <a:pt x="147" y="314"/>
                  <a:pt x="147" y="314"/>
                </a:cubicBezTo>
                <a:cubicBezTo>
                  <a:pt x="147" y="293"/>
                  <a:pt x="147" y="293"/>
                  <a:pt x="147" y="293"/>
                </a:cubicBezTo>
                <a:cubicBezTo>
                  <a:pt x="209" y="293"/>
                  <a:pt x="209" y="293"/>
                  <a:pt x="209" y="293"/>
                </a:cubicBezTo>
                <a:cubicBezTo>
                  <a:pt x="209" y="42"/>
                  <a:pt x="209" y="42"/>
                  <a:pt x="209" y="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9" name="Google Shape;6089;p25"/>
          <p:cNvSpPr/>
          <p:nvPr/>
        </p:nvSpPr>
        <p:spPr>
          <a:xfrm>
            <a:off x="4584700" y="547688"/>
            <a:ext cx="201613" cy="323850"/>
          </a:xfrm>
          <a:custGeom>
            <a:rect b="b" l="l" r="r" t="t"/>
            <a:pathLst>
              <a:path extrusionOk="0" h="335" w="209">
                <a:moveTo>
                  <a:pt x="167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293"/>
                  <a:pt x="0" y="293"/>
                  <a:pt x="0" y="293"/>
                </a:cubicBezTo>
                <a:cubicBezTo>
                  <a:pt x="0" y="316"/>
                  <a:pt x="19" y="335"/>
                  <a:pt x="42" y="335"/>
                </a:cubicBezTo>
                <a:cubicBezTo>
                  <a:pt x="167" y="335"/>
                  <a:pt x="167" y="335"/>
                  <a:pt x="167" y="335"/>
                </a:cubicBezTo>
                <a:cubicBezTo>
                  <a:pt x="191" y="335"/>
                  <a:pt x="209" y="316"/>
                  <a:pt x="209" y="293"/>
                </a:cubicBezTo>
                <a:cubicBezTo>
                  <a:pt x="209" y="42"/>
                  <a:pt x="209" y="42"/>
                  <a:pt x="209" y="42"/>
                </a:cubicBezTo>
                <a:cubicBezTo>
                  <a:pt x="209" y="19"/>
                  <a:pt x="191" y="0"/>
                  <a:pt x="167" y="0"/>
                </a:cubicBezTo>
                <a:close/>
                <a:moveTo>
                  <a:pt x="126" y="314"/>
                </a:moveTo>
                <a:cubicBezTo>
                  <a:pt x="84" y="314"/>
                  <a:pt x="84" y="314"/>
                  <a:pt x="84" y="314"/>
                </a:cubicBezTo>
                <a:cubicBezTo>
                  <a:pt x="84" y="293"/>
                  <a:pt x="84" y="293"/>
                  <a:pt x="84" y="293"/>
                </a:cubicBezTo>
                <a:cubicBezTo>
                  <a:pt x="126" y="293"/>
                  <a:pt x="126" y="293"/>
                  <a:pt x="126" y="293"/>
                </a:cubicBezTo>
                <a:cubicBezTo>
                  <a:pt x="126" y="314"/>
                  <a:pt x="126" y="314"/>
                  <a:pt x="126" y="314"/>
                </a:cubicBezTo>
                <a:close/>
                <a:moveTo>
                  <a:pt x="188" y="272"/>
                </a:moveTo>
                <a:cubicBezTo>
                  <a:pt x="21" y="272"/>
                  <a:pt x="21" y="272"/>
                  <a:pt x="21" y="272"/>
                </a:cubicBezTo>
                <a:cubicBezTo>
                  <a:pt x="21" y="42"/>
                  <a:pt x="21" y="42"/>
                  <a:pt x="21" y="42"/>
                </a:cubicBezTo>
                <a:cubicBezTo>
                  <a:pt x="188" y="42"/>
                  <a:pt x="188" y="42"/>
                  <a:pt x="188" y="42"/>
                </a:cubicBezTo>
                <a:cubicBezTo>
                  <a:pt x="188" y="272"/>
                  <a:pt x="188" y="272"/>
                  <a:pt x="188" y="2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0" name="Google Shape;6090;p25"/>
          <p:cNvSpPr/>
          <p:nvPr/>
        </p:nvSpPr>
        <p:spPr>
          <a:xfrm>
            <a:off x="825500" y="1014413"/>
            <a:ext cx="322263" cy="323850"/>
          </a:xfrm>
          <a:custGeom>
            <a:rect b="b" l="l" r="r" t="t"/>
            <a:pathLst>
              <a:path extrusionOk="0" h="335" w="335">
                <a:moveTo>
                  <a:pt x="210" y="251"/>
                </a:moveTo>
                <a:cubicBezTo>
                  <a:pt x="141" y="251"/>
                  <a:pt x="84" y="195"/>
                  <a:pt x="84" y="125"/>
                </a:cubicBezTo>
                <a:cubicBezTo>
                  <a:pt x="84" y="56"/>
                  <a:pt x="141" y="0"/>
                  <a:pt x="210" y="0"/>
                </a:cubicBezTo>
                <a:cubicBezTo>
                  <a:pt x="279" y="0"/>
                  <a:pt x="335" y="56"/>
                  <a:pt x="335" y="125"/>
                </a:cubicBezTo>
                <a:cubicBezTo>
                  <a:pt x="335" y="195"/>
                  <a:pt x="279" y="251"/>
                  <a:pt x="210" y="251"/>
                </a:cubicBezTo>
                <a:close/>
                <a:moveTo>
                  <a:pt x="210" y="31"/>
                </a:moveTo>
                <a:cubicBezTo>
                  <a:pt x="158" y="31"/>
                  <a:pt x="116" y="74"/>
                  <a:pt x="116" y="125"/>
                </a:cubicBezTo>
                <a:cubicBezTo>
                  <a:pt x="116" y="177"/>
                  <a:pt x="158" y="219"/>
                  <a:pt x="210" y="219"/>
                </a:cubicBezTo>
                <a:cubicBezTo>
                  <a:pt x="262" y="219"/>
                  <a:pt x="304" y="177"/>
                  <a:pt x="304" y="125"/>
                </a:cubicBezTo>
                <a:cubicBezTo>
                  <a:pt x="304" y="74"/>
                  <a:pt x="262" y="31"/>
                  <a:pt x="210" y="31"/>
                </a:cubicBezTo>
                <a:close/>
                <a:moveTo>
                  <a:pt x="43" y="335"/>
                </a:moveTo>
                <a:cubicBezTo>
                  <a:pt x="0" y="293"/>
                  <a:pt x="0" y="293"/>
                  <a:pt x="0" y="293"/>
                </a:cubicBezTo>
                <a:cubicBezTo>
                  <a:pt x="82" y="210"/>
                  <a:pt x="82" y="210"/>
                  <a:pt x="82" y="210"/>
                </a:cubicBezTo>
                <a:cubicBezTo>
                  <a:pt x="91" y="221"/>
                  <a:pt x="114" y="244"/>
                  <a:pt x="125" y="253"/>
                </a:cubicBezTo>
                <a:cubicBezTo>
                  <a:pt x="43" y="335"/>
                  <a:pt x="43" y="335"/>
                  <a:pt x="43" y="335"/>
                </a:cubicBezTo>
                <a:close/>
                <a:moveTo>
                  <a:pt x="167" y="146"/>
                </a:moveTo>
                <a:cubicBezTo>
                  <a:pt x="167" y="104"/>
                  <a:pt x="167" y="104"/>
                  <a:pt x="167" y="104"/>
                </a:cubicBezTo>
                <a:cubicBezTo>
                  <a:pt x="251" y="104"/>
                  <a:pt x="251" y="104"/>
                  <a:pt x="251" y="104"/>
                </a:cubicBezTo>
                <a:cubicBezTo>
                  <a:pt x="251" y="146"/>
                  <a:pt x="251" y="146"/>
                  <a:pt x="251" y="146"/>
                </a:cubicBezTo>
                <a:cubicBezTo>
                  <a:pt x="167" y="146"/>
                  <a:pt x="167" y="146"/>
                  <a:pt x="167" y="1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1" name="Google Shape;6091;p25"/>
          <p:cNvSpPr/>
          <p:nvPr/>
        </p:nvSpPr>
        <p:spPr>
          <a:xfrm>
            <a:off x="4092575" y="1917700"/>
            <a:ext cx="282575" cy="284163"/>
          </a:xfrm>
          <a:custGeom>
            <a:rect b="b" l="l" r="r" t="t"/>
            <a:pathLst>
              <a:path extrusionOk="0" h="293" w="293">
                <a:moveTo>
                  <a:pt x="250" y="43"/>
                </a:moveTo>
                <a:cubicBezTo>
                  <a:pt x="224" y="17"/>
                  <a:pt x="187" y="0"/>
                  <a:pt x="147" y="0"/>
                </a:cubicBezTo>
                <a:cubicBezTo>
                  <a:pt x="66" y="0"/>
                  <a:pt x="0" y="66"/>
                  <a:pt x="0" y="147"/>
                </a:cubicBezTo>
                <a:cubicBezTo>
                  <a:pt x="0" y="228"/>
                  <a:pt x="66" y="293"/>
                  <a:pt x="147" y="293"/>
                </a:cubicBezTo>
                <a:cubicBezTo>
                  <a:pt x="185" y="293"/>
                  <a:pt x="219" y="279"/>
                  <a:pt x="246" y="255"/>
                </a:cubicBezTo>
                <a:cubicBezTo>
                  <a:pt x="216" y="225"/>
                  <a:pt x="216" y="225"/>
                  <a:pt x="216" y="225"/>
                </a:cubicBezTo>
                <a:cubicBezTo>
                  <a:pt x="197" y="241"/>
                  <a:pt x="173" y="252"/>
                  <a:pt x="147" y="252"/>
                </a:cubicBezTo>
                <a:cubicBezTo>
                  <a:pt x="89" y="252"/>
                  <a:pt x="42" y="205"/>
                  <a:pt x="42" y="147"/>
                </a:cubicBezTo>
                <a:cubicBezTo>
                  <a:pt x="42" y="89"/>
                  <a:pt x="89" y="42"/>
                  <a:pt x="147" y="42"/>
                </a:cubicBezTo>
                <a:cubicBezTo>
                  <a:pt x="175" y="42"/>
                  <a:pt x="202" y="54"/>
                  <a:pt x="220" y="73"/>
                </a:cubicBezTo>
                <a:cubicBezTo>
                  <a:pt x="167" y="126"/>
                  <a:pt x="167" y="126"/>
                  <a:pt x="167" y="126"/>
                </a:cubicBezTo>
                <a:cubicBezTo>
                  <a:pt x="249" y="126"/>
                  <a:pt x="249" y="126"/>
                  <a:pt x="249" y="126"/>
                </a:cubicBezTo>
                <a:cubicBezTo>
                  <a:pt x="291" y="126"/>
                  <a:pt x="291" y="126"/>
                  <a:pt x="291" y="126"/>
                </a:cubicBezTo>
                <a:cubicBezTo>
                  <a:pt x="293" y="126"/>
                  <a:pt x="293" y="126"/>
                  <a:pt x="293" y="126"/>
                </a:cubicBezTo>
                <a:cubicBezTo>
                  <a:pt x="293" y="0"/>
                  <a:pt x="293" y="0"/>
                  <a:pt x="293" y="0"/>
                </a:cubicBezTo>
                <a:cubicBezTo>
                  <a:pt x="250" y="43"/>
                  <a:pt x="250" y="43"/>
                  <a:pt x="250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2" name="Google Shape;6092;p25"/>
          <p:cNvSpPr/>
          <p:nvPr/>
        </p:nvSpPr>
        <p:spPr>
          <a:xfrm>
            <a:off x="355600" y="552450"/>
            <a:ext cx="311150" cy="223838"/>
          </a:xfrm>
          <a:custGeom>
            <a:rect b="b" l="l" r="r" t="t"/>
            <a:pathLst>
              <a:path extrusionOk="0" h="232" w="323">
                <a:moveTo>
                  <a:pt x="82" y="61"/>
                </a:moveTo>
                <a:cubicBezTo>
                  <a:pt x="82" y="61"/>
                  <a:pt x="128" y="0"/>
                  <a:pt x="203" y="27"/>
                </a:cubicBezTo>
                <a:cubicBezTo>
                  <a:pt x="203" y="27"/>
                  <a:pt x="230" y="39"/>
                  <a:pt x="243" y="61"/>
                </a:cubicBezTo>
                <a:cubicBezTo>
                  <a:pt x="243" y="61"/>
                  <a:pt x="320" y="55"/>
                  <a:pt x="323" y="134"/>
                </a:cubicBezTo>
                <a:cubicBezTo>
                  <a:pt x="323" y="134"/>
                  <a:pt x="323" y="223"/>
                  <a:pt x="229" y="198"/>
                </a:cubicBezTo>
                <a:cubicBezTo>
                  <a:pt x="229" y="198"/>
                  <a:pt x="205" y="229"/>
                  <a:pt x="157" y="222"/>
                </a:cubicBezTo>
                <a:cubicBezTo>
                  <a:pt x="155" y="222"/>
                  <a:pt x="137" y="232"/>
                  <a:pt x="93" y="198"/>
                </a:cubicBezTo>
                <a:cubicBezTo>
                  <a:pt x="93" y="198"/>
                  <a:pt x="18" y="230"/>
                  <a:pt x="0" y="132"/>
                </a:cubicBezTo>
                <a:cubicBezTo>
                  <a:pt x="0" y="132"/>
                  <a:pt x="5" y="56"/>
                  <a:pt x="82" y="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3" name="Google Shape;6093;p25"/>
          <p:cNvSpPr/>
          <p:nvPr/>
        </p:nvSpPr>
        <p:spPr>
          <a:xfrm>
            <a:off x="466725" y="790575"/>
            <a:ext cx="90488" cy="55563"/>
          </a:xfrm>
          <a:custGeom>
            <a:rect b="b" l="l" r="r" t="t"/>
            <a:pathLst>
              <a:path extrusionOk="0" h="58" w="94">
                <a:moveTo>
                  <a:pt x="46" y="0"/>
                </a:moveTo>
                <a:cubicBezTo>
                  <a:pt x="46" y="0"/>
                  <a:pt x="0" y="51"/>
                  <a:pt x="49" y="58"/>
                </a:cubicBezTo>
                <a:cubicBezTo>
                  <a:pt x="49" y="58"/>
                  <a:pt x="94" y="50"/>
                  <a:pt x="46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4" name="Google Shape;6094;p25"/>
          <p:cNvSpPr/>
          <p:nvPr/>
        </p:nvSpPr>
        <p:spPr>
          <a:xfrm>
            <a:off x="1296987" y="1008063"/>
            <a:ext cx="312738" cy="273050"/>
          </a:xfrm>
          <a:custGeom>
            <a:rect b="b" l="l" r="r" t="t"/>
            <a:pathLst>
              <a:path extrusionOk="0" h="283" w="325">
                <a:moveTo>
                  <a:pt x="325" y="94"/>
                </a:moveTo>
                <a:cubicBezTo>
                  <a:pt x="323" y="38"/>
                  <a:pt x="264" y="42"/>
                  <a:pt x="264" y="42"/>
                </a:cubicBezTo>
                <a:cubicBezTo>
                  <a:pt x="255" y="27"/>
                  <a:pt x="234" y="19"/>
                  <a:pt x="234" y="19"/>
                </a:cubicBezTo>
                <a:cubicBezTo>
                  <a:pt x="177" y="0"/>
                  <a:pt x="142" y="43"/>
                  <a:pt x="142" y="43"/>
                </a:cubicBezTo>
                <a:cubicBezTo>
                  <a:pt x="83" y="39"/>
                  <a:pt x="80" y="92"/>
                  <a:pt x="80" y="92"/>
                </a:cubicBezTo>
                <a:cubicBezTo>
                  <a:pt x="80" y="98"/>
                  <a:pt x="81" y="103"/>
                  <a:pt x="82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5" y="102"/>
                  <a:pt x="0" y="177"/>
                  <a:pt x="0" y="177"/>
                </a:cubicBezTo>
                <a:cubicBezTo>
                  <a:pt x="8" y="283"/>
                  <a:pt x="97" y="246"/>
                  <a:pt x="107" y="242"/>
                </a:cubicBezTo>
                <a:cubicBezTo>
                  <a:pt x="115" y="234"/>
                  <a:pt x="115" y="234"/>
                  <a:pt x="115" y="234"/>
                </a:cubicBezTo>
                <a:cubicBezTo>
                  <a:pt x="109" y="231"/>
                  <a:pt x="103" y="226"/>
                  <a:pt x="98" y="220"/>
                </a:cubicBezTo>
                <a:cubicBezTo>
                  <a:pt x="98" y="220"/>
                  <a:pt x="25" y="259"/>
                  <a:pt x="18" y="173"/>
                </a:cubicBezTo>
                <a:cubicBezTo>
                  <a:pt x="18" y="173"/>
                  <a:pt x="23" y="126"/>
                  <a:pt x="90" y="130"/>
                </a:cubicBezTo>
                <a:cubicBezTo>
                  <a:pt x="90" y="130"/>
                  <a:pt x="129" y="73"/>
                  <a:pt x="195" y="93"/>
                </a:cubicBezTo>
                <a:cubicBezTo>
                  <a:pt x="195" y="93"/>
                  <a:pt x="226" y="115"/>
                  <a:pt x="233" y="131"/>
                </a:cubicBezTo>
                <a:cubicBezTo>
                  <a:pt x="233" y="131"/>
                  <a:pt x="302" y="119"/>
                  <a:pt x="304" y="179"/>
                </a:cubicBezTo>
                <a:cubicBezTo>
                  <a:pt x="304" y="179"/>
                  <a:pt x="299" y="250"/>
                  <a:pt x="221" y="220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98" y="267"/>
                  <a:pt x="198" y="267"/>
                  <a:pt x="198" y="267"/>
                </a:cubicBezTo>
                <a:cubicBezTo>
                  <a:pt x="225" y="246"/>
                  <a:pt x="225" y="246"/>
                  <a:pt x="225" y="246"/>
                </a:cubicBezTo>
                <a:cubicBezTo>
                  <a:pt x="226" y="248"/>
                  <a:pt x="226" y="248"/>
                  <a:pt x="226" y="248"/>
                </a:cubicBezTo>
                <a:cubicBezTo>
                  <a:pt x="318" y="270"/>
                  <a:pt x="324" y="179"/>
                  <a:pt x="324" y="179"/>
                </a:cubicBezTo>
                <a:cubicBezTo>
                  <a:pt x="323" y="157"/>
                  <a:pt x="317" y="142"/>
                  <a:pt x="308" y="132"/>
                </a:cubicBezTo>
                <a:cubicBezTo>
                  <a:pt x="323" y="116"/>
                  <a:pt x="325" y="94"/>
                  <a:pt x="325" y="94"/>
                </a:cubicBezTo>
                <a:close/>
                <a:moveTo>
                  <a:pt x="244" y="107"/>
                </a:moveTo>
                <a:cubicBezTo>
                  <a:pt x="231" y="86"/>
                  <a:pt x="204" y="74"/>
                  <a:pt x="204" y="74"/>
                </a:cubicBezTo>
                <a:cubicBezTo>
                  <a:pt x="151" y="55"/>
                  <a:pt x="112" y="79"/>
                  <a:pt x="94" y="95"/>
                </a:cubicBezTo>
                <a:cubicBezTo>
                  <a:pt x="94" y="93"/>
                  <a:pt x="93" y="92"/>
                  <a:pt x="93" y="90"/>
                </a:cubicBezTo>
                <a:cubicBezTo>
                  <a:pt x="93" y="90"/>
                  <a:pt x="97" y="56"/>
                  <a:pt x="148" y="59"/>
                </a:cubicBezTo>
                <a:cubicBezTo>
                  <a:pt x="148" y="59"/>
                  <a:pt x="178" y="18"/>
                  <a:pt x="228" y="33"/>
                </a:cubicBezTo>
                <a:cubicBezTo>
                  <a:pt x="228" y="33"/>
                  <a:pt x="251" y="48"/>
                  <a:pt x="256" y="60"/>
                </a:cubicBezTo>
                <a:cubicBezTo>
                  <a:pt x="256" y="60"/>
                  <a:pt x="309" y="51"/>
                  <a:pt x="310" y="94"/>
                </a:cubicBezTo>
                <a:cubicBezTo>
                  <a:pt x="310" y="94"/>
                  <a:pt x="309" y="111"/>
                  <a:pt x="296" y="121"/>
                </a:cubicBezTo>
                <a:cubicBezTo>
                  <a:pt x="273" y="105"/>
                  <a:pt x="244" y="107"/>
                  <a:pt x="244" y="10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5" name="Google Shape;6095;p25"/>
          <p:cNvSpPr/>
          <p:nvPr/>
        </p:nvSpPr>
        <p:spPr>
          <a:xfrm>
            <a:off x="1412875" y="1212850"/>
            <a:ext cx="58738" cy="117475"/>
          </a:xfrm>
          <a:custGeom>
            <a:rect b="b" l="l" r="r" t="t"/>
            <a:pathLst>
              <a:path extrusionOk="0" h="74" w="37">
                <a:moveTo>
                  <a:pt x="36" y="0"/>
                </a:moveTo>
                <a:lnTo>
                  <a:pt x="1" y="26"/>
                </a:lnTo>
                <a:lnTo>
                  <a:pt x="12" y="39"/>
                </a:lnTo>
                <a:lnTo>
                  <a:pt x="0" y="74"/>
                </a:lnTo>
                <a:lnTo>
                  <a:pt x="37" y="37"/>
                </a:lnTo>
                <a:lnTo>
                  <a:pt x="25" y="24"/>
                </a:lnTo>
                <a:lnTo>
                  <a:pt x="36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6" name="Google Shape;6096;p25"/>
          <p:cNvSpPr/>
          <p:nvPr/>
        </p:nvSpPr>
        <p:spPr>
          <a:xfrm>
            <a:off x="4187825" y="1254125"/>
            <a:ext cx="92075" cy="57150"/>
          </a:xfrm>
          <a:custGeom>
            <a:rect b="b" l="l" r="r" t="t"/>
            <a:pathLst>
              <a:path extrusionOk="0" h="59" w="95">
                <a:moveTo>
                  <a:pt x="47" y="0"/>
                </a:moveTo>
                <a:cubicBezTo>
                  <a:pt x="47" y="0"/>
                  <a:pt x="0" y="52"/>
                  <a:pt x="49" y="59"/>
                </a:cubicBezTo>
                <a:cubicBezTo>
                  <a:pt x="49" y="59"/>
                  <a:pt x="95" y="50"/>
                  <a:pt x="47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7" name="Google Shape;6097;p25"/>
          <p:cNvSpPr/>
          <p:nvPr/>
        </p:nvSpPr>
        <p:spPr>
          <a:xfrm>
            <a:off x="4076700" y="1025525"/>
            <a:ext cx="314325" cy="212725"/>
          </a:xfrm>
          <a:custGeom>
            <a:rect b="b" l="l" r="r" t="t"/>
            <a:pathLst>
              <a:path extrusionOk="0" h="220" w="325">
                <a:moveTo>
                  <a:pt x="242" y="53"/>
                </a:moveTo>
                <a:cubicBezTo>
                  <a:pt x="230" y="33"/>
                  <a:pt x="197" y="20"/>
                  <a:pt x="197" y="20"/>
                </a:cubicBezTo>
                <a:cubicBezTo>
                  <a:pt x="118" y="0"/>
                  <a:pt x="81" y="50"/>
                  <a:pt x="81" y="50"/>
                </a:cubicBezTo>
                <a:cubicBezTo>
                  <a:pt x="3" y="45"/>
                  <a:pt x="0" y="126"/>
                  <a:pt x="0" y="126"/>
                </a:cubicBezTo>
                <a:cubicBezTo>
                  <a:pt x="17" y="220"/>
                  <a:pt x="94" y="189"/>
                  <a:pt x="94" y="189"/>
                </a:cubicBezTo>
                <a:cubicBezTo>
                  <a:pt x="111" y="208"/>
                  <a:pt x="154" y="217"/>
                  <a:pt x="156" y="217"/>
                </a:cubicBezTo>
                <a:cubicBezTo>
                  <a:pt x="214" y="210"/>
                  <a:pt x="227" y="190"/>
                  <a:pt x="227" y="190"/>
                </a:cubicBezTo>
                <a:cubicBezTo>
                  <a:pt x="322" y="214"/>
                  <a:pt x="325" y="128"/>
                  <a:pt x="325" y="128"/>
                </a:cubicBezTo>
                <a:cubicBezTo>
                  <a:pt x="322" y="53"/>
                  <a:pt x="242" y="53"/>
                  <a:pt x="242" y="53"/>
                </a:cubicBezTo>
                <a:close/>
                <a:moveTo>
                  <a:pt x="224" y="166"/>
                </a:moveTo>
                <a:cubicBezTo>
                  <a:pt x="224" y="166"/>
                  <a:pt x="215" y="189"/>
                  <a:pt x="157" y="195"/>
                </a:cubicBezTo>
                <a:cubicBezTo>
                  <a:pt x="155" y="194"/>
                  <a:pt x="119" y="192"/>
                  <a:pt x="100" y="166"/>
                </a:cubicBezTo>
                <a:cubicBezTo>
                  <a:pt x="100" y="166"/>
                  <a:pt x="36" y="192"/>
                  <a:pt x="21" y="120"/>
                </a:cubicBezTo>
                <a:cubicBezTo>
                  <a:pt x="21" y="120"/>
                  <a:pt x="22" y="70"/>
                  <a:pt x="90" y="74"/>
                </a:cubicBezTo>
                <a:cubicBezTo>
                  <a:pt x="90" y="74"/>
                  <a:pt x="114" y="19"/>
                  <a:pt x="192" y="38"/>
                </a:cubicBezTo>
                <a:cubicBezTo>
                  <a:pt x="192" y="38"/>
                  <a:pt x="228" y="56"/>
                  <a:pt x="232" y="73"/>
                </a:cubicBezTo>
                <a:cubicBezTo>
                  <a:pt x="232" y="73"/>
                  <a:pt x="301" y="63"/>
                  <a:pt x="303" y="121"/>
                </a:cubicBezTo>
                <a:cubicBezTo>
                  <a:pt x="303" y="121"/>
                  <a:pt x="306" y="185"/>
                  <a:pt x="224" y="16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8" name="Google Shape;6098;p25"/>
          <p:cNvSpPr/>
          <p:nvPr/>
        </p:nvSpPr>
        <p:spPr>
          <a:xfrm>
            <a:off x="2687637" y="2413000"/>
            <a:ext cx="312738" cy="212725"/>
          </a:xfrm>
          <a:custGeom>
            <a:rect b="b" l="l" r="r" t="t"/>
            <a:pathLst>
              <a:path extrusionOk="0" h="221" w="324">
                <a:moveTo>
                  <a:pt x="242" y="54"/>
                </a:moveTo>
                <a:cubicBezTo>
                  <a:pt x="229" y="33"/>
                  <a:pt x="196" y="21"/>
                  <a:pt x="196" y="21"/>
                </a:cubicBezTo>
                <a:cubicBezTo>
                  <a:pt x="117" y="0"/>
                  <a:pt x="80" y="50"/>
                  <a:pt x="80" y="50"/>
                </a:cubicBezTo>
                <a:cubicBezTo>
                  <a:pt x="3" y="45"/>
                  <a:pt x="0" y="127"/>
                  <a:pt x="0" y="127"/>
                </a:cubicBezTo>
                <a:cubicBezTo>
                  <a:pt x="17" y="221"/>
                  <a:pt x="93" y="189"/>
                  <a:pt x="93" y="189"/>
                </a:cubicBezTo>
                <a:cubicBezTo>
                  <a:pt x="111" y="209"/>
                  <a:pt x="153" y="217"/>
                  <a:pt x="156" y="218"/>
                </a:cubicBezTo>
                <a:cubicBezTo>
                  <a:pt x="213" y="211"/>
                  <a:pt x="227" y="190"/>
                  <a:pt x="227" y="190"/>
                </a:cubicBezTo>
                <a:cubicBezTo>
                  <a:pt x="321" y="214"/>
                  <a:pt x="324" y="128"/>
                  <a:pt x="324" y="128"/>
                </a:cubicBezTo>
                <a:cubicBezTo>
                  <a:pt x="321" y="53"/>
                  <a:pt x="242" y="54"/>
                  <a:pt x="242" y="54"/>
                </a:cubicBezTo>
                <a:close/>
                <a:moveTo>
                  <a:pt x="223" y="167"/>
                </a:moveTo>
                <a:cubicBezTo>
                  <a:pt x="223" y="167"/>
                  <a:pt x="215" y="189"/>
                  <a:pt x="156" y="195"/>
                </a:cubicBezTo>
                <a:cubicBezTo>
                  <a:pt x="154" y="195"/>
                  <a:pt x="118" y="193"/>
                  <a:pt x="99" y="166"/>
                </a:cubicBezTo>
                <a:cubicBezTo>
                  <a:pt x="99" y="166"/>
                  <a:pt x="35" y="192"/>
                  <a:pt x="20" y="120"/>
                </a:cubicBezTo>
                <a:cubicBezTo>
                  <a:pt x="20" y="120"/>
                  <a:pt x="22" y="70"/>
                  <a:pt x="89" y="75"/>
                </a:cubicBezTo>
                <a:cubicBezTo>
                  <a:pt x="89" y="75"/>
                  <a:pt x="114" y="19"/>
                  <a:pt x="192" y="38"/>
                </a:cubicBezTo>
                <a:cubicBezTo>
                  <a:pt x="192" y="38"/>
                  <a:pt x="227" y="57"/>
                  <a:pt x="231" y="73"/>
                </a:cubicBezTo>
                <a:cubicBezTo>
                  <a:pt x="231" y="73"/>
                  <a:pt x="300" y="63"/>
                  <a:pt x="302" y="121"/>
                </a:cubicBezTo>
                <a:cubicBezTo>
                  <a:pt x="302" y="121"/>
                  <a:pt x="306" y="185"/>
                  <a:pt x="223" y="16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9" name="Google Shape;6099;p25"/>
          <p:cNvSpPr/>
          <p:nvPr/>
        </p:nvSpPr>
        <p:spPr>
          <a:xfrm>
            <a:off x="5919787" y="127000"/>
            <a:ext cx="314325" cy="298450"/>
          </a:xfrm>
          <a:custGeom>
            <a:rect b="b" l="l" r="r" t="t"/>
            <a:pathLst>
              <a:path extrusionOk="0" h="309" w="325">
                <a:moveTo>
                  <a:pt x="265" y="145"/>
                </a:moveTo>
                <a:cubicBezTo>
                  <a:pt x="269" y="144"/>
                  <a:pt x="272" y="143"/>
                  <a:pt x="275" y="142"/>
                </a:cubicBezTo>
                <a:cubicBezTo>
                  <a:pt x="286" y="139"/>
                  <a:pt x="302" y="101"/>
                  <a:pt x="302" y="101"/>
                </a:cubicBezTo>
                <a:cubicBezTo>
                  <a:pt x="294" y="90"/>
                  <a:pt x="294" y="90"/>
                  <a:pt x="294" y="90"/>
                </a:cubicBezTo>
                <a:cubicBezTo>
                  <a:pt x="276" y="100"/>
                  <a:pt x="247" y="93"/>
                  <a:pt x="247" y="93"/>
                </a:cubicBezTo>
                <a:cubicBezTo>
                  <a:pt x="194" y="79"/>
                  <a:pt x="211" y="4"/>
                  <a:pt x="211" y="4"/>
                </a:cubicBezTo>
                <a:cubicBezTo>
                  <a:pt x="201" y="0"/>
                  <a:pt x="201" y="0"/>
                  <a:pt x="201" y="0"/>
                </a:cubicBezTo>
                <a:cubicBezTo>
                  <a:pt x="126" y="31"/>
                  <a:pt x="143" y="100"/>
                  <a:pt x="143" y="100"/>
                </a:cubicBezTo>
                <a:cubicBezTo>
                  <a:pt x="146" y="105"/>
                  <a:pt x="146" y="105"/>
                  <a:pt x="146" y="105"/>
                </a:cubicBezTo>
                <a:cubicBezTo>
                  <a:pt x="102" y="110"/>
                  <a:pt x="81" y="138"/>
                  <a:pt x="81" y="138"/>
                </a:cubicBezTo>
                <a:cubicBezTo>
                  <a:pt x="3" y="133"/>
                  <a:pt x="0" y="215"/>
                  <a:pt x="0" y="215"/>
                </a:cubicBezTo>
                <a:cubicBezTo>
                  <a:pt x="18" y="309"/>
                  <a:pt x="94" y="277"/>
                  <a:pt x="94" y="277"/>
                </a:cubicBezTo>
                <a:cubicBezTo>
                  <a:pt x="111" y="297"/>
                  <a:pt x="154" y="305"/>
                  <a:pt x="157" y="306"/>
                </a:cubicBezTo>
                <a:cubicBezTo>
                  <a:pt x="214" y="299"/>
                  <a:pt x="227" y="278"/>
                  <a:pt x="227" y="278"/>
                </a:cubicBezTo>
                <a:cubicBezTo>
                  <a:pt x="322" y="302"/>
                  <a:pt x="325" y="217"/>
                  <a:pt x="325" y="217"/>
                </a:cubicBezTo>
                <a:cubicBezTo>
                  <a:pt x="323" y="168"/>
                  <a:pt x="289" y="151"/>
                  <a:pt x="265" y="145"/>
                </a:cubicBezTo>
                <a:close/>
                <a:moveTo>
                  <a:pt x="184" y="31"/>
                </a:moveTo>
                <a:cubicBezTo>
                  <a:pt x="184" y="122"/>
                  <a:pt x="273" y="117"/>
                  <a:pt x="273" y="117"/>
                </a:cubicBezTo>
                <a:cubicBezTo>
                  <a:pt x="269" y="125"/>
                  <a:pt x="245" y="135"/>
                  <a:pt x="239" y="137"/>
                </a:cubicBezTo>
                <a:cubicBezTo>
                  <a:pt x="224" y="119"/>
                  <a:pt x="197" y="109"/>
                  <a:pt x="197" y="109"/>
                </a:cubicBezTo>
                <a:cubicBezTo>
                  <a:pt x="187" y="106"/>
                  <a:pt x="177" y="105"/>
                  <a:pt x="168" y="104"/>
                </a:cubicBezTo>
                <a:cubicBezTo>
                  <a:pt x="157" y="46"/>
                  <a:pt x="184" y="31"/>
                  <a:pt x="184" y="31"/>
                </a:cubicBezTo>
                <a:close/>
                <a:moveTo>
                  <a:pt x="224" y="255"/>
                </a:moveTo>
                <a:cubicBezTo>
                  <a:pt x="224" y="255"/>
                  <a:pt x="215" y="277"/>
                  <a:pt x="157" y="283"/>
                </a:cubicBezTo>
                <a:cubicBezTo>
                  <a:pt x="155" y="283"/>
                  <a:pt x="119" y="281"/>
                  <a:pt x="100" y="254"/>
                </a:cubicBezTo>
                <a:cubicBezTo>
                  <a:pt x="100" y="254"/>
                  <a:pt x="36" y="280"/>
                  <a:pt x="21" y="208"/>
                </a:cubicBezTo>
                <a:cubicBezTo>
                  <a:pt x="21" y="208"/>
                  <a:pt x="22" y="158"/>
                  <a:pt x="90" y="163"/>
                </a:cubicBezTo>
                <a:cubicBezTo>
                  <a:pt x="90" y="163"/>
                  <a:pt x="107" y="124"/>
                  <a:pt x="157" y="122"/>
                </a:cubicBezTo>
                <a:cubicBezTo>
                  <a:pt x="157" y="122"/>
                  <a:pt x="185" y="125"/>
                  <a:pt x="192" y="126"/>
                </a:cubicBezTo>
                <a:cubicBezTo>
                  <a:pt x="192" y="126"/>
                  <a:pt x="228" y="145"/>
                  <a:pt x="232" y="161"/>
                </a:cubicBezTo>
                <a:cubicBezTo>
                  <a:pt x="232" y="161"/>
                  <a:pt x="301" y="152"/>
                  <a:pt x="303" y="209"/>
                </a:cubicBezTo>
                <a:cubicBezTo>
                  <a:pt x="303" y="209"/>
                  <a:pt x="306" y="273"/>
                  <a:pt x="224" y="2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00" name="Google Shape;6100;p25"/>
          <p:cNvSpPr/>
          <p:nvPr/>
        </p:nvSpPr>
        <p:spPr>
          <a:xfrm>
            <a:off x="6454775" y="4749800"/>
            <a:ext cx="196850" cy="187325"/>
          </a:xfrm>
          <a:custGeom>
            <a:rect b="b" l="l" r="r" t="t"/>
            <a:pathLst>
              <a:path extrusionOk="0" h="195" w="204">
                <a:moveTo>
                  <a:pt x="102" y="0"/>
                </a:moveTo>
                <a:cubicBezTo>
                  <a:pt x="45" y="0"/>
                  <a:pt x="0" y="44"/>
                  <a:pt x="0" y="98"/>
                </a:cubicBezTo>
                <a:cubicBezTo>
                  <a:pt x="0" y="151"/>
                  <a:pt x="45" y="195"/>
                  <a:pt x="102" y="195"/>
                </a:cubicBezTo>
                <a:cubicBezTo>
                  <a:pt x="158" y="195"/>
                  <a:pt x="204" y="151"/>
                  <a:pt x="204" y="98"/>
                </a:cubicBezTo>
                <a:cubicBezTo>
                  <a:pt x="204" y="44"/>
                  <a:pt x="158" y="0"/>
                  <a:pt x="102" y="0"/>
                </a:cubicBezTo>
                <a:close/>
                <a:moveTo>
                  <a:pt x="102" y="184"/>
                </a:moveTo>
                <a:cubicBezTo>
                  <a:pt x="57" y="184"/>
                  <a:pt x="12" y="147"/>
                  <a:pt x="12" y="96"/>
                </a:cubicBezTo>
                <a:cubicBezTo>
                  <a:pt x="13" y="52"/>
                  <a:pt x="58" y="14"/>
                  <a:pt x="103" y="14"/>
                </a:cubicBezTo>
                <a:cubicBezTo>
                  <a:pt x="148" y="14"/>
                  <a:pt x="188" y="58"/>
                  <a:pt x="185" y="103"/>
                </a:cubicBezTo>
                <a:cubicBezTo>
                  <a:pt x="183" y="148"/>
                  <a:pt x="146" y="184"/>
                  <a:pt x="102" y="18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01" name="Google Shape;6101;p25"/>
          <p:cNvSpPr/>
          <p:nvPr/>
        </p:nvSpPr>
        <p:spPr>
          <a:xfrm>
            <a:off x="6370637" y="4787900"/>
            <a:ext cx="190500" cy="23813"/>
          </a:xfrm>
          <a:custGeom>
            <a:rect b="b" l="l" r="r" t="t"/>
            <a:pathLst>
              <a:path extrusionOk="0" h="25" w="198">
                <a:moveTo>
                  <a:pt x="198" y="12"/>
                </a:moveTo>
                <a:cubicBezTo>
                  <a:pt x="198" y="19"/>
                  <a:pt x="192" y="25"/>
                  <a:pt x="185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5" y="0"/>
                  <a:pt x="185" y="0"/>
                  <a:pt x="185" y="0"/>
                </a:cubicBezTo>
                <a:cubicBezTo>
                  <a:pt x="192" y="0"/>
                  <a:pt x="198" y="5"/>
                  <a:pt x="198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02" name="Google Shape;6102;p25"/>
          <p:cNvSpPr/>
          <p:nvPr/>
        </p:nvSpPr>
        <p:spPr>
          <a:xfrm>
            <a:off x="6392862" y="4837113"/>
            <a:ext cx="334963" cy="22225"/>
          </a:xfrm>
          <a:custGeom>
            <a:rect b="b" l="l" r="r" t="t"/>
            <a:pathLst>
              <a:path extrusionOk="0" h="24" w="346">
                <a:moveTo>
                  <a:pt x="346" y="12"/>
                </a:moveTo>
                <a:cubicBezTo>
                  <a:pt x="346" y="19"/>
                  <a:pt x="341" y="24"/>
                  <a:pt x="335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6" y="24"/>
                  <a:pt x="0" y="19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6" y="0"/>
                  <a:pt x="12" y="0"/>
                </a:cubicBezTo>
                <a:cubicBezTo>
                  <a:pt x="335" y="0"/>
                  <a:pt x="335" y="0"/>
                  <a:pt x="335" y="0"/>
                </a:cubicBezTo>
                <a:cubicBezTo>
                  <a:pt x="341" y="0"/>
                  <a:pt x="346" y="5"/>
                  <a:pt x="346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03" name="Google Shape;6103;p25"/>
          <p:cNvSpPr/>
          <p:nvPr/>
        </p:nvSpPr>
        <p:spPr>
          <a:xfrm>
            <a:off x="6370637" y="4883150"/>
            <a:ext cx="309563" cy="23813"/>
          </a:xfrm>
          <a:custGeom>
            <a:rect b="b" l="l" r="r" t="t"/>
            <a:pathLst>
              <a:path extrusionOk="0" h="25" w="321">
                <a:moveTo>
                  <a:pt x="321" y="13"/>
                </a:moveTo>
                <a:cubicBezTo>
                  <a:pt x="321" y="20"/>
                  <a:pt x="315" y="25"/>
                  <a:pt x="308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20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2" y="0"/>
                </a:cubicBezTo>
                <a:cubicBezTo>
                  <a:pt x="308" y="0"/>
                  <a:pt x="308" y="0"/>
                  <a:pt x="308" y="0"/>
                </a:cubicBezTo>
                <a:cubicBezTo>
                  <a:pt x="315" y="0"/>
                  <a:pt x="321" y="6"/>
                  <a:pt x="321" y="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6104" name="Google Shape;6104;p25"/>
          <p:cNvGrpSpPr/>
          <p:nvPr/>
        </p:nvGrpSpPr>
        <p:grpSpPr>
          <a:xfrm>
            <a:off x="4530725" y="2816225"/>
            <a:ext cx="307975" cy="330201"/>
            <a:chOff x="4530725" y="2816225"/>
            <a:chExt cx="307975" cy="330201"/>
          </a:xfrm>
        </p:grpSpPr>
        <p:sp>
          <p:nvSpPr>
            <p:cNvPr id="6105" name="Google Shape;6105;p25"/>
            <p:cNvSpPr/>
            <p:nvPr/>
          </p:nvSpPr>
          <p:spPr>
            <a:xfrm>
              <a:off x="4618037" y="2911475"/>
              <a:ext cx="158750" cy="15240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6" name="Google Shape;6106;p25"/>
            <p:cNvSpPr/>
            <p:nvPr/>
          </p:nvSpPr>
          <p:spPr>
            <a:xfrm>
              <a:off x="4605337" y="2898775"/>
              <a:ext cx="184150" cy="177800"/>
            </a:xfrm>
            <a:custGeom>
              <a:rect b="b" l="l" r="r" t="t"/>
              <a:pathLst>
                <a:path extrusionOk="0" h="184" w="191">
                  <a:moveTo>
                    <a:pt x="96" y="184"/>
                  </a:moveTo>
                  <a:cubicBezTo>
                    <a:pt x="43" y="184"/>
                    <a:pt x="0" y="142"/>
                    <a:pt x="0" y="92"/>
                  </a:cubicBezTo>
                  <a:cubicBezTo>
                    <a:pt x="0" y="41"/>
                    <a:pt x="43" y="0"/>
                    <a:pt x="96" y="0"/>
                  </a:cubicBezTo>
                  <a:cubicBezTo>
                    <a:pt x="148" y="0"/>
                    <a:pt x="191" y="41"/>
                    <a:pt x="191" y="92"/>
                  </a:cubicBezTo>
                  <a:cubicBezTo>
                    <a:pt x="191" y="142"/>
                    <a:pt x="148" y="184"/>
                    <a:pt x="96" y="184"/>
                  </a:cubicBezTo>
                  <a:close/>
                  <a:moveTo>
                    <a:pt x="96" y="26"/>
                  </a:moveTo>
                  <a:cubicBezTo>
                    <a:pt x="57" y="26"/>
                    <a:pt x="26" y="56"/>
                    <a:pt x="26" y="92"/>
                  </a:cubicBezTo>
                  <a:cubicBezTo>
                    <a:pt x="26" y="128"/>
                    <a:pt x="57" y="157"/>
                    <a:pt x="96" y="157"/>
                  </a:cubicBezTo>
                  <a:cubicBezTo>
                    <a:pt x="134" y="157"/>
                    <a:pt x="165" y="128"/>
                    <a:pt x="165" y="92"/>
                  </a:cubicBezTo>
                  <a:cubicBezTo>
                    <a:pt x="165" y="56"/>
                    <a:pt x="134" y="26"/>
                    <a:pt x="96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7" name="Google Shape;6107;p25"/>
            <p:cNvSpPr/>
            <p:nvPr/>
          </p:nvSpPr>
          <p:spPr>
            <a:xfrm>
              <a:off x="4660900" y="2892425"/>
              <a:ext cx="177800" cy="1762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8" name="Google Shape;6108;p25"/>
            <p:cNvSpPr/>
            <p:nvPr/>
          </p:nvSpPr>
          <p:spPr>
            <a:xfrm>
              <a:off x="4684712" y="2816225"/>
              <a:ext cx="25400" cy="50800"/>
            </a:xfrm>
            <a:custGeom>
              <a:rect b="b" l="l" r="r" t="t"/>
              <a:pathLst>
                <a:path extrusionOk="0" h="53" w="27">
                  <a:moveTo>
                    <a:pt x="13" y="53"/>
                  </a:moveTo>
                  <a:cubicBezTo>
                    <a:pt x="21" y="53"/>
                    <a:pt x="27" y="47"/>
                    <a:pt x="27" y="40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7"/>
                    <a:pt x="6" y="53"/>
                    <a:pt x="13" y="5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9" name="Google Shape;6109;p25"/>
            <p:cNvSpPr/>
            <p:nvPr/>
          </p:nvSpPr>
          <p:spPr>
            <a:xfrm>
              <a:off x="4684712" y="3094038"/>
              <a:ext cx="25400" cy="52388"/>
            </a:xfrm>
            <a:custGeom>
              <a:rect b="b" l="l" r="r" t="t"/>
              <a:pathLst>
                <a:path extrusionOk="0" h="54" w="27">
                  <a:moveTo>
                    <a:pt x="13" y="54"/>
                  </a:moveTo>
                  <a:cubicBezTo>
                    <a:pt x="21" y="54"/>
                    <a:pt x="27" y="48"/>
                    <a:pt x="27" y="40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8"/>
                    <a:pt x="6" y="54"/>
                    <a:pt x="13" y="5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0" name="Google Shape;6110;p25"/>
            <p:cNvSpPr/>
            <p:nvPr/>
          </p:nvSpPr>
          <p:spPr>
            <a:xfrm>
              <a:off x="4576762" y="3055938"/>
              <a:ext cx="46038" cy="47625"/>
            </a:xfrm>
            <a:custGeom>
              <a:rect b="b" l="l" r="r" t="t"/>
              <a:pathLst>
                <a:path extrusionOk="0" h="48" w="48">
                  <a:moveTo>
                    <a:pt x="5" y="43"/>
                  </a:moveTo>
                  <a:cubicBezTo>
                    <a:pt x="0" y="38"/>
                    <a:pt x="0" y="29"/>
                    <a:pt x="5" y="2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9" y="0"/>
                    <a:pt x="38" y="0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8" y="10"/>
                    <a:pt x="48" y="18"/>
                    <a:pt x="43" y="2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19" y="48"/>
                    <a:pt x="10" y="48"/>
                    <a:pt x="5" y="4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1" name="Google Shape;6111;p25"/>
            <p:cNvSpPr/>
            <p:nvPr/>
          </p:nvSpPr>
          <p:spPr>
            <a:xfrm>
              <a:off x="4570412" y="3051175"/>
              <a:ext cx="58738" cy="58738"/>
            </a:xfrm>
            <a:custGeom>
              <a:rect b="b" l="l" r="r" t="t"/>
              <a:pathLst>
                <a:path extrusionOk="0" h="61" w="62">
                  <a:moveTo>
                    <a:pt x="8" y="53"/>
                  </a:moveTo>
                  <a:cubicBezTo>
                    <a:pt x="0" y="46"/>
                    <a:pt x="0" y="33"/>
                    <a:pt x="8" y="2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4" y="0"/>
                    <a:pt x="46" y="0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62" y="15"/>
                    <a:pt x="62" y="28"/>
                    <a:pt x="54" y="36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29" y="61"/>
                    <a:pt x="16" y="61"/>
                    <a:pt x="8" y="5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2" name="Google Shape;6112;p25"/>
            <p:cNvSpPr/>
            <p:nvPr/>
          </p:nvSpPr>
          <p:spPr>
            <a:xfrm>
              <a:off x="4570412" y="3051175"/>
              <a:ext cx="60325" cy="57150"/>
            </a:xfrm>
            <a:custGeom>
              <a:rect b="b" l="l" r="r" t="t"/>
              <a:pathLst>
                <a:path extrusionOk="0" h="59" w="62">
                  <a:moveTo>
                    <a:pt x="21" y="59"/>
                  </a:moveTo>
                  <a:cubicBezTo>
                    <a:pt x="16" y="59"/>
                    <a:pt x="11" y="57"/>
                    <a:pt x="7" y="53"/>
                  </a:cubicBezTo>
                  <a:cubicBezTo>
                    <a:pt x="3" y="49"/>
                    <a:pt x="0" y="44"/>
                    <a:pt x="0" y="38"/>
                  </a:cubicBezTo>
                  <a:cubicBezTo>
                    <a:pt x="0" y="33"/>
                    <a:pt x="3" y="28"/>
                    <a:pt x="7" y="24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8" y="2"/>
                    <a:pt x="33" y="0"/>
                    <a:pt x="39" y="0"/>
                  </a:cubicBezTo>
                  <a:cubicBezTo>
                    <a:pt x="44" y="0"/>
                    <a:pt x="50" y="2"/>
                    <a:pt x="54" y="6"/>
                  </a:cubicBezTo>
                  <a:cubicBezTo>
                    <a:pt x="62" y="14"/>
                    <a:pt x="62" y="27"/>
                    <a:pt x="54" y="35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2" y="57"/>
                    <a:pt x="27" y="59"/>
                    <a:pt x="21" y="59"/>
                  </a:cubicBezTo>
                  <a:close/>
                  <a:moveTo>
                    <a:pt x="39" y="1"/>
                  </a:moveTo>
                  <a:cubicBezTo>
                    <a:pt x="34" y="1"/>
                    <a:pt x="29" y="3"/>
                    <a:pt x="25" y="7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4" y="28"/>
                    <a:pt x="2" y="33"/>
                    <a:pt x="2" y="38"/>
                  </a:cubicBezTo>
                  <a:cubicBezTo>
                    <a:pt x="2" y="43"/>
                    <a:pt x="4" y="48"/>
                    <a:pt x="8" y="52"/>
                  </a:cubicBezTo>
                  <a:cubicBezTo>
                    <a:pt x="11" y="55"/>
                    <a:pt x="16" y="57"/>
                    <a:pt x="21" y="57"/>
                  </a:cubicBezTo>
                  <a:cubicBezTo>
                    <a:pt x="26" y="57"/>
                    <a:pt x="31" y="55"/>
                    <a:pt x="35" y="52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60" y="26"/>
                    <a:pt x="60" y="14"/>
                    <a:pt x="52" y="7"/>
                  </a:cubicBezTo>
                  <a:cubicBezTo>
                    <a:pt x="49" y="3"/>
                    <a:pt x="44" y="1"/>
                    <a:pt x="39" y="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3" name="Google Shape;6113;p25"/>
            <p:cNvSpPr/>
            <p:nvPr/>
          </p:nvSpPr>
          <p:spPr>
            <a:xfrm>
              <a:off x="4576762" y="2860675"/>
              <a:ext cx="46038" cy="46038"/>
            </a:xfrm>
            <a:custGeom>
              <a:rect b="b" l="l" r="r" t="t"/>
              <a:pathLst>
                <a:path extrusionOk="0" h="48" w="48">
                  <a:moveTo>
                    <a:pt x="5" y="5"/>
                  </a:moveTo>
                  <a:cubicBezTo>
                    <a:pt x="0" y="10"/>
                    <a:pt x="0" y="19"/>
                    <a:pt x="5" y="2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9" y="48"/>
                    <a:pt x="37" y="48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8" y="38"/>
                    <a:pt x="48" y="29"/>
                    <a:pt x="43" y="2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19" y="0"/>
                    <a:pt x="10" y="0"/>
                    <a:pt x="5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4" name="Google Shape;6114;p25"/>
            <p:cNvSpPr/>
            <p:nvPr/>
          </p:nvSpPr>
          <p:spPr>
            <a:xfrm>
              <a:off x="4530725" y="2968625"/>
              <a:ext cx="52388" cy="25400"/>
            </a:xfrm>
            <a:custGeom>
              <a:rect b="b" l="l" r="r" t="t"/>
              <a:pathLst>
                <a:path extrusionOk="0" h="27" w="54">
                  <a:moveTo>
                    <a:pt x="54" y="14"/>
                  </a:moveTo>
                  <a:cubicBezTo>
                    <a:pt x="54" y="6"/>
                    <a:pt x="48" y="0"/>
                    <a:pt x="4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8" y="27"/>
                    <a:pt x="54" y="21"/>
                    <a:pt x="54" y="1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15" name="Google Shape;6115;p25"/>
          <p:cNvSpPr/>
          <p:nvPr/>
        </p:nvSpPr>
        <p:spPr>
          <a:xfrm>
            <a:off x="2312987" y="4319588"/>
            <a:ext cx="147638" cy="141288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6" name="Google Shape;6116;p25"/>
          <p:cNvSpPr/>
          <p:nvPr/>
        </p:nvSpPr>
        <p:spPr>
          <a:xfrm>
            <a:off x="2300287" y="4308475"/>
            <a:ext cx="171450" cy="163513"/>
          </a:xfrm>
          <a:custGeom>
            <a:rect b="b" l="l" r="r" t="t"/>
            <a:pathLst>
              <a:path extrusionOk="0" h="170" w="178">
                <a:moveTo>
                  <a:pt x="89" y="170"/>
                </a:moveTo>
                <a:cubicBezTo>
                  <a:pt x="40" y="170"/>
                  <a:pt x="0" y="132"/>
                  <a:pt x="0" y="85"/>
                </a:cubicBezTo>
                <a:cubicBezTo>
                  <a:pt x="0" y="38"/>
                  <a:pt x="40" y="0"/>
                  <a:pt x="89" y="0"/>
                </a:cubicBezTo>
                <a:cubicBezTo>
                  <a:pt x="138" y="0"/>
                  <a:pt x="178" y="38"/>
                  <a:pt x="178" y="85"/>
                </a:cubicBezTo>
                <a:cubicBezTo>
                  <a:pt x="178" y="132"/>
                  <a:pt x="138" y="170"/>
                  <a:pt x="89" y="170"/>
                </a:cubicBezTo>
                <a:close/>
                <a:moveTo>
                  <a:pt x="89" y="24"/>
                </a:moveTo>
                <a:cubicBezTo>
                  <a:pt x="54" y="24"/>
                  <a:pt x="25" y="51"/>
                  <a:pt x="25" y="85"/>
                </a:cubicBezTo>
                <a:cubicBezTo>
                  <a:pt x="25" y="119"/>
                  <a:pt x="54" y="146"/>
                  <a:pt x="89" y="146"/>
                </a:cubicBezTo>
                <a:cubicBezTo>
                  <a:pt x="125" y="146"/>
                  <a:pt x="154" y="119"/>
                  <a:pt x="154" y="85"/>
                </a:cubicBezTo>
                <a:cubicBezTo>
                  <a:pt x="154" y="51"/>
                  <a:pt x="125" y="24"/>
                  <a:pt x="89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7" name="Google Shape;6117;p25"/>
          <p:cNvSpPr/>
          <p:nvPr/>
        </p:nvSpPr>
        <p:spPr>
          <a:xfrm>
            <a:off x="2273300" y="4460875"/>
            <a:ext cx="44450" cy="44450"/>
          </a:xfrm>
          <a:custGeom>
            <a:rect b="b" l="l" r="r" t="t"/>
            <a:pathLst>
              <a:path extrusionOk="0" h="45" w="45">
                <a:moveTo>
                  <a:pt x="4" y="40"/>
                </a:moveTo>
                <a:cubicBezTo>
                  <a:pt x="9" y="45"/>
                  <a:pt x="17" y="45"/>
                  <a:pt x="22" y="40"/>
                </a:cubicBezTo>
                <a:cubicBezTo>
                  <a:pt x="40" y="22"/>
                  <a:pt x="40" y="22"/>
                  <a:pt x="40" y="22"/>
                </a:cubicBezTo>
                <a:cubicBezTo>
                  <a:pt x="45" y="17"/>
                  <a:pt x="45" y="10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35" y="0"/>
                  <a:pt x="27" y="0"/>
                  <a:pt x="22" y="5"/>
                </a:cubicBezTo>
                <a:cubicBezTo>
                  <a:pt x="5" y="22"/>
                  <a:pt x="5" y="22"/>
                  <a:pt x="5" y="22"/>
                </a:cubicBezTo>
                <a:cubicBezTo>
                  <a:pt x="0" y="27"/>
                  <a:pt x="0" y="35"/>
                  <a:pt x="4" y="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8" name="Google Shape;6118;p25"/>
          <p:cNvSpPr/>
          <p:nvPr/>
        </p:nvSpPr>
        <p:spPr>
          <a:xfrm>
            <a:off x="2455862" y="4459288"/>
            <a:ext cx="42863" cy="42863"/>
          </a:xfrm>
          <a:custGeom>
            <a:rect b="b" l="l" r="r" t="t"/>
            <a:pathLst>
              <a:path extrusionOk="0" h="45" w="45">
                <a:moveTo>
                  <a:pt x="40" y="40"/>
                </a:moveTo>
                <a:cubicBezTo>
                  <a:pt x="36" y="45"/>
                  <a:pt x="28" y="45"/>
                  <a:pt x="23" y="40"/>
                </a:cubicBezTo>
                <a:cubicBezTo>
                  <a:pt x="5" y="22"/>
                  <a:pt x="5" y="22"/>
                  <a:pt x="5" y="22"/>
                </a:cubicBezTo>
                <a:cubicBezTo>
                  <a:pt x="0" y="18"/>
                  <a:pt x="0" y="10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0" y="0"/>
                  <a:pt x="18" y="0"/>
                  <a:pt x="22" y="5"/>
                </a:cubicBezTo>
                <a:cubicBezTo>
                  <a:pt x="40" y="23"/>
                  <a:pt x="40" y="23"/>
                  <a:pt x="40" y="23"/>
                </a:cubicBezTo>
                <a:cubicBezTo>
                  <a:pt x="45" y="27"/>
                  <a:pt x="45" y="35"/>
                  <a:pt x="40" y="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9" name="Google Shape;6119;p25"/>
          <p:cNvSpPr/>
          <p:nvPr/>
        </p:nvSpPr>
        <p:spPr>
          <a:xfrm>
            <a:off x="2374900" y="4495800"/>
            <a:ext cx="23813" cy="47625"/>
          </a:xfrm>
          <a:custGeom>
            <a:rect b="b" l="l" r="r" t="t"/>
            <a:pathLst>
              <a:path extrusionOk="0" h="50" w="25">
                <a:moveTo>
                  <a:pt x="12" y="0"/>
                </a:moveTo>
                <a:cubicBezTo>
                  <a:pt x="19" y="0"/>
                  <a:pt x="25" y="5"/>
                  <a:pt x="25" y="12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44"/>
                  <a:pt x="19" y="50"/>
                  <a:pt x="13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6" y="50"/>
                  <a:pt x="0" y="44"/>
                  <a:pt x="0" y="37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0" name="Google Shape;6120;p25"/>
          <p:cNvSpPr/>
          <p:nvPr/>
        </p:nvSpPr>
        <p:spPr>
          <a:xfrm>
            <a:off x="2235200" y="4376738"/>
            <a:ext cx="47625" cy="25400"/>
          </a:xfrm>
          <a:custGeom>
            <a:rect b="b" l="l" r="r" t="t"/>
            <a:pathLst>
              <a:path extrusionOk="0" h="25" w="50">
                <a:moveTo>
                  <a:pt x="50" y="13"/>
                </a:moveTo>
                <a:cubicBezTo>
                  <a:pt x="50" y="20"/>
                  <a:pt x="45" y="25"/>
                  <a:pt x="38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6" y="25"/>
                  <a:pt x="0" y="20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5" y="0"/>
                  <a:pt x="50" y="6"/>
                  <a:pt x="50" y="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1" name="Google Shape;6121;p25"/>
          <p:cNvSpPr/>
          <p:nvPr/>
        </p:nvSpPr>
        <p:spPr>
          <a:xfrm>
            <a:off x="2493962" y="4376738"/>
            <a:ext cx="47625" cy="25400"/>
          </a:xfrm>
          <a:custGeom>
            <a:rect b="b" l="l" r="r" t="t"/>
            <a:pathLst>
              <a:path extrusionOk="0" h="25" w="50">
                <a:moveTo>
                  <a:pt x="50" y="13"/>
                </a:moveTo>
                <a:cubicBezTo>
                  <a:pt x="50" y="20"/>
                  <a:pt x="44" y="25"/>
                  <a:pt x="37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20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5" y="0"/>
                  <a:pt x="1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4" y="0"/>
                  <a:pt x="50" y="6"/>
                  <a:pt x="50" y="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2" name="Google Shape;6122;p25"/>
          <p:cNvSpPr/>
          <p:nvPr/>
        </p:nvSpPr>
        <p:spPr>
          <a:xfrm>
            <a:off x="2457450" y="4275138"/>
            <a:ext cx="44450" cy="42863"/>
          </a:xfrm>
          <a:custGeom>
            <a:rect b="b" l="l" r="r" t="t"/>
            <a:pathLst>
              <a:path extrusionOk="0" h="45" w="45">
                <a:moveTo>
                  <a:pt x="40" y="5"/>
                </a:moveTo>
                <a:cubicBezTo>
                  <a:pt x="35" y="0"/>
                  <a:pt x="27" y="0"/>
                  <a:pt x="22" y="5"/>
                </a:cubicBezTo>
                <a:cubicBezTo>
                  <a:pt x="4" y="23"/>
                  <a:pt x="4" y="23"/>
                  <a:pt x="4" y="23"/>
                </a:cubicBezTo>
                <a:cubicBezTo>
                  <a:pt x="0" y="27"/>
                  <a:pt x="0" y="35"/>
                  <a:pt x="4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9" y="45"/>
                  <a:pt x="17" y="45"/>
                  <a:pt x="22" y="40"/>
                </a:cubicBezTo>
                <a:cubicBezTo>
                  <a:pt x="40" y="22"/>
                  <a:pt x="40" y="22"/>
                  <a:pt x="40" y="22"/>
                </a:cubicBezTo>
                <a:cubicBezTo>
                  <a:pt x="45" y="18"/>
                  <a:pt x="45" y="10"/>
                  <a:pt x="40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3" name="Google Shape;6123;p25"/>
          <p:cNvSpPr/>
          <p:nvPr/>
        </p:nvSpPr>
        <p:spPr>
          <a:xfrm>
            <a:off x="2276475" y="4276725"/>
            <a:ext cx="42863" cy="42863"/>
          </a:xfrm>
          <a:custGeom>
            <a:rect b="b" l="l" r="r" t="t"/>
            <a:pathLst>
              <a:path extrusionOk="0" h="45" w="45">
                <a:moveTo>
                  <a:pt x="5" y="5"/>
                </a:moveTo>
                <a:cubicBezTo>
                  <a:pt x="10" y="0"/>
                  <a:pt x="18" y="0"/>
                  <a:pt x="23" y="5"/>
                </a:cubicBezTo>
                <a:cubicBezTo>
                  <a:pt x="40" y="22"/>
                  <a:pt x="40" y="22"/>
                  <a:pt x="40" y="22"/>
                </a:cubicBezTo>
                <a:cubicBezTo>
                  <a:pt x="45" y="27"/>
                  <a:pt x="45" y="35"/>
                  <a:pt x="40" y="40"/>
                </a:cubicBezTo>
                <a:cubicBezTo>
                  <a:pt x="40" y="40"/>
                  <a:pt x="40" y="40"/>
                  <a:pt x="40" y="40"/>
                </a:cubicBezTo>
                <a:cubicBezTo>
                  <a:pt x="36" y="45"/>
                  <a:pt x="28" y="45"/>
                  <a:pt x="23" y="40"/>
                </a:cubicBezTo>
                <a:cubicBezTo>
                  <a:pt x="5" y="22"/>
                  <a:pt x="5" y="22"/>
                  <a:pt x="5" y="22"/>
                </a:cubicBezTo>
                <a:cubicBezTo>
                  <a:pt x="0" y="18"/>
                  <a:pt x="0" y="10"/>
                  <a:pt x="5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4" name="Google Shape;6124;p25"/>
          <p:cNvSpPr/>
          <p:nvPr/>
        </p:nvSpPr>
        <p:spPr>
          <a:xfrm>
            <a:off x="2376487" y="4235450"/>
            <a:ext cx="25400" cy="47625"/>
          </a:xfrm>
          <a:custGeom>
            <a:rect b="b" l="l" r="r" t="t"/>
            <a:pathLst>
              <a:path extrusionOk="0" h="50" w="26">
                <a:moveTo>
                  <a:pt x="13" y="50"/>
                </a:moveTo>
                <a:cubicBezTo>
                  <a:pt x="6" y="50"/>
                  <a:pt x="1" y="45"/>
                  <a:pt x="1" y="38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20" y="0"/>
                  <a:pt x="25" y="6"/>
                  <a:pt x="25" y="12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44"/>
                  <a:pt x="20" y="50"/>
                  <a:pt x="13" y="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5" name="Google Shape;6125;p25"/>
          <p:cNvSpPr/>
          <p:nvPr/>
        </p:nvSpPr>
        <p:spPr>
          <a:xfrm>
            <a:off x="3575050" y="4229100"/>
            <a:ext cx="354013" cy="368300"/>
          </a:xfrm>
          <a:custGeom>
            <a:rect b="b" l="l" r="r" t="t"/>
            <a:pathLst>
              <a:path extrusionOk="0" h="382" w="367">
                <a:moveTo>
                  <a:pt x="367" y="212"/>
                </a:moveTo>
                <a:cubicBezTo>
                  <a:pt x="331" y="188"/>
                  <a:pt x="331" y="188"/>
                  <a:pt x="331" y="188"/>
                </a:cubicBezTo>
                <a:cubicBezTo>
                  <a:pt x="301" y="213"/>
                  <a:pt x="262" y="205"/>
                  <a:pt x="205" y="172"/>
                </a:cubicBezTo>
                <a:cubicBezTo>
                  <a:pt x="171" y="152"/>
                  <a:pt x="162" y="97"/>
                  <a:pt x="161" y="54"/>
                </a:cubicBezTo>
                <a:cubicBezTo>
                  <a:pt x="165" y="36"/>
                  <a:pt x="157" y="46"/>
                  <a:pt x="165" y="44"/>
                </a:cubicBezTo>
                <a:cubicBezTo>
                  <a:pt x="163" y="0"/>
                  <a:pt x="163" y="0"/>
                  <a:pt x="163" y="0"/>
                </a:cubicBezTo>
                <a:cubicBezTo>
                  <a:pt x="163" y="0"/>
                  <a:pt x="162" y="0"/>
                  <a:pt x="160" y="1"/>
                </a:cubicBezTo>
                <a:cubicBezTo>
                  <a:pt x="159" y="1"/>
                  <a:pt x="159" y="1"/>
                  <a:pt x="158" y="2"/>
                </a:cubicBezTo>
                <a:cubicBezTo>
                  <a:pt x="131" y="14"/>
                  <a:pt x="0" y="81"/>
                  <a:pt x="34" y="226"/>
                </a:cubicBezTo>
                <a:cubicBezTo>
                  <a:pt x="34" y="226"/>
                  <a:pt x="105" y="382"/>
                  <a:pt x="269" y="319"/>
                </a:cubicBezTo>
                <a:cubicBezTo>
                  <a:pt x="270" y="320"/>
                  <a:pt x="270" y="320"/>
                  <a:pt x="270" y="320"/>
                </a:cubicBezTo>
                <a:cubicBezTo>
                  <a:pt x="270" y="320"/>
                  <a:pt x="271" y="319"/>
                  <a:pt x="273" y="318"/>
                </a:cubicBezTo>
                <a:cubicBezTo>
                  <a:pt x="275" y="317"/>
                  <a:pt x="277" y="316"/>
                  <a:pt x="280" y="315"/>
                </a:cubicBezTo>
                <a:cubicBezTo>
                  <a:pt x="279" y="312"/>
                  <a:pt x="279" y="312"/>
                  <a:pt x="279" y="312"/>
                </a:cubicBezTo>
                <a:cubicBezTo>
                  <a:pt x="303" y="293"/>
                  <a:pt x="365" y="239"/>
                  <a:pt x="367" y="212"/>
                </a:cubicBezTo>
                <a:close/>
                <a:moveTo>
                  <a:pt x="79" y="206"/>
                </a:moveTo>
                <a:cubicBezTo>
                  <a:pt x="79" y="206"/>
                  <a:pt x="64" y="130"/>
                  <a:pt x="116" y="81"/>
                </a:cubicBezTo>
                <a:cubicBezTo>
                  <a:pt x="115" y="117"/>
                  <a:pt x="127" y="158"/>
                  <a:pt x="162" y="194"/>
                </a:cubicBezTo>
                <a:cubicBezTo>
                  <a:pt x="202" y="234"/>
                  <a:pt x="246" y="247"/>
                  <a:pt x="279" y="250"/>
                </a:cubicBezTo>
                <a:cubicBezTo>
                  <a:pt x="268" y="262"/>
                  <a:pt x="259" y="271"/>
                  <a:pt x="255" y="273"/>
                </a:cubicBezTo>
                <a:cubicBezTo>
                  <a:pt x="229" y="287"/>
                  <a:pt x="144" y="319"/>
                  <a:pt x="79" y="20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6" name="Google Shape;6126;p25"/>
          <p:cNvSpPr/>
          <p:nvPr/>
        </p:nvSpPr>
        <p:spPr>
          <a:xfrm>
            <a:off x="5588000" y="4902200"/>
            <a:ext cx="38100" cy="39688"/>
          </a:xfrm>
          <a:custGeom>
            <a:rect b="b" l="l" r="r" t="t"/>
            <a:pathLst>
              <a:path extrusionOk="0" h="42" w="40">
                <a:moveTo>
                  <a:pt x="20" y="0"/>
                </a:moveTo>
                <a:cubicBezTo>
                  <a:pt x="24" y="0"/>
                  <a:pt x="28" y="1"/>
                  <a:pt x="31" y="3"/>
                </a:cubicBezTo>
                <a:cubicBezTo>
                  <a:pt x="34" y="4"/>
                  <a:pt x="36" y="7"/>
                  <a:pt x="38" y="10"/>
                </a:cubicBezTo>
                <a:cubicBezTo>
                  <a:pt x="39" y="13"/>
                  <a:pt x="40" y="17"/>
                  <a:pt x="40" y="21"/>
                </a:cubicBezTo>
                <a:cubicBezTo>
                  <a:pt x="40" y="24"/>
                  <a:pt x="39" y="27"/>
                  <a:pt x="39" y="30"/>
                </a:cubicBezTo>
                <a:cubicBezTo>
                  <a:pt x="38" y="32"/>
                  <a:pt x="36" y="35"/>
                  <a:pt x="35" y="37"/>
                </a:cubicBezTo>
                <a:cubicBezTo>
                  <a:pt x="33" y="38"/>
                  <a:pt x="31" y="40"/>
                  <a:pt x="28" y="41"/>
                </a:cubicBezTo>
                <a:cubicBezTo>
                  <a:pt x="26" y="42"/>
                  <a:pt x="23" y="42"/>
                  <a:pt x="20" y="42"/>
                </a:cubicBezTo>
                <a:cubicBezTo>
                  <a:pt x="17" y="42"/>
                  <a:pt x="14" y="42"/>
                  <a:pt x="11" y="41"/>
                </a:cubicBezTo>
                <a:cubicBezTo>
                  <a:pt x="9" y="40"/>
                  <a:pt x="7" y="38"/>
                  <a:pt x="5" y="36"/>
                </a:cubicBezTo>
                <a:cubicBezTo>
                  <a:pt x="3" y="35"/>
                  <a:pt x="2" y="32"/>
                  <a:pt x="1" y="30"/>
                </a:cubicBezTo>
                <a:cubicBezTo>
                  <a:pt x="0" y="27"/>
                  <a:pt x="0" y="24"/>
                  <a:pt x="0" y="21"/>
                </a:cubicBezTo>
                <a:cubicBezTo>
                  <a:pt x="0" y="18"/>
                  <a:pt x="0" y="15"/>
                  <a:pt x="1" y="13"/>
                </a:cubicBezTo>
                <a:cubicBezTo>
                  <a:pt x="2" y="10"/>
                  <a:pt x="3" y="8"/>
                  <a:pt x="5" y="6"/>
                </a:cubicBezTo>
                <a:cubicBezTo>
                  <a:pt x="7" y="4"/>
                  <a:pt x="9" y="3"/>
                  <a:pt x="11" y="2"/>
                </a:cubicBezTo>
                <a:cubicBezTo>
                  <a:pt x="14" y="1"/>
                  <a:pt x="17" y="0"/>
                  <a:pt x="20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7" name="Google Shape;6127;p25"/>
          <p:cNvSpPr/>
          <p:nvPr/>
        </p:nvSpPr>
        <p:spPr>
          <a:xfrm>
            <a:off x="5489575" y="4881563"/>
            <a:ext cx="39688" cy="41275"/>
          </a:xfrm>
          <a:custGeom>
            <a:rect b="b" l="l" r="r" t="t"/>
            <a:pathLst>
              <a:path extrusionOk="0" h="43" w="41">
                <a:moveTo>
                  <a:pt x="20" y="0"/>
                </a:moveTo>
                <a:cubicBezTo>
                  <a:pt x="25" y="0"/>
                  <a:pt x="28" y="1"/>
                  <a:pt x="32" y="3"/>
                </a:cubicBezTo>
                <a:cubicBezTo>
                  <a:pt x="35" y="5"/>
                  <a:pt x="37" y="7"/>
                  <a:pt x="39" y="10"/>
                </a:cubicBezTo>
                <a:cubicBezTo>
                  <a:pt x="40" y="14"/>
                  <a:pt x="41" y="17"/>
                  <a:pt x="41" y="22"/>
                </a:cubicBezTo>
                <a:cubicBezTo>
                  <a:pt x="41" y="25"/>
                  <a:pt x="40" y="28"/>
                  <a:pt x="40" y="30"/>
                </a:cubicBezTo>
                <a:cubicBezTo>
                  <a:pt x="39" y="33"/>
                  <a:pt x="37" y="35"/>
                  <a:pt x="36" y="37"/>
                </a:cubicBezTo>
                <a:cubicBezTo>
                  <a:pt x="34" y="39"/>
                  <a:pt x="32" y="41"/>
                  <a:pt x="29" y="42"/>
                </a:cubicBezTo>
                <a:cubicBezTo>
                  <a:pt x="27" y="43"/>
                  <a:pt x="24" y="43"/>
                  <a:pt x="21" y="43"/>
                </a:cubicBezTo>
                <a:cubicBezTo>
                  <a:pt x="17" y="43"/>
                  <a:pt x="14" y="43"/>
                  <a:pt x="12" y="42"/>
                </a:cubicBezTo>
                <a:cubicBezTo>
                  <a:pt x="9" y="41"/>
                  <a:pt x="7" y="39"/>
                  <a:pt x="5" y="37"/>
                </a:cubicBezTo>
                <a:cubicBezTo>
                  <a:pt x="4" y="35"/>
                  <a:pt x="2" y="33"/>
                  <a:pt x="2" y="30"/>
                </a:cubicBezTo>
                <a:cubicBezTo>
                  <a:pt x="1" y="28"/>
                  <a:pt x="0" y="25"/>
                  <a:pt x="0" y="22"/>
                </a:cubicBezTo>
                <a:cubicBezTo>
                  <a:pt x="0" y="18"/>
                  <a:pt x="1" y="16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7" y="4"/>
                  <a:pt x="9" y="3"/>
                  <a:pt x="12" y="2"/>
                </a:cubicBezTo>
                <a:cubicBezTo>
                  <a:pt x="14" y="1"/>
                  <a:pt x="17" y="0"/>
                  <a:pt x="20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8" name="Google Shape;6128;p25"/>
          <p:cNvSpPr/>
          <p:nvPr/>
        </p:nvSpPr>
        <p:spPr>
          <a:xfrm>
            <a:off x="5684837" y="4881563"/>
            <a:ext cx="38100" cy="41275"/>
          </a:xfrm>
          <a:custGeom>
            <a:rect b="b" l="l" r="r" t="t"/>
            <a:pathLst>
              <a:path extrusionOk="0" h="43" w="40">
                <a:moveTo>
                  <a:pt x="20" y="0"/>
                </a:moveTo>
                <a:cubicBezTo>
                  <a:pt x="24" y="0"/>
                  <a:pt x="28" y="1"/>
                  <a:pt x="31" y="3"/>
                </a:cubicBezTo>
                <a:cubicBezTo>
                  <a:pt x="34" y="5"/>
                  <a:pt x="36" y="7"/>
                  <a:pt x="38" y="10"/>
                </a:cubicBezTo>
                <a:cubicBezTo>
                  <a:pt x="39" y="13"/>
                  <a:pt x="40" y="17"/>
                  <a:pt x="40" y="21"/>
                </a:cubicBezTo>
                <a:cubicBezTo>
                  <a:pt x="40" y="25"/>
                  <a:pt x="40" y="27"/>
                  <a:pt x="39" y="30"/>
                </a:cubicBezTo>
                <a:cubicBezTo>
                  <a:pt x="38" y="33"/>
                  <a:pt x="37" y="35"/>
                  <a:pt x="35" y="37"/>
                </a:cubicBezTo>
                <a:cubicBezTo>
                  <a:pt x="33" y="39"/>
                  <a:pt x="31" y="40"/>
                  <a:pt x="29" y="41"/>
                </a:cubicBezTo>
                <a:cubicBezTo>
                  <a:pt x="26" y="42"/>
                  <a:pt x="23" y="43"/>
                  <a:pt x="20" y="43"/>
                </a:cubicBezTo>
                <a:cubicBezTo>
                  <a:pt x="17" y="43"/>
                  <a:pt x="14" y="42"/>
                  <a:pt x="12" y="41"/>
                </a:cubicBezTo>
                <a:cubicBezTo>
                  <a:pt x="9" y="40"/>
                  <a:pt x="7" y="39"/>
                  <a:pt x="5" y="37"/>
                </a:cubicBezTo>
                <a:cubicBezTo>
                  <a:pt x="4" y="35"/>
                  <a:pt x="2" y="33"/>
                  <a:pt x="1" y="30"/>
                </a:cubicBezTo>
                <a:cubicBezTo>
                  <a:pt x="1" y="27"/>
                  <a:pt x="0" y="24"/>
                  <a:pt x="0" y="21"/>
                </a:cubicBezTo>
                <a:cubicBezTo>
                  <a:pt x="0" y="18"/>
                  <a:pt x="1" y="15"/>
                  <a:pt x="1" y="13"/>
                </a:cubicBezTo>
                <a:cubicBezTo>
                  <a:pt x="2" y="10"/>
                  <a:pt x="4" y="8"/>
                  <a:pt x="5" y="6"/>
                </a:cubicBezTo>
                <a:cubicBezTo>
                  <a:pt x="7" y="4"/>
                  <a:pt x="9" y="3"/>
                  <a:pt x="12" y="2"/>
                </a:cubicBezTo>
                <a:cubicBezTo>
                  <a:pt x="14" y="1"/>
                  <a:pt x="17" y="0"/>
                  <a:pt x="20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9" name="Google Shape;6129;p25"/>
          <p:cNvSpPr/>
          <p:nvPr/>
        </p:nvSpPr>
        <p:spPr>
          <a:xfrm>
            <a:off x="5646737" y="4960938"/>
            <a:ext cx="38100" cy="39688"/>
          </a:xfrm>
          <a:custGeom>
            <a:rect b="b" l="l" r="r" t="t"/>
            <a:pathLst>
              <a:path extrusionOk="0" h="42" w="40">
                <a:moveTo>
                  <a:pt x="20" y="0"/>
                </a:moveTo>
                <a:cubicBezTo>
                  <a:pt x="24" y="0"/>
                  <a:pt x="27" y="1"/>
                  <a:pt x="30" y="3"/>
                </a:cubicBezTo>
                <a:cubicBezTo>
                  <a:pt x="34" y="4"/>
                  <a:pt x="36" y="7"/>
                  <a:pt x="37" y="10"/>
                </a:cubicBezTo>
                <a:cubicBezTo>
                  <a:pt x="39" y="13"/>
                  <a:pt x="40" y="17"/>
                  <a:pt x="40" y="21"/>
                </a:cubicBezTo>
                <a:cubicBezTo>
                  <a:pt x="40" y="24"/>
                  <a:pt x="39" y="27"/>
                  <a:pt x="38" y="30"/>
                </a:cubicBezTo>
                <a:cubicBezTo>
                  <a:pt x="38" y="32"/>
                  <a:pt x="36" y="34"/>
                  <a:pt x="35" y="36"/>
                </a:cubicBezTo>
                <a:cubicBezTo>
                  <a:pt x="33" y="38"/>
                  <a:pt x="31" y="40"/>
                  <a:pt x="28" y="41"/>
                </a:cubicBezTo>
                <a:cubicBezTo>
                  <a:pt x="26" y="42"/>
                  <a:pt x="23" y="42"/>
                  <a:pt x="20" y="42"/>
                </a:cubicBezTo>
                <a:cubicBezTo>
                  <a:pt x="17" y="42"/>
                  <a:pt x="14" y="42"/>
                  <a:pt x="11" y="41"/>
                </a:cubicBezTo>
                <a:cubicBezTo>
                  <a:pt x="9" y="40"/>
                  <a:pt x="7" y="38"/>
                  <a:pt x="5" y="36"/>
                </a:cubicBezTo>
                <a:cubicBezTo>
                  <a:pt x="3" y="34"/>
                  <a:pt x="2" y="32"/>
                  <a:pt x="1" y="30"/>
                </a:cubicBezTo>
                <a:cubicBezTo>
                  <a:pt x="0" y="27"/>
                  <a:pt x="0" y="24"/>
                  <a:pt x="0" y="21"/>
                </a:cubicBezTo>
                <a:cubicBezTo>
                  <a:pt x="0" y="18"/>
                  <a:pt x="0" y="15"/>
                  <a:pt x="1" y="12"/>
                </a:cubicBezTo>
                <a:cubicBezTo>
                  <a:pt x="2" y="10"/>
                  <a:pt x="3" y="8"/>
                  <a:pt x="5" y="6"/>
                </a:cubicBezTo>
                <a:cubicBezTo>
                  <a:pt x="7" y="4"/>
                  <a:pt x="9" y="2"/>
                  <a:pt x="11" y="1"/>
                </a:cubicBezTo>
                <a:cubicBezTo>
                  <a:pt x="14" y="1"/>
                  <a:pt x="16" y="0"/>
                  <a:pt x="20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30" name="Google Shape;6130;p25"/>
          <p:cNvSpPr/>
          <p:nvPr/>
        </p:nvSpPr>
        <p:spPr>
          <a:xfrm>
            <a:off x="5527675" y="4959350"/>
            <a:ext cx="38100" cy="39688"/>
          </a:xfrm>
          <a:custGeom>
            <a:rect b="b" l="l" r="r" t="t"/>
            <a:pathLst>
              <a:path extrusionOk="0" h="42" w="40">
                <a:moveTo>
                  <a:pt x="20" y="0"/>
                </a:moveTo>
                <a:cubicBezTo>
                  <a:pt x="24" y="0"/>
                  <a:pt x="28" y="1"/>
                  <a:pt x="31" y="3"/>
                </a:cubicBezTo>
                <a:cubicBezTo>
                  <a:pt x="34" y="4"/>
                  <a:pt x="36" y="7"/>
                  <a:pt x="38" y="10"/>
                </a:cubicBezTo>
                <a:cubicBezTo>
                  <a:pt x="39" y="13"/>
                  <a:pt x="40" y="17"/>
                  <a:pt x="40" y="21"/>
                </a:cubicBezTo>
                <a:cubicBezTo>
                  <a:pt x="40" y="24"/>
                  <a:pt x="40" y="27"/>
                  <a:pt x="39" y="30"/>
                </a:cubicBezTo>
                <a:cubicBezTo>
                  <a:pt x="38" y="32"/>
                  <a:pt x="37" y="35"/>
                  <a:pt x="35" y="36"/>
                </a:cubicBezTo>
                <a:cubicBezTo>
                  <a:pt x="33" y="38"/>
                  <a:pt x="31" y="40"/>
                  <a:pt x="29" y="41"/>
                </a:cubicBezTo>
                <a:cubicBezTo>
                  <a:pt x="26" y="42"/>
                  <a:pt x="23" y="42"/>
                  <a:pt x="20" y="42"/>
                </a:cubicBezTo>
                <a:cubicBezTo>
                  <a:pt x="17" y="42"/>
                  <a:pt x="14" y="42"/>
                  <a:pt x="11" y="41"/>
                </a:cubicBezTo>
                <a:cubicBezTo>
                  <a:pt x="9" y="40"/>
                  <a:pt x="7" y="38"/>
                  <a:pt x="5" y="36"/>
                </a:cubicBezTo>
                <a:cubicBezTo>
                  <a:pt x="3" y="35"/>
                  <a:pt x="2" y="32"/>
                  <a:pt x="1" y="30"/>
                </a:cubicBezTo>
                <a:cubicBezTo>
                  <a:pt x="0" y="27"/>
                  <a:pt x="0" y="24"/>
                  <a:pt x="0" y="21"/>
                </a:cubicBezTo>
                <a:cubicBezTo>
                  <a:pt x="0" y="18"/>
                  <a:pt x="1" y="15"/>
                  <a:pt x="1" y="12"/>
                </a:cubicBezTo>
                <a:cubicBezTo>
                  <a:pt x="2" y="10"/>
                  <a:pt x="4" y="8"/>
                  <a:pt x="5" y="6"/>
                </a:cubicBezTo>
                <a:cubicBezTo>
                  <a:pt x="7" y="4"/>
                  <a:pt x="9" y="3"/>
                  <a:pt x="12" y="2"/>
                </a:cubicBezTo>
                <a:cubicBezTo>
                  <a:pt x="14" y="1"/>
                  <a:pt x="17" y="0"/>
                  <a:pt x="20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31" name="Google Shape;6131;p25"/>
          <p:cNvSpPr/>
          <p:nvPr/>
        </p:nvSpPr>
        <p:spPr>
          <a:xfrm>
            <a:off x="5449887" y="4667250"/>
            <a:ext cx="311150" cy="223838"/>
          </a:xfrm>
          <a:custGeom>
            <a:rect b="b" l="l" r="r" t="t"/>
            <a:pathLst>
              <a:path extrusionOk="0" h="232" w="323">
                <a:moveTo>
                  <a:pt x="82" y="61"/>
                </a:moveTo>
                <a:cubicBezTo>
                  <a:pt x="82" y="61"/>
                  <a:pt x="128" y="0"/>
                  <a:pt x="203" y="27"/>
                </a:cubicBezTo>
                <a:cubicBezTo>
                  <a:pt x="203" y="27"/>
                  <a:pt x="230" y="39"/>
                  <a:pt x="243" y="61"/>
                </a:cubicBezTo>
                <a:cubicBezTo>
                  <a:pt x="243" y="61"/>
                  <a:pt x="321" y="55"/>
                  <a:pt x="323" y="134"/>
                </a:cubicBezTo>
                <a:cubicBezTo>
                  <a:pt x="323" y="134"/>
                  <a:pt x="323" y="223"/>
                  <a:pt x="229" y="197"/>
                </a:cubicBezTo>
                <a:cubicBezTo>
                  <a:pt x="229" y="197"/>
                  <a:pt x="205" y="228"/>
                  <a:pt x="158" y="222"/>
                </a:cubicBezTo>
                <a:cubicBezTo>
                  <a:pt x="155" y="221"/>
                  <a:pt x="137" y="232"/>
                  <a:pt x="93" y="197"/>
                </a:cubicBezTo>
                <a:cubicBezTo>
                  <a:pt x="93" y="197"/>
                  <a:pt x="17" y="230"/>
                  <a:pt x="0" y="132"/>
                </a:cubicBezTo>
                <a:cubicBezTo>
                  <a:pt x="0" y="132"/>
                  <a:pt x="5" y="56"/>
                  <a:pt x="82" y="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6132" name="Google Shape;6132;p25"/>
          <p:cNvGrpSpPr/>
          <p:nvPr/>
        </p:nvGrpSpPr>
        <p:grpSpPr>
          <a:xfrm>
            <a:off x="355600" y="3736975"/>
            <a:ext cx="311150" cy="333376"/>
            <a:chOff x="355600" y="3736975"/>
            <a:chExt cx="311150" cy="333376"/>
          </a:xfrm>
        </p:grpSpPr>
        <p:sp>
          <p:nvSpPr>
            <p:cNvPr id="6133" name="Google Shape;6133;p25"/>
            <p:cNvSpPr/>
            <p:nvPr/>
          </p:nvSpPr>
          <p:spPr>
            <a:xfrm>
              <a:off x="463550" y="3963988"/>
              <a:ext cx="100013" cy="106363"/>
            </a:xfrm>
            <a:custGeom>
              <a:rect b="b" l="l" r="r" t="t"/>
              <a:pathLst>
                <a:path extrusionOk="0" h="110" w="104">
                  <a:moveTo>
                    <a:pt x="96" y="68"/>
                  </a:moveTo>
                  <a:cubicBezTo>
                    <a:pt x="72" y="55"/>
                    <a:pt x="72" y="55"/>
                    <a:pt x="72" y="55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102" y="38"/>
                    <a:pt x="104" y="32"/>
                    <a:pt x="101" y="27"/>
                  </a:cubicBezTo>
                  <a:cubicBezTo>
                    <a:pt x="98" y="22"/>
                    <a:pt x="92" y="20"/>
                    <a:pt x="87" y="23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4"/>
                    <a:pt x="57" y="0"/>
                    <a:pt x="51" y="0"/>
                  </a:cubicBezTo>
                  <a:cubicBezTo>
                    <a:pt x="46" y="0"/>
                    <a:pt x="41" y="4"/>
                    <a:pt x="41" y="10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2" y="21"/>
                    <a:pt x="6" y="22"/>
                    <a:pt x="3" y="27"/>
                  </a:cubicBezTo>
                  <a:cubicBezTo>
                    <a:pt x="0" y="32"/>
                    <a:pt x="2" y="39"/>
                    <a:pt x="7" y="41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3" y="70"/>
                    <a:pt x="1" y="76"/>
                    <a:pt x="4" y="81"/>
                  </a:cubicBezTo>
                  <a:cubicBezTo>
                    <a:pt x="7" y="86"/>
                    <a:pt x="13" y="88"/>
                    <a:pt x="18" y="85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6"/>
                    <a:pt x="46" y="110"/>
                    <a:pt x="51" y="110"/>
                  </a:cubicBezTo>
                  <a:cubicBezTo>
                    <a:pt x="57" y="110"/>
                    <a:pt x="61" y="106"/>
                    <a:pt x="61" y="100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91" y="89"/>
                    <a:pt x="98" y="87"/>
                    <a:pt x="100" y="82"/>
                  </a:cubicBezTo>
                  <a:cubicBezTo>
                    <a:pt x="103" y="77"/>
                    <a:pt x="101" y="71"/>
                    <a:pt x="96" y="6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4" name="Google Shape;6134;p25"/>
            <p:cNvSpPr/>
            <p:nvPr/>
          </p:nvSpPr>
          <p:spPr>
            <a:xfrm>
              <a:off x="482600" y="3986213"/>
              <a:ext cx="58738" cy="58738"/>
            </a:xfrm>
            <a:custGeom>
              <a:rect b="b" l="l" r="r" t="t"/>
              <a:pathLst>
                <a:path extrusionOk="0" h="62" w="62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  <a:moveTo>
                    <a:pt x="32" y="43"/>
                  </a:moveTo>
                  <a:cubicBezTo>
                    <a:pt x="26" y="43"/>
                    <a:pt x="20" y="38"/>
                    <a:pt x="20" y="32"/>
                  </a:cubicBezTo>
                  <a:cubicBezTo>
                    <a:pt x="20" y="26"/>
                    <a:pt x="26" y="22"/>
                    <a:pt x="32" y="22"/>
                  </a:cubicBezTo>
                  <a:cubicBezTo>
                    <a:pt x="39" y="22"/>
                    <a:pt x="44" y="26"/>
                    <a:pt x="44" y="32"/>
                  </a:cubicBezTo>
                  <a:cubicBezTo>
                    <a:pt x="44" y="38"/>
                    <a:pt x="39" y="43"/>
                    <a:pt x="32" y="4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5" name="Google Shape;6135;p25"/>
            <p:cNvSpPr/>
            <p:nvPr/>
          </p:nvSpPr>
          <p:spPr>
            <a:xfrm>
              <a:off x="371475" y="3944938"/>
              <a:ext cx="69850" cy="68263"/>
            </a:xfrm>
            <a:custGeom>
              <a:rect b="b" l="l" r="r" t="t"/>
              <a:pathLst>
                <a:path extrusionOk="0" h="71" w="72">
                  <a:moveTo>
                    <a:pt x="61" y="51"/>
                  </a:moveTo>
                  <a:cubicBezTo>
                    <a:pt x="48" y="39"/>
                    <a:pt x="48" y="39"/>
                    <a:pt x="48" y="39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70" y="33"/>
                    <a:pt x="72" y="30"/>
                    <a:pt x="71" y="26"/>
                  </a:cubicBezTo>
                  <a:cubicBezTo>
                    <a:pt x="70" y="23"/>
                    <a:pt x="67" y="21"/>
                    <a:pt x="63" y="21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0" y="5"/>
                    <a:pt x="48" y="2"/>
                    <a:pt x="45" y="1"/>
                  </a:cubicBezTo>
                  <a:cubicBezTo>
                    <a:pt x="41" y="0"/>
                    <a:pt x="38" y="2"/>
                    <a:pt x="37" y="5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7"/>
                    <a:pt x="13" y="7"/>
                    <a:pt x="10" y="9"/>
                  </a:cubicBezTo>
                  <a:cubicBezTo>
                    <a:pt x="8" y="12"/>
                    <a:pt x="8" y="16"/>
                    <a:pt x="10" y="19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2" y="36"/>
                    <a:pt x="0" y="40"/>
                    <a:pt x="1" y="43"/>
                  </a:cubicBezTo>
                  <a:cubicBezTo>
                    <a:pt x="2" y="47"/>
                    <a:pt x="6" y="49"/>
                    <a:pt x="9" y="48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5"/>
                    <a:pt x="22" y="69"/>
                    <a:pt x="25" y="70"/>
                  </a:cubicBezTo>
                  <a:cubicBezTo>
                    <a:pt x="29" y="71"/>
                    <a:pt x="33" y="69"/>
                    <a:pt x="34" y="65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4" y="63"/>
                    <a:pt x="58" y="63"/>
                    <a:pt x="61" y="61"/>
                  </a:cubicBezTo>
                  <a:cubicBezTo>
                    <a:pt x="64" y="58"/>
                    <a:pt x="64" y="54"/>
                    <a:pt x="61" y="5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6" name="Google Shape;6136;p25"/>
            <p:cNvSpPr/>
            <p:nvPr/>
          </p:nvSpPr>
          <p:spPr>
            <a:xfrm>
              <a:off x="384175" y="3956050"/>
              <a:ext cx="42863" cy="42863"/>
            </a:xfrm>
            <a:custGeom>
              <a:rect b="b" l="l" r="r" t="t"/>
              <a:pathLst>
                <a:path extrusionOk="0" h="45" w="44">
                  <a:moveTo>
                    <a:pt x="28" y="3"/>
                  </a:moveTo>
                  <a:cubicBezTo>
                    <a:pt x="17" y="0"/>
                    <a:pt x="6" y="7"/>
                    <a:pt x="3" y="17"/>
                  </a:cubicBezTo>
                  <a:cubicBezTo>
                    <a:pt x="0" y="28"/>
                    <a:pt x="6" y="39"/>
                    <a:pt x="17" y="42"/>
                  </a:cubicBezTo>
                  <a:cubicBezTo>
                    <a:pt x="27" y="45"/>
                    <a:pt x="38" y="39"/>
                    <a:pt x="41" y="28"/>
                  </a:cubicBezTo>
                  <a:cubicBezTo>
                    <a:pt x="44" y="17"/>
                    <a:pt x="38" y="6"/>
                    <a:pt x="28" y="3"/>
                  </a:cubicBezTo>
                  <a:close/>
                  <a:moveTo>
                    <a:pt x="21" y="30"/>
                  </a:moveTo>
                  <a:cubicBezTo>
                    <a:pt x="17" y="29"/>
                    <a:pt x="14" y="25"/>
                    <a:pt x="15" y="21"/>
                  </a:cubicBezTo>
                  <a:cubicBezTo>
                    <a:pt x="16" y="18"/>
                    <a:pt x="20" y="16"/>
                    <a:pt x="25" y="17"/>
                  </a:cubicBezTo>
                  <a:cubicBezTo>
                    <a:pt x="29" y="18"/>
                    <a:pt x="31" y="22"/>
                    <a:pt x="30" y="26"/>
                  </a:cubicBezTo>
                  <a:cubicBezTo>
                    <a:pt x="29" y="29"/>
                    <a:pt x="25" y="31"/>
                    <a:pt x="21" y="3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7" name="Google Shape;6137;p25"/>
            <p:cNvSpPr/>
            <p:nvPr/>
          </p:nvSpPr>
          <p:spPr>
            <a:xfrm>
              <a:off x="585787" y="3963988"/>
              <a:ext cx="66675" cy="66675"/>
            </a:xfrm>
            <a:custGeom>
              <a:rect b="b" l="l" r="r" t="t"/>
              <a:pathLst>
                <a:path extrusionOk="0" h="69" w="69">
                  <a:moveTo>
                    <a:pt x="64" y="36"/>
                  </a:moveTo>
                  <a:cubicBezTo>
                    <a:pt x="47" y="31"/>
                    <a:pt x="47" y="31"/>
                    <a:pt x="47" y="31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3" y="17"/>
                    <a:pt x="63" y="13"/>
                    <a:pt x="61" y="10"/>
                  </a:cubicBezTo>
                  <a:cubicBezTo>
                    <a:pt x="58" y="8"/>
                    <a:pt x="54" y="7"/>
                    <a:pt x="52" y="10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3" y="1"/>
                    <a:pt x="21" y="5"/>
                    <a:pt x="22" y="8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6" y="19"/>
                    <a:pt x="2" y="21"/>
                    <a:pt x="1" y="24"/>
                  </a:cubicBezTo>
                  <a:cubicBezTo>
                    <a:pt x="0" y="27"/>
                    <a:pt x="2" y="31"/>
                    <a:pt x="6" y="32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7" y="50"/>
                    <a:pt x="7" y="54"/>
                    <a:pt x="9" y="57"/>
                  </a:cubicBezTo>
                  <a:cubicBezTo>
                    <a:pt x="11" y="59"/>
                    <a:pt x="15" y="60"/>
                    <a:pt x="18" y="5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5" y="67"/>
                    <a:pt x="38" y="69"/>
                    <a:pt x="42" y="68"/>
                  </a:cubicBezTo>
                  <a:cubicBezTo>
                    <a:pt x="45" y="67"/>
                    <a:pt x="47" y="64"/>
                    <a:pt x="47" y="60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3" y="49"/>
                    <a:pt x="67" y="47"/>
                    <a:pt x="68" y="44"/>
                  </a:cubicBezTo>
                  <a:cubicBezTo>
                    <a:pt x="69" y="41"/>
                    <a:pt x="67" y="37"/>
                    <a:pt x="64" y="3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8" name="Google Shape;6138;p25"/>
            <p:cNvSpPr/>
            <p:nvPr/>
          </p:nvSpPr>
          <p:spPr>
            <a:xfrm>
              <a:off x="598487" y="3976688"/>
              <a:ext cx="41275" cy="41275"/>
            </a:xfrm>
            <a:custGeom>
              <a:rect b="b" l="l" r="r" t="t"/>
              <a:pathLst>
                <a:path extrusionOk="0" h="42" w="42">
                  <a:moveTo>
                    <a:pt x="17" y="2"/>
                  </a:moveTo>
                  <a:cubicBezTo>
                    <a:pt x="7" y="4"/>
                    <a:pt x="0" y="15"/>
                    <a:pt x="2" y="25"/>
                  </a:cubicBezTo>
                  <a:cubicBezTo>
                    <a:pt x="5" y="35"/>
                    <a:pt x="15" y="42"/>
                    <a:pt x="25" y="40"/>
                  </a:cubicBezTo>
                  <a:cubicBezTo>
                    <a:pt x="36" y="37"/>
                    <a:pt x="42" y="27"/>
                    <a:pt x="40" y="17"/>
                  </a:cubicBezTo>
                  <a:cubicBezTo>
                    <a:pt x="37" y="6"/>
                    <a:pt x="27" y="0"/>
                    <a:pt x="17" y="2"/>
                  </a:cubicBezTo>
                  <a:close/>
                  <a:moveTo>
                    <a:pt x="23" y="28"/>
                  </a:moveTo>
                  <a:cubicBezTo>
                    <a:pt x="19" y="28"/>
                    <a:pt x="15" y="26"/>
                    <a:pt x="15" y="23"/>
                  </a:cubicBezTo>
                  <a:cubicBezTo>
                    <a:pt x="14" y="19"/>
                    <a:pt x="16" y="16"/>
                    <a:pt x="20" y="15"/>
                  </a:cubicBezTo>
                  <a:cubicBezTo>
                    <a:pt x="24" y="14"/>
                    <a:pt x="28" y="16"/>
                    <a:pt x="29" y="20"/>
                  </a:cubicBezTo>
                  <a:cubicBezTo>
                    <a:pt x="30" y="23"/>
                    <a:pt x="27" y="27"/>
                    <a:pt x="23" y="28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9" name="Google Shape;6139;p25"/>
            <p:cNvSpPr/>
            <p:nvPr/>
          </p:nvSpPr>
          <p:spPr>
            <a:xfrm>
              <a:off x="355600" y="3736975"/>
              <a:ext cx="311150" cy="222250"/>
            </a:xfrm>
            <a:custGeom>
              <a:rect b="b" l="l" r="r" t="t"/>
              <a:pathLst>
                <a:path extrusionOk="0" h="231" w="323">
                  <a:moveTo>
                    <a:pt x="82" y="61"/>
                  </a:moveTo>
                  <a:cubicBezTo>
                    <a:pt x="82" y="61"/>
                    <a:pt x="128" y="0"/>
                    <a:pt x="203" y="27"/>
                  </a:cubicBezTo>
                  <a:cubicBezTo>
                    <a:pt x="203" y="27"/>
                    <a:pt x="230" y="39"/>
                    <a:pt x="243" y="60"/>
                  </a:cubicBezTo>
                  <a:cubicBezTo>
                    <a:pt x="243" y="60"/>
                    <a:pt x="321" y="55"/>
                    <a:pt x="323" y="133"/>
                  </a:cubicBezTo>
                  <a:cubicBezTo>
                    <a:pt x="323" y="133"/>
                    <a:pt x="323" y="222"/>
                    <a:pt x="229" y="197"/>
                  </a:cubicBezTo>
                  <a:cubicBezTo>
                    <a:pt x="229" y="197"/>
                    <a:pt x="205" y="228"/>
                    <a:pt x="157" y="222"/>
                  </a:cubicBezTo>
                  <a:cubicBezTo>
                    <a:pt x="155" y="221"/>
                    <a:pt x="137" y="231"/>
                    <a:pt x="92" y="197"/>
                  </a:cubicBezTo>
                  <a:cubicBezTo>
                    <a:pt x="92" y="197"/>
                    <a:pt x="17" y="230"/>
                    <a:pt x="0" y="132"/>
                  </a:cubicBezTo>
                  <a:cubicBezTo>
                    <a:pt x="0" y="132"/>
                    <a:pt x="4" y="55"/>
                    <a:pt x="82" y="6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40" name="Google Shape;6140;p25"/>
          <p:cNvSpPr/>
          <p:nvPr/>
        </p:nvSpPr>
        <p:spPr>
          <a:xfrm>
            <a:off x="1878012" y="3962400"/>
            <a:ext cx="100013" cy="107950"/>
          </a:xfrm>
          <a:custGeom>
            <a:rect b="b" l="l" r="r" t="t"/>
            <a:pathLst>
              <a:path extrusionOk="0" h="111" w="103">
                <a:moveTo>
                  <a:pt x="96" y="69"/>
                </a:moveTo>
                <a:cubicBezTo>
                  <a:pt x="72" y="55"/>
                  <a:pt x="72" y="55"/>
                  <a:pt x="72" y="55"/>
                </a:cubicBezTo>
                <a:cubicBezTo>
                  <a:pt x="97" y="41"/>
                  <a:pt x="97" y="41"/>
                  <a:pt x="97" y="41"/>
                </a:cubicBezTo>
                <a:cubicBezTo>
                  <a:pt x="102" y="39"/>
                  <a:pt x="103" y="32"/>
                  <a:pt x="101" y="27"/>
                </a:cubicBezTo>
                <a:cubicBezTo>
                  <a:pt x="98" y="23"/>
                  <a:pt x="92" y="21"/>
                  <a:pt x="87" y="24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11"/>
                  <a:pt x="61" y="11"/>
                  <a:pt x="61" y="11"/>
                </a:cubicBezTo>
                <a:cubicBezTo>
                  <a:pt x="61" y="5"/>
                  <a:pt x="57" y="0"/>
                  <a:pt x="51" y="0"/>
                </a:cubicBezTo>
                <a:cubicBezTo>
                  <a:pt x="45" y="0"/>
                  <a:pt x="41" y="5"/>
                  <a:pt x="41" y="11"/>
                </a:cubicBezTo>
                <a:cubicBezTo>
                  <a:pt x="41" y="38"/>
                  <a:pt x="41" y="38"/>
                  <a:pt x="41" y="38"/>
                </a:cubicBezTo>
                <a:cubicBezTo>
                  <a:pt x="17" y="24"/>
                  <a:pt x="17" y="24"/>
                  <a:pt x="17" y="24"/>
                </a:cubicBezTo>
                <a:cubicBezTo>
                  <a:pt x="12" y="21"/>
                  <a:pt x="6" y="23"/>
                  <a:pt x="3" y="28"/>
                </a:cubicBezTo>
                <a:cubicBezTo>
                  <a:pt x="0" y="33"/>
                  <a:pt x="2" y="39"/>
                  <a:pt x="7" y="42"/>
                </a:cubicBezTo>
                <a:cubicBezTo>
                  <a:pt x="30" y="55"/>
                  <a:pt x="30" y="55"/>
                  <a:pt x="30" y="55"/>
                </a:cubicBezTo>
                <a:cubicBezTo>
                  <a:pt x="8" y="68"/>
                  <a:pt x="8" y="68"/>
                  <a:pt x="8" y="68"/>
                </a:cubicBezTo>
                <a:cubicBezTo>
                  <a:pt x="3" y="71"/>
                  <a:pt x="1" y="77"/>
                  <a:pt x="4" y="82"/>
                </a:cubicBezTo>
                <a:cubicBezTo>
                  <a:pt x="6" y="87"/>
                  <a:pt x="13" y="89"/>
                  <a:pt x="18" y="86"/>
                </a:cubicBezTo>
                <a:cubicBezTo>
                  <a:pt x="41" y="73"/>
                  <a:pt x="41" y="73"/>
                  <a:pt x="41" y="73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07"/>
                  <a:pt x="45" y="111"/>
                  <a:pt x="51" y="111"/>
                </a:cubicBezTo>
                <a:cubicBezTo>
                  <a:pt x="57" y="111"/>
                  <a:pt x="61" y="107"/>
                  <a:pt x="61" y="101"/>
                </a:cubicBezTo>
                <a:cubicBezTo>
                  <a:pt x="61" y="73"/>
                  <a:pt x="61" y="73"/>
                  <a:pt x="61" y="73"/>
                </a:cubicBezTo>
                <a:cubicBezTo>
                  <a:pt x="86" y="87"/>
                  <a:pt x="86" y="87"/>
                  <a:pt x="86" y="87"/>
                </a:cubicBezTo>
                <a:cubicBezTo>
                  <a:pt x="91" y="89"/>
                  <a:pt x="97" y="88"/>
                  <a:pt x="100" y="83"/>
                </a:cubicBezTo>
                <a:cubicBezTo>
                  <a:pt x="103" y="78"/>
                  <a:pt x="101" y="72"/>
                  <a:pt x="96" y="6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1" name="Google Shape;6141;p25"/>
          <p:cNvSpPr/>
          <p:nvPr/>
        </p:nvSpPr>
        <p:spPr>
          <a:xfrm>
            <a:off x="1897062" y="3986213"/>
            <a:ext cx="58738" cy="58738"/>
          </a:xfrm>
          <a:custGeom>
            <a:rect b="b" l="l" r="r" t="t"/>
            <a:pathLst>
              <a:path extrusionOk="0" h="62" w="61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48"/>
                  <a:pt x="14" y="62"/>
                  <a:pt x="31" y="62"/>
                </a:cubicBezTo>
                <a:cubicBezTo>
                  <a:pt x="48" y="62"/>
                  <a:pt x="61" y="48"/>
                  <a:pt x="61" y="31"/>
                </a:cubicBezTo>
                <a:cubicBezTo>
                  <a:pt x="61" y="14"/>
                  <a:pt x="48" y="0"/>
                  <a:pt x="31" y="0"/>
                </a:cubicBezTo>
                <a:close/>
                <a:moveTo>
                  <a:pt x="32" y="42"/>
                </a:moveTo>
                <a:cubicBezTo>
                  <a:pt x="25" y="42"/>
                  <a:pt x="20" y="38"/>
                  <a:pt x="20" y="32"/>
                </a:cubicBezTo>
                <a:cubicBezTo>
                  <a:pt x="20" y="26"/>
                  <a:pt x="25" y="22"/>
                  <a:pt x="32" y="22"/>
                </a:cubicBezTo>
                <a:cubicBezTo>
                  <a:pt x="38" y="22"/>
                  <a:pt x="44" y="26"/>
                  <a:pt x="44" y="32"/>
                </a:cubicBezTo>
                <a:cubicBezTo>
                  <a:pt x="44" y="38"/>
                  <a:pt x="38" y="42"/>
                  <a:pt x="32" y="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2" name="Google Shape;6142;p25"/>
          <p:cNvSpPr/>
          <p:nvPr/>
        </p:nvSpPr>
        <p:spPr>
          <a:xfrm>
            <a:off x="1766887" y="3736975"/>
            <a:ext cx="312738" cy="223838"/>
          </a:xfrm>
          <a:custGeom>
            <a:rect b="b" l="l" r="r" t="t"/>
            <a:pathLst>
              <a:path extrusionOk="0" h="232" w="323">
                <a:moveTo>
                  <a:pt x="82" y="61"/>
                </a:moveTo>
                <a:cubicBezTo>
                  <a:pt x="82" y="61"/>
                  <a:pt x="128" y="0"/>
                  <a:pt x="203" y="27"/>
                </a:cubicBezTo>
                <a:cubicBezTo>
                  <a:pt x="203" y="27"/>
                  <a:pt x="230" y="39"/>
                  <a:pt x="243" y="61"/>
                </a:cubicBezTo>
                <a:cubicBezTo>
                  <a:pt x="243" y="61"/>
                  <a:pt x="321" y="55"/>
                  <a:pt x="323" y="134"/>
                </a:cubicBezTo>
                <a:cubicBezTo>
                  <a:pt x="323" y="134"/>
                  <a:pt x="323" y="223"/>
                  <a:pt x="229" y="198"/>
                </a:cubicBezTo>
                <a:cubicBezTo>
                  <a:pt x="229" y="198"/>
                  <a:pt x="205" y="228"/>
                  <a:pt x="158" y="222"/>
                </a:cubicBezTo>
                <a:cubicBezTo>
                  <a:pt x="155" y="221"/>
                  <a:pt x="137" y="232"/>
                  <a:pt x="93" y="198"/>
                </a:cubicBezTo>
                <a:cubicBezTo>
                  <a:pt x="93" y="198"/>
                  <a:pt x="17" y="230"/>
                  <a:pt x="0" y="132"/>
                </a:cubicBezTo>
                <a:cubicBezTo>
                  <a:pt x="0" y="132"/>
                  <a:pt x="5" y="56"/>
                  <a:pt x="82" y="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3" name="Google Shape;6143;p25"/>
          <p:cNvSpPr/>
          <p:nvPr/>
        </p:nvSpPr>
        <p:spPr>
          <a:xfrm>
            <a:off x="7383462" y="561976"/>
            <a:ext cx="269875" cy="331787"/>
          </a:xfrm>
          <a:custGeom>
            <a:rect b="b" l="l" r="r" t="t"/>
            <a:pathLst>
              <a:path extrusionOk="0" h="397" w="324">
                <a:moveTo>
                  <a:pt x="277" y="153"/>
                </a:moveTo>
                <a:cubicBezTo>
                  <a:pt x="265" y="153"/>
                  <a:pt x="265" y="153"/>
                  <a:pt x="265" y="153"/>
                </a:cubicBezTo>
                <a:cubicBezTo>
                  <a:pt x="265" y="86"/>
                  <a:pt x="265" y="86"/>
                  <a:pt x="265" y="86"/>
                </a:cubicBezTo>
                <a:cubicBezTo>
                  <a:pt x="265" y="83"/>
                  <a:pt x="264" y="80"/>
                  <a:pt x="263" y="77"/>
                </a:cubicBezTo>
                <a:cubicBezTo>
                  <a:pt x="247" y="0"/>
                  <a:pt x="160" y="1"/>
                  <a:pt x="160" y="1"/>
                </a:cubicBezTo>
                <a:cubicBezTo>
                  <a:pt x="78" y="1"/>
                  <a:pt x="60" y="64"/>
                  <a:pt x="56" y="84"/>
                </a:cubicBezTo>
                <a:cubicBezTo>
                  <a:pt x="56" y="86"/>
                  <a:pt x="55" y="88"/>
                  <a:pt x="55" y="90"/>
                </a:cubicBezTo>
                <a:cubicBezTo>
                  <a:pt x="55" y="114"/>
                  <a:pt x="55" y="114"/>
                  <a:pt x="55" y="114"/>
                </a:cubicBezTo>
                <a:cubicBezTo>
                  <a:pt x="55" y="127"/>
                  <a:pt x="66" y="132"/>
                  <a:pt x="79" y="132"/>
                </a:cubicBezTo>
                <a:cubicBezTo>
                  <a:pt x="92" y="132"/>
                  <a:pt x="101" y="126"/>
                  <a:pt x="101" y="113"/>
                </a:cubicBezTo>
                <a:cubicBezTo>
                  <a:pt x="102" y="90"/>
                  <a:pt x="102" y="90"/>
                  <a:pt x="102" y="90"/>
                </a:cubicBezTo>
                <a:cubicBezTo>
                  <a:pt x="102" y="89"/>
                  <a:pt x="102" y="88"/>
                  <a:pt x="101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22" y="43"/>
                  <a:pt x="159" y="46"/>
                  <a:pt x="159" y="46"/>
                </a:cubicBezTo>
                <a:cubicBezTo>
                  <a:pt x="207" y="47"/>
                  <a:pt x="218" y="86"/>
                  <a:pt x="218" y="86"/>
                </a:cubicBezTo>
                <a:cubicBezTo>
                  <a:pt x="218" y="153"/>
                  <a:pt x="218" y="153"/>
                  <a:pt x="218" y="153"/>
                </a:cubicBezTo>
                <a:cubicBezTo>
                  <a:pt x="47" y="153"/>
                  <a:pt x="47" y="153"/>
                  <a:pt x="47" y="153"/>
                </a:cubicBezTo>
                <a:cubicBezTo>
                  <a:pt x="21" y="153"/>
                  <a:pt x="0" y="174"/>
                  <a:pt x="0" y="199"/>
                </a:cubicBezTo>
                <a:cubicBezTo>
                  <a:pt x="0" y="351"/>
                  <a:pt x="0" y="351"/>
                  <a:pt x="0" y="351"/>
                </a:cubicBezTo>
                <a:cubicBezTo>
                  <a:pt x="0" y="376"/>
                  <a:pt x="21" y="397"/>
                  <a:pt x="47" y="397"/>
                </a:cubicBezTo>
                <a:cubicBezTo>
                  <a:pt x="277" y="397"/>
                  <a:pt x="277" y="397"/>
                  <a:pt x="277" y="397"/>
                </a:cubicBezTo>
                <a:cubicBezTo>
                  <a:pt x="303" y="397"/>
                  <a:pt x="324" y="376"/>
                  <a:pt x="324" y="351"/>
                </a:cubicBezTo>
                <a:cubicBezTo>
                  <a:pt x="324" y="199"/>
                  <a:pt x="324" y="199"/>
                  <a:pt x="324" y="199"/>
                </a:cubicBezTo>
                <a:cubicBezTo>
                  <a:pt x="324" y="174"/>
                  <a:pt x="303" y="153"/>
                  <a:pt x="277" y="153"/>
                </a:cubicBezTo>
                <a:close/>
                <a:moveTo>
                  <a:pt x="182" y="303"/>
                </a:moveTo>
                <a:cubicBezTo>
                  <a:pt x="182" y="332"/>
                  <a:pt x="182" y="332"/>
                  <a:pt x="182" y="332"/>
                </a:cubicBezTo>
                <a:cubicBezTo>
                  <a:pt x="182" y="341"/>
                  <a:pt x="171" y="349"/>
                  <a:pt x="161" y="349"/>
                </a:cubicBezTo>
                <a:cubicBezTo>
                  <a:pt x="151" y="349"/>
                  <a:pt x="140" y="341"/>
                  <a:pt x="140" y="332"/>
                </a:cubicBezTo>
                <a:cubicBezTo>
                  <a:pt x="140" y="301"/>
                  <a:pt x="140" y="301"/>
                  <a:pt x="140" y="301"/>
                </a:cubicBezTo>
                <a:cubicBezTo>
                  <a:pt x="123" y="294"/>
                  <a:pt x="112" y="274"/>
                  <a:pt x="112" y="256"/>
                </a:cubicBezTo>
                <a:cubicBezTo>
                  <a:pt x="112" y="232"/>
                  <a:pt x="134" y="212"/>
                  <a:pt x="162" y="212"/>
                </a:cubicBezTo>
                <a:cubicBezTo>
                  <a:pt x="189" y="212"/>
                  <a:pt x="212" y="232"/>
                  <a:pt x="212" y="256"/>
                </a:cubicBezTo>
                <a:cubicBezTo>
                  <a:pt x="212" y="275"/>
                  <a:pt x="201" y="297"/>
                  <a:pt x="182" y="30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4" name="Google Shape;6144;p25"/>
          <p:cNvSpPr/>
          <p:nvPr/>
        </p:nvSpPr>
        <p:spPr>
          <a:xfrm>
            <a:off x="8269287" y="1020763"/>
            <a:ext cx="334963" cy="322262"/>
          </a:xfrm>
          <a:custGeom>
            <a:rect b="b" l="l" r="r" t="t"/>
            <a:pathLst>
              <a:path extrusionOk="0" h="385" w="402">
                <a:moveTo>
                  <a:pt x="401" y="340"/>
                </a:moveTo>
                <a:cubicBezTo>
                  <a:pt x="401" y="340"/>
                  <a:pt x="364" y="277"/>
                  <a:pt x="307" y="253"/>
                </a:cubicBezTo>
                <a:cubicBezTo>
                  <a:pt x="307" y="253"/>
                  <a:pt x="252" y="226"/>
                  <a:pt x="252" y="222"/>
                </a:cubicBezTo>
                <a:cubicBezTo>
                  <a:pt x="252" y="218"/>
                  <a:pt x="256" y="216"/>
                  <a:pt x="256" y="215"/>
                </a:cubicBezTo>
                <a:cubicBezTo>
                  <a:pt x="271" y="208"/>
                  <a:pt x="278" y="190"/>
                  <a:pt x="278" y="173"/>
                </a:cubicBezTo>
                <a:cubicBezTo>
                  <a:pt x="276" y="155"/>
                  <a:pt x="276" y="155"/>
                  <a:pt x="276" y="155"/>
                </a:cubicBezTo>
                <a:cubicBezTo>
                  <a:pt x="289" y="156"/>
                  <a:pt x="289" y="156"/>
                  <a:pt x="289" y="156"/>
                </a:cubicBezTo>
                <a:cubicBezTo>
                  <a:pt x="290" y="100"/>
                  <a:pt x="290" y="100"/>
                  <a:pt x="290" y="100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88" y="37"/>
                  <a:pt x="269" y="22"/>
                  <a:pt x="269" y="22"/>
                </a:cubicBezTo>
                <a:cubicBezTo>
                  <a:pt x="269" y="22"/>
                  <a:pt x="242" y="0"/>
                  <a:pt x="227" y="2"/>
                </a:cubicBezTo>
                <a:cubicBezTo>
                  <a:pt x="171" y="2"/>
                  <a:pt x="171" y="2"/>
                  <a:pt x="171" y="2"/>
                </a:cubicBezTo>
                <a:cubicBezTo>
                  <a:pt x="152" y="2"/>
                  <a:pt x="132" y="13"/>
                  <a:pt x="125" y="29"/>
                </a:cubicBezTo>
                <a:cubicBezTo>
                  <a:pt x="125" y="29"/>
                  <a:pt x="124" y="33"/>
                  <a:pt x="124" y="33"/>
                </a:cubicBezTo>
                <a:cubicBezTo>
                  <a:pt x="124" y="33"/>
                  <a:pt x="120" y="37"/>
                  <a:pt x="119" y="99"/>
                </a:cubicBezTo>
                <a:cubicBezTo>
                  <a:pt x="119" y="99"/>
                  <a:pt x="119" y="99"/>
                  <a:pt x="119" y="99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0" y="148"/>
                  <a:pt x="110" y="148"/>
                  <a:pt x="110" y="148"/>
                </a:cubicBezTo>
                <a:cubicBezTo>
                  <a:pt x="122" y="156"/>
                  <a:pt x="122" y="156"/>
                  <a:pt x="122" y="156"/>
                </a:cubicBezTo>
                <a:cubicBezTo>
                  <a:pt x="123" y="174"/>
                  <a:pt x="123" y="174"/>
                  <a:pt x="123" y="174"/>
                </a:cubicBezTo>
                <a:cubicBezTo>
                  <a:pt x="123" y="193"/>
                  <a:pt x="133" y="210"/>
                  <a:pt x="150" y="217"/>
                </a:cubicBezTo>
                <a:cubicBezTo>
                  <a:pt x="150" y="223"/>
                  <a:pt x="150" y="223"/>
                  <a:pt x="150" y="223"/>
                </a:cubicBezTo>
                <a:cubicBezTo>
                  <a:pt x="150" y="223"/>
                  <a:pt x="115" y="246"/>
                  <a:pt x="86" y="260"/>
                </a:cubicBezTo>
                <a:cubicBezTo>
                  <a:pt x="56" y="275"/>
                  <a:pt x="2" y="317"/>
                  <a:pt x="0" y="351"/>
                </a:cubicBezTo>
                <a:cubicBezTo>
                  <a:pt x="0" y="384"/>
                  <a:pt x="0" y="384"/>
                  <a:pt x="0" y="384"/>
                </a:cubicBezTo>
                <a:cubicBezTo>
                  <a:pt x="402" y="385"/>
                  <a:pt x="402" y="385"/>
                  <a:pt x="402" y="385"/>
                </a:cubicBezTo>
                <a:lnTo>
                  <a:pt x="401" y="3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5" name="Google Shape;6145;p25"/>
          <p:cNvSpPr/>
          <p:nvPr/>
        </p:nvSpPr>
        <p:spPr>
          <a:xfrm>
            <a:off x="6948487" y="3297238"/>
            <a:ext cx="230188" cy="319087"/>
          </a:xfrm>
          <a:custGeom>
            <a:rect b="b" l="l" r="r" t="t"/>
            <a:pathLst>
              <a:path extrusionOk="0" h="384" w="277">
                <a:moveTo>
                  <a:pt x="257" y="201"/>
                </a:moveTo>
                <a:cubicBezTo>
                  <a:pt x="189" y="201"/>
                  <a:pt x="189" y="201"/>
                  <a:pt x="189" y="201"/>
                </a:cubicBezTo>
                <a:cubicBezTo>
                  <a:pt x="189" y="47"/>
                  <a:pt x="189" y="47"/>
                  <a:pt x="189" y="47"/>
                </a:cubicBezTo>
                <a:cubicBezTo>
                  <a:pt x="189" y="21"/>
                  <a:pt x="167" y="0"/>
                  <a:pt x="139" y="0"/>
                </a:cubicBezTo>
                <a:cubicBezTo>
                  <a:pt x="110" y="0"/>
                  <a:pt x="88" y="21"/>
                  <a:pt x="88" y="47"/>
                </a:cubicBezTo>
                <a:cubicBezTo>
                  <a:pt x="88" y="201"/>
                  <a:pt x="88" y="201"/>
                  <a:pt x="88" y="201"/>
                </a:cubicBezTo>
                <a:cubicBezTo>
                  <a:pt x="20" y="201"/>
                  <a:pt x="20" y="201"/>
                  <a:pt x="20" y="201"/>
                </a:cubicBezTo>
                <a:cubicBezTo>
                  <a:pt x="9" y="201"/>
                  <a:pt x="0" y="209"/>
                  <a:pt x="0" y="220"/>
                </a:cubicBezTo>
                <a:cubicBezTo>
                  <a:pt x="0" y="227"/>
                  <a:pt x="4" y="228"/>
                  <a:pt x="10" y="236"/>
                </a:cubicBezTo>
                <a:cubicBezTo>
                  <a:pt x="37" y="271"/>
                  <a:pt x="128" y="384"/>
                  <a:pt x="128" y="384"/>
                </a:cubicBezTo>
                <a:cubicBezTo>
                  <a:pt x="140" y="383"/>
                  <a:pt x="140" y="383"/>
                  <a:pt x="140" y="383"/>
                </a:cubicBezTo>
                <a:cubicBezTo>
                  <a:pt x="147" y="382"/>
                  <a:pt x="256" y="252"/>
                  <a:pt x="271" y="234"/>
                </a:cubicBezTo>
                <a:cubicBezTo>
                  <a:pt x="275" y="230"/>
                  <a:pt x="277" y="225"/>
                  <a:pt x="277" y="220"/>
                </a:cubicBezTo>
                <a:cubicBezTo>
                  <a:pt x="277" y="209"/>
                  <a:pt x="268" y="201"/>
                  <a:pt x="257" y="20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6" name="Google Shape;6146;p25"/>
          <p:cNvSpPr/>
          <p:nvPr/>
        </p:nvSpPr>
        <p:spPr>
          <a:xfrm>
            <a:off x="7807324" y="215901"/>
            <a:ext cx="323850" cy="200025"/>
          </a:xfrm>
          <a:custGeom>
            <a:rect b="b" l="l" r="r" t="t"/>
            <a:pathLst>
              <a:path extrusionOk="0" h="240" w="390">
                <a:moveTo>
                  <a:pt x="178" y="163"/>
                </a:moveTo>
                <a:cubicBezTo>
                  <a:pt x="0" y="5"/>
                  <a:pt x="0" y="5"/>
                  <a:pt x="0" y="5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26"/>
                  <a:pt x="14" y="240"/>
                  <a:pt x="30" y="240"/>
                </a:cubicBezTo>
                <a:cubicBezTo>
                  <a:pt x="360" y="240"/>
                  <a:pt x="360" y="240"/>
                  <a:pt x="360" y="240"/>
                </a:cubicBezTo>
                <a:cubicBezTo>
                  <a:pt x="377" y="240"/>
                  <a:pt x="390" y="226"/>
                  <a:pt x="390" y="210"/>
                </a:cubicBezTo>
                <a:cubicBezTo>
                  <a:pt x="390" y="0"/>
                  <a:pt x="390" y="0"/>
                  <a:pt x="390" y="0"/>
                </a:cubicBezTo>
                <a:cubicBezTo>
                  <a:pt x="211" y="163"/>
                  <a:pt x="211" y="163"/>
                  <a:pt x="211" y="163"/>
                </a:cubicBezTo>
                <a:lnTo>
                  <a:pt x="178" y="1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7" name="Google Shape;6147;p25"/>
          <p:cNvSpPr/>
          <p:nvPr/>
        </p:nvSpPr>
        <p:spPr>
          <a:xfrm>
            <a:off x="7807324" y="153988"/>
            <a:ext cx="323850" cy="161925"/>
          </a:xfrm>
          <a:custGeom>
            <a:rect b="b" l="l" r="r" t="t"/>
            <a:pathLst>
              <a:path extrusionOk="0" h="194" w="390">
                <a:moveTo>
                  <a:pt x="360" y="0"/>
                </a:moveTo>
                <a:cubicBezTo>
                  <a:pt x="30" y="0"/>
                  <a:pt x="30" y="0"/>
                  <a:pt x="30" y="0"/>
                </a:cubicBezTo>
                <a:cubicBezTo>
                  <a:pt x="14" y="0"/>
                  <a:pt x="0" y="13"/>
                  <a:pt x="0" y="29"/>
                </a:cubicBezTo>
                <a:cubicBezTo>
                  <a:pt x="0" y="34"/>
                  <a:pt x="0" y="34"/>
                  <a:pt x="0" y="34"/>
                </a:cubicBezTo>
                <a:cubicBezTo>
                  <a:pt x="187" y="194"/>
                  <a:pt x="187" y="194"/>
                  <a:pt x="187" y="194"/>
                </a:cubicBezTo>
                <a:cubicBezTo>
                  <a:pt x="207" y="194"/>
                  <a:pt x="207" y="194"/>
                  <a:pt x="207" y="194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0" y="29"/>
                  <a:pt x="390" y="29"/>
                  <a:pt x="390" y="29"/>
                </a:cubicBezTo>
                <a:cubicBezTo>
                  <a:pt x="390" y="13"/>
                  <a:pt x="377" y="0"/>
                  <a:pt x="360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8" name="Google Shape;6148;p25"/>
          <p:cNvSpPr/>
          <p:nvPr/>
        </p:nvSpPr>
        <p:spPr>
          <a:xfrm>
            <a:off x="6950074" y="1900238"/>
            <a:ext cx="227013" cy="325437"/>
          </a:xfrm>
          <a:custGeom>
            <a:rect b="b" l="l" r="r" t="t"/>
            <a:pathLst>
              <a:path extrusionOk="0" h="390" w="273">
                <a:moveTo>
                  <a:pt x="243" y="0"/>
                </a:move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4"/>
                  <a:pt x="0" y="30"/>
                </a:cubicBezTo>
                <a:cubicBezTo>
                  <a:pt x="0" y="390"/>
                  <a:pt x="0" y="390"/>
                  <a:pt x="0" y="390"/>
                </a:cubicBezTo>
                <a:cubicBezTo>
                  <a:pt x="129" y="278"/>
                  <a:pt x="129" y="278"/>
                  <a:pt x="129" y="278"/>
                </a:cubicBezTo>
                <a:cubicBezTo>
                  <a:pt x="144" y="278"/>
                  <a:pt x="144" y="278"/>
                  <a:pt x="144" y="278"/>
                </a:cubicBezTo>
                <a:cubicBezTo>
                  <a:pt x="273" y="389"/>
                  <a:pt x="273" y="389"/>
                  <a:pt x="273" y="389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273" y="14"/>
                  <a:pt x="259" y="0"/>
                  <a:pt x="243" y="0"/>
                </a:cubicBezTo>
                <a:close/>
                <a:moveTo>
                  <a:pt x="218" y="122"/>
                </a:moveTo>
                <a:cubicBezTo>
                  <a:pt x="210" y="128"/>
                  <a:pt x="170" y="151"/>
                  <a:pt x="170" y="151"/>
                </a:cubicBezTo>
                <a:cubicBezTo>
                  <a:pt x="171" y="155"/>
                  <a:pt x="171" y="155"/>
                  <a:pt x="171" y="155"/>
                </a:cubicBezTo>
                <a:cubicBezTo>
                  <a:pt x="171" y="155"/>
                  <a:pt x="195" y="213"/>
                  <a:pt x="187" y="216"/>
                </a:cubicBezTo>
                <a:cubicBezTo>
                  <a:pt x="187" y="216"/>
                  <a:pt x="186" y="224"/>
                  <a:pt x="136" y="178"/>
                </a:cubicBezTo>
                <a:cubicBezTo>
                  <a:pt x="136" y="178"/>
                  <a:pt x="89" y="219"/>
                  <a:pt x="80" y="216"/>
                </a:cubicBezTo>
                <a:cubicBezTo>
                  <a:pt x="80" y="216"/>
                  <a:pt x="92" y="169"/>
                  <a:pt x="100" y="151"/>
                </a:cubicBezTo>
                <a:cubicBezTo>
                  <a:pt x="56" y="122"/>
                  <a:pt x="56" y="122"/>
                  <a:pt x="56" y="122"/>
                </a:cubicBezTo>
                <a:cubicBezTo>
                  <a:pt x="56" y="122"/>
                  <a:pt x="49" y="115"/>
                  <a:pt x="49" y="110"/>
                </a:cubicBezTo>
                <a:cubicBezTo>
                  <a:pt x="115" y="110"/>
                  <a:pt x="115" y="110"/>
                  <a:pt x="115" y="110"/>
                </a:cubicBezTo>
                <a:cubicBezTo>
                  <a:pt x="128" y="54"/>
                  <a:pt x="128" y="54"/>
                  <a:pt x="128" y="54"/>
                </a:cubicBezTo>
                <a:cubicBezTo>
                  <a:pt x="128" y="54"/>
                  <a:pt x="135" y="46"/>
                  <a:pt x="138" y="56"/>
                </a:cubicBezTo>
                <a:cubicBezTo>
                  <a:pt x="141" y="64"/>
                  <a:pt x="153" y="99"/>
                  <a:pt x="156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6" y="116"/>
                  <a:pt x="218" y="1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9" name="Google Shape;6149;p25"/>
          <p:cNvSpPr/>
          <p:nvPr/>
        </p:nvSpPr>
        <p:spPr>
          <a:xfrm>
            <a:off x="7807324" y="2906713"/>
            <a:ext cx="323850" cy="260350"/>
          </a:xfrm>
          <a:custGeom>
            <a:rect b="b" l="l" r="r" t="t"/>
            <a:pathLst>
              <a:path extrusionOk="0" h="312" w="390">
                <a:moveTo>
                  <a:pt x="359" y="0"/>
                </a:moveTo>
                <a:cubicBezTo>
                  <a:pt x="337" y="0"/>
                  <a:pt x="337" y="0"/>
                  <a:pt x="337" y="0"/>
                </a:cubicBezTo>
                <a:cubicBezTo>
                  <a:pt x="337" y="49"/>
                  <a:pt x="337" y="49"/>
                  <a:pt x="337" y="49"/>
                </a:cubicBezTo>
                <a:cubicBezTo>
                  <a:pt x="337" y="66"/>
                  <a:pt x="322" y="80"/>
                  <a:pt x="305" y="80"/>
                </a:cubicBezTo>
                <a:cubicBezTo>
                  <a:pt x="292" y="80"/>
                  <a:pt x="292" y="80"/>
                  <a:pt x="292" y="80"/>
                </a:cubicBezTo>
                <a:cubicBezTo>
                  <a:pt x="274" y="80"/>
                  <a:pt x="260" y="66"/>
                  <a:pt x="260" y="49"/>
                </a:cubicBezTo>
                <a:cubicBezTo>
                  <a:pt x="260" y="0"/>
                  <a:pt x="260" y="0"/>
                  <a:pt x="260" y="0"/>
                </a:cubicBezTo>
                <a:cubicBezTo>
                  <a:pt x="130" y="0"/>
                  <a:pt x="130" y="0"/>
                  <a:pt x="130" y="0"/>
                </a:cubicBezTo>
                <a:cubicBezTo>
                  <a:pt x="130" y="48"/>
                  <a:pt x="130" y="48"/>
                  <a:pt x="130" y="48"/>
                </a:cubicBezTo>
                <a:cubicBezTo>
                  <a:pt x="130" y="64"/>
                  <a:pt x="115" y="78"/>
                  <a:pt x="98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67" y="78"/>
                  <a:pt x="53" y="64"/>
                  <a:pt x="53" y="48"/>
                </a:cubicBezTo>
                <a:cubicBezTo>
                  <a:pt x="53" y="0"/>
                  <a:pt x="53" y="0"/>
                  <a:pt x="5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13"/>
                  <a:pt x="0" y="30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99"/>
                  <a:pt x="14" y="312"/>
                  <a:pt x="31" y="312"/>
                </a:cubicBezTo>
                <a:cubicBezTo>
                  <a:pt x="359" y="312"/>
                  <a:pt x="359" y="312"/>
                  <a:pt x="359" y="312"/>
                </a:cubicBezTo>
                <a:cubicBezTo>
                  <a:pt x="376" y="312"/>
                  <a:pt x="390" y="299"/>
                  <a:pt x="390" y="282"/>
                </a:cubicBezTo>
                <a:cubicBezTo>
                  <a:pt x="390" y="30"/>
                  <a:pt x="390" y="30"/>
                  <a:pt x="390" y="30"/>
                </a:cubicBezTo>
                <a:cubicBezTo>
                  <a:pt x="390" y="13"/>
                  <a:pt x="376" y="0"/>
                  <a:pt x="359" y="0"/>
                </a:cubicBezTo>
                <a:close/>
                <a:moveTo>
                  <a:pt x="55" y="124"/>
                </a:moveTo>
                <a:cubicBezTo>
                  <a:pt x="131" y="124"/>
                  <a:pt x="131" y="124"/>
                  <a:pt x="131" y="124"/>
                </a:cubicBezTo>
                <a:cubicBezTo>
                  <a:pt x="131" y="175"/>
                  <a:pt x="131" y="175"/>
                  <a:pt x="131" y="175"/>
                </a:cubicBezTo>
                <a:cubicBezTo>
                  <a:pt x="55" y="175"/>
                  <a:pt x="55" y="175"/>
                  <a:pt x="55" y="175"/>
                </a:cubicBezTo>
                <a:lnTo>
                  <a:pt x="55" y="124"/>
                </a:lnTo>
                <a:close/>
                <a:moveTo>
                  <a:pt x="131" y="253"/>
                </a:moveTo>
                <a:cubicBezTo>
                  <a:pt x="54" y="253"/>
                  <a:pt x="54" y="253"/>
                  <a:pt x="54" y="253"/>
                </a:cubicBezTo>
                <a:cubicBezTo>
                  <a:pt x="54" y="202"/>
                  <a:pt x="54" y="202"/>
                  <a:pt x="54" y="202"/>
                </a:cubicBezTo>
                <a:cubicBezTo>
                  <a:pt x="131" y="202"/>
                  <a:pt x="131" y="202"/>
                  <a:pt x="131" y="202"/>
                </a:cubicBezTo>
                <a:lnTo>
                  <a:pt x="131" y="253"/>
                </a:lnTo>
                <a:close/>
                <a:moveTo>
                  <a:pt x="159" y="124"/>
                </a:moveTo>
                <a:cubicBezTo>
                  <a:pt x="235" y="124"/>
                  <a:pt x="235" y="124"/>
                  <a:pt x="235" y="124"/>
                </a:cubicBezTo>
                <a:cubicBezTo>
                  <a:pt x="235" y="175"/>
                  <a:pt x="235" y="175"/>
                  <a:pt x="235" y="175"/>
                </a:cubicBezTo>
                <a:cubicBezTo>
                  <a:pt x="159" y="175"/>
                  <a:pt x="159" y="175"/>
                  <a:pt x="159" y="175"/>
                </a:cubicBezTo>
                <a:lnTo>
                  <a:pt x="159" y="124"/>
                </a:lnTo>
                <a:close/>
                <a:moveTo>
                  <a:pt x="236" y="253"/>
                </a:moveTo>
                <a:cubicBezTo>
                  <a:pt x="159" y="253"/>
                  <a:pt x="159" y="253"/>
                  <a:pt x="159" y="253"/>
                </a:cubicBezTo>
                <a:cubicBezTo>
                  <a:pt x="159" y="202"/>
                  <a:pt x="159" y="202"/>
                  <a:pt x="159" y="202"/>
                </a:cubicBezTo>
                <a:cubicBezTo>
                  <a:pt x="236" y="202"/>
                  <a:pt x="236" y="202"/>
                  <a:pt x="236" y="202"/>
                </a:cubicBezTo>
                <a:lnTo>
                  <a:pt x="236" y="253"/>
                </a:lnTo>
                <a:close/>
                <a:moveTo>
                  <a:pt x="261" y="124"/>
                </a:moveTo>
                <a:cubicBezTo>
                  <a:pt x="337" y="124"/>
                  <a:pt x="337" y="124"/>
                  <a:pt x="337" y="124"/>
                </a:cubicBezTo>
                <a:cubicBezTo>
                  <a:pt x="337" y="175"/>
                  <a:pt x="337" y="175"/>
                  <a:pt x="337" y="175"/>
                </a:cubicBezTo>
                <a:cubicBezTo>
                  <a:pt x="261" y="175"/>
                  <a:pt x="261" y="175"/>
                  <a:pt x="261" y="175"/>
                </a:cubicBezTo>
                <a:lnTo>
                  <a:pt x="261" y="124"/>
                </a:lnTo>
                <a:close/>
                <a:moveTo>
                  <a:pt x="339" y="253"/>
                </a:moveTo>
                <a:cubicBezTo>
                  <a:pt x="262" y="253"/>
                  <a:pt x="262" y="253"/>
                  <a:pt x="262" y="253"/>
                </a:cubicBezTo>
                <a:cubicBezTo>
                  <a:pt x="262" y="202"/>
                  <a:pt x="262" y="202"/>
                  <a:pt x="262" y="202"/>
                </a:cubicBezTo>
                <a:cubicBezTo>
                  <a:pt x="339" y="202"/>
                  <a:pt x="339" y="202"/>
                  <a:pt x="339" y="202"/>
                </a:cubicBezTo>
                <a:lnTo>
                  <a:pt x="339" y="2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0" name="Google Shape;6150;p25"/>
          <p:cNvSpPr/>
          <p:nvPr/>
        </p:nvSpPr>
        <p:spPr>
          <a:xfrm>
            <a:off x="8039099" y="2841625"/>
            <a:ext cx="33338" cy="111125"/>
          </a:xfrm>
          <a:custGeom>
            <a:rect b="b" l="l" r="r" t="t"/>
            <a:pathLst>
              <a:path extrusionOk="0" h="133" w="40">
                <a:moveTo>
                  <a:pt x="40" y="109"/>
                </a:moveTo>
                <a:cubicBezTo>
                  <a:pt x="40" y="122"/>
                  <a:pt x="31" y="133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9" y="133"/>
                  <a:pt x="0" y="122"/>
                  <a:pt x="0" y="10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1"/>
                  <a:pt x="9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11"/>
                  <a:pt x="40" y="25"/>
                </a:cubicBezTo>
                <a:lnTo>
                  <a:pt x="40" y="10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1" name="Google Shape;6151;p25"/>
          <p:cNvSpPr/>
          <p:nvPr/>
        </p:nvSpPr>
        <p:spPr>
          <a:xfrm>
            <a:off x="7867649" y="2841625"/>
            <a:ext cx="33338" cy="111125"/>
          </a:xfrm>
          <a:custGeom>
            <a:rect b="b" l="l" r="r" t="t"/>
            <a:pathLst>
              <a:path extrusionOk="0" h="133" w="40">
                <a:moveTo>
                  <a:pt x="40" y="109"/>
                </a:moveTo>
                <a:cubicBezTo>
                  <a:pt x="40" y="122"/>
                  <a:pt x="31" y="133"/>
                  <a:pt x="20" y="133"/>
                </a:cubicBezTo>
                <a:cubicBezTo>
                  <a:pt x="20" y="133"/>
                  <a:pt x="20" y="133"/>
                  <a:pt x="20" y="133"/>
                </a:cubicBezTo>
                <a:cubicBezTo>
                  <a:pt x="9" y="133"/>
                  <a:pt x="0" y="122"/>
                  <a:pt x="0" y="10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11"/>
                  <a:pt x="9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11"/>
                  <a:pt x="40" y="25"/>
                </a:cubicBezTo>
                <a:lnTo>
                  <a:pt x="40" y="10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2" name="Google Shape;6152;p25"/>
          <p:cNvSpPr/>
          <p:nvPr/>
        </p:nvSpPr>
        <p:spPr>
          <a:xfrm>
            <a:off x="8339137" y="3395663"/>
            <a:ext cx="195263" cy="211137"/>
          </a:xfrm>
          <a:custGeom>
            <a:rect b="b" l="l" r="r" t="t"/>
            <a:pathLst>
              <a:path extrusionOk="0" h="254" w="235">
                <a:moveTo>
                  <a:pt x="7" y="184"/>
                </a:moveTo>
                <a:cubicBezTo>
                  <a:pt x="7" y="184"/>
                  <a:pt x="47" y="166"/>
                  <a:pt x="83" y="165"/>
                </a:cubicBezTo>
                <a:cubicBezTo>
                  <a:pt x="83" y="153"/>
                  <a:pt x="83" y="153"/>
                  <a:pt x="83" y="153"/>
                </a:cubicBezTo>
                <a:cubicBezTo>
                  <a:pt x="83" y="153"/>
                  <a:pt x="66" y="134"/>
                  <a:pt x="65" y="123"/>
                </a:cubicBezTo>
                <a:cubicBezTo>
                  <a:pt x="65" y="123"/>
                  <a:pt x="61" y="124"/>
                  <a:pt x="58" y="121"/>
                </a:cubicBezTo>
                <a:cubicBezTo>
                  <a:pt x="50" y="111"/>
                  <a:pt x="41" y="90"/>
                  <a:pt x="54" y="81"/>
                </a:cubicBezTo>
                <a:cubicBezTo>
                  <a:pt x="54" y="81"/>
                  <a:pt x="55" y="79"/>
                  <a:pt x="58" y="79"/>
                </a:cubicBezTo>
                <a:cubicBezTo>
                  <a:pt x="58" y="79"/>
                  <a:pt x="38" y="16"/>
                  <a:pt x="98" y="5"/>
                </a:cubicBezTo>
                <a:cubicBezTo>
                  <a:pt x="126" y="0"/>
                  <a:pt x="130" y="8"/>
                  <a:pt x="130" y="8"/>
                </a:cubicBezTo>
                <a:cubicBezTo>
                  <a:pt x="130" y="8"/>
                  <a:pt x="196" y="6"/>
                  <a:pt x="177" y="80"/>
                </a:cubicBezTo>
                <a:cubicBezTo>
                  <a:pt x="177" y="80"/>
                  <a:pt x="186" y="80"/>
                  <a:pt x="186" y="89"/>
                </a:cubicBezTo>
                <a:cubicBezTo>
                  <a:pt x="186" y="99"/>
                  <a:pt x="166" y="126"/>
                  <a:pt x="162" y="129"/>
                </a:cubicBezTo>
                <a:cubicBezTo>
                  <a:pt x="148" y="150"/>
                  <a:pt x="148" y="150"/>
                  <a:pt x="148" y="150"/>
                </a:cubicBezTo>
                <a:cubicBezTo>
                  <a:pt x="149" y="166"/>
                  <a:pt x="149" y="166"/>
                  <a:pt x="149" y="166"/>
                </a:cubicBezTo>
                <a:cubicBezTo>
                  <a:pt x="149" y="166"/>
                  <a:pt x="226" y="176"/>
                  <a:pt x="235" y="186"/>
                </a:cubicBezTo>
                <a:cubicBezTo>
                  <a:pt x="235" y="197"/>
                  <a:pt x="235" y="197"/>
                  <a:pt x="235" y="197"/>
                </a:cubicBezTo>
                <a:cubicBezTo>
                  <a:pt x="235" y="197"/>
                  <a:pt x="173" y="254"/>
                  <a:pt x="123" y="246"/>
                </a:cubicBezTo>
                <a:cubicBezTo>
                  <a:pt x="73" y="238"/>
                  <a:pt x="0" y="210"/>
                  <a:pt x="7" y="18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3" name="Google Shape;6153;p25"/>
          <p:cNvSpPr/>
          <p:nvPr/>
        </p:nvSpPr>
        <p:spPr>
          <a:xfrm>
            <a:off x="8277224" y="3297238"/>
            <a:ext cx="319088" cy="319087"/>
          </a:xfrm>
          <a:custGeom>
            <a:rect b="b" l="l" r="r" t="t"/>
            <a:pathLst>
              <a:path extrusionOk="0" h="384" w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192" y="42"/>
                </a:moveTo>
                <a:cubicBezTo>
                  <a:pt x="109" y="42"/>
                  <a:pt x="42" y="109"/>
                  <a:pt x="42" y="192"/>
                </a:cubicBezTo>
                <a:cubicBezTo>
                  <a:pt x="42" y="275"/>
                  <a:pt x="109" y="342"/>
                  <a:pt x="192" y="342"/>
                </a:cubicBezTo>
                <a:cubicBezTo>
                  <a:pt x="275" y="342"/>
                  <a:pt x="342" y="275"/>
                  <a:pt x="342" y="192"/>
                </a:cubicBezTo>
                <a:cubicBezTo>
                  <a:pt x="342" y="109"/>
                  <a:pt x="275" y="42"/>
                  <a:pt x="192" y="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4" name="Google Shape;6154;p25"/>
          <p:cNvSpPr/>
          <p:nvPr/>
        </p:nvSpPr>
        <p:spPr>
          <a:xfrm>
            <a:off x="8293099" y="131763"/>
            <a:ext cx="287338" cy="300037"/>
          </a:xfrm>
          <a:custGeom>
            <a:rect b="b" l="l" r="r" t="t"/>
            <a:pathLst>
              <a:path extrusionOk="0" h="360" w="344">
                <a:moveTo>
                  <a:pt x="127" y="179"/>
                </a:moveTo>
                <a:cubicBezTo>
                  <a:pt x="127" y="179"/>
                  <a:pt x="140" y="222"/>
                  <a:pt x="112" y="234"/>
                </a:cubicBezTo>
                <a:cubicBezTo>
                  <a:pt x="84" y="245"/>
                  <a:pt x="10" y="262"/>
                  <a:pt x="5" y="302"/>
                </a:cubicBezTo>
                <a:cubicBezTo>
                  <a:pt x="0" y="343"/>
                  <a:pt x="0" y="360"/>
                  <a:pt x="0" y="360"/>
                </a:cubicBezTo>
                <a:cubicBezTo>
                  <a:pt x="344" y="360"/>
                  <a:pt x="344" y="360"/>
                  <a:pt x="344" y="360"/>
                </a:cubicBezTo>
                <a:cubicBezTo>
                  <a:pt x="341" y="307"/>
                  <a:pt x="341" y="307"/>
                  <a:pt x="341" y="307"/>
                </a:cubicBezTo>
                <a:cubicBezTo>
                  <a:pt x="341" y="307"/>
                  <a:pt x="339" y="273"/>
                  <a:pt x="309" y="259"/>
                </a:cubicBezTo>
                <a:cubicBezTo>
                  <a:pt x="279" y="245"/>
                  <a:pt x="229" y="236"/>
                  <a:pt x="218" y="219"/>
                </a:cubicBezTo>
                <a:cubicBezTo>
                  <a:pt x="218" y="219"/>
                  <a:pt x="217" y="216"/>
                  <a:pt x="215" y="216"/>
                </a:cubicBezTo>
                <a:cubicBezTo>
                  <a:pt x="212" y="216"/>
                  <a:pt x="209" y="200"/>
                  <a:pt x="212" y="192"/>
                </a:cubicBezTo>
                <a:cubicBezTo>
                  <a:pt x="215" y="183"/>
                  <a:pt x="230" y="161"/>
                  <a:pt x="230" y="156"/>
                </a:cubicBezTo>
                <a:cubicBezTo>
                  <a:pt x="230" y="150"/>
                  <a:pt x="242" y="140"/>
                  <a:pt x="242" y="140"/>
                </a:cubicBezTo>
                <a:cubicBezTo>
                  <a:pt x="242" y="140"/>
                  <a:pt x="258" y="133"/>
                  <a:pt x="250" y="104"/>
                </a:cubicBezTo>
                <a:cubicBezTo>
                  <a:pt x="250" y="104"/>
                  <a:pt x="247" y="101"/>
                  <a:pt x="245" y="99"/>
                </a:cubicBezTo>
                <a:cubicBezTo>
                  <a:pt x="242" y="97"/>
                  <a:pt x="261" y="69"/>
                  <a:pt x="236" y="37"/>
                </a:cubicBezTo>
                <a:cubicBezTo>
                  <a:pt x="211" y="6"/>
                  <a:pt x="160" y="0"/>
                  <a:pt x="138" y="16"/>
                </a:cubicBezTo>
                <a:cubicBezTo>
                  <a:pt x="125" y="26"/>
                  <a:pt x="97" y="30"/>
                  <a:pt x="97" y="84"/>
                </a:cubicBezTo>
                <a:cubicBezTo>
                  <a:pt x="97" y="101"/>
                  <a:pt x="96" y="106"/>
                  <a:pt x="96" y="106"/>
                </a:cubicBezTo>
                <a:cubicBezTo>
                  <a:pt x="96" y="106"/>
                  <a:pt x="89" y="131"/>
                  <a:pt x="104" y="140"/>
                </a:cubicBezTo>
                <a:cubicBezTo>
                  <a:pt x="119" y="149"/>
                  <a:pt x="111" y="158"/>
                  <a:pt x="127" y="17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5" name="Google Shape;6155;p25"/>
          <p:cNvSpPr/>
          <p:nvPr/>
        </p:nvSpPr>
        <p:spPr>
          <a:xfrm>
            <a:off x="7872412" y="3960813"/>
            <a:ext cx="28575" cy="26987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6" name="Google Shape;6156;p25"/>
          <p:cNvSpPr/>
          <p:nvPr/>
        </p:nvSpPr>
        <p:spPr>
          <a:xfrm>
            <a:off x="7948612" y="4035425"/>
            <a:ext cx="28575" cy="2857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7" name="Google Shape;6157;p25"/>
          <p:cNvSpPr/>
          <p:nvPr/>
        </p:nvSpPr>
        <p:spPr>
          <a:xfrm>
            <a:off x="8021637" y="3962400"/>
            <a:ext cx="26988" cy="2857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8" name="Google Shape;6158;p25"/>
          <p:cNvSpPr/>
          <p:nvPr/>
        </p:nvSpPr>
        <p:spPr>
          <a:xfrm>
            <a:off x="7939087" y="3954463"/>
            <a:ext cx="44450" cy="444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9" name="Google Shape;6159;p25"/>
          <p:cNvSpPr/>
          <p:nvPr/>
        </p:nvSpPr>
        <p:spPr>
          <a:xfrm>
            <a:off x="7948612" y="3892550"/>
            <a:ext cx="25400" cy="109537"/>
          </a:xfrm>
          <a:custGeom>
            <a:rect b="b" l="l" r="r" t="t"/>
            <a:pathLst>
              <a:path extrusionOk="0" h="69" w="16">
                <a:moveTo>
                  <a:pt x="8" y="0"/>
                </a:moveTo>
                <a:lnTo>
                  <a:pt x="0" y="9"/>
                </a:lnTo>
                <a:lnTo>
                  <a:pt x="3" y="69"/>
                </a:lnTo>
                <a:lnTo>
                  <a:pt x="14" y="69"/>
                </a:lnTo>
                <a:lnTo>
                  <a:pt x="16" y="8"/>
                </a:lnTo>
                <a:lnTo>
                  <a:pt x="9" y="2"/>
                </a:lnTo>
                <a:lnTo>
                  <a:pt x="8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0" name="Google Shape;6160;p25"/>
          <p:cNvSpPr/>
          <p:nvPr/>
        </p:nvSpPr>
        <p:spPr>
          <a:xfrm>
            <a:off x="7948612" y="3892550"/>
            <a:ext cx="25400" cy="109537"/>
          </a:xfrm>
          <a:custGeom>
            <a:rect b="b" l="l" r="r" t="t"/>
            <a:pathLst>
              <a:path extrusionOk="0" h="69" w="16">
                <a:moveTo>
                  <a:pt x="8" y="0"/>
                </a:moveTo>
                <a:lnTo>
                  <a:pt x="0" y="9"/>
                </a:lnTo>
                <a:lnTo>
                  <a:pt x="3" y="69"/>
                </a:lnTo>
                <a:lnTo>
                  <a:pt x="14" y="69"/>
                </a:lnTo>
                <a:lnTo>
                  <a:pt x="16" y="8"/>
                </a:lnTo>
                <a:lnTo>
                  <a:pt x="9" y="2"/>
                </a:ln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1" name="Google Shape;6161;p25"/>
          <p:cNvSpPr/>
          <p:nvPr/>
        </p:nvSpPr>
        <p:spPr>
          <a:xfrm>
            <a:off x="7840662" y="3852863"/>
            <a:ext cx="242888" cy="244475"/>
          </a:xfrm>
          <a:custGeom>
            <a:rect b="b" l="l" r="r" t="t"/>
            <a:pathLst>
              <a:path extrusionOk="0" h="292" w="292">
                <a:moveTo>
                  <a:pt x="292" y="146"/>
                </a:moveTo>
                <a:cubicBezTo>
                  <a:pt x="292" y="226"/>
                  <a:pt x="227" y="292"/>
                  <a:pt x="146" y="292"/>
                </a:cubicBezTo>
                <a:cubicBezTo>
                  <a:pt x="66" y="292"/>
                  <a:pt x="0" y="226"/>
                  <a:pt x="0" y="146"/>
                </a:cubicBezTo>
                <a:cubicBezTo>
                  <a:pt x="0" y="65"/>
                  <a:pt x="66" y="0"/>
                  <a:pt x="146" y="0"/>
                </a:cubicBezTo>
                <a:cubicBezTo>
                  <a:pt x="227" y="0"/>
                  <a:pt x="292" y="65"/>
                  <a:pt x="292" y="146"/>
                </a:cubicBezTo>
                <a:close/>
                <a:moveTo>
                  <a:pt x="146" y="30"/>
                </a:moveTo>
                <a:cubicBezTo>
                  <a:pt x="82" y="30"/>
                  <a:pt x="30" y="82"/>
                  <a:pt x="30" y="146"/>
                </a:cubicBezTo>
                <a:cubicBezTo>
                  <a:pt x="30" y="210"/>
                  <a:pt x="82" y="262"/>
                  <a:pt x="146" y="262"/>
                </a:cubicBezTo>
                <a:cubicBezTo>
                  <a:pt x="210" y="262"/>
                  <a:pt x="262" y="210"/>
                  <a:pt x="262" y="146"/>
                </a:cubicBezTo>
                <a:cubicBezTo>
                  <a:pt x="262" y="82"/>
                  <a:pt x="210" y="30"/>
                  <a:pt x="146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2" name="Google Shape;6162;p25"/>
          <p:cNvSpPr/>
          <p:nvPr/>
        </p:nvSpPr>
        <p:spPr>
          <a:xfrm>
            <a:off x="8031162" y="3849688"/>
            <a:ext cx="66675" cy="73025"/>
          </a:xfrm>
          <a:custGeom>
            <a:rect b="b" l="l" r="r" t="t"/>
            <a:pathLst>
              <a:path extrusionOk="0" h="46" w="42">
                <a:moveTo>
                  <a:pt x="0" y="20"/>
                </a:moveTo>
                <a:lnTo>
                  <a:pt x="20" y="0"/>
                </a:lnTo>
                <a:lnTo>
                  <a:pt x="42" y="22"/>
                </a:lnTo>
                <a:lnTo>
                  <a:pt x="18" y="46"/>
                </a:lnTo>
                <a:lnTo>
                  <a:pt x="0" y="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3" name="Google Shape;6163;p25"/>
          <p:cNvSpPr/>
          <p:nvPr/>
        </p:nvSpPr>
        <p:spPr>
          <a:xfrm>
            <a:off x="7943849" y="3825875"/>
            <a:ext cx="34925" cy="36512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4" name="Google Shape;6164;p25"/>
          <p:cNvSpPr/>
          <p:nvPr/>
        </p:nvSpPr>
        <p:spPr>
          <a:xfrm>
            <a:off x="7920037" y="3797300"/>
            <a:ext cx="82550" cy="36512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5" name="Google Shape;6165;p25"/>
          <p:cNvSpPr/>
          <p:nvPr/>
        </p:nvSpPr>
        <p:spPr>
          <a:xfrm>
            <a:off x="8415337" y="2460626"/>
            <a:ext cx="44450" cy="196850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6" name="Google Shape;6166;p25"/>
          <p:cNvSpPr/>
          <p:nvPr/>
        </p:nvSpPr>
        <p:spPr>
          <a:xfrm>
            <a:off x="8386762" y="2411413"/>
            <a:ext cx="101600" cy="53975"/>
          </a:xfrm>
          <a:custGeom>
            <a:rect b="b" l="l" r="r" t="t"/>
            <a:pathLst>
              <a:path extrusionOk="0" h="34" w="64">
                <a:moveTo>
                  <a:pt x="31" y="0"/>
                </a:moveTo>
                <a:lnTo>
                  <a:pt x="0" y="34"/>
                </a:lnTo>
                <a:lnTo>
                  <a:pt x="64" y="34"/>
                </a:lnTo>
                <a:lnTo>
                  <a:pt x="31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7" name="Google Shape;6167;p25"/>
          <p:cNvSpPr/>
          <p:nvPr/>
        </p:nvSpPr>
        <p:spPr>
          <a:xfrm>
            <a:off x="8386762" y="2638425"/>
            <a:ext cx="101600" cy="52387"/>
          </a:xfrm>
          <a:custGeom>
            <a:rect b="b" l="l" r="r" t="t"/>
            <a:pathLst>
              <a:path extrusionOk="0" h="33" w="64">
                <a:moveTo>
                  <a:pt x="32" y="33"/>
                </a:moveTo>
                <a:lnTo>
                  <a:pt x="64" y="0"/>
                </a:lnTo>
                <a:lnTo>
                  <a:pt x="0" y="0"/>
                </a:lnTo>
                <a:lnTo>
                  <a:pt x="32" y="3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8" name="Google Shape;6168;p25"/>
          <p:cNvSpPr/>
          <p:nvPr/>
        </p:nvSpPr>
        <p:spPr>
          <a:xfrm>
            <a:off x="8331199" y="2530476"/>
            <a:ext cx="196850" cy="44450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9" name="Google Shape;6169;p25"/>
          <p:cNvSpPr/>
          <p:nvPr/>
        </p:nvSpPr>
        <p:spPr>
          <a:xfrm>
            <a:off x="8524874" y="2500313"/>
            <a:ext cx="52388" cy="103187"/>
          </a:xfrm>
          <a:custGeom>
            <a:rect b="b" l="l" r="r" t="t"/>
            <a:pathLst>
              <a:path extrusionOk="0" h="65" w="33">
                <a:moveTo>
                  <a:pt x="33" y="32"/>
                </a:moveTo>
                <a:lnTo>
                  <a:pt x="0" y="0"/>
                </a:lnTo>
                <a:lnTo>
                  <a:pt x="0" y="65"/>
                </a:lnTo>
                <a:lnTo>
                  <a:pt x="33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0" name="Google Shape;6170;p25"/>
          <p:cNvSpPr/>
          <p:nvPr/>
        </p:nvSpPr>
        <p:spPr>
          <a:xfrm>
            <a:off x="8296274" y="2500313"/>
            <a:ext cx="52388" cy="103187"/>
          </a:xfrm>
          <a:custGeom>
            <a:rect b="b" l="l" r="r" t="t"/>
            <a:pathLst>
              <a:path extrusionOk="0" h="65" w="33">
                <a:moveTo>
                  <a:pt x="0" y="33"/>
                </a:moveTo>
                <a:lnTo>
                  <a:pt x="33" y="65"/>
                </a:lnTo>
                <a:lnTo>
                  <a:pt x="33" y="0"/>
                </a:lnTo>
                <a:lnTo>
                  <a:pt x="0" y="3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1" name="Google Shape;6171;p25"/>
          <p:cNvSpPr/>
          <p:nvPr/>
        </p:nvSpPr>
        <p:spPr>
          <a:xfrm>
            <a:off x="7813674" y="4672013"/>
            <a:ext cx="311150" cy="312737"/>
          </a:xfrm>
          <a:custGeom>
            <a:rect b="b" l="l" r="r" t="t"/>
            <a:pathLst>
              <a:path extrusionOk="0" h="375" w="374">
                <a:moveTo>
                  <a:pt x="308" y="308"/>
                </a:moveTo>
                <a:cubicBezTo>
                  <a:pt x="241" y="375"/>
                  <a:pt x="133" y="375"/>
                  <a:pt x="67" y="308"/>
                </a:cubicBezTo>
                <a:cubicBezTo>
                  <a:pt x="0" y="241"/>
                  <a:pt x="0" y="134"/>
                  <a:pt x="67" y="67"/>
                </a:cubicBezTo>
                <a:cubicBezTo>
                  <a:pt x="133" y="0"/>
                  <a:pt x="241" y="0"/>
                  <a:pt x="308" y="67"/>
                </a:cubicBezTo>
                <a:cubicBezTo>
                  <a:pt x="374" y="134"/>
                  <a:pt x="374" y="241"/>
                  <a:pt x="308" y="308"/>
                </a:cubicBezTo>
                <a:close/>
                <a:moveTo>
                  <a:pt x="166" y="337"/>
                </a:moveTo>
                <a:cubicBezTo>
                  <a:pt x="208" y="337"/>
                  <a:pt x="208" y="337"/>
                  <a:pt x="208" y="337"/>
                </a:cubicBezTo>
                <a:cubicBezTo>
                  <a:pt x="208" y="294"/>
                  <a:pt x="208" y="294"/>
                  <a:pt x="208" y="294"/>
                </a:cubicBezTo>
                <a:cubicBezTo>
                  <a:pt x="166" y="294"/>
                  <a:pt x="166" y="294"/>
                  <a:pt x="166" y="294"/>
                </a:cubicBezTo>
                <a:cubicBezTo>
                  <a:pt x="166" y="337"/>
                  <a:pt x="166" y="337"/>
                  <a:pt x="166" y="337"/>
                </a:cubicBezTo>
                <a:close/>
                <a:moveTo>
                  <a:pt x="81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209"/>
                  <a:pt x="38" y="209"/>
                  <a:pt x="38" y="209"/>
                </a:cubicBezTo>
                <a:cubicBezTo>
                  <a:pt x="81" y="209"/>
                  <a:pt x="81" y="209"/>
                  <a:pt x="81" y="209"/>
                </a:cubicBezTo>
                <a:cubicBezTo>
                  <a:pt x="81" y="166"/>
                  <a:pt x="81" y="166"/>
                  <a:pt x="81" y="166"/>
                </a:cubicBezTo>
                <a:close/>
                <a:moveTo>
                  <a:pt x="208" y="38"/>
                </a:moveTo>
                <a:cubicBezTo>
                  <a:pt x="166" y="38"/>
                  <a:pt x="166" y="38"/>
                  <a:pt x="166" y="38"/>
                </a:cubicBezTo>
                <a:cubicBezTo>
                  <a:pt x="166" y="81"/>
                  <a:pt x="166" y="81"/>
                  <a:pt x="166" y="81"/>
                </a:cubicBezTo>
                <a:cubicBezTo>
                  <a:pt x="208" y="81"/>
                  <a:pt x="208" y="81"/>
                  <a:pt x="208" y="81"/>
                </a:cubicBezTo>
                <a:cubicBezTo>
                  <a:pt x="208" y="38"/>
                  <a:pt x="208" y="38"/>
                  <a:pt x="208" y="38"/>
                </a:cubicBezTo>
                <a:close/>
                <a:moveTo>
                  <a:pt x="230" y="187"/>
                </a:moveTo>
                <a:cubicBezTo>
                  <a:pt x="230" y="164"/>
                  <a:pt x="211" y="145"/>
                  <a:pt x="187" y="145"/>
                </a:cubicBezTo>
                <a:cubicBezTo>
                  <a:pt x="182" y="145"/>
                  <a:pt x="176" y="146"/>
                  <a:pt x="171" y="148"/>
                </a:cubicBezTo>
                <a:cubicBezTo>
                  <a:pt x="112" y="112"/>
                  <a:pt x="112" y="112"/>
                  <a:pt x="112" y="112"/>
                </a:cubicBezTo>
                <a:cubicBezTo>
                  <a:pt x="148" y="172"/>
                  <a:pt x="148" y="172"/>
                  <a:pt x="148" y="172"/>
                </a:cubicBezTo>
                <a:cubicBezTo>
                  <a:pt x="146" y="177"/>
                  <a:pt x="144" y="182"/>
                  <a:pt x="144" y="187"/>
                </a:cubicBezTo>
                <a:cubicBezTo>
                  <a:pt x="144" y="211"/>
                  <a:pt x="164" y="230"/>
                  <a:pt x="187" y="230"/>
                </a:cubicBezTo>
                <a:cubicBezTo>
                  <a:pt x="193" y="230"/>
                  <a:pt x="198" y="229"/>
                  <a:pt x="203" y="227"/>
                </a:cubicBezTo>
                <a:cubicBezTo>
                  <a:pt x="262" y="263"/>
                  <a:pt x="262" y="263"/>
                  <a:pt x="262" y="263"/>
                </a:cubicBezTo>
                <a:cubicBezTo>
                  <a:pt x="227" y="203"/>
                  <a:pt x="227" y="203"/>
                  <a:pt x="227" y="203"/>
                </a:cubicBezTo>
                <a:cubicBezTo>
                  <a:pt x="229" y="198"/>
                  <a:pt x="230" y="193"/>
                  <a:pt x="230" y="187"/>
                </a:cubicBezTo>
                <a:close/>
                <a:moveTo>
                  <a:pt x="294" y="166"/>
                </a:moveTo>
                <a:cubicBezTo>
                  <a:pt x="294" y="209"/>
                  <a:pt x="294" y="209"/>
                  <a:pt x="294" y="209"/>
                </a:cubicBezTo>
                <a:cubicBezTo>
                  <a:pt x="336" y="209"/>
                  <a:pt x="336" y="209"/>
                  <a:pt x="336" y="209"/>
                </a:cubicBezTo>
                <a:cubicBezTo>
                  <a:pt x="336" y="166"/>
                  <a:pt x="336" y="166"/>
                  <a:pt x="336" y="166"/>
                </a:cubicBezTo>
                <a:cubicBezTo>
                  <a:pt x="294" y="166"/>
                  <a:pt x="294" y="166"/>
                  <a:pt x="294" y="16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2" name="Google Shape;6172;p25"/>
          <p:cNvSpPr/>
          <p:nvPr/>
        </p:nvSpPr>
        <p:spPr>
          <a:xfrm>
            <a:off x="7372349" y="4265613"/>
            <a:ext cx="290513" cy="261937"/>
          </a:xfrm>
          <a:custGeom>
            <a:rect b="b" l="l" r="r" t="t"/>
            <a:pathLst>
              <a:path extrusionOk="0" h="313" w="349">
                <a:moveTo>
                  <a:pt x="35" y="313"/>
                </a:moveTo>
                <a:cubicBezTo>
                  <a:pt x="314" y="313"/>
                  <a:pt x="314" y="313"/>
                  <a:pt x="314" y="313"/>
                </a:cubicBezTo>
                <a:cubicBezTo>
                  <a:pt x="333" y="313"/>
                  <a:pt x="348" y="298"/>
                  <a:pt x="348" y="278"/>
                </a:cubicBezTo>
                <a:cubicBezTo>
                  <a:pt x="348" y="259"/>
                  <a:pt x="333" y="244"/>
                  <a:pt x="314" y="244"/>
                </a:cubicBezTo>
                <a:cubicBezTo>
                  <a:pt x="35" y="244"/>
                  <a:pt x="35" y="244"/>
                  <a:pt x="35" y="244"/>
                </a:cubicBezTo>
                <a:cubicBezTo>
                  <a:pt x="15" y="244"/>
                  <a:pt x="0" y="259"/>
                  <a:pt x="0" y="278"/>
                </a:cubicBezTo>
                <a:cubicBezTo>
                  <a:pt x="0" y="298"/>
                  <a:pt x="15" y="313"/>
                  <a:pt x="35" y="313"/>
                </a:cubicBezTo>
                <a:close/>
                <a:moveTo>
                  <a:pt x="174" y="0"/>
                </a:moveTo>
                <a:cubicBezTo>
                  <a:pt x="0" y="209"/>
                  <a:pt x="0" y="209"/>
                  <a:pt x="0" y="209"/>
                </a:cubicBezTo>
                <a:cubicBezTo>
                  <a:pt x="349" y="209"/>
                  <a:pt x="349" y="209"/>
                  <a:pt x="349" y="209"/>
                </a:cubicBezTo>
                <a:cubicBezTo>
                  <a:pt x="174" y="0"/>
                  <a:pt x="174" y="0"/>
                  <a:pt x="174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3" name="Google Shape;6173;p25"/>
          <p:cNvSpPr/>
          <p:nvPr/>
        </p:nvSpPr>
        <p:spPr>
          <a:xfrm>
            <a:off x="7853362" y="2378076"/>
            <a:ext cx="231775" cy="347662"/>
          </a:xfrm>
          <a:custGeom>
            <a:rect b="b" l="l" r="r" t="t"/>
            <a:pathLst>
              <a:path extrusionOk="0" h="418" w="278">
                <a:moveTo>
                  <a:pt x="278" y="35"/>
                </a:moveTo>
                <a:cubicBezTo>
                  <a:pt x="278" y="16"/>
                  <a:pt x="263" y="0"/>
                  <a:pt x="24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5"/>
                </a:cubicBezTo>
                <a:cubicBezTo>
                  <a:pt x="0" y="383"/>
                  <a:pt x="0" y="383"/>
                  <a:pt x="0" y="383"/>
                </a:cubicBezTo>
                <a:cubicBezTo>
                  <a:pt x="0" y="403"/>
                  <a:pt x="15" y="418"/>
                  <a:pt x="34" y="418"/>
                </a:cubicBezTo>
                <a:cubicBezTo>
                  <a:pt x="244" y="418"/>
                  <a:pt x="244" y="418"/>
                  <a:pt x="244" y="418"/>
                </a:cubicBezTo>
                <a:cubicBezTo>
                  <a:pt x="263" y="418"/>
                  <a:pt x="278" y="403"/>
                  <a:pt x="278" y="383"/>
                </a:cubicBezTo>
                <a:cubicBezTo>
                  <a:pt x="278" y="35"/>
                  <a:pt x="278" y="35"/>
                  <a:pt x="278" y="35"/>
                </a:cubicBezTo>
                <a:close/>
                <a:moveTo>
                  <a:pt x="34" y="35"/>
                </a:moveTo>
                <a:cubicBezTo>
                  <a:pt x="244" y="35"/>
                  <a:pt x="244" y="35"/>
                  <a:pt x="244" y="35"/>
                </a:cubicBezTo>
                <a:cubicBezTo>
                  <a:pt x="244" y="174"/>
                  <a:pt x="244" y="174"/>
                  <a:pt x="244" y="174"/>
                </a:cubicBezTo>
                <a:cubicBezTo>
                  <a:pt x="34" y="174"/>
                  <a:pt x="34" y="174"/>
                  <a:pt x="34" y="174"/>
                </a:cubicBezTo>
                <a:cubicBezTo>
                  <a:pt x="34" y="35"/>
                  <a:pt x="34" y="35"/>
                  <a:pt x="34" y="35"/>
                </a:cubicBezTo>
                <a:close/>
                <a:moveTo>
                  <a:pt x="139" y="209"/>
                </a:moveTo>
                <a:cubicBezTo>
                  <a:pt x="178" y="209"/>
                  <a:pt x="209" y="240"/>
                  <a:pt x="209" y="279"/>
                </a:cubicBezTo>
                <a:cubicBezTo>
                  <a:pt x="209" y="318"/>
                  <a:pt x="178" y="349"/>
                  <a:pt x="139" y="349"/>
                </a:cubicBezTo>
                <a:cubicBezTo>
                  <a:pt x="101" y="349"/>
                  <a:pt x="69" y="318"/>
                  <a:pt x="69" y="279"/>
                </a:cubicBezTo>
                <a:cubicBezTo>
                  <a:pt x="69" y="240"/>
                  <a:pt x="101" y="209"/>
                  <a:pt x="139" y="209"/>
                </a:cubicBezTo>
                <a:close/>
                <a:moveTo>
                  <a:pt x="139" y="314"/>
                </a:moveTo>
                <a:cubicBezTo>
                  <a:pt x="158" y="314"/>
                  <a:pt x="174" y="298"/>
                  <a:pt x="174" y="279"/>
                </a:cubicBezTo>
                <a:cubicBezTo>
                  <a:pt x="174" y="260"/>
                  <a:pt x="158" y="244"/>
                  <a:pt x="139" y="244"/>
                </a:cubicBezTo>
                <a:cubicBezTo>
                  <a:pt x="120" y="244"/>
                  <a:pt x="104" y="260"/>
                  <a:pt x="104" y="279"/>
                </a:cubicBezTo>
                <a:cubicBezTo>
                  <a:pt x="104" y="298"/>
                  <a:pt x="120" y="314"/>
                  <a:pt x="139" y="3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4" name="Google Shape;6174;p25"/>
          <p:cNvSpPr/>
          <p:nvPr/>
        </p:nvSpPr>
        <p:spPr>
          <a:xfrm>
            <a:off x="7402512" y="1889126"/>
            <a:ext cx="231775" cy="347662"/>
          </a:xfrm>
          <a:custGeom>
            <a:rect b="b" l="l" r="r" t="t"/>
            <a:pathLst>
              <a:path extrusionOk="0" h="418" w="279">
                <a:moveTo>
                  <a:pt x="139" y="0"/>
                </a:moveTo>
                <a:cubicBezTo>
                  <a:pt x="62" y="0"/>
                  <a:pt x="0" y="66"/>
                  <a:pt x="0" y="147"/>
                </a:cubicBezTo>
                <a:cubicBezTo>
                  <a:pt x="0" y="229"/>
                  <a:pt x="139" y="418"/>
                  <a:pt x="139" y="418"/>
                </a:cubicBezTo>
                <a:cubicBezTo>
                  <a:pt x="139" y="418"/>
                  <a:pt x="279" y="229"/>
                  <a:pt x="279" y="147"/>
                </a:cubicBezTo>
                <a:cubicBezTo>
                  <a:pt x="279" y="66"/>
                  <a:pt x="216" y="0"/>
                  <a:pt x="139" y="0"/>
                </a:cubicBezTo>
                <a:close/>
                <a:moveTo>
                  <a:pt x="69" y="139"/>
                </a:moveTo>
                <a:cubicBezTo>
                  <a:pt x="69" y="101"/>
                  <a:pt x="101" y="69"/>
                  <a:pt x="139" y="69"/>
                </a:cubicBezTo>
                <a:cubicBezTo>
                  <a:pt x="178" y="69"/>
                  <a:pt x="209" y="101"/>
                  <a:pt x="209" y="139"/>
                </a:cubicBezTo>
                <a:cubicBezTo>
                  <a:pt x="209" y="178"/>
                  <a:pt x="178" y="209"/>
                  <a:pt x="139" y="209"/>
                </a:cubicBezTo>
                <a:cubicBezTo>
                  <a:pt x="101" y="209"/>
                  <a:pt x="69" y="178"/>
                  <a:pt x="69" y="1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5" name="Google Shape;6175;p25"/>
          <p:cNvSpPr/>
          <p:nvPr/>
        </p:nvSpPr>
        <p:spPr>
          <a:xfrm>
            <a:off x="7402512" y="168276"/>
            <a:ext cx="231775" cy="231775"/>
          </a:xfrm>
          <a:custGeom>
            <a:rect b="b" l="l" r="r" t="t"/>
            <a:pathLst>
              <a:path extrusionOk="0" h="279" w="279">
                <a:moveTo>
                  <a:pt x="279" y="35"/>
                </a:moveTo>
                <a:cubicBezTo>
                  <a:pt x="279" y="16"/>
                  <a:pt x="263" y="0"/>
                  <a:pt x="24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15" y="0"/>
                  <a:pt x="0" y="16"/>
                  <a:pt x="0" y="35"/>
                </a:cubicBezTo>
                <a:cubicBezTo>
                  <a:pt x="0" y="244"/>
                  <a:pt x="0" y="244"/>
                  <a:pt x="0" y="244"/>
                </a:cubicBezTo>
                <a:cubicBezTo>
                  <a:pt x="0" y="264"/>
                  <a:pt x="15" y="279"/>
                  <a:pt x="35" y="279"/>
                </a:cubicBezTo>
                <a:cubicBezTo>
                  <a:pt x="244" y="279"/>
                  <a:pt x="244" y="279"/>
                  <a:pt x="244" y="279"/>
                </a:cubicBezTo>
                <a:cubicBezTo>
                  <a:pt x="263" y="279"/>
                  <a:pt x="279" y="264"/>
                  <a:pt x="279" y="244"/>
                </a:cubicBezTo>
                <a:cubicBezTo>
                  <a:pt x="279" y="35"/>
                  <a:pt x="279" y="35"/>
                  <a:pt x="279" y="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6" name="Google Shape;6176;p25"/>
          <p:cNvSpPr/>
          <p:nvPr/>
        </p:nvSpPr>
        <p:spPr>
          <a:xfrm>
            <a:off x="6946899" y="611188"/>
            <a:ext cx="233363" cy="233362"/>
          </a:xfrm>
          <a:custGeom>
            <a:rect b="b" l="l" r="r" t="t"/>
            <a:pathLst>
              <a:path extrusionOk="0" h="147" w="147">
                <a:moveTo>
                  <a:pt x="147" y="0"/>
                </a:moveTo>
                <a:lnTo>
                  <a:pt x="0" y="0"/>
                </a:lnTo>
                <a:lnTo>
                  <a:pt x="0" y="37"/>
                </a:lnTo>
                <a:lnTo>
                  <a:pt x="147" y="37"/>
                </a:lnTo>
                <a:lnTo>
                  <a:pt x="147" y="0"/>
                </a:lnTo>
                <a:lnTo>
                  <a:pt x="147" y="0"/>
                </a:lnTo>
                <a:close/>
                <a:moveTo>
                  <a:pt x="147" y="55"/>
                </a:moveTo>
                <a:lnTo>
                  <a:pt x="0" y="55"/>
                </a:lnTo>
                <a:lnTo>
                  <a:pt x="0" y="92"/>
                </a:lnTo>
                <a:lnTo>
                  <a:pt x="147" y="92"/>
                </a:lnTo>
                <a:lnTo>
                  <a:pt x="147" y="55"/>
                </a:lnTo>
                <a:lnTo>
                  <a:pt x="147" y="55"/>
                </a:lnTo>
                <a:close/>
                <a:moveTo>
                  <a:pt x="147" y="110"/>
                </a:moveTo>
                <a:lnTo>
                  <a:pt x="0" y="110"/>
                </a:lnTo>
                <a:lnTo>
                  <a:pt x="0" y="147"/>
                </a:lnTo>
                <a:lnTo>
                  <a:pt x="147" y="147"/>
                </a:lnTo>
                <a:lnTo>
                  <a:pt x="147" y="110"/>
                </a:lnTo>
                <a:lnTo>
                  <a:pt x="147" y="11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7" name="Google Shape;6177;p25"/>
          <p:cNvSpPr/>
          <p:nvPr/>
        </p:nvSpPr>
        <p:spPr>
          <a:xfrm>
            <a:off x="8312149" y="1979613"/>
            <a:ext cx="249238" cy="166687"/>
          </a:xfrm>
          <a:custGeom>
            <a:rect b="b" l="l" r="r" t="t"/>
            <a:pathLst>
              <a:path extrusionOk="0" h="200" w="299">
                <a:moveTo>
                  <a:pt x="0" y="200"/>
                </a:moveTo>
                <a:cubicBezTo>
                  <a:pt x="0" y="0"/>
                  <a:pt x="0" y="0"/>
                  <a:pt x="0" y="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0" y="200"/>
                  <a:pt x="0" y="200"/>
                  <a:pt x="0" y="200"/>
                </a:cubicBezTo>
                <a:close/>
                <a:moveTo>
                  <a:pt x="199" y="200"/>
                </a:moveTo>
                <a:cubicBezTo>
                  <a:pt x="187" y="200"/>
                  <a:pt x="174" y="187"/>
                  <a:pt x="174" y="175"/>
                </a:cubicBezTo>
                <a:cubicBezTo>
                  <a:pt x="174" y="25"/>
                  <a:pt x="174" y="25"/>
                  <a:pt x="174" y="25"/>
                </a:cubicBezTo>
                <a:cubicBezTo>
                  <a:pt x="174" y="13"/>
                  <a:pt x="187" y="0"/>
                  <a:pt x="199" y="0"/>
                </a:cubicBezTo>
                <a:cubicBezTo>
                  <a:pt x="212" y="0"/>
                  <a:pt x="224" y="13"/>
                  <a:pt x="224" y="25"/>
                </a:cubicBezTo>
                <a:cubicBezTo>
                  <a:pt x="224" y="175"/>
                  <a:pt x="224" y="175"/>
                  <a:pt x="224" y="175"/>
                </a:cubicBezTo>
                <a:cubicBezTo>
                  <a:pt x="224" y="187"/>
                  <a:pt x="212" y="200"/>
                  <a:pt x="199" y="200"/>
                </a:cubicBezTo>
                <a:close/>
                <a:moveTo>
                  <a:pt x="274" y="200"/>
                </a:moveTo>
                <a:cubicBezTo>
                  <a:pt x="261" y="200"/>
                  <a:pt x="249" y="187"/>
                  <a:pt x="249" y="175"/>
                </a:cubicBezTo>
                <a:cubicBezTo>
                  <a:pt x="249" y="25"/>
                  <a:pt x="249" y="25"/>
                  <a:pt x="249" y="25"/>
                </a:cubicBezTo>
                <a:cubicBezTo>
                  <a:pt x="249" y="13"/>
                  <a:pt x="261" y="0"/>
                  <a:pt x="274" y="0"/>
                </a:cubicBezTo>
                <a:cubicBezTo>
                  <a:pt x="286" y="0"/>
                  <a:pt x="299" y="13"/>
                  <a:pt x="299" y="25"/>
                </a:cubicBezTo>
                <a:cubicBezTo>
                  <a:pt x="299" y="175"/>
                  <a:pt x="299" y="175"/>
                  <a:pt x="299" y="175"/>
                </a:cubicBezTo>
                <a:cubicBezTo>
                  <a:pt x="299" y="187"/>
                  <a:pt x="286" y="200"/>
                  <a:pt x="274" y="20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8" name="Google Shape;6178;p25"/>
          <p:cNvSpPr/>
          <p:nvPr/>
        </p:nvSpPr>
        <p:spPr>
          <a:xfrm>
            <a:off x="8280399" y="4251325"/>
            <a:ext cx="312738" cy="290512"/>
          </a:xfrm>
          <a:custGeom>
            <a:rect b="b" l="l" r="r" t="t"/>
            <a:pathLst>
              <a:path extrusionOk="0" h="183" w="197">
                <a:moveTo>
                  <a:pt x="66" y="0"/>
                </a:moveTo>
                <a:lnTo>
                  <a:pt x="66" y="13"/>
                </a:lnTo>
                <a:lnTo>
                  <a:pt x="131" y="13"/>
                </a:lnTo>
                <a:lnTo>
                  <a:pt x="131" y="0"/>
                </a:lnTo>
                <a:lnTo>
                  <a:pt x="66" y="0"/>
                </a:lnTo>
                <a:lnTo>
                  <a:pt x="66" y="0"/>
                </a:lnTo>
                <a:close/>
                <a:moveTo>
                  <a:pt x="184" y="13"/>
                </a:moveTo>
                <a:lnTo>
                  <a:pt x="184" y="52"/>
                </a:lnTo>
                <a:lnTo>
                  <a:pt x="197" y="52"/>
                </a:lnTo>
                <a:lnTo>
                  <a:pt x="197" y="13"/>
                </a:lnTo>
                <a:lnTo>
                  <a:pt x="197" y="0"/>
                </a:lnTo>
                <a:lnTo>
                  <a:pt x="184" y="0"/>
                </a:lnTo>
                <a:lnTo>
                  <a:pt x="157" y="0"/>
                </a:lnTo>
                <a:lnTo>
                  <a:pt x="157" y="13"/>
                </a:lnTo>
                <a:lnTo>
                  <a:pt x="184" y="13"/>
                </a:lnTo>
                <a:lnTo>
                  <a:pt x="184" y="13"/>
                </a:lnTo>
                <a:close/>
                <a:moveTo>
                  <a:pt x="184" y="78"/>
                </a:moveTo>
                <a:lnTo>
                  <a:pt x="184" y="117"/>
                </a:lnTo>
                <a:lnTo>
                  <a:pt x="197" y="117"/>
                </a:lnTo>
                <a:lnTo>
                  <a:pt x="197" y="78"/>
                </a:lnTo>
                <a:lnTo>
                  <a:pt x="184" y="78"/>
                </a:lnTo>
                <a:lnTo>
                  <a:pt x="184" y="78"/>
                </a:lnTo>
                <a:close/>
                <a:moveTo>
                  <a:pt x="157" y="170"/>
                </a:moveTo>
                <a:lnTo>
                  <a:pt x="157" y="183"/>
                </a:lnTo>
                <a:lnTo>
                  <a:pt x="184" y="183"/>
                </a:lnTo>
                <a:lnTo>
                  <a:pt x="197" y="183"/>
                </a:lnTo>
                <a:lnTo>
                  <a:pt x="197" y="170"/>
                </a:lnTo>
                <a:lnTo>
                  <a:pt x="197" y="144"/>
                </a:lnTo>
                <a:lnTo>
                  <a:pt x="184" y="144"/>
                </a:lnTo>
                <a:lnTo>
                  <a:pt x="184" y="170"/>
                </a:lnTo>
                <a:lnTo>
                  <a:pt x="157" y="170"/>
                </a:lnTo>
                <a:lnTo>
                  <a:pt x="157" y="170"/>
                </a:lnTo>
                <a:close/>
                <a:moveTo>
                  <a:pt x="66" y="170"/>
                </a:moveTo>
                <a:lnTo>
                  <a:pt x="66" y="183"/>
                </a:lnTo>
                <a:lnTo>
                  <a:pt x="131" y="183"/>
                </a:lnTo>
                <a:lnTo>
                  <a:pt x="131" y="170"/>
                </a:lnTo>
                <a:lnTo>
                  <a:pt x="66" y="170"/>
                </a:lnTo>
                <a:lnTo>
                  <a:pt x="66" y="170"/>
                </a:lnTo>
                <a:close/>
                <a:moveTo>
                  <a:pt x="0" y="130"/>
                </a:moveTo>
                <a:lnTo>
                  <a:pt x="0" y="170"/>
                </a:lnTo>
                <a:lnTo>
                  <a:pt x="0" y="183"/>
                </a:lnTo>
                <a:lnTo>
                  <a:pt x="14" y="183"/>
                </a:lnTo>
                <a:lnTo>
                  <a:pt x="40" y="183"/>
                </a:lnTo>
                <a:lnTo>
                  <a:pt x="40" y="170"/>
                </a:lnTo>
                <a:lnTo>
                  <a:pt x="14" y="170"/>
                </a:lnTo>
                <a:lnTo>
                  <a:pt x="14" y="130"/>
                </a:lnTo>
                <a:lnTo>
                  <a:pt x="0" y="130"/>
                </a:lnTo>
                <a:lnTo>
                  <a:pt x="0" y="130"/>
                </a:lnTo>
                <a:close/>
                <a:moveTo>
                  <a:pt x="0" y="65"/>
                </a:moveTo>
                <a:lnTo>
                  <a:pt x="0" y="104"/>
                </a:lnTo>
                <a:lnTo>
                  <a:pt x="14" y="104"/>
                </a:lnTo>
                <a:lnTo>
                  <a:pt x="14" y="65"/>
                </a:lnTo>
                <a:lnTo>
                  <a:pt x="0" y="65"/>
                </a:lnTo>
                <a:lnTo>
                  <a:pt x="0" y="65"/>
                </a:lnTo>
                <a:close/>
                <a:moveTo>
                  <a:pt x="0" y="0"/>
                </a:moveTo>
                <a:lnTo>
                  <a:pt x="0" y="13"/>
                </a:lnTo>
                <a:lnTo>
                  <a:pt x="0" y="39"/>
                </a:lnTo>
                <a:lnTo>
                  <a:pt x="14" y="39"/>
                </a:lnTo>
                <a:lnTo>
                  <a:pt x="14" y="13"/>
                </a:lnTo>
                <a:lnTo>
                  <a:pt x="40" y="13"/>
                </a:lnTo>
                <a:lnTo>
                  <a:pt x="4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9" name="Google Shape;6179;p25"/>
          <p:cNvSpPr/>
          <p:nvPr/>
        </p:nvSpPr>
        <p:spPr>
          <a:xfrm>
            <a:off x="8332787" y="3843338"/>
            <a:ext cx="207963" cy="207962"/>
          </a:xfrm>
          <a:custGeom>
            <a:rect b="b" l="l" r="r" t="t"/>
            <a:pathLst>
              <a:path extrusionOk="0" h="131" w="131">
                <a:moveTo>
                  <a:pt x="13" y="13"/>
                </a:moveTo>
                <a:lnTo>
                  <a:pt x="39" y="13"/>
                </a:lnTo>
                <a:lnTo>
                  <a:pt x="79" y="13"/>
                </a:lnTo>
                <a:lnTo>
                  <a:pt x="79" y="39"/>
                </a:lnTo>
                <a:lnTo>
                  <a:pt x="39" y="39"/>
                </a:lnTo>
                <a:lnTo>
                  <a:pt x="39" y="78"/>
                </a:lnTo>
                <a:lnTo>
                  <a:pt x="13" y="78"/>
                </a:lnTo>
                <a:lnTo>
                  <a:pt x="13" y="39"/>
                </a:lnTo>
                <a:lnTo>
                  <a:pt x="13" y="13"/>
                </a:lnTo>
                <a:lnTo>
                  <a:pt x="13" y="13"/>
                </a:lnTo>
                <a:close/>
                <a:moveTo>
                  <a:pt x="131" y="52"/>
                </a:moveTo>
                <a:lnTo>
                  <a:pt x="131" y="39"/>
                </a:lnTo>
                <a:lnTo>
                  <a:pt x="92" y="39"/>
                </a:lnTo>
                <a:lnTo>
                  <a:pt x="92" y="0"/>
                </a:lnTo>
                <a:lnTo>
                  <a:pt x="0" y="0"/>
                </a:lnTo>
                <a:lnTo>
                  <a:pt x="0" y="91"/>
                </a:lnTo>
                <a:lnTo>
                  <a:pt x="39" y="91"/>
                </a:lnTo>
                <a:lnTo>
                  <a:pt x="39" y="118"/>
                </a:lnTo>
                <a:lnTo>
                  <a:pt x="39" y="131"/>
                </a:lnTo>
                <a:lnTo>
                  <a:pt x="52" y="131"/>
                </a:lnTo>
                <a:lnTo>
                  <a:pt x="118" y="131"/>
                </a:lnTo>
                <a:lnTo>
                  <a:pt x="131" y="131"/>
                </a:lnTo>
                <a:lnTo>
                  <a:pt x="131" y="118"/>
                </a:lnTo>
                <a:lnTo>
                  <a:pt x="131" y="52"/>
                </a:lnTo>
                <a:lnTo>
                  <a:pt x="131" y="52"/>
                </a:lnTo>
                <a:close/>
                <a:moveTo>
                  <a:pt x="92" y="52"/>
                </a:moveTo>
                <a:lnTo>
                  <a:pt x="118" y="52"/>
                </a:lnTo>
                <a:lnTo>
                  <a:pt x="118" y="118"/>
                </a:lnTo>
                <a:lnTo>
                  <a:pt x="52" y="118"/>
                </a:lnTo>
                <a:lnTo>
                  <a:pt x="52" y="91"/>
                </a:lnTo>
                <a:lnTo>
                  <a:pt x="92" y="91"/>
                </a:lnTo>
                <a:lnTo>
                  <a:pt x="92" y="52"/>
                </a:lnTo>
                <a:lnTo>
                  <a:pt x="92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0" name="Google Shape;6180;p25"/>
          <p:cNvSpPr/>
          <p:nvPr/>
        </p:nvSpPr>
        <p:spPr>
          <a:xfrm>
            <a:off x="6929437" y="4251325"/>
            <a:ext cx="269875" cy="290512"/>
          </a:xfrm>
          <a:custGeom>
            <a:rect b="b" l="l" r="r" t="t"/>
            <a:pathLst>
              <a:path extrusionOk="0" h="183" w="170">
                <a:moveTo>
                  <a:pt x="156" y="183"/>
                </a:moveTo>
                <a:lnTo>
                  <a:pt x="13" y="183"/>
                </a:lnTo>
                <a:lnTo>
                  <a:pt x="0" y="170"/>
                </a:lnTo>
                <a:lnTo>
                  <a:pt x="0" y="52"/>
                </a:lnTo>
                <a:lnTo>
                  <a:pt x="0" y="39"/>
                </a:lnTo>
                <a:lnTo>
                  <a:pt x="0" y="26"/>
                </a:lnTo>
                <a:lnTo>
                  <a:pt x="13" y="13"/>
                </a:lnTo>
                <a:lnTo>
                  <a:pt x="13" y="26"/>
                </a:lnTo>
                <a:lnTo>
                  <a:pt x="13" y="39"/>
                </a:lnTo>
                <a:lnTo>
                  <a:pt x="26" y="39"/>
                </a:lnTo>
                <a:lnTo>
                  <a:pt x="39" y="39"/>
                </a:lnTo>
                <a:lnTo>
                  <a:pt x="52" y="39"/>
                </a:lnTo>
                <a:lnTo>
                  <a:pt x="65" y="39"/>
                </a:lnTo>
                <a:lnTo>
                  <a:pt x="78" y="39"/>
                </a:lnTo>
                <a:lnTo>
                  <a:pt x="91" y="39"/>
                </a:lnTo>
                <a:lnTo>
                  <a:pt x="104" y="39"/>
                </a:lnTo>
                <a:lnTo>
                  <a:pt x="117" y="39"/>
                </a:lnTo>
                <a:lnTo>
                  <a:pt x="130" y="39"/>
                </a:lnTo>
                <a:lnTo>
                  <a:pt x="143" y="39"/>
                </a:lnTo>
                <a:lnTo>
                  <a:pt x="156" y="39"/>
                </a:lnTo>
                <a:lnTo>
                  <a:pt x="156" y="26"/>
                </a:lnTo>
                <a:lnTo>
                  <a:pt x="156" y="13"/>
                </a:lnTo>
                <a:lnTo>
                  <a:pt x="170" y="26"/>
                </a:lnTo>
                <a:lnTo>
                  <a:pt x="170" y="39"/>
                </a:lnTo>
                <a:lnTo>
                  <a:pt x="170" y="52"/>
                </a:lnTo>
                <a:lnTo>
                  <a:pt x="170" y="170"/>
                </a:lnTo>
                <a:lnTo>
                  <a:pt x="156" y="183"/>
                </a:lnTo>
                <a:lnTo>
                  <a:pt x="156" y="183"/>
                </a:lnTo>
                <a:close/>
                <a:moveTo>
                  <a:pt x="156" y="52"/>
                </a:moveTo>
                <a:lnTo>
                  <a:pt x="39" y="52"/>
                </a:lnTo>
                <a:lnTo>
                  <a:pt x="26" y="52"/>
                </a:lnTo>
                <a:lnTo>
                  <a:pt x="13" y="52"/>
                </a:lnTo>
                <a:lnTo>
                  <a:pt x="13" y="170"/>
                </a:lnTo>
                <a:lnTo>
                  <a:pt x="156" y="170"/>
                </a:lnTo>
                <a:lnTo>
                  <a:pt x="156" y="52"/>
                </a:lnTo>
                <a:lnTo>
                  <a:pt x="156" y="52"/>
                </a:lnTo>
                <a:close/>
                <a:moveTo>
                  <a:pt x="130" y="13"/>
                </a:moveTo>
                <a:lnTo>
                  <a:pt x="130" y="0"/>
                </a:lnTo>
                <a:lnTo>
                  <a:pt x="143" y="0"/>
                </a:lnTo>
                <a:lnTo>
                  <a:pt x="143" y="13"/>
                </a:lnTo>
                <a:lnTo>
                  <a:pt x="143" y="26"/>
                </a:lnTo>
                <a:lnTo>
                  <a:pt x="130" y="26"/>
                </a:lnTo>
                <a:lnTo>
                  <a:pt x="130" y="13"/>
                </a:lnTo>
                <a:lnTo>
                  <a:pt x="130" y="13"/>
                </a:lnTo>
                <a:close/>
                <a:moveTo>
                  <a:pt x="104" y="13"/>
                </a:moveTo>
                <a:lnTo>
                  <a:pt x="104" y="0"/>
                </a:lnTo>
                <a:lnTo>
                  <a:pt x="117" y="0"/>
                </a:lnTo>
                <a:lnTo>
                  <a:pt x="117" y="13"/>
                </a:lnTo>
                <a:lnTo>
                  <a:pt x="117" y="26"/>
                </a:lnTo>
                <a:lnTo>
                  <a:pt x="104" y="26"/>
                </a:lnTo>
                <a:lnTo>
                  <a:pt x="104" y="13"/>
                </a:lnTo>
                <a:lnTo>
                  <a:pt x="104" y="13"/>
                </a:lnTo>
                <a:close/>
                <a:moveTo>
                  <a:pt x="78" y="13"/>
                </a:moveTo>
                <a:lnTo>
                  <a:pt x="78" y="0"/>
                </a:lnTo>
                <a:lnTo>
                  <a:pt x="91" y="0"/>
                </a:lnTo>
                <a:lnTo>
                  <a:pt x="91" y="13"/>
                </a:lnTo>
                <a:lnTo>
                  <a:pt x="91" y="26"/>
                </a:lnTo>
                <a:lnTo>
                  <a:pt x="78" y="26"/>
                </a:lnTo>
                <a:lnTo>
                  <a:pt x="78" y="13"/>
                </a:lnTo>
                <a:lnTo>
                  <a:pt x="78" y="13"/>
                </a:lnTo>
                <a:close/>
                <a:moveTo>
                  <a:pt x="52" y="13"/>
                </a:moveTo>
                <a:lnTo>
                  <a:pt x="52" y="0"/>
                </a:lnTo>
                <a:lnTo>
                  <a:pt x="65" y="0"/>
                </a:lnTo>
                <a:lnTo>
                  <a:pt x="65" y="13"/>
                </a:lnTo>
                <a:lnTo>
                  <a:pt x="65" y="26"/>
                </a:lnTo>
                <a:lnTo>
                  <a:pt x="52" y="26"/>
                </a:lnTo>
                <a:lnTo>
                  <a:pt x="52" y="13"/>
                </a:lnTo>
                <a:lnTo>
                  <a:pt x="52" y="13"/>
                </a:lnTo>
                <a:close/>
                <a:moveTo>
                  <a:pt x="26" y="13"/>
                </a:moveTo>
                <a:lnTo>
                  <a:pt x="26" y="0"/>
                </a:lnTo>
                <a:lnTo>
                  <a:pt x="39" y="0"/>
                </a:lnTo>
                <a:lnTo>
                  <a:pt x="39" y="13"/>
                </a:lnTo>
                <a:lnTo>
                  <a:pt x="39" y="26"/>
                </a:lnTo>
                <a:lnTo>
                  <a:pt x="26" y="26"/>
                </a:lnTo>
                <a:lnTo>
                  <a:pt x="26" y="13"/>
                </a:lnTo>
                <a:lnTo>
                  <a:pt x="26" y="13"/>
                </a:lnTo>
                <a:close/>
                <a:moveTo>
                  <a:pt x="156" y="144"/>
                </a:moveTo>
                <a:lnTo>
                  <a:pt x="156" y="157"/>
                </a:lnTo>
                <a:lnTo>
                  <a:pt x="39" y="157"/>
                </a:lnTo>
                <a:lnTo>
                  <a:pt x="39" y="170"/>
                </a:lnTo>
                <a:lnTo>
                  <a:pt x="26" y="170"/>
                </a:lnTo>
                <a:lnTo>
                  <a:pt x="26" y="157"/>
                </a:lnTo>
                <a:lnTo>
                  <a:pt x="13" y="157"/>
                </a:lnTo>
                <a:lnTo>
                  <a:pt x="13" y="144"/>
                </a:lnTo>
                <a:lnTo>
                  <a:pt x="26" y="144"/>
                </a:lnTo>
                <a:lnTo>
                  <a:pt x="26" y="130"/>
                </a:lnTo>
                <a:lnTo>
                  <a:pt x="13" y="130"/>
                </a:lnTo>
                <a:lnTo>
                  <a:pt x="13" y="117"/>
                </a:lnTo>
                <a:lnTo>
                  <a:pt x="26" y="117"/>
                </a:lnTo>
                <a:lnTo>
                  <a:pt x="26" y="104"/>
                </a:lnTo>
                <a:lnTo>
                  <a:pt x="13" y="104"/>
                </a:lnTo>
                <a:lnTo>
                  <a:pt x="13" y="91"/>
                </a:lnTo>
                <a:lnTo>
                  <a:pt x="26" y="91"/>
                </a:lnTo>
                <a:lnTo>
                  <a:pt x="26" y="78"/>
                </a:lnTo>
                <a:lnTo>
                  <a:pt x="13" y="78"/>
                </a:lnTo>
                <a:lnTo>
                  <a:pt x="13" y="65"/>
                </a:lnTo>
                <a:lnTo>
                  <a:pt x="26" y="65"/>
                </a:lnTo>
                <a:lnTo>
                  <a:pt x="26" y="52"/>
                </a:lnTo>
                <a:lnTo>
                  <a:pt x="39" y="52"/>
                </a:lnTo>
                <a:lnTo>
                  <a:pt x="39" y="65"/>
                </a:lnTo>
                <a:lnTo>
                  <a:pt x="156" y="65"/>
                </a:lnTo>
                <a:lnTo>
                  <a:pt x="156" y="78"/>
                </a:lnTo>
                <a:lnTo>
                  <a:pt x="39" y="78"/>
                </a:lnTo>
                <a:lnTo>
                  <a:pt x="39" y="91"/>
                </a:lnTo>
                <a:lnTo>
                  <a:pt x="156" y="91"/>
                </a:lnTo>
                <a:lnTo>
                  <a:pt x="156" y="104"/>
                </a:lnTo>
                <a:lnTo>
                  <a:pt x="39" y="104"/>
                </a:lnTo>
                <a:lnTo>
                  <a:pt x="39" y="117"/>
                </a:lnTo>
                <a:lnTo>
                  <a:pt x="156" y="117"/>
                </a:lnTo>
                <a:lnTo>
                  <a:pt x="156" y="130"/>
                </a:lnTo>
                <a:lnTo>
                  <a:pt x="39" y="130"/>
                </a:lnTo>
                <a:lnTo>
                  <a:pt x="39" y="144"/>
                </a:lnTo>
                <a:lnTo>
                  <a:pt x="156" y="144"/>
                </a:lnTo>
                <a:lnTo>
                  <a:pt x="156" y="1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1" name="Google Shape;6181;p25"/>
          <p:cNvSpPr/>
          <p:nvPr/>
        </p:nvSpPr>
        <p:spPr>
          <a:xfrm>
            <a:off x="6907212" y="1471613"/>
            <a:ext cx="311150" cy="311150"/>
          </a:xfrm>
          <a:custGeom>
            <a:rect b="b" l="l" r="r" t="t"/>
            <a:pathLst>
              <a:path extrusionOk="0" h="373" w="373">
                <a:moveTo>
                  <a:pt x="187" y="373"/>
                </a:moveTo>
                <a:cubicBezTo>
                  <a:pt x="83" y="373"/>
                  <a:pt x="0" y="290"/>
                  <a:pt x="0" y="186"/>
                </a:cubicBezTo>
                <a:cubicBezTo>
                  <a:pt x="0" y="83"/>
                  <a:pt x="83" y="0"/>
                  <a:pt x="187" y="0"/>
                </a:cubicBezTo>
                <a:cubicBezTo>
                  <a:pt x="290" y="0"/>
                  <a:pt x="373" y="83"/>
                  <a:pt x="373" y="186"/>
                </a:cubicBezTo>
                <a:cubicBezTo>
                  <a:pt x="373" y="290"/>
                  <a:pt x="290" y="373"/>
                  <a:pt x="187" y="373"/>
                </a:cubicBezTo>
                <a:close/>
                <a:moveTo>
                  <a:pt x="187" y="112"/>
                </a:moveTo>
                <a:cubicBezTo>
                  <a:pt x="145" y="112"/>
                  <a:pt x="112" y="145"/>
                  <a:pt x="112" y="186"/>
                </a:cubicBezTo>
                <a:cubicBezTo>
                  <a:pt x="112" y="228"/>
                  <a:pt x="145" y="261"/>
                  <a:pt x="187" y="261"/>
                </a:cubicBezTo>
                <a:cubicBezTo>
                  <a:pt x="228" y="261"/>
                  <a:pt x="261" y="228"/>
                  <a:pt x="261" y="186"/>
                </a:cubicBezTo>
                <a:cubicBezTo>
                  <a:pt x="261" y="145"/>
                  <a:pt x="228" y="112"/>
                  <a:pt x="187" y="112"/>
                </a:cubicBezTo>
                <a:close/>
                <a:moveTo>
                  <a:pt x="174" y="199"/>
                </a:moveTo>
                <a:cubicBezTo>
                  <a:pt x="174" y="174"/>
                  <a:pt x="174" y="174"/>
                  <a:pt x="174" y="174"/>
                </a:cubicBezTo>
                <a:cubicBezTo>
                  <a:pt x="199" y="174"/>
                  <a:pt x="199" y="174"/>
                  <a:pt x="199" y="174"/>
                </a:cubicBezTo>
                <a:cubicBezTo>
                  <a:pt x="199" y="199"/>
                  <a:pt x="199" y="199"/>
                  <a:pt x="199" y="199"/>
                </a:cubicBezTo>
                <a:cubicBezTo>
                  <a:pt x="174" y="199"/>
                  <a:pt x="174" y="199"/>
                  <a:pt x="174" y="19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2" name="Google Shape;6182;p25"/>
          <p:cNvSpPr/>
          <p:nvPr/>
        </p:nvSpPr>
        <p:spPr>
          <a:xfrm>
            <a:off x="6938962" y="4735513"/>
            <a:ext cx="249238" cy="187325"/>
          </a:xfrm>
          <a:custGeom>
            <a:rect b="b" l="l" r="r" t="t"/>
            <a:pathLst>
              <a:path extrusionOk="0" h="225" w="298">
                <a:moveTo>
                  <a:pt x="149" y="0"/>
                </a:moveTo>
                <a:cubicBezTo>
                  <a:pt x="149" y="50"/>
                  <a:pt x="149" y="50"/>
                  <a:pt x="149" y="50"/>
                </a:cubicBezTo>
                <a:cubicBezTo>
                  <a:pt x="98" y="50"/>
                  <a:pt x="98" y="50"/>
                  <a:pt x="98" y="50"/>
                </a:cubicBezTo>
                <a:cubicBezTo>
                  <a:pt x="98" y="50"/>
                  <a:pt x="0" y="50"/>
                  <a:pt x="0" y="225"/>
                </a:cubicBezTo>
                <a:cubicBezTo>
                  <a:pt x="0" y="225"/>
                  <a:pt x="1" y="175"/>
                  <a:pt x="9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225"/>
                  <a:pt x="149" y="225"/>
                  <a:pt x="149" y="225"/>
                </a:cubicBezTo>
                <a:cubicBezTo>
                  <a:pt x="298" y="112"/>
                  <a:pt x="298" y="112"/>
                  <a:pt x="298" y="112"/>
                </a:cubicBezTo>
                <a:cubicBezTo>
                  <a:pt x="149" y="0"/>
                  <a:pt x="149" y="0"/>
                  <a:pt x="149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3" name="Google Shape;6183;p25"/>
          <p:cNvSpPr/>
          <p:nvPr/>
        </p:nvSpPr>
        <p:spPr>
          <a:xfrm>
            <a:off x="6929437" y="2386013"/>
            <a:ext cx="268288" cy="331787"/>
          </a:xfrm>
          <a:custGeom>
            <a:rect b="b" l="l" r="r" t="t"/>
            <a:pathLst>
              <a:path extrusionOk="0" h="399" w="323">
                <a:moveTo>
                  <a:pt x="149" y="224"/>
                </a:moveTo>
                <a:cubicBezTo>
                  <a:pt x="174" y="224"/>
                  <a:pt x="174" y="224"/>
                  <a:pt x="174" y="224"/>
                </a:cubicBezTo>
                <a:cubicBezTo>
                  <a:pt x="174" y="249"/>
                  <a:pt x="174" y="249"/>
                  <a:pt x="174" y="249"/>
                </a:cubicBezTo>
                <a:cubicBezTo>
                  <a:pt x="149" y="249"/>
                  <a:pt x="149" y="249"/>
                  <a:pt x="149" y="249"/>
                </a:cubicBezTo>
                <a:cubicBezTo>
                  <a:pt x="149" y="224"/>
                  <a:pt x="149" y="224"/>
                  <a:pt x="149" y="224"/>
                </a:cubicBezTo>
                <a:close/>
                <a:moveTo>
                  <a:pt x="99" y="237"/>
                </a:moveTo>
                <a:cubicBezTo>
                  <a:pt x="99" y="271"/>
                  <a:pt x="127" y="299"/>
                  <a:pt x="162" y="299"/>
                </a:cubicBezTo>
                <a:cubicBezTo>
                  <a:pt x="196" y="299"/>
                  <a:pt x="224" y="271"/>
                  <a:pt x="224" y="237"/>
                </a:cubicBezTo>
                <a:cubicBezTo>
                  <a:pt x="224" y="202"/>
                  <a:pt x="196" y="174"/>
                  <a:pt x="162" y="174"/>
                </a:cubicBezTo>
                <a:cubicBezTo>
                  <a:pt x="127" y="174"/>
                  <a:pt x="99" y="202"/>
                  <a:pt x="99" y="237"/>
                </a:cubicBezTo>
                <a:close/>
                <a:moveTo>
                  <a:pt x="149" y="349"/>
                </a:moveTo>
                <a:cubicBezTo>
                  <a:pt x="174" y="349"/>
                  <a:pt x="174" y="349"/>
                  <a:pt x="174" y="349"/>
                </a:cubicBezTo>
                <a:cubicBezTo>
                  <a:pt x="174" y="374"/>
                  <a:pt x="174" y="374"/>
                  <a:pt x="174" y="374"/>
                </a:cubicBezTo>
                <a:cubicBezTo>
                  <a:pt x="149" y="374"/>
                  <a:pt x="149" y="374"/>
                  <a:pt x="149" y="374"/>
                </a:cubicBezTo>
                <a:cubicBezTo>
                  <a:pt x="149" y="349"/>
                  <a:pt x="149" y="349"/>
                  <a:pt x="149" y="349"/>
                </a:cubicBezTo>
                <a:close/>
                <a:moveTo>
                  <a:pt x="274" y="349"/>
                </a:moveTo>
                <a:cubicBezTo>
                  <a:pt x="274" y="324"/>
                  <a:pt x="274" y="324"/>
                  <a:pt x="274" y="324"/>
                </a:cubicBezTo>
                <a:cubicBezTo>
                  <a:pt x="199" y="324"/>
                  <a:pt x="199" y="324"/>
                  <a:pt x="199" y="324"/>
                </a:cubicBezTo>
                <a:cubicBezTo>
                  <a:pt x="174" y="324"/>
                  <a:pt x="174" y="324"/>
                  <a:pt x="174" y="324"/>
                </a:cubicBezTo>
                <a:cubicBezTo>
                  <a:pt x="149" y="324"/>
                  <a:pt x="149" y="324"/>
                  <a:pt x="149" y="324"/>
                </a:cubicBezTo>
                <a:cubicBezTo>
                  <a:pt x="124" y="324"/>
                  <a:pt x="124" y="324"/>
                  <a:pt x="124" y="324"/>
                </a:cubicBezTo>
                <a:cubicBezTo>
                  <a:pt x="49" y="324"/>
                  <a:pt x="49" y="324"/>
                  <a:pt x="49" y="324"/>
                </a:cubicBezTo>
                <a:cubicBezTo>
                  <a:pt x="49" y="349"/>
                  <a:pt x="49" y="349"/>
                  <a:pt x="49" y="349"/>
                </a:cubicBezTo>
                <a:cubicBezTo>
                  <a:pt x="124" y="349"/>
                  <a:pt x="124" y="349"/>
                  <a:pt x="124" y="349"/>
                </a:cubicBezTo>
                <a:cubicBezTo>
                  <a:pt x="124" y="374"/>
                  <a:pt x="124" y="374"/>
                  <a:pt x="124" y="374"/>
                </a:cubicBezTo>
                <a:cubicBezTo>
                  <a:pt x="124" y="386"/>
                  <a:pt x="137" y="399"/>
                  <a:pt x="149" y="399"/>
                </a:cubicBezTo>
                <a:cubicBezTo>
                  <a:pt x="174" y="399"/>
                  <a:pt x="174" y="399"/>
                  <a:pt x="174" y="399"/>
                </a:cubicBezTo>
                <a:cubicBezTo>
                  <a:pt x="186" y="399"/>
                  <a:pt x="199" y="386"/>
                  <a:pt x="199" y="374"/>
                </a:cubicBezTo>
                <a:cubicBezTo>
                  <a:pt x="199" y="349"/>
                  <a:pt x="199" y="349"/>
                  <a:pt x="199" y="349"/>
                </a:cubicBezTo>
                <a:cubicBezTo>
                  <a:pt x="274" y="349"/>
                  <a:pt x="274" y="349"/>
                  <a:pt x="274" y="349"/>
                </a:cubicBezTo>
                <a:close/>
                <a:moveTo>
                  <a:pt x="274" y="125"/>
                </a:moveTo>
                <a:cubicBezTo>
                  <a:pt x="274" y="100"/>
                  <a:pt x="274" y="100"/>
                  <a:pt x="274" y="100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274" y="125"/>
                  <a:pt x="274" y="125"/>
                  <a:pt x="274" y="125"/>
                </a:cubicBezTo>
                <a:close/>
                <a:moveTo>
                  <a:pt x="49" y="299"/>
                </a:moveTo>
                <a:cubicBezTo>
                  <a:pt x="24" y="299"/>
                  <a:pt x="24" y="299"/>
                  <a:pt x="24" y="299"/>
                </a:cubicBezTo>
                <a:cubicBezTo>
                  <a:pt x="24" y="324"/>
                  <a:pt x="24" y="324"/>
                  <a:pt x="24" y="324"/>
                </a:cubicBezTo>
                <a:cubicBezTo>
                  <a:pt x="49" y="324"/>
                  <a:pt x="49" y="324"/>
                  <a:pt x="49" y="324"/>
                </a:cubicBezTo>
                <a:cubicBezTo>
                  <a:pt x="49" y="299"/>
                  <a:pt x="49" y="299"/>
                  <a:pt x="49" y="299"/>
                </a:cubicBezTo>
                <a:close/>
                <a:moveTo>
                  <a:pt x="299" y="324"/>
                </a:moveTo>
                <a:cubicBezTo>
                  <a:pt x="299" y="299"/>
                  <a:pt x="299" y="299"/>
                  <a:pt x="299" y="299"/>
                </a:cubicBezTo>
                <a:cubicBezTo>
                  <a:pt x="274" y="299"/>
                  <a:pt x="274" y="299"/>
                  <a:pt x="274" y="299"/>
                </a:cubicBezTo>
                <a:cubicBezTo>
                  <a:pt x="274" y="324"/>
                  <a:pt x="274" y="324"/>
                  <a:pt x="274" y="324"/>
                </a:cubicBezTo>
                <a:cubicBezTo>
                  <a:pt x="299" y="324"/>
                  <a:pt x="299" y="324"/>
                  <a:pt x="299" y="324"/>
                </a:cubicBezTo>
                <a:close/>
                <a:moveTo>
                  <a:pt x="49" y="25"/>
                </a:moveTo>
                <a:cubicBezTo>
                  <a:pt x="274" y="25"/>
                  <a:pt x="274" y="25"/>
                  <a:pt x="274" y="25"/>
                </a:cubicBezTo>
                <a:cubicBezTo>
                  <a:pt x="274" y="0"/>
                  <a:pt x="274" y="0"/>
                  <a:pt x="274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25"/>
                  <a:pt x="49" y="25"/>
                  <a:pt x="49" y="25"/>
                </a:cubicBezTo>
                <a:close/>
                <a:moveTo>
                  <a:pt x="274" y="50"/>
                </a:moveTo>
                <a:cubicBezTo>
                  <a:pt x="299" y="50"/>
                  <a:pt x="299" y="50"/>
                  <a:pt x="299" y="50"/>
                </a:cubicBezTo>
                <a:cubicBezTo>
                  <a:pt x="299" y="25"/>
                  <a:pt x="299" y="25"/>
                  <a:pt x="299" y="25"/>
                </a:cubicBezTo>
                <a:cubicBezTo>
                  <a:pt x="274" y="25"/>
                  <a:pt x="274" y="25"/>
                  <a:pt x="274" y="25"/>
                </a:cubicBezTo>
                <a:cubicBezTo>
                  <a:pt x="274" y="50"/>
                  <a:pt x="274" y="50"/>
                  <a:pt x="274" y="50"/>
                </a:cubicBezTo>
                <a:close/>
                <a:moveTo>
                  <a:pt x="299" y="100"/>
                </a:moveTo>
                <a:cubicBezTo>
                  <a:pt x="299" y="299"/>
                  <a:pt x="299" y="299"/>
                  <a:pt x="299" y="299"/>
                </a:cubicBezTo>
                <a:cubicBezTo>
                  <a:pt x="323" y="299"/>
                  <a:pt x="323" y="299"/>
                  <a:pt x="323" y="299"/>
                </a:cubicBezTo>
                <a:cubicBezTo>
                  <a:pt x="323" y="100"/>
                  <a:pt x="323" y="100"/>
                  <a:pt x="323" y="100"/>
                </a:cubicBezTo>
                <a:cubicBezTo>
                  <a:pt x="323" y="75"/>
                  <a:pt x="323" y="75"/>
                  <a:pt x="323" y="75"/>
                </a:cubicBezTo>
                <a:cubicBezTo>
                  <a:pt x="323" y="50"/>
                  <a:pt x="323" y="50"/>
                  <a:pt x="323" y="50"/>
                </a:cubicBezTo>
                <a:cubicBezTo>
                  <a:pt x="299" y="50"/>
                  <a:pt x="299" y="50"/>
                  <a:pt x="299" y="50"/>
                </a:cubicBezTo>
                <a:cubicBezTo>
                  <a:pt x="299" y="75"/>
                  <a:pt x="299" y="75"/>
                  <a:pt x="299" y="75"/>
                </a:cubicBezTo>
                <a:cubicBezTo>
                  <a:pt x="274" y="75"/>
                  <a:pt x="274" y="75"/>
                  <a:pt x="274" y="75"/>
                </a:cubicBezTo>
                <a:cubicBezTo>
                  <a:pt x="274" y="100"/>
                  <a:pt x="274" y="100"/>
                  <a:pt x="274" y="100"/>
                </a:cubicBezTo>
                <a:cubicBezTo>
                  <a:pt x="299" y="100"/>
                  <a:pt x="299" y="100"/>
                  <a:pt x="299" y="100"/>
                </a:cubicBezTo>
                <a:close/>
                <a:moveTo>
                  <a:pt x="24" y="75"/>
                </a:moveTo>
                <a:cubicBezTo>
                  <a:pt x="24" y="50"/>
                  <a:pt x="24" y="50"/>
                  <a:pt x="24" y="50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299"/>
                  <a:pt x="0" y="299"/>
                  <a:pt x="0" y="299"/>
                </a:cubicBezTo>
                <a:cubicBezTo>
                  <a:pt x="24" y="299"/>
                  <a:pt x="24" y="299"/>
                  <a:pt x="24" y="299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49" y="100"/>
                  <a:pt x="49" y="100"/>
                  <a:pt x="49" y="100"/>
                </a:cubicBezTo>
                <a:cubicBezTo>
                  <a:pt x="49" y="75"/>
                  <a:pt x="49" y="75"/>
                  <a:pt x="49" y="75"/>
                </a:cubicBezTo>
                <a:cubicBezTo>
                  <a:pt x="24" y="75"/>
                  <a:pt x="24" y="75"/>
                  <a:pt x="24" y="75"/>
                </a:cubicBezTo>
                <a:close/>
                <a:moveTo>
                  <a:pt x="24" y="25"/>
                </a:moveTo>
                <a:cubicBezTo>
                  <a:pt x="24" y="50"/>
                  <a:pt x="24" y="50"/>
                  <a:pt x="24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25"/>
                  <a:pt x="49" y="25"/>
                  <a:pt x="49" y="25"/>
                </a:cubicBezTo>
                <a:cubicBezTo>
                  <a:pt x="24" y="25"/>
                  <a:pt x="24" y="25"/>
                  <a:pt x="24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4" name="Google Shape;6184;p25"/>
          <p:cNvSpPr/>
          <p:nvPr/>
        </p:nvSpPr>
        <p:spPr>
          <a:xfrm>
            <a:off x="6896099" y="1035051"/>
            <a:ext cx="333375" cy="293687"/>
          </a:xfrm>
          <a:custGeom>
            <a:rect b="b" l="l" r="r" t="t"/>
            <a:pathLst>
              <a:path extrusionOk="0" h="352" w="400">
                <a:moveTo>
                  <a:pt x="313" y="352"/>
                </a:moveTo>
                <a:cubicBezTo>
                  <a:pt x="264" y="352"/>
                  <a:pt x="225" y="313"/>
                  <a:pt x="225" y="265"/>
                </a:cubicBezTo>
                <a:cubicBezTo>
                  <a:pt x="225" y="217"/>
                  <a:pt x="264" y="178"/>
                  <a:pt x="313" y="178"/>
                </a:cubicBezTo>
                <a:cubicBezTo>
                  <a:pt x="361" y="178"/>
                  <a:pt x="400" y="217"/>
                  <a:pt x="400" y="265"/>
                </a:cubicBezTo>
                <a:cubicBezTo>
                  <a:pt x="400" y="313"/>
                  <a:pt x="361" y="352"/>
                  <a:pt x="313" y="352"/>
                </a:cubicBezTo>
                <a:close/>
                <a:moveTo>
                  <a:pt x="325" y="203"/>
                </a:moveTo>
                <a:cubicBezTo>
                  <a:pt x="300" y="203"/>
                  <a:pt x="300" y="203"/>
                  <a:pt x="300" y="203"/>
                </a:cubicBezTo>
                <a:cubicBezTo>
                  <a:pt x="300" y="228"/>
                  <a:pt x="300" y="228"/>
                  <a:pt x="300" y="228"/>
                </a:cubicBezTo>
                <a:cubicBezTo>
                  <a:pt x="325" y="228"/>
                  <a:pt x="325" y="228"/>
                  <a:pt x="325" y="228"/>
                </a:cubicBezTo>
                <a:cubicBezTo>
                  <a:pt x="325" y="203"/>
                  <a:pt x="325" y="203"/>
                  <a:pt x="325" y="203"/>
                </a:cubicBezTo>
                <a:close/>
                <a:moveTo>
                  <a:pt x="325" y="253"/>
                </a:moveTo>
                <a:cubicBezTo>
                  <a:pt x="300" y="253"/>
                  <a:pt x="300" y="253"/>
                  <a:pt x="300" y="253"/>
                </a:cubicBezTo>
                <a:cubicBezTo>
                  <a:pt x="300" y="328"/>
                  <a:pt x="300" y="328"/>
                  <a:pt x="300" y="328"/>
                </a:cubicBezTo>
                <a:cubicBezTo>
                  <a:pt x="325" y="328"/>
                  <a:pt x="325" y="328"/>
                  <a:pt x="325" y="328"/>
                </a:cubicBezTo>
                <a:cubicBezTo>
                  <a:pt x="325" y="253"/>
                  <a:pt x="325" y="253"/>
                  <a:pt x="325" y="253"/>
                </a:cubicBezTo>
                <a:close/>
                <a:moveTo>
                  <a:pt x="254" y="150"/>
                </a:moveTo>
                <a:cubicBezTo>
                  <a:pt x="245" y="175"/>
                  <a:pt x="227" y="190"/>
                  <a:pt x="227" y="190"/>
                </a:cubicBezTo>
                <a:cubicBezTo>
                  <a:pt x="226" y="194"/>
                  <a:pt x="226" y="194"/>
                  <a:pt x="226" y="194"/>
                </a:cubicBezTo>
                <a:cubicBezTo>
                  <a:pt x="210" y="213"/>
                  <a:pt x="200" y="238"/>
                  <a:pt x="200" y="265"/>
                </a:cubicBezTo>
                <a:cubicBezTo>
                  <a:pt x="200" y="299"/>
                  <a:pt x="216" y="330"/>
                  <a:pt x="240" y="351"/>
                </a:cubicBezTo>
                <a:cubicBezTo>
                  <a:pt x="1" y="352"/>
                  <a:pt x="1" y="352"/>
                  <a:pt x="1" y="352"/>
                </a:cubicBezTo>
                <a:cubicBezTo>
                  <a:pt x="1" y="352"/>
                  <a:pt x="0" y="302"/>
                  <a:pt x="11" y="292"/>
                </a:cubicBezTo>
                <a:cubicBezTo>
                  <a:pt x="21" y="281"/>
                  <a:pt x="32" y="262"/>
                  <a:pt x="90" y="254"/>
                </a:cubicBezTo>
                <a:cubicBezTo>
                  <a:pt x="148" y="245"/>
                  <a:pt x="149" y="215"/>
                  <a:pt x="151" y="216"/>
                </a:cubicBezTo>
                <a:cubicBezTo>
                  <a:pt x="151" y="204"/>
                  <a:pt x="150" y="188"/>
                  <a:pt x="150" y="188"/>
                </a:cubicBezTo>
                <a:cubicBezTo>
                  <a:pt x="150" y="188"/>
                  <a:pt x="127" y="176"/>
                  <a:pt x="118" y="150"/>
                </a:cubicBezTo>
                <a:cubicBezTo>
                  <a:pt x="100" y="143"/>
                  <a:pt x="102" y="138"/>
                  <a:pt x="100" y="128"/>
                </a:cubicBezTo>
                <a:cubicBezTo>
                  <a:pt x="100" y="128"/>
                  <a:pt x="103" y="89"/>
                  <a:pt x="115" y="90"/>
                </a:cubicBezTo>
                <a:cubicBezTo>
                  <a:pt x="115" y="90"/>
                  <a:pt x="125" y="90"/>
                  <a:pt x="123" y="81"/>
                </a:cubicBezTo>
                <a:cubicBezTo>
                  <a:pt x="123" y="66"/>
                  <a:pt x="123" y="63"/>
                  <a:pt x="124" y="53"/>
                </a:cubicBezTo>
                <a:cubicBezTo>
                  <a:pt x="125" y="43"/>
                  <a:pt x="129" y="16"/>
                  <a:pt x="150" y="12"/>
                </a:cubicBezTo>
                <a:cubicBezTo>
                  <a:pt x="171" y="8"/>
                  <a:pt x="155" y="10"/>
                  <a:pt x="162" y="9"/>
                </a:cubicBezTo>
                <a:cubicBezTo>
                  <a:pt x="169" y="8"/>
                  <a:pt x="157" y="4"/>
                  <a:pt x="170" y="4"/>
                </a:cubicBezTo>
                <a:cubicBezTo>
                  <a:pt x="191" y="0"/>
                  <a:pt x="191" y="0"/>
                  <a:pt x="191" y="0"/>
                </a:cubicBezTo>
                <a:cubicBezTo>
                  <a:pt x="204" y="0"/>
                  <a:pt x="212" y="18"/>
                  <a:pt x="219" y="19"/>
                </a:cubicBezTo>
                <a:cubicBezTo>
                  <a:pt x="226" y="20"/>
                  <a:pt x="222" y="16"/>
                  <a:pt x="236" y="19"/>
                </a:cubicBezTo>
                <a:cubicBezTo>
                  <a:pt x="257" y="23"/>
                  <a:pt x="251" y="51"/>
                  <a:pt x="252" y="61"/>
                </a:cubicBezTo>
                <a:cubicBezTo>
                  <a:pt x="253" y="71"/>
                  <a:pt x="254" y="74"/>
                  <a:pt x="252" y="83"/>
                </a:cubicBezTo>
                <a:cubicBezTo>
                  <a:pt x="250" y="92"/>
                  <a:pt x="267" y="91"/>
                  <a:pt x="267" y="91"/>
                </a:cubicBezTo>
                <a:cubicBezTo>
                  <a:pt x="282" y="91"/>
                  <a:pt x="276" y="129"/>
                  <a:pt x="276" y="129"/>
                </a:cubicBezTo>
                <a:cubicBezTo>
                  <a:pt x="273" y="140"/>
                  <a:pt x="268" y="141"/>
                  <a:pt x="254" y="1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5" name="Google Shape;6185;p25"/>
          <p:cNvSpPr/>
          <p:nvPr/>
        </p:nvSpPr>
        <p:spPr>
          <a:xfrm>
            <a:off x="6911974" y="2851150"/>
            <a:ext cx="306388" cy="307975"/>
          </a:xfrm>
          <a:custGeom>
            <a:rect b="b" l="l" r="r" t="t"/>
            <a:pathLst>
              <a:path extrusionOk="0" h="369" w="367">
                <a:moveTo>
                  <a:pt x="348" y="362"/>
                </a:moveTo>
                <a:cubicBezTo>
                  <a:pt x="335" y="369"/>
                  <a:pt x="318" y="368"/>
                  <a:pt x="311" y="360"/>
                </a:cubicBezTo>
                <a:cubicBezTo>
                  <a:pt x="245" y="294"/>
                  <a:pt x="245" y="294"/>
                  <a:pt x="245" y="294"/>
                </a:cubicBezTo>
                <a:cubicBezTo>
                  <a:pt x="234" y="284"/>
                  <a:pt x="235" y="264"/>
                  <a:pt x="248" y="251"/>
                </a:cubicBezTo>
                <a:cubicBezTo>
                  <a:pt x="262" y="237"/>
                  <a:pt x="284" y="236"/>
                  <a:pt x="295" y="251"/>
                </a:cubicBezTo>
                <a:cubicBezTo>
                  <a:pt x="360" y="317"/>
                  <a:pt x="360" y="317"/>
                  <a:pt x="360" y="317"/>
                </a:cubicBezTo>
                <a:cubicBezTo>
                  <a:pt x="367" y="326"/>
                  <a:pt x="362" y="355"/>
                  <a:pt x="348" y="362"/>
                </a:cubicBezTo>
                <a:close/>
                <a:moveTo>
                  <a:pt x="137" y="274"/>
                </a:moveTo>
                <a:cubicBezTo>
                  <a:pt x="62" y="274"/>
                  <a:pt x="0" y="213"/>
                  <a:pt x="0" y="137"/>
                </a:cubicBezTo>
                <a:cubicBezTo>
                  <a:pt x="0" y="61"/>
                  <a:pt x="62" y="0"/>
                  <a:pt x="137" y="0"/>
                </a:cubicBezTo>
                <a:cubicBezTo>
                  <a:pt x="213" y="0"/>
                  <a:pt x="274" y="61"/>
                  <a:pt x="274" y="137"/>
                </a:cubicBezTo>
                <a:cubicBezTo>
                  <a:pt x="274" y="213"/>
                  <a:pt x="213" y="274"/>
                  <a:pt x="137" y="274"/>
                </a:cubicBezTo>
                <a:close/>
                <a:moveTo>
                  <a:pt x="137" y="50"/>
                </a:moveTo>
                <a:cubicBezTo>
                  <a:pt x="89" y="50"/>
                  <a:pt x="50" y="89"/>
                  <a:pt x="50" y="137"/>
                </a:cubicBezTo>
                <a:cubicBezTo>
                  <a:pt x="50" y="185"/>
                  <a:pt x="89" y="224"/>
                  <a:pt x="137" y="224"/>
                </a:cubicBezTo>
                <a:cubicBezTo>
                  <a:pt x="186" y="224"/>
                  <a:pt x="225" y="185"/>
                  <a:pt x="225" y="137"/>
                </a:cubicBezTo>
                <a:cubicBezTo>
                  <a:pt x="225" y="89"/>
                  <a:pt x="186" y="50"/>
                  <a:pt x="137" y="50"/>
                </a:cubicBezTo>
                <a:close/>
                <a:moveTo>
                  <a:pt x="125" y="150"/>
                </a:moveTo>
                <a:cubicBezTo>
                  <a:pt x="125" y="125"/>
                  <a:pt x="125" y="125"/>
                  <a:pt x="125" y="125"/>
                </a:cubicBezTo>
                <a:cubicBezTo>
                  <a:pt x="150" y="125"/>
                  <a:pt x="150" y="125"/>
                  <a:pt x="150" y="125"/>
                </a:cubicBezTo>
                <a:cubicBezTo>
                  <a:pt x="150" y="150"/>
                  <a:pt x="150" y="150"/>
                  <a:pt x="150" y="150"/>
                </a:cubicBezTo>
                <a:cubicBezTo>
                  <a:pt x="125" y="150"/>
                  <a:pt x="125" y="150"/>
                  <a:pt x="125" y="1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6" name="Google Shape;6186;p25"/>
          <p:cNvSpPr/>
          <p:nvPr/>
        </p:nvSpPr>
        <p:spPr>
          <a:xfrm>
            <a:off x="7853362" y="579438"/>
            <a:ext cx="233363" cy="298450"/>
          </a:xfrm>
          <a:custGeom>
            <a:rect b="b" l="l" r="r" t="t"/>
            <a:pathLst>
              <a:path extrusionOk="0" h="358" w="279">
                <a:moveTo>
                  <a:pt x="279" y="297"/>
                </a:moveTo>
                <a:cubicBezTo>
                  <a:pt x="279" y="305"/>
                  <a:pt x="275" y="308"/>
                  <a:pt x="267" y="308"/>
                </a:cubicBezTo>
                <a:cubicBezTo>
                  <a:pt x="248" y="308"/>
                  <a:pt x="248" y="308"/>
                  <a:pt x="248" y="308"/>
                </a:cubicBezTo>
                <a:cubicBezTo>
                  <a:pt x="248" y="290"/>
                  <a:pt x="248" y="290"/>
                  <a:pt x="248" y="290"/>
                </a:cubicBezTo>
                <a:cubicBezTo>
                  <a:pt x="254" y="290"/>
                  <a:pt x="260" y="284"/>
                  <a:pt x="260" y="278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60" y="30"/>
                  <a:pt x="248" y="18"/>
                  <a:pt x="235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73" y="18"/>
                  <a:pt x="68" y="24"/>
                  <a:pt x="68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2"/>
                  <a:pt x="51" y="0"/>
                  <a:pt x="59" y="0"/>
                </a:cubicBezTo>
                <a:cubicBezTo>
                  <a:pt x="59" y="0"/>
                  <a:pt x="210" y="0"/>
                  <a:pt x="235" y="0"/>
                </a:cubicBezTo>
                <a:cubicBezTo>
                  <a:pt x="267" y="0"/>
                  <a:pt x="279" y="13"/>
                  <a:pt x="279" y="43"/>
                </a:cubicBezTo>
                <a:cubicBezTo>
                  <a:pt x="279" y="62"/>
                  <a:pt x="279" y="297"/>
                  <a:pt x="279" y="297"/>
                </a:cubicBezTo>
                <a:close/>
                <a:moveTo>
                  <a:pt x="229" y="86"/>
                </a:moveTo>
                <a:cubicBezTo>
                  <a:pt x="229" y="86"/>
                  <a:pt x="229" y="86"/>
                  <a:pt x="229" y="86"/>
                </a:cubicBezTo>
                <a:cubicBezTo>
                  <a:pt x="229" y="346"/>
                  <a:pt x="229" y="346"/>
                  <a:pt x="229" y="346"/>
                </a:cubicBezTo>
                <a:cubicBezTo>
                  <a:pt x="229" y="355"/>
                  <a:pt x="226" y="358"/>
                  <a:pt x="217" y="358"/>
                </a:cubicBezTo>
                <a:cubicBezTo>
                  <a:pt x="13" y="358"/>
                  <a:pt x="13" y="358"/>
                  <a:pt x="13" y="358"/>
                </a:cubicBezTo>
                <a:cubicBezTo>
                  <a:pt x="4" y="358"/>
                  <a:pt x="0" y="353"/>
                  <a:pt x="0" y="344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1"/>
                  <a:pt x="1" y="49"/>
                  <a:pt x="10" y="49"/>
                </a:cubicBezTo>
                <a:cubicBezTo>
                  <a:pt x="192" y="49"/>
                  <a:pt x="192" y="49"/>
                  <a:pt x="192" y="49"/>
                </a:cubicBezTo>
                <a:cubicBezTo>
                  <a:pt x="215" y="52"/>
                  <a:pt x="227" y="65"/>
                  <a:pt x="229" y="86"/>
                </a:cubicBezTo>
                <a:close/>
                <a:moveTo>
                  <a:pt x="30" y="68"/>
                </a:moveTo>
                <a:cubicBezTo>
                  <a:pt x="24" y="68"/>
                  <a:pt x="18" y="73"/>
                  <a:pt x="18" y="80"/>
                </a:cubicBezTo>
                <a:cubicBezTo>
                  <a:pt x="18" y="327"/>
                  <a:pt x="18" y="327"/>
                  <a:pt x="18" y="327"/>
                </a:cubicBezTo>
                <a:cubicBezTo>
                  <a:pt x="18" y="334"/>
                  <a:pt x="24" y="339"/>
                  <a:pt x="30" y="339"/>
                </a:cubicBezTo>
                <a:cubicBezTo>
                  <a:pt x="198" y="339"/>
                  <a:pt x="198" y="339"/>
                  <a:pt x="198" y="339"/>
                </a:cubicBezTo>
                <a:cubicBezTo>
                  <a:pt x="205" y="339"/>
                  <a:pt x="210" y="334"/>
                  <a:pt x="210" y="327"/>
                </a:cubicBezTo>
                <a:cubicBezTo>
                  <a:pt x="210" y="92"/>
                  <a:pt x="210" y="92"/>
                  <a:pt x="210" y="92"/>
                </a:cubicBezTo>
                <a:cubicBezTo>
                  <a:pt x="211" y="80"/>
                  <a:pt x="198" y="68"/>
                  <a:pt x="186" y="68"/>
                </a:cubicBezTo>
                <a:cubicBezTo>
                  <a:pt x="30" y="68"/>
                  <a:pt x="30" y="68"/>
                  <a:pt x="30" y="68"/>
                </a:cubicBezTo>
                <a:close/>
                <a:moveTo>
                  <a:pt x="155" y="154"/>
                </a:moveTo>
                <a:cubicBezTo>
                  <a:pt x="43" y="154"/>
                  <a:pt x="43" y="154"/>
                  <a:pt x="43" y="154"/>
                </a:cubicBezTo>
                <a:cubicBezTo>
                  <a:pt x="39" y="154"/>
                  <a:pt x="37" y="151"/>
                  <a:pt x="37" y="148"/>
                </a:cubicBezTo>
                <a:cubicBezTo>
                  <a:pt x="37" y="142"/>
                  <a:pt x="37" y="142"/>
                  <a:pt x="37" y="142"/>
                </a:cubicBezTo>
                <a:cubicBezTo>
                  <a:pt x="37" y="139"/>
                  <a:pt x="39" y="136"/>
                  <a:pt x="43" y="136"/>
                </a:cubicBezTo>
                <a:cubicBezTo>
                  <a:pt x="155" y="136"/>
                  <a:pt x="155" y="136"/>
                  <a:pt x="155" y="136"/>
                </a:cubicBezTo>
                <a:cubicBezTo>
                  <a:pt x="158" y="136"/>
                  <a:pt x="161" y="139"/>
                  <a:pt x="161" y="142"/>
                </a:cubicBezTo>
                <a:cubicBezTo>
                  <a:pt x="161" y="148"/>
                  <a:pt x="161" y="148"/>
                  <a:pt x="161" y="148"/>
                </a:cubicBezTo>
                <a:cubicBezTo>
                  <a:pt x="161" y="151"/>
                  <a:pt x="158" y="154"/>
                  <a:pt x="155" y="154"/>
                </a:cubicBezTo>
                <a:close/>
                <a:moveTo>
                  <a:pt x="155" y="117"/>
                </a:moveTo>
                <a:cubicBezTo>
                  <a:pt x="43" y="117"/>
                  <a:pt x="43" y="117"/>
                  <a:pt x="43" y="117"/>
                </a:cubicBezTo>
                <a:cubicBezTo>
                  <a:pt x="39" y="117"/>
                  <a:pt x="37" y="115"/>
                  <a:pt x="37" y="111"/>
                </a:cubicBezTo>
                <a:cubicBezTo>
                  <a:pt x="37" y="105"/>
                  <a:pt x="37" y="105"/>
                  <a:pt x="37" y="105"/>
                </a:cubicBezTo>
                <a:cubicBezTo>
                  <a:pt x="37" y="101"/>
                  <a:pt x="39" y="99"/>
                  <a:pt x="43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8" y="99"/>
                  <a:pt x="161" y="101"/>
                  <a:pt x="161" y="105"/>
                </a:cubicBezTo>
                <a:cubicBezTo>
                  <a:pt x="161" y="111"/>
                  <a:pt x="161" y="111"/>
                  <a:pt x="161" y="111"/>
                </a:cubicBezTo>
                <a:cubicBezTo>
                  <a:pt x="161" y="115"/>
                  <a:pt x="158" y="117"/>
                  <a:pt x="155" y="117"/>
                </a:cubicBezTo>
                <a:close/>
                <a:moveTo>
                  <a:pt x="41" y="173"/>
                </a:moveTo>
                <a:cubicBezTo>
                  <a:pt x="113" y="173"/>
                  <a:pt x="113" y="173"/>
                  <a:pt x="113" y="173"/>
                </a:cubicBezTo>
                <a:cubicBezTo>
                  <a:pt x="116" y="173"/>
                  <a:pt x="117" y="175"/>
                  <a:pt x="117" y="179"/>
                </a:cubicBezTo>
                <a:cubicBezTo>
                  <a:pt x="117" y="185"/>
                  <a:pt x="117" y="185"/>
                  <a:pt x="117" y="185"/>
                </a:cubicBezTo>
                <a:cubicBezTo>
                  <a:pt x="117" y="189"/>
                  <a:pt x="116" y="191"/>
                  <a:pt x="113" y="191"/>
                </a:cubicBezTo>
                <a:cubicBezTo>
                  <a:pt x="41" y="191"/>
                  <a:pt x="41" y="191"/>
                  <a:pt x="41" y="191"/>
                </a:cubicBezTo>
                <a:cubicBezTo>
                  <a:pt x="39" y="191"/>
                  <a:pt x="37" y="189"/>
                  <a:pt x="37" y="185"/>
                </a:cubicBezTo>
                <a:cubicBezTo>
                  <a:pt x="37" y="179"/>
                  <a:pt x="37" y="179"/>
                  <a:pt x="37" y="179"/>
                </a:cubicBezTo>
                <a:cubicBezTo>
                  <a:pt x="37" y="175"/>
                  <a:pt x="39" y="173"/>
                  <a:pt x="41" y="173"/>
                </a:cubicBezTo>
                <a:close/>
                <a:moveTo>
                  <a:pt x="42" y="216"/>
                </a:moveTo>
                <a:cubicBezTo>
                  <a:pt x="143" y="216"/>
                  <a:pt x="143" y="216"/>
                  <a:pt x="143" y="216"/>
                </a:cubicBezTo>
                <a:cubicBezTo>
                  <a:pt x="146" y="216"/>
                  <a:pt x="148" y="219"/>
                  <a:pt x="148" y="222"/>
                </a:cubicBezTo>
                <a:cubicBezTo>
                  <a:pt x="148" y="228"/>
                  <a:pt x="148" y="228"/>
                  <a:pt x="148" y="228"/>
                </a:cubicBezTo>
                <a:cubicBezTo>
                  <a:pt x="148" y="231"/>
                  <a:pt x="146" y="234"/>
                  <a:pt x="143" y="234"/>
                </a:cubicBezTo>
                <a:cubicBezTo>
                  <a:pt x="42" y="234"/>
                  <a:pt x="42" y="234"/>
                  <a:pt x="42" y="234"/>
                </a:cubicBezTo>
                <a:cubicBezTo>
                  <a:pt x="39" y="234"/>
                  <a:pt x="37" y="231"/>
                  <a:pt x="37" y="228"/>
                </a:cubicBezTo>
                <a:cubicBezTo>
                  <a:pt x="37" y="222"/>
                  <a:pt x="37" y="222"/>
                  <a:pt x="37" y="222"/>
                </a:cubicBezTo>
                <a:cubicBezTo>
                  <a:pt x="37" y="219"/>
                  <a:pt x="39" y="216"/>
                  <a:pt x="42" y="216"/>
                </a:cubicBezTo>
                <a:close/>
                <a:moveTo>
                  <a:pt x="41" y="253"/>
                </a:moveTo>
                <a:cubicBezTo>
                  <a:pt x="113" y="253"/>
                  <a:pt x="113" y="253"/>
                  <a:pt x="113" y="253"/>
                </a:cubicBezTo>
                <a:cubicBezTo>
                  <a:pt x="116" y="253"/>
                  <a:pt x="117" y="256"/>
                  <a:pt x="117" y="259"/>
                </a:cubicBezTo>
                <a:cubicBezTo>
                  <a:pt x="117" y="265"/>
                  <a:pt x="117" y="265"/>
                  <a:pt x="117" y="265"/>
                </a:cubicBezTo>
                <a:cubicBezTo>
                  <a:pt x="117" y="269"/>
                  <a:pt x="116" y="271"/>
                  <a:pt x="113" y="271"/>
                </a:cubicBezTo>
                <a:cubicBezTo>
                  <a:pt x="41" y="271"/>
                  <a:pt x="41" y="271"/>
                  <a:pt x="41" y="271"/>
                </a:cubicBezTo>
                <a:cubicBezTo>
                  <a:pt x="39" y="271"/>
                  <a:pt x="37" y="269"/>
                  <a:pt x="37" y="265"/>
                </a:cubicBezTo>
                <a:cubicBezTo>
                  <a:pt x="37" y="259"/>
                  <a:pt x="37" y="259"/>
                  <a:pt x="37" y="259"/>
                </a:cubicBezTo>
                <a:cubicBezTo>
                  <a:pt x="37" y="256"/>
                  <a:pt x="39" y="253"/>
                  <a:pt x="41" y="2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7" name="Google Shape;6187;p25"/>
          <p:cNvSpPr/>
          <p:nvPr/>
        </p:nvSpPr>
        <p:spPr>
          <a:xfrm>
            <a:off x="6946899" y="134938"/>
            <a:ext cx="234950" cy="304800"/>
          </a:xfrm>
          <a:custGeom>
            <a:rect b="b" l="l" r="r" t="t"/>
            <a:pathLst>
              <a:path extrusionOk="0" h="365" w="282">
                <a:moveTo>
                  <a:pt x="174" y="228"/>
                </a:moveTo>
                <a:cubicBezTo>
                  <a:pt x="160" y="225"/>
                  <a:pt x="146" y="197"/>
                  <a:pt x="146" y="197"/>
                </a:cubicBezTo>
                <a:cubicBezTo>
                  <a:pt x="146" y="197"/>
                  <a:pt x="217" y="37"/>
                  <a:pt x="198" y="80"/>
                </a:cubicBezTo>
                <a:cubicBezTo>
                  <a:pt x="202" y="72"/>
                  <a:pt x="228" y="15"/>
                  <a:pt x="234" y="0"/>
                </a:cubicBezTo>
                <a:cubicBezTo>
                  <a:pt x="243" y="3"/>
                  <a:pt x="282" y="2"/>
                  <a:pt x="248" y="87"/>
                </a:cubicBezTo>
                <a:cubicBezTo>
                  <a:pt x="218" y="164"/>
                  <a:pt x="191" y="204"/>
                  <a:pt x="174" y="228"/>
                </a:cubicBezTo>
                <a:close/>
                <a:moveTo>
                  <a:pt x="189" y="246"/>
                </a:moveTo>
                <a:cubicBezTo>
                  <a:pt x="210" y="238"/>
                  <a:pt x="236" y="252"/>
                  <a:pt x="252" y="279"/>
                </a:cubicBezTo>
                <a:cubicBezTo>
                  <a:pt x="268" y="308"/>
                  <a:pt x="265" y="341"/>
                  <a:pt x="244" y="353"/>
                </a:cubicBezTo>
                <a:cubicBezTo>
                  <a:pt x="224" y="365"/>
                  <a:pt x="194" y="351"/>
                  <a:pt x="177" y="322"/>
                </a:cubicBezTo>
                <a:cubicBezTo>
                  <a:pt x="168" y="306"/>
                  <a:pt x="165" y="287"/>
                  <a:pt x="168" y="272"/>
                </a:cubicBezTo>
                <a:cubicBezTo>
                  <a:pt x="158" y="271"/>
                  <a:pt x="127" y="264"/>
                  <a:pt x="98" y="217"/>
                </a:cubicBezTo>
                <a:cubicBezTo>
                  <a:pt x="63" y="159"/>
                  <a:pt x="51" y="146"/>
                  <a:pt x="26" y="80"/>
                </a:cubicBezTo>
                <a:cubicBezTo>
                  <a:pt x="0" y="12"/>
                  <a:pt x="55" y="0"/>
                  <a:pt x="55" y="0"/>
                </a:cubicBezTo>
                <a:cubicBezTo>
                  <a:pt x="55" y="0"/>
                  <a:pt x="61" y="27"/>
                  <a:pt x="76" y="65"/>
                </a:cubicBezTo>
                <a:cubicBezTo>
                  <a:pt x="91" y="95"/>
                  <a:pt x="125" y="209"/>
                  <a:pt x="163" y="235"/>
                </a:cubicBezTo>
                <a:cubicBezTo>
                  <a:pt x="172" y="240"/>
                  <a:pt x="182" y="243"/>
                  <a:pt x="189" y="246"/>
                </a:cubicBezTo>
                <a:close/>
                <a:moveTo>
                  <a:pt x="190" y="315"/>
                </a:moveTo>
                <a:cubicBezTo>
                  <a:pt x="201" y="334"/>
                  <a:pt x="220" y="342"/>
                  <a:pt x="234" y="334"/>
                </a:cubicBezTo>
                <a:cubicBezTo>
                  <a:pt x="247" y="327"/>
                  <a:pt x="249" y="305"/>
                  <a:pt x="239" y="286"/>
                </a:cubicBezTo>
                <a:cubicBezTo>
                  <a:pt x="228" y="268"/>
                  <a:pt x="209" y="258"/>
                  <a:pt x="195" y="266"/>
                </a:cubicBezTo>
                <a:cubicBezTo>
                  <a:pt x="182" y="274"/>
                  <a:pt x="180" y="296"/>
                  <a:pt x="190" y="315"/>
                </a:cubicBezTo>
                <a:close/>
                <a:moveTo>
                  <a:pt x="106" y="248"/>
                </a:moveTo>
                <a:cubicBezTo>
                  <a:pt x="127" y="260"/>
                  <a:pt x="130" y="293"/>
                  <a:pt x="114" y="322"/>
                </a:cubicBezTo>
                <a:cubicBezTo>
                  <a:pt x="97" y="351"/>
                  <a:pt x="67" y="365"/>
                  <a:pt x="47" y="353"/>
                </a:cubicBezTo>
                <a:cubicBezTo>
                  <a:pt x="26" y="341"/>
                  <a:pt x="23" y="308"/>
                  <a:pt x="39" y="279"/>
                </a:cubicBezTo>
                <a:cubicBezTo>
                  <a:pt x="56" y="250"/>
                  <a:pt x="86" y="236"/>
                  <a:pt x="106" y="248"/>
                </a:cubicBezTo>
                <a:close/>
                <a:moveTo>
                  <a:pt x="57" y="334"/>
                </a:moveTo>
                <a:cubicBezTo>
                  <a:pt x="71" y="342"/>
                  <a:pt x="90" y="334"/>
                  <a:pt x="101" y="315"/>
                </a:cubicBezTo>
                <a:cubicBezTo>
                  <a:pt x="111" y="296"/>
                  <a:pt x="109" y="274"/>
                  <a:pt x="96" y="266"/>
                </a:cubicBezTo>
                <a:cubicBezTo>
                  <a:pt x="82" y="258"/>
                  <a:pt x="63" y="268"/>
                  <a:pt x="52" y="286"/>
                </a:cubicBezTo>
                <a:cubicBezTo>
                  <a:pt x="42" y="305"/>
                  <a:pt x="44" y="327"/>
                  <a:pt x="57" y="3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8" name="Google Shape;6188;p25"/>
          <p:cNvSpPr/>
          <p:nvPr/>
        </p:nvSpPr>
        <p:spPr>
          <a:xfrm>
            <a:off x="7369174" y="4678363"/>
            <a:ext cx="300038" cy="300037"/>
          </a:xfrm>
          <a:custGeom>
            <a:rect b="b" l="l" r="r" t="t"/>
            <a:pathLst>
              <a:path extrusionOk="0" h="360" w="361">
                <a:moveTo>
                  <a:pt x="349" y="112"/>
                </a:moveTo>
                <a:cubicBezTo>
                  <a:pt x="345" y="116"/>
                  <a:pt x="345" y="116"/>
                  <a:pt x="345" y="116"/>
                </a:cubicBezTo>
                <a:cubicBezTo>
                  <a:pt x="337" y="124"/>
                  <a:pt x="326" y="127"/>
                  <a:pt x="321" y="122"/>
                </a:cubicBezTo>
                <a:cubicBezTo>
                  <a:pt x="321" y="122"/>
                  <a:pt x="320" y="120"/>
                  <a:pt x="315" y="116"/>
                </a:cubicBezTo>
                <a:cubicBezTo>
                  <a:pt x="311" y="111"/>
                  <a:pt x="305" y="110"/>
                  <a:pt x="300" y="118"/>
                </a:cubicBezTo>
                <a:cubicBezTo>
                  <a:pt x="275" y="153"/>
                  <a:pt x="241" y="213"/>
                  <a:pt x="216" y="248"/>
                </a:cubicBezTo>
                <a:cubicBezTo>
                  <a:pt x="211" y="256"/>
                  <a:pt x="210" y="261"/>
                  <a:pt x="215" y="266"/>
                </a:cubicBezTo>
                <a:cubicBezTo>
                  <a:pt x="220" y="271"/>
                  <a:pt x="226" y="277"/>
                  <a:pt x="226" y="277"/>
                </a:cubicBezTo>
                <a:cubicBezTo>
                  <a:pt x="235" y="286"/>
                  <a:pt x="233" y="301"/>
                  <a:pt x="222" y="312"/>
                </a:cubicBezTo>
                <a:cubicBezTo>
                  <a:pt x="222" y="312"/>
                  <a:pt x="222" y="312"/>
                  <a:pt x="222" y="312"/>
                </a:cubicBezTo>
                <a:cubicBezTo>
                  <a:pt x="212" y="322"/>
                  <a:pt x="196" y="324"/>
                  <a:pt x="188" y="316"/>
                </a:cubicBezTo>
                <a:cubicBezTo>
                  <a:pt x="121" y="249"/>
                  <a:pt x="121" y="249"/>
                  <a:pt x="121" y="249"/>
                </a:cubicBezTo>
                <a:cubicBezTo>
                  <a:pt x="10" y="360"/>
                  <a:pt x="10" y="360"/>
                  <a:pt x="10" y="360"/>
                </a:cubicBezTo>
                <a:cubicBezTo>
                  <a:pt x="0" y="351"/>
                  <a:pt x="0" y="351"/>
                  <a:pt x="0" y="351"/>
                </a:cubicBezTo>
                <a:cubicBezTo>
                  <a:pt x="111" y="240"/>
                  <a:pt x="111" y="240"/>
                  <a:pt x="111" y="240"/>
                </a:cubicBezTo>
                <a:cubicBezTo>
                  <a:pt x="45" y="173"/>
                  <a:pt x="45" y="173"/>
                  <a:pt x="45" y="173"/>
                </a:cubicBezTo>
                <a:cubicBezTo>
                  <a:pt x="36" y="164"/>
                  <a:pt x="38" y="149"/>
                  <a:pt x="49" y="138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59" y="128"/>
                  <a:pt x="75" y="126"/>
                  <a:pt x="84" y="134"/>
                </a:cubicBezTo>
                <a:cubicBezTo>
                  <a:pt x="84" y="134"/>
                  <a:pt x="89" y="140"/>
                  <a:pt x="94" y="145"/>
                </a:cubicBezTo>
                <a:cubicBezTo>
                  <a:pt x="99" y="150"/>
                  <a:pt x="104" y="151"/>
                  <a:pt x="113" y="144"/>
                </a:cubicBezTo>
                <a:cubicBezTo>
                  <a:pt x="149" y="119"/>
                  <a:pt x="209" y="85"/>
                  <a:pt x="243" y="61"/>
                </a:cubicBezTo>
                <a:cubicBezTo>
                  <a:pt x="251" y="56"/>
                  <a:pt x="249" y="50"/>
                  <a:pt x="245" y="45"/>
                </a:cubicBezTo>
                <a:cubicBezTo>
                  <a:pt x="240" y="40"/>
                  <a:pt x="239" y="39"/>
                  <a:pt x="239" y="39"/>
                </a:cubicBezTo>
                <a:cubicBezTo>
                  <a:pt x="234" y="34"/>
                  <a:pt x="237" y="24"/>
                  <a:pt x="245" y="15"/>
                </a:cubicBezTo>
                <a:cubicBezTo>
                  <a:pt x="249" y="11"/>
                  <a:pt x="249" y="11"/>
                  <a:pt x="249" y="11"/>
                </a:cubicBezTo>
                <a:cubicBezTo>
                  <a:pt x="257" y="3"/>
                  <a:pt x="268" y="0"/>
                  <a:pt x="273" y="5"/>
                </a:cubicBezTo>
                <a:cubicBezTo>
                  <a:pt x="356" y="87"/>
                  <a:pt x="356" y="87"/>
                  <a:pt x="356" y="87"/>
                </a:cubicBezTo>
                <a:cubicBezTo>
                  <a:pt x="361" y="92"/>
                  <a:pt x="358" y="103"/>
                  <a:pt x="349" y="1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9" name="Google Shape;6189;p25"/>
          <p:cNvSpPr/>
          <p:nvPr/>
        </p:nvSpPr>
        <p:spPr>
          <a:xfrm>
            <a:off x="7820024" y="1071563"/>
            <a:ext cx="298450" cy="222250"/>
          </a:xfrm>
          <a:custGeom>
            <a:rect b="b" l="l" r="r" t="t"/>
            <a:pathLst>
              <a:path extrusionOk="0" h="265" w="358">
                <a:moveTo>
                  <a:pt x="344" y="265"/>
                </a:moveTo>
                <a:cubicBezTo>
                  <a:pt x="14" y="265"/>
                  <a:pt x="14" y="265"/>
                  <a:pt x="14" y="265"/>
                </a:cubicBezTo>
                <a:cubicBezTo>
                  <a:pt x="7" y="265"/>
                  <a:pt x="0" y="258"/>
                  <a:pt x="0" y="25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7" y="0"/>
                  <a:pt x="14" y="0"/>
                </a:cubicBezTo>
                <a:cubicBezTo>
                  <a:pt x="344" y="0"/>
                  <a:pt x="344" y="0"/>
                  <a:pt x="344" y="0"/>
                </a:cubicBezTo>
                <a:cubicBezTo>
                  <a:pt x="352" y="0"/>
                  <a:pt x="358" y="6"/>
                  <a:pt x="358" y="14"/>
                </a:cubicBezTo>
                <a:cubicBezTo>
                  <a:pt x="358" y="250"/>
                  <a:pt x="358" y="250"/>
                  <a:pt x="358" y="250"/>
                </a:cubicBezTo>
                <a:cubicBezTo>
                  <a:pt x="358" y="258"/>
                  <a:pt x="352" y="265"/>
                  <a:pt x="344" y="265"/>
                </a:cubicBezTo>
                <a:close/>
                <a:moveTo>
                  <a:pt x="332" y="28"/>
                </a:moveTo>
                <a:cubicBezTo>
                  <a:pt x="332" y="25"/>
                  <a:pt x="330" y="22"/>
                  <a:pt x="326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27" y="22"/>
                  <a:pt x="24" y="25"/>
                  <a:pt x="24" y="28"/>
                </a:cubicBezTo>
                <a:cubicBezTo>
                  <a:pt x="24" y="28"/>
                  <a:pt x="24" y="90"/>
                  <a:pt x="24" y="146"/>
                </a:cubicBezTo>
                <a:cubicBezTo>
                  <a:pt x="24" y="154"/>
                  <a:pt x="86" y="64"/>
                  <a:pt x="86" y="64"/>
                </a:cubicBezTo>
                <a:cubicBezTo>
                  <a:pt x="86" y="64"/>
                  <a:pt x="136" y="147"/>
                  <a:pt x="176" y="191"/>
                </a:cubicBezTo>
                <a:cubicBezTo>
                  <a:pt x="179" y="191"/>
                  <a:pt x="182" y="192"/>
                  <a:pt x="185" y="192"/>
                </a:cubicBezTo>
                <a:cubicBezTo>
                  <a:pt x="197" y="176"/>
                  <a:pt x="222" y="141"/>
                  <a:pt x="236" y="121"/>
                </a:cubicBezTo>
                <a:cubicBezTo>
                  <a:pt x="250" y="137"/>
                  <a:pt x="274" y="176"/>
                  <a:pt x="294" y="198"/>
                </a:cubicBezTo>
                <a:cubicBezTo>
                  <a:pt x="316" y="199"/>
                  <a:pt x="332" y="199"/>
                  <a:pt x="332" y="199"/>
                </a:cubicBezTo>
                <a:cubicBezTo>
                  <a:pt x="332" y="28"/>
                  <a:pt x="332" y="28"/>
                  <a:pt x="332" y="28"/>
                </a:cubicBezTo>
                <a:close/>
                <a:moveTo>
                  <a:pt x="276" y="100"/>
                </a:moveTo>
                <a:cubicBezTo>
                  <a:pt x="262" y="100"/>
                  <a:pt x="251" y="89"/>
                  <a:pt x="251" y="75"/>
                </a:cubicBezTo>
                <a:cubicBezTo>
                  <a:pt x="251" y="61"/>
                  <a:pt x="262" y="50"/>
                  <a:pt x="276" y="50"/>
                </a:cubicBezTo>
                <a:cubicBezTo>
                  <a:pt x="290" y="50"/>
                  <a:pt x="301" y="61"/>
                  <a:pt x="301" y="75"/>
                </a:cubicBezTo>
                <a:cubicBezTo>
                  <a:pt x="301" y="89"/>
                  <a:pt x="290" y="100"/>
                  <a:pt x="276" y="10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0" name="Google Shape;6190;p25"/>
          <p:cNvSpPr/>
          <p:nvPr/>
        </p:nvSpPr>
        <p:spPr>
          <a:xfrm>
            <a:off x="7369174" y="1036638"/>
            <a:ext cx="298450" cy="292100"/>
          </a:xfrm>
          <a:custGeom>
            <a:rect b="b" l="l" r="r" t="t"/>
            <a:pathLst>
              <a:path extrusionOk="0" h="351" w="358">
                <a:moveTo>
                  <a:pt x="343" y="222"/>
                </a:moveTo>
                <a:cubicBezTo>
                  <a:pt x="279" y="222"/>
                  <a:pt x="279" y="222"/>
                  <a:pt x="279" y="222"/>
                </a:cubicBezTo>
                <a:cubicBezTo>
                  <a:pt x="271" y="222"/>
                  <a:pt x="264" y="216"/>
                  <a:pt x="264" y="207"/>
                </a:cubicBezTo>
                <a:cubicBezTo>
                  <a:pt x="264" y="143"/>
                  <a:pt x="264" y="143"/>
                  <a:pt x="264" y="143"/>
                </a:cubicBezTo>
                <a:cubicBezTo>
                  <a:pt x="264" y="135"/>
                  <a:pt x="271" y="128"/>
                  <a:pt x="279" y="128"/>
                </a:cubicBezTo>
                <a:cubicBezTo>
                  <a:pt x="343" y="128"/>
                  <a:pt x="343" y="128"/>
                  <a:pt x="343" y="128"/>
                </a:cubicBezTo>
                <a:cubicBezTo>
                  <a:pt x="351" y="128"/>
                  <a:pt x="358" y="135"/>
                  <a:pt x="358" y="143"/>
                </a:cubicBezTo>
                <a:cubicBezTo>
                  <a:pt x="358" y="207"/>
                  <a:pt x="358" y="207"/>
                  <a:pt x="358" y="207"/>
                </a:cubicBezTo>
                <a:cubicBezTo>
                  <a:pt x="358" y="216"/>
                  <a:pt x="351" y="222"/>
                  <a:pt x="343" y="222"/>
                </a:cubicBezTo>
                <a:close/>
                <a:moveTo>
                  <a:pt x="343" y="94"/>
                </a:moveTo>
                <a:cubicBezTo>
                  <a:pt x="279" y="94"/>
                  <a:pt x="279" y="94"/>
                  <a:pt x="279" y="94"/>
                </a:cubicBezTo>
                <a:cubicBezTo>
                  <a:pt x="271" y="94"/>
                  <a:pt x="264" y="87"/>
                  <a:pt x="264" y="79"/>
                </a:cubicBezTo>
                <a:cubicBezTo>
                  <a:pt x="264" y="15"/>
                  <a:pt x="264" y="15"/>
                  <a:pt x="264" y="15"/>
                </a:cubicBezTo>
                <a:cubicBezTo>
                  <a:pt x="264" y="7"/>
                  <a:pt x="271" y="0"/>
                  <a:pt x="279" y="0"/>
                </a:cubicBezTo>
                <a:cubicBezTo>
                  <a:pt x="343" y="0"/>
                  <a:pt x="343" y="0"/>
                  <a:pt x="343" y="0"/>
                </a:cubicBezTo>
                <a:cubicBezTo>
                  <a:pt x="351" y="0"/>
                  <a:pt x="358" y="7"/>
                  <a:pt x="358" y="15"/>
                </a:cubicBezTo>
                <a:cubicBezTo>
                  <a:pt x="358" y="79"/>
                  <a:pt x="358" y="79"/>
                  <a:pt x="358" y="79"/>
                </a:cubicBezTo>
                <a:cubicBezTo>
                  <a:pt x="358" y="87"/>
                  <a:pt x="351" y="94"/>
                  <a:pt x="343" y="94"/>
                </a:cubicBezTo>
                <a:close/>
                <a:moveTo>
                  <a:pt x="211" y="351"/>
                </a:moveTo>
                <a:cubicBezTo>
                  <a:pt x="147" y="351"/>
                  <a:pt x="147" y="351"/>
                  <a:pt x="147" y="351"/>
                </a:cubicBezTo>
                <a:cubicBezTo>
                  <a:pt x="139" y="351"/>
                  <a:pt x="132" y="344"/>
                  <a:pt x="132" y="335"/>
                </a:cubicBezTo>
                <a:cubicBezTo>
                  <a:pt x="132" y="271"/>
                  <a:pt x="132" y="271"/>
                  <a:pt x="132" y="271"/>
                </a:cubicBezTo>
                <a:cubicBezTo>
                  <a:pt x="132" y="263"/>
                  <a:pt x="139" y="256"/>
                  <a:pt x="147" y="256"/>
                </a:cubicBezTo>
                <a:cubicBezTo>
                  <a:pt x="211" y="256"/>
                  <a:pt x="211" y="256"/>
                  <a:pt x="211" y="256"/>
                </a:cubicBezTo>
                <a:cubicBezTo>
                  <a:pt x="220" y="256"/>
                  <a:pt x="226" y="263"/>
                  <a:pt x="226" y="271"/>
                </a:cubicBezTo>
                <a:cubicBezTo>
                  <a:pt x="226" y="335"/>
                  <a:pt x="226" y="335"/>
                  <a:pt x="226" y="335"/>
                </a:cubicBezTo>
                <a:cubicBezTo>
                  <a:pt x="226" y="344"/>
                  <a:pt x="220" y="351"/>
                  <a:pt x="211" y="351"/>
                </a:cubicBezTo>
                <a:close/>
                <a:moveTo>
                  <a:pt x="211" y="222"/>
                </a:moveTo>
                <a:cubicBezTo>
                  <a:pt x="147" y="222"/>
                  <a:pt x="147" y="222"/>
                  <a:pt x="147" y="222"/>
                </a:cubicBezTo>
                <a:cubicBezTo>
                  <a:pt x="139" y="222"/>
                  <a:pt x="132" y="216"/>
                  <a:pt x="132" y="207"/>
                </a:cubicBezTo>
                <a:cubicBezTo>
                  <a:pt x="132" y="143"/>
                  <a:pt x="132" y="143"/>
                  <a:pt x="132" y="143"/>
                </a:cubicBezTo>
                <a:cubicBezTo>
                  <a:pt x="132" y="135"/>
                  <a:pt x="139" y="128"/>
                  <a:pt x="147" y="128"/>
                </a:cubicBezTo>
                <a:cubicBezTo>
                  <a:pt x="211" y="128"/>
                  <a:pt x="211" y="128"/>
                  <a:pt x="211" y="128"/>
                </a:cubicBezTo>
                <a:cubicBezTo>
                  <a:pt x="220" y="128"/>
                  <a:pt x="226" y="135"/>
                  <a:pt x="226" y="143"/>
                </a:cubicBezTo>
                <a:cubicBezTo>
                  <a:pt x="226" y="207"/>
                  <a:pt x="226" y="207"/>
                  <a:pt x="226" y="207"/>
                </a:cubicBezTo>
                <a:cubicBezTo>
                  <a:pt x="226" y="216"/>
                  <a:pt x="220" y="222"/>
                  <a:pt x="211" y="222"/>
                </a:cubicBezTo>
                <a:close/>
                <a:moveTo>
                  <a:pt x="211" y="94"/>
                </a:moveTo>
                <a:cubicBezTo>
                  <a:pt x="147" y="94"/>
                  <a:pt x="147" y="94"/>
                  <a:pt x="147" y="94"/>
                </a:cubicBezTo>
                <a:cubicBezTo>
                  <a:pt x="139" y="94"/>
                  <a:pt x="132" y="87"/>
                  <a:pt x="132" y="79"/>
                </a:cubicBezTo>
                <a:cubicBezTo>
                  <a:pt x="132" y="15"/>
                  <a:pt x="132" y="15"/>
                  <a:pt x="132" y="15"/>
                </a:cubicBezTo>
                <a:cubicBezTo>
                  <a:pt x="132" y="7"/>
                  <a:pt x="139" y="0"/>
                  <a:pt x="147" y="0"/>
                </a:cubicBezTo>
                <a:cubicBezTo>
                  <a:pt x="211" y="0"/>
                  <a:pt x="211" y="0"/>
                  <a:pt x="211" y="0"/>
                </a:cubicBezTo>
                <a:cubicBezTo>
                  <a:pt x="220" y="0"/>
                  <a:pt x="226" y="7"/>
                  <a:pt x="226" y="15"/>
                </a:cubicBezTo>
                <a:cubicBezTo>
                  <a:pt x="226" y="79"/>
                  <a:pt x="226" y="79"/>
                  <a:pt x="226" y="79"/>
                </a:cubicBezTo>
                <a:cubicBezTo>
                  <a:pt x="226" y="87"/>
                  <a:pt x="220" y="94"/>
                  <a:pt x="211" y="94"/>
                </a:cubicBezTo>
                <a:close/>
                <a:moveTo>
                  <a:pt x="79" y="351"/>
                </a:moveTo>
                <a:cubicBezTo>
                  <a:pt x="15" y="351"/>
                  <a:pt x="15" y="351"/>
                  <a:pt x="15" y="351"/>
                </a:cubicBezTo>
                <a:cubicBezTo>
                  <a:pt x="7" y="351"/>
                  <a:pt x="0" y="344"/>
                  <a:pt x="0" y="335"/>
                </a:cubicBezTo>
                <a:cubicBezTo>
                  <a:pt x="0" y="271"/>
                  <a:pt x="0" y="271"/>
                  <a:pt x="0" y="271"/>
                </a:cubicBezTo>
                <a:cubicBezTo>
                  <a:pt x="0" y="263"/>
                  <a:pt x="7" y="256"/>
                  <a:pt x="15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88" y="256"/>
                  <a:pt x="94" y="263"/>
                  <a:pt x="94" y="271"/>
                </a:cubicBezTo>
                <a:cubicBezTo>
                  <a:pt x="94" y="335"/>
                  <a:pt x="94" y="335"/>
                  <a:pt x="94" y="335"/>
                </a:cubicBezTo>
                <a:cubicBezTo>
                  <a:pt x="94" y="344"/>
                  <a:pt x="88" y="351"/>
                  <a:pt x="79" y="351"/>
                </a:cubicBezTo>
                <a:close/>
                <a:moveTo>
                  <a:pt x="79" y="222"/>
                </a:moveTo>
                <a:cubicBezTo>
                  <a:pt x="15" y="222"/>
                  <a:pt x="15" y="222"/>
                  <a:pt x="15" y="222"/>
                </a:cubicBezTo>
                <a:cubicBezTo>
                  <a:pt x="7" y="222"/>
                  <a:pt x="0" y="216"/>
                  <a:pt x="0" y="207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35"/>
                  <a:pt x="7" y="128"/>
                  <a:pt x="15" y="128"/>
                </a:cubicBezTo>
                <a:cubicBezTo>
                  <a:pt x="79" y="128"/>
                  <a:pt x="79" y="128"/>
                  <a:pt x="79" y="128"/>
                </a:cubicBezTo>
                <a:cubicBezTo>
                  <a:pt x="88" y="128"/>
                  <a:pt x="94" y="135"/>
                  <a:pt x="94" y="143"/>
                </a:cubicBezTo>
                <a:cubicBezTo>
                  <a:pt x="94" y="207"/>
                  <a:pt x="94" y="207"/>
                  <a:pt x="94" y="207"/>
                </a:cubicBezTo>
                <a:cubicBezTo>
                  <a:pt x="94" y="216"/>
                  <a:pt x="88" y="222"/>
                  <a:pt x="79" y="222"/>
                </a:cubicBezTo>
                <a:close/>
                <a:moveTo>
                  <a:pt x="79" y="94"/>
                </a:moveTo>
                <a:cubicBezTo>
                  <a:pt x="15" y="94"/>
                  <a:pt x="15" y="94"/>
                  <a:pt x="15" y="94"/>
                </a:cubicBezTo>
                <a:cubicBezTo>
                  <a:pt x="7" y="94"/>
                  <a:pt x="0" y="87"/>
                  <a:pt x="0" y="7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88" y="0"/>
                  <a:pt x="94" y="7"/>
                  <a:pt x="94" y="15"/>
                </a:cubicBezTo>
                <a:cubicBezTo>
                  <a:pt x="94" y="79"/>
                  <a:pt x="94" y="79"/>
                  <a:pt x="94" y="79"/>
                </a:cubicBezTo>
                <a:cubicBezTo>
                  <a:pt x="94" y="87"/>
                  <a:pt x="88" y="94"/>
                  <a:pt x="79" y="9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1" name="Google Shape;6191;p25"/>
          <p:cNvSpPr/>
          <p:nvPr/>
        </p:nvSpPr>
        <p:spPr>
          <a:xfrm>
            <a:off x="8288337" y="600076"/>
            <a:ext cx="298450" cy="257175"/>
          </a:xfrm>
          <a:custGeom>
            <a:rect b="b" l="l" r="r" t="t"/>
            <a:pathLst>
              <a:path extrusionOk="0" h="309" w="358">
                <a:moveTo>
                  <a:pt x="318" y="262"/>
                </a:moveTo>
                <a:cubicBezTo>
                  <a:pt x="297" y="288"/>
                  <a:pt x="273" y="270"/>
                  <a:pt x="290" y="246"/>
                </a:cubicBezTo>
                <a:cubicBezTo>
                  <a:pt x="308" y="223"/>
                  <a:pt x="327" y="207"/>
                  <a:pt x="327" y="155"/>
                </a:cubicBezTo>
                <a:cubicBezTo>
                  <a:pt x="327" y="102"/>
                  <a:pt x="305" y="82"/>
                  <a:pt x="289" y="62"/>
                </a:cubicBezTo>
                <a:cubicBezTo>
                  <a:pt x="273" y="42"/>
                  <a:pt x="298" y="22"/>
                  <a:pt x="318" y="48"/>
                </a:cubicBezTo>
                <a:cubicBezTo>
                  <a:pt x="337" y="73"/>
                  <a:pt x="358" y="101"/>
                  <a:pt x="358" y="153"/>
                </a:cubicBezTo>
                <a:cubicBezTo>
                  <a:pt x="358" y="206"/>
                  <a:pt x="339" y="236"/>
                  <a:pt x="318" y="262"/>
                </a:cubicBezTo>
                <a:close/>
                <a:moveTo>
                  <a:pt x="276" y="215"/>
                </a:moveTo>
                <a:cubicBezTo>
                  <a:pt x="254" y="245"/>
                  <a:pt x="229" y="223"/>
                  <a:pt x="249" y="199"/>
                </a:cubicBezTo>
                <a:cubicBezTo>
                  <a:pt x="268" y="174"/>
                  <a:pt x="262" y="133"/>
                  <a:pt x="247" y="109"/>
                </a:cubicBezTo>
                <a:cubicBezTo>
                  <a:pt x="232" y="85"/>
                  <a:pt x="257" y="63"/>
                  <a:pt x="276" y="95"/>
                </a:cubicBezTo>
                <a:cubicBezTo>
                  <a:pt x="295" y="127"/>
                  <a:pt x="298" y="184"/>
                  <a:pt x="276" y="215"/>
                </a:cubicBezTo>
                <a:close/>
                <a:moveTo>
                  <a:pt x="183" y="298"/>
                </a:moveTo>
                <a:cubicBezTo>
                  <a:pt x="166" y="283"/>
                  <a:pt x="127" y="249"/>
                  <a:pt x="91" y="218"/>
                </a:cubicBezTo>
                <a:cubicBezTo>
                  <a:pt x="29" y="218"/>
                  <a:pt x="29" y="218"/>
                  <a:pt x="29" y="218"/>
                </a:cubicBezTo>
                <a:cubicBezTo>
                  <a:pt x="13" y="218"/>
                  <a:pt x="0" y="205"/>
                  <a:pt x="0" y="189"/>
                </a:cubicBezTo>
                <a:cubicBezTo>
                  <a:pt x="0" y="119"/>
                  <a:pt x="0" y="119"/>
                  <a:pt x="0" y="119"/>
                </a:cubicBezTo>
                <a:cubicBezTo>
                  <a:pt x="0" y="103"/>
                  <a:pt x="13" y="90"/>
                  <a:pt x="29" y="90"/>
                </a:cubicBezTo>
                <a:cubicBezTo>
                  <a:pt x="90" y="90"/>
                  <a:pt x="90" y="90"/>
                  <a:pt x="90" y="90"/>
                </a:cubicBezTo>
                <a:cubicBezTo>
                  <a:pt x="132" y="53"/>
                  <a:pt x="177" y="13"/>
                  <a:pt x="183" y="8"/>
                </a:cubicBezTo>
                <a:cubicBezTo>
                  <a:pt x="194" y="0"/>
                  <a:pt x="201" y="3"/>
                  <a:pt x="201" y="16"/>
                </a:cubicBezTo>
                <a:cubicBezTo>
                  <a:pt x="201" y="29"/>
                  <a:pt x="201" y="243"/>
                  <a:pt x="201" y="292"/>
                </a:cubicBezTo>
                <a:cubicBezTo>
                  <a:pt x="201" y="304"/>
                  <a:pt x="193" y="309"/>
                  <a:pt x="183" y="29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2" name="Google Shape;6192;p25"/>
          <p:cNvSpPr/>
          <p:nvPr/>
        </p:nvSpPr>
        <p:spPr>
          <a:xfrm>
            <a:off x="7820024" y="1593851"/>
            <a:ext cx="298450" cy="66675"/>
          </a:xfrm>
          <a:custGeom>
            <a:rect b="b" l="l" r="r" t="t"/>
            <a:pathLst>
              <a:path extrusionOk="0" h="79" w="358">
                <a:moveTo>
                  <a:pt x="358" y="18"/>
                </a:moveTo>
                <a:cubicBezTo>
                  <a:pt x="358" y="61"/>
                  <a:pt x="358" y="61"/>
                  <a:pt x="358" y="61"/>
                </a:cubicBezTo>
                <a:cubicBezTo>
                  <a:pt x="358" y="72"/>
                  <a:pt x="351" y="79"/>
                  <a:pt x="341" y="79"/>
                </a:cubicBezTo>
                <a:cubicBezTo>
                  <a:pt x="18" y="79"/>
                  <a:pt x="18" y="79"/>
                  <a:pt x="18" y="79"/>
                </a:cubicBezTo>
                <a:cubicBezTo>
                  <a:pt x="7" y="79"/>
                  <a:pt x="0" y="72"/>
                  <a:pt x="0" y="61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7"/>
                  <a:pt x="7" y="0"/>
                  <a:pt x="18" y="0"/>
                </a:cubicBezTo>
                <a:cubicBezTo>
                  <a:pt x="341" y="0"/>
                  <a:pt x="341" y="0"/>
                  <a:pt x="341" y="0"/>
                </a:cubicBezTo>
                <a:cubicBezTo>
                  <a:pt x="351" y="0"/>
                  <a:pt x="358" y="7"/>
                  <a:pt x="358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3" name="Google Shape;6193;p25"/>
          <p:cNvSpPr/>
          <p:nvPr/>
        </p:nvSpPr>
        <p:spPr>
          <a:xfrm>
            <a:off x="7419974" y="3797300"/>
            <a:ext cx="196850" cy="298450"/>
          </a:xfrm>
          <a:custGeom>
            <a:rect b="b" l="l" r="r" t="t"/>
            <a:pathLst>
              <a:path extrusionOk="0" h="358" w="236">
                <a:moveTo>
                  <a:pt x="211" y="189"/>
                </a:moveTo>
                <a:cubicBezTo>
                  <a:pt x="119" y="358"/>
                  <a:pt x="118" y="358"/>
                  <a:pt x="118" y="358"/>
                </a:cubicBezTo>
                <a:cubicBezTo>
                  <a:pt x="118" y="358"/>
                  <a:pt x="118" y="357"/>
                  <a:pt x="25" y="189"/>
                </a:cubicBezTo>
                <a:cubicBezTo>
                  <a:pt x="10" y="169"/>
                  <a:pt x="0" y="144"/>
                  <a:pt x="0" y="117"/>
                </a:cubicBezTo>
                <a:cubicBezTo>
                  <a:pt x="0" y="53"/>
                  <a:pt x="53" y="0"/>
                  <a:pt x="118" y="0"/>
                </a:cubicBezTo>
                <a:cubicBezTo>
                  <a:pt x="183" y="0"/>
                  <a:pt x="236" y="53"/>
                  <a:pt x="236" y="117"/>
                </a:cubicBezTo>
                <a:cubicBezTo>
                  <a:pt x="236" y="144"/>
                  <a:pt x="227" y="169"/>
                  <a:pt x="211" y="189"/>
                </a:cubicBezTo>
                <a:close/>
                <a:moveTo>
                  <a:pt x="119" y="35"/>
                </a:moveTo>
                <a:cubicBezTo>
                  <a:pt x="73" y="35"/>
                  <a:pt x="36" y="72"/>
                  <a:pt x="36" y="117"/>
                </a:cubicBezTo>
                <a:cubicBezTo>
                  <a:pt x="36" y="162"/>
                  <a:pt x="73" y="199"/>
                  <a:pt x="119" y="199"/>
                </a:cubicBezTo>
                <a:cubicBezTo>
                  <a:pt x="164" y="199"/>
                  <a:pt x="201" y="162"/>
                  <a:pt x="201" y="117"/>
                </a:cubicBezTo>
                <a:cubicBezTo>
                  <a:pt x="201" y="72"/>
                  <a:pt x="164" y="35"/>
                  <a:pt x="119" y="35"/>
                </a:cubicBezTo>
                <a:close/>
                <a:moveTo>
                  <a:pt x="133" y="162"/>
                </a:moveTo>
                <a:cubicBezTo>
                  <a:pt x="105" y="162"/>
                  <a:pt x="105" y="162"/>
                  <a:pt x="105" y="162"/>
                </a:cubicBezTo>
                <a:cubicBezTo>
                  <a:pt x="105" y="131"/>
                  <a:pt x="105" y="131"/>
                  <a:pt x="105" y="131"/>
                </a:cubicBezTo>
                <a:cubicBezTo>
                  <a:pt x="75" y="131"/>
                  <a:pt x="75" y="131"/>
                  <a:pt x="75" y="131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105" y="104"/>
                  <a:pt x="105" y="104"/>
                  <a:pt x="105" y="104"/>
                </a:cubicBezTo>
                <a:cubicBezTo>
                  <a:pt x="105" y="74"/>
                  <a:pt x="105" y="74"/>
                  <a:pt x="105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3" y="104"/>
                  <a:pt x="133" y="104"/>
                  <a:pt x="133" y="104"/>
                </a:cubicBezTo>
                <a:cubicBezTo>
                  <a:pt x="163" y="104"/>
                  <a:pt x="163" y="104"/>
                  <a:pt x="163" y="104"/>
                </a:cubicBezTo>
                <a:cubicBezTo>
                  <a:pt x="163" y="131"/>
                  <a:pt x="163" y="131"/>
                  <a:pt x="163" y="131"/>
                </a:cubicBezTo>
                <a:cubicBezTo>
                  <a:pt x="133" y="131"/>
                  <a:pt x="133" y="131"/>
                  <a:pt x="133" y="131"/>
                </a:cubicBezTo>
                <a:cubicBezTo>
                  <a:pt x="133" y="162"/>
                  <a:pt x="133" y="162"/>
                  <a:pt x="133" y="1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4" name="Google Shape;6194;p25"/>
          <p:cNvSpPr/>
          <p:nvPr/>
        </p:nvSpPr>
        <p:spPr>
          <a:xfrm>
            <a:off x="7424737" y="2855913"/>
            <a:ext cx="185738" cy="296862"/>
          </a:xfrm>
          <a:custGeom>
            <a:rect b="b" l="l" r="r" t="t"/>
            <a:pathLst>
              <a:path extrusionOk="0" h="187" w="117">
                <a:moveTo>
                  <a:pt x="110" y="0"/>
                </a:moveTo>
                <a:lnTo>
                  <a:pt x="4" y="112"/>
                </a:lnTo>
                <a:lnTo>
                  <a:pt x="52" y="100"/>
                </a:lnTo>
                <a:lnTo>
                  <a:pt x="0" y="187"/>
                </a:lnTo>
                <a:lnTo>
                  <a:pt x="117" y="62"/>
                </a:lnTo>
                <a:lnTo>
                  <a:pt x="69" y="75"/>
                </a:lnTo>
                <a:lnTo>
                  <a:pt x="110" y="0"/>
                </a:lnTo>
                <a:lnTo>
                  <a:pt x="11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5" name="Google Shape;6195;p25"/>
          <p:cNvSpPr/>
          <p:nvPr/>
        </p:nvSpPr>
        <p:spPr>
          <a:xfrm>
            <a:off x="7875587" y="3306763"/>
            <a:ext cx="187325" cy="298450"/>
          </a:xfrm>
          <a:custGeom>
            <a:rect b="b" l="l" r="r" t="t"/>
            <a:pathLst>
              <a:path extrusionOk="0" h="358" w="224">
                <a:moveTo>
                  <a:pt x="202" y="358"/>
                </a:moveTo>
                <a:cubicBezTo>
                  <a:pt x="23" y="358"/>
                  <a:pt x="23" y="358"/>
                  <a:pt x="23" y="358"/>
                </a:cubicBezTo>
                <a:cubicBezTo>
                  <a:pt x="10" y="358"/>
                  <a:pt x="0" y="348"/>
                  <a:pt x="0" y="33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3" y="0"/>
                </a:cubicBezTo>
                <a:cubicBezTo>
                  <a:pt x="202" y="0"/>
                  <a:pt x="202" y="0"/>
                  <a:pt x="202" y="0"/>
                </a:cubicBezTo>
                <a:cubicBezTo>
                  <a:pt x="214" y="0"/>
                  <a:pt x="224" y="10"/>
                  <a:pt x="224" y="22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24" y="348"/>
                  <a:pt x="214" y="358"/>
                  <a:pt x="202" y="358"/>
                </a:cubicBezTo>
                <a:close/>
                <a:moveTo>
                  <a:pt x="112" y="329"/>
                </a:moveTo>
                <a:cubicBezTo>
                  <a:pt x="144" y="329"/>
                  <a:pt x="169" y="304"/>
                  <a:pt x="169" y="272"/>
                </a:cubicBezTo>
                <a:cubicBezTo>
                  <a:pt x="169" y="241"/>
                  <a:pt x="144" y="215"/>
                  <a:pt x="112" y="215"/>
                </a:cubicBezTo>
                <a:cubicBezTo>
                  <a:pt x="80" y="215"/>
                  <a:pt x="55" y="241"/>
                  <a:pt x="55" y="272"/>
                </a:cubicBezTo>
                <a:cubicBezTo>
                  <a:pt x="55" y="304"/>
                  <a:pt x="80" y="329"/>
                  <a:pt x="112" y="329"/>
                </a:cubicBezTo>
                <a:close/>
                <a:moveTo>
                  <a:pt x="202" y="34"/>
                </a:moveTo>
                <a:cubicBezTo>
                  <a:pt x="202" y="27"/>
                  <a:pt x="196" y="22"/>
                  <a:pt x="190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28" y="22"/>
                  <a:pt x="23" y="27"/>
                  <a:pt x="23" y="34"/>
                </a:cubicBezTo>
                <a:cubicBezTo>
                  <a:pt x="23" y="168"/>
                  <a:pt x="23" y="168"/>
                  <a:pt x="23" y="168"/>
                </a:cubicBezTo>
                <a:cubicBezTo>
                  <a:pt x="23" y="174"/>
                  <a:pt x="28" y="179"/>
                  <a:pt x="34" y="179"/>
                </a:cubicBezTo>
                <a:cubicBezTo>
                  <a:pt x="190" y="179"/>
                  <a:pt x="190" y="179"/>
                  <a:pt x="190" y="179"/>
                </a:cubicBezTo>
                <a:cubicBezTo>
                  <a:pt x="196" y="179"/>
                  <a:pt x="202" y="174"/>
                  <a:pt x="202" y="168"/>
                </a:cubicBezTo>
                <a:cubicBezTo>
                  <a:pt x="202" y="34"/>
                  <a:pt x="202" y="34"/>
                  <a:pt x="202" y="34"/>
                </a:cubicBezTo>
                <a:close/>
                <a:moveTo>
                  <a:pt x="112" y="258"/>
                </a:moveTo>
                <a:cubicBezTo>
                  <a:pt x="120" y="258"/>
                  <a:pt x="126" y="264"/>
                  <a:pt x="126" y="272"/>
                </a:cubicBezTo>
                <a:cubicBezTo>
                  <a:pt x="126" y="280"/>
                  <a:pt x="120" y="286"/>
                  <a:pt x="112" y="286"/>
                </a:cubicBezTo>
                <a:cubicBezTo>
                  <a:pt x="104" y="286"/>
                  <a:pt x="98" y="280"/>
                  <a:pt x="98" y="272"/>
                </a:cubicBezTo>
                <a:cubicBezTo>
                  <a:pt x="98" y="264"/>
                  <a:pt x="104" y="258"/>
                  <a:pt x="112" y="2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6" name="Google Shape;6196;p25"/>
          <p:cNvSpPr/>
          <p:nvPr/>
        </p:nvSpPr>
        <p:spPr>
          <a:xfrm>
            <a:off x="7369174" y="1477963"/>
            <a:ext cx="298450" cy="298450"/>
          </a:xfrm>
          <a:custGeom>
            <a:rect b="b" l="l" r="r" t="t"/>
            <a:pathLst>
              <a:path extrusionOk="0" h="357" w="358">
                <a:moveTo>
                  <a:pt x="179" y="357"/>
                </a:moveTo>
                <a:cubicBezTo>
                  <a:pt x="80" y="357"/>
                  <a:pt x="0" y="277"/>
                  <a:pt x="0" y="179"/>
                </a:cubicBezTo>
                <a:cubicBezTo>
                  <a:pt x="0" y="80"/>
                  <a:pt x="80" y="0"/>
                  <a:pt x="179" y="0"/>
                </a:cubicBezTo>
                <a:cubicBezTo>
                  <a:pt x="278" y="0"/>
                  <a:pt x="358" y="80"/>
                  <a:pt x="358" y="179"/>
                </a:cubicBezTo>
                <a:cubicBezTo>
                  <a:pt x="358" y="277"/>
                  <a:pt x="278" y="357"/>
                  <a:pt x="179" y="357"/>
                </a:cubicBezTo>
                <a:close/>
                <a:moveTo>
                  <a:pt x="179" y="78"/>
                </a:moveTo>
                <a:cubicBezTo>
                  <a:pt x="124" y="78"/>
                  <a:pt x="79" y="123"/>
                  <a:pt x="79" y="179"/>
                </a:cubicBezTo>
                <a:cubicBezTo>
                  <a:pt x="79" y="234"/>
                  <a:pt x="124" y="279"/>
                  <a:pt x="179" y="279"/>
                </a:cubicBezTo>
                <a:cubicBezTo>
                  <a:pt x="235" y="279"/>
                  <a:pt x="279" y="234"/>
                  <a:pt x="279" y="179"/>
                </a:cubicBezTo>
                <a:cubicBezTo>
                  <a:pt x="279" y="123"/>
                  <a:pt x="235" y="78"/>
                  <a:pt x="179" y="78"/>
                </a:cubicBezTo>
                <a:close/>
                <a:moveTo>
                  <a:pt x="220" y="256"/>
                </a:moveTo>
                <a:cubicBezTo>
                  <a:pt x="220" y="237"/>
                  <a:pt x="212" y="199"/>
                  <a:pt x="207" y="187"/>
                </a:cubicBezTo>
                <a:cubicBezTo>
                  <a:pt x="220" y="185"/>
                  <a:pt x="253" y="182"/>
                  <a:pt x="267" y="188"/>
                </a:cubicBezTo>
                <a:cubicBezTo>
                  <a:pt x="264" y="234"/>
                  <a:pt x="220" y="256"/>
                  <a:pt x="220" y="256"/>
                </a:cubicBezTo>
                <a:close/>
                <a:moveTo>
                  <a:pt x="204" y="176"/>
                </a:moveTo>
                <a:cubicBezTo>
                  <a:pt x="200" y="166"/>
                  <a:pt x="196" y="158"/>
                  <a:pt x="196" y="158"/>
                </a:cubicBezTo>
                <a:cubicBezTo>
                  <a:pt x="206" y="154"/>
                  <a:pt x="230" y="141"/>
                  <a:pt x="246" y="122"/>
                </a:cubicBezTo>
                <a:cubicBezTo>
                  <a:pt x="255" y="132"/>
                  <a:pt x="267" y="152"/>
                  <a:pt x="268" y="175"/>
                </a:cubicBezTo>
                <a:cubicBezTo>
                  <a:pt x="243" y="171"/>
                  <a:pt x="230" y="172"/>
                  <a:pt x="204" y="176"/>
                </a:cubicBezTo>
                <a:close/>
                <a:moveTo>
                  <a:pt x="190" y="147"/>
                </a:moveTo>
                <a:cubicBezTo>
                  <a:pt x="179" y="122"/>
                  <a:pt x="154" y="95"/>
                  <a:pt x="154" y="95"/>
                </a:cubicBezTo>
                <a:cubicBezTo>
                  <a:pt x="189" y="83"/>
                  <a:pt x="220" y="98"/>
                  <a:pt x="237" y="113"/>
                </a:cubicBezTo>
                <a:cubicBezTo>
                  <a:pt x="228" y="125"/>
                  <a:pt x="211" y="137"/>
                  <a:pt x="190" y="147"/>
                </a:cubicBezTo>
                <a:close/>
                <a:moveTo>
                  <a:pt x="95" y="154"/>
                </a:moveTo>
                <a:cubicBezTo>
                  <a:pt x="100" y="117"/>
                  <a:pt x="141" y="100"/>
                  <a:pt x="141" y="100"/>
                </a:cubicBezTo>
                <a:cubicBezTo>
                  <a:pt x="141" y="100"/>
                  <a:pt x="159" y="114"/>
                  <a:pt x="179" y="152"/>
                </a:cubicBezTo>
                <a:cubicBezTo>
                  <a:pt x="141" y="166"/>
                  <a:pt x="102" y="157"/>
                  <a:pt x="95" y="154"/>
                </a:cubicBezTo>
                <a:close/>
                <a:moveTo>
                  <a:pt x="184" y="163"/>
                </a:moveTo>
                <a:cubicBezTo>
                  <a:pt x="189" y="171"/>
                  <a:pt x="191" y="179"/>
                  <a:pt x="191" y="179"/>
                </a:cubicBezTo>
                <a:cubicBezTo>
                  <a:pt x="164" y="187"/>
                  <a:pt x="132" y="206"/>
                  <a:pt x="113" y="235"/>
                </a:cubicBezTo>
                <a:cubicBezTo>
                  <a:pt x="105" y="229"/>
                  <a:pt x="87" y="202"/>
                  <a:pt x="92" y="165"/>
                </a:cubicBezTo>
                <a:cubicBezTo>
                  <a:pt x="129" y="177"/>
                  <a:pt x="164" y="169"/>
                  <a:pt x="184" y="163"/>
                </a:cubicBezTo>
                <a:close/>
                <a:moveTo>
                  <a:pt x="196" y="190"/>
                </a:moveTo>
                <a:cubicBezTo>
                  <a:pt x="200" y="205"/>
                  <a:pt x="207" y="223"/>
                  <a:pt x="208" y="261"/>
                </a:cubicBezTo>
                <a:cubicBezTo>
                  <a:pt x="155" y="279"/>
                  <a:pt x="121" y="244"/>
                  <a:pt x="121" y="244"/>
                </a:cubicBezTo>
                <a:cubicBezTo>
                  <a:pt x="130" y="225"/>
                  <a:pt x="162" y="199"/>
                  <a:pt x="196" y="1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7" name="Google Shape;6197;p25"/>
          <p:cNvSpPr/>
          <p:nvPr/>
        </p:nvSpPr>
        <p:spPr>
          <a:xfrm>
            <a:off x="6915149" y="3797300"/>
            <a:ext cx="298450" cy="298450"/>
          </a:xfrm>
          <a:custGeom>
            <a:rect b="b" l="l" r="r" t="t"/>
            <a:pathLst>
              <a:path extrusionOk="0" h="358" w="358">
                <a:moveTo>
                  <a:pt x="179" y="358"/>
                </a:moveTo>
                <a:cubicBezTo>
                  <a:pt x="80" y="358"/>
                  <a:pt x="0" y="278"/>
                  <a:pt x="0" y="179"/>
                </a:cubicBezTo>
                <a:cubicBezTo>
                  <a:pt x="0" y="80"/>
                  <a:pt x="80" y="0"/>
                  <a:pt x="179" y="0"/>
                </a:cubicBezTo>
                <a:cubicBezTo>
                  <a:pt x="277" y="0"/>
                  <a:pt x="358" y="80"/>
                  <a:pt x="358" y="179"/>
                </a:cubicBezTo>
                <a:cubicBezTo>
                  <a:pt x="358" y="278"/>
                  <a:pt x="277" y="358"/>
                  <a:pt x="179" y="358"/>
                </a:cubicBezTo>
                <a:close/>
                <a:moveTo>
                  <a:pt x="253" y="40"/>
                </a:moveTo>
                <a:cubicBezTo>
                  <a:pt x="231" y="28"/>
                  <a:pt x="245" y="40"/>
                  <a:pt x="219" y="39"/>
                </a:cubicBezTo>
                <a:cubicBezTo>
                  <a:pt x="218" y="39"/>
                  <a:pt x="198" y="44"/>
                  <a:pt x="197" y="49"/>
                </a:cubicBezTo>
                <a:cubicBezTo>
                  <a:pt x="195" y="53"/>
                  <a:pt x="187" y="52"/>
                  <a:pt x="178" y="60"/>
                </a:cubicBezTo>
                <a:cubicBezTo>
                  <a:pt x="177" y="65"/>
                  <a:pt x="163" y="77"/>
                  <a:pt x="162" y="78"/>
                </a:cubicBezTo>
                <a:cubicBezTo>
                  <a:pt x="159" y="83"/>
                  <a:pt x="163" y="91"/>
                  <a:pt x="161" y="94"/>
                </a:cubicBezTo>
                <a:cubicBezTo>
                  <a:pt x="158" y="97"/>
                  <a:pt x="151" y="79"/>
                  <a:pt x="148" y="78"/>
                </a:cubicBezTo>
                <a:cubicBezTo>
                  <a:pt x="135" y="76"/>
                  <a:pt x="131" y="86"/>
                  <a:pt x="128" y="93"/>
                </a:cubicBezTo>
                <a:cubicBezTo>
                  <a:pt x="126" y="96"/>
                  <a:pt x="142" y="110"/>
                  <a:pt x="149" y="118"/>
                </a:cubicBezTo>
                <a:cubicBezTo>
                  <a:pt x="151" y="121"/>
                  <a:pt x="150" y="125"/>
                  <a:pt x="150" y="128"/>
                </a:cubicBezTo>
                <a:cubicBezTo>
                  <a:pt x="150" y="131"/>
                  <a:pt x="154" y="137"/>
                  <a:pt x="154" y="139"/>
                </a:cubicBezTo>
                <a:cubicBezTo>
                  <a:pt x="155" y="149"/>
                  <a:pt x="171" y="136"/>
                  <a:pt x="173" y="143"/>
                </a:cubicBezTo>
                <a:cubicBezTo>
                  <a:pt x="174" y="145"/>
                  <a:pt x="183" y="139"/>
                  <a:pt x="187" y="138"/>
                </a:cubicBezTo>
                <a:cubicBezTo>
                  <a:pt x="191" y="137"/>
                  <a:pt x="220" y="142"/>
                  <a:pt x="222" y="143"/>
                </a:cubicBezTo>
                <a:cubicBezTo>
                  <a:pt x="231" y="143"/>
                  <a:pt x="236" y="151"/>
                  <a:pt x="239" y="155"/>
                </a:cubicBezTo>
                <a:cubicBezTo>
                  <a:pt x="240" y="158"/>
                  <a:pt x="257" y="159"/>
                  <a:pt x="259" y="161"/>
                </a:cubicBezTo>
                <a:cubicBezTo>
                  <a:pt x="264" y="168"/>
                  <a:pt x="266" y="171"/>
                  <a:pt x="270" y="175"/>
                </a:cubicBezTo>
                <a:cubicBezTo>
                  <a:pt x="275" y="182"/>
                  <a:pt x="291" y="186"/>
                  <a:pt x="292" y="186"/>
                </a:cubicBezTo>
                <a:cubicBezTo>
                  <a:pt x="300" y="188"/>
                  <a:pt x="303" y="194"/>
                  <a:pt x="306" y="200"/>
                </a:cubicBezTo>
                <a:cubicBezTo>
                  <a:pt x="308" y="206"/>
                  <a:pt x="292" y="216"/>
                  <a:pt x="294" y="221"/>
                </a:cubicBezTo>
                <a:cubicBezTo>
                  <a:pt x="295" y="226"/>
                  <a:pt x="275" y="246"/>
                  <a:pt x="276" y="250"/>
                </a:cubicBezTo>
                <a:cubicBezTo>
                  <a:pt x="277" y="256"/>
                  <a:pt x="260" y="262"/>
                  <a:pt x="259" y="263"/>
                </a:cubicBezTo>
                <a:cubicBezTo>
                  <a:pt x="252" y="267"/>
                  <a:pt x="229" y="290"/>
                  <a:pt x="228" y="293"/>
                </a:cubicBezTo>
                <a:cubicBezTo>
                  <a:pt x="216" y="310"/>
                  <a:pt x="197" y="317"/>
                  <a:pt x="195" y="319"/>
                </a:cubicBezTo>
                <a:cubicBezTo>
                  <a:pt x="182" y="334"/>
                  <a:pt x="182" y="329"/>
                  <a:pt x="181" y="328"/>
                </a:cubicBezTo>
                <a:cubicBezTo>
                  <a:pt x="175" y="326"/>
                  <a:pt x="185" y="288"/>
                  <a:pt x="187" y="283"/>
                </a:cubicBezTo>
                <a:cubicBezTo>
                  <a:pt x="192" y="271"/>
                  <a:pt x="195" y="250"/>
                  <a:pt x="195" y="249"/>
                </a:cubicBezTo>
                <a:cubicBezTo>
                  <a:pt x="196" y="242"/>
                  <a:pt x="192" y="237"/>
                  <a:pt x="182" y="233"/>
                </a:cubicBezTo>
                <a:cubicBezTo>
                  <a:pt x="173" y="229"/>
                  <a:pt x="165" y="204"/>
                  <a:pt x="159" y="203"/>
                </a:cubicBezTo>
                <a:cubicBezTo>
                  <a:pt x="153" y="202"/>
                  <a:pt x="152" y="186"/>
                  <a:pt x="151" y="185"/>
                </a:cubicBezTo>
                <a:cubicBezTo>
                  <a:pt x="149" y="181"/>
                  <a:pt x="173" y="158"/>
                  <a:pt x="173" y="157"/>
                </a:cubicBezTo>
                <a:cubicBezTo>
                  <a:pt x="173" y="150"/>
                  <a:pt x="160" y="148"/>
                  <a:pt x="159" y="153"/>
                </a:cubicBezTo>
                <a:cubicBezTo>
                  <a:pt x="158" y="158"/>
                  <a:pt x="145" y="143"/>
                  <a:pt x="143" y="146"/>
                </a:cubicBezTo>
                <a:cubicBezTo>
                  <a:pt x="142" y="149"/>
                  <a:pt x="135" y="134"/>
                  <a:pt x="132" y="132"/>
                </a:cubicBezTo>
                <a:cubicBezTo>
                  <a:pt x="130" y="129"/>
                  <a:pt x="124" y="131"/>
                  <a:pt x="123" y="130"/>
                </a:cubicBezTo>
                <a:cubicBezTo>
                  <a:pt x="117" y="126"/>
                  <a:pt x="115" y="124"/>
                  <a:pt x="114" y="124"/>
                </a:cubicBezTo>
                <a:cubicBezTo>
                  <a:pt x="104" y="125"/>
                  <a:pt x="99" y="122"/>
                  <a:pt x="92" y="118"/>
                </a:cubicBezTo>
                <a:cubicBezTo>
                  <a:pt x="85" y="113"/>
                  <a:pt x="87" y="94"/>
                  <a:pt x="82" y="99"/>
                </a:cubicBezTo>
                <a:cubicBezTo>
                  <a:pt x="79" y="102"/>
                  <a:pt x="71" y="88"/>
                  <a:pt x="69" y="91"/>
                </a:cubicBezTo>
                <a:cubicBezTo>
                  <a:pt x="65" y="94"/>
                  <a:pt x="67" y="67"/>
                  <a:pt x="64" y="70"/>
                </a:cubicBezTo>
                <a:cubicBezTo>
                  <a:pt x="38" y="98"/>
                  <a:pt x="21" y="136"/>
                  <a:pt x="21" y="178"/>
                </a:cubicBezTo>
                <a:cubicBezTo>
                  <a:pt x="21" y="265"/>
                  <a:pt x="92" y="336"/>
                  <a:pt x="179" y="336"/>
                </a:cubicBezTo>
                <a:cubicBezTo>
                  <a:pt x="266" y="336"/>
                  <a:pt x="337" y="265"/>
                  <a:pt x="337" y="178"/>
                </a:cubicBezTo>
                <a:cubicBezTo>
                  <a:pt x="337" y="118"/>
                  <a:pt x="302" y="66"/>
                  <a:pt x="253" y="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8" name="Google Shape;6198;p25"/>
          <p:cNvSpPr/>
          <p:nvPr/>
        </p:nvSpPr>
        <p:spPr>
          <a:xfrm>
            <a:off x="7386637" y="3302000"/>
            <a:ext cx="249238" cy="323850"/>
          </a:xfrm>
          <a:custGeom>
            <a:rect b="b" l="l" r="r" t="t"/>
            <a:pathLst>
              <a:path extrusionOk="0" h="388" w="300">
                <a:moveTo>
                  <a:pt x="286" y="349"/>
                </a:moveTo>
                <a:cubicBezTo>
                  <a:pt x="205" y="388"/>
                  <a:pt x="102" y="350"/>
                  <a:pt x="51" y="260"/>
                </a:cubicBezTo>
                <a:cubicBezTo>
                  <a:pt x="0" y="170"/>
                  <a:pt x="18" y="60"/>
                  <a:pt x="95" y="8"/>
                </a:cubicBezTo>
                <a:cubicBezTo>
                  <a:pt x="108" y="0"/>
                  <a:pt x="118" y="18"/>
                  <a:pt x="106" y="25"/>
                </a:cubicBezTo>
                <a:cubicBezTo>
                  <a:pt x="46" y="67"/>
                  <a:pt x="18" y="164"/>
                  <a:pt x="68" y="252"/>
                </a:cubicBezTo>
                <a:cubicBezTo>
                  <a:pt x="117" y="339"/>
                  <a:pt x="210" y="361"/>
                  <a:pt x="276" y="331"/>
                </a:cubicBezTo>
                <a:cubicBezTo>
                  <a:pt x="295" y="323"/>
                  <a:pt x="300" y="341"/>
                  <a:pt x="286" y="349"/>
                </a:cubicBezTo>
                <a:close/>
                <a:moveTo>
                  <a:pt x="273" y="325"/>
                </a:moveTo>
                <a:cubicBezTo>
                  <a:pt x="221" y="350"/>
                  <a:pt x="167" y="331"/>
                  <a:pt x="144" y="319"/>
                </a:cubicBezTo>
                <a:cubicBezTo>
                  <a:pt x="134" y="316"/>
                  <a:pt x="136" y="310"/>
                  <a:pt x="138" y="305"/>
                </a:cubicBezTo>
                <a:cubicBezTo>
                  <a:pt x="153" y="275"/>
                  <a:pt x="192" y="202"/>
                  <a:pt x="202" y="182"/>
                </a:cubicBezTo>
                <a:cubicBezTo>
                  <a:pt x="203" y="179"/>
                  <a:pt x="205" y="178"/>
                  <a:pt x="207" y="182"/>
                </a:cubicBezTo>
                <a:cubicBezTo>
                  <a:pt x="216" y="197"/>
                  <a:pt x="244" y="246"/>
                  <a:pt x="281" y="311"/>
                </a:cubicBezTo>
                <a:cubicBezTo>
                  <a:pt x="284" y="317"/>
                  <a:pt x="283" y="322"/>
                  <a:pt x="273" y="325"/>
                </a:cubicBezTo>
                <a:close/>
                <a:moveTo>
                  <a:pt x="134" y="299"/>
                </a:moveTo>
                <a:cubicBezTo>
                  <a:pt x="132" y="305"/>
                  <a:pt x="128" y="309"/>
                  <a:pt x="120" y="303"/>
                </a:cubicBezTo>
                <a:cubicBezTo>
                  <a:pt x="69" y="264"/>
                  <a:pt x="53" y="205"/>
                  <a:pt x="50" y="178"/>
                </a:cubicBezTo>
                <a:cubicBezTo>
                  <a:pt x="49" y="172"/>
                  <a:pt x="50" y="167"/>
                  <a:pt x="60" y="167"/>
                </a:cubicBezTo>
                <a:cubicBezTo>
                  <a:pt x="95" y="169"/>
                  <a:pt x="174" y="172"/>
                  <a:pt x="194" y="173"/>
                </a:cubicBezTo>
                <a:cubicBezTo>
                  <a:pt x="198" y="173"/>
                  <a:pt x="199" y="175"/>
                  <a:pt x="197" y="178"/>
                </a:cubicBezTo>
                <a:cubicBezTo>
                  <a:pt x="190" y="192"/>
                  <a:pt x="168" y="238"/>
                  <a:pt x="134" y="299"/>
                </a:cubicBezTo>
                <a:close/>
                <a:moveTo>
                  <a:pt x="194" y="166"/>
                </a:moveTo>
                <a:cubicBezTo>
                  <a:pt x="179" y="166"/>
                  <a:pt x="128" y="165"/>
                  <a:pt x="57" y="160"/>
                </a:cubicBezTo>
                <a:cubicBezTo>
                  <a:pt x="51" y="160"/>
                  <a:pt x="48" y="157"/>
                  <a:pt x="48" y="150"/>
                </a:cubicBezTo>
                <a:cubicBezTo>
                  <a:pt x="50" y="96"/>
                  <a:pt x="76" y="60"/>
                  <a:pt x="97" y="40"/>
                </a:cubicBezTo>
                <a:cubicBezTo>
                  <a:pt x="113" y="25"/>
                  <a:pt x="122" y="32"/>
                  <a:pt x="132" y="49"/>
                </a:cubicBezTo>
                <a:cubicBezTo>
                  <a:pt x="153" y="87"/>
                  <a:pt x="188" y="148"/>
                  <a:pt x="196" y="163"/>
                </a:cubicBezTo>
                <a:cubicBezTo>
                  <a:pt x="197" y="164"/>
                  <a:pt x="197" y="167"/>
                  <a:pt x="194" y="16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9" name="Google Shape;6199;p25"/>
          <p:cNvSpPr/>
          <p:nvPr/>
        </p:nvSpPr>
        <p:spPr>
          <a:xfrm>
            <a:off x="8332787" y="2854325"/>
            <a:ext cx="207963" cy="298450"/>
          </a:xfrm>
          <a:custGeom>
            <a:rect b="b" l="l" r="r" t="t"/>
            <a:pathLst>
              <a:path extrusionOk="0" h="358" w="250">
                <a:moveTo>
                  <a:pt x="239" y="358"/>
                </a:moveTo>
                <a:cubicBezTo>
                  <a:pt x="207" y="358"/>
                  <a:pt x="207" y="358"/>
                  <a:pt x="207" y="358"/>
                </a:cubicBezTo>
                <a:cubicBezTo>
                  <a:pt x="39" y="358"/>
                  <a:pt x="39" y="358"/>
                  <a:pt x="39" y="358"/>
                </a:cubicBezTo>
                <a:cubicBezTo>
                  <a:pt x="10" y="358"/>
                  <a:pt x="10" y="358"/>
                  <a:pt x="10" y="358"/>
                </a:cubicBezTo>
                <a:cubicBezTo>
                  <a:pt x="4" y="358"/>
                  <a:pt x="0" y="353"/>
                  <a:pt x="0" y="347"/>
                </a:cubicBezTo>
                <a:cubicBezTo>
                  <a:pt x="0" y="298"/>
                  <a:pt x="0" y="298"/>
                  <a:pt x="0" y="298"/>
                </a:cubicBezTo>
                <a:cubicBezTo>
                  <a:pt x="0" y="292"/>
                  <a:pt x="4" y="287"/>
                  <a:pt x="10" y="287"/>
                </a:cubicBezTo>
                <a:cubicBezTo>
                  <a:pt x="34" y="287"/>
                  <a:pt x="34" y="287"/>
                  <a:pt x="34" y="287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88"/>
                  <a:pt x="40" y="83"/>
                  <a:pt x="46" y="83"/>
                </a:cubicBezTo>
                <a:cubicBezTo>
                  <a:pt x="63" y="83"/>
                  <a:pt x="63" y="83"/>
                  <a:pt x="63" y="83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48"/>
                  <a:pt x="68" y="43"/>
                  <a:pt x="74" y="43"/>
                </a:cubicBezTo>
                <a:cubicBezTo>
                  <a:pt x="172" y="43"/>
                  <a:pt x="172" y="43"/>
                  <a:pt x="172" y="43"/>
                </a:cubicBezTo>
                <a:cubicBezTo>
                  <a:pt x="178" y="43"/>
                  <a:pt x="183" y="48"/>
                  <a:pt x="183" y="54"/>
                </a:cubicBezTo>
                <a:cubicBezTo>
                  <a:pt x="183" y="83"/>
                  <a:pt x="183" y="83"/>
                  <a:pt x="183" y="83"/>
                </a:cubicBezTo>
                <a:cubicBezTo>
                  <a:pt x="201" y="83"/>
                  <a:pt x="201" y="83"/>
                  <a:pt x="201" y="83"/>
                </a:cubicBezTo>
                <a:cubicBezTo>
                  <a:pt x="207" y="83"/>
                  <a:pt x="212" y="88"/>
                  <a:pt x="212" y="94"/>
                </a:cubicBezTo>
                <a:cubicBezTo>
                  <a:pt x="212" y="287"/>
                  <a:pt x="212" y="287"/>
                  <a:pt x="212" y="287"/>
                </a:cubicBezTo>
                <a:cubicBezTo>
                  <a:pt x="239" y="287"/>
                  <a:pt x="239" y="287"/>
                  <a:pt x="239" y="287"/>
                </a:cubicBezTo>
                <a:cubicBezTo>
                  <a:pt x="245" y="287"/>
                  <a:pt x="250" y="292"/>
                  <a:pt x="250" y="298"/>
                </a:cubicBezTo>
                <a:cubicBezTo>
                  <a:pt x="250" y="347"/>
                  <a:pt x="250" y="347"/>
                  <a:pt x="250" y="347"/>
                </a:cubicBezTo>
                <a:cubicBezTo>
                  <a:pt x="250" y="353"/>
                  <a:pt x="245" y="358"/>
                  <a:pt x="239" y="358"/>
                </a:cubicBezTo>
                <a:close/>
                <a:moveTo>
                  <a:pt x="30" y="313"/>
                </a:moveTo>
                <a:cubicBezTo>
                  <a:pt x="30" y="310"/>
                  <a:pt x="28" y="307"/>
                  <a:pt x="25" y="307"/>
                </a:cubicBezTo>
                <a:cubicBezTo>
                  <a:pt x="18" y="307"/>
                  <a:pt x="18" y="307"/>
                  <a:pt x="18" y="307"/>
                </a:cubicBezTo>
                <a:cubicBezTo>
                  <a:pt x="14" y="307"/>
                  <a:pt x="12" y="310"/>
                  <a:pt x="12" y="313"/>
                </a:cubicBezTo>
                <a:cubicBezTo>
                  <a:pt x="12" y="320"/>
                  <a:pt x="12" y="320"/>
                  <a:pt x="12" y="320"/>
                </a:cubicBezTo>
                <a:cubicBezTo>
                  <a:pt x="12" y="323"/>
                  <a:pt x="14" y="325"/>
                  <a:pt x="18" y="325"/>
                </a:cubicBezTo>
                <a:cubicBezTo>
                  <a:pt x="25" y="325"/>
                  <a:pt x="25" y="325"/>
                  <a:pt x="25" y="325"/>
                </a:cubicBezTo>
                <a:cubicBezTo>
                  <a:pt x="28" y="325"/>
                  <a:pt x="30" y="323"/>
                  <a:pt x="30" y="320"/>
                </a:cubicBezTo>
                <a:cubicBezTo>
                  <a:pt x="30" y="313"/>
                  <a:pt x="30" y="313"/>
                  <a:pt x="30" y="313"/>
                </a:cubicBezTo>
                <a:close/>
                <a:moveTo>
                  <a:pt x="64" y="106"/>
                </a:moveTo>
                <a:cubicBezTo>
                  <a:pt x="64" y="103"/>
                  <a:pt x="62" y="100"/>
                  <a:pt x="59" y="100"/>
                </a:cubicBezTo>
                <a:cubicBezTo>
                  <a:pt x="51" y="100"/>
                  <a:pt x="51" y="100"/>
                  <a:pt x="51" y="100"/>
                </a:cubicBezTo>
                <a:cubicBezTo>
                  <a:pt x="48" y="100"/>
                  <a:pt x="46" y="103"/>
                  <a:pt x="46" y="106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6"/>
                  <a:pt x="48" y="119"/>
                  <a:pt x="51" y="119"/>
                </a:cubicBezTo>
                <a:cubicBezTo>
                  <a:pt x="59" y="119"/>
                  <a:pt x="59" y="119"/>
                  <a:pt x="59" y="119"/>
                </a:cubicBezTo>
                <a:cubicBezTo>
                  <a:pt x="62" y="119"/>
                  <a:pt x="64" y="116"/>
                  <a:pt x="64" y="113"/>
                </a:cubicBezTo>
                <a:cubicBezTo>
                  <a:pt x="64" y="106"/>
                  <a:pt x="64" y="106"/>
                  <a:pt x="64" y="106"/>
                </a:cubicBezTo>
                <a:close/>
                <a:moveTo>
                  <a:pt x="64" y="140"/>
                </a:moveTo>
                <a:cubicBezTo>
                  <a:pt x="64" y="137"/>
                  <a:pt x="62" y="134"/>
                  <a:pt x="59" y="134"/>
                </a:cubicBezTo>
                <a:cubicBezTo>
                  <a:pt x="51" y="134"/>
                  <a:pt x="51" y="134"/>
                  <a:pt x="51" y="134"/>
                </a:cubicBezTo>
                <a:cubicBezTo>
                  <a:pt x="48" y="134"/>
                  <a:pt x="46" y="137"/>
                  <a:pt x="46" y="140"/>
                </a:cubicBezTo>
                <a:cubicBezTo>
                  <a:pt x="46" y="147"/>
                  <a:pt x="46" y="147"/>
                  <a:pt x="46" y="147"/>
                </a:cubicBezTo>
                <a:cubicBezTo>
                  <a:pt x="46" y="150"/>
                  <a:pt x="48" y="153"/>
                  <a:pt x="51" y="153"/>
                </a:cubicBezTo>
                <a:cubicBezTo>
                  <a:pt x="59" y="153"/>
                  <a:pt x="59" y="153"/>
                  <a:pt x="59" y="153"/>
                </a:cubicBezTo>
                <a:cubicBezTo>
                  <a:pt x="62" y="153"/>
                  <a:pt x="64" y="150"/>
                  <a:pt x="64" y="147"/>
                </a:cubicBezTo>
                <a:cubicBezTo>
                  <a:pt x="64" y="140"/>
                  <a:pt x="64" y="140"/>
                  <a:pt x="64" y="140"/>
                </a:cubicBezTo>
                <a:close/>
                <a:moveTo>
                  <a:pt x="64" y="174"/>
                </a:moveTo>
                <a:cubicBezTo>
                  <a:pt x="64" y="171"/>
                  <a:pt x="62" y="169"/>
                  <a:pt x="59" y="169"/>
                </a:cubicBezTo>
                <a:cubicBezTo>
                  <a:pt x="51" y="169"/>
                  <a:pt x="51" y="169"/>
                  <a:pt x="51" y="169"/>
                </a:cubicBezTo>
                <a:cubicBezTo>
                  <a:pt x="48" y="169"/>
                  <a:pt x="46" y="171"/>
                  <a:pt x="46" y="174"/>
                </a:cubicBezTo>
                <a:cubicBezTo>
                  <a:pt x="46" y="181"/>
                  <a:pt x="46" y="181"/>
                  <a:pt x="46" y="181"/>
                </a:cubicBezTo>
                <a:cubicBezTo>
                  <a:pt x="46" y="184"/>
                  <a:pt x="48" y="187"/>
                  <a:pt x="51" y="187"/>
                </a:cubicBezTo>
                <a:cubicBezTo>
                  <a:pt x="59" y="187"/>
                  <a:pt x="59" y="187"/>
                  <a:pt x="59" y="187"/>
                </a:cubicBezTo>
                <a:cubicBezTo>
                  <a:pt x="62" y="187"/>
                  <a:pt x="64" y="184"/>
                  <a:pt x="64" y="181"/>
                </a:cubicBezTo>
                <a:cubicBezTo>
                  <a:pt x="64" y="174"/>
                  <a:pt x="64" y="174"/>
                  <a:pt x="64" y="174"/>
                </a:cubicBezTo>
                <a:close/>
                <a:moveTo>
                  <a:pt x="64" y="209"/>
                </a:moveTo>
                <a:cubicBezTo>
                  <a:pt x="64" y="205"/>
                  <a:pt x="62" y="203"/>
                  <a:pt x="59" y="203"/>
                </a:cubicBezTo>
                <a:cubicBezTo>
                  <a:pt x="51" y="203"/>
                  <a:pt x="51" y="203"/>
                  <a:pt x="51" y="203"/>
                </a:cubicBezTo>
                <a:cubicBezTo>
                  <a:pt x="48" y="203"/>
                  <a:pt x="46" y="205"/>
                  <a:pt x="46" y="209"/>
                </a:cubicBezTo>
                <a:cubicBezTo>
                  <a:pt x="46" y="216"/>
                  <a:pt x="46" y="216"/>
                  <a:pt x="46" y="216"/>
                </a:cubicBezTo>
                <a:cubicBezTo>
                  <a:pt x="46" y="219"/>
                  <a:pt x="48" y="221"/>
                  <a:pt x="51" y="221"/>
                </a:cubicBezTo>
                <a:cubicBezTo>
                  <a:pt x="59" y="221"/>
                  <a:pt x="59" y="221"/>
                  <a:pt x="59" y="221"/>
                </a:cubicBezTo>
                <a:cubicBezTo>
                  <a:pt x="62" y="221"/>
                  <a:pt x="64" y="219"/>
                  <a:pt x="64" y="216"/>
                </a:cubicBezTo>
                <a:cubicBezTo>
                  <a:pt x="64" y="209"/>
                  <a:pt x="64" y="209"/>
                  <a:pt x="64" y="209"/>
                </a:cubicBezTo>
                <a:close/>
                <a:moveTo>
                  <a:pt x="64" y="244"/>
                </a:moveTo>
                <a:cubicBezTo>
                  <a:pt x="64" y="241"/>
                  <a:pt x="62" y="238"/>
                  <a:pt x="59" y="238"/>
                </a:cubicBezTo>
                <a:cubicBezTo>
                  <a:pt x="51" y="238"/>
                  <a:pt x="51" y="238"/>
                  <a:pt x="51" y="238"/>
                </a:cubicBezTo>
                <a:cubicBezTo>
                  <a:pt x="48" y="238"/>
                  <a:pt x="46" y="241"/>
                  <a:pt x="46" y="244"/>
                </a:cubicBezTo>
                <a:cubicBezTo>
                  <a:pt x="46" y="251"/>
                  <a:pt x="46" y="251"/>
                  <a:pt x="46" y="251"/>
                </a:cubicBezTo>
                <a:cubicBezTo>
                  <a:pt x="46" y="254"/>
                  <a:pt x="48" y="257"/>
                  <a:pt x="51" y="257"/>
                </a:cubicBezTo>
                <a:cubicBezTo>
                  <a:pt x="59" y="257"/>
                  <a:pt x="59" y="257"/>
                  <a:pt x="59" y="257"/>
                </a:cubicBezTo>
                <a:cubicBezTo>
                  <a:pt x="62" y="257"/>
                  <a:pt x="64" y="254"/>
                  <a:pt x="64" y="251"/>
                </a:cubicBezTo>
                <a:cubicBezTo>
                  <a:pt x="64" y="244"/>
                  <a:pt x="64" y="244"/>
                  <a:pt x="64" y="244"/>
                </a:cubicBezTo>
                <a:close/>
                <a:moveTo>
                  <a:pt x="64" y="278"/>
                </a:moveTo>
                <a:cubicBezTo>
                  <a:pt x="64" y="275"/>
                  <a:pt x="62" y="273"/>
                  <a:pt x="59" y="273"/>
                </a:cubicBezTo>
                <a:cubicBezTo>
                  <a:pt x="51" y="273"/>
                  <a:pt x="51" y="273"/>
                  <a:pt x="51" y="273"/>
                </a:cubicBezTo>
                <a:cubicBezTo>
                  <a:pt x="48" y="273"/>
                  <a:pt x="46" y="275"/>
                  <a:pt x="46" y="278"/>
                </a:cubicBezTo>
                <a:cubicBezTo>
                  <a:pt x="46" y="285"/>
                  <a:pt x="46" y="285"/>
                  <a:pt x="46" y="285"/>
                </a:cubicBezTo>
                <a:cubicBezTo>
                  <a:pt x="46" y="289"/>
                  <a:pt x="48" y="291"/>
                  <a:pt x="51" y="291"/>
                </a:cubicBezTo>
                <a:cubicBezTo>
                  <a:pt x="59" y="291"/>
                  <a:pt x="59" y="291"/>
                  <a:pt x="59" y="291"/>
                </a:cubicBezTo>
                <a:cubicBezTo>
                  <a:pt x="62" y="291"/>
                  <a:pt x="64" y="289"/>
                  <a:pt x="64" y="285"/>
                </a:cubicBezTo>
                <a:cubicBezTo>
                  <a:pt x="64" y="278"/>
                  <a:pt x="64" y="278"/>
                  <a:pt x="64" y="278"/>
                </a:cubicBezTo>
                <a:close/>
                <a:moveTo>
                  <a:pt x="64" y="313"/>
                </a:moveTo>
                <a:cubicBezTo>
                  <a:pt x="64" y="310"/>
                  <a:pt x="62" y="307"/>
                  <a:pt x="59" y="307"/>
                </a:cubicBezTo>
                <a:cubicBezTo>
                  <a:pt x="51" y="307"/>
                  <a:pt x="51" y="307"/>
                  <a:pt x="51" y="307"/>
                </a:cubicBezTo>
                <a:cubicBezTo>
                  <a:pt x="48" y="307"/>
                  <a:pt x="46" y="310"/>
                  <a:pt x="46" y="313"/>
                </a:cubicBezTo>
                <a:cubicBezTo>
                  <a:pt x="46" y="320"/>
                  <a:pt x="46" y="320"/>
                  <a:pt x="46" y="320"/>
                </a:cubicBezTo>
                <a:cubicBezTo>
                  <a:pt x="46" y="323"/>
                  <a:pt x="48" y="325"/>
                  <a:pt x="51" y="325"/>
                </a:cubicBezTo>
                <a:cubicBezTo>
                  <a:pt x="59" y="325"/>
                  <a:pt x="59" y="325"/>
                  <a:pt x="59" y="325"/>
                </a:cubicBezTo>
                <a:cubicBezTo>
                  <a:pt x="62" y="325"/>
                  <a:pt x="64" y="323"/>
                  <a:pt x="64" y="320"/>
                </a:cubicBezTo>
                <a:cubicBezTo>
                  <a:pt x="64" y="313"/>
                  <a:pt x="64" y="313"/>
                  <a:pt x="64" y="313"/>
                </a:cubicBezTo>
                <a:close/>
                <a:moveTo>
                  <a:pt x="98" y="62"/>
                </a:moveTo>
                <a:cubicBezTo>
                  <a:pt x="98" y="58"/>
                  <a:pt x="96" y="56"/>
                  <a:pt x="93" y="56"/>
                </a:cubicBezTo>
                <a:cubicBezTo>
                  <a:pt x="86" y="56"/>
                  <a:pt x="86" y="56"/>
                  <a:pt x="86" y="56"/>
                </a:cubicBezTo>
                <a:cubicBezTo>
                  <a:pt x="82" y="56"/>
                  <a:pt x="80" y="58"/>
                  <a:pt x="80" y="62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72"/>
                  <a:pt x="82" y="74"/>
                  <a:pt x="86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96" y="74"/>
                  <a:pt x="98" y="72"/>
                  <a:pt x="98" y="69"/>
                </a:cubicBezTo>
                <a:cubicBezTo>
                  <a:pt x="98" y="62"/>
                  <a:pt x="98" y="62"/>
                  <a:pt x="98" y="62"/>
                </a:cubicBezTo>
                <a:close/>
                <a:moveTo>
                  <a:pt x="98" y="106"/>
                </a:moveTo>
                <a:cubicBezTo>
                  <a:pt x="98" y="103"/>
                  <a:pt x="96" y="100"/>
                  <a:pt x="93" y="100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2" y="100"/>
                  <a:pt x="80" y="103"/>
                  <a:pt x="80" y="106"/>
                </a:cubicBezTo>
                <a:cubicBezTo>
                  <a:pt x="80" y="113"/>
                  <a:pt x="80" y="113"/>
                  <a:pt x="80" y="113"/>
                </a:cubicBezTo>
                <a:cubicBezTo>
                  <a:pt x="80" y="116"/>
                  <a:pt x="82" y="119"/>
                  <a:pt x="86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6" y="119"/>
                  <a:pt x="98" y="116"/>
                  <a:pt x="98" y="113"/>
                </a:cubicBezTo>
                <a:cubicBezTo>
                  <a:pt x="98" y="106"/>
                  <a:pt x="98" y="106"/>
                  <a:pt x="98" y="106"/>
                </a:cubicBezTo>
                <a:close/>
                <a:moveTo>
                  <a:pt x="98" y="140"/>
                </a:moveTo>
                <a:cubicBezTo>
                  <a:pt x="98" y="137"/>
                  <a:pt x="96" y="134"/>
                  <a:pt x="93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2" y="134"/>
                  <a:pt x="80" y="137"/>
                  <a:pt x="80" y="140"/>
                </a:cubicBezTo>
                <a:cubicBezTo>
                  <a:pt x="80" y="147"/>
                  <a:pt x="80" y="147"/>
                  <a:pt x="80" y="147"/>
                </a:cubicBezTo>
                <a:cubicBezTo>
                  <a:pt x="80" y="150"/>
                  <a:pt x="82" y="153"/>
                  <a:pt x="86" y="153"/>
                </a:cubicBezTo>
                <a:cubicBezTo>
                  <a:pt x="93" y="153"/>
                  <a:pt x="93" y="153"/>
                  <a:pt x="93" y="153"/>
                </a:cubicBezTo>
                <a:cubicBezTo>
                  <a:pt x="96" y="153"/>
                  <a:pt x="98" y="150"/>
                  <a:pt x="98" y="147"/>
                </a:cubicBezTo>
                <a:cubicBezTo>
                  <a:pt x="98" y="140"/>
                  <a:pt x="98" y="140"/>
                  <a:pt x="98" y="140"/>
                </a:cubicBezTo>
                <a:close/>
                <a:moveTo>
                  <a:pt x="98" y="174"/>
                </a:moveTo>
                <a:cubicBezTo>
                  <a:pt x="98" y="171"/>
                  <a:pt x="96" y="169"/>
                  <a:pt x="93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2" y="169"/>
                  <a:pt x="80" y="171"/>
                  <a:pt x="80" y="174"/>
                </a:cubicBezTo>
                <a:cubicBezTo>
                  <a:pt x="80" y="181"/>
                  <a:pt x="80" y="181"/>
                  <a:pt x="80" y="181"/>
                </a:cubicBezTo>
                <a:cubicBezTo>
                  <a:pt x="80" y="184"/>
                  <a:pt x="82" y="187"/>
                  <a:pt x="86" y="187"/>
                </a:cubicBezTo>
                <a:cubicBezTo>
                  <a:pt x="93" y="187"/>
                  <a:pt x="93" y="187"/>
                  <a:pt x="93" y="187"/>
                </a:cubicBezTo>
                <a:cubicBezTo>
                  <a:pt x="96" y="187"/>
                  <a:pt x="98" y="184"/>
                  <a:pt x="98" y="181"/>
                </a:cubicBezTo>
                <a:cubicBezTo>
                  <a:pt x="98" y="174"/>
                  <a:pt x="98" y="174"/>
                  <a:pt x="98" y="174"/>
                </a:cubicBezTo>
                <a:close/>
                <a:moveTo>
                  <a:pt x="98" y="209"/>
                </a:moveTo>
                <a:cubicBezTo>
                  <a:pt x="98" y="205"/>
                  <a:pt x="96" y="203"/>
                  <a:pt x="93" y="203"/>
                </a:cubicBezTo>
                <a:cubicBezTo>
                  <a:pt x="86" y="203"/>
                  <a:pt x="86" y="203"/>
                  <a:pt x="86" y="203"/>
                </a:cubicBezTo>
                <a:cubicBezTo>
                  <a:pt x="82" y="203"/>
                  <a:pt x="80" y="205"/>
                  <a:pt x="80" y="209"/>
                </a:cubicBezTo>
                <a:cubicBezTo>
                  <a:pt x="80" y="216"/>
                  <a:pt x="80" y="216"/>
                  <a:pt x="80" y="216"/>
                </a:cubicBezTo>
                <a:cubicBezTo>
                  <a:pt x="80" y="219"/>
                  <a:pt x="82" y="221"/>
                  <a:pt x="86" y="221"/>
                </a:cubicBezTo>
                <a:cubicBezTo>
                  <a:pt x="93" y="221"/>
                  <a:pt x="93" y="221"/>
                  <a:pt x="93" y="221"/>
                </a:cubicBezTo>
                <a:cubicBezTo>
                  <a:pt x="96" y="221"/>
                  <a:pt x="98" y="219"/>
                  <a:pt x="98" y="216"/>
                </a:cubicBezTo>
                <a:cubicBezTo>
                  <a:pt x="98" y="209"/>
                  <a:pt x="98" y="209"/>
                  <a:pt x="98" y="209"/>
                </a:cubicBezTo>
                <a:close/>
                <a:moveTo>
                  <a:pt x="98" y="244"/>
                </a:moveTo>
                <a:cubicBezTo>
                  <a:pt x="98" y="241"/>
                  <a:pt x="96" y="238"/>
                  <a:pt x="93" y="238"/>
                </a:cubicBezTo>
                <a:cubicBezTo>
                  <a:pt x="86" y="238"/>
                  <a:pt x="86" y="238"/>
                  <a:pt x="86" y="238"/>
                </a:cubicBezTo>
                <a:cubicBezTo>
                  <a:pt x="82" y="238"/>
                  <a:pt x="80" y="241"/>
                  <a:pt x="80" y="244"/>
                </a:cubicBezTo>
                <a:cubicBezTo>
                  <a:pt x="80" y="251"/>
                  <a:pt x="80" y="251"/>
                  <a:pt x="80" y="251"/>
                </a:cubicBezTo>
                <a:cubicBezTo>
                  <a:pt x="80" y="254"/>
                  <a:pt x="82" y="257"/>
                  <a:pt x="86" y="257"/>
                </a:cubicBezTo>
                <a:cubicBezTo>
                  <a:pt x="93" y="257"/>
                  <a:pt x="93" y="257"/>
                  <a:pt x="93" y="257"/>
                </a:cubicBezTo>
                <a:cubicBezTo>
                  <a:pt x="96" y="257"/>
                  <a:pt x="98" y="254"/>
                  <a:pt x="98" y="251"/>
                </a:cubicBezTo>
                <a:cubicBezTo>
                  <a:pt x="98" y="244"/>
                  <a:pt x="98" y="244"/>
                  <a:pt x="98" y="244"/>
                </a:cubicBezTo>
                <a:close/>
                <a:moveTo>
                  <a:pt x="98" y="278"/>
                </a:moveTo>
                <a:cubicBezTo>
                  <a:pt x="98" y="275"/>
                  <a:pt x="96" y="273"/>
                  <a:pt x="93" y="273"/>
                </a:cubicBezTo>
                <a:cubicBezTo>
                  <a:pt x="86" y="273"/>
                  <a:pt x="86" y="273"/>
                  <a:pt x="86" y="273"/>
                </a:cubicBezTo>
                <a:cubicBezTo>
                  <a:pt x="82" y="273"/>
                  <a:pt x="80" y="275"/>
                  <a:pt x="80" y="278"/>
                </a:cubicBezTo>
                <a:cubicBezTo>
                  <a:pt x="80" y="285"/>
                  <a:pt x="80" y="285"/>
                  <a:pt x="80" y="285"/>
                </a:cubicBezTo>
                <a:cubicBezTo>
                  <a:pt x="80" y="289"/>
                  <a:pt x="82" y="291"/>
                  <a:pt x="86" y="291"/>
                </a:cubicBezTo>
                <a:cubicBezTo>
                  <a:pt x="93" y="291"/>
                  <a:pt x="93" y="291"/>
                  <a:pt x="93" y="291"/>
                </a:cubicBezTo>
                <a:cubicBezTo>
                  <a:pt x="96" y="291"/>
                  <a:pt x="98" y="289"/>
                  <a:pt x="98" y="285"/>
                </a:cubicBezTo>
                <a:cubicBezTo>
                  <a:pt x="98" y="278"/>
                  <a:pt x="98" y="278"/>
                  <a:pt x="98" y="278"/>
                </a:cubicBezTo>
                <a:close/>
                <a:moveTo>
                  <a:pt x="98" y="313"/>
                </a:moveTo>
                <a:cubicBezTo>
                  <a:pt x="98" y="310"/>
                  <a:pt x="96" y="307"/>
                  <a:pt x="93" y="307"/>
                </a:cubicBezTo>
                <a:cubicBezTo>
                  <a:pt x="86" y="307"/>
                  <a:pt x="86" y="307"/>
                  <a:pt x="86" y="307"/>
                </a:cubicBezTo>
                <a:cubicBezTo>
                  <a:pt x="82" y="307"/>
                  <a:pt x="80" y="310"/>
                  <a:pt x="80" y="313"/>
                </a:cubicBezTo>
                <a:cubicBezTo>
                  <a:pt x="80" y="320"/>
                  <a:pt x="80" y="320"/>
                  <a:pt x="80" y="320"/>
                </a:cubicBezTo>
                <a:cubicBezTo>
                  <a:pt x="80" y="323"/>
                  <a:pt x="82" y="325"/>
                  <a:pt x="86" y="325"/>
                </a:cubicBezTo>
                <a:cubicBezTo>
                  <a:pt x="93" y="325"/>
                  <a:pt x="93" y="325"/>
                  <a:pt x="93" y="325"/>
                </a:cubicBezTo>
                <a:cubicBezTo>
                  <a:pt x="96" y="325"/>
                  <a:pt x="98" y="323"/>
                  <a:pt x="98" y="320"/>
                </a:cubicBezTo>
                <a:cubicBezTo>
                  <a:pt x="98" y="313"/>
                  <a:pt x="98" y="313"/>
                  <a:pt x="98" y="313"/>
                </a:cubicBezTo>
                <a:close/>
                <a:moveTo>
                  <a:pt x="132" y="62"/>
                </a:moveTo>
                <a:cubicBezTo>
                  <a:pt x="132" y="58"/>
                  <a:pt x="130" y="56"/>
                  <a:pt x="127" y="56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6" y="56"/>
                  <a:pt x="114" y="58"/>
                  <a:pt x="114" y="62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4" y="72"/>
                  <a:pt x="116" y="74"/>
                  <a:pt x="120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30" y="74"/>
                  <a:pt x="132" y="72"/>
                  <a:pt x="132" y="69"/>
                </a:cubicBezTo>
                <a:cubicBezTo>
                  <a:pt x="132" y="62"/>
                  <a:pt x="132" y="62"/>
                  <a:pt x="132" y="62"/>
                </a:cubicBezTo>
                <a:close/>
                <a:moveTo>
                  <a:pt x="132" y="106"/>
                </a:moveTo>
                <a:cubicBezTo>
                  <a:pt x="132" y="103"/>
                  <a:pt x="130" y="100"/>
                  <a:pt x="127" y="100"/>
                </a:cubicBezTo>
                <a:cubicBezTo>
                  <a:pt x="120" y="100"/>
                  <a:pt x="120" y="100"/>
                  <a:pt x="120" y="100"/>
                </a:cubicBezTo>
                <a:cubicBezTo>
                  <a:pt x="116" y="100"/>
                  <a:pt x="114" y="103"/>
                  <a:pt x="114" y="106"/>
                </a:cubicBezTo>
                <a:cubicBezTo>
                  <a:pt x="114" y="113"/>
                  <a:pt x="114" y="113"/>
                  <a:pt x="114" y="113"/>
                </a:cubicBezTo>
                <a:cubicBezTo>
                  <a:pt x="114" y="116"/>
                  <a:pt x="116" y="119"/>
                  <a:pt x="120" y="119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30" y="119"/>
                  <a:pt x="132" y="116"/>
                  <a:pt x="132" y="113"/>
                </a:cubicBezTo>
                <a:cubicBezTo>
                  <a:pt x="132" y="106"/>
                  <a:pt x="132" y="106"/>
                  <a:pt x="132" y="106"/>
                </a:cubicBezTo>
                <a:close/>
                <a:moveTo>
                  <a:pt x="132" y="140"/>
                </a:moveTo>
                <a:cubicBezTo>
                  <a:pt x="132" y="137"/>
                  <a:pt x="130" y="134"/>
                  <a:pt x="127" y="134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16" y="134"/>
                  <a:pt x="114" y="137"/>
                  <a:pt x="114" y="140"/>
                </a:cubicBezTo>
                <a:cubicBezTo>
                  <a:pt x="114" y="147"/>
                  <a:pt x="114" y="147"/>
                  <a:pt x="114" y="147"/>
                </a:cubicBezTo>
                <a:cubicBezTo>
                  <a:pt x="114" y="150"/>
                  <a:pt x="116" y="153"/>
                  <a:pt x="120" y="153"/>
                </a:cubicBezTo>
                <a:cubicBezTo>
                  <a:pt x="127" y="153"/>
                  <a:pt x="127" y="153"/>
                  <a:pt x="127" y="153"/>
                </a:cubicBezTo>
                <a:cubicBezTo>
                  <a:pt x="130" y="153"/>
                  <a:pt x="132" y="150"/>
                  <a:pt x="132" y="147"/>
                </a:cubicBezTo>
                <a:cubicBezTo>
                  <a:pt x="132" y="140"/>
                  <a:pt x="132" y="140"/>
                  <a:pt x="132" y="140"/>
                </a:cubicBezTo>
                <a:close/>
                <a:moveTo>
                  <a:pt x="132" y="174"/>
                </a:moveTo>
                <a:cubicBezTo>
                  <a:pt x="132" y="171"/>
                  <a:pt x="130" y="169"/>
                  <a:pt x="127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16" y="169"/>
                  <a:pt x="114" y="171"/>
                  <a:pt x="114" y="174"/>
                </a:cubicBezTo>
                <a:cubicBezTo>
                  <a:pt x="114" y="181"/>
                  <a:pt x="114" y="181"/>
                  <a:pt x="114" y="181"/>
                </a:cubicBezTo>
                <a:cubicBezTo>
                  <a:pt x="114" y="184"/>
                  <a:pt x="116" y="187"/>
                  <a:pt x="120" y="187"/>
                </a:cubicBezTo>
                <a:cubicBezTo>
                  <a:pt x="127" y="187"/>
                  <a:pt x="127" y="187"/>
                  <a:pt x="127" y="187"/>
                </a:cubicBezTo>
                <a:cubicBezTo>
                  <a:pt x="130" y="187"/>
                  <a:pt x="132" y="184"/>
                  <a:pt x="132" y="181"/>
                </a:cubicBezTo>
                <a:cubicBezTo>
                  <a:pt x="132" y="174"/>
                  <a:pt x="132" y="174"/>
                  <a:pt x="132" y="174"/>
                </a:cubicBezTo>
                <a:close/>
                <a:moveTo>
                  <a:pt x="132" y="209"/>
                </a:moveTo>
                <a:cubicBezTo>
                  <a:pt x="132" y="205"/>
                  <a:pt x="130" y="203"/>
                  <a:pt x="127" y="203"/>
                </a:cubicBezTo>
                <a:cubicBezTo>
                  <a:pt x="120" y="203"/>
                  <a:pt x="120" y="203"/>
                  <a:pt x="120" y="203"/>
                </a:cubicBezTo>
                <a:cubicBezTo>
                  <a:pt x="116" y="203"/>
                  <a:pt x="114" y="205"/>
                  <a:pt x="114" y="209"/>
                </a:cubicBezTo>
                <a:cubicBezTo>
                  <a:pt x="114" y="216"/>
                  <a:pt x="114" y="216"/>
                  <a:pt x="114" y="216"/>
                </a:cubicBezTo>
                <a:cubicBezTo>
                  <a:pt x="114" y="219"/>
                  <a:pt x="116" y="221"/>
                  <a:pt x="120" y="221"/>
                </a:cubicBezTo>
                <a:cubicBezTo>
                  <a:pt x="127" y="221"/>
                  <a:pt x="127" y="221"/>
                  <a:pt x="127" y="221"/>
                </a:cubicBezTo>
                <a:cubicBezTo>
                  <a:pt x="130" y="221"/>
                  <a:pt x="132" y="219"/>
                  <a:pt x="132" y="216"/>
                </a:cubicBezTo>
                <a:cubicBezTo>
                  <a:pt x="132" y="209"/>
                  <a:pt x="132" y="209"/>
                  <a:pt x="132" y="209"/>
                </a:cubicBezTo>
                <a:close/>
                <a:moveTo>
                  <a:pt x="132" y="244"/>
                </a:moveTo>
                <a:cubicBezTo>
                  <a:pt x="132" y="241"/>
                  <a:pt x="130" y="238"/>
                  <a:pt x="127" y="238"/>
                </a:cubicBezTo>
                <a:cubicBezTo>
                  <a:pt x="120" y="238"/>
                  <a:pt x="120" y="238"/>
                  <a:pt x="120" y="238"/>
                </a:cubicBezTo>
                <a:cubicBezTo>
                  <a:pt x="116" y="238"/>
                  <a:pt x="114" y="241"/>
                  <a:pt x="114" y="244"/>
                </a:cubicBezTo>
                <a:cubicBezTo>
                  <a:pt x="114" y="251"/>
                  <a:pt x="114" y="251"/>
                  <a:pt x="114" y="251"/>
                </a:cubicBezTo>
                <a:cubicBezTo>
                  <a:pt x="114" y="254"/>
                  <a:pt x="116" y="257"/>
                  <a:pt x="120" y="257"/>
                </a:cubicBezTo>
                <a:cubicBezTo>
                  <a:pt x="127" y="257"/>
                  <a:pt x="127" y="257"/>
                  <a:pt x="127" y="257"/>
                </a:cubicBezTo>
                <a:cubicBezTo>
                  <a:pt x="130" y="257"/>
                  <a:pt x="132" y="254"/>
                  <a:pt x="132" y="251"/>
                </a:cubicBezTo>
                <a:cubicBezTo>
                  <a:pt x="132" y="244"/>
                  <a:pt x="132" y="244"/>
                  <a:pt x="132" y="244"/>
                </a:cubicBezTo>
                <a:close/>
                <a:moveTo>
                  <a:pt x="132" y="278"/>
                </a:moveTo>
                <a:cubicBezTo>
                  <a:pt x="132" y="275"/>
                  <a:pt x="130" y="273"/>
                  <a:pt x="127" y="273"/>
                </a:cubicBezTo>
                <a:cubicBezTo>
                  <a:pt x="120" y="273"/>
                  <a:pt x="120" y="273"/>
                  <a:pt x="120" y="273"/>
                </a:cubicBezTo>
                <a:cubicBezTo>
                  <a:pt x="116" y="273"/>
                  <a:pt x="114" y="275"/>
                  <a:pt x="114" y="278"/>
                </a:cubicBezTo>
                <a:cubicBezTo>
                  <a:pt x="114" y="285"/>
                  <a:pt x="114" y="285"/>
                  <a:pt x="114" y="285"/>
                </a:cubicBezTo>
                <a:cubicBezTo>
                  <a:pt x="114" y="289"/>
                  <a:pt x="116" y="291"/>
                  <a:pt x="120" y="291"/>
                </a:cubicBezTo>
                <a:cubicBezTo>
                  <a:pt x="127" y="291"/>
                  <a:pt x="127" y="291"/>
                  <a:pt x="127" y="291"/>
                </a:cubicBezTo>
                <a:cubicBezTo>
                  <a:pt x="130" y="291"/>
                  <a:pt x="132" y="289"/>
                  <a:pt x="132" y="285"/>
                </a:cubicBezTo>
                <a:cubicBezTo>
                  <a:pt x="132" y="278"/>
                  <a:pt x="132" y="278"/>
                  <a:pt x="132" y="278"/>
                </a:cubicBezTo>
                <a:close/>
                <a:moveTo>
                  <a:pt x="132" y="313"/>
                </a:moveTo>
                <a:cubicBezTo>
                  <a:pt x="132" y="310"/>
                  <a:pt x="130" y="307"/>
                  <a:pt x="127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16" y="307"/>
                  <a:pt x="114" y="310"/>
                  <a:pt x="114" y="313"/>
                </a:cubicBezTo>
                <a:cubicBezTo>
                  <a:pt x="114" y="320"/>
                  <a:pt x="114" y="320"/>
                  <a:pt x="114" y="320"/>
                </a:cubicBezTo>
                <a:cubicBezTo>
                  <a:pt x="114" y="323"/>
                  <a:pt x="116" y="325"/>
                  <a:pt x="120" y="325"/>
                </a:cubicBezTo>
                <a:cubicBezTo>
                  <a:pt x="127" y="325"/>
                  <a:pt x="127" y="325"/>
                  <a:pt x="127" y="325"/>
                </a:cubicBezTo>
                <a:cubicBezTo>
                  <a:pt x="130" y="325"/>
                  <a:pt x="132" y="323"/>
                  <a:pt x="132" y="320"/>
                </a:cubicBezTo>
                <a:cubicBezTo>
                  <a:pt x="132" y="313"/>
                  <a:pt x="132" y="313"/>
                  <a:pt x="132" y="313"/>
                </a:cubicBezTo>
                <a:close/>
                <a:moveTo>
                  <a:pt x="166" y="62"/>
                </a:moveTo>
                <a:cubicBezTo>
                  <a:pt x="166" y="58"/>
                  <a:pt x="164" y="56"/>
                  <a:pt x="161" y="56"/>
                </a:cubicBezTo>
                <a:cubicBezTo>
                  <a:pt x="154" y="56"/>
                  <a:pt x="154" y="56"/>
                  <a:pt x="154" y="56"/>
                </a:cubicBezTo>
                <a:cubicBezTo>
                  <a:pt x="150" y="56"/>
                  <a:pt x="148" y="58"/>
                  <a:pt x="148" y="62"/>
                </a:cubicBezTo>
                <a:cubicBezTo>
                  <a:pt x="148" y="69"/>
                  <a:pt x="148" y="69"/>
                  <a:pt x="148" y="69"/>
                </a:cubicBezTo>
                <a:cubicBezTo>
                  <a:pt x="148" y="72"/>
                  <a:pt x="150" y="74"/>
                  <a:pt x="154" y="74"/>
                </a:cubicBezTo>
                <a:cubicBezTo>
                  <a:pt x="161" y="74"/>
                  <a:pt x="161" y="74"/>
                  <a:pt x="161" y="74"/>
                </a:cubicBezTo>
                <a:cubicBezTo>
                  <a:pt x="164" y="74"/>
                  <a:pt x="166" y="72"/>
                  <a:pt x="166" y="69"/>
                </a:cubicBezTo>
                <a:cubicBezTo>
                  <a:pt x="166" y="62"/>
                  <a:pt x="166" y="62"/>
                  <a:pt x="166" y="62"/>
                </a:cubicBezTo>
                <a:close/>
                <a:moveTo>
                  <a:pt x="166" y="106"/>
                </a:moveTo>
                <a:cubicBezTo>
                  <a:pt x="166" y="103"/>
                  <a:pt x="164" y="100"/>
                  <a:pt x="161" y="100"/>
                </a:cubicBezTo>
                <a:cubicBezTo>
                  <a:pt x="154" y="100"/>
                  <a:pt x="154" y="100"/>
                  <a:pt x="154" y="100"/>
                </a:cubicBezTo>
                <a:cubicBezTo>
                  <a:pt x="150" y="100"/>
                  <a:pt x="148" y="103"/>
                  <a:pt x="148" y="106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48" y="116"/>
                  <a:pt x="150" y="119"/>
                  <a:pt x="154" y="119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4" y="119"/>
                  <a:pt x="166" y="116"/>
                  <a:pt x="166" y="113"/>
                </a:cubicBezTo>
                <a:cubicBezTo>
                  <a:pt x="166" y="106"/>
                  <a:pt x="166" y="106"/>
                  <a:pt x="166" y="106"/>
                </a:cubicBezTo>
                <a:close/>
                <a:moveTo>
                  <a:pt x="166" y="140"/>
                </a:moveTo>
                <a:cubicBezTo>
                  <a:pt x="166" y="137"/>
                  <a:pt x="164" y="134"/>
                  <a:pt x="161" y="134"/>
                </a:cubicBezTo>
                <a:cubicBezTo>
                  <a:pt x="154" y="134"/>
                  <a:pt x="154" y="134"/>
                  <a:pt x="154" y="134"/>
                </a:cubicBezTo>
                <a:cubicBezTo>
                  <a:pt x="150" y="134"/>
                  <a:pt x="148" y="137"/>
                  <a:pt x="148" y="140"/>
                </a:cubicBezTo>
                <a:cubicBezTo>
                  <a:pt x="148" y="147"/>
                  <a:pt x="148" y="147"/>
                  <a:pt x="148" y="147"/>
                </a:cubicBezTo>
                <a:cubicBezTo>
                  <a:pt x="148" y="150"/>
                  <a:pt x="150" y="153"/>
                  <a:pt x="154" y="153"/>
                </a:cubicBezTo>
                <a:cubicBezTo>
                  <a:pt x="161" y="153"/>
                  <a:pt x="161" y="153"/>
                  <a:pt x="161" y="153"/>
                </a:cubicBezTo>
                <a:cubicBezTo>
                  <a:pt x="164" y="153"/>
                  <a:pt x="166" y="150"/>
                  <a:pt x="166" y="147"/>
                </a:cubicBezTo>
                <a:cubicBezTo>
                  <a:pt x="166" y="140"/>
                  <a:pt x="166" y="140"/>
                  <a:pt x="166" y="140"/>
                </a:cubicBezTo>
                <a:close/>
                <a:moveTo>
                  <a:pt x="166" y="174"/>
                </a:moveTo>
                <a:cubicBezTo>
                  <a:pt x="166" y="171"/>
                  <a:pt x="164" y="169"/>
                  <a:pt x="161" y="169"/>
                </a:cubicBezTo>
                <a:cubicBezTo>
                  <a:pt x="154" y="169"/>
                  <a:pt x="154" y="169"/>
                  <a:pt x="154" y="169"/>
                </a:cubicBezTo>
                <a:cubicBezTo>
                  <a:pt x="150" y="169"/>
                  <a:pt x="148" y="171"/>
                  <a:pt x="148" y="174"/>
                </a:cubicBezTo>
                <a:cubicBezTo>
                  <a:pt x="148" y="181"/>
                  <a:pt x="148" y="181"/>
                  <a:pt x="148" y="181"/>
                </a:cubicBezTo>
                <a:cubicBezTo>
                  <a:pt x="148" y="184"/>
                  <a:pt x="150" y="187"/>
                  <a:pt x="154" y="187"/>
                </a:cubicBezTo>
                <a:cubicBezTo>
                  <a:pt x="161" y="187"/>
                  <a:pt x="161" y="187"/>
                  <a:pt x="161" y="187"/>
                </a:cubicBezTo>
                <a:cubicBezTo>
                  <a:pt x="164" y="187"/>
                  <a:pt x="166" y="184"/>
                  <a:pt x="166" y="181"/>
                </a:cubicBezTo>
                <a:cubicBezTo>
                  <a:pt x="166" y="174"/>
                  <a:pt x="166" y="174"/>
                  <a:pt x="166" y="174"/>
                </a:cubicBezTo>
                <a:close/>
                <a:moveTo>
                  <a:pt x="166" y="209"/>
                </a:moveTo>
                <a:cubicBezTo>
                  <a:pt x="166" y="205"/>
                  <a:pt x="164" y="203"/>
                  <a:pt x="161" y="203"/>
                </a:cubicBezTo>
                <a:cubicBezTo>
                  <a:pt x="154" y="203"/>
                  <a:pt x="154" y="203"/>
                  <a:pt x="154" y="203"/>
                </a:cubicBezTo>
                <a:cubicBezTo>
                  <a:pt x="150" y="203"/>
                  <a:pt x="148" y="205"/>
                  <a:pt x="148" y="209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8" y="219"/>
                  <a:pt x="150" y="221"/>
                  <a:pt x="154" y="221"/>
                </a:cubicBezTo>
                <a:cubicBezTo>
                  <a:pt x="161" y="221"/>
                  <a:pt x="161" y="221"/>
                  <a:pt x="161" y="221"/>
                </a:cubicBezTo>
                <a:cubicBezTo>
                  <a:pt x="164" y="221"/>
                  <a:pt x="166" y="219"/>
                  <a:pt x="166" y="216"/>
                </a:cubicBezTo>
                <a:cubicBezTo>
                  <a:pt x="166" y="209"/>
                  <a:pt x="166" y="209"/>
                  <a:pt x="166" y="209"/>
                </a:cubicBezTo>
                <a:close/>
                <a:moveTo>
                  <a:pt x="166" y="244"/>
                </a:moveTo>
                <a:cubicBezTo>
                  <a:pt x="166" y="241"/>
                  <a:pt x="164" y="238"/>
                  <a:pt x="161" y="238"/>
                </a:cubicBezTo>
                <a:cubicBezTo>
                  <a:pt x="154" y="238"/>
                  <a:pt x="154" y="238"/>
                  <a:pt x="154" y="238"/>
                </a:cubicBezTo>
                <a:cubicBezTo>
                  <a:pt x="150" y="238"/>
                  <a:pt x="148" y="241"/>
                  <a:pt x="148" y="244"/>
                </a:cubicBezTo>
                <a:cubicBezTo>
                  <a:pt x="148" y="251"/>
                  <a:pt x="148" y="251"/>
                  <a:pt x="148" y="251"/>
                </a:cubicBezTo>
                <a:cubicBezTo>
                  <a:pt x="148" y="254"/>
                  <a:pt x="150" y="257"/>
                  <a:pt x="154" y="257"/>
                </a:cubicBezTo>
                <a:cubicBezTo>
                  <a:pt x="161" y="257"/>
                  <a:pt x="161" y="257"/>
                  <a:pt x="161" y="257"/>
                </a:cubicBezTo>
                <a:cubicBezTo>
                  <a:pt x="164" y="257"/>
                  <a:pt x="166" y="254"/>
                  <a:pt x="166" y="251"/>
                </a:cubicBezTo>
                <a:cubicBezTo>
                  <a:pt x="166" y="244"/>
                  <a:pt x="166" y="244"/>
                  <a:pt x="166" y="244"/>
                </a:cubicBezTo>
                <a:close/>
                <a:moveTo>
                  <a:pt x="166" y="278"/>
                </a:moveTo>
                <a:cubicBezTo>
                  <a:pt x="166" y="275"/>
                  <a:pt x="164" y="273"/>
                  <a:pt x="161" y="273"/>
                </a:cubicBezTo>
                <a:cubicBezTo>
                  <a:pt x="154" y="273"/>
                  <a:pt x="154" y="273"/>
                  <a:pt x="154" y="273"/>
                </a:cubicBezTo>
                <a:cubicBezTo>
                  <a:pt x="150" y="273"/>
                  <a:pt x="148" y="275"/>
                  <a:pt x="148" y="278"/>
                </a:cubicBezTo>
                <a:cubicBezTo>
                  <a:pt x="148" y="285"/>
                  <a:pt x="148" y="285"/>
                  <a:pt x="148" y="285"/>
                </a:cubicBezTo>
                <a:cubicBezTo>
                  <a:pt x="148" y="289"/>
                  <a:pt x="150" y="291"/>
                  <a:pt x="154" y="291"/>
                </a:cubicBezTo>
                <a:cubicBezTo>
                  <a:pt x="161" y="291"/>
                  <a:pt x="161" y="291"/>
                  <a:pt x="161" y="291"/>
                </a:cubicBezTo>
                <a:cubicBezTo>
                  <a:pt x="164" y="291"/>
                  <a:pt x="166" y="289"/>
                  <a:pt x="166" y="285"/>
                </a:cubicBezTo>
                <a:cubicBezTo>
                  <a:pt x="166" y="278"/>
                  <a:pt x="166" y="278"/>
                  <a:pt x="166" y="278"/>
                </a:cubicBezTo>
                <a:close/>
                <a:moveTo>
                  <a:pt x="166" y="313"/>
                </a:moveTo>
                <a:cubicBezTo>
                  <a:pt x="166" y="310"/>
                  <a:pt x="164" y="307"/>
                  <a:pt x="161" y="307"/>
                </a:cubicBezTo>
                <a:cubicBezTo>
                  <a:pt x="154" y="307"/>
                  <a:pt x="154" y="307"/>
                  <a:pt x="154" y="307"/>
                </a:cubicBezTo>
                <a:cubicBezTo>
                  <a:pt x="150" y="307"/>
                  <a:pt x="148" y="310"/>
                  <a:pt x="148" y="313"/>
                </a:cubicBezTo>
                <a:cubicBezTo>
                  <a:pt x="148" y="320"/>
                  <a:pt x="148" y="320"/>
                  <a:pt x="148" y="320"/>
                </a:cubicBezTo>
                <a:cubicBezTo>
                  <a:pt x="148" y="323"/>
                  <a:pt x="150" y="325"/>
                  <a:pt x="154" y="325"/>
                </a:cubicBezTo>
                <a:cubicBezTo>
                  <a:pt x="161" y="325"/>
                  <a:pt x="161" y="325"/>
                  <a:pt x="161" y="325"/>
                </a:cubicBezTo>
                <a:cubicBezTo>
                  <a:pt x="164" y="325"/>
                  <a:pt x="166" y="323"/>
                  <a:pt x="166" y="320"/>
                </a:cubicBezTo>
                <a:cubicBezTo>
                  <a:pt x="166" y="313"/>
                  <a:pt x="166" y="313"/>
                  <a:pt x="166" y="313"/>
                </a:cubicBezTo>
                <a:close/>
                <a:moveTo>
                  <a:pt x="200" y="106"/>
                </a:moveTo>
                <a:cubicBezTo>
                  <a:pt x="200" y="103"/>
                  <a:pt x="198" y="100"/>
                  <a:pt x="195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5" y="100"/>
                  <a:pt x="182" y="103"/>
                  <a:pt x="182" y="106"/>
                </a:cubicBezTo>
                <a:cubicBezTo>
                  <a:pt x="182" y="113"/>
                  <a:pt x="182" y="113"/>
                  <a:pt x="182" y="113"/>
                </a:cubicBezTo>
                <a:cubicBezTo>
                  <a:pt x="182" y="116"/>
                  <a:pt x="185" y="119"/>
                  <a:pt x="188" y="119"/>
                </a:cubicBezTo>
                <a:cubicBezTo>
                  <a:pt x="195" y="119"/>
                  <a:pt x="195" y="119"/>
                  <a:pt x="195" y="119"/>
                </a:cubicBezTo>
                <a:cubicBezTo>
                  <a:pt x="198" y="119"/>
                  <a:pt x="200" y="116"/>
                  <a:pt x="200" y="113"/>
                </a:cubicBezTo>
                <a:cubicBezTo>
                  <a:pt x="200" y="106"/>
                  <a:pt x="200" y="106"/>
                  <a:pt x="200" y="106"/>
                </a:cubicBezTo>
                <a:close/>
                <a:moveTo>
                  <a:pt x="200" y="140"/>
                </a:moveTo>
                <a:cubicBezTo>
                  <a:pt x="200" y="137"/>
                  <a:pt x="198" y="134"/>
                  <a:pt x="195" y="134"/>
                </a:cubicBezTo>
                <a:cubicBezTo>
                  <a:pt x="188" y="134"/>
                  <a:pt x="188" y="134"/>
                  <a:pt x="188" y="134"/>
                </a:cubicBezTo>
                <a:cubicBezTo>
                  <a:pt x="185" y="134"/>
                  <a:pt x="182" y="137"/>
                  <a:pt x="182" y="140"/>
                </a:cubicBezTo>
                <a:cubicBezTo>
                  <a:pt x="182" y="147"/>
                  <a:pt x="182" y="147"/>
                  <a:pt x="182" y="147"/>
                </a:cubicBezTo>
                <a:cubicBezTo>
                  <a:pt x="182" y="150"/>
                  <a:pt x="185" y="153"/>
                  <a:pt x="188" y="153"/>
                </a:cubicBezTo>
                <a:cubicBezTo>
                  <a:pt x="195" y="153"/>
                  <a:pt x="195" y="153"/>
                  <a:pt x="195" y="153"/>
                </a:cubicBezTo>
                <a:cubicBezTo>
                  <a:pt x="198" y="153"/>
                  <a:pt x="200" y="150"/>
                  <a:pt x="200" y="147"/>
                </a:cubicBezTo>
                <a:cubicBezTo>
                  <a:pt x="200" y="140"/>
                  <a:pt x="200" y="140"/>
                  <a:pt x="200" y="140"/>
                </a:cubicBezTo>
                <a:close/>
                <a:moveTo>
                  <a:pt x="200" y="174"/>
                </a:moveTo>
                <a:cubicBezTo>
                  <a:pt x="200" y="171"/>
                  <a:pt x="198" y="169"/>
                  <a:pt x="195" y="169"/>
                </a:cubicBezTo>
                <a:cubicBezTo>
                  <a:pt x="188" y="169"/>
                  <a:pt x="188" y="169"/>
                  <a:pt x="188" y="169"/>
                </a:cubicBezTo>
                <a:cubicBezTo>
                  <a:pt x="185" y="169"/>
                  <a:pt x="182" y="171"/>
                  <a:pt x="182" y="174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4"/>
                  <a:pt x="185" y="187"/>
                  <a:pt x="188" y="187"/>
                </a:cubicBezTo>
                <a:cubicBezTo>
                  <a:pt x="195" y="187"/>
                  <a:pt x="195" y="187"/>
                  <a:pt x="195" y="187"/>
                </a:cubicBezTo>
                <a:cubicBezTo>
                  <a:pt x="198" y="187"/>
                  <a:pt x="200" y="184"/>
                  <a:pt x="200" y="181"/>
                </a:cubicBezTo>
                <a:cubicBezTo>
                  <a:pt x="200" y="174"/>
                  <a:pt x="200" y="174"/>
                  <a:pt x="200" y="174"/>
                </a:cubicBezTo>
                <a:close/>
                <a:moveTo>
                  <a:pt x="200" y="209"/>
                </a:moveTo>
                <a:cubicBezTo>
                  <a:pt x="200" y="205"/>
                  <a:pt x="198" y="203"/>
                  <a:pt x="195" y="203"/>
                </a:cubicBezTo>
                <a:cubicBezTo>
                  <a:pt x="188" y="203"/>
                  <a:pt x="188" y="203"/>
                  <a:pt x="188" y="203"/>
                </a:cubicBezTo>
                <a:cubicBezTo>
                  <a:pt x="185" y="203"/>
                  <a:pt x="182" y="205"/>
                  <a:pt x="182" y="209"/>
                </a:cubicBezTo>
                <a:cubicBezTo>
                  <a:pt x="182" y="216"/>
                  <a:pt x="182" y="216"/>
                  <a:pt x="182" y="216"/>
                </a:cubicBezTo>
                <a:cubicBezTo>
                  <a:pt x="182" y="219"/>
                  <a:pt x="185" y="221"/>
                  <a:pt x="188" y="221"/>
                </a:cubicBezTo>
                <a:cubicBezTo>
                  <a:pt x="195" y="221"/>
                  <a:pt x="195" y="221"/>
                  <a:pt x="195" y="221"/>
                </a:cubicBezTo>
                <a:cubicBezTo>
                  <a:pt x="198" y="221"/>
                  <a:pt x="200" y="219"/>
                  <a:pt x="200" y="216"/>
                </a:cubicBezTo>
                <a:cubicBezTo>
                  <a:pt x="200" y="209"/>
                  <a:pt x="200" y="209"/>
                  <a:pt x="200" y="209"/>
                </a:cubicBezTo>
                <a:close/>
                <a:moveTo>
                  <a:pt x="200" y="244"/>
                </a:moveTo>
                <a:cubicBezTo>
                  <a:pt x="200" y="241"/>
                  <a:pt x="198" y="238"/>
                  <a:pt x="195" y="238"/>
                </a:cubicBezTo>
                <a:cubicBezTo>
                  <a:pt x="188" y="238"/>
                  <a:pt x="188" y="238"/>
                  <a:pt x="188" y="238"/>
                </a:cubicBezTo>
                <a:cubicBezTo>
                  <a:pt x="185" y="238"/>
                  <a:pt x="182" y="241"/>
                  <a:pt x="182" y="244"/>
                </a:cubicBezTo>
                <a:cubicBezTo>
                  <a:pt x="182" y="251"/>
                  <a:pt x="182" y="251"/>
                  <a:pt x="182" y="251"/>
                </a:cubicBezTo>
                <a:cubicBezTo>
                  <a:pt x="182" y="254"/>
                  <a:pt x="185" y="257"/>
                  <a:pt x="188" y="257"/>
                </a:cubicBezTo>
                <a:cubicBezTo>
                  <a:pt x="195" y="257"/>
                  <a:pt x="195" y="257"/>
                  <a:pt x="195" y="257"/>
                </a:cubicBezTo>
                <a:cubicBezTo>
                  <a:pt x="198" y="257"/>
                  <a:pt x="200" y="254"/>
                  <a:pt x="200" y="251"/>
                </a:cubicBezTo>
                <a:cubicBezTo>
                  <a:pt x="200" y="244"/>
                  <a:pt x="200" y="244"/>
                  <a:pt x="200" y="244"/>
                </a:cubicBezTo>
                <a:close/>
                <a:moveTo>
                  <a:pt x="200" y="278"/>
                </a:moveTo>
                <a:cubicBezTo>
                  <a:pt x="200" y="275"/>
                  <a:pt x="198" y="273"/>
                  <a:pt x="195" y="273"/>
                </a:cubicBezTo>
                <a:cubicBezTo>
                  <a:pt x="188" y="273"/>
                  <a:pt x="188" y="273"/>
                  <a:pt x="188" y="273"/>
                </a:cubicBezTo>
                <a:cubicBezTo>
                  <a:pt x="185" y="273"/>
                  <a:pt x="182" y="275"/>
                  <a:pt x="182" y="278"/>
                </a:cubicBezTo>
                <a:cubicBezTo>
                  <a:pt x="182" y="285"/>
                  <a:pt x="182" y="285"/>
                  <a:pt x="182" y="285"/>
                </a:cubicBezTo>
                <a:cubicBezTo>
                  <a:pt x="182" y="289"/>
                  <a:pt x="185" y="291"/>
                  <a:pt x="188" y="291"/>
                </a:cubicBezTo>
                <a:cubicBezTo>
                  <a:pt x="195" y="291"/>
                  <a:pt x="195" y="291"/>
                  <a:pt x="195" y="291"/>
                </a:cubicBezTo>
                <a:cubicBezTo>
                  <a:pt x="198" y="291"/>
                  <a:pt x="200" y="289"/>
                  <a:pt x="200" y="285"/>
                </a:cubicBezTo>
                <a:cubicBezTo>
                  <a:pt x="200" y="278"/>
                  <a:pt x="200" y="278"/>
                  <a:pt x="200" y="278"/>
                </a:cubicBezTo>
                <a:close/>
                <a:moveTo>
                  <a:pt x="200" y="313"/>
                </a:moveTo>
                <a:cubicBezTo>
                  <a:pt x="200" y="310"/>
                  <a:pt x="198" y="307"/>
                  <a:pt x="195" y="307"/>
                </a:cubicBezTo>
                <a:cubicBezTo>
                  <a:pt x="188" y="307"/>
                  <a:pt x="188" y="307"/>
                  <a:pt x="188" y="307"/>
                </a:cubicBezTo>
                <a:cubicBezTo>
                  <a:pt x="185" y="307"/>
                  <a:pt x="182" y="310"/>
                  <a:pt x="182" y="313"/>
                </a:cubicBezTo>
                <a:cubicBezTo>
                  <a:pt x="182" y="320"/>
                  <a:pt x="182" y="320"/>
                  <a:pt x="182" y="320"/>
                </a:cubicBezTo>
                <a:cubicBezTo>
                  <a:pt x="182" y="323"/>
                  <a:pt x="185" y="325"/>
                  <a:pt x="188" y="325"/>
                </a:cubicBezTo>
                <a:cubicBezTo>
                  <a:pt x="195" y="325"/>
                  <a:pt x="195" y="325"/>
                  <a:pt x="195" y="325"/>
                </a:cubicBezTo>
                <a:cubicBezTo>
                  <a:pt x="198" y="325"/>
                  <a:pt x="200" y="323"/>
                  <a:pt x="200" y="320"/>
                </a:cubicBezTo>
                <a:cubicBezTo>
                  <a:pt x="200" y="313"/>
                  <a:pt x="200" y="313"/>
                  <a:pt x="200" y="313"/>
                </a:cubicBezTo>
                <a:close/>
                <a:moveTo>
                  <a:pt x="235" y="313"/>
                </a:moveTo>
                <a:cubicBezTo>
                  <a:pt x="235" y="310"/>
                  <a:pt x="232" y="307"/>
                  <a:pt x="229" y="307"/>
                </a:cubicBezTo>
                <a:cubicBezTo>
                  <a:pt x="222" y="307"/>
                  <a:pt x="222" y="307"/>
                  <a:pt x="222" y="307"/>
                </a:cubicBezTo>
                <a:cubicBezTo>
                  <a:pt x="219" y="307"/>
                  <a:pt x="216" y="310"/>
                  <a:pt x="216" y="313"/>
                </a:cubicBezTo>
                <a:cubicBezTo>
                  <a:pt x="216" y="320"/>
                  <a:pt x="216" y="320"/>
                  <a:pt x="216" y="320"/>
                </a:cubicBezTo>
                <a:cubicBezTo>
                  <a:pt x="216" y="323"/>
                  <a:pt x="219" y="325"/>
                  <a:pt x="222" y="325"/>
                </a:cubicBezTo>
                <a:cubicBezTo>
                  <a:pt x="229" y="325"/>
                  <a:pt x="229" y="325"/>
                  <a:pt x="229" y="325"/>
                </a:cubicBezTo>
                <a:cubicBezTo>
                  <a:pt x="232" y="325"/>
                  <a:pt x="235" y="323"/>
                  <a:pt x="235" y="320"/>
                </a:cubicBezTo>
                <a:cubicBezTo>
                  <a:pt x="235" y="313"/>
                  <a:pt x="235" y="313"/>
                  <a:pt x="235" y="313"/>
                </a:cubicBezTo>
                <a:close/>
                <a:moveTo>
                  <a:pt x="125" y="0"/>
                </a:moveTo>
                <a:cubicBezTo>
                  <a:pt x="155" y="0"/>
                  <a:pt x="165" y="25"/>
                  <a:pt x="167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6" y="25"/>
                  <a:pt x="95" y="0"/>
                  <a:pt x="125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0" name="Google Shape;6200;p25"/>
          <p:cNvSpPr/>
          <p:nvPr/>
        </p:nvSpPr>
        <p:spPr>
          <a:xfrm>
            <a:off x="8315324" y="4668838"/>
            <a:ext cx="242888" cy="320675"/>
          </a:xfrm>
          <a:custGeom>
            <a:rect b="b" l="l" r="r" t="t"/>
            <a:pathLst>
              <a:path extrusionOk="0" h="202" w="153">
                <a:moveTo>
                  <a:pt x="0" y="61"/>
                </a:moveTo>
                <a:lnTo>
                  <a:pt x="0" y="202"/>
                </a:lnTo>
                <a:lnTo>
                  <a:pt x="153" y="202"/>
                </a:lnTo>
                <a:lnTo>
                  <a:pt x="153" y="0"/>
                </a:lnTo>
                <a:lnTo>
                  <a:pt x="61" y="0"/>
                </a:lnTo>
                <a:lnTo>
                  <a:pt x="0" y="61"/>
                </a:lnTo>
                <a:lnTo>
                  <a:pt x="0" y="61"/>
                </a:lnTo>
                <a:close/>
                <a:moveTo>
                  <a:pt x="140" y="189"/>
                </a:moveTo>
                <a:lnTo>
                  <a:pt x="13" y="189"/>
                </a:lnTo>
                <a:lnTo>
                  <a:pt x="13" y="63"/>
                </a:lnTo>
                <a:lnTo>
                  <a:pt x="64" y="63"/>
                </a:lnTo>
                <a:lnTo>
                  <a:pt x="64" y="12"/>
                </a:lnTo>
                <a:lnTo>
                  <a:pt x="140" y="12"/>
                </a:lnTo>
                <a:lnTo>
                  <a:pt x="140" y="189"/>
                </a:lnTo>
                <a:lnTo>
                  <a:pt x="140" y="18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1" name="Google Shape;6201;p25"/>
          <p:cNvSpPr/>
          <p:nvPr/>
        </p:nvSpPr>
        <p:spPr>
          <a:xfrm>
            <a:off x="7808912" y="1901826"/>
            <a:ext cx="320675" cy="322262"/>
          </a:xfrm>
          <a:custGeom>
            <a:rect b="b" l="l" r="r" t="t"/>
            <a:pathLst>
              <a:path extrusionOk="0" h="203" w="202">
                <a:moveTo>
                  <a:pt x="38" y="178"/>
                </a:moveTo>
                <a:lnTo>
                  <a:pt x="38" y="114"/>
                </a:lnTo>
                <a:lnTo>
                  <a:pt x="51" y="114"/>
                </a:lnTo>
                <a:lnTo>
                  <a:pt x="51" y="178"/>
                </a:lnTo>
                <a:lnTo>
                  <a:pt x="38" y="178"/>
                </a:lnTo>
                <a:lnTo>
                  <a:pt x="38" y="178"/>
                </a:lnTo>
                <a:close/>
                <a:moveTo>
                  <a:pt x="76" y="178"/>
                </a:moveTo>
                <a:lnTo>
                  <a:pt x="76" y="139"/>
                </a:lnTo>
                <a:lnTo>
                  <a:pt x="88" y="139"/>
                </a:lnTo>
                <a:lnTo>
                  <a:pt x="88" y="178"/>
                </a:lnTo>
                <a:lnTo>
                  <a:pt x="76" y="178"/>
                </a:lnTo>
                <a:lnTo>
                  <a:pt x="76" y="178"/>
                </a:lnTo>
                <a:close/>
                <a:moveTo>
                  <a:pt x="114" y="178"/>
                </a:moveTo>
                <a:lnTo>
                  <a:pt x="114" y="76"/>
                </a:lnTo>
                <a:lnTo>
                  <a:pt x="126" y="76"/>
                </a:lnTo>
                <a:lnTo>
                  <a:pt x="126" y="178"/>
                </a:lnTo>
                <a:lnTo>
                  <a:pt x="114" y="178"/>
                </a:lnTo>
                <a:lnTo>
                  <a:pt x="114" y="178"/>
                </a:lnTo>
                <a:close/>
                <a:moveTo>
                  <a:pt x="152" y="178"/>
                </a:moveTo>
                <a:lnTo>
                  <a:pt x="152" y="89"/>
                </a:lnTo>
                <a:lnTo>
                  <a:pt x="165" y="89"/>
                </a:lnTo>
                <a:lnTo>
                  <a:pt x="165" y="178"/>
                </a:lnTo>
                <a:lnTo>
                  <a:pt x="152" y="178"/>
                </a:lnTo>
                <a:lnTo>
                  <a:pt x="152" y="178"/>
                </a:lnTo>
                <a:close/>
                <a:moveTo>
                  <a:pt x="0" y="203"/>
                </a:moveTo>
                <a:lnTo>
                  <a:pt x="0" y="0"/>
                </a:lnTo>
                <a:lnTo>
                  <a:pt x="202" y="0"/>
                </a:lnTo>
                <a:lnTo>
                  <a:pt x="202" y="203"/>
                </a:lnTo>
                <a:lnTo>
                  <a:pt x="0" y="203"/>
                </a:lnTo>
                <a:lnTo>
                  <a:pt x="0" y="203"/>
                </a:lnTo>
                <a:close/>
                <a:moveTo>
                  <a:pt x="51" y="13"/>
                </a:moveTo>
                <a:lnTo>
                  <a:pt x="12" y="13"/>
                </a:lnTo>
                <a:lnTo>
                  <a:pt x="12" y="26"/>
                </a:lnTo>
                <a:lnTo>
                  <a:pt x="51" y="26"/>
                </a:lnTo>
                <a:lnTo>
                  <a:pt x="51" y="13"/>
                </a:lnTo>
                <a:lnTo>
                  <a:pt x="51" y="13"/>
                </a:lnTo>
                <a:close/>
                <a:moveTo>
                  <a:pt x="190" y="13"/>
                </a:moveTo>
                <a:lnTo>
                  <a:pt x="63" y="13"/>
                </a:lnTo>
                <a:lnTo>
                  <a:pt x="63" y="26"/>
                </a:lnTo>
                <a:lnTo>
                  <a:pt x="190" y="26"/>
                </a:lnTo>
                <a:lnTo>
                  <a:pt x="190" y="13"/>
                </a:lnTo>
                <a:lnTo>
                  <a:pt x="190" y="13"/>
                </a:lnTo>
                <a:close/>
                <a:moveTo>
                  <a:pt x="190" y="38"/>
                </a:moveTo>
                <a:lnTo>
                  <a:pt x="12" y="38"/>
                </a:lnTo>
                <a:lnTo>
                  <a:pt x="12" y="190"/>
                </a:lnTo>
                <a:lnTo>
                  <a:pt x="190" y="190"/>
                </a:lnTo>
                <a:lnTo>
                  <a:pt x="190" y="38"/>
                </a:lnTo>
                <a:lnTo>
                  <a:pt x="190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2" name="Google Shape;6202;p25"/>
          <p:cNvSpPr/>
          <p:nvPr/>
        </p:nvSpPr>
        <p:spPr>
          <a:xfrm>
            <a:off x="7356474" y="2390776"/>
            <a:ext cx="322263" cy="322262"/>
          </a:xfrm>
          <a:custGeom>
            <a:rect b="b" l="l" r="r" t="t"/>
            <a:pathLst>
              <a:path extrusionOk="0" h="203" w="203">
                <a:moveTo>
                  <a:pt x="0" y="76"/>
                </a:moveTo>
                <a:lnTo>
                  <a:pt x="72" y="68"/>
                </a:lnTo>
                <a:lnTo>
                  <a:pt x="102" y="0"/>
                </a:lnTo>
                <a:lnTo>
                  <a:pt x="131" y="68"/>
                </a:lnTo>
                <a:lnTo>
                  <a:pt x="203" y="76"/>
                </a:lnTo>
                <a:lnTo>
                  <a:pt x="151" y="125"/>
                </a:lnTo>
                <a:lnTo>
                  <a:pt x="165" y="203"/>
                </a:lnTo>
                <a:lnTo>
                  <a:pt x="102" y="152"/>
                </a:lnTo>
                <a:lnTo>
                  <a:pt x="39" y="196"/>
                </a:lnTo>
                <a:lnTo>
                  <a:pt x="53" y="125"/>
                </a:lnTo>
                <a:lnTo>
                  <a:pt x="0" y="76"/>
                </a:lnTo>
                <a:lnTo>
                  <a:pt x="0" y="7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3" name="Google Shape;6203;p25"/>
          <p:cNvSpPr/>
          <p:nvPr/>
        </p:nvSpPr>
        <p:spPr>
          <a:xfrm>
            <a:off x="8275637" y="1506538"/>
            <a:ext cx="322263" cy="241300"/>
          </a:xfrm>
          <a:custGeom>
            <a:rect b="b" l="l" r="r" t="t"/>
            <a:pathLst>
              <a:path extrusionOk="0" h="289" w="386">
                <a:moveTo>
                  <a:pt x="338" y="289"/>
                </a:moveTo>
                <a:cubicBezTo>
                  <a:pt x="48" y="289"/>
                  <a:pt x="48" y="289"/>
                  <a:pt x="48" y="289"/>
                </a:cubicBezTo>
                <a:cubicBezTo>
                  <a:pt x="22" y="289"/>
                  <a:pt x="0" y="268"/>
                  <a:pt x="0" y="241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70"/>
                  <a:pt x="22" y="48"/>
                  <a:pt x="48" y="48"/>
                </a:cubicBezTo>
                <a:cubicBezTo>
                  <a:pt x="338" y="48"/>
                  <a:pt x="338" y="48"/>
                  <a:pt x="338" y="48"/>
                </a:cubicBezTo>
                <a:cubicBezTo>
                  <a:pt x="364" y="48"/>
                  <a:pt x="386" y="70"/>
                  <a:pt x="386" y="96"/>
                </a:cubicBezTo>
                <a:cubicBezTo>
                  <a:pt x="386" y="241"/>
                  <a:pt x="386" y="241"/>
                  <a:pt x="386" y="241"/>
                </a:cubicBezTo>
                <a:cubicBezTo>
                  <a:pt x="386" y="268"/>
                  <a:pt x="364" y="289"/>
                  <a:pt x="338" y="289"/>
                </a:cubicBezTo>
                <a:close/>
                <a:moveTo>
                  <a:pt x="193" y="96"/>
                </a:moveTo>
                <a:cubicBezTo>
                  <a:pt x="153" y="96"/>
                  <a:pt x="121" y="129"/>
                  <a:pt x="121" y="169"/>
                </a:cubicBezTo>
                <a:cubicBezTo>
                  <a:pt x="121" y="209"/>
                  <a:pt x="153" y="241"/>
                  <a:pt x="193" y="241"/>
                </a:cubicBezTo>
                <a:cubicBezTo>
                  <a:pt x="233" y="241"/>
                  <a:pt x="265" y="209"/>
                  <a:pt x="265" y="169"/>
                </a:cubicBezTo>
                <a:cubicBezTo>
                  <a:pt x="265" y="129"/>
                  <a:pt x="233" y="96"/>
                  <a:pt x="193" y="96"/>
                </a:cubicBezTo>
                <a:close/>
                <a:moveTo>
                  <a:pt x="121" y="72"/>
                </a:moveTo>
                <a:cubicBezTo>
                  <a:pt x="121" y="24"/>
                  <a:pt x="121" y="24"/>
                  <a:pt x="121" y="24"/>
                </a:cubicBezTo>
                <a:cubicBezTo>
                  <a:pt x="121" y="11"/>
                  <a:pt x="131" y="0"/>
                  <a:pt x="145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55" y="0"/>
                  <a:pt x="265" y="11"/>
                  <a:pt x="265" y="24"/>
                </a:cubicBezTo>
                <a:cubicBezTo>
                  <a:pt x="265" y="72"/>
                  <a:pt x="265" y="72"/>
                  <a:pt x="265" y="72"/>
                </a:cubicBezTo>
                <a:cubicBezTo>
                  <a:pt x="121" y="72"/>
                  <a:pt x="121" y="72"/>
                  <a:pt x="121" y="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4" name="Google Shape;6204;p25"/>
          <p:cNvSpPr/>
          <p:nvPr/>
        </p:nvSpPr>
        <p:spPr>
          <a:xfrm>
            <a:off x="7808912" y="4235450"/>
            <a:ext cx="320675" cy="322262"/>
          </a:xfrm>
          <a:custGeom>
            <a:rect b="b" l="l" r="r" t="t"/>
            <a:pathLst>
              <a:path extrusionOk="0" h="387" w="386">
                <a:moveTo>
                  <a:pt x="242" y="289"/>
                </a:moveTo>
                <a:cubicBezTo>
                  <a:pt x="162" y="289"/>
                  <a:pt x="97" y="225"/>
                  <a:pt x="97" y="145"/>
                </a:cubicBezTo>
                <a:cubicBezTo>
                  <a:pt x="97" y="65"/>
                  <a:pt x="162" y="0"/>
                  <a:pt x="242" y="0"/>
                </a:cubicBezTo>
                <a:cubicBezTo>
                  <a:pt x="322" y="0"/>
                  <a:pt x="386" y="65"/>
                  <a:pt x="386" y="145"/>
                </a:cubicBezTo>
                <a:cubicBezTo>
                  <a:pt x="386" y="225"/>
                  <a:pt x="322" y="289"/>
                  <a:pt x="242" y="289"/>
                </a:cubicBezTo>
                <a:close/>
                <a:moveTo>
                  <a:pt x="242" y="36"/>
                </a:moveTo>
                <a:cubicBezTo>
                  <a:pt x="182" y="36"/>
                  <a:pt x="133" y="85"/>
                  <a:pt x="133" y="145"/>
                </a:cubicBezTo>
                <a:cubicBezTo>
                  <a:pt x="133" y="205"/>
                  <a:pt x="182" y="254"/>
                  <a:pt x="242" y="254"/>
                </a:cubicBezTo>
                <a:cubicBezTo>
                  <a:pt x="302" y="254"/>
                  <a:pt x="351" y="205"/>
                  <a:pt x="351" y="145"/>
                </a:cubicBezTo>
                <a:cubicBezTo>
                  <a:pt x="351" y="85"/>
                  <a:pt x="302" y="36"/>
                  <a:pt x="242" y="36"/>
                </a:cubicBezTo>
                <a:close/>
                <a:moveTo>
                  <a:pt x="49" y="387"/>
                </a:moveTo>
                <a:cubicBezTo>
                  <a:pt x="0" y="338"/>
                  <a:pt x="0" y="338"/>
                  <a:pt x="0" y="338"/>
                </a:cubicBezTo>
                <a:cubicBezTo>
                  <a:pt x="95" y="242"/>
                  <a:pt x="95" y="242"/>
                  <a:pt x="95" y="242"/>
                </a:cubicBezTo>
                <a:cubicBezTo>
                  <a:pt x="105" y="255"/>
                  <a:pt x="131" y="282"/>
                  <a:pt x="144" y="292"/>
                </a:cubicBezTo>
                <a:cubicBezTo>
                  <a:pt x="49" y="387"/>
                  <a:pt x="49" y="387"/>
                  <a:pt x="49" y="387"/>
                </a:cubicBezTo>
                <a:close/>
                <a:moveTo>
                  <a:pt x="168" y="169"/>
                </a:moveTo>
                <a:cubicBezTo>
                  <a:pt x="168" y="121"/>
                  <a:pt x="168" y="121"/>
                  <a:pt x="168" y="121"/>
                </a:cubicBezTo>
                <a:cubicBezTo>
                  <a:pt x="313" y="121"/>
                  <a:pt x="313" y="121"/>
                  <a:pt x="313" y="121"/>
                </a:cubicBezTo>
                <a:cubicBezTo>
                  <a:pt x="313" y="169"/>
                  <a:pt x="313" y="169"/>
                  <a:pt x="313" y="169"/>
                </a:cubicBezTo>
                <a:cubicBezTo>
                  <a:pt x="168" y="169"/>
                  <a:pt x="168" y="169"/>
                  <a:pt x="168" y="169"/>
                </a:cubicBezTo>
                <a:close/>
                <a:moveTo>
                  <a:pt x="217" y="218"/>
                </a:moveTo>
                <a:cubicBezTo>
                  <a:pt x="217" y="73"/>
                  <a:pt x="217" y="73"/>
                  <a:pt x="217" y="73"/>
                </a:cubicBezTo>
                <a:cubicBezTo>
                  <a:pt x="265" y="73"/>
                  <a:pt x="265" y="73"/>
                  <a:pt x="265" y="73"/>
                </a:cubicBezTo>
                <a:cubicBezTo>
                  <a:pt x="265" y="218"/>
                  <a:pt x="265" y="218"/>
                  <a:pt x="265" y="218"/>
                </a:cubicBezTo>
                <a:cubicBezTo>
                  <a:pt x="217" y="218"/>
                  <a:pt x="217" y="218"/>
                  <a:pt x="217" y="2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6208" name="Shape 6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9" name="Google Shape;6209;p26"/>
          <p:cNvSpPr/>
          <p:nvPr/>
        </p:nvSpPr>
        <p:spPr>
          <a:xfrm>
            <a:off x="3003548" y="107950"/>
            <a:ext cx="274638" cy="346075"/>
          </a:xfrm>
          <a:custGeom>
            <a:rect b="b" l="l" r="r" t="t"/>
            <a:pathLst>
              <a:path extrusionOk="0" h="440" w="348">
                <a:moveTo>
                  <a:pt x="252" y="252"/>
                </a:moveTo>
                <a:cubicBezTo>
                  <a:pt x="279" y="226"/>
                  <a:pt x="295" y="189"/>
                  <a:pt x="295" y="148"/>
                </a:cubicBezTo>
                <a:cubicBezTo>
                  <a:pt x="295" y="66"/>
                  <a:pt x="229" y="0"/>
                  <a:pt x="147" y="0"/>
                </a:cubicBezTo>
                <a:cubicBezTo>
                  <a:pt x="66" y="0"/>
                  <a:pt x="0" y="66"/>
                  <a:pt x="0" y="148"/>
                </a:cubicBezTo>
                <a:cubicBezTo>
                  <a:pt x="0" y="229"/>
                  <a:pt x="66" y="296"/>
                  <a:pt x="147" y="296"/>
                </a:cubicBezTo>
                <a:cubicBezTo>
                  <a:pt x="166" y="296"/>
                  <a:pt x="184" y="292"/>
                  <a:pt x="201" y="286"/>
                </a:cubicBezTo>
                <a:cubicBezTo>
                  <a:pt x="300" y="423"/>
                  <a:pt x="300" y="423"/>
                  <a:pt x="300" y="423"/>
                </a:cubicBezTo>
                <a:cubicBezTo>
                  <a:pt x="300" y="423"/>
                  <a:pt x="346" y="440"/>
                  <a:pt x="348" y="392"/>
                </a:cubicBezTo>
                <a:lnTo>
                  <a:pt x="252" y="252"/>
                </a:lnTo>
                <a:close/>
                <a:moveTo>
                  <a:pt x="145" y="249"/>
                </a:moveTo>
                <a:cubicBezTo>
                  <a:pt x="90" y="249"/>
                  <a:pt x="45" y="204"/>
                  <a:pt x="45" y="148"/>
                </a:cubicBezTo>
                <a:cubicBezTo>
                  <a:pt x="45" y="93"/>
                  <a:pt x="90" y="48"/>
                  <a:pt x="145" y="48"/>
                </a:cubicBezTo>
                <a:cubicBezTo>
                  <a:pt x="200" y="48"/>
                  <a:pt x="245" y="93"/>
                  <a:pt x="245" y="148"/>
                </a:cubicBezTo>
                <a:cubicBezTo>
                  <a:pt x="245" y="204"/>
                  <a:pt x="200" y="249"/>
                  <a:pt x="145" y="2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0" name="Google Shape;6210;p26"/>
          <p:cNvSpPr/>
          <p:nvPr/>
        </p:nvSpPr>
        <p:spPr>
          <a:xfrm>
            <a:off x="3008311" y="1477963"/>
            <a:ext cx="263525" cy="331788"/>
          </a:xfrm>
          <a:custGeom>
            <a:rect b="b" l="l" r="r" t="t"/>
            <a:pathLst>
              <a:path extrusionOk="0" h="421" w="334">
                <a:moveTo>
                  <a:pt x="285" y="169"/>
                </a:moveTo>
                <a:cubicBezTo>
                  <a:pt x="278" y="169"/>
                  <a:pt x="278" y="169"/>
                  <a:pt x="278" y="169"/>
                </a:cubicBezTo>
                <a:cubicBezTo>
                  <a:pt x="278" y="92"/>
                  <a:pt x="278" y="92"/>
                  <a:pt x="278" y="92"/>
                </a:cubicBezTo>
                <a:cubicBezTo>
                  <a:pt x="278" y="89"/>
                  <a:pt x="278" y="86"/>
                  <a:pt x="277" y="83"/>
                </a:cubicBezTo>
                <a:cubicBezTo>
                  <a:pt x="258" y="0"/>
                  <a:pt x="165" y="0"/>
                  <a:pt x="165" y="0"/>
                </a:cubicBezTo>
                <a:cubicBezTo>
                  <a:pt x="76" y="1"/>
                  <a:pt x="57" y="68"/>
                  <a:pt x="53" y="90"/>
                </a:cubicBezTo>
                <a:cubicBezTo>
                  <a:pt x="52" y="92"/>
                  <a:pt x="52" y="94"/>
                  <a:pt x="52" y="96"/>
                </a:cubicBezTo>
                <a:cubicBezTo>
                  <a:pt x="52" y="169"/>
                  <a:pt x="52" y="169"/>
                  <a:pt x="52" y="169"/>
                </a:cubicBezTo>
                <a:cubicBezTo>
                  <a:pt x="48" y="169"/>
                  <a:pt x="48" y="169"/>
                  <a:pt x="48" y="169"/>
                </a:cubicBezTo>
                <a:cubicBezTo>
                  <a:pt x="21" y="169"/>
                  <a:pt x="0" y="190"/>
                  <a:pt x="0" y="217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400"/>
                  <a:pt x="21" y="421"/>
                  <a:pt x="48" y="421"/>
                </a:cubicBezTo>
                <a:cubicBezTo>
                  <a:pt x="285" y="421"/>
                  <a:pt x="285" y="421"/>
                  <a:pt x="285" y="421"/>
                </a:cubicBezTo>
                <a:cubicBezTo>
                  <a:pt x="312" y="421"/>
                  <a:pt x="334" y="400"/>
                  <a:pt x="334" y="373"/>
                </a:cubicBezTo>
                <a:cubicBezTo>
                  <a:pt x="334" y="217"/>
                  <a:pt x="334" y="217"/>
                  <a:pt x="334" y="217"/>
                </a:cubicBezTo>
                <a:cubicBezTo>
                  <a:pt x="334" y="190"/>
                  <a:pt x="312" y="169"/>
                  <a:pt x="285" y="169"/>
                </a:cubicBezTo>
                <a:close/>
                <a:moveTo>
                  <a:pt x="102" y="94"/>
                </a:moveTo>
                <a:cubicBezTo>
                  <a:pt x="103" y="93"/>
                  <a:pt x="103" y="93"/>
                  <a:pt x="103" y="93"/>
                </a:cubicBezTo>
                <a:cubicBezTo>
                  <a:pt x="124" y="46"/>
                  <a:pt x="164" y="49"/>
                  <a:pt x="164" y="49"/>
                </a:cubicBezTo>
                <a:cubicBezTo>
                  <a:pt x="215" y="50"/>
                  <a:pt x="227" y="92"/>
                  <a:pt x="227" y="92"/>
                </a:cubicBezTo>
                <a:cubicBezTo>
                  <a:pt x="227" y="169"/>
                  <a:pt x="227" y="169"/>
                  <a:pt x="227" y="169"/>
                </a:cubicBezTo>
                <a:cubicBezTo>
                  <a:pt x="102" y="169"/>
                  <a:pt x="102" y="169"/>
                  <a:pt x="102" y="169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02" y="96"/>
                  <a:pt x="102" y="95"/>
                  <a:pt x="102" y="94"/>
                </a:cubicBezTo>
                <a:close/>
                <a:moveTo>
                  <a:pt x="147" y="361"/>
                </a:moveTo>
                <a:cubicBezTo>
                  <a:pt x="147" y="362"/>
                  <a:pt x="147" y="362"/>
                  <a:pt x="147" y="362"/>
                </a:cubicBezTo>
                <a:cubicBezTo>
                  <a:pt x="147" y="362"/>
                  <a:pt x="147" y="362"/>
                  <a:pt x="147" y="361"/>
                </a:cubicBezTo>
                <a:close/>
                <a:moveTo>
                  <a:pt x="185" y="361"/>
                </a:moveTo>
                <a:cubicBezTo>
                  <a:pt x="185" y="361"/>
                  <a:pt x="185" y="360"/>
                  <a:pt x="185" y="360"/>
                </a:cubicBezTo>
                <a:cubicBezTo>
                  <a:pt x="185" y="360"/>
                  <a:pt x="185" y="361"/>
                  <a:pt x="185" y="361"/>
                </a:cubicBezTo>
                <a:close/>
                <a:moveTo>
                  <a:pt x="187" y="323"/>
                </a:moveTo>
                <a:cubicBezTo>
                  <a:pt x="187" y="354"/>
                  <a:pt x="187" y="354"/>
                  <a:pt x="187" y="354"/>
                </a:cubicBezTo>
                <a:cubicBezTo>
                  <a:pt x="187" y="355"/>
                  <a:pt x="186" y="357"/>
                  <a:pt x="186" y="358"/>
                </a:cubicBezTo>
                <a:cubicBezTo>
                  <a:pt x="181" y="368"/>
                  <a:pt x="170" y="371"/>
                  <a:pt x="166" y="372"/>
                </a:cubicBezTo>
                <a:cubicBezTo>
                  <a:pt x="166" y="372"/>
                  <a:pt x="166" y="372"/>
                  <a:pt x="165" y="372"/>
                </a:cubicBezTo>
                <a:cubicBezTo>
                  <a:pt x="154" y="370"/>
                  <a:pt x="149" y="364"/>
                  <a:pt x="147" y="361"/>
                </a:cubicBezTo>
                <a:cubicBezTo>
                  <a:pt x="146" y="359"/>
                  <a:pt x="145" y="357"/>
                  <a:pt x="145" y="355"/>
                </a:cubicBezTo>
                <a:cubicBezTo>
                  <a:pt x="145" y="321"/>
                  <a:pt x="145" y="321"/>
                  <a:pt x="145" y="321"/>
                </a:cubicBezTo>
                <a:cubicBezTo>
                  <a:pt x="127" y="314"/>
                  <a:pt x="114" y="294"/>
                  <a:pt x="114" y="275"/>
                </a:cubicBezTo>
                <a:cubicBezTo>
                  <a:pt x="114" y="250"/>
                  <a:pt x="138" y="230"/>
                  <a:pt x="166" y="230"/>
                </a:cubicBezTo>
                <a:cubicBezTo>
                  <a:pt x="195" y="230"/>
                  <a:pt x="218" y="250"/>
                  <a:pt x="218" y="275"/>
                </a:cubicBezTo>
                <a:cubicBezTo>
                  <a:pt x="218" y="295"/>
                  <a:pt x="207" y="317"/>
                  <a:pt x="187" y="3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1" name="Google Shape;6211;p26"/>
          <p:cNvSpPr/>
          <p:nvPr/>
        </p:nvSpPr>
        <p:spPr>
          <a:xfrm>
            <a:off x="5318123" y="1022350"/>
            <a:ext cx="338138" cy="338138"/>
          </a:xfrm>
          <a:custGeom>
            <a:rect b="b" l="l" r="r" t="t"/>
            <a:pathLst>
              <a:path extrusionOk="0" h="430" w="430">
                <a:moveTo>
                  <a:pt x="216" y="0"/>
                </a:moveTo>
                <a:cubicBezTo>
                  <a:pt x="100" y="0"/>
                  <a:pt x="6" y="92"/>
                  <a:pt x="2" y="207"/>
                </a:cubicBezTo>
                <a:cubicBezTo>
                  <a:pt x="1" y="209"/>
                  <a:pt x="0" y="211"/>
                  <a:pt x="0" y="214"/>
                </a:cubicBezTo>
                <a:cubicBezTo>
                  <a:pt x="0" y="216"/>
                  <a:pt x="1" y="218"/>
                  <a:pt x="1" y="221"/>
                </a:cubicBezTo>
                <a:cubicBezTo>
                  <a:pt x="5" y="337"/>
                  <a:pt x="99" y="430"/>
                  <a:pt x="216" y="430"/>
                </a:cubicBezTo>
                <a:cubicBezTo>
                  <a:pt x="334" y="430"/>
                  <a:pt x="430" y="334"/>
                  <a:pt x="430" y="215"/>
                </a:cubicBezTo>
                <a:cubicBezTo>
                  <a:pt x="430" y="96"/>
                  <a:pt x="334" y="0"/>
                  <a:pt x="216" y="0"/>
                </a:cubicBezTo>
                <a:close/>
                <a:moveTo>
                  <a:pt x="242" y="370"/>
                </a:moveTo>
                <a:cubicBezTo>
                  <a:pt x="242" y="356"/>
                  <a:pt x="242" y="356"/>
                  <a:pt x="242" y="356"/>
                </a:cubicBezTo>
                <a:cubicBezTo>
                  <a:pt x="240" y="344"/>
                  <a:pt x="229" y="335"/>
                  <a:pt x="217" y="335"/>
                </a:cubicBezTo>
                <a:cubicBezTo>
                  <a:pt x="205" y="335"/>
                  <a:pt x="190" y="342"/>
                  <a:pt x="189" y="359"/>
                </a:cubicBezTo>
                <a:cubicBezTo>
                  <a:pt x="189" y="371"/>
                  <a:pt x="189" y="371"/>
                  <a:pt x="189" y="371"/>
                </a:cubicBezTo>
                <a:cubicBezTo>
                  <a:pt x="134" y="361"/>
                  <a:pt x="69" y="314"/>
                  <a:pt x="59" y="239"/>
                </a:cubicBezTo>
                <a:cubicBezTo>
                  <a:pt x="76" y="239"/>
                  <a:pt x="76" y="239"/>
                  <a:pt x="76" y="239"/>
                </a:cubicBezTo>
                <a:cubicBezTo>
                  <a:pt x="88" y="239"/>
                  <a:pt x="97" y="227"/>
                  <a:pt x="97" y="215"/>
                </a:cubicBezTo>
                <a:cubicBezTo>
                  <a:pt x="97" y="203"/>
                  <a:pt x="89" y="189"/>
                  <a:pt x="77" y="189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69" y="115"/>
                  <a:pt x="144" y="61"/>
                  <a:pt x="192" y="61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87"/>
                  <a:pt x="203" y="96"/>
                  <a:pt x="215" y="97"/>
                </a:cubicBezTo>
                <a:cubicBezTo>
                  <a:pt x="230" y="98"/>
                  <a:pt x="242" y="89"/>
                  <a:pt x="242" y="77"/>
                </a:cubicBezTo>
                <a:cubicBezTo>
                  <a:pt x="243" y="59"/>
                  <a:pt x="243" y="59"/>
                  <a:pt x="243" y="59"/>
                </a:cubicBezTo>
                <a:cubicBezTo>
                  <a:pt x="319" y="73"/>
                  <a:pt x="367" y="135"/>
                  <a:pt x="373" y="189"/>
                </a:cubicBezTo>
                <a:cubicBezTo>
                  <a:pt x="357" y="190"/>
                  <a:pt x="357" y="190"/>
                  <a:pt x="357" y="190"/>
                </a:cubicBezTo>
                <a:cubicBezTo>
                  <a:pt x="345" y="190"/>
                  <a:pt x="336" y="203"/>
                  <a:pt x="336" y="215"/>
                </a:cubicBezTo>
                <a:cubicBezTo>
                  <a:pt x="336" y="227"/>
                  <a:pt x="346" y="238"/>
                  <a:pt x="358" y="238"/>
                </a:cubicBezTo>
                <a:cubicBezTo>
                  <a:pt x="374" y="238"/>
                  <a:pt x="374" y="238"/>
                  <a:pt x="374" y="238"/>
                </a:cubicBezTo>
                <a:cubicBezTo>
                  <a:pt x="364" y="312"/>
                  <a:pt x="303" y="358"/>
                  <a:pt x="242" y="37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2" name="Google Shape;6212;p26"/>
          <p:cNvSpPr/>
          <p:nvPr/>
        </p:nvSpPr>
        <p:spPr>
          <a:xfrm>
            <a:off x="5418136" y="1106488"/>
            <a:ext cx="157163" cy="117475"/>
          </a:xfrm>
          <a:custGeom>
            <a:rect b="b" l="l" r="r" t="t"/>
            <a:pathLst>
              <a:path extrusionOk="0" h="150" w="199">
                <a:moveTo>
                  <a:pt x="189" y="10"/>
                </a:moveTo>
                <a:cubicBezTo>
                  <a:pt x="181" y="2"/>
                  <a:pt x="169" y="0"/>
                  <a:pt x="162" y="7"/>
                </a:cubicBezTo>
                <a:cubicBezTo>
                  <a:pt x="110" y="60"/>
                  <a:pt x="110" y="60"/>
                  <a:pt x="110" y="60"/>
                </a:cubicBezTo>
                <a:cubicBezTo>
                  <a:pt x="107" y="62"/>
                  <a:pt x="106" y="65"/>
                  <a:pt x="106" y="69"/>
                </a:cubicBezTo>
                <a:cubicBezTo>
                  <a:pt x="102" y="67"/>
                  <a:pt x="97" y="66"/>
                  <a:pt x="92" y="66"/>
                </a:cubicBezTo>
                <a:cubicBezTo>
                  <a:pt x="88" y="66"/>
                  <a:pt x="84" y="67"/>
                  <a:pt x="80" y="68"/>
                </a:cubicBezTo>
                <a:cubicBezTo>
                  <a:pt x="34" y="26"/>
                  <a:pt x="34" y="26"/>
                  <a:pt x="34" y="26"/>
                </a:cubicBezTo>
                <a:cubicBezTo>
                  <a:pt x="28" y="21"/>
                  <a:pt x="16" y="23"/>
                  <a:pt x="9" y="32"/>
                </a:cubicBezTo>
                <a:cubicBezTo>
                  <a:pt x="1" y="40"/>
                  <a:pt x="0" y="52"/>
                  <a:pt x="6" y="57"/>
                </a:cubicBezTo>
                <a:cubicBezTo>
                  <a:pt x="52" y="99"/>
                  <a:pt x="52" y="99"/>
                  <a:pt x="52" y="99"/>
                </a:cubicBezTo>
                <a:cubicBezTo>
                  <a:pt x="51" y="102"/>
                  <a:pt x="51" y="105"/>
                  <a:pt x="51" y="108"/>
                </a:cubicBezTo>
                <a:cubicBezTo>
                  <a:pt x="51" y="131"/>
                  <a:pt x="69" y="150"/>
                  <a:pt x="92" y="150"/>
                </a:cubicBezTo>
                <a:cubicBezTo>
                  <a:pt x="114" y="150"/>
                  <a:pt x="133" y="131"/>
                  <a:pt x="133" y="108"/>
                </a:cubicBezTo>
                <a:cubicBezTo>
                  <a:pt x="133" y="103"/>
                  <a:pt x="132" y="99"/>
                  <a:pt x="130" y="94"/>
                </a:cubicBezTo>
                <a:cubicBezTo>
                  <a:pt x="134" y="94"/>
                  <a:pt x="138" y="93"/>
                  <a:pt x="140" y="91"/>
                </a:cubicBezTo>
                <a:cubicBezTo>
                  <a:pt x="193" y="37"/>
                  <a:pt x="193" y="37"/>
                  <a:pt x="193" y="37"/>
                </a:cubicBezTo>
                <a:cubicBezTo>
                  <a:pt x="199" y="31"/>
                  <a:pt x="198" y="19"/>
                  <a:pt x="189" y="1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3" name="Google Shape;6213;p26"/>
          <p:cNvSpPr/>
          <p:nvPr/>
        </p:nvSpPr>
        <p:spPr>
          <a:xfrm>
            <a:off x="630236" y="2470150"/>
            <a:ext cx="325438" cy="234950"/>
          </a:xfrm>
          <a:custGeom>
            <a:rect b="b" l="l" r="r" t="t"/>
            <a:pathLst>
              <a:path extrusionOk="0" h="299" w="413">
                <a:moveTo>
                  <a:pt x="216" y="22"/>
                </a:moveTo>
                <a:cubicBezTo>
                  <a:pt x="216" y="95"/>
                  <a:pt x="216" y="95"/>
                  <a:pt x="21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22" y="95"/>
                  <a:pt x="0" y="119"/>
                  <a:pt x="0" y="150"/>
                </a:cubicBezTo>
                <a:cubicBezTo>
                  <a:pt x="0" y="180"/>
                  <a:pt x="22" y="204"/>
                  <a:pt x="50" y="204"/>
                </a:cubicBezTo>
                <a:cubicBezTo>
                  <a:pt x="216" y="204"/>
                  <a:pt x="216" y="204"/>
                  <a:pt x="216" y="204"/>
                </a:cubicBezTo>
                <a:cubicBezTo>
                  <a:pt x="216" y="278"/>
                  <a:pt x="216" y="278"/>
                  <a:pt x="216" y="278"/>
                </a:cubicBezTo>
                <a:cubicBezTo>
                  <a:pt x="216" y="289"/>
                  <a:pt x="225" y="299"/>
                  <a:pt x="236" y="299"/>
                </a:cubicBezTo>
                <a:cubicBezTo>
                  <a:pt x="244" y="299"/>
                  <a:pt x="245" y="294"/>
                  <a:pt x="254" y="288"/>
                </a:cubicBezTo>
                <a:cubicBezTo>
                  <a:pt x="291" y="259"/>
                  <a:pt x="413" y="161"/>
                  <a:pt x="413" y="161"/>
                </a:cubicBezTo>
                <a:cubicBezTo>
                  <a:pt x="412" y="147"/>
                  <a:pt x="412" y="147"/>
                  <a:pt x="412" y="147"/>
                </a:cubicBezTo>
                <a:cubicBezTo>
                  <a:pt x="411" y="140"/>
                  <a:pt x="271" y="23"/>
                  <a:pt x="252" y="7"/>
                </a:cubicBezTo>
                <a:cubicBezTo>
                  <a:pt x="248" y="3"/>
                  <a:pt x="242" y="0"/>
                  <a:pt x="236" y="0"/>
                </a:cubicBezTo>
                <a:cubicBezTo>
                  <a:pt x="225" y="0"/>
                  <a:pt x="216" y="10"/>
                  <a:pt x="216" y="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4" name="Google Shape;6214;p26"/>
          <p:cNvSpPr/>
          <p:nvPr/>
        </p:nvSpPr>
        <p:spPr>
          <a:xfrm>
            <a:off x="719136" y="111125"/>
            <a:ext cx="239713" cy="66675"/>
          </a:xfrm>
          <a:custGeom>
            <a:rect b="b" l="l" r="r" t="t"/>
            <a:pathLst>
              <a:path extrusionOk="0" h="85" w="304">
                <a:moveTo>
                  <a:pt x="304" y="69"/>
                </a:moveTo>
                <a:cubicBezTo>
                  <a:pt x="304" y="78"/>
                  <a:pt x="297" y="85"/>
                  <a:pt x="287" y="85"/>
                </a:cubicBezTo>
                <a:cubicBezTo>
                  <a:pt x="16" y="85"/>
                  <a:pt x="16" y="85"/>
                  <a:pt x="16" y="85"/>
                </a:cubicBezTo>
                <a:cubicBezTo>
                  <a:pt x="7" y="85"/>
                  <a:pt x="0" y="78"/>
                  <a:pt x="0" y="6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6" y="0"/>
                </a:cubicBezTo>
                <a:cubicBezTo>
                  <a:pt x="287" y="0"/>
                  <a:pt x="287" y="0"/>
                  <a:pt x="287" y="0"/>
                </a:cubicBezTo>
                <a:cubicBezTo>
                  <a:pt x="297" y="0"/>
                  <a:pt x="304" y="7"/>
                  <a:pt x="304" y="15"/>
                </a:cubicBezTo>
                <a:lnTo>
                  <a:pt x="304" y="6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5" name="Google Shape;6215;p26"/>
          <p:cNvSpPr/>
          <p:nvPr/>
        </p:nvSpPr>
        <p:spPr>
          <a:xfrm>
            <a:off x="720723" y="195263"/>
            <a:ext cx="238125" cy="66675"/>
          </a:xfrm>
          <a:custGeom>
            <a:rect b="b" l="l" r="r" t="t"/>
            <a:pathLst>
              <a:path extrusionOk="0" h="85" w="304">
                <a:moveTo>
                  <a:pt x="304" y="69"/>
                </a:moveTo>
                <a:cubicBezTo>
                  <a:pt x="304" y="78"/>
                  <a:pt x="297" y="85"/>
                  <a:pt x="287" y="85"/>
                </a:cubicBezTo>
                <a:cubicBezTo>
                  <a:pt x="16" y="85"/>
                  <a:pt x="16" y="85"/>
                  <a:pt x="16" y="85"/>
                </a:cubicBezTo>
                <a:cubicBezTo>
                  <a:pt x="7" y="85"/>
                  <a:pt x="0" y="78"/>
                  <a:pt x="0" y="69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87" y="0"/>
                  <a:pt x="287" y="0"/>
                  <a:pt x="287" y="0"/>
                </a:cubicBezTo>
                <a:cubicBezTo>
                  <a:pt x="297" y="0"/>
                  <a:pt x="304" y="7"/>
                  <a:pt x="304" y="16"/>
                </a:cubicBezTo>
                <a:lnTo>
                  <a:pt x="304" y="6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6" name="Google Shape;6216;p26"/>
          <p:cNvSpPr/>
          <p:nvPr/>
        </p:nvSpPr>
        <p:spPr>
          <a:xfrm>
            <a:off x="719136" y="285750"/>
            <a:ext cx="239713" cy="68263"/>
          </a:xfrm>
          <a:custGeom>
            <a:rect b="b" l="l" r="r" t="t"/>
            <a:pathLst>
              <a:path extrusionOk="0" h="85" w="304">
                <a:moveTo>
                  <a:pt x="304" y="69"/>
                </a:moveTo>
                <a:cubicBezTo>
                  <a:pt x="304" y="78"/>
                  <a:pt x="297" y="85"/>
                  <a:pt x="287" y="85"/>
                </a:cubicBezTo>
                <a:cubicBezTo>
                  <a:pt x="16" y="85"/>
                  <a:pt x="16" y="85"/>
                  <a:pt x="16" y="85"/>
                </a:cubicBezTo>
                <a:cubicBezTo>
                  <a:pt x="7" y="85"/>
                  <a:pt x="0" y="78"/>
                  <a:pt x="0" y="69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87" y="0"/>
                  <a:pt x="287" y="0"/>
                  <a:pt x="287" y="0"/>
                </a:cubicBezTo>
                <a:cubicBezTo>
                  <a:pt x="297" y="0"/>
                  <a:pt x="304" y="7"/>
                  <a:pt x="304" y="16"/>
                </a:cubicBezTo>
                <a:lnTo>
                  <a:pt x="304" y="6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7" name="Google Shape;6217;p26"/>
          <p:cNvSpPr/>
          <p:nvPr/>
        </p:nvSpPr>
        <p:spPr>
          <a:xfrm>
            <a:off x="719136" y="371475"/>
            <a:ext cx="239713" cy="68263"/>
          </a:xfrm>
          <a:custGeom>
            <a:rect b="b" l="l" r="r" t="t"/>
            <a:pathLst>
              <a:path extrusionOk="0" h="85" w="304">
                <a:moveTo>
                  <a:pt x="304" y="70"/>
                </a:moveTo>
                <a:cubicBezTo>
                  <a:pt x="304" y="78"/>
                  <a:pt x="297" y="85"/>
                  <a:pt x="287" y="85"/>
                </a:cubicBezTo>
                <a:cubicBezTo>
                  <a:pt x="16" y="85"/>
                  <a:pt x="16" y="85"/>
                  <a:pt x="16" y="85"/>
                </a:cubicBezTo>
                <a:cubicBezTo>
                  <a:pt x="7" y="85"/>
                  <a:pt x="0" y="78"/>
                  <a:pt x="0" y="7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87" y="0"/>
                  <a:pt x="287" y="0"/>
                  <a:pt x="287" y="0"/>
                </a:cubicBezTo>
                <a:cubicBezTo>
                  <a:pt x="297" y="0"/>
                  <a:pt x="304" y="7"/>
                  <a:pt x="304" y="16"/>
                </a:cubicBezTo>
                <a:lnTo>
                  <a:pt x="304" y="7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8" name="Google Shape;6218;p26"/>
          <p:cNvSpPr/>
          <p:nvPr/>
        </p:nvSpPr>
        <p:spPr>
          <a:xfrm>
            <a:off x="627061" y="111125"/>
            <a:ext cx="66675" cy="65088"/>
          </a:xfrm>
          <a:custGeom>
            <a:rect b="b" l="l" r="r" t="t"/>
            <a:pathLst>
              <a:path extrusionOk="0" h="84" w="84">
                <a:moveTo>
                  <a:pt x="84" y="67"/>
                </a:moveTo>
                <a:cubicBezTo>
                  <a:pt x="84" y="76"/>
                  <a:pt x="77" y="84"/>
                  <a:pt x="68" y="84"/>
                </a:cubicBezTo>
                <a:cubicBezTo>
                  <a:pt x="17" y="84"/>
                  <a:pt x="17" y="84"/>
                  <a:pt x="17" y="84"/>
                </a:cubicBezTo>
                <a:cubicBezTo>
                  <a:pt x="7" y="84"/>
                  <a:pt x="0" y="76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7" y="0"/>
                  <a:pt x="84" y="7"/>
                  <a:pt x="84" y="16"/>
                </a:cubicBezTo>
                <a:lnTo>
                  <a:pt x="84" y="6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9" name="Google Shape;6219;p26"/>
          <p:cNvSpPr/>
          <p:nvPr/>
        </p:nvSpPr>
        <p:spPr>
          <a:xfrm>
            <a:off x="627061" y="198438"/>
            <a:ext cx="66675" cy="65088"/>
          </a:xfrm>
          <a:custGeom>
            <a:rect b="b" l="l" r="r" t="t"/>
            <a:pathLst>
              <a:path extrusionOk="0" h="84" w="84">
                <a:moveTo>
                  <a:pt x="84" y="68"/>
                </a:moveTo>
                <a:cubicBezTo>
                  <a:pt x="84" y="77"/>
                  <a:pt x="77" y="84"/>
                  <a:pt x="68" y="84"/>
                </a:cubicBezTo>
                <a:cubicBezTo>
                  <a:pt x="17" y="84"/>
                  <a:pt x="17" y="84"/>
                  <a:pt x="17" y="84"/>
                </a:cubicBezTo>
                <a:cubicBezTo>
                  <a:pt x="7" y="84"/>
                  <a:pt x="0" y="77"/>
                  <a:pt x="0" y="68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7" y="0"/>
                  <a:pt x="1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7" y="0"/>
                  <a:pt x="84" y="8"/>
                  <a:pt x="84" y="17"/>
                </a:cubicBezTo>
                <a:lnTo>
                  <a:pt x="84" y="6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0" name="Google Shape;6220;p26"/>
          <p:cNvSpPr/>
          <p:nvPr/>
        </p:nvSpPr>
        <p:spPr>
          <a:xfrm>
            <a:off x="625473" y="287338"/>
            <a:ext cx="66675" cy="66675"/>
          </a:xfrm>
          <a:custGeom>
            <a:rect b="b" l="l" r="r" t="t"/>
            <a:pathLst>
              <a:path extrusionOk="0" h="84" w="84">
                <a:moveTo>
                  <a:pt x="84" y="67"/>
                </a:moveTo>
                <a:cubicBezTo>
                  <a:pt x="84" y="76"/>
                  <a:pt x="77" y="84"/>
                  <a:pt x="68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7" y="84"/>
                  <a:pt x="0" y="76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7" y="0"/>
                  <a:pt x="84" y="7"/>
                  <a:pt x="84" y="16"/>
                </a:cubicBezTo>
                <a:lnTo>
                  <a:pt x="84" y="6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1" name="Google Shape;6221;p26"/>
          <p:cNvSpPr/>
          <p:nvPr/>
        </p:nvSpPr>
        <p:spPr>
          <a:xfrm>
            <a:off x="625473" y="373063"/>
            <a:ext cx="66675" cy="66675"/>
          </a:xfrm>
          <a:custGeom>
            <a:rect b="b" l="l" r="r" t="t"/>
            <a:pathLst>
              <a:path extrusionOk="0" h="84" w="84">
                <a:moveTo>
                  <a:pt x="84" y="68"/>
                </a:moveTo>
                <a:cubicBezTo>
                  <a:pt x="84" y="77"/>
                  <a:pt x="77" y="84"/>
                  <a:pt x="68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7" y="84"/>
                  <a:pt x="0" y="77"/>
                  <a:pt x="0" y="68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7" y="0"/>
                  <a:pt x="16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7" y="0"/>
                  <a:pt x="84" y="8"/>
                  <a:pt x="84" y="17"/>
                </a:cubicBezTo>
                <a:lnTo>
                  <a:pt x="84" y="6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2" name="Google Shape;6222;p26"/>
          <p:cNvSpPr/>
          <p:nvPr/>
        </p:nvSpPr>
        <p:spPr>
          <a:xfrm>
            <a:off x="652461" y="2884488"/>
            <a:ext cx="284163" cy="333375"/>
          </a:xfrm>
          <a:custGeom>
            <a:rect b="b" l="l" r="r" t="t"/>
            <a:pathLst>
              <a:path extrusionOk="0" h="423" w="361">
                <a:moveTo>
                  <a:pt x="352" y="277"/>
                </a:moveTo>
                <a:cubicBezTo>
                  <a:pt x="224" y="51"/>
                  <a:pt x="224" y="51"/>
                  <a:pt x="224" y="51"/>
                </a:cubicBezTo>
                <a:cubicBezTo>
                  <a:pt x="224" y="51"/>
                  <a:pt x="224" y="51"/>
                  <a:pt x="224" y="51"/>
                </a:cubicBezTo>
                <a:cubicBezTo>
                  <a:pt x="224" y="51"/>
                  <a:pt x="129" y="18"/>
                  <a:pt x="81" y="0"/>
                </a:cubicBezTo>
                <a:cubicBezTo>
                  <a:pt x="29" y="29"/>
                  <a:pt x="29" y="29"/>
                  <a:pt x="29" y="29"/>
                </a:cubicBezTo>
                <a:cubicBezTo>
                  <a:pt x="27" y="61"/>
                  <a:pt x="13" y="116"/>
                  <a:pt x="0" y="168"/>
                </a:cubicBezTo>
                <a:cubicBezTo>
                  <a:pt x="132" y="401"/>
                  <a:pt x="132" y="401"/>
                  <a:pt x="132" y="401"/>
                </a:cubicBezTo>
                <a:cubicBezTo>
                  <a:pt x="141" y="416"/>
                  <a:pt x="159" y="423"/>
                  <a:pt x="173" y="415"/>
                </a:cubicBezTo>
                <a:cubicBezTo>
                  <a:pt x="343" y="318"/>
                  <a:pt x="343" y="318"/>
                  <a:pt x="343" y="318"/>
                </a:cubicBezTo>
                <a:cubicBezTo>
                  <a:pt x="357" y="311"/>
                  <a:pt x="361" y="292"/>
                  <a:pt x="352" y="277"/>
                </a:cubicBezTo>
                <a:close/>
                <a:moveTo>
                  <a:pt x="93" y="115"/>
                </a:moveTo>
                <a:cubicBezTo>
                  <a:pt x="75" y="115"/>
                  <a:pt x="61" y="100"/>
                  <a:pt x="61" y="81"/>
                </a:cubicBezTo>
                <a:cubicBezTo>
                  <a:pt x="61" y="63"/>
                  <a:pt x="75" y="48"/>
                  <a:pt x="93" y="48"/>
                </a:cubicBezTo>
                <a:cubicBezTo>
                  <a:pt x="111" y="48"/>
                  <a:pt x="125" y="63"/>
                  <a:pt x="125" y="81"/>
                </a:cubicBezTo>
                <a:cubicBezTo>
                  <a:pt x="125" y="100"/>
                  <a:pt x="111" y="115"/>
                  <a:pt x="93" y="1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3" name="Google Shape;6223;p26"/>
          <p:cNvSpPr/>
          <p:nvPr/>
        </p:nvSpPr>
        <p:spPr>
          <a:xfrm>
            <a:off x="4914898" y="4789488"/>
            <a:ext cx="198438" cy="217488"/>
          </a:xfrm>
          <a:custGeom>
            <a:rect b="b" l="l" r="r" t="t"/>
            <a:pathLst>
              <a:path extrusionOk="0" h="137" w="125">
                <a:moveTo>
                  <a:pt x="0" y="101"/>
                </a:moveTo>
                <a:lnTo>
                  <a:pt x="53" y="137"/>
                </a:lnTo>
                <a:lnTo>
                  <a:pt x="125" y="36"/>
                </a:lnTo>
                <a:lnTo>
                  <a:pt x="72" y="0"/>
                </a:lnTo>
                <a:lnTo>
                  <a:pt x="0" y="10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4" name="Google Shape;6224;p26"/>
          <p:cNvSpPr/>
          <p:nvPr/>
        </p:nvSpPr>
        <p:spPr>
          <a:xfrm>
            <a:off x="5040311" y="4741863"/>
            <a:ext cx="103188" cy="88900"/>
          </a:xfrm>
          <a:custGeom>
            <a:rect b="b" l="l" r="r" t="t"/>
            <a:pathLst>
              <a:path extrusionOk="0" h="113" w="130">
                <a:moveTo>
                  <a:pt x="113" y="46"/>
                </a:moveTo>
                <a:cubicBezTo>
                  <a:pt x="64" y="11"/>
                  <a:pt x="64" y="11"/>
                  <a:pt x="64" y="11"/>
                </a:cubicBezTo>
                <a:cubicBezTo>
                  <a:pt x="49" y="0"/>
                  <a:pt x="29" y="3"/>
                  <a:pt x="18" y="18"/>
                </a:cubicBezTo>
                <a:cubicBezTo>
                  <a:pt x="0" y="42"/>
                  <a:pt x="0" y="42"/>
                  <a:pt x="0" y="42"/>
                </a:cubicBezTo>
                <a:cubicBezTo>
                  <a:pt x="104" y="113"/>
                  <a:pt x="104" y="113"/>
                  <a:pt x="104" y="113"/>
                </a:cubicBezTo>
                <a:cubicBezTo>
                  <a:pt x="120" y="92"/>
                  <a:pt x="120" y="92"/>
                  <a:pt x="120" y="92"/>
                </a:cubicBezTo>
                <a:cubicBezTo>
                  <a:pt x="130" y="77"/>
                  <a:pt x="127" y="57"/>
                  <a:pt x="113" y="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5" name="Google Shape;6225;p26"/>
          <p:cNvSpPr/>
          <p:nvPr/>
        </p:nvSpPr>
        <p:spPr>
          <a:xfrm>
            <a:off x="4886323" y="4960938"/>
            <a:ext cx="106363" cy="114300"/>
          </a:xfrm>
          <a:custGeom>
            <a:rect b="b" l="l" r="r" t="t"/>
            <a:pathLst>
              <a:path extrusionOk="0" h="145" w="135">
                <a:moveTo>
                  <a:pt x="21" y="0"/>
                </a:moveTo>
                <a:cubicBezTo>
                  <a:pt x="131" y="72"/>
                  <a:pt x="131" y="72"/>
                  <a:pt x="131" y="72"/>
                </a:cubicBezTo>
                <a:cubicBezTo>
                  <a:pt x="131" y="72"/>
                  <a:pt x="135" y="83"/>
                  <a:pt x="112" y="93"/>
                </a:cubicBezTo>
                <a:cubicBezTo>
                  <a:pt x="89" y="103"/>
                  <a:pt x="0" y="145"/>
                  <a:pt x="0" y="145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6" y="5"/>
                  <a:pt x="21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6" name="Google Shape;6226;p26"/>
          <p:cNvSpPr/>
          <p:nvPr/>
        </p:nvSpPr>
        <p:spPr>
          <a:xfrm>
            <a:off x="3905248" y="3341688"/>
            <a:ext cx="338138" cy="342900"/>
          </a:xfrm>
          <a:custGeom>
            <a:rect b="b" l="l" r="r" t="t"/>
            <a:pathLst>
              <a:path extrusionOk="0" h="435" w="430">
                <a:moveTo>
                  <a:pt x="424" y="159"/>
                </a:moveTo>
                <a:cubicBezTo>
                  <a:pt x="258" y="160"/>
                  <a:pt x="258" y="160"/>
                  <a:pt x="258" y="160"/>
                </a:cubicBezTo>
                <a:cubicBezTo>
                  <a:pt x="250" y="135"/>
                  <a:pt x="221" y="44"/>
                  <a:pt x="215" y="24"/>
                </a:cubicBezTo>
                <a:cubicBezTo>
                  <a:pt x="208" y="0"/>
                  <a:pt x="196" y="24"/>
                  <a:pt x="196" y="24"/>
                </a:cubicBezTo>
                <a:cubicBezTo>
                  <a:pt x="162" y="160"/>
                  <a:pt x="162" y="160"/>
                  <a:pt x="162" y="160"/>
                </a:cubicBezTo>
                <a:cubicBezTo>
                  <a:pt x="0" y="161"/>
                  <a:pt x="0" y="161"/>
                  <a:pt x="0" y="161"/>
                </a:cubicBezTo>
                <a:cubicBezTo>
                  <a:pt x="1" y="174"/>
                  <a:pt x="17" y="185"/>
                  <a:pt x="17" y="185"/>
                </a:cubicBezTo>
                <a:cubicBezTo>
                  <a:pt x="129" y="259"/>
                  <a:pt x="129" y="259"/>
                  <a:pt x="129" y="259"/>
                </a:cubicBezTo>
                <a:cubicBezTo>
                  <a:pt x="110" y="302"/>
                  <a:pt x="79" y="415"/>
                  <a:pt x="79" y="415"/>
                </a:cubicBezTo>
                <a:cubicBezTo>
                  <a:pt x="103" y="422"/>
                  <a:pt x="210" y="322"/>
                  <a:pt x="210" y="322"/>
                </a:cubicBezTo>
                <a:cubicBezTo>
                  <a:pt x="333" y="435"/>
                  <a:pt x="336" y="416"/>
                  <a:pt x="336" y="416"/>
                </a:cubicBezTo>
                <a:cubicBezTo>
                  <a:pt x="343" y="398"/>
                  <a:pt x="289" y="266"/>
                  <a:pt x="289" y="266"/>
                </a:cubicBezTo>
                <a:cubicBezTo>
                  <a:pt x="289" y="260"/>
                  <a:pt x="289" y="260"/>
                  <a:pt x="289" y="260"/>
                </a:cubicBezTo>
                <a:cubicBezTo>
                  <a:pt x="289" y="260"/>
                  <a:pt x="385" y="196"/>
                  <a:pt x="408" y="186"/>
                </a:cubicBezTo>
                <a:cubicBezTo>
                  <a:pt x="430" y="175"/>
                  <a:pt x="424" y="159"/>
                  <a:pt x="424" y="15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7" name="Google Shape;6227;p26"/>
          <p:cNvSpPr/>
          <p:nvPr/>
        </p:nvSpPr>
        <p:spPr>
          <a:xfrm>
            <a:off x="1162048" y="1936750"/>
            <a:ext cx="190500" cy="55563"/>
          </a:xfrm>
          <a:custGeom>
            <a:rect b="b" l="l" r="r" t="t"/>
            <a:pathLst>
              <a:path extrusionOk="0" h="72" w="241">
                <a:moveTo>
                  <a:pt x="199" y="71"/>
                </a:moveTo>
                <a:cubicBezTo>
                  <a:pt x="238" y="70"/>
                  <a:pt x="238" y="70"/>
                  <a:pt x="238" y="70"/>
                </a:cubicBezTo>
                <a:cubicBezTo>
                  <a:pt x="238" y="21"/>
                  <a:pt x="238" y="21"/>
                  <a:pt x="238" y="21"/>
                </a:cubicBezTo>
                <a:cubicBezTo>
                  <a:pt x="238" y="21"/>
                  <a:pt x="241" y="0"/>
                  <a:pt x="220" y="0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" y="1"/>
                  <a:pt x="0" y="23"/>
                </a:cubicBezTo>
                <a:cubicBezTo>
                  <a:pt x="1" y="71"/>
                  <a:pt x="1" y="71"/>
                  <a:pt x="1" y="71"/>
                </a:cubicBezTo>
                <a:cubicBezTo>
                  <a:pt x="40" y="72"/>
                  <a:pt x="40" y="72"/>
                  <a:pt x="40" y="72"/>
                </a:cubicBezTo>
                <a:cubicBezTo>
                  <a:pt x="40" y="50"/>
                  <a:pt x="40" y="50"/>
                  <a:pt x="40" y="50"/>
                </a:cubicBezTo>
                <a:cubicBezTo>
                  <a:pt x="199" y="50"/>
                  <a:pt x="199" y="50"/>
                  <a:pt x="199" y="50"/>
                </a:cubicBezTo>
                <a:lnTo>
                  <a:pt x="199" y="7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8" name="Google Shape;6228;p26"/>
          <p:cNvSpPr/>
          <p:nvPr/>
        </p:nvSpPr>
        <p:spPr>
          <a:xfrm>
            <a:off x="1092198" y="2012950"/>
            <a:ext cx="38100" cy="228600"/>
          </a:xfrm>
          <a:custGeom>
            <a:rect b="b" l="l" r="r" t="t"/>
            <a:pathLst>
              <a:path extrusionOk="0" h="290" w="47">
                <a:moveTo>
                  <a:pt x="47" y="0"/>
                </a:moveTo>
                <a:cubicBezTo>
                  <a:pt x="21" y="1"/>
                  <a:pt x="0" y="21"/>
                  <a:pt x="0" y="47"/>
                </a:cubicBezTo>
                <a:cubicBezTo>
                  <a:pt x="0" y="244"/>
                  <a:pt x="0" y="244"/>
                  <a:pt x="0" y="244"/>
                </a:cubicBezTo>
                <a:cubicBezTo>
                  <a:pt x="0" y="269"/>
                  <a:pt x="21" y="290"/>
                  <a:pt x="47" y="290"/>
                </a:cubicBezTo>
                <a:lnTo>
                  <a:pt x="47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9" name="Google Shape;6229;p26"/>
          <p:cNvSpPr/>
          <p:nvPr/>
        </p:nvSpPr>
        <p:spPr>
          <a:xfrm>
            <a:off x="1163636" y="2012950"/>
            <a:ext cx="260350" cy="228600"/>
          </a:xfrm>
          <a:custGeom>
            <a:rect b="b" l="l" r="r" t="t"/>
            <a:pathLst>
              <a:path extrusionOk="0" h="290" w="331">
                <a:moveTo>
                  <a:pt x="283" y="0"/>
                </a:moveTo>
                <a:cubicBezTo>
                  <a:pt x="280" y="0"/>
                  <a:pt x="280" y="0"/>
                  <a:pt x="280" y="0"/>
                </a:cubicBezTo>
                <a:cubicBezTo>
                  <a:pt x="280" y="282"/>
                  <a:pt x="280" y="282"/>
                  <a:pt x="280" y="282"/>
                </a:cubicBezTo>
                <a:cubicBezTo>
                  <a:pt x="237" y="282"/>
                  <a:pt x="237" y="282"/>
                  <a:pt x="237" y="282"/>
                </a:cubicBezTo>
                <a:cubicBezTo>
                  <a:pt x="237" y="0"/>
                  <a:pt x="237" y="0"/>
                  <a:pt x="23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90"/>
                  <a:pt x="0" y="290"/>
                  <a:pt x="0" y="290"/>
                </a:cubicBezTo>
                <a:cubicBezTo>
                  <a:pt x="283" y="290"/>
                  <a:pt x="283" y="290"/>
                  <a:pt x="283" y="290"/>
                </a:cubicBezTo>
                <a:cubicBezTo>
                  <a:pt x="310" y="290"/>
                  <a:pt x="331" y="269"/>
                  <a:pt x="331" y="244"/>
                </a:cubicBezTo>
                <a:cubicBezTo>
                  <a:pt x="331" y="47"/>
                  <a:pt x="331" y="47"/>
                  <a:pt x="331" y="47"/>
                </a:cubicBezTo>
                <a:cubicBezTo>
                  <a:pt x="331" y="21"/>
                  <a:pt x="310" y="0"/>
                  <a:pt x="283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0" name="Google Shape;6230;p26"/>
          <p:cNvSpPr/>
          <p:nvPr/>
        </p:nvSpPr>
        <p:spPr>
          <a:xfrm>
            <a:off x="5780086" y="1935163"/>
            <a:ext cx="360363" cy="295275"/>
          </a:xfrm>
          <a:custGeom>
            <a:rect b="b" l="l" r="r" t="t"/>
            <a:pathLst>
              <a:path extrusionOk="0" h="374" w="456">
                <a:moveTo>
                  <a:pt x="429" y="325"/>
                </a:moveTo>
                <a:cubicBezTo>
                  <a:pt x="429" y="325"/>
                  <a:pt x="271" y="59"/>
                  <a:pt x="248" y="30"/>
                </a:cubicBezTo>
                <a:cubicBezTo>
                  <a:pt x="224" y="0"/>
                  <a:pt x="198" y="30"/>
                  <a:pt x="198" y="30"/>
                </a:cubicBezTo>
                <a:cubicBezTo>
                  <a:pt x="198" y="30"/>
                  <a:pt x="43" y="289"/>
                  <a:pt x="22" y="325"/>
                </a:cubicBezTo>
                <a:cubicBezTo>
                  <a:pt x="0" y="360"/>
                  <a:pt x="35" y="374"/>
                  <a:pt x="35" y="374"/>
                </a:cubicBezTo>
                <a:cubicBezTo>
                  <a:pt x="417" y="373"/>
                  <a:pt x="417" y="373"/>
                  <a:pt x="417" y="373"/>
                </a:cubicBezTo>
                <a:cubicBezTo>
                  <a:pt x="456" y="365"/>
                  <a:pt x="429" y="325"/>
                  <a:pt x="429" y="325"/>
                </a:cubicBezTo>
                <a:close/>
                <a:moveTo>
                  <a:pt x="362" y="338"/>
                </a:moveTo>
                <a:cubicBezTo>
                  <a:pt x="94" y="338"/>
                  <a:pt x="94" y="338"/>
                  <a:pt x="94" y="338"/>
                </a:cubicBezTo>
                <a:cubicBezTo>
                  <a:pt x="94" y="338"/>
                  <a:pt x="69" y="329"/>
                  <a:pt x="85" y="305"/>
                </a:cubicBezTo>
                <a:cubicBezTo>
                  <a:pt x="100" y="280"/>
                  <a:pt x="209" y="102"/>
                  <a:pt x="209" y="102"/>
                </a:cubicBezTo>
                <a:cubicBezTo>
                  <a:pt x="209" y="102"/>
                  <a:pt x="227" y="82"/>
                  <a:pt x="243" y="102"/>
                </a:cubicBezTo>
                <a:cubicBezTo>
                  <a:pt x="260" y="122"/>
                  <a:pt x="370" y="305"/>
                  <a:pt x="370" y="305"/>
                </a:cubicBezTo>
                <a:cubicBezTo>
                  <a:pt x="370" y="305"/>
                  <a:pt x="389" y="332"/>
                  <a:pt x="362" y="3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1" name="Google Shape;6231;p26"/>
          <p:cNvSpPr/>
          <p:nvPr/>
        </p:nvSpPr>
        <p:spPr>
          <a:xfrm>
            <a:off x="5942011" y="2101850"/>
            <a:ext cx="33338" cy="79375"/>
          </a:xfrm>
          <a:custGeom>
            <a:rect b="b" l="l" r="r" t="t"/>
            <a:pathLst>
              <a:path extrusionOk="0" h="101" w="43">
                <a:moveTo>
                  <a:pt x="43" y="81"/>
                </a:moveTo>
                <a:cubicBezTo>
                  <a:pt x="43" y="92"/>
                  <a:pt x="34" y="101"/>
                  <a:pt x="22" y="101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10" y="101"/>
                  <a:pt x="0" y="92"/>
                  <a:pt x="0" y="8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1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34" y="0"/>
                  <a:pt x="43" y="9"/>
                  <a:pt x="43" y="20"/>
                </a:cubicBezTo>
                <a:lnTo>
                  <a:pt x="43" y="8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2" name="Google Shape;6232;p26"/>
          <p:cNvSpPr/>
          <p:nvPr/>
        </p:nvSpPr>
        <p:spPr>
          <a:xfrm>
            <a:off x="5942011" y="2052638"/>
            <a:ext cx="33338" cy="317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3" name="Google Shape;6233;p26"/>
          <p:cNvSpPr/>
          <p:nvPr/>
        </p:nvSpPr>
        <p:spPr>
          <a:xfrm>
            <a:off x="1303336" y="4338638"/>
            <a:ext cx="117475" cy="282575"/>
          </a:xfrm>
          <a:custGeom>
            <a:rect b="b" l="l" r="r" t="t"/>
            <a:pathLst>
              <a:path extrusionOk="0" h="358" w="149">
                <a:moveTo>
                  <a:pt x="1" y="350"/>
                </a:moveTo>
                <a:cubicBezTo>
                  <a:pt x="13" y="347"/>
                  <a:pt x="16" y="358"/>
                  <a:pt x="27" y="353"/>
                </a:cubicBezTo>
                <a:cubicBezTo>
                  <a:pt x="99" y="321"/>
                  <a:pt x="149" y="249"/>
                  <a:pt x="149" y="166"/>
                </a:cubicBezTo>
                <a:cubicBezTo>
                  <a:pt x="149" y="98"/>
                  <a:pt x="116" y="38"/>
                  <a:pt x="65" y="0"/>
                </a:cubicBezTo>
                <a:cubicBezTo>
                  <a:pt x="21" y="59"/>
                  <a:pt x="21" y="59"/>
                  <a:pt x="21" y="59"/>
                </a:cubicBezTo>
                <a:cubicBezTo>
                  <a:pt x="53" y="83"/>
                  <a:pt x="75" y="122"/>
                  <a:pt x="75" y="165"/>
                </a:cubicBezTo>
                <a:cubicBezTo>
                  <a:pt x="75" y="212"/>
                  <a:pt x="49" y="254"/>
                  <a:pt x="12" y="277"/>
                </a:cubicBezTo>
                <a:cubicBezTo>
                  <a:pt x="0" y="284"/>
                  <a:pt x="20" y="299"/>
                  <a:pt x="7" y="302"/>
                </a:cubicBezTo>
                <a:lnTo>
                  <a:pt x="1" y="35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4" name="Google Shape;6234;p26"/>
          <p:cNvSpPr/>
          <p:nvPr/>
        </p:nvSpPr>
        <p:spPr>
          <a:xfrm>
            <a:off x="1096961" y="4318000"/>
            <a:ext cx="127000" cy="280988"/>
          </a:xfrm>
          <a:custGeom>
            <a:rect b="b" l="l" r="r" t="t"/>
            <a:pathLst>
              <a:path extrusionOk="0" h="356" w="161">
                <a:moveTo>
                  <a:pt x="159" y="8"/>
                </a:moveTo>
                <a:cubicBezTo>
                  <a:pt x="132" y="11"/>
                  <a:pt x="129" y="0"/>
                  <a:pt x="106" y="13"/>
                </a:cubicBezTo>
                <a:cubicBezTo>
                  <a:pt x="43" y="48"/>
                  <a:pt x="0" y="116"/>
                  <a:pt x="0" y="193"/>
                </a:cubicBezTo>
                <a:cubicBezTo>
                  <a:pt x="0" y="260"/>
                  <a:pt x="32" y="319"/>
                  <a:pt x="82" y="356"/>
                </a:cubicBezTo>
                <a:cubicBezTo>
                  <a:pt x="126" y="296"/>
                  <a:pt x="126" y="296"/>
                  <a:pt x="126" y="296"/>
                </a:cubicBezTo>
                <a:cubicBezTo>
                  <a:pt x="95" y="273"/>
                  <a:pt x="74" y="235"/>
                  <a:pt x="74" y="192"/>
                </a:cubicBezTo>
                <a:cubicBezTo>
                  <a:pt x="74" y="145"/>
                  <a:pt x="99" y="104"/>
                  <a:pt x="137" y="81"/>
                </a:cubicBezTo>
                <a:cubicBezTo>
                  <a:pt x="153" y="71"/>
                  <a:pt x="141" y="61"/>
                  <a:pt x="161" y="59"/>
                </a:cubicBezTo>
                <a:lnTo>
                  <a:pt x="159" y="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5" name="Google Shape;6235;p26"/>
          <p:cNvSpPr/>
          <p:nvPr/>
        </p:nvSpPr>
        <p:spPr>
          <a:xfrm>
            <a:off x="1141411" y="4308475"/>
            <a:ext cx="114300" cy="106363"/>
          </a:xfrm>
          <a:custGeom>
            <a:rect b="b" l="l" r="r" t="t"/>
            <a:pathLst>
              <a:path extrusionOk="0" h="67" w="72">
                <a:moveTo>
                  <a:pt x="0" y="2"/>
                </a:moveTo>
                <a:lnTo>
                  <a:pt x="52" y="67"/>
                </a:lnTo>
                <a:lnTo>
                  <a:pt x="72" y="0"/>
                </a:lnTo>
                <a:lnTo>
                  <a:pt x="0" y="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6" name="Google Shape;6236;p26"/>
          <p:cNvSpPr/>
          <p:nvPr/>
        </p:nvSpPr>
        <p:spPr>
          <a:xfrm>
            <a:off x="1274761" y="4518025"/>
            <a:ext cx="112713" cy="109538"/>
          </a:xfrm>
          <a:custGeom>
            <a:rect b="b" l="l" r="r" t="t"/>
            <a:pathLst>
              <a:path extrusionOk="0" h="69" w="71">
                <a:moveTo>
                  <a:pt x="18" y="0"/>
                </a:moveTo>
                <a:lnTo>
                  <a:pt x="0" y="69"/>
                </a:lnTo>
                <a:lnTo>
                  <a:pt x="71" y="69"/>
                </a:lnTo>
                <a:lnTo>
                  <a:pt x="18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7" name="Google Shape;6237;p26"/>
          <p:cNvSpPr/>
          <p:nvPr/>
        </p:nvSpPr>
        <p:spPr>
          <a:xfrm>
            <a:off x="1220786" y="4432300"/>
            <a:ext cx="79375" cy="7937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8" name="Google Shape;6238;p26"/>
          <p:cNvSpPr/>
          <p:nvPr/>
        </p:nvSpPr>
        <p:spPr>
          <a:xfrm>
            <a:off x="3451223" y="4924425"/>
            <a:ext cx="146050" cy="146050"/>
          </a:xfrm>
          <a:custGeom>
            <a:rect b="b" l="l" r="r" t="t"/>
            <a:pathLst>
              <a:path extrusionOk="0" h="92" w="92">
                <a:moveTo>
                  <a:pt x="0" y="23"/>
                </a:moveTo>
                <a:lnTo>
                  <a:pt x="68" y="23"/>
                </a:lnTo>
                <a:lnTo>
                  <a:pt x="68" y="92"/>
                </a:lnTo>
                <a:lnTo>
                  <a:pt x="92" y="92"/>
                </a:lnTo>
                <a:lnTo>
                  <a:pt x="92" y="0"/>
                </a:lnTo>
                <a:lnTo>
                  <a:pt x="0" y="0"/>
                </a:lnTo>
                <a:lnTo>
                  <a:pt x="0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9" name="Google Shape;6239;p26"/>
          <p:cNvSpPr/>
          <p:nvPr/>
        </p:nvSpPr>
        <p:spPr>
          <a:xfrm>
            <a:off x="3457573" y="4945063"/>
            <a:ext cx="120650" cy="120650"/>
          </a:xfrm>
          <a:custGeom>
            <a:rect b="b" l="l" r="r" t="t"/>
            <a:pathLst>
              <a:path extrusionOk="0" h="76" w="76">
                <a:moveTo>
                  <a:pt x="0" y="58"/>
                </a:moveTo>
                <a:lnTo>
                  <a:pt x="18" y="76"/>
                </a:lnTo>
                <a:lnTo>
                  <a:pt x="76" y="18"/>
                </a:lnTo>
                <a:lnTo>
                  <a:pt x="58" y="0"/>
                </a:lnTo>
                <a:lnTo>
                  <a:pt x="0" y="5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0" name="Google Shape;6240;p26"/>
          <p:cNvSpPr/>
          <p:nvPr/>
        </p:nvSpPr>
        <p:spPr>
          <a:xfrm>
            <a:off x="3624261" y="4749800"/>
            <a:ext cx="147638" cy="146050"/>
          </a:xfrm>
          <a:custGeom>
            <a:rect b="b" l="l" r="r" t="t"/>
            <a:pathLst>
              <a:path extrusionOk="0" h="92" w="93">
                <a:moveTo>
                  <a:pt x="93" y="69"/>
                </a:moveTo>
                <a:lnTo>
                  <a:pt x="25" y="69"/>
                </a:lnTo>
                <a:lnTo>
                  <a:pt x="25" y="0"/>
                </a:lnTo>
                <a:lnTo>
                  <a:pt x="0" y="0"/>
                </a:lnTo>
                <a:lnTo>
                  <a:pt x="0" y="92"/>
                </a:lnTo>
                <a:lnTo>
                  <a:pt x="93" y="92"/>
                </a:lnTo>
                <a:lnTo>
                  <a:pt x="93" y="6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1" name="Google Shape;6241;p26"/>
          <p:cNvSpPr/>
          <p:nvPr/>
        </p:nvSpPr>
        <p:spPr>
          <a:xfrm>
            <a:off x="3644898" y="4754563"/>
            <a:ext cx="120650" cy="120650"/>
          </a:xfrm>
          <a:custGeom>
            <a:rect b="b" l="l" r="r" t="t"/>
            <a:pathLst>
              <a:path extrusionOk="0" h="76" w="76">
                <a:moveTo>
                  <a:pt x="76" y="18"/>
                </a:moveTo>
                <a:lnTo>
                  <a:pt x="57" y="0"/>
                </a:lnTo>
                <a:lnTo>
                  <a:pt x="0" y="58"/>
                </a:lnTo>
                <a:lnTo>
                  <a:pt x="18" y="76"/>
                </a:lnTo>
                <a:lnTo>
                  <a:pt x="7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2" name="Google Shape;6242;p26"/>
          <p:cNvSpPr/>
          <p:nvPr/>
        </p:nvSpPr>
        <p:spPr>
          <a:xfrm>
            <a:off x="1101723" y="3352800"/>
            <a:ext cx="314325" cy="315913"/>
          </a:xfrm>
          <a:custGeom>
            <a:rect b="b" l="l" r="r" t="t"/>
            <a:pathLst>
              <a:path extrusionOk="0" h="399" w="399">
                <a:moveTo>
                  <a:pt x="200" y="0"/>
                </a:moveTo>
                <a:cubicBezTo>
                  <a:pt x="89" y="0"/>
                  <a:pt x="0" y="89"/>
                  <a:pt x="0" y="199"/>
                </a:cubicBezTo>
                <a:cubicBezTo>
                  <a:pt x="0" y="310"/>
                  <a:pt x="89" y="399"/>
                  <a:pt x="200" y="399"/>
                </a:cubicBezTo>
                <a:cubicBezTo>
                  <a:pt x="310" y="399"/>
                  <a:pt x="399" y="310"/>
                  <a:pt x="399" y="199"/>
                </a:cubicBezTo>
                <a:cubicBezTo>
                  <a:pt x="399" y="89"/>
                  <a:pt x="310" y="0"/>
                  <a:pt x="200" y="0"/>
                </a:cubicBezTo>
                <a:close/>
                <a:moveTo>
                  <a:pt x="140" y="122"/>
                </a:moveTo>
                <a:cubicBezTo>
                  <a:pt x="140" y="90"/>
                  <a:pt x="166" y="64"/>
                  <a:pt x="198" y="64"/>
                </a:cubicBezTo>
                <a:cubicBezTo>
                  <a:pt x="230" y="64"/>
                  <a:pt x="256" y="90"/>
                  <a:pt x="256" y="122"/>
                </a:cubicBezTo>
                <a:cubicBezTo>
                  <a:pt x="256" y="203"/>
                  <a:pt x="256" y="203"/>
                  <a:pt x="256" y="203"/>
                </a:cubicBezTo>
                <a:cubicBezTo>
                  <a:pt x="256" y="235"/>
                  <a:pt x="230" y="261"/>
                  <a:pt x="198" y="261"/>
                </a:cubicBezTo>
                <a:cubicBezTo>
                  <a:pt x="166" y="261"/>
                  <a:pt x="140" y="235"/>
                  <a:pt x="140" y="203"/>
                </a:cubicBezTo>
                <a:lnTo>
                  <a:pt x="140" y="122"/>
                </a:lnTo>
                <a:close/>
                <a:moveTo>
                  <a:pt x="282" y="209"/>
                </a:moveTo>
                <a:cubicBezTo>
                  <a:pt x="270" y="283"/>
                  <a:pt x="205" y="286"/>
                  <a:pt x="205" y="286"/>
                </a:cubicBezTo>
                <a:cubicBezTo>
                  <a:pt x="205" y="336"/>
                  <a:pt x="205" y="336"/>
                  <a:pt x="205" y="336"/>
                </a:cubicBezTo>
                <a:cubicBezTo>
                  <a:pt x="261" y="336"/>
                  <a:pt x="261" y="336"/>
                  <a:pt x="261" y="336"/>
                </a:cubicBezTo>
                <a:cubicBezTo>
                  <a:pt x="261" y="351"/>
                  <a:pt x="261" y="351"/>
                  <a:pt x="261" y="351"/>
                </a:cubicBezTo>
                <a:cubicBezTo>
                  <a:pt x="132" y="351"/>
                  <a:pt x="132" y="351"/>
                  <a:pt x="132" y="351"/>
                </a:cubicBezTo>
                <a:cubicBezTo>
                  <a:pt x="132" y="336"/>
                  <a:pt x="132" y="336"/>
                  <a:pt x="132" y="336"/>
                </a:cubicBezTo>
                <a:cubicBezTo>
                  <a:pt x="187" y="336"/>
                  <a:pt x="187" y="336"/>
                  <a:pt x="187" y="336"/>
                </a:cubicBezTo>
                <a:cubicBezTo>
                  <a:pt x="187" y="285"/>
                  <a:pt x="187" y="285"/>
                  <a:pt x="187" y="285"/>
                </a:cubicBezTo>
                <a:cubicBezTo>
                  <a:pt x="115" y="269"/>
                  <a:pt x="114" y="208"/>
                  <a:pt x="114" y="208"/>
                </a:cubicBezTo>
                <a:cubicBezTo>
                  <a:pt x="114" y="157"/>
                  <a:pt x="114" y="157"/>
                  <a:pt x="114" y="157"/>
                </a:cubicBezTo>
                <a:cubicBezTo>
                  <a:pt x="114" y="153"/>
                  <a:pt x="114" y="153"/>
                  <a:pt x="114" y="153"/>
                </a:cubicBezTo>
                <a:cubicBezTo>
                  <a:pt x="132" y="153"/>
                  <a:pt x="132" y="153"/>
                  <a:pt x="132" y="153"/>
                </a:cubicBezTo>
                <a:cubicBezTo>
                  <a:pt x="132" y="209"/>
                  <a:pt x="132" y="209"/>
                  <a:pt x="132" y="209"/>
                </a:cubicBezTo>
                <a:cubicBezTo>
                  <a:pt x="132" y="209"/>
                  <a:pt x="138" y="270"/>
                  <a:pt x="198" y="268"/>
                </a:cubicBezTo>
                <a:cubicBezTo>
                  <a:pt x="258" y="267"/>
                  <a:pt x="265" y="209"/>
                  <a:pt x="265" y="209"/>
                </a:cubicBezTo>
                <a:cubicBezTo>
                  <a:pt x="265" y="154"/>
                  <a:pt x="265" y="154"/>
                  <a:pt x="265" y="154"/>
                </a:cubicBezTo>
                <a:cubicBezTo>
                  <a:pt x="282" y="154"/>
                  <a:pt x="282" y="154"/>
                  <a:pt x="282" y="154"/>
                </a:cubicBezTo>
                <a:lnTo>
                  <a:pt x="282" y="20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3" name="Google Shape;6243;p26"/>
          <p:cNvSpPr/>
          <p:nvPr/>
        </p:nvSpPr>
        <p:spPr>
          <a:xfrm>
            <a:off x="630236" y="565150"/>
            <a:ext cx="325438" cy="325438"/>
          </a:xfrm>
          <a:custGeom>
            <a:rect b="b" l="l" r="r" t="t"/>
            <a:pathLst>
              <a:path extrusionOk="0" h="412" w="413">
                <a:moveTo>
                  <a:pt x="413" y="206"/>
                </a:moveTo>
                <a:cubicBezTo>
                  <a:pt x="413" y="320"/>
                  <a:pt x="320" y="412"/>
                  <a:pt x="206" y="412"/>
                </a:cubicBezTo>
                <a:cubicBezTo>
                  <a:pt x="93" y="412"/>
                  <a:pt x="0" y="320"/>
                  <a:pt x="0" y="206"/>
                </a:cubicBezTo>
                <a:cubicBezTo>
                  <a:pt x="0" y="92"/>
                  <a:pt x="93" y="0"/>
                  <a:pt x="206" y="0"/>
                </a:cubicBezTo>
                <a:cubicBezTo>
                  <a:pt x="320" y="0"/>
                  <a:pt x="413" y="92"/>
                  <a:pt x="413" y="206"/>
                </a:cubicBezTo>
                <a:close/>
                <a:moveTo>
                  <a:pt x="248" y="87"/>
                </a:moveTo>
                <a:cubicBezTo>
                  <a:pt x="166" y="87"/>
                  <a:pt x="166" y="87"/>
                  <a:pt x="166" y="87"/>
                </a:cubicBezTo>
                <a:cubicBezTo>
                  <a:pt x="182" y="247"/>
                  <a:pt x="182" y="247"/>
                  <a:pt x="182" y="247"/>
                </a:cubicBezTo>
                <a:cubicBezTo>
                  <a:pt x="232" y="247"/>
                  <a:pt x="232" y="247"/>
                  <a:pt x="232" y="247"/>
                </a:cubicBezTo>
                <a:lnTo>
                  <a:pt x="248" y="87"/>
                </a:lnTo>
                <a:close/>
                <a:moveTo>
                  <a:pt x="233" y="275"/>
                </a:moveTo>
                <a:cubicBezTo>
                  <a:pt x="181" y="275"/>
                  <a:pt x="181" y="275"/>
                  <a:pt x="181" y="275"/>
                </a:cubicBezTo>
                <a:cubicBezTo>
                  <a:pt x="181" y="325"/>
                  <a:pt x="181" y="325"/>
                  <a:pt x="181" y="325"/>
                </a:cubicBezTo>
                <a:cubicBezTo>
                  <a:pt x="233" y="325"/>
                  <a:pt x="233" y="325"/>
                  <a:pt x="233" y="325"/>
                </a:cubicBezTo>
                <a:lnTo>
                  <a:pt x="233" y="27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4" name="Google Shape;6244;p26"/>
          <p:cNvSpPr/>
          <p:nvPr/>
        </p:nvSpPr>
        <p:spPr>
          <a:xfrm>
            <a:off x="665161" y="3836988"/>
            <a:ext cx="258763" cy="330200"/>
          </a:xfrm>
          <a:custGeom>
            <a:rect b="b" l="l" r="r" t="t"/>
            <a:pathLst>
              <a:path extrusionOk="0" h="419" w="327">
                <a:moveTo>
                  <a:pt x="53" y="31"/>
                </a:moveTo>
                <a:cubicBezTo>
                  <a:pt x="53" y="67"/>
                  <a:pt x="53" y="67"/>
                  <a:pt x="53" y="67"/>
                </a:cubicBezTo>
                <a:cubicBezTo>
                  <a:pt x="53" y="67"/>
                  <a:pt x="291" y="32"/>
                  <a:pt x="261" y="115"/>
                </a:cubicBezTo>
                <a:cubicBezTo>
                  <a:pt x="243" y="163"/>
                  <a:pt x="89" y="150"/>
                  <a:pt x="89" y="150"/>
                </a:cubicBezTo>
                <a:cubicBezTo>
                  <a:pt x="89" y="150"/>
                  <a:pt x="64" y="143"/>
                  <a:pt x="96" y="137"/>
                </a:cubicBezTo>
                <a:cubicBezTo>
                  <a:pt x="111" y="134"/>
                  <a:pt x="130" y="135"/>
                  <a:pt x="147" y="135"/>
                </a:cubicBezTo>
                <a:cubicBezTo>
                  <a:pt x="182" y="135"/>
                  <a:pt x="214" y="136"/>
                  <a:pt x="214" y="136"/>
                </a:cubicBezTo>
                <a:cubicBezTo>
                  <a:pt x="214" y="136"/>
                  <a:pt x="238" y="129"/>
                  <a:pt x="251" y="117"/>
                </a:cubicBezTo>
                <a:cubicBezTo>
                  <a:pt x="251" y="117"/>
                  <a:pt x="239" y="106"/>
                  <a:pt x="200" y="100"/>
                </a:cubicBezTo>
                <a:cubicBezTo>
                  <a:pt x="127" y="91"/>
                  <a:pt x="26" y="93"/>
                  <a:pt x="17" y="141"/>
                </a:cubicBezTo>
                <a:cubicBezTo>
                  <a:pt x="12" y="172"/>
                  <a:pt x="58" y="175"/>
                  <a:pt x="58" y="175"/>
                </a:cubicBezTo>
                <a:cubicBezTo>
                  <a:pt x="58" y="175"/>
                  <a:pt x="80" y="183"/>
                  <a:pt x="155" y="181"/>
                </a:cubicBezTo>
                <a:cubicBezTo>
                  <a:pt x="231" y="180"/>
                  <a:pt x="245" y="167"/>
                  <a:pt x="245" y="167"/>
                </a:cubicBezTo>
                <a:cubicBezTo>
                  <a:pt x="245" y="167"/>
                  <a:pt x="253" y="159"/>
                  <a:pt x="263" y="167"/>
                </a:cubicBezTo>
                <a:cubicBezTo>
                  <a:pt x="273" y="174"/>
                  <a:pt x="293" y="225"/>
                  <a:pt x="115" y="225"/>
                </a:cubicBezTo>
                <a:cubicBezTo>
                  <a:pt x="115" y="225"/>
                  <a:pt x="101" y="225"/>
                  <a:pt x="90" y="223"/>
                </a:cubicBezTo>
                <a:cubicBezTo>
                  <a:pt x="75" y="220"/>
                  <a:pt x="70" y="212"/>
                  <a:pt x="108" y="212"/>
                </a:cubicBezTo>
                <a:cubicBezTo>
                  <a:pt x="210" y="212"/>
                  <a:pt x="210" y="212"/>
                  <a:pt x="210" y="212"/>
                </a:cubicBezTo>
                <a:cubicBezTo>
                  <a:pt x="210" y="212"/>
                  <a:pt x="249" y="200"/>
                  <a:pt x="252" y="193"/>
                </a:cubicBezTo>
                <a:cubicBezTo>
                  <a:pt x="252" y="193"/>
                  <a:pt x="237" y="176"/>
                  <a:pt x="218" y="178"/>
                </a:cubicBezTo>
                <a:cubicBezTo>
                  <a:pt x="218" y="178"/>
                  <a:pt x="214" y="187"/>
                  <a:pt x="209" y="187"/>
                </a:cubicBezTo>
                <a:cubicBezTo>
                  <a:pt x="204" y="187"/>
                  <a:pt x="92" y="190"/>
                  <a:pt x="85" y="187"/>
                </a:cubicBezTo>
                <a:cubicBezTo>
                  <a:pt x="77" y="185"/>
                  <a:pt x="72" y="180"/>
                  <a:pt x="72" y="180"/>
                </a:cubicBezTo>
                <a:cubicBezTo>
                  <a:pt x="72" y="180"/>
                  <a:pt x="19" y="185"/>
                  <a:pt x="19" y="203"/>
                </a:cubicBezTo>
                <a:cubicBezTo>
                  <a:pt x="19" y="221"/>
                  <a:pt x="15" y="248"/>
                  <a:pt x="69" y="252"/>
                </a:cubicBezTo>
                <a:cubicBezTo>
                  <a:pt x="123" y="256"/>
                  <a:pt x="230" y="256"/>
                  <a:pt x="248" y="243"/>
                </a:cubicBezTo>
                <a:cubicBezTo>
                  <a:pt x="265" y="230"/>
                  <a:pt x="265" y="246"/>
                  <a:pt x="265" y="246"/>
                </a:cubicBezTo>
                <a:cubicBezTo>
                  <a:pt x="265" y="246"/>
                  <a:pt x="276" y="273"/>
                  <a:pt x="221" y="291"/>
                </a:cubicBezTo>
                <a:cubicBezTo>
                  <a:pt x="166" y="308"/>
                  <a:pt x="94" y="309"/>
                  <a:pt x="86" y="294"/>
                </a:cubicBezTo>
                <a:cubicBezTo>
                  <a:pt x="86" y="294"/>
                  <a:pt x="77" y="285"/>
                  <a:pt x="122" y="285"/>
                </a:cubicBezTo>
                <a:cubicBezTo>
                  <a:pt x="167" y="285"/>
                  <a:pt x="207" y="288"/>
                  <a:pt x="207" y="288"/>
                </a:cubicBezTo>
                <a:cubicBezTo>
                  <a:pt x="207" y="288"/>
                  <a:pt x="241" y="275"/>
                  <a:pt x="247" y="269"/>
                </a:cubicBezTo>
                <a:cubicBezTo>
                  <a:pt x="253" y="262"/>
                  <a:pt x="219" y="257"/>
                  <a:pt x="210" y="257"/>
                </a:cubicBezTo>
                <a:cubicBezTo>
                  <a:pt x="202" y="257"/>
                  <a:pt x="210" y="273"/>
                  <a:pt x="101" y="262"/>
                </a:cubicBezTo>
                <a:cubicBezTo>
                  <a:pt x="75" y="257"/>
                  <a:pt x="75" y="257"/>
                  <a:pt x="75" y="257"/>
                </a:cubicBezTo>
                <a:cubicBezTo>
                  <a:pt x="75" y="257"/>
                  <a:pt x="0" y="263"/>
                  <a:pt x="16" y="297"/>
                </a:cubicBezTo>
                <a:cubicBezTo>
                  <a:pt x="32" y="331"/>
                  <a:pt x="75" y="334"/>
                  <a:pt x="104" y="334"/>
                </a:cubicBezTo>
                <a:cubicBezTo>
                  <a:pt x="132" y="334"/>
                  <a:pt x="196" y="338"/>
                  <a:pt x="244" y="322"/>
                </a:cubicBezTo>
                <a:cubicBezTo>
                  <a:pt x="244" y="322"/>
                  <a:pt x="255" y="309"/>
                  <a:pt x="268" y="322"/>
                </a:cubicBezTo>
                <a:cubicBezTo>
                  <a:pt x="281" y="335"/>
                  <a:pt x="258" y="356"/>
                  <a:pt x="222" y="368"/>
                </a:cubicBezTo>
                <a:cubicBezTo>
                  <a:pt x="200" y="375"/>
                  <a:pt x="140" y="384"/>
                  <a:pt x="80" y="374"/>
                </a:cubicBezTo>
                <a:cubicBezTo>
                  <a:pt x="80" y="374"/>
                  <a:pt x="68" y="370"/>
                  <a:pt x="83" y="363"/>
                </a:cubicBezTo>
                <a:cubicBezTo>
                  <a:pt x="97" y="356"/>
                  <a:pt x="218" y="362"/>
                  <a:pt x="218" y="362"/>
                </a:cubicBezTo>
                <a:cubicBezTo>
                  <a:pt x="218" y="362"/>
                  <a:pt x="251" y="349"/>
                  <a:pt x="251" y="341"/>
                </a:cubicBezTo>
                <a:cubicBezTo>
                  <a:pt x="251" y="332"/>
                  <a:pt x="215" y="335"/>
                  <a:pt x="208" y="335"/>
                </a:cubicBezTo>
                <a:cubicBezTo>
                  <a:pt x="200" y="335"/>
                  <a:pt x="200" y="343"/>
                  <a:pt x="195" y="343"/>
                </a:cubicBezTo>
                <a:cubicBezTo>
                  <a:pt x="190" y="343"/>
                  <a:pt x="98" y="341"/>
                  <a:pt x="86" y="341"/>
                </a:cubicBezTo>
                <a:cubicBezTo>
                  <a:pt x="86" y="341"/>
                  <a:pt x="78" y="340"/>
                  <a:pt x="78" y="337"/>
                </a:cubicBezTo>
                <a:cubicBezTo>
                  <a:pt x="78" y="337"/>
                  <a:pt x="20" y="326"/>
                  <a:pt x="18" y="368"/>
                </a:cubicBezTo>
                <a:cubicBezTo>
                  <a:pt x="17" y="410"/>
                  <a:pt x="119" y="412"/>
                  <a:pt x="119" y="412"/>
                </a:cubicBezTo>
                <a:cubicBezTo>
                  <a:pt x="119" y="412"/>
                  <a:pt x="213" y="415"/>
                  <a:pt x="240" y="398"/>
                </a:cubicBezTo>
                <a:cubicBezTo>
                  <a:pt x="240" y="398"/>
                  <a:pt x="256" y="388"/>
                  <a:pt x="262" y="394"/>
                </a:cubicBezTo>
                <a:cubicBezTo>
                  <a:pt x="262" y="419"/>
                  <a:pt x="262" y="419"/>
                  <a:pt x="262" y="419"/>
                </a:cubicBezTo>
                <a:cubicBezTo>
                  <a:pt x="308" y="419"/>
                  <a:pt x="308" y="419"/>
                  <a:pt x="308" y="419"/>
                </a:cubicBezTo>
                <a:cubicBezTo>
                  <a:pt x="308" y="389"/>
                  <a:pt x="308" y="389"/>
                  <a:pt x="308" y="389"/>
                </a:cubicBezTo>
                <a:cubicBezTo>
                  <a:pt x="308" y="389"/>
                  <a:pt x="309" y="379"/>
                  <a:pt x="289" y="371"/>
                </a:cubicBezTo>
                <a:cubicBezTo>
                  <a:pt x="289" y="371"/>
                  <a:pt x="284" y="367"/>
                  <a:pt x="293" y="362"/>
                </a:cubicBezTo>
                <a:cubicBezTo>
                  <a:pt x="301" y="357"/>
                  <a:pt x="327" y="320"/>
                  <a:pt x="288" y="297"/>
                </a:cubicBezTo>
                <a:cubicBezTo>
                  <a:pt x="288" y="297"/>
                  <a:pt x="284" y="293"/>
                  <a:pt x="292" y="290"/>
                </a:cubicBezTo>
                <a:cubicBezTo>
                  <a:pt x="299" y="286"/>
                  <a:pt x="325" y="250"/>
                  <a:pt x="295" y="224"/>
                </a:cubicBezTo>
                <a:cubicBezTo>
                  <a:pt x="295" y="224"/>
                  <a:pt x="285" y="221"/>
                  <a:pt x="292" y="214"/>
                </a:cubicBezTo>
                <a:cubicBezTo>
                  <a:pt x="299" y="207"/>
                  <a:pt x="324" y="175"/>
                  <a:pt x="292" y="147"/>
                </a:cubicBezTo>
                <a:cubicBezTo>
                  <a:pt x="285" y="141"/>
                  <a:pt x="294" y="136"/>
                  <a:pt x="294" y="136"/>
                </a:cubicBezTo>
                <a:cubicBezTo>
                  <a:pt x="294" y="136"/>
                  <a:pt x="321" y="103"/>
                  <a:pt x="296" y="72"/>
                </a:cubicBezTo>
                <a:cubicBezTo>
                  <a:pt x="270" y="41"/>
                  <a:pt x="225" y="0"/>
                  <a:pt x="53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5" name="Google Shape;6245;p26"/>
          <p:cNvSpPr/>
          <p:nvPr/>
        </p:nvSpPr>
        <p:spPr>
          <a:xfrm>
            <a:off x="5254623" y="2411413"/>
            <a:ext cx="471488" cy="342900"/>
          </a:xfrm>
          <a:custGeom>
            <a:rect b="b" l="l" r="r" t="t"/>
            <a:pathLst>
              <a:path extrusionOk="0" h="436" w="600">
                <a:moveTo>
                  <a:pt x="516" y="193"/>
                </a:moveTo>
                <a:cubicBezTo>
                  <a:pt x="516" y="70"/>
                  <a:pt x="389" y="88"/>
                  <a:pt x="389" y="88"/>
                </a:cubicBezTo>
                <a:cubicBezTo>
                  <a:pt x="301" y="0"/>
                  <a:pt x="233" y="78"/>
                  <a:pt x="233" y="78"/>
                </a:cubicBezTo>
                <a:cubicBezTo>
                  <a:pt x="116" y="48"/>
                  <a:pt x="102" y="169"/>
                  <a:pt x="102" y="169"/>
                </a:cubicBezTo>
                <a:cubicBezTo>
                  <a:pt x="102" y="169"/>
                  <a:pt x="0" y="227"/>
                  <a:pt x="39" y="314"/>
                </a:cubicBezTo>
                <a:cubicBezTo>
                  <a:pt x="76" y="397"/>
                  <a:pt x="164" y="373"/>
                  <a:pt x="164" y="373"/>
                </a:cubicBezTo>
                <a:cubicBezTo>
                  <a:pt x="227" y="436"/>
                  <a:pt x="299" y="380"/>
                  <a:pt x="299" y="380"/>
                </a:cubicBezTo>
                <a:cubicBezTo>
                  <a:pt x="347" y="418"/>
                  <a:pt x="414" y="368"/>
                  <a:pt x="414" y="368"/>
                </a:cubicBezTo>
                <a:cubicBezTo>
                  <a:pt x="414" y="368"/>
                  <a:pt x="484" y="403"/>
                  <a:pt x="541" y="335"/>
                </a:cubicBezTo>
                <a:cubicBezTo>
                  <a:pt x="600" y="265"/>
                  <a:pt x="516" y="193"/>
                  <a:pt x="516" y="193"/>
                </a:cubicBezTo>
                <a:close/>
                <a:moveTo>
                  <a:pt x="504" y="280"/>
                </a:moveTo>
                <a:cubicBezTo>
                  <a:pt x="500" y="303"/>
                  <a:pt x="474" y="332"/>
                  <a:pt x="447" y="317"/>
                </a:cubicBezTo>
                <a:cubicBezTo>
                  <a:pt x="447" y="317"/>
                  <a:pt x="443" y="290"/>
                  <a:pt x="422" y="285"/>
                </a:cubicBezTo>
                <a:cubicBezTo>
                  <a:pt x="408" y="281"/>
                  <a:pt x="397" y="281"/>
                  <a:pt x="388" y="303"/>
                </a:cubicBezTo>
                <a:cubicBezTo>
                  <a:pt x="377" y="329"/>
                  <a:pt x="365" y="343"/>
                  <a:pt x="328" y="331"/>
                </a:cubicBezTo>
                <a:cubicBezTo>
                  <a:pt x="291" y="319"/>
                  <a:pt x="299" y="302"/>
                  <a:pt x="299" y="280"/>
                </a:cubicBezTo>
                <a:cubicBezTo>
                  <a:pt x="299" y="259"/>
                  <a:pt x="258" y="231"/>
                  <a:pt x="239" y="277"/>
                </a:cubicBezTo>
                <a:cubicBezTo>
                  <a:pt x="227" y="308"/>
                  <a:pt x="254" y="343"/>
                  <a:pt x="254" y="343"/>
                </a:cubicBezTo>
                <a:cubicBezTo>
                  <a:pt x="254" y="343"/>
                  <a:pt x="225" y="354"/>
                  <a:pt x="205" y="331"/>
                </a:cubicBezTo>
                <a:cubicBezTo>
                  <a:pt x="198" y="323"/>
                  <a:pt x="194" y="307"/>
                  <a:pt x="190" y="290"/>
                </a:cubicBezTo>
                <a:cubicBezTo>
                  <a:pt x="175" y="239"/>
                  <a:pt x="135" y="268"/>
                  <a:pt x="133" y="290"/>
                </a:cubicBezTo>
                <a:cubicBezTo>
                  <a:pt x="133" y="290"/>
                  <a:pt x="132" y="319"/>
                  <a:pt x="133" y="320"/>
                </a:cubicBezTo>
                <a:cubicBezTo>
                  <a:pt x="134" y="321"/>
                  <a:pt x="70" y="311"/>
                  <a:pt x="92" y="250"/>
                </a:cubicBezTo>
                <a:cubicBezTo>
                  <a:pt x="103" y="220"/>
                  <a:pt x="146" y="219"/>
                  <a:pt x="146" y="219"/>
                </a:cubicBezTo>
                <a:cubicBezTo>
                  <a:pt x="146" y="219"/>
                  <a:pt x="166" y="214"/>
                  <a:pt x="158" y="188"/>
                </a:cubicBezTo>
                <a:cubicBezTo>
                  <a:pt x="150" y="162"/>
                  <a:pt x="169" y="114"/>
                  <a:pt x="234" y="134"/>
                </a:cubicBezTo>
                <a:cubicBezTo>
                  <a:pt x="238" y="135"/>
                  <a:pt x="246" y="135"/>
                  <a:pt x="248" y="133"/>
                </a:cubicBezTo>
                <a:cubicBezTo>
                  <a:pt x="248" y="133"/>
                  <a:pt x="310" y="63"/>
                  <a:pt x="363" y="144"/>
                </a:cubicBezTo>
                <a:cubicBezTo>
                  <a:pt x="363" y="144"/>
                  <a:pt x="361" y="153"/>
                  <a:pt x="387" y="149"/>
                </a:cubicBezTo>
                <a:cubicBezTo>
                  <a:pt x="412" y="144"/>
                  <a:pt x="443" y="137"/>
                  <a:pt x="454" y="175"/>
                </a:cubicBezTo>
                <a:cubicBezTo>
                  <a:pt x="465" y="213"/>
                  <a:pt x="454" y="225"/>
                  <a:pt x="469" y="231"/>
                </a:cubicBezTo>
                <a:cubicBezTo>
                  <a:pt x="484" y="236"/>
                  <a:pt x="509" y="257"/>
                  <a:pt x="504" y="28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6" name="Google Shape;6246;p26"/>
          <p:cNvSpPr/>
          <p:nvPr/>
        </p:nvSpPr>
        <p:spPr>
          <a:xfrm>
            <a:off x="5267323" y="2446338"/>
            <a:ext cx="438150" cy="282575"/>
          </a:xfrm>
          <a:custGeom>
            <a:rect b="b" l="l" r="r" t="t"/>
            <a:pathLst>
              <a:path extrusionOk="0" h="359" w="554">
                <a:moveTo>
                  <a:pt x="213" y="359"/>
                </a:moveTo>
                <a:cubicBezTo>
                  <a:pt x="188" y="359"/>
                  <a:pt x="165" y="349"/>
                  <a:pt x="146" y="329"/>
                </a:cubicBezTo>
                <a:cubicBezTo>
                  <a:pt x="143" y="330"/>
                  <a:pt x="132" y="332"/>
                  <a:pt x="118" y="332"/>
                </a:cubicBezTo>
                <a:cubicBezTo>
                  <a:pt x="86" y="332"/>
                  <a:pt x="44" y="321"/>
                  <a:pt x="20" y="269"/>
                </a:cubicBezTo>
                <a:cubicBezTo>
                  <a:pt x="0" y="224"/>
                  <a:pt x="18" y="187"/>
                  <a:pt x="37" y="163"/>
                </a:cubicBezTo>
                <a:cubicBezTo>
                  <a:pt x="56" y="140"/>
                  <a:pt x="80" y="125"/>
                  <a:pt x="83" y="123"/>
                </a:cubicBezTo>
                <a:cubicBezTo>
                  <a:pt x="84" y="116"/>
                  <a:pt x="98" y="27"/>
                  <a:pt x="180" y="27"/>
                </a:cubicBezTo>
                <a:cubicBezTo>
                  <a:pt x="191" y="27"/>
                  <a:pt x="203" y="29"/>
                  <a:pt x="215" y="32"/>
                </a:cubicBezTo>
                <a:cubicBezTo>
                  <a:pt x="218" y="28"/>
                  <a:pt x="245" y="0"/>
                  <a:pt x="286" y="0"/>
                </a:cubicBezTo>
                <a:cubicBezTo>
                  <a:pt x="315" y="0"/>
                  <a:pt x="344" y="14"/>
                  <a:pt x="372" y="42"/>
                </a:cubicBezTo>
                <a:cubicBezTo>
                  <a:pt x="373" y="42"/>
                  <a:pt x="379" y="41"/>
                  <a:pt x="388" y="41"/>
                </a:cubicBezTo>
                <a:cubicBezTo>
                  <a:pt x="421" y="41"/>
                  <a:pt x="498" y="52"/>
                  <a:pt x="499" y="147"/>
                </a:cubicBezTo>
                <a:cubicBezTo>
                  <a:pt x="501" y="150"/>
                  <a:pt x="521" y="167"/>
                  <a:pt x="533" y="192"/>
                </a:cubicBezTo>
                <a:cubicBezTo>
                  <a:pt x="546" y="217"/>
                  <a:pt x="554" y="254"/>
                  <a:pt x="523" y="291"/>
                </a:cubicBezTo>
                <a:cubicBezTo>
                  <a:pt x="501" y="318"/>
                  <a:pt x="472" y="333"/>
                  <a:pt x="440" y="333"/>
                </a:cubicBezTo>
                <a:cubicBezTo>
                  <a:pt x="440" y="333"/>
                  <a:pt x="440" y="333"/>
                  <a:pt x="440" y="333"/>
                </a:cubicBezTo>
                <a:cubicBezTo>
                  <a:pt x="417" y="333"/>
                  <a:pt x="399" y="325"/>
                  <a:pt x="396" y="324"/>
                </a:cubicBezTo>
                <a:cubicBezTo>
                  <a:pt x="392" y="326"/>
                  <a:pt x="358" y="350"/>
                  <a:pt x="323" y="350"/>
                </a:cubicBezTo>
                <a:cubicBezTo>
                  <a:pt x="307" y="350"/>
                  <a:pt x="293" y="345"/>
                  <a:pt x="281" y="336"/>
                </a:cubicBezTo>
                <a:cubicBezTo>
                  <a:pt x="277" y="339"/>
                  <a:pt x="248" y="359"/>
                  <a:pt x="213" y="359"/>
                </a:cubicBezTo>
                <a:close/>
                <a:moveTo>
                  <a:pt x="146" y="327"/>
                </a:moveTo>
                <a:cubicBezTo>
                  <a:pt x="146" y="328"/>
                  <a:pt x="146" y="328"/>
                  <a:pt x="146" y="328"/>
                </a:cubicBezTo>
                <a:cubicBezTo>
                  <a:pt x="166" y="347"/>
                  <a:pt x="188" y="357"/>
                  <a:pt x="213" y="357"/>
                </a:cubicBezTo>
                <a:cubicBezTo>
                  <a:pt x="250" y="357"/>
                  <a:pt x="280" y="334"/>
                  <a:pt x="281" y="334"/>
                </a:cubicBezTo>
                <a:cubicBezTo>
                  <a:pt x="281" y="334"/>
                  <a:pt x="281" y="334"/>
                  <a:pt x="281" y="334"/>
                </a:cubicBezTo>
                <a:cubicBezTo>
                  <a:pt x="282" y="334"/>
                  <a:pt x="282" y="334"/>
                  <a:pt x="282" y="334"/>
                </a:cubicBezTo>
                <a:cubicBezTo>
                  <a:pt x="293" y="343"/>
                  <a:pt x="307" y="348"/>
                  <a:pt x="323" y="348"/>
                </a:cubicBezTo>
                <a:cubicBezTo>
                  <a:pt x="360" y="348"/>
                  <a:pt x="396" y="322"/>
                  <a:pt x="396" y="322"/>
                </a:cubicBezTo>
                <a:cubicBezTo>
                  <a:pt x="396" y="322"/>
                  <a:pt x="396" y="322"/>
                  <a:pt x="396" y="322"/>
                </a:cubicBezTo>
                <a:cubicBezTo>
                  <a:pt x="397" y="322"/>
                  <a:pt x="397" y="322"/>
                  <a:pt x="397" y="322"/>
                </a:cubicBezTo>
                <a:cubicBezTo>
                  <a:pt x="397" y="322"/>
                  <a:pt x="415" y="331"/>
                  <a:pt x="440" y="331"/>
                </a:cubicBezTo>
                <a:cubicBezTo>
                  <a:pt x="440" y="331"/>
                  <a:pt x="440" y="331"/>
                  <a:pt x="440" y="331"/>
                </a:cubicBezTo>
                <a:cubicBezTo>
                  <a:pt x="472" y="331"/>
                  <a:pt x="499" y="317"/>
                  <a:pt x="522" y="290"/>
                </a:cubicBezTo>
                <a:cubicBezTo>
                  <a:pt x="547" y="261"/>
                  <a:pt x="550" y="228"/>
                  <a:pt x="532" y="193"/>
                </a:cubicBezTo>
                <a:cubicBezTo>
                  <a:pt x="519" y="167"/>
                  <a:pt x="498" y="149"/>
                  <a:pt x="497" y="148"/>
                </a:cubicBezTo>
                <a:cubicBezTo>
                  <a:pt x="497" y="148"/>
                  <a:pt x="497" y="148"/>
                  <a:pt x="497" y="148"/>
                </a:cubicBezTo>
                <a:cubicBezTo>
                  <a:pt x="497" y="148"/>
                  <a:pt x="497" y="148"/>
                  <a:pt x="497" y="148"/>
                </a:cubicBezTo>
                <a:cubicBezTo>
                  <a:pt x="497" y="53"/>
                  <a:pt x="421" y="43"/>
                  <a:pt x="388" y="43"/>
                </a:cubicBezTo>
                <a:cubicBezTo>
                  <a:pt x="378" y="43"/>
                  <a:pt x="372" y="44"/>
                  <a:pt x="371" y="44"/>
                </a:cubicBezTo>
                <a:cubicBezTo>
                  <a:pt x="371" y="44"/>
                  <a:pt x="371" y="44"/>
                  <a:pt x="371" y="44"/>
                </a:cubicBezTo>
                <a:cubicBezTo>
                  <a:pt x="371" y="44"/>
                  <a:pt x="371" y="44"/>
                  <a:pt x="371" y="44"/>
                </a:cubicBezTo>
                <a:cubicBezTo>
                  <a:pt x="343" y="16"/>
                  <a:pt x="314" y="2"/>
                  <a:pt x="286" y="2"/>
                </a:cubicBezTo>
                <a:cubicBezTo>
                  <a:pt x="244" y="2"/>
                  <a:pt x="216" y="33"/>
                  <a:pt x="216" y="33"/>
                </a:cubicBezTo>
                <a:cubicBezTo>
                  <a:pt x="215" y="34"/>
                  <a:pt x="215" y="34"/>
                  <a:pt x="215" y="34"/>
                </a:cubicBezTo>
                <a:cubicBezTo>
                  <a:pt x="215" y="33"/>
                  <a:pt x="215" y="33"/>
                  <a:pt x="215" y="33"/>
                </a:cubicBezTo>
                <a:cubicBezTo>
                  <a:pt x="203" y="30"/>
                  <a:pt x="191" y="29"/>
                  <a:pt x="180" y="29"/>
                </a:cubicBezTo>
                <a:cubicBezTo>
                  <a:pt x="97" y="29"/>
                  <a:pt x="85" y="123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4" y="125"/>
                  <a:pt x="59" y="139"/>
                  <a:pt x="38" y="164"/>
                </a:cubicBezTo>
                <a:cubicBezTo>
                  <a:pt x="20" y="187"/>
                  <a:pt x="2" y="224"/>
                  <a:pt x="22" y="268"/>
                </a:cubicBezTo>
                <a:cubicBezTo>
                  <a:pt x="45" y="320"/>
                  <a:pt x="87" y="331"/>
                  <a:pt x="118" y="331"/>
                </a:cubicBezTo>
                <a:cubicBezTo>
                  <a:pt x="134" y="331"/>
                  <a:pt x="145" y="328"/>
                  <a:pt x="146" y="328"/>
                </a:cubicBezTo>
                <a:lnTo>
                  <a:pt x="146" y="327"/>
                </a:lnTo>
                <a:close/>
                <a:moveTo>
                  <a:pt x="219" y="301"/>
                </a:moveTo>
                <a:cubicBezTo>
                  <a:pt x="210" y="301"/>
                  <a:pt x="197" y="299"/>
                  <a:pt x="186" y="287"/>
                </a:cubicBezTo>
                <a:cubicBezTo>
                  <a:pt x="180" y="280"/>
                  <a:pt x="177" y="267"/>
                  <a:pt x="173" y="253"/>
                </a:cubicBezTo>
                <a:cubicBezTo>
                  <a:pt x="172" y="251"/>
                  <a:pt x="172" y="248"/>
                  <a:pt x="171" y="245"/>
                </a:cubicBezTo>
                <a:cubicBezTo>
                  <a:pt x="166" y="227"/>
                  <a:pt x="157" y="218"/>
                  <a:pt x="145" y="218"/>
                </a:cubicBezTo>
                <a:cubicBezTo>
                  <a:pt x="131" y="218"/>
                  <a:pt x="117" y="233"/>
                  <a:pt x="116" y="245"/>
                </a:cubicBezTo>
                <a:cubicBezTo>
                  <a:pt x="115" y="259"/>
                  <a:pt x="115" y="273"/>
                  <a:pt x="116" y="275"/>
                </a:cubicBezTo>
                <a:cubicBezTo>
                  <a:pt x="116" y="275"/>
                  <a:pt x="116" y="275"/>
                  <a:pt x="116" y="275"/>
                </a:cubicBezTo>
                <a:cubicBezTo>
                  <a:pt x="116" y="275"/>
                  <a:pt x="116" y="275"/>
                  <a:pt x="116" y="275"/>
                </a:cubicBezTo>
                <a:cubicBezTo>
                  <a:pt x="116" y="276"/>
                  <a:pt x="115" y="276"/>
                  <a:pt x="115" y="276"/>
                </a:cubicBezTo>
                <a:cubicBezTo>
                  <a:pt x="112" y="276"/>
                  <a:pt x="88" y="271"/>
                  <a:pt x="76" y="253"/>
                </a:cubicBezTo>
                <a:cubicBezTo>
                  <a:pt x="67" y="241"/>
                  <a:pt x="66" y="224"/>
                  <a:pt x="73" y="205"/>
                </a:cubicBezTo>
                <a:cubicBezTo>
                  <a:pt x="84" y="176"/>
                  <a:pt x="126" y="174"/>
                  <a:pt x="128" y="174"/>
                </a:cubicBezTo>
                <a:cubicBezTo>
                  <a:pt x="129" y="173"/>
                  <a:pt x="135" y="171"/>
                  <a:pt x="139" y="165"/>
                </a:cubicBezTo>
                <a:cubicBezTo>
                  <a:pt x="142" y="159"/>
                  <a:pt x="142" y="152"/>
                  <a:pt x="139" y="144"/>
                </a:cubicBezTo>
                <a:cubicBezTo>
                  <a:pt x="136" y="133"/>
                  <a:pt x="137" y="115"/>
                  <a:pt x="147" y="102"/>
                </a:cubicBezTo>
                <a:cubicBezTo>
                  <a:pt x="153" y="93"/>
                  <a:pt x="166" y="83"/>
                  <a:pt x="188" y="83"/>
                </a:cubicBezTo>
                <a:cubicBezTo>
                  <a:pt x="196" y="83"/>
                  <a:pt x="206" y="85"/>
                  <a:pt x="217" y="88"/>
                </a:cubicBezTo>
                <a:cubicBezTo>
                  <a:pt x="218" y="89"/>
                  <a:pt x="220" y="89"/>
                  <a:pt x="222" y="89"/>
                </a:cubicBezTo>
                <a:cubicBezTo>
                  <a:pt x="226" y="89"/>
                  <a:pt x="228" y="88"/>
                  <a:pt x="229" y="88"/>
                </a:cubicBezTo>
                <a:cubicBezTo>
                  <a:pt x="229" y="87"/>
                  <a:pt x="255" y="59"/>
                  <a:pt x="287" y="59"/>
                </a:cubicBezTo>
                <a:cubicBezTo>
                  <a:pt x="309" y="59"/>
                  <a:pt x="328" y="72"/>
                  <a:pt x="345" y="98"/>
                </a:cubicBezTo>
                <a:cubicBezTo>
                  <a:pt x="346" y="99"/>
                  <a:pt x="346" y="99"/>
                  <a:pt x="346" y="99"/>
                </a:cubicBezTo>
                <a:cubicBezTo>
                  <a:pt x="346" y="99"/>
                  <a:pt x="346" y="99"/>
                  <a:pt x="346" y="99"/>
                </a:cubicBezTo>
                <a:cubicBezTo>
                  <a:pt x="346" y="99"/>
                  <a:pt x="345" y="100"/>
                  <a:pt x="346" y="101"/>
                </a:cubicBezTo>
                <a:cubicBezTo>
                  <a:pt x="348" y="103"/>
                  <a:pt x="350" y="104"/>
                  <a:pt x="356" y="104"/>
                </a:cubicBezTo>
                <a:cubicBezTo>
                  <a:pt x="360" y="104"/>
                  <a:pt x="364" y="104"/>
                  <a:pt x="368" y="103"/>
                </a:cubicBezTo>
                <a:cubicBezTo>
                  <a:pt x="370" y="102"/>
                  <a:pt x="370" y="102"/>
                  <a:pt x="370" y="102"/>
                </a:cubicBezTo>
                <a:cubicBezTo>
                  <a:pt x="379" y="101"/>
                  <a:pt x="388" y="99"/>
                  <a:pt x="397" y="99"/>
                </a:cubicBezTo>
                <a:cubicBezTo>
                  <a:pt x="418" y="99"/>
                  <a:pt x="430" y="109"/>
                  <a:pt x="437" y="129"/>
                </a:cubicBezTo>
                <a:cubicBezTo>
                  <a:pt x="442" y="146"/>
                  <a:pt x="442" y="158"/>
                  <a:pt x="443" y="167"/>
                </a:cubicBezTo>
                <a:cubicBezTo>
                  <a:pt x="443" y="177"/>
                  <a:pt x="443" y="182"/>
                  <a:pt x="451" y="185"/>
                </a:cubicBezTo>
                <a:cubicBezTo>
                  <a:pt x="465" y="190"/>
                  <a:pt x="492" y="211"/>
                  <a:pt x="487" y="235"/>
                </a:cubicBezTo>
                <a:cubicBezTo>
                  <a:pt x="483" y="255"/>
                  <a:pt x="464" y="277"/>
                  <a:pt x="443" y="277"/>
                </a:cubicBezTo>
                <a:cubicBezTo>
                  <a:pt x="438" y="277"/>
                  <a:pt x="433" y="276"/>
                  <a:pt x="428" y="273"/>
                </a:cubicBezTo>
                <a:cubicBezTo>
                  <a:pt x="428" y="273"/>
                  <a:pt x="428" y="273"/>
                  <a:pt x="428" y="273"/>
                </a:cubicBezTo>
                <a:cubicBezTo>
                  <a:pt x="428" y="272"/>
                  <a:pt x="428" y="272"/>
                  <a:pt x="428" y="272"/>
                </a:cubicBezTo>
                <a:cubicBezTo>
                  <a:pt x="428" y="272"/>
                  <a:pt x="424" y="246"/>
                  <a:pt x="404" y="240"/>
                </a:cubicBezTo>
                <a:cubicBezTo>
                  <a:pt x="399" y="239"/>
                  <a:pt x="396" y="239"/>
                  <a:pt x="393" y="239"/>
                </a:cubicBezTo>
                <a:cubicBezTo>
                  <a:pt x="383" y="239"/>
                  <a:pt x="376" y="245"/>
                  <a:pt x="370" y="258"/>
                </a:cubicBezTo>
                <a:cubicBezTo>
                  <a:pt x="361" y="279"/>
                  <a:pt x="352" y="291"/>
                  <a:pt x="333" y="291"/>
                </a:cubicBezTo>
                <a:cubicBezTo>
                  <a:pt x="326" y="291"/>
                  <a:pt x="319" y="290"/>
                  <a:pt x="310" y="287"/>
                </a:cubicBezTo>
                <a:cubicBezTo>
                  <a:pt x="278" y="276"/>
                  <a:pt x="279" y="262"/>
                  <a:pt x="280" y="245"/>
                </a:cubicBezTo>
                <a:cubicBezTo>
                  <a:pt x="280" y="242"/>
                  <a:pt x="280" y="238"/>
                  <a:pt x="280" y="235"/>
                </a:cubicBezTo>
                <a:cubicBezTo>
                  <a:pt x="280" y="223"/>
                  <a:pt x="266" y="208"/>
                  <a:pt x="250" y="208"/>
                </a:cubicBezTo>
                <a:cubicBezTo>
                  <a:pt x="242" y="208"/>
                  <a:pt x="230" y="212"/>
                  <a:pt x="222" y="233"/>
                </a:cubicBezTo>
                <a:cubicBezTo>
                  <a:pt x="210" y="263"/>
                  <a:pt x="236" y="297"/>
                  <a:pt x="237" y="297"/>
                </a:cubicBezTo>
                <a:cubicBezTo>
                  <a:pt x="237" y="298"/>
                  <a:pt x="237" y="298"/>
                  <a:pt x="237" y="298"/>
                </a:cubicBezTo>
                <a:cubicBezTo>
                  <a:pt x="236" y="298"/>
                  <a:pt x="236" y="298"/>
                  <a:pt x="236" y="298"/>
                </a:cubicBezTo>
                <a:cubicBezTo>
                  <a:pt x="236" y="299"/>
                  <a:pt x="229" y="301"/>
                  <a:pt x="219" y="301"/>
                </a:cubicBezTo>
                <a:close/>
                <a:moveTo>
                  <a:pt x="145" y="216"/>
                </a:moveTo>
                <a:cubicBezTo>
                  <a:pt x="152" y="216"/>
                  <a:pt x="165" y="220"/>
                  <a:pt x="172" y="245"/>
                </a:cubicBezTo>
                <a:cubicBezTo>
                  <a:pt x="173" y="247"/>
                  <a:pt x="174" y="250"/>
                  <a:pt x="175" y="253"/>
                </a:cubicBezTo>
                <a:cubicBezTo>
                  <a:pt x="178" y="267"/>
                  <a:pt x="181" y="279"/>
                  <a:pt x="187" y="285"/>
                </a:cubicBezTo>
                <a:cubicBezTo>
                  <a:pt x="198" y="297"/>
                  <a:pt x="211" y="300"/>
                  <a:pt x="219" y="300"/>
                </a:cubicBezTo>
                <a:cubicBezTo>
                  <a:pt x="227" y="300"/>
                  <a:pt x="232" y="298"/>
                  <a:pt x="235" y="297"/>
                </a:cubicBezTo>
                <a:cubicBezTo>
                  <a:pt x="231" y="292"/>
                  <a:pt x="209" y="260"/>
                  <a:pt x="220" y="232"/>
                </a:cubicBezTo>
                <a:cubicBezTo>
                  <a:pt x="227" y="216"/>
                  <a:pt x="238" y="207"/>
                  <a:pt x="250" y="207"/>
                </a:cubicBezTo>
                <a:cubicBezTo>
                  <a:pt x="267" y="207"/>
                  <a:pt x="282" y="222"/>
                  <a:pt x="282" y="235"/>
                </a:cubicBezTo>
                <a:cubicBezTo>
                  <a:pt x="282" y="239"/>
                  <a:pt x="282" y="242"/>
                  <a:pt x="282" y="245"/>
                </a:cubicBezTo>
                <a:cubicBezTo>
                  <a:pt x="281" y="262"/>
                  <a:pt x="280" y="275"/>
                  <a:pt x="310" y="285"/>
                </a:cubicBezTo>
                <a:cubicBezTo>
                  <a:pt x="319" y="288"/>
                  <a:pt x="327" y="290"/>
                  <a:pt x="333" y="290"/>
                </a:cubicBezTo>
                <a:cubicBezTo>
                  <a:pt x="351" y="290"/>
                  <a:pt x="360" y="278"/>
                  <a:pt x="369" y="257"/>
                </a:cubicBezTo>
                <a:cubicBezTo>
                  <a:pt x="375" y="243"/>
                  <a:pt x="382" y="237"/>
                  <a:pt x="393" y="237"/>
                </a:cubicBezTo>
                <a:cubicBezTo>
                  <a:pt x="396" y="237"/>
                  <a:pt x="399" y="238"/>
                  <a:pt x="404" y="239"/>
                </a:cubicBezTo>
                <a:cubicBezTo>
                  <a:pt x="424" y="244"/>
                  <a:pt x="429" y="268"/>
                  <a:pt x="429" y="272"/>
                </a:cubicBezTo>
                <a:cubicBezTo>
                  <a:pt x="434" y="274"/>
                  <a:pt x="439" y="275"/>
                  <a:pt x="443" y="275"/>
                </a:cubicBezTo>
                <a:cubicBezTo>
                  <a:pt x="464" y="275"/>
                  <a:pt x="482" y="254"/>
                  <a:pt x="485" y="235"/>
                </a:cubicBezTo>
                <a:cubicBezTo>
                  <a:pt x="490" y="212"/>
                  <a:pt x="464" y="192"/>
                  <a:pt x="450" y="186"/>
                </a:cubicBezTo>
                <a:cubicBezTo>
                  <a:pt x="442" y="183"/>
                  <a:pt x="441" y="177"/>
                  <a:pt x="441" y="167"/>
                </a:cubicBezTo>
                <a:cubicBezTo>
                  <a:pt x="441" y="158"/>
                  <a:pt x="440" y="147"/>
                  <a:pt x="435" y="130"/>
                </a:cubicBezTo>
                <a:cubicBezTo>
                  <a:pt x="429" y="110"/>
                  <a:pt x="417" y="101"/>
                  <a:pt x="397" y="101"/>
                </a:cubicBezTo>
                <a:cubicBezTo>
                  <a:pt x="389" y="101"/>
                  <a:pt x="379" y="102"/>
                  <a:pt x="371" y="104"/>
                </a:cubicBezTo>
                <a:cubicBezTo>
                  <a:pt x="369" y="104"/>
                  <a:pt x="369" y="104"/>
                  <a:pt x="369" y="104"/>
                </a:cubicBezTo>
                <a:cubicBezTo>
                  <a:pt x="356" y="107"/>
                  <a:pt x="348" y="106"/>
                  <a:pt x="345" y="102"/>
                </a:cubicBezTo>
                <a:cubicBezTo>
                  <a:pt x="344" y="101"/>
                  <a:pt x="344" y="100"/>
                  <a:pt x="344" y="99"/>
                </a:cubicBezTo>
                <a:cubicBezTo>
                  <a:pt x="327" y="74"/>
                  <a:pt x="308" y="61"/>
                  <a:pt x="287" y="61"/>
                </a:cubicBezTo>
                <a:cubicBezTo>
                  <a:pt x="255" y="61"/>
                  <a:pt x="230" y="88"/>
                  <a:pt x="230" y="89"/>
                </a:cubicBezTo>
                <a:cubicBezTo>
                  <a:pt x="228" y="90"/>
                  <a:pt x="224" y="91"/>
                  <a:pt x="222" y="91"/>
                </a:cubicBezTo>
                <a:cubicBezTo>
                  <a:pt x="220" y="91"/>
                  <a:pt x="218" y="90"/>
                  <a:pt x="216" y="90"/>
                </a:cubicBezTo>
                <a:cubicBezTo>
                  <a:pt x="206" y="87"/>
                  <a:pt x="196" y="85"/>
                  <a:pt x="188" y="85"/>
                </a:cubicBezTo>
                <a:cubicBezTo>
                  <a:pt x="166" y="85"/>
                  <a:pt x="155" y="95"/>
                  <a:pt x="149" y="103"/>
                </a:cubicBezTo>
                <a:cubicBezTo>
                  <a:pt x="139" y="116"/>
                  <a:pt x="138" y="133"/>
                  <a:pt x="141" y="143"/>
                </a:cubicBezTo>
                <a:cubicBezTo>
                  <a:pt x="144" y="152"/>
                  <a:pt x="143" y="160"/>
                  <a:pt x="140" y="166"/>
                </a:cubicBezTo>
                <a:cubicBezTo>
                  <a:pt x="136" y="173"/>
                  <a:pt x="129" y="175"/>
                  <a:pt x="129" y="175"/>
                </a:cubicBezTo>
                <a:cubicBezTo>
                  <a:pt x="129" y="175"/>
                  <a:pt x="129" y="175"/>
                  <a:pt x="129" y="175"/>
                </a:cubicBezTo>
                <a:cubicBezTo>
                  <a:pt x="128" y="175"/>
                  <a:pt x="86" y="176"/>
                  <a:pt x="75" y="206"/>
                </a:cubicBezTo>
                <a:cubicBezTo>
                  <a:pt x="68" y="224"/>
                  <a:pt x="69" y="240"/>
                  <a:pt x="77" y="253"/>
                </a:cubicBezTo>
                <a:cubicBezTo>
                  <a:pt x="88" y="269"/>
                  <a:pt x="109" y="274"/>
                  <a:pt x="114" y="274"/>
                </a:cubicBezTo>
                <a:cubicBezTo>
                  <a:pt x="113" y="270"/>
                  <a:pt x="114" y="257"/>
                  <a:pt x="114" y="245"/>
                </a:cubicBezTo>
                <a:cubicBezTo>
                  <a:pt x="115" y="232"/>
                  <a:pt x="130" y="216"/>
                  <a:pt x="145" y="2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7" name="Google Shape;6247;p26"/>
          <p:cNvSpPr/>
          <p:nvPr/>
        </p:nvSpPr>
        <p:spPr>
          <a:xfrm>
            <a:off x="2033586" y="3389313"/>
            <a:ext cx="319088" cy="269875"/>
          </a:xfrm>
          <a:custGeom>
            <a:rect b="b" l="l" r="r" t="t"/>
            <a:pathLst>
              <a:path extrusionOk="0" h="343" w="406">
                <a:moveTo>
                  <a:pt x="406" y="306"/>
                </a:moveTo>
                <a:cubicBezTo>
                  <a:pt x="406" y="326"/>
                  <a:pt x="390" y="343"/>
                  <a:pt x="369" y="343"/>
                </a:cubicBezTo>
                <a:cubicBezTo>
                  <a:pt x="36" y="343"/>
                  <a:pt x="36" y="343"/>
                  <a:pt x="36" y="343"/>
                </a:cubicBezTo>
                <a:cubicBezTo>
                  <a:pt x="16" y="343"/>
                  <a:pt x="0" y="326"/>
                  <a:pt x="0" y="306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7"/>
                  <a:pt x="16" y="0"/>
                  <a:pt x="36" y="0"/>
                </a:cubicBezTo>
                <a:cubicBezTo>
                  <a:pt x="369" y="0"/>
                  <a:pt x="369" y="0"/>
                  <a:pt x="369" y="0"/>
                </a:cubicBezTo>
                <a:cubicBezTo>
                  <a:pt x="390" y="0"/>
                  <a:pt x="406" y="17"/>
                  <a:pt x="406" y="37"/>
                </a:cubicBezTo>
                <a:lnTo>
                  <a:pt x="406" y="306"/>
                </a:lnTo>
                <a:close/>
                <a:moveTo>
                  <a:pt x="26" y="75"/>
                </a:moveTo>
                <a:cubicBezTo>
                  <a:pt x="26" y="301"/>
                  <a:pt x="26" y="301"/>
                  <a:pt x="26" y="301"/>
                </a:cubicBezTo>
                <a:cubicBezTo>
                  <a:pt x="26" y="311"/>
                  <a:pt x="35" y="319"/>
                  <a:pt x="45" y="319"/>
                </a:cubicBezTo>
                <a:cubicBezTo>
                  <a:pt x="361" y="319"/>
                  <a:pt x="361" y="319"/>
                  <a:pt x="361" y="319"/>
                </a:cubicBezTo>
                <a:cubicBezTo>
                  <a:pt x="371" y="319"/>
                  <a:pt x="379" y="311"/>
                  <a:pt x="379" y="301"/>
                </a:cubicBezTo>
                <a:cubicBezTo>
                  <a:pt x="379" y="75"/>
                  <a:pt x="379" y="75"/>
                  <a:pt x="379" y="75"/>
                </a:cubicBezTo>
                <a:lnTo>
                  <a:pt x="26" y="7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8" name="Google Shape;6248;p26"/>
          <p:cNvSpPr/>
          <p:nvPr/>
        </p:nvSpPr>
        <p:spPr>
          <a:xfrm>
            <a:off x="2082798" y="3362325"/>
            <a:ext cx="42863" cy="47625"/>
          </a:xfrm>
          <a:custGeom>
            <a:rect b="b" l="l" r="r" t="t"/>
            <a:pathLst>
              <a:path extrusionOk="0" h="60" w="55">
                <a:moveTo>
                  <a:pt x="55" y="42"/>
                </a:moveTo>
                <a:cubicBezTo>
                  <a:pt x="55" y="52"/>
                  <a:pt x="47" y="60"/>
                  <a:pt x="37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8" y="60"/>
                  <a:pt x="0" y="52"/>
                  <a:pt x="0" y="4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7" y="0"/>
                  <a:pt x="55" y="8"/>
                  <a:pt x="55" y="18"/>
                </a:cubicBezTo>
                <a:lnTo>
                  <a:pt x="55" y="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9" name="Google Shape;6249;p26"/>
          <p:cNvSpPr/>
          <p:nvPr/>
        </p:nvSpPr>
        <p:spPr>
          <a:xfrm>
            <a:off x="2257423" y="3362325"/>
            <a:ext cx="44450" cy="47625"/>
          </a:xfrm>
          <a:custGeom>
            <a:rect b="b" l="l" r="r" t="t"/>
            <a:pathLst>
              <a:path extrusionOk="0" h="60" w="56">
                <a:moveTo>
                  <a:pt x="56" y="42"/>
                </a:moveTo>
                <a:cubicBezTo>
                  <a:pt x="56" y="52"/>
                  <a:pt x="47" y="60"/>
                  <a:pt x="37" y="60"/>
                </a:cubicBezTo>
                <a:cubicBezTo>
                  <a:pt x="18" y="60"/>
                  <a:pt x="18" y="60"/>
                  <a:pt x="18" y="60"/>
                </a:cubicBezTo>
                <a:cubicBezTo>
                  <a:pt x="8" y="60"/>
                  <a:pt x="0" y="52"/>
                  <a:pt x="0" y="4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7" y="0"/>
                  <a:pt x="56" y="8"/>
                  <a:pt x="56" y="18"/>
                </a:cubicBezTo>
                <a:lnTo>
                  <a:pt x="56" y="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0" name="Google Shape;6250;p26"/>
          <p:cNvSpPr/>
          <p:nvPr/>
        </p:nvSpPr>
        <p:spPr>
          <a:xfrm>
            <a:off x="2122486" y="3476625"/>
            <a:ext cx="34925" cy="349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1" name="Google Shape;6251;p26"/>
          <p:cNvSpPr/>
          <p:nvPr/>
        </p:nvSpPr>
        <p:spPr>
          <a:xfrm>
            <a:off x="2173286" y="3476625"/>
            <a:ext cx="33338" cy="138113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2" name="Google Shape;6252;p26"/>
          <p:cNvSpPr/>
          <p:nvPr/>
        </p:nvSpPr>
        <p:spPr>
          <a:xfrm>
            <a:off x="2224086" y="3476625"/>
            <a:ext cx="34925" cy="349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3" name="Google Shape;6253;p26"/>
          <p:cNvSpPr/>
          <p:nvPr/>
        </p:nvSpPr>
        <p:spPr>
          <a:xfrm>
            <a:off x="2274886" y="3476625"/>
            <a:ext cx="33338" cy="349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4" name="Google Shape;6254;p26"/>
          <p:cNvSpPr/>
          <p:nvPr/>
        </p:nvSpPr>
        <p:spPr>
          <a:xfrm>
            <a:off x="2274886" y="3529013"/>
            <a:ext cx="33338" cy="349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5" name="Google Shape;6255;p26"/>
          <p:cNvSpPr/>
          <p:nvPr/>
        </p:nvSpPr>
        <p:spPr>
          <a:xfrm>
            <a:off x="2125661" y="3529013"/>
            <a:ext cx="133350" cy="349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6" name="Google Shape;6256;p26"/>
          <p:cNvSpPr/>
          <p:nvPr/>
        </p:nvSpPr>
        <p:spPr>
          <a:xfrm>
            <a:off x="2076448" y="3529013"/>
            <a:ext cx="34925" cy="349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7" name="Google Shape;6257;p26"/>
          <p:cNvSpPr/>
          <p:nvPr/>
        </p:nvSpPr>
        <p:spPr>
          <a:xfrm>
            <a:off x="2076448" y="3582988"/>
            <a:ext cx="34925" cy="3333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8" name="Google Shape;6258;p26"/>
          <p:cNvSpPr/>
          <p:nvPr/>
        </p:nvSpPr>
        <p:spPr>
          <a:xfrm>
            <a:off x="2125661" y="3582988"/>
            <a:ext cx="34925" cy="3333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9" name="Google Shape;6259;p26"/>
          <p:cNvSpPr/>
          <p:nvPr/>
        </p:nvSpPr>
        <p:spPr>
          <a:xfrm>
            <a:off x="2222498" y="3582988"/>
            <a:ext cx="34925" cy="3333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0" name="Google Shape;6260;p26"/>
          <p:cNvSpPr/>
          <p:nvPr/>
        </p:nvSpPr>
        <p:spPr>
          <a:xfrm>
            <a:off x="2271711" y="3582988"/>
            <a:ext cx="34925" cy="3333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1" name="Google Shape;6261;p26"/>
          <p:cNvSpPr/>
          <p:nvPr/>
        </p:nvSpPr>
        <p:spPr>
          <a:xfrm>
            <a:off x="3908423" y="152400"/>
            <a:ext cx="328613" cy="273050"/>
          </a:xfrm>
          <a:custGeom>
            <a:rect b="b" l="l" r="r" t="t"/>
            <a:pathLst>
              <a:path extrusionOk="0" h="346" w="417">
                <a:moveTo>
                  <a:pt x="417" y="310"/>
                </a:moveTo>
                <a:cubicBezTo>
                  <a:pt x="417" y="330"/>
                  <a:pt x="401" y="346"/>
                  <a:pt x="381" y="346"/>
                </a:cubicBezTo>
                <a:cubicBezTo>
                  <a:pt x="36" y="346"/>
                  <a:pt x="36" y="346"/>
                  <a:pt x="36" y="346"/>
                </a:cubicBezTo>
                <a:cubicBezTo>
                  <a:pt x="16" y="346"/>
                  <a:pt x="0" y="330"/>
                  <a:pt x="0" y="310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lnTo>
                  <a:pt x="417" y="310"/>
                </a:lnTo>
                <a:close/>
                <a:moveTo>
                  <a:pt x="383" y="47"/>
                </a:moveTo>
                <a:cubicBezTo>
                  <a:pt x="383" y="37"/>
                  <a:pt x="374" y="29"/>
                  <a:pt x="364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42" y="29"/>
                  <a:pt x="34" y="37"/>
                  <a:pt x="34" y="47"/>
                </a:cubicBezTo>
                <a:cubicBezTo>
                  <a:pt x="34" y="296"/>
                  <a:pt x="34" y="296"/>
                  <a:pt x="34" y="296"/>
                </a:cubicBezTo>
                <a:cubicBezTo>
                  <a:pt x="34" y="306"/>
                  <a:pt x="42" y="314"/>
                  <a:pt x="52" y="314"/>
                </a:cubicBezTo>
                <a:cubicBezTo>
                  <a:pt x="364" y="314"/>
                  <a:pt x="364" y="314"/>
                  <a:pt x="364" y="314"/>
                </a:cubicBezTo>
                <a:cubicBezTo>
                  <a:pt x="374" y="314"/>
                  <a:pt x="383" y="306"/>
                  <a:pt x="383" y="296"/>
                </a:cubicBezTo>
                <a:lnTo>
                  <a:pt x="383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2" name="Google Shape;6262;p26"/>
          <p:cNvSpPr/>
          <p:nvPr/>
        </p:nvSpPr>
        <p:spPr>
          <a:xfrm>
            <a:off x="3924298" y="227013"/>
            <a:ext cx="290513" cy="2857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3" name="Google Shape;6263;p26"/>
          <p:cNvSpPr/>
          <p:nvPr/>
        </p:nvSpPr>
        <p:spPr>
          <a:xfrm>
            <a:off x="3963986" y="123825"/>
            <a:ext cx="41275" cy="79375"/>
          </a:xfrm>
          <a:custGeom>
            <a:rect b="b" l="l" r="r" t="t"/>
            <a:pathLst>
              <a:path extrusionOk="0" h="100" w="52">
                <a:moveTo>
                  <a:pt x="52" y="82"/>
                </a:moveTo>
                <a:cubicBezTo>
                  <a:pt x="52" y="92"/>
                  <a:pt x="44" y="100"/>
                  <a:pt x="34" y="100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8" y="100"/>
                  <a:pt x="0" y="92"/>
                  <a:pt x="0" y="8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4" y="0"/>
                  <a:pt x="52" y="8"/>
                  <a:pt x="52" y="18"/>
                </a:cubicBezTo>
                <a:lnTo>
                  <a:pt x="52" y="8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4" name="Google Shape;6264;p26"/>
          <p:cNvSpPr/>
          <p:nvPr/>
        </p:nvSpPr>
        <p:spPr>
          <a:xfrm>
            <a:off x="4140198" y="123825"/>
            <a:ext cx="41275" cy="79375"/>
          </a:xfrm>
          <a:custGeom>
            <a:rect b="b" l="l" r="r" t="t"/>
            <a:pathLst>
              <a:path extrusionOk="0" h="100" w="52">
                <a:moveTo>
                  <a:pt x="52" y="82"/>
                </a:moveTo>
                <a:cubicBezTo>
                  <a:pt x="52" y="92"/>
                  <a:pt x="44" y="100"/>
                  <a:pt x="34" y="100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8" y="100"/>
                  <a:pt x="0" y="92"/>
                  <a:pt x="0" y="8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4" y="0"/>
                  <a:pt x="52" y="8"/>
                  <a:pt x="52" y="18"/>
                </a:cubicBezTo>
                <a:lnTo>
                  <a:pt x="52" y="8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5" name="Google Shape;6265;p26"/>
          <p:cNvSpPr/>
          <p:nvPr/>
        </p:nvSpPr>
        <p:spPr>
          <a:xfrm>
            <a:off x="3998911" y="261938"/>
            <a:ext cx="42863" cy="41275"/>
          </a:xfrm>
          <a:custGeom>
            <a:rect b="b" l="l" r="r" t="t"/>
            <a:pathLst>
              <a:path extrusionOk="0" h="26" w="27">
                <a:moveTo>
                  <a:pt x="27" y="26"/>
                </a:moveTo>
                <a:lnTo>
                  <a:pt x="0" y="26"/>
                </a:lnTo>
                <a:lnTo>
                  <a:pt x="0" y="0"/>
                </a:lnTo>
                <a:lnTo>
                  <a:pt x="27" y="0"/>
                </a:lnTo>
                <a:lnTo>
                  <a:pt x="27" y="26"/>
                </a:lnTo>
                <a:close/>
                <a:moveTo>
                  <a:pt x="25" y="3"/>
                </a:moveTo>
                <a:lnTo>
                  <a:pt x="2" y="3"/>
                </a:lnTo>
                <a:lnTo>
                  <a:pt x="2" y="24"/>
                </a:lnTo>
                <a:lnTo>
                  <a:pt x="25" y="24"/>
                </a:lnTo>
                <a:lnTo>
                  <a:pt x="25" y="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6" name="Google Shape;6266;p26"/>
          <p:cNvSpPr/>
          <p:nvPr/>
        </p:nvSpPr>
        <p:spPr>
          <a:xfrm>
            <a:off x="4098923" y="261938"/>
            <a:ext cx="44450" cy="41275"/>
          </a:xfrm>
          <a:custGeom>
            <a:rect b="b" l="l" r="r" t="t"/>
            <a:pathLst>
              <a:path extrusionOk="0" h="26" w="28">
                <a:moveTo>
                  <a:pt x="28" y="26"/>
                </a:moveTo>
                <a:lnTo>
                  <a:pt x="0" y="26"/>
                </a:lnTo>
                <a:lnTo>
                  <a:pt x="0" y="0"/>
                </a:lnTo>
                <a:lnTo>
                  <a:pt x="28" y="0"/>
                </a:lnTo>
                <a:lnTo>
                  <a:pt x="28" y="26"/>
                </a:lnTo>
                <a:close/>
                <a:moveTo>
                  <a:pt x="25" y="3"/>
                </a:moveTo>
                <a:lnTo>
                  <a:pt x="3" y="3"/>
                </a:lnTo>
                <a:lnTo>
                  <a:pt x="3" y="24"/>
                </a:lnTo>
                <a:lnTo>
                  <a:pt x="25" y="24"/>
                </a:lnTo>
                <a:lnTo>
                  <a:pt x="25" y="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7" name="Google Shape;6267;p26"/>
          <p:cNvSpPr/>
          <p:nvPr/>
        </p:nvSpPr>
        <p:spPr>
          <a:xfrm>
            <a:off x="4151311" y="261938"/>
            <a:ext cx="44450" cy="41275"/>
          </a:xfrm>
          <a:custGeom>
            <a:rect b="b" l="l" r="r" t="t"/>
            <a:pathLst>
              <a:path extrusionOk="0" h="26" w="28">
                <a:moveTo>
                  <a:pt x="28" y="26"/>
                </a:moveTo>
                <a:lnTo>
                  <a:pt x="0" y="26"/>
                </a:lnTo>
                <a:lnTo>
                  <a:pt x="0" y="0"/>
                </a:lnTo>
                <a:lnTo>
                  <a:pt x="28" y="0"/>
                </a:lnTo>
                <a:lnTo>
                  <a:pt x="28" y="26"/>
                </a:lnTo>
                <a:close/>
                <a:moveTo>
                  <a:pt x="26" y="3"/>
                </a:moveTo>
                <a:lnTo>
                  <a:pt x="2" y="3"/>
                </a:lnTo>
                <a:lnTo>
                  <a:pt x="2" y="24"/>
                </a:lnTo>
                <a:lnTo>
                  <a:pt x="26" y="24"/>
                </a:lnTo>
                <a:lnTo>
                  <a:pt x="26" y="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8" name="Google Shape;6268;p26"/>
          <p:cNvSpPr/>
          <p:nvPr/>
        </p:nvSpPr>
        <p:spPr>
          <a:xfrm>
            <a:off x="4151311" y="309563"/>
            <a:ext cx="44450" cy="39688"/>
          </a:xfrm>
          <a:custGeom>
            <a:rect b="b" l="l" r="r" t="t"/>
            <a:pathLst>
              <a:path extrusionOk="0" h="25" w="28">
                <a:moveTo>
                  <a:pt x="28" y="25"/>
                </a:moveTo>
                <a:lnTo>
                  <a:pt x="0" y="25"/>
                </a:lnTo>
                <a:lnTo>
                  <a:pt x="0" y="0"/>
                </a:lnTo>
                <a:lnTo>
                  <a:pt x="28" y="0"/>
                </a:lnTo>
                <a:lnTo>
                  <a:pt x="28" y="25"/>
                </a:lnTo>
                <a:close/>
                <a:moveTo>
                  <a:pt x="26" y="2"/>
                </a:moveTo>
                <a:lnTo>
                  <a:pt x="2" y="2"/>
                </a:lnTo>
                <a:lnTo>
                  <a:pt x="2" y="23"/>
                </a:lnTo>
                <a:lnTo>
                  <a:pt x="26" y="23"/>
                </a:lnTo>
                <a:lnTo>
                  <a:pt x="26" y="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9" name="Google Shape;6269;p26"/>
          <p:cNvSpPr/>
          <p:nvPr/>
        </p:nvSpPr>
        <p:spPr>
          <a:xfrm>
            <a:off x="3946523" y="309563"/>
            <a:ext cx="46038" cy="39688"/>
          </a:xfrm>
          <a:custGeom>
            <a:rect b="b" l="l" r="r" t="t"/>
            <a:pathLst>
              <a:path extrusionOk="0" h="25" w="29">
                <a:moveTo>
                  <a:pt x="29" y="25"/>
                </a:moveTo>
                <a:lnTo>
                  <a:pt x="0" y="25"/>
                </a:lnTo>
                <a:lnTo>
                  <a:pt x="0" y="0"/>
                </a:lnTo>
                <a:lnTo>
                  <a:pt x="29" y="0"/>
                </a:lnTo>
                <a:lnTo>
                  <a:pt x="29" y="25"/>
                </a:lnTo>
                <a:close/>
                <a:moveTo>
                  <a:pt x="26" y="2"/>
                </a:moveTo>
                <a:lnTo>
                  <a:pt x="3" y="2"/>
                </a:lnTo>
                <a:lnTo>
                  <a:pt x="3" y="23"/>
                </a:lnTo>
                <a:lnTo>
                  <a:pt x="26" y="23"/>
                </a:lnTo>
                <a:lnTo>
                  <a:pt x="26" y="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0" name="Google Shape;6270;p26"/>
          <p:cNvSpPr/>
          <p:nvPr/>
        </p:nvSpPr>
        <p:spPr>
          <a:xfrm>
            <a:off x="3946523" y="355600"/>
            <a:ext cx="46038" cy="39688"/>
          </a:xfrm>
          <a:custGeom>
            <a:rect b="b" l="l" r="r" t="t"/>
            <a:pathLst>
              <a:path extrusionOk="0" h="25" w="29">
                <a:moveTo>
                  <a:pt x="29" y="25"/>
                </a:moveTo>
                <a:lnTo>
                  <a:pt x="0" y="25"/>
                </a:lnTo>
                <a:lnTo>
                  <a:pt x="0" y="0"/>
                </a:lnTo>
                <a:lnTo>
                  <a:pt x="29" y="0"/>
                </a:lnTo>
                <a:lnTo>
                  <a:pt x="29" y="25"/>
                </a:lnTo>
                <a:close/>
                <a:moveTo>
                  <a:pt x="26" y="2"/>
                </a:moveTo>
                <a:lnTo>
                  <a:pt x="3" y="2"/>
                </a:lnTo>
                <a:lnTo>
                  <a:pt x="3" y="23"/>
                </a:lnTo>
                <a:lnTo>
                  <a:pt x="26" y="23"/>
                </a:lnTo>
                <a:lnTo>
                  <a:pt x="26" y="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1" name="Google Shape;6271;p26"/>
          <p:cNvSpPr/>
          <p:nvPr/>
        </p:nvSpPr>
        <p:spPr>
          <a:xfrm>
            <a:off x="3998911" y="355600"/>
            <a:ext cx="44450" cy="39688"/>
          </a:xfrm>
          <a:custGeom>
            <a:rect b="b" l="l" r="r" t="t"/>
            <a:pathLst>
              <a:path extrusionOk="0" h="25" w="28">
                <a:moveTo>
                  <a:pt x="28" y="25"/>
                </a:moveTo>
                <a:lnTo>
                  <a:pt x="0" y="25"/>
                </a:lnTo>
                <a:lnTo>
                  <a:pt x="0" y="0"/>
                </a:lnTo>
                <a:lnTo>
                  <a:pt x="28" y="0"/>
                </a:lnTo>
                <a:lnTo>
                  <a:pt x="28" y="25"/>
                </a:lnTo>
                <a:close/>
                <a:moveTo>
                  <a:pt x="25" y="2"/>
                </a:moveTo>
                <a:lnTo>
                  <a:pt x="3" y="2"/>
                </a:lnTo>
                <a:lnTo>
                  <a:pt x="3" y="23"/>
                </a:lnTo>
                <a:lnTo>
                  <a:pt x="25" y="23"/>
                </a:lnTo>
                <a:lnTo>
                  <a:pt x="25" y="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2" name="Google Shape;6272;p26"/>
          <p:cNvSpPr/>
          <p:nvPr/>
        </p:nvSpPr>
        <p:spPr>
          <a:xfrm>
            <a:off x="4100511" y="355600"/>
            <a:ext cx="44450" cy="39688"/>
          </a:xfrm>
          <a:custGeom>
            <a:rect b="b" l="l" r="r" t="t"/>
            <a:pathLst>
              <a:path extrusionOk="0" h="25" w="28">
                <a:moveTo>
                  <a:pt x="28" y="25"/>
                </a:moveTo>
                <a:lnTo>
                  <a:pt x="0" y="25"/>
                </a:lnTo>
                <a:lnTo>
                  <a:pt x="0" y="0"/>
                </a:lnTo>
                <a:lnTo>
                  <a:pt x="28" y="0"/>
                </a:lnTo>
                <a:lnTo>
                  <a:pt x="28" y="25"/>
                </a:lnTo>
                <a:close/>
                <a:moveTo>
                  <a:pt x="26" y="2"/>
                </a:moveTo>
                <a:lnTo>
                  <a:pt x="3" y="2"/>
                </a:lnTo>
                <a:lnTo>
                  <a:pt x="3" y="23"/>
                </a:lnTo>
                <a:lnTo>
                  <a:pt x="26" y="23"/>
                </a:lnTo>
                <a:lnTo>
                  <a:pt x="26" y="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3" name="Google Shape;6273;p26"/>
          <p:cNvSpPr/>
          <p:nvPr/>
        </p:nvSpPr>
        <p:spPr>
          <a:xfrm>
            <a:off x="3997323" y="309563"/>
            <a:ext cx="46038" cy="3968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4" name="Google Shape;6274;p26"/>
          <p:cNvSpPr/>
          <p:nvPr/>
        </p:nvSpPr>
        <p:spPr>
          <a:xfrm>
            <a:off x="4048123" y="309563"/>
            <a:ext cx="42863" cy="3968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5" name="Google Shape;6275;p26"/>
          <p:cNvSpPr/>
          <p:nvPr/>
        </p:nvSpPr>
        <p:spPr>
          <a:xfrm>
            <a:off x="4048123" y="263525"/>
            <a:ext cx="42863" cy="4127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6" name="Google Shape;6276;p26"/>
          <p:cNvSpPr/>
          <p:nvPr/>
        </p:nvSpPr>
        <p:spPr>
          <a:xfrm>
            <a:off x="4048123" y="355600"/>
            <a:ext cx="42863" cy="3968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7" name="Google Shape;6277;p26"/>
          <p:cNvSpPr/>
          <p:nvPr/>
        </p:nvSpPr>
        <p:spPr>
          <a:xfrm>
            <a:off x="4098923" y="309563"/>
            <a:ext cx="42863" cy="39688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8" name="Google Shape;6278;p26"/>
          <p:cNvSpPr/>
          <p:nvPr/>
        </p:nvSpPr>
        <p:spPr>
          <a:xfrm>
            <a:off x="4392611" y="4346575"/>
            <a:ext cx="328613" cy="273050"/>
          </a:xfrm>
          <a:custGeom>
            <a:rect b="b" l="l" r="r" t="t"/>
            <a:pathLst>
              <a:path extrusionOk="0" h="346" w="417">
                <a:moveTo>
                  <a:pt x="417" y="310"/>
                </a:moveTo>
                <a:cubicBezTo>
                  <a:pt x="417" y="330"/>
                  <a:pt x="401" y="346"/>
                  <a:pt x="381" y="346"/>
                </a:cubicBezTo>
                <a:cubicBezTo>
                  <a:pt x="37" y="346"/>
                  <a:pt x="37" y="346"/>
                  <a:pt x="37" y="346"/>
                </a:cubicBezTo>
                <a:cubicBezTo>
                  <a:pt x="16" y="346"/>
                  <a:pt x="0" y="330"/>
                  <a:pt x="0" y="310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16"/>
                  <a:pt x="16" y="0"/>
                  <a:pt x="37" y="0"/>
                </a:cubicBezTo>
                <a:cubicBezTo>
                  <a:pt x="381" y="0"/>
                  <a:pt x="381" y="0"/>
                  <a:pt x="381" y="0"/>
                </a:cubicBezTo>
                <a:cubicBezTo>
                  <a:pt x="401" y="0"/>
                  <a:pt x="417" y="16"/>
                  <a:pt x="417" y="36"/>
                </a:cubicBezTo>
                <a:lnTo>
                  <a:pt x="417" y="310"/>
                </a:lnTo>
                <a:close/>
                <a:moveTo>
                  <a:pt x="383" y="47"/>
                </a:moveTo>
                <a:cubicBezTo>
                  <a:pt x="383" y="37"/>
                  <a:pt x="374" y="29"/>
                  <a:pt x="364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42" y="29"/>
                  <a:pt x="34" y="37"/>
                  <a:pt x="34" y="47"/>
                </a:cubicBezTo>
                <a:cubicBezTo>
                  <a:pt x="34" y="296"/>
                  <a:pt x="34" y="296"/>
                  <a:pt x="34" y="296"/>
                </a:cubicBezTo>
                <a:cubicBezTo>
                  <a:pt x="34" y="306"/>
                  <a:pt x="42" y="314"/>
                  <a:pt x="53" y="314"/>
                </a:cubicBezTo>
                <a:cubicBezTo>
                  <a:pt x="364" y="314"/>
                  <a:pt x="364" y="314"/>
                  <a:pt x="364" y="314"/>
                </a:cubicBezTo>
                <a:cubicBezTo>
                  <a:pt x="374" y="314"/>
                  <a:pt x="383" y="306"/>
                  <a:pt x="383" y="296"/>
                </a:cubicBezTo>
                <a:lnTo>
                  <a:pt x="383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9" name="Google Shape;6279;p26"/>
          <p:cNvSpPr/>
          <p:nvPr/>
        </p:nvSpPr>
        <p:spPr>
          <a:xfrm>
            <a:off x="4410073" y="4419600"/>
            <a:ext cx="288925" cy="2857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0" name="Google Shape;6280;p26"/>
          <p:cNvSpPr/>
          <p:nvPr/>
        </p:nvSpPr>
        <p:spPr>
          <a:xfrm>
            <a:off x="4449761" y="4318000"/>
            <a:ext cx="39688" cy="79375"/>
          </a:xfrm>
          <a:custGeom>
            <a:rect b="b" l="l" r="r" t="t"/>
            <a:pathLst>
              <a:path extrusionOk="0" h="100" w="52">
                <a:moveTo>
                  <a:pt x="52" y="82"/>
                </a:moveTo>
                <a:cubicBezTo>
                  <a:pt x="52" y="92"/>
                  <a:pt x="44" y="100"/>
                  <a:pt x="34" y="100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8" y="100"/>
                  <a:pt x="0" y="92"/>
                  <a:pt x="0" y="8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4" y="0"/>
                  <a:pt x="52" y="8"/>
                  <a:pt x="52" y="18"/>
                </a:cubicBezTo>
                <a:lnTo>
                  <a:pt x="52" y="8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1" name="Google Shape;6281;p26"/>
          <p:cNvSpPr/>
          <p:nvPr/>
        </p:nvSpPr>
        <p:spPr>
          <a:xfrm>
            <a:off x="4624386" y="4318000"/>
            <a:ext cx="41275" cy="79375"/>
          </a:xfrm>
          <a:custGeom>
            <a:rect b="b" l="l" r="r" t="t"/>
            <a:pathLst>
              <a:path extrusionOk="0" h="100" w="52">
                <a:moveTo>
                  <a:pt x="52" y="82"/>
                </a:moveTo>
                <a:cubicBezTo>
                  <a:pt x="52" y="92"/>
                  <a:pt x="44" y="100"/>
                  <a:pt x="34" y="100"/>
                </a:cubicBezTo>
                <a:cubicBezTo>
                  <a:pt x="18" y="100"/>
                  <a:pt x="18" y="100"/>
                  <a:pt x="18" y="100"/>
                </a:cubicBezTo>
                <a:cubicBezTo>
                  <a:pt x="8" y="100"/>
                  <a:pt x="0" y="92"/>
                  <a:pt x="0" y="82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4" y="0"/>
                  <a:pt x="52" y="8"/>
                  <a:pt x="52" y="18"/>
                </a:cubicBezTo>
                <a:lnTo>
                  <a:pt x="52" y="8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2" name="Google Shape;6282;p26"/>
          <p:cNvSpPr/>
          <p:nvPr/>
        </p:nvSpPr>
        <p:spPr>
          <a:xfrm>
            <a:off x="4537073" y="4452938"/>
            <a:ext cx="34925" cy="138113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3" name="Google Shape;6283;p26"/>
          <p:cNvSpPr/>
          <p:nvPr/>
        </p:nvSpPr>
        <p:spPr>
          <a:xfrm>
            <a:off x="4489448" y="4505325"/>
            <a:ext cx="131763" cy="349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4" name="Google Shape;6284;p26"/>
          <p:cNvSpPr/>
          <p:nvPr/>
        </p:nvSpPr>
        <p:spPr>
          <a:xfrm>
            <a:off x="4489448" y="4459288"/>
            <a:ext cx="31750" cy="317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5" name="Google Shape;6285;p26"/>
          <p:cNvSpPr/>
          <p:nvPr/>
        </p:nvSpPr>
        <p:spPr>
          <a:xfrm>
            <a:off x="4587873" y="4459288"/>
            <a:ext cx="31750" cy="317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6" name="Google Shape;6286;p26"/>
          <p:cNvSpPr/>
          <p:nvPr/>
        </p:nvSpPr>
        <p:spPr>
          <a:xfrm>
            <a:off x="4640261" y="4459288"/>
            <a:ext cx="33338" cy="317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7" name="Google Shape;6287;p26"/>
          <p:cNvSpPr/>
          <p:nvPr/>
        </p:nvSpPr>
        <p:spPr>
          <a:xfrm>
            <a:off x="4640261" y="4506913"/>
            <a:ext cx="33338" cy="317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8" name="Google Shape;6288;p26"/>
          <p:cNvSpPr/>
          <p:nvPr/>
        </p:nvSpPr>
        <p:spPr>
          <a:xfrm>
            <a:off x="4589461" y="4556125"/>
            <a:ext cx="33338" cy="33338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9" name="Google Shape;6289;p26"/>
          <p:cNvSpPr/>
          <p:nvPr/>
        </p:nvSpPr>
        <p:spPr>
          <a:xfrm>
            <a:off x="4489448" y="4556125"/>
            <a:ext cx="31750" cy="33338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0" name="Google Shape;6290;p26"/>
          <p:cNvSpPr/>
          <p:nvPr/>
        </p:nvSpPr>
        <p:spPr>
          <a:xfrm>
            <a:off x="4441823" y="4556125"/>
            <a:ext cx="30163" cy="33338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1" name="Google Shape;6291;p26"/>
          <p:cNvSpPr/>
          <p:nvPr/>
        </p:nvSpPr>
        <p:spPr>
          <a:xfrm>
            <a:off x="4441823" y="4508500"/>
            <a:ext cx="30163" cy="317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2" name="Google Shape;6292;p26"/>
          <p:cNvSpPr/>
          <p:nvPr/>
        </p:nvSpPr>
        <p:spPr>
          <a:xfrm>
            <a:off x="1576386" y="4745038"/>
            <a:ext cx="273050" cy="206375"/>
          </a:xfrm>
          <a:custGeom>
            <a:rect b="b" l="l" r="r" t="t"/>
            <a:pathLst>
              <a:path extrusionOk="0" h="262" w="347">
                <a:moveTo>
                  <a:pt x="347" y="246"/>
                </a:moveTo>
                <a:cubicBezTo>
                  <a:pt x="347" y="255"/>
                  <a:pt x="340" y="262"/>
                  <a:pt x="330" y="262"/>
                </a:cubicBezTo>
                <a:cubicBezTo>
                  <a:pt x="16" y="262"/>
                  <a:pt x="16" y="262"/>
                  <a:pt x="16" y="262"/>
                </a:cubicBezTo>
                <a:cubicBezTo>
                  <a:pt x="7" y="262"/>
                  <a:pt x="0" y="255"/>
                  <a:pt x="0" y="24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7" y="0"/>
                  <a:pt x="16" y="0"/>
                </a:cubicBezTo>
                <a:cubicBezTo>
                  <a:pt x="330" y="0"/>
                  <a:pt x="330" y="0"/>
                  <a:pt x="330" y="0"/>
                </a:cubicBezTo>
                <a:cubicBezTo>
                  <a:pt x="340" y="0"/>
                  <a:pt x="347" y="8"/>
                  <a:pt x="347" y="17"/>
                </a:cubicBezTo>
                <a:lnTo>
                  <a:pt x="347" y="2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3" name="Google Shape;6293;p26"/>
          <p:cNvSpPr/>
          <p:nvPr/>
        </p:nvSpPr>
        <p:spPr>
          <a:xfrm>
            <a:off x="1620836" y="4933950"/>
            <a:ext cx="103188" cy="65088"/>
          </a:xfrm>
          <a:custGeom>
            <a:rect b="b" l="l" r="r" t="t"/>
            <a:pathLst>
              <a:path extrusionOk="0" h="41" w="65">
                <a:moveTo>
                  <a:pt x="0" y="0"/>
                </a:moveTo>
                <a:lnTo>
                  <a:pt x="8" y="41"/>
                </a:lnTo>
                <a:lnTo>
                  <a:pt x="65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4" name="Google Shape;6294;p26"/>
          <p:cNvSpPr/>
          <p:nvPr/>
        </p:nvSpPr>
        <p:spPr>
          <a:xfrm>
            <a:off x="1604961" y="5054600"/>
            <a:ext cx="214313" cy="20638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5" name="Google Shape;6295;p26"/>
          <p:cNvSpPr/>
          <p:nvPr/>
        </p:nvSpPr>
        <p:spPr>
          <a:xfrm>
            <a:off x="5480048" y="133350"/>
            <a:ext cx="69850" cy="71438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6" name="Google Shape;6296;p26"/>
          <p:cNvSpPr/>
          <p:nvPr/>
        </p:nvSpPr>
        <p:spPr>
          <a:xfrm>
            <a:off x="5381623" y="204788"/>
            <a:ext cx="166688" cy="273050"/>
          </a:xfrm>
          <a:custGeom>
            <a:rect b="b" l="l" r="r" t="t"/>
            <a:pathLst>
              <a:path extrusionOk="0" h="346" w="211">
                <a:moveTo>
                  <a:pt x="179" y="44"/>
                </a:moveTo>
                <a:cubicBezTo>
                  <a:pt x="165" y="11"/>
                  <a:pt x="108" y="0"/>
                  <a:pt x="53" y="47"/>
                </a:cubicBezTo>
                <a:cubicBezTo>
                  <a:pt x="53" y="47"/>
                  <a:pt x="131" y="41"/>
                  <a:pt x="102" y="105"/>
                </a:cubicBezTo>
                <a:cubicBezTo>
                  <a:pt x="102" y="105"/>
                  <a:pt x="0" y="346"/>
                  <a:pt x="211" y="242"/>
                </a:cubicBezTo>
                <a:cubicBezTo>
                  <a:pt x="211" y="242"/>
                  <a:pt x="117" y="256"/>
                  <a:pt x="166" y="160"/>
                </a:cubicBezTo>
                <a:cubicBezTo>
                  <a:pt x="186" y="122"/>
                  <a:pt x="190" y="72"/>
                  <a:pt x="179" y="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7" name="Google Shape;6297;p26"/>
          <p:cNvSpPr/>
          <p:nvPr/>
        </p:nvSpPr>
        <p:spPr>
          <a:xfrm>
            <a:off x="5427661" y="1927225"/>
            <a:ext cx="120650" cy="323850"/>
          </a:xfrm>
          <a:custGeom>
            <a:rect b="b" l="l" r="r" t="t"/>
            <a:pathLst>
              <a:path extrusionOk="0" h="412" w="153">
                <a:moveTo>
                  <a:pt x="0" y="0"/>
                </a:moveTo>
                <a:cubicBezTo>
                  <a:pt x="0" y="0"/>
                  <a:pt x="63" y="21"/>
                  <a:pt x="76" y="67"/>
                </a:cubicBezTo>
                <a:cubicBezTo>
                  <a:pt x="76" y="67"/>
                  <a:pt x="106" y="14"/>
                  <a:pt x="148" y="2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90" y="140"/>
                  <a:pt x="90" y="140"/>
                  <a:pt x="90" y="140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2" y="162"/>
                  <a:pt x="152" y="162"/>
                  <a:pt x="152" y="162"/>
                </a:cubicBezTo>
                <a:cubicBezTo>
                  <a:pt x="92" y="214"/>
                  <a:pt x="92" y="214"/>
                  <a:pt x="92" y="214"/>
                </a:cubicBezTo>
                <a:cubicBezTo>
                  <a:pt x="92" y="412"/>
                  <a:pt x="92" y="412"/>
                  <a:pt x="92" y="412"/>
                </a:cubicBezTo>
                <a:cubicBezTo>
                  <a:pt x="58" y="412"/>
                  <a:pt x="58" y="412"/>
                  <a:pt x="58" y="412"/>
                </a:cubicBezTo>
                <a:cubicBezTo>
                  <a:pt x="58" y="217"/>
                  <a:pt x="58" y="217"/>
                  <a:pt x="58" y="217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05"/>
                  <a:pt x="0" y="105"/>
                  <a:pt x="0" y="105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0" y="64"/>
                  <a:pt x="0" y="64"/>
                  <a:pt x="0" y="64"/>
                </a:cubicBez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8" name="Google Shape;6298;p26"/>
          <p:cNvSpPr/>
          <p:nvPr/>
        </p:nvSpPr>
        <p:spPr>
          <a:xfrm>
            <a:off x="3427411" y="593725"/>
            <a:ext cx="366713" cy="268288"/>
          </a:xfrm>
          <a:custGeom>
            <a:rect b="b" l="l" r="r" t="t"/>
            <a:pathLst>
              <a:path extrusionOk="0" h="169" w="231">
                <a:moveTo>
                  <a:pt x="231" y="169"/>
                </a:moveTo>
                <a:lnTo>
                  <a:pt x="0" y="169"/>
                </a:lnTo>
                <a:lnTo>
                  <a:pt x="0" y="0"/>
                </a:lnTo>
                <a:lnTo>
                  <a:pt x="231" y="0"/>
                </a:lnTo>
                <a:lnTo>
                  <a:pt x="231" y="169"/>
                </a:lnTo>
                <a:close/>
                <a:moveTo>
                  <a:pt x="115" y="101"/>
                </a:moveTo>
                <a:lnTo>
                  <a:pt x="196" y="19"/>
                </a:lnTo>
                <a:lnTo>
                  <a:pt x="33" y="19"/>
                </a:lnTo>
                <a:lnTo>
                  <a:pt x="115" y="101"/>
                </a:lnTo>
                <a:close/>
                <a:moveTo>
                  <a:pt x="16" y="34"/>
                </a:moveTo>
                <a:lnTo>
                  <a:pt x="16" y="139"/>
                </a:lnTo>
                <a:lnTo>
                  <a:pt x="71" y="87"/>
                </a:lnTo>
                <a:lnTo>
                  <a:pt x="16" y="34"/>
                </a:lnTo>
                <a:close/>
                <a:moveTo>
                  <a:pt x="161" y="87"/>
                </a:moveTo>
                <a:lnTo>
                  <a:pt x="216" y="139"/>
                </a:lnTo>
                <a:lnTo>
                  <a:pt x="216" y="34"/>
                </a:lnTo>
                <a:lnTo>
                  <a:pt x="161" y="87"/>
                </a:lnTo>
                <a:close/>
                <a:moveTo>
                  <a:pt x="199" y="149"/>
                </a:moveTo>
                <a:lnTo>
                  <a:pt x="150" y="99"/>
                </a:lnTo>
                <a:lnTo>
                  <a:pt x="115" y="132"/>
                </a:lnTo>
                <a:lnTo>
                  <a:pt x="82" y="99"/>
                </a:lnTo>
                <a:lnTo>
                  <a:pt x="34" y="149"/>
                </a:lnTo>
                <a:lnTo>
                  <a:pt x="199" y="14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9" name="Google Shape;6299;p26"/>
          <p:cNvSpPr/>
          <p:nvPr/>
        </p:nvSpPr>
        <p:spPr>
          <a:xfrm>
            <a:off x="4416423" y="1030288"/>
            <a:ext cx="282575" cy="239713"/>
          </a:xfrm>
          <a:custGeom>
            <a:rect b="b" l="l" r="r" t="t"/>
            <a:pathLst>
              <a:path extrusionOk="0" h="151" w="178">
                <a:moveTo>
                  <a:pt x="178" y="151"/>
                </a:moveTo>
                <a:lnTo>
                  <a:pt x="0" y="151"/>
                </a:lnTo>
                <a:lnTo>
                  <a:pt x="0" y="0"/>
                </a:lnTo>
                <a:lnTo>
                  <a:pt x="178" y="0"/>
                </a:lnTo>
                <a:lnTo>
                  <a:pt x="178" y="151"/>
                </a:lnTo>
                <a:close/>
                <a:moveTo>
                  <a:pt x="169" y="7"/>
                </a:moveTo>
                <a:lnTo>
                  <a:pt x="9" y="7"/>
                </a:lnTo>
                <a:lnTo>
                  <a:pt x="9" y="143"/>
                </a:lnTo>
                <a:lnTo>
                  <a:pt x="169" y="143"/>
                </a:lnTo>
                <a:lnTo>
                  <a:pt x="169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0" name="Google Shape;6300;p26"/>
          <p:cNvSpPr/>
          <p:nvPr/>
        </p:nvSpPr>
        <p:spPr>
          <a:xfrm>
            <a:off x="4448173" y="1298575"/>
            <a:ext cx="219075" cy="53975"/>
          </a:xfrm>
          <a:custGeom>
            <a:rect b="b" l="l" r="r" t="t"/>
            <a:pathLst>
              <a:path extrusionOk="0" h="34" w="138">
                <a:moveTo>
                  <a:pt x="138" y="34"/>
                </a:moveTo>
                <a:lnTo>
                  <a:pt x="0" y="34"/>
                </a:lnTo>
                <a:lnTo>
                  <a:pt x="0" y="0"/>
                </a:lnTo>
                <a:lnTo>
                  <a:pt x="138" y="0"/>
                </a:lnTo>
                <a:lnTo>
                  <a:pt x="138" y="34"/>
                </a:lnTo>
                <a:close/>
                <a:moveTo>
                  <a:pt x="131" y="6"/>
                </a:moveTo>
                <a:lnTo>
                  <a:pt x="8" y="6"/>
                </a:lnTo>
                <a:lnTo>
                  <a:pt x="8" y="28"/>
                </a:lnTo>
                <a:lnTo>
                  <a:pt x="131" y="28"/>
                </a:lnTo>
                <a:lnTo>
                  <a:pt x="131" y="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1" name="Google Shape;6301;p26"/>
          <p:cNvSpPr/>
          <p:nvPr/>
        </p:nvSpPr>
        <p:spPr>
          <a:xfrm>
            <a:off x="4491036" y="1262063"/>
            <a:ext cx="133350" cy="42863"/>
          </a:xfrm>
          <a:custGeom>
            <a:rect b="b" l="l" r="r" t="t"/>
            <a:pathLst>
              <a:path extrusionOk="0" h="27" w="84">
                <a:moveTo>
                  <a:pt x="84" y="27"/>
                </a:moveTo>
                <a:lnTo>
                  <a:pt x="0" y="27"/>
                </a:lnTo>
                <a:lnTo>
                  <a:pt x="0" y="0"/>
                </a:lnTo>
                <a:lnTo>
                  <a:pt x="84" y="0"/>
                </a:lnTo>
                <a:lnTo>
                  <a:pt x="84" y="27"/>
                </a:lnTo>
                <a:close/>
                <a:moveTo>
                  <a:pt x="79" y="1"/>
                </a:moveTo>
                <a:lnTo>
                  <a:pt x="4" y="1"/>
                </a:lnTo>
                <a:lnTo>
                  <a:pt x="4" y="25"/>
                </a:lnTo>
                <a:lnTo>
                  <a:pt x="79" y="25"/>
                </a:lnTo>
                <a:lnTo>
                  <a:pt x="79" y="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2" name="Google Shape;6302;p26"/>
          <p:cNvSpPr/>
          <p:nvPr/>
        </p:nvSpPr>
        <p:spPr>
          <a:xfrm>
            <a:off x="4464048" y="1074738"/>
            <a:ext cx="188913" cy="15557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3" name="Google Shape;6303;p26"/>
          <p:cNvSpPr/>
          <p:nvPr/>
        </p:nvSpPr>
        <p:spPr>
          <a:xfrm>
            <a:off x="3913186" y="1485900"/>
            <a:ext cx="319088" cy="317500"/>
          </a:xfrm>
          <a:custGeom>
            <a:rect b="b" l="l" r="r" t="t"/>
            <a:pathLst>
              <a:path extrusionOk="0" h="404" w="403">
                <a:moveTo>
                  <a:pt x="332" y="332"/>
                </a:moveTo>
                <a:cubicBezTo>
                  <a:pt x="260" y="404"/>
                  <a:pt x="143" y="404"/>
                  <a:pt x="72" y="332"/>
                </a:cubicBezTo>
                <a:cubicBezTo>
                  <a:pt x="0" y="260"/>
                  <a:pt x="0" y="144"/>
                  <a:pt x="72" y="72"/>
                </a:cubicBezTo>
                <a:cubicBezTo>
                  <a:pt x="143" y="0"/>
                  <a:pt x="260" y="0"/>
                  <a:pt x="332" y="72"/>
                </a:cubicBezTo>
                <a:cubicBezTo>
                  <a:pt x="403" y="144"/>
                  <a:pt x="403" y="260"/>
                  <a:pt x="332" y="332"/>
                </a:cubicBezTo>
                <a:close/>
                <a:moveTo>
                  <a:pt x="316" y="236"/>
                </a:moveTo>
                <a:cubicBezTo>
                  <a:pt x="316" y="232"/>
                  <a:pt x="315" y="228"/>
                  <a:pt x="314" y="225"/>
                </a:cubicBezTo>
                <a:cubicBezTo>
                  <a:pt x="314" y="225"/>
                  <a:pt x="314" y="225"/>
                  <a:pt x="314" y="225"/>
                </a:cubicBezTo>
                <a:cubicBezTo>
                  <a:pt x="316" y="217"/>
                  <a:pt x="316" y="210"/>
                  <a:pt x="316" y="202"/>
                </a:cubicBezTo>
                <a:cubicBezTo>
                  <a:pt x="316" y="138"/>
                  <a:pt x="265" y="87"/>
                  <a:pt x="202" y="87"/>
                </a:cubicBezTo>
                <a:cubicBezTo>
                  <a:pt x="138" y="87"/>
                  <a:pt x="87" y="138"/>
                  <a:pt x="87" y="202"/>
                </a:cubicBezTo>
                <a:cubicBezTo>
                  <a:pt x="87" y="210"/>
                  <a:pt x="87" y="217"/>
                  <a:pt x="89" y="225"/>
                </a:cubicBezTo>
                <a:cubicBezTo>
                  <a:pt x="89" y="225"/>
                  <a:pt x="89" y="225"/>
                  <a:pt x="89" y="225"/>
                </a:cubicBezTo>
                <a:cubicBezTo>
                  <a:pt x="88" y="228"/>
                  <a:pt x="87" y="232"/>
                  <a:pt x="87" y="236"/>
                </a:cubicBezTo>
                <a:cubicBezTo>
                  <a:pt x="87" y="259"/>
                  <a:pt x="87" y="259"/>
                  <a:pt x="87" y="259"/>
                </a:cubicBezTo>
                <a:cubicBezTo>
                  <a:pt x="87" y="278"/>
                  <a:pt x="102" y="294"/>
                  <a:pt x="121" y="294"/>
                </a:cubicBezTo>
                <a:cubicBezTo>
                  <a:pt x="140" y="294"/>
                  <a:pt x="156" y="278"/>
                  <a:pt x="156" y="259"/>
                </a:cubicBezTo>
                <a:cubicBezTo>
                  <a:pt x="156" y="236"/>
                  <a:pt x="156" y="236"/>
                  <a:pt x="156" y="236"/>
                </a:cubicBezTo>
                <a:cubicBezTo>
                  <a:pt x="156" y="224"/>
                  <a:pt x="149" y="214"/>
                  <a:pt x="139" y="208"/>
                </a:cubicBezTo>
                <a:cubicBezTo>
                  <a:pt x="135" y="199"/>
                  <a:pt x="133" y="189"/>
                  <a:pt x="133" y="179"/>
                </a:cubicBezTo>
                <a:cubicBezTo>
                  <a:pt x="133" y="141"/>
                  <a:pt x="164" y="110"/>
                  <a:pt x="202" y="110"/>
                </a:cubicBezTo>
                <a:cubicBezTo>
                  <a:pt x="240" y="110"/>
                  <a:pt x="270" y="141"/>
                  <a:pt x="270" y="179"/>
                </a:cubicBezTo>
                <a:cubicBezTo>
                  <a:pt x="270" y="189"/>
                  <a:pt x="268" y="199"/>
                  <a:pt x="264" y="208"/>
                </a:cubicBezTo>
                <a:cubicBezTo>
                  <a:pt x="254" y="214"/>
                  <a:pt x="247" y="224"/>
                  <a:pt x="247" y="236"/>
                </a:cubicBezTo>
                <a:cubicBezTo>
                  <a:pt x="247" y="259"/>
                  <a:pt x="247" y="259"/>
                  <a:pt x="247" y="259"/>
                </a:cubicBezTo>
                <a:cubicBezTo>
                  <a:pt x="247" y="278"/>
                  <a:pt x="263" y="294"/>
                  <a:pt x="282" y="294"/>
                </a:cubicBezTo>
                <a:cubicBezTo>
                  <a:pt x="301" y="294"/>
                  <a:pt x="316" y="278"/>
                  <a:pt x="316" y="259"/>
                </a:cubicBezTo>
                <a:cubicBezTo>
                  <a:pt x="316" y="236"/>
                  <a:pt x="316" y="236"/>
                  <a:pt x="316" y="2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4" name="Google Shape;6304;p26"/>
          <p:cNvSpPr/>
          <p:nvPr/>
        </p:nvSpPr>
        <p:spPr>
          <a:xfrm>
            <a:off x="2036761" y="3851275"/>
            <a:ext cx="312738" cy="317500"/>
          </a:xfrm>
          <a:custGeom>
            <a:rect b="b" l="l" r="r" t="t"/>
            <a:pathLst>
              <a:path extrusionOk="0" h="403" w="397">
                <a:moveTo>
                  <a:pt x="329" y="331"/>
                </a:moveTo>
                <a:cubicBezTo>
                  <a:pt x="257" y="403"/>
                  <a:pt x="141" y="403"/>
                  <a:pt x="69" y="331"/>
                </a:cubicBezTo>
                <a:cubicBezTo>
                  <a:pt x="10" y="272"/>
                  <a:pt x="0" y="184"/>
                  <a:pt x="38" y="114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41" y="110"/>
                  <a:pt x="41" y="110"/>
                  <a:pt x="41" y="110"/>
                </a:cubicBezTo>
                <a:cubicBezTo>
                  <a:pt x="48" y="96"/>
                  <a:pt x="57" y="83"/>
                  <a:pt x="69" y="72"/>
                </a:cubicBezTo>
                <a:cubicBezTo>
                  <a:pt x="141" y="0"/>
                  <a:pt x="257" y="0"/>
                  <a:pt x="329" y="72"/>
                </a:cubicBezTo>
                <a:cubicBezTo>
                  <a:pt x="340" y="83"/>
                  <a:pt x="349" y="96"/>
                  <a:pt x="357" y="110"/>
                </a:cubicBezTo>
                <a:cubicBezTo>
                  <a:pt x="360" y="110"/>
                  <a:pt x="360" y="110"/>
                  <a:pt x="360" y="110"/>
                </a:cubicBezTo>
                <a:cubicBezTo>
                  <a:pt x="360" y="114"/>
                  <a:pt x="360" y="114"/>
                  <a:pt x="360" y="114"/>
                </a:cubicBezTo>
                <a:cubicBezTo>
                  <a:pt x="397" y="184"/>
                  <a:pt x="388" y="272"/>
                  <a:pt x="329" y="331"/>
                </a:cubicBezTo>
                <a:close/>
                <a:moveTo>
                  <a:pt x="141" y="110"/>
                </a:moveTo>
                <a:cubicBezTo>
                  <a:pt x="122" y="110"/>
                  <a:pt x="107" y="125"/>
                  <a:pt x="107" y="144"/>
                </a:cubicBezTo>
                <a:cubicBezTo>
                  <a:pt x="107" y="153"/>
                  <a:pt x="111" y="161"/>
                  <a:pt x="116" y="167"/>
                </a:cubicBezTo>
                <a:cubicBezTo>
                  <a:pt x="122" y="160"/>
                  <a:pt x="131" y="155"/>
                  <a:pt x="141" y="155"/>
                </a:cubicBezTo>
                <a:cubicBezTo>
                  <a:pt x="152" y="155"/>
                  <a:pt x="160" y="160"/>
                  <a:pt x="167" y="167"/>
                </a:cubicBezTo>
                <a:cubicBezTo>
                  <a:pt x="172" y="161"/>
                  <a:pt x="176" y="153"/>
                  <a:pt x="176" y="144"/>
                </a:cubicBezTo>
                <a:cubicBezTo>
                  <a:pt x="176" y="125"/>
                  <a:pt x="160" y="110"/>
                  <a:pt x="141" y="110"/>
                </a:cubicBezTo>
                <a:close/>
                <a:moveTo>
                  <a:pt x="256" y="110"/>
                </a:moveTo>
                <a:cubicBezTo>
                  <a:pt x="237" y="110"/>
                  <a:pt x="222" y="125"/>
                  <a:pt x="222" y="144"/>
                </a:cubicBezTo>
                <a:cubicBezTo>
                  <a:pt x="222" y="153"/>
                  <a:pt x="225" y="161"/>
                  <a:pt x="231" y="167"/>
                </a:cubicBezTo>
                <a:cubicBezTo>
                  <a:pt x="237" y="160"/>
                  <a:pt x="246" y="155"/>
                  <a:pt x="256" y="155"/>
                </a:cubicBezTo>
                <a:cubicBezTo>
                  <a:pt x="266" y="155"/>
                  <a:pt x="275" y="160"/>
                  <a:pt x="282" y="167"/>
                </a:cubicBezTo>
                <a:cubicBezTo>
                  <a:pt x="287" y="161"/>
                  <a:pt x="291" y="153"/>
                  <a:pt x="291" y="144"/>
                </a:cubicBezTo>
                <a:cubicBezTo>
                  <a:pt x="291" y="125"/>
                  <a:pt x="275" y="110"/>
                  <a:pt x="256" y="110"/>
                </a:cubicBezTo>
                <a:close/>
                <a:moveTo>
                  <a:pt x="291" y="224"/>
                </a:moveTo>
                <a:cubicBezTo>
                  <a:pt x="107" y="224"/>
                  <a:pt x="107" y="224"/>
                  <a:pt x="107" y="224"/>
                </a:cubicBezTo>
                <a:cubicBezTo>
                  <a:pt x="85" y="224"/>
                  <a:pt x="85" y="224"/>
                  <a:pt x="85" y="224"/>
                </a:cubicBezTo>
                <a:cubicBezTo>
                  <a:pt x="90" y="276"/>
                  <a:pt x="128" y="316"/>
                  <a:pt x="199" y="316"/>
                </a:cubicBezTo>
                <a:cubicBezTo>
                  <a:pt x="270" y="316"/>
                  <a:pt x="308" y="276"/>
                  <a:pt x="313" y="224"/>
                </a:cubicBezTo>
                <a:cubicBezTo>
                  <a:pt x="291" y="224"/>
                  <a:pt x="291" y="224"/>
                  <a:pt x="291" y="2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5" name="Google Shape;6305;p26"/>
          <p:cNvSpPr/>
          <p:nvPr/>
        </p:nvSpPr>
        <p:spPr>
          <a:xfrm>
            <a:off x="4398961" y="2889250"/>
            <a:ext cx="317500" cy="319088"/>
          </a:xfrm>
          <a:custGeom>
            <a:rect b="b" l="l" r="r" t="t"/>
            <a:pathLst>
              <a:path extrusionOk="0" h="404" w="403">
                <a:moveTo>
                  <a:pt x="332" y="332"/>
                </a:moveTo>
                <a:cubicBezTo>
                  <a:pt x="260" y="404"/>
                  <a:pt x="143" y="404"/>
                  <a:pt x="72" y="332"/>
                </a:cubicBezTo>
                <a:cubicBezTo>
                  <a:pt x="0" y="260"/>
                  <a:pt x="0" y="144"/>
                  <a:pt x="72" y="72"/>
                </a:cubicBezTo>
                <a:cubicBezTo>
                  <a:pt x="143" y="0"/>
                  <a:pt x="260" y="0"/>
                  <a:pt x="332" y="72"/>
                </a:cubicBezTo>
                <a:cubicBezTo>
                  <a:pt x="403" y="144"/>
                  <a:pt x="403" y="260"/>
                  <a:pt x="332" y="332"/>
                </a:cubicBezTo>
                <a:close/>
                <a:moveTo>
                  <a:pt x="110" y="158"/>
                </a:moveTo>
                <a:cubicBezTo>
                  <a:pt x="110" y="110"/>
                  <a:pt x="110" y="110"/>
                  <a:pt x="110" y="110"/>
                </a:cubicBezTo>
                <a:cubicBezTo>
                  <a:pt x="87" y="110"/>
                  <a:pt x="87" y="110"/>
                  <a:pt x="87" y="110"/>
                </a:cubicBezTo>
                <a:cubicBezTo>
                  <a:pt x="87" y="158"/>
                  <a:pt x="87" y="158"/>
                  <a:pt x="87" y="158"/>
                </a:cubicBezTo>
                <a:cubicBezTo>
                  <a:pt x="73" y="163"/>
                  <a:pt x="64" y="176"/>
                  <a:pt x="64" y="191"/>
                </a:cubicBezTo>
                <a:cubicBezTo>
                  <a:pt x="64" y="205"/>
                  <a:pt x="73" y="218"/>
                  <a:pt x="87" y="223"/>
                </a:cubicBezTo>
                <a:cubicBezTo>
                  <a:pt x="87" y="294"/>
                  <a:pt x="87" y="294"/>
                  <a:pt x="87" y="294"/>
                </a:cubicBezTo>
                <a:cubicBezTo>
                  <a:pt x="110" y="294"/>
                  <a:pt x="110" y="294"/>
                  <a:pt x="110" y="294"/>
                </a:cubicBezTo>
                <a:cubicBezTo>
                  <a:pt x="110" y="223"/>
                  <a:pt x="110" y="223"/>
                  <a:pt x="110" y="223"/>
                </a:cubicBezTo>
                <a:cubicBezTo>
                  <a:pt x="123" y="218"/>
                  <a:pt x="133" y="205"/>
                  <a:pt x="133" y="191"/>
                </a:cubicBezTo>
                <a:cubicBezTo>
                  <a:pt x="133" y="176"/>
                  <a:pt x="123" y="163"/>
                  <a:pt x="110" y="158"/>
                </a:cubicBezTo>
                <a:close/>
                <a:moveTo>
                  <a:pt x="179" y="227"/>
                </a:moveTo>
                <a:cubicBezTo>
                  <a:pt x="179" y="110"/>
                  <a:pt x="179" y="110"/>
                  <a:pt x="179" y="110"/>
                </a:cubicBezTo>
                <a:cubicBezTo>
                  <a:pt x="156" y="110"/>
                  <a:pt x="156" y="110"/>
                  <a:pt x="156" y="110"/>
                </a:cubicBezTo>
                <a:cubicBezTo>
                  <a:pt x="156" y="227"/>
                  <a:pt x="156" y="227"/>
                  <a:pt x="156" y="227"/>
                </a:cubicBezTo>
                <a:cubicBezTo>
                  <a:pt x="142" y="232"/>
                  <a:pt x="133" y="244"/>
                  <a:pt x="133" y="259"/>
                </a:cubicBezTo>
                <a:cubicBezTo>
                  <a:pt x="133" y="274"/>
                  <a:pt x="142" y="287"/>
                  <a:pt x="156" y="292"/>
                </a:cubicBezTo>
                <a:cubicBezTo>
                  <a:pt x="156" y="294"/>
                  <a:pt x="156" y="294"/>
                  <a:pt x="156" y="294"/>
                </a:cubicBezTo>
                <a:cubicBezTo>
                  <a:pt x="179" y="294"/>
                  <a:pt x="179" y="294"/>
                  <a:pt x="179" y="294"/>
                </a:cubicBezTo>
                <a:cubicBezTo>
                  <a:pt x="179" y="292"/>
                  <a:pt x="179" y="292"/>
                  <a:pt x="179" y="292"/>
                </a:cubicBezTo>
                <a:cubicBezTo>
                  <a:pt x="192" y="287"/>
                  <a:pt x="202" y="274"/>
                  <a:pt x="202" y="259"/>
                </a:cubicBezTo>
                <a:cubicBezTo>
                  <a:pt x="202" y="244"/>
                  <a:pt x="192" y="232"/>
                  <a:pt x="179" y="227"/>
                </a:cubicBezTo>
                <a:close/>
                <a:moveTo>
                  <a:pt x="248" y="135"/>
                </a:moveTo>
                <a:cubicBezTo>
                  <a:pt x="248" y="110"/>
                  <a:pt x="248" y="110"/>
                  <a:pt x="248" y="110"/>
                </a:cubicBezTo>
                <a:cubicBezTo>
                  <a:pt x="225" y="110"/>
                  <a:pt x="225" y="110"/>
                  <a:pt x="225" y="110"/>
                </a:cubicBezTo>
                <a:cubicBezTo>
                  <a:pt x="225" y="135"/>
                  <a:pt x="225" y="135"/>
                  <a:pt x="225" y="135"/>
                </a:cubicBezTo>
                <a:cubicBezTo>
                  <a:pt x="211" y="140"/>
                  <a:pt x="202" y="153"/>
                  <a:pt x="202" y="168"/>
                </a:cubicBezTo>
                <a:cubicBezTo>
                  <a:pt x="202" y="182"/>
                  <a:pt x="211" y="195"/>
                  <a:pt x="225" y="200"/>
                </a:cubicBezTo>
                <a:cubicBezTo>
                  <a:pt x="225" y="294"/>
                  <a:pt x="225" y="294"/>
                  <a:pt x="225" y="294"/>
                </a:cubicBezTo>
                <a:cubicBezTo>
                  <a:pt x="248" y="294"/>
                  <a:pt x="248" y="294"/>
                  <a:pt x="248" y="294"/>
                </a:cubicBezTo>
                <a:cubicBezTo>
                  <a:pt x="248" y="200"/>
                  <a:pt x="248" y="200"/>
                  <a:pt x="248" y="200"/>
                </a:cubicBezTo>
                <a:cubicBezTo>
                  <a:pt x="261" y="195"/>
                  <a:pt x="271" y="182"/>
                  <a:pt x="271" y="168"/>
                </a:cubicBezTo>
                <a:cubicBezTo>
                  <a:pt x="271" y="153"/>
                  <a:pt x="261" y="140"/>
                  <a:pt x="248" y="135"/>
                </a:cubicBezTo>
                <a:close/>
                <a:moveTo>
                  <a:pt x="317" y="204"/>
                </a:moveTo>
                <a:cubicBezTo>
                  <a:pt x="317" y="110"/>
                  <a:pt x="317" y="110"/>
                  <a:pt x="317" y="110"/>
                </a:cubicBezTo>
                <a:cubicBezTo>
                  <a:pt x="294" y="110"/>
                  <a:pt x="294" y="110"/>
                  <a:pt x="294" y="110"/>
                </a:cubicBezTo>
                <a:cubicBezTo>
                  <a:pt x="294" y="204"/>
                  <a:pt x="294" y="204"/>
                  <a:pt x="294" y="204"/>
                </a:cubicBezTo>
                <a:cubicBezTo>
                  <a:pt x="280" y="209"/>
                  <a:pt x="271" y="221"/>
                  <a:pt x="271" y="236"/>
                </a:cubicBezTo>
                <a:cubicBezTo>
                  <a:pt x="271" y="251"/>
                  <a:pt x="280" y="264"/>
                  <a:pt x="294" y="269"/>
                </a:cubicBezTo>
                <a:cubicBezTo>
                  <a:pt x="294" y="294"/>
                  <a:pt x="294" y="294"/>
                  <a:pt x="294" y="294"/>
                </a:cubicBezTo>
                <a:cubicBezTo>
                  <a:pt x="317" y="294"/>
                  <a:pt x="317" y="294"/>
                  <a:pt x="317" y="294"/>
                </a:cubicBezTo>
                <a:cubicBezTo>
                  <a:pt x="317" y="269"/>
                  <a:pt x="317" y="269"/>
                  <a:pt x="317" y="269"/>
                </a:cubicBezTo>
                <a:cubicBezTo>
                  <a:pt x="330" y="264"/>
                  <a:pt x="339" y="251"/>
                  <a:pt x="339" y="236"/>
                </a:cubicBezTo>
                <a:cubicBezTo>
                  <a:pt x="339" y="221"/>
                  <a:pt x="330" y="209"/>
                  <a:pt x="317" y="204"/>
                </a:cubicBezTo>
                <a:close/>
                <a:moveTo>
                  <a:pt x="294" y="225"/>
                </a:moveTo>
                <a:cubicBezTo>
                  <a:pt x="317" y="225"/>
                  <a:pt x="317" y="225"/>
                  <a:pt x="317" y="225"/>
                </a:cubicBezTo>
                <a:cubicBezTo>
                  <a:pt x="317" y="248"/>
                  <a:pt x="317" y="248"/>
                  <a:pt x="317" y="248"/>
                </a:cubicBezTo>
                <a:cubicBezTo>
                  <a:pt x="294" y="248"/>
                  <a:pt x="294" y="248"/>
                  <a:pt x="294" y="248"/>
                </a:cubicBezTo>
                <a:cubicBezTo>
                  <a:pt x="294" y="225"/>
                  <a:pt x="294" y="225"/>
                  <a:pt x="294" y="225"/>
                </a:cubicBezTo>
                <a:close/>
                <a:moveTo>
                  <a:pt x="225" y="156"/>
                </a:moveTo>
                <a:cubicBezTo>
                  <a:pt x="248" y="156"/>
                  <a:pt x="248" y="156"/>
                  <a:pt x="248" y="156"/>
                </a:cubicBezTo>
                <a:cubicBezTo>
                  <a:pt x="248" y="179"/>
                  <a:pt x="248" y="179"/>
                  <a:pt x="248" y="179"/>
                </a:cubicBezTo>
                <a:cubicBezTo>
                  <a:pt x="225" y="179"/>
                  <a:pt x="225" y="179"/>
                  <a:pt x="225" y="179"/>
                </a:cubicBezTo>
                <a:cubicBezTo>
                  <a:pt x="225" y="156"/>
                  <a:pt x="225" y="156"/>
                  <a:pt x="225" y="156"/>
                </a:cubicBezTo>
                <a:close/>
                <a:moveTo>
                  <a:pt x="156" y="248"/>
                </a:moveTo>
                <a:cubicBezTo>
                  <a:pt x="179" y="248"/>
                  <a:pt x="179" y="248"/>
                  <a:pt x="179" y="248"/>
                </a:cubicBezTo>
                <a:cubicBezTo>
                  <a:pt x="179" y="271"/>
                  <a:pt x="179" y="271"/>
                  <a:pt x="179" y="271"/>
                </a:cubicBezTo>
                <a:cubicBezTo>
                  <a:pt x="156" y="271"/>
                  <a:pt x="156" y="271"/>
                  <a:pt x="156" y="271"/>
                </a:cubicBezTo>
                <a:cubicBezTo>
                  <a:pt x="156" y="248"/>
                  <a:pt x="156" y="248"/>
                  <a:pt x="156" y="248"/>
                </a:cubicBezTo>
                <a:close/>
                <a:moveTo>
                  <a:pt x="87" y="179"/>
                </a:moveTo>
                <a:cubicBezTo>
                  <a:pt x="110" y="179"/>
                  <a:pt x="110" y="179"/>
                  <a:pt x="110" y="179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87" y="202"/>
                  <a:pt x="87" y="202"/>
                  <a:pt x="87" y="202"/>
                </a:cubicBezTo>
                <a:cubicBezTo>
                  <a:pt x="87" y="179"/>
                  <a:pt x="87" y="179"/>
                  <a:pt x="87" y="17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6" name="Google Shape;6306;p26"/>
          <p:cNvSpPr/>
          <p:nvPr/>
        </p:nvSpPr>
        <p:spPr>
          <a:xfrm>
            <a:off x="3451223" y="3352800"/>
            <a:ext cx="319088" cy="317500"/>
          </a:xfrm>
          <a:custGeom>
            <a:rect b="b" l="l" r="r" t="t"/>
            <a:pathLst>
              <a:path extrusionOk="0" h="403" w="404">
                <a:moveTo>
                  <a:pt x="332" y="331"/>
                </a:moveTo>
                <a:cubicBezTo>
                  <a:pt x="260" y="403"/>
                  <a:pt x="144" y="403"/>
                  <a:pt x="72" y="331"/>
                </a:cubicBezTo>
                <a:cubicBezTo>
                  <a:pt x="0" y="259"/>
                  <a:pt x="0" y="143"/>
                  <a:pt x="72" y="71"/>
                </a:cubicBezTo>
                <a:cubicBezTo>
                  <a:pt x="144" y="0"/>
                  <a:pt x="260" y="0"/>
                  <a:pt x="332" y="71"/>
                </a:cubicBezTo>
                <a:cubicBezTo>
                  <a:pt x="404" y="143"/>
                  <a:pt x="404" y="259"/>
                  <a:pt x="332" y="331"/>
                </a:cubicBezTo>
                <a:close/>
                <a:moveTo>
                  <a:pt x="317" y="144"/>
                </a:moveTo>
                <a:cubicBezTo>
                  <a:pt x="317" y="125"/>
                  <a:pt x="301" y="109"/>
                  <a:pt x="282" y="109"/>
                </a:cubicBezTo>
                <a:cubicBezTo>
                  <a:pt x="268" y="109"/>
                  <a:pt x="255" y="119"/>
                  <a:pt x="250" y="132"/>
                </a:cubicBezTo>
                <a:cubicBezTo>
                  <a:pt x="154" y="132"/>
                  <a:pt x="154" y="132"/>
                  <a:pt x="154" y="132"/>
                </a:cubicBezTo>
                <a:cubicBezTo>
                  <a:pt x="149" y="119"/>
                  <a:pt x="137" y="109"/>
                  <a:pt x="122" y="109"/>
                </a:cubicBezTo>
                <a:cubicBezTo>
                  <a:pt x="103" y="109"/>
                  <a:pt x="87" y="125"/>
                  <a:pt x="87" y="144"/>
                </a:cubicBezTo>
                <a:cubicBezTo>
                  <a:pt x="87" y="159"/>
                  <a:pt x="97" y="171"/>
                  <a:pt x="110" y="176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97" y="231"/>
                  <a:pt x="87" y="244"/>
                  <a:pt x="87" y="259"/>
                </a:cubicBezTo>
                <a:cubicBezTo>
                  <a:pt x="87" y="278"/>
                  <a:pt x="103" y="293"/>
                  <a:pt x="122" y="293"/>
                </a:cubicBezTo>
                <a:cubicBezTo>
                  <a:pt x="137" y="293"/>
                  <a:pt x="149" y="283"/>
                  <a:pt x="154" y="270"/>
                </a:cubicBezTo>
                <a:cubicBezTo>
                  <a:pt x="250" y="270"/>
                  <a:pt x="250" y="270"/>
                  <a:pt x="250" y="270"/>
                </a:cubicBezTo>
                <a:cubicBezTo>
                  <a:pt x="255" y="283"/>
                  <a:pt x="268" y="293"/>
                  <a:pt x="282" y="293"/>
                </a:cubicBezTo>
                <a:cubicBezTo>
                  <a:pt x="301" y="293"/>
                  <a:pt x="317" y="278"/>
                  <a:pt x="317" y="259"/>
                </a:cubicBezTo>
                <a:cubicBezTo>
                  <a:pt x="317" y="244"/>
                  <a:pt x="307" y="231"/>
                  <a:pt x="294" y="227"/>
                </a:cubicBezTo>
                <a:cubicBezTo>
                  <a:pt x="294" y="176"/>
                  <a:pt x="294" y="176"/>
                  <a:pt x="294" y="176"/>
                </a:cubicBezTo>
                <a:cubicBezTo>
                  <a:pt x="307" y="171"/>
                  <a:pt x="317" y="159"/>
                  <a:pt x="317" y="144"/>
                </a:cubicBezTo>
                <a:close/>
                <a:moveTo>
                  <a:pt x="250" y="247"/>
                </a:moveTo>
                <a:cubicBezTo>
                  <a:pt x="154" y="247"/>
                  <a:pt x="154" y="247"/>
                  <a:pt x="154" y="247"/>
                </a:cubicBezTo>
                <a:cubicBezTo>
                  <a:pt x="150" y="238"/>
                  <a:pt x="143" y="230"/>
                  <a:pt x="133" y="227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3" y="173"/>
                  <a:pt x="150" y="165"/>
                  <a:pt x="154" y="155"/>
                </a:cubicBezTo>
                <a:cubicBezTo>
                  <a:pt x="250" y="155"/>
                  <a:pt x="250" y="155"/>
                  <a:pt x="250" y="155"/>
                </a:cubicBezTo>
                <a:cubicBezTo>
                  <a:pt x="254" y="165"/>
                  <a:pt x="261" y="173"/>
                  <a:pt x="271" y="176"/>
                </a:cubicBezTo>
                <a:cubicBezTo>
                  <a:pt x="271" y="227"/>
                  <a:pt x="271" y="227"/>
                  <a:pt x="271" y="227"/>
                </a:cubicBezTo>
                <a:cubicBezTo>
                  <a:pt x="261" y="230"/>
                  <a:pt x="254" y="238"/>
                  <a:pt x="250" y="24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7" name="Google Shape;6307;p26"/>
          <p:cNvSpPr/>
          <p:nvPr/>
        </p:nvSpPr>
        <p:spPr>
          <a:xfrm>
            <a:off x="1100136" y="115888"/>
            <a:ext cx="317500" cy="319088"/>
          </a:xfrm>
          <a:custGeom>
            <a:rect b="b" l="l" r="r" t="t"/>
            <a:pathLst>
              <a:path extrusionOk="0" h="404" w="403">
                <a:moveTo>
                  <a:pt x="331" y="332"/>
                </a:moveTo>
                <a:cubicBezTo>
                  <a:pt x="260" y="404"/>
                  <a:pt x="143" y="404"/>
                  <a:pt x="72" y="332"/>
                </a:cubicBezTo>
                <a:cubicBezTo>
                  <a:pt x="0" y="260"/>
                  <a:pt x="0" y="144"/>
                  <a:pt x="72" y="72"/>
                </a:cubicBezTo>
                <a:cubicBezTo>
                  <a:pt x="143" y="0"/>
                  <a:pt x="260" y="0"/>
                  <a:pt x="331" y="72"/>
                </a:cubicBezTo>
                <a:cubicBezTo>
                  <a:pt x="403" y="144"/>
                  <a:pt x="403" y="260"/>
                  <a:pt x="331" y="332"/>
                </a:cubicBezTo>
                <a:close/>
                <a:moveTo>
                  <a:pt x="202" y="64"/>
                </a:moveTo>
                <a:cubicBezTo>
                  <a:pt x="125" y="64"/>
                  <a:pt x="64" y="126"/>
                  <a:pt x="64" y="202"/>
                </a:cubicBezTo>
                <a:cubicBezTo>
                  <a:pt x="64" y="278"/>
                  <a:pt x="125" y="340"/>
                  <a:pt x="202" y="340"/>
                </a:cubicBezTo>
                <a:cubicBezTo>
                  <a:pt x="278" y="340"/>
                  <a:pt x="339" y="278"/>
                  <a:pt x="339" y="202"/>
                </a:cubicBezTo>
                <a:cubicBezTo>
                  <a:pt x="339" y="126"/>
                  <a:pt x="278" y="64"/>
                  <a:pt x="202" y="64"/>
                </a:cubicBezTo>
                <a:close/>
                <a:moveTo>
                  <a:pt x="290" y="225"/>
                </a:moveTo>
                <a:cubicBezTo>
                  <a:pt x="282" y="257"/>
                  <a:pt x="257" y="282"/>
                  <a:pt x="224" y="291"/>
                </a:cubicBezTo>
                <a:cubicBezTo>
                  <a:pt x="224" y="248"/>
                  <a:pt x="224" y="248"/>
                  <a:pt x="224" y="248"/>
                </a:cubicBezTo>
                <a:cubicBezTo>
                  <a:pt x="179" y="248"/>
                  <a:pt x="179" y="248"/>
                  <a:pt x="179" y="248"/>
                </a:cubicBezTo>
                <a:cubicBezTo>
                  <a:pt x="179" y="291"/>
                  <a:pt x="179" y="291"/>
                  <a:pt x="179" y="291"/>
                </a:cubicBezTo>
                <a:cubicBezTo>
                  <a:pt x="146" y="282"/>
                  <a:pt x="121" y="257"/>
                  <a:pt x="113" y="225"/>
                </a:cubicBezTo>
                <a:cubicBezTo>
                  <a:pt x="156" y="225"/>
                  <a:pt x="156" y="225"/>
                  <a:pt x="156" y="225"/>
                </a:cubicBezTo>
                <a:cubicBezTo>
                  <a:pt x="156" y="179"/>
                  <a:pt x="156" y="179"/>
                  <a:pt x="156" y="179"/>
                </a:cubicBezTo>
                <a:cubicBezTo>
                  <a:pt x="113" y="179"/>
                  <a:pt x="113" y="179"/>
                  <a:pt x="113" y="179"/>
                </a:cubicBezTo>
                <a:cubicBezTo>
                  <a:pt x="121" y="147"/>
                  <a:pt x="146" y="122"/>
                  <a:pt x="179" y="113"/>
                </a:cubicBezTo>
                <a:cubicBezTo>
                  <a:pt x="179" y="156"/>
                  <a:pt x="179" y="156"/>
                  <a:pt x="179" y="156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24" y="113"/>
                  <a:pt x="224" y="113"/>
                  <a:pt x="224" y="113"/>
                </a:cubicBezTo>
                <a:cubicBezTo>
                  <a:pt x="257" y="122"/>
                  <a:pt x="282" y="147"/>
                  <a:pt x="290" y="179"/>
                </a:cubicBezTo>
                <a:cubicBezTo>
                  <a:pt x="247" y="179"/>
                  <a:pt x="247" y="179"/>
                  <a:pt x="247" y="179"/>
                </a:cubicBezTo>
                <a:cubicBezTo>
                  <a:pt x="247" y="225"/>
                  <a:pt x="247" y="225"/>
                  <a:pt x="247" y="225"/>
                </a:cubicBezTo>
                <a:cubicBezTo>
                  <a:pt x="290" y="225"/>
                  <a:pt x="290" y="225"/>
                  <a:pt x="290" y="2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8" name="Google Shape;6308;p26"/>
          <p:cNvSpPr/>
          <p:nvPr/>
        </p:nvSpPr>
        <p:spPr>
          <a:xfrm>
            <a:off x="3451223" y="115888"/>
            <a:ext cx="319088" cy="319088"/>
          </a:xfrm>
          <a:custGeom>
            <a:rect b="b" l="l" r="r" t="t"/>
            <a:pathLst>
              <a:path extrusionOk="0" h="404" w="404">
                <a:moveTo>
                  <a:pt x="332" y="332"/>
                </a:moveTo>
                <a:cubicBezTo>
                  <a:pt x="260" y="404"/>
                  <a:pt x="144" y="404"/>
                  <a:pt x="72" y="332"/>
                </a:cubicBezTo>
                <a:cubicBezTo>
                  <a:pt x="0" y="260"/>
                  <a:pt x="0" y="144"/>
                  <a:pt x="72" y="72"/>
                </a:cubicBezTo>
                <a:cubicBezTo>
                  <a:pt x="144" y="0"/>
                  <a:pt x="260" y="0"/>
                  <a:pt x="332" y="72"/>
                </a:cubicBezTo>
                <a:cubicBezTo>
                  <a:pt x="404" y="144"/>
                  <a:pt x="404" y="260"/>
                  <a:pt x="332" y="332"/>
                </a:cubicBezTo>
                <a:close/>
                <a:moveTo>
                  <a:pt x="202" y="87"/>
                </a:moveTo>
                <a:cubicBezTo>
                  <a:pt x="139" y="87"/>
                  <a:pt x="87" y="139"/>
                  <a:pt x="87" y="202"/>
                </a:cubicBezTo>
                <a:cubicBezTo>
                  <a:pt x="87" y="265"/>
                  <a:pt x="139" y="317"/>
                  <a:pt x="202" y="317"/>
                </a:cubicBezTo>
                <a:cubicBezTo>
                  <a:pt x="239" y="317"/>
                  <a:pt x="271" y="299"/>
                  <a:pt x="292" y="272"/>
                </a:cubicBezTo>
                <a:cubicBezTo>
                  <a:pt x="208" y="224"/>
                  <a:pt x="208" y="224"/>
                  <a:pt x="208" y="224"/>
                </a:cubicBezTo>
                <a:cubicBezTo>
                  <a:pt x="310" y="164"/>
                  <a:pt x="310" y="164"/>
                  <a:pt x="310" y="164"/>
                </a:cubicBezTo>
                <a:cubicBezTo>
                  <a:pt x="295" y="120"/>
                  <a:pt x="252" y="87"/>
                  <a:pt x="202" y="87"/>
                </a:cubicBezTo>
                <a:close/>
                <a:moveTo>
                  <a:pt x="317" y="202"/>
                </a:moveTo>
                <a:cubicBezTo>
                  <a:pt x="304" y="202"/>
                  <a:pt x="294" y="212"/>
                  <a:pt x="294" y="225"/>
                </a:cubicBezTo>
                <a:cubicBezTo>
                  <a:pt x="294" y="238"/>
                  <a:pt x="304" y="248"/>
                  <a:pt x="317" y="248"/>
                </a:cubicBezTo>
                <a:cubicBezTo>
                  <a:pt x="330" y="248"/>
                  <a:pt x="340" y="238"/>
                  <a:pt x="340" y="225"/>
                </a:cubicBezTo>
                <a:cubicBezTo>
                  <a:pt x="340" y="212"/>
                  <a:pt x="330" y="202"/>
                  <a:pt x="317" y="202"/>
                </a:cubicBezTo>
                <a:close/>
                <a:moveTo>
                  <a:pt x="225" y="133"/>
                </a:moveTo>
                <a:cubicBezTo>
                  <a:pt x="238" y="133"/>
                  <a:pt x="248" y="143"/>
                  <a:pt x="248" y="156"/>
                </a:cubicBezTo>
                <a:cubicBezTo>
                  <a:pt x="248" y="169"/>
                  <a:pt x="238" y="179"/>
                  <a:pt x="225" y="179"/>
                </a:cubicBezTo>
                <a:cubicBezTo>
                  <a:pt x="212" y="179"/>
                  <a:pt x="202" y="169"/>
                  <a:pt x="202" y="156"/>
                </a:cubicBezTo>
                <a:cubicBezTo>
                  <a:pt x="202" y="143"/>
                  <a:pt x="212" y="133"/>
                  <a:pt x="225" y="1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9" name="Google Shape;6309;p26"/>
          <p:cNvSpPr/>
          <p:nvPr/>
        </p:nvSpPr>
        <p:spPr>
          <a:xfrm>
            <a:off x="3927473" y="582613"/>
            <a:ext cx="290513" cy="290513"/>
          </a:xfrm>
          <a:custGeom>
            <a:rect b="b" l="l" r="r" t="t"/>
            <a:pathLst>
              <a:path extrusionOk="0" h="368" w="367">
                <a:moveTo>
                  <a:pt x="184" y="368"/>
                </a:moveTo>
                <a:cubicBezTo>
                  <a:pt x="82" y="368"/>
                  <a:pt x="0" y="285"/>
                  <a:pt x="0" y="184"/>
                </a:cubicBezTo>
                <a:cubicBezTo>
                  <a:pt x="0" y="82"/>
                  <a:pt x="82" y="0"/>
                  <a:pt x="184" y="0"/>
                </a:cubicBezTo>
                <a:cubicBezTo>
                  <a:pt x="285" y="0"/>
                  <a:pt x="367" y="82"/>
                  <a:pt x="367" y="184"/>
                </a:cubicBezTo>
                <a:cubicBezTo>
                  <a:pt x="367" y="285"/>
                  <a:pt x="285" y="368"/>
                  <a:pt x="184" y="368"/>
                </a:cubicBezTo>
                <a:close/>
                <a:moveTo>
                  <a:pt x="46" y="184"/>
                </a:moveTo>
                <a:cubicBezTo>
                  <a:pt x="46" y="260"/>
                  <a:pt x="107" y="322"/>
                  <a:pt x="184" y="322"/>
                </a:cubicBezTo>
                <a:cubicBezTo>
                  <a:pt x="184" y="46"/>
                  <a:pt x="184" y="46"/>
                  <a:pt x="184" y="46"/>
                </a:cubicBezTo>
                <a:cubicBezTo>
                  <a:pt x="107" y="46"/>
                  <a:pt x="46" y="108"/>
                  <a:pt x="46" y="18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0" name="Google Shape;6310;p26"/>
          <p:cNvSpPr/>
          <p:nvPr/>
        </p:nvSpPr>
        <p:spPr>
          <a:xfrm>
            <a:off x="3924298" y="2425700"/>
            <a:ext cx="296863" cy="325438"/>
          </a:xfrm>
          <a:custGeom>
            <a:rect b="b" l="l" r="r" t="t"/>
            <a:pathLst>
              <a:path extrusionOk="0" h="413" w="375">
                <a:moveTo>
                  <a:pt x="375" y="75"/>
                </a:moveTo>
                <a:cubicBezTo>
                  <a:pt x="375" y="33"/>
                  <a:pt x="342" y="0"/>
                  <a:pt x="300" y="0"/>
                </a:cubicBezTo>
                <a:cubicBezTo>
                  <a:pt x="270" y="0"/>
                  <a:pt x="244" y="18"/>
                  <a:pt x="232" y="43"/>
                </a:cubicBezTo>
                <a:cubicBezTo>
                  <a:pt x="218" y="40"/>
                  <a:pt x="203" y="37"/>
                  <a:pt x="188" y="37"/>
                </a:cubicBezTo>
                <a:cubicBezTo>
                  <a:pt x="172" y="37"/>
                  <a:pt x="157" y="40"/>
                  <a:pt x="143" y="43"/>
                </a:cubicBezTo>
                <a:cubicBezTo>
                  <a:pt x="131" y="18"/>
                  <a:pt x="105" y="0"/>
                  <a:pt x="75" y="0"/>
                </a:cubicBezTo>
                <a:cubicBezTo>
                  <a:pt x="33" y="0"/>
                  <a:pt x="0" y="33"/>
                  <a:pt x="0" y="75"/>
                </a:cubicBezTo>
                <a:cubicBezTo>
                  <a:pt x="0" y="98"/>
                  <a:pt x="10" y="118"/>
                  <a:pt x="26" y="131"/>
                </a:cubicBezTo>
                <a:cubicBezTo>
                  <a:pt x="10" y="159"/>
                  <a:pt x="0" y="191"/>
                  <a:pt x="0" y="225"/>
                </a:cubicBezTo>
                <a:cubicBezTo>
                  <a:pt x="0" y="287"/>
                  <a:pt x="30" y="341"/>
                  <a:pt x="75" y="375"/>
                </a:cubicBezTo>
                <a:cubicBezTo>
                  <a:pt x="75" y="375"/>
                  <a:pt x="75" y="375"/>
                  <a:pt x="75" y="376"/>
                </a:cubicBezTo>
                <a:cubicBezTo>
                  <a:pt x="75" y="396"/>
                  <a:pt x="92" y="413"/>
                  <a:pt x="112" y="413"/>
                </a:cubicBezTo>
                <a:cubicBezTo>
                  <a:pt x="121" y="413"/>
                  <a:pt x="129" y="410"/>
                  <a:pt x="135" y="405"/>
                </a:cubicBezTo>
                <a:cubicBezTo>
                  <a:pt x="152" y="410"/>
                  <a:pt x="169" y="413"/>
                  <a:pt x="188" y="413"/>
                </a:cubicBezTo>
                <a:cubicBezTo>
                  <a:pt x="206" y="413"/>
                  <a:pt x="223" y="410"/>
                  <a:pt x="240" y="405"/>
                </a:cubicBezTo>
                <a:cubicBezTo>
                  <a:pt x="246" y="410"/>
                  <a:pt x="254" y="413"/>
                  <a:pt x="263" y="413"/>
                </a:cubicBezTo>
                <a:cubicBezTo>
                  <a:pt x="283" y="413"/>
                  <a:pt x="300" y="396"/>
                  <a:pt x="300" y="376"/>
                </a:cubicBezTo>
                <a:cubicBezTo>
                  <a:pt x="300" y="375"/>
                  <a:pt x="300" y="375"/>
                  <a:pt x="300" y="375"/>
                </a:cubicBezTo>
                <a:cubicBezTo>
                  <a:pt x="346" y="341"/>
                  <a:pt x="375" y="287"/>
                  <a:pt x="375" y="225"/>
                </a:cubicBezTo>
                <a:cubicBezTo>
                  <a:pt x="375" y="191"/>
                  <a:pt x="365" y="159"/>
                  <a:pt x="349" y="131"/>
                </a:cubicBezTo>
                <a:cubicBezTo>
                  <a:pt x="365" y="118"/>
                  <a:pt x="375" y="98"/>
                  <a:pt x="375" y="75"/>
                </a:cubicBezTo>
                <a:close/>
                <a:moveTo>
                  <a:pt x="188" y="338"/>
                </a:moveTo>
                <a:cubicBezTo>
                  <a:pt x="139" y="338"/>
                  <a:pt x="97" y="307"/>
                  <a:pt x="82" y="263"/>
                </a:cubicBezTo>
                <a:cubicBezTo>
                  <a:pt x="188" y="263"/>
                  <a:pt x="188" y="263"/>
                  <a:pt x="188" y="263"/>
                </a:cubicBezTo>
                <a:cubicBezTo>
                  <a:pt x="198" y="263"/>
                  <a:pt x="207" y="259"/>
                  <a:pt x="214" y="252"/>
                </a:cubicBezTo>
                <a:cubicBezTo>
                  <a:pt x="225" y="263"/>
                  <a:pt x="225" y="263"/>
                  <a:pt x="225" y="263"/>
                </a:cubicBezTo>
                <a:cubicBezTo>
                  <a:pt x="225" y="188"/>
                  <a:pt x="225" y="188"/>
                  <a:pt x="225" y="188"/>
                </a:cubicBezTo>
                <a:cubicBezTo>
                  <a:pt x="188" y="150"/>
                  <a:pt x="188" y="150"/>
                  <a:pt x="188" y="150"/>
                </a:cubicBezTo>
                <a:cubicBezTo>
                  <a:pt x="188" y="188"/>
                  <a:pt x="188" y="188"/>
                  <a:pt x="188" y="188"/>
                </a:cubicBezTo>
                <a:cubicBezTo>
                  <a:pt x="167" y="188"/>
                  <a:pt x="150" y="205"/>
                  <a:pt x="150" y="225"/>
                </a:cubicBezTo>
                <a:cubicBezTo>
                  <a:pt x="75" y="225"/>
                  <a:pt x="75" y="225"/>
                  <a:pt x="75" y="225"/>
                </a:cubicBezTo>
                <a:cubicBezTo>
                  <a:pt x="75" y="163"/>
                  <a:pt x="125" y="113"/>
                  <a:pt x="188" y="113"/>
                </a:cubicBezTo>
                <a:cubicBezTo>
                  <a:pt x="250" y="113"/>
                  <a:pt x="300" y="163"/>
                  <a:pt x="300" y="225"/>
                </a:cubicBezTo>
                <a:cubicBezTo>
                  <a:pt x="300" y="288"/>
                  <a:pt x="250" y="338"/>
                  <a:pt x="188" y="3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1" name="Google Shape;6311;p26"/>
          <p:cNvSpPr/>
          <p:nvPr/>
        </p:nvSpPr>
        <p:spPr>
          <a:xfrm>
            <a:off x="5751511" y="3333750"/>
            <a:ext cx="414338" cy="355600"/>
          </a:xfrm>
          <a:custGeom>
            <a:rect b="b" l="l" r="r" t="t"/>
            <a:pathLst>
              <a:path extrusionOk="0" h="451" w="526">
                <a:moveTo>
                  <a:pt x="75" y="150"/>
                </a:moveTo>
                <a:cubicBezTo>
                  <a:pt x="34" y="150"/>
                  <a:pt x="0" y="184"/>
                  <a:pt x="0" y="225"/>
                </a:cubicBezTo>
                <a:cubicBezTo>
                  <a:pt x="0" y="267"/>
                  <a:pt x="34" y="301"/>
                  <a:pt x="75" y="301"/>
                </a:cubicBezTo>
                <a:cubicBezTo>
                  <a:pt x="117" y="301"/>
                  <a:pt x="150" y="267"/>
                  <a:pt x="150" y="225"/>
                </a:cubicBezTo>
                <a:cubicBezTo>
                  <a:pt x="150" y="184"/>
                  <a:pt x="117" y="150"/>
                  <a:pt x="75" y="150"/>
                </a:cubicBezTo>
                <a:close/>
                <a:moveTo>
                  <a:pt x="263" y="0"/>
                </a:moveTo>
                <a:cubicBezTo>
                  <a:pt x="222" y="0"/>
                  <a:pt x="188" y="33"/>
                  <a:pt x="188" y="75"/>
                </a:cubicBezTo>
                <a:cubicBezTo>
                  <a:pt x="188" y="117"/>
                  <a:pt x="222" y="150"/>
                  <a:pt x="263" y="150"/>
                </a:cubicBezTo>
                <a:cubicBezTo>
                  <a:pt x="305" y="150"/>
                  <a:pt x="338" y="117"/>
                  <a:pt x="338" y="75"/>
                </a:cubicBezTo>
                <a:cubicBezTo>
                  <a:pt x="338" y="33"/>
                  <a:pt x="305" y="0"/>
                  <a:pt x="263" y="0"/>
                </a:cubicBezTo>
                <a:close/>
                <a:moveTo>
                  <a:pt x="225" y="225"/>
                </a:moveTo>
                <a:cubicBezTo>
                  <a:pt x="225" y="246"/>
                  <a:pt x="242" y="263"/>
                  <a:pt x="263" y="263"/>
                </a:cubicBezTo>
                <a:cubicBezTo>
                  <a:pt x="284" y="263"/>
                  <a:pt x="301" y="246"/>
                  <a:pt x="301" y="225"/>
                </a:cubicBezTo>
                <a:cubicBezTo>
                  <a:pt x="301" y="205"/>
                  <a:pt x="284" y="188"/>
                  <a:pt x="263" y="188"/>
                </a:cubicBezTo>
                <a:cubicBezTo>
                  <a:pt x="242" y="188"/>
                  <a:pt x="225" y="205"/>
                  <a:pt x="225" y="225"/>
                </a:cubicBezTo>
                <a:close/>
                <a:moveTo>
                  <a:pt x="263" y="301"/>
                </a:moveTo>
                <a:cubicBezTo>
                  <a:pt x="222" y="301"/>
                  <a:pt x="188" y="334"/>
                  <a:pt x="188" y="376"/>
                </a:cubicBezTo>
                <a:cubicBezTo>
                  <a:pt x="188" y="417"/>
                  <a:pt x="222" y="451"/>
                  <a:pt x="263" y="451"/>
                </a:cubicBezTo>
                <a:cubicBezTo>
                  <a:pt x="305" y="451"/>
                  <a:pt x="338" y="417"/>
                  <a:pt x="338" y="376"/>
                </a:cubicBezTo>
                <a:cubicBezTo>
                  <a:pt x="338" y="334"/>
                  <a:pt x="305" y="301"/>
                  <a:pt x="263" y="301"/>
                </a:cubicBezTo>
                <a:close/>
                <a:moveTo>
                  <a:pt x="451" y="150"/>
                </a:moveTo>
                <a:cubicBezTo>
                  <a:pt x="409" y="150"/>
                  <a:pt x="376" y="184"/>
                  <a:pt x="376" y="225"/>
                </a:cubicBezTo>
                <a:cubicBezTo>
                  <a:pt x="376" y="267"/>
                  <a:pt x="409" y="301"/>
                  <a:pt x="451" y="301"/>
                </a:cubicBezTo>
                <a:cubicBezTo>
                  <a:pt x="493" y="301"/>
                  <a:pt x="526" y="267"/>
                  <a:pt x="526" y="225"/>
                </a:cubicBezTo>
                <a:cubicBezTo>
                  <a:pt x="526" y="184"/>
                  <a:pt x="493" y="150"/>
                  <a:pt x="451" y="1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2" name="Google Shape;6312;p26"/>
          <p:cNvSpPr/>
          <p:nvPr/>
        </p:nvSpPr>
        <p:spPr>
          <a:xfrm>
            <a:off x="1081086" y="2900363"/>
            <a:ext cx="355600" cy="296863"/>
          </a:xfrm>
          <a:custGeom>
            <a:rect b="b" l="l" r="r" t="t"/>
            <a:pathLst>
              <a:path extrusionOk="0" h="376" w="451">
                <a:moveTo>
                  <a:pt x="376" y="75"/>
                </a:moveTo>
                <a:cubicBezTo>
                  <a:pt x="338" y="75"/>
                  <a:pt x="338" y="75"/>
                  <a:pt x="338" y="75"/>
                </a:cubicBezTo>
                <a:cubicBezTo>
                  <a:pt x="338" y="34"/>
                  <a:pt x="305" y="0"/>
                  <a:pt x="263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46" y="0"/>
                  <a:pt x="113" y="34"/>
                  <a:pt x="113" y="75"/>
                </a:cubicBezTo>
                <a:cubicBezTo>
                  <a:pt x="75" y="75"/>
                  <a:pt x="75" y="75"/>
                  <a:pt x="75" y="75"/>
                </a:cubicBezTo>
                <a:cubicBezTo>
                  <a:pt x="34" y="75"/>
                  <a:pt x="0" y="109"/>
                  <a:pt x="0" y="150"/>
                </a:cubicBezTo>
                <a:cubicBezTo>
                  <a:pt x="188" y="150"/>
                  <a:pt x="188" y="150"/>
                  <a:pt x="188" y="150"/>
                </a:cubicBezTo>
                <a:cubicBezTo>
                  <a:pt x="263" y="150"/>
                  <a:pt x="263" y="150"/>
                  <a:pt x="263" y="150"/>
                </a:cubicBezTo>
                <a:cubicBezTo>
                  <a:pt x="451" y="150"/>
                  <a:pt x="451" y="150"/>
                  <a:pt x="451" y="150"/>
                </a:cubicBezTo>
                <a:cubicBezTo>
                  <a:pt x="451" y="109"/>
                  <a:pt x="417" y="75"/>
                  <a:pt x="376" y="75"/>
                </a:cubicBezTo>
                <a:close/>
                <a:moveTo>
                  <a:pt x="263" y="188"/>
                </a:moveTo>
                <a:cubicBezTo>
                  <a:pt x="263" y="226"/>
                  <a:pt x="263" y="226"/>
                  <a:pt x="263" y="226"/>
                </a:cubicBezTo>
                <a:cubicBezTo>
                  <a:pt x="188" y="226"/>
                  <a:pt x="188" y="226"/>
                  <a:pt x="188" y="226"/>
                </a:cubicBezTo>
                <a:cubicBezTo>
                  <a:pt x="188" y="188"/>
                  <a:pt x="188" y="188"/>
                  <a:pt x="188" y="188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42"/>
                  <a:pt x="34" y="376"/>
                  <a:pt x="75" y="376"/>
                </a:cubicBezTo>
                <a:cubicBezTo>
                  <a:pt x="376" y="376"/>
                  <a:pt x="376" y="376"/>
                  <a:pt x="376" y="376"/>
                </a:cubicBezTo>
                <a:cubicBezTo>
                  <a:pt x="417" y="376"/>
                  <a:pt x="451" y="342"/>
                  <a:pt x="451" y="301"/>
                </a:cubicBezTo>
                <a:cubicBezTo>
                  <a:pt x="451" y="188"/>
                  <a:pt x="451" y="188"/>
                  <a:pt x="451" y="188"/>
                </a:cubicBezTo>
                <a:cubicBezTo>
                  <a:pt x="263" y="188"/>
                  <a:pt x="263" y="188"/>
                  <a:pt x="263" y="188"/>
                </a:cubicBezTo>
                <a:close/>
                <a:moveTo>
                  <a:pt x="225" y="75"/>
                </a:moveTo>
                <a:cubicBezTo>
                  <a:pt x="205" y="75"/>
                  <a:pt x="188" y="96"/>
                  <a:pt x="188" y="75"/>
                </a:cubicBezTo>
                <a:cubicBezTo>
                  <a:pt x="188" y="54"/>
                  <a:pt x="205" y="38"/>
                  <a:pt x="225" y="38"/>
                </a:cubicBezTo>
                <a:cubicBezTo>
                  <a:pt x="246" y="38"/>
                  <a:pt x="263" y="54"/>
                  <a:pt x="263" y="75"/>
                </a:cubicBezTo>
                <a:cubicBezTo>
                  <a:pt x="263" y="96"/>
                  <a:pt x="246" y="75"/>
                  <a:pt x="225" y="7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3" name="Google Shape;6313;p26"/>
          <p:cNvSpPr/>
          <p:nvPr/>
        </p:nvSpPr>
        <p:spPr>
          <a:xfrm>
            <a:off x="3511548" y="1968500"/>
            <a:ext cx="200025" cy="241300"/>
          </a:xfrm>
          <a:custGeom>
            <a:rect b="b" l="l" r="r" t="t"/>
            <a:pathLst>
              <a:path extrusionOk="0" h="152" w="126">
                <a:moveTo>
                  <a:pt x="126" y="0"/>
                </a:moveTo>
                <a:lnTo>
                  <a:pt x="0" y="76"/>
                </a:lnTo>
                <a:lnTo>
                  <a:pt x="126" y="152"/>
                </a:lnTo>
                <a:lnTo>
                  <a:pt x="126" y="0"/>
                </a:lnTo>
                <a:lnTo>
                  <a:pt x="126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4" name="Google Shape;6314;p26"/>
          <p:cNvSpPr/>
          <p:nvPr/>
        </p:nvSpPr>
        <p:spPr>
          <a:xfrm>
            <a:off x="3433761" y="4321175"/>
            <a:ext cx="355600" cy="296863"/>
          </a:xfrm>
          <a:custGeom>
            <a:rect b="b" l="l" r="r" t="t"/>
            <a:pathLst>
              <a:path extrusionOk="0" h="376" w="451">
                <a:moveTo>
                  <a:pt x="375" y="0"/>
                </a:moveTo>
                <a:cubicBezTo>
                  <a:pt x="75" y="0"/>
                  <a:pt x="75" y="0"/>
                  <a:pt x="75" y="0"/>
                </a:cubicBezTo>
                <a:cubicBezTo>
                  <a:pt x="33" y="0"/>
                  <a:pt x="0" y="34"/>
                  <a:pt x="0" y="75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42"/>
                  <a:pt x="33" y="376"/>
                  <a:pt x="75" y="376"/>
                </a:cubicBezTo>
                <a:cubicBezTo>
                  <a:pt x="375" y="376"/>
                  <a:pt x="375" y="376"/>
                  <a:pt x="375" y="376"/>
                </a:cubicBezTo>
                <a:cubicBezTo>
                  <a:pt x="417" y="376"/>
                  <a:pt x="451" y="342"/>
                  <a:pt x="451" y="301"/>
                </a:cubicBezTo>
                <a:cubicBezTo>
                  <a:pt x="451" y="75"/>
                  <a:pt x="451" y="75"/>
                  <a:pt x="451" y="75"/>
                </a:cubicBezTo>
                <a:cubicBezTo>
                  <a:pt x="451" y="34"/>
                  <a:pt x="417" y="0"/>
                  <a:pt x="375" y="0"/>
                </a:cubicBezTo>
                <a:close/>
                <a:moveTo>
                  <a:pt x="319" y="188"/>
                </a:moveTo>
                <a:cubicBezTo>
                  <a:pt x="309" y="188"/>
                  <a:pt x="300" y="180"/>
                  <a:pt x="300" y="169"/>
                </a:cubicBezTo>
                <a:cubicBezTo>
                  <a:pt x="300" y="159"/>
                  <a:pt x="309" y="150"/>
                  <a:pt x="319" y="150"/>
                </a:cubicBezTo>
                <a:cubicBezTo>
                  <a:pt x="357" y="150"/>
                  <a:pt x="357" y="150"/>
                  <a:pt x="357" y="150"/>
                </a:cubicBezTo>
                <a:cubicBezTo>
                  <a:pt x="367" y="150"/>
                  <a:pt x="375" y="159"/>
                  <a:pt x="375" y="169"/>
                </a:cubicBezTo>
                <a:cubicBezTo>
                  <a:pt x="375" y="180"/>
                  <a:pt x="367" y="188"/>
                  <a:pt x="357" y="188"/>
                </a:cubicBezTo>
                <a:cubicBezTo>
                  <a:pt x="319" y="188"/>
                  <a:pt x="319" y="188"/>
                  <a:pt x="319" y="188"/>
                </a:cubicBezTo>
                <a:close/>
                <a:moveTo>
                  <a:pt x="75" y="75"/>
                </a:moveTo>
                <a:cubicBezTo>
                  <a:pt x="375" y="75"/>
                  <a:pt x="375" y="75"/>
                  <a:pt x="375" y="75"/>
                </a:cubicBezTo>
                <a:cubicBezTo>
                  <a:pt x="375" y="113"/>
                  <a:pt x="375" y="113"/>
                  <a:pt x="375" y="113"/>
                </a:cubicBezTo>
                <a:cubicBezTo>
                  <a:pt x="263" y="113"/>
                  <a:pt x="263" y="113"/>
                  <a:pt x="263" y="113"/>
                </a:cubicBezTo>
                <a:cubicBezTo>
                  <a:pt x="242" y="113"/>
                  <a:pt x="225" y="167"/>
                  <a:pt x="225" y="188"/>
                </a:cubicBezTo>
                <a:cubicBezTo>
                  <a:pt x="225" y="209"/>
                  <a:pt x="242" y="225"/>
                  <a:pt x="263" y="225"/>
                </a:cubicBezTo>
                <a:cubicBezTo>
                  <a:pt x="375" y="225"/>
                  <a:pt x="375" y="225"/>
                  <a:pt x="375" y="225"/>
                </a:cubicBezTo>
                <a:cubicBezTo>
                  <a:pt x="375" y="301"/>
                  <a:pt x="375" y="301"/>
                  <a:pt x="375" y="301"/>
                </a:cubicBezTo>
                <a:cubicBezTo>
                  <a:pt x="75" y="301"/>
                  <a:pt x="75" y="301"/>
                  <a:pt x="75" y="301"/>
                </a:cubicBezTo>
                <a:cubicBezTo>
                  <a:pt x="75" y="75"/>
                  <a:pt x="75" y="75"/>
                  <a:pt x="75" y="7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5" name="Google Shape;6315;p26"/>
          <p:cNvSpPr/>
          <p:nvPr/>
        </p:nvSpPr>
        <p:spPr>
          <a:xfrm>
            <a:off x="4443411" y="565150"/>
            <a:ext cx="228600" cy="325438"/>
          </a:xfrm>
          <a:custGeom>
            <a:rect b="b" l="l" r="r" t="t"/>
            <a:pathLst>
              <a:path extrusionOk="0" h="413" w="290">
                <a:moveTo>
                  <a:pt x="220" y="75"/>
                </a:moveTo>
                <a:cubicBezTo>
                  <a:pt x="220" y="34"/>
                  <a:pt x="186" y="0"/>
                  <a:pt x="145" y="0"/>
                </a:cubicBezTo>
                <a:cubicBezTo>
                  <a:pt x="103" y="0"/>
                  <a:pt x="69" y="34"/>
                  <a:pt x="69" y="75"/>
                </a:cubicBezTo>
                <a:cubicBezTo>
                  <a:pt x="69" y="188"/>
                  <a:pt x="69" y="188"/>
                  <a:pt x="69" y="188"/>
                </a:cubicBezTo>
                <a:cubicBezTo>
                  <a:pt x="69" y="230"/>
                  <a:pt x="103" y="263"/>
                  <a:pt x="145" y="263"/>
                </a:cubicBezTo>
                <a:cubicBezTo>
                  <a:pt x="186" y="263"/>
                  <a:pt x="220" y="230"/>
                  <a:pt x="220" y="188"/>
                </a:cubicBezTo>
                <a:cubicBezTo>
                  <a:pt x="220" y="75"/>
                  <a:pt x="220" y="75"/>
                  <a:pt x="220" y="75"/>
                </a:cubicBezTo>
                <a:close/>
                <a:moveTo>
                  <a:pt x="258" y="226"/>
                </a:moveTo>
                <a:cubicBezTo>
                  <a:pt x="243" y="273"/>
                  <a:pt x="198" y="308"/>
                  <a:pt x="145" y="308"/>
                </a:cubicBezTo>
                <a:cubicBezTo>
                  <a:pt x="91" y="308"/>
                  <a:pt x="47" y="273"/>
                  <a:pt x="31" y="226"/>
                </a:cubicBezTo>
                <a:cubicBezTo>
                  <a:pt x="0" y="226"/>
                  <a:pt x="0" y="226"/>
                  <a:pt x="0" y="226"/>
                </a:cubicBezTo>
                <a:cubicBezTo>
                  <a:pt x="13" y="278"/>
                  <a:pt x="55" y="320"/>
                  <a:pt x="108" y="333"/>
                </a:cubicBezTo>
                <a:cubicBezTo>
                  <a:pt x="108" y="335"/>
                  <a:pt x="107" y="336"/>
                  <a:pt x="107" y="338"/>
                </a:cubicBezTo>
                <a:cubicBezTo>
                  <a:pt x="107" y="376"/>
                  <a:pt x="107" y="376"/>
                  <a:pt x="107" y="376"/>
                </a:cubicBezTo>
                <a:cubicBezTo>
                  <a:pt x="51" y="376"/>
                  <a:pt x="51" y="376"/>
                  <a:pt x="51" y="376"/>
                </a:cubicBezTo>
                <a:cubicBezTo>
                  <a:pt x="40" y="376"/>
                  <a:pt x="32" y="384"/>
                  <a:pt x="32" y="395"/>
                </a:cubicBezTo>
                <a:cubicBezTo>
                  <a:pt x="32" y="405"/>
                  <a:pt x="40" y="413"/>
                  <a:pt x="51" y="413"/>
                </a:cubicBezTo>
                <a:cubicBezTo>
                  <a:pt x="239" y="413"/>
                  <a:pt x="239" y="413"/>
                  <a:pt x="239" y="413"/>
                </a:cubicBezTo>
                <a:cubicBezTo>
                  <a:pt x="249" y="413"/>
                  <a:pt x="257" y="405"/>
                  <a:pt x="257" y="395"/>
                </a:cubicBezTo>
                <a:cubicBezTo>
                  <a:pt x="257" y="384"/>
                  <a:pt x="249" y="376"/>
                  <a:pt x="239" y="376"/>
                </a:cubicBezTo>
                <a:cubicBezTo>
                  <a:pt x="182" y="376"/>
                  <a:pt x="182" y="376"/>
                  <a:pt x="182" y="376"/>
                </a:cubicBezTo>
                <a:cubicBezTo>
                  <a:pt x="182" y="338"/>
                  <a:pt x="182" y="338"/>
                  <a:pt x="182" y="338"/>
                </a:cubicBezTo>
                <a:cubicBezTo>
                  <a:pt x="182" y="336"/>
                  <a:pt x="182" y="335"/>
                  <a:pt x="181" y="333"/>
                </a:cubicBezTo>
                <a:cubicBezTo>
                  <a:pt x="234" y="320"/>
                  <a:pt x="276" y="278"/>
                  <a:pt x="290" y="226"/>
                </a:cubicBezTo>
                <a:cubicBezTo>
                  <a:pt x="258" y="226"/>
                  <a:pt x="258" y="226"/>
                  <a:pt x="258" y="2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6" name="Google Shape;6316;p26"/>
          <p:cNvSpPr/>
          <p:nvPr/>
        </p:nvSpPr>
        <p:spPr>
          <a:xfrm>
            <a:off x="5854698" y="4791075"/>
            <a:ext cx="207963" cy="238125"/>
          </a:xfrm>
          <a:custGeom>
            <a:rect b="b" l="l" r="r" t="t"/>
            <a:pathLst>
              <a:path extrusionOk="0" h="301" w="263">
                <a:moveTo>
                  <a:pt x="37" y="94"/>
                </a:moveTo>
                <a:cubicBezTo>
                  <a:pt x="37" y="84"/>
                  <a:pt x="29" y="75"/>
                  <a:pt x="18" y="75"/>
                </a:cubicBezTo>
                <a:cubicBezTo>
                  <a:pt x="8" y="75"/>
                  <a:pt x="0" y="84"/>
                  <a:pt x="0" y="94"/>
                </a:cubicBezTo>
                <a:cubicBezTo>
                  <a:pt x="0" y="207"/>
                  <a:pt x="0" y="207"/>
                  <a:pt x="0" y="207"/>
                </a:cubicBezTo>
                <a:cubicBezTo>
                  <a:pt x="0" y="217"/>
                  <a:pt x="8" y="226"/>
                  <a:pt x="18" y="226"/>
                </a:cubicBezTo>
                <a:cubicBezTo>
                  <a:pt x="29" y="226"/>
                  <a:pt x="37" y="217"/>
                  <a:pt x="37" y="207"/>
                </a:cubicBezTo>
                <a:cubicBezTo>
                  <a:pt x="37" y="94"/>
                  <a:pt x="37" y="94"/>
                  <a:pt x="37" y="94"/>
                </a:cubicBezTo>
                <a:close/>
                <a:moveTo>
                  <a:pt x="225" y="113"/>
                </a:moveTo>
                <a:cubicBezTo>
                  <a:pt x="225" y="38"/>
                  <a:pt x="225" y="38"/>
                  <a:pt x="225" y="38"/>
                </a:cubicBezTo>
                <a:cubicBezTo>
                  <a:pt x="225" y="17"/>
                  <a:pt x="208" y="0"/>
                  <a:pt x="187" y="0"/>
                </a:cubicBezTo>
                <a:cubicBezTo>
                  <a:pt x="112" y="75"/>
                  <a:pt x="112" y="75"/>
                  <a:pt x="112" y="75"/>
                </a:cubicBezTo>
                <a:cubicBezTo>
                  <a:pt x="91" y="75"/>
                  <a:pt x="75" y="92"/>
                  <a:pt x="75" y="113"/>
                </a:cubicBezTo>
                <a:cubicBezTo>
                  <a:pt x="75" y="188"/>
                  <a:pt x="75" y="188"/>
                  <a:pt x="75" y="188"/>
                </a:cubicBezTo>
                <a:cubicBezTo>
                  <a:pt x="75" y="209"/>
                  <a:pt x="91" y="226"/>
                  <a:pt x="112" y="226"/>
                </a:cubicBezTo>
                <a:cubicBezTo>
                  <a:pt x="187" y="301"/>
                  <a:pt x="187" y="301"/>
                  <a:pt x="187" y="301"/>
                </a:cubicBezTo>
                <a:cubicBezTo>
                  <a:pt x="208" y="301"/>
                  <a:pt x="225" y="284"/>
                  <a:pt x="225" y="263"/>
                </a:cubicBezTo>
                <a:cubicBezTo>
                  <a:pt x="225" y="188"/>
                  <a:pt x="225" y="188"/>
                  <a:pt x="225" y="188"/>
                </a:cubicBezTo>
                <a:cubicBezTo>
                  <a:pt x="246" y="188"/>
                  <a:pt x="263" y="171"/>
                  <a:pt x="263" y="151"/>
                </a:cubicBezTo>
                <a:cubicBezTo>
                  <a:pt x="263" y="130"/>
                  <a:pt x="246" y="113"/>
                  <a:pt x="225" y="1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7" name="Google Shape;6317;p26"/>
          <p:cNvSpPr/>
          <p:nvPr/>
        </p:nvSpPr>
        <p:spPr>
          <a:xfrm>
            <a:off x="1111248" y="565150"/>
            <a:ext cx="295275" cy="325438"/>
          </a:xfrm>
          <a:custGeom>
            <a:rect b="b" l="l" r="r" t="t"/>
            <a:pathLst>
              <a:path extrusionOk="0" h="414" w="375">
                <a:moveTo>
                  <a:pt x="375" y="75"/>
                </a:moveTo>
                <a:cubicBezTo>
                  <a:pt x="375" y="54"/>
                  <a:pt x="359" y="38"/>
                  <a:pt x="338" y="38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00" y="8"/>
                  <a:pt x="292" y="0"/>
                  <a:pt x="281" y="0"/>
                </a:cubicBezTo>
                <a:cubicBezTo>
                  <a:pt x="271" y="0"/>
                  <a:pt x="225" y="8"/>
                  <a:pt x="225" y="19"/>
                </a:cubicBezTo>
                <a:cubicBezTo>
                  <a:pt x="225" y="38"/>
                  <a:pt x="225" y="38"/>
                  <a:pt x="225" y="38"/>
                </a:cubicBezTo>
                <a:cubicBezTo>
                  <a:pt x="150" y="38"/>
                  <a:pt x="150" y="38"/>
                  <a:pt x="150" y="38"/>
                </a:cubicBezTo>
                <a:cubicBezTo>
                  <a:pt x="150" y="19"/>
                  <a:pt x="150" y="19"/>
                  <a:pt x="150" y="19"/>
                </a:cubicBezTo>
                <a:cubicBezTo>
                  <a:pt x="150" y="8"/>
                  <a:pt x="104" y="0"/>
                  <a:pt x="94" y="0"/>
                </a:cubicBezTo>
                <a:cubicBezTo>
                  <a:pt x="83" y="0"/>
                  <a:pt x="75" y="8"/>
                  <a:pt x="75" y="19"/>
                </a:cubicBezTo>
                <a:cubicBezTo>
                  <a:pt x="75" y="38"/>
                  <a:pt x="75" y="38"/>
                  <a:pt x="75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16" y="38"/>
                  <a:pt x="0" y="54"/>
                  <a:pt x="0" y="75"/>
                </a:cubicBezTo>
                <a:cubicBezTo>
                  <a:pt x="0" y="376"/>
                  <a:pt x="0" y="376"/>
                  <a:pt x="0" y="376"/>
                </a:cubicBezTo>
                <a:cubicBezTo>
                  <a:pt x="0" y="397"/>
                  <a:pt x="16" y="414"/>
                  <a:pt x="37" y="414"/>
                </a:cubicBezTo>
                <a:cubicBezTo>
                  <a:pt x="338" y="414"/>
                  <a:pt x="338" y="414"/>
                  <a:pt x="338" y="414"/>
                </a:cubicBezTo>
                <a:cubicBezTo>
                  <a:pt x="359" y="414"/>
                  <a:pt x="375" y="397"/>
                  <a:pt x="375" y="376"/>
                </a:cubicBezTo>
                <a:cubicBezTo>
                  <a:pt x="375" y="75"/>
                  <a:pt x="375" y="75"/>
                  <a:pt x="375" y="75"/>
                </a:cubicBezTo>
                <a:close/>
                <a:moveTo>
                  <a:pt x="263" y="338"/>
                </a:moveTo>
                <a:cubicBezTo>
                  <a:pt x="112" y="338"/>
                  <a:pt x="112" y="338"/>
                  <a:pt x="112" y="338"/>
                </a:cubicBezTo>
                <a:cubicBezTo>
                  <a:pt x="92" y="338"/>
                  <a:pt x="75" y="322"/>
                  <a:pt x="75" y="301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75" y="130"/>
                  <a:pt x="92" y="113"/>
                  <a:pt x="112" y="113"/>
                </a:cubicBezTo>
                <a:cubicBezTo>
                  <a:pt x="263" y="113"/>
                  <a:pt x="263" y="113"/>
                  <a:pt x="263" y="113"/>
                </a:cubicBezTo>
                <a:cubicBezTo>
                  <a:pt x="283" y="113"/>
                  <a:pt x="300" y="130"/>
                  <a:pt x="300" y="150"/>
                </a:cubicBezTo>
                <a:cubicBezTo>
                  <a:pt x="300" y="301"/>
                  <a:pt x="300" y="301"/>
                  <a:pt x="300" y="301"/>
                </a:cubicBezTo>
                <a:cubicBezTo>
                  <a:pt x="300" y="322"/>
                  <a:pt x="283" y="338"/>
                  <a:pt x="263" y="338"/>
                </a:cubicBezTo>
                <a:close/>
                <a:moveTo>
                  <a:pt x="225" y="150"/>
                </a:moveTo>
                <a:cubicBezTo>
                  <a:pt x="188" y="150"/>
                  <a:pt x="188" y="150"/>
                  <a:pt x="188" y="150"/>
                </a:cubicBezTo>
                <a:cubicBezTo>
                  <a:pt x="188" y="188"/>
                  <a:pt x="188" y="188"/>
                  <a:pt x="188" y="188"/>
                </a:cubicBezTo>
                <a:cubicBezTo>
                  <a:pt x="150" y="188"/>
                  <a:pt x="150" y="188"/>
                  <a:pt x="150" y="188"/>
                </a:cubicBezTo>
                <a:cubicBezTo>
                  <a:pt x="150" y="226"/>
                  <a:pt x="150" y="226"/>
                  <a:pt x="150" y="226"/>
                </a:cubicBezTo>
                <a:cubicBezTo>
                  <a:pt x="188" y="226"/>
                  <a:pt x="188" y="226"/>
                  <a:pt x="188" y="226"/>
                </a:cubicBezTo>
                <a:cubicBezTo>
                  <a:pt x="188" y="301"/>
                  <a:pt x="188" y="301"/>
                  <a:pt x="188" y="301"/>
                </a:cubicBezTo>
                <a:cubicBezTo>
                  <a:pt x="225" y="301"/>
                  <a:pt x="225" y="301"/>
                  <a:pt x="225" y="301"/>
                </a:cubicBezTo>
                <a:cubicBezTo>
                  <a:pt x="225" y="150"/>
                  <a:pt x="225" y="150"/>
                  <a:pt x="225" y="1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8" name="Google Shape;6318;p26"/>
          <p:cNvSpPr/>
          <p:nvPr/>
        </p:nvSpPr>
        <p:spPr>
          <a:xfrm>
            <a:off x="5368923" y="4762500"/>
            <a:ext cx="236538" cy="295275"/>
          </a:xfrm>
          <a:custGeom>
            <a:rect b="b" l="l" r="r" t="t"/>
            <a:pathLst>
              <a:path extrusionOk="0" h="186" w="149">
                <a:moveTo>
                  <a:pt x="37" y="74"/>
                </a:moveTo>
                <a:lnTo>
                  <a:pt x="0" y="74"/>
                </a:lnTo>
                <a:lnTo>
                  <a:pt x="0" y="186"/>
                </a:lnTo>
                <a:lnTo>
                  <a:pt x="37" y="186"/>
                </a:lnTo>
                <a:lnTo>
                  <a:pt x="37" y="74"/>
                </a:lnTo>
                <a:lnTo>
                  <a:pt x="37" y="74"/>
                </a:lnTo>
                <a:close/>
                <a:moveTo>
                  <a:pt x="93" y="0"/>
                </a:moveTo>
                <a:lnTo>
                  <a:pt x="56" y="0"/>
                </a:lnTo>
                <a:lnTo>
                  <a:pt x="56" y="186"/>
                </a:lnTo>
                <a:lnTo>
                  <a:pt x="93" y="186"/>
                </a:lnTo>
                <a:lnTo>
                  <a:pt x="93" y="0"/>
                </a:lnTo>
                <a:lnTo>
                  <a:pt x="93" y="0"/>
                </a:lnTo>
                <a:close/>
                <a:moveTo>
                  <a:pt x="149" y="37"/>
                </a:moveTo>
                <a:lnTo>
                  <a:pt x="112" y="37"/>
                </a:lnTo>
                <a:lnTo>
                  <a:pt x="112" y="186"/>
                </a:lnTo>
                <a:lnTo>
                  <a:pt x="149" y="186"/>
                </a:lnTo>
                <a:lnTo>
                  <a:pt x="149" y="37"/>
                </a:lnTo>
                <a:lnTo>
                  <a:pt x="149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9" name="Google Shape;6319;p26"/>
          <p:cNvSpPr/>
          <p:nvPr/>
        </p:nvSpPr>
        <p:spPr>
          <a:xfrm>
            <a:off x="644523" y="1941513"/>
            <a:ext cx="296863" cy="295275"/>
          </a:xfrm>
          <a:custGeom>
            <a:rect b="b" l="l" r="r" t="t"/>
            <a:pathLst>
              <a:path extrusionOk="0" h="376" w="375">
                <a:moveTo>
                  <a:pt x="375" y="38"/>
                </a:moveTo>
                <a:cubicBezTo>
                  <a:pt x="375" y="17"/>
                  <a:pt x="359" y="0"/>
                  <a:pt x="338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8"/>
                </a:cubicBezTo>
                <a:cubicBezTo>
                  <a:pt x="0" y="263"/>
                  <a:pt x="0" y="263"/>
                  <a:pt x="0" y="263"/>
                </a:cubicBezTo>
                <a:cubicBezTo>
                  <a:pt x="0" y="284"/>
                  <a:pt x="16" y="301"/>
                  <a:pt x="37" y="301"/>
                </a:cubicBezTo>
                <a:cubicBezTo>
                  <a:pt x="150" y="301"/>
                  <a:pt x="150" y="301"/>
                  <a:pt x="150" y="301"/>
                </a:cubicBezTo>
                <a:cubicBezTo>
                  <a:pt x="150" y="301"/>
                  <a:pt x="150" y="301"/>
                  <a:pt x="150" y="301"/>
                </a:cubicBezTo>
                <a:cubicBezTo>
                  <a:pt x="75" y="339"/>
                  <a:pt x="75" y="339"/>
                  <a:pt x="75" y="339"/>
                </a:cubicBezTo>
                <a:cubicBezTo>
                  <a:pt x="75" y="376"/>
                  <a:pt x="75" y="376"/>
                  <a:pt x="75" y="376"/>
                </a:cubicBezTo>
                <a:cubicBezTo>
                  <a:pt x="150" y="376"/>
                  <a:pt x="150" y="376"/>
                  <a:pt x="150" y="376"/>
                </a:cubicBezTo>
                <a:cubicBezTo>
                  <a:pt x="225" y="376"/>
                  <a:pt x="225" y="376"/>
                  <a:pt x="225" y="376"/>
                </a:cubicBezTo>
                <a:cubicBezTo>
                  <a:pt x="300" y="376"/>
                  <a:pt x="300" y="376"/>
                  <a:pt x="300" y="376"/>
                </a:cubicBezTo>
                <a:cubicBezTo>
                  <a:pt x="300" y="339"/>
                  <a:pt x="300" y="339"/>
                  <a:pt x="300" y="339"/>
                </a:cubicBezTo>
                <a:cubicBezTo>
                  <a:pt x="225" y="301"/>
                  <a:pt x="225" y="301"/>
                  <a:pt x="225" y="301"/>
                </a:cubicBezTo>
                <a:cubicBezTo>
                  <a:pt x="225" y="301"/>
                  <a:pt x="225" y="301"/>
                  <a:pt x="225" y="301"/>
                </a:cubicBezTo>
                <a:cubicBezTo>
                  <a:pt x="338" y="301"/>
                  <a:pt x="338" y="301"/>
                  <a:pt x="338" y="301"/>
                </a:cubicBezTo>
                <a:cubicBezTo>
                  <a:pt x="359" y="301"/>
                  <a:pt x="375" y="284"/>
                  <a:pt x="375" y="263"/>
                </a:cubicBezTo>
                <a:cubicBezTo>
                  <a:pt x="375" y="38"/>
                  <a:pt x="375" y="38"/>
                  <a:pt x="375" y="38"/>
                </a:cubicBezTo>
                <a:close/>
                <a:moveTo>
                  <a:pt x="37" y="38"/>
                </a:moveTo>
                <a:cubicBezTo>
                  <a:pt x="338" y="38"/>
                  <a:pt x="338" y="38"/>
                  <a:pt x="338" y="38"/>
                </a:cubicBezTo>
                <a:cubicBezTo>
                  <a:pt x="338" y="188"/>
                  <a:pt x="338" y="188"/>
                  <a:pt x="338" y="188"/>
                </a:cubicBezTo>
                <a:cubicBezTo>
                  <a:pt x="37" y="188"/>
                  <a:pt x="37" y="188"/>
                  <a:pt x="37" y="188"/>
                </a:cubicBezTo>
                <a:cubicBezTo>
                  <a:pt x="37" y="38"/>
                  <a:pt x="37" y="38"/>
                  <a:pt x="37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0" name="Google Shape;6320;p26"/>
          <p:cNvSpPr/>
          <p:nvPr/>
        </p:nvSpPr>
        <p:spPr>
          <a:xfrm>
            <a:off x="5810248" y="1042988"/>
            <a:ext cx="296863" cy="296863"/>
          </a:xfrm>
          <a:custGeom>
            <a:rect b="b" l="l" r="r" t="t"/>
            <a:pathLst>
              <a:path extrusionOk="0" h="376" w="376">
                <a:moveTo>
                  <a:pt x="376" y="37"/>
                </a:moveTo>
                <a:cubicBezTo>
                  <a:pt x="376" y="17"/>
                  <a:pt x="359" y="0"/>
                  <a:pt x="338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7"/>
                </a:cubicBezTo>
                <a:cubicBezTo>
                  <a:pt x="0" y="338"/>
                  <a:pt x="0" y="338"/>
                  <a:pt x="0" y="338"/>
                </a:cubicBezTo>
                <a:cubicBezTo>
                  <a:pt x="0" y="359"/>
                  <a:pt x="17" y="376"/>
                  <a:pt x="38" y="376"/>
                </a:cubicBezTo>
                <a:cubicBezTo>
                  <a:pt x="338" y="376"/>
                  <a:pt x="338" y="376"/>
                  <a:pt x="338" y="376"/>
                </a:cubicBezTo>
                <a:cubicBezTo>
                  <a:pt x="359" y="376"/>
                  <a:pt x="376" y="359"/>
                  <a:pt x="376" y="338"/>
                </a:cubicBezTo>
                <a:cubicBezTo>
                  <a:pt x="376" y="37"/>
                  <a:pt x="376" y="37"/>
                  <a:pt x="376" y="37"/>
                </a:cubicBezTo>
                <a:close/>
                <a:moveTo>
                  <a:pt x="75" y="225"/>
                </a:moveTo>
                <a:cubicBezTo>
                  <a:pt x="301" y="225"/>
                  <a:pt x="301" y="225"/>
                  <a:pt x="301" y="225"/>
                </a:cubicBezTo>
                <a:cubicBezTo>
                  <a:pt x="301" y="263"/>
                  <a:pt x="301" y="263"/>
                  <a:pt x="301" y="263"/>
                </a:cubicBezTo>
                <a:cubicBezTo>
                  <a:pt x="75" y="263"/>
                  <a:pt x="75" y="263"/>
                  <a:pt x="75" y="263"/>
                </a:cubicBezTo>
                <a:cubicBezTo>
                  <a:pt x="75" y="225"/>
                  <a:pt x="75" y="225"/>
                  <a:pt x="75" y="225"/>
                </a:cubicBezTo>
                <a:close/>
                <a:moveTo>
                  <a:pt x="75" y="75"/>
                </a:moveTo>
                <a:cubicBezTo>
                  <a:pt x="301" y="75"/>
                  <a:pt x="301" y="75"/>
                  <a:pt x="301" y="75"/>
                </a:cubicBezTo>
                <a:cubicBezTo>
                  <a:pt x="301" y="113"/>
                  <a:pt x="301" y="113"/>
                  <a:pt x="301" y="113"/>
                </a:cubicBezTo>
                <a:cubicBezTo>
                  <a:pt x="75" y="113"/>
                  <a:pt x="75" y="113"/>
                  <a:pt x="75" y="113"/>
                </a:cubicBezTo>
                <a:cubicBezTo>
                  <a:pt x="75" y="75"/>
                  <a:pt x="75" y="75"/>
                  <a:pt x="75" y="75"/>
                </a:cubicBezTo>
                <a:close/>
                <a:moveTo>
                  <a:pt x="226" y="188"/>
                </a:moveTo>
                <a:cubicBezTo>
                  <a:pt x="75" y="188"/>
                  <a:pt x="75" y="188"/>
                  <a:pt x="75" y="188"/>
                </a:cubicBezTo>
                <a:cubicBezTo>
                  <a:pt x="75" y="150"/>
                  <a:pt x="75" y="150"/>
                  <a:pt x="75" y="150"/>
                </a:cubicBezTo>
                <a:cubicBezTo>
                  <a:pt x="226" y="150"/>
                  <a:pt x="226" y="150"/>
                  <a:pt x="226" y="150"/>
                </a:cubicBezTo>
                <a:cubicBezTo>
                  <a:pt x="226" y="188"/>
                  <a:pt x="226" y="188"/>
                  <a:pt x="226" y="18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1" name="Google Shape;6321;p26"/>
          <p:cNvSpPr/>
          <p:nvPr/>
        </p:nvSpPr>
        <p:spPr>
          <a:xfrm>
            <a:off x="3954461" y="2930525"/>
            <a:ext cx="236538" cy="236538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2" name="Google Shape;6322;p26"/>
          <p:cNvSpPr/>
          <p:nvPr/>
        </p:nvSpPr>
        <p:spPr>
          <a:xfrm>
            <a:off x="5354636" y="1555750"/>
            <a:ext cx="265113" cy="176213"/>
          </a:xfrm>
          <a:custGeom>
            <a:rect b="b" l="l" r="r" t="t"/>
            <a:pathLst>
              <a:path extrusionOk="0" h="111" w="167">
                <a:moveTo>
                  <a:pt x="0" y="0"/>
                </a:moveTo>
                <a:lnTo>
                  <a:pt x="0" y="111"/>
                </a:lnTo>
                <a:lnTo>
                  <a:pt x="74" y="56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93" y="0"/>
                </a:moveTo>
                <a:lnTo>
                  <a:pt x="93" y="111"/>
                </a:lnTo>
                <a:lnTo>
                  <a:pt x="167" y="56"/>
                </a:lnTo>
                <a:lnTo>
                  <a:pt x="93" y="0"/>
                </a:lnTo>
                <a:lnTo>
                  <a:pt x="93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3" name="Google Shape;6323;p26"/>
          <p:cNvSpPr/>
          <p:nvPr/>
        </p:nvSpPr>
        <p:spPr>
          <a:xfrm>
            <a:off x="1139823" y="3981450"/>
            <a:ext cx="238125" cy="58738"/>
          </a:xfrm>
          <a:custGeom>
            <a:rect b="b" l="l" r="r" t="t"/>
            <a:pathLst>
              <a:path extrusionOk="0" h="37" w="150">
                <a:moveTo>
                  <a:pt x="150" y="0"/>
                </a:moveTo>
                <a:lnTo>
                  <a:pt x="0" y="0"/>
                </a:lnTo>
                <a:lnTo>
                  <a:pt x="0" y="37"/>
                </a:lnTo>
                <a:lnTo>
                  <a:pt x="150" y="37"/>
                </a:lnTo>
                <a:lnTo>
                  <a:pt x="150" y="0"/>
                </a:lnTo>
                <a:lnTo>
                  <a:pt x="15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4" name="Google Shape;6324;p26"/>
          <p:cNvSpPr/>
          <p:nvPr/>
        </p:nvSpPr>
        <p:spPr>
          <a:xfrm>
            <a:off x="1131886" y="1517650"/>
            <a:ext cx="254000" cy="254000"/>
          </a:xfrm>
          <a:custGeom>
            <a:rect b="b" l="l" r="r" t="t"/>
            <a:pathLst>
              <a:path extrusionOk="0" h="322" w="323">
                <a:moveTo>
                  <a:pt x="161" y="242"/>
                </a:moveTo>
                <a:cubicBezTo>
                  <a:pt x="117" y="242"/>
                  <a:pt x="81" y="206"/>
                  <a:pt x="81" y="161"/>
                </a:cubicBezTo>
                <a:cubicBezTo>
                  <a:pt x="81" y="117"/>
                  <a:pt x="117" y="81"/>
                  <a:pt x="161" y="81"/>
                </a:cubicBezTo>
                <a:cubicBezTo>
                  <a:pt x="206" y="81"/>
                  <a:pt x="242" y="117"/>
                  <a:pt x="242" y="161"/>
                </a:cubicBezTo>
                <a:cubicBezTo>
                  <a:pt x="242" y="206"/>
                  <a:pt x="206" y="242"/>
                  <a:pt x="161" y="242"/>
                </a:cubicBezTo>
                <a:close/>
                <a:moveTo>
                  <a:pt x="161" y="108"/>
                </a:moveTo>
                <a:cubicBezTo>
                  <a:pt x="132" y="108"/>
                  <a:pt x="108" y="132"/>
                  <a:pt x="108" y="161"/>
                </a:cubicBezTo>
                <a:cubicBezTo>
                  <a:pt x="108" y="191"/>
                  <a:pt x="132" y="215"/>
                  <a:pt x="161" y="215"/>
                </a:cubicBezTo>
                <a:cubicBezTo>
                  <a:pt x="191" y="215"/>
                  <a:pt x="215" y="191"/>
                  <a:pt x="215" y="161"/>
                </a:cubicBezTo>
                <a:cubicBezTo>
                  <a:pt x="215" y="132"/>
                  <a:pt x="191" y="108"/>
                  <a:pt x="161" y="108"/>
                </a:cubicBezTo>
                <a:close/>
                <a:moveTo>
                  <a:pt x="161" y="322"/>
                </a:moveTo>
                <a:cubicBezTo>
                  <a:pt x="135" y="269"/>
                  <a:pt x="135" y="269"/>
                  <a:pt x="135" y="269"/>
                </a:cubicBezTo>
                <a:cubicBezTo>
                  <a:pt x="188" y="269"/>
                  <a:pt x="188" y="269"/>
                  <a:pt x="188" y="269"/>
                </a:cubicBezTo>
                <a:cubicBezTo>
                  <a:pt x="161" y="322"/>
                  <a:pt x="161" y="322"/>
                  <a:pt x="161" y="322"/>
                </a:cubicBezTo>
                <a:close/>
                <a:moveTo>
                  <a:pt x="135" y="53"/>
                </a:moveTo>
                <a:cubicBezTo>
                  <a:pt x="161" y="0"/>
                  <a:pt x="161" y="0"/>
                  <a:pt x="161" y="0"/>
                </a:cubicBezTo>
                <a:cubicBezTo>
                  <a:pt x="188" y="53"/>
                  <a:pt x="188" y="53"/>
                  <a:pt x="188" y="53"/>
                </a:cubicBezTo>
                <a:cubicBezTo>
                  <a:pt x="135" y="53"/>
                  <a:pt x="135" y="53"/>
                  <a:pt x="135" y="53"/>
                </a:cubicBezTo>
                <a:close/>
                <a:moveTo>
                  <a:pt x="0" y="161"/>
                </a:moveTo>
                <a:cubicBezTo>
                  <a:pt x="53" y="134"/>
                  <a:pt x="53" y="134"/>
                  <a:pt x="53" y="134"/>
                </a:cubicBezTo>
                <a:cubicBezTo>
                  <a:pt x="53" y="188"/>
                  <a:pt x="53" y="188"/>
                  <a:pt x="53" y="188"/>
                </a:cubicBezTo>
                <a:cubicBezTo>
                  <a:pt x="0" y="161"/>
                  <a:pt x="0" y="161"/>
                  <a:pt x="0" y="161"/>
                </a:cubicBezTo>
                <a:close/>
                <a:moveTo>
                  <a:pt x="270" y="188"/>
                </a:moveTo>
                <a:cubicBezTo>
                  <a:pt x="270" y="134"/>
                  <a:pt x="270" y="134"/>
                  <a:pt x="270" y="134"/>
                </a:cubicBezTo>
                <a:cubicBezTo>
                  <a:pt x="323" y="161"/>
                  <a:pt x="323" y="161"/>
                  <a:pt x="323" y="161"/>
                </a:cubicBezTo>
                <a:cubicBezTo>
                  <a:pt x="270" y="188"/>
                  <a:pt x="270" y="188"/>
                  <a:pt x="270" y="188"/>
                </a:cubicBezTo>
                <a:close/>
                <a:moveTo>
                  <a:pt x="216" y="251"/>
                </a:moveTo>
                <a:cubicBezTo>
                  <a:pt x="252" y="215"/>
                  <a:pt x="252" y="215"/>
                  <a:pt x="252" y="215"/>
                </a:cubicBezTo>
                <a:cubicBezTo>
                  <a:pt x="269" y="269"/>
                  <a:pt x="269" y="269"/>
                  <a:pt x="269" y="269"/>
                </a:cubicBezTo>
                <a:cubicBezTo>
                  <a:pt x="216" y="251"/>
                  <a:pt x="216" y="251"/>
                  <a:pt x="216" y="251"/>
                </a:cubicBezTo>
                <a:close/>
                <a:moveTo>
                  <a:pt x="71" y="107"/>
                </a:moveTo>
                <a:cubicBezTo>
                  <a:pt x="54" y="54"/>
                  <a:pt x="54" y="54"/>
                  <a:pt x="54" y="54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71" y="107"/>
                  <a:pt x="71" y="107"/>
                  <a:pt x="71" y="107"/>
                </a:cubicBezTo>
                <a:close/>
                <a:moveTo>
                  <a:pt x="54" y="269"/>
                </a:moveTo>
                <a:cubicBezTo>
                  <a:pt x="72" y="216"/>
                  <a:pt x="72" y="216"/>
                  <a:pt x="72" y="216"/>
                </a:cubicBezTo>
                <a:cubicBezTo>
                  <a:pt x="108" y="252"/>
                  <a:pt x="108" y="252"/>
                  <a:pt x="108" y="252"/>
                </a:cubicBezTo>
                <a:cubicBezTo>
                  <a:pt x="54" y="269"/>
                  <a:pt x="54" y="269"/>
                  <a:pt x="54" y="269"/>
                </a:cubicBezTo>
                <a:close/>
                <a:moveTo>
                  <a:pt x="252" y="107"/>
                </a:moveTo>
                <a:cubicBezTo>
                  <a:pt x="216" y="71"/>
                  <a:pt x="216" y="71"/>
                  <a:pt x="216" y="71"/>
                </a:cubicBezTo>
                <a:cubicBezTo>
                  <a:pt x="269" y="54"/>
                  <a:pt x="269" y="54"/>
                  <a:pt x="269" y="54"/>
                </a:cubicBezTo>
                <a:cubicBezTo>
                  <a:pt x="252" y="107"/>
                  <a:pt x="252" y="107"/>
                  <a:pt x="252" y="10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5" name="Google Shape;6325;p26"/>
          <p:cNvSpPr/>
          <p:nvPr/>
        </p:nvSpPr>
        <p:spPr>
          <a:xfrm>
            <a:off x="3452811" y="2471738"/>
            <a:ext cx="317500" cy="231775"/>
          </a:xfrm>
          <a:custGeom>
            <a:rect b="b" l="l" r="r" t="t"/>
            <a:pathLst>
              <a:path extrusionOk="0" h="146" w="200">
                <a:moveTo>
                  <a:pt x="187" y="80"/>
                </a:moveTo>
                <a:lnTo>
                  <a:pt x="187" y="133"/>
                </a:lnTo>
                <a:lnTo>
                  <a:pt x="107" y="133"/>
                </a:lnTo>
                <a:lnTo>
                  <a:pt x="107" y="80"/>
                </a:lnTo>
                <a:lnTo>
                  <a:pt x="187" y="80"/>
                </a:lnTo>
                <a:lnTo>
                  <a:pt x="187" y="80"/>
                </a:lnTo>
                <a:close/>
                <a:moveTo>
                  <a:pt x="107" y="19"/>
                </a:moveTo>
                <a:lnTo>
                  <a:pt x="187" y="19"/>
                </a:lnTo>
                <a:lnTo>
                  <a:pt x="187" y="66"/>
                </a:lnTo>
                <a:lnTo>
                  <a:pt x="107" y="66"/>
                </a:lnTo>
                <a:lnTo>
                  <a:pt x="107" y="19"/>
                </a:lnTo>
                <a:lnTo>
                  <a:pt x="107" y="19"/>
                </a:lnTo>
                <a:close/>
                <a:moveTo>
                  <a:pt x="93" y="80"/>
                </a:moveTo>
                <a:lnTo>
                  <a:pt x="93" y="133"/>
                </a:lnTo>
                <a:lnTo>
                  <a:pt x="13" y="133"/>
                </a:lnTo>
                <a:lnTo>
                  <a:pt x="13" y="80"/>
                </a:lnTo>
                <a:lnTo>
                  <a:pt x="93" y="80"/>
                </a:lnTo>
                <a:lnTo>
                  <a:pt x="93" y="80"/>
                </a:lnTo>
                <a:close/>
                <a:moveTo>
                  <a:pt x="13" y="19"/>
                </a:moveTo>
                <a:lnTo>
                  <a:pt x="93" y="19"/>
                </a:lnTo>
                <a:lnTo>
                  <a:pt x="93" y="66"/>
                </a:lnTo>
                <a:lnTo>
                  <a:pt x="13" y="66"/>
                </a:lnTo>
                <a:lnTo>
                  <a:pt x="13" y="19"/>
                </a:lnTo>
                <a:lnTo>
                  <a:pt x="13" y="19"/>
                </a:lnTo>
                <a:close/>
                <a:moveTo>
                  <a:pt x="0" y="0"/>
                </a:moveTo>
                <a:lnTo>
                  <a:pt x="0" y="146"/>
                </a:lnTo>
                <a:lnTo>
                  <a:pt x="200" y="146"/>
                </a:lnTo>
                <a:lnTo>
                  <a:pt x="200" y="80"/>
                </a:lnTo>
                <a:lnTo>
                  <a:pt x="200" y="66"/>
                </a:lnTo>
                <a:lnTo>
                  <a:pt x="20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6" name="Google Shape;6326;p26"/>
          <p:cNvSpPr/>
          <p:nvPr/>
        </p:nvSpPr>
        <p:spPr>
          <a:xfrm>
            <a:off x="5381623" y="3386138"/>
            <a:ext cx="211138" cy="249238"/>
          </a:xfrm>
          <a:custGeom>
            <a:rect b="b" l="l" r="r" t="t"/>
            <a:pathLst>
              <a:path extrusionOk="0" h="157" w="133">
                <a:moveTo>
                  <a:pt x="27" y="77"/>
                </a:moveTo>
                <a:lnTo>
                  <a:pt x="27" y="143"/>
                </a:lnTo>
                <a:lnTo>
                  <a:pt x="0" y="130"/>
                </a:lnTo>
                <a:lnTo>
                  <a:pt x="0" y="77"/>
                </a:lnTo>
                <a:lnTo>
                  <a:pt x="27" y="50"/>
                </a:lnTo>
                <a:lnTo>
                  <a:pt x="40" y="50"/>
                </a:lnTo>
                <a:lnTo>
                  <a:pt x="40" y="63"/>
                </a:lnTo>
                <a:lnTo>
                  <a:pt x="27" y="77"/>
                </a:lnTo>
                <a:lnTo>
                  <a:pt x="27" y="77"/>
                </a:lnTo>
                <a:close/>
                <a:moveTo>
                  <a:pt x="80" y="157"/>
                </a:moveTo>
                <a:lnTo>
                  <a:pt x="40" y="117"/>
                </a:lnTo>
                <a:lnTo>
                  <a:pt x="40" y="104"/>
                </a:lnTo>
                <a:lnTo>
                  <a:pt x="53" y="104"/>
                </a:lnTo>
                <a:lnTo>
                  <a:pt x="80" y="131"/>
                </a:lnTo>
                <a:lnTo>
                  <a:pt x="93" y="157"/>
                </a:lnTo>
                <a:lnTo>
                  <a:pt x="80" y="157"/>
                </a:lnTo>
                <a:lnTo>
                  <a:pt x="80" y="157"/>
                </a:lnTo>
                <a:close/>
                <a:moveTo>
                  <a:pt x="128" y="104"/>
                </a:moveTo>
                <a:lnTo>
                  <a:pt x="80" y="56"/>
                </a:lnTo>
                <a:lnTo>
                  <a:pt x="80" y="50"/>
                </a:lnTo>
                <a:lnTo>
                  <a:pt x="93" y="50"/>
                </a:lnTo>
                <a:lnTo>
                  <a:pt x="133" y="90"/>
                </a:lnTo>
                <a:lnTo>
                  <a:pt x="133" y="104"/>
                </a:lnTo>
                <a:lnTo>
                  <a:pt x="128" y="104"/>
                </a:lnTo>
                <a:lnTo>
                  <a:pt x="128" y="104"/>
                </a:lnTo>
                <a:close/>
                <a:moveTo>
                  <a:pt x="93" y="157"/>
                </a:moveTo>
                <a:lnTo>
                  <a:pt x="93" y="143"/>
                </a:lnTo>
                <a:lnTo>
                  <a:pt x="89" y="144"/>
                </a:lnTo>
                <a:lnTo>
                  <a:pt x="120" y="104"/>
                </a:lnTo>
                <a:lnTo>
                  <a:pt x="133" y="104"/>
                </a:lnTo>
                <a:lnTo>
                  <a:pt x="133" y="117"/>
                </a:lnTo>
                <a:lnTo>
                  <a:pt x="93" y="157"/>
                </a:lnTo>
                <a:lnTo>
                  <a:pt x="93" y="157"/>
                </a:lnTo>
                <a:close/>
                <a:moveTo>
                  <a:pt x="47" y="50"/>
                </a:moveTo>
                <a:lnTo>
                  <a:pt x="47" y="37"/>
                </a:lnTo>
                <a:lnTo>
                  <a:pt x="93" y="37"/>
                </a:lnTo>
                <a:lnTo>
                  <a:pt x="93" y="50"/>
                </a:lnTo>
                <a:lnTo>
                  <a:pt x="47" y="50"/>
                </a:lnTo>
                <a:lnTo>
                  <a:pt x="47" y="50"/>
                </a:lnTo>
                <a:close/>
                <a:moveTo>
                  <a:pt x="53" y="90"/>
                </a:moveTo>
                <a:lnTo>
                  <a:pt x="53" y="10"/>
                </a:lnTo>
                <a:lnTo>
                  <a:pt x="66" y="10"/>
                </a:lnTo>
                <a:lnTo>
                  <a:pt x="66" y="90"/>
                </a:lnTo>
                <a:lnTo>
                  <a:pt x="53" y="90"/>
                </a:lnTo>
                <a:lnTo>
                  <a:pt x="53" y="90"/>
                </a:lnTo>
                <a:close/>
                <a:moveTo>
                  <a:pt x="73" y="13"/>
                </a:moveTo>
                <a:lnTo>
                  <a:pt x="73" y="0"/>
                </a:lnTo>
                <a:lnTo>
                  <a:pt x="100" y="0"/>
                </a:lnTo>
                <a:lnTo>
                  <a:pt x="100" y="13"/>
                </a:lnTo>
                <a:lnTo>
                  <a:pt x="73" y="13"/>
                </a:lnTo>
                <a:lnTo>
                  <a:pt x="73" y="13"/>
                </a:lnTo>
                <a:close/>
                <a:moveTo>
                  <a:pt x="93" y="50"/>
                </a:moveTo>
                <a:lnTo>
                  <a:pt x="93" y="10"/>
                </a:lnTo>
                <a:lnTo>
                  <a:pt x="107" y="10"/>
                </a:lnTo>
                <a:lnTo>
                  <a:pt x="107" y="50"/>
                </a:lnTo>
                <a:lnTo>
                  <a:pt x="93" y="50"/>
                </a:lnTo>
                <a:lnTo>
                  <a:pt x="93" y="50"/>
                </a:lnTo>
                <a:close/>
                <a:moveTo>
                  <a:pt x="33" y="107"/>
                </a:moveTo>
                <a:lnTo>
                  <a:pt x="33" y="94"/>
                </a:lnTo>
                <a:lnTo>
                  <a:pt x="47" y="94"/>
                </a:lnTo>
                <a:lnTo>
                  <a:pt x="47" y="107"/>
                </a:lnTo>
                <a:lnTo>
                  <a:pt x="33" y="107"/>
                </a:lnTo>
                <a:lnTo>
                  <a:pt x="33" y="10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7" name="Google Shape;6327;p26"/>
          <p:cNvSpPr/>
          <p:nvPr/>
        </p:nvSpPr>
        <p:spPr>
          <a:xfrm>
            <a:off x="2971798" y="2449513"/>
            <a:ext cx="338138" cy="276225"/>
          </a:xfrm>
          <a:custGeom>
            <a:rect b="b" l="l" r="r" t="t"/>
            <a:pathLst>
              <a:path extrusionOk="0" h="349" w="430">
                <a:moveTo>
                  <a:pt x="349" y="80"/>
                </a:moveTo>
                <a:cubicBezTo>
                  <a:pt x="349" y="66"/>
                  <a:pt x="361" y="54"/>
                  <a:pt x="376" y="54"/>
                </a:cubicBezTo>
                <a:cubicBezTo>
                  <a:pt x="391" y="54"/>
                  <a:pt x="403" y="66"/>
                  <a:pt x="403" y="80"/>
                </a:cubicBezTo>
                <a:cubicBezTo>
                  <a:pt x="403" y="95"/>
                  <a:pt x="391" y="107"/>
                  <a:pt x="376" y="107"/>
                </a:cubicBezTo>
                <a:cubicBezTo>
                  <a:pt x="361" y="107"/>
                  <a:pt x="349" y="95"/>
                  <a:pt x="349" y="80"/>
                </a:cubicBezTo>
                <a:close/>
                <a:moveTo>
                  <a:pt x="401" y="27"/>
                </a:moveTo>
                <a:cubicBezTo>
                  <a:pt x="295" y="27"/>
                  <a:pt x="295" y="27"/>
                  <a:pt x="295" y="27"/>
                </a:cubicBezTo>
                <a:cubicBezTo>
                  <a:pt x="295" y="1"/>
                  <a:pt x="281" y="0"/>
                  <a:pt x="264" y="0"/>
                </a:cubicBezTo>
                <a:cubicBezTo>
                  <a:pt x="165" y="0"/>
                  <a:pt x="165" y="0"/>
                  <a:pt x="165" y="0"/>
                </a:cubicBezTo>
                <a:cubicBezTo>
                  <a:pt x="148" y="0"/>
                  <a:pt x="134" y="1"/>
                  <a:pt x="134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12" y="27"/>
                  <a:pt x="0" y="37"/>
                  <a:pt x="0" y="54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335"/>
                  <a:pt x="12" y="349"/>
                  <a:pt x="29" y="349"/>
                </a:cubicBezTo>
                <a:cubicBezTo>
                  <a:pt x="401" y="349"/>
                  <a:pt x="401" y="349"/>
                  <a:pt x="401" y="349"/>
                </a:cubicBezTo>
                <a:cubicBezTo>
                  <a:pt x="418" y="349"/>
                  <a:pt x="430" y="335"/>
                  <a:pt x="430" y="317"/>
                </a:cubicBezTo>
                <a:cubicBezTo>
                  <a:pt x="430" y="54"/>
                  <a:pt x="430" y="54"/>
                  <a:pt x="430" y="54"/>
                </a:cubicBezTo>
                <a:cubicBezTo>
                  <a:pt x="430" y="37"/>
                  <a:pt x="418" y="27"/>
                  <a:pt x="401" y="27"/>
                </a:cubicBezTo>
                <a:close/>
                <a:moveTo>
                  <a:pt x="218" y="107"/>
                </a:moveTo>
                <a:cubicBezTo>
                  <a:pt x="261" y="107"/>
                  <a:pt x="295" y="146"/>
                  <a:pt x="295" y="190"/>
                </a:cubicBezTo>
                <a:cubicBezTo>
                  <a:pt x="295" y="234"/>
                  <a:pt x="257" y="268"/>
                  <a:pt x="214" y="268"/>
                </a:cubicBezTo>
                <a:cubicBezTo>
                  <a:pt x="171" y="268"/>
                  <a:pt x="134" y="232"/>
                  <a:pt x="134" y="188"/>
                </a:cubicBezTo>
                <a:cubicBezTo>
                  <a:pt x="134" y="144"/>
                  <a:pt x="175" y="107"/>
                  <a:pt x="218" y="10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8" name="Google Shape;6328;p26"/>
          <p:cNvSpPr/>
          <p:nvPr/>
        </p:nvSpPr>
        <p:spPr>
          <a:xfrm>
            <a:off x="4387848" y="1919288"/>
            <a:ext cx="339725" cy="339725"/>
          </a:xfrm>
          <a:custGeom>
            <a:rect b="b" l="l" r="r" t="t"/>
            <a:pathLst>
              <a:path extrusionOk="0" h="430" w="430">
                <a:moveTo>
                  <a:pt x="161" y="235"/>
                </a:moveTo>
                <a:cubicBezTo>
                  <a:pt x="161" y="195"/>
                  <a:pt x="161" y="195"/>
                  <a:pt x="161" y="195"/>
                </a:cubicBezTo>
                <a:cubicBezTo>
                  <a:pt x="195" y="161"/>
                  <a:pt x="195" y="161"/>
                  <a:pt x="195" y="161"/>
                </a:cubicBezTo>
                <a:cubicBezTo>
                  <a:pt x="235" y="161"/>
                  <a:pt x="235" y="161"/>
                  <a:pt x="235" y="161"/>
                </a:cubicBezTo>
                <a:cubicBezTo>
                  <a:pt x="268" y="195"/>
                  <a:pt x="268" y="195"/>
                  <a:pt x="268" y="195"/>
                </a:cubicBezTo>
                <a:cubicBezTo>
                  <a:pt x="268" y="235"/>
                  <a:pt x="268" y="235"/>
                  <a:pt x="268" y="235"/>
                </a:cubicBezTo>
                <a:cubicBezTo>
                  <a:pt x="235" y="269"/>
                  <a:pt x="235" y="269"/>
                  <a:pt x="235" y="269"/>
                </a:cubicBezTo>
                <a:cubicBezTo>
                  <a:pt x="195" y="269"/>
                  <a:pt x="195" y="269"/>
                  <a:pt x="195" y="269"/>
                </a:cubicBezTo>
                <a:cubicBezTo>
                  <a:pt x="161" y="235"/>
                  <a:pt x="161" y="235"/>
                  <a:pt x="161" y="235"/>
                </a:cubicBezTo>
                <a:close/>
                <a:moveTo>
                  <a:pt x="57" y="242"/>
                </a:moveTo>
                <a:cubicBezTo>
                  <a:pt x="62" y="263"/>
                  <a:pt x="74" y="285"/>
                  <a:pt x="89" y="304"/>
                </a:cubicBezTo>
                <a:cubicBezTo>
                  <a:pt x="85" y="308"/>
                  <a:pt x="85" y="308"/>
                  <a:pt x="85" y="30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85" y="381"/>
                  <a:pt x="85" y="381"/>
                  <a:pt x="85" y="381"/>
                </a:cubicBezTo>
                <a:cubicBezTo>
                  <a:pt x="122" y="345"/>
                  <a:pt x="122" y="345"/>
                  <a:pt x="122" y="345"/>
                </a:cubicBezTo>
                <a:cubicBezTo>
                  <a:pt x="126" y="341"/>
                  <a:pt x="126" y="341"/>
                  <a:pt x="126" y="341"/>
                </a:cubicBezTo>
                <a:cubicBezTo>
                  <a:pt x="145" y="356"/>
                  <a:pt x="166" y="368"/>
                  <a:pt x="188" y="373"/>
                </a:cubicBezTo>
                <a:cubicBezTo>
                  <a:pt x="188" y="376"/>
                  <a:pt x="188" y="376"/>
                  <a:pt x="188" y="376"/>
                </a:cubicBezTo>
                <a:cubicBezTo>
                  <a:pt x="188" y="430"/>
                  <a:pt x="188" y="430"/>
                  <a:pt x="188" y="430"/>
                </a:cubicBezTo>
                <a:cubicBezTo>
                  <a:pt x="242" y="430"/>
                  <a:pt x="242" y="430"/>
                  <a:pt x="242" y="430"/>
                </a:cubicBezTo>
                <a:cubicBezTo>
                  <a:pt x="242" y="376"/>
                  <a:pt x="242" y="376"/>
                  <a:pt x="242" y="376"/>
                </a:cubicBezTo>
                <a:cubicBezTo>
                  <a:pt x="242" y="373"/>
                  <a:pt x="242" y="373"/>
                  <a:pt x="242" y="373"/>
                </a:cubicBezTo>
                <a:cubicBezTo>
                  <a:pt x="263" y="368"/>
                  <a:pt x="284" y="356"/>
                  <a:pt x="304" y="341"/>
                </a:cubicBezTo>
                <a:cubicBezTo>
                  <a:pt x="326" y="363"/>
                  <a:pt x="326" y="363"/>
                  <a:pt x="326" y="363"/>
                </a:cubicBezTo>
                <a:cubicBezTo>
                  <a:pt x="344" y="381"/>
                  <a:pt x="344" y="381"/>
                  <a:pt x="344" y="381"/>
                </a:cubicBezTo>
                <a:cubicBezTo>
                  <a:pt x="381" y="345"/>
                  <a:pt x="381" y="345"/>
                  <a:pt x="381" y="345"/>
                </a:cubicBezTo>
                <a:cubicBezTo>
                  <a:pt x="362" y="326"/>
                  <a:pt x="362" y="326"/>
                  <a:pt x="362" y="326"/>
                </a:cubicBezTo>
                <a:cubicBezTo>
                  <a:pt x="341" y="304"/>
                  <a:pt x="341" y="304"/>
                  <a:pt x="341" y="304"/>
                </a:cubicBezTo>
                <a:cubicBezTo>
                  <a:pt x="356" y="285"/>
                  <a:pt x="367" y="263"/>
                  <a:pt x="372" y="242"/>
                </a:cubicBezTo>
                <a:cubicBezTo>
                  <a:pt x="403" y="242"/>
                  <a:pt x="403" y="242"/>
                  <a:pt x="403" y="242"/>
                </a:cubicBezTo>
                <a:cubicBezTo>
                  <a:pt x="430" y="242"/>
                  <a:pt x="430" y="242"/>
                  <a:pt x="430" y="242"/>
                </a:cubicBezTo>
                <a:cubicBezTo>
                  <a:pt x="430" y="188"/>
                  <a:pt x="430" y="188"/>
                  <a:pt x="430" y="188"/>
                </a:cubicBezTo>
                <a:cubicBezTo>
                  <a:pt x="403" y="188"/>
                  <a:pt x="403" y="188"/>
                  <a:pt x="403" y="188"/>
                </a:cubicBezTo>
                <a:cubicBezTo>
                  <a:pt x="372" y="188"/>
                  <a:pt x="372" y="188"/>
                  <a:pt x="372" y="188"/>
                </a:cubicBezTo>
                <a:cubicBezTo>
                  <a:pt x="367" y="167"/>
                  <a:pt x="356" y="146"/>
                  <a:pt x="340" y="126"/>
                </a:cubicBezTo>
                <a:cubicBezTo>
                  <a:pt x="344" y="123"/>
                  <a:pt x="344" y="123"/>
                  <a:pt x="344" y="123"/>
                </a:cubicBezTo>
                <a:cubicBezTo>
                  <a:pt x="381" y="86"/>
                  <a:pt x="381" y="86"/>
                  <a:pt x="381" y="86"/>
                </a:cubicBezTo>
                <a:cubicBezTo>
                  <a:pt x="344" y="49"/>
                  <a:pt x="344" y="49"/>
                  <a:pt x="344" y="49"/>
                </a:cubicBezTo>
                <a:cubicBezTo>
                  <a:pt x="307" y="86"/>
                  <a:pt x="307" y="86"/>
                  <a:pt x="307" y="86"/>
                </a:cubicBezTo>
                <a:cubicBezTo>
                  <a:pt x="303" y="89"/>
                  <a:pt x="303" y="89"/>
                  <a:pt x="303" y="89"/>
                </a:cubicBezTo>
                <a:cubicBezTo>
                  <a:pt x="284" y="74"/>
                  <a:pt x="263" y="63"/>
                  <a:pt x="242" y="58"/>
                </a:cubicBezTo>
                <a:cubicBezTo>
                  <a:pt x="242" y="54"/>
                  <a:pt x="242" y="54"/>
                  <a:pt x="242" y="54"/>
                </a:cubicBezTo>
                <a:cubicBezTo>
                  <a:pt x="242" y="0"/>
                  <a:pt x="242" y="0"/>
                  <a:pt x="242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54"/>
                  <a:pt x="188" y="54"/>
                  <a:pt x="188" y="54"/>
                </a:cubicBezTo>
                <a:cubicBezTo>
                  <a:pt x="188" y="58"/>
                  <a:pt x="188" y="58"/>
                  <a:pt x="188" y="58"/>
                </a:cubicBezTo>
                <a:cubicBezTo>
                  <a:pt x="166" y="63"/>
                  <a:pt x="145" y="74"/>
                  <a:pt x="126" y="89"/>
                </a:cubicBezTo>
                <a:cubicBezTo>
                  <a:pt x="85" y="49"/>
                  <a:pt x="85" y="49"/>
                  <a:pt x="85" y="49"/>
                </a:cubicBezTo>
                <a:cubicBezTo>
                  <a:pt x="48" y="86"/>
                  <a:pt x="48" y="86"/>
                  <a:pt x="48" y="86"/>
                </a:cubicBezTo>
                <a:cubicBezTo>
                  <a:pt x="89" y="126"/>
                  <a:pt x="89" y="126"/>
                  <a:pt x="89" y="126"/>
                </a:cubicBezTo>
                <a:cubicBezTo>
                  <a:pt x="74" y="146"/>
                  <a:pt x="62" y="167"/>
                  <a:pt x="57" y="188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242"/>
                  <a:pt x="0" y="242"/>
                  <a:pt x="0" y="242"/>
                </a:cubicBezTo>
                <a:cubicBezTo>
                  <a:pt x="57" y="242"/>
                  <a:pt x="57" y="242"/>
                  <a:pt x="57" y="2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9" name="Google Shape;6329;p26"/>
          <p:cNvSpPr/>
          <p:nvPr/>
        </p:nvSpPr>
        <p:spPr>
          <a:xfrm>
            <a:off x="3919536" y="4754563"/>
            <a:ext cx="307975" cy="307975"/>
          </a:xfrm>
          <a:custGeom>
            <a:rect b="b" l="l" r="r" t="t"/>
            <a:pathLst>
              <a:path extrusionOk="0" h="390" w="390">
                <a:moveTo>
                  <a:pt x="356" y="169"/>
                </a:moveTo>
                <a:cubicBezTo>
                  <a:pt x="203" y="321"/>
                  <a:pt x="203" y="321"/>
                  <a:pt x="203" y="321"/>
                </a:cubicBezTo>
                <a:cubicBezTo>
                  <a:pt x="69" y="187"/>
                  <a:pt x="69" y="187"/>
                  <a:pt x="69" y="187"/>
                </a:cubicBezTo>
                <a:cubicBezTo>
                  <a:pt x="221" y="35"/>
                  <a:pt x="221" y="35"/>
                  <a:pt x="221" y="35"/>
                </a:cubicBezTo>
                <a:cubicBezTo>
                  <a:pt x="256" y="0"/>
                  <a:pt x="314" y="2"/>
                  <a:pt x="351" y="39"/>
                </a:cubicBezTo>
                <a:cubicBezTo>
                  <a:pt x="388" y="76"/>
                  <a:pt x="390" y="134"/>
                  <a:pt x="356" y="169"/>
                </a:cubicBezTo>
                <a:close/>
                <a:moveTo>
                  <a:pt x="74" y="364"/>
                </a:moveTo>
                <a:cubicBezTo>
                  <a:pt x="57" y="384"/>
                  <a:pt x="30" y="390"/>
                  <a:pt x="15" y="375"/>
                </a:cubicBezTo>
                <a:cubicBezTo>
                  <a:pt x="0" y="360"/>
                  <a:pt x="6" y="333"/>
                  <a:pt x="26" y="316"/>
                </a:cubicBezTo>
                <a:cubicBezTo>
                  <a:pt x="90" y="261"/>
                  <a:pt x="90" y="261"/>
                  <a:pt x="90" y="261"/>
                </a:cubicBezTo>
                <a:cubicBezTo>
                  <a:pt x="129" y="300"/>
                  <a:pt x="129" y="300"/>
                  <a:pt x="129" y="300"/>
                </a:cubicBezTo>
                <a:cubicBezTo>
                  <a:pt x="74" y="364"/>
                  <a:pt x="74" y="364"/>
                  <a:pt x="74" y="36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0" name="Google Shape;6330;p26"/>
          <p:cNvSpPr/>
          <p:nvPr/>
        </p:nvSpPr>
        <p:spPr>
          <a:xfrm>
            <a:off x="2044698" y="1042988"/>
            <a:ext cx="296863" cy="296863"/>
          </a:xfrm>
          <a:custGeom>
            <a:rect b="b" l="l" r="r" t="t"/>
            <a:pathLst>
              <a:path extrusionOk="0" h="187" w="187">
                <a:moveTo>
                  <a:pt x="173" y="187"/>
                </a:moveTo>
                <a:lnTo>
                  <a:pt x="14" y="187"/>
                </a:lnTo>
                <a:lnTo>
                  <a:pt x="0" y="173"/>
                </a:lnTo>
                <a:lnTo>
                  <a:pt x="0" y="40"/>
                </a:lnTo>
                <a:lnTo>
                  <a:pt x="0" y="26"/>
                </a:lnTo>
                <a:lnTo>
                  <a:pt x="0" y="13"/>
                </a:lnTo>
                <a:lnTo>
                  <a:pt x="14" y="0"/>
                </a:lnTo>
                <a:lnTo>
                  <a:pt x="173" y="0"/>
                </a:lnTo>
                <a:lnTo>
                  <a:pt x="187" y="13"/>
                </a:lnTo>
                <a:lnTo>
                  <a:pt x="187" y="26"/>
                </a:lnTo>
                <a:lnTo>
                  <a:pt x="187" y="40"/>
                </a:lnTo>
                <a:lnTo>
                  <a:pt x="187" y="173"/>
                </a:lnTo>
                <a:lnTo>
                  <a:pt x="173" y="187"/>
                </a:lnTo>
                <a:lnTo>
                  <a:pt x="173" y="187"/>
                </a:lnTo>
                <a:close/>
                <a:moveTo>
                  <a:pt x="173" y="13"/>
                </a:moveTo>
                <a:lnTo>
                  <a:pt x="14" y="13"/>
                </a:lnTo>
                <a:lnTo>
                  <a:pt x="14" y="26"/>
                </a:lnTo>
                <a:lnTo>
                  <a:pt x="173" y="26"/>
                </a:lnTo>
                <a:lnTo>
                  <a:pt x="173" y="13"/>
                </a:lnTo>
                <a:lnTo>
                  <a:pt x="173" y="13"/>
                </a:lnTo>
                <a:close/>
                <a:moveTo>
                  <a:pt x="173" y="40"/>
                </a:moveTo>
                <a:lnTo>
                  <a:pt x="14" y="40"/>
                </a:lnTo>
                <a:lnTo>
                  <a:pt x="14" y="173"/>
                </a:lnTo>
                <a:lnTo>
                  <a:pt x="173" y="173"/>
                </a:lnTo>
                <a:lnTo>
                  <a:pt x="173" y="40"/>
                </a:lnTo>
                <a:lnTo>
                  <a:pt x="173" y="40"/>
                </a:lnTo>
                <a:close/>
                <a:moveTo>
                  <a:pt x="40" y="120"/>
                </a:moveTo>
                <a:lnTo>
                  <a:pt x="40" y="93"/>
                </a:lnTo>
                <a:lnTo>
                  <a:pt x="147" y="93"/>
                </a:lnTo>
                <a:lnTo>
                  <a:pt x="147" y="120"/>
                </a:lnTo>
                <a:lnTo>
                  <a:pt x="40" y="120"/>
                </a:lnTo>
                <a:lnTo>
                  <a:pt x="40" y="120"/>
                </a:lnTo>
                <a:close/>
                <a:moveTo>
                  <a:pt x="80" y="160"/>
                </a:moveTo>
                <a:lnTo>
                  <a:pt x="80" y="53"/>
                </a:lnTo>
                <a:lnTo>
                  <a:pt x="107" y="53"/>
                </a:lnTo>
                <a:lnTo>
                  <a:pt x="107" y="160"/>
                </a:lnTo>
                <a:lnTo>
                  <a:pt x="80" y="160"/>
                </a:lnTo>
                <a:lnTo>
                  <a:pt x="80" y="16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1" name="Google Shape;6331;p26"/>
          <p:cNvSpPr/>
          <p:nvPr/>
        </p:nvSpPr>
        <p:spPr>
          <a:xfrm>
            <a:off x="1995486" y="1952625"/>
            <a:ext cx="395288" cy="274638"/>
          </a:xfrm>
          <a:custGeom>
            <a:rect b="b" l="l" r="r" t="t"/>
            <a:pathLst>
              <a:path extrusionOk="0" h="349" w="500">
                <a:moveTo>
                  <a:pt x="234" y="333"/>
                </a:moveTo>
                <a:cubicBezTo>
                  <a:pt x="250" y="349"/>
                  <a:pt x="250" y="349"/>
                  <a:pt x="250" y="349"/>
                </a:cubicBezTo>
                <a:cubicBezTo>
                  <a:pt x="266" y="333"/>
                  <a:pt x="266" y="333"/>
                  <a:pt x="266" y="333"/>
                </a:cubicBezTo>
                <a:cubicBezTo>
                  <a:pt x="293" y="306"/>
                  <a:pt x="337" y="268"/>
                  <a:pt x="395" y="230"/>
                </a:cubicBezTo>
                <a:cubicBezTo>
                  <a:pt x="500" y="162"/>
                  <a:pt x="484" y="0"/>
                  <a:pt x="363" y="0"/>
                </a:cubicBezTo>
                <a:cubicBezTo>
                  <a:pt x="299" y="0"/>
                  <a:pt x="266" y="33"/>
                  <a:pt x="250" y="58"/>
                </a:cubicBezTo>
                <a:cubicBezTo>
                  <a:pt x="234" y="33"/>
                  <a:pt x="201" y="0"/>
                  <a:pt x="137" y="0"/>
                </a:cubicBezTo>
                <a:cubicBezTo>
                  <a:pt x="16" y="0"/>
                  <a:pt x="0" y="162"/>
                  <a:pt x="105" y="230"/>
                </a:cubicBezTo>
                <a:cubicBezTo>
                  <a:pt x="163" y="268"/>
                  <a:pt x="207" y="306"/>
                  <a:pt x="234" y="3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2" name="Google Shape;6332;p26"/>
          <p:cNvSpPr/>
          <p:nvPr/>
        </p:nvSpPr>
        <p:spPr>
          <a:xfrm>
            <a:off x="2024061" y="2438400"/>
            <a:ext cx="338138" cy="298450"/>
          </a:xfrm>
          <a:custGeom>
            <a:rect b="b" l="l" r="r" t="t"/>
            <a:pathLst>
              <a:path extrusionOk="0" h="188" w="213">
                <a:moveTo>
                  <a:pt x="173" y="0"/>
                </a:moveTo>
                <a:lnTo>
                  <a:pt x="173" y="27"/>
                </a:lnTo>
                <a:lnTo>
                  <a:pt x="186" y="27"/>
                </a:lnTo>
                <a:lnTo>
                  <a:pt x="186" y="41"/>
                </a:lnTo>
                <a:lnTo>
                  <a:pt x="213" y="41"/>
                </a:lnTo>
                <a:lnTo>
                  <a:pt x="213" y="14"/>
                </a:lnTo>
                <a:lnTo>
                  <a:pt x="200" y="14"/>
                </a:lnTo>
                <a:lnTo>
                  <a:pt x="200" y="0"/>
                </a:lnTo>
                <a:lnTo>
                  <a:pt x="173" y="0"/>
                </a:lnTo>
                <a:lnTo>
                  <a:pt x="173" y="0"/>
                </a:lnTo>
                <a:close/>
                <a:moveTo>
                  <a:pt x="186" y="54"/>
                </a:moveTo>
                <a:lnTo>
                  <a:pt x="186" y="41"/>
                </a:lnTo>
                <a:lnTo>
                  <a:pt x="173" y="41"/>
                </a:lnTo>
                <a:lnTo>
                  <a:pt x="173" y="27"/>
                </a:lnTo>
                <a:lnTo>
                  <a:pt x="146" y="27"/>
                </a:lnTo>
                <a:lnTo>
                  <a:pt x="146" y="41"/>
                </a:lnTo>
                <a:lnTo>
                  <a:pt x="133" y="41"/>
                </a:lnTo>
                <a:lnTo>
                  <a:pt x="133" y="54"/>
                </a:lnTo>
                <a:lnTo>
                  <a:pt x="120" y="54"/>
                </a:lnTo>
                <a:lnTo>
                  <a:pt x="120" y="67"/>
                </a:lnTo>
                <a:lnTo>
                  <a:pt x="106" y="67"/>
                </a:lnTo>
                <a:lnTo>
                  <a:pt x="106" y="81"/>
                </a:lnTo>
                <a:lnTo>
                  <a:pt x="93" y="81"/>
                </a:lnTo>
                <a:lnTo>
                  <a:pt x="93" y="107"/>
                </a:lnTo>
                <a:lnTo>
                  <a:pt x="106" y="107"/>
                </a:lnTo>
                <a:lnTo>
                  <a:pt x="106" y="121"/>
                </a:lnTo>
                <a:lnTo>
                  <a:pt x="133" y="121"/>
                </a:lnTo>
                <a:lnTo>
                  <a:pt x="133" y="107"/>
                </a:lnTo>
                <a:lnTo>
                  <a:pt x="146" y="107"/>
                </a:lnTo>
                <a:lnTo>
                  <a:pt x="146" y="94"/>
                </a:lnTo>
                <a:lnTo>
                  <a:pt x="160" y="94"/>
                </a:lnTo>
                <a:lnTo>
                  <a:pt x="160" y="81"/>
                </a:lnTo>
                <a:lnTo>
                  <a:pt x="173" y="81"/>
                </a:lnTo>
                <a:lnTo>
                  <a:pt x="173" y="67"/>
                </a:lnTo>
                <a:lnTo>
                  <a:pt x="186" y="67"/>
                </a:lnTo>
                <a:lnTo>
                  <a:pt x="186" y="54"/>
                </a:lnTo>
                <a:lnTo>
                  <a:pt x="186" y="54"/>
                </a:lnTo>
                <a:close/>
                <a:moveTo>
                  <a:pt x="80" y="147"/>
                </a:moveTo>
                <a:lnTo>
                  <a:pt x="80" y="134"/>
                </a:lnTo>
                <a:lnTo>
                  <a:pt x="66" y="134"/>
                </a:lnTo>
                <a:lnTo>
                  <a:pt x="66" y="147"/>
                </a:lnTo>
                <a:lnTo>
                  <a:pt x="80" y="147"/>
                </a:lnTo>
                <a:lnTo>
                  <a:pt x="80" y="147"/>
                </a:lnTo>
                <a:close/>
                <a:moveTo>
                  <a:pt x="160" y="107"/>
                </a:moveTo>
                <a:lnTo>
                  <a:pt x="146" y="107"/>
                </a:lnTo>
                <a:lnTo>
                  <a:pt x="146" y="121"/>
                </a:lnTo>
                <a:lnTo>
                  <a:pt x="133" y="121"/>
                </a:lnTo>
                <a:lnTo>
                  <a:pt x="133" y="161"/>
                </a:lnTo>
                <a:lnTo>
                  <a:pt x="27" y="161"/>
                </a:lnTo>
                <a:lnTo>
                  <a:pt x="27" y="27"/>
                </a:lnTo>
                <a:lnTo>
                  <a:pt x="133" y="27"/>
                </a:lnTo>
                <a:lnTo>
                  <a:pt x="133" y="14"/>
                </a:lnTo>
                <a:lnTo>
                  <a:pt x="146" y="14"/>
                </a:lnTo>
                <a:lnTo>
                  <a:pt x="146" y="0"/>
                </a:lnTo>
                <a:lnTo>
                  <a:pt x="133" y="0"/>
                </a:lnTo>
                <a:lnTo>
                  <a:pt x="106" y="0"/>
                </a:lnTo>
                <a:lnTo>
                  <a:pt x="13" y="0"/>
                </a:lnTo>
                <a:lnTo>
                  <a:pt x="13" y="14"/>
                </a:lnTo>
                <a:lnTo>
                  <a:pt x="0" y="14"/>
                </a:lnTo>
                <a:lnTo>
                  <a:pt x="0" y="174"/>
                </a:lnTo>
                <a:lnTo>
                  <a:pt x="13" y="174"/>
                </a:lnTo>
                <a:lnTo>
                  <a:pt x="13" y="188"/>
                </a:lnTo>
                <a:lnTo>
                  <a:pt x="146" y="188"/>
                </a:lnTo>
                <a:lnTo>
                  <a:pt x="146" y="174"/>
                </a:lnTo>
                <a:lnTo>
                  <a:pt x="160" y="174"/>
                </a:lnTo>
                <a:lnTo>
                  <a:pt x="160" y="121"/>
                </a:lnTo>
                <a:lnTo>
                  <a:pt x="160" y="107"/>
                </a:lnTo>
                <a:lnTo>
                  <a:pt x="160" y="107"/>
                </a:lnTo>
                <a:close/>
                <a:moveTo>
                  <a:pt x="106" y="134"/>
                </a:moveTo>
                <a:lnTo>
                  <a:pt x="106" y="121"/>
                </a:lnTo>
                <a:lnTo>
                  <a:pt x="93" y="121"/>
                </a:lnTo>
                <a:lnTo>
                  <a:pt x="93" y="107"/>
                </a:lnTo>
                <a:lnTo>
                  <a:pt x="80" y="107"/>
                </a:lnTo>
                <a:lnTo>
                  <a:pt x="80" y="134"/>
                </a:lnTo>
                <a:lnTo>
                  <a:pt x="93" y="134"/>
                </a:lnTo>
                <a:lnTo>
                  <a:pt x="106" y="134"/>
                </a:lnTo>
                <a:lnTo>
                  <a:pt x="106" y="1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3" name="Google Shape;6333;p26"/>
          <p:cNvSpPr/>
          <p:nvPr/>
        </p:nvSpPr>
        <p:spPr>
          <a:xfrm>
            <a:off x="1597023" y="3841750"/>
            <a:ext cx="233363" cy="338138"/>
          </a:xfrm>
          <a:custGeom>
            <a:rect b="b" l="l" r="r" t="t"/>
            <a:pathLst>
              <a:path extrusionOk="0" h="429" w="296">
                <a:moveTo>
                  <a:pt x="148" y="429"/>
                </a:moveTo>
                <a:cubicBezTo>
                  <a:pt x="148" y="429"/>
                  <a:pt x="0" y="217"/>
                  <a:pt x="0" y="139"/>
                </a:cubicBezTo>
                <a:cubicBezTo>
                  <a:pt x="0" y="62"/>
                  <a:pt x="66" y="0"/>
                  <a:pt x="148" y="0"/>
                </a:cubicBezTo>
                <a:cubicBezTo>
                  <a:pt x="229" y="0"/>
                  <a:pt x="296" y="62"/>
                  <a:pt x="296" y="139"/>
                </a:cubicBezTo>
                <a:cubicBezTo>
                  <a:pt x="296" y="217"/>
                  <a:pt x="148" y="429"/>
                  <a:pt x="148" y="429"/>
                </a:cubicBezTo>
                <a:close/>
                <a:moveTo>
                  <a:pt x="148" y="53"/>
                </a:moveTo>
                <a:cubicBezTo>
                  <a:pt x="99" y="53"/>
                  <a:pt x="54" y="95"/>
                  <a:pt x="54" y="143"/>
                </a:cubicBezTo>
                <a:cubicBezTo>
                  <a:pt x="54" y="190"/>
                  <a:pt x="98" y="241"/>
                  <a:pt x="147" y="241"/>
                </a:cubicBezTo>
                <a:cubicBezTo>
                  <a:pt x="196" y="241"/>
                  <a:pt x="241" y="191"/>
                  <a:pt x="241" y="143"/>
                </a:cubicBezTo>
                <a:cubicBezTo>
                  <a:pt x="241" y="96"/>
                  <a:pt x="197" y="53"/>
                  <a:pt x="148" y="53"/>
                </a:cubicBezTo>
                <a:close/>
                <a:moveTo>
                  <a:pt x="107" y="161"/>
                </a:moveTo>
                <a:cubicBezTo>
                  <a:pt x="107" y="134"/>
                  <a:pt x="107" y="134"/>
                  <a:pt x="107" y="134"/>
                </a:cubicBezTo>
                <a:cubicBezTo>
                  <a:pt x="188" y="134"/>
                  <a:pt x="188" y="134"/>
                  <a:pt x="188" y="134"/>
                </a:cubicBezTo>
                <a:cubicBezTo>
                  <a:pt x="188" y="161"/>
                  <a:pt x="188" y="161"/>
                  <a:pt x="188" y="161"/>
                </a:cubicBezTo>
                <a:cubicBezTo>
                  <a:pt x="107" y="161"/>
                  <a:pt x="107" y="161"/>
                  <a:pt x="107" y="1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4" name="Google Shape;6334;p26"/>
          <p:cNvSpPr/>
          <p:nvPr/>
        </p:nvSpPr>
        <p:spPr>
          <a:xfrm>
            <a:off x="3024186" y="558800"/>
            <a:ext cx="231775" cy="338138"/>
          </a:xfrm>
          <a:custGeom>
            <a:rect b="b" l="l" r="r" t="t"/>
            <a:pathLst>
              <a:path extrusionOk="0" h="430" w="295">
                <a:moveTo>
                  <a:pt x="148" y="430"/>
                </a:moveTo>
                <a:cubicBezTo>
                  <a:pt x="148" y="430"/>
                  <a:pt x="0" y="217"/>
                  <a:pt x="0" y="140"/>
                </a:cubicBezTo>
                <a:cubicBezTo>
                  <a:pt x="0" y="62"/>
                  <a:pt x="66" y="0"/>
                  <a:pt x="148" y="0"/>
                </a:cubicBezTo>
                <a:cubicBezTo>
                  <a:pt x="229" y="0"/>
                  <a:pt x="295" y="62"/>
                  <a:pt x="295" y="140"/>
                </a:cubicBezTo>
                <a:cubicBezTo>
                  <a:pt x="295" y="217"/>
                  <a:pt x="148" y="430"/>
                  <a:pt x="148" y="430"/>
                </a:cubicBezTo>
                <a:close/>
                <a:moveTo>
                  <a:pt x="148" y="54"/>
                </a:moveTo>
                <a:cubicBezTo>
                  <a:pt x="99" y="54"/>
                  <a:pt x="54" y="95"/>
                  <a:pt x="54" y="143"/>
                </a:cubicBezTo>
                <a:cubicBezTo>
                  <a:pt x="54" y="190"/>
                  <a:pt x="98" y="241"/>
                  <a:pt x="147" y="241"/>
                </a:cubicBezTo>
                <a:cubicBezTo>
                  <a:pt x="196" y="241"/>
                  <a:pt x="241" y="191"/>
                  <a:pt x="241" y="143"/>
                </a:cubicBezTo>
                <a:cubicBezTo>
                  <a:pt x="241" y="96"/>
                  <a:pt x="197" y="54"/>
                  <a:pt x="148" y="54"/>
                </a:cubicBezTo>
                <a:close/>
                <a:moveTo>
                  <a:pt x="134" y="161"/>
                </a:moveTo>
                <a:cubicBezTo>
                  <a:pt x="134" y="134"/>
                  <a:pt x="134" y="134"/>
                  <a:pt x="134" y="134"/>
                </a:cubicBezTo>
                <a:cubicBezTo>
                  <a:pt x="161" y="134"/>
                  <a:pt x="161" y="134"/>
                  <a:pt x="161" y="134"/>
                </a:cubicBezTo>
                <a:cubicBezTo>
                  <a:pt x="161" y="161"/>
                  <a:pt x="161" y="161"/>
                  <a:pt x="161" y="161"/>
                </a:cubicBezTo>
                <a:cubicBezTo>
                  <a:pt x="134" y="161"/>
                  <a:pt x="134" y="161"/>
                  <a:pt x="134" y="1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5" name="Google Shape;6335;p26"/>
          <p:cNvSpPr/>
          <p:nvPr/>
        </p:nvSpPr>
        <p:spPr>
          <a:xfrm>
            <a:off x="3441698" y="3841750"/>
            <a:ext cx="338138" cy="338138"/>
          </a:xfrm>
          <a:custGeom>
            <a:rect b="b" l="l" r="r" t="t"/>
            <a:pathLst>
              <a:path extrusionOk="0" h="213" w="213">
                <a:moveTo>
                  <a:pt x="27" y="120"/>
                </a:moveTo>
                <a:lnTo>
                  <a:pt x="13" y="120"/>
                </a:lnTo>
                <a:lnTo>
                  <a:pt x="13" y="133"/>
                </a:lnTo>
                <a:lnTo>
                  <a:pt x="27" y="133"/>
                </a:lnTo>
                <a:lnTo>
                  <a:pt x="27" y="120"/>
                </a:lnTo>
                <a:lnTo>
                  <a:pt x="27" y="120"/>
                </a:lnTo>
                <a:close/>
                <a:moveTo>
                  <a:pt x="40" y="133"/>
                </a:moveTo>
                <a:lnTo>
                  <a:pt x="27" y="133"/>
                </a:lnTo>
                <a:lnTo>
                  <a:pt x="27" y="160"/>
                </a:lnTo>
                <a:lnTo>
                  <a:pt x="40" y="160"/>
                </a:lnTo>
                <a:lnTo>
                  <a:pt x="40" y="133"/>
                </a:lnTo>
                <a:lnTo>
                  <a:pt x="40" y="133"/>
                </a:lnTo>
                <a:close/>
                <a:moveTo>
                  <a:pt x="54" y="160"/>
                </a:moveTo>
                <a:lnTo>
                  <a:pt x="40" y="160"/>
                </a:lnTo>
                <a:lnTo>
                  <a:pt x="40" y="173"/>
                </a:lnTo>
                <a:lnTo>
                  <a:pt x="54" y="173"/>
                </a:lnTo>
                <a:lnTo>
                  <a:pt x="54" y="160"/>
                </a:lnTo>
                <a:lnTo>
                  <a:pt x="54" y="160"/>
                </a:lnTo>
                <a:close/>
                <a:moveTo>
                  <a:pt x="67" y="173"/>
                </a:moveTo>
                <a:lnTo>
                  <a:pt x="54" y="173"/>
                </a:lnTo>
                <a:lnTo>
                  <a:pt x="54" y="187"/>
                </a:lnTo>
                <a:lnTo>
                  <a:pt x="67" y="187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80" y="187"/>
                </a:moveTo>
                <a:lnTo>
                  <a:pt x="67" y="187"/>
                </a:lnTo>
                <a:lnTo>
                  <a:pt x="67" y="200"/>
                </a:lnTo>
                <a:lnTo>
                  <a:pt x="80" y="200"/>
                </a:lnTo>
                <a:lnTo>
                  <a:pt x="80" y="187"/>
                </a:lnTo>
                <a:lnTo>
                  <a:pt x="80" y="187"/>
                </a:lnTo>
                <a:close/>
                <a:moveTo>
                  <a:pt x="187" y="200"/>
                </a:moveTo>
                <a:lnTo>
                  <a:pt x="80" y="200"/>
                </a:lnTo>
                <a:lnTo>
                  <a:pt x="80" y="213"/>
                </a:lnTo>
                <a:lnTo>
                  <a:pt x="187" y="213"/>
                </a:lnTo>
                <a:lnTo>
                  <a:pt x="187" y="200"/>
                </a:lnTo>
                <a:lnTo>
                  <a:pt x="187" y="200"/>
                </a:lnTo>
                <a:close/>
                <a:moveTo>
                  <a:pt x="187" y="173"/>
                </a:moveTo>
                <a:lnTo>
                  <a:pt x="187" y="200"/>
                </a:lnTo>
                <a:lnTo>
                  <a:pt x="200" y="200"/>
                </a:lnTo>
                <a:lnTo>
                  <a:pt x="200" y="173"/>
                </a:lnTo>
                <a:lnTo>
                  <a:pt x="187" y="173"/>
                </a:lnTo>
                <a:lnTo>
                  <a:pt x="187" y="173"/>
                </a:lnTo>
                <a:close/>
                <a:moveTo>
                  <a:pt x="200" y="80"/>
                </a:moveTo>
                <a:lnTo>
                  <a:pt x="200" y="173"/>
                </a:lnTo>
                <a:lnTo>
                  <a:pt x="213" y="173"/>
                </a:lnTo>
                <a:lnTo>
                  <a:pt x="213" y="80"/>
                </a:lnTo>
                <a:lnTo>
                  <a:pt x="200" y="80"/>
                </a:lnTo>
                <a:lnTo>
                  <a:pt x="200" y="80"/>
                </a:lnTo>
                <a:close/>
                <a:moveTo>
                  <a:pt x="187" y="80"/>
                </a:moveTo>
                <a:lnTo>
                  <a:pt x="200" y="80"/>
                </a:lnTo>
                <a:lnTo>
                  <a:pt x="200" y="66"/>
                </a:lnTo>
                <a:lnTo>
                  <a:pt x="173" y="66"/>
                </a:lnTo>
                <a:lnTo>
                  <a:pt x="173" y="80"/>
                </a:lnTo>
                <a:lnTo>
                  <a:pt x="173" y="93"/>
                </a:lnTo>
                <a:lnTo>
                  <a:pt x="187" y="93"/>
                </a:lnTo>
                <a:lnTo>
                  <a:pt x="187" y="80"/>
                </a:lnTo>
                <a:lnTo>
                  <a:pt x="187" y="80"/>
                </a:lnTo>
                <a:close/>
                <a:moveTo>
                  <a:pt x="147" y="66"/>
                </a:moveTo>
                <a:lnTo>
                  <a:pt x="173" y="66"/>
                </a:lnTo>
                <a:lnTo>
                  <a:pt x="173" y="53"/>
                </a:lnTo>
                <a:lnTo>
                  <a:pt x="147" y="53"/>
                </a:lnTo>
                <a:lnTo>
                  <a:pt x="147" y="66"/>
                </a:lnTo>
                <a:lnTo>
                  <a:pt x="147" y="66"/>
                </a:lnTo>
                <a:close/>
                <a:moveTo>
                  <a:pt x="147" y="93"/>
                </a:moveTo>
                <a:lnTo>
                  <a:pt x="147" y="66"/>
                </a:lnTo>
                <a:lnTo>
                  <a:pt x="134" y="66"/>
                </a:lnTo>
                <a:lnTo>
                  <a:pt x="134" y="93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107" y="66"/>
                </a:moveTo>
                <a:lnTo>
                  <a:pt x="134" y="66"/>
                </a:lnTo>
                <a:lnTo>
                  <a:pt x="134" y="53"/>
                </a:lnTo>
                <a:lnTo>
                  <a:pt x="107" y="53"/>
                </a:lnTo>
                <a:lnTo>
                  <a:pt x="107" y="13"/>
                </a:lnTo>
                <a:lnTo>
                  <a:pt x="93" y="13"/>
                </a:lnTo>
                <a:lnTo>
                  <a:pt x="93" y="93"/>
                </a:lnTo>
                <a:lnTo>
                  <a:pt x="107" y="93"/>
                </a:lnTo>
                <a:lnTo>
                  <a:pt x="107" y="66"/>
                </a:lnTo>
                <a:lnTo>
                  <a:pt x="107" y="66"/>
                </a:lnTo>
                <a:close/>
                <a:moveTo>
                  <a:pt x="67" y="13"/>
                </a:moveTo>
                <a:lnTo>
                  <a:pt x="93" y="13"/>
                </a:lnTo>
                <a:lnTo>
                  <a:pt x="93" y="0"/>
                </a:lnTo>
                <a:lnTo>
                  <a:pt x="67" y="0"/>
                </a:lnTo>
                <a:lnTo>
                  <a:pt x="67" y="13"/>
                </a:lnTo>
                <a:lnTo>
                  <a:pt x="67" y="13"/>
                </a:lnTo>
                <a:close/>
                <a:moveTo>
                  <a:pt x="67" y="120"/>
                </a:moveTo>
                <a:lnTo>
                  <a:pt x="67" y="13"/>
                </a:lnTo>
                <a:lnTo>
                  <a:pt x="54" y="13"/>
                </a:lnTo>
                <a:lnTo>
                  <a:pt x="54" y="93"/>
                </a:lnTo>
                <a:lnTo>
                  <a:pt x="40" y="93"/>
                </a:lnTo>
                <a:lnTo>
                  <a:pt x="40" y="106"/>
                </a:lnTo>
                <a:lnTo>
                  <a:pt x="54" y="106"/>
                </a:lnTo>
                <a:lnTo>
                  <a:pt x="54" y="120"/>
                </a:lnTo>
                <a:lnTo>
                  <a:pt x="67" y="120"/>
                </a:lnTo>
                <a:lnTo>
                  <a:pt x="67" y="120"/>
                </a:lnTo>
                <a:close/>
                <a:moveTo>
                  <a:pt x="13" y="80"/>
                </a:moveTo>
                <a:lnTo>
                  <a:pt x="13" y="93"/>
                </a:lnTo>
                <a:lnTo>
                  <a:pt x="40" y="93"/>
                </a:lnTo>
                <a:lnTo>
                  <a:pt x="40" y="80"/>
                </a:lnTo>
                <a:lnTo>
                  <a:pt x="13" y="80"/>
                </a:lnTo>
                <a:lnTo>
                  <a:pt x="13" y="80"/>
                </a:lnTo>
                <a:close/>
                <a:moveTo>
                  <a:pt x="0" y="120"/>
                </a:moveTo>
                <a:lnTo>
                  <a:pt x="13" y="120"/>
                </a:lnTo>
                <a:lnTo>
                  <a:pt x="13" y="93"/>
                </a:lnTo>
                <a:lnTo>
                  <a:pt x="0" y="93"/>
                </a:lnTo>
                <a:lnTo>
                  <a:pt x="0" y="120"/>
                </a:lnTo>
                <a:lnTo>
                  <a:pt x="0" y="12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6" name="Google Shape;6336;p26"/>
          <p:cNvSpPr/>
          <p:nvPr/>
        </p:nvSpPr>
        <p:spPr>
          <a:xfrm>
            <a:off x="3024186" y="2879725"/>
            <a:ext cx="231775" cy="339725"/>
          </a:xfrm>
          <a:custGeom>
            <a:rect b="b" l="l" r="r" t="t"/>
            <a:pathLst>
              <a:path extrusionOk="0" h="430" w="295">
                <a:moveTo>
                  <a:pt x="27" y="282"/>
                </a:moveTo>
                <a:cubicBezTo>
                  <a:pt x="27" y="215"/>
                  <a:pt x="81" y="161"/>
                  <a:pt x="148" y="161"/>
                </a:cubicBezTo>
                <a:cubicBezTo>
                  <a:pt x="152" y="161"/>
                  <a:pt x="157" y="161"/>
                  <a:pt x="161" y="162"/>
                </a:cubicBezTo>
                <a:cubicBezTo>
                  <a:pt x="101" y="169"/>
                  <a:pt x="54" y="220"/>
                  <a:pt x="54" y="282"/>
                </a:cubicBezTo>
                <a:cubicBezTo>
                  <a:pt x="54" y="344"/>
                  <a:pt x="101" y="396"/>
                  <a:pt x="161" y="402"/>
                </a:cubicBezTo>
                <a:cubicBezTo>
                  <a:pt x="157" y="403"/>
                  <a:pt x="152" y="403"/>
                  <a:pt x="148" y="403"/>
                </a:cubicBezTo>
                <a:cubicBezTo>
                  <a:pt x="81" y="403"/>
                  <a:pt x="27" y="349"/>
                  <a:pt x="27" y="282"/>
                </a:cubicBezTo>
                <a:close/>
                <a:moveTo>
                  <a:pt x="161" y="54"/>
                </a:moveTo>
                <a:cubicBezTo>
                  <a:pt x="134" y="54"/>
                  <a:pt x="134" y="54"/>
                  <a:pt x="134" y="54"/>
                </a:cubicBezTo>
                <a:cubicBezTo>
                  <a:pt x="134" y="81"/>
                  <a:pt x="134" y="81"/>
                  <a:pt x="134" y="81"/>
                </a:cubicBezTo>
                <a:cubicBezTo>
                  <a:pt x="134" y="108"/>
                  <a:pt x="134" y="108"/>
                  <a:pt x="134" y="108"/>
                </a:cubicBezTo>
                <a:cubicBezTo>
                  <a:pt x="107" y="108"/>
                  <a:pt x="107" y="108"/>
                  <a:pt x="107" y="108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45" y="157"/>
                  <a:pt x="0" y="215"/>
                  <a:pt x="0" y="282"/>
                </a:cubicBezTo>
                <a:cubicBezTo>
                  <a:pt x="0" y="364"/>
                  <a:pt x="66" y="430"/>
                  <a:pt x="148" y="430"/>
                </a:cubicBezTo>
                <a:cubicBezTo>
                  <a:pt x="229" y="430"/>
                  <a:pt x="295" y="364"/>
                  <a:pt x="295" y="282"/>
                </a:cubicBezTo>
                <a:cubicBezTo>
                  <a:pt x="295" y="215"/>
                  <a:pt x="250" y="157"/>
                  <a:pt x="188" y="140"/>
                </a:cubicBezTo>
                <a:cubicBezTo>
                  <a:pt x="188" y="108"/>
                  <a:pt x="188" y="108"/>
                  <a:pt x="188" y="108"/>
                </a:cubicBezTo>
                <a:cubicBezTo>
                  <a:pt x="161" y="108"/>
                  <a:pt x="161" y="108"/>
                  <a:pt x="161" y="108"/>
                </a:cubicBezTo>
                <a:cubicBezTo>
                  <a:pt x="161" y="81"/>
                  <a:pt x="161" y="81"/>
                  <a:pt x="161" y="81"/>
                </a:cubicBezTo>
                <a:cubicBezTo>
                  <a:pt x="161" y="54"/>
                  <a:pt x="161" y="54"/>
                  <a:pt x="161" y="54"/>
                </a:cubicBezTo>
                <a:close/>
                <a:moveTo>
                  <a:pt x="0" y="54"/>
                </a:moveTo>
                <a:cubicBezTo>
                  <a:pt x="27" y="54"/>
                  <a:pt x="27" y="54"/>
                  <a:pt x="27" y="54"/>
                </a:cubicBezTo>
                <a:cubicBezTo>
                  <a:pt x="27" y="27"/>
                  <a:pt x="27" y="27"/>
                  <a:pt x="2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54"/>
                  <a:pt x="0" y="54"/>
                  <a:pt x="0" y="54"/>
                </a:cubicBezTo>
                <a:close/>
                <a:moveTo>
                  <a:pt x="27" y="108"/>
                </a:moveTo>
                <a:cubicBezTo>
                  <a:pt x="27" y="81"/>
                  <a:pt x="27" y="81"/>
                  <a:pt x="27" y="81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108"/>
                  <a:pt x="0" y="108"/>
                  <a:pt x="0" y="108"/>
                </a:cubicBezTo>
                <a:cubicBezTo>
                  <a:pt x="27" y="108"/>
                  <a:pt x="27" y="108"/>
                  <a:pt x="27" y="108"/>
                </a:cubicBezTo>
                <a:close/>
                <a:moveTo>
                  <a:pt x="80" y="81"/>
                </a:moveTo>
                <a:cubicBezTo>
                  <a:pt x="54" y="81"/>
                  <a:pt x="54" y="81"/>
                  <a:pt x="54" y="81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0" y="81"/>
                  <a:pt x="80" y="81"/>
                  <a:pt x="80" y="81"/>
                </a:cubicBezTo>
                <a:close/>
                <a:moveTo>
                  <a:pt x="27" y="54"/>
                </a:moveTo>
                <a:cubicBezTo>
                  <a:pt x="27" y="81"/>
                  <a:pt x="27" y="81"/>
                  <a:pt x="27" y="81"/>
                </a:cubicBezTo>
                <a:cubicBezTo>
                  <a:pt x="54" y="81"/>
                  <a:pt x="54" y="81"/>
                  <a:pt x="54" y="81"/>
                </a:cubicBezTo>
                <a:cubicBezTo>
                  <a:pt x="54" y="54"/>
                  <a:pt x="54" y="54"/>
                  <a:pt x="54" y="54"/>
                </a:cubicBezTo>
                <a:cubicBezTo>
                  <a:pt x="27" y="54"/>
                  <a:pt x="27" y="54"/>
                  <a:pt x="27" y="54"/>
                </a:cubicBezTo>
                <a:close/>
                <a:moveTo>
                  <a:pt x="54" y="27"/>
                </a:moveTo>
                <a:cubicBezTo>
                  <a:pt x="54" y="54"/>
                  <a:pt x="54" y="54"/>
                  <a:pt x="54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0" y="27"/>
                  <a:pt x="80" y="27"/>
                  <a:pt x="80" y="27"/>
                </a:cubicBezTo>
                <a:cubicBezTo>
                  <a:pt x="107" y="27"/>
                  <a:pt x="107" y="27"/>
                  <a:pt x="107" y="27"/>
                </a:cubicBezTo>
                <a:cubicBezTo>
                  <a:pt x="107" y="0"/>
                  <a:pt x="107" y="0"/>
                  <a:pt x="107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27"/>
                  <a:pt x="54" y="27"/>
                  <a:pt x="54" y="27"/>
                </a:cubicBezTo>
                <a:close/>
                <a:moveTo>
                  <a:pt x="134" y="27"/>
                </a:moveTo>
                <a:cubicBezTo>
                  <a:pt x="107" y="27"/>
                  <a:pt x="107" y="27"/>
                  <a:pt x="107" y="27"/>
                </a:cubicBezTo>
                <a:cubicBezTo>
                  <a:pt x="107" y="54"/>
                  <a:pt x="107" y="54"/>
                  <a:pt x="107" y="54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4" y="27"/>
                  <a:pt x="134" y="27"/>
                  <a:pt x="134" y="2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7" name="Google Shape;6337;p26"/>
          <p:cNvSpPr/>
          <p:nvPr/>
        </p:nvSpPr>
        <p:spPr>
          <a:xfrm>
            <a:off x="3944936" y="1063625"/>
            <a:ext cx="255588" cy="254000"/>
          </a:xfrm>
          <a:custGeom>
            <a:rect b="b" l="l" r="r" t="t"/>
            <a:pathLst>
              <a:path extrusionOk="0" h="322" w="323">
                <a:moveTo>
                  <a:pt x="135" y="322"/>
                </a:moveTo>
                <a:cubicBezTo>
                  <a:pt x="68" y="322"/>
                  <a:pt x="0" y="255"/>
                  <a:pt x="0" y="188"/>
                </a:cubicBezTo>
                <a:cubicBezTo>
                  <a:pt x="0" y="0"/>
                  <a:pt x="0" y="0"/>
                  <a:pt x="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256" y="0"/>
                  <a:pt x="323" y="67"/>
                  <a:pt x="323" y="134"/>
                </a:cubicBezTo>
                <a:cubicBezTo>
                  <a:pt x="323" y="322"/>
                  <a:pt x="323" y="322"/>
                  <a:pt x="323" y="322"/>
                </a:cubicBezTo>
                <a:cubicBezTo>
                  <a:pt x="135" y="322"/>
                  <a:pt x="135" y="322"/>
                  <a:pt x="135" y="322"/>
                </a:cubicBezTo>
                <a:close/>
                <a:moveTo>
                  <a:pt x="162" y="53"/>
                </a:moveTo>
                <a:cubicBezTo>
                  <a:pt x="102" y="53"/>
                  <a:pt x="54" y="101"/>
                  <a:pt x="54" y="161"/>
                </a:cubicBezTo>
                <a:cubicBezTo>
                  <a:pt x="54" y="220"/>
                  <a:pt x="102" y="268"/>
                  <a:pt x="162" y="268"/>
                </a:cubicBezTo>
                <a:cubicBezTo>
                  <a:pt x="221" y="268"/>
                  <a:pt x="269" y="220"/>
                  <a:pt x="269" y="161"/>
                </a:cubicBezTo>
                <a:cubicBezTo>
                  <a:pt x="269" y="101"/>
                  <a:pt x="221" y="53"/>
                  <a:pt x="162" y="53"/>
                </a:cubicBezTo>
                <a:close/>
                <a:moveTo>
                  <a:pt x="162" y="188"/>
                </a:moveTo>
                <a:cubicBezTo>
                  <a:pt x="147" y="188"/>
                  <a:pt x="135" y="176"/>
                  <a:pt x="135" y="161"/>
                </a:cubicBezTo>
                <a:cubicBezTo>
                  <a:pt x="135" y="146"/>
                  <a:pt x="147" y="134"/>
                  <a:pt x="162" y="134"/>
                </a:cubicBezTo>
                <a:cubicBezTo>
                  <a:pt x="176" y="134"/>
                  <a:pt x="188" y="146"/>
                  <a:pt x="188" y="161"/>
                </a:cubicBezTo>
                <a:cubicBezTo>
                  <a:pt x="188" y="176"/>
                  <a:pt x="176" y="188"/>
                  <a:pt x="162" y="18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8" name="Google Shape;6338;p26"/>
          <p:cNvSpPr/>
          <p:nvPr/>
        </p:nvSpPr>
        <p:spPr>
          <a:xfrm>
            <a:off x="5327648" y="4319588"/>
            <a:ext cx="317500" cy="298450"/>
          </a:xfrm>
          <a:custGeom>
            <a:rect b="b" l="l" r="r" t="t"/>
            <a:pathLst>
              <a:path extrusionOk="0" h="378" w="402">
                <a:moveTo>
                  <a:pt x="184" y="5"/>
                </a:moveTo>
                <a:cubicBezTo>
                  <a:pt x="170" y="5"/>
                  <a:pt x="183" y="9"/>
                  <a:pt x="175" y="10"/>
                </a:cubicBezTo>
                <a:cubicBezTo>
                  <a:pt x="168" y="11"/>
                  <a:pt x="185" y="9"/>
                  <a:pt x="162" y="13"/>
                </a:cubicBezTo>
                <a:cubicBezTo>
                  <a:pt x="140" y="18"/>
                  <a:pt x="135" y="47"/>
                  <a:pt x="134" y="57"/>
                </a:cubicBezTo>
                <a:cubicBezTo>
                  <a:pt x="133" y="68"/>
                  <a:pt x="133" y="72"/>
                  <a:pt x="134" y="88"/>
                </a:cubicBezTo>
                <a:cubicBezTo>
                  <a:pt x="136" y="97"/>
                  <a:pt x="125" y="97"/>
                  <a:pt x="125" y="97"/>
                </a:cubicBezTo>
                <a:cubicBezTo>
                  <a:pt x="111" y="96"/>
                  <a:pt x="109" y="139"/>
                  <a:pt x="109" y="139"/>
                </a:cubicBezTo>
                <a:cubicBezTo>
                  <a:pt x="111" y="149"/>
                  <a:pt x="108" y="154"/>
                  <a:pt x="128" y="162"/>
                </a:cubicBezTo>
                <a:cubicBezTo>
                  <a:pt x="138" y="189"/>
                  <a:pt x="162" y="203"/>
                  <a:pt x="162" y="203"/>
                </a:cubicBezTo>
                <a:cubicBezTo>
                  <a:pt x="162" y="203"/>
                  <a:pt x="163" y="221"/>
                  <a:pt x="164" y="233"/>
                </a:cubicBezTo>
                <a:cubicBezTo>
                  <a:pt x="162" y="232"/>
                  <a:pt x="160" y="265"/>
                  <a:pt x="98" y="274"/>
                </a:cubicBezTo>
                <a:cubicBezTo>
                  <a:pt x="36" y="283"/>
                  <a:pt x="24" y="303"/>
                  <a:pt x="12" y="315"/>
                </a:cubicBezTo>
                <a:cubicBezTo>
                  <a:pt x="0" y="326"/>
                  <a:pt x="2" y="378"/>
                  <a:pt x="2" y="378"/>
                </a:cubicBezTo>
                <a:cubicBezTo>
                  <a:pt x="402" y="378"/>
                  <a:pt x="402" y="378"/>
                  <a:pt x="402" y="378"/>
                </a:cubicBezTo>
                <a:cubicBezTo>
                  <a:pt x="402" y="378"/>
                  <a:pt x="400" y="326"/>
                  <a:pt x="388" y="315"/>
                </a:cubicBezTo>
                <a:cubicBezTo>
                  <a:pt x="376" y="303"/>
                  <a:pt x="363" y="283"/>
                  <a:pt x="301" y="274"/>
                </a:cubicBezTo>
                <a:cubicBezTo>
                  <a:pt x="239" y="265"/>
                  <a:pt x="243" y="233"/>
                  <a:pt x="243" y="231"/>
                </a:cubicBezTo>
                <a:cubicBezTo>
                  <a:pt x="243" y="226"/>
                  <a:pt x="245" y="205"/>
                  <a:pt x="245" y="205"/>
                </a:cubicBezTo>
                <a:cubicBezTo>
                  <a:pt x="245" y="205"/>
                  <a:pt x="265" y="189"/>
                  <a:pt x="275" y="161"/>
                </a:cubicBezTo>
                <a:cubicBezTo>
                  <a:pt x="290" y="152"/>
                  <a:pt x="295" y="151"/>
                  <a:pt x="298" y="140"/>
                </a:cubicBezTo>
                <a:cubicBezTo>
                  <a:pt x="298" y="140"/>
                  <a:pt x="305" y="98"/>
                  <a:pt x="288" y="98"/>
                </a:cubicBezTo>
                <a:cubicBezTo>
                  <a:pt x="288" y="98"/>
                  <a:pt x="270" y="99"/>
                  <a:pt x="272" y="90"/>
                </a:cubicBezTo>
                <a:cubicBezTo>
                  <a:pt x="274" y="80"/>
                  <a:pt x="274" y="77"/>
                  <a:pt x="272" y="66"/>
                </a:cubicBezTo>
                <a:cubicBezTo>
                  <a:pt x="271" y="55"/>
                  <a:pt x="278" y="24"/>
                  <a:pt x="255" y="20"/>
                </a:cubicBezTo>
                <a:cubicBezTo>
                  <a:pt x="240" y="17"/>
                  <a:pt x="245" y="22"/>
                  <a:pt x="237" y="21"/>
                </a:cubicBezTo>
                <a:cubicBezTo>
                  <a:pt x="230" y="19"/>
                  <a:pt x="221" y="0"/>
                  <a:pt x="207" y="0"/>
                </a:cubicBezTo>
                <a:cubicBezTo>
                  <a:pt x="184" y="5"/>
                  <a:pt x="184" y="5"/>
                  <a:pt x="184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9" name="Google Shape;6339;p26"/>
          <p:cNvSpPr/>
          <p:nvPr/>
        </p:nvSpPr>
        <p:spPr>
          <a:xfrm>
            <a:off x="3441698" y="1052513"/>
            <a:ext cx="338138" cy="276225"/>
          </a:xfrm>
          <a:custGeom>
            <a:rect b="b" l="l" r="r" t="t"/>
            <a:pathLst>
              <a:path extrusionOk="0" h="350" w="430">
                <a:moveTo>
                  <a:pt x="376" y="350"/>
                </a:moveTo>
                <a:cubicBezTo>
                  <a:pt x="269" y="285"/>
                  <a:pt x="269" y="285"/>
                  <a:pt x="269" y="285"/>
                </a:cubicBezTo>
                <a:cubicBezTo>
                  <a:pt x="269" y="215"/>
                  <a:pt x="269" y="215"/>
                  <a:pt x="269" y="215"/>
                </a:cubicBezTo>
                <a:cubicBezTo>
                  <a:pt x="303" y="212"/>
                  <a:pt x="341" y="198"/>
                  <a:pt x="376" y="180"/>
                </a:cubicBezTo>
                <a:cubicBezTo>
                  <a:pt x="376" y="350"/>
                  <a:pt x="376" y="350"/>
                  <a:pt x="376" y="350"/>
                </a:cubicBezTo>
                <a:close/>
                <a:moveTo>
                  <a:pt x="134" y="253"/>
                </a:moveTo>
                <a:cubicBezTo>
                  <a:pt x="134" y="259"/>
                  <a:pt x="139" y="263"/>
                  <a:pt x="145" y="263"/>
                </a:cubicBezTo>
                <a:cubicBezTo>
                  <a:pt x="151" y="263"/>
                  <a:pt x="149" y="259"/>
                  <a:pt x="149" y="253"/>
                </a:cubicBezTo>
                <a:cubicBezTo>
                  <a:pt x="149" y="247"/>
                  <a:pt x="151" y="242"/>
                  <a:pt x="145" y="242"/>
                </a:cubicBezTo>
                <a:cubicBezTo>
                  <a:pt x="139" y="242"/>
                  <a:pt x="134" y="247"/>
                  <a:pt x="134" y="2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88" y="54"/>
                  <a:pt x="188" y="54"/>
                  <a:pt x="188" y="54"/>
                </a:cubicBezTo>
                <a:cubicBezTo>
                  <a:pt x="188" y="54"/>
                  <a:pt x="167" y="109"/>
                  <a:pt x="185" y="145"/>
                </a:cubicBezTo>
                <a:cubicBezTo>
                  <a:pt x="198" y="157"/>
                  <a:pt x="198" y="157"/>
                  <a:pt x="198" y="157"/>
                </a:cubicBezTo>
                <a:cubicBezTo>
                  <a:pt x="196" y="156"/>
                  <a:pt x="204" y="167"/>
                  <a:pt x="202" y="167"/>
                </a:cubicBezTo>
                <a:cubicBezTo>
                  <a:pt x="196" y="167"/>
                  <a:pt x="185" y="189"/>
                  <a:pt x="185" y="189"/>
                </a:cubicBezTo>
                <a:cubicBezTo>
                  <a:pt x="188" y="214"/>
                  <a:pt x="188" y="214"/>
                  <a:pt x="188" y="214"/>
                </a:cubicBezTo>
                <a:cubicBezTo>
                  <a:pt x="195" y="217"/>
                  <a:pt x="233" y="223"/>
                  <a:pt x="242" y="224"/>
                </a:cubicBezTo>
                <a:cubicBezTo>
                  <a:pt x="242" y="281"/>
                  <a:pt x="242" y="281"/>
                  <a:pt x="242" y="281"/>
                </a:cubicBezTo>
                <a:cubicBezTo>
                  <a:pt x="134" y="349"/>
                  <a:pt x="134" y="349"/>
                  <a:pt x="134" y="349"/>
                </a:cubicBezTo>
                <a:cubicBezTo>
                  <a:pt x="134" y="253"/>
                  <a:pt x="134" y="253"/>
                  <a:pt x="134" y="253"/>
                </a:cubicBezTo>
                <a:close/>
                <a:moveTo>
                  <a:pt x="161" y="242"/>
                </a:moveTo>
                <a:cubicBezTo>
                  <a:pt x="167" y="242"/>
                  <a:pt x="172" y="237"/>
                  <a:pt x="172" y="231"/>
                </a:cubicBezTo>
                <a:cubicBezTo>
                  <a:pt x="172" y="226"/>
                  <a:pt x="167" y="221"/>
                  <a:pt x="161" y="221"/>
                </a:cubicBezTo>
                <a:cubicBezTo>
                  <a:pt x="154" y="221"/>
                  <a:pt x="149" y="226"/>
                  <a:pt x="149" y="231"/>
                </a:cubicBezTo>
                <a:cubicBezTo>
                  <a:pt x="149" y="237"/>
                  <a:pt x="154" y="242"/>
                  <a:pt x="161" y="242"/>
                </a:cubicBezTo>
                <a:close/>
                <a:moveTo>
                  <a:pt x="105" y="253"/>
                </a:moveTo>
                <a:cubicBezTo>
                  <a:pt x="105" y="254"/>
                  <a:pt x="105" y="256"/>
                  <a:pt x="104" y="257"/>
                </a:cubicBezTo>
                <a:cubicBezTo>
                  <a:pt x="104" y="248"/>
                  <a:pt x="104" y="248"/>
                  <a:pt x="104" y="248"/>
                </a:cubicBezTo>
                <a:cubicBezTo>
                  <a:pt x="105" y="250"/>
                  <a:pt x="105" y="251"/>
                  <a:pt x="105" y="253"/>
                </a:cubicBezTo>
                <a:close/>
                <a:moveTo>
                  <a:pt x="0" y="29"/>
                </a:moveTo>
                <a:cubicBezTo>
                  <a:pt x="107" y="93"/>
                  <a:pt x="107" y="93"/>
                  <a:pt x="107" y="93"/>
                </a:cubicBezTo>
                <a:cubicBezTo>
                  <a:pt x="107" y="248"/>
                  <a:pt x="107" y="248"/>
                  <a:pt x="107" y="248"/>
                </a:cubicBezTo>
                <a:cubicBezTo>
                  <a:pt x="105" y="245"/>
                  <a:pt x="102" y="242"/>
                  <a:pt x="97" y="242"/>
                </a:cubicBezTo>
                <a:cubicBezTo>
                  <a:pt x="91" y="242"/>
                  <a:pt x="83" y="247"/>
                  <a:pt x="83" y="253"/>
                </a:cubicBezTo>
                <a:cubicBezTo>
                  <a:pt x="83" y="259"/>
                  <a:pt x="91" y="263"/>
                  <a:pt x="97" y="263"/>
                </a:cubicBezTo>
                <a:cubicBezTo>
                  <a:pt x="102" y="263"/>
                  <a:pt x="105" y="261"/>
                  <a:pt x="107" y="257"/>
                </a:cubicBezTo>
                <a:cubicBezTo>
                  <a:pt x="107" y="345"/>
                  <a:pt x="107" y="345"/>
                  <a:pt x="107" y="345"/>
                </a:cubicBezTo>
                <a:cubicBezTo>
                  <a:pt x="0" y="284"/>
                  <a:pt x="0" y="284"/>
                  <a:pt x="0" y="284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72" y="242"/>
                </a:moveTo>
                <a:cubicBezTo>
                  <a:pt x="78" y="242"/>
                  <a:pt x="83" y="237"/>
                  <a:pt x="83" y="231"/>
                </a:cubicBezTo>
                <a:cubicBezTo>
                  <a:pt x="83" y="226"/>
                  <a:pt x="78" y="221"/>
                  <a:pt x="72" y="221"/>
                </a:cubicBezTo>
                <a:cubicBezTo>
                  <a:pt x="66" y="221"/>
                  <a:pt x="61" y="226"/>
                  <a:pt x="61" y="231"/>
                </a:cubicBezTo>
                <a:cubicBezTo>
                  <a:pt x="61" y="237"/>
                  <a:pt x="66" y="242"/>
                  <a:pt x="72" y="242"/>
                </a:cubicBezTo>
                <a:close/>
                <a:moveTo>
                  <a:pt x="39" y="189"/>
                </a:moveTo>
                <a:cubicBezTo>
                  <a:pt x="39" y="195"/>
                  <a:pt x="43" y="200"/>
                  <a:pt x="50" y="200"/>
                </a:cubicBezTo>
                <a:cubicBezTo>
                  <a:pt x="43" y="200"/>
                  <a:pt x="39" y="204"/>
                  <a:pt x="39" y="210"/>
                </a:cubicBezTo>
                <a:cubicBezTo>
                  <a:pt x="39" y="216"/>
                  <a:pt x="43" y="221"/>
                  <a:pt x="50" y="221"/>
                </a:cubicBezTo>
                <a:cubicBezTo>
                  <a:pt x="56" y="221"/>
                  <a:pt x="61" y="216"/>
                  <a:pt x="61" y="210"/>
                </a:cubicBezTo>
                <a:cubicBezTo>
                  <a:pt x="61" y="204"/>
                  <a:pt x="56" y="200"/>
                  <a:pt x="50" y="200"/>
                </a:cubicBezTo>
                <a:cubicBezTo>
                  <a:pt x="56" y="200"/>
                  <a:pt x="61" y="195"/>
                  <a:pt x="61" y="189"/>
                </a:cubicBezTo>
                <a:cubicBezTo>
                  <a:pt x="61" y="183"/>
                  <a:pt x="56" y="178"/>
                  <a:pt x="50" y="178"/>
                </a:cubicBezTo>
                <a:cubicBezTo>
                  <a:pt x="56" y="178"/>
                  <a:pt x="61" y="173"/>
                  <a:pt x="61" y="168"/>
                </a:cubicBezTo>
                <a:cubicBezTo>
                  <a:pt x="61" y="162"/>
                  <a:pt x="56" y="157"/>
                  <a:pt x="50" y="157"/>
                </a:cubicBezTo>
                <a:cubicBezTo>
                  <a:pt x="43" y="157"/>
                  <a:pt x="39" y="162"/>
                  <a:pt x="39" y="168"/>
                </a:cubicBezTo>
                <a:cubicBezTo>
                  <a:pt x="39" y="173"/>
                  <a:pt x="43" y="178"/>
                  <a:pt x="50" y="178"/>
                </a:cubicBezTo>
                <a:cubicBezTo>
                  <a:pt x="43" y="178"/>
                  <a:pt x="39" y="183"/>
                  <a:pt x="39" y="189"/>
                </a:cubicBezTo>
                <a:close/>
                <a:moveTo>
                  <a:pt x="27" y="157"/>
                </a:moveTo>
                <a:cubicBezTo>
                  <a:pt x="34" y="157"/>
                  <a:pt x="39" y="152"/>
                  <a:pt x="39" y="146"/>
                </a:cubicBezTo>
                <a:cubicBezTo>
                  <a:pt x="39" y="140"/>
                  <a:pt x="34" y="136"/>
                  <a:pt x="27" y="136"/>
                </a:cubicBezTo>
                <a:cubicBezTo>
                  <a:pt x="21" y="136"/>
                  <a:pt x="16" y="140"/>
                  <a:pt x="16" y="146"/>
                </a:cubicBezTo>
                <a:cubicBezTo>
                  <a:pt x="16" y="152"/>
                  <a:pt x="21" y="157"/>
                  <a:pt x="27" y="157"/>
                </a:cubicBezTo>
                <a:close/>
                <a:moveTo>
                  <a:pt x="13" y="136"/>
                </a:moveTo>
                <a:cubicBezTo>
                  <a:pt x="19" y="136"/>
                  <a:pt x="25" y="131"/>
                  <a:pt x="25" y="125"/>
                </a:cubicBezTo>
                <a:cubicBezTo>
                  <a:pt x="25" y="119"/>
                  <a:pt x="19" y="114"/>
                  <a:pt x="13" y="114"/>
                </a:cubicBezTo>
                <a:cubicBezTo>
                  <a:pt x="7" y="114"/>
                  <a:pt x="2" y="119"/>
                  <a:pt x="2" y="125"/>
                </a:cubicBezTo>
                <a:cubicBezTo>
                  <a:pt x="2" y="131"/>
                  <a:pt x="7" y="136"/>
                  <a:pt x="13" y="136"/>
                </a:cubicBezTo>
                <a:close/>
                <a:moveTo>
                  <a:pt x="328" y="162"/>
                </a:moveTo>
                <a:cubicBezTo>
                  <a:pt x="320" y="162"/>
                  <a:pt x="309" y="160"/>
                  <a:pt x="302" y="159"/>
                </a:cubicBezTo>
                <a:cubicBezTo>
                  <a:pt x="272" y="196"/>
                  <a:pt x="219" y="186"/>
                  <a:pt x="219" y="186"/>
                </a:cubicBezTo>
                <a:cubicBezTo>
                  <a:pt x="252" y="171"/>
                  <a:pt x="258" y="143"/>
                  <a:pt x="252" y="140"/>
                </a:cubicBezTo>
                <a:cubicBezTo>
                  <a:pt x="226" y="124"/>
                  <a:pt x="214" y="107"/>
                  <a:pt x="214" y="81"/>
                </a:cubicBezTo>
                <a:cubicBezTo>
                  <a:pt x="214" y="35"/>
                  <a:pt x="264" y="0"/>
                  <a:pt x="328" y="0"/>
                </a:cubicBezTo>
                <a:cubicBezTo>
                  <a:pt x="391" y="0"/>
                  <a:pt x="430" y="35"/>
                  <a:pt x="430" y="81"/>
                </a:cubicBezTo>
                <a:cubicBezTo>
                  <a:pt x="430" y="127"/>
                  <a:pt x="391" y="162"/>
                  <a:pt x="328" y="1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0" name="Google Shape;6340;p26"/>
          <p:cNvSpPr/>
          <p:nvPr/>
        </p:nvSpPr>
        <p:spPr>
          <a:xfrm>
            <a:off x="1109661" y="1084263"/>
            <a:ext cx="296863" cy="212725"/>
          </a:xfrm>
          <a:custGeom>
            <a:rect b="b" l="l" r="r" t="t"/>
            <a:pathLst>
              <a:path extrusionOk="0" h="269" w="377">
                <a:moveTo>
                  <a:pt x="254" y="54"/>
                </a:moveTo>
                <a:cubicBezTo>
                  <a:pt x="15" y="54"/>
                  <a:pt x="15" y="54"/>
                  <a:pt x="15" y="54"/>
                </a:cubicBezTo>
                <a:cubicBezTo>
                  <a:pt x="15" y="44"/>
                  <a:pt x="9" y="35"/>
                  <a:pt x="0" y="35"/>
                </a:cubicBezTo>
                <a:cubicBezTo>
                  <a:pt x="0" y="19"/>
                  <a:pt x="0" y="19"/>
                  <a:pt x="0" y="19"/>
                </a:cubicBezTo>
                <a:cubicBezTo>
                  <a:pt x="9" y="19"/>
                  <a:pt x="15" y="11"/>
                  <a:pt x="15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4" y="11"/>
                  <a:pt x="261" y="19"/>
                  <a:pt x="269" y="19"/>
                </a:cubicBezTo>
                <a:cubicBezTo>
                  <a:pt x="269" y="35"/>
                  <a:pt x="269" y="35"/>
                  <a:pt x="269" y="35"/>
                </a:cubicBezTo>
                <a:cubicBezTo>
                  <a:pt x="261" y="35"/>
                  <a:pt x="254" y="44"/>
                  <a:pt x="254" y="54"/>
                </a:cubicBezTo>
                <a:close/>
                <a:moveTo>
                  <a:pt x="374" y="54"/>
                </a:moveTo>
                <a:cubicBezTo>
                  <a:pt x="326" y="54"/>
                  <a:pt x="326" y="54"/>
                  <a:pt x="326" y="54"/>
                </a:cubicBezTo>
                <a:cubicBezTo>
                  <a:pt x="326" y="44"/>
                  <a:pt x="324" y="35"/>
                  <a:pt x="323" y="35"/>
                </a:cubicBezTo>
                <a:cubicBezTo>
                  <a:pt x="323" y="19"/>
                  <a:pt x="323" y="19"/>
                  <a:pt x="323" y="19"/>
                </a:cubicBezTo>
                <a:cubicBezTo>
                  <a:pt x="324" y="19"/>
                  <a:pt x="326" y="11"/>
                  <a:pt x="326" y="0"/>
                </a:cubicBezTo>
                <a:cubicBezTo>
                  <a:pt x="374" y="0"/>
                  <a:pt x="374" y="0"/>
                  <a:pt x="374" y="0"/>
                </a:cubicBezTo>
                <a:cubicBezTo>
                  <a:pt x="374" y="11"/>
                  <a:pt x="375" y="19"/>
                  <a:pt x="377" y="19"/>
                </a:cubicBezTo>
                <a:cubicBezTo>
                  <a:pt x="377" y="35"/>
                  <a:pt x="377" y="35"/>
                  <a:pt x="377" y="35"/>
                </a:cubicBezTo>
                <a:cubicBezTo>
                  <a:pt x="375" y="35"/>
                  <a:pt x="374" y="44"/>
                  <a:pt x="374" y="54"/>
                </a:cubicBezTo>
                <a:close/>
                <a:moveTo>
                  <a:pt x="254" y="162"/>
                </a:moveTo>
                <a:cubicBezTo>
                  <a:pt x="15" y="162"/>
                  <a:pt x="15" y="162"/>
                  <a:pt x="15" y="162"/>
                </a:cubicBezTo>
                <a:cubicBezTo>
                  <a:pt x="15" y="151"/>
                  <a:pt x="9" y="143"/>
                  <a:pt x="0" y="143"/>
                </a:cubicBezTo>
                <a:cubicBezTo>
                  <a:pt x="0" y="127"/>
                  <a:pt x="0" y="127"/>
                  <a:pt x="0" y="127"/>
                </a:cubicBezTo>
                <a:cubicBezTo>
                  <a:pt x="9" y="127"/>
                  <a:pt x="15" y="118"/>
                  <a:pt x="15" y="108"/>
                </a:cubicBezTo>
                <a:cubicBezTo>
                  <a:pt x="254" y="108"/>
                  <a:pt x="254" y="108"/>
                  <a:pt x="254" y="108"/>
                </a:cubicBezTo>
                <a:cubicBezTo>
                  <a:pt x="254" y="118"/>
                  <a:pt x="261" y="127"/>
                  <a:pt x="269" y="127"/>
                </a:cubicBezTo>
                <a:cubicBezTo>
                  <a:pt x="269" y="143"/>
                  <a:pt x="269" y="143"/>
                  <a:pt x="269" y="143"/>
                </a:cubicBezTo>
                <a:cubicBezTo>
                  <a:pt x="261" y="143"/>
                  <a:pt x="254" y="151"/>
                  <a:pt x="254" y="162"/>
                </a:cubicBezTo>
                <a:close/>
                <a:moveTo>
                  <a:pt x="374" y="162"/>
                </a:moveTo>
                <a:cubicBezTo>
                  <a:pt x="326" y="162"/>
                  <a:pt x="326" y="162"/>
                  <a:pt x="326" y="162"/>
                </a:cubicBezTo>
                <a:cubicBezTo>
                  <a:pt x="326" y="151"/>
                  <a:pt x="324" y="143"/>
                  <a:pt x="323" y="143"/>
                </a:cubicBezTo>
                <a:cubicBezTo>
                  <a:pt x="323" y="127"/>
                  <a:pt x="323" y="127"/>
                  <a:pt x="323" y="127"/>
                </a:cubicBezTo>
                <a:cubicBezTo>
                  <a:pt x="324" y="127"/>
                  <a:pt x="326" y="118"/>
                  <a:pt x="326" y="108"/>
                </a:cubicBezTo>
                <a:cubicBezTo>
                  <a:pt x="374" y="108"/>
                  <a:pt x="374" y="108"/>
                  <a:pt x="374" y="108"/>
                </a:cubicBezTo>
                <a:cubicBezTo>
                  <a:pt x="374" y="118"/>
                  <a:pt x="375" y="127"/>
                  <a:pt x="377" y="127"/>
                </a:cubicBezTo>
                <a:cubicBezTo>
                  <a:pt x="377" y="143"/>
                  <a:pt x="377" y="143"/>
                  <a:pt x="377" y="143"/>
                </a:cubicBezTo>
                <a:cubicBezTo>
                  <a:pt x="375" y="143"/>
                  <a:pt x="374" y="151"/>
                  <a:pt x="374" y="162"/>
                </a:cubicBezTo>
                <a:close/>
                <a:moveTo>
                  <a:pt x="254" y="269"/>
                </a:moveTo>
                <a:cubicBezTo>
                  <a:pt x="15" y="269"/>
                  <a:pt x="15" y="269"/>
                  <a:pt x="15" y="269"/>
                </a:cubicBezTo>
                <a:cubicBezTo>
                  <a:pt x="15" y="259"/>
                  <a:pt x="9" y="250"/>
                  <a:pt x="0" y="250"/>
                </a:cubicBezTo>
                <a:cubicBezTo>
                  <a:pt x="0" y="234"/>
                  <a:pt x="0" y="234"/>
                  <a:pt x="0" y="234"/>
                </a:cubicBezTo>
                <a:cubicBezTo>
                  <a:pt x="9" y="234"/>
                  <a:pt x="15" y="226"/>
                  <a:pt x="15" y="215"/>
                </a:cubicBezTo>
                <a:cubicBezTo>
                  <a:pt x="254" y="215"/>
                  <a:pt x="254" y="215"/>
                  <a:pt x="254" y="215"/>
                </a:cubicBezTo>
                <a:cubicBezTo>
                  <a:pt x="254" y="226"/>
                  <a:pt x="261" y="234"/>
                  <a:pt x="269" y="234"/>
                </a:cubicBezTo>
                <a:cubicBezTo>
                  <a:pt x="269" y="250"/>
                  <a:pt x="269" y="250"/>
                  <a:pt x="269" y="250"/>
                </a:cubicBezTo>
                <a:cubicBezTo>
                  <a:pt x="261" y="250"/>
                  <a:pt x="254" y="259"/>
                  <a:pt x="254" y="269"/>
                </a:cubicBezTo>
                <a:close/>
                <a:moveTo>
                  <a:pt x="374" y="269"/>
                </a:moveTo>
                <a:cubicBezTo>
                  <a:pt x="326" y="269"/>
                  <a:pt x="326" y="269"/>
                  <a:pt x="326" y="269"/>
                </a:cubicBezTo>
                <a:cubicBezTo>
                  <a:pt x="326" y="259"/>
                  <a:pt x="324" y="250"/>
                  <a:pt x="323" y="250"/>
                </a:cubicBezTo>
                <a:cubicBezTo>
                  <a:pt x="323" y="234"/>
                  <a:pt x="323" y="234"/>
                  <a:pt x="323" y="234"/>
                </a:cubicBezTo>
                <a:cubicBezTo>
                  <a:pt x="324" y="234"/>
                  <a:pt x="326" y="226"/>
                  <a:pt x="326" y="215"/>
                </a:cubicBezTo>
                <a:cubicBezTo>
                  <a:pt x="374" y="215"/>
                  <a:pt x="374" y="215"/>
                  <a:pt x="374" y="215"/>
                </a:cubicBezTo>
                <a:cubicBezTo>
                  <a:pt x="374" y="226"/>
                  <a:pt x="375" y="234"/>
                  <a:pt x="377" y="234"/>
                </a:cubicBezTo>
                <a:cubicBezTo>
                  <a:pt x="377" y="250"/>
                  <a:pt x="377" y="250"/>
                  <a:pt x="377" y="250"/>
                </a:cubicBezTo>
                <a:cubicBezTo>
                  <a:pt x="375" y="250"/>
                  <a:pt x="374" y="259"/>
                  <a:pt x="374" y="26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1" name="Google Shape;6341;p26"/>
          <p:cNvSpPr/>
          <p:nvPr/>
        </p:nvSpPr>
        <p:spPr>
          <a:xfrm>
            <a:off x="4403723" y="3854450"/>
            <a:ext cx="311150" cy="312738"/>
          </a:xfrm>
          <a:custGeom>
            <a:rect b="b" l="l" r="r" t="t"/>
            <a:pathLst>
              <a:path extrusionOk="0" h="397" w="396">
                <a:moveTo>
                  <a:pt x="375" y="390"/>
                </a:moveTo>
                <a:cubicBezTo>
                  <a:pt x="360" y="397"/>
                  <a:pt x="343" y="397"/>
                  <a:pt x="335" y="388"/>
                </a:cubicBezTo>
                <a:cubicBezTo>
                  <a:pt x="264" y="317"/>
                  <a:pt x="264" y="317"/>
                  <a:pt x="264" y="317"/>
                </a:cubicBezTo>
                <a:cubicBezTo>
                  <a:pt x="252" y="306"/>
                  <a:pt x="252" y="285"/>
                  <a:pt x="267" y="271"/>
                </a:cubicBezTo>
                <a:cubicBezTo>
                  <a:pt x="282" y="255"/>
                  <a:pt x="306" y="255"/>
                  <a:pt x="318" y="270"/>
                </a:cubicBezTo>
                <a:cubicBezTo>
                  <a:pt x="388" y="341"/>
                  <a:pt x="388" y="341"/>
                  <a:pt x="388" y="341"/>
                </a:cubicBezTo>
                <a:cubicBezTo>
                  <a:pt x="396" y="351"/>
                  <a:pt x="390" y="383"/>
                  <a:pt x="375" y="390"/>
                </a:cubicBezTo>
                <a:close/>
                <a:moveTo>
                  <a:pt x="148" y="295"/>
                </a:moveTo>
                <a:cubicBezTo>
                  <a:pt x="66" y="295"/>
                  <a:pt x="0" y="229"/>
                  <a:pt x="0" y="148"/>
                </a:cubicBezTo>
                <a:cubicBezTo>
                  <a:pt x="0" y="66"/>
                  <a:pt x="66" y="0"/>
                  <a:pt x="148" y="0"/>
                </a:cubicBezTo>
                <a:cubicBezTo>
                  <a:pt x="229" y="0"/>
                  <a:pt x="296" y="66"/>
                  <a:pt x="296" y="148"/>
                </a:cubicBezTo>
                <a:cubicBezTo>
                  <a:pt x="296" y="229"/>
                  <a:pt x="229" y="295"/>
                  <a:pt x="148" y="295"/>
                </a:cubicBezTo>
                <a:close/>
                <a:moveTo>
                  <a:pt x="148" y="54"/>
                </a:moveTo>
                <a:cubicBezTo>
                  <a:pt x="96" y="54"/>
                  <a:pt x="54" y="96"/>
                  <a:pt x="54" y="148"/>
                </a:cubicBezTo>
                <a:cubicBezTo>
                  <a:pt x="54" y="200"/>
                  <a:pt x="96" y="242"/>
                  <a:pt x="148" y="242"/>
                </a:cubicBezTo>
                <a:cubicBezTo>
                  <a:pt x="200" y="242"/>
                  <a:pt x="242" y="200"/>
                  <a:pt x="242" y="148"/>
                </a:cubicBezTo>
                <a:cubicBezTo>
                  <a:pt x="242" y="96"/>
                  <a:pt x="200" y="54"/>
                  <a:pt x="148" y="54"/>
                </a:cubicBezTo>
                <a:close/>
                <a:moveTo>
                  <a:pt x="81" y="161"/>
                </a:moveTo>
                <a:cubicBezTo>
                  <a:pt x="81" y="134"/>
                  <a:pt x="81" y="134"/>
                  <a:pt x="81" y="134"/>
                </a:cubicBezTo>
                <a:cubicBezTo>
                  <a:pt x="215" y="134"/>
                  <a:pt x="215" y="134"/>
                  <a:pt x="215" y="134"/>
                </a:cubicBezTo>
                <a:cubicBezTo>
                  <a:pt x="215" y="161"/>
                  <a:pt x="215" y="161"/>
                  <a:pt x="215" y="161"/>
                </a:cubicBezTo>
                <a:cubicBezTo>
                  <a:pt x="81" y="161"/>
                  <a:pt x="81" y="161"/>
                  <a:pt x="81" y="1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2" name="Google Shape;6342;p26"/>
          <p:cNvSpPr/>
          <p:nvPr/>
        </p:nvSpPr>
        <p:spPr>
          <a:xfrm>
            <a:off x="1563686" y="2946400"/>
            <a:ext cx="293688" cy="207963"/>
          </a:xfrm>
          <a:custGeom>
            <a:rect b="b" l="l" r="r" t="t"/>
            <a:pathLst>
              <a:path extrusionOk="0" h="265" w="374">
                <a:moveTo>
                  <a:pt x="348" y="188"/>
                </a:moveTo>
                <a:cubicBezTo>
                  <a:pt x="133" y="188"/>
                  <a:pt x="133" y="188"/>
                  <a:pt x="133" y="188"/>
                </a:cubicBezTo>
                <a:cubicBezTo>
                  <a:pt x="65" y="188"/>
                  <a:pt x="65" y="188"/>
                  <a:pt x="65" y="188"/>
                </a:cubicBezTo>
                <a:cubicBezTo>
                  <a:pt x="113" y="202"/>
                  <a:pt x="113" y="202"/>
                  <a:pt x="113" y="202"/>
                </a:cubicBezTo>
                <a:cubicBezTo>
                  <a:pt x="294" y="261"/>
                  <a:pt x="294" y="261"/>
                  <a:pt x="294" y="261"/>
                </a:cubicBezTo>
                <a:cubicBezTo>
                  <a:pt x="307" y="265"/>
                  <a:pt x="325" y="256"/>
                  <a:pt x="329" y="243"/>
                </a:cubicBezTo>
                <a:cubicBezTo>
                  <a:pt x="348" y="188"/>
                  <a:pt x="348" y="188"/>
                  <a:pt x="348" y="188"/>
                </a:cubicBezTo>
                <a:close/>
                <a:moveTo>
                  <a:pt x="50" y="83"/>
                </a:moveTo>
                <a:cubicBezTo>
                  <a:pt x="50" y="68"/>
                  <a:pt x="64" y="52"/>
                  <a:pt x="79" y="52"/>
                </a:cubicBezTo>
                <a:cubicBezTo>
                  <a:pt x="94" y="52"/>
                  <a:pt x="108" y="66"/>
                  <a:pt x="108" y="81"/>
                </a:cubicBezTo>
                <a:cubicBezTo>
                  <a:pt x="108" y="96"/>
                  <a:pt x="93" y="110"/>
                  <a:pt x="78" y="110"/>
                </a:cubicBezTo>
                <a:cubicBezTo>
                  <a:pt x="63" y="110"/>
                  <a:pt x="50" y="98"/>
                  <a:pt x="50" y="83"/>
                </a:cubicBezTo>
                <a:close/>
                <a:moveTo>
                  <a:pt x="52" y="161"/>
                </a:moveTo>
                <a:cubicBezTo>
                  <a:pt x="160" y="161"/>
                  <a:pt x="160" y="161"/>
                  <a:pt x="160" y="161"/>
                </a:cubicBezTo>
                <a:cubicBezTo>
                  <a:pt x="348" y="161"/>
                  <a:pt x="348" y="161"/>
                  <a:pt x="348" y="161"/>
                </a:cubicBezTo>
                <a:cubicBezTo>
                  <a:pt x="361" y="161"/>
                  <a:pt x="374" y="148"/>
                  <a:pt x="374" y="134"/>
                </a:cubicBezTo>
                <a:cubicBezTo>
                  <a:pt x="374" y="27"/>
                  <a:pt x="374" y="27"/>
                  <a:pt x="374" y="27"/>
                </a:cubicBezTo>
                <a:cubicBezTo>
                  <a:pt x="374" y="14"/>
                  <a:pt x="361" y="0"/>
                  <a:pt x="348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28" y="24"/>
                  <a:pt x="28" y="24"/>
                  <a:pt x="28" y="24"/>
                </a:cubicBezTo>
                <a:cubicBezTo>
                  <a:pt x="0" y="52"/>
                  <a:pt x="0" y="109"/>
                  <a:pt x="28" y="138"/>
                </a:cubicBezTo>
                <a:cubicBezTo>
                  <a:pt x="52" y="161"/>
                  <a:pt x="52" y="161"/>
                  <a:pt x="52" y="1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3" name="Google Shape;6343;p26"/>
          <p:cNvSpPr/>
          <p:nvPr/>
        </p:nvSpPr>
        <p:spPr>
          <a:xfrm>
            <a:off x="1531936" y="3341688"/>
            <a:ext cx="347663" cy="338138"/>
          </a:xfrm>
          <a:custGeom>
            <a:rect b="b" l="l" r="r" t="t"/>
            <a:pathLst>
              <a:path extrusionOk="0" h="430" w="442">
                <a:moveTo>
                  <a:pt x="402" y="296"/>
                </a:moveTo>
                <a:cubicBezTo>
                  <a:pt x="416" y="296"/>
                  <a:pt x="416" y="296"/>
                  <a:pt x="416" y="296"/>
                </a:cubicBezTo>
                <a:cubicBezTo>
                  <a:pt x="389" y="430"/>
                  <a:pt x="389" y="430"/>
                  <a:pt x="389" y="430"/>
                </a:cubicBezTo>
                <a:cubicBezTo>
                  <a:pt x="66" y="430"/>
                  <a:pt x="66" y="430"/>
                  <a:pt x="66" y="430"/>
                </a:cubicBezTo>
                <a:cubicBezTo>
                  <a:pt x="40" y="296"/>
                  <a:pt x="40" y="296"/>
                  <a:pt x="40" y="296"/>
                </a:cubicBezTo>
                <a:cubicBezTo>
                  <a:pt x="201" y="296"/>
                  <a:pt x="201" y="296"/>
                  <a:pt x="201" y="296"/>
                </a:cubicBezTo>
                <a:cubicBezTo>
                  <a:pt x="243" y="296"/>
                  <a:pt x="242" y="272"/>
                  <a:pt x="242" y="242"/>
                </a:cubicBezTo>
                <a:cubicBezTo>
                  <a:pt x="242" y="232"/>
                  <a:pt x="239" y="223"/>
                  <a:pt x="234" y="215"/>
                </a:cubicBezTo>
                <a:cubicBezTo>
                  <a:pt x="402" y="215"/>
                  <a:pt x="402" y="215"/>
                  <a:pt x="402" y="215"/>
                </a:cubicBezTo>
                <a:cubicBezTo>
                  <a:pt x="422" y="215"/>
                  <a:pt x="442" y="235"/>
                  <a:pt x="442" y="256"/>
                </a:cubicBezTo>
                <a:cubicBezTo>
                  <a:pt x="442" y="276"/>
                  <a:pt x="422" y="296"/>
                  <a:pt x="402" y="296"/>
                </a:cubicBezTo>
                <a:close/>
                <a:moveTo>
                  <a:pt x="147" y="323"/>
                </a:moveTo>
                <a:cubicBezTo>
                  <a:pt x="120" y="323"/>
                  <a:pt x="120" y="323"/>
                  <a:pt x="120" y="323"/>
                </a:cubicBezTo>
                <a:cubicBezTo>
                  <a:pt x="147" y="403"/>
                  <a:pt x="147" y="403"/>
                  <a:pt x="147" y="403"/>
                </a:cubicBezTo>
                <a:cubicBezTo>
                  <a:pt x="147" y="323"/>
                  <a:pt x="147" y="323"/>
                  <a:pt x="147" y="323"/>
                </a:cubicBezTo>
                <a:close/>
                <a:moveTo>
                  <a:pt x="201" y="323"/>
                </a:moveTo>
                <a:cubicBezTo>
                  <a:pt x="174" y="323"/>
                  <a:pt x="174" y="323"/>
                  <a:pt x="174" y="323"/>
                </a:cubicBezTo>
                <a:cubicBezTo>
                  <a:pt x="201" y="403"/>
                  <a:pt x="201" y="403"/>
                  <a:pt x="201" y="403"/>
                </a:cubicBezTo>
                <a:cubicBezTo>
                  <a:pt x="201" y="323"/>
                  <a:pt x="201" y="323"/>
                  <a:pt x="201" y="323"/>
                </a:cubicBezTo>
                <a:close/>
                <a:moveTo>
                  <a:pt x="281" y="323"/>
                </a:moveTo>
                <a:cubicBezTo>
                  <a:pt x="254" y="323"/>
                  <a:pt x="254" y="323"/>
                  <a:pt x="254" y="323"/>
                </a:cubicBezTo>
                <a:cubicBezTo>
                  <a:pt x="281" y="403"/>
                  <a:pt x="281" y="403"/>
                  <a:pt x="281" y="403"/>
                </a:cubicBezTo>
                <a:cubicBezTo>
                  <a:pt x="281" y="323"/>
                  <a:pt x="281" y="323"/>
                  <a:pt x="281" y="323"/>
                </a:cubicBezTo>
                <a:close/>
                <a:moveTo>
                  <a:pt x="335" y="323"/>
                </a:moveTo>
                <a:cubicBezTo>
                  <a:pt x="308" y="323"/>
                  <a:pt x="308" y="323"/>
                  <a:pt x="308" y="323"/>
                </a:cubicBezTo>
                <a:cubicBezTo>
                  <a:pt x="335" y="403"/>
                  <a:pt x="335" y="403"/>
                  <a:pt x="335" y="403"/>
                </a:cubicBezTo>
                <a:cubicBezTo>
                  <a:pt x="335" y="323"/>
                  <a:pt x="335" y="323"/>
                  <a:pt x="335" y="323"/>
                </a:cubicBezTo>
                <a:close/>
                <a:moveTo>
                  <a:pt x="147" y="81"/>
                </a:moveTo>
                <a:cubicBezTo>
                  <a:pt x="201" y="81"/>
                  <a:pt x="201" y="81"/>
                  <a:pt x="201" y="81"/>
                </a:cubicBezTo>
                <a:cubicBezTo>
                  <a:pt x="201" y="36"/>
                  <a:pt x="201" y="36"/>
                  <a:pt x="201" y="36"/>
                </a:cubicBezTo>
                <a:cubicBezTo>
                  <a:pt x="201" y="18"/>
                  <a:pt x="210" y="0"/>
                  <a:pt x="228" y="0"/>
                </a:cubicBezTo>
                <a:cubicBezTo>
                  <a:pt x="246" y="0"/>
                  <a:pt x="254" y="18"/>
                  <a:pt x="254" y="36"/>
                </a:cubicBezTo>
                <a:cubicBezTo>
                  <a:pt x="254" y="81"/>
                  <a:pt x="254" y="81"/>
                  <a:pt x="254" y="81"/>
                </a:cubicBezTo>
                <a:cubicBezTo>
                  <a:pt x="308" y="81"/>
                  <a:pt x="308" y="81"/>
                  <a:pt x="308" y="81"/>
                </a:cubicBezTo>
                <a:cubicBezTo>
                  <a:pt x="227" y="164"/>
                  <a:pt x="227" y="164"/>
                  <a:pt x="227" y="164"/>
                </a:cubicBezTo>
                <a:cubicBezTo>
                  <a:pt x="147" y="81"/>
                  <a:pt x="147" y="81"/>
                  <a:pt x="147" y="81"/>
                </a:cubicBezTo>
                <a:close/>
                <a:moveTo>
                  <a:pt x="201" y="242"/>
                </a:moveTo>
                <a:cubicBezTo>
                  <a:pt x="201" y="256"/>
                  <a:pt x="187" y="269"/>
                  <a:pt x="174" y="269"/>
                </a:cubicBezTo>
                <a:cubicBezTo>
                  <a:pt x="174" y="269"/>
                  <a:pt x="127" y="269"/>
                  <a:pt x="66" y="269"/>
                </a:cubicBezTo>
                <a:cubicBezTo>
                  <a:pt x="26" y="269"/>
                  <a:pt x="0" y="218"/>
                  <a:pt x="37" y="215"/>
                </a:cubicBezTo>
                <a:cubicBezTo>
                  <a:pt x="38" y="215"/>
                  <a:pt x="39" y="215"/>
                  <a:pt x="40" y="215"/>
                </a:cubicBezTo>
                <a:cubicBezTo>
                  <a:pt x="174" y="215"/>
                  <a:pt x="174" y="215"/>
                  <a:pt x="174" y="215"/>
                </a:cubicBezTo>
                <a:cubicBezTo>
                  <a:pt x="187" y="215"/>
                  <a:pt x="201" y="229"/>
                  <a:pt x="201" y="2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4" name="Google Shape;6344;p26"/>
          <p:cNvSpPr/>
          <p:nvPr/>
        </p:nvSpPr>
        <p:spPr>
          <a:xfrm>
            <a:off x="1587498" y="4352925"/>
            <a:ext cx="254000" cy="233363"/>
          </a:xfrm>
          <a:custGeom>
            <a:rect b="b" l="l" r="r" t="t"/>
            <a:pathLst>
              <a:path extrusionOk="0" h="147" w="160">
                <a:moveTo>
                  <a:pt x="39" y="80"/>
                </a:moveTo>
                <a:lnTo>
                  <a:pt x="119" y="80"/>
                </a:lnTo>
                <a:lnTo>
                  <a:pt x="119" y="133"/>
                </a:lnTo>
                <a:lnTo>
                  <a:pt x="39" y="133"/>
                </a:lnTo>
                <a:lnTo>
                  <a:pt x="39" y="80"/>
                </a:lnTo>
                <a:lnTo>
                  <a:pt x="39" y="80"/>
                </a:lnTo>
                <a:close/>
                <a:moveTo>
                  <a:pt x="39" y="13"/>
                </a:moveTo>
                <a:lnTo>
                  <a:pt x="119" y="13"/>
                </a:lnTo>
                <a:lnTo>
                  <a:pt x="119" y="66"/>
                </a:lnTo>
                <a:lnTo>
                  <a:pt x="39" y="66"/>
                </a:lnTo>
                <a:lnTo>
                  <a:pt x="39" y="13"/>
                </a:lnTo>
                <a:lnTo>
                  <a:pt x="39" y="13"/>
                </a:lnTo>
                <a:close/>
                <a:moveTo>
                  <a:pt x="133" y="120"/>
                </a:moveTo>
                <a:lnTo>
                  <a:pt x="146" y="120"/>
                </a:lnTo>
                <a:lnTo>
                  <a:pt x="146" y="133"/>
                </a:lnTo>
                <a:lnTo>
                  <a:pt x="133" y="133"/>
                </a:lnTo>
                <a:lnTo>
                  <a:pt x="133" y="120"/>
                </a:lnTo>
                <a:lnTo>
                  <a:pt x="133" y="120"/>
                </a:lnTo>
                <a:close/>
                <a:moveTo>
                  <a:pt x="13" y="120"/>
                </a:moveTo>
                <a:lnTo>
                  <a:pt x="26" y="120"/>
                </a:lnTo>
                <a:lnTo>
                  <a:pt x="26" y="133"/>
                </a:lnTo>
                <a:lnTo>
                  <a:pt x="13" y="133"/>
                </a:lnTo>
                <a:lnTo>
                  <a:pt x="13" y="120"/>
                </a:lnTo>
                <a:lnTo>
                  <a:pt x="13" y="120"/>
                </a:lnTo>
                <a:close/>
                <a:moveTo>
                  <a:pt x="133" y="93"/>
                </a:moveTo>
                <a:lnTo>
                  <a:pt x="146" y="93"/>
                </a:lnTo>
                <a:lnTo>
                  <a:pt x="146" y="106"/>
                </a:lnTo>
                <a:lnTo>
                  <a:pt x="133" y="106"/>
                </a:lnTo>
                <a:lnTo>
                  <a:pt x="133" y="93"/>
                </a:lnTo>
                <a:lnTo>
                  <a:pt x="133" y="93"/>
                </a:lnTo>
                <a:close/>
                <a:moveTo>
                  <a:pt x="13" y="93"/>
                </a:moveTo>
                <a:lnTo>
                  <a:pt x="26" y="93"/>
                </a:lnTo>
                <a:lnTo>
                  <a:pt x="26" y="106"/>
                </a:lnTo>
                <a:lnTo>
                  <a:pt x="13" y="106"/>
                </a:lnTo>
                <a:lnTo>
                  <a:pt x="13" y="93"/>
                </a:lnTo>
                <a:lnTo>
                  <a:pt x="13" y="93"/>
                </a:lnTo>
                <a:close/>
                <a:moveTo>
                  <a:pt x="133" y="66"/>
                </a:moveTo>
                <a:lnTo>
                  <a:pt x="146" y="66"/>
                </a:lnTo>
                <a:lnTo>
                  <a:pt x="146" y="80"/>
                </a:lnTo>
                <a:lnTo>
                  <a:pt x="133" y="80"/>
                </a:lnTo>
                <a:lnTo>
                  <a:pt x="133" y="66"/>
                </a:lnTo>
                <a:lnTo>
                  <a:pt x="133" y="66"/>
                </a:lnTo>
                <a:close/>
                <a:moveTo>
                  <a:pt x="13" y="66"/>
                </a:moveTo>
                <a:lnTo>
                  <a:pt x="26" y="66"/>
                </a:lnTo>
                <a:lnTo>
                  <a:pt x="26" y="80"/>
                </a:lnTo>
                <a:lnTo>
                  <a:pt x="13" y="80"/>
                </a:lnTo>
                <a:lnTo>
                  <a:pt x="13" y="66"/>
                </a:lnTo>
                <a:lnTo>
                  <a:pt x="13" y="66"/>
                </a:lnTo>
                <a:close/>
                <a:moveTo>
                  <a:pt x="133" y="40"/>
                </a:moveTo>
                <a:lnTo>
                  <a:pt x="146" y="40"/>
                </a:lnTo>
                <a:lnTo>
                  <a:pt x="146" y="53"/>
                </a:lnTo>
                <a:lnTo>
                  <a:pt x="133" y="53"/>
                </a:lnTo>
                <a:lnTo>
                  <a:pt x="133" y="40"/>
                </a:lnTo>
                <a:lnTo>
                  <a:pt x="133" y="40"/>
                </a:lnTo>
                <a:close/>
                <a:moveTo>
                  <a:pt x="13" y="40"/>
                </a:moveTo>
                <a:lnTo>
                  <a:pt x="26" y="40"/>
                </a:lnTo>
                <a:lnTo>
                  <a:pt x="26" y="53"/>
                </a:lnTo>
                <a:lnTo>
                  <a:pt x="13" y="53"/>
                </a:lnTo>
                <a:lnTo>
                  <a:pt x="13" y="40"/>
                </a:lnTo>
                <a:lnTo>
                  <a:pt x="13" y="40"/>
                </a:lnTo>
                <a:close/>
                <a:moveTo>
                  <a:pt x="133" y="13"/>
                </a:moveTo>
                <a:lnTo>
                  <a:pt x="146" y="13"/>
                </a:lnTo>
                <a:lnTo>
                  <a:pt x="146" y="27"/>
                </a:lnTo>
                <a:lnTo>
                  <a:pt x="133" y="27"/>
                </a:lnTo>
                <a:lnTo>
                  <a:pt x="133" y="13"/>
                </a:lnTo>
                <a:lnTo>
                  <a:pt x="133" y="13"/>
                </a:lnTo>
                <a:close/>
                <a:moveTo>
                  <a:pt x="13" y="13"/>
                </a:moveTo>
                <a:lnTo>
                  <a:pt x="26" y="13"/>
                </a:lnTo>
                <a:lnTo>
                  <a:pt x="26" y="27"/>
                </a:lnTo>
                <a:lnTo>
                  <a:pt x="13" y="27"/>
                </a:lnTo>
                <a:lnTo>
                  <a:pt x="13" y="13"/>
                </a:lnTo>
                <a:lnTo>
                  <a:pt x="13" y="13"/>
                </a:lnTo>
                <a:close/>
                <a:moveTo>
                  <a:pt x="0" y="0"/>
                </a:moveTo>
                <a:lnTo>
                  <a:pt x="0" y="147"/>
                </a:lnTo>
                <a:lnTo>
                  <a:pt x="160" y="147"/>
                </a:lnTo>
                <a:lnTo>
                  <a:pt x="16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5" name="Google Shape;6345;p26"/>
          <p:cNvSpPr/>
          <p:nvPr/>
        </p:nvSpPr>
        <p:spPr>
          <a:xfrm>
            <a:off x="4840286" y="3916363"/>
            <a:ext cx="344488" cy="188913"/>
          </a:xfrm>
          <a:custGeom>
            <a:rect b="b" l="l" r="r" t="t"/>
            <a:pathLst>
              <a:path extrusionOk="0" h="119" w="217">
                <a:moveTo>
                  <a:pt x="94" y="0"/>
                </a:moveTo>
                <a:lnTo>
                  <a:pt x="0" y="60"/>
                </a:lnTo>
                <a:lnTo>
                  <a:pt x="94" y="119"/>
                </a:lnTo>
                <a:lnTo>
                  <a:pt x="94" y="0"/>
                </a:lnTo>
                <a:lnTo>
                  <a:pt x="94" y="0"/>
                </a:lnTo>
                <a:close/>
                <a:moveTo>
                  <a:pt x="120" y="0"/>
                </a:moveTo>
                <a:lnTo>
                  <a:pt x="120" y="119"/>
                </a:lnTo>
                <a:lnTo>
                  <a:pt x="217" y="60"/>
                </a:lnTo>
                <a:lnTo>
                  <a:pt x="120" y="0"/>
                </a:lnTo>
                <a:lnTo>
                  <a:pt x="12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6" name="Google Shape;6346;p26"/>
          <p:cNvSpPr/>
          <p:nvPr/>
        </p:nvSpPr>
        <p:spPr>
          <a:xfrm>
            <a:off x="1565273" y="169863"/>
            <a:ext cx="296863" cy="211138"/>
          </a:xfrm>
          <a:custGeom>
            <a:rect b="b" l="l" r="r" t="t"/>
            <a:pathLst>
              <a:path extrusionOk="0" h="268" w="376">
                <a:moveTo>
                  <a:pt x="27" y="161"/>
                </a:moveTo>
                <a:cubicBezTo>
                  <a:pt x="27" y="163"/>
                  <a:pt x="27" y="163"/>
                  <a:pt x="27" y="163"/>
                </a:cubicBezTo>
                <a:cubicBezTo>
                  <a:pt x="11" y="169"/>
                  <a:pt x="0" y="184"/>
                  <a:pt x="0" y="201"/>
                </a:cubicBezTo>
                <a:cubicBezTo>
                  <a:pt x="0" y="228"/>
                  <a:pt x="0" y="228"/>
                  <a:pt x="0" y="228"/>
                </a:cubicBezTo>
                <a:cubicBezTo>
                  <a:pt x="0" y="250"/>
                  <a:pt x="18" y="268"/>
                  <a:pt x="40" y="268"/>
                </a:cubicBezTo>
                <a:cubicBezTo>
                  <a:pt x="62" y="268"/>
                  <a:pt x="80" y="250"/>
                  <a:pt x="80" y="228"/>
                </a:cubicBezTo>
                <a:cubicBezTo>
                  <a:pt x="80" y="201"/>
                  <a:pt x="80" y="201"/>
                  <a:pt x="80" y="201"/>
                </a:cubicBezTo>
                <a:cubicBezTo>
                  <a:pt x="80" y="184"/>
                  <a:pt x="69" y="169"/>
                  <a:pt x="54" y="163"/>
                </a:cubicBezTo>
                <a:cubicBezTo>
                  <a:pt x="61" y="87"/>
                  <a:pt x="118" y="27"/>
                  <a:pt x="188" y="27"/>
                </a:cubicBezTo>
                <a:cubicBezTo>
                  <a:pt x="257" y="27"/>
                  <a:pt x="315" y="87"/>
                  <a:pt x="321" y="163"/>
                </a:cubicBezTo>
                <a:cubicBezTo>
                  <a:pt x="306" y="169"/>
                  <a:pt x="295" y="184"/>
                  <a:pt x="295" y="201"/>
                </a:cubicBezTo>
                <a:cubicBezTo>
                  <a:pt x="295" y="228"/>
                  <a:pt x="295" y="228"/>
                  <a:pt x="295" y="228"/>
                </a:cubicBezTo>
                <a:cubicBezTo>
                  <a:pt x="295" y="250"/>
                  <a:pt x="313" y="268"/>
                  <a:pt x="336" y="268"/>
                </a:cubicBezTo>
                <a:cubicBezTo>
                  <a:pt x="358" y="268"/>
                  <a:pt x="376" y="250"/>
                  <a:pt x="376" y="228"/>
                </a:cubicBezTo>
                <a:cubicBezTo>
                  <a:pt x="376" y="201"/>
                  <a:pt x="376" y="201"/>
                  <a:pt x="376" y="201"/>
                </a:cubicBezTo>
                <a:cubicBezTo>
                  <a:pt x="376" y="184"/>
                  <a:pt x="365" y="169"/>
                  <a:pt x="349" y="163"/>
                </a:cubicBezTo>
                <a:cubicBezTo>
                  <a:pt x="349" y="161"/>
                  <a:pt x="349" y="161"/>
                  <a:pt x="349" y="161"/>
                </a:cubicBezTo>
                <a:cubicBezTo>
                  <a:pt x="349" y="72"/>
                  <a:pt x="277" y="0"/>
                  <a:pt x="188" y="0"/>
                </a:cubicBezTo>
                <a:cubicBezTo>
                  <a:pt x="99" y="0"/>
                  <a:pt x="27" y="72"/>
                  <a:pt x="27" y="1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7" name="Google Shape;6347;p26"/>
          <p:cNvSpPr/>
          <p:nvPr/>
        </p:nvSpPr>
        <p:spPr>
          <a:xfrm>
            <a:off x="636586" y="3352800"/>
            <a:ext cx="312738" cy="314325"/>
          </a:xfrm>
          <a:custGeom>
            <a:rect b="b" l="l" r="r" t="t"/>
            <a:pathLst>
              <a:path extrusionOk="0" h="398" w="397">
                <a:moveTo>
                  <a:pt x="374" y="108"/>
                </a:moveTo>
                <a:cubicBezTo>
                  <a:pt x="299" y="183"/>
                  <a:pt x="299" y="183"/>
                  <a:pt x="299" y="183"/>
                </a:cubicBezTo>
                <a:cubicBezTo>
                  <a:pt x="215" y="99"/>
                  <a:pt x="215" y="99"/>
                  <a:pt x="215" y="99"/>
                </a:cubicBezTo>
                <a:cubicBezTo>
                  <a:pt x="290" y="24"/>
                  <a:pt x="290" y="24"/>
                  <a:pt x="290" y="24"/>
                </a:cubicBezTo>
                <a:cubicBezTo>
                  <a:pt x="313" y="0"/>
                  <a:pt x="351" y="0"/>
                  <a:pt x="374" y="24"/>
                </a:cubicBezTo>
                <a:cubicBezTo>
                  <a:pt x="397" y="47"/>
                  <a:pt x="397" y="85"/>
                  <a:pt x="374" y="108"/>
                </a:cubicBezTo>
                <a:close/>
                <a:moveTo>
                  <a:pt x="106" y="208"/>
                </a:moveTo>
                <a:cubicBezTo>
                  <a:pt x="208" y="105"/>
                  <a:pt x="208" y="105"/>
                  <a:pt x="208" y="105"/>
                </a:cubicBezTo>
                <a:cubicBezTo>
                  <a:pt x="293" y="189"/>
                  <a:pt x="293" y="189"/>
                  <a:pt x="293" y="189"/>
                </a:cubicBezTo>
                <a:cubicBezTo>
                  <a:pt x="190" y="292"/>
                  <a:pt x="190" y="292"/>
                  <a:pt x="190" y="292"/>
                </a:cubicBezTo>
                <a:cubicBezTo>
                  <a:pt x="106" y="208"/>
                  <a:pt x="106" y="208"/>
                  <a:pt x="106" y="208"/>
                </a:cubicBezTo>
                <a:close/>
                <a:moveTo>
                  <a:pt x="256" y="196"/>
                </a:moveTo>
                <a:cubicBezTo>
                  <a:pt x="261" y="191"/>
                  <a:pt x="261" y="184"/>
                  <a:pt x="256" y="180"/>
                </a:cubicBezTo>
                <a:cubicBezTo>
                  <a:pt x="252" y="175"/>
                  <a:pt x="244" y="175"/>
                  <a:pt x="240" y="180"/>
                </a:cubicBezTo>
                <a:cubicBezTo>
                  <a:pt x="235" y="184"/>
                  <a:pt x="235" y="191"/>
                  <a:pt x="240" y="196"/>
                </a:cubicBezTo>
                <a:cubicBezTo>
                  <a:pt x="244" y="201"/>
                  <a:pt x="252" y="201"/>
                  <a:pt x="256" y="196"/>
                </a:cubicBezTo>
                <a:close/>
                <a:moveTo>
                  <a:pt x="218" y="158"/>
                </a:moveTo>
                <a:cubicBezTo>
                  <a:pt x="223" y="154"/>
                  <a:pt x="223" y="146"/>
                  <a:pt x="218" y="142"/>
                </a:cubicBezTo>
                <a:cubicBezTo>
                  <a:pt x="214" y="137"/>
                  <a:pt x="206" y="137"/>
                  <a:pt x="202" y="142"/>
                </a:cubicBezTo>
                <a:cubicBezTo>
                  <a:pt x="197" y="146"/>
                  <a:pt x="197" y="154"/>
                  <a:pt x="202" y="158"/>
                </a:cubicBezTo>
                <a:cubicBezTo>
                  <a:pt x="206" y="163"/>
                  <a:pt x="214" y="163"/>
                  <a:pt x="218" y="158"/>
                </a:cubicBezTo>
                <a:close/>
                <a:moveTo>
                  <a:pt x="227" y="226"/>
                </a:moveTo>
                <a:cubicBezTo>
                  <a:pt x="231" y="221"/>
                  <a:pt x="231" y="214"/>
                  <a:pt x="227" y="209"/>
                </a:cubicBezTo>
                <a:cubicBezTo>
                  <a:pt x="222" y="205"/>
                  <a:pt x="214" y="205"/>
                  <a:pt x="210" y="209"/>
                </a:cubicBezTo>
                <a:cubicBezTo>
                  <a:pt x="206" y="214"/>
                  <a:pt x="206" y="221"/>
                  <a:pt x="210" y="226"/>
                </a:cubicBezTo>
                <a:cubicBezTo>
                  <a:pt x="214" y="230"/>
                  <a:pt x="222" y="230"/>
                  <a:pt x="227" y="226"/>
                </a:cubicBezTo>
                <a:close/>
                <a:moveTo>
                  <a:pt x="189" y="188"/>
                </a:moveTo>
                <a:cubicBezTo>
                  <a:pt x="193" y="183"/>
                  <a:pt x="193" y="176"/>
                  <a:pt x="189" y="171"/>
                </a:cubicBezTo>
                <a:cubicBezTo>
                  <a:pt x="184" y="167"/>
                  <a:pt x="177" y="167"/>
                  <a:pt x="172" y="171"/>
                </a:cubicBezTo>
                <a:cubicBezTo>
                  <a:pt x="168" y="176"/>
                  <a:pt x="168" y="183"/>
                  <a:pt x="172" y="188"/>
                </a:cubicBezTo>
                <a:cubicBezTo>
                  <a:pt x="177" y="192"/>
                  <a:pt x="184" y="192"/>
                  <a:pt x="189" y="188"/>
                </a:cubicBezTo>
                <a:close/>
                <a:moveTo>
                  <a:pt x="197" y="255"/>
                </a:moveTo>
                <a:cubicBezTo>
                  <a:pt x="201" y="251"/>
                  <a:pt x="201" y="243"/>
                  <a:pt x="197" y="239"/>
                </a:cubicBezTo>
                <a:cubicBezTo>
                  <a:pt x="192" y="234"/>
                  <a:pt x="185" y="234"/>
                  <a:pt x="180" y="239"/>
                </a:cubicBezTo>
                <a:cubicBezTo>
                  <a:pt x="176" y="243"/>
                  <a:pt x="176" y="251"/>
                  <a:pt x="180" y="255"/>
                </a:cubicBezTo>
                <a:cubicBezTo>
                  <a:pt x="185" y="260"/>
                  <a:pt x="192" y="260"/>
                  <a:pt x="197" y="255"/>
                </a:cubicBezTo>
                <a:close/>
                <a:moveTo>
                  <a:pt x="159" y="217"/>
                </a:moveTo>
                <a:cubicBezTo>
                  <a:pt x="163" y="213"/>
                  <a:pt x="163" y="206"/>
                  <a:pt x="159" y="201"/>
                </a:cubicBezTo>
                <a:cubicBezTo>
                  <a:pt x="154" y="196"/>
                  <a:pt x="147" y="196"/>
                  <a:pt x="142" y="201"/>
                </a:cubicBezTo>
                <a:cubicBezTo>
                  <a:pt x="138" y="206"/>
                  <a:pt x="138" y="213"/>
                  <a:pt x="142" y="217"/>
                </a:cubicBezTo>
                <a:cubicBezTo>
                  <a:pt x="147" y="222"/>
                  <a:pt x="154" y="222"/>
                  <a:pt x="159" y="217"/>
                </a:cubicBezTo>
                <a:close/>
                <a:moveTo>
                  <a:pt x="23" y="375"/>
                </a:moveTo>
                <a:cubicBezTo>
                  <a:pt x="0" y="352"/>
                  <a:pt x="0" y="314"/>
                  <a:pt x="23" y="291"/>
                </a:cubicBezTo>
                <a:cubicBezTo>
                  <a:pt x="100" y="214"/>
                  <a:pt x="100" y="214"/>
                  <a:pt x="100" y="214"/>
                </a:cubicBezTo>
                <a:cubicBezTo>
                  <a:pt x="184" y="298"/>
                  <a:pt x="184" y="298"/>
                  <a:pt x="184" y="298"/>
                </a:cubicBezTo>
                <a:cubicBezTo>
                  <a:pt x="107" y="375"/>
                  <a:pt x="107" y="375"/>
                  <a:pt x="107" y="375"/>
                </a:cubicBezTo>
                <a:cubicBezTo>
                  <a:pt x="84" y="398"/>
                  <a:pt x="46" y="398"/>
                  <a:pt x="23" y="37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8" name="Google Shape;6348;p26"/>
          <p:cNvSpPr/>
          <p:nvPr/>
        </p:nvSpPr>
        <p:spPr>
          <a:xfrm>
            <a:off x="4405311" y="1517650"/>
            <a:ext cx="304800" cy="252413"/>
          </a:xfrm>
          <a:custGeom>
            <a:rect b="b" l="l" r="r" t="t"/>
            <a:pathLst>
              <a:path extrusionOk="0" h="320" w="386">
                <a:moveTo>
                  <a:pt x="190" y="274"/>
                </a:moveTo>
                <a:cubicBezTo>
                  <a:pt x="166" y="274"/>
                  <a:pt x="145" y="271"/>
                  <a:pt x="125" y="265"/>
                </a:cubicBezTo>
                <a:cubicBezTo>
                  <a:pt x="144" y="246"/>
                  <a:pt x="144" y="246"/>
                  <a:pt x="144" y="246"/>
                </a:cubicBezTo>
                <a:cubicBezTo>
                  <a:pt x="158" y="249"/>
                  <a:pt x="173" y="251"/>
                  <a:pt x="189" y="251"/>
                </a:cubicBezTo>
                <a:cubicBezTo>
                  <a:pt x="291" y="251"/>
                  <a:pt x="357" y="191"/>
                  <a:pt x="357" y="168"/>
                </a:cubicBezTo>
                <a:cubicBezTo>
                  <a:pt x="357" y="154"/>
                  <a:pt x="342" y="126"/>
                  <a:pt x="288" y="101"/>
                </a:cubicBezTo>
                <a:cubicBezTo>
                  <a:pt x="307" y="83"/>
                  <a:pt x="307" y="83"/>
                  <a:pt x="307" y="83"/>
                </a:cubicBezTo>
                <a:cubicBezTo>
                  <a:pt x="356" y="112"/>
                  <a:pt x="386" y="152"/>
                  <a:pt x="386" y="169"/>
                </a:cubicBezTo>
                <a:cubicBezTo>
                  <a:pt x="386" y="198"/>
                  <a:pt x="307" y="274"/>
                  <a:pt x="190" y="274"/>
                </a:cubicBezTo>
                <a:close/>
                <a:moveTo>
                  <a:pt x="207" y="237"/>
                </a:moveTo>
                <a:cubicBezTo>
                  <a:pt x="191" y="237"/>
                  <a:pt x="177" y="233"/>
                  <a:pt x="164" y="226"/>
                </a:cubicBezTo>
                <a:cubicBezTo>
                  <a:pt x="284" y="106"/>
                  <a:pt x="284" y="106"/>
                  <a:pt x="284" y="106"/>
                </a:cubicBezTo>
                <a:cubicBezTo>
                  <a:pt x="292" y="118"/>
                  <a:pt x="297" y="131"/>
                  <a:pt x="297" y="147"/>
                </a:cubicBezTo>
                <a:cubicBezTo>
                  <a:pt x="297" y="197"/>
                  <a:pt x="256" y="237"/>
                  <a:pt x="207" y="237"/>
                </a:cubicBezTo>
                <a:close/>
                <a:moveTo>
                  <a:pt x="63" y="313"/>
                </a:moveTo>
                <a:cubicBezTo>
                  <a:pt x="56" y="320"/>
                  <a:pt x="46" y="320"/>
                  <a:pt x="40" y="314"/>
                </a:cubicBezTo>
                <a:cubicBezTo>
                  <a:pt x="29" y="303"/>
                  <a:pt x="29" y="303"/>
                  <a:pt x="29" y="303"/>
                </a:cubicBezTo>
                <a:cubicBezTo>
                  <a:pt x="23" y="297"/>
                  <a:pt x="24" y="287"/>
                  <a:pt x="30" y="280"/>
                </a:cubicBezTo>
                <a:cubicBezTo>
                  <a:pt x="304" y="6"/>
                  <a:pt x="304" y="6"/>
                  <a:pt x="304" y="6"/>
                </a:cubicBezTo>
                <a:cubicBezTo>
                  <a:pt x="311" y="0"/>
                  <a:pt x="321" y="0"/>
                  <a:pt x="327" y="5"/>
                </a:cubicBezTo>
                <a:cubicBezTo>
                  <a:pt x="338" y="16"/>
                  <a:pt x="338" y="16"/>
                  <a:pt x="338" y="16"/>
                </a:cubicBezTo>
                <a:cubicBezTo>
                  <a:pt x="344" y="22"/>
                  <a:pt x="343" y="33"/>
                  <a:pt x="337" y="39"/>
                </a:cubicBezTo>
                <a:cubicBezTo>
                  <a:pt x="63" y="313"/>
                  <a:pt x="63" y="313"/>
                  <a:pt x="63" y="313"/>
                </a:cubicBezTo>
                <a:close/>
                <a:moveTo>
                  <a:pt x="185" y="112"/>
                </a:moveTo>
                <a:cubicBezTo>
                  <a:pt x="168" y="112"/>
                  <a:pt x="154" y="126"/>
                  <a:pt x="154" y="143"/>
                </a:cubicBezTo>
                <a:cubicBezTo>
                  <a:pt x="154" y="143"/>
                  <a:pt x="154" y="143"/>
                  <a:pt x="154" y="143"/>
                </a:cubicBezTo>
                <a:cubicBezTo>
                  <a:pt x="122" y="176"/>
                  <a:pt x="122" y="176"/>
                  <a:pt x="122" y="176"/>
                </a:cubicBezTo>
                <a:cubicBezTo>
                  <a:pt x="119" y="167"/>
                  <a:pt x="117" y="157"/>
                  <a:pt x="117" y="147"/>
                </a:cubicBezTo>
                <a:cubicBezTo>
                  <a:pt x="117" y="117"/>
                  <a:pt x="123" y="97"/>
                  <a:pt x="146" y="82"/>
                </a:cubicBezTo>
                <a:cubicBezTo>
                  <a:pt x="72" y="93"/>
                  <a:pt x="26" y="152"/>
                  <a:pt x="26" y="168"/>
                </a:cubicBezTo>
                <a:cubicBezTo>
                  <a:pt x="26" y="178"/>
                  <a:pt x="44" y="201"/>
                  <a:pt x="77" y="221"/>
                </a:cubicBezTo>
                <a:cubicBezTo>
                  <a:pt x="61" y="236"/>
                  <a:pt x="61" y="236"/>
                  <a:pt x="61" y="236"/>
                </a:cubicBezTo>
                <a:cubicBezTo>
                  <a:pt x="22" y="212"/>
                  <a:pt x="0" y="182"/>
                  <a:pt x="0" y="169"/>
                </a:cubicBezTo>
                <a:cubicBezTo>
                  <a:pt x="0" y="147"/>
                  <a:pt x="73" y="51"/>
                  <a:pt x="190" y="51"/>
                </a:cubicBezTo>
                <a:cubicBezTo>
                  <a:pt x="208" y="51"/>
                  <a:pt x="225" y="53"/>
                  <a:pt x="241" y="56"/>
                </a:cubicBezTo>
                <a:cubicBezTo>
                  <a:pt x="185" y="112"/>
                  <a:pt x="185" y="112"/>
                  <a:pt x="185" y="112"/>
                </a:cubicBezTo>
                <a:cubicBezTo>
                  <a:pt x="185" y="112"/>
                  <a:pt x="185" y="112"/>
                  <a:pt x="185" y="1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9" name="Google Shape;6349;p26"/>
          <p:cNvSpPr/>
          <p:nvPr/>
        </p:nvSpPr>
        <p:spPr>
          <a:xfrm>
            <a:off x="1570036" y="576263"/>
            <a:ext cx="285750" cy="303213"/>
          </a:xfrm>
          <a:custGeom>
            <a:rect b="b" l="l" r="r" t="t"/>
            <a:pathLst>
              <a:path extrusionOk="0" h="386" w="363">
                <a:moveTo>
                  <a:pt x="339" y="386"/>
                </a:moveTo>
                <a:cubicBezTo>
                  <a:pt x="24" y="386"/>
                  <a:pt x="24" y="386"/>
                  <a:pt x="24" y="386"/>
                </a:cubicBezTo>
                <a:cubicBezTo>
                  <a:pt x="11" y="386"/>
                  <a:pt x="0" y="375"/>
                  <a:pt x="0" y="362"/>
                </a:cubicBezTo>
                <a:cubicBezTo>
                  <a:pt x="0" y="323"/>
                  <a:pt x="0" y="323"/>
                  <a:pt x="0" y="323"/>
                </a:cubicBezTo>
                <a:cubicBezTo>
                  <a:pt x="0" y="311"/>
                  <a:pt x="11" y="300"/>
                  <a:pt x="24" y="300"/>
                </a:cubicBezTo>
                <a:cubicBezTo>
                  <a:pt x="85" y="301"/>
                  <a:pt x="85" y="301"/>
                  <a:pt x="85" y="301"/>
                </a:cubicBezTo>
                <a:cubicBezTo>
                  <a:pt x="88" y="294"/>
                  <a:pt x="84" y="278"/>
                  <a:pt x="93" y="278"/>
                </a:cubicBezTo>
                <a:cubicBezTo>
                  <a:pt x="104" y="278"/>
                  <a:pt x="139" y="240"/>
                  <a:pt x="139" y="216"/>
                </a:cubicBezTo>
                <a:cubicBezTo>
                  <a:pt x="139" y="170"/>
                  <a:pt x="139" y="170"/>
                  <a:pt x="139" y="170"/>
                </a:cubicBezTo>
                <a:cubicBezTo>
                  <a:pt x="139" y="170"/>
                  <a:pt x="132" y="157"/>
                  <a:pt x="131" y="154"/>
                </a:cubicBezTo>
                <a:cubicBezTo>
                  <a:pt x="159" y="162"/>
                  <a:pt x="203" y="160"/>
                  <a:pt x="232" y="154"/>
                </a:cubicBezTo>
                <a:cubicBezTo>
                  <a:pt x="231" y="153"/>
                  <a:pt x="224" y="166"/>
                  <a:pt x="224" y="167"/>
                </a:cubicBezTo>
                <a:cubicBezTo>
                  <a:pt x="224" y="167"/>
                  <a:pt x="224" y="172"/>
                  <a:pt x="224" y="218"/>
                </a:cubicBezTo>
                <a:cubicBezTo>
                  <a:pt x="224" y="242"/>
                  <a:pt x="260" y="278"/>
                  <a:pt x="270" y="278"/>
                </a:cubicBezTo>
                <a:cubicBezTo>
                  <a:pt x="278" y="278"/>
                  <a:pt x="276" y="294"/>
                  <a:pt x="278" y="301"/>
                </a:cubicBezTo>
                <a:cubicBezTo>
                  <a:pt x="339" y="300"/>
                  <a:pt x="339" y="300"/>
                  <a:pt x="339" y="300"/>
                </a:cubicBezTo>
                <a:cubicBezTo>
                  <a:pt x="352" y="300"/>
                  <a:pt x="363" y="311"/>
                  <a:pt x="363" y="323"/>
                </a:cubicBezTo>
                <a:cubicBezTo>
                  <a:pt x="363" y="362"/>
                  <a:pt x="363" y="362"/>
                  <a:pt x="363" y="362"/>
                </a:cubicBezTo>
                <a:cubicBezTo>
                  <a:pt x="363" y="375"/>
                  <a:pt x="352" y="386"/>
                  <a:pt x="339" y="386"/>
                </a:cubicBezTo>
                <a:close/>
                <a:moveTo>
                  <a:pt x="242" y="138"/>
                </a:moveTo>
                <a:cubicBezTo>
                  <a:pt x="222" y="152"/>
                  <a:pt x="138" y="152"/>
                  <a:pt x="119" y="138"/>
                </a:cubicBezTo>
                <a:cubicBezTo>
                  <a:pt x="100" y="128"/>
                  <a:pt x="83" y="105"/>
                  <a:pt x="83" y="78"/>
                </a:cubicBezTo>
                <a:cubicBezTo>
                  <a:pt x="83" y="51"/>
                  <a:pt x="88" y="0"/>
                  <a:pt x="181" y="0"/>
                </a:cubicBezTo>
                <a:cubicBezTo>
                  <a:pt x="273" y="0"/>
                  <a:pt x="278" y="51"/>
                  <a:pt x="278" y="78"/>
                </a:cubicBezTo>
                <a:cubicBezTo>
                  <a:pt x="278" y="105"/>
                  <a:pt x="252" y="131"/>
                  <a:pt x="242" y="1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0" name="Google Shape;6350;p26"/>
          <p:cNvSpPr/>
          <p:nvPr/>
        </p:nvSpPr>
        <p:spPr>
          <a:xfrm>
            <a:off x="1619248" y="1493838"/>
            <a:ext cx="192088" cy="298450"/>
          </a:xfrm>
          <a:custGeom>
            <a:rect b="b" l="l" r="r" t="t"/>
            <a:pathLst>
              <a:path extrusionOk="0" h="380" w="242">
                <a:moveTo>
                  <a:pt x="0" y="24"/>
                </a:moveTo>
                <a:cubicBezTo>
                  <a:pt x="0" y="89"/>
                  <a:pt x="0" y="249"/>
                  <a:pt x="0" y="311"/>
                </a:cubicBezTo>
                <a:cubicBezTo>
                  <a:pt x="0" y="331"/>
                  <a:pt x="7" y="331"/>
                  <a:pt x="19" y="319"/>
                </a:cubicBezTo>
                <a:cubicBezTo>
                  <a:pt x="44" y="299"/>
                  <a:pt x="85" y="266"/>
                  <a:pt x="85" y="266"/>
                </a:cubicBezTo>
                <a:cubicBezTo>
                  <a:pt x="85" y="266"/>
                  <a:pt x="115" y="334"/>
                  <a:pt x="128" y="365"/>
                </a:cubicBezTo>
                <a:cubicBezTo>
                  <a:pt x="134" y="378"/>
                  <a:pt x="141" y="380"/>
                  <a:pt x="149" y="375"/>
                </a:cubicBezTo>
                <a:cubicBezTo>
                  <a:pt x="156" y="373"/>
                  <a:pt x="163" y="370"/>
                  <a:pt x="169" y="367"/>
                </a:cubicBezTo>
                <a:cubicBezTo>
                  <a:pt x="178" y="365"/>
                  <a:pt x="179" y="358"/>
                  <a:pt x="175" y="348"/>
                </a:cubicBezTo>
                <a:cubicBezTo>
                  <a:pt x="162" y="317"/>
                  <a:pt x="131" y="250"/>
                  <a:pt x="131" y="250"/>
                </a:cubicBezTo>
                <a:cubicBezTo>
                  <a:pt x="131" y="250"/>
                  <a:pt x="188" y="250"/>
                  <a:pt x="222" y="250"/>
                </a:cubicBezTo>
                <a:cubicBezTo>
                  <a:pt x="240" y="250"/>
                  <a:pt x="242" y="245"/>
                  <a:pt x="229" y="232"/>
                </a:cubicBezTo>
                <a:cubicBezTo>
                  <a:pt x="184" y="186"/>
                  <a:pt x="68" y="66"/>
                  <a:pt x="20" y="17"/>
                </a:cubicBezTo>
                <a:cubicBezTo>
                  <a:pt x="4" y="0"/>
                  <a:pt x="0" y="2"/>
                  <a:pt x="0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1" name="Google Shape;6351;p26"/>
          <p:cNvSpPr/>
          <p:nvPr/>
        </p:nvSpPr>
        <p:spPr>
          <a:xfrm>
            <a:off x="4860923" y="1492250"/>
            <a:ext cx="303213" cy="304800"/>
          </a:xfrm>
          <a:custGeom>
            <a:rect b="b" l="l" r="r" t="t"/>
            <a:pathLst>
              <a:path extrusionOk="0" h="386" w="386">
                <a:moveTo>
                  <a:pt x="373" y="207"/>
                </a:moveTo>
                <a:cubicBezTo>
                  <a:pt x="301" y="207"/>
                  <a:pt x="301" y="207"/>
                  <a:pt x="301" y="207"/>
                </a:cubicBezTo>
                <a:cubicBezTo>
                  <a:pt x="294" y="207"/>
                  <a:pt x="288" y="202"/>
                  <a:pt x="288" y="194"/>
                </a:cubicBezTo>
                <a:cubicBezTo>
                  <a:pt x="288" y="187"/>
                  <a:pt x="294" y="181"/>
                  <a:pt x="301" y="181"/>
                </a:cubicBezTo>
                <a:cubicBezTo>
                  <a:pt x="373" y="181"/>
                  <a:pt x="373" y="181"/>
                  <a:pt x="373" y="181"/>
                </a:cubicBezTo>
                <a:cubicBezTo>
                  <a:pt x="381" y="181"/>
                  <a:pt x="386" y="187"/>
                  <a:pt x="386" y="194"/>
                </a:cubicBezTo>
                <a:cubicBezTo>
                  <a:pt x="386" y="202"/>
                  <a:pt x="381" y="207"/>
                  <a:pt x="373" y="207"/>
                </a:cubicBezTo>
                <a:close/>
                <a:moveTo>
                  <a:pt x="282" y="129"/>
                </a:moveTo>
                <a:cubicBezTo>
                  <a:pt x="277" y="134"/>
                  <a:pt x="269" y="134"/>
                  <a:pt x="264" y="129"/>
                </a:cubicBezTo>
                <a:cubicBezTo>
                  <a:pt x="259" y="124"/>
                  <a:pt x="259" y="115"/>
                  <a:pt x="264" y="111"/>
                </a:cubicBezTo>
                <a:cubicBezTo>
                  <a:pt x="315" y="60"/>
                  <a:pt x="315" y="60"/>
                  <a:pt x="315" y="60"/>
                </a:cubicBezTo>
                <a:cubicBezTo>
                  <a:pt x="320" y="54"/>
                  <a:pt x="328" y="54"/>
                  <a:pt x="333" y="60"/>
                </a:cubicBezTo>
                <a:cubicBezTo>
                  <a:pt x="338" y="65"/>
                  <a:pt x="338" y="73"/>
                  <a:pt x="333" y="78"/>
                </a:cubicBezTo>
                <a:cubicBezTo>
                  <a:pt x="282" y="129"/>
                  <a:pt x="282" y="129"/>
                  <a:pt x="282" y="129"/>
                </a:cubicBezTo>
                <a:close/>
                <a:moveTo>
                  <a:pt x="193" y="278"/>
                </a:moveTo>
                <a:cubicBezTo>
                  <a:pt x="146" y="278"/>
                  <a:pt x="108" y="240"/>
                  <a:pt x="108" y="193"/>
                </a:cubicBezTo>
                <a:cubicBezTo>
                  <a:pt x="108" y="145"/>
                  <a:pt x="146" y="107"/>
                  <a:pt x="193" y="107"/>
                </a:cubicBezTo>
                <a:cubicBezTo>
                  <a:pt x="241" y="107"/>
                  <a:pt x="279" y="145"/>
                  <a:pt x="279" y="193"/>
                </a:cubicBezTo>
                <a:cubicBezTo>
                  <a:pt x="279" y="240"/>
                  <a:pt x="241" y="278"/>
                  <a:pt x="193" y="278"/>
                </a:cubicBezTo>
                <a:close/>
                <a:moveTo>
                  <a:pt x="193" y="130"/>
                </a:moveTo>
                <a:cubicBezTo>
                  <a:pt x="159" y="130"/>
                  <a:pt x="130" y="158"/>
                  <a:pt x="130" y="193"/>
                </a:cubicBezTo>
                <a:cubicBezTo>
                  <a:pt x="130" y="228"/>
                  <a:pt x="159" y="256"/>
                  <a:pt x="193" y="256"/>
                </a:cubicBezTo>
                <a:cubicBezTo>
                  <a:pt x="228" y="256"/>
                  <a:pt x="256" y="228"/>
                  <a:pt x="256" y="193"/>
                </a:cubicBezTo>
                <a:cubicBezTo>
                  <a:pt x="256" y="158"/>
                  <a:pt x="228" y="130"/>
                  <a:pt x="193" y="130"/>
                </a:cubicBezTo>
                <a:close/>
                <a:moveTo>
                  <a:pt x="192" y="98"/>
                </a:moveTo>
                <a:cubicBezTo>
                  <a:pt x="185" y="98"/>
                  <a:pt x="179" y="92"/>
                  <a:pt x="179" y="85"/>
                </a:cubicBezTo>
                <a:cubicBezTo>
                  <a:pt x="179" y="13"/>
                  <a:pt x="179" y="13"/>
                  <a:pt x="179" y="13"/>
                </a:cubicBezTo>
                <a:cubicBezTo>
                  <a:pt x="179" y="6"/>
                  <a:pt x="185" y="0"/>
                  <a:pt x="192" y="0"/>
                </a:cubicBezTo>
                <a:cubicBezTo>
                  <a:pt x="199" y="0"/>
                  <a:pt x="205" y="6"/>
                  <a:pt x="205" y="13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205" y="92"/>
                  <a:pt x="199" y="98"/>
                  <a:pt x="192" y="98"/>
                </a:cubicBezTo>
                <a:close/>
                <a:moveTo>
                  <a:pt x="101" y="129"/>
                </a:moveTo>
                <a:cubicBezTo>
                  <a:pt x="50" y="78"/>
                  <a:pt x="50" y="78"/>
                  <a:pt x="50" y="78"/>
                </a:cubicBezTo>
                <a:cubicBezTo>
                  <a:pt x="45" y="73"/>
                  <a:pt x="45" y="65"/>
                  <a:pt x="50" y="60"/>
                </a:cubicBezTo>
                <a:cubicBezTo>
                  <a:pt x="56" y="55"/>
                  <a:pt x="64" y="55"/>
                  <a:pt x="69" y="60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5" y="115"/>
                  <a:pt x="125" y="124"/>
                  <a:pt x="120" y="129"/>
                </a:cubicBezTo>
                <a:cubicBezTo>
                  <a:pt x="115" y="134"/>
                  <a:pt x="107" y="134"/>
                  <a:pt x="101" y="129"/>
                </a:cubicBezTo>
                <a:close/>
                <a:moveTo>
                  <a:pt x="99" y="194"/>
                </a:moveTo>
                <a:cubicBezTo>
                  <a:pt x="99" y="202"/>
                  <a:pt x="93" y="207"/>
                  <a:pt x="86" y="207"/>
                </a:cubicBezTo>
                <a:cubicBezTo>
                  <a:pt x="13" y="207"/>
                  <a:pt x="13" y="207"/>
                  <a:pt x="13" y="207"/>
                </a:cubicBezTo>
                <a:cubicBezTo>
                  <a:pt x="6" y="207"/>
                  <a:pt x="0" y="202"/>
                  <a:pt x="0" y="194"/>
                </a:cubicBezTo>
                <a:cubicBezTo>
                  <a:pt x="0" y="187"/>
                  <a:pt x="6" y="181"/>
                  <a:pt x="13" y="181"/>
                </a:cubicBezTo>
                <a:cubicBezTo>
                  <a:pt x="86" y="181"/>
                  <a:pt x="86" y="181"/>
                  <a:pt x="86" y="181"/>
                </a:cubicBezTo>
                <a:cubicBezTo>
                  <a:pt x="93" y="181"/>
                  <a:pt x="99" y="187"/>
                  <a:pt x="99" y="194"/>
                </a:cubicBezTo>
                <a:close/>
                <a:moveTo>
                  <a:pt x="107" y="258"/>
                </a:moveTo>
                <a:cubicBezTo>
                  <a:pt x="112" y="254"/>
                  <a:pt x="120" y="254"/>
                  <a:pt x="126" y="258"/>
                </a:cubicBezTo>
                <a:cubicBezTo>
                  <a:pt x="131" y="264"/>
                  <a:pt x="131" y="272"/>
                  <a:pt x="126" y="277"/>
                </a:cubicBezTo>
                <a:cubicBezTo>
                  <a:pt x="74" y="328"/>
                  <a:pt x="74" y="328"/>
                  <a:pt x="74" y="328"/>
                </a:cubicBezTo>
                <a:cubicBezTo>
                  <a:pt x="69" y="333"/>
                  <a:pt x="61" y="333"/>
                  <a:pt x="56" y="328"/>
                </a:cubicBezTo>
                <a:cubicBezTo>
                  <a:pt x="51" y="323"/>
                  <a:pt x="51" y="315"/>
                  <a:pt x="56" y="309"/>
                </a:cubicBezTo>
                <a:cubicBezTo>
                  <a:pt x="107" y="258"/>
                  <a:pt x="107" y="258"/>
                  <a:pt x="107" y="258"/>
                </a:cubicBezTo>
                <a:close/>
                <a:moveTo>
                  <a:pt x="189" y="288"/>
                </a:moveTo>
                <a:cubicBezTo>
                  <a:pt x="196" y="288"/>
                  <a:pt x="202" y="293"/>
                  <a:pt x="202" y="301"/>
                </a:cubicBezTo>
                <a:cubicBezTo>
                  <a:pt x="202" y="373"/>
                  <a:pt x="202" y="373"/>
                  <a:pt x="202" y="373"/>
                </a:cubicBezTo>
                <a:cubicBezTo>
                  <a:pt x="202" y="380"/>
                  <a:pt x="196" y="386"/>
                  <a:pt x="189" y="386"/>
                </a:cubicBezTo>
                <a:cubicBezTo>
                  <a:pt x="182" y="386"/>
                  <a:pt x="176" y="380"/>
                  <a:pt x="176" y="373"/>
                </a:cubicBezTo>
                <a:cubicBezTo>
                  <a:pt x="176" y="301"/>
                  <a:pt x="176" y="301"/>
                  <a:pt x="176" y="301"/>
                </a:cubicBezTo>
                <a:cubicBezTo>
                  <a:pt x="176" y="293"/>
                  <a:pt x="182" y="288"/>
                  <a:pt x="189" y="288"/>
                </a:cubicBezTo>
                <a:close/>
                <a:moveTo>
                  <a:pt x="282" y="257"/>
                </a:moveTo>
                <a:cubicBezTo>
                  <a:pt x="333" y="308"/>
                  <a:pt x="333" y="308"/>
                  <a:pt x="333" y="308"/>
                </a:cubicBezTo>
                <a:cubicBezTo>
                  <a:pt x="338" y="313"/>
                  <a:pt x="338" y="321"/>
                  <a:pt x="333" y="326"/>
                </a:cubicBezTo>
                <a:cubicBezTo>
                  <a:pt x="328" y="331"/>
                  <a:pt x="320" y="331"/>
                  <a:pt x="315" y="326"/>
                </a:cubicBezTo>
                <a:cubicBezTo>
                  <a:pt x="264" y="275"/>
                  <a:pt x="264" y="275"/>
                  <a:pt x="264" y="275"/>
                </a:cubicBezTo>
                <a:cubicBezTo>
                  <a:pt x="259" y="270"/>
                  <a:pt x="259" y="262"/>
                  <a:pt x="264" y="257"/>
                </a:cubicBezTo>
                <a:cubicBezTo>
                  <a:pt x="269" y="252"/>
                  <a:pt x="277" y="252"/>
                  <a:pt x="282" y="2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2" name="Google Shape;6352;p26"/>
          <p:cNvSpPr/>
          <p:nvPr/>
        </p:nvSpPr>
        <p:spPr>
          <a:xfrm>
            <a:off x="4860923" y="1093788"/>
            <a:ext cx="303213" cy="193675"/>
          </a:xfrm>
          <a:custGeom>
            <a:rect b="b" l="l" r="r" t="t"/>
            <a:pathLst>
              <a:path extrusionOk="0" h="247" w="386">
                <a:moveTo>
                  <a:pt x="309" y="247"/>
                </a:moveTo>
                <a:cubicBezTo>
                  <a:pt x="309" y="247"/>
                  <a:pt x="309" y="247"/>
                  <a:pt x="309" y="247"/>
                </a:cubicBezTo>
                <a:cubicBezTo>
                  <a:pt x="90" y="247"/>
                  <a:pt x="90" y="247"/>
                  <a:pt x="90" y="247"/>
                </a:cubicBezTo>
                <a:cubicBezTo>
                  <a:pt x="90" y="247"/>
                  <a:pt x="90" y="247"/>
                  <a:pt x="90" y="247"/>
                </a:cubicBezTo>
                <a:cubicBezTo>
                  <a:pt x="40" y="243"/>
                  <a:pt x="0" y="200"/>
                  <a:pt x="0" y="148"/>
                </a:cubicBezTo>
                <a:cubicBezTo>
                  <a:pt x="0" y="94"/>
                  <a:pt x="44" y="50"/>
                  <a:pt x="97" y="50"/>
                </a:cubicBezTo>
                <a:cubicBezTo>
                  <a:pt x="105" y="50"/>
                  <a:pt x="112" y="51"/>
                  <a:pt x="119" y="52"/>
                </a:cubicBezTo>
                <a:cubicBezTo>
                  <a:pt x="136" y="21"/>
                  <a:pt x="168" y="0"/>
                  <a:pt x="205" y="0"/>
                </a:cubicBezTo>
                <a:cubicBezTo>
                  <a:pt x="253" y="0"/>
                  <a:pt x="293" y="37"/>
                  <a:pt x="300" y="84"/>
                </a:cubicBezTo>
                <a:cubicBezTo>
                  <a:pt x="302" y="84"/>
                  <a:pt x="304" y="84"/>
                  <a:pt x="307" y="84"/>
                </a:cubicBezTo>
                <a:cubicBezTo>
                  <a:pt x="351" y="84"/>
                  <a:pt x="386" y="121"/>
                  <a:pt x="386" y="166"/>
                </a:cubicBezTo>
                <a:cubicBezTo>
                  <a:pt x="386" y="210"/>
                  <a:pt x="352" y="246"/>
                  <a:pt x="309" y="247"/>
                </a:cubicBezTo>
                <a:close/>
                <a:moveTo>
                  <a:pt x="301" y="110"/>
                </a:moveTo>
                <a:cubicBezTo>
                  <a:pt x="299" y="110"/>
                  <a:pt x="281" y="110"/>
                  <a:pt x="279" y="110"/>
                </a:cubicBezTo>
                <a:cubicBezTo>
                  <a:pt x="273" y="71"/>
                  <a:pt x="252" y="27"/>
                  <a:pt x="205" y="27"/>
                </a:cubicBezTo>
                <a:cubicBezTo>
                  <a:pt x="174" y="27"/>
                  <a:pt x="147" y="54"/>
                  <a:pt x="134" y="80"/>
                </a:cubicBezTo>
                <a:cubicBezTo>
                  <a:pt x="128" y="79"/>
                  <a:pt x="118" y="76"/>
                  <a:pt x="112" y="76"/>
                </a:cubicBezTo>
                <a:cubicBezTo>
                  <a:pt x="68" y="76"/>
                  <a:pt x="26" y="103"/>
                  <a:pt x="26" y="148"/>
                </a:cubicBezTo>
                <a:cubicBezTo>
                  <a:pt x="26" y="192"/>
                  <a:pt x="67" y="217"/>
                  <a:pt x="108" y="221"/>
                </a:cubicBezTo>
                <a:cubicBezTo>
                  <a:pt x="290" y="221"/>
                  <a:pt x="290" y="221"/>
                  <a:pt x="290" y="221"/>
                </a:cubicBezTo>
                <a:cubicBezTo>
                  <a:pt x="326" y="220"/>
                  <a:pt x="360" y="200"/>
                  <a:pt x="360" y="164"/>
                </a:cubicBezTo>
                <a:cubicBezTo>
                  <a:pt x="360" y="126"/>
                  <a:pt x="337" y="110"/>
                  <a:pt x="301" y="11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3" name="Google Shape;6353;p26"/>
          <p:cNvSpPr/>
          <p:nvPr/>
        </p:nvSpPr>
        <p:spPr>
          <a:xfrm>
            <a:off x="4860923" y="608013"/>
            <a:ext cx="303213" cy="238125"/>
          </a:xfrm>
          <a:custGeom>
            <a:rect b="b" l="l" r="r" t="t"/>
            <a:pathLst>
              <a:path extrusionOk="0" h="301" w="386">
                <a:moveTo>
                  <a:pt x="373" y="237"/>
                </a:moveTo>
                <a:cubicBezTo>
                  <a:pt x="341" y="237"/>
                  <a:pt x="341" y="237"/>
                  <a:pt x="341" y="237"/>
                </a:cubicBezTo>
                <a:cubicBezTo>
                  <a:pt x="341" y="212"/>
                  <a:pt x="341" y="212"/>
                  <a:pt x="341" y="212"/>
                </a:cubicBezTo>
                <a:cubicBezTo>
                  <a:pt x="354" y="212"/>
                  <a:pt x="354" y="212"/>
                  <a:pt x="354" y="212"/>
                </a:cubicBezTo>
                <a:cubicBezTo>
                  <a:pt x="358" y="212"/>
                  <a:pt x="361" y="209"/>
                  <a:pt x="361" y="205"/>
                </a:cubicBezTo>
                <a:cubicBezTo>
                  <a:pt x="361" y="32"/>
                  <a:pt x="361" y="32"/>
                  <a:pt x="361" y="32"/>
                </a:cubicBezTo>
                <a:cubicBezTo>
                  <a:pt x="361" y="29"/>
                  <a:pt x="358" y="26"/>
                  <a:pt x="354" y="26"/>
                </a:cubicBezTo>
                <a:cubicBezTo>
                  <a:pt x="97" y="26"/>
                  <a:pt x="97" y="26"/>
                  <a:pt x="97" y="26"/>
                </a:cubicBezTo>
                <a:cubicBezTo>
                  <a:pt x="93" y="26"/>
                  <a:pt x="90" y="29"/>
                  <a:pt x="90" y="32"/>
                </a:cubicBezTo>
                <a:cubicBezTo>
                  <a:pt x="90" y="45"/>
                  <a:pt x="90" y="45"/>
                  <a:pt x="90" y="45"/>
                </a:cubicBezTo>
                <a:cubicBezTo>
                  <a:pt x="65" y="45"/>
                  <a:pt x="65" y="45"/>
                  <a:pt x="65" y="45"/>
                </a:cubicBezTo>
                <a:cubicBezTo>
                  <a:pt x="65" y="13"/>
                  <a:pt x="65" y="13"/>
                  <a:pt x="65" y="13"/>
                </a:cubicBezTo>
                <a:cubicBezTo>
                  <a:pt x="65" y="6"/>
                  <a:pt x="70" y="0"/>
                  <a:pt x="77" y="0"/>
                </a:cubicBezTo>
                <a:cubicBezTo>
                  <a:pt x="373" y="0"/>
                  <a:pt x="373" y="0"/>
                  <a:pt x="373" y="0"/>
                </a:cubicBezTo>
                <a:cubicBezTo>
                  <a:pt x="381" y="0"/>
                  <a:pt x="386" y="6"/>
                  <a:pt x="386" y="13"/>
                </a:cubicBezTo>
                <a:cubicBezTo>
                  <a:pt x="386" y="224"/>
                  <a:pt x="386" y="224"/>
                  <a:pt x="386" y="224"/>
                </a:cubicBezTo>
                <a:cubicBezTo>
                  <a:pt x="386" y="231"/>
                  <a:pt x="381" y="237"/>
                  <a:pt x="373" y="237"/>
                </a:cubicBezTo>
                <a:close/>
                <a:moveTo>
                  <a:pt x="322" y="77"/>
                </a:moveTo>
                <a:cubicBezTo>
                  <a:pt x="322" y="288"/>
                  <a:pt x="322" y="288"/>
                  <a:pt x="322" y="288"/>
                </a:cubicBezTo>
                <a:cubicBezTo>
                  <a:pt x="322" y="295"/>
                  <a:pt x="316" y="301"/>
                  <a:pt x="309" y="301"/>
                </a:cubicBezTo>
                <a:cubicBezTo>
                  <a:pt x="13" y="301"/>
                  <a:pt x="13" y="301"/>
                  <a:pt x="13" y="301"/>
                </a:cubicBezTo>
                <a:cubicBezTo>
                  <a:pt x="6" y="301"/>
                  <a:pt x="0" y="295"/>
                  <a:pt x="0" y="288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70"/>
                  <a:pt x="6" y="64"/>
                  <a:pt x="13" y="64"/>
                </a:cubicBezTo>
                <a:cubicBezTo>
                  <a:pt x="309" y="64"/>
                  <a:pt x="309" y="64"/>
                  <a:pt x="309" y="64"/>
                </a:cubicBezTo>
                <a:cubicBezTo>
                  <a:pt x="316" y="64"/>
                  <a:pt x="322" y="70"/>
                  <a:pt x="322" y="77"/>
                </a:cubicBezTo>
                <a:close/>
                <a:moveTo>
                  <a:pt x="299" y="90"/>
                </a:moveTo>
                <a:cubicBezTo>
                  <a:pt x="299" y="87"/>
                  <a:pt x="296" y="84"/>
                  <a:pt x="293" y="84"/>
                </a:cubicBezTo>
                <a:cubicBezTo>
                  <a:pt x="28" y="84"/>
                  <a:pt x="28" y="84"/>
                  <a:pt x="28" y="84"/>
                </a:cubicBezTo>
                <a:cubicBezTo>
                  <a:pt x="25" y="84"/>
                  <a:pt x="22" y="87"/>
                  <a:pt x="22" y="90"/>
                </a:cubicBezTo>
                <a:cubicBezTo>
                  <a:pt x="22" y="90"/>
                  <a:pt x="22" y="145"/>
                  <a:pt x="22" y="195"/>
                </a:cubicBezTo>
                <a:cubicBezTo>
                  <a:pt x="22" y="202"/>
                  <a:pt x="77" y="122"/>
                  <a:pt x="77" y="122"/>
                </a:cubicBezTo>
                <a:cubicBezTo>
                  <a:pt x="77" y="122"/>
                  <a:pt x="122" y="196"/>
                  <a:pt x="159" y="235"/>
                </a:cubicBezTo>
                <a:cubicBezTo>
                  <a:pt x="161" y="236"/>
                  <a:pt x="163" y="236"/>
                  <a:pt x="166" y="236"/>
                </a:cubicBezTo>
                <a:cubicBezTo>
                  <a:pt x="177" y="222"/>
                  <a:pt x="200" y="191"/>
                  <a:pt x="213" y="173"/>
                </a:cubicBezTo>
                <a:cubicBezTo>
                  <a:pt x="225" y="187"/>
                  <a:pt x="246" y="222"/>
                  <a:pt x="265" y="242"/>
                </a:cubicBezTo>
                <a:cubicBezTo>
                  <a:pt x="284" y="243"/>
                  <a:pt x="299" y="243"/>
                  <a:pt x="299" y="243"/>
                </a:cubicBezTo>
                <a:cubicBezTo>
                  <a:pt x="299" y="90"/>
                  <a:pt x="299" y="90"/>
                  <a:pt x="299" y="90"/>
                </a:cubicBezTo>
                <a:close/>
                <a:moveTo>
                  <a:pt x="247" y="154"/>
                </a:moveTo>
                <a:cubicBezTo>
                  <a:pt x="235" y="154"/>
                  <a:pt x="224" y="144"/>
                  <a:pt x="224" y="131"/>
                </a:cubicBezTo>
                <a:cubicBezTo>
                  <a:pt x="224" y="119"/>
                  <a:pt x="235" y="108"/>
                  <a:pt x="247" y="108"/>
                </a:cubicBezTo>
                <a:cubicBezTo>
                  <a:pt x="260" y="108"/>
                  <a:pt x="270" y="119"/>
                  <a:pt x="270" y="131"/>
                </a:cubicBezTo>
                <a:cubicBezTo>
                  <a:pt x="270" y="144"/>
                  <a:pt x="260" y="154"/>
                  <a:pt x="247" y="1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4" name="Google Shape;6354;p26"/>
          <p:cNvSpPr/>
          <p:nvPr/>
        </p:nvSpPr>
        <p:spPr>
          <a:xfrm>
            <a:off x="4860923" y="161925"/>
            <a:ext cx="303213" cy="225425"/>
          </a:xfrm>
          <a:custGeom>
            <a:rect b="b" l="l" r="r" t="t"/>
            <a:pathLst>
              <a:path extrusionOk="0" h="286" w="386">
                <a:moveTo>
                  <a:pt x="371" y="286"/>
                </a:moveTo>
                <a:cubicBezTo>
                  <a:pt x="16" y="286"/>
                  <a:pt x="16" y="286"/>
                  <a:pt x="16" y="286"/>
                </a:cubicBezTo>
                <a:cubicBezTo>
                  <a:pt x="7" y="286"/>
                  <a:pt x="0" y="279"/>
                  <a:pt x="0" y="27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371" y="0"/>
                  <a:pt x="371" y="0"/>
                  <a:pt x="371" y="0"/>
                </a:cubicBezTo>
                <a:cubicBezTo>
                  <a:pt x="379" y="0"/>
                  <a:pt x="386" y="7"/>
                  <a:pt x="386" y="16"/>
                </a:cubicBezTo>
                <a:cubicBezTo>
                  <a:pt x="386" y="270"/>
                  <a:pt x="386" y="270"/>
                  <a:pt x="386" y="270"/>
                </a:cubicBezTo>
                <a:cubicBezTo>
                  <a:pt x="386" y="279"/>
                  <a:pt x="379" y="286"/>
                  <a:pt x="371" y="286"/>
                </a:cubicBezTo>
                <a:close/>
                <a:moveTo>
                  <a:pt x="356" y="39"/>
                </a:moveTo>
                <a:cubicBezTo>
                  <a:pt x="356" y="34"/>
                  <a:pt x="352" y="31"/>
                  <a:pt x="348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5" y="31"/>
                  <a:pt x="31" y="34"/>
                  <a:pt x="31" y="39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251"/>
                  <a:pt x="35" y="255"/>
                  <a:pt x="39" y="255"/>
                </a:cubicBezTo>
                <a:cubicBezTo>
                  <a:pt x="132" y="255"/>
                  <a:pt x="132" y="255"/>
                  <a:pt x="132" y="255"/>
                </a:cubicBezTo>
                <a:cubicBezTo>
                  <a:pt x="132" y="255"/>
                  <a:pt x="127" y="217"/>
                  <a:pt x="168" y="205"/>
                </a:cubicBezTo>
                <a:cubicBezTo>
                  <a:pt x="195" y="195"/>
                  <a:pt x="197" y="194"/>
                  <a:pt x="197" y="194"/>
                </a:cubicBezTo>
                <a:cubicBezTo>
                  <a:pt x="197" y="194"/>
                  <a:pt x="204" y="184"/>
                  <a:pt x="207" y="184"/>
                </a:cubicBezTo>
                <a:cubicBezTo>
                  <a:pt x="210" y="183"/>
                  <a:pt x="207" y="179"/>
                  <a:pt x="207" y="178"/>
                </a:cubicBezTo>
                <a:cubicBezTo>
                  <a:pt x="206" y="177"/>
                  <a:pt x="202" y="178"/>
                  <a:pt x="202" y="164"/>
                </a:cubicBezTo>
                <a:cubicBezTo>
                  <a:pt x="202" y="159"/>
                  <a:pt x="203" y="159"/>
                  <a:pt x="200" y="159"/>
                </a:cubicBezTo>
                <a:cubicBezTo>
                  <a:pt x="198" y="159"/>
                  <a:pt x="192" y="155"/>
                  <a:pt x="192" y="144"/>
                </a:cubicBezTo>
                <a:cubicBezTo>
                  <a:pt x="192" y="133"/>
                  <a:pt x="192" y="132"/>
                  <a:pt x="194" y="132"/>
                </a:cubicBezTo>
                <a:cubicBezTo>
                  <a:pt x="195" y="127"/>
                  <a:pt x="192" y="120"/>
                  <a:pt x="192" y="104"/>
                </a:cubicBezTo>
                <a:cubicBezTo>
                  <a:pt x="192" y="88"/>
                  <a:pt x="206" y="73"/>
                  <a:pt x="232" y="73"/>
                </a:cubicBezTo>
                <a:cubicBezTo>
                  <a:pt x="239" y="73"/>
                  <a:pt x="207" y="70"/>
                  <a:pt x="215" y="70"/>
                </a:cubicBezTo>
                <a:cubicBezTo>
                  <a:pt x="216" y="72"/>
                  <a:pt x="255" y="75"/>
                  <a:pt x="257" y="76"/>
                </a:cubicBezTo>
                <a:cubicBezTo>
                  <a:pt x="262" y="79"/>
                  <a:pt x="270" y="88"/>
                  <a:pt x="272" y="104"/>
                </a:cubicBezTo>
                <a:cubicBezTo>
                  <a:pt x="272" y="120"/>
                  <a:pt x="270" y="127"/>
                  <a:pt x="270" y="132"/>
                </a:cubicBezTo>
                <a:cubicBezTo>
                  <a:pt x="272" y="132"/>
                  <a:pt x="272" y="133"/>
                  <a:pt x="272" y="144"/>
                </a:cubicBezTo>
                <a:cubicBezTo>
                  <a:pt x="272" y="155"/>
                  <a:pt x="266" y="159"/>
                  <a:pt x="264" y="159"/>
                </a:cubicBezTo>
                <a:cubicBezTo>
                  <a:pt x="261" y="159"/>
                  <a:pt x="262" y="159"/>
                  <a:pt x="262" y="164"/>
                </a:cubicBezTo>
                <a:cubicBezTo>
                  <a:pt x="262" y="178"/>
                  <a:pt x="258" y="177"/>
                  <a:pt x="258" y="178"/>
                </a:cubicBezTo>
                <a:cubicBezTo>
                  <a:pt x="257" y="179"/>
                  <a:pt x="255" y="183"/>
                  <a:pt x="258" y="184"/>
                </a:cubicBezTo>
                <a:cubicBezTo>
                  <a:pt x="261" y="184"/>
                  <a:pt x="267" y="194"/>
                  <a:pt x="267" y="194"/>
                </a:cubicBezTo>
                <a:cubicBezTo>
                  <a:pt x="267" y="194"/>
                  <a:pt x="269" y="195"/>
                  <a:pt x="297" y="205"/>
                </a:cubicBezTo>
                <a:cubicBezTo>
                  <a:pt x="337" y="217"/>
                  <a:pt x="332" y="255"/>
                  <a:pt x="332" y="255"/>
                </a:cubicBezTo>
                <a:cubicBezTo>
                  <a:pt x="348" y="255"/>
                  <a:pt x="348" y="255"/>
                  <a:pt x="348" y="255"/>
                </a:cubicBezTo>
                <a:cubicBezTo>
                  <a:pt x="352" y="255"/>
                  <a:pt x="356" y="251"/>
                  <a:pt x="356" y="247"/>
                </a:cubicBezTo>
                <a:cubicBezTo>
                  <a:pt x="356" y="39"/>
                  <a:pt x="356" y="39"/>
                  <a:pt x="356" y="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5" name="Google Shape;6355;p26"/>
          <p:cNvSpPr/>
          <p:nvPr/>
        </p:nvSpPr>
        <p:spPr>
          <a:xfrm>
            <a:off x="4860923" y="1946275"/>
            <a:ext cx="303213" cy="285750"/>
          </a:xfrm>
          <a:custGeom>
            <a:rect b="b" l="l" r="r" t="t"/>
            <a:pathLst>
              <a:path extrusionOk="0" h="363" w="386">
                <a:moveTo>
                  <a:pt x="385" y="41"/>
                </a:moveTo>
                <a:cubicBezTo>
                  <a:pt x="385" y="41"/>
                  <a:pt x="351" y="175"/>
                  <a:pt x="350" y="181"/>
                </a:cubicBezTo>
                <a:cubicBezTo>
                  <a:pt x="349" y="188"/>
                  <a:pt x="341" y="193"/>
                  <a:pt x="332" y="193"/>
                </a:cubicBezTo>
                <a:cubicBezTo>
                  <a:pt x="108" y="193"/>
                  <a:pt x="108" y="193"/>
                  <a:pt x="108" y="193"/>
                </a:cubicBezTo>
                <a:cubicBezTo>
                  <a:pt x="116" y="239"/>
                  <a:pt x="116" y="239"/>
                  <a:pt x="116" y="239"/>
                </a:cubicBezTo>
                <a:cubicBezTo>
                  <a:pt x="325" y="239"/>
                  <a:pt x="325" y="239"/>
                  <a:pt x="325" y="239"/>
                </a:cubicBezTo>
                <a:cubicBezTo>
                  <a:pt x="331" y="239"/>
                  <a:pt x="340" y="240"/>
                  <a:pt x="340" y="255"/>
                </a:cubicBezTo>
                <a:cubicBezTo>
                  <a:pt x="340" y="261"/>
                  <a:pt x="331" y="262"/>
                  <a:pt x="325" y="262"/>
                </a:cubicBezTo>
                <a:cubicBezTo>
                  <a:pt x="116" y="262"/>
                  <a:pt x="116" y="262"/>
                  <a:pt x="116" y="262"/>
                </a:cubicBezTo>
                <a:cubicBezTo>
                  <a:pt x="102" y="262"/>
                  <a:pt x="95" y="254"/>
                  <a:pt x="93" y="247"/>
                </a:cubicBezTo>
                <a:cubicBezTo>
                  <a:pt x="51" y="24"/>
                  <a:pt x="51" y="24"/>
                  <a:pt x="51" y="24"/>
                </a:cubicBezTo>
                <a:cubicBezTo>
                  <a:pt x="16" y="23"/>
                  <a:pt x="16" y="23"/>
                  <a:pt x="16" y="23"/>
                </a:cubicBezTo>
                <a:cubicBezTo>
                  <a:pt x="9" y="23"/>
                  <a:pt x="0" y="19"/>
                  <a:pt x="0" y="12"/>
                </a:cubicBezTo>
                <a:cubicBezTo>
                  <a:pt x="0" y="5"/>
                  <a:pt x="9" y="0"/>
                  <a:pt x="1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9" y="0"/>
                  <a:pt x="73" y="5"/>
                  <a:pt x="73" y="12"/>
                </a:cubicBezTo>
                <a:cubicBezTo>
                  <a:pt x="77" y="23"/>
                  <a:pt x="77" y="23"/>
                  <a:pt x="77" y="23"/>
                </a:cubicBezTo>
                <a:cubicBezTo>
                  <a:pt x="371" y="23"/>
                  <a:pt x="371" y="23"/>
                  <a:pt x="371" y="23"/>
                </a:cubicBezTo>
                <a:cubicBezTo>
                  <a:pt x="378" y="23"/>
                  <a:pt x="386" y="30"/>
                  <a:pt x="386" y="36"/>
                </a:cubicBezTo>
                <a:cubicBezTo>
                  <a:pt x="386" y="38"/>
                  <a:pt x="386" y="40"/>
                  <a:pt x="385" y="41"/>
                </a:cubicBezTo>
                <a:close/>
                <a:moveTo>
                  <a:pt x="104" y="169"/>
                </a:moveTo>
                <a:cubicBezTo>
                  <a:pt x="139" y="170"/>
                  <a:pt x="139" y="170"/>
                  <a:pt x="139" y="170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85" y="46"/>
                  <a:pt x="85" y="46"/>
                  <a:pt x="85" y="46"/>
                </a:cubicBezTo>
                <a:cubicBezTo>
                  <a:pt x="104" y="169"/>
                  <a:pt x="104" y="169"/>
                  <a:pt x="104" y="169"/>
                </a:cubicBezTo>
                <a:close/>
                <a:moveTo>
                  <a:pt x="209" y="46"/>
                </a:moveTo>
                <a:cubicBezTo>
                  <a:pt x="155" y="46"/>
                  <a:pt x="155" y="46"/>
                  <a:pt x="155" y="46"/>
                </a:cubicBezTo>
                <a:cubicBezTo>
                  <a:pt x="155" y="170"/>
                  <a:pt x="155" y="170"/>
                  <a:pt x="155" y="170"/>
                </a:cubicBezTo>
                <a:cubicBezTo>
                  <a:pt x="209" y="170"/>
                  <a:pt x="209" y="170"/>
                  <a:pt x="209" y="170"/>
                </a:cubicBezTo>
                <a:cubicBezTo>
                  <a:pt x="209" y="46"/>
                  <a:pt x="209" y="46"/>
                  <a:pt x="209" y="46"/>
                </a:cubicBezTo>
                <a:close/>
                <a:moveTo>
                  <a:pt x="278" y="46"/>
                </a:moveTo>
                <a:cubicBezTo>
                  <a:pt x="224" y="46"/>
                  <a:pt x="224" y="46"/>
                  <a:pt x="224" y="46"/>
                </a:cubicBezTo>
                <a:cubicBezTo>
                  <a:pt x="224" y="170"/>
                  <a:pt x="224" y="170"/>
                  <a:pt x="224" y="170"/>
                </a:cubicBezTo>
                <a:cubicBezTo>
                  <a:pt x="278" y="170"/>
                  <a:pt x="278" y="170"/>
                  <a:pt x="278" y="170"/>
                </a:cubicBezTo>
                <a:cubicBezTo>
                  <a:pt x="278" y="46"/>
                  <a:pt x="278" y="46"/>
                  <a:pt x="278" y="46"/>
                </a:cubicBezTo>
                <a:close/>
                <a:moveTo>
                  <a:pt x="294" y="46"/>
                </a:moveTo>
                <a:cubicBezTo>
                  <a:pt x="294" y="170"/>
                  <a:pt x="294" y="170"/>
                  <a:pt x="294" y="170"/>
                </a:cubicBezTo>
                <a:cubicBezTo>
                  <a:pt x="329" y="169"/>
                  <a:pt x="329" y="169"/>
                  <a:pt x="329" y="169"/>
                </a:cubicBezTo>
                <a:cubicBezTo>
                  <a:pt x="355" y="46"/>
                  <a:pt x="355" y="46"/>
                  <a:pt x="355" y="46"/>
                </a:cubicBezTo>
                <a:cubicBezTo>
                  <a:pt x="294" y="46"/>
                  <a:pt x="294" y="46"/>
                  <a:pt x="294" y="46"/>
                </a:cubicBezTo>
                <a:close/>
                <a:moveTo>
                  <a:pt x="133" y="290"/>
                </a:moveTo>
                <a:cubicBezTo>
                  <a:pt x="153" y="290"/>
                  <a:pt x="169" y="306"/>
                  <a:pt x="169" y="326"/>
                </a:cubicBezTo>
                <a:cubicBezTo>
                  <a:pt x="169" y="347"/>
                  <a:pt x="153" y="363"/>
                  <a:pt x="133" y="363"/>
                </a:cubicBezTo>
                <a:cubicBezTo>
                  <a:pt x="113" y="363"/>
                  <a:pt x="97" y="347"/>
                  <a:pt x="97" y="326"/>
                </a:cubicBezTo>
                <a:cubicBezTo>
                  <a:pt x="97" y="306"/>
                  <a:pt x="113" y="290"/>
                  <a:pt x="133" y="290"/>
                </a:cubicBezTo>
                <a:close/>
                <a:moveTo>
                  <a:pt x="302" y="290"/>
                </a:moveTo>
                <a:cubicBezTo>
                  <a:pt x="322" y="290"/>
                  <a:pt x="338" y="306"/>
                  <a:pt x="338" y="326"/>
                </a:cubicBezTo>
                <a:cubicBezTo>
                  <a:pt x="338" y="347"/>
                  <a:pt x="322" y="363"/>
                  <a:pt x="302" y="363"/>
                </a:cubicBezTo>
                <a:cubicBezTo>
                  <a:pt x="282" y="363"/>
                  <a:pt x="265" y="347"/>
                  <a:pt x="265" y="326"/>
                </a:cubicBezTo>
                <a:cubicBezTo>
                  <a:pt x="265" y="306"/>
                  <a:pt x="282" y="290"/>
                  <a:pt x="302" y="2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6" name="Google Shape;6356;p26"/>
          <p:cNvSpPr/>
          <p:nvPr/>
        </p:nvSpPr>
        <p:spPr>
          <a:xfrm>
            <a:off x="4852986" y="2457450"/>
            <a:ext cx="314325" cy="260350"/>
          </a:xfrm>
          <a:custGeom>
            <a:rect b="b" l="l" r="r" t="t"/>
            <a:pathLst>
              <a:path extrusionOk="0" h="331" w="399">
                <a:moveTo>
                  <a:pt x="390" y="156"/>
                </a:moveTo>
                <a:cubicBezTo>
                  <a:pt x="351" y="259"/>
                  <a:pt x="350" y="260"/>
                  <a:pt x="344" y="260"/>
                </a:cubicBezTo>
                <a:cubicBezTo>
                  <a:pt x="324" y="260"/>
                  <a:pt x="218" y="260"/>
                  <a:pt x="134" y="260"/>
                </a:cubicBezTo>
                <a:cubicBezTo>
                  <a:pt x="126" y="260"/>
                  <a:pt x="93" y="163"/>
                  <a:pt x="82" y="128"/>
                </a:cubicBezTo>
                <a:cubicBezTo>
                  <a:pt x="79" y="119"/>
                  <a:pt x="74" y="116"/>
                  <a:pt x="68" y="116"/>
                </a:cubicBezTo>
                <a:cubicBezTo>
                  <a:pt x="58" y="116"/>
                  <a:pt x="50" y="116"/>
                  <a:pt x="41" y="116"/>
                </a:cubicBezTo>
                <a:cubicBezTo>
                  <a:pt x="0" y="116"/>
                  <a:pt x="0" y="74"/>
                  <a:pt x="42" y="74"/>
                </a:cubicBezTo>
                <a:cubicBezTo>
                  <a:pt x="71" y="74"/>
                  <a:pt x="89" y="74"/>
                  <a:pt x="100" y="74"/>
                </a:cubicBezTo>
                <a:cubicBezTo>
                  <a:pt x="110" y="74"/>
                  <a:pt x="115" y="87"/>
                  <a:pt x="118" y="97"/>
                </a:cubicBezTo>
                <a:cubicBezTo>
                  <a:pt x="129" y="125"/>
                  <a:pt x="149" y="180"/>
                  <a:pt x="159" y="207"/>
                </a:cubicBezTo>
                <a:cubicBezTo>
                  <a:pt x="163" y="217"/>
                  <a:pt x="169" y="220"/>
                  <a:pt x="179" y="220"/>
                </a:cubicBezTo>
                <a:cubicBezTo>
                  <a:pt x="208" y="220"/>
                  <a:pt x="281" y="220"/>
                  <a:pt x="310" y="220"/>
                </a:cubicBezTo>
                <a:cubicBezTo>
                  <a:pt x="320" y="220"/>
                  <a:pt x="324" y="215"/>
                  <a:pt x="326" y="207"/>
                </a:cubicBezTo>
                <a:cubicBezTo>
                  <a:pt x="335" y="186"/>
                  <a:pt x="344" y="163"/>
                  <a:pt x="350" y="149"/>
                </a:cubicBezTo>
                <a:cubicBezTo>
                  <a:pt x="354" y="139"/>
                  <a:pt x="362" y="110"/>
                  <a:pt x="381" y="116"/>
                </a:cubicBezTo>
                <a:cubicBezTo>
                  <a:pt x="399" y="123"/>
                  <a:pt x="399" y="131"/>
                  <a:pt x="390" y="156"/>
                </a:cubicBezTo>
                <a:close/>
                <a:moveTo>
                  <a:pt x="305" y="210"/>
                </a:moveTo>
                <a:cubicBezTo>
                  <a:pt x="180" y="210"/>
                  <a:pt x="180" y="210"/>
                  <a:pt x="180" y="210"/>
                </a:cubicBezTo>
                <a:cubicBezTo>
                  <a:pt x="173" y="210"/>
                  <a:pt x="170" y="204"/>
                  <a:pt x="167" y="196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8" y="83"/>
                  <a:pt x="134" y="77"/>
                  <a:pt x="141" y="77"/>
                </a:cubicBezTo>
                <a:cubicBezTo>
                  <a:pt x="171" y="77"/>
                  <a:pt x="171" y="77"/>
                  <a:pt x="171" y="77"/>
                </a:cubicBezTo>
                <a:cubicBezTo>
                  <a:pt x="171" y="13"/>
                  <a:pt x="171" y="13"/>
                  <a:pt x="171" y="13"/>
                </a:cubicBezTo>
                <a:cubicBezTo>
                  <a:pt x="171" y="6"/>
                  <a:pt x="178" y="0"/>
                  <a:pt x="185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62" y="0"/>
                  <a:pt x="268" y="6"/>
                  <a:pt x="268" y="13"/>
                </a:cubicBezTo>
                <a:cubicBezTo>
                  <a:pt x="268" y="47"/>
                  <a:pt x="268" y="47"/>
                  <a:pt x="268" y="47"/>
                </a:cubicBezTo>
                <a:cubicBezTo>
                  <a:pt x="306" y="47"/>
                  <a:pt x="306" y="47"/>
                  <a:pt x="306" y="47"/>
                </a:cubicBezTo>
                <a:cubicBezTo>
                  <a:pt x="310" y="47"/>
                  <a:pt x="314" y="51"/>
                  <a:pt x="314" y="55"/>
                </a:cubicBezTo>
                <a:cubicBezTo>
                  <a:pt x="314" y="77"/>
                  <a:pt x="314" y="77"/>
                  <a:pt x="314" y="77"/>
                </a:cubicBezTo>
                <a:cubicBezTo>
                  <a:pt x="348" y="77"/>
                  <a:pt x="348" y="77"/>
                  <a:pt x="348" y="77"/>
                </a:cubicBezTo>
                <a:cubicBezTo>
                  <a:pt x="356" y="77"/>
                  <a:pt x="362" y="83"/>
                  <a:pt x="362" y="90"/>
                </a:cubicBezTo>
                <a:cubicBezTo>
                  <a:pt x="318" y="196"/>
                  <a:pt x="318" y="196"/>
                  <a:pt x="318" y="196"/>
                </a:cubicBezTo>
                <a:cubicBezTo>
                  <a:pt x="315" y="205"/>
                  <a:pt x="312" y="210"/>
                  <a:pt x="305" y="210"/>
                </a:cubicBezTo>
                <a:close/>
                <a:moveTo>
                  <a:pt x="186" y="272"/>
                </a:moveTo>
                <a:cubicBezTo>
                  <a:pt x="203" y="272"/>
                  <a:pt x="220" y="283"/>
                  <a:pt x="220" y="299"/>
                </a:cubicBezTo>
                <a:cubicBezTo>
                  <a:pt x="220" y="315"/>
                  <a:pt x="203" y="331"/>
                  <a:pt x="186" y="331"/>
                </a:cubicBezTo>
                <a:cubicBezTo>
                  <a:pt x="170" y="331"/>
                  <a:pt x="152" y="315"/>
                  <a:pt x="152" y="299"/>
                </a:cubicBezTo>
                <a:cubicBezTo>
                  <a:pt x="152" y="283"/>
                  <a:pt x="170" y="272"/>
                  <a:pt x="186" y="272"/>
                </a:cubicBezTo>
                <a:close/>
                <a:moveTo>
                  <a:pt x="298" y="272"/>
                </a:moveTo>
                <a:cubicBezTo>
                  <a:pt x="315" y="272"/>
                  <a:pt x="331" y="282"/>
                  <a:pt x="331" y="299"/>
                </a:cubicBezTo>
                <a:cubicBezTo>
                  <a:pt x="331" y="316"/>
                  <a:pt x="315" y="331"/>
                  <a:pt x="298" y="331"/>
                </a:cubicBezTo>
                <a:cubicBezTo>
                  <a:pt x="280" y="331"/>
                  <a:pt x="264" y="316"/>
                  <a:pt x="264" y="299"/>
                </a:cubicBezTo>
                <a:cubicBezTo>
                  <a:pt x="264" y="282"/>
                  <a:pt x="280" y="272"/>
                  <a:pt x="298" y="2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7" name="Google Shape;6357;p26"/>
          <p:cNvSpPr/>
          <p:nvPr/>
        </p:nvSpPr>
        <p:spPr>
          <a:xfrm>
            <a:off x="4852986" y="2916238"/>
            <a:ext cx="314325" cy="263525"/>
          </a:xfrm>
          <a:custGeom>
            <a:rect b="b" l="l" r="r" t="t"/>
            <a:pathLst>
              <a:path extrusionOk="0" h="334" w="399">
                <a:moveTo>
                  <a:pt x="328" y="102"/>
                </a:moveTo>
                <a:cubicBezTo>
                  <a:pt x="327" y="90"/>
                  <a:pt x="328" y="80"/>
                  <a:pt x="328" y="80"/>
                </a:cubicBezTo>
                <a:cubicBezTo>
                  <a:pt x="328" y="80"/>
                  <a:pt x="279" y="72"/>
                  <a:pt x="245" y="98"/>
                </a:cubicBezTo>
                <a:cubicBezTo>
                  <a:pt x="224" y="111"/>
                  <a:pt x="221" y="116"/>
                  <a:pt x="220" y="118"/>
                </a:cubicBezTo>
                <a:cubicBezTo>
                  <a:pt x="220" y="118"/>
                  <a:pt x="217" y="116"/>
                  <a:pt x="220" y="107"/>
                </a:cubicBezTo>
                <a:cubicBezTo>
                  <a:pt x="248" y="31"/>
                  <a:pt x="328" y="32"/>
                  <a:pt x="328" y="32"/>
                </a:cubicBezTo>
                <a:cubicBezTo>
                  <a:pt x="328" y="32"/>
                  <a:pt x="327" y="25"/>
                  <a:pt x="327" y="13"/>
                </a:cubicBezTo>
                <a:cubicBezTo>
                  <a:pt x="327" y="0"/>
                  <a:pt x="332" y="0"/>
                  <a:pt x="341" y="6"/>
                </a:cubicBezTo>
                <a:cubicBezTo>
                  <a:pt x="361" y="23"/>
                  <a:pt x="396" y="56"/>
                  <a:pt x="396" y="56"/>
                </a:cubicBezTo>
                <a:cubicBezTo>
                  <a:pt x="396" y="56"/>
                  <a:pt x="363" y="88"/>
                  <a:pt x="344" y="107"/>
                </a:cubicBezTo>
                <a:cubicBezTo>
                  <a:pt x="335" y="116"/>
                  <a:pt x="328" y="119"/>
                  <a:pt x="328" y="102"/>
                </a:cubicBezTo>
                <a:close/>
                <a:moveTo>
                  <a:pt x="326" y="207"/>
                </a:moveTo>
                <a:cubicBezTo>
                  <a:pt x="335" y="186"/>
                  <a:pt x="344" y="162"/>
                  <a:pt x="350" y="148"/>
                </a:cubicBezTo>
                <a:cubicBezTo>
                  <a:pt x="354" y="138"/>
                  <a:pt x="362" y="108"/>
                  <a:pt x="381" y="114"/>
                </a:cubicBezTo>
                <a:cubicBezTo>
                  <a:pt x="399" y="121"/>
                  <a:pt x="399" y="130"/>
                  <a:pt x="391" y="155"/>
                </a:cubicBezTo>
                <a:cubicBezTo>
                  <a:pt x="351" y="260"/>
                  <a:pt x="350" y="261"/>
                  <a:pt x="344" y="261"/>
                </a:cubicBezTo>
                <a:cubicBezTo>
                  <a:pt x="324" y="261"/>
                  <a:pt x="218" y="261"/>
                  <a:pt x="134" y="261"/>
                </a:cubicBezTo>
                <a:cubicBezTo>
                  <a:pt x="126" y="261"/>
                  <a:pt x="93" y="162"/>
                  <a:pt x="82" y="126"/>
                </a:cubicBezTo>
                <a:cubicBezTo>
                  <a:pt x="79" y="118"/>
                  <a:pt x="74" y="115"/>
                  <a:pt x="67" y="115"/>
                </a:cubicBezTo>
                <a:cubicBezTo>
                  <a:pt x="58" y="115"/>
                  <a:pt x="50" y="115"/>
                  <a:pt x="41" y="115"/>
                </a:cubicBezTo>
                <a:cubicBezTo>
                  <a:pt x="0" y="115"/>
                  <a:pt x="0" y="72"/>
                  <a:pt x="42" y="72"/>
                </a:cubicBezTo>
                <a:cubicBezTo>
                  <a:pt x="71" y="72"/>
                  <a:pt x="89" y="72"/>
                  <a:pt x="100" y="72"/>
                </a:cubicBezTo>
                <a:cubicBezTo>
                  <a:pt x="110" y="72"/>
                  <a:pt x="115" y="85"/>
                  <a:pt x="118" y="95"/>
                </a:cubicBezTo>
                <a:cubicBezTo>
                  <a:pt x="129" y="124"/>
                  <a:pt x="149" y="179"/>
                  <a:pt x="159" y="207"/>
                </a:cubicBezTo>
                <a:cubicBezTo>
                  <a:pt x="162" y="217"/>
                  <a:pt x="169" y="220"/>
                  <a:pt x="179" y="220"/>
                </a:cubicBezTo>
                <a:cubicBezTo>
                  <a:pt x="208" y="220"/>
                  <a:pt x="281" y="220"/>
                  <a:pt x="310" y="220"/>
                </a:cubicBezTo>
                <a:cubicBezTo>
                  <a:pt x="320" y="220"/>
                  <a:pt x="324" y="216"/>
                  <a:pt x="326" y="207"/>
                </a:cubicBezTo>
                <a:close/>
                <a:moveTo>
                  <a:pt x="186" y="273"/>
                </a:moveTo>
                <a:cubicBezTo>
                  <a:pt x="203" y="273"/>
                  <a:pt x="220" y="284"/>
                  <a:pt x="220" y="301"/>
                </a:cubicBezTo>
                <a:cubicBezTo>
                  <a:pt x="220" y="317"/>
                  <a:pt x="203" y="334"/>
                  <a:pt x="186" y="334"/>
                </a:cubicBezTo>
                <a:cubicBezTo>
                  <a:pt x="169" y="334"/>
                  <a:pt x="153" y="317"/>
                  <a:pt x="153" y="301"/>
                </a:cubicBezTo>
                <a:cubicBezTo>
                  <a:pt x="153" y="284"/>
                  <a:pt x="169" y="273"/>
                  <a:pt x="186" y="273"/>
                </a:cubicBezTo>
                <a:close/>
                <a:moveTo>
                  <a:pt x="298" y="273"/>
                </a:moveTo>
                <a:cubicBezTo>
                  <a:pt x="315" y="273"/>
                  <a:pt x="332" y="283"/>
                  <a:pt x="332" y="301"/>
                </a:cubicBezTo>
                <a:cubicBezTo>
                  <a:pt x="332" y="318"/>
                  <a:pt x="315" y="334"/>
                  <a:pt x="298" y="334"/>
                </a:cubicBezTo>
                <a:cubicBezTo>
                  <a:pt x="280" y="334"/>
                  <a:pt x="264" y="318"/>
                  <a:pt x="264" y="301"/>
                </a:cubicBezTo>
                <a:cubicBezTo>
                  <a:pt x="264" y="283"/>
                  <a:pt x="280" y="273"/>
                  <a:pt x="298" y="2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8" name="Google Shape;6358;p26"/>
          <p:cNvSpPr/>
          <p:nvPr/>
        </p:nvSpPr>
        <p:spPr>
          <a:xfrm>
            <a:off x="2508248" y="171450"/>
            <a:ext cx="314325" cy="206375"/>
          </a:xfrm>
          <a:custGeom>
            <a:rect b="b" l="l" r="r" t="t"/>
            <a:pathLst>
              <a:path extrusionOk="0" h="262" w="399">
                <a:moveTo>
                  <a:pt x="390" y="83"/>
                </a:moveTo>
                <a:cubicBezTo>
                  <a:pt x="350" y="188"/>
                  <a:pt x="349" y="189"/>
                  <a:pt x="343" y="189"/>
                </a:cubicBezTo>
                <a:cubicBezTo>
                  <a:pt x="369" y="189"/>
                  <a:pt x="235" y="189"/>
                  <a:pt x="133" y="189"/>
                </a:cubicBezTo>
                <a:cubicBezTo>
                  <a:pt x="125" y="189"/>
                  <a:pt x="92" y="90"/>
                  <a:pt x="81" y="54"/>
                </a:cubicBezTo>
                <a:cubicBezTo>
                  <a:pt x="79" y="46"/>
                  <a:pt x="74" y="43"/>
                  <a:pt x="67" y="43"/>
                </a:cubicBezTo>
                <a:cubicBezTo>
                  <a:pt x="58" y="43"/>
                  <a:pt x="50" y="43"/>
                  <a:pt x="40" y="43"/>
                </a:cubicBezTo>
                <a:cubicBezTo>
                  <a:pt x="0" y="43"/>
                  <a:pt x="0" y="0"/>
                  <a:pt x="41" y="0"/>
                </a:cubicBezTo>
                <a:cubicBezTo>
                  <a:pt x="71" y="0"/>
                  <a:pt x="89" y="0"/>
                  <a:pt x="99" y="0"/>
                </a:cubicBezTo>
                <a:cubicBezTo>
                  <a:pt x="109" y="0"/>
                  <a:pt x="115" y="13"/>
                  <a:pt x="118" y="23"/>
                </a:cubicBezTo>
                <a:cubicBezTo>
                  <a:pt x="129" y="52"/>
                  <a:pt x="148" y="108"/>
                  <a:pt x="158" y="135"/>
                </a:cubicBezTo>
                <a:cubicBezTo>
                  <a:pt x="162" y="145"/>
                  <a:pt x="169" y="148"/>
                  <a:pt x="178" y="148"/>
                </a:cubicBezTo>
                <a:cubicBezTo>
                  <a:pt x="207" y="148"/>
                  <a:pt x="280" y="148"/>
                  <a:pt x="309" y="148"/>
                </a:cubicBezTo>
                <a:cubicBezTo>
                  <a:pt x="319" y="148"/>
                  <a:pt x="323" y="144"/>
                  <a:pt x="326" y="135"/>
                </a:cubicBezTo>
                <a:cubicBezTo>
                  <a:pt x="334" y="114"/>
                  <a:pt x="344" y="90"/>
                  <a:pt x="349" y="76"/>
                </a:cubicBezTo>
                <a:cubicBezTo>
                  <a:pt x="353" y="66"/>
                  <a:pt x="362" y="36"/>
                  <a:pt x="380" y="43"/>
                </a:cubicBezTo>
                <a:cubicBezTo>
                  <a:pt x="399" y="49"/>
                  <a:pt x="399" y="58"/>
                  <a:pt x="390" y="83"/>
                </a:cubicBezTo>
                <a:close/>
                <a:moveTo>
                  <a:pt x="186" y="201"/>
                </a:moveTo>
                <a:cubicBezTo>
                  <a:pt x="203" y="201"/>
                  <a:pt x="220" y="212"/>
                  <a:pt x="220" y="229"/>
                </a:cubicBezTo>
                <a:cubicBezTo>
                  <a:pt x="220" y="246"/>
                  <a:pt x="203" y="262"/>
                  <a:pt x="186" y="262"/>
                </a:cubicBezTo>
                <a:cubicBezTo>
                  <a:pt x="169" y="262"/>
                  <a:pt x="152" y="246"/>
                  <a:pt x="152" y="229"/>
                </a:cubicBezTo>
                <a:cubicBezTo>
                  <a:pt x="152" y="212"/>
                  <a:pt x="169" y="201"/>
                  <a:pt x="186" y="201"/>
                </a:cubicBezTo>
                <a:close/>
                <a:moveTo>
                  <a:pt x="297" y="201"/>
                </a:moveTo>
                <a:cubicBezTo>
                  <a:pt x="315" y="201"/>
                  <a:pt x="331" y="212"/>
                  <a:pt x="331" y="229"/>
                </a:cubicBezTo>
                <a:cubicBezTo>
                  <a:pt x="331" y="246"/>
                  <a:pt x="315" y="262"/>
                  <a:pt x="297" y="262"/>
                </a:cubicBezTo>
                <a:cubicBezTo>
                  <a:pt x="279" y="262"/>
                  <a:pt x="263" y="246"/>
                  <a:pt x="263" y="229"/>
                </a:cubicBezTo>
                <a:cubicBezTo>
                  <a:pt x="263" y="212"/>
                  <a:pt x="279" y="201"/>
                  <a:pt x="297" y="20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9" name="Google Shape;6359;p26"/>
          <p:cNvSpPr/>
          <p:nvPr/>
        </p:nvSpPr>
        <p:spPr>
          <a:xfrm>
            <a:off x="5816598" y="576263"/>
            <a:ext cx="284163" cy="303213"/>
          </a:xfrm>
          <a:custGeom>
            <a:rect b="b" l="l" r="r" t="t"/>
            <a:pathLst>
              <a:path extrusionOk="0" h="386" w="362">
                <a:moveTo>
                  <a:pt x="337" y="386"/>
                </a:moveTo>
                <a:cubicBezTo>
                  <a:pt x="67" y="386"/>
                  <a:pt x="67" y="386"/>
                  <a:pt x="67" y="386"/>
                </a:cubicBezTo>
                <a:cubicBezTo>
                  <a:pt x="53" y="386"/>
                  <a:pt x="41" y="374"/>
                  <a:pt x="41" y="360"/>
                </a:cubicBezTo>
                <a:cubicBezTo>
                  <a:pt x="41" y="315"/>
                  <a:pt x="41" y="315"/>
                  <a:pt x="41" y="315"/>
                </a:cubicBezTo>
                <a:cubicBezTo>
                  <a:pt x="58" y="315"/>
                  <a:pt x="58" y="315"/>
                  <a:pt x="58" y="315"/>
                </a:cubicBezTo>
                <a:cubicBezTo>
                  <a:pt x="70" y="315"/>
                  <a:pt x="83" y="302"/>
                  <a:pt x="83" y="289"/>
                </a:cubicBezTo>
                <a:cubicBezTo>
                  <a:pt x="83" y="278"/>
                  <a:pt x="83" y="278"/>
                  <a:pt x="83" y="278"/>
                </a:cubicBezTo>
                <a:cubicBezTo>
                  <a:pt x="83" y="266"/>
                  <a:pt x="70" y="254"/>
                  <a:pt x="58" y="254"/>
                </a:cubicBezTo>
                <a:cubicBezTo>
                  <a:pt x="41" y="254"/>
                  <a:pt x="41" y="254"/>
                  <a:pt x="41" y="254"/>
                </a:cubicBezTo>
                <a:cubicBezTo>
                  <a:pt x="41" y="222"/>
                  <a:pt x="41" y="222"/>
                  <a:pt x="41" y="222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70" y="222"/>
                  <a:pt x="83" y="211"/>
                  <a:pt x="83" y="199"/>
                </a:cubicBezTo>
                <a:cubicBezTo>
                  <a:pt x="83" y="187"/>
                  <a:pt x="83" y="187"/>
                  <a:pt x="83" y="187"/>
                </a:cubicBezTo>
                <a:cubicBezTo>
                  <a:pt x="83" y="175"/>
                  <a:pt x="73" y="161"/>
                  <a:pt x="61" y="161"/>
                </a:cubicBezTo>
                <a:cubicBezTo>
                  <a:pt x="41" y="161"/>
                  <a:pt x="41" y="161"/>
                  <a:pt x="41" y="161"/>
                </a:cubicBezTo>
                <a:cubicBezTo>
                  <a:pt x="41" y="132"/>
                  <a:pt x="41" y="132"/>
                  <a:pt x="41" y="132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67" y="132"/>
                  <a:pt x="80" y="120"/>
                  <a:pt x="80" y="108"/>
                </a:cubicBezTo>
                <a:cubicBezTo>
                  <a:pt x="80" y="96"/>
                  <a:pt x="80" y="96"/>
                  <a:pt x="80" y="96"/>
                </a:cubicBezTo>
                <a:cubicBezTo>
                  <a:pt x="80" y="84"/>
                  <a:pt x="67" y="71"/>
                  <a:pt x="54" y="71"/>
                </a:cubicBezTo>
                <a:cubicBezTo>
                  <a:pt x="41" y="71"/>
                  <a:pt x="41" y="71"/>
                  <a:pt x="41" y="71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11"/>
                  <a:pt x="53" y="0"/>
                  <a:pt x="67" y="0"/>
                </a:cubicBezTo>
                <a:cubicBezTo>
                  <a:pt x="337" y="0"/>
                  <a:pt x="337" y="0"/>
                  <a:pt x="337" y="0"/>
                </a:cubicBezTo>
                <a:cubicBezTo>
                  <a:pt x="351" y="0"/>
                  <a:pt x="362" y="11"/>
                  <a:pt x="362" y="26"/>
                </a:cubicBezTo>
                <a:cubicBezTo>
                  <a:pt x="362" y="360"/>
                  <a:pt x="362" y="360"/>
                  <a:pt x="362" y="360"/>
                </a:cubicBezTo>
                <a:cubicBezTo>
                  <a:pt x="362" y="374"/>
                  <a:pt x="351" y="386"/>
                  <a:pt x="337" y="386"/>
                </a:cubicBezTo>
                <a:close/>
                <a:moveTo>
                  <a:pt x="288" y="233"/>
                </a:moveTo>
                <a:cubicBezTo>
                  <a:pt x="260" y="222"/>
                  <a:pt x="258" y="221"/>
                  <a:pt x="258" y="221"/>
                </a:cubicBezTo>
                <a:cubicBezTo>
                  <a:pt x="258" y="221"/>
                  <a:pt x="252" y="210"/>
                  <a:pt x="249" y="210"/>
                </a:cubicBezTo>
                <a:cubicBezTo>
                  <a:pt x="246" y="209"/>
                  <a:pt x="248" y="205"/>
                  <a:pt x="249" y="203"/>
                </a:cubicBezTo>
                <a:cubicBezTo>
                  <a:pt x="249" y="202"/>
                  <a:pt x="253" y="203"/>
                  <a:pt x="253" y="188"/>
                </a:cubicBezTo>
                <a:cubicBezTo>
                  <a:pt x="253" y="183"/>
                  <a:pt x="252" y="183"/>
                  <a:pt x="255" y="183"/>
                </a:cubicBezTo>
                <a:cubicBezTo>
                  <a:pt x="257" y="183"/>
                  <a:pt x="263" y="179"/>
                  <a:pt x="263" y="167"/>
                </a:cubicBezTo>
                <a:cubicBezTo>
                  <a:pt x="263" y="155"/>
                  <a:pt x="263" y="154"/>
                  <a:pt x="261" y="154"/>
                </a:cubicBezTo>
                <a:cubicBezTo>
                  <a:pt x="261" y="149"/>
                  <a:pt x="263" y="141"/>
                  <a:pt x="263" y="124"/>
                </a:cubicBezTo>
                <a:cubicBezTo>
                  <a:pt x="261" y="106"/>
                  <a:pt x="253" y="97"/>
                  <a:pt x="248" y="94"/>
                </a:cubicBezTo>
                <a:cubicBezTo>
                  <a:pt x="246" y="93"/>
                  <a:pt x="245" y="89"/>
                  <a:pt x="244" y="87"/>
                </a:cubicBezTo>
                <a:cubicBezTo>
                  <a:pt x="237" y="87"/>
                  <a:pt x="231" y="91"/>
                  <a:pt x="223" y="91"/>
                </a:cubicBezTo>
                <a:cubicBezTo>
                  <a:pt x="196" y="91"/>
                  <a:pt x="183" y="107"/>
                  <a:pt x="183" y="124"/>
                </a:cubicBezTo>
                <a:cubicBezTo>
                  <a:pt x="183" y="141"/>
                  <a:pt x="185" y="149"/>
                  <a:pt x="185" y="154"/>
                </a:cubicBezTo>
                <a:cubicBezTo>
                  <a:pt x="183" y="154"/>
                  <a:pt x="183" y="155"/>
                  <a:pt x="183" y="167"/>
                </a:cubicBezTo>
                <a:cubicBezTo>
                  <a:pt x="183" y="179"/>
                  <a:pt x="188" y="183"/>
                  <a:pt x="191" y="183"/>
                </a:cubicBezTo>
                <a:cubicBezTo>
                  <a:pt x="194" y="183"/>
                  <a:pt x="193" y="183"/>
                  <a:pt x="193" y="188"/>
                </a:cubicBezTo>
                <a:cubicBezTo>
                  <a:pt x="193" y="203"/>
                  <a:pt x="197" y="202"/>
                  <a:pt x="197" y="203"/>
                </a:cubicBezTo>
                <a:cubicBezTo>
                  <a:pt x="198" y="205"/>
                  <a:pt x="200" y="209"/>
                  <a:pt x="197" y="210"/>
                </a:cubicBezTo>
                <a:cubicBezTo>
                  <a:pt x="194" y="210"/>
                  <a:pt x="188" y="221"/>
                  <a:pt x="188" y="221"/>
                </a:cubicBezTo>
                <a:cubicBezTo>
                  <a:pt x="188" y="221"/>
                  <a:pt x="186" y="222"/>
                  <a:pt x="158" y="233"/>
                </a:cubicBezTo>
                <a:cubicBezTo>
                  <a:pt x="117" y="246"/>
                  <a:pt x="122" y="286"/>
                  <a:pt x="122" y="286"/>
                </a:cubicBezTo>
                <a:cubicBezTo>
                  <a:pt x="223" y="286"/>
                  <a:pt x="223" y="286"/>
                  <a:pt x="223" y="286"/>
                </a:cubicBezTo>
                <a:cubicBezTo>
                  <a:pt x="324" y="286"/>
                  <a:pt x="324" y="286"/>
                  <a:pt x="324" y="286"/>
                </a:cubicBezTo>
                <a:cubicBezTo>
                  <a:pt x="324" y="286"/>
                  <a:pt x="329" y="246"/>
                  <a:pt x="288" y="233"/>
                </a:cubicBezTo>
                <a:close/>
                <a:moveTo>
                  <a:pt x="70" y="100"/>
                </a:moveTo>
                <a:cubicBezTo>
                  <a:pt x="70" y="103"/>
                  <a:pt x="70" y="103"/>
                  <a:pt x="70" y="103"/>
                </a:cubicBezTo>
                <a:cubicBezTo>
                  <a:pt x="70" y="113"/>
                  <a:pt x="62" y="122"/>
                  <a:pt x="51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8" y="122"/>
                  <a:pt x="0" y="113"/>
                  <a:pt x="0" y="103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89"/>
                  <a:pt x="8" y="80"/>
                  <a:pt x="19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62" y="80"/>
                  <a:pt x="70" y="89"/>
                  <a:pt x="70" y="100"/>
                </a:cubicBezTo>
                <a:close/>
                <a:moveTo>
                  <a:pt x="22" y="170"/>
                </a:moveTo>
                <a:cubicBezTo>
                  <a:pt x="54" y="170"/>
                  <a:pt x="54" y="170"/>
                  <a:pt x="54" y="170"/>
                </a:cubicBezTo>
                <a:cubicBezTo>
                  <a:pt x="65" y="170"/>
                  <a:pt x="74" y="179"/>
                  <a:pt x="74" y="190"/>
                </a:cubicBezTo>
                <a:cubicBezTo>
                  <a:pt x="74" y="193"/>
                  <a:pt x="74" y="193"/>
                  <a:pt x="74" y="193"/>
                </a:cubicBezTo>
                <a:cubicBezTo>
                  <a:pt x="74" y="204"/>
                  <a:pt x="65" y="212"/>
                  <a:pt x="54" y="212"/>
                </a:cubicBezTo>
                <a:cubicBezTo>
                  <a:pt x="22" y="212"/>
                  <a:pt x="22" y="212"/>
                  <a:pt x="22" y="212"/>
                </a:cubicBezTo>
                <a:cubicBezTo>
                  <a:pt x="12" y="212"/>
                  <a:pt x="3" y="204"/>
                  <a:pt x="3" y="193"/>
                </a:cubicBezTo>
                <a:cubicBezTo>
                  <a:pt x="3" y="190"/>
                  <a:pt x="3" y="190"/>
                  <a:pt x="3" y="190"/>
                </a:cubicBezTo>
                <a:cubicBezTo>
                  <a:pt x="3" y="179"/>
                  <a:pt x="12" y="170"/>
                  <a:pt x="22" y="170"/>
                </a:cubicBezTo>
                <a:close/>
                <a:moveTo>
                  <a:pt x="22" y="264"/>
                </a:moveTo>
                <a:cubicBezTo>
                  <a:pt x="54" y="264"/>
                  <a:pt x="54" y="264"/>
                  <a:pt x="54" y="264"/>
                </a:cubicBezTo>
                <a:cubicBezTo>
                  <a:pt x="65" y="264"/>
                  <a:pt x="74" y="272"/>
                  <a:pt x="74" y="283"/>
                </a:cubicBezTo>
                <a:cubicBezTo>
                  <a:pt x="74" y="286"/>
                  <a:pt x="74" y="286"/>
                  <a:pt x="74" y="286"/>
                </a:cubicBezTo>
                <a:cubicBezTo>
                  <a:pt x="74" y="297"/>
                  <a:pt x="65" y="305"/>
                  <a:pt x="54" y="305"/>
                </a:cubicBezTo>
                <a:cubicBezTo>
                  <a:pt x="22" y="305"/>
                  <a:pt x="22" y="305"/>
                  <a:pt x="22" y="305"/>
                </a:cubicBezTo>
                <a:cubicBezTo>
                  <a:pt x="12" y="305"/>
                  <a:pt x="3" y="297"/>
                  <a:pt x="3" y="286"/>
                </a:cubicBezTo>
                <a:cubicBezTo>
                  <a:pt x="3" y="283"/>
                  <a:pt x="3" y="283"/>
                  <a:pt x="3" y="283"/>
                </a:cubicBezTo>
                <a:cubicBezTo>
                  <a:pt x="3" y="272"/>
                  <a:pt x="12" y="264"/>
                  <a:pt x="22" y="26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0" name="Google Shape;6360;p26"/>
          <p:cNvSpPr/>
          <p:nvPr/>
        </p:nvSpPr>
        <p:spPr>
          <a:xfrm>
            <a:off x="5807073" y="2900363"/>
            <a:ext cx="303213" cy="298450"/>
          </a:xfrm>
          <a:custGeom>
            <a:rect b="b" l="l" r="r" t="t"/>
            <a:pathLst>
              <a:path extrusionOk="0" h="378" w="386">
                <a:moveTo>
                  <a:pt x="358" y="378"/>
                </a:moveTo>
                <a:cubicBezTo>
                  <a:pt x="241" y="378"/>
                  <a:pt x="241" y="378"/>
                  <a:pt x="241" y="378"/>
                </a:cubicBezTo>
                <a:cubicBezTo>
                  <a:pt x="226" y="378"/>
                  <a:pt x="214" y="366"/>
                  <a:pt x="214" y="351"/>
                </a:cubicBezTo>
                <a:cubicBezTo>
                  <a:pt x="214" y="234"/>
                  <a:pt x="214" y="234"/>
                  <a:pt x="214" y="234"/>
                </a:cubicBezTo>
                <a:cubicBezTo>
                  <a:pt x="214" y="219"/>
                  <a:pt x="226" y="206"/>
                  <a:pt x="241" y="206"/>
                </a:cubicBezTo>
                <a:cubicBezTo>
                  <a:pt x="358" y="206"/>
                  <a:pt x="358" y="206"/>
                  <a:pt x="358" y="206"/>
                </a:cubicBezTo>
                <a:cubicBezTo>
                  <a:pt x="374" y="206"/>
                  <a:pt x="386" y="219"/>
                  <a:pt x="386" y="234"/>
                </a:cubicBezTo>
                <a:cubicBezTo>
                  <a:pt x="386" y="351"/>
                  <a:pt x="386" y="351"/>
                  <a:pt x="386" y="351"/>
                </a:cubicBezTo>
                <a:cubicBezTo>
                  <a:pt x="386" y="366"/>
                  <a:pt x="374" y="378"/>
                  <a:pt x="358" y="378"/>
                </a:cubicBezTo>
                <a:close/>
                <a:moveTo>
                  <a:pt x="358" y="172"/>
                </a:moveTo>
                <a:cubicBezTo>
                  <a:pt x="241" y="172"/>
                  <a:pt x="241" y="172"/>
                  <a:pt x="241" y="172"/>
                </a:cubicBezTo>
                <a:cubicBezTo>
                  <a:pt x="226" y="172"/>
                  <a:pt x="214" y="160"/>
                  <a:pt x="214" y="145"/>
                </a:cubicBezTo>
                <a:cubicBezTo>
                  <a:pt x="214" y="27"/>
                  <a:pt x="214" y="27"/>
                  <a:pt x="214" y="27"/>
                </a:cubicBezTo>
                <a:cubicBezTo>
                  <a:pt x="214" y="13"/>
                  <a:pt x="226" y="0"/>
                  <a:pt x="241" y="0"/>
                </a:cubicBezTo>
                <a:cubicBezTo>
                  <a:pt x="358" y="0"/>
                  <a:pt x="358" y="0"/>
                  <a:pt x="358" y="0"/>
                </a:cubicBezTo>
                <a:cubicBezTo>
                  <a:pt x="374" y="0"/>
                  <a:pt x="386" y="13"/>
                  <a:pt x="386" y="27"/>
                </a:cubicBezTo>
                <a:cubicBezTo>
                  <a:pt x="386" y="145"/>
                  <a:pt x="386" y="145"/>
                  <a:pt x="386" y="145"/>
                </a:cubicBezTo>
                <a:cubicBezTo>
                  <a:pt x="386" y="160"/>
                  <a:pt x="374" y="172"/>
                  <a:pt x="358" y="172"/>
                </a:cubicBezTo>
                <a:close/>
                <a:moveTo>
                  <a:pt x="145" y="378"/>
                </a:moveTo>
                <a:cubicBezTo>
                  <a:pt x="28" y="378"/>
                  <a:pt x="28" y="378"/>
                  <a:pt x="28" y="378"/>
                </a:cubicBezTo>
                <a:cubicBezTo>
                  <a:pt x="12" y="378"/>
                  <a:pt x="0" y="366"/>
                  <a:pt x="0" y="351"/>
                </a:cubicBezTo>
                <a:cubicBezTo>
                  <a:pt x="0" y="234"/>
                  <a:pt x="0" y="234"/>
                  <a:pt x="0" y="234"/>
                </a:cubicBezTo>
                <a:cubicBezTo>
                  <a:pt x="0" y="219"/>
                  <a:pt x="12" y="206"/>
                  <a:pt x="28" y="206"/>
                </a:cubicBezTo>
                <a:cubicBezTo>
                  <a:pt x="145" y="206"/>
                  <a:pt x="145" y="206"/>
                  <a:pt x="145" y="206"/>
                </a:cubicBezTo>
                <a:cubicBezTo>
                  <a:pt x="160" y="206"/>
                  <a:pt x="172" y="219"/>
                  <a:pt x="172" y="234"/>
                </a:cubicBezTo>
                <a:cubicBezTo>
                  <a:pt x="172" y="351"/>
                  <a:pt x="172" y="351"/>
                  <a:pt x="172" y="351"/>
                </a:cubicBezTo>
                <a:cubicBezTo>
                  <a:pt x="172" y="366"/>
                  <a:pt x="160" y="378"/>
                  <a:pt x="145" y="378"/>
                </a:cubicBezTo>
                <a:close/>
                <a:moveTo>
                  <a:pt x="145" y="172"/>
                </a:moveTo>
                <a:cubicBezTo>
                  <a:pt x="28" y="172"/>
                  <a:pt x="28" y="172"/>
                  <a:pt x="28" y="172"/>
                </a:cubicBezTo>
                <a:cubicBezTo>
                  <a:pt x="12" y="172"/>
                  <a:pt x="0" y="160"/>
                  <a:pt x="0" y="145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3"/>
                  <a:pt x="12" y="0"/>
                  <a:pt x="28" y="0"/>
                </a:cubicBezTo>
                <a:cubicBezTo>
                  <a:pt x="145" y="0"/>
                  <a:pt x="145" y="0"/>
                  <a:pt x="145" y="0"/>
                </a:cubicBezTo>
                <a:cubicBezTo>
                  <a:pt x="160" y="0"/>
                  <a:pt x="172" y="13"/>
                  <a:pt x="172" y="27"/>
                </a:cubicBezTo>
                <a:cubicBezTo>
                  <a:pt x="172" y="145"/>
                  <a:pt x="172" y="145"/>
                  <a:pt x="172" y="145"/>
                </a:cubicBezTo>
                <a:cubicBezTo>
                  <a:pt x="172" y="160"/>
                  <a:pt x="160" y="172"/>
                  <a:pt x="145" y="1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1" name="Google Shape;6361;p26"/>
          <p:cNvSpPr/>
          <p:nvPr/>
        </p:nvSpPr>
        <p:spPr>
          <a:xfrm>
            <a:off x="2554286" y="1936750"/>
            <a:ext cx="225425" cy="304800"/>
          </a:xfrm>
          <a:custGeom>
            <a:rect b="b" l="l" r="r" t="t"/>
            <a:pathLst>
              <a:path extrusionOk="0" h="386" w="286">
                <a:moveTo>
                  <a:pt x="286" y="258"/>
                </a:moveTo>
                <a:cubicBezTo>
                  <a:pt x="286" y="294"/>
                  <a:pt x="229" y="315"/>
                  <a:pt x="143" y="315"/>
                </a:cubicBezTo>
                <a:cubicBezTo>
                  <a:pt x="57" y="315"/>
                  <a:pt x="0" y="294"/>
                  <a:pt x="0" y="258"/>
                </a:cubicBezTo>
                <a:cubicBezTo>
                  <a:pt x="0" y="237"/>
                  <a:pt x="40" y="221"/>
                  <a:pt x="40" y="166"/>
                </a:cubicBezTo>
                <a:cubicBezTo>
                  <a:pt x="40" y="98"/>
                  <a:pt x="74" y="51"/>
                  <a:pt x="123" y="38"/>
                </a:cubicBezTo>
                <a:cubicBezTo>
                  <a:pt x="123" y="37"/>
                  <a:pt x="123" y="35"/>
                  <a:pt x="123" y="34"/>
                </a:cubicBezTo>
                <a:cubicBezTo>
                  <a:pt x="123" y="11"/>
                  <a:pt x="132" y="0"/>
                  <a:pt x="143" y="0"/>
                </a:cubicBezTo>
                <a:cubicBezTo>
                  <a:pt x="154" y="0"/>
                  <a:pt x="163" y="11"/>
                  <a:pt x="163" y="34"/>
                </a:cubicBezTo>
                <a:cubicBezTo>
                  <a:pt x="163" y="35"/>
                  <a:pt x="163" y="37"/>
                  <a:pt x="163" y="38"/>
                </a:cubicBezTo>
                <a:cubicBezTo>
                  <a:pt x="212" y="51"/>
                  <a:pt x="246" y="98"/>
                  <a:pt x="246" y="166"/>
                </a:cubicBezTo>
                <a:cubicBezTo>
                  <a:pt x="246" y="221"/>
                  <a:pt x="286" y="237"/>
                  <a:pt x="286" y="258"/>
                </a:cubicBezTo>
                <a:close/>
                <a:moveTo>
                  <a:pt x="116" y="329"/>
                </a:moveTo>
                <a:cubicBezTo>
                  <a:pt x="125" y="330"/>
                  <a:pt x="135" y="331"/>
                  <a:pt x="145" y="331"/>
                </a:cubicBezTo>
                <a:cubicBezTo>
                  <a:pt x="152" y="331"/>
                  <a:pt x="159" y="331"/>
                  <a:pt x="167" y="330"/>
                </a:cubicBezTo>
                <a:cubicBezTo>
                  <a:pt x="172" y="336"/>
                  <a:pt x="176" y="344"/>
                  <a:pt x="176" y="352"/>
                </a:cubicBezTo>
                <a:cubicBezTo>
                  <a:pt x="176" y="371"/>
                  <a:pt x="160" y="386"/>
                  <a:pt x="141" y="386"/>
                </a:cubicBezTo>
                <a:cubicBezTo>
                  <a:pt x="122" y="386"/>
                  <a:pt x="106" y="371"/>
                  <a:pt x="106" y="352"/>
                </a:cubicBezTo>
                <a:cubicBezTo>
                  <a:pt x="106" y="344"/>
                  <a:pt x="110" y="335"/>
                  <a:pt x="116" y="32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2" name="Google Shape;6362;p26"/>
          <p:cNvSpPr/>
          <p:nvPr/>
        </p:nvSpPr>
        <p:spPr>
          <a:xfrm>
            <a:off x="2516186" y="1506538"/>
            <a:ext cx="303213" cy="274638"/>
          </a:xfrm>
          <a:custGeom>
            <a:rect b="b" l="l" r="r" t="t"/>
            <a:pathLst>
              <a:path extrusionOk="0" h="347" w="386">
                <a:moveTo>
                  <a:pt x="362" y="147"/>
                </a:moveTo>
                <a:cubicBezTo>
                  <a:pt x="340" y="86"/>
                  <a:pt x="300" y="48"/>
                  <a:pt x="239" y="23"/>
                </a:cubicBezTo>
                <a:cubicBezTo>
                  <a:pt x="247" y="14"/>
                  <a:pt x="250" y="10"/>
                  <a:pt x="258" y="0"/>
                </a:cubicBezTo>
                <a:cubicBezTo>
                  <a:pt x="323" y="28"/>
                  <a:pt x="361" y="62"/>
                  <a:pt x="386" y="131"/>
                </a:cubicBezTo>
                <a:cubicBezTo>
                  <a:pt x="362" y="147"/>
                  <a:pt x="362" y="147"/>
                  <a:pt x="362" y="147"/>
                </a:cubicBezTo>
                <a:close/>
                <a:moveTo>
                  <a:pt x="343" y="196"/>
                </a:moveTo>
                <a:cubicBezTo>
                  <a:pt x="343" y="279"/>
                  <a:pt x="276" y="347"/>
                  <a:pt x="193" y="347"/>
                </a:cubicBezTo>
                <a:cubicBezTo>
                  <a:pt x="110" y="347"/>
                  <a:pt x="42" y="279"/>
                  <a:pt x="42" y="196"/>
                </a:cubicBezTo>
                <a:cubicBezTo>
                  <a:pt x="42" y="112"/>
                  <a:pt x="110" y="44"/>
                  <a:pt x="193" y="44"/>
                </a:cubicBezTo>
                <a:cubicBezTo>
                  <a:pt x="276" y="44"/>
                  <a:pt x="343" y="112"/>
                  <a:pt x="343" y="196"/>
                </a:cubicBezTo>
                <a:close/>
                <a:moveTo>
                  <a:pt x="193" y="71"/>
                </a:moveTo>
                <a:cubicBezTo>
                  <a:pt x="124" y="71"/>
                  <a:pt x="69" y="127"/>
                  <a:pt x="69" y="195"/>
                </a:cubicBezTo>
                <a:cubicBezTo>
                  <a:pt x="69" y="265"/>
                  <a:pt x="124" y="321"/>
                  <a:pt x="193" y="321"/>
                </a:cubicBezTo>
                <a:cubicBezTo>
                  <a:pt x="261" y="321"/>
                  <a:pt x="316" y="265"/>
                  <a:pt x="316" y="195"/>
                </a:cubicBezTo>
                <a:cubicBezTo>
                  <a:pt x="316" y="127"/>
                  <a:pt x="261" y="71"/>
                  <a:pt x="193" y="71"/>
                </a:cubicBezTo>
                <a:close/>
                <a:moveTo>
                  <a:pt x="260" y="205"/>
                </a:moveTo>
                <a:cubicBezTo>
                  <a:pt x="246" y="205"/>
                  <a:pt x="192" y="205"/>
                  <a:pt x="192" y="205"/>
                </a:cubicBezTo>
                <a:cubicBezTo>
                  <a:pt x="187" y="205"/>
                  <a:pt x="183" y="201"/>
                  <a:pt x="182" y="196"/>
                </a:cubicBezTo>
                <a:cubicBezTo>
                  <a:pt x="182" y="196"/>
                  <a:pt x="182" y="196"/>
                  <a:pt x="182" y="196"/>
                </a:cubicBezTo>
                <a:cubicBezTo>
                  <a:pt x="182" y="196"/>
                  <a:pt x="182" y="101"/>
                  <a:pt x="182" y="89"/>
                </a:cubicBezTo>
                <a:cubicBezTo>
                  <a:pt x="182" y="77"/>
                  <a:pt x="202" y="77"/>
                  <a:pt x="202" y="89"/>
                </a:cubicBezTo>
                <a:cubicBezTo>
                  <a:pt x="202" y="98"/>
                  <a:pt x="202" y="159"/>
                  <a:pt x="202" y="185"/>
                </a:cubicBezTo>
                <a:cubicBezTo>
                  <a:pt x="219" y="185"/>
                  <a:pt x="250" y="185"/>
                  <a:pt x="260" y="185"/>
                </a:cubicBezTo>
                <a:cubicBezTo>
                  <a:pt x="275" y="185"/>
                  <a:pt x="275" y="205"/>
                  <a:pt x="260" y="205"/>
                </a:cubicBezTo>
                <a:close/>
                <a:moveTo>
                  <a:pt x="23" y="147"/>
                </a:moveTo>
                <a:cubicBezTo>
                  <a:pt x="14" y="138"/>
                  <a:pt x="10" y="136"/>
                  <a:pt x="0" y="128"/>
                </a:cubicBezTo>
                <a:cubicBezTo>
                  <a:pt x="23" y="62"/>
                  <a:pt x="63" y="23"/>
                  <a:pt x="131" y="0"/>
                </a:cubicBezTo>
                <a:cubicBezTo>
                  <a:pt x="147" y="23"/>
                  <a:pt x="147" y="23"/>
                  <a:pt x="147" y="23"/>
                </a:cubicBezTo>
                <a:cubicBezTo>
                  <a:pt x="85" y="46"/>
                  <a:pt x="47" y="86"/>
                  <a:pt x="23" y="14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3" name="Google Shape;6363;p26"/>
          <p:cNvSpPr/>
          <p:nvPr/>
        </p:nvSpPr>
        <p:spPr>
          <a:xfrm>
            <a:off x="2516186" y="576263"/>
            <a:ext cx="303213" cy="303213"/>
          </a:xfrm>
          <a:custGeom>
            <a:rect b="b" l="l" r="r" t="t"/>
            <a:pathLst>
              <a:path extrusionOk="0" h="386" w="386">
                <a:moveTo>
                  <a:pt x="193" y="386"/>
                </a:moveTo>
                <a:cubicBezTo>
                  <a:pt x="86" y="386"/>
                  <a:pt x="0" y="299"/>
                  <a:pt x="0" y="193"/>
                </a:cubicBezTo>
                <a:cubicBezTo>
                  <a:pt x="0" y="86"/>
                  <a:pt x="86" y="0"/>
                  <a:pt x="193" y="0"/>
                </a:cubicBezTo>
                <a:cubicBezTo>
                  <a:pt x="300" y="0"/>
                  <a:pt x="386" y="86"/>
                  <a:pt x="386" y="193"/>
                </a:cubicBezTo>
                <a:cubicBezTo>
                  <a:pt x="386" y="299"/>
                  <a:pt x="300" y="386"/>
                  <a:pt x="193" y="386"/>
                </a:cubicBezTo>
                <a:close/>
                <a:moveTo>
                  <a:pt x="193" y="34"/>
                </a:moveTo>
                <a:cubicBezTo>
                  <a:pt x="105" y="34"/>
                  <a:pt x="34" y="105"/>
                  <a:pt x="34" y="193"/>
                </a:cubicBezTo>
                <a:cubicBezTo>
                  <a:pt x="34" y="280"/>
                  <a:pt x="105" y="351"/>
                  <a:pt x="193" y="351"/>
                </a:cubicBezTo>
                <a:cubicBezTo>
                  <a:pt x="281" y="351"/>
                  <a:pt x="352" y="280"/>
                  <a:pt x="352" y="193"/>
                </a:cubicBezTo>
                <a:cubicBezTo>
                  <a:pt x="352" y="105"/>
                  <a:pt x="281" y="34"/>
                  <a:pt x="193" y="34"/>
                </a:cubicBezTo>
                <a:close/>
                <a:moveTo>
                  <a:pt x="280" y="205"/>
                </a:moveTo>
                <a:cubicBezTo>
                  <a:pt x="262" y="205"/>
                  <a:pt x="192" y="205"/>
                  <a:pt x="192" y="205"/>
                </a:cubicBezTo>
                <a:cubicBezTo>
                  <a:pt x="186" y="205"/>
                  <a:pt x="180" y="200"/>
                  <a:pt x="180" y="193"/>
                </a:cubicBezTo>
                <a:cubicBezTo>
                  <a:pt x="179" y="193"/>
                  <a:pt x="179" y="193"/>
                  <a:pt x="179" y="193"/>
                </a:cubicBezTo>
                <a:cubicBezTo>
                  <a:pt x="179" y="193"/>
                  <a:pt x="179" y="73"/>
                  <a:pt x="179" y="57"/>
                </a:cubicBezTo>
                <a:cubicBezTo>
                  <a:pt x="179" y="41"/>
                  <a:pt x="205" y="41"/>
                  <a:pt x="205" y="57"/>
                </a:cubicBezTo>
                <a:cubicBezTo>
                  <a:pt x="205" y="69"/>
                  <a:pt x="205" y="146"/>
                  <a:pt x="205" y="179"/>
                </a:cubicBezTo>
                <a:cubicBezTo>
                  <a:pt x="226" y="179"/>
                  <a:pt x="267" y="179"/>
                  <a:pt x="280" y="179"/>
                </a:cubicBezTo>
                <a:cubicBezTo>
                  <a:pt x="298" y="179"/>
                  <a:pt x="298" y="205"/>
                  <a:pt x="280" y="20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4" name="Google Shape;6364;p26"/>
          <p:cNvSpPr/>
          <p:nvPr/>
        </p:nvSpPr>
        <p:spPr>
          <a:xfrm>
            <a:off x="2039936" y="4757738"/>
            <a:ext cx="304800" cy="304800"/>
          </a:xfrm>
          <a:custGeom>
            <a:rect b="b" l="l" r="r" t="t"/>
            <a:pathLst>
              <a:path extrusionOk="0" h="387" w="387">
                <a:moveTo>
                  <a:pt x="374" y="387"/>
                </a:moveTo>
                <a:cubicBezTo>
                  <a:pt x="290" y="382"/>
                  <a:pt x="290" y="382"/>
                  <a:pt x="290" y="382"/>
                </a:cubicBezTo>
                <a:cubicBezTo>
                  <a:pt x="283" y="381"/>
                  <a:pt x="276" y="375"/>
                  <a:pt x="276" y="367"/>
                </a:cubicBezTo>
                <a:cubicBezTo>
                  <a:pt x="276" y="367"/>
                  <a:pt x="274" y="360"/>
                  <a:pt x="278" y="356"/>
                </a:cubicBezTo>
                <a:cubicBezTo>
                  <a:pt x="283" y="351"/>
                  <a:pt x="291" y="344"/>
                  <a:pt x="299" y="336"/>
                </a:cubicBezTo>
                <a:cubicBezTo>
                  <a:pt x="237" y="273"/>
                  <a:pt x="237" y="273"/>
                  <a:pt x="237" y="273"/>
                </a:cubicBezTo>
                <a:cubicBezTo>
                  <a:pt x="232" y="268"/>
                  <a:pt x="230" y="260"/>
                  <a:pt x="234" y="256"/>
                </a:cubicBezTo>
                <a:cubicBezTo>
                  <a:pt x="256" y="233"/>
                  <a:pt x="256" y="233"/>
                  <a:pt x="256" y="233"/>
                </a:cubicBezTo>
                <a:cubicBezTo>
                  <a:pt x="260" y="229"/>
                  <a:pt x="268" y="231"/>
                  <a:pt x="273" y="236"/>
                </a:cubicBezTo>
                <a:cubicBezTo>
                  <a:pt x="335" y="299"/>
                  <a:pt x="335" y="299"/>
                  <a:pt x="335" y="299"/>
                </a:cubicBezTo>
                <a:cubicBezTo>
                  <a:pt x="344" y="290"/>
                  <a:pt x="351" y="282"/>
                  <a:pt x="357" y="277"/>
                </a:cubicBezTo>
                <a:cubicBezTo>
                  <a:pt x="361" y="272"/>
                  <a:pt x="368" y="274"/>
                  <a:pt x="368" y="274"/>
                </a:cubicBezTo>
                <a:cubicBezTo>
                  <a:pt x="375" y="274"/>
                  <a:pt x="381" y="281"/>
                  <a:pt x="382" y="288"/>
                </a:cubicBezTo>
                <a:cubicBezTo>
                  <a:pt x="387" y="373"/>
                  <a:pt x="387" y="373"/>
                  <a:pt x="387" y="373"/>
                </a:cubicBezTo>
                <a:cubicBezTo>
                  <a:pt x="387" y="381"/>
                  <a:pt x="382" y="387"/>
                  <a:pt x="374" y="387"/>
                </a:cubicBezTo>
                <a:close/>
                <a:moveTo>
                  <a:pt x="132" y="154"/>
                </a:moveTo>
                <a:cubicBezTo>
                  <a:pt x="128" y="158"/>
                  <a:pt x="120" y="157"/>
                  <a:pt x="115" y="151"/>
                </a:cubicBezTo>
                <a:cubicBezTo>
                  <a:pt x="53" y="89"/>
                  <a:pt x="53" y="89"/>
                  <a:pt x="53" y="89"/>
                </a:cubicBezTo>
                <a:cubicBezTo>
                  <a:pt x="44" y="97"/>
                  <a:pt x="37" y="105"/>
                  <a:pt x="31" y="110"/>
                </a:cubicBezTo>
                <a:cubicBezTo>
                  <a:pt x="27" y="115"/>
                  <a:pt x="20" y="113"/>
                  <a:pt x="20" y="113"/>
                </a:cubicBezTo>
                <a:cubicBezTo>
                  <a:pt x="12" y="113"/>
                  <a:pt x="6" y="106"/>
                  <a:pt x="6" y="99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6"/>
                  <a:pt x="6" y="0"/>
                  <a:pt x="13" y="1"/>
                </a:cubicBezTo>
                <a:cubicBezTo>
                  <a:pt x="98" y="5"/>
                  <a:pt x="98" y="5"/>
                  <a:pt x="98" y="5"/>
                </a:cubicBezTo>
                <a:cubicBezTo>
                  <a:pt x="106" y="6"/>
                  <a:pt x="112" y="12"/>
                  <a:pt x="112" y="20"/>
                </a:cubicBezTo>
                <a:cubicBezTo>
                  <a:pt x="112" y="20"/>
                  <a:pt x="114" y="26"/>
                  <a:pt x="110" y="31"/>
                </a:cubicBezTo>
                <a:cubicBezTo>
                  <a:pt x="105" y="36"/>
                  <a:pt x="97" y="43"/>
                  <a:pt x="89" y="51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7" y="120"/>
                  <a:pt x="158" y="127"/>
                  <a:pt x="154" y="131"/>
                </a:cubicBezTo>
                <a:cubicBezTo>
                  <a:pt x="132" y="154"/>
                  <a:pt x="132" y="154"/>
                  <a:pt x="132" y="1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5" name="Google Shape;6365;p26"/>
          <p:cNvSpPr/>
          <p:nvPr/>
        </p:nvSpPr>
        <p:spPr>
          <a:xfrm>
            <a:off x="2516186" y="2927350"/>
            <a:ext cx="303213" cy="242888"/>
          </a:xfrm>
          <a:custGeom>
            <a:rect b="b" l="l" r="r" t="t"/>
            <a:pathLst>
              <a:path extrusionOk="0" h="308" w="386">
                <a:moveTo>
                  <a:pt x="338" y="308"/>
                </a:moveTo>
                <a:cubicBezTo>
                  <a:pt x="48" y="308"/>
                  <a:pt x="48" y="308"/>
                  <a:pt x="48" y="308"/>
                </a:cubicBezTo>
                <a:cubicBezTo>
                  <a:pt x="22" y="308"/>
                  <a:pt x="0" y="287"/>
                  <a:pt x="0" y="26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48" y="0"/>
                </a:cubicBezTo>
                <a:cubicBezTo>
                  <a:pt x="338" y="0"/>
                  <a:pt x="338" y="0"/>
                  <a:pt x="338" y="0"/>
                </a:cubicBezTo>
                <a:cubicBezTo>
                  <a:pt x="364" y="0"/>
                  <a:pt x="386" y="21"/>
                  <a:pt x="386" y="48"/>
                </a:cubicBezTo>
                <a:cubicBezTo>
                  <a:pt x="386" y="260"/>
                  <a:pt x="386" y="260"/>
                  <a:pt x="386" y="260"/>
                </a:cubicBezTo>
                <a:cubicBezTo>
                  <a:pt x="386" y="287"/>
                  <a:pt x="364" y="308"/>
                  <a:pt x="338" y="308"/>
                </a:cubicBezTo>
                <a:close/>
                <a:moveTo>
                  <a:pt x="35" y="260"/>
                </a:moveTo>
                <a:cubicBezTo>
                  <a:pt x="49" y="273"/>
                  <a:pt x="49" y="273"/>
                  <a:pt x="49" y="273"/>
                </a:cubicBezTo>
                <a:cubicBezTo>
                  <a:pt x="51" y="276"/>
                  <a:pt x="56" y="275"/>
                  <a:pt x="60" y="272"/>
                </a:cubicBezTo>
                <a:cubicBezTo>
                  <a:pt x="99" y="233"/>
                  <a:pt x="99" y="233"/>
                  <a:pt x="99" y="233"/>
                </a:cubicBezTo>
                <a:cubicBezTo>
                  <a:pt x="104" y="238"/>
                  <a:pt x="108" y="243"/>
                  <a:pt x="112" y="246"/>
                </a:cubicBezTo>
                <a:cubicBezTo>
                  <a:pt x="114" y="248"/>
                  <a:pt x="118" y="247"/>
                  <a:pt x="118" y="247"/>
                </a:cubicBezTo>
                <a:cubicBezTo>
                  <a:pt x="123" y="247"/>
                  <a:pt x="127" y="243"/>
                  <a:pt x="127" y="239"/>
                </a:cubicBezTo>
                <a:cubicBezTo>
                  <a:pt x="130" y="186"/>
                  <a:pt x="130" y="186"/>
                  <a:pt x="130" y="186"/>
                </a:cubicBezTo>
                <a:cubicBezTo>
                  <a:pt x="131" y="181"/>
                  <a:pt x="127" y="178"/>
                  <a:pt x="122" y="178"/>
                </a:cubicBezTo>
                <a:cubicBezTo>
                  <a:pt x="69" y="181"/>
                  <a:pt x="69" y="181"/>
                  <a:pt x="69" y="181"/>
                </a:cubicBezTo>
                <a:cubicBezTo>
                  <a:pt x="65" y="181"/>
                  <a:pt x="61" y="185"/>
                  <a:pt x="60" y="190"/>
                </a:cubicBezTo>
                <a:cubicBezTo>
                  <a:pt x="60" y="190"/>
                  <a:pt x="59" y="194"/>
                  <a:pt x="62" y="197"/>
                </a:cubicBezTo>
                <a:cubicBezTo>
                  <a:pt x="66" y="200"/>
                  <a:pt x="70" y="205"/>
                  <a:pt x="76" y="211"/>
                </a:cubicBezTo>
                <a:cubicBezTo>
                  <a:pt x="37" y="249"/>
                  <a:pt x="37" y="249"/>
                  <a:pt x="37" y="249"/>
                </a:cubicBezTo>
                <a:cubicBezTo>
                  <a:pt x="34" y="252"/>
                  <a:pt x="33" y="257"/>
                  <a:pt x="35" y="260"/>
                </a:cubicBezTo>
                <a:close/>
                <a:moveTo>
                  <a:pt x="127" y="69"/>
                </a:moveTo>
                <a:cubicBezTo>
                  <a:pt x="127" y="64"/>
                  <a:pt x="123" y="60"/>
                  <a:pt x="118" y="60"/>
                </a:cubicBezTo>
                <a:cubicBezTo>
                  <a:pt x="118" y="60"/>
                  <a:pt x="114" y="59"/>
                  <a:pt x="111" y="62"/>
                </a:cubicBezTo>
                <a:cubicBezTo>
                  <a:pt x="108" y="65"/>
                  <a:pt x="103" y="70"/>
                  <a:pt x="98" y="75"/>
                </a:cubicBezTo>
                <a:cubicBezTo>
                  <a:pt x="60" y="37"/>
                  <a:pt x="60" y="37"/>
                  <a:pt x="60" y="37"/>
                </a:cubicBezTo>
                <a:cubicBezTo>
                  <a:pt x="56" y="33"/>
                  <a:pt x="51" y="32"/>
                  <a:pt x="49" y="35"/>
                </a:cubicBezTo>
                <a:cubicBezTo>
                  <a:pt x="35" y="49"/>
                  <a:pt x="35" y="49"/>
                  <a:pt x="35" y="49"/>
                </a:cubicBezTo>
                <a:cubicBezTo>
                  <a:pt x="33" y="51"/>
                  <a:pt x="34" y="56"/>
                  <a:pt x="37" y="60"/>
                </a:cubicBezTo>
                <a:cubicBezTo>
                  <a:pt x="75" y="98"/>
                  <a:pt x="75" y="98"/>
                  <a:pt x="75" y="98"/>
                </a:cubicBezTo>
                <a:cubicBezTo>
                  <a:pt x="70" y="104"/>
                  <a:pt x="66" y="108"/>
                  <a:pt x="63" y="111"/>
                </a:cubicBezTo>
                <a:cubicBezTo>
                  <a:pt x="60" y="114"/>
                  <a:pt x="61" y="118"/>
                  <a:pt x="61" y="118"/>
                </a:cubicBezTo>
                <a:cubicBezTo>
                  <a:pt x="61" y="123"/>
                  <a:pt x="65" y="127"/>
                  <a:pt x="70" y="127"/>
                </a:cubicBezTo>
                <a:cubicBezTo>
                  <a:pt x="122" y="130"/>
                  <a:pt x="122" y="130"/>
                  <a:pt x="122" y="130"/>
                </a:cubicBezTo>
                <a:cubicBezTo>
                  <a:pt x="127" y="130"/>
                  <a:pt x="131" y="127"/>
                  <a:pt x="130" y="122"/>
                </a:cubicBezTo>
                <a:cubicBezTo>
                  <a:pt x="127" y="69"/>
                  <a:pt x="127" y="69"/>
                  <a:pt x="127" y="69"/>
                </a:cubicBezTo>
                <a:close/>
                <a:moveTo>
                  <a:pt x="341" y="49"/>
                </a:moveTo>
                <a:cubicBezTo>
                  <a:pt x="327" y="35"/>
                  <a:pt x="327" y="35"/>
                  <a:pt x="327" y="35"/>
                </a:cubicBezTo>
                <a:cubicBezTo>
                  <a:pt x="325" y="32"/>
                  <a:pt x="320" y="33"/>
                  <a:pt x="316" y="37"/>
                </a:cubicBezTo>
                <a:cubicBezTo>
                  <a:pt x="277" y="75"/>
                  <a:pt x="277" y="75"/>
                  <a:pt x="277" y="75"/>
                </a:cubicBezTo>
                <a:cubicBezTo>
                  <a:pt x="273" y="70"/>
                  <a:pt x="268" y="65"/>
                  <a:pt x="265" y="62"/>
                </a:cubicBezTo>
                <a:cubicBezTo>
                  <a:pt x="262" y="60"/>
                  <a:pt x="258" y="61"/>
                  <a:pt x="258" y="61"/>
                </a:cubicBezTo>
                <a:cubicBezTo>
                  <a:pt x="253" y="61"/>
                  <a:pt x="249" y="65"/>
                  <a:pt x="249" y="69"/>
                </a:cubicBezTo>
                <a:cubicBezTo>
                  <a:pt x="246" y="122"/>
                  <a:pt x="246" y="122"/>
                  <a:pt x="246" y="122"/>
                </a:cubicBezTo>
                <a:cubicBezTo>
                  <a:pt x="246" y="127"/>
                  <a:pt x="249" y="130"/>
                  <a:pt x="254" y="130"/>
                </a:cubicBezTo>
                <a:cubicBezTo>
                  <a:pt x="307" y="127"/>
                  <a:pt x="307" y="127"/>
                  <a:pt x="307" y="127"/>
                </a:cubicBezTo>
                <a:cubicBezTo>
                  <a:pt x="312" y="127"/>
                  <a:pt x="316" y="123"/>
                  <a:pt x="316" y="118"/>
                </a:cubicBezTo>
                <a:cubicBezTo>
                  <a:pt x="316" y="118"/>
                  <a:pt x="317" y="114"/>
                  <a:pt x="314" y="111"/>
                </a:cubicBezTo>
                <a:cubicBezTo>
                  <a:pt x="311" y="108"/>
                  <a:pt x="306" y="103"/>
                  <a:pt x="300" y="98"/>
                </a:cubicBezTo>
                <a:cubicBezTo>
                  <a:pt x="339" y="59"/>
                  <a:pt x="339" y="59"/>
                  <a:pt x="339" y="59"/>
                </a:cubicBezTo>
                <a:cubicBezTo>
                  <a:pt x="343" y="56"/>
                  <a:pt x="343" y="51"/>
                  <a:pt x="341" y="49"/>
                </a:cubicBezTo>
                <a:close/>
                <a:moveTo>
                  <a:pt x="339" y="248"/>
                </a:moveTo>
                <a:cubicBezTo>
                  <a:pt x="301" y="210"/>
                  <a:pt x="301" y="210"/>
                  <a:pt x="301" y="210"/>
                </a:cubicBezTo>
                <a:cubicBezTo>
                  <a:pt x="306" y="205"/>
                  <a:pt x="311" y="200"/>
                  <a:pt x="314" y="197"/>
                </a:cubicBezTo>
                <a:cubicBezTo>
                  <a:pt x="316" y="194"/>
                  <a:pt x="315" y="190"/>
                  <a:pt x="315" y="190"/>
                </a:cubicBezTo>
                <a:cubicBezTo>
                  <a:pt x="315" y="185"/>
                  <a:pt x="311" y="181"/>
                  <a:pt x="307" y="181"/>
                </a:cubicBezTo>
                <a:cubicBezTo>
                  <a:pt x="254" y="178"/>
                  <a:pt x="254" y="178"/>
                  <a:pt x="254" y="178"/>
                </a:cubicBezTo>
                <a:cubicBezTo>
                  <a:pt x="249" y="178"/>
                  <a:pt x="246" y="181"/>
                  <a:pt x="246" y="186"/>
                </a:cubicBezTo>
                <a:cubicBezTo>
                  <a:pt x="249" y="239"/>
                  <a:pt x="249" y="239"/>
                  <a:pt x="249" y="239"/>
                </a:cubicBezTo>
                <a:cubicBezTo>
                  <a:pt x="249" y="244"/>
                  <a:pt x="253" y="248"/>
                  <a:pt x="258" y="248"/>
                </a:cubicBezTo>
                <a:cubicBezTo>
                  <a:pt x="258" y="248"/>
                  <a:pt x="262" y="249"/>
                  <a:pt x="265" y="246"/>
                </a:cubicBezTo>
                <a:cubicBezTo>
                  <a:pt x="268" y="243"/>
                  <a:pt x="273" y="238"/>
                  <a:pt x="278" y="233"/>
                </a:cubicBezTo>
                <a:cubicBezTo>
                  <a:pt x="317" y="271"/>
                  <a:pt x="317" y="271"/>
                  <a:pt x="317" y="271"/>
                </a:cubicBezTo>
                <a:cubicBezTo>
                  <a:pt x="320" y="275"/>
                  <a:pt x="325" y="276"/>
                  <a:pt x="327" y="273"/>
                </a:cubicBezTo>
                <a:cubicBezTo>
                  <a:pt x="341" y="259"/>
                  <a:pt x="341" y="259"/>
                  <a:pt x="341" y="259"/>
                </a:cubicBezTo>
                <a:cubicBezTo>
                  <a:pt x="344" y="257"/>
                  <a:pt x="343" y="252"/>
                  <a:pt x="339" y="2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6" name="Google Shape;6366;p26"/>
          <p:cNvSpPr/>
          <p:nvPr/>
        </p:nvSpPr>
        <p:spPr>
          <a:xfrm>
            <a:off x="2552698" y="3357563"/>
            <a:ext cx="228600" cy="304800"/>
          </a:xfrm>
          <a:custGeom>
            <a:rect b="b" l="l" r="r" t="t"/>
            <a:pathLst>
              <a:path extrusionOk="0" h="386" w="290">
                <a:moveTo>
                  <a:pt x="278" y="386"/>
                </a:moveTo>
                <a:cubicBezTo>
                  <a:pt x="12" y="386"/>
                  <a:pt x="12" y="386"/>
                  <a:pt x="12" y="386"/>
                </a:cubicBezTo>
                <a:cubicBezTo>
                  <a:pt x="6" y="386"/>
                  <a:pt x="0" y="381"/>
                  <a:pt x="0" y="374"/>
                </a:cubicBezTo>
                <a:cubicBezTo>
                  <a:pt x="0" y="121"/>
                  <a:pt x="0" y="121"/>
                  <a:pt x="0" y="121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2" y="121"/>
                  <a:pt x="12" y="121"/>
                  <a:pt x="12" y="121"/>
                </a:cubicBezTo>
                <a:cubicBezTo>
                  <a:pt x="109" y="121"/>
                  <a:pt x="109" y="121"/>
                  <a:pt x="109" y="121"/>
                </a:cubicBezTo>
                <a:cubicBezTo>
                  <a:pt x="115" y="121"/>
                  <a:pt x="121" y="116"/>
                  <a:pt x="121" y="109"/>
                </a:cubicBezTo>
                <a:cubicBezTo>
                  <a:pt x="121" y="49"/>
                  <a:pt x="121" y="49"/>
                  <a:pt x="121" y="49"/>
                </a:cubicBezTo>
                <a:cubicBezTo>
                  <a:pt x="121" y="12"/>
                  <a:pt x="121" y="12"/>
                  <a:pt x="121" y="12"/>
                </a:cubicBezTo>
                <a:cubicBezTo>
                  <a:pt x="121" y="0"/>
                  <a:pt x="121" y="0"/>
                  <a:pt x="121" y="0"/>
                </a:cubicBezTo>
                <a:cubicBezTo>
                  <a:pt x="278" y="0"/>
                  <a:pt x="278" y="0"/>
                  <a:pt x="278" y="0"/>
                </a:cubicBezTo>
                <a:cubicBezTo>
                  <a:pt x="284" y="0"/>
                  <a:pt x="290" y="6"/>
                  <a:pt x="290" y="12"/>
                </a:cubicBezTo>
                <a:cubicBezTo>
                  <a:pt x="290" y="374"/>
                  <a:pt x="290" y="374"/>
                  <a:pt x="290" y="374"/>
                </a:cubicBezTo>
                <a:cubicBezTo>
                  <a:pt x="290" y="381"/>
                  <a:pt x="284" y="386"/>
                  <a:pt x="278" y="386"/>
                </a:cubicBezTo>
                <a:close/>
                <a:moveTo>
                  <a:pt x="97" y="0"/>
                </a:moveTo>
                <a:cubicBezTo>
                  <a:pt x="97" y="49"/>
                  <a:pt x="97" y="49"/>
                  <a:pt x="97" y="49"/>
                </a:cubicBezTo>
                <a:cubicBezTo>
                  <a:pt x="97" y="97"/>
                  <a:pt x="97" y="97"/>
                  <a:pt x="97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97" y="0"/>
                  <a:pt x="97" y="0"/>
                  <a:pt x="97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7" name="Google Shape;6367;p26"/>
          <p:cNvSpPr/>
          <p:nvPr/>
        </p:nvSpPr>
        <p:spPr>
          <a:xfrm>
            <a:off x="677861" y="1500188"/>
            <a:ext cx="230188" cy="287338"/>
          </a:xfrm>
          <a:custGeom>
            <a:rect b="b" l="l" r="r" t="t"/>
            <a:pathLst>
              <a:path extrusionOk="0" h="364" w="293">
                <a:moveTo>
                  <a:pt x="286" y="332"/>
                </a:moveTo>
                <a:cubicBezTo>
                  <a:pt x="158" y="332"/>
                  <a:pt x="158" y="332"/>
                  <a:pt x="158" y="332"/>
                </a:cubicBezTo>
                <a:cubicBezTo>
                  <a:pt x="154" y="332"/>
                  <a:pt x="151" y="330"/>
                  <a:pt x="151" y="325"/>
                </a:cubicBezTo>
                <a:cubicBezTo>
                  <a:pt x="151" y="308"/>
                  <a:pt x="151" y="308"/>
                  <a:pt x="151" y="308"/>
                </a:cubicBezTo>
                <a:cubicBezTo>
                  <a:pt x="151" y="304"/>
                  <a:pt x="154" y="301"/>
                  <a:pt x="158" y="301"/>
                </a:cubicBezTo>
                <a:cubicBezTo>
                  <a:pt x="286" y="301"/>
                  <a:pt x="286" y="301"/>
                  <a:pt x="286" y="301"/>
                </a:cubicBezTo>
                <a:cubicBezTo>
                  <a:pt x="291" y="301"/>
                  <a:pt x="293" y="304"/>
                  <a:pt x="293" y="308"/>
                </a:cubicBezTo>
                <a:cubicBezTo>
                  <a:pt x="293" y="325"/>
                  <a:pt x="293" y="325"/>
                  <a:pt x="293" y="325"/>
                </a:cubicBezTo>
                <a:cubicBezTo>
                  <a:pt x="293" y="330"/>
                  <a:pt x="291" y="332"/>
                  <a:pt x="286" y="332"/>
                </a:cubicBezTo>
                <a:close/>
                <a:moveTo>
                  <a:pt x="139" y="296"/>
                </a:moveTo>
                <a:cubicBezTo>
                  <a:pt x="139" y="306"/>
                  <a:pt x="139" y="326"/>
                  <a:pt x="139" y="338"/>
                </a:cubicBezTo>
                <a:cubicBezTo>
                  <a:pt x="139" y="343"/>
                  <a:pt x="141" y="345"/>
                  <a:pt x="146" y="345"/>
                </a:cubicBezTo>
                <a:cubicBezTo>
                  <a:pt x="162" y="345"/>
                  <a:pt x="269" y="345"/>
                  <a:pt x="269" y="345"/>
                </a:cubicBezTo>
                <a:cubicBezTo>
                  <a:pt x="269" y="345"/>
                  <a:pt x="269" y="348"/>
                  <a:pt x="269" y="352"/>
                </a:cubicBezTo>
                <a:cubicBezTo>
                  <a:pt x="269" y="355"/>
                  <a:pt x="268" y="364"/>
                  <a:pt x="257" y="364"/>
                </a:cubicBezTo>
                <a:cubicBezTo>
                  <a:pt x="250" y="364"/>
                  <a:pt x="248" y="364"/>
                  <a:pt x="248" y="364"/>
                </a:cubicBezTo>
                <a:cubicBezTo>
                  <a:pt x="248" y="364"/>
                  <a:pt x="248" y="364"/>
                  <a:pt x="248" y="364"/>
                </a:cubicBezTo>
                <a:cubicBezTo>
                  <a:pt x="15" y="364"/>
                  <a:pt x="15" y="364"/>
                  <a:pt x="15" y="364"/>
                </a:cubicBezTo>
                <a:cubicBezTo>
                  <a:pt x="5" y="364"/>
                  <a:pt x="0" y="358"/>
                  <a:pt x="0" y="34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"/>
                  <a:pt x="2" y="0"/>
                  <a:pt x="12" y="0"/>
                </a:cubicBezTo>
                <a:cubicBezTo>
                  <a:pt x="12" y="0"/>
                  <a:pt x="127" y="0"/>
                  <a:pt x="194" y="0"/>
                </a:cubicBezTo>
                <a:cubicBezTo>
                  <a:pt x="194" y="13"/>
                  <a:pt x="194" y="69"/>
                  <a:pt x="194" y="69"/>
                </a:cubicBezTo>
                <a:cubicBezTo>
                  <a:pt x="194" y="69"/>
                  <a:pt x="250" y="69"/>
                  <a:pt x="269" y="69"/>
                </a:cubicBezTo>
                <a:cubicBezTo>
                  <a:pt x="269" y="124"/>
                  <a:pt x="269" y="289"/>
                  <a:pt x="269" y="289"/>
                </a:cubicBezTo>
                <a:cubicBezTo>
                  <a:pt x="269" y="289"/>
                  <a:pt x="142" y="289"/>
                  <a:pt x="146" y="289"/>
                </a:cubicBezTo>
                <a:cubicBezTo>
                  <a:pt x="141" y="289"/>
                  <a:pt x="139" y="291"/>
                  <a:pt x="139" y="296"/>
                </a:cubicBezTo>
                <a:close/>
                <a:moveTo>
                  <a:pt x="210" y="0"/>
                </a:moveTo>
                <a:cubicBezTo>
                  <a:pt x="251" y="0"/>
                  <a:pt x="269" y="20"/>
                  <a:pt x="269" y="54"/>
                </a:cubicBezTo>
                <a:cubicBezTo>
                  <a:pt x="240" y="54"/>
                  <a:pt x="210" y="54"/>
                  <a:pt x="210" y="54"/>
                </a:cubicBezTo>
                <a:cubicBezTo>
                  <a:pt x="210" y="54"/>
                  <a:pt x="210" y="48"/>
                  <a:pt x="210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8" name="Google Shape;6368;p26"/>
          <p:cNvSpPr/>
          <p:nvPr/>
        </p:nvSpPr>
        <p:spPr>
          <a:xfrm>
            <a:off x="2551111" y="2435225"/>
            <a:ext cx="231775" cy="304800"/>
          </a:xfrm>
          <a:custGeom>
            <a:rect b="b" l="l" r="r" t="t"/>
            <a:pathLst>
              <a:path extrusionOk="0" h="385" w="294">
                <a:moveTo>
                  <a:pt x="287" y="330"/>
                </a:moveTo>
                <a:cubicBezTo>
                  <a:pt x="238" y="330"/>
                  <a:pt x="238" y="330"/>
                  <a:pt x="238" y="330"/>
                </a:cubicBezTo>
                <a:cubicBezTo>
                  <a:pt x="238" y="379"/>
                  <a:pt x="238" y="379"/>
                  <a:pt x="238" y="379"/>
                </a:cubicBezTo>
                <a:cubicBezTo>
                  <a:pt x="238" y="383"/>
                  <a:pt x="235" y="385"/>
                  <a:pt x="231" y="385"/>
                </a:cubicBezTo>
                <a:cubicBezTo>
                  <a:pt x="214" y="385"/>
                  <a:pt x="214" y="385"/>
                  <a:pt x="214" y="385"/>
                </a:cubicBezTo>
                <a:cubicBezTo>
                  <a:pt x="209" y="385"/>
                  <a:pt x="207" y="383"/>
                  <a:pt x="207" y="379"/>
                </a:cubicBezTo>
                <a:cubicBezTo>
                  <a:pt x="207" y="330"/>
                  <a:pt x="207" y="330"/>
                  <a:pt x="207" y="330"/>
                </a:cubicBezTo>
                <a:cubicBezTo>
                  <a:pt x="158" y="330"/>
                  <a:pt x="158" y="330"/>
                  <a:pt x="158" y="330"/>
                </a:cubicBezTo>
                <a:cubicBezTo>
                  <a:pt x="154" y="330"/>
                  <a:pt x="151" y="328"/>
                  <a:pt x="151" y="323"/>
                </a:cubicBezTo>
                <a:cubicBezTo>
                  <a:pt x="151" y="306"/>
                  <a:pt x="151" y="306"/>
                  <a:pt x="151" y="306"/>
                </a:cubicBezTo>
                <a:cubicBezTo>
                  <a:pt x="151" y="302"/>
                  <a:pt x="154" y="299"/>
                  <a:pt x="158" y="299"/>
                </a:cubicBezTo>
                <a:cubicBezTo>
                  <a:pt x="207" y="299"/>
                  <a:pt x="207" y="299"/>
                  <a:pt x="207" y="299"/>
                </a:cubicBezTo>
                <a:cubicBezTo>
                  <a:pt x="207" y="251"/>
                  <a:pt x="207" y="251"/>
                  <a:pt x="207" y="251"/>
                </a:cubicBezTo>
                <a:cubicBezTo>
                  <a:pt x="207" y="246"/>
                  <a:pt x="209" y="244"/>
                  <a:pt x="214" y="244"/>
                </a:cubicBezTo>
                <a:cubicBezTo>
                  <a:pt x="231" y="244"/>
                  <a:pt x="231" y="244"/>
                  <a:pt x="231" y="244"/>
                </a:cubicBezTo>
                <a:cubicBezTo>
                  <a:pt x="235" y="244"/>
                  <a:pt x="238" y="246"/>
                  <a:pt x="238" y="251"/>
                </a:cubicBezTo>
                <a:cubicBezTo>
                  <a:pt x="238" y="299"/>
                  <a:pt x="238" y="299"/>
                  <a:pt x="238" y="299"/>
                </a:cubicBezTo>
                <a:cubicBezTo>
                  <a:pt x="287" y="299"/>
                  <a:pt x="287" y="299"/>
                  <a:pt x="287" y="299"/>
                </a:cubicBezTo>
                <a:cubicBezTo>
                  <a:pt x="291" y="299"/>
                  <a:pt x="294" y="302"/>
                  <a:pt x="294" y="306"/>
                </a:cubicBezTo>
                <a:cubicBezTo>
                  <a:pt x="294" y="323"/>
                  <a:pt x="294" y="323"/>
                  <a:pt x="294" y="323"/>
                </a:cubicBezTo>
                <a:cubicBezTo>
                  <a:pt x="294" y="328"/>
                  <a:pt x="291" y="330"/>
                  <a:pt x="287" y="330"/>
                </a:cubicBezTo>
                <a:close/>
                <a:moveTo>
                  <a:pt x="250" y="238"/>
                </a:moveTo>
                <a:cubicBezTo>
                  <a:pt x="250" y="233"/>
                  <a:pt x="248" y="231"/>
                  <a:pt x="243" y="231"/>
                </a:cubicBezTo>
                <a:cubicBezTo>
                  <a:pt x="232" y="231"/>
                  <a:pt x="212" y="231"/>
                  <a:pt x="201" y="231"/>
                </a:cubicBezTo>
                <a:cubicBezTo>
                  <a:pt x="196" y="231"/>
                  <a:pt x="195" y="233"/>
                  <a:pt x="195" y="238"/>
                </a:cubicBezTo>
                <a:cubicBezTo>
                  <a:pt x="195" y="253"/>
                  <a:pt x="195" y="287"/>
                  <a:pt x="195" y="287"/>
                </a:cubicBezTo>
                <a:cubicBezTo>
                  <a:pt x="195" y="287"/>
                  <a:pt x="161" y="287"/>
                  <a:pt x="146" y="287"/>
                </a:cubicBezTo>
                <a:cubicBezTo>
                  <a:pt x="141" y="287"/>
                  <a:pt x="139" y="289"/>
                  <a:pt x="139" y="294"/>
                </a:cubicBezTo>
                <a:cubicBezTo>
                  <a:pt x="139" y="303"/>
                  <a:pt x="139" y="324"/>
                  <a:pt x="139" y="335"/>
                </a:cubicBezTo>
                <a:cubicBezTo>
                  <a:pt x="139" y="340"/>
                  <a:pt x="141" y="342"/>
                  <a:pt x="146" y="342"/>
                </a:cubicBezTo>
                <a:cubicBezTo>
                  <a:pt x="162" y="342"/>
                  <a:pt x="196" y="342"/>
                  <a:pt x="196" y="342"/>
                </a:cubicBezTo>
                <a:cubicBezTo>
                  <a:pt x="196" y="361"/>
                  <a:pt x="196" y="361"/>
                  <a:pt x="196" y="361"/>
                </a:cubicBezTo>
                <a:cubicBezTo>
                  <a:pt x="16" y="361"/>
                  <a:pt x="16" y="361"/>
                  <a:pt x="16" y="361"/>
                </a:cubicBezTo>
                <a:cubicBezTo>
                  <a:pt x="6" y="361"/>
                  <a:pt x="0" y="356"/>
                  <a:pt x="0" y="34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"/>
                  <a:pt x="2" y="0"/>
                  <a:pt x="12" y="0"/>
                </a:cubicBezTo>
                <a:cubicBezTo>
                  <a:pt x="12" y="0"/>
                  <a:pt x="128" y="0"/>
                  <a:pt x="195" y="0"/>
                </a:cubicBezTo>
                <a:cubicBezTo>
                  <a:pt x="195" y="12"/>
                  <a:pt x="195" y="69"/>
                  <a:pt x="195" y="69"/>
                </a:cubicBezTo>
                <a:cubicBezTo>
                  <a:pt x="195" y="69"/>
                  <a:pt x="250" y="69"/>
                  <a:pt x="269" y="69"/>
                </a:cubicBezTo>
                <a:cubicBezTo>
                  <a:pt x="269" y="124"/>
                  <a:pt x="269" y="287"/>
                  <a:pt x="269" y="287"/>
                </a:cubicBezTo>
                <a:cubicBezTo>
                  <a:pt x="250" y="287"/>
                  <a:pt x="250" y="287"/>
                  <a:pt x="250" y="287"/>
                </a:cubicBezTo>
                <a:cubicBezTo>
                  <a:pt x="250" y="287"/>
                  <a:pt x="250" y="253"/>
                  <a:pt x="250" y="238"/>
                </a:cubicBezTo>
                <a:close/>
                <a:moveTo>
                  <a:pt x="210" y="0"/>
                </a:moveTo>
                <a:cubicBezTo>
                  <a:pt x="251" y="0"/>
                  <a:pt x="269" y="19"/>
                  <a:pt x="269" y="53"/>
                </a:cubicBezTo>
                <a:cubicBezTo>
                  <a:pt x="241" y="53"/>
                  <a:pt x="210" y="53"/>
                  <a:pt x="210" y="53"/>
                </a:cubicBezTo>
                <a:cubicBezTo>
                  <a:pt x="210" y="53"/>
                  <a:pt x="210" y="48"/>
                  <a:pt x="210" y="0"/>
                </a:cubicBezTo>
                <a:close/>
                <a:moveTo>
                  <a:pt x="269" y="342"/>
                </a:moveTo>
                <a:cubicBezTo>
                  <a:pt x="269" y="347"/>
                  <a:pt x="269" y="347"/>
                  <a:pt x="269" y="347"/>
                </a:cubicBezTo>
                <a:cubicBezTo>
                  <a:pt x="269" y="357"/>
                  <a:pt x="265" y="361"/>
                  <a:pt x="255" y="361"/>
                </a:cubicBezTo>
                <a:cubicBezTo>
                  <a:pt x="255" y="361"/>
                  <a:pt x="255" y="361"/>
                  <a:pt x="248" y="361"/>
                </a:cubicBezTo>
                <a:cubicBezTo>
                  <a:pt x="248" y="354"/>
                  <a:pt x="248" y="342"/>
                  <a:pt x="248" y="342"/>
                </a:cubicBezTo>
                <a:cubicBezTo>
                  <a:pt x="269" y="342"/>
                  <a:pt x="269" y="342"/>
                  <a:pt x="269" y="3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9" name="Google Shape;6369;p26"/>
          <p:cNvSpPr/>
          <p:nvPr/>
        </p:nvSpPr>
        <p:spPr>
          <a:xfrm>
            <a:off x="2554286" y="1038225"/>
            <a:ext cx="225425" cy="304800"/>
          </a:xfrm>
          <a:custGeom>
            <a:rect b="b" l="l" r="r" t="t"/>
            <a:pathLst>
              <a:path extrusionOk="0" h="386" w="286">
                <a:moveTo>
                  <a:pt x="271" y="386"/>
                </a:moveTo>
                <a:cubicBezTo>
                  <a:pt x="17" y="386"/>
                  <a:pt x="17" y="386"/>
                  <a:pt x="17" y="386"/>
                </a:cubicBezTo>
                <a:cubicBezTo>
                  <a:pt x="6" y="386"/>
                  <a:pt x="0" y="380"/>
                  <a:pt x="0" y="36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2"/>
                  <a:pt x="2" y="0"/>
                  <a:pt x="13" y="0"/>
                </a:cubicBezTo>
                <a:cubicBezTo>
                  <a:pt x="13" y="0"/>
                  <a:pt x="135" y="0"/>
                  <a:pt x="206" y="0"/>
                </a:cubicBezTo>
                <a:cubicBezTo>
                  <a:pt x="206" y="13"/>
                  <a:pt x="206" y="74"/>
                  <a:pt x="206" y="74"/>
                </a:cubicBezTo>
                <a:cubicBezTo>
                  <a:pt x="206" y="74"/>
                  <a:pt x="265" y="74"/>
                  <a:pt x="286" y="74"/>
                </a:cubicBezTo>
                <a:cubicBezTo>
                  <a:pt x="286" y="164"/>
                  <a:pt x="286" y="371"/>
                  <a:pt x="286" y="371"/>
                </a:cubicBezTo>
                <a:cubicBezTo>
                  <a:pt x="286" y="382"/>
                  <a:pt x="282" y="386"/>
                  <a:pt x="271" y="386"/>
                </a:cubicBezTo>
                <a:close/>
                <a:moveTo>
                  <a:pt x="223" y="0"/>
                </a:moveTo>
                <a:cubicBezTo>
                  <a:pt x="266" y="0"/>
                  <a:pt x="286" y="21"/>
                  <a:pt x="286" y="57"/>
                </a:cubicBezTo>
                <a:cubicBezTo>
                  <a:pt x="255" y="57"/>
                  <a:pt x="223" y="57"/>
                  <a:pt x="223" y="57"/>
                </a:cubicBezTo>
                <a:cubicBezTo>
                  <a:pt x="223" y="57"/>
                  <a:pt x="223" y="51"/>
                  <a:pt x="223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0" name="Google Shape;6370;p26"/>
          <p:cNvSpPr/>
          <p:nvPr/>
        </p:nvSpPr>
        <p:spPr>
          <a:xfrm>
            <a:off x="1562098" y="2462213"/>
            <a:ext cx="303213" cy="250825"/>
          </a:xfrm>
          <a:custGeom>
            <a:rect b="b" l="l" r="r" t="t"/>
            <a:pathLst>
              <a:path extrusionOk="0" h="317" w="385">
                <a:moveTo>
                  <a:pt x="174" y="282"/>
                </a:moveTo>
                <a:cubicBezTo>
                  <a:pt x="162" y="296"/>
                  <a:pt x="148" y="309"/>
                  <a:pt x="141" y="314"/>
                </a:cubicBezTo>
                <a:cubicBezTo>
                  <a:pt x="139" y="316"/>
                  <a:pt x="138" y="317"/>
                  <a:pt x="138" y="317"/>
                </a:cubicBezTo>
                <a:cubicBezTo>
                  <a:pt x="138" y="316"/>
                  <a:pt x="138" y="316"/>
                  <a:pt x="138" y="316"/>
                </a:cubicBezTo>
                <a:cubicBezTo>
                  <a:pt x="137" y="316"/>
                  <a:pt x="136" y="317"/>
                  <a:pt x="136" y="317"/>
                </a:cubicBezTo>
                <a:cubicBezTo>
                  <a:pt x="127" y="317"/>
                  <a:pt x="0" y="187"/>
                  <a:pt x="0" y="180"/>
                </a:cubicBezTo>
                <a:cubicBezTo>
                  <a:pt x="0" y="173"/>
                  <a:pt x="61" y="114"/>
                  <a:pt x="70" y="114"/>
                </a:cubicBezTo>
                <a:cubicBezTo>
                  <a:pt x="74" y="114"/>
                  <a:pt x="106" y="147"/>
                  <a:pt x="138" y="179"/>
                </a:cubicBezTo>
                <a:cubicBezTo>
                  <a:pt x="209" y="106"/>
                  <a:pt x="312" y="0"/>
                  <a:pt x="318" y="0"/>
                </a:cubicBezTo>
                <a:cubicBezTo>
                  <a:pt x="327" y="0"/>
                  <a:pt x="385" y="60"/>
                  <a:pt x="385" y="68"/>
                </a:cubicBezTo>
                <a:cubicBezTo>
                  <a:pt x="385" y="75"/>
                  <a:pt x="243" y="215"/>
                  <a:pt x="174" y="28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1" name="Google Shape;6371;p26"/>
          <p:cNvSpPr/>
          <p:nvPr/>
        </p:nvSpPr>
        <p:spPr>
          <a:xfrm>
            <a:off x="2516186" y="3889375"/>
            <a:ext cx="303213" cy="242888"/>
          </a:xfrm>
          <a:custGeom>
            <a:rect b="b" l="l" r="r" t="t"/>
            <a:pathLst>
              <a:path extrusionOk="0" h="309" w="386">
                <a:moveTo>
                  <a:pt x="363" y="309"/>
                </a:moveTo>
                <a:cubicBezTo>
                  <a:pt x="23" y="309"/>
                  <a:pt x="23" y="309"/>
                  <a:pt x="23" y="309"/>
                </a:cubicBezTo>
                <a:cubicBezTo>
                  <a:pt x="8" y="309"/>
                  <a:pt x="0" y="303"/>
                  <a:pt x="0" y="286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30"/>
                  <a:pt x="8" y="23"/>
                  <a:pt x="23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13"/>
                  <a:pt x="44" y="0"/>
                  <a:pt x="54" y="0"/>
                </a:cubicBezTo>
                <a:cubicBezTo>
                  <a:pt x="123" y="0"/>
                  <a:pt x="123" y="0"/>
                  <a:pt x="123" y="0"/>
                </a:cubicBezTo>
                <a:cubicBezTo>
                  <a:pt x="133" y="0"/>
                  <a:pt x="147" y="13"/>
                  <a:pt x="147" y="23"/>
                </a:cubicBezTo>
                <a:cubicBezTo>
                  <a:pt x="324" y="23"/>
                  <a:pt x="324" y="23"/>
                  <a:pt x="324" y="23"/>
                </a:cubicBezTo>
                <a:cubicBezTo>
                  <a:pt x="334" y="23"/>
                  <a:pt x="340" y="29"/>
                  <a:pt x="340" y="39"/>
                </a:cubicBezTo>
                <a:cubicBezTo>
                  <a:pt x="340" y="54"/>
                  <a:pt x="340" y="54"/>
                  <a:pt x="340" y="54"/>
                </a:cubicBezTo>
                <a:cubicBezTo>
                  <a:pt x="123" y="54"/>
                  <a:pt x="123" y="54"/>
                  <a:pt x="123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59" y="54"/>
                  <a:pt x="46" y="67"/>
                  <a:pt x="46" y="77"/>
                </a:cubicBezTo>
                <a:cubicBezTo>
                  <a:pt x="46" y="224"/>
                  <a:pt x="46" y="224"/>
                  <a:pt x="46" y="224"/>
                </a:cubicBezTo>
                <a:cubicBezTo>
                  <a:pt x="50" y="231"/>
                  <a:pt x="62" y="236"/>
                  <a:pt x="62" y="224"/>
                </a:cubicBezTo>
                <a:cubicBezTo>
                  <a:pt x="62" y="205"/>
                  <a:pt x="62" y="85"/>
                  <a:pt x="62" y="85"/>
                </a:cubicBezTo>
                <a:cubicBezTo>
                  <a:pt x="62" y="75"/>
                  <a:pt x="67" y="70"/>
                  <a:pt x="77" y="70"/>
                </a:cubicBezTo>
                <a:cubicBezTo>
                  <a:pt x="363" y="70"/>
                  <a:pt x="363" y="70"/>
                  <a:pt x="363" y="70"/>
                </a:cubicBezTo>
                <a:cubicBezTo>
                  <a:pt x="378" y="70"/>
                  <a:pt x="386" y="78"/>
                  <a:pt x="386" y="93"/>
                </a:cubicBezTo>
                <a:cubicBezTo>
                  <a:pt x="386" y="286"/>
                  <a:pt x="386" y="286"/>
                  <a:pt x="386" y="286"/>
                </a:cubicBezTo>
                <a:cubicBezTo>
                  <a:pt x="386" y="301"/>
                  <a:pt x="379" y="309"/>
                  <a:pt x="363" y="30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2" name="Google Shape;6372;p26"/>
          <p:cNvSpPr/>
          <p:nvPr/>
        </p:nvSpPr>
        <p:spPr>
          <a:xfrm>
            <a:off x="2503486" y="4324350"/>
            <a:ext cx="323850" cy="288925"/>
          </a:xfrm>
          <a:custGeom>
            <a:rect b="b" l="l" r="r" t="t"/>
            <a:pathLst>
              <a:path extrusionOk="0" h="367" w="411">
                <a:moveTo>
                  <a:pt x="401" y="44"/>
                </a:moveTo>
                <a:cubicBezTo>
                  <a:pt x="401" y="44"/>
                  <a:pt x="368" y="207"/>
                  <a:pt x="367" y="258"/>
                </a:cubicBezTo>
                <a:cubicBezTo>
                  <a:pt x="366" y="310"/>
                  <a:pt x="367" y="312"/>
                  <a:pt x="364" y="341"/>
                </a:cubicBezTo>
                <a:cubicBezTo>
                  <a:pt x="363" y="364"/>
                  <a:pt x="358" y="367"/>
                  <a:pt x="337" y="365"/>
                </a:cubicBezTo>
                <a:cubicBezTo>
                  <a:pt x="277" y="354"/>
                  <a:pt x="125" y="327"/>
                  <a:pt x="76" y="319"/>
                </a:cubicBezTo>
                <a:cubicBezTo>
                  <a:pt x="61" y="316"/>
                  <a:pt x="59" y="315"/>
                  <a:pt x="53" y="302"/>
                </a:cubicBezTo>
                <a:cubicBezTo>
                  <a:pt x="24" y="245"/>
                  <a:pt x="0" y="151"/>
                  <a:pt x="29" y="152"/>
                </a:cubicBezTo>
                <a:cubicBezTo>
                  <a:pt x="60" y="152"/>
                  <a:pt x="38" y="170"/>
                  <a:pt x="134" y="174"/>
                </a:cubicBezTo>
                <a:cubicBezTo>
                  <a:pt x="231" y="178"/>
                  <a:pt x="241" y="136"/>
                  <a:pt x="302" y="169"/>
                </a:cubicBezTo>
                <a:cubicBezTo>
                  <a:pt x="313" y="175"/>
                  <a:pt x="323" y="183"/>
                  <a:pt x="330" y="191"/>
                </a:cubicBezTo>
                <a:cubicBezTo>
                  <a:pt x="339" y="199"/>
                  <a:pt x="346" y="191"/>
                  <a:pt x="339" y="182"/>
                </a:cubicBezTo>
                <a:cubicBezTo>
                  <a:pt x="329" y="169"/>
                  <a:pt x="317" y="161"/>
                  <a:pt x="300" y="154"/>
                </a:cubicBezTo>
                <a:cubicBezTo>
                  <a:pt x="246" y="131"/>
                  <a:pt x="237" y="153"/>
                  <a:pt x="173" y="161"/>
                </a:cubicBezTo>
                <a:cubicBezTo>
                  <a:pt x="108" y="170"/>
                  <a:pt x="70" y="154"/>
                  <a:pt x="70" y="154"/>
                </a:cubicBezTo>
                <a:cubicBezTo>
                  <a:pt x="70" y="154"/>
                  <a:pt x="72" y="145"/>
                  <a:pt x="79" y="89"/>
                </a:cubicBezTo>
                <a:cubicBezTo>
                  <a:pt x="87" y="34"/>
                  <a:pt x="125" y="43"/>
                  <a:pt x="192" y="41"/>
                </a:cubicBezTo>
                <a:cubicBezTo>
                  <a:pt x="259" y="39"/>
                  <a:pt x="252" y="29"/>
                  <a:pt x="266" y="14"/>
                </a:cubicBezTo>
                <a:cubicBezTo>
                  <a:pt x="281" y="0"/>
                  <a:pt x="305" y="3"/>
                  <a:pt x="319" y="2"/>
                </a:cubicBezTo>
                <a:cubicBezTo>
                  <a:pt x="333" y="2"/>
                  <a:pt x="336" y="7"/>
                  <a:pt x="336" y="7"/>
                </a:cubicBezTo>
                <a:cubicBezTo>
                  <a:pt x="336" y="7"/>
                  <a:pt x="345" y="7"/>
                  <a:pt x="372" y="7"/>
                </a:cubicBezTo>
                <a:cubicBezTo>
                  <a:pt x="411" y="6"/>
                  <a:pt x="401" y="44"/>
                  <a:pt x="401" y="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3" name="Google Shape;6373;p26"/>
          <p:cNvSpPr/>
          <p:nvPr/>
        </p:nvSpPr>
        <p:spPr>
          <a:xfrm>
            <a:off x="3917948" y="3881438"/>
            <a:ext cx="307975" cy="258763"/>
          </a:xfrm>
          <a:custGeom>
            <a:rect b="b" l="l" r="r" t="t"/>
            <a:pathLst>
              <a:path extrusionOk="0" h="328" w="390">
                <a:moveTo>
                  <a:pt x="358" y="315"/>
                </a:moveTo>
                <a:cubicBezTo>
                  <a:pt x="338" y="303"/>
                  <a:pt x="304" y="282"/>
                  <a:pt x="267" y="260"/>
                </a:cubicBezTo>
                <a:cubicBezTo>
                  <a:pt x="267" y="275"/>
                  <a:pt x="267" y="289"/>
                  <a:pt x="267" y="299"/>
                </a:cubicBezTo>
                <a:cubicBezTo>
                  <a:pt x="267" y="322"/>
                  <a:pt x="254" y="328"/>
                  <a:pt x="236" y="315"/>
                </a:cubicBezTo>
                <a:cubicBezTo>
                  <a:pt x="189" y="287"/>
                  <a:pt x="56" y="206"/>
                  <a:pt x="14" y="179"/>
                </a:cubicBezTo>
                <a:cubicBezTo>
                  <a:pt x="0" y="171"/>
                  <a:pt x="0" y="155"/>
                  <a:pt x="12" y="148"/>
                </a:cubicBezTo>
                <a:cubicBezTo>
                  <a:pt x="55" y="121"/>
                  <a:pt x="190" y="39"/>
                  <a:pt x="235" y="12"/>
                </a:cubicBezTo>
                <a:cubicBezTo>
                  <a:pt x="252" y="0"/>
                  <a:pt x="267" y="2"/>
                  <a:pt x="267" y="30"/>
                </a:cubicBezTo>
                <a:cubicBezTo>
                  <a:pt x="267" y="39"/>
                  <a:pt x="267" y="51"/>
                  <a:pt x="267" y="66"/>
                </a:cubicBezTo>
                <a:cubicBezTo>
                  <a:pt x="304" y="44"/>
                  <a:pt x="338" y="23"/>
                  <a:pt x="356" y="12"/>
                </a:cubicBezTo>
                <a:cubicBezTo>
                  <a:pt x="374" y="0"/>
                  <a:pt x="390" y="2"/>
                  <a:pt x="390" y="30"/>
                </a:cubicBezTo>
                <a:cubicBezTo>
                  <a:pt x="390" y="80"/>
                  <a:pt x="390" y="243"/>
                  <a:pt x="390" y="299"/>
                </a:cubicBezTo>
                <a:cubicBezTo>
                  <a:pt x="390" y="322"/>
                  <a:pt x="376" y="328"/>
                  <a:pt x="358" y="3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4" name="Google Shape;6374;p26"/>
          <p:cNvSpPr/>
          <p:nvPr/>
        </p:nvSpPr>
        <p:spPr>
          <a:xfrm>
            <a:off x="4468811" y="3357563"/>
            <a:ext cx="177800" cy="304800"/>
          </a:xfrm>
          <a:custGeom>
            <a:rect b="b" l="l" r="r" t="t"/>
            <a:pathLst>
              <a:path extrusionOk="0" h="386" w="224">
                <a:moveTo>
                  <a:pt x="200" y="386"/>
                </a:moveTo>
                <a:cubicBezTo>
                  <a:pt x="23" y="386"/>
                  <a:pt x="23" y="386"/>
                  <a:pt x="23" y="386"/>
                </a:cubicBezTo>
                <a:cubicBezTo>
                  <a:pt x="8" y="386"/>
                  <a:pt x="0" y="371"/>
                  <a:pt x="0" y="355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47"/>
                  <a:pt x="8" y="39"/>
                  <a:pt x="23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0"/>
                  <a:pt x="62" y="0"/>
                  <a:pt x="62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62" y="39"/>
                  <a:pt x="162" y="39"/>
                  <a:pt x="162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15" y="39"/>
                  <a:pt x="224" y="47"/>
                  <a:pt x="224" y="62"/>
                </a:cubicBezTo>
                <a:cubicBezTo>
                  <a:pt x="224" y="355"/>
                  <a:pt x="224" y="355"/>
                  <a:pt x="224" y="355"/>
                </a:cubicBezTo>
                <a:cubicBezTo>
                  <a:pt x="224" y="371"/>
                  <a:pt x="215" y="386"/>
                  <a:pt x="200" y="386"/>
                </a:cubicBezTo>
                <a:close/>
                <a:moveTo>
                  <a:pt x="200" y="62"/>
                </a:moveTo>
                <a:cubicBezTo>
                  <a:pt x="139" y="62"/>
                  <a:pt x="139" y="62"/>
                  <a:pt x="139" y="62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85" y="24"/>
                  <a:pt x="85" y="24"/>
                  <a:pt x="85" y="24"/>
                </a:cubicBezTo>
                <a:cubicBezTo>
                  <a:pt x="85" y="62"/>
                  <a:pt x="85" y="62"/>
                  <a:pt x="85" y="62"/>
                </a:cubicBezTo>
                <a:cubicBezTo>
                  <a:pt x="23" y="62"/>
                  <a:pt x="23" y="62"/>
                  <a:pt x="23" y="62"/>
                </a:cubicBezTo>
                <a:cubicBezTo>
                  <a:pt x="23" y="363"/>
                  <a:pt x="23" y="363"/>
                  <a:pt x="23" y="363"/>
                </a:cubicBezTo>
                <a:cubicBezTo>
                  <a:pt x="200" y="363"/>
                  <a:pt x="200" y="363"/>
                  <a:pt x="200" y="363"/>
                </a:cubicBezTo>
                <a:cubicBezTo>
                  <a:pt x="200" y="62"/>
                  <a:pt x="200" y="62"/>
                  <a:pt x="200" y="62"/>
                </a:cubicBezTo>
                <a:close/>
                <a:moveTo>
                  <a:pt x="185" y="348"/>
                </a:moveTo>
                <a:cubicBezTo>
                  <a:pt x="38" y="348"/>
                  <a:pt x="38" y="348"/>
                  <a:pt x="38" y="348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185" y="170"/>
                  <a:pt x="185" y="170"/>
                  <a:pt x="185" y="170"/>
                </a:cubicBezTo>
                <a:cubicBezTo>
                  <a:pt x="185" y="348"/>
                  <a:pt x="185" y="348"/>
                  <a:pt x="185" y="3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5" name="Google Shape;6375;p26"/>
          <p:cNvSpPr/>
          <p:nvPr/>
        </p:nvSpPr>
        <p:spPr>
          <a:xfrm>
            <a:off x="5335586" y="3857625"/>
            <a:ext cx="303213" cy="304800"/>
          </a:xfrm>
          <a:custGeom>
            <a:rect b="b" l="l" r="r" t="t"/>
            <a:pathLst>
              <a:path extrusionOk="0" h="386" w="386">
                <a:moveTo>
                  <a:pt x="348" y="221"/>
                </a:moveTo>
                <a:cubicBezTo>
                  <a:pt x="345" y="113"/>
                  <a:pt x="277" y="26"/>
                  <a:pt x="193" y="26"/>
                </a:cubicBezTo>
                <a:cubicBezTo>
                  <a:pt x="110" y="26"/>
                  <a:pt x="43" y="112"/>
                  <a:pt x="38" y="219"/>
                </a:cubicBezTo>
                <a:cubicBezTo>
                  <a:pt x="32" y="221"/>
                  <a:pt x="26" y="224"/>
                  <a:pt x="21" y="229"/>
                </a:cubicBezTo>
                <a:cubicBezTo>
                  <a:pt x="20" y="221"/>
                  <a:pt x="20" y="213"/>
                  <a:pt x="20" y="205"/>
                </a:cubicBezTo>
                <a:cubicBezTo>
                  <a:pt x="20" y="92"/>
                  <a:pt x="97" y="0"/>
                  <a:pt x="193" y="0"/>
                </a:cubicBezTo>
                <a:cubicBezTo>
                  <a:pt x="289" y="0"/>
                  <a:pt x="366" y="92"/>
                  <a:pt x="366" y="205"/>
                </a:cubicBezTo>
                <a:cubicBezTo>
                  <a:pt x="366" y="215"/>
                  <a:pt x="366" y="225"/>
                  <a:pt x="364" y="235"/>
                </a:cubicBezTo>
                <a:cubicBezTo>
                  <a:pt x="360" y="229"/>
                  <a:pt x="354" y="224"/>
                  <a:pt x="348" y="221"/>
                </a:cubicBezTo>
                <a:close/>
                <a:moveTo>
                  <a:pt x="50" y="231"/>
                </a:moveTo>
                <a:cubicBezTo>
                  <a:pt x="77" y="231"/>
                  <a:pt x="99" y="266"/>
                  <a:pt x="99" y="309"/>
                </a:cubicBezTo>
                <a:cubicBezTo>
                  <a:pt x="99" y="351"/>
                  <a:pt x="77" y="386"/>
                  <a:pt x="50" y="386"/>
                </a:cubicBezTo>
                <a:cubicBezTo>
                  <a:pt x="22" y="386"/>
                  <a:pt x="0" y="351"/>
                  <a:pt x="0" y="309"/>
                </a:cubicBezTo>
                <a:cubicBezTo>
                  <a:pt x="0" y="266"/>
                  <a:pt x="22" y="231"/>
                  <a:pt x="50" y="231"/>
                </a:cubicBezTo>
                <a:close/>
                <a:moveTo>
                  <a:pt x="337" y="231"/>
                </a:moveTo>
                <a:cubicBezTo>
                  <a:pt x="364" y="231"/>
                  <a:pt x="386" y="266"/>
                  <a:pt x="386" y="309"/>
                </a:cubicBezTo>
                <a:cubicBezTo>
                  <a:pt x="386" y="351"/>
                  <a:pt x="364" y="386"/>
                  <a:pt x="337" y="386"/>
                </a:cubicBezTo>
                <a:cubicBezTo>
                  <a:pt x="309" y="386"/>
                  <a:pt x="287" y="351"/>
                  <a:pt x="287" y="309"/>
                </a:cubicBezTo>
                <a:cubicBezTo>
                  <a:pt x="287" y="266"/>
                  <a:pt x="309" y="231"/>
                  <a:pt x="337" y="2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6" name="Google Shape;6376;p26"/>
          <p:cNvSpPr/>
          <p:nvPr/>
        </p:nvSpPr>
        <p:spPr>
          <a:xfrm>
            <a:off x="2987673" y="4816475"/>
            <a:ext cx="304800" cy="187325"/>
          </a:xfrm>
          <a:custGeom>
            <a:rect b="b" l="l" r="r" t="t"/>
            <a:pathLst>
              <a:path extrusionOk="0" h="239" w="386">
                <a:moveTo>
                  <a:pt x="308" y="239"/>
                </a:moveTo>
                <a:cubicBezTo>
                  <a:pt x="308" y="239"/>
                  <a:pt x="308" y="239"/>
                  <a:pt x="308" y="239"/>
                </a:cubicBezTo>
                <a:cubicBezTo>
                  <a:pt x="308" y="239"/>
                  <a:pt x="265" y="239"/>
                  <a:pt x="228" y="239"/>
                </a:cubicBezTo>
                <a:cubicBezTo>
                  <a:pt x="221" y="239"/>
                  <a:pt x="216" y="234"/>
                  <a:pt x="216" y="228"/>
                </a:cubicBezTo>
                <a:cubicBezTo>
                  <a:pt x="216" y="210"/>
                  <a:pt x="216" y="178"/>
                  <a:pt x="216" y="178"/>
                </a:cubicBezTo>
                <a:cubicBezTo>
                  <a:pt x="216" y="178"/>
                  <a:pt x="233" y="178"/>
                  <a:pt x="246" y="178"/>
                </a:cubicBezTo>
                <a:cubicBezTo>
                  <a:pt x="256" y="178"/>
                  <a:pt x="258" y="170"/>
                  <a:pt x="253" y="163"/>
                </a:cubicBezTo>
                <a:cubicBezTo>
                  <a:pt x="240" y="144"/>
                  <a:pt x="217" y="112"/>
                  <a:pt x="203" y="92"/>
                </a:cubicBezTo>
                <a:cubicBezTo>
                  <a:pt x="196" y="82"/>
                  <a:pt x="187" y="83"/>
                  <a:pt x="181" y="92"/>
                </a:cubicBezTo>
                <a:cubicBezTo>
                  <a:pt x="167" y="111"/>
                  <a:pt x="144" y="143"/>
                  <a:pt x="131" y="163"/>
                </a:cubicBezTo>
                <a:cubicBezTo>
                  <a:pt x="125" y="171"/>
                  <a:pt x="125" y="178"/>
                  <a:pt x="136" y="178"/>
                </a:cubicBezTo>
                <a:cubicBezTo>
                  <a:pt x="150" y="178"/>
                  <a:pt x="168" y="178"/>
                  <a:pt x="168" y="178"/>
                </a:cubicBezTo>
                <a:cubicBezTo>
                  <a:pt x="168" y="178"/>
                  <a:pt x="168" y="211"/>
                  <a:pt x="168" y="229"/>
                </a:cubicBezTo>
                <a:cubicBezTo>
                  <a:pt x="168" y="234"/>
                  <a:pt x="162" y="239"/>
                  <a:pt x="154" y="239"/>
                </a:cubicBezTo>
                <a:cubicBezTo>
                  <a:pt x="120" y="239"/>
                  <a:pt x="89" y="239"/>
                  <a:pt x="89" y="239"/>
                </a:cubicBezTo>
                <a:cubicBezTo>
                  <a:pt x="89" y="239"/>
                  <a:pt x="89" y="239"/>
                  <a:pt x="89" y="239"/>
                </a:cubicBezTo>
                <a:cubicBezTo>
                  <a:pt x="39" y="235"/>
                  <a:pt x="0" y="194"/>
                  <a:pt x="0" y="143"/>
                </a:cubicBezTo>
                <a:cubicBezTo>
                  <a:pt x="0" y="91"/>
                  <a:pt x="43" y="48"/>
                  <a:pt x="96" y="48"/>
                </a:cubicBezTo>
                <a:cubicBezTo>
                  <a:pt x="104" y="48"/>
                  <a:pt x="112" y="49"/>
                  <a:pt x="119" y="50"/>
                </a:cubicBezTo>
                <a:cubicBezTo>
                  <a:pt x="135" y="20"/>
                  <a:pt x="167" y="0"/>
                  <a:pt x="204" y="0"/>
                </a:cubicBezTo>
                <a:cubicBezTo>
                  <a:pt x="252" y="0"/>
                  <a:pt x="292" y="35"/>
                  <a:pt x="299" y="81"/>
                </a:cubicBezTo>
                <a:cubicBezTo>
                  <a:pt x="301" y="81"/>
                  <a:pt x="304" y="81"/>
                  <a:pt x="306" y="81"/>
                </a:cubicBezTo>
                <a:cubicBezTo>
                  <a:pt x="350" y="81"/>
                  <a:pt x="386" y="116"/>
                  <a:pt x="386" y="160"/>
                </a:cubicBezTo>
                <a:cubicBezTo>
                  <a:pt x="386" y="203"/>
                  <a:pt x="351" y="238"/>
                  <a:pt x="308" y="2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7" name="Google Shape;6377;p26"/>
          <p:cNvSpPr/>
          <p:nvPr/>
        </p:nvSpPr>
        <p:spPr>
          <a:xfrm>
            <a:off x="5807073" y="4348163"/>
            <a:ext cx="304800" cy="242888"/>
          </a:xfrm>
          <a:custGeom>
            <a:rect b="b" l="l" r="r" t="t"/>
            <a:pathLst>
              <a:path extrusionOk="0" h="308" w="387">
                <a:moveTo>
                  <a:pt x="372" y="190"/>
                </a:moveTo>
                <a:cubicBezTo>
                  <a:pt x="372" y="190"/>
                  <a:pt x="317" y="225"/>
                  <a:pt x="284" y="247"/>
                </a:cubicBezTo>
                <a:cubicBezTo>
                  <a:pt x="273" y="256"/>
                  <a:pt x="257" y="247"/>
                  <a:pt x="257" y="229"/>
                </a:cubicBezTo>
                <a:cubicBezTo>
                  <a:pt x="257" y="219"/>
                  <a:pt x="269" y="207"/>
                  <a:pt x="279" y="198"/>
                </a:cubicBezTo>
                <a:cubicBezTo>
                  <a:pt x="299" y="185"/>
                  <a:pt x="326" y="169"/>
                  <a:pt x="326" y="169"/>
                </a:cubicBezTo>
                <a:cubicBezTo>
                  <a:pt x="326" y="169"/>
                  <a:pt x="294" y="149"/>
                  <a:pt x="274" y="136"/>
                </a:cubicBezTo>
                <a:cubicBezTo>
                  <a:pt x="259" y="128"/>
                  <a:pt x="257" y="120"/>
                  <a:pt x="257" y="107"/>
                </a:cubicBezTo>
                <a:cubicBezTo>
                  <a:pt x="257" y="94"/>
                  <a:pt x="265" y="81"/>
                  <a:pt x="277" y="86"/>
                </a:cubicBezTo>
                <a:cubicBezTo>
                  <a:pt x="309" y="107"/>
                  <a:pt x="372" y="147"/>
                  <a:pt x="372" y="147"/>
                </a:cubicBezTo>
                <a:cubicBezTo>
                  <a:pt x="372" y="147"/>
                  <a:pt x="387" y="154"/>
                  <a:pt x="386" y="172"/>
                </a:cubicBezTo>
                <a:cubicBezTo>
                  <a:pt x="386" y="185"/>
                  <a:pt x="372" y="190"/>
                  <a:pt x="372" y="190"/>
                </a:cubicBezTo>
                <a:close/>
                <a:moveTo>
                  <a:pt x="189" y="288"/>
                </a:moveTo>
                <a:cubicBezTo>
                  <a:pt x="189" y="288"/>
                  <a:pt x="185" y="308"/>
                  <a:pt x="164" y="308"/>
                </a:cubicBezTo>
                <a:cubicBezTo>
                  <a:pt x="143" y="308"/>
                  <a:pt x="150" y="288"/>
                  <a:pt x="150" y="288"/>
                </a:cubicBezTo>
                <a:cubicBezTo>
                  <a:pt x="207" y="19"/>
                  <a:pt x="207" y="19"/>
                  <a:pt x="207" y="19"/>
                </a:cubicBezTo>
                <a:cubicBezTo>
                  <a:pt x="207" y="19"/>
                  <a:pt x="208" y="0"/>
                  <a:pt x="229" y="0"/>
                </a:cubicBezTo>
                <a:cubicBezTo>
                  <a:pt x="249" y="0"/>
                  <a:pt x="245" y="19"/>
                  <a:pt x="245" y="19"/>
                </a:cubicBezTo>
                <a:cubicBezTo>
                  <a:pt x="189" y="288"/>
                  <a:pt x="189" y="288"/>
                  <a:pt x="189" y="288"/>
                </a:cubicBezTo>
                <a:close/>
                <a:moveTo>
                  <a:pt x="106" y="140"/>
                </a:moveTo>
                <a:cubicBezTo>
                  <a:pt x="86" y="152"/>
                  <a:pt x="60" y="169"/>
                  <a:pt x="60" y="169"/>
                </a:cubicBezTo>
                <a:cubicBezTo>
                  <a:pt x="60" y="169"/>
                  <a:pt x="81" y="182"/>
                  <a:pt x="100" y="194"/>
                </a:cubicBezTo>
                <a:cubicBezTo>
                  <a:pt x="116" y="205"/>
                  <a:pt x="128" y="217"/>
                  <a:pt x="127" y="235"/>
                </a:cubicBezTo>
                <a:cubicBezTo>
                  <a:pt x="127" y="249"/>
                  <a:pt x="115" y="255"/>
                  <a:pt x="91" y="239"/>
                </a:cubicBezTo>
                <a:cubicBezTo>
                  <a:pt x="58" y="218"/>
                  <a:pt x="14" y="190"/>
                  <a:pt x="14" y="190"/>
                </a:cubicBezTo>
                <a:cubicBezTo>
                  <a:pt x="14" y="190"/>
                  <a:pt x="0" y="181"/>
                  <a:pt x="0" y="172"/>
                </a:cubicBezTo>
                <a:cubicBezTo>
                  <a:pt x="0" y="154"/>
                  <a:pt x="14" y="147"/>
                  <a:pt x="14" y="147"/>
                </a:cubicBezTo>
                <a:cubicBezTo>
                  <a:pt x="14" y="147"/>
                  <a:pt x="61" y="117"/>
                  <a:pt x="95" y="95"/>
                </a:cubicBezTo>
                <a:cubicBezTo>
                  <a:pt x="113" y="82"/>
                  <a:pt x="128" y="84"/>
                  <a:pt x="129" y="100"/>
                </a:cubicBezTo>
                <a:cubicBezTo>
                  <a:pt x="129" y="119"/>
                  <a:pt x="127" y="128"/>
                  <a:pt x="106" y="1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8" name="Google Shape;6378;p26"/>
          <p:cNvSpPr/>
          <p:nvPr/>
        </p:nvSpPr>
        <p:spPr>
          <a:xfrm>
            <a:off x="5807073" y="2435225"/>
            <a:ext cx="303213" cy="304800"/>
          </a:xfrm>
          <a:custGeom>
            <a:rect b="b" l="l" r="r" t="t"/>
            <a:pathLst>
              <a:path extrusionOk="0" h="385" w="386">
                <a:moveTo>
                  <a:pt x="363" y="293"/>
                </a:moveTo>
                <a:cubicBezTo>
                  <a:pt x="270" y="293"/>
                  <a:pt x="270" y="293"/>
                  <a:pt x="270" y="293"/>
                </a:cubicBezTo>
                <a:cubicBezTo>
                  <a:pt x="313" y="385"/>
                  <a:pt x="313" y="385"/>
                  <a:pt x="313" y="385"/>
                </a:cubicBezTo>
                <a:cubicBezTo>
                  <a:pt x="301" y="385"/>
                  <a:pt x="301" y="385"/>
                  <a:pt x="301" y="385"/>
                </a:cubicBezTo>
                <a:cubicBezTo>
                  <a:pt x="208" y="293"/>
                  <a:pt x="208" y="293"/>
                  <a:pt x="208" y="293"/>
                </a:cubicBezTo>
                <a:cubicBezTo>
                  <a:pt x="170" y="293"/>
                  <a:pt x="170" y="293"/>
                  <a:pt x="170" y="293"/>
                </a:cubicBezTo>
                <a:cubicBezTo>
                  <a:pt x="84" y="385"/>
                  <a:pt x="84" y="385"/>
                  <a:pt x="84" y="385"/>
                </a:cubicBezTo>
                <a:cubicBezTo>
                  <a:pt x="72" y="385"/>
                  <a:pt x="72" y="385"/>
                  <a:pt x="72" y="385"/>
                </a:cubicBezTo>
                <a:cubicBezTo>
                  <a:pt x="116" y="293"/>
                  <a:pt x="116" y="293"/>
                  <a:pt x="116" y="293"/>
                </a:cubicBezTo>
                <a:cubicBezTo>
                  <a:pt x="23" y="293"/>
                  <a:pt x="23" y="293"/>
                  <a:pt x="23" y="293"/>
                </a:cubicBezTo>
                <a:cubicBezTo>
                  <a:pt x="10" y="293"/>
                  <a:pt x="0" y="283"/>
                  <a:pt x="0" y="27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9"/>
                  <a:pt x="10" y="0"/>
                  <a:pt x="23" y="0"/>
                </a:cubicBezTo>
                <a:cubicBezTo>
                  <a:pt x="361" y="0"/>
                  <a:pt x="361" y="0"/>
                  <a:pt x="361" y="0"/>
                </a:cubicBezTo>
                <a:cubicBezTo>
                  <a:pt x="374" y="0"/>
                  <a:pt x="386" y="9"/>
                  <a:pt x="386" y="23"/>
                </a:cubicBezTo>
                <a:cubicBezTo>
                  <a:pt x="386" y="270"/>
                  <a:pt x="386" y="270"/>
                  <a:pt x="386" y="270"/>
                </a:cubicBezTo>
                <a:cubicBezTo>
                  <a:pt x="386" y="283"/>
                  <a:pt x="376" y="293"/>
                  <a:pt x="363" y="293"/>
                </a:cubicBezTo>
                <a:close/>
                <a:moveTo>
                  <a:pt x="363" y="38"/>
                </a:moveTo>
                <a:cubicBezTo>
                  <a:pt x="363" y="32"/>
                  <a:pt x="354" y="23"/>
                  <a:pt x="347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2" y="23"/>
                  <a:pt x="23" y="32"/>
                  <a:pt x="23" y="38"/>
                </a:cubicBezTo>
                <a:cubicBezTo>
                  <a:pt x="23" y="254"/>
                  <a:pt x="23" y="254"/>
                  <a:pt x="23" y="254"/>
                </a:cubicBezTo>
                <a:cubicBezTo>
                  <a:pt x="23" y="261"/>
                  <a:pt x="32" y="270"/>
                  <a:pt x="39" y="270"/>
                </a:cubicBezTo>
                <a:cubicBezTo>
                  <a:pt x="347" y="270"/>
                  <a:pt x="347" y="270"/>
                  <a:pt x="347" y="270"/>
                </a:cubicBezTo>
                <a:cubicBezTo>
                  <a:pt x="354" y="270"/>
                  <a:pt x="363" y="261"/>
                  <a:pt x="363" y="254"/>
                </a:cubicBezTo>
                <a:cubicBezTo>
                  <a:pt x="363" y="38"/>
                  <a:pt x="363" y="38"/>
                  <a:pt x="363" y="38"/>
                </a:cubicBezTo>
                <a:close/>
                <a:moveTo>
                  <a:pt x="296" y="141"/>
                </a:moveTo>
                <a:cubicBezTo>
                  <a:pt x="249" y="241"/>
                  <a:pt x="249" y="241"/>
                  <a:pt x="249" y="241"/>
                </a:cubicBezTo>
                <a:cubicBezTo>
                  <a:pt x="193" y="98"/>
                  <a:pt x="193" y="98"/>
                  <a:pt x="193" y="98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99" y="147"/>
                  <a:pt x="99" y="147"/>
                  <a:pt x="99" y="147"/>
                </a:cubicBezTo>
                <a:cubicBezTo>
                  <a:pt x="71" y="165"/>
                  <a:pt x="71" y="165"/>
                  <a:pt x="71" y="165"/>
                </a:cubicBezTo>
                <a:cubicBezTo>
                  <a:pt x="63" y="170"/>
                  <a:pt x="63" y="170"/>
                  <a:pt x="63" y="170"/>
                </a:cubicBezTo>
                <a:cubicBezTo>
                  <a:pt x="63" y="170"/>
                  <a:pt x="57" y="184"/>
                  <a:pt x="47" y="177"/>
                </a:cubicBezTo>
                <a:cubicBezTo>
                  <a:pt x="36" y="170"/>
                  <a:pt x="47" y="161"/>
                  <a:pt x="47" y="161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37" y="160"/>
                  <a:pt x="137" y="160"/>
                  <a:pt x="137" y="160"/>
                </a:cubicBezTo>
                <a:cubicBezTo>
                  <a:pt x="196" y="48"/>
                  <a:pt x="196" y="48"/>
                  <a:pt x="196" y="48"/>
                </a:cubicBezTo>
                <a:cubicBezTo>
                  <a:pt x="251" y="188"/>
                  <a:pt x="251" y="188"/>
                  <a:pt x="251" y="188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337" y="178"/>
                  <a:pt x="337" y="178"/>
                  <a:pt x="337" y="178"/>
                </a:cubicBezTo>
                <a:cubicBezTo>
                  <a:pt x="342" y="194"/>
                  <a:pt x="320" y="195"/>
                  <a:pt x="316" y="182"/>
                </a:cubicBezTo>
                <a:cubicBezTo>
                  <a:pt x="296" y="141"/>
                  <a:pt x="296" y="141"/>
                  <a:pt x="296" y="1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9" name="Google Shape;6379;p26"/>
          <p:cNvSpPr/>
          <p:nvPr/>
        </p:nvSpPr>
        <p:spPr>
          <a:xfrm>
            <a:off x="4448173" y="2435225"/>
            <a:ext cx="219075" cy="304800"/>
          </a:xfrm>
          <a:custGeom>
            <a:rect b="b" l="l" r="r" t="t"/>
            <a:pathLst>
              <a:path extrusionOk="0" h="386" w="278">
                <a:moveTo>
                  <a:pt x="139" y="144"/>
                </a:moveTo>
                <a:cubicBezTo>
                  <a:pt x="62" y="144"/>
                  <a:pt x="0" y="124"/>
                  <a:pt x="0" y="99"/>
                </a:cubicBezTo>
                <a:cubicBezTo>
                  <a:pt x="0" y="81"/>
                  <a:pt x="31" y="66"/>
                  <a:pt x="77" y="59"/>
                </a:cubicBezTo>
                <a:cubicBezTo>
                  <a:pt x="77" y="24"/>
                  <a:pt x="77" y="24"/>
                  <a:pt x="77" y="24"/>
                </a:cubicBezTo>
                <a:cubicBezTo>
                  <a:pt x="77" y="10"/>
                  <a:pt x="87" y="0"/>
                  <a:pt x="100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84" y="0"/>
                  <a:pt x="195" y="10"/>
                  <a:pt x="195" y="24"/>
                </a:cubicBezTo>
                <a:cubicBezTo>
                  <a:pt x="195" y="58"/>
                  <a:pt x="195" y="58"/>
                  <a:pt x="195" y="58"/>
                </a:cubicBezTo>
                <a:cubicBezTo>
                  <a:pt x="244" y="65"/>
                  <a:pt x="278" y="81"/>
                  <a:pt x="278" y="99"/>
                </a:cubicBezTo>
                <a:cubicBezTo>
                  <a:pt x="278" y="124"/>
                  <a:pt x="215" y="144"/>
                  <a:pt x="139" y="144"/>
                </a:cubicBezTo>
                <a:close/>
                <a:moveTo>
                  <a:pt x="171" y="36"/>
                </a:moveTo>
                <a:cubicBezTo>
                  <a:pt x="171" y="29"/>
                  <a:pt x="166" y="24"/>
                  <a:pt x="159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06" y="24"/>
                  <a:pt x="100" y="29"/>
                  <a:pt x="100" y="36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13" y="54"/>
                  <a:pt x="125" y="54"/>
                  <a:pt x="139" y="54"/>
                </a:cubicBezTo>
                <a:cubicBezTo>
                  <a:pt x="150" y="54"/>
                  <a:pt x="161" y="54"/>
                  <a:pt x="171" y="55"/>
                </a:cubicBezTo>
                <a:cubicBezTo>
                  <a:pt x="171" y="36"/>
                  <a:pt x="171" y="36"/>
                  <a:pt x="171" y="36"/>
                </a:cubicBezTo>
                <a:close/>
                <a:moveTo>
                  <a:pt x="254" y="150"/>
                </a:moveTo>
                <a:cubicBezTo>
                  <a:pt x="254" y="150"/>
                  <a:pt x="236" y="350"/>
                  <a:pt x="236" y="355"/>
                </a:cubicBezTo>
                <a:cubicBezTo>
                  <a:pt x="236" y="374"/>
                  <a:pt x="199" y="385"/>
                  <a:pt x="139" y="385"/>
                </a:cubicBezTo>
                <a:cubicBezTo>
                  <a:pt x="80" y="386"/>
                  <a:pt x="48" y="375"/>
                  <a:pt x="41" y="355"/>
                </a:cubicBezTo>
                <a:cubicBezTo>
                  <a:pt x="38" y="346"/>
                  <a:pt x="23" y="150"/>
                  <a:pt x="23" y="150"/>
                </a:cubicBezTo>
                <a:cubicBezTo>
                  <a:pt x="23" y="150"/>
                  <a:pt x="76" y="168"/>
                  <a:pt x="142" y="168"/>
                </a:cubicBezTo>
                <a:cubicBezTo>
                  <a:pt x="208" y="168"/>
                  <a:pt x="254" y="150"/>
                  <a:pt x="254" y="1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0" name="Google Shape;6380;p26"/>
          <p:cNvSpPr/>
          <p:nvPr/>
        </p:nvSpPr>
        <p:spPr>
          <a:xfrm>
            <a:off x="1558923" y="1038225"/>
            <a:ext cx="309563" cy="304800"/>
          </a:xfrm>
          <a:custGeom>
            <a:rect b="b" l="l" r="r" t="t"/>
            <a:pathLst>
              <a:path extrusionOk="0" h="385" w="393">
                <a:moveTo>
                  <a:pt x="380" y="64"/>
                </a:moveTo>
                <a:cubicBezTo>
                  <a:pt x="246" y="193"/>
                  <a:pt x="246" y="193"/>
                  <a:pt x="246" y="193"/>
                </a:cubicBezTo>
                <a:cubicBezTo>
                  <a:pt x="380" y="321"/>
                  <a:pt x="380" y="321"/>
                  <a:pt x="380" y="321"/>
                </a:cubicBezTo>
                <a:cubicBezTo>
                  <a:pt x="392" y="334"/>
                  <a:pt x="392" y="354"/>
                  <a:pt x="380" y="367"/>
                </a:cubicBezTo>
                <a:cubicBezTo>
                  <a:pt x="374" y="373"/>
                  <a:pt x="374" y="373"/>
                  <a:pt x="374" y="373"/>
                </a:cubicBezTo>
                <a:cubicBezTo>
                  <a:pt x="361" y="385"/>
                  <a:pt x="339" y="385"/>
                  <a:pt x="326" y="373"/>
                </a:cubicBezTo>
                <a:cubicBezTo>
                  <a:pt x="196" y="247"/>
                  <a:pt x="196" y="247"/>
                  <a:pt x="196" y="247"/>
                </a:cubicBezTo>
                <a:cubicBezTo>
                  <a:pt x="66" y="373"/>
                  <a:pt x="66" y="373"/>
                  <a:pt x="66" y="373"/>
                </a:cubicBezTo>
                <a:cubicBezTo>
                  <a:pt x="53" y="385"/>
                  <a:pt x="32" y="385"/>
                  <a:pt x="19" y="373"/>
                </a:cubicBezTo>
                <a:cubicBezTo>
                  <a:pt x="13" y="367"/>
                  <a:pt x="13" y="367"/>
                  <a:pt x="13" y="367"/>
                </a:cubicBezTo>
                <a:cubicBezTo>
                  <a:pt x="0" y="354"/>
                  <a:pt x="0" y="334"/>
                  <a:pt x="13" y="321"/>
                </a:cubicBezTo>
                <a:cubicBezTo>
                  <a:pt x="146" y="193"/>
                  <a:pt x="146" y="193"/>
                  <a:pt x="146" y="193"/>
                </a:cubicBezTo>
                <a:cubicBezTo>
                  <a:pt x="13" y="64"/>
                  <a:pt x="13" y="64"/>
                  <a:pt x="13" y="64"/>
                </a:cubicBezTo>
                <a:cubicBezTo>
                  <a:pt x="0" y="52"/>
                  <a:pt x="0" y="31"/>
                  <a:pt x="13" y="19"/>
                </a:cubicBezTo>
                <a:cubicBezTo>
                  <a:pt x="19" y="13"/>
                  <a:pt x="19" y="13"/>
                  <a:pt x="19" y="13"/>
                </a:cubicBezTo>
                <a:cubicBezTo>
                  <a:pt x="32" y="0"/>
                  <a:pt x="53" y="0"/>
                  <a:pt x="66" y="13"/>
                </a:cubicBezTo>
                <a:cubicBezTo>
                  <a:pt x="196" y="138"/>
                  <a:pt x="196" y="138"/>
                  <a:pt x="196" y="138"/>
                </a:cubicBezTo>
                <a:cubicBezTo>
                  <a:pt x="326" y="13"/>
                  <a:pt x="326" y="13"/>
                  <a:pt x="326" y="13"/>
                </a:cubicBezTo>
                <a:cubicBezTo>
                  <a:pt x="339" y="0"/>
                  <a:pt x="361" y="0"/>
                  <a:pt x="374" y="13"/>
                </a:cubicBezTo>
                <a:cubicBezTo>
                  <a:pt x="380" y="19"/>
                  <a:pt x="380" y="19"/>
                  <a:pt x="380" y="19"/>
                </a:cubicBezTo>
                <a:cubicBezTo>
                  <a:pt x="393" y="31"/>
                  <a:pt x="393" y="52"/>
                  <a:pt x="380" y="6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1" name="Google Shape;6381;p26"/>
          <p:cNvSpPr/>
          <p:nvPr/>
        </p:nvSpPr>
        <p:spPr>
          <a:xfrm>
            <a:off x="1558923" y="1971675"/>
            <a:ext cx="307975" cy="233363"/>
          </a:xfrm>
          <a:custGeom>
            <a:rect b="b" l="l" r="r" t="t"/>
            <a:pathLst>
              <a:path extrusionOk="0" h="296" w="391">
                <a:moveTo>
                  <a:pt x="383" y="135"/>
                </a:moveTo>
                <a:cubicBezTo>
                  <a:pt x="362" y="159"/>
                  <a:pt x="326" y="203"/>
                  <a:pt x="326" y="203"/>
                </a:cubicBezTo>
                <a:cubicBezTo>
                  <a:pt x="326" y="203"/>
                  <a:pt x="290" y="167"/>
                  <a:pt x="268" y="145"/>
                </a:cubicBezTo>
                <a:cubicBezTo>
                  <a:pt x="257" y="134"/>
                  <a:pt x="255" y="127"/>
                  <a:pt x="275" y="126"/>
                </a:cubicBezTo>
                <a:cubicBezTo>
                  <a:pt x="289" y="125"/>
                  <a:pt x="305" y="124"/>
                  <a:pt x="305" y="124"/>
                </a:cubicBezTo>
                <a:cubicBezTo>
                  <a:pt x="305" y="124"/>
                  <a:pt x="281" y="78"/>
                  <a:pt x="235" y="56"/>
                </a:cubicBezTo>
                <a:cubicBezTo>
                  <a:pt x="189" y="34"/>
                  <a:pt x="170" y="35"/>
                  <a:pt x="141" y="46"/>
                </a:cubicBezTo>
                <a:cubicBezTo>
                  <a:pt x="111" y="58"/>
                  <a:pt x="111" y="76"/>
                  <a:pt x="102" y="68"/>
                </a:cubicBezTo>
                <a:cubicBezTo>
                  <a:pt x="94" y="60"/>
                  <a:pt x="105" y="44"/>
                  <a:pt x="112" y="37"/>
                </a:cubicBezTo>
                <a:cubicBezTo>
                  <a:pt x="119" y="30"/>
                  <a:pt x="151" y="0"/>
                  <a:pt x="226" y="16"/>
                </a:cubicBezTo>
                <a:cubicBezTo>
                  <a:pt x="324" y="36"/>
                  <a:pt x="345" y="120"/>
                  <a:pt x="345" y="120"/>
                </a:cubicBezTo>
                <a:cubicBezTo>
                  <a:pt x="345" y="120"/>
                  <a:pt x="361" y="120"/>
                  <a:pt x="375" y="120"/>
                </a:cubicBezTo>
                <a:cubicBezTo>
                  <a:pt x="390" y="119"/>
                  <a:pt x="391" y="125"/>
                  <a:pt x="383" y="135"/>
                </a:cubicBezTo>
                <a:close/>
                <a:moveTo>
                  <a:pt x="115" y="171"/>
                </a:moveTo>
                <a:cubicBezTo>
                  <a:pt x="101" y="172"/>
                  <a:pt x="85" y="173"/>
                  <a:pt x="85" y="173"/>
                </a:cubicBezTo>
                <a:cubicBezTo>
                  <a:pt x="85" y="173"/>
                  <a:pt x="109" y="219"/>
                  <a:pt x="154" y="241"/>
                </a:cubicBezTo>
                <a:cubicBezTo>
                  <a:pt x="200" y="263"/>
                  <a:pt x="219" y="262"/>
                  <a:pt x="248" y="251"/>
                </a:cubicBezTo>
                <a:cubicBezTo>
                  <a:pt x="277" y="240"/>
                  <a:pt x="277" y="222"/>
                  <a:pt x="286" y="230"/>
                </a:cubicBezTo>
                <a:cubicBezTo>
                  <a:pt x="295" y="238"/>
                  <a:pt x="283" y="254"/>
                  <a:pt x="276" y="260"/>
                </a:cubicBezTo>
                <a:cubicBezTo>
                  <a:pt x="270" y="267"/>
                  <a:pt x="238" y="296"/>
                  <a:pt x="164" y="280"/>
                </a:cubicBezTo>
                <a:cubicBezTo>
                  <a:pt x="67" y="260"/>
                  <a:pt x="46" y="177"/>
                  <a:pt x="46" y="177"/>
                </a:cubicBezTo>
                <a:cubicBezTo>
                  <a:pt x="46" y="177"/>
                  <a:pt x="29" y="177"/>
                  <a:pt x="15" y="177"/>
                </a:cubicBezTo>
                <a:cubicBezTo>
                  <a:pt x="1" y="177"/>
                  <a:pt x="0" y="172"/>
                  <a:pt x="8" y="162"/>
                </a:cubicBezTo>
                <a:cubicBezTo>
                  <a:pt x="28" y="138"/>
                  <a:pt x="64" y="94"/>
                  <a:pt x="64" y="94"/>
                </a:cubicBezTo>
                <a:cubicBezTo>
                  <a:pt x="64" y="94"/>
                  <a:pt x="100" y="130"/>
                  <a:pt x="122" y="152"/>
                </a:cubicBezTo>
                <a:cubicBezTo>
                  <a:pt x="132" y="163"/>
                  <a:pt x="135" y="171"/>
                  <a:pt x="115" y="17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2" name="Google Shape;6382;p26"/>
          <p:cNvSpPr/>
          <p:nvPr/>
        </p:nvSpPr>
        <p:spPr>
          <a:xfrm>
            <a:off x="2041523" y="2940050"/>
            <a:ext cx="303213" cy="219075"/>
          </a:xfrm>
          <a:custGeom>
            <a:rect b="b" l="l" r="r" t="t"/>
            <a:pathLst>
              <a:path extrusionOk="0" h="278" w="386">
                <a:moveTo>
                  <a:pt x="291" y="191"/>
                </a:moveTo>
                <a:cubicBezTo>
                  <a:pt x="265" y="211"/>
                  <a:pt x="283" y="238"/>
                  <a:pt x="283" y="238"/>
                </a:cubicBezTo>
                <a:cubicBezTo>
                  <a:pt x="283" y="238"/>
                  <a:pt x="256" y="230"/>
                  <a:pt x="244" y="222"/>
                </a:cubicBezTo>
                <a:cubicBezTo>
                  <a:pt x="257" y="210"/>
                  <a:pt x="254" y="194"/>
                  <a:pt x="254" y="178"/>
                </a:cubicBezTo>
                <a:cubicBezTo>
                  <a:pt x="254" y="132"/>
                  <a:pt x="176" y="94"/>
                  <a:pt x="118" y="95"/>
                </a:cubicBezTo>
                <a:cubicBezTo>
                  <a:pt x="93" y="95"/>
                  <a:pt x="79" y="95"/>
                  <a:pt x="79" y="95"/>
                </a:cubicBezTo>
                <a:cubicBezTo>
                  <a:pt x="79" y="95"/>
                  <a:pt x="72" y="4"/>
                  <a:pt x="221" y="0"/>
                </a:cubicBezTo>
                <a:cubicBezTo>
                  <a:pt x="312" y="0"/>
                  <a:pt x="386" y="45"/>
                  <a:pt x="386" y="101"/>
                </a:cubicBezTo>
                <a:cubicBezTo>
                  <a:pt x="386" y="144"/>
                  <a:pt x="352" y="176"/>
                  <a:pt x="291" y="191"/>
                </a:cubicBezTo>
                <a:close/>
                <a:moveTo>
                  <a:pt x="225" y="185"/>
                </a:moveTo>
                <a:cubicBezTo>
                  <a:pt x="225" y="223"/>
                  <a:pt x="177" y="253"/>
                  <a:pt x="117" y="255"/>
                </a:cubicBezTo>
                <a:cubicBezTo>
                  <a:pt x="112" y="263"/>
                  <a:pt x="98" y="278"/>
                  <a:pt x="69" y="278"/>
                </a:cubicBezTo>
                <a:cubicBezTo>
                  <a:pt x="81" y="271"/>
                  <a:pt x="80" y="262"/>
                  <a:pt x="70" y="250"/>
                </a:cubicBezTo>
                <a:cubicBezTo>
                  <a:pt x="29" y="239"/>
                  <a:pt x="0" y="214"/>
                  <a:pt x="0" y="185"/>
                </a:cubicBezTo>
                <a:cubicBezTo>
                  <a:pt x="0" y="147"/>
                  <a:pt x="50" y="116"/>
                  <a:pt x="112" y="116"/>
                </a:cubicBezTo>
                <a:cubicBezTo>
                  <a:pt x="174" y="116"/>
                  <a:pt x="225" y="147"/>
                  <a:pt x="225" y="18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3" name="Google Shape;6383;p26"/>
          <p:cNvSpPr/>
          <p:nvPr/>
        </p:nvSpPr>
        <p:spPr>
          <a:xfrm>
            <a:off x="5348286" y="2886075"/>
            <a:ext cx="266700" cy="315913"/>
          </a:xfrm>
          <a:custGeom>
            <a:rect b="b" l="l" r="r" t="t"/>
            <a:pathLst>
              <a:path extrusionOk="0" h="401" w="338">
                <a:moveTo>
                  <a:pt x="145" y="102"/>
                </a:moveTo>
                <a:cubicBezTo>
                  <a:pt x="209" y="94"/>
                  <a:pt x="180" y="170"/>
                  <a:pt x="172" y="193"/>
                </a:cubicBezTo>
                <a:cubicBezTo>
                  <a:pt x="149" y="237"/>
                  <a:pt x="187" y="273"/>
                  <a:pt x="230" y="249"/>
                </a:cubicBezTo>
                <a:cubicBezTo>
                  <a:pt x="258" y="228"/>
                  <a:pt x="266" y="199"/>
                  <a:pt x="269" y="186"/>
                </a:cubicBezTo>
                <a:cubicBezTo>
                  <a:pt x="272" y="173"/>
                  <a:pt x="298" y="81"/>
                  <a:pt x="207" y="56"/>
                </a:cubicBezTo>
                <a:cubicBezTo>
                  <a:pt x="118" y="32"/>
                  <a:pt x="31" y="123"/>
                  <a:pt x="80" y="204"/>
                </a:cubicBezTo>
                <a:cubicBezTo>
                  <a:pt x="85" y="208"/>
                  <a:pt x="86" y="212"/>
                  <a:pt x="83" y="221"/>
                </a:cubicBezTo>
                <a:cubicBezTo>
                  <a:pt x="79" y="231"/>
                  <a:pt x="81" y="238"/>
                  <a:pt x="72" y="240"/>
                </a:cubicBezTo>
                <a:cubicBezTo>
                  <a:pt x="49" y="236"/>
                  <a:pt x="0" y="191"/>
                  <a:pt x="33" y="103"/>
                </a:cubicBezTo>
                <a:cubicBezTo>
                  <a:pt x="53" y="56"/>
                  <a:pt x="105" y="25"/>
                  <a:pt x="147" y="17"/>
                </a:cubicBezTo>
                <a:cubicBezTo>
                  <a:pt x="239" y="0"/>
                  <a:pt x="338" y="50"/>
                  <a:pt x="330" y="158"/>
                </a:cubicBezTo>
                <a:cubicBezTo>
                  <a:pt x="330" y="199"/>
                  <a:pt x="308" y="242"/>
                  <a:pt x="284" y="266"/>
                </a:cubicBezTo>
                <a:cubicBezTo>
                  <a:pt x="260" y="289"/>
                  <a:pt x="190" y="318"/>
                  <a:pt x="150" y="269"/>
                </a:cubicBezTo>
                <a:cubicBezTo>
                  <a:pt x="147" y="288"/>
                  <a:pt x="136" y="323"/>
                  <a:pt x="131" y="338"/>
                </a:cubicBezTo>
                <a:cubicBezTo>
                  <a:pt x="113" y="381"/>
                  <a:pt x="92" y="401"/>
                  <a:pt x="89" y="400"/>
                </a:cubicBezTo>
                <a:cubicBezTo>
                  <a:pt x="86" y="399"/>
                  <a:pt x="83" y="370"/>
                  <a:pt x="86" y="329"/>
                </a:cubicBezTo>
                <a:cubicBezTo>
                  <a:pt x="94" y="289"/>
                  <a:pt x="115" y="209"/>
                  <a:pt x="118" y="195"/>
                </a:cubicBezTo>
                <a:cubicBezTo>
                  <a:pt x="106" y="184"/>
                  <a:pt x="110" y="165"/>
                  <a:pt x="110" y="156"/>
                </a:cubicBezTo>
                <a:cubicBezTo>
                  <a:pt x="110" y="143"/>
                  <a:pt x="122" y="107"/>
                  <a:pt x="145" y="10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4" name="Google Shape;6384;p26"/>
          <p:cNvSpPr/>
          <p:nvPr/>
        </p:nvSpPr>
        <p:spPr>
          <a:xfrm>
            <a:off x="4411661" y="4757738"/>
            <a:ext cx="293688" cy="304800"/>
          </a:xfrm>
          <a:custGeom>
            <a:rect b="b" l="l" r="r" t="t"/>
            <a:pathLst>
              <a:path extrusionOk="0" h="386" w="373">
                <a:moveTo>
                  <a:pt x="326" y="232"/>
                </a:moveTo>
                <a:cubicBezTo>
                  <a:pt x="300" y="234"/>
                  <a:pt x="247" y="231"/>
                  <a:pt x="242" y="234"/>
                </a:cubicBezTo>
                <a:cubicBezTo>
                  <a:pt x="236" y="237"/>
                  <a:pt x="240" y="260"/>
                  <a:pt x="263" y="306"/>
                </a:cubicBezTo>
                <a:cubicBezTo>
                  <a:pt x="281" y="347"/>
                  <a:pt x="250" y="386"/>
                  <a:pt x="232" y="386"/>
                </a:cubicBezTo>
                <a:cubicBezTo>
                  <a:pt x="214" y="385"/>
                  <a:pt x="213" y="383"/>
                  <a:pt x="213" y="383"/>
                </a:cubicBezTo>
                <a:cubicBezTo>
                  <a:pt x="213" y="383"/>
                  <a:pt x="216" y="313"/>
                  <a:pt x="194" y="301"/>
                </a:cubicBezTo>
                <a:cubicBezTo>
                  <a:pt x="184" y="295"/>
                  <a:pt x="165" y="276"/>
                  <a:pt x="160" y="264"/>
                </a:cubicBezTo>
                <a:cubicBezTo>
                  <a:pt x="155" y="253"/>
                  <a:pt x="153" y="230"/>
                  <a:pt x="137" y="210"/>
                </a:cubicBezTo>
                <a:cubicBezTo>
                  <a:pt x="123" y="170"/>
                  <a:pt x="91" y="178"/>
                  <a:pt x="91" y="178"/>
                </a:cubicBezTo>
                <a:cubicBezTo>
                  <a:pt x="91" y="22"/>
                  <a:pt x="91" y="22"/>
                  <a:pt x="91" y="22"/>
                </a:cubicBezTo>
                <a:cubicBezTo>
                  <a:pt x="91" y="22"/>
                  <a:pt x="192" y="0"/>
                  <a:pt x="245" y="0"/>
                </a:cubicBezTo>
                <a:cubicBezTo>
                  <a:pt x="298" y="0"/>
                  <a:pt x="333" y="11"/>
                  <a:pt x="339" y="33"/>
                </a:cubicBezTo>
                <a:cubicBezTo>
                  <a:pt x="344" y="56"/>
                  <a:pt x="336" y="57"/>
                  <a:pt x="344" y="64"/>
                </a:cubicBezTo>
                <a:cubicBezTo>
                  <a:pt x="353" y="72"/>
                  <a:pt x="362" y="76"/>
                  <a:pt x="360" y="89"/>
                </a:cubicBezTo>
                <a:cubicBezTo>
                  <a:pt x="359" y="102"/>
                  <a:pt x="347" y="114"/>
                  <a:pt x="356" y="123"/>
                </a:cubicBezTo>
                <a:cubicBezTo>
                  <a:pt x="366" y="132"/>
                  <a:pt x="369" y="150"/>
                  <a:pt x="360" y="160"/>
                </a:cubicBezTo>
                <a:cubicBezTo>
                  <a:pt x="350" y="169"/>
                  <a:pt x="367" y="179"/>
                  <a:pt x="370" y="191"/>
                </a:cubicBezTo>
                <a:cubicBezTo>
                  <a:pt x="373" y="204"/>
                  <a:pt x="352" y="231"/>
                  <a:pt x="326" y="232"/>
                </a:cubicBezTo>
                <a:close/>
                <a:moveTo>
                  <a:pt x="49" y="184"/>
                </a:moveTo>
                <a:cubicBezTo>
                  <a:pt x="30" y="184"/>
                  <a:pt x="30" y="184"/>
                  <a:pt x="30" y="184"/>
                </a:cubicBezTo>
                <a:cubicBezTo>
                  <a:pt x="13" y="184"/>
                  <a:pt x="0" y="174"/>
                  <a:pt x="0" y="161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3"/>
                  <a:pt x="13" y="13"/>
                  <a:pt x="30" y="13"/>
                </a:cubicBezTo>
                <a:cubicBezTo>
                  <a:pt x="49" y="13"/>
                  <a:pt x="49" y="13"/>
                  <a:pt x="49" y="13"/>
                </a:cubicBezTo>
                <a:cubicBezTo>
                  <a:pt x="66" y="13"/>
                  <a:pt x="79" y="23"/>
                  <a:pt x="79" y="36"/>
                </a:cubicBezTo>
                <a:cubicBezTo>
                  <a:pt x="79" y="161"/>
                  <a:pt x="79" y="161"/>
                  <a:pt x="79" y="161"/>
                </a:cubicBezTo>
                <a:cubicBezTo>
                  <a:pt x="79" y="174"/>
                  <a:pt x="66" y="184"/>
                  <a:pt x="49" y="18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5" name="Google Shape;6385;p26"/>
          <p:cNvSpPr/>
          <p:nvPr/>
        </p:nvSpPr>
        <p:spPr>
          <a:xfrm>
            <a:off x="5335586" y="576263"/>
            <a:ext cx="303213" cy="303213"/>
          </a:xfrm>
          <a:custGeom>
            <a:rect b="b" l="l" r="r" t="t"/>
            <a:pathLst>
              <a:path extrusionOk="0" h="386" w="386">
                <a:moveTo>
                  <a:pt x="193" y="386"/>
                </a:moveTo>
                <a:cubicBezTo>
                  <a:pt x="87" y="386"/>
                  <a:pt x="0" y="299"/>
                  <a:pt x="0" y="193"/>
                </a:cubicBezTo>
                <a:cubicBezTo>
                  <a:pt x="0" y="86"/>
                  <a:pt x="87" y="0"/>
                  <a:pt x="193" y="0"/>
                </a:cubicBezTo>
                <a:cubicBezTo>
                  <a:pt x="300" y="0"/>
                  <a:pt x="386" y="86"/>
                  <a:pt x="386" y="193"/>
                </a:cubicBezTo>
                <a:cubicBezTo>
                  <a:pt x="386" y="299"/>
                  <a:pt x="300" y="386"/>
                  <a:pt x="193" y="386"/>
                </a:cubicBezTo>
                <a:close/>
                <a:moveTo>
                  <a:pt x="193" y="38"/>
                </a:moveTo>
                <a:cubicBezTo>
                  <a:pt x="108" y="38"/>
                  <a:pt x="39" y="108"/>
                  <a:pt x="39" y="193"/>
                </a:cubicBezTo>
                <a:cubicBezTo>
                  <a:pt x="39" y="278"/>
                  <a:pt x="108" y="347"/>
                  <a:pt x="193" y="347"/>
                </a:cubicBezTo>
                <a:cubicBezTo>
                  <a:pt x="278" y="347"/>
                  <a:pt x="347" y="278"/>
                  <a:pt x="347" y="193"/>
                </a:cubicBezTo>
                <a:cubicBezTo>
                  <a:pt x="347" y="108"/>
                  <a:pt x="278" y="38"/>
                  <a:pt x="193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6" name="Google Shape;6386;p26"/>
          <p:cNvSpPr/>
          <p:nvPr/>
        </p:nvSpPr>
        <p:spPr>
          <a:xfrm>
            <a:off x="3921123" y="1936750"/>
            <a:ext cx="304800" cy="304800"/>
          </a:xfrm>
          <a:custGeom>
            <a:rect b="b" l="l" r="r" t="t"/>
            <a:pathLst>
              <a:path extrusionOk="0" h="386" w="386">
                <a:moveTo>
                  <a:pt x="193" y="386"/>
                </a:moveTo>
                <a:cubicBezTo>
                  <a:pt x="86" y="386"/>
                  <a:pt x="0" y="300"/>
                  <a:pt x="0" y="193"/>
                </a:cubicBezTo>
                <a:cubicBezTo>
                  <a:pt x="0" y="87"/>
                  <a:pt x="86" y="0"/>
                  <a:pt x="193" y="0"/>
                </a:cubicBezTo>
                <a:cubicBezTo>
                  <a:pt x="299" y="0"/>
                  <a:pt x="386" y="87"/>
                  <a:pt x="386" y="193"/>
                </a:cubicBezTo>
                <a:cubicBezTo>
                  <a:pt x="386" y="300"/>
                  <a:pt x="299" y="386"/>
                  <a:pt x="193" y="386"/>
                </a:cubicBezTo>
                <a:close/>
                <a:moveTo>
                  <a:pt x="43" y="193"/>
                </a:moveTo>
                <a:cubicBezTo>
                  <a:pt x="43" y="226"/>
                  <a:pt x="54" y="257"/>
                  <a:pt x="73" y="282"/>
                </a:cubicBezTo>
                <a:cubicBezTo>
                  <a:pt x="281" y="73"/>
                  <a:pt x="281" y="73"/>
                  <a:pt x="281" y="73"/>
                </a:cubicBezTo>
                <a:cubicBezTo>
                  <a:pt x="256" y="55"/>
                  <a:pt x="226" y="44"/>
                  <a:pt x="193" y="44"/>
                </a:cubicBezTo>
                <a:cubicBezTo>
                  <a:pt x="110" y="44"/>
                  <a:pt x="43" y="111"/>
                  <a:pt x="43" y="193"/>
                </a:cubicBezTo>
                <a:close/>
                <a:moveTo>
                  <a:pt x="313" y="105"/>
                </a:moveTo>
                <a:cubicBezTo>
                  <a:pt x="104" y="313"/>
                  <a:pt x="104" y="313"/>
                  <a:pt x="104" y="313"/>
                </a:cubicBezTo>
                <a:cubicBezTo>
                  <a:pt x="129" y="331"/>
                  <a:pt x="159" y="343"/>
                  <a:pt x="193" y="343"/>
                </a:cubicBezTo>
                <a:cubicBezTo>
                  <a:pt x="275" y="343"/>
                  <a:pt x="342" y="276"/>
                  <a:pt x="342" y="193"/>
                </a:cubicBezTo>
                <a:cubicBezTo>
                  <a:pt x="342" y="160"/>
                  <a:pt x="331" y="130"/>
                  <a:pt x="313" y="10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7" name="Google Shape;6387;p26"/>
          <p:cNvSpPr/>
          <p:nvPr/>
        </p:nvSpPr>
        <p:spPr>
          <a:xfrm>
            <a:off x="3459161" y="2917825"/>
            <a:ext cx="304800" cy="261938"/>
          </a:xfrm>
          <a:custGeom>
            <a:rect b="b" l="l" r="r" t="t"/>
            <a:pathLst>
              <a:path extrusionOk="0" h="165" w="192">
                <a:moveTo>
                  <a:pt x="60" y="2"/>
                </a:moveTo>
                <a:lnTo>
                  <a:pt x="87" y="0"/>
                </a:lnTo>
                <a:lnTo>
                  <a:pt x="189" y="61"/>
                </a:lnTo>
                <a:lnTo>
                  <a:pt x="161" y="61"/>
                </a:lnTo>
                <a:lnTo>
                  <a:pt x="60" y="2"/>
                </a:lnTo>
                <a:lnTo>
                  <a:pt x="60" y="2"/>
                </a:lnTo>
                <a:close/>
                <a:moveTo>
                  <a:pt x="100" y="163"/>
                </a:moveTo>
                <a:lnTo>
                  <a:pt x="0" y="105"/>
                </a:lnTo>
                <a:lnTo>
                  <a:pt x="58" y="4"/>
                </a:lnTo>
                <a:lnTo>
                  <a:pt x="158" y="62"/>
                </a:lnTo>
                <a:lnTo>
                  <a:pt x="100" y="163"/>
                </a:lnTo>
                <a:lnTo>
                  <a:pt x="100" y="163"/>
                </a:lnTo>
                <a:close/>
                <a:moveTo>
                  <a:pt x="192" y="64"/>
                </a:moveTo>
                <a:lnTo>
                  <a:pt x="133" y="164"/>
                </a:lnTo>
                <a:lnTo>
                  <a:pt x="101" y="165"/>
                </a:lnTo>
                <a:lnTo>
                  <a:pt x="159" y="65"/>
                </a:lnTo>
                <a:lnTo>
                  <a:pt x="192" y="64"/>
                </a:lnTo>
                <a:lnTo>
                  <a:pt x="192" y="6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8" name="Google Shape;6388;p26"/>
          <p:cNvSpPr/>
          <p:nvPr/>
        </p:nvSpPr>
        <p:spPr>
          <a:xfrm>
            <a:off x="2987673" y="4316413"/>
            <a:ext cx="307975" cy="304800"/>
          </a:xfrm>
          <a:custGeom>
            <a:rect b="b" l="l" r="r" t="t"/>
            <a:pathLst>
              <a:path extrusionOk="0" h="386" w="390">
                <a:moveTo>
                  <a:pt x="242" y="243"/>
                </a:moveTo>
                <a:cubicBezTo>
                  <a:pt x="248" y="245"/>
                  <a:pt x="261" y="264"/>
                  <a:pt x="261" y="264"/>
                </a:cubicBezTo>
                <a:cubicBezTo>
                  <a:pt x="261" y="264"/>
                  <a:pt x="264" y="267"/>
                  <a:pt x="318" y="286"/>
                </a:cubicBezTo>
                <a:cubicBezTo>
                  <a:pt x="366" y="301"/>
                  <a:pt x="380" y="335"/>
                  <a:pt x="385" y="360"/>
                </a:cubicBezTo>
                <a:cubicBezTo>
                  <a:pt x="390" y="378"/>
                  <a:pt x="380" y="386"/>
                  <a:pt x="363" y="386"/>
                </a:cubicBezTo>
                <a:cubicBezTo>
                  <a:pt x="311" y="386"/>
                  <a:pt x="194" y="386"/>
                  <a:pt x="194" y="386"/>
                </a:cubicBezTo>
                <a:cubicBezTo>
                  <a:pt x="191" y="386"/>
                  <a:pt x="191" y="386"/>
                  <a:pt x="191" y="386"/>
                </a:cubicBezTo>
                <a:cubicBezTo>
                  <a:pt x="191" y="386"/>
                  <a:pt x="76" y="386"/>
                  <a:pt x="25" y="386"/>
                </a:cubicBezTo>
                <a:cubicBezTo>
                  <a:pt x="8" y="386"/>
                  <a:pt x="0" y="378"/>
                  <a:pt x="2" y="361"/>
                </a:cubicBezTo>
                <a:cubicBezTo>
                  <a:pt x="5" y="337"/>
                  <a:pt x="19" y="301"/>
                  <a:pt x="68" y="286"/>
                </a:cubicBezTo>
                <a:cubicBezTo>
                  <a:pt x="121" y="267"/>
                  <a:pt x="124" y="264"/>
                  <a:pt x="124" y="264"/>
                </a:cubicBezTo>
                <a:cubicBezTo>
                  <a:pt x="124" y="264"/>
                  <a:pt x="137" y="245"/>
                  <a:pt x="142" y="243"/>
                </a:cubicBezTo>
                <a:cubicBezTo>
                  <a:pt x="148" y="242"/>
                  <a:pt x="143" y="234"/>
                  <a:pt x="142" y="232"/>
                </a:cubicBezTo>
                <a:cubicBezTo>
                  <a:pt x="138" y="221"/>
                  <a:pt x="128" y="212"/>
                  <a:pt x="125" y="195"/>
                </a:cubicBezTo>
                <a:cubicBezTo>
                  <a:pt x="121" y="177"/>
                  <a:pt x="121" y="163"/>
                  <a:pt x="119" y="140"/>
                </a:cubicBezTo>
                <a:cubicBezTo>
                  <a:pt x="120" y="135"/>
                  <a:pt x="118" y="129"/>
                  <a:pt x="117" y="119"/>
                </a:cubicBezTo>
                <a:cubicBezTo>
                  <a:pt x="113" y="121"/>
                  <a:pt x="108" y="124"/>
                  <a:pt x="105" y="128"/>
                </a:cubicBezTo>
                <a:cubicBezTo>
                  <a:pt x="88" y="75"/>
                  <a:pt x="143" y="32"/>
                  <a:pt x="149" y="31"/>
                </a:cubicBezTo>
                <a:cubicBezTo>
                  <a:pt x="160" y="25"/>
                  <a:pt x="174" y="20"/>
                  <a:pt x="191" y="20"/>
                </a:cubicBezTo>
                <a:cubicBezTo>
                  <a:pt x="191" y="20"/>
                  <a:pt x="191" y="20"/>
                  <a:pt x="191" y="20"/>
                </a:cubicBezTo>
                <a:cubicBezTo>
                  <a:pt x="191" y="20"/>
                  <a:pt x="192" y="20"/>
                  <a:pt x="192" y="20"/>
                </a:cubicBezTo>
                <a:cubicBezTo>
                  <a:pt x="193" y="20"/>
                  <a:pt x="193" y="20"/>
                  <a:pt x="194" y="20"/>
                </a:cubicBezTo>
                <a:cubicBezTo>
                  <a:pt x="194" y="20"/>
                  <a:pt x="194" y="20"/>
                  <a:pt x="194" y="20"/>
                </a:cubicBezTo>
                <a:cubicBezTo>
                  <a:pt x="196" y="20"/>
                  <a:pt x="199" y="20"/>
                  <a:pt x="202" y="21"/>
                </a:cubicBezTo>
                <a:cubicBezTo>
                  <a:pt x="202" y="20"/>
                  <a:pt x="202" y="20"/>
                  <a:pt x="202" y="20"/>
                </a:cubicBezTo>
                <a:cubicBezTo>
                  <a:pt x="200" y="12"/>
                  <a:pt x="163" y="11"/>
                  <a:pt x="155" y="26"/>
                </a:cubicBezTo>
                <a:cubicBezTo>
                  <a:pt x="156" y="3"/>
                  <a:pt x="184" y="0"/>
                  <a:pt x="192" y="0"/>
                </a:cubicBezTo>
                <a:cubicBezTo>
                  <a:pt x="286" y="0"/>
                  <a:pt x="296" y="84"/>
                  <a:pt x="296" y="149"/>
                </a:cubicBezTo>
                <a:cubicBezTo>
                  <a:pt x="296" y="213"/>
                  <a:pt x="334" y="236"/>
                  <a:pt x="334" y="236"/>
                </a:cubicBezTo>
                <a:cubicBezTo>
                  <a:pt x="293" y="233"/>
                  <a:pt x="255" y="223"/>
                  <a:pt x="256" y="216"/>
                </a:cubicBezTo>
                <a:cubicBezTo>
                  <a:pt x="256" y="210"/>
                  <a:pt x="256" y="206"/>
                  <a:pt x="256" y="199"/>
                </a:cubicBezTo>
                <a:cubicBezTo>
                  <a:pt x="267" y="192"/>
                  <a:pt x="276" y="177"/>
                  <a:pt x="276" y="177"/>
                </a:cubicBezTo>
                <a:cubicBezTo>
                  <a:pt x="276" y="177"/>
                  <a:pt x="273" y="178"/>
                  <a:pt x="268" y="179"/>
                </a:cubicBezTo>
                <a:cubicBezTo>
                  <a:pt x="265" y="190"/>
                  <a:pt x="258" y="194"/>
                  <a:pt x="254" y="194"/>
                </a:cubicBezTo>
                <a:cubicBezTo>
                  <a:pt x="250" y="194"/>
                  <a:pt x="251" y="194"/>
                  <a:pt x="251" y="204"/>
                </a:cubicBezTo>
                <a:cubicBezTo>
                  <a:pt x="251" y="232"/>
                  <a:pt x="243" y="230"/>
                  <a:pt x="242" y="232"/>
                </a:cubicBezTo>
                <a:cubicBezTo>
                  <a:pt x="242" y="234"/>
                  <a:pt x="237" y="242"/>
                  <a:pt x="242" y="2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9" name="Google Shape;6389;p26"/>
          <p:cNvSpPr/>
          <p:nvPr/>
        </p:nvSpPr>
        <p:spPr>
          <a:xfrm>
            <a:off x="5807073" y="123825"/>
            <a:ext cx="303213" cy="303213"/>
          </a:xfrm>
          <a:custGeom>
            <a:rect b="b" l="l" r="r" t="t"/>
            <a:pathLst>
              <a:path extrusionOk="0" h="386" w="386">
                <a:moveTo>
                  <a:pt x="363" y="386"/>
                </a:moveTo>
                <a:cubicBezTo>
                  <a:pt x="311" y="386"/>
                  <a:pt x="193" y="386"/>
                  <a:pt x="193" y="386"/>
                </a:cubicBezTo>
                <a:cubicBezTo>
                  <a:pt x="193" y="386"/>
                  <a:pt x="74" y="386"/>
                  <a:pt x="23" y="386"/>
                </a:cubicBezTo>
                <a:cubicBezTo>
                  <a:pt x="7" y="386"/>
                  <a:pt x="0" y="378"/>
                  <a:pt x="1" y="362"/>
                </a:cubicBezTo>
                <a:cubicBezTo>
                  <a:pt x="5" y="336"/>
                  <a:pt x="19" y="298"/>
                  <a:pt x="69" y="282"/>
                </a:cubicBezTo>
                <a:cubicBezTo>
                  <a:pt x="122" y="261"/>
                  <a:pt x="126" y="259"/>
                  <a:pt x="126" y="259"/>
                </a:cubicBezTo>
                <a:cubicBezTo>
                  <a:pt x="126" y="259"/>
                  <a:pt x="138" y="239"/>
                  <a:pt x="144" y="237"/>
                </a:cubicBezTo>
                <a:cubicBezTo>
                  <a:pt x="150" y="236"/>
                  <a:pt x="145" y="228"/>
                  <a:pt x="144" y="226"/>
                </a:cubicBezTo>
                <a:cubicBezTo>
                  <a:pt x="143" y="223"/>
                  <a:pt x="136" y="226"/>
                  <a:pt x="136" y="196"/>
                </a:cubicBezTo>
                <a:cubicBezTo>
                  <a:pt x="136" y="186"/>
                  <a:pt x="137" y="185"/>
                  <a:pt x="132" y="185"/>
                </a:cubicBezTo>
                <a:cubicBezTo>
                  <a:pt x="127" y="185"/>
                  <a:pt x="116" y="179"/>
                  <a:pt x="116" y="155"/>
                </a:cubicBezTo>
                <a:cubicBezTo>
                  <a:pt x="116" y="131"/>
                  <a:pt x="116" y="130"/>
                  <a:pt x="120" y="130"/>
                </a:cubicBezTo>
                <a:cubicBezTo>
                  <a:pt x="121" y="120"/>
                  <a:pt x="116" y="106"/>
                  <a:pt x="116" y="72"/>
                </a:cubicBezTo>
                <a:cubicBezTo>
                  <a:pt x="116" y="39"/>
                  <a:pt x="143" y="8"/>
                  <a:pt x="193" y="8"/>
                </a:cubicBezTo>
                <a:cubicBezTo>
                  <a:pt x="208" y="8"/>
                  <a:pt x="220" y="1"/>
                  <a:pt x="234" y="0"/>
                </a:cubicBezTo>
                <a:cubicBezTo>
                  <a:pt x="236" y="4"/>
                  <a:pt x="238" y="12"/>
                  <a:pt x="241" y="13"/>
                </a:cubicBezTo>
                <a:cubicBezTo>
                  <a:pt x="251" y="20"/>
                  <a:pt x="265" y="38"/>
                  <a:pt x="270" y="72"/>
                </a:cubicBezTo>
                <a:cubicBezTo>
                  <a:pt x="270" y="106"/>
                  <a:pt x="265" y="120"/>
                  <a:pt x="266" y="130"/>
                </a:cubicBezTo>
                <a:cubicBezTo>
                  <a:pt x="270" y="130"/>
                  <a:pt x="270" y="131"/>
                  <a:pt x="270" y="155"/>
                </a:cubicBezTo>
                <a:cubicBezTo>
                  <a:pt x="270" y="179"/>
                  <a:pt x="259" y="185"/>
                  <a:pt x="254" y="185"/>
                </a:cubicBezTo>
                <a:cubicBezTo>
                  <a:pt x="249" y="185"/>
                  <a:pt x="251" y="186"/>
                  <a:pt x="251" y="196"/>
                </a:cubicBezTo>
                <a:cubicBezTo>
                  <a:pt x="251" y="226"/>
                  <a:pt x="243" y="223"/>
                  <a:pt x="242" y="226"/>
                </a:cubicBezTo>
                <a:cubicBezTo>
                  <a:pt x="241" y="228"/>
                  <a:pt x="237" y="236"/>
                  <a:pt x="242" y="237"/>
                </a:cubicBezTo>
                <a:cubicBezTo>
                  <a:pt x="248" y="239"/>
                  <a:pt x="261" y="259"/>
                  <a:pt x="261" y="259"/>
                </a:cubicBezTo>
                <a:cubicBezTo>
                  <a:pt x="261" y="259"/>
                  <a:pt x="264" y="261"/>
                  <a:pt x="317" y="282"/>
                </a:cubicBezTo>
                <a:cubicBezTo>
                  <a:pt x="368" y="298"/>
                  <a:pt x="382" y="337"/>
                  <a:pt x="385" y="362"/>
                </a:cubicBezTo>
                <a:cubicBezTo>
                  <a:pt x="386" y="379"/>
                  <a:pt x="381" y="386"/>
                  <a:pt x="363" y="38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0" name="Google Shape;6390;p26"/>
          <p:cNvSpPr/>
          <p:nvPr/>
        </p:nvSpPr>
        <p:spPr>
          <a:xfrm>
            <a:off x="2544761" y="4787900"/>
            <a:ext cx="246063" cy="244475"/>
          </a:xfrm>
          <a:custGeom>
            <a:rect b="b" l="l" r="r" t="t"/>
            <a:pathLst>
              <a:path extrusionOk="0" h="154" w="155">
                <a:moveTo>
                  <a:pt x="155" y="57"/>
                </a:moveTo>
                <a:lnTo>
                  <a:pt x="0" y="0"/>
                </a:lnTo>
                <a:lnTo>
                  <a:pt x="58" y="154"/>
                </a:lnTo>
                <a:lnTo>
                  <a:pt x="81" y="100"/>
                </a:lnTo>
                <a:lnTo>
                  <a:pt x="135" y="154"/>
                </a:lnTo>
                <a:lnTo>
                  <a:pt x="154" y="134"/>
                </a:lnTo>
                <a:lnTo>
                  <a:pt x="100" y="81"/>
                </a:lnTo>
                <a:lnTo>
                  <a:pt x="155" y="57"/>
                </a:lnTo>
                <a:lnTo>
                  <a:pt x="155" y="5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1" name="Google Shape;6391;p26"/>
          <p:cNvSpPr/>
          <p:nvPr/>
        </p:nvSpPr>
        <p:spPr>
          <a:xfrm>
            <a:off x="1095373" y="2433638"/>
            <a:ext cx="327025" cy="307975"/>
          </a:xfrm>
          <a:custGeom>
            <a:rect b="b" l="l" r="r" t="t"/>
            <a:pathLst>
              <a:path extrusionOk="0" h="389" w="415">
                <a:moveTo>
                  <a:pt x="376" y="0"/>
                </a:moveTo>
                <a:cubicBezTo>
                  <a:pt x="384" y="0"/>
                  <a:pt x="389" y="5"/>
                  <a:pt x="389" y="13"/>
                </a:cubicBezTo>
                <a:cubicBezTo>
                  <a:pt x="389" y="20"/>
                  <a:pt x="384" y="26"/>
                  <a:pt x="376" y="26"/>
                </a:cubicBezTo>
                <a:cubicBezTo>
                  <a:pt x="350" y="26"/>
                  <a:pt x="350" y="26"/>
                  <a:pt x="350" y="26"/>
                </a:cubicBezTo>
                <a:cubicBezTo>
                  <a:pt x="343" y="26"/>
                  <a:pt x="337" y="20"/>
                  <a:pt x="337" y="13"/>
                </a:cubicBezTo>
                <a:cubicBezTo>
                  <a:pt x="337" y="5"/>
                  <a:pt x="343" y="0"/>
                  <a:pt x="350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72" y="0"/>
                  <a:pt x="78" y="5"/>
                  <a:pt x="78" y="13"/>
                </a:cubicBezTo>
                <a:cubicBezTo>
                  <a:pt x="78" y="20"/>
                  <a:pt x="72" y="26"/>
                  <a:pt x="65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1" y="26"/>
                  <a:pt x="26" y="20"/>
                  <a:pt x="26" y="13"/>
                </a:cubicBezTo>
                <a:cubicBezTo>
                  <a:pt x="26" y="5"/>
                  <a:pt x="31" y="0"/>
                  <a:pt x="3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89"/>
                  <a:pt x="0" y="389"/>
                  <a:pt x="0" y="389"/>
                </a:cubicBezTo>
                <a:cubicBezTo>
                  <a:pt x="38" y="389"/>
                  <a:pt x="38" y="389"/>
                  <a:pt x="38" y="389"/>
                </a:cubicBezTo>
                <a:cubicBezTo>
                  <a:pt x="31" y="389"/>
                  <a:pt x="26" y="384"/>
                  <a:pt x="26" y="376"/>
                </a:cubicBezTo>
                <a:cubicBezTo>
                  <a:pt x="26" y="369"/>
                  <a:pt x="31" y="363"/>
                  <a:pt x="38" y="363"/>
                </a:cubicBezTo>
                <a:cubicBezTo>
                  <a:pt x="65" y="363"/>
                  <a:pt x="65" y="363"/>
                  <a:pt x="65" y="363"/>
                </a:cubicBezTo>
                <a:cubicBezTo>
                  <a:pt x="72" y="363"/>
                  <a:pt x="78" y="369"/>
                  <a:pt x="78" y="376"/>
                </a:cubicBezTo>
                <a:cubicBezTo>
                  <a:pt x="78" y="384"/>
                  <a:pt x="72" y="389"/>
                  <a:pt x="65" y="389"/>
                </a:cubicBezTo>
                <a:cubicBezTo>
                  <a:pt x="350" y="389"/>
                  <a:pt x="350" y="389"/>
                  <a:pt x="350" y="389"/>
                </a:cubicBezTo>
                <a:cubicBezTo>
                  <a:pt x="343" y="389"/>
                  <a:pt x="337" y="384"/>
                  <a:pt x="337" y="376"/>
                </a:cubicBezTo>
                <a:cubicBezTo>
                  <a:pt x="337" y="369"/>
                  <a:pt x="343" y="363"/>
                  <a:pt x="350" y="363"/>
                </a:cubicBezTo>
                <a:cubicBezTo>
                  <a:pt x="376" y="363"/>
                  <a:pt x="376" y="363"/>
                  <a:pt x="376" y="363"/>
                </a:cubicBezTo>
                <a:cubicBezTo>
                  <a:pt x="384" y="363"/>
                  <a:pt x="389" y="369"/>
                  <a:pt x="389" y="376"/>
                </a:cubicBezTo>
                <a:cubicBezTo>
                  <a:pt x="389" y="384"/>
                  <a:pt x="384" y="389"/>
                  <a:pt x="376" y="389"/>
                </a:cubicBezTo>
                <a:cubicBezTo>
                  <a:pt x="415" y="389"/>
                  <a:pt x="415" y="389"/>
                  <a:pt x="415" y="389"/>
                </a:cubicBezTo>
                <a:cubicBezTo>
                  <a:pt x="415" y="0"/>
                  <a:pt x="415" y="0"/>
                  <a:pt x="415" y="0"/>
                </a:cubicBezTo>
                <a:cubicBezTo>
                  <a:pt x="376" y="0"/>
                  <a:pt x="376" y="0"/>
                  <a:pt x="376" y="0"/>
                </a:cubicBezTo>
                <a:close/>
                <a:moveTo>
                  <a:pt x="65" y="338"/>
                </a:moveTo>
                <a:cubicBezTo>
                  <a:pt x="38" y="338"/>
                  <a:pt x="38" y="338"/>
                  <a:pt x="38" y="338"/>
                </a:cubicBezTo>
                <a:cubicBezTo>
                  <a:pt x="31" y="338"/>
                  <a:pt x="26" y="332"/>
                  <a:pt x="26" y="324"/>
                </a:cubicBezTo>
                <a:cubicBezTo>
                  <a:pt x="26" y="317"/>
                  <a:pt x="31" y="312"/>
                  <a:pt x="38" y="312"/>
                </a:cubicBezTo>
                <a:cubicBezTo>
                  <a:pt x="65" y="312"/>
                  <a:pt x="65" y="312"/>
                  <a:pt x="65" y="312"/>
                </a:cubicBezTo>
                <a:cubicBezTo>
                  <a:pt x="72" y="312"/>
                  <a:pt x="78" y="317"/>
                  <a:pt x="78" y="324"/>
                </a:cubicBezTo>
                <a:cubicBezTo>
                  <a:pt x="78" y="332"/>
                  <a:pt x="72" y="338"/>
                  <a:pt x="65" y="338"/>
                </a:cubicBezTo>
                <a:close/>
                <a:moveTo>
                  <a:pt x="65" y="285"/>
                </a:moveTo>
                <a:cubicBezTo>
                  <a:pt x="38" y="285"/>
                  <a:pt x="38" y="285"/>
                  <a:pt x="38" y="285"/>
                </a:cubicBezTo>
                <a:cubicBezTo>
                  <a:pt x="31" y="285"/>
                  <a:pt x="26" y="280"/>
                  <a:pt x="26" y="272"/>
                </a:cubicBezTo>
                <a:cubicBezTo>
                  <a:pt x="26" y="265"/>
                  <a:pt x="31" y="259"/>
                  <a:pt x="38" y="259"/>
                </a:cubicBezTo>
                <a:cubicBezTo>
                  <a:pt x="65" y="259"/>
                  <a:pt x="65" y="259"/>
                  <a:pt x="65" y="259"/>
                </a:cubicBezTo>
                <a:cubicBezTo>
                  <a:pt x="72" y="259"/>
                  <a:pt x="78" y="265"/>
                  <a:pt x="78" y="272"/>
                </a:cubicBezTo>
                <a:cubicBezTo>
                  <a:pt x="78" y="280"/>
                  <a:pt x="72" y="285"/>
                  <a:pt x="65" y="285"/>
                </a:cubicBezTo>
                <a:close/>
                <a:moveTo>
                  <a:pt x="65" y="234"/>
                </a:moveTo>
                <a:cubicBezTo>
                  <a:pt x="38" y="234"/>
                  <a:pt x="38" y="234"/>
                  <a:pt x="38" y="234"/>
                </a:cubicBezTo>
                <a:cubicBezTo>
                  <a:pt x="31" y="234"/>
                  <a:pt x="26" y="228"/>
                  <a:pt x="26" y="221"/>
                </a:cubicBezTo>
                <a:cubicBezTo>
                  <a:pt x="26" y="213"/>
                  <a:pt x="31" y="208"/>
                  <a:pt x="38" y="208"/>
                </a:cubicBezTo>
                <a:cubicBezTo>
                  <a:pt x="65" y="208"/>
                  <a:pt x="65" y="208"/>
                  <a:pt x="65" y="208"/>
                </a:cubicBezTo>
                <a:cubicBezTo>
                  <a:pt x="72" y="208"/>
                  <a:pt x="78" y="213"/>
                  <a:pt x="78" y="221"/>
                </a:cubicBezTo>
                <a:cubicBezTo>
                  <a:pt x="78" y="228"/>
                  <a:pt x="72" y="234"/>
                  <a:pt x="65" y="234"/>
                </a:cubicBezTo>
                <a:close/>
                <a:moveTo>
                  <a:pt x="65" y="182"/>
                </a:moveTo>
                <a:cubicBezTo>
                  <a:pt x="38" y="182"/>
                  <a:pt x="38" y="182"/>
                  <a:pt x="38" y="182"/>
                </a:cubicBezTo>
                <a:cubicBezTo>
                  <a:pt x="31" y="182"/>
                  <a:pt x="26" y="176"/>
                  <a:pt x="26" y="169"/>
                </a:cubicBezTo>
                <a:cubicBezTo>
                  <a:pt x="26" y="161"/>
                  <a:pt x="31" y="156"/>
                  <a:pt x="38" y="156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72" y="156"/>
                  <a:pt x="78" y="161"/>
                  <a:pt x="78" y="169"/>
                </a:cubicBezTo>
                <a:cubicBezTo>
                  <a:pt x="78" y="176"/>
                  <a:pt x="72" y="182"/>
                  <a:pt x="65" y="182"/>
                </a:cubicBezTo>
                <a:close/>
                <a:moveTo>
                  <a:pt x="65" y="130"/>
                </a:moveTo>
                <a:cubicBezTo>
                  <a:pt x="38" y="130"/>
                  <a:pt x="38" y="130"/>
                  <a:pt x="38" y="130"/>
                </a:cubicBezTo>
                <a:cubicBezTo>
                  <a:pt x="31" y="130"/>
                  <a:pt x="26" y="124"/>
                  <a:pt x="26" y="117"/>
                </a:cubicBezTo>
                <a:cubicBezTo>
                  <a:pt x="26" y="109"/>
                  <a:pt x="31" y="103"/>
                  <a:pt x="38" y="103"/>
                </a:cubicBezTo>
                <a:cubicBezTo>
                  <a:pt x="65" y="103"/>
                  <a:pt x="65" y="103"/>
                  <a:pt x="65" y="103"/>
                </a:cubicBezTo>
                <a:cubicBezTo>
                  <a:pt x="72" y="103"/>
                  <a:pt x="78" y="109"/>
                  <a:pt x="78" y="117"/>
                </a:cubicBezTo>
                <a:cubicBezTo>
                  <a:pt x="78" y="124"/>
                  <a:pt x="72" y="130"/>
                  <a:pt x="65" y="130"/>
                </a:cubicBezTo>
                <a:close/>
                <a:moveTo>
                  <a:pt x="65" y="78"/>
                </a:moveTo>
                <a:cubicBezTo>
                  <a:pt x="38" y="78"/>
                  <a:pt x="38" y="78"/>
                  <a:pt x="38" y="78"/>
                </a:cubicBezTo>
                <a:cubicBezTo>
                  <a:pt x="31" y="78"/>
                  <a:pt x="26" y="72"/>
                  <a:pt x="26" y="65"/>
                </a:cubicBezTo>
                <a:cubicBezTo>
                  <a:pt x="26" y="57"/>
                  <a:pt x="31" y="52"/>
                  <a:pt x="38" y="52"/>
                </a:cubicBezTo>
                <a:cubicBezTo>
                  <a:pt x="65" y="52"/>
                  <a:pt x="65" y="52"/>
                  <a:pt x="65" y="52"/>
                </a:cubicBezTo>
                <a:cubicBezTo>
                  <a:pt x="72" y="52"/>
                  <a:pt x="78" y="57"/>
                  <a:pt x="78" y="65"/>
                </a:cubicBezTo>
                <a:cubicBezTo>
                  <a:pt x="78" y="72"/>
                  <a:pt x="72" y="78"/>
                  <a:pt x="65" y="78"/>
                </a:cubicBezTo>
                <a:close/>
                <a:moveTo>
                  <a:pt x="311" y="312"/>
                </a:moveTo>
                <a:cubicBezTo>
                  <a:pt x="311" y="326"/>
                  <a:pt x="300" y="338"/>
                  <a:pt x="285" y="338"/>
                </a:cubicBezTo>
                <a:cubicBezTo>
                  <a:pt x="129" y="338"/>
                  <a:pt x="129" y="338"/>
                  <a:pt x="129" y="338"/>
                </a:cubicBezTo>
                <a:cubicBezTo>
                  <a:pt x="115" y="338"/>
                  <a:pt x="104" y="326"/>
                  <a:pt x="104" y="312"/>
                </a:cubicBezTo>
                <a:cubicBezTo>
                  <a:pt x="104" y="234"/>
                  <a:pt x="104" y="234"/>
                  <a:pt x="104" y="234"/>
                </a:cubicBezTo>
                <a:cubicBezTo>
                  <a:pt x="104" y="219"/>
                  <a:pt x="115" y="208"/>
                  <a:pt x="129" y="208"/>
                </a:cubicBezTo>
                <a:cubicBezTo>
                  <a:pt x="285" y="208"/>
                  <a:pt x="285" y="208"/>
                  <a:pt x="285" y="208"/>
                </a:cubicBezTo>
                <a:cubicBezTo>
                  <a:pt x="300" y="208"/>
                  <a:pt x="311" y="219"/>
                  <a:pt x="311" y="234"/>
                </a:cubicBezTo>
                <a:cubicBezTo>
                  <a:pt x="311" y="312"/>
                  <a:pt x="311" y="312"/>
                  <a:pt x="311" y="312"/>
                </a:cubicBezTo>
                <a:close/>
                <a:moveTo>
                  <a:pt x="311" y="156"/>
                </a:moveTo>
                <a:cubicBezTo>
                  <a:pt x="311" y="170"/>
                  <a:pt x="300" y="182"/>
                  <a:pt x="285" y="182"/>
                </a:cubicBezTo>
                <a:cubicBezTo>
                  <a:pt x="129" y="182"/>
                  <a:pt x="129" y="182"/>
                  <a:pt x="129" y="182"/>
                </a:cubicBezTo>
                <a:cubicBezTo>
                  <a:pt x="115" y="182"/>
                  <a:pt x="104" y="170"/>
                  <a:pt x="104" y="156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63"/>
                  <a:pt x="115" y="52"/>
                  <a:pt x="129" y="52"/>
                </a:cubicBezTo>
                <a:cubicBezTo>
                  <a:pt x="285" y="52"/>
                  <a:pt x="285" y="52"/>
                  <a:pt x="285" y="52"/>
                </a:cubicBezTo>
                <a:cubicBezTo>
                  <a:pt x="300" y="52"/>
                  <a:pt x="311" y="63"/>
                  <a:pt x="311" y="78"/>
                </a:cubicBezTo>
                <a:cubicBezTo>
                  <a:pt x="311" y="156"/>
                  <a:pt x="311" y="156"/>
                  <a:pt x="311" y="156"/>
                </a:cubicBezTo>
                <a:close/>
                <a:moveTo>
                  <a:pt x="376" y="338"/>
                </a:moveTo>
                <a:cubicBezTo>
                  <a:pt x="350" y="338"/>
                  <a:pt x="350" y="338"/>
                  <a:pt x="350" y="338"/>
                </a:cubicBezTo>
                <a:cubicBezTo>
                  <a:pt x="343" y="338"/>
                  <a:pt x="337" y="332"/>
                  <a:pt x="337" y="324"/>
                </a:cubicBezTo>
                <a:cubicBezTo>
                  <a:pt x="337" y="317"/>
                  <a:pt x="343" y="312"/>
                  <a:pt x="350" y="312"/>
                </a:cubicBezTo>
                <a:cubicBezTo>
                  <a:pt x="376" y="312"/>
                  <a:pt x="376" y="312"/>
                  <a:pt x="376" y="312"/>
                </a:cubicBezTo>
                <a:cubicBezTo>
                  <a:pt x="384" y="312"/>
                  <a:pt x="389" y="317"/>
                  <a:pt x="389" y="324"/>
                </a:cubicBezTo>
                <a:cubicBezTo>
                  <a:pt x="389" y="332"/>
                  <a:pt x="384" y="338"/>
                  <a:pt x="376" y="338"/>
                </a:cubicBezTo>
                <a:close/>
                <a:moveTo>
                  <a:pt x="376" y="285"/>
                </a:moveTo>
                <a:cubicBezTo>
                  <a:pt x="350" y="285"/>
                  <a:pt x="350" y="285"/>
                  <a:pt x="350" y="285"/>
                </a:cubicBezTo>
                <a:cubicBezTo>
                  <a:pt x="343" y="285"/>
                  <a:pt x="337" y="280"/>
                  <a:pt x="337" y="272"/>
                </a:cubicBezTo>
                <a:cubicBezTo>
                  <a:pt x="337" y="265"/>
                  <a:pt x="343" y="259"/>
                  <a:pt x="350" y="259"/>
                </a:cubicBezTo>
                <a:cubicBezTo>
                  <a:pt x="376" y="259"/>
                  <a:pt x="376" y="259"/>
                  <a:pt x="376" y="259"/>
                </a:cubicBezTo>
                <a:cubicBezTo>
                  <a:pt x="384" y="259"/>
                  <a:pt x="389" y="265"/>
                  <a:pt x="389" y="272"/>
                </a:cubicBezTo>
                <a:cubicBezTo>
                  <a:pt x="389" y="280"/>
                  <a:pt x="384" y="285"/>
                  <a:pt x="376" y="285"/>
                </a:cubicBezTo>
                <a:close/>
                <a:moveTo>
                  <a:pt x="376" y="234"/>
                </a:moveTo>
                <a:cubicBezTo>
                  <a:pt x="350" y="234"/>
                  <a:pt x="350" y="234"/>
                  <a:pt x="350" y="234"/>
                </a:cubicBezTo>
                <a:cubicBezTo>
                  <a:pt x="343" y="234"/>
                  <a:pt x="337" y="228"/>
                  <a:pt x="337" y="221"/>
                </a:cubicBezTo>
                <a:cubicBezTo>
                  <a:pt x="337" y="213"/>
                  <a:pt x="343" y="208"/>
                  <a:pt x="350" y="208"/>
                </a:cubicBezTo>
                <a:cubicBezTo>
                  <a:pt x="376" y="208"/>
                  <a:pt x="376" y="208"/>
                  <a:pt x="376" y="208"/>
                </a:cubicBezTo>
                <a:cubicBezTo>
                  <a:pt x="384" y="208"/>
                  <a:pt x="389" y="213"/>
                  <a:pt x="389" y="221"/>
                </a:cubicBezTo>
                <a:cubicBezTo>
                  <a:pt x="389" y="228"/>
                  <a:pt x="384" y="234"/>
                  <a:pt x="376" y="234"/>
                </a:cubicBezTo>
                <a:close/>
                <a:moveTo>
                  <a:pt x="376" y="182"/>
                </a:moveTo>
                <a:cubicBezTo>
                  <a:pt x="350" y="182"/>
                  <a:pt x="350" y="182"/>
                  <a:pt x="350" y="182"/>
                </a:cubicBezTo>
                <a:cubicBezTo>
                  <a:pt x="343" y="182"/>
                  <a:pt x="337" y="176"/>
                  <a:pt x="337" y="169"/>
                </a:cubicBezTo>
                <a:cubicBezTo>
                  <a:pt x="337" y="161"/>
                  <a:pt x="343" y="156"/>
                  <a:pt x="350" y="156"/>
                </a:cubicBezTo>
                <a:cubicBezTo>
                  <a:pt x="376" y="156"/>
                  <a:pt x="376" y="156"/>
                  <a:pt x="376" y="156"/>
                </a:cubicBezTo>
                <a:cubicBezTo>
                  <a:pt x="384" y="156"/>
                  <a:pt x="389" y="161"/>
                  <a:pt x="389" y="169"/>
                </a:cubicBezTo>
                <a:cubicBezTo>
                  <a:pt x="389" y="176"/>
                  <a:pt x="384" y="182"/>
                  <a:pt x="376" y="182"/>
                </a:cubicBezTo>
                <a:close/>
                <a:moveTo>
                  <a:pt x="376" y="130"/>
                </a:moveTo>
                <a:cubicBezTo>
                  <a:pt x="350" y="130"/>
                  <a:pt x="350" y="130"/>
                  <a:pt x="350" y="130"/>
                </a:cubicBezTo>
                <a:cubicBezTo>
                  <a:pt x="343" y="130"/>
                  <a:pt x="337" y="124"/>
                  <a:pt x="337" y="117"/>
                </a:cubicBezTo>
                <a:cubicBezTo>
                  <a:pt x="337" y="109"/>
                  <a:pt x="343" y="103"/>
                  <a:pt x="350" y="103"/>
                </a:cubicBezTo>
                <a:cubicBezTo>
                  <a:pt x="376" y="103"/>
                  <a:pt x="376" y="103"/>
                  <a:pt x="376" y="103"/>
                </a:cubicBezTo>
                <a:cubicBezTo>
                  <a:pt x="384" y="103"/>
                  <a:pt x="389" y="109"/>
                  <a:pt x="389" y="117"/>
                </a:cubicBezTo>
                <a:cubicBezTo>
                  <a:pt x="389" y="124"/>
                  <a:pt x="384" y="130"/>
                  <a:pt x="376" y="130"/>
                </a:cubicBezTo>
                <a:close/>
                <a:moveTo>
                  <a:pt x="376" y="78"/>
                </a:moveTo>
                <a:cubicBezTo>
                  <a:pt x="350" y="78"/>
                  <a:pt x="350" y="78"/>
                  <a:pt x="350" y="78"/>
                </a:cubicBezTo>
                <a:cubicBezTo>
                  <a:pt x="343" y="78"/>
                  <a:pt x="337" y="72"/>
                  <a:pt x="337" y="65"/>
                </a:cubicBezTo>
                <a:cubicBezTo>
                  <a:pt x="337" y="57"/>
                  <a:pt x="343" y="52"/>
                  <a:pt x="350" y="52"/>
                </a:cubicBezTo>
                <a:cubicBezTo>
                  <a:pt x="376" y="52"/>
                  <a:pt x="376" y="52"/>
                  <a:pt x="376" y="52"/>
                </a:cubicBezTo>
                <a:cubicBezTo>
                  <a:pt x="384" y="52"/>
                  <a:pt x="389" y="57"/>
                  <a:pt x="389" y="65"/>
                </a:cubicBezTo>
                <a:cubicBezTo>
                  <a:pt x="389" y="72"/>
                  <a:pt x="384" y="78"/>
                  <a:pt x="376" y="7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2" name="Google Shape;6392;p26"/>
          <p:cNvSpPr/>
          <p:nvPr/>
        </p:nvSpPr>
        <p:spPr>
          <a:xfrm>
            <a:off x="4848223" y="3346450"/>
            <a:ext cx="328613" cy="328613"/>
          </a:xfrm>
          <a:custGeom>
            <a:rect b="b" l="l" r="r" t="t"/>
            <a:pathLst>
              <a:path extrusionOk="0" h="207" w="207">
                <a:moveTo>
                  <a:pt x="142" y="207"/>
                </a:moveTo>
                <a:lnTo>
                  <a:pt x="142" y="26"/>
                </a:lnTo>
                <a:lnTo>
                  <a:pt x="168" y="26"/>
                </a:lnTo>
                <a:lnTo>
                  <a:pt x="168" y="0"/>
                </a:lnTo>
                <a:lnTo>
                  <a:pt x="181" y="0"/>
                </a:lnTo>
                <a:lnTo>
                  <a:pt x="181" y="26"/>
                </a:lnTo>
                <a:lnTo>
                  <a:pt x="207" y="26"/>
                </a:lnTo>
                <a:lnTo>
                  <a:pt x="207" y="207"/>
                </a:lnTo>
                <a:lnTo>
                  <a:pt x="142" y="207"/>
                </a:lnTo>
                <a:lnTo>
                  <a:pt x="142" y="207"/>
                </a:lnTo>
                <a:close/>
                <a:moveTo>
                  <a:pt x="168" y="65"/>
                </a:moveTo>
                <a:lnTo>
                  <a:pt x="155" y="65"/>
                </a:lnTo>
                <a:lnTo>
                  <a:pt x="155" y="77"/>
                </a:lnTo>
                <a:lnTo>
                  <a:pt x="168" y="77"/>
                </a:lnTo>
                <a:lnTo>
                  <a:pt x="168" y="65"/>
                </a:lnTo>
                <a:lnTo>
                  <a:pt x="168" y="65"/>
                </a:lnTo>
                <a:close/>
                <a:moveTo>
                  <a:pt x="168" y="90"/>
                </a:moveTo>
                <a:lnTo>
                  <a:pt x="155" y="90"/>
                </a:lnTo>
                <a:lnTo>
                  <a:pt x="155" y="103"/>
                </a:lnTo>
                <a:lnTo>
                  <a:pt x="168" y="103"/>
                </a:lnTo>
                <a:lnTo>
                  <a:pt x="168" y="90"/>
                </a:lnTo>
                <a:lnTo>
                  <a:pt x="168" y="90"/>
                </a:lnTo>
                <a:close/>
                <a:moveTo>
                  <a:pt x="168" y="116"/>
                </a:moveTo>
                <a:lnTo>
                  <a:pt x="155" y="116"/>
                </a:lnTo>
                <a:lnTo>
                  <a:pt x="155" y="129"/>
                </a:lnTo>
                <a:lnTo>
                  <a:pt x="168" y="129"/>
                </a:lnTo>
                <a:lnTo>
                  <a:pt x="168" y="116"/>
                </a:lnTo>
                <a:lnTo>
                  <a:pt x="168" y="116"/>
                </a:lnTo>
                <a:close/>
                <a:moveTo>
                  <a:pt x="168" y="142"/>
                </a:moveTo>
                <a:lnTo>
                  <a:pt x="155" y="142"/>
                </a:lnTo>
                <a:lnTo>
                  <a:pt x="155" y="155"/>
                </a:lnTo>
                <a:lnTo>
                  <a:pt x="168" y="155"/>
                </a:lnTo>
                <a:lnTo>
                  <a:pt x="168" y="142"/>
                </a:lnTo>
                <a:lnTo>
                  <a:pt x="168" y="142"/>
                </a:lnTo>
                <a:close/>
                <a:moveTo>
                  <a:pt x="168" y="168"/>
                </a:moveTo>
                <a:lnTo>
                  <a:pt x="155" y="168"/>
                </a:lnTo>
                <a:lnTo>
                  <a:pt x="155" y="181"/>
                </a:lnTo>
                <a:lnTo>
                  <a:pt x="168" y="181"/>
                </a:lnTo>
                <a:lnTo>
                  <a:pt x="168" y="168"/>
                </a:lnTo>
                <a:lnTo>
                  <a:pt x="168" y="168"/>
                </a:lnTo>
                <a:close/>
                <a:moveTo>
                  <a:pt x="194" y="65"/>
                </a:moveTo>
                <a:lnTo>
                  <a:pt x="181" y="65"/>
                </a:lnTo>
                <a:lnTo>
                  <a:pt x="181" y="77"/>
                </a:lnTo>
                <a:lnTo>
                  <a:pt x="194" y="77"/>
                </a:lnTo>
                <a:lnTo>
                  <a:pt x="194" y="65"/>
                </a:lnTo>
                <a:lnTo>
                  <a:pt x="194" y="65"/>
                </a:lnTo>
                <a:close/>
                <a:moveTo>
                  <a:pt x="194" y="90"/>
                </a:moveTo>
                <a:lnTo>
                  <a:pt x="181" y="90"/>
                </a:lnTo>
                <a:lnTo>
                  <a:pt x="181" y="103"/>
                </a:lnTo>
                <a:lnTo>
                  <a:pt x="194" y="103"/>
                </a:lnTo>
                <a:lnTo>
                  <a:pt x="194" y="90"/>
                </a:lnTo>
                <a:lnTo>
                  <a:pt x="194" y="90"/>
                </a:lnTo>
                <a:close/>
                <a:moveTo>
                  <a:pt x="194" y="142"/>
                </a:moveTo>
                <a:lnTo>
                  <a:pt x="181" y="142"/>
                </a:lnTo>
                <a:lnTo>
                  <a:pt x="181" y="155"/>
                </a:lnTo>
                <a:lnTo>
                  <a:pt x="194" y="155"/>
                </a:lnTo>
                <a:lnTo>
                  <a:pt x="194" y="142"/>
                </a:lnTo>
                <a:lnTo>
                  <a:pt x="194" y="142"/>
                </a:lnTo>
                <a:close/>
                <a:moveTo>
                  <a:pt x="194" y="168"/>
                </a:moveTo>
                <a:lnTo>
                  <a:pt x="181" y="168"/>
                </a:lnTo>
                <a:lnTo>
                  <a:pt x="181" y="181"/>
                </a:lnTo>
                <a:lnTo>
                  <a:pt x="194" y="181"/>
                </a:lnTo>
                <a:lnTo>
                  <a:pt x="194" y="168"/>
                </a:lnTo>
                <a:lnTo>
                  <a:pt x="194" y="168"/>
                </a:lnTo>
                <a:close/>
                <a:moveTo>
                  <a:pt x="65" y="207"/>
                </a:moveTo>
                <a:lnTo>
                  <a:pt x="65" y="39"/>
                </a:lnTo>
                <a:lnTo>
                  <a:pt x="91" y="39"/>
                </a:lnTo>
                <a:lnTo>
                  <a:pt x="91" y="0"/>
                </a:lnTo>
                <a:lnTo>
                  <a:pt x="104" y="0"/>
                </a:lnTo>
                <a:lnTo>
                  <a:pt x="104" y="39"/>
                </a:lnTo>
                <a:lnTo>
                  <a:pt x="129" y="39"/>
                </a:lnTo>
                <a:lnTo>
                  <a:pt x="129" y="207"/>
                </a:lnTo>
                <a:lnTo>
                  <a:pt x="65" y="207"/>
                </a:lnTo>
                <a:lnTo>
                  <a:pt x="65" y="207"/>
                </a:lnTo>
                <a:close/>
                <a:moveTo>
                  <a:pt x="91" y="65"/>
                </a:moveTo>
                <a:lnTo>
                  <a:pt x="78" y="65"/>
                </a:lnTo>
                <a:lnTo>
                  <a:pt x="78" y="77"/>
                </a:lnTo>
                <a:lnTo>
                  <a:pt x="91" y="77"/>
                </a:lnTo>
                <a:lnTo>
                  <a:pt x="91" y="65"/>
                </a:lnTo>
                <a:lnTo>
                  <a:pt x="91" y="65"/>
                </a:lnTo>
                <a:close/>
                <a:moveTo>
                  <a:pt x="91" y="116"/>
                </a:moveTo>
                <a:lnTo>
                  <a:pt x="78" y="116"/>
                </a:lnTo>
                <a:lnTo>
                  <a:pt x="78" y="129"/>
                </a:lnTo>
                <a:lnTo>
                  <a:pt x="91" y="129"/>
                </a:lnTo>
                <a:lnTo>
                  <a:pt x="91" y="116"/>
                </a:lnTo>
                <a:lnTo>
                  <a:pt x="91" y="116"/>
                </a:lnTo>
                <a:close/>
                <a:moveTo>
                  <a:pt x="91" y="142"/>
                </a:moveTo>
                <a:lnTo>
                  <a:pt x="78" y="142"/>
                </a:lnTo>
                <a:lnTo>
                  <a:pt x="78" y="155"/>
                </a:lnTo>
                <a:lnTo>
                  <a:pt x="91" y="155"/>
                </a:lnTo>
                <a:lnTo>
                  <a:pt x="91" y="142"/>
                </a:lnTo>
                <a:lnTo>
                  <a:pt x="91" y="142"/>
                </a:lnTo>
                <a:close/>
                <a:moveTo>
                  <a:pt x="91" y="168"/>
                </a:moveTo>
                <a:lnTo>
                  <a:pt x="78" y="168"/>
                </a:lnTo>
                <a:lnTo>
                  <a:pt x="78" y="181"/>
                </a:lnTo>
                <a:lnTo>
                  <a:pt x="91" y="181"/>
                </a:lnTo>
                <a:lnTo>
                  <a:pt x="91" y="168"/>
                </a:lnTo>
                <a:lnTo>
                  <a:pt x="91" y="168"/>
                </a:lnTo>
                <a:close/>
                <a:moveTo>
                  <a:pt x="116" y="65"/>
                </a:moveTo>
                <a:lnTo>
                  <a:pt x="104" y="65"/>
                </a:lnTo>
                <a:lnTo>
                  <a:pt x="104" y="77"/>
                </a:lnTo>
                <a:lnTo>
                  <a:pt x="116" y="77"/>
                </a:lnTo>
                <a:lnTo>
                  <a:pt x="116" y="65"/>
                </a:lnTo>
                <a:lnTo>
                  <a:pt x="116" y="65"/>
                </a:lnTo>
                <a:close/>
                <a:moveTo>
                  <a:pt x="116" y="90"/>
                </a:moveTo>
                <a:lnTo>
                  <a:pt x="104" y="90"/>
                </a:lnTo>
                <a:lnTo>
                  <a:pt x="104" y="103"/>
                </a:lnTo>
                <a:lnTo>
                  <a:pt x="116" y="103"/>
                </a:lnTo>
                <a:lnTo>
                  <a:pt x="116" y="90"/>
                </a:lnTo>
                <a:lnTo>
                  <a:pt x="116" y="90"/>
                </a:lnTo>
                <a:close/>
                <a:moveTo>
                  <a:pt x="116" y="116"/>
                </a:moveTo>
                <a:lnTo>
                  <a:pt x="104" y="116"/>
                </a:lnTo>
                <a:lnTo>
                  <a:pt x="104" y="129"/>
                </a:lnTo>
                <a:lnTo>
                  <a:pt x="116" y="129"/>
                </a:lnTo>
                <a:lnTo>
                  <a:pt x="116" y="116"/>
                </a:lnTo>
                <a:lnTo>
                  <a:pt x="116" y="116"/>
                </a:lnTo>
                <a:close/>
                <a:moveTo>
                  <a:pt x="116" y="142"/>
                </a:moveTo>
                <a:lnTo>
                  <a:pt x="104" y="142"/>
                </a:lnTo>
                <a:lnTo>
                  <a:pt x="104" y="155"/>
                </a:lnTo>
                <a:lnTo>
                  <a:pt x="116" y="155"/>
                </a:lnTo>
                <a:lnTo>
                  <a:pt x="116" y="142"/>
                </a:lnTo>
                <a:lnTo>
                  <a:pt x="116" y="142"/>
                </a:lnTo>
                <a:close/>
                <a:moveTo>
                  <a:pt x="0" y="207"/>
                </a:moveTo>
                <a:lnTo>
                  <a:pt x="0" y="0"/>
                </a:lnTo>
                <a:lnTo>
                  <a:pt x="13" y="0"/>
                </a:lnTo>
                <a:lnTo>
                  <a:pt x="13" y="39"/>
                </a:lnTo>
                <a:lnTo>
                  <a:pt x="26" y="39"/>
                </a:lnTo>
                <a:lnTo>
                  <a:pt x="26" y="77"/>
                </a:lnTo>
                <a:lnTo>
                  <a:pt x="39" y="77"/>
                </a:lnTo>
                <a:lnTo>
                  <a:pt x="39" y="103"/>
                </a:lnTo>
                <a:lnTo>
                  <a:pt x="52" y="103"/>
                </a:lnTo>
                <a:lnTo>
                  <a:pt x="52" y="207"/>
                </a:lnTo>
                <a:lnTo>
                  <a:pt x="0" y="207"/>
                </a:lnTo>
                <a:lnTo>
                  <a:pt x="0" y="207"/>
                </a:lnTo>
                <a:close/>
                <a:moveTo>
                  <a:pt x="26" y="90"/>
                </a:moveTo>
                <a:lnTo>
                  <a:pt x="13" y="90"/>
                </a:lnTo>
                <a:lnTo>
                  <a:pt x="13" y="103"/>
                </a:lnTo>
                <a:lnTo>
                  <a:pt x="26" y="103"/>
                </a:lnTo>
                <a:lnTo>
                  <a:pt x="26" y="90"/>
                </a:lnTo>
                <a:lnTo>
                  <a:pt x="26" y="90"/>
                </a:lnTo>
                <a:close/>
                <a:moveTo>
                  <a:pt x="39" y="116"/>
                </a:moveTo>
                <a:lnTo>
                  <a:pt x="26" y="116"/>
                </a:lnTo>
                <a:lnTo>
                  <a:pt x="26" y="129"/>
                </a:lnTo>
                <a:lnTo>
                  <a:pt x="39" y="129"/>
                </a:lnTo>
                <a:lnTo>
                  <a:pt x="39" y="116"/>
                </a:lnTo>
                <a:lnTo>
                  <a:pt x="39" y="116"/>
                </a:lnTo>
                <a:close/>
                <a:moveTo>
                  <a:pt x="39" y="168"/>
                </a:moveTo>
                <a:lnTo>
                  <a:pt x="26" y="168"/>
                </a:lnTo>
                <a:lnTo>
                  <a:pt x="26" y="181"/>
                </a:lnTo>
                <a:lnTo>
                  <a:pt x="39" y="181"/>
                </a:lnTo>
                <a:lnTo>
                  <a:pt x="39" y="168"/>
                </a:lnTo>
                <a:lnTo>
                  <a:pt x="39" y="16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3" name="Google Shape;6393;p26"/>
          <p:cNvSpPr/>
          <p:nvPr/>
        </p:nvSpPr>
        <p:spPr>
          <a:xfrm>
            <a:off x="5794373" y="1481138"/>
            <a:ext cx="328613" cy="327025"/>
          </a:xfrm>
          <a:custGeom>
            <a:rect b="b" l="l" r="r" t="t"/>
            <a:pathLst>
              <a:path extrusionOk="0" h="416" w="416">
                <a:moveTo>
                  <a:pt x="208" y="0"/>
                </a:moveTo>
                <a:cubicBezTo>
                  <a:pt x="93" y="0"/>
                  <a:pt x="0" y="93"/>
                  <a:pt x="0" y="208"/>
                </a:cubicBezTo>
                <a:cubicBezTo>
                  <a:pt x="0" y="323"/>
                  <a:pt x="93" y="416"/>
                  <a:pt x="208" y="416"/>
                </a:cubicBezTo>
                <a:cubicBezTo>
                  <a:pt x="323" y="416"/>
                  <a:pt x="416" y="323"/>
                  <a:pt x="416" y="208"/>
                </a:cubicBezTo>
                <a:cubicBezTo>
                  <a:pt x="416" y="93"/>
                  <a:pt x="323" y="0"/>
                  <a:pt x="208" y="0"/>
                </a:cubicBezTo>
                <a:close/>
                <a:moveTo>
                  <a:pt x="338" y="234"/>
                </a:moveTo>
                <a:cubicBezTo>
                  <a:pt x="234" y="234"/>
                  <a:pt x="234" y="234"/>
                  <a:pt x="234" y="234"/>
                </a:cubicBezTo>
                <a:cubicBezTo>
                  <a:pt x="182" y="234"/>
                  <a:pt x="182" y="234"/>
                  <a:pt x="182" y="234"/>
                </a:cubicBezTo>
                <a:cubicBezTo>
                  <a:pt x="182" y="182"/>
                  <a:pt x="182" y="182"/>
                  <a:pt x="182" y="182"/>
                </a:cubicBezTo>
                <a:cubicBezTo>
                  <a:pt x="182" y="78"/>
                  <a:pt x="182" y="78"/>
                  <a:pt x="182" y="78"/>
                </a:cubicBezTo>
                <a:cubicBezTo>
                  <a:pt x="234" y="78"/>
                  <a:pt x="234" y="78"/>
                  <a:pt x="234" y="78"/>
                </a:cubicBezTo>
                <a:cubicBezTo>
                  <a:pt x="234" y="182"/>
                  <a:pt x="234" y="182"/>
                  <a:pt x="234" y="182"/>
                </a:cubicBezTo>
                <a:cubicBezTo>
                  <a:pt x="338" y="182"/>
                  <a:pt x="338" y="182"/>
                  <a:pt x="338" y="182"/>
                </a:cubicBezTo>
                <a:cubicBezTo>
                  <a:pt x="338" y="234"/>
                  <a:pt x="338" y="234"/>
                  <a:pt x="338" y="2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4" name="Google Shape;6394;p26"/>
          <p:cNvSpPr/>
          <p:nvPr/>
        </p:nvSpPr>
        <p:spPr>
          <a:xfrm>
            <a:off x="2976561" y="2027238"/>
            <a:ext cx="328613" cy="123825"/>
          </a:xfrm>
          <a:custGeom>
            <a:rect b="b" l="l" r="r" t="t"/>
            <a:pathLst>
              <a:path extrusionOk="0" h="156" w="416">
                <a:moveTo>
                  <a:pt x="0" y="78"/>
                </a:moveTo>
                <a:cubicBezTo>
                  <a:pt x="0" y="64"/>
                  <a:pt x="11" y="52"/>
                  <a:pt x="26" y="52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11" y="104"/>
                  <a:pt x="0" y="93"/>
                  <a:pt x="0" y="78"/>
                </a:cubicBezTo>
                <a:close/>
                <a:moveTo>
                  <a:pt x="208" y="156"/>
                </a:moveTo>
                <a:cubicBezTo>
                  <a:pt x="78" y="156"/>
                  <a:pt x="78" y="156"/>
                  <a:pt x="78" y="156"/>
                </a:cubicBezTo>
                <a:cubicBezTo>
                  <a:pt x="63" y="156"/>
                  <a:pt x="52" y="145"/>
                  <a:pt x="52" y="130"/>
                </a:cubicBezTo>
                <a:cubicBezTo>
                  <a:pt x="52" y="26"/>
                  <a:pt x="52" y="26"/>
                  <a:pt x="52" y="26"/>
                </a:cubicBezTo>
                <a:cubicBezTo>
                  <a:pt x="52" y="12"/>
                  <a:pt x="63" y="0"/>
                  <a:pt x="78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22" y="0"/>
                  <a:pt x="234" y="12"/>
                  <a:pt x="234" y="26"/>
                </a:cubicBezTo>
                <a:cubicBezTo>
                  <a:pt x="234" y="130"/>
                  <a:pt x="234" y="130"/>
                  <a:pt x="234" y="130"/>
                </a:cubicBezTo>
                <a:cubicBezTo>
                  <a:pt x="234" y="145"/>
                  <a:pt x="222" y="156"/>
                  <a:pt x="208" y="156"/>
                </a:cubicBezTo>
                <a:close/>
                <a:moveTo>
                  <a:pt x="104" y="26"/>
                </a:moveTo>
                <a:cubicBezTo>
                  <a:pt x="78" y="26"/>
                  <a:pt x="78" y="26"/>
                  <a:pt x="78" y="2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104" y="130"/>
                  <a:pt x="104" y="130"/>
                  <a:pt x="104" y="130"/>
                </a:cubicBezTo>
                <a:cubicBezTo>
                  <a:pt x="104" y="26"/>
                  <a:pt x="104" y="26"/>
                  <a:pt x="104" y="26"/>
                </a:cubicBezTo>
                <a:close/>
                <a:moveTo>
                  <a:pt x="156" y="26"/>
                </a:moveTo>
                <a:cubicBezTo>
                  <a:pt x="130" y="26"/>
                  <a:pt x="130" y="26"/>
                  <a:pt x="130" y="26"/>
                </a:cubicBezTo>
                <a:cubicBezTo>
                  <a:pt x="130" y="130"/>
                  <a:pt x="130" y="130"/>
                  <a:pt x="130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26"/>
                  <a:pt x="156" y="26"/>
                  <a:pt x="156" y="26"/>
                </a:cubicBezTo>
                <a:close/>
                <a:moveTo>
                  <a:pt x="208" y="26"/>
                </a:moveTo>
                <a:cubicBezTo>
                  <a:pt x="182" y="26"/>
                  <a:pt x="182" y="26"/>
                  <a:pt x="182" y="26"/>
                </a:cubicBezTo>
                <a:cubicBezTo>
                  <a:pt x="182" y="130"/>
                  <a:pt x="182" y="130"/>
                  <a:pt x="182" y="130"/>
                </a:cubicBezTo>
                <a:cubicBezTo>
                  <a:pt x="208" y="130"/>
                  <a:pt x="208" y="130"/>
                  <a:pt x="208" y="130"/>
                </a:cubicBezTo>
                <a:cubicBezTo>
                  <a:pt x="208" y="26"/>
                  <a:pt x="208" y="26"/>
                  <a:pt x="208" y="26"/>
                </a:cubicBezTo>
                <a:close/>
                <a:moveTo>
                  <a:pt x="390" y="104"/>
                </a:moveTo>
                <a:cubicBezTo>
                  <a:pt x="260" y="104"/>
                  <a:pt x="260" y="104"/>
                  <a:pt x="260" y="104"/>
                </a:cubicBezTo>
                <a:cubicBezTo>
                  <a:pt x="260" y="52"/>
                  <a:pt x="260" y="52"/>
                  <a:pt x="260" y="52"/>
                </a:cubicBezTo>
                <a:cubicBezTo>
                  <a:pt x="390" y="52"/>
                  <a:pt x="390" y="52"/>
                  <a:pt x="390" y="52"/>
                </a:cubicBezTo>
                <a:cubicBezTo>
                  <a:pt x="404" y="52"/>
                  <a:pt x="416" y="64"/>
                  <a:pt x="416" y="78"/>
                </a:cubicBezTo>
                <a:cubicBezTo>
                  <a:pt x="416" y="93"/>
                  <a:pt x="404" y="104"/>
                  <a:pt x="390" y="10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5" name="Google Shape;6395;p26"/>
          <p:cNvSpPr/>
          <p:nvPr/>
        </p:nvSpPr>
        <p:spPr>
          <a:xfrm>
            <a:off x="5826123" y="3887788"/>
            <a:ext cx="265113" cy="246063"/>
          </a:xfrm>
          <a:custGeom>
            <a:rect b="b" l="l" r="r" t="t"/>
            <a:pathLst>
              <a:path extrusionOk="0" h="312" w="338">
                <a:moveTo>
                  <a:pt x="52" y="189"/>
                </a:moveTo>
                <a:cubicBezTo>
                  <a:pt x="52" y="208"/>
                  <a:pt x="52" y="208"/>
                  <a:pt x="52" y="208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104"/>
                  <a:pt x="0" y="104"/>
                  <a:pt x="0" y="104"/>
                </a:cubicBezTo>
                <a:cubicBezTo>
                  <a:pt x="52" y="104"/>
                  <a:pt x="52" y="104"/>
                  <a:pt x="52" y="10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130" y="26"/>
                  <a:pt x="130" y="26"/>
                  <a:pt x="130" y="26"/>
                </a:cubicBezTo>
                <a:cubicBezTo>
                  <a:pt x="130" y="286"/>
                  <a:pt x="130" y="286"/>
                  <a:pt x="130" y="286"/>
                </a:cubicBezTo>
                <a:cubicBezTo>
                  <a:pt x="52" y="189"/>
                  <a:pt x="52" y="189"/>
                  <a:pt x="52" y="189"/>
                </a:cubicBezTo>
                <a:close/>
                <a:moveTo>
                  <a:pt x="156" y="182"/>
                </a:moveTo>
                <a:cubicBezTo>
                  <a:pt x="156" y="130"/>
                  <a:pt x="156" y="130"/>
                  <a:pt x="156" y="130"/>
                </a:cubicBezTo>
                <a:cubicBezTo>
                  <a:pt x="170" y="130"/>
                  <a:pt x="182" y="142"/>
                  <a:pt x="182" y="156"/>
                </a:cubicBezTo>
                <a:cubicBezTo>
                  <a:pt x="182" y="171"/>
                  <a:pt x="170" y="182"/>
                  <a:pt x="156" y="182"/>
                </a:cubicBezTo>
                <a:close/>
                <a:moveTo>
                  <a:pt x="266" y="312"/>
                </a:moveTo>
                <a:cubicBezTo>
                  <a:pt x="248" y="292"/>
                  <a:pt x="248" y="292"/>
                  <a:pt x="248" y="292"/>
                </a:cubicBezTo>
                <a:cubicBezTo>
                  <a:pt x="287" y="262"/>
                  <a:pt x="312" y="212"/>
                  <a:pt x="312" y="156"/>
                </a:cubicBezTo>
                <a:cubicBezTo>
                  <a:pt x="312" y="101"/>
                  <a:pt x="287" y="51"/>
                  <a:pt x="248" y="21"/>
                </a:cubicBezTo>
                <a:cubicBezTo>
                  <a:pt x="266" y="0"/>
                  <a:pt x="266" y="0"/>
                  <a:pt x="266" y="0"/>
                </a:cubicBezTo>
                <a:cubicBezTo>
                  <a:pt x="310" y="36"/>
                  <a:pt x="338" y="93"/>
                  <a:pt x="338" y="156"/>
                </a:cubicBezTo>
                <a:cubicBezTo>
                  <a:pt x="338" y="220"/>
                  <a:pt x="310" y="277"/>
                  <a:pt x="266" y="312"/>
                </a:cubicBezTo>
                <a:close/>
                <a:moveTo>
                  <a:pt x="210" y="252"/>
                </a:moveTo>
                <a:cubicBezTo>
                  <a:pt x="191" y="231"/>
                  <a:pt x="191" y="231"/>
                  <a:pt x="191" y="231"/>
                </a:cubicBezTo>
                <a:cubicBezTo>
                  <a:pt x="216" y="217"/>
                  <a:pt x="234" y="189"/>
                  <a:pt x="234" y="156"/>
                </a:cubicBezTo>
                <a:cubicBezTo>
                  <a:pt x="234" y="124"/>
                  <a:pt x="216" y="96"/>
                  <a:pt x="191" y="82"/>
                </a:cubicBezTo>
                <a:cubicBezTo>
                  <a:pt x="210" y="61"/>
                  <a:pt x="210" y="61"/>
                  <a:pt x="210" y="61"/>
                </a:cubicBezTo>
                <a:cubicBezTo>
                  <a:pt x="240" y="81"/>
                  <a:pt x="260" y="116"/>
                  <a:pt x="260" y="156"/>
                </a:cubicBezTo>
                <a:cubicBezTo>
                  <a:pt x="260" y="197"/>
                  <a:pt x="240" y="232"/>
                  <a:pt x="210" y="2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6" name="Google Shape;6396;p26"/>
          <p:cNvSpPr/>
          <p:nvPr/>
        </p:nvSpPr>
        <p:spPr>
          <a:xfrm>
            <a:off x="2070098" y="4325938"/>
            <a:ext cx="246063" cy="287338"/>
          </a:xfrm>
          <a:custGeom>
            <a:rect b="b" l="l" r="r" t="t"/>
            <a:pathLst>
              <a:path extrusionOk="0" h="364" w="312">
                <a:moveTo>
                  <a:pt x="286" y="0"/>
                </a:moveTo>
                <a:cubicBezTo>
                  <a:pt x="286" y="6"/>
                  <a:pt x="286" y="6"/>
                  <a:pt x="286" y="6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104"/>
                  <a:pt x="78" y="104"/>
                  <a:pt x="78" y="104"/>
                </a:cubicBezTo>
                <a:cubicBezTo>
                  <a:pt x="78" y="291"/>
                  <a:pt x="78" y="291"/>
                  <a:pt x="78" y="291"/>
                </a:cubicBezTo>
                <a:cubicBezTo>
                  <a:pt x="70" y="288"/>
                  <a:pt x="61" y="286"/>
                  <a:pt x="52" y="286"/>
                </a:cubicBezTo>
                <a:cubicBezTo>
                  <a:pt x="23" y="286"/>
                  <a:pt x="0" y="303"/>
                  <a:pt x="0" y="325"/>
                </a:cubicBezTo>
                <a:cubicBezTo>
                  <a:pt x="0" y="346"/>
                  <a:pt x="23" y="364"/>
                  <a:pt x="52" y="364"/>
                </a:cubicBezTo>
                <a:cubicBezTo>
                  <a:pt x="81" y="364"/>
                  <a:pt x="104" y="346"/>
                  <a:pt x="104" y="325"/>
                </a:cubicBezTo>
                <a:cubicBezTo>
                  <a:pt x="104" y="320"/>
                  <a:pt x="103" y="316"/>
                  <a:pt x="101" y="312"/>
                </a:cubicBezTo>
                <a:cubicBezTo>
                  <a:pt x="104" y="312"/>
                  <a:pt x="104" y="312"/>
                  <a:pt x="104" y="312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286" y="58"/>
                  <a:pt x="286" y="58"/>
                  <a:pt x="286" y="58"/>
                </a:cubicBezTo>
                <a:cubicBezTo>
                  <a:pt x="286" y="239"/>
                  <a:pt x="286" y="239"/>
                  <a:pt x="286" y="239"/>
                </a:cubicBezTo>
                <a:cubicBezTo>
                  <a:pt x="278" y="236"/>
                  <a:pt x="269" y="234"/>
                  <a:pt x="260" y="234"/>
                </a:cubicBezTo>
                <a:cubicBezTo>
                  <a:pt x="231" y="234"/>
                  <a:pt x="208" y="251"/>
                  <a:pt x="208" y="273"/>
                </a:cubicBezTo>
                <a:cubicBezTo>
                  <a:pt x="208" y="294"/>
                  <a:pt x="231" y="312"/>
                  <a:pt x="260" y="312"/>
                </a:cubicBezTo>
                <a:cubicBezTo>
                  <a:pt x="289" y="312"/>
                  <a:pt x="312" y="294"/>
                  <a:pt x="312" y="273"/>
                </a:cubicBezTo>
                <a:cubicBezTo>
                  <a:pt x="312" y="268"/>
                  <a:pt x="311" y="264"/>
                  <a:pt x="309" y="260"/>
                </a:cubicBezTo>
                <a:cubicBezTo>
                  <a:pt x="312" y="260"/>
                  <a:pt x="312" y="260"/>
                  <a:pt x="312" y="260"/>
                </a:cubicBezTo>
                <a:cubicBezTo>
                  <a:pt x="312" y="52"/>
                  <a:pt x="312" y="52"/>
                  <a:pt x="312" y="52"/>
                </a:cubicBezTo>
                <a:cubicBezTo>
                  <a:pt x="312" y="0"/>
                  <a:pt x="312" y="0"/>
                  <a:pt x="312" y="0"/>
                </a:cubicBezTo>
                <a:cubicBezTo>
                  <a:pt x="286" y="0"/>
                  <a:pt x="286" y="0"/>
                  <a:pt x="286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7" name="Google Shape;6397;p26"/>
          <p:cNvSpPr/>
          <p:nvPr/>
        </p:nvSpPr>
        <p:spPr>
          <a:xfrm>
            <a:off x="3006723" y="1027113"/>
            <a:ext cx="266700" cy="328613"/>
          </a:xfrm>
          <a:custGeom>
            <a:rect b="b" l="l" r="r" t="t"/>
            <a:pathLst>
              <a:path extrusionOk="0" h="416" w="338">
                <a:moveTo>
                  <a:pt x="0" y="78"/>
                </a:moveTo>
                <a:cubicBezTo>
                  <a:pt x="0" y="26"/>
                  <a:pt x="0" y="26"/>
                  <a:pt x="0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11"/>
                  <a:pt x="115" y="0"/>
                  <a:pt x="130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22" y="0"/>
                  <a:pt x="234" y="11"/>
                  <a:pt x="234" y="26"/>
                </a:cubicBezTo>
                <a:cubicBezTo>
                  <a:pt x="338" y="26"/>
                  <a:pt x="338" y="26"/>
                  <a:pt x="338" y="26"/>
                </a:cubicBezTo>
                <a:cubicBezTo>
                  <a:pt x="338" y="78"/>
                  <a:pt x="338" y="78"/>
                  <a:pt x="338" y="78"/>
                </a:cubicBezTo>
                <a:cubicBezTo>
                  <a:pt x="0" y="78"/>
                  <a:pt x="0" y="78"/>
                  <a:pt x="0" y="78"/>
                </a:cubicBezTo>
                <a:close/>
                <a:moveTo>
                  <a:pt x="260" y="416"/>
                </a:moveTo>
                <a:cubicBezTo>
                  <a:pt x="78" y="416"/>
                  <a:pt x="78" y="416"/>
                  <a:pt x="78" y="416"/>
                </a:cubicBezTo>
                <a:cubicBezTo>
                  <a:pt x="49" y="416"/>
                  <a:pt x="26" y="392"/>
                  <a:pt x="26" y="364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312" y="104"/>
                  <a:pt x="312" y="104"/>
                  <a:pt x="312" y="104"/>
                </a:cubicBezTo>
                <a:cubicBezTo>
                  <a:pt x="312" y="364"/>
                  <a:pt x="312" y="364"/>
                  <a:pt x="312" y="364"/>
                </a:cubicBezTo>
                <a:cubicBezTo>
                  <a:pt x="312" y="392"/>
                  <a:pt x="288" y="416"/>
                  <a:pt x="260" y="416"/>
                </a:cubicBezTo>
                <a:close/>
                <a:moveTo>
                  <a:pt x="130" y="156"/>
                </a:moveTo>
                <a:cubicBezTo>
                  <a:pt x="104" y="156"/>
                  <a:pt x="104" y="156"/>
                  <a:pt x="104" y="156"/>
                </a:cubicBezTo>
                <a:cubicBezTo>
                  <a:pt x="104" y="364"/>
                  <a:pt x="104" y="364"/>
                  <a:pt x="104" y="364"/>
                </a:cubicBezTo>
                <a:cubicBezTo>
                  <a:pt x="130" y="364"/>
                  <a:pt x="130" y="364"/>
                  <a:pt x="130" y="364"/>
                </a:cubicBezTo>
                <a:cubicBezTo>
                  <a:pt x="130" y="156"/>
                  <a:pt x="130" y="156"/>
                  <a:pt x="130" y="156"/>
                </a:cubicBezTo>
                <a:close/>
                <a:moveTo>
                  <a:pt x="234" y="156"/>
                </a:moveTo>
                <a:cubicBezTo>
                  <a:pt x="208" y="156"/>
                  <a:pt x="208" y="156"/>
                  <a:pt x="208" y="156"/>
                </a:cubicBezTo>
                <a:cubicBezTo>
                  <a:pt x="208" y="364"/>
                  <a:pt x="208" y="364"/>
                  <a:pt x="208" y="364"/>
                </a:cubicBezTo>
                <a:cubicBezTo>
                  <a:pt x="234" y="364"/>
                  <a:pt x="234" y="364"/>
                  <a:pt x="234" y="364"/>
                </a:cubicBezTo>
                <a:cubicBezTo>
                  <a:pt x="234" y="156"/>
                  <a:pt x="234" y="156"/>
                  <a:pt x="234" y="15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8" name="Google Shape;6398;p26"/>
          <p:cNvSpPr/>
          <p:nvPr/>
        </p:nvSpPr>
        <p:spPr>
          <a:xfrm>
            <a:off x="3454398" y="1490663"/>
            <a:ext cx="311150" cy="311150"/>
          </a:xfrm>
          <a:custGeom>
            <a:rect b="b" l="l" r="r" t="t"/>
            <a:pathLst>
              <a:path extrusionOk="0" h="394" w="395">
                <a:moveTo>
                  <a:pt x="358" y="0"/>
                </a:moveTo>
                <a:cubicBezTo>
                  <a:pt x="239" y="0"/>
                  <a:pt x="239" y="0"/>
                  <a:pt x="239" y="0"/>
                </a:cubicBezTo>
                <a:cubicBezTo>
                  <a:pt x="10" y="227"/>
                  <a:pt x="10" y="227"/>
                  <a:pt x="10" y="227"/>
                </a:cubicBezTo>
                <a:cubicBezTo>
                  <a:pt x="0" y="237"/>
                  <a:pt x="1" y="257"/>
                  <a:pt x="13" y="269"/>
                </a:cubicBezTo>
                <a:cubicBezTo>
                  <a:pt x="122" y="380"/>
                  <a:pt x="122" y="380"/>
                  <a:pt x="122" y="380"/>
                </a:cubicBezTo>
                <a:cubicBezTo>
                  <a:pt x="133" y="392"/>
                  <a:pt x="157" y="394"/>
                  <a:pt x="167" y="384"/>
                </a:cubicBezTo>
                <a:cubicBezTo>
                  <a:pt x="395" y="156"/>
                  <a:pt x="395" y="156"/>
                  <a:pt x="395" y="156"/>
                </a:cubicBezTo>
                <a:cubicBezTo>
                  <a:pt x="395" y="37"/>
                  <a:pt x="395" y="37"/>
                  <a:pt x="395" y="37"/>
                </a:cubicBezTo>
                <a:cubicBezTo>
                  <a:pt x="395" y="24"/>
                  <a:pt x="371" y="0"/>
                  <a:pt x="358" y="0"/>
                </a:cubicBezTo>
                <a:close/>
                <a:moveTo>
                  <a:pt x="343" y="105"/>
                </a:moveTo>
                <a:cubicBezTo>
                  <a:pt x="343" y="119"/>
                  <a:pt x="333" y="130"/>
                  <a:pt x="319" y="130"/>
                </a:cubicBezTo>
                <a:cubicBezTo>
                  <a:pt x="290" y="130"/>
                  <a:pt x="290" y="130"/>
                  <a:pt x="290" y="130"/>
                </a:cubicBezTo>
                <a:cubicBezTo>
                  <a:pt x="276" y="130"/>
                  <a:pt x="265" y="119"/>
                  <a:pt x="265" y="105"/>
                </a:cubicBezTo>
                <a:cubicBezTo>
                  <a:pt x="265" y="76"/>
                  <a:pt x="265" y="76"/>
                  <a:pt x="265" y="76"/>
                </a:cubicBezTo>
                <a:cubicBezTo>
                  <a:pt x="265" y="63"/>
                  <a:pt x="276" y="52"/>
                  <a:pt x="290" y="52"/>
                </a:cubicBezTo>
                <a:cubicBezTo>
                  <a:pt x="319" y="52"/>
                  <a:pt x="319" y="52"/>
                  <a:pt x="319" y="52"/>
                </a:cubicBezTo>
                <a:cubicBezTo>
                  <a:pt x="333" y="52"/>
                  <a:pt x="343" y="63"/>
                  <a:pt x="343" y="76"/>
                </a:cubicBezTo>
                <a:cubicBezTo>
                  <a:pt x="343" y="105"/>
                  <a:pt x="343" y="105"/>
                  <a:pt x="343" y="10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9" name="Google Shape;6399;p26"/>
          <p:cNvSpPr/>
          <p:nvPr/>
        </p:nvSpPr>
        <p:spPr>
          <a:xfrm>
            <a:off x="2028823" y="563563"/>
            <a:ext cx="328613" cy="331788"/>
          </a:xfrm>
          <a:custGeom>
            <a:rect b="b" l="l" r="r" t="t"/>
            <a:pathLst>
              <a:path extrusionOk="0" h="420" w="416">
                <a:moveTo>
                  <a:pt x="208" y="0"/>
                </a:moveTo>
                <a:cubicBezTo>
                  <a:pt x="93" y="0"/>
                  <a:pt x="0" y="69"/>
                  <a:pt x="0" y="156"/>
                </a:cubicBezTo>
                <a:cubicBezTo>
                  <a:pt x="0" y="212"/>
                  <a:pt x="41" y="262"/>
                  <a:pt x="101" y="289"/>
                </a:cubicBezTo>
                <a:cubicBezTo>
                  <a:pt x="104" y="322"/>
                  <a:pt x="99" y="358"/>
                  <a:pt x="78" y="390"/>
                </a:cubicBezTo>
                <a:cubicBezTo>
                  <a:pt x="75" y="394"/>
                  <a:pt x="55" y="411"/>
                  <a:pt x="52" y="415"/>
                </a:cubicBezTo>
                <a:cubicBezTo>
                  <a:pt x="86" y="420"/>
                  <a:pt x="136" y="390"/>
                  <a:pt x="156" y="359"/>
                </a:cubicBezTo>
                <a:cubicBezTo>
                  <a:pt x="169" y="341"/>
                  <a:pt x="179" y="325"/>
                  <a:pt x="185" y="311"/>
                </a:cubicBezTo>
                <a:cubicBezTo>
                  <a:pt x="193" y="311"/>
                  <a:pt x="200" y="312"/>
                  <a:pt x="208" y="312"/>
                </a:cubicBezTo>
                <a:cubicBezTo>
                  <a:pt x="323" y="312"/>
                  <a:pt x="416" y="242"/>
                  <a:pt x="416" y="156"/>
                </a:cubicBezTo>
                <a:cubicBezTo>
                  <a:pt x="416" y="69"/>
                  <a:pt x="323" y="0"/>
                  <a:pt x="20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0" name="Google Shape;6400;p26"/>
          <p:cNvSpPr/>
          <p:nvPr/>
        </p:nvSpPr>
        <p:spPr>
          <a:xfrm>
            <a:off x="2070098" y="111125"/>
            <a:ext cx="246063" cy="328613"/>
          </a:xfrm>
          <a:custGeom>
            <a:rect b="b" l="l" r="r" t="t"/>
            <a:pathLst>
              <a:path extrusionOk="0" h="416" w="312">
                <a:moveTo>
                  <a:pt x="156" y="0"/>
                </a:moveTo>
                <a:cubicBezTo>
                  <a:pt x="70" y="0"/>
                  <a:pt x="0" y="70"/>
                  <a:pt x="0" y="156"/>
                </a:cubicBezTo>
                <a:cubicBezTo>
                  <a:pt x="0" y="242"/>
                  <a:pt x="156" y="416"/>
                  <a:pt x="156" y="416"/>
                </a:cubicBezTo>
                <a:cubicBezTo>
                  <a:pt x="156" y="416"/>
                  <a:pt x="312" y="242"/>
                  <a:pt x="312" y="156"/>
                </a:cubicBezTo>
                <a:cubicBezTo>
                  <a:pt x="312" y="70"/>
                  <a:pt x="242" y="0"/>
                  <a:pt x="156" y="0"/>
                </a:cubicBezTo>
                <a:close/>
                <a:moveTo>
                  <a:pt x="156" y="234"/>
                </a:moveTo>
                <a:cubicBezTo>
                  <a:pt x="113" y="234"/>
                  <a:pt x="78" y="199"/>
                  <a:pt x="78" y="156"/>
                </a:cubicBezTo>
                <a:cubicBezTo>
                  <a:pt x="78" y="113"/>
                  <a:pt x="113" y="78"/>
                  <a:pt x="156" y="78"/>
                </a:cubicBezTo>
                <a:cubicBezTo>
                  <a:pt x="199" y="78"/>
                  <a:pt x="234" y="113"/>
                  <a:pt x="234" y="156"/>
                </a:cubicBezTo>
                <a:cubicBezTo>
                  <a:pt x="234" y="199"/>
                  <a:pt x="199" y="234"/>
                  <a:pt x="156" y="2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1" name="Google Shape;6401;p26"/>
          <p:cNvSpPr/>
          <p:nvPr/>
        </p:nvSpPr>
        <p:spPr>
          <a:xfrm>
            <a:off x="3925886" y="4365625"/>
            <a:ext cx="293688" cy="207963"/>
          </a:xfrm>
          <a:custGeom>
            <a:rect b="b" l="l" r="r" t="t"/>
            <a:pathLst>
              <a:path extrusionOk="0" h="264" w="371">
                <a:moveTo>
                  <a:pt x="261" y="189"/>
                </a:moveTo>
                <a:cubicBezTo>
                  <a:pt x="242" y="169"/>
                  <a:pt x="215" y="156"/>
                  <a:pt x="186" y="156"/>
                </a:cubicBezTo>
                <a:cubicBezTo>
                  <a:pt x="156" y="156"/>
                  <a:pt x="129" y="169"/>
                  <a:pt x="110" y="189"/>
                </a:cubicBezTo>
                <a:cubicBezTo>
                  <a:pt x="73" y="152"/>
                  <a:pt x="73" y="152"/>
                  <a:pt x="73" y="152"/>
                </a:cubicBezTo>
                <a:cubicBezTo>
                  <a:pt x="102" y="122"/>
                  <a:pt x="142" y="104"/>
                  <a:pt x="186" y="104"/>
                </a:cubicBezTo>
                <a:cubicBezTo>
                  <a:pt x="230" y="104"/>
                  <a:pt x="269" y="122"/>
                  <a:pt x="298" y="152"/>
                </a:cubicBezTo>
                <a:cubicBezTo>
                  <a:pt x="261" y="189"/>
                  <a:pt x="261" y="189"/>
                  <a:pt x="261" y="189"/>
                </a:cubicBezTo>
                <a:close/>
                <a:moveTo>
                  <a:pt x="334" y="115"/>
                </a:moveTo>
                <a:cubicBezTo>
                  <a:pt x="296" y="76"/>
                  <a:pt x="244" y="52"/>
                  <a:pt x="186" y="52"/>
                </a:cubicBezTo>
                <a:cubicBezTo>
                  <a:pt x="127" y="52"/>
                  <a:pt x="75" y="76"/>
                  <a:pt x="37" y="115"/>
                </a:cubicBezTo>
                <a:cubicBezTo>
                  <a:pt x="0" y="78"/>
                  <a:pt x="0" y="78"/>
                  <a:pt x="0" y="78"/>
                </a:cubicBezTo>
                <a:cubicBezTo>
                  <a:pt x="47" y="30"/>
                  <a:pt x="113" y="0"/>
                  <a:pt x="186" y="0"/>
                </a:cubicBezTo>
                <a:cubicBezTo>
                  <a:pt x="258" y="0"/>
                  <a:pt x="324" y="30"/>
                  <a:pt x="371" y="78"/>
                </a:cubicBezTo>
                <a:cubicBezTo>
                  <a:pt x="334" y="115"/>
                  <a:pt x="334" y="115"/>
                  <a:pt x="334" y="115"/>
                </a:cubicBezTo>
                <a:close/>
                <a:moveTo>
                  <a:pt x="186" y="264"/>
                </a:moveTo>
                <a:cubicBezTo>
                  <a:pt x="147" y="225"/>
                  <a:pt x="147" y="225"/>
                  <a:pt x="147" y="225"/>
                </a:cubicBezTo>
                <a:cubicBezTo>
                  <a:pt x="157" y="215"/>
                  <a:pt x="170" y="208"/>
                  <a:pt x="186" y="208"/>
                </a:cubicBezTo>
                <a:cubicBezTo>
                  <a:pt x="201" y="208"/>
                  <a:pt x="214" y="215"/>
                  <a:pt x="224" y="225"/>
                </a:cubicBezTo>
                <a:cubicBezTo>
                  <a:pt x="186" y="264"/>
                  <a:pt x="186" y="264"/>
                  <a:pt x="186" y="26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2" name="Google Shape;6402;p26"/>
          <p:cNvSpPr/>
          <p:nvPr/>
        </p:nvSpPr>
        <p:spPr>
          <a:xfrm>
            <a:off x="690561" y="4305300"/>
            <a:ext cx="204788" cy="327025"/>
          </a:xfrm>
          <a:custGeom>
            <a:rect b="b" l="l" r="r" t="t"/>
            <a:pathLst>
              <a:path extrusionOk="0" h="416" w="259">
                <a:moveTo>
                  <a:pt x="207" y="104"/>
                </a:moveTo>
                <a:cubicBezTo>
                  <a:pt x="207" y="13"/>
                  <a:pt x="207" y="13"/>
                  <a:pt x="207" y="13"/>
                </a:cubicBezTo>
                <a:cubicBezTo>
                  <a:pt x="207" y="6"/>
                  <a:pt x="202" y="0"/>
                  <a:pt x="194" y="0"/>
                </a:cubicBezTo>
                <a:cubicBezTo>
                  <a:pt x="187" y="0"/>
                  <a:pt x="181" y="6"/>
                  <a:pt x="181" y="13"/>
                </a:cubicBezTo>
                <a:cubicBezTo>
                  <a:pt x="181" y="104"/>
                  <a:pt x="181" y="104"/>
                  <a:pt x="181" y="104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77" y="13"/>
                  <a:pt x="77" y="13"/>
                  <a:pt x="77" y="13"/>
                </a:cubicBezTo>
                <a:cubicBezTo>
                  <a:pt x="77" y="6"/>
                  <a:pt x="72" y="0"/>
                  <a:pt x="64" y="0"/>
                </a:cubicBezTo>
                <a:cubicBezTo>
                  <a:pt x="57" y="0"/>
                  <a:pt x="51" y="6"/>
                  <a:pt x="51" y="13"/>
                </a:cubicBezTo>
                <a:cubicBezTo>
                  <a:pt x="51" y="104"/>
                  <a:pt x="51" y="104"/>
                  <a:pt x="51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82"/>
                  <a:pt x="0" y="182"/>
                  <a:pt x="0" y="182"/>
                </a:cubicBezTo>
                <a:cubicBezTo>
                  <a:pt x="0" y="245"/>
                  <a:pt x="44" y="277"/>
                  <a:pt x="103" y="289"/>
                </a:cubicBezTo>
                <a:cubicBezTo>
                  <a:pt x="103" y="390"/>
                  <a:pt x="103" y="390"/>
                  <a:pt x="103" y="390"/>
                </a:cubicBezTo>
                <a:cubicBezTo>
                  <a:pt x="103" y="404"/>
                  <a:pt x="115" y="416"/>
                  <a:pt x="129" y="416"/>
                </a:cubicBezTo>
                <a:cubicBezTo>
                  <a:pt x="144" y="416"/>
                  <a:pt x="155" y="404"/>
                  <a:pt x="155" y="390"/>
                </a:cubicBezTo>
                <a:cubicBezTo>
                  <a:pt x="155" y="289"/>
                  <a:pt x="155" y="289"/>
                  <a:pt x="155" y="289"/>
                </a:cubicBezTo>
                <a:cubicBezTo>
                  <a:pt x="215" y="277"/>
                  <a:pt x="259" y="245"/>
                  <a:pt x="259" y="182"/>
                </a:cubicBezTo>
                <a:cubicBezTo>
                  <a:pt x="259" y="104"/>
                  <a:pt x="259" y="104"/>
                  <a:pt x="259" y="104"/>
                </a:cubicBezTo>
                <a:cubicBezTo>
                  <a:pt x="207" y="104"/>
                  <a:pt x="207" y="104"/>
                  <a:pt x="207" y="10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3" name="Google Shape;6403;p26"/>
          <p:cNvSpPr/>
          <p:nvPr/>
        </p:nvSpPr>
        <p:spPr>
          <a:xfrm>
            <a:off x="2976561" y="3408363"/>
            <a:ext cx="328613" cy="204788"/>
          </a:xfrm>
          <a:custGeom>
            <a:rect b="b" l="l" r="r" t="t"/>
            <a:pathLst>
              <a:path extrusionOk="0" h="260" w="416">
                <a:moveTo>
                  <a:pt x="390" y="208"/>
                </a:moveTo>
                <a:cubicBezTo>
                  <a:pt x="390" y="26"/>
                  <a:pt x="390" y="26"/>
                  <a:pt x="390" y="26"/>
                </a:cubicBezTo>
                <a:cubicBezTo>
                  <a:pt x="390" y="12"/>
                  <a:pt x="378" y="0"/>
                  <a:pt x="36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37" y="0"/>
                  <a:pt x="26" y="12"/>
                  <a:pt x="26" y="26"/>
                </a:cubicBezTo>
                <a:cubicBezTo>
                  <a:pt x="26" y="208"/>
                  <a:pt x="26" y="208"/>
                  <a:pt x="26" y="208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34"/>
                  <a:pt x="0" y="234"/>
                  <a:pt x="0" y="234"/>
                </a:cubicBezTo>
                <a:cubicBezTo>
                  <a:pt x="0" y="249"/>
                  <a:pt x="11" y="260"/>
                  <a:pt x="26" y="260"/>
                </a:cubicBezTo>
                <a:cubicBezTo>
                  <a:pt x="390" y="260"/>
                  <a:pt x="390" y="260"/>
                  <a:pt x="390" y="260"/>
                </a:cubicBezTo>
                <a:cubicBezTo>
                  <a:pt x="404" y="260"/>
                  <a:pt x="416" y="249"/>
                  <a:pt x="416" y="234"/>
                </a:cubicBezTo>
                <a:cubicBezTo>
                  <a:pt x="416" y="208"/>
                  <a:pt x="416" y="208"/>
                  <a:pt x="416" y="208"/>
                </a:cubicBezTo>
                <a:cubicBezTo>
                  <a:pt x="390" y="208"/>
                  <a:pt x="390" y="208"/>
                  <a:pt x="390" y="208"/>
                </a:cubicBezTo>
                <a:close/>
                <a:moveTo>
                  <a:pt x="234" y="208"/>
                </a:moveTo>
                <a:cubicBezTo>
                  <a:pt x="234" y="234"/>
                  <a:pt x="234" y="234"/>
                  <a:pt x="234" y="234"/>
                </a:cubicBezTo>
                <a:cubicBezTo>
                  <a:pt x="182" y="234"/>
                  <a:pt x="182" y="234"/>
                  <a:pt x="182" y="234"/>
                </a:cubicBezTo>
                <a:cubicBezTo>
                  <a:pt x="182" y="208"/>
                  <a:pt x="182" y="208"/>
                  <a:pt x="182" y="208"/>
                </a:cubicBezTo>
                <a:cubicBezTo>
                  <a:pt x="52" y="208"/>
                  <a:pt x="52" y="208"/>
                  <a:pt x="52" y="208"/>
                </a:cubicBezTo>
                <a:cubicBezTo>
                  <a:pt x="52" y="26"/>
                  <a:pt x="52" y="26"/>
                  <a:pt x="52" y="26"/>
                </a:cubicBezTo>
                <a:cubicBezTo>
                  <a:pt x="364" y="26"/>
                  <a:pt x="364" y="26"/>
                  <a:pt x="364" y="26"/>
                </a:cubicBezTo>
                <a:cubicBezTo>
                  <a:pt x="364" y="208"/>
                  <a:pt x="364" y="208"/>
                  <a:pt x="364" y="208"/>
                </a:cubicBezTo>
                <a:cubicBezTo>
                  <a:pt x="234" y="208"/>
                  <a:pt x="234" y="208"/>
                  <a:pt x="234" y="2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4" name="Google Shape;6404;p26"/>
          <p:cNvSpPr/>
          <p:nvPr/>
        </p:nvSpPr>
        <p:spPr>
          <a:xfrm>
            <a:off x="2973386" y="3841750"/>
            <a:ext cx="336550" cy="334963"/>
          </a:xfrm>
          <a:custGeom>
            <a:rect b="b" l="l" r="r" t="t"/>
            <a:pathLst>
              <a:path extrusionOk="0" h="425" w="426">
                <a:moveTo>
                  <a:pt x="338" y="425"/>
                </a:moveTo>
                <a:cubicBezTo>
                  <a:pt x="78" y="425"/>
                  <a:pt x="78" y="425"/>
                  <a:pt x="78" y="425"/>
                </a:cubicBezTo>
                <a:cubicBezTo>
                  <a:pt x="35" y="425"/>
                  <a:pt x="0" y="390"/>
                  <a:pt x="0" y="34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44"/>
                  <a:pt x="35" y="9"/>
                  <a:pt x="78" y="9"/>
                </a:cubicBezTo>
                <a:cubicBezTo>
                  <a:pt x="260" y="9"/>
                  <a:pt x="260" y="9"/>
                  <a:pt x="260" y="9"/>
                </a:cubicBezTo>
                <a:cubicBezTo>
                  <a:pt x="208" y="61"/>
                  <a:pt x="208" y="61"/>
                  <a:pt x="208" y="61"/>
                </a:cubicBezTo>
                <a:cubicBezTo>
                  <a:pt x="78" y="61"/>
                  <a:pt x="78" y="61"/>
                  <a:pt x="78" y="61"/>
                </a:cubicBezTo>
                <a:cubicBezTo>
                  <a:pt x="64" y="61"/>
                  <a:pt x="52" y="73"/>
                  <a:pt x="52" y="87"/>
                </a:cubicBezTo>
                <a:cubicBezTo>
                  <a:pt x="52" y="347"/>
                  <a:pt x="52" y="347"/>
                  <a:pt x="52" y="347"/>
                </a:cubicBezTo>
                <a:cubicBezTo>
                  <a:pt x="52" y="361"/>
                  <a:pt x="64" y="373"/>
                  <a:pt x="78" y="373"/>
                </a:cubicBezTo>
                <a:cubicBezTo>
                  <a:pt x="338" y="373"/>
                  <a:pt x="338" y="373"/>
                  <a:pt x="338" y="373"/>
                </a:cubicBezTo>
                <a:cubicBezTo>
                  <a:pt x="353" y="373"/>
                  <a:pt x="364" y="361"/>
                  <a:pt x="364" y="347"/>
                </a:cubicBezTo>
                <a:cubicBezTo>
                  <a:pt x="364" y="217"/>
                  <a:pt x="364" y="217"/>
                  <a:pt x="364" y="217"/>
                </a:cubicBezTo>
                <a:cubicBezTo>
                  <a:pt x="416" y="165"/>
                  <a:pt x="416" y="165"/>
                  <a:pt x="416" y="165"/>
                </a:cubicBezTo>
                <a:cubicBezTo>
                  <a:pt x="416" y="347"/>
                  <a:pt x="416" y="347"/>
                  <a:pt x="416" y="347"/>
                </a:cubicBezTo>
                <a:cubicBezTo>
                  <a:pt x="416" y="390"/>
                  <a:pt x="381" y="425"/>
                  <a:pt x="338" y="425"/>
                </a:cubicBezTo>
                <a:close/>
                <a:moveTo>
                  <a:pt x="416" y="44"/>
                </a:moveTo>
                <a:cubicBezTo>
                  <a:pt x="241" y="219"/>
                  <a:pt x="241" y="219"/>
                  <a:pt x="241" y="219"/>
                </a:cubicBezTo>
                <a:cubicBezTo>
                  <a:pt x="232" y="228"/>
                  <a:pt x="216" y="228"/>
                  <a:pt x="207" y="219"/>
                </a:cubicBezTo>
                <a:cubicBezTo>
                  <a:pt x="197" y="209"/>
                  <a:pt x="197" y="193"/>
                  <a:pt x="207" y="184"/>
                </a:cubicBezTo>
                <a:cubicBezTo>
                  <a:pt x="381" y="9"/>
                  <a:pt x="381" y="9"/>
                  <a:pt x="381" y="9"/>
                </a:cubicBezTo>
                <a:cubicBezTo>
                  <a:pt x="391" y="0"/>
                  <a:pt x="406" y="0"/>
                  <a:pt x="416" y="9"/>
                </a:cubicBezTo>
                <a:cubicBezTo>
                  <a:pt x="426" y="19"/>
                  <a:pt x="426" y="34"/>
                  <a:pt x="416" y="44"/>
                </a:cubicBezTo>
                <a:close/>
                <a:moveTo>
                  <a:pt x="157" y="268"/>
                </a:moveTo>
                <a:cubicBezTo>
                  <a:pt x="157" y="217"/>
                  <a:pt x="157" y="217"/>
                  <a:pt x="157" y="217"/>
                </a:cubicBezTo>
                <a:cubicBezTo>
                  <a:pt x="209" y="268"/>
                  <a:pt x="209" y="268"/>
                  <a:pt x="209" y="268"/>
                </a:cubicBezTo>
                <a:cubicBezTo>
                  <a:pt x="157" y="268"/>
                  <a:pt x="157" y="268"/>
                  <a:pt x="157" y="2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5" name="Google Shape;6405;p26"/>
          <p:cNvSpPr/>
          <p:nvPr/>
        </p:nvSpPr>
        <p:spPr>
          <a:xfrm>
            <a:off x="4394198" y="111125"/>
            <a:ext cx="327025" cy="328613"/>
          </a:xfrm>
          <a:custGeom>
            <a:rect b="b" l="l" r="r" t="t"/>
            <a:pathLst>
              <a:path extrusionOk="0" h="416" w="416">
                <a:moveTo>
                  <a:pt x="338" y="416"/>
                </a:moveTo>
                <a:cubicBezTo>
                  <a:pt x="78" y="416"/>
                  <a:pt x="78" y="416"/>
                  <a:pt x="78" y="416"/>
                </a:cubicBezTo>
                <a:cubicBezTo>
                  <a:pt x="35" y="416"/>
                  <a:pt x="0" y="381"/>
                  <a:pt x="0" y="33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35"/>
                  <a:pt x="35" y="0"/>
                  <a:pt x="78" y="0"/>
                </a:cubicBezTo>
                <a:cubicBezTo>
                  <a:pt x="338" y="0"/>
                  <a:pt x="338" y="0"/>
                  <a:pt x="338" y="0"/>
                </a:cubicBezTo>
                <a:cubicBezTo>
                  <a:pt x="381" y="0"/>
                  <a:pt x="416" y="35"/>
                  <a:pt x="416" y="78"/>
                </a:cubicBezTo>
                <a:cubicBezTo>
                  <a:pt x="416" y="338"/>
                  <a:pt x="416" y="338"/>
                  <a:pt x="416" y="338"/>
                </a:cubicBezTo>
                <a:cubicBezTo>
                  <a:pt x="416" y="381"/>
                  <a:pt x="381" y="416"/>
                  <a:pt x="338" y="416"/>
                </a:cubicBezTo>
                <a:close/>
                <a:moveTo>
                  <a:pt x="364" y="78"/>
                </a:moveTo>
                <a:cubicBezTo>
                  <a:pt x="364" y="64"/>
                  <a:pt x="352" y="52"/>
                  <a:pt x="338" y="52"/>
                </a:cubicBezTo>
                <a:cubicBezTo>
                  <a:pt x="78" y="52"/>
                  <a:pt x="78" y="52"/>
                  <a:pt x="78" y="52"/>
                </a:cubicBezTo>
                <a:cubicBezTo>
                  <a:pt x="63" y="52"/>
                  <a:pt x="52" y="64"/>
                  <a:pt x="52" y="78"/>
                </a:cubicBezTo>
                <a:cubicBezTo>
                  <a:pt x="52" y="338"/>
                  <a:pt x="52" y="338"/>
                  <a:pt x="52" y="338"/>
                </a:cubicBezTo>
                <a:cubicBezTo>
                  <a:pt x="52" y="352"/>
                  <a:pt x="63" y="364"/>
                  <a:pt x="78" y="364"/>
                </a:cubicBezTo>
                <a:cubicBezTo>
                  <a:pt x="338" y="364"/>
                  <a:pt x="338" y="364"/>
                  <a:pt x="338" y="364"/>
                </a:cubicBezTo>
                <a:cubicBezTo>
                  <a:pt x="352" y="364"/>
                  <a:pt x="364" y="352"/>
                  <a:pt x="364" y="338"/>
                </a:cubicBezTo>
                <a:cubicBezTo>
                  <a:pt x="364" y="78"/>
                  <a:pt x="364" y="78"/>
                  <a:pt x="364" y="78"/>
                </a:cubicBezTo>
                <a:close/>
                <a:moveTo>
                  <a:pt x="234" y="234"/>
                </a:moveTo>
                <a:cubicBezTo>
                  <a:pt x="234" y="312"/>
                  <a:pt x="234" y="312"/>
                  <a:pt x="234" y="312"/>
                </a:cubicBezTo>
                <a:cubicBezTo>
                  <a:pt x="182" y="312"/>
                  <a:pt x="182" y="312"/>
                  <a:pt x="182" y="312"/>
                </a:cubicBezTo>
                <a:cubicBezTo>
                  <a:pt x="182" y="234"/>
                  <a:pt x="182" y="234"/>
                  <a:pt x="182" y="234"/>
                </a:cubicBezTo>
                <a:cubicBezTo>
                  <a:pt x="104" y="234"/>
                  <a:pt x="104" y="234"/>
                  <a:pt x="104" y="234"/>
                </a:cubicBezTo>
                <a:cubicBezTo>
                  <a:pt x="104" y="182"/>
                  <a:pt x="104" y="182"/>
                  <a:pt x="104" y="182"/>
                </a:cubicBezTo>
                <a:cubicBezTo>
                  <a:pt x="182" y="182"/>
                  <a:pt x="182" y="182"/>
                  <a:pt x="182" y="182"/>
                </a:cubicBezTo>
                <a:cubicBezTo>
                  <a:pt x="182" y="104"/>
                  <a:pt x="182" y="104"/>
                  <a:pt x="182" y="104"/>
                </a:cubicBezTo>
                <a:cubicBezTo>
                  <a:pt x="234" y="104"/>
                  <a:pt x="234" y="104"/>
                  <a:pt x="234" y="104"/>
                </a:cubicBezTo>
                <a:cubicBezTo>
                  <a:pt x="234" y="182"/>
                  <a:pt x="234" y="182"/>
                  <a:pt x="234" y="182"/>
                </a:cubicBezTo>
                <a:cubicBezTo>
                  <a:pt x="312" y="182"/>
                  <a:pt x="312" y="182"/>
                  <a:pt x="312" y="182"/>
                </a:cubicBezTo>
                <a:cubicBezTo>
                  <a:pt x="312" y="234"/>
                  <a:pt x="312" y="234"/>
                  <a:pt x="312" y="234"/>
                </a:cubicBezTo>
                <a:cubicBezTo>
                  <a:pt x="234" y="234"/>
                  <a:pt x="234" y="234"/>
                  <a:pt x="234" y="2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6" name="Google Shape;6406;p26"/>
          <p:cNvSpPr/>
          <p:nvPr/>
        </p:nvSpPr>
        <p:spPr>
          <a:xfrm>
            <a:off x="4854573" y="4289425"/>
            <a:ext cx="317500" cy="227013"/>
          </a:xfrm>
          <a:custGeom>
            <a:rect b="b" l="l" r="r" t="t"/>
            <a:pathLst>
              <a:path extrusionOk="0" h="287" w="403">
                <a:moveTo>
                  <a:pt x="101" y="76"/>
                </a:moveTo>
                <a:cubicBezTo>
                  <a:pt x="101" y="76"/>
                  <a:pt x="159" y="0"/>
                  <a:pt x="253" y="33"/>
                </a:cubicBezTo>
                <a:cubicBezTo>
                  <a:pt x="253" y="33"/>
                  <a:pt x="287" y="48"/>
                  <a:pt x="303" y="75"/>
                </a:cubicBezTo>
                <a:cubicBezTo>
                  <a:pt x="303" y="75"/>
                  <a:pt x="400" y="68"/>
                  <a:pt x="403" y="166"/>
                </a:cubicBezTo>
                <a:cubicBezTo>
                  <a:pt x="403" y="166"/>
                  <a:pt x="403" y="276"/>
                  <a:pt x="285" y="245"/>
                </a:cubicBezTo>
                <a:cubicBezTo>
                  <a:pt x="285" y="245"/>
                  <a:pt x="255" y="283"/>
                  <a:pt x="196" y="275"/>
                </a:cubicBezTo>
                <a:cubicBezTo>
                  <a:pt x="193" y="275"/>
                  <a:pt x="170" y="287"/>
                  <a:pt x="115" y="245"/>
                </a:cubicBezTo>
                <a:cubicBezTo>
                  <a:pt x="115" y="245"/>
                  <a:pt x="21" y="286"/>
                  <a:pt x="0" y="163"/>
                </a:cubicBezTo>
                <a:cubicBezTo>
                  <a:pt x="0" y="163"/>
                  <a:pt x="5" y="68"/>
                  <a:pt x="101" y="7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7" name="Google Shape;6407;p26"/>
          <p:cNvSpPr/>
          <p:nvPr/>
        </p:nvSpPr>
        <p:spPr>
          <a:xfrm>
            <a:off x="4889498" y="4511675"/>
            <a:ext cx="92075" cy="55563"/>
          </a:xfrm>
          <a:custGeom>
            <a:rect b="b" l="l" r="r" t="t"/>
            <a:pathLst>
              <a:path extrusionOk="0" h="72" w="117">
                <a:moveTo>
                  <a:pt x="58" y="0"/>
                </a:moveTo>
                <a:cubicBezTo>
                  <a:pt x="58" y="0"/>
                  <a:pt x="0" y="64"/>
                  <a:pt x="61" y="72"/>
                </a:cubicBezTo>
                <a:cubicBezTo>
                  <a:pt x="61" y="72"/>
                  <a:pt x="117" y="62"/>
                  <a:pt x="5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8" name="Google Shape;6408;p26"/>
          <p:cNvSpPr/>
          <p:nvPr/>
        </p:nvSpPr>
        <p:spPr>
          <a:xfrm>
            <a:off x="4968873" y="4572000"/>
            <a:ext cx="92075" cy="55563"/>
          </a:xfrm>
          <a:custGeom>
            <a:rect b="b" l="l" r="r" t="t"/>
            <a:pathLst>
              <a:path extrusionOk="0" h="72" w="117">
                <a:moveTo>
                  <a:pt x="58" y="0"/>
                </a:moveTo>
                <a:cubicBezTo>
                  <a:pt x="58" y="0"/>
                  <a:pt x="0" y="63"/>
                  <a:pt x="61" y="72"/>
                </a:cubicBezTo>
                <a:cubicBezTo>
                  <a:pt x="61" y="72"/>
                  <a:pt x="117" y="62"/>
                  <a:pt x="5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9" name="Google Shape;6409;p26"/>
          <p:cNvSpPr/>
          <p:nvPr/>
        </p:nvSpPr>
        <p:spPr>
          <a:xfrm>
            <a:off x="5046661" y="4549775"/>
            <a:ext cx="93663" cy="57150"/>
          </a:xfrm>
          <a:custGeom>
            <a:rect b="b" l="l" r="r" t="t"/>
            <a:pathLst>
              <a:path extrusionOk="0" h="72" w="118">
                <a:moveTo>
                  <a:pt x="58" y="0"/>
                </a:moveTo>
                <a:cubicBezTo>
                  <a:pt x="58" y="0"/>
                  <a:pt x="0" y="64"/>
                  <a:pt x="61" y="72"/>
                </a:cubicBezTo>
                <a:cubicBezTo>
                  <a:pt x="61" y="72"/>
                  <a:pt x="118" y="62"/>
                  <a:pt x="5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0" name="Google Shape;6410;p26"/>
          <p:cNvSpPr/>
          <p:nvPr/>
        </p:nvSpPr>
        <p:spPr>
          <a:xfrm>
            <a:off x="669923" y="4953000"/>
            <a:ext cx="92075" cy="57150"/>
          </a:xfrm>
          <a:custGeom>
            <a:rect b="b" l="l" r="r" t="t"/>
            <a:pathLst>
              <a:path extrusionOk="0" h="72" w="118">
                <a:moveTo>
                  <a:pt x="58" y="0"/>
                </a:moveTo>
                <a:cubicBezTo>
                  <a:pt x="58" y="0"/>
                  <a:pt x="0" y="63"/>
                  <a:pt x="61" y="72"/>
                </a:cubicBezTo>
                <a:cubicBezTo>
                  <a:pt x="61" y="72"/>
                  <a:pt x="118" y="62"/>
                  <a:pt x="5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1" name="Google Shape;6411;p26"/>
          <p:cNvSpPr/>
          <p:nvPr/>
        </p:nvSpPr>
        <p:spPr>
          <a:xfrm>
            <a:off x="749298" y="5013325"/>
            <a:ext cx="92075" cy="57150"/>
          </a:xfrm>
          <a:custGeom>
            <a:rect b="b" l="l" r="r" t="t"/>
            <a:pathLst>
              <a:path extrusionOk="0" h="72" w="118">
                <a:moveTo>
                  <a:pt x="58" y="0"/>
                </a:moveTo>
                <a:cubicBezTo>
                  <a:pt x="58" y="0"/>
                  <a:pt x="0" y="63"/>
                  <a:pt x="61" y="72"/>
                </a:cubicBezTo>
                <a:cubicBezTo>
                  <a:pt x="61" y="72"/>
                  <a:pt x="118" y="61"/>
                  <a:pt x="5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2" name="Google Shape;6412;p26"/>
          <p:cNvSpPr/>
          <p:nvPr/>
        </p:nvSpPr>
        <p:spPr>
          <a:xfrm>
            <a:off x="828673" y="4992688"/>
            <a:ext cx="92075" cy="57150"/>
          </a:xfrm>
          <a:custGeom>
            <a:rect b="b" l="l" r="r" t="t"/>
            <a:pathLst>
              <a:path extrusionOk="0" h="72" w="117">
                <a:moveTo>
                  <a:pt x="58" y="0"/>
                </a:moveTo>
                <a:cubicBezTo>
                  <a:pt x="58" y="0"/>
                  <a:pt x="0" y="63"/>
                  <a:pt x="61" y="72"/>
                </a:cubicBezTo>
                <a:cubicBezTo>
                  <a:pt x="61" y="72"/>
                  <a:pt x="117" y="62"/>
                  <a:pt x="5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3" name="Google Shape;6413;p26"/>
          <p:cNvSpPr/>
          <p:nvPr/>
        </p:nvSpPr>
        <p:spPr>
          <a:xfrm>
            <a:off x="633411" y="4735513"/>
            <a:ext cx="317500" cy="215900"/>
          </a:xfrm>
          <a:custGeom>
            <a:rect b="b" l="l" r="r" t="t"/>
            <a:pathLst>
              <a:path extrusionOk="0" h="274" w="403">
                <a:moveTo>
                  <a:pt x="301" y="67"/>
                </a:moveTo>
                <a:cubicBezTo>
                  <a:pt x="285" y="41"/>
                  <a:pt x="245" y="25"/>
                  <a:pt x="245" y="25"/>
                </a:cubicBezTo>
                <a:cubicBezTo>
                  <a:pt x="146" y="0"/>
                  <a:pt x="100" y="63"/>
                  <a:pt x="100" y="63"/>
                </a:cubicBezTo>
                <a:cubicBezTo>
                  <a:pt x="4" y="56"/>
                  <a:pt x="0" y="157"/>
                  <a:pt x="0" y="157"/>
                </a:cubicBezTo>
                <a:cubicBezTo>
                  <a:pt x="21" y="274"/>
                  <a:pt x="117" y="235"/>
                  <a:pt x="117" y="235"/>
                </a:cubicBezTo>
                <a:cubicBezTo>
                  <a:pt x="138" y="259"/>
                  <a:pt x="191" y="270"/>
                  <a:pt x="194" y="271"/>
                </a:cubicBezTo>
                <a:cubicBezTo>
                  <a:pt x="265" y="262"/>
                  <a:pt x="282" y="236"/>
                  <a:pt x="282" y="236"/>
                </a:cubicBezTo>
                <a:cubicBezTo>
                  <a:pt x="399" y="266"/>
                  <a:pt x="403" y="160"/>
                  <a:pt x="403" y="160"/>
                </a:cubicBezTo>
                <a:cubicBezTo>
                  <a:pt x="400" y="66"/>
                  <a:pt x="301" y="67"/>
                  <a:pt x="301" y="67"/>
                </a:cubicBezTo>
                <a:close/>
                <a:moveTo>
                  <a:pt x="278" y="207"/>
                </a:moveTo>
                <a:cubicBezTo>
                  <a:pt x="278" y="207"/>
                  <a:pt x="267" y="235"/>
                  <a:pt x="195" y="242"/>
                </a:cubicBezTo>
                <a:cubicBezTo>
                  <a:pt x="192" y="242"/>
                  <a:pt x="147" y="239"/>
                  <a:pt x="124" y="206"/>
                </a:cubicBezTo>
                <a:cubicBezTo>
                  <a:pt x="124" y="206"/>
                  <a:pt x="44" y="239"/>
                  <a:pt x="26" y="149"/>
                </a:cubicBezTo>
                <a:cubicBezTo>
                  <a:pt x="26" y="149"/>
                  <a:pt x="27" y="87"/>
                  <a:pt x="111" y="92"/>
                </a:cubicBezTo>
                <a:cubicBezTo>
                  <a:pt x="111" y="92"/>
                  <a:pt x="142" y="23"/>
                  <a:pt x="239" y="48"/>
                </a:cubicBezTo>
                <a:cubicBezTo>
                  <a:pt x="239" y="48"/>
                  <a:pt x="283" y="71"/>
                  <a:pt x="287" y="91"/>
                </a:cubicBezTo>
                <a:cubicBezTo>
                  <a:pt x="287" y="91"/>
                  <a:pt x="374" y="79"/>
                  <a:pt x="376" y="151"/>
                </a:cubicBezTo>
                <a:cubicBezTo>
                  <a:pt x="376" y="151"/>
                  <a:pt x="380" y="230"/>
                  <a:pt x="278" y="20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4" name="Google Shape;6414;p26"/>
          <p:cNvSpPr/>
          <p:nvPr/>
        </p:nvSpPr>
        <p:spPr>
          <a:xfrm>
            <a:off x="1082673" y="4791075"/>
            <a:ext cx="352425" cy="298450"/>
          </a:xfrm>
          <a:custGeom>
            <a:rect b="b" l="l" r="r" t="t"/>
            <a:pathLst>
              <a:path extrusionOk="0" h="377" w="448">
                <a:moveTo>
                  <a:pt x="335" y="146"/>
                </a:moveTo>
                <a:cubicBezTo>
                  <a:pt x="321" y="123"/>
                  <a:pt x="290" y="108"/>
                  <a:pt x="278" y="102"/>
                </a:cubicBezTo>
                <a:cubicBezTo>
                  <a:pt x="248" y="0"/>
                  <a:pt x="155" y="14"/>
                  <a:pt x="155" y="14"/>
                </a:cubicBezTo>
                <a:cubicBezTo>
                  <a:pt x="90" y="40"/>
                  <a:pt x="85" y="106"/>
                  <a:pt x="87" y="142"/>
                </a:cubicBezTo>
                <a:cubicBezTo>
                  <a:pt x="3" y="151"/>
                  <a:pt x="0" y="247"/>
                  <a:pt x="0" y="247"/>
                </a:cubicBezTo>
                <a:cubicBezTo>
                  <a:pt x="23" y="377"/>
                  <a:pt x="129" y="333"/>
                  <a:pt x="129" y="333"/>
                </a:cubicBezTo>
                <a:cubicBezTo>
                  <a:pt x="153" y="360"/>
                  <a:pt x="212" y="372"/>
                  <a:pt x="216" y="373"/>
                </a:cubicBezTo>
                <a:cubicBezTo>
                  <a:pt x="295" y="363"/>
                  <a:pt x="314" y="334"/>
                  <a:pt x="314" y="334"/>
                </a:cubicBezTo>
                <a:cubicBezTo>
                  <a:pt x="444" y="367"/>
                  <a:pt x="448" y="249"/>
                  <a:pt x="448" y="249"/>
                </a:cubicBezTo>
                <a:cubicBezTo>
                  <a:pt x="445" y="145"/>
                  <a:pt x="335" y="146"/>
                  <a:pt x="335" y="146"/>
                </a:cubicBezTo>
                <a:close/>
                <a:moveTo>
                  <a:pt x="160" y="46"/>
                </a:moveTo>
                <a:cubicBezTo>
                  <a:pt x="214" y="44"/>
                  <a:pt x="237" y="71"/>
                  <a:pt x="247" y="95"/>
                </a:cubicBezTo>
                <a:cubicBezTo>
                  <a:pt x="168" y="84"/>
                  <a:pt x="125" y="125"/>
                  <a:pt x="114" y="138"/>
                </a:cubicBezTo>
                <a:cubicBezTo>
                  <a:pt x="103" y="72"/>
                  <a:pt x="160" y="46"/>
                  <a:pt x="160" y="46"/>
                </a:cubicBezTo>
                <a:close/>
                <a:moveTo>
                  <a:pt x="265" y="124"/>
                </a:moveTo>
                <a:cubicBezTo>
                  <a:pt x="265" y="124"/>
                  <a:pt x="265" y="124"/>
                  <a:pt x="265" y="124"/>
                </a:cubicBezTo>
                <a:cubicBezTo>
                  <a:pt x="265" y="124"/>
                  <a:pt x="314" y="150"/>
                  <a:pt x="320" y="173"/>
                </a:cubicBezTo>
                <a:cubicBezTo>
                  <a:pt x="320" y="173"/>
                  <a:pt x="416" y="159"/>
                  <a:pt x="419" y="239"/>
                </a:cubicBezTo>
                <a:cubicBezTo>
                  <a:pt x="419" y="239"/>
                  <a:pt x="423" y="327"/>
                  <a:pt x="309" y="302"/>
                </a:cubicBezTo>
                <a:cubicBezTo>
                  <a:pt x="309" y="302"/>
                  <a:pt x="297" y="333"/>
                  <a:pt x="216" y="341"/>
                </a:cubicBezTo>
                <a:cubicBezTo>
                  <a:pt x="213" y="341"/>
                  <a:pt x="163" y="338"/>
                  <a:pt x="137" y="301"/>
                </a:cubicBezTo>
                <a:cubicBezTo>
                  <a:pt x="137" y="301"/>
                  <a:pt x="49" y="337"/>
                  <a:pt x="29" y="237"/>
                </a:cubicBezTo>
                <a:cubicBezTo>
                  <a:pt x="29" y="237"/>
                  <a:pt x="30" y="169"/>
                  <a:pt x="123" y="174"/>
                </a:cubicBezTo>
                <a:cubicBezTo>
                  <a:pt x="123" y="174"/>
                  <a:pt x="155" y="103"/>
                  <a:pt x="254" y="12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5" name="Google Shape;6415;p26"/>
          <p:cNvSpPr/>
          <p:nvPr/>
        </p:nvSpPr>
        <p:spPr>
          <a:xfrm>
            <a:off x="1081086" y="4867275"/>
            <a:ext cx="46038" cy="22225"/>
          </a:xfrm>
          <a:custGeom>
            <a:rect b="b" l="l" r="r" t="t"/>
            <a:pathLst>
              <a:path extrusionOk="0" h="28" w="57">
                <a:moveTo>
                  <a:pt x="57" y="14"/>
                </a:moveTo>
                <a:cubicBezTo>
                  <a:pt x="57" y="22"/>
                  <a:pt x="50" y="28"/>
                  <a:pt x="43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6" y="28"/>
                  <a:pt x="0" y="22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50" y="0"/>
                  <a:pt x="57" y="6"/>
                  <a:pt x="57" y="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6" name="Google Shape;6416;p26"/>
          <p:cNvSpPr/>
          <p:nvPr/>
        </p:nvSpPr>
        <p:spPr>
          <a:xfrm>
            <a:off x="1322386" y="4867275"/>
            <a:ext cx="46038" cy="22225"/>
          </a:xfrm>
          <a:custGeom>
            <a:rect b="b" l="l" r="r" t="t"/>
            <a:pathLst>
              <a:path extrusionOk="0" h="28" w="58">
                <a:moveTo>
                  <a:pt x="58" y="14"/>
                </a:moveTo>
                <a:cubicBezTo>
                  <a:pt x="58" y="22"/>
                  <a:pt x="51" y="28"/>
                  <a:pt x="43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7" y="28"/>
                  <a:pt x="0" y="22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7" y="0"/>
                  <a:pt x="1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51" y="0"/>
                  <a:pt x="58" y="6"/>
                  <a:pt x="58" y="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7" name="Google Shape;6417;p26"/>
          <p:cNvSpPr/>
          <p:nvPr/>
        </p:nvSpPr>
        <p:spPr>
          <a:xfrm>
            <a:off x="1289048" y="4772025"/>
            <a:ext cx="41275" cy="41275"/>
          </a:xfrm>
          <a:custGeom>
            <a:rect b="b" l="l" r="r" t="t"/>
            <a:pathLst>
              <a:path extrusionOk="0" h="52" w="51">
                <a:moveTo>
                  <a:pt x="46" y="6"/>
                </a:moveTo>
                <a:cubicBezTo>
                  <a:pt x="40" y="0"/>
                  <a:pt x="31" y="0"/>
                  <a:pt x="26" y="6"/>
                </a:cubicBezTo>
                <a:cubicBezTo>
                  <a:pt x="5" y="26"/>
                  <a:pt x="5" y="26"/>
                  <a:pt x="5" y="26"/>
                </a:cubicBezTo>
                <a:cubicBezTo>
                  <a:pt x="0" y="32"/>
                  <a:pt x="0" y="41"/>
                  <a:pt x="5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11" y="52"/>
                  <a:pt x="20" y="52"/>
                  <a:pt x="25" y="46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0"/>
                  <a:pt x="51" y="11"/>
                  <a:pt x="46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8" name="Google Shape;6418;p26"/>
          <p:cNvSpPr/>
          <p:nvPr/>
        </p:nvSpPr>
        <p:spPr>
          <a:xfrm>
            <a:off x="1119186" y="4773613"/>
            <a:ext cx="41275" cy="41275"/>
          </a:xfrm>
          <a:custGeom>
            <a:rect b="b" l="l" r="r" t="t"/>
            <a:pathLst>
              <a:path extrusionOk="0" h="52" w="51">
                <a:moveTo>
                  <a:pt x="5" y="6"/>
                </a:moveTo>
                <a:cubicBezTo>
                  <a:pt x="11" y="0"/>
                  <a:pt x="20" y="0"/>
                  <a:pt x="25" y="6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32"/>
                  <a:pt x="51" y="41"/>
                  <a:pt x="46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40" y="52"/>
                  <a:pt x="31" y="52"/>
                  <a:pt x="26" y="46"/>
                </a:cubicBezTo>
                <a:cubicBezTo>
                  <a:pt x="5" y="26"/>
                  <a:pt x="5" y="26"/>
                  <a:pt x="5" y="26"/>
                </a:cubicBezTo>
                <a:cubicBezTo>
                  <a:pt x="0" y="21"/>
                  <a:pt x="0" y="11"/>
                  <a:pt x="5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9" name="Google Shape;6419;p26"/>
          <p:cNvSpPr/>
          <p:nvPr/>
        </p:nvSpPr>
        <p:spPr>
          <a:xfrm>
            <a:off x="1212848" y="4735513"/>
            <a:ext cx="23813" cy="44450"/>
          </a:xfrm>
          <a:custGeom>
            <a:rect b="b" l="l" r="r" t="t"/>
            <a:pathLst>
              <a:path extrusionOk="0" h="58" w="29">
                <a:moveTo>
                  <a:pt x="15" y="58"/>
                </a:moveTo>
                <a:cubicBezTo>
                  <a:pt x="7" y="58"/>
                  <a:pt x="0" y="51"/>
                  <a:pt x="0" y="43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6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22" y="0"/>
                  <a:pt x="29" y="7"/>
                  <a:pt x="29" y="14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51"/>
                  <a:pt x="23" y="58"/>
                  <a:pt x="15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0" name="Google Shape;6420;p26"/>
          <p:cNvSpPr/>
          <p:nvPr/>
        </p:nvSpPr>
        <p:spPr>
          <a:xfrm>
            <a:off x="601661" y="1047750"/>
            <a:ext cx="111125" cy="106363"/>
          </a:xfrm>
          <a:custGeom>
            <a:rect b="b" l="l" r="r" t="t"/>
            <a:pathLst>
              <a:path extrusionOk="0" h="134" w="140">
                <a:moveTo>
                  <a:pt x="68" y="0"/>
                </a:moveTo>
                <a:cubicBezTo>
                  <a:pt x="68" y="0"/>
                  <a:pt x="6" y="0"/>
                  <a:pt x="0" y="68"/>
                </a:cubicBezTo>
                <a:cubicBezTo>
                  <a:pt x="0" y="68"/>
                  <a:pt x="0" y="128"/>
                  <a:pt x="70" y="132"/>
                </a:cubicBezTo>
                <a:cubicBezTo>
                  <a:pt x="70" y="132"/>
                  <a:pt x="133" y="134"/>
                  <a:pt x="138" y="66"/>
                </a:cubicBezTo>
                <a:cubicBezTo>
                  <a:pt x="138" y="66"/>
                  <a:pt x="140" y="5"/>
                  <a:pt x="68" y="0"/>
                </a:cubicBezTo>
                <a:close/>
                <a:moveTo>
                  <a:pt x="121" y="66"/>
                </a:moveTo>
                <a:cubicBezTo>
                  <a:pt x="117" y="117"/>
                  <a:pt x="69" y="116"/>
                  <a:pt x="69" y="116"/>
                </a:cubicBezTo>
                <a:cubicBezTo>
                  <a:pt x="17" y="113"/>
                  <a:pt x="17" y="68"/>
                  <a:pt x="17" y="68"/>
                </a:cubicBezTo>
                <a:cubicBezTo>
                  <a:pt x="21" y="16"/>
                  <a:pt x="68" y="16"/>
                  <a:pt x="68" y="16"/>
                </a:cubicBezTo>
                <a:cubicBezTo>
                  <a:pt x="122" y="21"/>
                  <a:pt x="121" y="66"/>
                  <a:pt x="121" y="6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1" name="Google Shape;6421;p26"/>
          <p:cNvSpPr/>
          <p:nvPr/>
        </p:nvSpPr>
        <p:spPr>
          <a:xfrm>
            <a:off x="588961" y="1035050"/>
            <a:ext cx="136525" cy="131763"/>
          </a:xfrm>
          <a:custGeom>
            <a:rect b="b" l="l" r="r" t="t"/>
            <a:pathLst>
              <a:path extrusionOk="0" h="168" w="174">
                <a:moveTo>
                  <a:pt x="87" y="168"/>
                </a:moveTo>
                <a:cubicBezTo>
                  <a:pt x="87" y="168"/>
                  <a:pt x="87" y="168"/>
                  <a:pt x="87" y="168"/>
                </a:cubicBezTo>
                <a:cubicBezTo>
                  <a:pt x="86" y="168"/>
                  <a:pt x="86" y="168"/>
                  <a:pt x="86" y="168"/>
                </a:cubicBezTo>
                <a:cubicBezTo>
                  <a:pt x="18" y="164"/>
                  <a:pt x="0" y="113"/>
                  <a:pt x="0" y="86"/>
                </a:cubicBezTo>
                <a:cubicBezTo>
                  <a:pt x="5" y="18"/>
                  <a:pt x="58" y="0"/>
                  <a:pt x="85" y="0"/>
                </a:cubicBezTo>
                <a:cubicBezTo>
                  <a:pt x="157" y="6"/>
                  <a:pt x="174" y="58"/>
                  <a:pt x="173" y="84"/>
                </a:cubicBezTo>
                <a:cubicBezTo>
                  <a:pt x="168" y="150"/>
                  <a:pt x="117" y="168"/>
                  <a:pt x="87" y="168"/>
                </a:cubicBezTo>
                <a:close/>
                <a:moveTo>
                  <a:pt x="84" y="52"/>
                </a:moveTo>
                <a:cubicBezTo>
                  <a:pt x="78" y="52"/>
                  <a:pt x="54" y="55"/>
                  <a:pt x="51" y="87"/>
                </a:cubicBezTo>
                <a:cubicBezTo>
                  <a:pt x="52" y="92"/>
                  <a:pt x="55" y="114"/>
                  <a:pt x="87" y="116"/>
                </a:cubicBezTo>
                <a:cubicBezTo>
                  <a:pt x="94" y="116"/>
                  <a:pt x="118" y="114"/>
                  <a:pt x="120" y="82"/>
                </a:cubicBezTo>
                <a:cubicBezTo>
                  <a:pt x="120" y="77"/>
                  <a:pt x="118" y="55"/>
                  <a:pt x="84" y="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2" name="Google Shape;6422;p26"/>
          <p:cNvSpPr/>
          <p:nvPr/>
        </p:nvSpPr>
        <p:spPr>
          <a:xfrm>
            <a:off x="765173" y="1038225"/>
            <a:ext cx="219075" cy="304800"/>
          </a:xfrm>
          <a:custGeom>
            <a:rect b="b" l="l" r="r" t="t"/>
            <a:pathLst>
              <a:path extrusionOk="0" h="192" w="138">
                <a:moveTo>
                  <a:pt x="0" y="192"/>
                </a:moveTo>
                <a:lnTo>
                  <a:pt x="0" y="0"/>
                </a:lnTo>
                <a:lnTo>
                  <a:pt x="138" y="0"/>
                </a:lnTo>
                <a:lnTo>
                  <a:pt x="138" y="33"/>
                </a:lnTo>
                <a:lnTo>
                  <a:pt x="41" y="33"/>
                </a:lnTo>
                <a:lnTo>
                  <a:pt x="41" y="78"/>
                </a:lnTo>
                <a:lnTo>
                  <a:pt x="124" y="78"/>
                </a:lnTo>
                <a:lnTo>
                  <a:pt x="124" y="111"/>
                </a:lnTo>
                <a:lnTo>
                  <a:pt x="41" y="111"/>
                </a:lnTo>
                <a:lnTo>
                  <a:pt x="41" y="192"/>
                </a:lnTo>
                <a:lnTo>
                  <a:pt x="0" y="19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3" name="Google Shape;6423;p26"/>
          <p:cNvSpPr/>
          <p:nvPr/>
        </p:nvSpPr>
        <p:spPr>
          <a:xfrm>
            <a:off x="2024061" y="1785938"/>
            <a:ext cx="341313" cy="30163"/>
          </a:xfrm>
          <a:custGeom>
            <a:rect b="b" l="l" r="r" t="t"/>
            <a:pathLst>
              <a:path extrusionOk="0" h="37" w="433">
                <a:moveTo>
                  <a:pt x="433" y="19"/>
                </a:moveTo>
                <a:cubicBezTo>
                  <a:pt x="433" y="29"/>
                  <a:pt x="426" y="37"/>
                  <a:pt x="418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6" y="37"/>
                  <a:pt x="0" y="2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6" y="0"/>
                  <a:pt x="15" y="0"/>
                </a:cubicBezTo>
                <a:cubicBezTo>
                  <a:pt x="418" y="0"/>
                  <a:pt x="418" y="0"/>
                  <a:pt x="418" y="0"/>
                </a:cubicBezTo>
                <a:cubicBezTo>
                  <a:pt x="426" y="0"/>
                  <a:pt x="433" y="9"/>
                  <a:pt x="433" y="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4" name="Google Shape;6424;p26"/>
          <p:cNvSpPr/>
          <p:nvPr/>
        </p:nvSpPr>
        <p:spPr>
          <a:xfrm>
            <a:off x="2020886" y="1733550"/>
            <a:ext cx="341313" cy="28575"/>
          </a:xfrm>
          <a:custGeom>
            <a:rect b="b" l="l" r="r" t="t"/>
            <a:pathLst>
              <a:path extrusionOk="0" h="36" w="433">
                <a:moveTo>
                  <a:pt x="433" y="18"/>
                </a:moveTo>
                <a:cubicBezTo>
                  <a:pt x="433" y="28"/>
                  <a:pt x="426" y="36"/>
                  <a:pt x="418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7" y="36"/>
                  <a:pt x="0" y="2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7" y="0"/>
                  <a:pt x="15" y="0"/>
                </a:cubicBezTo>
                <a:cubicBezTo>
                  <a:pt x="418" y="0"/>
                  <a:pt x="418" y="0"/>
                  <a:pt x="418" y="0"/>
                </a:cubicBezTo>
                <a:cubicBezTo>
                  <a:pt x="426" y="0"/>
                  <a:pt x="433" y="8"/>
                  <a:pt x="433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5" name="Google Shape;6425;p26"/>
          <p:cNvSpPr/>
          <p:nvPr/>
        </p:nvSpPr>
        <p:spPr>
          <a:xfrm>
            <a:off x="2020886" y="1681163"/>
            <a:ext cx="341313" cy="28575"/>
          </a:xfrm>
          <a:custGeom>
            <a:rect b="b" l="l" r="r" t="t"/>
            <a:pathLst>
              <a:path extrusionOk="0" h="37" w="433">
                <a:moveTo>
                  <a:pt x="433" y="19"/>
                </a:moveTo>
                <a:cubicBezTo>
                  <a:pt x="433" y="29"/>
                  <a:pt x="426" y="37"/>
                  <a:pt x="418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7" y="37"/>
                  <a:pt x="0" y="2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7" y="0"/>
                  <a:pt x="15" y="0"/>
                </a:cubicBezTo>
                <a:cubicBezTo>
                  <a:pt x="418" y="0"/>
                  <a:pt x="418" y="0"/>
                  <a:pt x="418" y="0"/>
                </a:cubicBezTo>
                <a:cubicBezTo>
                  <a:pt x="426" y="0"/>
                  <a:pt x="433" y="9"/>
                  <a:pt x="433" y="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6" name="Google Shape;6426;p26"/>
          <p:cNvSpPr/>
          <p:nvPr/>
        </p:nvSpPr>
        <p:spPr>
          <a:xfrm>
            <a:off x="2093911" y="1549400"/>
            <a:ext cx="201613" cy="106363"/>
          </a:xfrm>
          <a:custGeom>
            <a:rect b="b" l="l" r="r" t="t"/>
            <a:pathLst>
              <a:path extrusionOk="0" h="135" w="255">
                <a:moveTo>
                  <a:pt x="43" y="135"/>
                </a:moveTo>
                <a:cubicBezTo>
                  <a:pt x="31" y="45"/>
                  <a:pt x="123" y="33"/>
                  <a:pt x="123" y="33"/>
                </a:cubicBezTo>
                <a:cubicBezTo>
                  <a:pt x="169" y="30"/>
                  <a:pt x="216" y="81"/>
                  <a:pt x="208" y="135"/>
                </a:cubicBezTo>
                <a:cubicBezTo>
                  <a:pt x="241" y="135"/>
                  <a:pt x="241" y="135"/>
                  <a:pt x="241" y="135"/>
                </a:cubicBezTo>
                <a:cubicBezTo>
                  <a:pt x="255" y="17"/>
                  <a:pt x="133" y="0"/>
                  <a:pt x="133" y="0"/>
                </a:cubicBezTo>
                <a:cubicBezTo>
                  <a:pt x="31" y="4"/>
                  <a:pt x="0" y="94"/>
                  <a:pt x="10" y="135"/>
                </a:cubicBezTo>
                <a:lnTo>
                  <a:pt x="43" y="1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7" name="Google Shape;6427;p26"/>
          <p:cNvSpPr/>
          <p:nvPr/>
        </p:nvSpPr>
        <p:spPr>
          <a:xfrm>
            <a:off x="2020886" y="1630363"/>
            <a:ext cx="53975" cy="26988"/>
          </a:xfrm>
          <a:custGeom>
            <a:rect b="b" l="l" r="r" t="t"/>
            <a:pathLst>
              <a:path extrusionOk="0" h="34" w="68">
                <a:moveTo>
                  <a:pt x="68" y="17"/>
                </a:moveTo>
                <a:cubicBezTo>
                  <a:pt x="68" y="26"/>
                  <a:pt x="60" y="34"/>
                  <a:pt x="51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7" y="34"/>
                  <a:pt x="0" y="2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60" y="0"/>
                  <a:pt x="68" y="7"/>
                  <a:pt x="68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8" name="Google Shape;6428;p26"/>
          <p:cNvSpPr/>
          <p:nvPr/>
        </p:nvSpPr>
        <p:spPr>
          <a:xfrm>
            <a:off x="2309811" y="1630363"/>
            <a:ext cx="53975" cy="26988"/>
          </a:xfrm>
          <a:custGeom>
            <a:rect b="b" l="l" r="r" t="t"/>
            <a:pathLst>
              <a:path extrusionOk="0" h="34" w="68">
                <a:moveTo>
                  <a:pt x="68" y="17"/>
                </a:moveTo>
                <a:cubicBezTo>
                  <a:pt x="68" y="26"/>
                  <a:pt x="61" y="34"/>
                  <a:pt x="51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8" y="34"/>
                  <a:pt x="0" y="2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8" y="0"/>
                  <a:pt x="1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61" y="0"/>
                  <a:pt x="68" y="7"/>
                  <a:pt x="68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9" name="Google Shape;6429;p26"/>
          <p:cNvSpPr/>
          <p:nvPr/>
        </p:nvSpPr>
        <p:spPr>
          <a:xfrm>
            <a:off x="2270123" y="1517650"/>
            <a:ext cx="49213" cy="49213"/>
          </a:xfrm>
          <a:custGeom>
            <a:rect b="b" l="l" r="r" t="t"/>
            <a:pathLst>
              <a:path extrusionOk="0" h="61" w="62">
                <a:moveTo>
                  <a:pt x="55" y="6"/>
                </a:moveTo>
                <a:cubicBezTo>
                  <a:pt x="49" y="0"/>
                  <a:pt x="38" y="0"/>
                  <a:pt x="31" y="6"/>
                </a:cubicBezTo>
                <a:cubicBezTo>
                  <a:pt x="7" y="30"/>
                  <a:pt x="7" y="30"/>
                  <a:pt x="7" y="30"/>
                </a:cubicBezTo>
                <a:cubicBezTo>
                  <a:pt x="0" y="37"/>
                  <a:pt x="0" y="48"/>
                  <a:pt x="7" y="55"/>
                </a:cubicBezTo>
                <a:cubicBezTo>
                  <a:pt x="7" y="55"/>
                  <a:pt x="7" y="55"/>
                  <a:pt x="7" y="55"/>
                </a:cubicBezTo>
                <a:cubicBezTo>
                  <a:pt x="14" y="61"/>
                  <a:pt x="24" y="61"/>
                  <a:pt x="31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62" y="24"/>
                  <a:pt x="62" y="13"/>
                  <a:pt x="55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0" name="Google Shape;6430;p26"/>
          <p:cNvSpPr/>
          <p:nvPr/>
        </p:nvSpPr>
        <p:spPr>
          <a:xfrm>
            <a:off x="2068511" y="1516063"/>
            <a:ext cx="47625" cy="49213"/>
          </a:xfrm>
          <a:custGeom>
            <a:rect b="b" l="l" r="r" t="t"/>
            <a:pathLst>
              <a:path extrusionOk="0" h="62" w="61">
                <a:moveTo>
                  <a:pt x="6" y="7"/>
                </a:moveTo>
                <a:cubicBezTo>
                  <a:pt x="13" y="0"/>
                  <a:pt x="24" y="0"/>
                  <a:pt x="30" y="7"/>
                </a:cubicBezTo>
                <a:cubicBezTo>
                  <a:pt x="55" y="31"/>
                  <a:pt x="55" y="31"/>
                  <a:pt x="55" y="31"/>
                </a:cubicBezTo>
                <a:cubicBezTo>
                  <a:pt x="61" y="38"/>
                  <a:pt x="61" y="48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48" y="62"/>
                  <a:pt x="37" y="62"/>
                  <a:pt x="31" y="55"/>
                </a:cubicBezTo>
                <a:cubicBezTo>
                  <a:pt x="6" y="31"/>
                  <a:pt x="6" y="31"/>
                  <a:pt x="6" y="31"/>
                </a:cubicBezTo>
                <a:cubicBezTo>
                  <a:pt x="0" y="24"/>
                  <a:pt x="0" y="13"/>
                  <a:pt x="6" y="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1" name="Google Shape;6431;p26"/>
          <p:cNvSpPr/>
          <p:nvPr/>
        </p:nvSpPr>
        <p:spPr>
          <a:xfrm>
            <a:off x="2179636" y="1473200"/>
            <a:ext cx="26988" cy="53975"/>
          </a:xfrm>
          <a:custGeom>
            <a:rect b="b" l="l" r="r" t="t"/>
            <a:pathLst>
              <a:path extrusionOk="0" h="68" w="35">
                <a:moveTo>
                  <a:pt x="18" y="68"/>
                </a:moveTo>
                <a:cubicBezTo>
                  <a:pt x="8" y="68"/>
                  <a:pt x="1" y="61"/>
                  <a:pt x="1" y="5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4" y="7"/>
                  <a:pt x="34" y="1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60"/>
                  <a:pt x="27" y="68"/>
                  <a:pt x="18" y="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2" name="Google Shape;6432;p26"/>
          <p:cNvSpPr/>
          <p:nvPr/>
        </p:nvSpPr>
        <p:spPr>
          <a:xfrm>
            <a:off x="2024061" y="1785938"/>
            <a:ext cx="341313" cy="30163"/>
          </a:xfrm>
          <a:custGeom>
            <a:rect b="b" l="l" r="r" t="t"/>
            <a:pathLst>
              <a:path extrusionOk="0" h="37" w="433">
                <a:moveTo>
                  <a:pt x="433" y="19"/>
                </a:moveTo>
                <a:cubicBezTo>
                  <a:pt x="433" y="29"/>
                  <a:pt x="426" y="37"/>
                  <a:pt x="418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6" y="37"/>
                  <a:pt x="0" y="2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6" y="0"/>
                  <a:pt x="15" y="0"/>
                </a:cubicBezTo>
                <a:cubicBezTo>
                  <a:pt x="418" y="0"/>
                  <a:pt x="418" y="0"/>
                  <a:pt x="418" y="0"/>
                </a:cubicBezTo>
                <a:cubicBezTo>
                  <a:pt x="426" y="0"/>
                  <a:pt x="433" y="9"/>
                  <a:pt x="433" y="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3" name="Google Shape;6433;p26"/>
          <p:cNvSpPr/>
          <p:nvPr/>
        </p:nvSpPr>
        <p:spPr>
          <a:xfrm>
            <a:off x="2020886" y="1733550"/>
            <a:ext cx="341313" cy="28575"/>
          </a:xfrm>
          <a:custGeom>
            <a:rect b="b" l="l" r="r" t="t"/>
            <a:pathLst>
              <a:path extrusionOk="0" h="36" w="433">
                <a:moveTo>
                  <a:pt x="433" y="18"/>
                </a:moveTo>
                <a:cubicBezTo>
                  <a:pt x="433" y="28"/>
                  <a:pt x="426" y="36"/>
                  <a:pt x="418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7" y="36"/>
                  <a:pt x="0" y="2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7" y="0"/>
                  <a:pt x="15" y="0"/>
                </a:cubicBezTo>
                <a:cubicBezTo>
                  <a:pt x="418" y="0"/>
                  <a:pt x="418" y="0"/>
                  <a:pt x="418" y="0"/>
                </a:cubicBezTo>
                <a:cubicBezTo>
                  <a:pt x="426" y="0"/>
                  <a:pt x="433" y="8"/>
                  <a:pt x="433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4" name="Google Shape;6434;p26"/>
          <p:cNvSpPr/>
          <p:nvPr/>
        </p:nvSpPr>
        <p:spPr>
          <a:xfrm>
            <a:off x="2020886" y="1681163"/>
            <a:ext cx="341313" cy="28575"/>
          </a:xfrm>
          <a:custGeom>
            <a:rect b="b" l="l" r="r" t="t"/>
            <a:pathLst>
              <a:path extrusionOk="0" h="37" w="433">
                <a:moveTo>
                  <a:pt x="433" y="19"/>
                </a:moveTo>
                <a:cubicBezTo>
                  <a:pt x="433" y="29"/>
                  <a:pt x="426" y="37"/>
                  <a:pt x="418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7" y="37"/>
                  <a:pt x="0" y="2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7" y="0"/>
                  <a:pt x="15" y="0"/>
                </a:cubicBezTo>
                <a:cubicBezTo>
                  <a:pt x="418" y="0"/>
                  <a:pt x="418" y="0"/>
                  <a:pt x="418" y="0"/>
                </a:cubicBezTo>
                <a:cubicBezTo>
                  <a:pt x="426" y="0"/>
                  <a:pt x="433" y="9"/>
                  <a:pt x="433" y="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5" name="Google Shape;6435;p26"/>
          <p:cNvSpPr/>
          <p:nvPr/>
        </p:nvSpPr>
        <p:spPr>
          <a:xfrm>
            <a:off x="2093911" y="1549400"/>
            <a:ext cx="201613" cy="106363"/>
          </a:xfrm>
          <a:custGeom>
            <a:rect b="b" l="l" r="r" t="t"/>
            <a:pathLst>
              <a:path extrusionOk="0" h="135" w="255">
                <a:moveTo>
                  <a:pt x="43" y="135"/>
                </a:moveTo>
                <a:cubicBezTo>
                  <a:pt x="31" y="45"/>
                  <a:pt x="123" y="33"/>
                  <a:pt x="123" y="33"/>
                </a:cubicBezTo>
                <a:cubicBezTo>
                  <a:pt x="169" y="30"/>
                  <a:pt x="216" y="81"/>
                  <a:pt x="208" y="135"/>
                </a:cubicBezTo>
                <a:cubicBezTo>
                  <a:pt x="241" y="135"/>
                  <a:pt x="241" y="135"/>
                  <a:pt x="241" y="135"/>
                </a:cubicBezTo>
                <a:cubicBezTo>
                  <a:pt x="255" y="17"/>
                  <a:pt x="133" y="0"/>
                  <a:pt x="133" y="0"/>
                </a:cubicBezTo>
                <a:cubicBezTo>
                  <a:pt x="31" y="4"/>
                  <a:pt x="0" y="94"/>
                  <a:pt x="10" y="135"/>
                </a:cubicBezTo>
                <a:lnTo>
                  <a:pt x="43" y="1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6" name="Google Shape;6436;p26"/>
          <p:cNvSpPr/>
          <p:nvPr/>
        </p:nvSpPr>
        <p:spPr>
          <a:xfrm>
            <a:off x="2020886" y="1630363"/>
            <a:ext cx="53975" cy="26988"/>
          </a:xfrm>
          <a:custGeom>
            <a:rect b="b" l="l" r="r" t="t"/>
            <a:pathLst>
              <a:path extrusionOk="0" h="34" w="68">
                <a:moveTo>
                  <a:pt x="68" y="17"/>
                </a:moveTo>
                <a:cubicBezTo>
                  <a:pt x="68" y="26"/>
                  <a:pt x="60" y="34"/>
                  <a:pt x="51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7" y="34"/>
                  <a:pt x="0" y="2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60" y="0"/>
                  <a:pt x="68" y="7"/>
                  <a:pt x="68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7" name="Google Shape;6437;p26"/>
          <p:cNvSpPr/>
          <p:nvPr/>
        </p:nvSpPr>
        <p:spPr>
          <a:xfrm>
            <a:off x="2309811" y="1630363"/>
            <a:ext cx="53975" cy="26988"/>
          </a:xfrm>
          <a:custGeom>
            <a:rect b="b" l="l" r="r" t="t"/>
            <a:pathLst>
              <a:path extrusionOk="0" h="34" w="68">
                <a:moveTo>
                  <a:pt x="68" y="17"/>
                </a:moveTo>
                <a:cubicBezTo>
                  <a:pt x="68" y="26"/>
                  <a:pt x="61" y="34"/>
                  <a:pt x="51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8" y="34"/>
                  <a:pt x="0" y="2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8" y="0"/>
                  <a:pt x="1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61" y="0"/>
                  <a:pt x="68" y="7"/>
                  <a:pt x="68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8" name="Google Shape;6438;p26"/>
          <p:cNvSpPr/>
          <p:nvPr/>
        </p:nvSpPr>
        <p:spPr>
          <a:xfrm>
            <a:off x="2270123" y="1517650"/>
            <a:ext cx="49213" cy="49213"/>
          </a:xfrm>
          <a:custGeom>
            <a:rect b="b" l="l" r="r" t="t"/>
            <a:pathLst>
              <a:path extrusionOk="0" h="61" w="62">
                <a:moveTo>
                  <a:pt x="55" y="6"/>
                </a:moveTo>
                <a:cubicBezTo>
                  <a:pt x="49" y="0"/>
                  <a:pt x="38" y="0"/>
                  <a:pt x="31" y="6"/>
                </a:cubicBezTo>
                <a:cubicBezTo>
                  <a:pt x="7" y="30"/>
                  <a:pt x="7" y="30"/>
                  <a:pt x="7" y="30"/>
                </a:cubicBezTo>
                <a:cubicBezTo>
                  <a:pt x="0" y="37"/>
                  <a:pt x="0" y="48"/>
                  <a:pt x="7" y="55"/>
                </a:cubicBezTo>
                <a:cubicBezTo>
                  <a:pt x="7" y="55"/>
                  <a:pt x="7" y="55"/>
                  <a:pt x="7" y="55"/>
                </a:cubicBezTo>
                <a:cubicBezTo>
                  <a:pt x="14" y="61"/>
                  <a:pt x="24" y="61"/>
                  <a:pt x="31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62" y="24"/>
                  <a:pt x="62" y="13"/>
                  <a:pt x="55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9" name="Google Shape;6439;p26"/>
          <p:cNvSpPr/>
          <p:nvPr/>
        </p:nvSpPr>
        <p:spPr>
          <a:xfrm>
            <a:off x="2068511" y="1516063"/>
            <a:ext cx="47625" cy="49213"/>
          </a:xfrm>
          <a:custGeom>
            <a:rect b="b" l="l" r="r" t="t"/>
            <a:pathLst>
              <a:path extrusionOk="0" h="62" w="61">
                <a:moveTo>
                  <a:pt x="6" y="7"/>
                </a:moveTo>
                <a:cubicBezTo>
                  <a:pt x="13" y="0"/>
                  <a:pt x="24" y="0"/>
                  <a:pt x="30" y="7"/>
                </a:cubicBezTo>
                <a:cubicBezTo>
                  <a:pt x="55" y="31"/>
                  <a:pt x="55" y="31"/>
                  <a:pt x="55" y="31"/>
                </a:cubicBezTo>
                <a:cubicBezTo>
                  <a:pt x="61" y="38"/>
                  <a:pt x="61" y="48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48" y="62"/>
                  <a:pt x="37" y="62"/>
                  <a:pt x="31" y="55"/>
                </a:cubicBezTo>
                <a:cubicBezTo>
                  <a:pt x="6" y="31"/>
                  <a:pt x="6" y="31"/>
                  <a:pt x="6" y="31"/>
                </a:cubicBezTo>
                <a:cubicBezTo>
                  <a:pt x="0" y="24"/>
                  <a:pt x="0" y="13"/>
                  <a:pt x="6" y="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0" name="Google Shape;6440;p26"/>
          <p:cNvSpPr/>
          <p:nvPr/>
        </p:nvSpPr>
        <p:spPr>
          <a:xfrm>
            <a:off x="2179636" y="1473200"/>
            <a:ext cx="26988" cy="53975"/>
          </a:xfrm>
          <a:custGeom>
            <a:rect b="b" l="l" r="r" t="t"/>
            <a:pathLst>
              <a:path extrusionOk="0" h="68" w="35">
                <a:moveTo>
                  <a:pt x="18" y="68"/>
                </a:moveTo>
                <a:cubicBezTo>
                  <a:pt x="8" y="68"/>
                  <a:pt x="1" y="61"/>
                  <a:pt x="1" y="5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4" y="7"/>
                  <a:pt x="34" y="1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60"/>
                  <a:pt x="27" y="68"/>
                  <a:pt x="18" y="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1" name="Google Shape;6441;p26"/>
          <p:cNvSpPr/>
          <p:nvPr/>
        </p:nvSpPr>
        <p:spPr>
          <a:xfrm>
            <a:off x="2024061" y="1785938"/>
            <a:ext cx="341313" cy="30163"/>
          </a:xfrm>
          <a:custGeom>
            <a:rect b="b" l="l" r="r" t="t"/>
            <a:pathLst>
              <a:path extrusionOk="0" h="37" w="433">
                <a:moveTo>
                  <a:pt x="433" y="19"/>
                </a:moveTo>
                <a:cubicBezTo>
                  <a:pt x="433" y="29"/>
                  <a:pt x="426" y="37"/>
                  <a:pt x="418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6" y="37"/>
                  <a:pt x="0" y="2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6" y="0"/>
                  <a:pt x="15" y="0"/>
                </a:cubicBezTo>
                <a:cubicBezTo>
                  <a:pt x="418" y="0"/>
                  <a:pt x="418" y="0"/>
                  <a:pt x="418" y="0"/>
                </a:cubicBezTo>
                <a:cubicBezTo>
                  <a:pt x="426" y="0"/>
                  <a:pt x="433" y="9"/>
                  <a:pt x="433" y="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2" name="Google Shape;6442;p26"/>
          <p:cNvSpPr/>
          <p:nvPr/>
        </p:nvSpPr>
        <p:spPr>
          <a:xfrm>
            <a:off x="2020886" y="1733550"/>
            <a:ext cx="341313" cy="28575"/>
          </a:xfrm>
          <a:custGeom>
            <a:rect b="b" l="l" r="r" t="t"/>
            <a:pathLst>
              <a:path extrusionOk="0" h="36" w="433">
                <a:moveTo>
                  <a:pt x="433" y="18"/>
                </a:moveTo>
                <a:cubicBezTo>
                  <a:pt x="433" y="28"/>
                  <a:pt x="426" y="36"/>
                  <a:pt x="418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7" y="36"/>
                  <a:pt x="0" y="28"/>
                  <a:pt x="0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8"/>
                  <a:pt x="7" y="0"/>
                  <a:pt x="15" y="0"/>
                </a:cubicBezTo>
                <a:cubicBezTo>
                  <a:pt x="418" y="0"/>
                  <a:pt x="418" y="0"/>
                  <a:pt x="418" y="0"/>
                </a:cubicBezTo>
                <a:cubicBezTo>
                  <a:pt x="426" y="0"/>
                  <a:pt x="433" y="8"/>
                  <a:pt x="433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3" name="Google Shape;6443;p26"/>
          <p:cNvSpPr/>
          <p:nvPr/>
        </p:nvSpPr>
        <p:spPr>
          <a:xfrm>
            <a:off x="2020886" y="1681163"/>
            <a:ext cx="341313" cy="28575"/>
          </a:xfrm>
          <a:custGeom>
            <a:rect b="b" l="l" r="r" t="t"/>
            <a:pathLst>
              <a:path extrusionOk="0" h="37" w="433">
                <a:moveTo>
                  <a:pt x="433" y="19"/>
                </a:moveTo>
                <a:cubicBezTo>
                  <a:pt x="433" y="29"/>
                  <a:pt x="426" y="37"/>
                  <a:pt x="418" y="37"/>
                </a:cubicBezTo>
                <a:cubicBezTo>
                  <a:pt x="15" y="37"/>
                  <a:pt x="15" y="37"/>
                  <a:pt x="15" y="37"/>
                </a:cubicBezTo>
                <a:cubicBezTo>
                  <a:pt x="7" y="37"/>
                  <a:pt x="0" y="29"/>
                  <a:pt x="0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7" y="0"/>
                  <a:pt x="15" y="0"/>
                </a:cubicBezTo>
                <a:cubicBezTo>
                  <a:pt x="418" y="0"/>
                  <a:pt x="418" y="0"/>
                  <a:pt x="418" y="0"/>
                </a:cubicBezTo>
                <a:cubicBezTo>
                  <a:pt x="426" y="0"/>
                  <a:pt x="433" y="9"/>
                  <a:pt x="433" y="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4" name="Google Shape;6444;p26"/>
          <p:cNvSpPr/>
          <p:nvPr/>
        </p:nvSpPr>
        <p:spPr>
          <a:xfrm>
            <a:off x="2093911" y="1549400"/>
            <a:ext cx="201613" cy="106363"/>
          </a:xfrm>
          <a:custGeom>
            <a:rect b="b" l="l" r="r" t="t"/>
            <a:pathLst>
              <a:path extrusionOk="0" h="135" w="255">
                <a:moveTo>
                  <a:pt x="43" y="135"/>
                </a:moveTo>
                <a:cubicBezTo>
                  <a:pt x="31" y="45"/>
                  <a:pt x="123" y="33"/>
                  <a:pt x="123" y="33"/>
                </a:cubicBezTo>
                <a:cubicBezTo>
                  <a:pt x="169" y="30"/>
                  <a:pt x="216" y="81"/>
                  <a:pt x="208" y="135"/>
                </a:cubicBezTo>
                <a:cubicBezTo>
                  <a:pt x="241" y="135"/>
                  <a:pt x="241" y="135"/>
                  <a:pt x="241" y="135"/>
                </a:cubicBezTo>
                <a:cubicBezTo>
                  <a:pt x="255" y="17"/>
                  <a:pt x="133" y="0"/>
                  <a:pt x="133" y="0"/>
                </a:cubicBezTo>
                <a:cubicBezTo>
                  <a:pt x="31" y="4"/>
                  <a:pt x="0" y="94"/>
                  <a:pt x="10" y="135"/>
                </a:cubicBezTo>
                <a:lnTo>
                  <a:pt x="43" y="1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5" name="Google Shape;6445;p26"/>
          <p:cNvSpPr/>
          <p:nvPr/>
        </p:nvSpPr>
        <p:spPr>
          <a:xfrm>
            <a:off x="2020886" y="1630363"/>
            <a:ext cx="53975" cy="26988"/>
          </a:xfrm>
          <a:custGeom>
            <a:rect b="b" l="l" r="r" t="t"/>
            <a:pathLst>
              <a:path extrusionOk="0" h="34" w="68">
                <a:moveTo>
                  <a:pt x="68" y="17"/>
                </a:moveTo>
                <a:cubicBezTo>
                  <a:pt x="68" y="26"/>
                  <a:pt x="60" y="34"/>
                  <a:pt x="51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7" y="34"/>
                  <a:pt x="0" y="2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60" y="0"/>
                  <a:pt x="68" y="7"/>
                  <a:pt x="68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6" name="Google Shape;6446;p26"/>
          <p:cNvSpPr/>
          <p:nvPr/>
        </p:nvSpPr>
        <p:spPr>
          <a:xfrm>
            <a:off x="2309811" y="1630363"/>
            <a:ext cx="53975" cy="26988"/>
          </a:xfrm>
          <a:custGeom>
            <a:rect b="b" l="l" r="r" t="t"/>
            <a:pathLst>
              <a:path extrusionOk="0" h="34" w="68">
                <a:moveTo>
                  <a:pt x="68" y="17"/>
                </a:moveTo>
                <a:cubicBezTo>
                  <a:pt x="68" y="26"/>
                  <a:pt x="61" y="34"/>
                  <a:pt x="51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8" y="34"/>
                  <a:pt x="0" y="2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8" y="0"/>
                  <a:pt x="1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61" y="0"/>
                  <a:pt x="68" y="7"/>
                  <a:pt x="68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7" name="Google Shape;6447;p26"/>
          <p:cNvSpPr/>
          <p:nvPr/>
        </p:nvSpPr>
        <p:spPr>
          <a:xfrm>
            <a:off x="2270123" y="1517650"/>
            <a:ext cx="49213" cy="49213"/>
          </a:xfrm>
          <a:custGeom>
            <a:rect b="b" l="l" r="r" t="t"/>
            <a:pathLst>
              <a:path extrusionOk="0" h="61" w="62">
                <a:moveTo>
                  <a:pt x="55" y="6"/>
                </a:moveTo>
                <a:cubicBezTo>
                  <a:pt x="49" y="0"/>
                  <a:pt x="38" y="0"/>
                  <a:pt x="31" y="6"/>
                </a:cubicBezTo>
                <a:cubicBezTo>
                  <a:pt x="7" y="30"/>
                  <a:pt x="7" y="30"/>
                  <a:pt x="7" y="30"/>
                </a:cubicBezTo>
                <a:cubicBezTo>
                  <a:pt x="0" y="37"/>
                  <a:pt x="0" y="48"/>
                  <a:pt x="7" y="55"/>
                </a:cubicBezTo>
                <a:cubicBezTo>
                  <a:pt x="7" y="55"/>
                  <a:pt x="7" y="55"/>
                  <a:pt x="7" y="55"/>
                </a:cubicBezTo>
                <a:cubicBezTo>
                  <a:pt x="14" y="61"/>
                  <a:pt x="24" y="61"/>
                  <a:pt x="31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62" y="24"/>
                  <a:pt x="62" y="13"/>
                  <a:pt x="55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8" name="Google Shape;6448;p26"/>
          <p:cNvSpPr/>
          <p:nvPr/>
        </p:nvSpPr>
        <p:spPr>
          <a:xfrm>
            <a:off x="2068511" y="1516063"/>
            <a:ext cx="47625" cy="49213"/>
          </a:xfrm>
          <a:custGeom>
            <a:rect b="b" l="l" r="r" t="t"/>
            <a:pathLst>
              <a:path extrusionOk="0" h="62" w="61">
                <a:moveTo>
                  <a:pt x="6" y="7"/>
                </a:moveTo>
                <a:cubicBezTo>
                  <a:pt x="13" y="0"/>
                  <a:pt x="24" y="0"/>
                  <a:pt x="30" y="7"/>
                </a:cubicBezTo>
                <a:cubicBezTo>
                  <a:pt x="55" y="31"/>
                  <a:pt x="55" y="31"/>
                  <a:pt x="55" y="31"/>
                </a:cubicBezTo>
                <a:cubicBezTo>
                  <a:pt x="61" y="38"/>
                  <a:pt x="61" y="48"/>
                  <a:pt x="55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48" y="62"/>
                  <a:pt x="37" y="62"/>
                  <a:pt x="31" y="55"/>
                </a:cubicBezTo>
                <a:cubicBezTo>
                  <a:pt x="6" y="31"/>
                  <a:pt x="6" y="31"/>
                  <a:pt x="6" y="31"/>
                </a:cubicBezTo>
                <a:cubicBezTo>
                  <a:pt x="0" y="24"/>
                  <a:pt x="0" y="13"/>
                  <a:pt x="6" y="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9" name="Google Shape;6449;p26"/>
          <p:cNvSpPr/>
          <p:nvPr/>
        </p:nvSpPr>
        <p:spPr>
          <a:xfrm>
            <a:off x="2179636" y="1473200"/>
            <a:ext cx="26988" cy="53975"/>
          </a:xfrm>
          <a:custGeom>
            <a:rect b="b" l="l" r="r" t="t"/>
            <a:pathLst>
              <a:path extrusionOk="0" h="68" w="35">
                <a:moveTo>
                  <a:pt x="18" y="68"/>
                </a:moveTo>
                <a:cubicBezTo>
                  <a:pt x="8" y="68"/>
                  <a:pt x="1" y="61"/>
                  <a:pt x="1" y="5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7" y="0"/>
                  <a:pt x="34" y="7"/>
                  <a:pt x="34" y="1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60"/>
                  <a:pt x="27" y="68"/>
                  <a:pt x="18" y="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0" name="Google Shape;6450;p26"/>
          <p:cNvSpPr/>
          <p:nvPr/>
        </p:nvSpPr>
        <p:spPr>
          <a:xfrm>
            <a:off x="8012112" y="4546601"/>
            <a:ext cx="390525" cy="387350"/>
          </a:xfrm>
          <a:custGeom>
            <a:rect b="b" l="l" r="r" t="t"/>
            <a:pathLst>
              <a:path extrusionOk="0" h="525" w="529">
                <a:moveTo>
                  <a:pt x="494" y="299"/>
                </a:moveTo>
                <a:cubicBezTo>
                  <a:pt x="513" y="299"/>
                  <a:pt x="529" y="283"/>
                  <a:pt x="529" y="264"/>
                </a:cubicBezTo>
                <a:cubicBezTo>
                  <a:pt x="529" y="245"/>
                  <a:pt x="513" y="229"/>
                  <a:pt x="494" y="229"/>
                </a:cubicBezTo>
                <a:cubicBezTo>
                  <a:pt x="470" y="229"/>
                  <a:pt x="470" y="229"/>
                  <a:pt x="470" y="229"/>
                </a:cubicBezTo>
                <a:cubicBezTo>
                  <a:pt x="467" y="216"/>
                  <a:pt x="464" y="203"/>
                  <a:pt x="459" y="191"/>
                </a:cubicBezTo>
                <a:cubicBezTo>
                  <a:pt x="479" y="183"/>
                  <a:pt x="479" y="183"/>
                  <a:pt x="479" y="183"/>
                </a:cubicBezTo>
                <a:cubicBezTo>
                  <a:pt x="496" y="175"/>
                  <a:pt x="503" y="154"/>
                  <a:pt x="495" y="135"/>
                </a:cubicBezTo>
                <a:cubicBezTo>
                  <a:pt x="487" y="117"/>
                  <a:pt x="466" y="109"/>
                  <a:pt x="449" y="116"/>
                </a:cubicBezTo>
                <a:cubicBezTo>
                  <a:pt x="422" y="129"/>
                  <a:pt x="422" y="129"/>
                  <a:pt x="422" y="129"/>
                </a:cubicBezTo>
                <a:cubicBezTo>
                  <a:pt x="414" y="120"/>
                  <a:pt x="406" y="112"/>
                  <a:pt x="396" y="104"/>
                </a:cubicBezTo>
                <a:cubicBezTo>
                  <a:pt x="412" y="85"/>
                  <a:pt x="412" y="85"/>
                  <a:pt x="412" y="85"/>
                </a:cubicBezTo>
                <a:cubicBezTo>
                  <a:pt x="423" y="70"/>
                  <a:pt x="420" y="48"/>
                  <a:pt x="404" y="36"/>
                </a:cubicBezTo>
                <a:cubicBezTo>
                  <a:pt x="389" y="23"/>
                  <a:pt x="366" y="25"/>
                  <a:pt x="354" y="40"/>
                </a:cubicBezTo>
                <a:cubicBezTo>
                  <a:pt x="331" y="70"/>
                  <a:pt x="331" y="70"/>
                  <a:pt x="331" y="70"/>
                </a:cubicBezTo>
                <a:cubicBezTo>
                  <a:pt x="321" y="66"/>
                  <a:pt x="311" y="64"/>
                  <a:pt x="300" y="62"/>
                </a:cubicBezTo>
                <a:cubicBezTo>
                  <a:pt x="300" y="35"/>
                  <a:pt x="300" y="35"/>
                  <a:pt x="300" y="35"/>
                </a:cubicBezTo>
                <a:cubicBezTo>
                  <a:pt x="300" y="15"/>
                  <a:pt x="285" y="0"/>
                  <a:pt x="265" y="0"/>
                </a:cubicBezTo>
                <a:cubicBezTo>
                  <a:pt x="246" y="0"/>
                  <a:pt x="230" y="15"/>
                  <a:pt x="230" y="35"/>
                </a:cubicBezTo>
                <a:cubicBezTo>
                  <a:pt x="230" y="63"/>
                  <a:pt x="230" y="63"/>
                  <a:pt x="230" y="63"/>
                </a:cubicBezTo>
                <a:cubicBezTo>
                  <a:pt x="220" y="65"/>
                  <a:pt x="210" y="68"/>
                  <a:pt x="200" y="72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63" y="25"/>
                  <a:pt x="140" y="22"/>
                  <a:pt x="124" y="35"/>
                </a:cubicBezTo>
                <a:cubicBezTo>
                  <a:pt x="109" y="47"/>
                  <a:pt x="106" y="69"/>
                  <a:pt x="117" y="84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28" y="115"/>
                  <a:pt x="120" y="122"/>
                  <a:pt x="113" y="130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63" y="108"/>
                  <a:pt x="42" y="116"/>
                  <a:pt x="34" y="135"/>
                </a:cubicBezTo>
                <a:cubicBezTo>
                  <a:pt x="26" y="153"/>
                  <a:pt x="33" y="174"/>
                  <a:pt x="50" y="182"/>
                </a:cubicBezTo>
                <a:cubicBezTo>
                  <a:pt x="76" y="193"/>
                  <a:pt x="76" y="193"/>
                  <a:pt x="76" y="193"/>
                </a:cubicBezTo>
                <a:cubicBezTo>
                  <a:pt x="72" y="205"/>
                  <a:pt x="69" y="216"/>
                  <a:pt x="67" y="228"/>
                </a:cubicBezTo>
                <a:cubicBezTo>
                  <a:pt x="35" y="228"/>
                  <a:pt x="35" y="228"/>
                  <a:pt x="35" y="228"/>
                </a:cubicBezTo>
                <a:cubicBezTo>
                  <a:pt x="16" y="228"/>
                  <a:pt x="0" y="244"/>
                  <a:pt x="0" y="263"/>
                </a:cubicBezTo>
                <a:cubicBezTo>
                  <a:pt x="0" y="283"/>
                  <a:pt x="16" y="298"/>
                  <a:pt x="35" y="298"/>
                </a:cubicBezTo>
                <a:cubicBezTo>
                  <a:pt x="67" y="298"/>
                  <a:pt x="67" y="298"/>
                  <a:pt x="67" y="298"/>
                </a:cubicBezTo>
                <a:cubicBezTo>
                  <a:pt x="69" y="308"/>
                  <a:pt x="72" y="317"/>
                  <a:pt x="75" y="326"/>
                </a:cubicBezTo>
                <a:cubicBezTo>
                  <a:pt x="45" y="347"/>
                  <a:pt x="45" y="347"/>
                  <a:pt x="45" y="347"/>
                </a:cubicBezTo>
                <a:cubicBezTo>
                  <a:pt x="30" y="358"/>
                  <a:pt x="27" y="380"/>
                  <a:pt x="39" y="397"/>
                </a:cubicBezTo>
                <a:cubicBezTo>
                  <a:pt x="51" y="413"/>
                  <a:pt x="73" y="417"/>
                  <a:pt x="88" y="406"/>
                </a:cubicBezTo>
                <a:cubicBezTo>
                  <a:pt x="110" y="390"/>
                  <a:pt x="110" y="390"/>
                  <a:pt x="110" y="390"/>
                </a:cubicBezTo>
                <a:cubicBezTo>
                  <a:pt x="118" y="399"/>
                  <a:pt x="126" y="407"/>
                  <a:pt x="136" y="415"/>
                </a:cubicBezTo>
                <a:cubicBezTo>
                  <a:pt x="120" y="447"/>
                  <a:pt x="120" y="447"/>
                  <a:pt x="120" y="447"/>
                </a:cubicBezTo>
                <a:cubicBezTo>
                  <a:pt x="111" y="464"/>
                  <a:pt x="118" y="485"/>
                  <a:pt x="136" y="494"/>
                </a:cubicBezTo>
                <a:cubicBezTo>
                  <a:pt x="154" y="503"/>
                  <a:pt x="176" y="497"/>
                  <a:pt x="184" y="480"/>
                </a:cubicBezTo>
                <a:cubicBezTo>
                  <a:pt x="199" y="451"/>
                  <a:pt x="199" y="451"/>
                  <a:pt x="199" y="451"/>
                </a:cubicBezTo>
                <a:cubicBezTo>
                  <a:pt x="209" y="455"/>
                  <a:pt x="220" y="458"/>
                  <a:pt x="230" y="460"/>
                </a:cubicBezTo>
                <a:cubicBezTo>
                  <a:pt x="230" y="490"/>
                  <a:pt x="230" y="490"/>
                  <a:pt x="230" y="490"/>
                </a:cubicBezTo>
                <a:cubicBezTo>
                  <a:pt x="230" y="509"/>
                  <a:pt x="246" y="525"/>
                  <a:pt x="265" y="525"/>
                </a:cubicBezTo>
                <a:cubicBezTo>
                  <a:pt x="285" y="525"/>
                  <a:pt x="300" y="509"/>
                  <a:pt x="300" y="490"/>
                </a:cubicBezTo>
                <a:cubicBezTo>
                  <a:pt x="300" y="461"/>
                  <a:pt x="300" y="461"/>
                  <a:pt x="300" y="461"/>
                </a:cubicBezTo>
                <a:cubicBezTo>
                  <a:pt x="312" y="459"/>
                  <a:pt x="324" y="456"/>
                  <a:pt x="335" y="452"/>
                </a:cubicBezTo>
                <a:cubicBezTo>
                  <a:pt x="347" y="476"/>
                  <a:pt x="347" y="476"/>
                  <a:pt x="347" y="476"/>
                </a:cubicBezTo>
                <a:cubicBezTo>
                  <a:pt x="356" y="493"/>
                  <a:pt x="377" y="500"/>
                  <a:pt x="395" y="491"/>
                </a:cubicBezTo>
                <a:cubicBezTo>
                  <a:pt x="413" y="482"/>
                  <a:pt x="420" y="460"/>
                  <a:pt x="412" y="443"/>
                </a:cubicBezTo>
                <a:cubicBezTo>
                  <a:pt x="398" y="417"/>
                  <a:pt x="398" y="417"/>
                  <a:pt x="398" y="417"/>
                </a:cubicBezTo>
                <a:cubicBezTo>
                  <a:pt x="407" y="410"/>
                  <a:pt x="414" y="403"/>
                  <a:pt x="422" y="394"/>
                </a:cubicBezTo>
                <a:cubicBezTo>
                  <a:pt x="438" y="407"/>
                  <a:pt x="438" y="407"/>
                  <a:pt x="438" y="407"/>
                </a:cubicBezTo>
                <a:cubicBezTo>
                  <a:pt x="454" y="418"/>
                  <a:pt x="476" y="414"/>
                  <a:pt x="487" y="397"/>
                </a:cubicBezTo>
                <a:cubicBezTo>
                  <a:pt x="499" y="381"/>
                  <a:pt x="496" y="359"/>
                  <a:pt x="481" y="348"/>
                </a:cubicBezTo>
                <a:cubicBezTo>
                  <a:pt x="459" y="332"/>
                  <a:pt x="459" y="332"/>
                  <a:pt x="459" y="332"/>
                </a:cubicBezTo>
                <a:cubicBezTo>
                  <a:pt x="463" y="322"/>
                  <a:pt x="467" y="310"/>
                  <a:pt x="469" y="299"/>
                </a:cubicBezTo>
                <a:lnTo>
                  <a:pt x="494" y="299"/>
                </a:lnTo>
                <a:close/>
                <a:moveTo>
                  <a:pt x="265" y="383"/>
                </a:moveTo>
                <a:cubicBezTo>
                  <a:pt x="201" y="383"/>
                  <a:pt x="150" y="331"/>
                  <a:pt x="150" y="267"/>
                </a:cubicBezTo>
                <a:cubicBezTo>
                  <a:pt x="150" y="202"/>
                  <a:pt x="201" y="150"/>
                  <a:pt x="265" y="150"/>
                </a:cubicBezTo>
                <a:cubicBezTo>
                  <a:pt x="329" y="150"/>
                  <a:pt x="381" y="202"/>
                  <a:pt x="381" y="267"/>
                </a:cubicBezTo>
                <a:cubicBezTo>
                  <a:pt x="381" y="331"/>
                  <a:pt x="329" y="383"/>
                  <a:pt x="265" y="38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1" name="Google Shape;6451;p26"/>
          <p:cNvSpPr/>
          <p:nvPr/>
        </p:nvSpPr>
        <p:spPr>
          <a:xfrm>
            <a:off x="8169274" y="4702176"/>
            <a:ext cx="80963" cy="7937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2" name="Google Shape;6452;p26"/>
          <p:cNvSpPr/>
          <p:nvPr/>
        </p:nvSpPr>
        <p:spPr>
          <a:xfrm>
            <a:off x="6457949" y="1787526"/>
            <a:ext cx="241300" cy="390525"/>
          </a:xfrm>
          <a:custGeom>
            <a:rect b="b" l="l" r="r" t="t"/>
            <a:pathLst>
              <a:path extrusionOk="0" h="528" w="328">
                <a:moveTo>
                  <a:pt x="209" y="126"/>
                </a:moveTo>
                <a:cubicBezTo>
                  <a:pt x="254" y="211"/>
                  <a:pt x="328" y="313"/>
                  <a:pt x="328" y="364"/>
                </a:cubicBezTo>
                <a:cubicBezTo>
                  <a:pt x="328" y="454"/>
                  <a:pt x="254" y="528"/>
                  <a:pt x="164" y="528"/>
                </a:cubicBezTo>
                <a:cubicBezTo>
                  <a:pt x="73" y="528"/>
                  <a:pt x="0" y="454"/>
                  <a:pt x="0" y="364"/>
                </a:cubicBezTo>
                <a:cubicBezTo>
                  <a:pt x="0" y="313"/>
                  <a:pt x="77" y="211"/>
                  <a:pt x="123" y="125"/>
                </a:cubicBezTo>
                <a:cubicBezTo>
                  <a:pt x="158" y="59"/>
                  <a:pt x="164" y="0"/>
                  <a:pt x="164" y="0"/>
                </a:cubicBezTo>
                <a:cubicBezTo>
                  <a:pt x="164" y="0"/>
                  <a:pt x="173" y="59"/>
                  <a:pt x="209" y="126"/>
                </a:cubicBezTo>
                <a:close/>
                <a:moveTo>
                  <a:pt x="149" y="495"/>
                </a:moveTo>
                <a:cubicBezTo>
                  <a:pt x="158" y="492"/>
                  <a:pt x="127" y="458"/>
                  <a:pt x="120" y="450"/>
                </a:cubicBezTo>
                <a:cubicBezTo>
                  <a:pt x="113" y="442"/>
                  <a:pt x="114" y="414"/>
                  <a:pt x="114" y="414"/>
                </a:cubicBezTo>
                <a:cubicBezTo>
                  <a:pt x="114" y="414"/>
                  <a:pt x="112" y="400"/>
                  <a:pt x="97" y="381"/>
                </a:cubicBezTo>
                <a:cubicBezTo>
                  <a:pt x="91" y="373"/>
                  <a:pt x="85" y="364"/>
                  <a:pt x="74" y="360"/>
                </a:cubicBezTo>
                <a:cubicBezTo>
                  <a:pt x="37" y="348"/>
                  <a:pt x="46" y="372"/>
                  <a:pt x="46" y="372"/>
                </a:cubicBezTo>
                <a:cubicBezTo>
                  <a:pt x="65" y="453"/>
                  <a:pt x="139" y="497"/>
                  <a:pt x="149" y="49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3" name="Google Shape;6453;p26"/>
          <p:cNvSpPr/>
          <p:nvPr/>
        </p:nvSpPr>
        <p:spPr>
          <a:xfrm>
            <a:off x="7958137" y="2338388"/>
            <a:ext cx="500063" cy="354012"/>
          </a:xfrm>
          <a:custGeom>
            <a:rect b="b" l="l" r="r" t="t"/>
            <a:pathLst>
              <a:path extrusionOk="0" h="479" w="676">
                <a:moveTo>
                  <a:pt x="536" y="477"/>
                </a:moveTo>
                <a:cubicBezTo>
                  <a:pt x="121" y="477"/>
                  <a:pt x="121" y="477"/>
                  <a:pt x="121" y="477"/>
                </a:cubicBezTo>
                <a:cubicBezTo>
                  <a:pt x="121" y="477"/>
                  <a:pt x="14" y="448"/>
                  <a:pt x="7" y="334"/>
                </a:cubicBezTo>
                <a:cubicBezTo>
                  <a:pt x="0" y="219"/>
                  <a:pt x="112" y="186"/>
                  <a:pt x="112" y="186"/>
                </a:cubicBezTo>
                <a:cubicBezTo>
                  <a:pt x="112" y="186"/>
                  <a:pt x="109" y="135"/>
                  <a:pt x="150" y="106"/>
                </a:cubicBezTo>
                <a:cubicBezTo>
                  <a:pt x="190" y="76"/>
                  <a:pt x="243" y="94"/>
                  <a:pt x="243" y="94"/>
                </a:cubicBezTo>
                <a:cubicBezTo>
                  <a:pt x="243" y="94"/>
                  <a:pt x="316" y="0"/>
                  <a:pt x="432" y="37"/>
                </a:cubicBezTo>
                <a:cubicBezTo>
                  <a:pt x="548" y="74"/>
                  <a:pt x="551" y="184"/>
                  <a:pt x="551" y="184"/>
                </a:cubicBezTo>
                <a:cubicBezTo>
                  <a:pt x="551" y="184"/>
                  <a:pt x="659" y="203"/>
                  <a:pt x="667" y="312"/>
                </a:cubicBezTo>
                <a:cubicBezTo>
                  <a:pt x="676" y="420"/>
                  <a:pt x="581" y="466"/>
                  <a:pt x="581" y="466"/>
                </a:cubicBezTo>
                <a:cubicBezTo>
                  <a:pt x="581" y="466"/>
                  <a:pt x="555" y="479"/>
                  <a:pt x="536" y="477"/>
                </a:cubicBezTo>
                <a:close/>
                <a:moveTo>
                  <a:pt x="554" y="439"/>
                </a:moveTo>
                <a:cubicBezTo>
                  <a:pt x="554" y="439"/>
                  <a:pt x="627" y="390"/>
                  <a:pt x="620" y="307"/>
                </a:cubicBezTo>
                <a:cubicBezTo>
                  <a:pt x="614" y="224"/>
                  <a:pt x="515" y="214"/>
                  <a:pt x="515" y="214"/>
                </a:cubicBezTo>
                <a:cubicBezTo>
                  <a:pt x="515" y="214"/>
                  <a:pt x="515" y="102"/>
                  <a:pt x="424" y="74"/>
                </a:cubicBezTo>
                <a:cubicBezTo>
                  <a:pt x="298" y="34"/>
                  <a:pt x="258" y="147"/>
                  <a:pt x="258" y="147"/>
                </a:cubicBezTo>
                <a:cubicBezTo>
                  <a:pt x="258" y="147"/>
                  <a:pt x="210" y="101"/>
                  <a:pt x="171" y="134"/>
                </a:cubicBezTo>
                <a:cubicBezTo>
                  <a:pt x="128" y="171"/>
                  <a:pt x="165" y="219"/>
                  <a:pt x="165" y="219"/>
                </a:cubicBezTo>
                <a:cubicBezTo>
                  <a:pt x="165" y="219"/>
                  <a:pt x="45" y="215"/>
                  <a:pt x="45" y="323"/>
                </a:cubicBezTo>
                <a:cubicBezTo>
                  <a:pt x="45" y="449"/>
                  <a:pt x="172" y="439"/>
                  <a:pt x="172" y="439"/>
                </a:cubicBezTo>
                <a:cubicBezTo>
                  <a:pt x="489" y="439"/>
                  <a:pt x="489" y="439"/>
                  <a:pt x="489" y="439"/>
                </a:cubicBezTo>
                <a:cubicBezTo>
                  <a:pt x="504" y="441"/>
                  <a:pt x="554" y="439"/>
                  <a:pt x="554" y="4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4" name="Google Shape;6454;p26"/>
          <p:cNvSpPr/>
          <p:nvPr/>
        </p:nvSpPr>
        <p:spPr>
          <a:xfrm>
            <a:off x="7478712" y="1838326"/>
            <a:ext cx="23813" cy="55562"/>
          </a:xfrm>
          <a:custGeom>
            <a:rect b="b" l="l" r="r" t="t"/>
            <a:pathLst>
              <a:path extrusionOk="0" h="75" w="33">
                <a:moveTo>
                  <a:pt x="33" y="1"/>
                </a:moveTo>
                <a:cubicBezTo>
                  <a:pt x="33" y="1"/>
                  <a:pt x="0" y="52"/>
                  <a:pt x="33" y="75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5" name="Google Shape;6455;p26"/>
          <p:cNvSpPr/>
          <p:nvPr/>
        </p:nvSpPr>
        <p:spPr>
          <a:xfrm>
            <a:off x="7502524" y="1838326"/>
            <a:ext cx="23813" cy="55562"/>
          </a:xfrm>
          <a:custGeom>
            <a:rect b="b" l="l" r="r" t="t"/>
            <a:pathLst>
              <a:path extrusionOk="0" h="75" w="32">
                <a:moveTo>
                  <a:pt x="0" y="1"/>
                </a:moveTo>
                <a:cubicBezTo>
                  <a:pt x="0" y="1"/>
                  <a:pt x="32" y="52"/>
                  <a:pt x="0" y="75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6" name="Google Shape;6456;p26"/>
          <p:cNvSpPr/>
          <p:nvPr/>
        </p:nvSpPr>
        <p:spPr>
          <a:xfrm>
            <a:off x="7513637" y="1824038"/>
            <a:ext cx="39688" cy="47625"/>
          </a:xfrm>
          <a:custGeom>
            <a:rect b="b" l="l" r="r" t="t"/>
            <a:pathLst>
              <a:path extrusionOk="0" h="64" w="53">
                <a:moveTo>
                  <a:pt x="53" y="1"/>
                </a:moveTo>
                <a:cubicBezTo>
                  <a:pt x="53" y="1"/>
                  <a:pt x="0" y="29"/>
                  <a:pt x="17" y="64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7" name="Google Shape;6457;p26"/>
          <p:cNvSpPr/>
          <p:nvPr/>
        </p:nvSpPr>
        <p:spPr>
          <a:xfrm>
            <a:off x="7526337" y="1824038"/>
            <a:ext cx="28575" cy="47625"/>
          </a:xfrm>
          <a:custGeom>
            <a:rect b="b" l="l" r="r" t="t"/>
            <a:pathLst>
              <a:path extrusionOk="0" h="65" w="40">
                <a:moveTo>
                  <a:pt x="36" y="1"/>
                </a:moveTo>
                <a:cubicBezTo>
                  <a:pt x="36" y="1"/>
                  <a:pt x="40" y="61"/>
                  <a:pt x="0" y="65"/>
                </a:cubicBezTo>
                <a:cubicBezTo>
                  <a:pt x="37" y="0"/>
                  <a:pt x="37" y="0"/>
                  <a:pt x="37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8" name="Google Shape;6458;p26"/>
          <p:cNvSpPr/>
          <p:nvPr/>
        </p:nvSpPr>
        <p:spPr>
          <a:xfrm>
            <a:off x="7505699" y="1873251"/>
            <a:ext cx="46038" cy="31750"/>
          </a:xfrm>
          <a:custGeom>
            <a:rect b="b" l="l" r="r" t="t"/>
            <a:pathLst>
              <a:path extrusionOk="0" h="42" w="62">
                <a:moveTo>
                  <a:pt x="61" y="1"/>
                </a:moveTo>
                <a:cubicBezTo>
                  <a:pt x="61" y="1"/>
                  <a:pt x="1" y="3"/>
                  <a:pt x="0" y="42"/>
                </a:cubicBezTo>
                <a:cubicBezTo>
                  <a:pt x="62" y="0"/>
                  <a:pt x="62" y="0"/>
                  <a:pt x="62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9" name="Google Shape;6459;p26"/>
          <p:cNvSpPr/>
          <p:nvPr/>
        </p:nvSpPr>
        <p:spPr>
          <a:xfrm>
            <a:off x="7507287" y="1874838"/>
            <a:ext cx="44450" cy="41275"/>
          </a:xfrm>
          <a:custGeom>
            <a:rect b="b" l="l" r="r" t="t"/>
            <a:pathLst>
              <a:path extrusionOk="0" h="56" w="61">
                <a:moveTo>
                  <a:pt x="60" y="1"/>
                </a:moveTo>
                <a:cubicBezTo>
                  <a:pt x="60" y="1"/>
                  <a:pt x="37" y="56"/>
                  <a:pt x="0" y="42"/>
                </a:cubicBezTo>
                <a:cubicBezTo>
                  <a:pt x="61" y="0"/>
                  <a:pt x="61" y="0"/>
                  <a:pt x="61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0" name="Google Shape;6460;p26"/>
          <p:cNvSpPr/>
          <p:nvPr/>
        </p:nvSpPr>
        <p:spPr>
          <a:xfrm>
            <a:off x="7488237" y="1912938"/>
            <a:ext cx="42863" cy="42862"/>
          </a:xfrm>
          <a:custGeom>
            <a:rect b="b" l="l" r="r" t="t"/>
            <a:pathLst>
              <a:path extrusionOk="0" h="58" w="58">
                <a:moveTo>
                  <a:pt x="57" y="0"/>
                </a:moveTo>
                <a:cubicBezTo>
                  <a:pt x="57" y="0"/>
                  <a:pt x="0" y="20"/>
                  <a:pt x="12" y="58"/>
                </a:cubicBezTo>
                <a:cubicBezTo>
                  <a:pt x="58" y="0"/>
                  <a:pt x="58" y="0"/>
                  <a:pt x="58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1" name="Google Shape;6461;p26"/>
          <p:cNvSpPr/>
          <p:nvPr/>
        </p:nvSpPr>
        <p:spPr>
          <a:xfrm>
            <a:off x="7497762" y="1912938"/>
            <a:ext cx="33338" cy="44450"/>
          </a:xfrm>
          <a:custGeom>
            <a:rect b="b" l="l" r="r" t="t"/>
            <a:pathLst>
              <a:path extrusionOk="0" h="61" w="46">
                <a:moveTo>
                  <a:pt x="46" y="1"/>
                </a:moveTo>
                <a:cubicBezTo>
                  <a:pt x="46" y="1"/>
                  <a:pt x="40" y="61"/>
                  <a:pt x="0" y="58"/>
                </a:cubicBezTo>
                <a:cubicBezTo>
                  <a:pt x="46" y="0"/>
                  <a:pt x="46" y="0"/>
                  <a:pt x="46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2" name="Google Shape;6462;p26"/>
          <p:cNvSpPr/>
          <p:nvPr/>
        </p:nvSpPr>
        <p:spPr>
          <a:xfrm>
            <a:off x="7489824" y="1951038"/>
            <a:ext cx="36513" cy="50800"/>
          </a:xfrm>
          <a:custGeom>
            <a:rect b="b" l="l" r="r" t="t"/>
            <a:pathLst>
              <a:path extrusionOk="0" h="68" w="50">
                <a:moveTo>
                  <a:pt x="50" y="1"/>
                </a:moveTo>
                <a:cubicBezTo>
                  <a:pt x="50" y="1"/>
                  <a:pt x="0" y="35"/>
                  <a:pt x="21" y="68"/>
                </a:cubicBezTo>
                <a:cubicBezTo>
                  <a:pt x="50" y="0"/>
                  <a:pt x="50" y="0"/>
                  <a:pt x="5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3" name="Google Shape;6463;p26"/>
          <p:cNvSpPr/>
          <p:nvPr/>
        </p:nvSpPr>
        <p:spPr>
          <a:xfrm>
            <a:off x="7505699" y="1952626"/>
            <a:ext cx="28575" cy="50800"/>
          </a:xfrm>
          <a:custGeom>
            <a:rect b="b" l="l" r="r" t="t"/>
            <a:pathLst>
              <a:path extrusionOk="0" h="68" w="39">
                <a:moveTo>
                  <a:pt x="30" y="1"/>
                </a:moveTo>
                <a:cubicBezTo>
                  <a:pt x="30" y="1"/>
                  <a:pt x="39" y="60"/>
                  <a:pt x="0" y="68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4" name="Google Shape;6464;p26"/>
          <p:cNvSpPr/>
          <p:nvPr/>
        </p:nvSpPr>
        <p:spPr>
          <a:xfrm>
            <a:off x="7502524" y="1993901"/>
            <a:ext cx="30163" cy="53975"/>
          </a:xfrm>
          <a:custGeom>
            <a:rect b="b" l="l" r="r" t="t"/>
            <a:pathLst>
              <a:path extrusionOk="0" h="73" w="42">
                <a:moveTo>
                  <a:pt x="42" y="1"/>
                </a:moveTo>
                <a:cubicBezTo>
                  <a:pt x="42" y="1"/>
                  <a:pt x="0" y="45"/>
                  <a:pt x="28" y="73"/>
                </a:cubicBezTo>
                <a:cubicBezTo>
                  <a:pt x="42" y="0"/>
                  <a:pt x="42" y="0"/>
                  <a:pt x="42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5" name="Google Shape;6465;p26"/>
          <p:cNvSpPr/>
          <p:nvPr/>
        </p:nvSpPr>
        <p:spPr>
          <a:xfrm>
            <a:off x="7523162" y="1995488"/>
            <a:ext cx="26988" cy="52387"/>
          </a:xfrm>
          <a:custGeom>
            <a:rect b="b" l="l" r="r" t="t"/>
            <a:pathLst>
              <a:path extrusionOk="0" h="72" w="37">
                <a:moveTo>
                  <a:pt x="15" y="1"/>
                </a:moveTo>
                <a:cubicBezTo>
                  <a:pt x="15" y="1"/>
                  <a:pt x="37" y="57"/>
                  <a:pt x="0" y="72"/>
                </a:cubicBezTo>
                <a:cubicBezTo>
                  <a:pt x="15" y="0"/>
                  <a:pt x="15" y="0"/>
                  <a:pt x="1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6" name="Google Shape;6466;p26"/>
          <p:cNvSpPr/>
          <p:nvPr/>
        </p:nvSpPr>
        <p:spPr>
          <a:xfrm>
            <a:off x="7527924" y="2022476"/>
            <a:ext cx="25400" cy="55562"/>
          </a:xfrm>
          <a:custGeom>
            <a:rect b="b" l="l" r="r" t="t"/>
            <a:pathLst>
              <a:path extrusionOk="0" h="74" w="35">
                <a:moveTo>
                  <a:pt x="34" y="1"/>
                </a:moveTo>
                <a:cubicBezTo>
                  <a:pt x="34" y="1"/>
                  <a:pt x="0" y="50"/>
                  <a:pt x="31" y="74"/>
                </a:cubicBezTo>
                <a:cubicBezTo>
                  <a:pt x="35" y="0"/>
                  <a:pt x="35" y="0"/>
                  <a:pt x="3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7" name="Google Shape;6467;p26"/>
          <p:cNvSpPr/>
          <p:nvPr/>
        </p:nvSpPr>
        <p:spPr>
          <a:xfrm>
            <a:off x="7551737" y="2022476"/>
            <a:ext cx="23813" cy="55562"/>
          </a:xfrm>
          <a:custGeom>
            <a:rect b="b" l="l" r="r" t="t"/>
            <a:pathLst>
              <a:path extrusionOk="0" h="74" w="33">
                <a:moveTo>
                  <a:pt x="3" y="1"/>
                </a:moveTo>
                <a:cubicBezTo>
                  <a:pt x="3" y="1"/>
                  <a:pt x="33" y="53"/>
                  <a:pt x="0" y="74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8" name="Google Shape;6468;p26"/>
          <p:cNvSpPr/>
          <p:nvPr/>
        </p:nvSpPr>
        <p:spPr>
          <a:xfrm>
            <a:off x="7559674" y="2041526"/>
            <a:ext cx="25400" cy="53975"/>
          </a:xfrm>
          <a:custGeom>
            <a:rect b="b" l="l" r="r" t="t"/>
            <a:pathLst>
              <a:path extrusionOk="0" h="74" w="35">
                <a:moveTo>
                  <a:pt x="26" y="1"/>
                </a:moveTo>
                <a:cubicBezTo>
                  <a:pt x="26" y="1"/>
                  <a:pt x="0" y="56"/>
                  <a:pt x="35" y="74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9" name="Google Shape;6469;p26"/>
          <p:cNvSpPr/>
          <p:nvPr/>
        </p:nvSpPr>
        <p:spPr>
          <a:xfrm>
            <a:off x="7578724" y="2041526"/>
            <a:ext cx="28575" cy="53975"/>
          </a:xfrm>
          <a:custGeom>
            <a:rect b="b" l="l" r="r" t="t"/>
            <a:pathLst>
              <a:path extrusionOk="0" h="74" w="39">
                <a:moveTo>
                  <a:pt x="0" y="1"/>
                </a:moveTo>
                <a:cubicBezTo>
                  <a:pt x="0" y="1"/>
                  <a:pt x="39" y="47"/>
                  <a:pt x="10" y="74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0" name="Google Shape;6470;p26"/>
          <p:cNvSpPr/>
          <p:nvPr/>
        </p:nvSpPr>
        <p:spPr>
          <a:xfrm>
            <a:off x="7600949" y="2074863"/>
            <a:ext cx="44450" cy="41275"/>
          </a:xfrm>
          <a:custGeom>
            <a:rect b="b" l="l" r="r" t="t"/>
            <a:pathLst>
              <a:path extrusionOk="0" h="56" w="60">
                <a:moveTo>
                  <a:pt x="0" y="1"/>
                </a:moveTo>
                <a:cubicBezTo>
                  <a:pt x="0" y="1"/>
                  <a:pt x="23" y="56"/>
                  <a:pt x="60" y="4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1" name="Google Shape;6471;p26"/>
          <p:cNvSpPr/>
          <p:nvPr/>
        </p:nvSpPr>
        <p:spPr>
          <a:xfrm>
            <a:off x="7600949" y="2073276"/>
            <a:ext cx="44450" cy="31750"/>
          </a:xfrm>
          <a:custGeom>
            <a:rect b="b" l="l" r="r" t="t"/>
            <a:pathLst>
              <a:path extrusionOk="0" h="43" w="61">
                <a:moveTo>
                  <a:pt x="1" y="1"/>
                </a:moveTo>
                <a:cubicBezTo>
                  <a:pt x="1" y="1"/>
                  <a:pt x="61" y="4"/>
                  <a:pt x="61" y="4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2" name="Google Shape;6472;p26"/>
          <p:cNvSpPr/>
          <p:nvPr/>
        </p:nvSpPr>
        <p:spPr>
          <a:xfrm>
            <a:off x="7462837" y="1882776"/>
            <a:ext cx="25400" cy="53975"/>
          </a:xfrm>
          <a:custGeom>
            <a:rect b="b" l="l" r="r" t="t"/>
            <a:pathLst>
              <a:path extrusionOk="0" h="73" w="35">
                <a:moveTo>
                  <a:pt x="24" y="1"/>
                </a:moveTo>
                <a:cubicBezTo>
                  <a:pt x="24" y="1"/>
                  <a:pt x="0" y="57"/>
                  <a:pt x="35" y="73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3" name="Google Shape;6473;p26"/>
          <p:cNvSpPr/>
          <p:nvPr/>
        </p:nvSpPr>
        <p:spPr>
          <a:xfrm>
            <a:off x="7480299" y="1882776"/>
            <a:ext cx="30163" cy="53975"/>
          </a:xfrm>
          <a:custGeom>
            <a:rect b="b" l="l" r="r" t="t"/>
            <a:pathLst>
              <a:path extrusionOk="0" h="73" w="40">
                <a:moveTo>
                  <a:pt x="0" y="1"/>
                </a:moveTo>
                <a:cubicBezTo>
                  <a:pt x="0" y="1"/>
                  <a:pt x="40" y="46"/>
                  <a:pt x="11" y="7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4" name="Google Shape;6474;p26"/>
          <p:cNvSpPr/>
          <p:nvPr/>
        </p:nvSpPr>
        <p:spPr>
          <a:xfrm>
            <a:off x="7459662" y="1930401"/>
            <a:ext cx="28575" cy="49212"/>
          </a:xfrm>
          <a:custGeom>
            <a:rect b="b" l="l" r="r" t="t"/>
            <a:pathLst>
              <a:path extrusionOk="0" h="66" w="39">
                <a:moveTo>
                  <a:pt x="5" y="1"/>
                </a:moveTo>
                <a:cubicBezTo>
                  <a:pt x="5" y="1"/>
                  <a:pt x="0" y="61"/>
                  <a:pt x="39" y="66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5" name="Google Shape;6475;p26"/>
          <p:cNvSpPr/>
          <p:nvPr/>
        </p:nvSpPr>
        <p:spPr>
          <a:xfrm>
            <a:off x="7462837" y="1930401"/>
            <a:ext cx="39688" cy="49212"/>
          </a:xfrm>
          <a:custGeom>
            <a:rect b="b" l="l" r="r" t="t"/>
            <a:pathLst>
              <a:path extrusionOk="0" h="65" w="53">
                <a:moveTo>
                  <a:pt x="1" y="1"/>
                </a:moveTo>
                <a:cubicBezTo>
                  <a:pt x="1" y="1"/>
                  <a:pt x="53" y="31"/>
                  <a:pt x="35" y="65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6" name="Google Shape;6476;p26"/>
          <p:cNvSpPr/>
          <p:nvPr/>
        </p:nvSpPr>
        <p:spPr>
          <a:xfrm>
            <a:off x="7453312" y="1978026"/>
            <a:ext cx="44450" cy="42862"/>
          </a:xfrm>
          <a:custGeom>
            <a:rect b="b" l="l" r="r" t="t"/>
            <a:pathLst>
              <a:path extrusionOk="0" h="57" w="60">
                <a:moveTo>
                  <a:pt x="1" y="1"/>
                </a:moveTo>
                <a:cubicBezTo>
                  <a:pt x="1" y="1"/>
                  <a:pt x="23" y="57"/>
                  <a:pt x="60" y="44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7" name="Google Shape;6477;p26"/>
          <p:cNvSpPr/>
          <p:nvPr/>
        </p:nvSpPr>
        <p:spPr>
          <a:xfrm>
            <a:off x="7453312" y="1978026"/>
            <a:ext cx="46038" cy="31750"/>
          </a:xfrm>
          <a:custGeom>
            <a:rect b="b" l="l" r="r" t="t"/>
            <a:pathLst>
              <a:path extrusionOk="0" h="43" w="61">
                <a:moveTo>
                  <a:pt x="1" y="0"/>
                </a:moveTo>
                <a:cubicBezTo>
                  <a:pt x="1" y="0"/>
                  <a:pt x="61" y="4"/>
                  <a:pt x="61" y="4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8" name="Google Shape;6478;p26"/>
          <p:cNvSpPr/>
          <p:nvPr/>
        </p:nvSpPr>
        <p:spPr>
          <a:xfrm>
            <a:off x="7464424" y="2020888"/>
            <a:ext cx="49213" cy="38100"/>
          </a:xfrm>
          <a:custGeom>
            <a:rect b="b" l="l" r="r" t="t"/>
            <a:pathLst>
              <a:path extrusionOk="0" h="51" w="67">
                <a:moveTo>
                  <a:pt x="1" y="0"/>
                </a:moveTo>
                <a:cubicBezTo>
                  <a:pt x="1" y="0"/>
                  <a:pt x="33" y="51"/>
                  <a:pt x="67" y="3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9" name="Google Shape;6479;p26"/>
          <p:cNvSpPr/>
          <p:nvPr/>
        </p:nvSpPr>
        <p:spPr>
          <a:xfrm>
            <a:off x="7464424" y="2014538"/>
            <a:ext cx="49213" cy="28575"/>
          </a:xfrm>
          <a:custGeom>
            <a:rect b="b" l="l" r="r" t="t"/>
            <a:pathLst>
              <a:path extrusionOk="0" h="38" w="68">
                <a:moveTo>
                  <a:pt x="1" y="7"/>
                </a:moveTo>
                <a:cubicBezTo>
                  <a:pt x="1" y="7"/>
                  <a:pt x="61" y="0"/>
                  <a:pt x="68" y="38"/>
                </a:cubicBezTo>
                <a:cubicBezTo>
                  <a:pt x="0" y="7"/>
                  <a:pt x="0" y="7"/>
                  <a:pt x="0" y="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0" name="Google Shape;6480;p26"/>
          <p:cNvSpPr/>
          <p:nvPr/>
        </p:nvSpPr>
        <p:spPr>
          <a:xfrm>
            <a:off x="7485062" y="2057401"/>
            <a:ext cx="52388" cy="33337"/>
          </a:xfrm>
          <a:custGeom>
            <a:rect b="b" l="l" r="r" t="t"/>
            <a:pathLst>
              <a:path extrusionOk="0" h="46" w="71">
                <a:moveTo>
                  <a:pt x="1" y="0"/>
                </a:moveTo>
                <a:cubicBezTo>
                  <a:pt x="1" y="0"/>
                  <a:pt x="39" y="46"/>
                  <a:pt x="71" y="2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1" name="Google Shape;6481;p26"/>
          <p:cNvSpPr/>
          <p:nvPr/>
        </p:nvSpPr>
        <p:spPr>
          <a:xfrm>
            <a:off x="7485062" y="2044701"/>
            <a:ext cx="52388" cy="28575"/>
          </a:xfrm>
          <a:custGeom>
            <a:rect b="b" l="l" r="r" t="t"/>
            <a:pathLst>
              <a:path extrusionOk="0" h="38" w="71">
                <a:moveTo>
                  <a:pt x="1" y="15"/>
                </a:moveTo>
                <a:cubicBezTo>
                  <a:pt x="1" y="15"/>
                  <a:pt x="60" y="0"/>
                  <a:pt x="71" y="38"/>
                </a:cubicBezTo>
                <a:cubicBezTo>
                  <a:pt x="0" y="15"/>
                  <a:pt x="0" y="15"/>
                  <a:pt x="0" y="1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2" name="Google Shape;6482;p26"/>
          <p:cNvSpPr/>
          <p:nvPr/>
        </p:nvSpPr>
        <p:spPr>
          <a:xfrm>
            <a:off x="7518399" y="2090738"/>
            <a:ext cx="53975" cy="30162"/>
          </a:xfrm>
          <a:custGeom>
            <a:rect b="b" l="l" r="r" t="t"/>
            <a:pathLst>
              <a:path extrusionOk="0" h="41" w="73">
                <a:moveTo>
                  <a:pt x="1" y="0"/>
                </a:moveTo>
                <a:cubicBezTo>
                  <a:pt x="1" y="0"/>
                  <a:pt x="46" y="41"/>
                  <a:pt x="73" y="1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3" name="Google Shape;6483;p26"/>
          <p:cNvSpPr/>
          <p:nvPr/>
        </p:nvSpPr>
        <p:spPr>
          <a:xfrm>
            <a:off x="7518399" y="2073276"/>
            <a:ext cx="53975" cy="26987"/>
          </a:xfrm>
          <a:custGeom>
            <a:rect b="b" l="l" r="r" t="t"/>
            <a:pathLst>
              <a:path extrusionOk="0" h="36" w="73">
                <a:moveTo>
                  <a:pt x="1" y="23"/>
                </a:moveTo>
                <a:cubicBezTo>
                  <a:pt x="1" y="23"/>
                  <a:pt x="57" y="0"/>
                  <a:pt x="73" y="36"/>
                </a:cubicBezTo>
                <a:cubicBezTo>
                  <a:pt x="0" y="23"/>
                  <a:pt x="0" y="23"/>
                  <a:pt x="0" y="2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4" name="Google Shape;6484;p26"/>
          <p:cNvSpPr/>
          <p:nvPr/>
        </p:nvSpPr>
        <p:spPr>
          <a:xfrm>
            <a:off x="7554912" y="2111376"/>
            <a:ext cx="53975" cy="26987"/>
          </a:xfrm>
          <a:custGeom>
            <a:rect b="b" l="l" r="r" t="t"/>
            <a:pathLst>
              <a:path extrusionOk="0" h="36" w="72">
                <a:moveTo>
                  <a:pt x="1" y="16"/>
                </a:moveTo>
                <a:cubicBezTo>
                  <a:pt x="1" y="16"/>
                  <a:pt x="58" y="36"/>
                  <a:pt x="72" y="0"/>
                </a:cubicBezTo>
                <a:cubicBezTo>
                  <a:pt x="0" y="16"/>
                  <a:pt x="0" y="16"/>
                  <a:pt x="0" y="1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5" name="Google Shape;6485;p26"/>
          <p:cNvSpPr/>
          <p:nvPr/>
        </p:nvSpPr>
        <p:spPr>
          <a:xfrm>
            <a:off x="7554912" y="2090738"/>
            <a:ext cx="53975" cy="31750"/>
          </a:xfrm>
          <a:custGeom>
            <a:rect b="b" l="l" r="r" t="t"/>
            <a:pathLst>
              <a:path extrusionOk="0" h="43" w="72">
                <a:moveTo>
                  <a:pt x="1" y="43"/>
                </a:moveTo>
                <a:cubicBezTo>
                  <a:pt x="1" y="43"/>
                  <a:pt x="43" y="0"/>
                  <a:pt x="72" y="27"/>
                </a:cubicBezTo>
                <a:cubicBezTo>
                  <a:pt x="0" y="43"/>
                  <a:pt x="0" y="43"/>
                  <a:pt x="0" y="4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6" name="Google Shape;6486;p26"/>
          <p:cNvSpPr/>
          <p:nvPr/>
        </p:nvSpPr>
        <p:spPr>
          <a:xfrm>
            <a:off x="7594599" y="2127251"/>
            <a:ext cx="53975" cy="26987"/>
          </a:xfrm>
          <a:custGeom>
            <a:rect b="b" l="l" r="r" t="t"/>
            <a:pathLst>
              <a:path extrusionOk="0" h="37" w="72">
                <a:moveTo>
                  <a:pt x="1" y="16"/>
                </a:moveTo>
                <a:cubicBezTo>
                  <a:pt x="1" y="16"/>
                  <a:pt x="57" y="37"/>
                  <a:pt x="72" y="0"/>
                </a:cubicBezTo>
                <a:cubicBezTo>
                  <a:pt x="0" y="16"/>
                  <a:pt x="0" y="16"/>
                  <a:pt x="0" y="1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7" name="Google Shape;6487;p26"/>
          <p:cNvSpPr/>
          <p:nvPr/>
        </p:nvSpPr>
        <p:spPr>
          <a:xfrm>
            <a:off x="7594599" y="2106613"/>
            <a:ext cx="53975" cy="31750"/>
          </a:xfrm>
          <a:custGeom>
            <a:rect b="b" l="l" r="r" t="t"/>
            <a:pathLst>
              <a:path extrusionOk="0" h="43" w="73">
                <a:moveTo>
                  <a:pt x="1" y="42"/>
                </a:moveTo>
                <a:cubicBezTo>
                  <a:pt x="1" y="42"/>
                  <a:pt x="44" y="0"/>
                  <a:pt x="73" y="26"/>
                </a:cubicBezTo>
                <a:cubicBezTo>
                  <a:pt x="0" y="43"/>
                  <a:pt x="0" y="43"/>
                  <a:pt x="0" y="4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8" name="Google Shape;6488;p26"/>
          <p:cNvSpPr/>
          <p:nvPr/>
        </p:nvSpPr>
        <p:spPr>
          <a:xfrm>
            <a:off x="7827962" y="1838326"/>
            <a:ext cx="23813" cy="55562"/>
          </a:xfrm>
          <a:custGeom>
            <a:rect b="b" l="l" r="r" t="t"/>
            <a:pathLst>
              <a:path extrusionOk="0" h="75" w="32">
                <a:moveTo>
                  <a:pt x="0" y="1"/>
                </a:moveTo>
                <a:cubicBezTo>
                  <a:pt x="0" y="1"/>
                  <a:pt x="32" y="52"/>
                  <a:pt x="0" y="75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9" name="Google Shape;6489;p26"/>
          <p:cNvSpPr/>
          <p:nvPr/>
        </p:nvSpPr>
        <p:spPr>
          <a:xfrm>
            <a:off x="7802562" y="1838326"/>
            <a:ext cx="23813" cy="55562"/>
          </a:xfrm>
          <a:custGeom>
            <a:rect b="b" l="l" r="r" t="t"/>
            <a:pathLst>
              <a:path extrusionOk="0" h="75" w="33">
                <a:moveTo>
                  <a:pt x="33" y="1"/>
                </a:moveTo>
                <a:cubicBezTo>
                  <a:pt x="33" y="1"/>
                  <a:pt x="0" y="52"/>
                  <a:pt x="33" y="75"/>
                </a:cubicBezTo>
                <a:cubicBezTo>
                  <a:pt x="33" y="0"/>
                  <a:pt x="33" y="0"/>
                  <a:pt x="33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0" name="Google Shape;6490;p26"/>
          <p:cNvSpPr/>
          <p:nvPr/>
        </p:nvSpPr>
        <p:spPr>
          <a:xfrm>
            <a:off x="7777162" y="1824038"/>
            <a:ext cx="39688" cy="47625"/>
          </a:xfrm>
          <a:custGeom>
            <a:rect b="b" l="l" r="r" t="t"/>
            <a:pathLst>
              <a:path extrusionOk="0" h="64" w="54">
                <a:moveTo>
                  <a:pt x="1" y="1"/>
                </a:moveTo>
                <a:cubicBezTo>
                  <a:pt x="1" y="1"/>
                  <a:pt x="54" y="29"/>
                  <a:pt x="37" y="64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1" name="Google Shape;6491;p26"/>
          <p:cNvSpPr/>
          <p:nvPr/>
        </p:nvSpPr>
        <p:spPr>
          <a:xfrm>
            <a:off x="7773987" y="1824038"/>
            <a:ext cx="30163" cy="47625"/>
          </a:xfrm>
          <a:custGeom>
            <a:rect b="b" l="l" r="r" t="t"/>
            <a:pathLst>
              <a:path extrusionOk="0" h="65" w="39">
                <a:moveTo>
                  <a:pt x="3" y="1"/>
                </a:moveTo>
                <a:cubicBezTo>
                  <a:pt x="3" y="1"/>
                  <a:pt x="0" y="61"/>
                  <a:pt x="39" y="65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2" name="Google Shape;6492;p26"/>
          <p:cNvSpPr/>
          <p:nvPr/>
        </p:nvSpPr>
        <p:spPr>
          <a:xfrm>
            <a:off x="7778749" y="1873251"/>
            <a:ext cx="44450" cy="31750"/>
          </a:xfrm>
          <a:custGeom>
            <a:rect b="b" l="l" r="r" t="t"/>
            <a:pathLst>
              <a:path extrusionOk="0" h="42" w="61">
                <a:moveTo>
                  <a:pt x="1" y="1"/>
                </a:moveTo>
                <a:cubicBezTo>
                  <a:pt x="1" y="1"/>
                  <a:pt x="61" y="3"/>
                  <a:pt x="61" y="4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3" name="Google Shape;6493;p26"/>
          <p:cNvSpPr/>
          <p:nvPr/>
        </p:nvSpPr>
        <p:spPr>
          <a:xfrm>
            <a:off x="7777162" y="1874838"/>
            <a:ext cx="46038" cy="41275"/>
          </a:xfrm>
          <a:custGeom>
            <a:rect b="b" l="l" r="r" t="t"/>
            <a:pathLst>
              <a:path extrusionOk="0" h="56" w="62">
                <a:moveTo>
                  <a:pt x="1" y="1"/>
                </a:moveTo>
                <a:cubicBezTo>
                  <a:pt x="1" y="1"/>
                  <a:pt x="25" y="56"/>
                  <a:pt x="62" y="4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4" name="Google Shape;6494;p26"/>
          <p:cNvSpPr/>
          <p:nvPr/>
        </p:nvSpPr>
        <p:spPr>
          <a:xfrm>
            <a:off x="7799387" y="1912938"/>
            <a:ext cx="41275" cy="42862"/>
          </a:xfrm>
          <a:custGeom>
            <a:rect b="b" l="l" r="r" t="t"/>
            <a:pathLst>
              <a:path extrusionOk="0" h="58" w="57">
                <a:moveTo>
                  <a:pt x="0" y="0"/>
                </a:moveTo>
                <a:cubicBezTo>
                  <a:pt x="0" y="0"/>
                  <a:pt x="57" y="20"/>
                  <a:pt x="46" y="58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5" name="Google Shape;6495;p26"/>
          <p:cNvSpPr/>
          <p:nvPr/>
        </p:nvSpPr>
        <p:spPr>
          <a:xfrm>
            <a:off x="7797799" y="1912938"/>
            <a:ext cx="34925" cy="44450"/>
          </a:xfrm>
          <a:custGeom>
            <a:rect b="b" l="l" r="r" t="t"/>
            <a:pathLst>
              <a:path extrusionOk="0" h="61" w="46">
                <a:moveTo>
                  <a:pt x="1" y="1"/>
                </a:moveTo>
                <a:cubicBezTo>
                  <a:pt x="1" y="1"/>
                  <a:pt x="7" y="61"/>
                  <a:pt x="46" y="58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6" name="Google Shape;6496;p26"/>
          <p:cNvSpPr/>
          <p:nvPr/>
        </p:nvSpPr>
        <p:spPr>
          <a:xfrm>
            <a:off x="7802562" y="1951038"/>
            <a:ext cx="38100" cy="50800"/>
          </a:xfrm>
          <a:custGeom>
            <a:rect b="b" l="l" r="r" t="t"/>
            <a:pathLst>
              <a:path extrusionOk="0" h="68" w="51">
                <a:moveTo>
                  <a:pt x="1" y="1"/>
                </a:moveTo>
                <a:cubicBezTo>
                  <a:pt x="1" y="1"/>
                  <a:pt x="51" y="35"/>
                  <a:pt x="30" y="68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7" name="Google Shape;6497;p26"/>
          <p:cNvSpPr/>
          <p:nvPr/>
        </p:nvSpPr>
        <p:spPr>
          <a:xfrm>
            <a:off x="7796212" y="1952626"/>
            <a:ext cx="28575" cy="50800"/>
          </a:xfrm>
          <a:custGeom>
            <a:rect b="b" l="l" r="r" t="t"/>
            <a:pathLst>
              <a:path extrusionOk="0" h="68" w="38">
                <a:moveTo>
                  <a:pt x="9" y="1"/>
                </a:moveTo>
                <a:cubicBezTo>
                  <a:pt x="9" y="1"/>
                  <a:pt x="0" y="60"/>
                  <a:pt x="38" y="68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8" name="Google Shape;6498;p26"/>
          <p:cNvSpPr/>
          <p:nvPr/>
        </p:nvSpPr>
        <p:spPr>
          <a:xfrm>
            <a:off x="7796212" y="1993901"/>
            <a:ext cx="30163" cy="53975"/>
          </a:xfrm>
          <a:custGeom>
            <a:rect b="b" l="l" r="r" t="t"/>
            <a:pathLst>
              <a:path extrusionOk="0" h="73" w="42">
                <a:moveTo>
                  <a:pt x="0" y="1"/>
                </a:moveTo>
                <a:cubicBezTo>
                  <a:pt x="0" y="1"/>
                  <a:pt x="42" y="45"/>
                  <a:pt x="15" y="73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9" name="Google Shape;6499;p26"/>
          <p:cNvSpPr/>
          <p:nvPr/>
        </p:nvSpPr>
        <p:spPr>
          <a:xfrm>
            <a:off x="7780337" y="1995488"/>
            <a:ext cx="25400" cy="52387"/>
          </a:xfrm>
          <a:custGeom>
            <a:rect b="b" l="l" r="r" t="t"/>
            <a:pathLst>
              <a:path extrusionOk="0" h="72" w="36">
                <a:moveTo>
                  <a:pt x="21" y="1"/>
                </a:moveTo>
                <a:cubicBezTo>
                  <a:pt x="21" y="1"/>
                  <a:pt x="0" y="57"/>
                  <a:pt x="36" y="72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0" name="Google Shape;6500;p26"/>
          <p:cNvSpPr/>
          <p:nvPr/>
        </p:nvSpPr>
        <p:spPr>
          <a:xfrm>
            <a:off x="7777162" y="2022476"/>
            <a:ext cx="25400" cy="55562"/>
          </a:xfrm>
          <a:custGeom>
            <a:rect b="b" l="l" r="r" t="t"/>
            <a:pathLst>
              <a:path extrusionOk="0" h="74" w="35">
                <a:moveTo>
                  <a:pt x="0" y="1"/>
                </a:moveTo>
                <a:cubicBezTo>
                  <a:pt x="0" y="1"/>
                  <a:pt x="35" y="50"/>
                  <a:pt x="3" y="74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1" name="Google Shape;6501;p26"/>
          <p:cNvSpPr/>
          <p:nvPr/>
        </p:nvSpPr>
        <p:spPr>
          <a:xfrm>
            <a:off x="7753349" y="2022476"/>
            <a:ext cx="25400" cy="55562"/>
          </a:xfrm>
          <a:custGeom>
            <a:rect b="b" l="l" r="r" t="t"/>
            <a:pathLst>
              <a:path extrusionOk="0" h="74" w="33">
                <a:moveTo>
                  <a:pt x="30" y="1"/>
                </a:moveTo>
                <a:cubicBezTo>
                  <a:pt x="30" y="1"/>
                  <a:pt x="0" y="53"/>
                  <a:pt x="33" y="74"/>
                </a:cubicBezTo>
                <a:cubicBezTo>
                  <a:pt x="30" y="0"/>
                  <a:pt x="30" y="0"/>
                  <a:pt x="3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2" name="Google Shape;6502;p26"/>
          <p:cNvSpPr/>
          <p:nvPr/>
        </p:nvSpPr>
        <p:spPr>
          <a:xfrm>
            <a:off x="7743824" y="2041526"/>
            <a:ext cx="26988" cy="53975"/>
          </a:xfrm>
          <a:custGeom>
            <a:rect b="b" l="l" r="r" t="t"/>
            <a:pathLst>
              <a:path extrusionOk="0" h="74" w="35">
                <a:moveTo>
                  <a:pt x="10" y="1"/>
                </a:moveTo>
                <a:cubicBezTo>
                  <a:pt x="10" y="1"/>
                  <a:pt x="35" y="56"/>
                  <a:pt x="0" y="74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3" name="Google Shape;6503;p26"/>
          <p:cNvSpPr/>
          <p:nvPr/>
        </p:nvSpPr>
        <p:spPr>
          <a:xfrm>
            <a:off x="7721599" y="2041526"/>
            <a:ext cx="28575" cy="53975"/>
          </a:xfrm>
          <a:custGeom>
            <a:rect b="b" l="l" r="r" t="t"/>
            <a:pathLst>
              <a:path extrusionOk="0" h="74" w="39">
                <a:moveTo>
                  <a:pt x="39" y="1"/>
                </a:moveTo>
                <a:cubicBezTo>
                  <a:pt x="39" y="1"/>
                  <a:pt x="0" y="47"/>
                  <a:pt x="29" y="74"/>
                </a:cubicBezTo>
                <a:cubicBezTo>
                  <a:pt x="39" y="0"/>
                  <a:pt x="39" y="0"/>
                  <a:pt x="39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4" name="Google Shape;6504;p26"/>
          <p:cNvSpPr/>
          <p:nvPr/>
        </p:nvSpPr>
        <p:spPr>
          <a:xfrm>
            <a:off x="7685087" y="2074863"/>
            <a:ext cx="44450" cy="41275"/>
          </a:xfrm>
          <a:custGeom>
            <a:rect b="b" l="l" r="r" t="t"/>
            <a:pathLst>
              <a:path extrusionOk="0" h="56" w="61">
                <a:moveTo>
                  <a:pt x="60" y="1"/>
                </a:moveTo>
                <a:cubicBezTo>
                  <a:pt x="60" y="1"/>
                  <a:pt x="37" y="56"/>
                  <a:pt x="0" y="43"/>
                </a:cubicBezTo>
                <a:cubicBezTo>
                  <a:pt x="61" y="0"/>
                  <a:pt x="61" y="0"/>
                  <a:pt x="61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5" name="Google Shape;6505;p26"/>
          <p:cNvSpPr/>
          <p:nvPr/>
        </p:nvSpPr>
        <p:spPr>
          <a:xfrm>
            <a:off x="7685087" y="2073276"/>
            <a:ext cx="42863" cy="31750"/>
          </a:xfrm>
          <a:custGeom>
            <a:rect b="b" l="l" r="r" t="t"/>
            <a:pathLst>
              <a:path extrusionOk="0" h="43" w="60">
                <a:moveTo>
                  <a:pt x="60" y="1"/>
                </a:moveTo>
                <a:cubicBezTo>
                  <a:pt x="60" y="1"/>
                  <a:pt x="0" y="4"/>
                  <a:pt x="0" y="43"/>
                </a:cubicBezTo>
                <a:cubicBezTo>
                  <a:pt x="60" y="0"/>
                  <a:pt x="60" y="0"/>
                  <a:pt x="6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6" name="Google Shape;6506;p26"/>
          <p:cNvSpPr/>
          <p:nvPr/>
        </p:nvSpPr>
        <p:spPr>
          <a:xfrm>
            <a:off x="7840662" y="1882776"/>
            <a:ext cx="26988" cy="53975"/>
          </a:xfrm>
          <a:custGeom>
            <a:rect b="b" l="l" r="r" t="t"/>
            <a:pathLst>
              <a:path extrusionOk="0" h="73" w="35">
                <a:moveTo>
                  <a:pt x="12" y="1"/>
                </a:moveTo>
                <a:cubicBezTo>
                  <a:pt x="12" y="1"/>
                  <a:pt x="35" y="57"/>
                  <a:pt x="0" y="73"/>
                </a:cubicBezTo>
                <a:cubicBezTo>
                  <a:pt x="12" y="0"/>
                  <a:pt x="12" y="0"/>
                  <a:pt x="12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7" name="Google Shape;6507;p26"/>
          <p:cNvSpPr/>
          <p:nvPr/>
        </p:nvSpPr>
        <p:spPr>
          <a:xfrm>
            <a:off x="7820024" y="1882776"/>
            <a:ext cx="28575" cy="53975"/>
          </a:xfrm>
          <a:custGeom>
            <a:rect b="b" l="l" r="r" t="t"/>
            <a:pathLst>
              <a:path extrusionOk="0" h="73" w="40">
                <a:moveTo>
                  <a:pt x="40" y="1"/>
                </a:moveTo>
                <a:cubicBezTo>
                  <a:pt x="40" y="1"/>
                  <a:pt x="0" y="46"/>
                  <a:pt x="28" y="73"/>
                </a:cubicBezTo>
                <a:cubicBezTo>
                  <a:pt x="40" y="0"/>
                  <a:pt x="40" y="0"/>
                  <a:pt x="4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8" name="Google Shape;6508;p26"/>
          <p:cNvSpPr/>
          <p:nvPr/>
        </p:nvSpPr>
        <p:spPr>
          <a:xfrm>
            <a:off x="7840662" y="1930401"/>
            <a:ext cx="28575" cy="49212"/>
          </a:xfrm>
          <a:custGeom>
            <a:rect b="b" l="l" r="r" t="t"/>
            <a:pathLst>
              <a:path extrusionOk="0" h="66" w="39">
                <a:moveTo>
                  <a:pt x="34" y="1"/>
                </a:moveTo>
                <a:cubicBezTo>
                  <a:pt x="34" y="1"/>
                  <a:pt x="39" y="61"/>
                  <a:pt x="0" y="66"/>
                </a:cubicBezTo>
                <a:cubicBezTo>
                  <a:pt x="35" y="0"/>
                  <a:pt x="35" y="0"/>
                  <a:pt x="3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9" name="Google Shape;6509;p26"/>
          <p:cNvSpPr/>
          <p:nvPr/>
        </p:nvSpPr>
        <p:spPr>
          <a:xfrm>
            <a:off x="7826374" y="1930401"/>
            <a:ext cx="39688" cy="49212"/>
          </a:xfrm>
          <a:custGeom>
            <a:rect b="b" l="l" r="r" t="t"/>
            <a:pathLst>
              <a:path extrusionOk="0" h="65" w="53">
                <a:moveTo>
                  <a:pt x="53" y="1"/>
                </a:moveTo>
                <a:cubicBezTo>
                  <a:pt x="53" y="1"/>
                  <a:pt x="0" y="31"/>
                  <a:pt x="19" y="65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0" name="Google Shape;6510;p26"/>
          <p:cNvSpPr/>
          <p:nvPr/>
        </p:nvSpPr>
        <p:spPr>
          <a:xfrm>
            <a:off x="7831137" y="1978026"/>
            <a:ext cx="46038" cy="42862"/>
          </a:xfrm>
          <a:custGeom>
            <a:rect b="b" l="l" r="r" t="t"/>
            <a:pathLst>
              <a:path extrusionOk="0" h="57" w="61">
                <a:moveTo>
                  <a:pt x="60" y="1"/>
                </a:moveTo>
                <a:cubicBezTo>
                  <a:pt x="60" y="1"/>
                  <a:pt x="37" y="57"/>
                  <a:pt x="0" y="44"/>
                </a:cubicBezTo>
                <a:cubicBezTo>
                  <a:pt x="61" y="0"/>
                  <a:pt x="61" y="0"/>
                  <a:pt x="61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1" name="Google Shape;6511;p26"/>
          <p:cNvSpPr/>
          <p:nvPr/>
        </p:nvSpPr>
        <p:spPr>
          <a:xfrm>
            <a:off x="7831137" y="1978026"/>
            <a:ext cx="44450" cy="31750"/>
          </a:xfrm>
          <a:custGeom>
            <a:rect b="b" l="l" r="r" t="t"/>
            <a:pathLst>
              <a:path extrusionOk="0" h="43" w="61">
                <a:moveTo>
                  <a:pt x="60" y="0"/>
                </a:moveTo>
                <a:cubicBezTo>
                  <a:pt x="60" y="0"/>
                  <a:pt x="0" y="4"/>
                  <a:pt x="1" y="43"/>
                </a:cubicBezTo>
                <a:cubicBezTo>
                  <a:pt x="61" y="0"/>
                  <a:pt x="61" y="0"/>
                  <a:pt x="61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2" name="Google Shape;6512;p26"/>
          <p:cNvSpPr/>
          <p:nvPr/>
        </p:nvSpPr>
        <p:spPr>
          <a:xfrm>
            <a:off x="7815262" y="2020888"/>
            <a:ext cx="50800" cy="38100"/>
          </a:xfrm>
          <a:custGeom>
            <a:rect b="b" l="l" r="r" t="t"/>
            <a:pathLst>
              <a:path extrusionOk="0" h="51" w="67">
                <a:moveTo>
                  <a:pt x="67" y="0"/>
                </a:moveTo>
                <a:cubicBezTo>
                  <a:pt x="67" y="0"/>
                  <a:pt x="34" y="51"/>
                  <a:pt x="0" y="31"/>
                </a:cubicBezTo>
                <a:cubicBezTo>
                  <a:pt x="67" y="0"/>
                  <a:pt x="67" y="0"/>
                  <a:pt x="67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3" name="Google Shape;6513;p26"/>
          <p:cNvSpPr/>
          <p:nvPr/>
        </p:nvSpPr>
        <p:spPr>
          <a:xfrm>
            <a:off x="7815262" y="2014538"/>
            <a:ext cx="50800" cy="28575"/>
          </a:xfrm>
          <a:custGeom>
            <a:rect b="b" l="l" r="r" t="t"/>
            <a:pathLst>
              <a:path extrusionOk="0" h="38" w="67">
                <a:moveTo>
                  <a:pt x="66" y="7"/>
                </a:moveTo>
                <a:cubicBezTo>
                  <a:pt x="66" y="7"/>
                  <a:pt x="6" y="0"/>
                  <a:pt x="0" y="38"/>
                </a:cubicBezTo>
                <a:cubicBezTo>
                  <a:pt x="67" y="7"/>
                  <a:pt x="67" y="7"/>
                  <a:pt x="67" y="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4" name="Google Shape;6514;p26"/>
          <p:cNvSpPr/>
          <p:nvPr/>
        </p:nvSpPr>
        <p:spPr>
          <a:xfrm>
            <a:off x="7793037" y="2057401"/>
            <a:ext cx="50800" cy="33337"/>
          </a:xfrm>
          <a:custGeom>
            <a:rect b="b" l="l" r="r" t="t"/>
            <a:pathLst>
              <a:path extrusionOk="0" h="46" w="70">
                <a:moveTo>
                  <a:pt x="69" y="0"/>
                </a:moveTo>
                <a:cubicBezTo>
                  <a:pt x="69" y="0"/>
                  <a:pt x="31" y="46"/>
                  <a:pt x="0" y="23"/>
                </a:cubicBezTo>
                <a:cubicBezTo>
                  <a:pt x="70" y="0"/>
                  <a:pt x="70" y="0"/>
                  <a:pt x="70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5" name="Google Shape;6515;p26"/>
          <p:cNvSpPr/>
          <p:nvPr/>
        </p:nvSpPr>
        <p:spPr>
          <a:xfrm>
            <a:off x="7793037" y="2044701"/>
            <a:ext cx="50800" cy="28575"/>
          </a:xfrm>
          <a:custGeom>
            <a:rect b="b" l="l" r="r" t="t"/>
            <a:pathLst>
              <a:path extrusionOk="0" h="38" w="70">
                <a:moveTo>
                  <a:pt x="69" y="15"/>
                </a:moveTo>
                <a:cubicBezTo>
                  <a:pt x="69" y="15"/>
                  <a:pt x="11" y="0"/>
                  <a:pt x="0" y="38"/>
                </a:cubicBezTo>
                <a:cubicBezTo>
                  <a:pt x="70" y="15"/>
                  <a:pt x="70" y="15"/>
                  <a:pt x="70" y="1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6" name="Google Shape;6516;p26"/>
          <p:cNvSpPr/>
          <p:nvPr/>
        </p:nvSpPr>
        <p:spPr>
          <a:xfrm>
            <a:off x="7756524" y="2090738"/>
            <a:ext cx="53975" cy="30162"/>
          </a:xfrm>
          <a:custGeom>
            <a:rect b="b" l="l" r="r" t="t"/>
            <a:pathLst>
              <a:path extrusionOk="0" h="41" w="73">
                <a:moveTo>
                  <a:pt x="72" y="0"/>
                </a:moveTo>
                <a:cubicBezTo>
                  <a:pt x="72" y="0"/>
                  <a:pt x="28" y="41"/>
                  <a:pt x="0" y="13"/>
                </a:cubicBezTo>
                <a:cubicBezTo>
                  <a:pt x="73" y="0"/>
                  <a:pt x="73" y="0"/>
                  <a:pt x="73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7" name="Google Shape;6517;p26"/>
          <p:cNvSpPr/>
          <p:nvPr/>
        </p:nvSpPr>
        <p:spPr>
          <a:xfrm>
            <a:off x="7756524" y="2073276"/>
            <a:ext cx="53975" cy="26987"/>
          </a:xfrm>
          <a:custGeom>
            <a:rect b="b" l="l" r="r" t="t"/>
            <a:pathLst>
              <a:path extrusionOk="0" h="36" w="73">
                <a:moveTo>
                  <a:pt x="72" y="23"/>
                </a:moveTo>
                <a:cubicBezTo>
                  <a:pt x="72" y="23"/>
                  <a:pt x="17" y="0"/>
                  <a:pt x="0" y="36"/>
                </a:cubicBezTo>
                <a:cubicBezTo>
                  <a:pt x="73" y="23"/>
                  <a:pt x="73" y="23"/>
                  <a:pt x="73" y="2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8" name="Google Shape;6518;p26"/>
          <p:cNvSpPr/>
          <p:nvPr/>
        </p:nvSpPr>
        <p:spPr>
          <a:xfrm>
            <a:off x="7721599" y="2111376"/>
            <a:ext cx="53975" cy="26987"/>
          </a:xfrm>
          <a:custGeom>
            <a:rect b="b" l="l" r="r" t="t"/>
            <a:pathLst>
              <a:path extrusionOk="0" h="36" w="73">
                <a:moveTo>
                  <a:pt x="72" y="16"/>
                </a:moveTo>
                <a:cubicBezTo>
                  <a:pt x="72" y="16"/>
                  <a:pt x="15" y="36"/>
                  <a:pt x="0" y="0"/>
                </a:cubicBezTo>
                <a:cubicBezTo>
                  <a:pt x="73" y="16"/>
                  <a:pt x="73" y="16"/>
                  <a:pt x="73" y="1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9" name="Google Shape;6519;p26"/>
          <p:cNvSpPr/>
          <p:nvPr/>
        </p:nvSpPr>
        <p:spPr>
          <a:xfrm>
            <a:off x="7721599" y="2090738"/>
            <a:ext cx="53975" cy="31750"/>
          </a:xfrm>
          <a:custGeom>
            <a:rect b="b" l="l" r="r" t="t"/>
            <a:pathLst>
              <a:path extrusionOk="0" h="43" w="73">
                <a:moveTo>
                  <a:pt x="72" y="43"/>
                </a:moveTo>
                <a:cubicBezTo>
                  <a:pt x="72" y="43"/>
                  <a:pt x="29" y="0"/>
                  <a:pt x="0" y="27"/>
                </a:cubicBezTo>
                <a:cubicBezTo>
                  <a:pt x="73" y="43"/>
                  <a:pt x="73" y="43"/>
                  <a:pt x="73" y="4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0" name="Google Shape;6520;p26"/>
          <p:cNvSpPr/>
          <p:nvPr/>
        </p:nvSpPr>
        <p:spPr>
          <a:xfrm>
            <a:off x="7681912" y="2127251"/>
            <a:ext cx="53975" cy="26987"/>
          </a:xfrm>
          <a:custGeom>
            <a:rect b="b" l="l" r="r" t="t"/>
            <a:pathLst>
              <a:path extrusionOk="0" h="37" w="72">
                <a:moveTo>
                  <a:pt x="71" y="16"/>
                </a:moveTo>
                <a:cubicBezTo>
                  <a:pt x="71" y="16"/>
                  <a:pt x="14" y="37"/>
                  <a:pt x="0" y="0"/>
                </a:cubicBezTo>
                <a:cubicBezTo>
                  <a:pt x="72" y="16"/>
                  <a:pt x="72" y="16"/>
                  <a:pt x="72" y="1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1" name="Google Shape;6521;p26"/>
          <p:cNvSpPr/>
          <p:nvPr/>
        </p:nvSpPr>
        <p:spPr>
          <a:xfrm>
            <a:off x="7681912" y="2106613"/>
            <a:ext cx="53975" cy="31750"/>
          </a:xfrm>
          <a:custGeom>
            <a:rect b="b" l="l" r="r" t="t"/>
            <a:pathLst>
              <a:path extrusionOk="0" h="43" w="72">
                <a:moveTo>
                  <a:pt x="71" y="42"/>
                </a:moveTo>
                <a:cubicBezTo>
                  <a:pt x="71" y="42"/>
                  <a:pt x="29" y="0"/>
                  <a:pt x="0" y="26"/>
                </a:cubicBezTo>
                <a:cubicBezTo>
                  <a:pt x="72" y="43"/>
                  <a:pt x="72" y="43"/>
                  <a:pt x="72" y="4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2" name="Google Shape;6522;p26"/>
          <p:cNvSpPr/>
          <p:nvPr/>
        </p:nvSpPr>
        <p:spPr>
          <a:xfrm>
            <a:off x="7651749" y="2108201"/>
            <a:ext cx="22225" cy="17462"/>
          </a:xfrm>
          <a:custGeom>
            <a:rect b="b" l="l" r="r" t="t"/>
            <a:pathLst>
              <a:path extrusionOk="0" h="11" w="14">
                <a:moveTo>
                  <a:pt x="0" y="11"/>
                </a:moveTo>
                <a:lnTo>
                  <a:pt x="12" y="0"/>
                </a:lnTo>
                <a:lnTo>
                  <a:pt x="14" y="3"/>
                </a:lnTo>
                <a:lnTo>
                  <a:pt x="0" y="1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3" name="Google Shape;6523;p26"/>
          <p:cNvSpPr/>
          <p:nvPr/>
        </p:nvSpPr>
        <p:spPr>
          <a:xfrm>
            <a:off x="7651749" y="2108201"/>
            <a:ext cx="22225" cy="17462"/>
          </a:xfrm>
          <a:custGeom>
            <a:rect b="b" l="l" r="r" t="t"/>
            <a:pathLst>
              <a:path extrusionOk="0" h="11" w="14">
                <a:moveTo>
                  <a:pt x="14" y="11"/>
                </a:moveTo>
                <a:lnTo>
                  <a:pt x="3" y="0"/>
                </a:lnTo>
                <a:lnTo>
                  <a:pt x="0" y="3"/>
                </a:lnTo>
                <a:lnTo>
                  <a:pt x="14" y="1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4" name="Google Shape;6524;p26"/>
          <p:cNvSpPr/>
          <p:nvPr/>
        </p:nvSpPr>
        <p:spPr>
          <a:xfrm>
            <a:off x="7553324" y="1828801"/>
            <a:ext cx="222250" cy="227012"/>
          </a:xfrm>
          <a:custGeom>
            <a:rect b="b" l="l" r="r" t="t"/>
            <a:pathLst>
              <a:path extrusionOk="0" h="306" w="301">
                <a:moveTo>
                  <a:pt x="74" y="40"/>
                </a:moveTo>
                <a:cubicBezTo>
                  <a:pt x="74" y="40"/>
                  <a:pt x="73" y="0"/>
                  <a:pt x="151" y="0"/>
                </a:cubicBezTo>
                <a:cubicBezTo>
                  <a:pt x="229" y="0"/>
                  <a:pt x="227" y="40"/>
                  <a:pt x="227" y="40"/>
                </a:cubicBezTo>
                <a:cubicBezTo>
                  <a:pt x="227" y="40"/>
                  <a:pt x="288" y="34"/>
                  <a:pt x="280" y="63"/>
                </a:cubicBezTo>
                <a:cubicBezTo>
                  <a:pt x="278" y="68"/>
                  <a:pt x="245" y="98"/>
                  <a:pt x="217" y="126"/>
                </a:cubicBezTo>
                <a:cubicBezTo>
                  <a:pt x="196" y="146"/>
                  <a:pt x="177" y="165"/>
                  <a:pt x="174" y="167"/>
                </a:cubicBezTo>
                <a:cubicBezTo>
                  <a:pt x="174" y="167"/>
                  <a:pt x="168" y="172"/>
                  <a:pt x="168" y="175"/>
                </a:cubicBezTo>
                <a:cubicBezTo>
                  <a:pt x="168" y="181"/>
                  <a:pt x="168" y="224"/>
                  <a:pt x="168" y="224"/>
                </a:cubicBezTo>
                <a:cubicBezTo>
                  <a:pt x="229" y="281"/>
                  <a:pt x="229" y="281"/>
                  <a:pt x="229" y="281"/>
                </a:cubicBezTo>
                <a:cubicBezTo>
                  <a:pt x="229" y="281"/>
                  <a:pt x="239" y="296"/>
                  <a:pt x="219" y="306"/>
                </a:cubicBezTo>
                <a:cubicBezTo>
                  <a:pt x="89" y="306"/>
                  <a:pt x="89" y="306"/>
                  <a:pt x="89" y="306"/>
                </a:cubicBezTo>
                <a:cubicBezTo>
                  <a:pt x="89" y="306"/>
                  <a:pt x="66" y="303"/>
                  <a:pt x="73" y="286"/>
                </a:cubicBezTo>
                <a:cubicBezTo>
                  <a:pt x="75" y="281"/>
                  <a:pt x="82" y="276"/>
                  <a:pt x="88" y="269"/>
                </a:cubicBezTo>
                <a:cubicBezTo>
                  <a:pt x="106" y="249"/>
                  <a:pt x="135" y="224"/>
                  <a:pt x="135" y="224"/>
                </a:cubicBezTo>
                <a:cubicBezTo>
                  <a:pt x="135" y="174"/>
                  <a:pt x="135" y="174"/>
                  <a:pt x="135" y="174"/>
                </a:cubicBezTo>
                <a:cubicBezTo>
                  <a:pt x="29" y="77"/>
                  <a:pt x="29" y="77"/>
                  <a:pt x="29" y="77"/>
                </a:cubicBezTo>
                <a:cubicBezTo>
                  <a:pt x="29" y="77"/>
                  <a:pt x="9" y="45"/>
                  <a:pt x="38" y="42"/>
                </a:cubicBezTo>
                <a:cubicBezTo>
                  <a:pt x="67" y="39"/>
                  <a:pt x="74" y="40"/>
                  <a:pt x="74" y="40"/>
                </a:cubicBezTo>
                <a:close/>
                <a:moveTo>
                  <a:pt x="99" y="118"/>
                </a:moveTo>
                <a:cubicBezTo>
                  <a:pt x="80" y="93"/>
                  <a:pt x="80" y="58"/>
                  <a:pt x="80" y="58"/>
                </a:cubicBezTo>
                <a:cubicBezTo>
                  <a:pt x="0" y="58"/>
                  <a:pt x="99" y="118"/>
                  <a:pt x="99" y="118"/>
                </a:cubicBezTo>
                <a:close/>
                <a:moveTo>
                  <a:pt x="221" y="58"/>
                </a:moveTo>
                <a:cubicBezTo>
                  <a:pt x="221" y="58"/>
                  <a:pt x="221" y="93"/>
                  <a:pt x="202" y="118"/>
                </a:cubicBezTo>
                <a:cubicBezTo>
                  <a:pt x="202" y="118"/>
                  <a:pt x="301" y="58"/>
                  <a:pt x="221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5" name="Google Shape;6525;p26"/>
          <p:cNvSpPr/>
          <p:nvPr/>
        </p:nvSpPr>
        <p:spPr>
          <a:xfrm>
            <a:off x="6489699" y="1592263"/>
            <a:ext cx="185738" cy="190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6" name="Google Shape;6526;p26"/>
          <p:cNvSpPr/>
          <p:nvPr/>
        </p:nvSpPr>
        <p:spPr>
          <a:xfrm>
            <a:off x="6448424" y="1247776"/>
            <a:ext cx="258763" cy="258762"/>
          </a:xfrm>
          <a:custGeom>
            <a:rect b="b" l="l" r="r" t="t"/>
            <a:pathLst>
              <a:path extrusionOk="0" h="163" w="163">
                <a:moveTo>
                  <a:pt x="36" y="0"/>
                </a:moveTo>
                <a:lnTo>
                  <a:pt x="81" y="46"/>
                </a:lnTo>
                <a:lnTo>
                  <a:pt x="128" y="0"/>
                </a:lnTo>
                <a:lnTo>
                  <a:pt x="163" y="36"/>
                </a:lnTo>
                <a:lnTo>
                  <a:pt x="116" y="83"/>
                </a:lnTo>
                <a:lnTo>
                  <a:pt x="162" y="129"/>
                </a:lnTo>
                <a:lnTo>
                  <a:pt x="129" y="162"/>
                </a:lnTo>
                <a:lnTo>
                  <a:pt x="83" y="116"/>
                </a:lnTo>
                <a:lnTo>
                  <a:pt x="36" y="163"/>
                </a:lnTo>
                <a:lnTo>
                  <a:pt x="0" y="128"/>
                </a:lnTo>
                <a:lnTo>
                  <a:pt x="46" y="81"/>
                </a:lnTo>
                <a:lnTo>
                  <a:pt x="2" y="37"/>
                </a:lnTo>
                <a:lnTo>
                  <a:pt x="36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7" name="Google Shape;6527;p26"/>
          <p:cNvSpPr/>
          <p:nvPr/>
        </p:nvSpPr>
        <p:spPr>
          <a:xfrm>
            <a:off x="7458074" y="3503613"/>
            <a:ext cx="411163" cy="258762"/>
          </a:xfrm>
          <a:custGeom>
            <a:rect b="b" l="l" r="r" t="t"/>
            <a:pathLst>
              <a:path extrusionOk="0" h="349" w="556">
                <a:moveTo>
                  <a:pt x="499" y="0"/>
                </a:moveTo>
                <a:cubicBezTo>
                  <a:pt x="546" y="0"/>
                  <a:pt x="556" y="48"/>
                  <a:pt x="556" y="48"/>
                </a:cubicBezTo>
                <a:cubicBezTo>
                  <a:pt x="556" y="326"/>
                  <a:pt x="556" y="326"/>
                  <a:pt x="556" y="326"/>
                </a:cubicBezTo>
                <a:cubicBezTo>
                  <a:pt x="556" y="339"/>
                  <a:pt x="545" y="349"/>
                  <a:pt x="533" y="349"/>
                </a:cubicBezTo>
                <a:cubicBezTo>
                  <a:pt x="23" y="349"/>
                  <a:pt x="23" y="349"/>
                  <a:pt x="23" y="349"/>
                </a:cubicBezTo>
                <a:cubicBezTo>
                  <a:pt x="11" y="349"/>
                  <a:pt x="0" y="339"/>
                  <a:pt x="0" y="32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9" y="1"/>
                  <a:pt x="56" y="1"/>
                </a:cubicBezTo>
                <a:cubicBezTo>
                  <a:pt x="103" y="1"/>
                  <a:pt x="109" y="48"/>
                  <a:pt x="109" y="48"/>
                </a:cubicBezTo>
                <a:cubicBezTo>
                  <a:pt x="109" y="48"/>
                  <a:pt x="118" y="3"/>
                  <a:pt x="165" y="3"/>
                </a:cubicBezTo>
                <a:cubicBezTo>
                  <a:pt x="213" y="3"/>
                  <a:pt x="223" y="48"/>
                  <a:pt x="223" y="48"/>
                </a:cubicBezTo>
                <a:cubicBezTo>
                  <a:pt x="223" y="48"/>
                  <a:pt x="226" y="2"/>
                  <a:pt x="276" y="2"/>
                </a:cubicBezTo>
                <a:cubicBezTo>
                  <a:pt x="326" y="2"/>
                  <a:pt x="332" y="51"/>
                  <a:pt x="332" y="51"/>
                </a:cubicBezTo>
                <a:cubicBezTo>
                  <a:pt x="332" y="51"/>
                  <a:pt x="338" y="0"/>
                  <a:pt x="387" y="0"/>
                </a:cubicBezTo>
                <a:cubicBezTo>
                  <a:pt x="436" y="0"/>
                  <a:pt x="444" y="51"/>
                  <a:pt x="444" y="51"/>
                </a:cubicBezTo>
                <a:cubicBezTo>
                  <a:pt x="444" y="51"/>
                  <a:pt x="452" y="0"/>
                  <a:pt x="499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8" name="Google Shape;6528;p26"/>
          <p:cNvSpPr/>
          <p:nvPr/>
        </p:nvSpPr>
        <p:spPr>
          <a:xfrm>
            <a:off x="8051799" y="785813"/>
            <a:ext cx="311150" cy="314325"/>
          </a:xfrm>
          <a:custGeom>
            <a:rect b="b" l="l" r="r" t="t"/>
            <a:pathLst>
              <a:path extrusionOk="0" h="425" w="419">
                <a:moveTo>
                  <a:pt x="419" y="393"/>
                </a:moveTo>
                <a:cubicBezTo>
                  <a:pt x="419" y="410"/>
                  <a:pt x="404" y="425"/>
                  <a:pt x="386" y="425"/>
                </a:cubicBezTo>
                <a:cubicBezTo>
                  <a:pt x="32" y="425"/>
                  <a:pt x="32" y="425"/>
                  <a:pt x="32" y="425"/>
                </a:cubicBezTo>
                <a:cubicBezTo>
                  <a:pt x="15" y="425"/>
                  <a:pt x="0" y="410"/>
                  <a:pt x="0" y="393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2" y="0"/>
                </a:cubicBezTo>
                <a:cubicBezTo>
                  <a:pt x="386" y="0"/>
                  <a:pt x="386" y="0"/>
                  <a:pt x="386" y="0"/>
                </a:cubicBezTo>
                <a:cubicBezTo>
                  <a:pt x="404" y="0"/>
                  <a:pt x="419" y="14"/>
                  <a:pt x="419" y="32"/>
                </a:cubicBezTo>
                <a:lnTo>
                  <a:pt x="419" y="393"/>
                </a:lnTo>
                <a:close/>
                <a:moveTo>
                  <a:pt x="150" y="103"/>
                </a:moveTo>
                <a:cubicBezTo>
                  <a:pt x="118" y="132"/>
                  <a:pt x="118" y="132"/>
                  <a:pt x="118" y="132"/>
                </a:cubicBezTo>
                <a:cubicBezTo>
                  <a:pt x="150" y="179"/>
                  <a:pt x="87" y="184"/>
                  <a:pt x="87" y="184"/>
                </a:cubicBezTo>
                <a:cubicBezTo>
                  <a:pt x="87" y="217"/>
                  <a:pt x="87" y="217"/>
                  <a:pt x="87" y="217"/>
                </a:cubicBezTo>
                <a:cubicBezTo>
                  <a:pt x="143" y="232"/>
                  <a:pt x="101" y="276"/>
                  <a:pt x="101" y="276"/>
                </a:cubicBezTo>
                <a:cubicBezTo>
                  <a:pt x="126" y="306"/>
                  <a:pt x="126" y="306"/>
                  <a:pt x="126" y="306"/>
                </a:cubicBezTo>
                <a:cubicBezTo>
                  <a:pt x="183" y="276"/>
                  <a:pt x="172" y="341"/>
                  <a:pt x="172" y="341"/>
                </a:cubicBezTo>
                <a:cubicBezTo>
                  <a:pt x="215" y="341"/>
                  <a:pt x="215" y="341"/>
                  <a:pt x="215" y="341"/>
                </a:cubicBezTo>
                <a:cubicBezTo>
                  <a:pt x="234" y="283"/>
                  <a:pt x="268" y="331"/>
                  <a:pt x="268" y="331"/>
                </a:cubicBezTo>
                <a:cubicBezTo>
                  <a:pt x="301" y="302"/>
                  <a:pt x="301" y="302"/>
                  <a:pt x="301" y="302"/>
                </a:cubicBezTo>
                <a:cubicBezTo>
                  <a:pt x="269" y="249"/>
                  <a:pt x="326" y="255"/>
                  <a:pt x="326" y="255"/>
                </a:cubicBezTo>
                <a:cubicBezTo>
                  <a:pt x="332" y="211"/>
                  <a:pt x="332" y="211"/>
                  <a:pt x="332" y="211"/>
                </a:cubicBezTo>
                <a:cubicBezTo>
                  <a:pt x="270" y="193"/>
                  <a:pt x="322" y="155"/>
                  <a:pt x="322" y="155"/>
                </a:cubicBezTo>
                <a:cubicBezTo>
                  <a:pt x="292" y="125"/>
                  <a:pt x="292" y="125"/>
                  <a:pt x="292" y="125"/>
                </a:cubicBezTo>
                <a:cubicBezTo>
                  <a:pt x="234" y="154"/>
                  <a:pt x="246" y="93"/>
                  <a:pt x="246" y="93"/>
                </a:cubicBezTo>
                <a:cubicBezTo>
                  <a:pt x="205" y="89"/>
                  <a:pt x="205" y="89"/>
                  <a:pt x="205" y="89"/>
                </a:cubicBezTo>
                <a:cubicBezTo>
                  <a:pt x="192" y="152"/>
                  <a:pt x="150" y="103"/>
                  <a:pt x="150" y="10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9" name="Google Shape;6529;p26"/>
          <p:cNvSpPr/>
          <p:nvPr/>
        </p:nvSpPr>
        <p:spPr>
          <a:xfrm>
            <a:off x="8170862" y="911226"/>
            <a:ext cx="73025" cy="71437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0" name="Google Shape;6530;p26"/>
          <p:cNvSpPr/>
          <p:nvPr/>
        </p:nvSpPr>
        <p:spPr>
          <a:xfrm>
            <a:off x="6438899" y="804863"/>
            <a:ext cx="277813" cy="276225"/>
          </a:xfrm>
          <a:custGeom>
            <a:rect b="b" l="l" r="r" t="t"/>
            <a:pathLst>
              <a:path extrusionOk="0" h="375" w="376">
                <a:moveTo>
                  <a:pt x="188" y="375"/>
                </a:moveTo>
                <a:cubicBezTo>
                  <a:pt x="214" y="375"/>
                  <a:pt x="235" y="354"/>
                  <a:pt x="235" y="328"/>
                </a:cubicBezTo>
                <a:cubicBezTo>
                  <a:pt x="235" y="302"/>
                  <a:pt x="214" y="281"/>
                  <a:pt x="188" y="281"/>
                </a:cubicBezTo>
                <a:cubicBezTo>
                  <a:pt x="162" y="281"/>
                  <a:pt x="141" y="302"/>
                  <a:pt x="141" y="328"/>
                </a:cubicBezTo>
                <a:cubicBezTo>
                  <a:pt x="141" y="354"/>
                  <a:pt x="162" y="375"/>
                  <a:pt x="188" y="375"/>
                </a:cubicBezTo>
                <a:close/>
                <a:moveTo>
                  <a:pt x="188" y="0"/>
                </a:moveTo>
                <a:cubicBezTo>
                  <a:pt x="162" y="0"/>
                  <a:pt x="141" y="20"/>
                  <a:pt x="141" y="46"/>
                </a:cubicBezTo>
                <a:cubicBezTo>
                  <a:pt x="141" y="72"/>
                  <a:pt x="162" y="93"/>
                  <a:pt x="188" y="93"/>
                </a:cubicBezTo>
                <a:cubicBezTo>
                  <a:pt x="214" y="93"/>
                  <a:pt x="235" y="72"/>
                  <a:pt x="235" y="46"/>
                </a:cubicBezTo>
                <a:cubicBezTo>
                  <a:pt x="235" y="20"/>
                  <a:pt x="214" y="0"/>
                  <a:pt x="188" y="0"/>
                </a:cubicBezTo>
                <a:close/>
                <a:moveTo>
                  <a:pt x="376" y="140"/>
                </a:moveTo>
                <a:cubicBezTo>
                  <a:pt x="0" y="140"/>
                  <a:pt x="0" y="140"/>
                  <a:pt x="0" y="140"/>
                </a:cubicBezTo>
                <a:cubicBezTo>
                  <a:pt x="0" y="234"/>
                  <a:pt x="0" y="234"/>
                  <a:pt x="0" y="234"/>
                </a:cubicBezTo>
                <a:cubicBezTo>
                  <a:pt x="376" y="234"/>
                  <a:pt x="376" y="234"/>
                  <a:pt x="376" y="234"/>
                </a:cubicBezTo>
                <a:cubicBezTo>
                  <a:pt x="376" y="140"/>
                  <a:pt x="376" y="140"/>
                  <a:pt x="376" y="1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1" name="Google Shape;6531;p26"/>
          <p:cNvSpPr/>
          <p:nvPr/>
        </p:nvSpPr>
        <p:spPr>
          <a:xfrm>
            <a:off x="7524749" y="4048126"/>
            <a:ext cx="279400" cy="273050"/>
          </a:xfrm>
          <a:custGeom>
            <a:rect b="b" l="l" r="r" t="t"/>
            <a:pathLst>
              <a:path extrusionOk="0" h="370" w="376">
                <a:moveTo>
                  <a:pt x="188" y="114"/>
                </a:moveTo>
                <a:cubicBezTo>
                  <a:pt x="139" y="0"/>
                  <a:pt x="1" y="26"/>
                  <a:pt x="0" y="159"/>
                </a:cubicBezTo>
                <a:cubicBezTo>
                  <a:pt x="0" y="235"/>
                  <a:pt x="183" y="351"/>
                  <a:pt x="188" y="370"/>
                </a:cubicBezTo>
                <a:cubicBezTo>
                  <a:pt x="193" y="351"/>
                  <a:pt x="376" y="234"/>
                  <a:pt x="376" y="158"/>
                </a:cubicBezTo>
                <a:cubicBezTo>
                  <a:pt x="375" y="25"/>
                  <a:pt x="234" y="4"/>
                  <a:pt x="188" y="1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2" name="Google Shape;6532;p26"/>
          <p:cNvSpPr/>
          <p:nvPr/>
        </p:nvSpPr>
        <p:spPr>
          <a:xfrm>
            <a:off x="8107362" y="228601"/>
            <a:ext cx="200025" cy="298450"/>
          </a:xfrm>
          <a:custGeom>
            <a:rect b="b" l="l" r="r" t="t"/>
            <a:pathLst>
              <a:path extrusionOk="0" h="402" w="269">
                <a:moveTo>
                  <a:pt x="168" y="402"/>
                </a:moveTo>
                <a:cubicBezTo>
                  <a:pt x="101" y="402"/>
                  <a:pt x="101" y="402"/>
                  <a:pt x="101" y="402"/>
                </a:cubicBezTo>
                <a:cubicBezTo>
                  <a:pt x="51" y="402"/>
                  <a:pt x="0" y="352"/>
                  <a:pt x="0" y="302"/>
                </a:cubicBezTo>
                <a:cubicBezTo>
                  <a:pt x="0" y="168"/>
                  <a:pt x="0" y="168"/>
                  <a:pt x="0" y="168"/>
                </a:cubicBezTo>
                <a:cubicBezTo>
                  <a:pt x="269" y="168"/>
                  <a:pt x="269" y="168"/>
                  <a:pt x="269" y="168"/>
                </a:cubicBezTo>
                <a:cubicBezTo>
                  <a:pt x="269" y="302"/>
                  <a:pt x="269" y="302"/>
                  <a:pt x="269" y="302"/>
                </a:cubicBezTo>
                <a:cubicBezTo>
                  <a:pt x="269" y="352"/>
                  <a:pt x="218" y="402"/>
                  <a:pt x="168" y="402"/>
                </a:cubicBezTo>
                <a:close/>
                <a:moveTo>
                  <a:pt x="168" y="251"/>
                </a:moveTo>
                <a:cubicBezTo>
                  <a:pt x="168" y="242"/>
                  <a:pt x="160" y="235"/>
                  <a:pt x="151" y="235"/>
                </a:cubicBezTo>
                <a:cubicBezTo>
                  <a:pt x="118" y="235"/>
                  <a:pt x="118" y="235"/>
                  <a:pt x="118" y="235"/>
                </a:cubicBezTo>
                <a:cubicBezTo>
                  <a:pt x="108" y="235"/>
                  <a:pt x="101" y="242"/>
                  <a:pt x="101" y="251"/>
                </a:cubicBezTo>
                <a:cubicBezTo>
                  <a:pt x="101" y="318"/>
                  <a:pt x="101" y="318"/>
                  <a:pt x="101" y="318"/>
                </a:cubicBezTo>
                <a:cubicBezTo>
                  <a:pt x="101" y="328"/>
                  <a:pt x="108" y="335"/>
                  <a:pt x="118" y="335"/>
                </a:cubicBezTo>
                <a:cubicBezTo>
                  <a:pt x="151" y="335"/>
                  <a:pt x="151" y="335"/>
                  <a:pt x="151" y="335"/>
                </a:cubicBezTo>
                <a:cubicBezTo>
                  <a:pt x="160" y="335"/>
                  <a:pt x="168" y="328"/>
                  <a:pt x="168" y="318"/>
                </a:cubicBezTo>
                <a:cubicBezTo>
                  <a:pt x="168" y="251"/>
                  <a:pt x="168" y="251"/>
                  <a:pt x="168" y="251"/>
                </a:cubicBezTo>
                <a:close/>
                <a:moveTo>
                  <a:pt x="202" y="168"/>
                </a:moveTo>
                <a:cubicBezTo>
                  <a:pt x="202" y="114"/>
                  <a:pt x="202" y="114"/>
                  <a:pt x="202" y="114"/>
                </a:cubicBezTo>
                <a:cubicBezTo>
                  <a:pt x="202" y="69"/>
                  <a:pt x="171" y="33"/>
                  <a:pt x="134" y="33"/>
                </a:cubicBezTo>
                <a:cubicBezTo>
                  <a:pt x="97" y="33"/>
                  <a:pt x="67" y="69"/>
                  <a:pt x="67" y="114"/>
                </a:cubicBezTo>
                <a:cubicBezTo>
                  <a:pt x="67" y="168"/>
                  <a:pt x="67" y="168"/>
                  <a:pt x="67" y="168"/>
                </a:cubicBezTo>
                <a:cubicBezTo>
                  <a:pt x="34" y="168"/>
                  <a:pt x="34" y="168"/>
                  <a:pt x="34" y="168"/>
                </a:cubicBezTo>
                <a:cubicBezTo>
                  <a:pt x="34" y="100"/>
                  <a:pt x="34" y="100"/>
                  <a:pt x="34" y="100"/>
                </a:cubicBezTo>
                <a:cubicBezTo>
                  <a:pt x="34" y="45"/>
                  <a:pt x="79" y="0"/>
                  <a:pt x="134" y="0"/>
                </a:cubicBezTo>
                <a:cubicBezTo>
                  <a:pt x="190" y="0"/>
                  <a:pt x="235" y="45"/>
                  <a:pt x="235" y="100"/>
                </a:cubicBezTo>
                <a:cubicBezTo>
                  <a:pt x="235" y="168"/>
                  <a:pt x="235" y="168"/>
                  <a:pt x="235" y="168"/>
                </a:cubicBezTo>
                <a:cubicBezTo>
                  <a:pt x="202" y="168"/>
                  <a:pt x="202" y="168"/>
                  <a:pt x="202" y="1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3" name="Google Shape;6533;p26"/>
          <p:cNvSpPr/>
          <p:nvPr/>
        </p:nvSpPr>
        <p:spPr>
          <a:xfrm>
            <a:off x="7505699" y="179388"/>
            <a:ext cx="322263" cy="398462"/>
          </a:xfrm>
          <a:custGeom>
            <a:rect b="b" l="l" r="r" t="t"/>
            <a:pathLst>
              <a:path extrusionOk="0" h="538" w="436">
                <a:moveTo>
                  <a:pt x="153" y="536"/>
                </a:moveTo>
                <a:cubicBezTo>
                  <a:pt x="112" y="527"/>
                  <a:pt x="93" y="510"/>
                  <a:pt x="79" y="484"/>
                </a:cubicBezTo>
                <a:cubicBezTo>
                  <a:pt x="69" y="466"/>
                  <a:pt x="64" y="435"/>
                  <a:pt x="64" y="393"/>
                </a:cubicBezTo>
                <a:cubicBezTo>
                  <a:pt x="64" y="357"/>
                  <a:pt x="0" y="335"/>
                  <a:pt x="0" y="302"/>
                </a:cubicBezTo>
                <a:cubicBezTo>
                  <a:pt x="35" y="301"/>
                  <a:pt x="66" y="309"/>
                  <a:pt x="82" y="332"/>
                </a:cubicBezTo>
                <a:cubicBezTo>
                  <a:pt x="85" y="313"/>
                  <a:pt x="85" y="313"/>
                  <a:pt x="85" y="313"/>
                </a:cubicBezTo>
                <a:cubicBezTo>
                  <a:pt x="89" y="276"/>
                  <a:pt x="92" y="255"/>
                  <a:pt x="92" y="251"/>
                </a:cubicBezTo>
                <a:cubicBezTo>
                  <a:pt x="92" y="226"/>
                  <a:pt x="84" y="206"/>
                  <a:pt x="68" y="190"/>
                </a:cubicBezTo>
                <a:cubicBezTo>
                  <a:pt x="97" y="195"/>
                  <a:pt x="116" y="214"/>
                  <a:pt x="125" y="247"/>
                </a:cubicBezTo>
                <a:cubicBezTo>
                  <a:pt x="127" y="247"/>
                  <a:pt x="127" y="247"/>
                  <a:pt x="127" y="247"/>
                </a:cubicBezTo>
                <a:cubicBezTo>
                  <a:pt x="135" y="219"/>
                  <a:pt x="135" y="219"/>
                  <a:pt x="135" y="219"/>
                </a:cubicBezTo>
                <a:cubicBezTo>
                  <a:pt x="141" y="197"/>
                  <a:pt x="144" y="182"/>
                  <a:pt x="144" y="173"/>
                </a:cubicBezTo>
                <a:cubicBezTo>
                  <a:pt x="144" y="145"/>
                  <a:pt x="139" y="121"/>
                  <a:pt x="129" y="101"/>
                </a:cubicBezTo>
                <a:cubicBezTo>
                  <a:pt x="148" y="109"/>
                  <a:pt x="164" y="124"/>
                  <a:pt x="177" y="146"/>
                </a:cubicBezTo>
                <a:cubicBezTo>
                  <a:pt x="184" y="133"/>
                  <a:pt x="188" y="117"/>
                  <a:pt x="188" y="96"/>
                </a:cubicBezTo>
                <a:cubicBezTo>
                  <a:pt x="188" y="91"/>
                  <a:pt x="187" y="84"/>
                  <a:pt x="186" y="74"/>
                </a:cubicBezTo>
                <a:cubicBezTo>
                  <a:pt x="185" y="65"/>
                  <a:pt x="184" y="59"/>
                  <a:pt x="184" y="56"/>
                </a:cubicBezTo>
                <a:cubicBezTo>
                  <a:pt x="184" y="27"/>
                  <a:pt x="190" y="8"/>
                  <a:pt x="203" y="0"/>
                </a:cubicBezTo>
                <a:cubicBezTo>
                  <a:pt x="211" y="43"/>
                  <a:pt x="228" y="83"/>
                  <a:pt x="253" y="119"/>
                </a:cubicBezTo>
                <a:cubicBezTo>
                  <a:pt x="275" y="192"/>
                  <a:pt x="275" y="192"/>
                  <a:pt x="275" y="192"/>
                </a:cubicBezTo>
                <a:cubicBezTo>
                  <a:pt x="276" y="192"/>
                  <a:pt x="276" y="192"/>
                  <a:pt x="276" y="192"/>
                </a:cubicBezTo>
                <a:cubicBezTo>
                  <a:pt x="276" y="185"/>
                  <a:pt x="276" y="185"/>
                  <a:pt x="276" y="185"/>
                </a:cubicBezTo>
                <a:cubicBezTo>
                  <a:pt x="276" y="181"/>
                  <a:pt x="276" y="176"/>
                  <a:pt x="276" y="168"/>
                </a:cubicBezTo>
                <a:cubicBezTo>
                  <a:pt x="277" y="162"/>
                  <a:pt x="277" y="158"/>
                  <a:pt x="277" y="157"/>
                </a:cubicBezTo>
                <a:cubicBezTo>
                  <a:pt x="277" y="142"/>
                  <a:pt x="273" y="126"/>
                  <a:pt x="264" y="109"/>
                </a:cubicBezTo>
                <a:cubicBezTo>
                  <a:pt x="275" y="112"/>
                  <a:pt x="287" y="121"/>
                  <a:pt x="300" y="137"/>
                </a:cubicBezTo>
                <a:cubicBezTo>
                  <a:pt x="310" y="150"/>
                  <a:pt x="318" y="163"/>
                  <a:pt x="322" y="176"/>
                </a:cubicBezTo>
                <a:cubicBezTo>
                  <a:pt x="331" y="201"/>
                  <a:pt x="335" y="226"/>
                  <a:pt x="335" y="252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36" y="288"/>
                  <a:pt x="336" y="288"/>
                  <a:pt x="336" y="288"/>
                </a:cubicBezTo>
                <a:cubicBezTo>
                  <a:pt x="350" y="265"/>
                  <a:pt x="357" y="246"/>
                  <a:pt x="357" y="231"/>
                </a:cubicBezTo>
                <a:cubicBezTo>
                  <a:pt x="357" y="222"/>
                  <a:pt x="355" y="215"/>
                  <a:pt x="350" y="208"/>
                </a:cubicBezTo>
                <a:cubicBezTo>
                  <a:pt x="376" y="223"/>
                  <a:pt x="371" y="253"/>
                  <a:pt x="371" y="298"/>
                </a:cubicBezTo>
                <a:cubicBezTo>
                  <a:pt x="371" y="299"/>
                  <a:pt x="370" y="309"/>
                  <a:pt x="368" y="327"/>
                </a:cubicBezTo>
                <a:cubicBezTo>
                  <a:pt x="368" y="367"/>
                  <a:pt x="368" y="367"/>
                  <a:pt x="368" y="367"/>
                </a:cubicBezTo>
                <a:cubicBezTo>
                  <a:pt x="375" y="361"/>
                  <a:pt x="391" y="344"/>
                  <a:pt x="427" y="285"/>
                </a:cubicBezTo>
                <a:cubicBezTo>
                  <a:pt x="436" y="327"/>
                  <a:pt x="415" y="368"/>
                  <a:pt x="415" y="385"/>
                </a:cubicBezTo>
                <a:cubicBezTo>
                  <a:pt x="415" y="427"/>
                  <a:pt x="391" y="463"/>
                  <a:pt x="368" y="491"/>
                </a:cubicBezTo>
                <a:cubicBezTo>
                  <a:pt x="343" y="521"/>
                  <a:pt x="310" y="536"/>
                  <a:pt x="269" y="536"/>
                </a:cubicBezTo>
                <a:cubicBezTo>
                  <a:pt x="254" y="536"/>
                  <a:pt x="238" y="532"/>
                  <a:pt x="220" y="525"/>
                </a:cubicBezTo>
                <a:cubicBezTo>
                  <a:pt x="240" y="518"/>
                  <a:pt x="260" y="503"/>
                  <a:pt x="279" y="480"/>
                </a:cubicBezTo>
                <a:cubicBezTo>
                  <a:pt x="298" y="457"/>
                  <a:pt x="309" y="435"/>
                  <a:pt x="311" y="414"/>
                </a:cubicBezTo>
                <a:cubicBezTo>
                  <a:pt x="278" y="447"/>
                  <a:pt x="278" y="447"/>
                  <a:pt x="278" y="447"/>
                </a:cubicBezTo>
                <a:cubicBezTo>
                  <a:pt x="289" y="420"/>
                  <a:pt x="289" y="420"/>
                  <a:pt x="289" y="420"/>
                </a:cubicBezTo>
                <a:cubicBezTo>
                  <a:pt x="295" y="406"/>
                  <a:pt x="299" y="393"/>
                  <a:pt x="299" y="381"/>
                </a:cubicBezTo>
                <a:cubicBezTo>
                  <a:pt x="299" y="370"/>
                  <a:pt x="297" y="362"/>
                  <a:pt x="295" y="358"/>
                </a:cubicBezTo>
                <a:cubicBezTo>
                  <a:pt x="294" y="372"/>
                  <a:pt x="285" y="388"/>
                  <a:pt x="268" y="405"/>
                </a:cubicBezTo>
                <a:cubicBezTo>
                  <a:pt x="253" y="427"/>
                  <a:pt x="253" y="427"/>
                  <a:pt x="253" y="427"/>
                </a:cubicBezTo>
                <a:cubicBezTo>
                  <a:pt x="250" y="425"/>
                  <a:pt x="249" y="422"/>
                  <a:pt x="249" y="416"/>
                </a:cubicBezTo>
                <a:cubicBezTo>
                  <a:pt x="249" y="410"/>
                  <a:pt x="252" y="402"/>
                  <a:pt x="256" y="390"/>
                </a:cubicBezTo>
                <a:cubicBezTo>
                  <a:pt x="261" y="378"/>
                  <a:pt x="264" y="368"/>
                  <a:pt x="264" y="361"/>
                </a:cubicBezTo>
                <a:cubicBezTo>
                  <a:pt x="264" y="351"/>
                  <a:pt x="260" y="337"/>
                  <a:pt x="252" y="320"/>
                </a:cubicBezTo>
                <a:cubicBezTo>
                  <a:pt x="235" y="288"/>
                  <a:pt x="235" y="288"/>
                  <a:pt x="235" y="288"/>
                </a:cubicBezTo>
                <a:cubicBezTo>
                  <a:pt x="234" y="288"/>
                  <a:pt x="234" y="288"/>
                  <a:pt x="234" y="288"/>
                </a:cubicBezTo>
                <a:cubicBezTo>
                  <a:pt x="234" y="336"/>
                  <a:pt x="234" y="336"/>
                  <a:pt x="234" y="336"/>
                </a:cubicBezTo>
                <a:cubicBezTo>
                  <a:pt x="234" y="357"/>
                  <a:pt x="232" y="372"/>
                  <a:pt x="227" y="382"/>
                </a:cubicBezTo>
                <a:cubicBezTo>
                  <a:pt x="217" y="414"/>
                  <a:pt x="217" y="414"/>
                  <a:pt x="217" y="414"/>
                </a:cubicBezTo>
                <a:cubicBezTo>
                  <a:pt x="215" y="405"/>
                  <a:pt x="212" y="397"/>
                  <a:pt x="207" y="390"/>
                </a:cubicBezTo>
                <a:cubicBezTo>
                  <a:pt x="198" y="382"/>
                  <a:pt x="192" y="368"/>
                  <a:pt x="188" y="348"/>
                </a:cubicBezTo>
                <a:cubicBezTo>
                  <a:pt x="187" y="348"/>
                  <a:pt x="187" y="348"/>
                  <a:pt x="187" y="348"/>
                </a:cubicBezTo>
                <a:cubicBezTo>
                  <a:pt x="181" y="363"/>
                  <a:pt x="178" y="381"/>
                  <a:pt x="178" y="402"/>
                </a:cubicBezTo>
                <a:cubicBezTo>
                  <a:pt x="178" y="423"/>
                  <a:pt x="186" y="444"/>
                  <a:pt x="201" y="467"/>
                </a:cubicBezTo>
                <a:cubicBezTo>
                  <a:pt x="172" y="462"/>
                  <a:pt x="152" y="432"/>
                  <a:pt x="141" y="378"/>
                </a:cubicBezTo>
                <a:cubicBezTo>
                  <a:pt x="140" y="378"/>
                  <a:pt x="140" y="378"/>
                  <a:pt x="140" y="378"/>
                </a:cubicBezTo>
                <a:cubicBezTo>
                  <a:pt x="133" y="398"/>
                  <a:pt x="129" y="417"/>
                  <a:pt x="129" y="436"/>
                </a:cubicBezTo>
                <a:cubicBezTo>
                  <a:pt x="129" y="456"/>
                  <a:pt x="136" y="475"/>
                  <a:pt x="150" y="493"/>
                </a:cubicBezTo>
                <a:cubicBezTo>
                  <a:pt x="163" y="511"/>
                  <a:pt x="180" y="523"/>
                  <a:pt x="199" y="528"/>
                </a:cubicBezTo>
                <a:cubicBezTo>
                  <a:pt x="188" y="535"/>
                  <a:pt x="172" y="538"/>
                  <a:pt x="153" y="5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4" name="Google Shape;6534;p26"/>
          <p:cNvSpPr/>
          <p:nvPr/>
        </p:nvSpPr>
        <p:spPr>
          <a:xfrm>
            <a:off x="7504112" y="4567238"/>
            <a:ext cx="320675" cy="346075"/>
          </a:xfrm>
          <a:custGeom>
            <a:rect b="b" l="l" r="r" t="t"/>
            <a:pathLst>
              <a:path extrusionOk="0" h="469" w="434">
                <a:moveTo>
                  <a:pt x="434" y="115"/>
                </a:moveTo>
                <a:cubicBezTo>
                  <a:pt x="235" y="234"/>
                  <a:pt x="235" y="234"/>
                  <a:pt x="235" y="234"/>
                </a:cubicBezTo>
                <a:cubicBezTo>
                  <a:pt x="235" y="167"/>
                  <a:pt x="235" y="167"/>
                  <a:pt x="235" y="167"/>
                </a:cubicBezTo>
                <a:cubicBezTo>
                  <a:pt x="168" y="167"/>
                  <a:pt x="168" y="167"/>
                  <a:pt x="168" y="167"/>
                </a:cubicBezTo>
                <a:cubicBezTo>
                  <a:pt x="35" y="167"/>
                  <a:pt x="0" y="268"/>
                  <a:pt x="0" y="268"/>
                </a:cubicBezTo>
                <a:cubicBezTo>
                  <a:pt x="0" y="98"/>
                  <a:pt x="166" y="67"/>
                  <a:pt x="166" y="67"/>
                </a:cubicBezTo>
                <a:cubicBezTo>
                  <a:pt x="235" y="67"/>
                  <a:pt x="235" y="67"/>
                  <a:pt x="235" y="67"/>
                </a:cubicBezTo>
                <a:cubicBezTo>
                  <a:pt x="235" y="0"/>
                  <a:pt x="235" y="0"/>
                  <a:pt x="235" y="0"/>
                </a:cubicBezTo>
                <a:cubicBezTo>
                  <a:pt x="434" y="115"/>
                  <a:pt x="434" y="115"/>
                  <a:pt x="434" y="115"/>
                </a:cubicBezTo>
                <a:close/>
                <a:moveTo>
                  <a:pt x="268" y="402"/>
                </a:moveTo>
                <a:cubicBezTo>
                  <a:pt x="199" y="402"/>
                  <a:pt x="199" y="402"/>
                  <a:pt x="199" y="402"/>
                </a:cubicBezTo>
                <a:cubicBezTo>
                  <a:pt x="199" y="469"/>
                  <a:pt x="199" y="469"/>
                  <a:pt x="199" y="469"/>
                </a:cubicBezTo>
                <a:cubicBezTo>
                  <a:pt x="0" y="353"/>
                  <a:pt x="0" y="353"/>
                  <a:pt x="0" y="353"/>
                </a:cubicBezTo>
                <a:cubicBezTo>
                  <a:pt x="199" y="234"/>
                  <a:pt x="199" y="234"/>
                  <a:pt x="199" y="234"/>
                </a:cubicBezTo>
                <a:cubicBezTo>
                  <a:pt x="199" y="302"/>
                  <a:pt x="199" y="302"/>
                  <a:pt x="199" y="302"/>
                </a:cubicBezTo>
                <a:cubicBezTo>
                  <a:pt x="266" y="302"/>
                  <a:pt x="266" y="302"/>
                  <a:pt x="266" y="302"/>
                </a:cubicBezTo>
                <a:cubicBezTo>
                  <a:pt x="399" y="302"/>
                  <a:pt x="434" y="201"/>
                  <a:pt x="434" y="201"/>
                </a:cubicBezTo>
                <a:cubicBezTo>
                  <a:pt x="434" y="371"/>
                  <a:pt x="268" y="402"/>
                  <a:pt x="268" y="40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5" name="Google Shape;6535;p26"/>
          <p:cNvSpPr/>
          <p:nvPr/>
        </p:nvSpPr>
        <p:spPr>
          <a:xfrm>
            <a:off x="6940549" y="2325688"/>
            <a:ext cx="347663" cy="396875"/>
          </a:xfrm>
          <a:custGeom>
            <a:rect b="b" l="l" r="r" t="t"/>
            <a:pathLst>
              <a:path extrusionOk="0" h="537" w="469">
                <a:moveTo>
                  <a:pt x="469" y="251"/>
                </a:moveTo>
                <a:cubicBezTo>
                  <a:pt x="462" y="250"/>
                  <a:pt x="405" y="247"/>
                  <a:pt x="398" y="248"/>
                </a:cubicBezTo>
                <a:cubicBezTo>
                  <a:pt x="354" y="253"/>
                  <a:pt x="371" y="276"/>
                  <a:pt x="321" y="301"/>
                </a:cubicBezTo>
                <a:cubicBezTo>
                  <a:pt x="271" y="325"/>
                  <a:pt x="194" y="355"/>
                  <a:pt x="194" y="355"/>
                </a:cubicBezTo>
                <a:cubicBezTo>
                  <a:pt x="98" y="31"/>
                  <a:pt x="98" y="31"/>
                  <a:pt x="98" y="31"/>
                </a:cubicBezTo>
                <a:cubicBezTo>
                  <a:pt x="98" y="31"/>
                  <a:pt x="194" y="62"/>
                  <a:pt x="232" y="47"/>
                </a:cubicBezTo>
                <a:cubicBezTo>
                  <a:pt x="280" y="33"/>
                  <a:pt x="315" y="5"/>
                  <a:pt x="385" y="0"/>
                </a:cubicBezTo>
                <a:cubicBezTo>
                  <a:pt x="394" y="0"/>
                  <a:pt x="341" y="153"/>
                  <a:pt x="341" y="153"/>
                </a:cubicBezTo>
                <a:cubicBezTo>
                  <a:pt x="469" y="251"/>
                  <a:pt x="469" y="251"/>
                  <a:pt x="469" y="251"/>
                </a:cubicBezTo>
                <a:close/>
                <a:moveTo>
                  <a:pt x="182" y="533"/>
                </a:moveTo>
                <a:cubicBezTo>
                  <a:pt x="171" y="537"/>
                  <a:pt x="171" y="537"/>
                  <a:pt x="171" y="537"/>
                </a:cubicBezTo>
                <a:cubicBezTo>
                  <a:pt x="168" y="529"/>
                  <a:pt x="159" y="524"/>
                  <a:pt x="152" y="527"/>
                </a:cubicBezTo>
                <a:cubicBezTo>
                  <a:pt x="0" y="55"/>
                  <a:pt x="0" y="55"/>
                  <a:pt x="0" y="55"/>
                </a:cubicBezTo>
                <a:cubicBezTo>
                  <a:pt x="7" y="52"/>
                  <a:pt x="12" y="43"/>
                  <a:pt x="9" y="35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40"/>
                  <a:pt x="32" y="44"/>
                  <a:pt x="40" y="42"/>
                </a:cubicBezTo>
                <a:cubicBezTo>
                  <a:pt x="192" y="514"/>
                  <a:pt x="192" y="514"/>
                  <a:pt x="192" y="514"/>
                </a:cubicBezTo>
                <a:cubicBezTo>
                  <a:pt x="184" y="516"/>
                  <a:pt x="180" y="525"/>
                  <a:pt x="182" y="5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6" name="Google Shape;6536;p26"/>
          <p:cNvSpPr/>
          <p:nvPr/>
        </p:nvSpPr>
        <p:spPr>
          <a:xfrm>
            <a:off x="7489824" y="2959101"/>
            <a:ext cx="347663" cy="249237"/>
          </a:xfrm>
          <a:custGeom>
            <a:rect b="b" l="l" r="r" t="t"/>
            <a:pathLst>
              <a:path extrusionOk="0" h="336" w="470">
                <a:moveTo>
                  <a:pt x="34" y="151"/>
                </a:moveTo>
                <a:cubicBezTo>
                  <a:pt x="34" y="142"/>
                  <a:pt x="41" y="135"/>
                  <a:pt x="51" y="135"/>
                </a:cubicBezTo>
                <a:cubicBezTo>
                  <a:pt x="417" y="135"/>
                  <a:pt x="417" y="135"/>
                  <a:pt x="417" y="135"/>
                </a:cubicBezTo>
                <a:cubicBezTo>
                  <a:pt x="427" y="135"/>
                  <a:pt x="434" y="142"/>
                  <a:pt x="434" y="151"/>
                </a:cubicBezTo>
                <a:cubicBezTo>
                  <a:pt x="434" y="185"/>
                  <a:pt x="434" y="185"/>
                  <a:pt x="434" y="185"/>
                </a:cubicBezTo>
                <a:cubicBezTo>
                  <a:pt x="434" y="194"/>
                  <a:pt x="427" y="202"/>
                  <a:pt x="417" y="202"/>
                </a:cubicBezTo>
                <a:cubicBezTo>
                  <a:pt x="51" y="202"/>
                  <a:pt x="51" y="202"/>
                  <a:pt x="51" y="202"/>
                </a:cubicBezTo>
                <a:cubicBezTo>
                  <a:pt x="41" y="202"/>
                  <a:pt x="34" y="194"/>
                  <a:pt x="34" y="185"/>
                </a:cubicBezTo>
                <a:cubicBezTo>
                  <a:pt x="34" y="151"/>
                  <a:pt x="34" y="151"/>
                  <a:pt x="34" y="151"/>
                </a:cubicBezTo>
                <a:close/>
                <a:moveTo>
                  <a:pt x="0" y="135"/>
                </a:moveTo>
                <a:cubicBezTo>
                  <a:pt x="0" y="202"/>
                  <a:pt x="0" y="202"/>
                  <a:pt x="0" y="202"/>
                </a:cubicBezTo>
                <a:cubicBezTo>
                  <a:pt x="0" y="220"/>
                  <a:pt x="15" y="235"/>
                  <a:pt x="34" y="235"/>
                </a:cubicBezTo>
                <a:cubicBezTo>
                  <a:pt x="436" y="235"/>
                  <a:pt x="436" y="235"/>
                  <a:pt x="436" y="235"/>
                </a:cubicBezTo>
                <a:cubicBezTo>
                  <a:pt x="455" y="235"/>
                  <a:pt x="470" y="220"/>
                  <a:pt x="470" y="202"/>
                </a:cubicBezTo>
                <a:cubicBezTo>
                  <a:pt x="470" y="135"/>
                  <a:pt x="470" y="135"/>
                  <a:pt x="470" y="135"/>
                </a:cubicBezTo>
                <a:cubicBezTo>
                  <a:pt x="470" y="116"/>
                  <a:pt x="455" y="101"/>
                  <a:pt x="436" y="101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5" y="101"/>
                  <a:pt x="0" y="116"/>
                  <a:pt x="0" y="135"/>
                </a:cubicBezTo>
                <a:close/>
                <a:moveTo>
                  <a:pt x="101" y="269"/>
                </a:moveTo>
                <a:cubicBezTo>
                  <a:pt x="131" y="310"/>
                  <a:pt x="180" y="336"/>
                  <a:pt x="235" y="336"/>
                </a:cubicBezTo>
                <a:cubicBezTo>
                  <a:pt x="290" y="336"/>
                  <a:pt x="339" y="310"/>
                  <a:pt x="369" y="269"/>
                </a:cubicBezTo>
                <a:cubicBezTo>
                  <a:pt x="101" y="269"/>
                  <a:pt x="101" y="269"/>
                  <a:pt x="101" y="269"/>
                </a:cubicBezTo>
                <a:close/>
                <a:moveTo>
                  <a:pt x="235" y="0"/>
                </a:moveTo>
                <a:cubicBezTo>
                  <a:pt x="180" y="0"/>
                  <a:pt x="131" y="27"/>
                  <a:pt x="101" y="68"/>
                </a:cubicBezTo>
                <a:cubicBezTo>
                  <a:pt x="369" y="68"/>
                  <a:pt x="369" y="68"/>
                  <a:pt x="369" y="68"/>
                </a:cubicBezTo>
                <a:cubicBezTo>
                  <a:pt x="339" y="27"/>
                  <a:pt x="290" y="0"/>
                  <a:pt x="235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7" name="Google Shape;6537;p26"/>
          <p:cNvSpPr/>
          <p:nvPr/>
        </p:nvSpPr>
        <p:spPr>
          <a:xfrm>
            <a:off x="6935787" y="4022726"/>
            <a:ext cx="377825" cy="355600"/>
          </a:xfrm>
          <a:custGeom>
            <a:rect b="b" l="l" r="r" t="t"/>
            <a:pathLst>
              <a:path extrusionOk="0" h="482" w="511">
                <a:moveTo>
                  <a:pt x="454" y="114"/>
                </a:moveTo>
                <a:cubicBezTo>
                  <a:pt x="449" y="119"/>
                  <a:pt x="449" y="119"/>
                  <a:pt x="449" y="119"/>
                </a:cubicBezTo>
                <a:cubicBezTo>
                  <a:pt x="363" y="32"/>
                  <a:pt x="363" y="32"/>
                  <a:pt x="363" y="32"/>
                </a:cubicBezTo>
                <a:cubicBezTo>
                  <a:pt x="368" y="27"/>
                  <a:pt x="368" y="27"/>
                  <a:pt x="368" y="27"/>
                </a:cubicBezTo>
                <a:cubicBezTo>
                  <a:pt x="368" y="27"/>
                  <a:pt x="389" y="0"/>
                  <a:pt x="418" y="0"/>
                </a:cubicBezTo>
                <a:cubicBezTo>
                  <a:pt x="431" y="0"/>
                  <a:pt x="446" y="6"/>
                  <a:pt x="461" y="21"/>
                </a:cubicBezTo>
                <a:cubicBezTo>
                  <a:pt x="511" y="72"/>
                  <a:pt x="454" y="114"/>
                  <a:pt x="454" y="114"/>
                </a:cubicBezTo>
                <a:close/>
                <a:moveTo>
                  <a:pt x="434" y="135"/>
                </a:moveTo>
                <a:cubicBezTo>
                  <a:pt x="128" y="441"/>
                  <a:pt x="128" y="441"/>
                  <a:pt x="128" y="441"/>
                </a:cubicBezTo>
                <a:cubicBezTo>
                  <a:pt x="128" y="441"/>
                  <a:pt x="128" y="441"/>
                  <a:pt x="128" y="441"/>
                </a:cubicBezTo>
                <a:cubicBezTo>
                  <a:pt x="128" y="441"/>
                  <a:pt x="128" y="441"/>
                  <a:pt x="128" y="441"/>
                </a:cubicBezTo>
                <a:cubicBezTo>
                  <a:pt x="128" y="441"/>
                  <a:pt x="128" y="441"/>
                  <a:pt x="128" y="441"/>
                </a:cubicBezTo>
                <a:cubicBezTo>
                  <a:pt x="0" y="482"/>
                  <a:pt x="0" y="482"/>
                  <a:pt x="0" y="482"/>
                </a:cubicBezTo>
                <a:cubicBezTo>
                  <a:pt x="42" y="354"/>
                  <a:pt x="42" y="354"/>
                  <a:pt x="42" y="354"/>
                </a:cubicBezTo>
                <a:cubicBezTo>
                  <a:pt x="42" y="354"/>
                  <a:pt x="42" y="354"/>
                  <a:pt x="42" y="354"/>
                </a:cubicBezTo>
                <a:cubicBezTo>
                  <a:pt x="42" y="354"/>
                  <a:pt x="42" y="354"/>
                  <a:pt x="42" y="354"/>
                </a:cubicBezTo>
                <a:cubicBezTo>
                  <a:pt x="42" y="354"/>
                  <a:pt x="42" y="354"/>
                  <a:pt x="42" y="354"/>
                </a:cubicBezTo>
                <a:cubicBezTo>
                  <a:pt x="42" y="354"/>
                  <a:pt x="42" y="354"/>
                  <a:pt x="42" y="354"/>
                </a:cubicBezTo>
                <a:cubicBezTo>
                  <a:pt x="347" y="48"/>
                  <a:pt x="347" y="48"/>
                  <a:pt x="347" y="48"/>
                </a:cubicBezTo>
                <a:cubicBezTo>
                  <a:pt x="434" y="135"/>
                  <a:pt x="434" y="135"/>
                  <a:pt x="434" y="135"/>
                </a:cubicBezTo>
                <a:close/>
                <a:moveTo>
                  <a:pt x="39" y="444"/>
                </a:moveTo>
                <a:cubicBezTo>
                  <a:pt x="106" y="424"/>
                  <a:pt x="106" y="424"/>
                  <a:pt x="106" y="424"/>
                </a:cubicBezTo>
                <a:cubicBezTo>
                  <a:pt x="58" y="376"/>
                  <a:pt x="58" y="376"/>
                  <a:pt x="58" y="376"/>
                </a:cubicBezTo>
                <a:cubicBezTo>
                  <a:pt x="39" y="444"/>
                  <a:pt x="39" y="444"/>
                  <a:pt x="39" y="4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8" name="Google Shape;6538;p26"/>
          <p:cNvSpPr/>
          <p:nvPr/>
        </p:nvSpPr>
        <p:spPr>
          <a:xfrm>
            <a:off x="6399212" y="2979738"/>
            <a:ext cx="357188" cy="207962"/>
          </a:xfrm>
          <a:custGeom>
            <a:rect b="b" l="l" r="r" t="t"/>
            <a:pathLst>
              <a:path extrusionOk="0" h="280" w="482">
                <a:moveTo>
                  <a:pt x="238" y="280"/>
                </a:moveTo>
                <a:cubicBezTo>
                  <a:pt x="92" y="280"/>
                  <a:pt x="0" y="176"/>
                  <a:pt x="0" y="149"/>
                </a:cubicBezTo>
                <a:cubicBezTo>
                  <a:pt x="0" y="122"/>
                  <a:pt x="92" y="0"/>
                  <a:pt x="238" y="0"/>
                </a:cubicBezTo>
                <a:cubicBezTo>
                  <a:pt x="384" y="0"/>
                  <a:pt x="482" y="113"/>
                  <a:pt x="482" y="149"/>
                </a:cubicBezTo>
                <a:cubicBezTo>
                  <a:pt x="482" y="184"/>
                  <a:pt x="384" y="280"/>
                  <a:pt x="238" y="280"/>
                </a:cubicBezTo>
                <a:close/>
                <a:moveTo>
                  <a:pt x="232" y="77"/>
                </a:moveTo>
                <a:cubicBezTo>
                  <a:pt x="210" y="77"/>
                  <a:pt x="193" y="95"/>
                  <a:pt x="193" y="116"/>
                </a:cubicBezTo>
                <a:cubicBezTo>
                  <a:pt x="193" y="137"/>
                  <a:pt x="210" y="154"/>
                  <a:pt x="232" y="154"/>
                </a:cubicBezTo>
                <a:cubicBezTo>
                  <a:pt x="253" y="154"/>
                  <a:pt x="270" y="137"/>
                  <a:pt x="270" y="116"/>
                </a:cubicBezTo>
                <a:cubicBezTo>
                  <a:pt x="270" y="95"/>
                  <a:pt x="253" y="77"/>
                  <a:pt x="232" y="77"/>
                </a:cubicBezTo>
                <a:close/>
                <a:moveTo>
                  <a:pt x="347" y="58"/>
                </a:moveTo>
                <a:cubicBezTo>
                  <a:pt x="361" y="77"/>
                  <a:pt x="371" y="96"/>
                  <a:pt x="371" y="121"/>
                </a:cubicBezTo>
                <a:cubicBezTo>
                  <a:pt x="371" y="183"/>
                  <a:pt x="321" y="233"/>
                  <a:pt x="259" y="233"/>
                </a:cubicBezTo>
                <a:cubicBezTo>
                  <a:pt x="197" y="233"/>
                  <a:pt x="146" y="183"/>
                  <a:pt x="146" y="121"/>
                </a:cubicBezTo>
                <a:cubicBezTo>
                  <a:pt x="146" y="83"/>
                  <a:pt x="154" y="59"/>
                  <a:pt x="183" y="39"/>
                </a:cubicBezTo>
                <a:cubicBezTo>
                  <a:pt x="91" y="53"/>
                  <a:pt x="33" y="127"/>
                  <a:pt x="33" y="147"/>
                </a:cubicBezTo>
                <a:cubicBezTo>
                  <a:pt x="33" y="169"/>
                  <a:pt x="109" y="251"/>
                  <a:pt x="236" y="251"/>
                </a:cubicBezTo>
                <a:cubicBezTo>
                  <a:pt x="363" y="251"/>
                  <a:pt x="447" y="176"/>
                  <a:pt x="447" y="147"/>
                </a:cubicBezTo>
                <a:cubicBezTo>
                  <a:pt x="447" y="128"/>
                  <a:pt x="425" y="90"/>
                  <a:pt x="347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9" name="Google Shape;6539;p26"/>
          <p:cNvSpPr/>
          <p:nvPr/>
        </p:nvSpPr>
        <p:spPr>
          <a:xfrm>
            <a:off x="8029574" y="3459163"/>
            <a:ext cx="355600" cy="346075"/>
          </a:xfrm>
          <a:custGeom>
            <a:rect b="b" l="l" r="r" t="t"/>
            <a:pathLst>
              <a:path extrusionOk="0" h="467" w="482">
                <a:moveTo>
                  <a:pt x="438" y="174"/>
                </a:moveTo>
                <a:cubicBezTo>
                  <a:pt x="438" y="141"/>
                  <a:pt x="438" y="91"/>
                  <a:pt x="438" y="84"/>
                </a:cubicBezTo>
                <a:cubicBezTo>
                  <a:pt x="438" y="61"/>
                  <a:pt x="427" y="47"/>
                  <a:pt x="403" y="47"/>
                </a:cubicBezTo>
                <a:cubicBezTo>
                  <a:pt x="378" y="47"/>
                  <a:pt x="339" y="47"/>
                  <a:pt x="317" y="47"/>
                </a:cubicBezTo>
                <a:cubicBezTo>
                  <a:pt x="286" y="47"/>
                  <a:pt x="280" y="68"/>
                  <a:pt x="280" y="87"/>
                </a:cubicBezTo>
                <a:cubicBezTo>
                  <a:pt x="280" y="107"/>
                  <a:pt x="280" y="174"/>
                  <a:pt x="280" y="174"/>
                </a:cubicBezTo>
                <a:cubicBezTo>
                  <a:pt x="306" y="174"/>
                  <a:pt x="306" y="174"/>
                  <a:pt x="306" y="174"/>
                </a:cubicBezTo>
                <a:cubicBezTo>
                  <a:pt x="315" y="174"/>
                  <a:pt x="323" y="180"/>
                  <a:pt x="323" y="189"/>
                </a:cubicBezTo>
                <a:cubicBezTo>
                  <a:pt x="323" y="451"/>
                  <a:pt x="323" y="451"/>
                  <a:pt x="323" y="451"/>
                </a:cubicBezTo>
                <a:cubicBezTo>
                  <a:pt x="323" y="460"/>
                  <a:pt x="315" y="467"/>
                  <a:pt x="306" y="467"/>
                </a:cubicBezTo>
                <a:cubicBezTo>
                  <a:pt x="18" y="467"/>
                  <a:pt x="18" y="467"/>
                  <a:pt x="18" y="467"/>
                </a:cubicBezTo>
                <a:cubicBezTo>
                  <a:pt x="8" y="467"/>
                  <a:pt x="0" y="460"/>
                  <a:pt x="0" y="451"/>
                </a:cubicBezTo>
                <a:cubicBezTo>
                  <a:pt x="0" y="189"/>
                  <a:pt x="0" y="189"/>
                  <a:pt x="0" y="189"/>
                </a:cubicBezTo>
                <a:cubicBezTo>
                  <a:pt x="0" y="180"/>
                  <a:pt x="8" y="174"/>
                  <a:pt x="18" y="174"/>
                </a:cubicBezTo>
                <a:cubicBezTo>
                  <a:pt x="235" y="174"/>
                  <a:pt x="235" y="174"/>
                  <a:pt x="235" y="174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87"/>
                  <a:pt x="227" y="4"/>
                  <a:pt x="320" y="4"/>
                </a:cubicBezTo>
                <a:cubicBezTo>
                  <a:pt x="404" y="4"/>
                  <a:pt x="408" y="4"/>
                  <a:pt x="409" y="4"/>
                </a:cubicBezTo>
                <a:cubicBezTo>
                  <a:pt x="409" y="4"/>
                  <a:pt x="482" y="0"/>
                  <a:pt x="482" y="86"/>
                </a:cubicBezTo>
                <a:cubicBezTo>
                  <a:pt x="482" y="172"/>
                  <a:pt x="482" y="174"/>
                  <a:pt x="482" y="174"/>
                </a:cubicBezTo>
                <a:cubicBezTo>
                  <a:pt x="482" y="206"/>
                  <a:pt x="438" y="207"/>
                  <a:pt x="438" y="174"/>
                </a:cubicBezTo>
                <a:close/>
                <a:moveTo>
                  <a:pt x="174" y="272"/>
                </a:moveTo>
                <a:cubicBezTo>
                  <a:pt x="174" y="268"/>
                  <a:pt x="171" y="265"/>
                  <a:pt x="167" y="265"/>
                </a:cubicBezTo>
                <a:cubicBezTo>
                  <a:pt x="157" y="265"/>
                  <a:pt x="157" y="265"/>
                  <a:pt x="157" y="265"/>
                </a:cubicBezTo>
                <a:cubicBezTo>
                  <a:pt x="153" y="265"/>
                  <a:pt x="149" y="268"/>
                  <a:pt x="149" y="272"/>
                </a:cubicBezTo>
                <a:cubicBezTo>
                  <a:pt x="149" y="330"/>
                  <a:pt x="149" y="330"/>
                  <a:pt x="149" y="330"/>
                </a:cubicBezTo>
                <a:cubicBezTo>
                  <a:pt x="149" y="334"/>
                  <a:pt x="153" y="337"/>
                  <a:pt x="157" y="337"/>
                </a:cubicBezTo>
                <a:cubicBezTo>
                  <a:pt x="167" y="337"/>
                  <a:pt x="167" y="337"/>
                  <a:pt x="167" y="337"/>
                </a:cubicBezTo>
                <a:cubicBezTo>
                  <a:pt x="171" y="337"/>
                  <a:pt x="174" y="334"/>
                  <a:pt x="174" y="330"/>
                </a:cubicBezTo>
                <a:cubicBezTo>
                  <a:pt x="174" y="272"/>
                  <a:pt x="174" y="272"/>
                  <a:pt x="174" y="2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0" name="Google Shape;6540;p26"/>
          <p:cNvSpPr/>
          <p:nvPr/>
        </p:nvSpPr>
        <p:spPr>
          <a:xfrm>
            <a:off x="6399212" y="2346326"/>
            <a:ext cx="357188" cy="357187"/>
          </a:xfrm>
          <a:custGeom>
            <a:rect b="b" l="l" r="r" t="t"/>
            <a:pathLst>
              <a:path extrusionOk="0" h="483" w="483">
                <a:moveTo>
                  <a:pt x="458" y="139"/>
                </a:moveTo>
                <a:cubicBezTo>
                  <a:pt x="458" y="139"/>
                  <a:pt x="450" y="141"/>
                  <a:pt x="444" y="136"/>
                </a:cubicBezTo>
                <a:cubicBezTo>
                  <a:pt x="438" y="130"/>
                  <a:pt x="429" y="121"/>
                  <a:pt x="419" y="111"/>
                </a:cubicBezTo>
                <a:cubicBezTo>
                  <a:pt x="340" y="188"/>
                  <a:pt x="340" y="188"/>
                  <a:pt x="340" y="188"/>
                </a:cubicBezTo>
                <a:cubicBezTo>
                  <a:pt x="333" y="195"/>
                  <a:pt x="324" y="196"/>
                  <a:pt x="319" y="191"/>
                </a:cubicBezTo>
                <a:cubicBezTo>
                  <a:pt x="291" y="164"/>
                  <a:pt x="291" y="164"/>
                  <a:pt x="291" y="164"/>
                </a:cubicBezTo>
                <a:cubicBezTo>
                  <a:pt x="286" y="159"/>
                  <a:pt x="287" y="149"/>
                  <a:pt x="294" y="142"/>
                </a:cubicBezTo>
                <a:cubicBezTo>
                  <a:pt x="372" y="66"/>
                  <a:pt x="372" y="66"/>
                  <a:pt x="372" y="66"/>
                </a:cubicBezTo>
                <a:cubicBezTo>
                  <a:pt x="362" y="55"/>
                  <a:pt x="352" y="45"/>
                  <a:pt x="345" y="39"/>
                </a:cubicBezTo>
                <a:cubicBezTo>
                  <a:pt x="340" y="33"/>
                  <a:pt x="341" y="24"/>
                  <a:pt x="341" y="24"/>
                </a:cubicBezTo>
                <a:cubicBezTo>
                  <a:pt x="342" y="15"/>
                  <a:pt x="350" y="7"/>
                  <a:pt x="359" y="7"/>
                </a:cubicBezTo>
                <a:cubicBezTo>
                  <a:pt x="466" y="1"/>
                  <a:pt x="466" y="1"/>
                  <a:pt x="466" y="1"/>
                </a:cubicBezTo>
                <a:cubicBezTo>
                  <a:pt x="475" y="0"/>
                  <a:pt x="483" y="7"/>
                  <a:pt x="482" y="16"/>
                </a:cubicBezTo>
                <a:cubicBezTo>
                  <a:pt x="476" y="122"/>
                  <a:pt x="476" y="122"/>
                  <a:pt x="476" y="122"/>
                </a:cubicBezTo>
                <a:cubicBezTo>
                  <a:pt x="475" y="131"/>
                  <a:pt x="467" y="139"/>
                  <a:pt x="458" y="139"/>
                </a:cubicBezTo>
                <a:close/>
                <a:moveTo>
                  <a:pt x="110" y="418"/>
                </a:moveTo>
                <a:cubicBezTo>
                  <a:pt x="121" y="429"/>
                  <a:pt x="130" y="438"/>
                  <a:pt x="137" y="445"/>
                </a:cubicBezTo>
                <a:cubicBezTo>
                  <a:pt x="143" y="450"/>
                  <a:pt x="141" y="459"/>
                  <a:pt x="141" y="459"/>
                </a:cubicBezTo>
                <a:cubicBezTo>
                  <a:pt x="140" y="468"/>
                  <a:pt x="133" y="476"/>
                  <a:pt x="123" y="477"/>
                </a:cubicBezTo>
                <a:cubicBezTo>
                  <a:pt x="16" y="483"/>
                  <a:pt x="16" y="483"/>
                  <a:pt x="16" y="483"/>
                </a:cubicBezTo>
                <a:cubicBezTo>
                  <a:pt x="7" y="483"/>
                  <a:pt x="0" y="476"/>
                  <a:pt x="0" y="467"/>
                </a:cubicBezTo>
                <a:cubicBezTo>
                  <a:pt x="6" y="361"/>
                  <a:pt x="6" y="361"/>
                  <a:pt x="6" y="361"/>
                </a:cubicBezTo>
                <a:cubicBezTo>
                  <a:pt x="7" y="352"/>
                  <a:pt x="15" y="344"/>
                  <a:pt x="24" y="344"/>
                </a:cubicBezTo>
                <a:cubicBezTo>
                  <a:pt x="24" y="344"/>
                  <a:pt x="33" y="342"/>
                  <a:pt x="38" y="347"/>
                </a:cubicBezTo>
                <a:cubicBezTo>
                  <a:pt x="44" y="353"/>
                  <a:pt x="54" y="362"/>
                  <a:pt x="64" y="372"/>
                </a:cubicBezTo>
                <a:cubicBezTo>
                  <a:pt x="142" y="295"/>
                  <a:pt x="142" y="295"/>
                  <a:pt x="142" y="295"/>
                </a:cubicBezTo>
                <a:cubicBezTo>
                  <a:pt x="149" y="288"/>
                  <a:pt x="159" y="287"/>
                  <a:pt x="164" y="292"/>
                </a:cubicBezTo>
                <a:cubicBezTo>
                  <a:pt x="192" y="319"/>
                  <a:pt x="192" y="319"/>
                  <a:pt x="192" y="319"/>
                </a:cubicBezTo>
                <a:cubicBezTo>
                  <a:pt x="197" y="324"/>
                  <a:pt x="195" y="334"/>
                  <a:pt x="188" y="341"/>
                </a:cubicBezTo>
                <a:cubicBezTo>
                  <a:pt x="110" y="418"/>
                  <a:pt x="110" y="418"/>
                  <a:pt x="110" y="418"/>
                </a:cubicBezTo>
                <a:close/>
                <a:moveTo>
                  <a:pt x="164" y="192"/>
                </a:moveTo>
                <a:cubicBezTo>
                  <a:pt x="159" y="197"/>
                  <a:pt x="149" y="196"/>
                  <a:pt x="142" y="1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54" y="121"/>
                  <a:pt x="45" y="131"/>
                  <a:pt x="38" y="138"/>
                </a:cubicBezTo>
                <a:cubicBezTo>
                  <a:pt x="33" y="143"/>
                  <a:pt x="24" y="141"/>
                  <a:pt x="24" y="141"/>
                </a:cubicBezTo>
                <a:cubicBezTo>
                  <a:pt x="15" y="141"/>
                  <a:pt x="7" y="133"/>
                  <a:pt x="6" y="12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7" y="0"/>
                  <a:pt x="16" y="1"/>
                </a:cubicBezTo>
                <a:cubicBezTo>
                  <a:pt x="122" y="7"/>
                  <a:pt x="122" y="7"/>
                  <a:pt x="122" y="7"/>
                </a:cubicBezTo>
                <a:cubicBezTo>
                  <a:pt x="131" y="7"/>
                  <a:pt x="139" y="15"/>
                  <a:pt x="139" y="25"/>
                </a:cubicBezTo>
                <a:cubicBezTo>
                  <a:pt x="139" y="25"/>
                  <a:pt x="141" y="33"/>
                  <a:pt x="136" y="38"/>
                </a:cubicBezTo>
                <a:cubicBezTo>
                  <a:pt x="130" y="45"/>
                  <a:pt x="121" y="54"/>
                  <a:pt x="111" y="64"/>
                </a:cubicBezTo>
                <a:cubicBezTo>
                  <a:pt x="188" y="143"/>
                  <a:pt x="188" y="143"/>
                  <a:pt x="188" y="143"/>
                </a:cubicBezTo>
                <a:cubicBezTo>
                  <a:pt x="195" y="149"/>
                  <a:pt x="196" y="159"/>
                  <a:pt x="191" y="164"/>
                </a:cubicBezTo>
                <a:cubicBezTo>
                  <a:pt x="164" y="192"/>
                  <a:pt x="164" y="192"/>
                  <a:pt x="164" y="192"/>
                </a:cubicBezTo>
                <a:close/>
                <a:moveTo>
                  <a:pt x="319" y="291"/>
                </a:moveTo>
                <a:cubicBezTo>
                  <a:pt x="324" y="286"/>
                  <a:pt x="334" y="288"/>
                  <a:pt x="341" y="295"/>
                </a:cubicBezTo>
                <a:cubicBezTo>
                  <a:pt x="417" y="373"/>
                  <a:pt x="417" y="373"/>
                  <a:pt x="417" y="373"/>
                </a:cubicBezTo>
                <a:cubicBezTo>
                  <a:pt x="428" y="362"/>
                  <a:pt x="438" y="352"/>
                  <a:pt x="444" y="346"/>
                </a:cubicBezTo>
                <a:cubicBezTo>
                  <a:pt x="450" y="340"/>
                  <a:pt x="458" y="342"/>
                  <a:pt x="458" y="342"/>
                </a:cubicBezTo>
                <a:cubicBezTo>
                  <a:pt x="468" y="343"/>
                  <a:pt x="475" y="350"/>
                  <a:pt x="476" y="360"/>
                </a:cubicBezTo>
                <a:cubicBezTo>
                  <a:pt x="482" y="466"/>
                  <a:pt x="482" y="466"/>
                  <a:pt x="482" y="466"/>
                </a:cubicBezTo>
                <a:cubicBezTo>
                  <a:pt x="483" y="476"/>
                  <a:pt x="476" y="483"/>
                  <a:pt x="466" y="483"/>
                </a:cubicBezTo>
                <a:cubicBezTo>
                  <a:pt x="361" y="477"/>
                  <a:pt x="361" y="477"/>
                  <a:pt x="361" y="477"/>
                </a:cubicBezTo>
                <a:cubicBezTo>
                  <a:pt x="352" y="476"/>
                  <a:pt x="344" y="468"/>
                  <a:pt x="343" y="459"/>
                </a:cubicBezTo>
                <a:cubicBezTo>
                  <a:pt x="343" y="459"/>
                  <a:pt x="341" y="450"/>
                  <a:pt x="347" y="445"/>
                </a:cubicBezTo>
                <a:cubicBezTo>
                  <a:pt x="353" y="439"/>
                  <a:pt x="362" y="429"/>
                  <a:pt x="372" y="419"/>
                </a:cubicBezTo>
                <a:cubicBezTo>
                  <a:pt x="295" y="341"/>
                  <a:pt x="295" y="341"/>
                  <a:pt x="295" y="341"/>
                </a:cubicBezTo>
                <a:cubicBezTo>
                  <a:pt x="288" y="334"/>
                  <a:pt x="287" y="324"/>
                  <a:pt x="292" y="319"/>
                </a:cubicBezTo>
                <a:cubicBezTo>
                  <a:pt x="319" y="291"/>
                  <a:pt x="319" y="291"/>
                  <a:pt x="319" y="29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1" name="Google Shape;6541;p26"/>
          <p:cNvSpPr/>
          <p:nvPr/>
        </p:nvSpPr>
        <p:spPr>
          <a:xfrm>
            <a:off x="7546974" y="2346326"/>
            <a:ext cx="234950" cy="355600"/>
          </a:xfrm>
          <a:custGeom>
            <a:rect b="b" l="l" r="r" t="t"/>
            <a:pathLst>
              <a:path extrusionOk="0" h="481" w="318">
                <a:moveTo>
                  <a:pt x="284" y="254"/>
                </a:moveTo>
                <a:cubicBezTo>
                  <a:pt x="161" y="481"/>
                  <a:pt x="159" y="481"/>
                  <a:pt x="159" y="481"/>
                </a:cubicBezTo>
                <a:cubicBezTo>
                  <a:pt x="159" y="481"/>
                  <a:pt x="158" y="480"/>
                  <a:pt x="34" y="254"/>
                </a:cubicBezTo>
                <a:cubicBezTo>
                  <a:pt x="13" y="227"/>
                  <a:pt x="0" y="194"/>
                  <a:pt x="0" y="157"/>
                </a:cubicBezTo>
                <a:cubicBezTo>
                  <a:pt x="0" y="70"/>
                  <a:pt x="71" y="0"/>
                  <a:pt x="159" y="0"/>
                </a:cubicBezTo>
                <a:cubicBezTo>
                  <a:pt x="247" y="0"/>
                  <a:pt x="318" y="70"/>
                  <a:pt x="318" y="157"/>
                </a:cubicBezTo>
                <a:cubicBezTo>
                  <a:pt x="318" y="193"/>
                  <a:pt x="305" y="227"/>
                  <a:pt x="284" y="254"/>
                </a:cubicBezTo>
                <a:close/>
                <a:moveTo>
                  <a:pt x="160" y="47"/>
                </a:moveTo>
                <a:cubicBezTo>
                  <a:pt x="98" y="47"/>
                  <a:pt x="48" y="96"/>
                  <a:pt x="48" y="157"/>
                </a:cubicBezTo>
                <a:cubicBezTo>
                  <a:pt x="48" y="218"/>
                  <a:pt x="98" y="267"/>
                  <a:pt x="160" y="267"/>
                </a:cubicBezTo>
                <a:cubicBezTo>
                  <a:pt x="221" y="267"/>
                  <a:pt x="271" y="218"/>
                  <a:pt x="271" y="157"/>
                </a:cubicBezTo>
                <a:cubicBezTo>
                  <a:pt x="271" y="96"/>
                  <a:pt x="221" y="47"/>
                  <a:pt x="160" y="47"/>
                </a:cubicBezTo>
                <a:close/>
                <a:moveTo>
                  <a:pt x="100" y="140"/>
                </a:moveTo>
                <a:cubicBezTo>
                  <a:pt x="220" y="140"/>
                  <a:pt x="220" y="140"/>
                  <a:pt x="220" y="140"/>
                </a:cubicBezTo>
                <a:cubicBezTo>
                  <a:pt x="220" y="176"/>
                  <a:pt x="220" y="176"/>
                  <a:pt x="220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0" y="140"/>
                  <a:pt x="100" y="140"/>
                  <a:pt x="100" y="1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2" name="Google Shape;6542;p26"/>
          <p:cNvSpPr/>
          <p:nvPr/>
        </p:nvSpPr>
        <p:spPr>
          <a:xfrm>
            <a:off x="8051799" y="1798638"/>
            <a:ext cx="312738" cy="368300"/>
          </a:xfrm>
          <a:custGeom>
            <a:rect b="b" l="l" r="r" t="t"/>
            <a:pathLst>
              <a:path extrusionOk="0" h="497" w="423">
                <a:moveTo>
                  <a:pt x="393" y="490"/>
                </a:moveTo>
                <a:cubicBezTo>
                  <a:pt x="377" y="490"/>
                  <a:pt x="364" y="476"/>
                  <a:pt x="364" y="460"/>
                </a:cubicBezTo>
                <a:cubicBezTo>
                  <a:pt x="364" y="286"/>
                  <a:pt x="364" y="286"/>
                  <a:pt x="364" y="286"/>
                </a:cubicBezTo>
                <a:cubicBezTo>
                  <a:pt x="282" y="336"/>
                  <a:pt x="111" y="442"/>
                  <a:pt x="49" y="479"/>
                </a:cubicBezTo>
                <a:cubicBezTo>
                  <a:pt x="22" y="497"/>
                  <a:pt x="0" y="494"/>
                  <a:pt x="0" y="452"/>
                </a:cubicBezTo>
                <a:cubicBezTo>
                  <a:pt x="0" y="375"/>
                  <a:pt x="0" y="128"/>
                  <a:pt x="0" y="43"/>
                </a:cubicBezTo>
                <a:cubicBezTo>
                  <a:pt x="0" y="8"/>
                  <a:pt x="19" y="0"/>
                  <a:pt x="47" y="18"/>
                </a:cubicBezTo>
                <a:cubicBezTo>
                  <a:pt x="112" y="58"/>
                  <a:pt x="285" y="164"/>
                  <a:pt x="364" y="213"/>
                </a:cubicBezTo>
                <a:cubicBezTo>
                  <a:pt x="364" y="38"/>
                  <a:pt x="364" y="38"/>
                  <a:pt x="364" y="38"/>
                </a:cubicBezTo>
                <a:cubicBezTo>
                  <a:pt x="364" y="21"/>
                  <a:pt x="377" y="8"/>
                  <a:pt x="393" y="8"/>
                </a:cubicBezTo>
                <a:cubicBezTo>
                  <a:pt x="410" y="8"/>
                  <a:pt x="423" y="21"/>
                  <a:pt x="423" y="38"/>
                </a:cubicBezTo>
                <a:cubicBezTo>
                  <a:pt x="423" y="460"/>
                  <a:pt x="423" y="460"/>
                  <a:pt x="423" y="460"/>
                </a:cubicBezTo>
                <a:cubicBezTo>
                  <a:pt x="423" y="476"/>
                  <a:pt x="410" y="490"/>
                  <a:pt x="393" y="4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3" name="Google Shape;6543;p26"/>
          <p:cNvSpPr/>
          <p:nvPr/>
        </p:nvSpPr>
        <p:spPr>
          <a:xfrm>
            <a:off x="7004049" y="2905126"/>
            <a:ext cx="220663" cy="357187"/>
          </a:xfrm>
          <a:custGeom>
            <a:rect b="b" l="l" r="r" t="t"/>
            <a:pathLst>
              <a:path extrusionOk="0" h="225" w="139">
                <a:moveTo>
                  <a:pt x="30" y="225"/>
                </a:moveTo>
                <a:lnTo>
                  <a:pt x="104" y="119"/>
                </a:lnTo>
                <a:lnTo>
                  <a:pt x="76" y="90"/>
                </a:lnTo>
                <a:lnTo>
                  <a:pt x="139" y="0"/>
                </a:lnTo>
                <a:lnTo>
                  <a:pt x="25" y="0"/>
                </a:lnTo>
                <a:lnTo>
                  <a:pt x="0" y="94"/>
                </a:lnTo>
                <a:lnTo>
                  <a:pt x="32" y="124"/>
                </a:lnTo>
                <a:lnTo>
                  <a:pt x="30" y="225"/>
                </a:lnTo>
                <a:lnTo>
                  <a:pt x="30" y="2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4" name="Google Shape;6544;p26"/>
          <p:cNvSpPr/>
          <p:nvPr/>
        </p:nvSpPr>
        <p:spPr>
          <a:xfrm>
            <a:off x="8093074" y="1250951"/>
            <a:ext cx="228600" cy="357187"/>
          </a:xfrm>
          <a:custGeom>
            <a:rect b="b" l="l" r="r" t="t"/>
            <a:pathLst>
              <a:path extrusionOk="0" h="482" w="309">
                <a:moveTo>
                  <a:pt x="155" y="482"/>
                </a:moveTo>
                <a:cubicBezTo>
                  <a:pt x="71" y="482"/>
                  <a:pt x="0" y="411"/>
                  <a:pt x="0" y="328"/>
                </a:cubicBezTo>
                <a:cubicBezTo>
                  <a:pt x="0" y="173"/>
                  <a:pt x="0" y="173"/>
                  <a:pt x="0" y="173"/>
                </a:cubicBezTo>
                <a:cubicBezTo>
                  <a:pt x="116" y="173"/>
                  <a:pt x="116" y="173"/>
                  <a:pt x="116" y="173"/>
                </a:cubicBezTo>
                <a:cubicBezTo>
                  <a:pt x="116" y="206"/>
                  <a:pt x="121" y="231"/>
                  <a:pt x="155" y="231"/>
                </a:cubicBezTo>
                <a:cubicBezTo>
                  <a:pt x="188" y="231"/>
                  <a:pt x="193" y="206"/>
                  <a:pt x="193" y="173"/>
                </a:cubicBezTo>
                <a:cubicBezTo>
                  <a:pt x="309" y="173"/>
                  <a:pt x="309" y="173"/>
                  <a:pt x="309" y="173"/>
                </a:cubicBezTo>
                <a:cubicBezTo>
                  <a:pt x="309" y="328"/>
                  <a:pt x="309" y="328"/>
                  <a:pt x="309" y="328"/>
                </a:cubicBezTo>
                <a:cubicBezTo>
                  <a:pt x="309" y="411"/>
                  <a:pt x="238" y="482"/>
                  <a:pt x="155" y="482"/>
                </a:cubicBezTo>
                <a:close/>
                <a:moveTo>
                  <a:pt x="170" y="105"/>
                </a:moveTo>
                <a:cubicBezTo>
                  <a:pt x="170" y="196"/>
                  <a:pt x="170" y="196"/>
                  <a:pt x="170" y="196"/>
                </a:cubicBezTo>
                <a:cubicBezTo>
                  <a:pt x="170" y="204"/>
                  <a:pt x="163" y="212"/>
                  <a:pt x="155" y="212"/>
                </a:cubicBezTo>
                <a:cubicBezTo>
                  <a:pt x="146" y="212"/>
                  <a:pt x="139" y="204"/>
                  <a:pt x="139" y="196"/>
                </a:cubicBezTo>
                <a:cubicBezTo>
                  <a:pt x="139" y="105"/>
                  <a:pt x="139" y="105"/>
                  <a:pt x="139" y="105"/>
                </a:cubicBezTo>
                <a:cubicBezTo>
                  <a:pt x="139" y="97"/>
                  <a:pt x="146" y="87"/>
                  <a:pt x="155" y="87"/>
                </a:cubicBezTo>
                <a:cubicBezTo>
                  <a:pt x="163" y="87"/>
                  <a:pt x="170" y="97"/>
                  <a:pt x="170" y="105"/>
                </a:cubicBezTo>
                <a:close/>
                <a:moveTo>
                  <a:pt x="193" y="115"/>
                </a:moveTo>
                <a:cubicBezTo>
                  <a:pt x="193" y="82"/>
                  <a:pt x="188" y="67"/>
                  <a:pt x="155" y="67"/>
                </a:cubicBezTo>
                <a:cubicBezTo>
                  <a:pt x="121" y="67"/>
                  <a:pt x="116" y="82"/>
                  <a:pt x="116" y="115"/>
                </a:cubicBezTo>
                <a:cubicBezTo>
                  <a:pt x="116" y="154"/>
                  <a:pt x="116" y="154"/>
                  <a:pt x="116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71"/>
                  <a:pt x="71" y="0"/>
                  <a:pt x="155" y="0"/>
                </a:cubicBezTo>
                <a:cubicBezTo>
                  <a:pt x="238" y="0"/>
                  <a:pt x="309" y="71"/>
                  <a:pt x="309" y="154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3" y="115"/>
                  <a:pt x="193" y="115"/>
                  <a:pt x="193" y="1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5" name="Google Shape;6545;p26"/>
          <p:cNvSpPr/>
          <p:nvPr/>
        </p:nvSpPr>
        <p:spPr>
          <a:xfrm>
            <a:off x="8029574" y="4089401"/>
            <a:ext cx="355600" cy="222250"/>
          </a:xfrm>
          <a:custGeom>
            <a:rect b="b" l="l" r="r" t="t"/>
            <a:pathLst>
              <a:path extrusionOk="0" h="300" w="481">
                <a:moveTo>
                  <a:pt x="426" y="298"/>
                </a:moveTo>
                <a:cubicBezTo>
                  <a:pt x="373" y="298"/>
                  <a:pt x="107" y="298"/>
                  <a:pt x="57" y="298"/>
                </a:cubicBezTo>
                <a:cubicBezTo>
                  <a:pt x="0" y="298"/>
                  <a:pt x="0" y="300"/>
                  <a:pt x="0" y="289"/>
                </a:cubicBezTo>
                <a:cubicBezTo>
                  <a:pt x="0" y="268"/>
                  <a:pt x="57" y="273"/>
                  <a:pt x="57" y="243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14"/>
                  <a:pt x="71" y="0"/>
                  <a:pt x="88" y="0"/>
                </a:cubicBezTo>
                <a:cubicBezTo>
                  <a:pt x="395" y="0"/>
                  <a:pt x="395" y="0"/>
                  <a:pt x="395" y="0"/>
                </a:cubicBezTo>
                <a:cubicBezTo>
                  <a:pt x="412" y="0"/>
                  <a:pt x="426" y="14"/>
                  <a:pt x="426" y="31"/>
                </a:cubicBezTo>
                <a:cubicBezTo>
                  <a:pt x="426" y="243"/>
                  <a:pt x="426" y="243"/>
                  <a:pt x="426" y="243"/>
                </a:cubicBezTo>
                <a:cubicBezTo>
                  <a:pt x="426" y="272"/>
                  <a:pt x="481" y="265"/>
                  <a:pt x="481" y="289"/>
                </a:cubicBezTo>
                <a:cubicBezTo>
                  <a:pt x="481" y="299"/>
                  <a:pt x="480" y="298"/>
                  <a:pt x="426" y="298"/>
                </a:cubicBezTo>
                <a:close/>
                <a:moveTo>
                  <a:pt x="387" y="55"/>
                </a:moveTo>
                <a:cubicBezTo>
                  <a:pt x="387" y="46"/>
                  <a:pt x="380" y="39"/>
                  <a:pt x="371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03" y="39"/>
                  <a:pt x="96" y="46"/>
                  <a:pt x="96" y="55"/>
                </a:cubicBezTo>
                <a:cubicBezTo>
                  <a:pt x="96" y="220"/>
                  <a:pt x="96" y="220"/>
                  <a:pt x="96" y="220"/>
                </a:cubicBezTo>
                <a:cubicBezTo>
                  <a:pt x="96" y="229"/>
                  <a:pt x="103" y="236"/>
                  <a:pt x="112" y="236"/>
                </a:cubicBezTo>
                <a:cubicBezTo>
                  <a:pt x="371" y="236"/>
                  <a:pt x="371" y="236"/>
                  <a:pt x="371" y="236"/>
                </a:cubicBezTo>
                <a:cubicBezTo>
                  <a:pt x="380" y="236"/>
                  <a:pt x="387" y="229"/>
                  <a:pt x="387" y="220"/>
                </a:cubicBezTo>
                <a:cubicBezTo>
                  <a:pt x="387" y="55"/>
                  <a:pt x="387" y="55"/>
                  <a:pt x="387" y="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6" name="Google Shape;6546;p26"/>
          <p:cNvSpPr/>
          <p:nvPr/>
        </p:nvSpPr>
        <p:spPr>
          <a:xfrm>
            <a:off x="8026399" y="2960688"/>
            <a:ext cx="358775" cy="242887"/>
          </a:xfrm>
          <a:custGeom>
            <a:rect b="b" l="l" r="r" t="t"/>
            <a:pathLst>
              <a:path extrusionOk="0" h="328" w="485">
                <a:moveTo>
                  <a:pt x="7" y="295"/>
                </a:moveTo>
                <a:cubicBezTo>
                  <a:pt x="83" y="85"/>
                  <a:pt x="300" y="88"/>
                  <a:pt x="300" y="88"/>
                </a:cubicBezTo>
                <a:cubicBezTo>
                  <a:pt x="300" y="88"/>
                  <a:pt x="298" y="68"/>
                  <a:pt x="298" y="36"/>
                </a:cubicBezTo>
                <a:cubicBezTo>
                  <a:pt x="297" y="2"/>
                  <a:pt x="311" y="0"/>
                  <a:pt x="334" y="19"/>
                </a:cubicBezTo>
                <a:cubicBezTo>
                  <a:pt x="390" y="65"/>
                  <a:pt x="485" y="154"/>
                  <a:pt x="485" y="154"/>
                </a:cubicBezTo>
                <a:cubicBezTo>
                  <a:pt x="485" y="154"/>
                  <a:pt x="395" y="244"/>
                  <a:pt x="343" y="295"/>
                </a:cubicBezTo>
                <a:cubicBezTo>
                  <a:pt x="318" y="320"/>
                  <a:pt x="301" y="328"/>
                  <a:pt x="300" y="283"/>
                </a:cubicBezTo>
                <a:cubicBezTo>
                  <a:pt x="298" y="249"/>
                  <a:pt x="300" y="222"/>
                  <a:pt x="300" y="222"/>
                </a:cubicBezTo>
                <a:cubicBezTo>
                  <a:pt x="300" y="222"/>
                  <a:pt x="167" y="199"/>
                  <a:pt x="74" y="270"/>
                </a:cubicBezTo>
                <a:cubicBezTo>
                  <a:pt x="19" y="306"/>
                  <a:pt x="11" y="321"/>
                  <a:pt x="7" y="325"/>
                </a:cubicBezTo>
                <a:cubicBezTo>
                  <a:pt x="7" y="325"/>
                  <a:pt x="0" y="320"/>
                  <a:pt x="7" y="29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7" name="Google Shape;6547;p26"/>
          <p:cNvSpPr/>
          <p:nvPr/>
        </p:nvSpPr>
        <p:spPr>
          <a:xfrm>
            <a:off x="6399212" y="200025"/>
            <a:ext cx="357188" cy="355600"/>
          </a:xfrm>
          <a:custGeom>
            <a:rect b="b" l="l" r="r" t="t"/>
            <a:pathLst>
              <a:path extrusionOk="0" h="482" w="482">
                <a:moveTo>
                  <a:pt x="241" y="482"/>
                </a:moveTo>
                <a:cubicBezTo>
                  <a:pt x="108" y="482"/>
                  <a:pt x="0" y="374"/>
                  <a:pt x="0" y="241"/>
                </a:cubicBezTo>
                <a:cubicBezTo>
                  <a:pt x="0" y="108"/>
                  <a:pt x="108" y="0"/>
                  <a:pt x="241" y="0"/>
                </a:cubicBezTo>
                <a:cubicBezTo>
                  <a:pt x="374" y="0"/>
                  <a:pt x="482" y="108"/>
                  <a:pt x="482" y="241"/>
                </a:cubicBezTo>
                <a:cubicBezTo>
                  <a:pt x="482" y="374"/>
                  <a:pt x="374" y="482"/>
                  <a:pt x="241" y="482"/>
                </a:cubicBezTo>
                <a:close/>
                <a:moveTo>
                  <a:pt x="161" y="116"/>
                </a:moveTo>
                <a:cubicBezTo>
                  <a:pt x="147" y="116"/>
                  <a:pt x="136" y="128"/>
                  <a:pt x="136" y="142"/>
                </a:cubicBezTo>
                <a:cubicBezTo>
                  <a:pt x="136" y="157"/>
                  <a:pt x="147" y="168"/>
                  <a:pt x="161" y="168"/>
                </a:cubicBezTo>
                <a:cubicBezTo>
                  <a:pt x="175" y="168"/>
                  <a:pt x="186" y="157"/>
                  <a:pt x="186" y="142"/>
                </a:cubicBezTo>
                <a:cubicBezTo>
                  <a:pt x="186" y="128"/>
                  <a:pt x="175" y="116"/>
                  <a:pt x="161" y="116"/>
                </a:cubicBezTo>
                <a:close/>
                <a:moveTo>
                  <a:pt x="186" y="185"/>
                </a:moveTo>
                <a:cubicBezTo>
                  <a:pt x="135" y="185"/>
                  <a:pt x="135" y="185"/>
                  <a:pt x="135" y="185"/>
                </a:cubicBezTo>
                <a:cubicBezTo>
                  <a:pt x="135" y="337"/>
                  <a:pt x="135" y="337"/>
                  <a:pt x="135" y="337"/>
                </a:cubicBezTo>
                <a:cubicBezTo>
                  <a:pt x="186" y="337"/>
                  <a:pt x="186" y="337"/>
                  <a:pt x="186" y="337"/>
                </a:cubicBezTo>
                <a:cubicBezTo>
                  <a:pt x="186" y="185"/>
                  <a:pt x="186" y="185"/>
                  <a:pt x="186" y="185"/>
                </a:cubicBezTo>
                <a:close/>
                <a:moveTo>
                  <a:pt x="357" y="235"/>
                </a:moveTo>
                <a:cubicBezTo>
                  <a:pt x="357" y="177"/>
                  <a:pt x="310" y="183"/>
                  <a:pt x="303" y="183"/>
                </a:cubicBezTo>
                <a:cubicBezTo>
                  <a:pt x="298" y="183"/>
                  <a:pt x="272" y="187"/>
                  <a:pt x="261" y="198"/>
                </a:cubicBezTo>
                <a:cubicBezTo>
                  <a:pt x="261" y="185"/>
                  <a:pt x="261" y="185"/>
                  <a:pt x="261" y="185"/>
                </a:cubicBezTo>
                <a:cubicBezTo>
                  <a:pt x="210" y="185"/>
                  <a:pt x="210" y="185"/>
                  <a:pt x="210" y="185"/>
                </a:cubicBezTo>
                <a:cubicBezTo>
                  <a:pt x="210" y="337"/>
                  <a:pt x="210" y="337"/>
                  <a:pt x="210" y="337"/>
                </a:cubicBezTo>
                <a:cubicBezTo>
                  <a:pt x="261" y="337"/>
                  <a:pt x="261" y="337"/>
                  <a:pt x="261" y="337"/>
                </a:cubicBezTo>
                <a:cubicBezTo>
                  <a:pt x="261" y="235"/>
                  <a:pt x="261" y="235"/>
                  <a:pt x="261" y="235"/>
                </a:cubicBezTo>
                <a:cubicBezTo>
                  <a:pt x="278" y="210"/>
                  <a:pt x="305" y="227"/>
                  <a:pt x="305" y="238"/>
                </a:cubicBezTo>
                <a:cubicBezTo>
                  <a:pt x="305" y="282"/>
                  <a:pt x="305" y="337"/>
                  <a:pt x="305" y="337"/>
                </a:cubicBezTo>
                <a:cubicBezTo>
                  <a:pt x="357" y="337"/>
                  <a:pt x="357" y="337"/>
                  <a:pt x="357" y="337"/>
                </a:cubicBezTo>
                <a:cubicBezTo>
                  <a:pt x="357" y="337"/>
                  <a:pt x="357" y="292"/>
                  <a:pt x="357" y="2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8" name="Google Shape;6548;p26"/>
          <p:cNvSpPr/>
          <p:nvPr/>
        </p:nvSpPr>
        <p:spPr>
          <a:xfrm>
            <a:off x="7486649" y="868363"/>
            <a:ext cx="355600" cy="149225"/>
          </a:xfrm>
          <a:custGeom>
            <a:rect b="b" l="l" r="r" t="t"/>
            <a:pathLst>
              <a:path extrusionOk="0" h="202" w="482">
                <a:moveTo>
                  <a:pt x="482" y="64"/>
                </a:moveTo>
                <a:cubicBezTo>
                  <a:pt x="482" y="89"/>
                  <a:pt x="447" y="109"/>
                  <a:pt x="401" y="112"/>
                </a:cubicBezTo>
                <a:cubicBezTo>
                  <a:pt x="369" y="194"/>
                  <a:pt x="295" y="202"/>
                  <a:pt x="209" y="202"/>
                </a:cubicBezTo>
                <a:cubicBezTo>
                  <a:pt x="94" y="202"/>
                  <a:pt x="0" y="183"/>
                  <a:pt x="0" y="0"/>
                </a:cubicBezTo>
                <a:cubicBezTo>
                  <a:pt x="94" y="0"/>
                  <a:pt x="324" y="0"/>
                  <a:pt x="418" y="0"/>
                </a:cubicBezTo>
                <a:cubicBezTo>
                  <a:pt x="418" y="6"/>
                  <a:pt x="418" y="13"/>
                  <a:pt x="418" y="18"/>
                </a:cubicBezTo>
                <a:cubicBezTo>
                  <a:pt x="455" y="24"/>
                  <a:pt x="482" y="43"/>
                  <a:pt x="482" y="64"/>
                </a:cubicBezTo>
                <a:close/>
                <a:moveTo>
                  <a:pt x="417" y="36"/>
                </a:moveTo>
                <a:cubicBezTo>
                  <a:pt x="415" y="57"/>
                  <a:pt x="412" y="76"/>
                  <a:pt x="407" y="92"/>
                </a:cubicBezTo>
                <a:cubicBezTo>
                  <a:pt x="437" y="90"/>
                  <a:pt x="460" y="78"/>
                  <a:pt x="460" y="64"/>
                </a:cubicBezTo>
                <a:cubicBezTo>
                  <a:pt x="460" y="51"/>
                  <a:pt x="442" y="40"/>
                  <a:pt x="417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9" name="Google Shape;6549;p26"/>
          <p:cNvSpPr/>
          <p:nvPr/>
        </p:nvSpPr>
        <p:spPr>
          <a:xfrm>
            <a:off x="6446837" y="3455988"/>
            <a:ext cx="263525" cy="355600"/>
          </a:xfrm>
          <a:custGeom>
            <a:rect b="b" l="l" r="r" t="t"/>
            <a:pathLst>
              <a:path extrusionOk="0" h="482" w="356">
                <a:moveTo>
                  <a:pt x="329" y="322"/>
                </a:moveTo>
                <a:cubicBezTo>
                  <a:pt x="309" y="322"/>
                  <a:pt x="287" y="323"/>
                  <a:pt x="287" y="323"/>
                </a:cubicBezTo>
                <a:cubicBezTo>
                  <a:pt x="287" y="323"/>
                  <a:pt x="289" y="453"/>
                  <a:pt x="289" y="462"/>
                </a:cubicBezTo>
                <a:cubicBezTo>
                  <a:pt x="289" y="472"/>
                  <a:pt x="281" y="481"/>
                  <a:pt x="270" y="481"/>
                </a:cubicBezTo>
                <a:cubicBezTo>
                  <a:pt x="263" y="481"/>
                  <a:pt x="54" y="481"/>
                  <a:pt x="48" y="481"/>
                </a:cubicBezTo>
                <a:cubicBezTo>
                  <a:pt x="38" y="482"/>
                  <a:pt x="29" y="471"/>
                  <a:pt x="29" y="462"/>
                </a:cubicBezTo>
                <a:cubicBezTo>
                  <a:pt x="29" y="455"/>
                  <a:pt x="30" y="275"/>
                  <a:pt x="31" y="166"/>
                </a:cubicBezTo>
                <a:cubicBezTo>
                  <a:pt x="26" y="139"/>
                  <a:pt x="6" y="135"/>
                  <a:pt x="0" y="131"/>
                </a:cubicBezTo>
                <a:cubicBezTo>
                  <a:pt x="6" y="118"/>
                  <a:pt x="25" y="115"/>
                  <a:pt x="32" y="114"/>
                </a:cubicBezTo>
                <a:cubicBezTo>
                  <a:pt x="32" y="95"/>
                  <a:pt x="32" y="83"/>
                  <a:pt x="32" y="83"/>
                </a:cubicBezTo>
                <a:cubicBezTo>
                  <a:pt x="275" y="83"/>
                  <a:pt x="275" y="83"/>
                  <a:pt x="275" y="83"/>
                </a:cubicBezTo>
                <a:cubicBezTo>
                  <a:pt x="277" y="141"/>
                  <a:pt x="277" y="141"/>
                  <a:pt x="277" y="141"/>
                </a:cubicBezTo>
                <a:cubicBezTo>
                  <a:pt x="277" y="141"/>
                  <a:pt x="297" y="141"/>
                  <a:pt x="322" y="139"/>
                </a:cubicBezTo>
                <a:cubicBezTo>
                  <a:pt x="346" y="138"/>
                  <a:pt x="348" y="159"/>
                  <a:pt x="349" y="179"/>
                </a:cubicBezTo>
                <a:cubicBezTo>
                  <a:pt x="350" y="200"/>
                  <a:pt x="356" y="278"/>
                  <a:pt x="356" y="292"/>
                </a:cubicBezTo>
                <a:cubicBezTo>
                  <a:pt x="356" y="306"/>
                  <a:pt x="348" y="322"/>
                  <a:pt x="329" y="322"/>
                </a:cubicBezTo>
                <a:close/>
                <a:moveTo>
                  <a:pt x="330" y="177"/>
                </a:moveTo>
                <a:cubicBezTo>
                  <a:pt x="329" y="169"/>
                  <a:pt x="324" y="162"/>
                  <a:pt x="317" y="163"/>
                </a:cubicBezTo>
                <a:cubicBezTo>
                  <a:pt x="292" y="164"/>
                  <a:pt x="292" y="164"/>
                  <a:pt x="292" y="164"/>
                </a:cubicBezTo>
                <a:cubicBezTo>
                  <a:pt x="285" y="164"/>
                  <a:pt x="280" y="171"/>
                  <a:pt x="281" y="179"/>
                </a:cubicBezTo>
                <a:cubicBezTo>
                  <a:pt x="286" y="284"/>
                  <a:pt x="286" y="284"/>
                  <a:pt x="286" y="284"/>
                </a:cubicBezTo>
                <a:cubicBezTo>
                  <a:pt x="287" y="292"/>
                  <a:pt x="292" y="298"/>
                  <a:pt x="299" y="298"/>
                </a:cubicBezTo>
                <a:cubicBezTo>
                  <a:pt x="324" y="296"/>
                  <a:pt x="324" y="296"/>
                  <a:pt x="324" y="296"/>
                </a:cubicBezTo>
                <a:cubicBezTo>
                  <a:pt x="331" y="296"/>
                  <a:pt x="336" y="289"/>
                  <a:pt x="335" y="281"/>
                </a:cubicBezTo>
                <a:cubicBezTo>
                  <a:pt x="330" y="177"/>
                  <a:pt x="330" y="177"/>
                  <a:pt x="330" y="177"/>
                </a:cubicBezTo>
                <a:close/>
                <a:moveTo>
                  <a:pt x="141" y="10"/>
                </a:moveTo>
                <a:cubicBezTo>
                  <a:pt x="141" y="4"/>
                  <a:pt x="138" y="0"/>
                  <a:pt x="147" y="0"/>
                </a:cubicBezTo>
                <a:cubicBezTo>
                  <a:pt x="156" y="0"/>
                  <a:pt x="162" y="0"/>
                  <a:pt x="167" y="0"/>
                </a:cubicBezTo>
                <a:cubicBezTo>
                  <a:pt x="176" y="0"/>
                  <a:pt x="166" y="7"/>
                  <a:pt x="174" y="10"/>
                </a:cubicBezTo>
                <a:cubicBezTo>
                  <a:pt x="246" y="10"/>
                  <a:pt x="276" y="70"/>
                  <a:pt x="276" y="70"/>
                </a:cubicBezTo>
                <a:cubicBezTo>
                  <a:pt x="31" y="70"/>
                  <a:pt x="31" y="70"/>
                  <a:pt x="31" y="70"/>
                </a:cubicBezTo>
                <a:cubicBezTo>
                  <a:pt x="31" y="70"/>
                  <a:pt x="56" y="10"/>
                  <a:pt x="141" y="1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0" name="Google Shape;6550;p26"/>
          <p:cNvSpPr/>
          <p:nvPr/>
        </p:nvSpPr>
        <p:spPr>
          <a:xfrm>
            <a:off x="6927849" y="1873250"/>
            <a:ext cx="373063" cy="220662"/>
          </a:xfrm>
          <a:custGeom>
            <a:rect b="b" l="l" r="r" t="t"/>
            <a:pathLst>
              <a:path extrusionOk="0" h="298" w="504">
                <a:moveTo>
                  <a:pt x="12" y="138"/>
                </a:moveTo>
                <a:cubicBezTo>
                  <a:pt x="12" y="22"/>
                  <a:pt x="119" y="0"/>
                  <a:pt x="252" y="0"/>
                </a:cubicBezTo>
                <a:cubicBezTo>
                  <a:pt x="384" y="0"/>
                  <a:pt x="492" y="16"/>
                  <a:pt x="492" y="138"/>
                </a:cubicBezTo>
                <a:cubicBezTo>
                  <a:pt x="492" y="153"/>
                  <a:pt x="12" y="152"/>
                  <a:pt x="12" y="138"/>
                </a:cubicBezTo>
                <a:close/>
                <a:moveTo>
                  <a:pt x="101" y="43"/>
                </a:moveTo>
                <a:cubicBezTo>
                  <a:pt x="95" y="45"/>
                  <a:pt x="90" y="48"/>
                  <a:pt x="90" y="50"/>
                </a:cubicBezTo>
                <a:cubicBezTo>
                  <a:pt x="91" y="51"/>
                  <a:pt x="96" y="51"/>
                  <a:pt x="102" y="49"/>
                </a:cubicBezTo>
                <a:cubicBezTo>
                  <a:pt x="109" y="47"/>
                  <a:pt x="114" y="44"/>
                  <a:pt x="113" y="42"/>
                </a:cubicBezTo>
                <a:cubicBezTo>
                  <a:pt x="113" y="41"/>
                  <a:pt x="107" y="41"/>
                  <a:pt x="101" y="43"/>
                </a:cubicBezTo>
                <a:close/>
                <a:moveTo>
                  <a:pt x="170" y="58"/>
                </a:moveTo>
                <a:cubicBezTo>
                  <a:pt x="169" y="57"/>
                  <a:pt x="164" y="60"/>
                  <a:pt x="160" y="65"/>
                </a:cubicBezTo>
                <a:cubicBezTo>
                  <a:pt x="155" y="70"/>
                  <a:pt x="153" y="75"/>
                  <a:pt x="154" y="77"/>
                </a:cubicBezTo>
                <a:cubicBezTo>
                  <a:pt x="155" y="78"/>
                  <a:pt x="160" y="75"/>
                  <a:pt x="164" y="70"/>
                </a:cubicBezTo>
                <a:cubicBezTo>
                  <a:pt x="169" y="65"/>
                  <a:pt x="171" y="59"/>
                  <a:pt x="170" y="58"/>
                </a:cubicBezTo>
                <a:close/>
                <a:moveTo>
                  <a:pt x="207" y="101"/>
                </a:moveTo>
                <a:cubicBezTo>
                  <a:pt x="207" y="108"/>
                  <a:pt x="208" y="114"/>
                  <a:pt x="210" y="114"/>
                </a:cubicBezTo>
                <a:cubicBezTo>
                  <a:pt x="211" y="114"/>
                  <a:pt x="213" y="108"/>
                  <a:pt x="213" y="101"/>
                </a:cubicBezTo>
                <a:cubicBezTo>
                  <a:pt x="213" y="94"/>
                  <a:pt x="211" y="88"/>
                  <a:pt x="210" y="88"/>
                </a:cubicBezTo>
                <a:cubicBezTo>
                  <a:pt x="208" y="88"/>
                  <a:pt x="207" y="94"/>
                  <a:pt x="207" y="101"/>
                </a:cubicBezTo>
                <a:close/>
                <a:moveTo>
                  <a:pt x="217" y="33"/>
                </a:moveTo>
                <a:cubicBezTo>
                  <a:pt x="215" y="29"/>
                  <a:pt x="213" y="27"/>
                  <a:pt x="212" y="28"/>
                </a:cubicBezTo>
                <a:cubicBezTo>
                  <a:pt x="211" y="28"/>
                  <a:pt x="211" y="32"/>
                  <a:pt x="213" y="35"/>
                </a:cubicBezTo>
                <a:cubicBezTo>
                  <a:pt x="214" y="38"/>
                  <a:pt x="217" y="41"/>
                  <a:pt x="218" y="40"/>
                </a:cubicBezTo>
                <a:cubicBezTo>
                  <a:pt x="219" y="39"/>
                  <a:pt x="218" y="36"/>
                  <a:pt x="217" y="33"/>
                </a:cubicBezTo>
                <a:close/>
                <a:moveTo>
                  <a:pt x="281" y="45"/>
                </a:moveTo>
                <a:cubicBezTo>
                  <a:pt x="277" y="37"/>
                  <a:pt x="273" y="32"/>
                  <a:pt x="271" y="33"/>
                </a:cubicBezTo>
                <a:cubicBezTo>
                  <a:pt x="270" y="34"/>
                  <a:pt x="272" y="41"/>
                  <a:pt x="276" y="48"/>
                </a:cubicBezTo>
                <a:cubicBezTo>
                  <a:pt x="279" y="56"/>
                  <a:pt x="284" y="61"/>
                  <a:pt x="285" y="60"/>
                </a:cubicBezTo>
                <a:cubicBezTo>
                  <a:pt x="286" y="59"/>
                  <a:pt x="285" y="53"/>
                  <a:pt x="281" y="45"/>
                </a:cubicBezTo>
                <a:close/>
                <a:moveTo>
                  <a:pt x="340" y="65"/>
                </a:moveTo>
                <a:cubicBezTo>
                  <a:pt x="335" y="70"/>
                  <a:pt x="332" y="76"/>
                  <a:pt x="333" y="77"/>
                </a:cubicBezTo>
                <a:cubicBezTo>
                  <a:pt x="334" y="78"/>
                  <a:pt x="338" y="74"/>
                  <a:pt x="343" y="68"/>
                </a:cubicBezTo>
                <a:cubicBezTo>
                  <a:pt x="349" y="63"/>
                  <a:pt x="352" y="57"/>
                  <a:pt x="351" y="56"/>
                </a:cubicBezTo>
                <a:cubicBezTo>
                  <a:pt x="350" y="55"/>
                  <a:pt x="345" y="59"/>
                  <a:pt x="340" y="65"/>
                </a:cubicBezTo>
                <a:close/>
                <a:moveTo>
                  <a:pt x="399" y="41"/>
                </a:moveTo>
                <a:cubicBezTo>
                  <a:pt x="396" y="39"/>
                  <a:pt x="392" y="38"/>
                  <a:pt x="392" y="39"/>
                </a:cubicBezTo>
                <a:cubicBezTo>
                  <a:pt x="391" y="41"/>
                  <a:pt x="393" y="43"/>
                  <a:pt x="397" y="46"/>
                </a:cubicBezTo>
                <a:cubicBezTo>
                  <a:pt x="400" y="48"/>
                  <a:pt x="403" y="49"/>
                  <a:pt x="404" y="47"/>
                </a:cubicBezTo>
                <a:cubicBezTo>
                  <a:pt x="405" y="46"/>
                  <a:pt x="402" y="43"/>
                  <a:pt x="399" y="41"/>
                </a:cubicBezTo>
                <a:close/>
                <a:moveTo>
                  <a:pt x="452" y="77"/>
                </a:moveTo>
                <a:cubicBezTo>
                  <a:pt x="451" y="71"/>
                  <a:pt x="448" y="66"/>
                  <a:pt x="447" y="67"/>
                </a:cubicBezTo>
                <a:cubicBezTo>
                  <a:pt x="446" y="67"/>
                  <a:pt x="446" y="72"/>
                  <a:pt x="447" y="79"/>
                </a:cubicBezTo>
                <a:cubicBezTo>
                  <a:pt x="449" y="85"/>
                  <a:pt x="451" y="90"/>
                  <a:pt x="452" y="89"/>
                </a:cubicBezTo>
                <a:cubicBezTo>
                  <a:pt x="454" y="89"/>
                  <a:pt x="453" y="83"/>
                  <a:pt x="452" y="77"/>
                </a:cubicBezTo>
                <a:close/>
                <a:moveTo>
                  <a:pt x="470" y="205"/>
                </a:moveTo>
                <a:cubicBezTo>
                  <a:pt x="34" y="205"/>
                  <a:pt x="34" y="205"/>
                  <a:pt x="34" y="205"/>
                </a:cubicBezTo>
                <a:cubicBezTo>
                  <a:pt x="24" y="205"/>
                  <a:pt x="15" y="198"/>
                  <a:pt x="15" y="188"/>
                </a:cubicBezTo>
                <a:cubicBezTo>
                  <a:pt x="15" y="177"/>
                  <a:pt x="15" y="177"/>
                  <a:pt x="15" y="177"/>
                </a:cubicBezTo>
                <a:cubicBezTo>
                  <a:pt x="15" y="167"/>
                  <a:pt x="24" y="159"/>
                  <a:pt x="34" y="159"/>
                </a:cubicBezTo>
                <a:cubicBezTo>
                  <a:pt x="470" y="159"/>
                  <a:pt x="470" y="159"/>
                  <a:pt x="470" y="159"/>
                </a:cubicBezTo>
                <a:cubicBezTo>
                  <a:pt x="480" y="159"/>
                  <a:pt x="489" y="167"/>
                  <a:pt x="489" y="177"/>
                </a:cubicBezTo>
                <a:cubicBezTo>
                  <a:pt x="489" y="188"/>
                  <a:pt x="489" y="188"/>
                  <a:pt x="489" y="188"/>
                </a:cubicBezTo>
                <a:cubicBezTo>
                  <a:pt x="489" y="198"/>
                  <a:pt x="480" y="205"/>
                  <a:pt x="470" y="205"/>
                </a:cubicBezTo>
                <a:close/>
                <a:moveTo>
                  <a:pt x="23" y="220"/>
                </a:moveTo>
                <a:cubicBezTo>
                  <a:pt x="104" y="214"/>
                  <a:pt x="401" y="216"/>
                  <a:pt x="481" y="220"/>
                </a:cubicBezTo>
                <a:cubicBezTo>
                  <a:pt x="489" y="220"/>
                  <a:pt x="492" y="225"/>
                  <a:pt x="491" y="229"/>
                </a:cubicBezTo>
                <a:cubicBezTo>
                  <a:pt x="489" y="254"/>
                  <a:pt x="504" y="298"/>
                  <a:pt x="252" y="298"/>
                </a:cubicBezTo>
                <a:cubicBezTo>
                  <a:pt x="0" y="298"/>
                  <a:pt x="13" y="255"/>
                  <a:pt x="13" y="230"/>
                </a:cubicBezTo>
                <a:cubicBezTo>
                  <a:pt x="12" y="224"/>
                  <a:pt x="18" y="220"/>
                  <a:pt x="23" y="2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1" name="Google Shape;6551;p26"/>
          <p:cNvSpPr/>
          <p:nvPr/>
        </p:nvSpPr>
        <p:spPr>
          <a:xfrm>
            <a:off x="6978649" y="4562475"/>
            <a:ext cx="271463" cy="355600"/>
          </a:xfrm>
          <a:custGeom>
            <a:rect b="b" l="l" r="r" t="t"/>
            <a:pathLst>
              <a:path extrusionOk="0" h="481" w="366">
                <a:moveTo>
                  <a:pt x="343" y="481"/>
                </a:moveTo>
                <a:cubicBezTo>
                  <a:pt x="341" y="481"/>
                  <a:pt x="341" y="481"/>
                  <a:pt x="341" y="481"/>
                </a:cubicBezTo>
                <a:cubicBezTo>
                  <a:pt x="328" y="481"/>
                  <a:pt x="317" y="471"/>
                  <a:pt x="317" y="459"/>
                </a:cubicBezTo>
                <a:cubicBezTo>
                  <a:pt x="317" y="295"/>
                  <a:pt x="317" y="295"/>
                  <a:pt x="317" y="295"/>
                </a:cubicBezTo>
                <a:cubicBezTo>
                  <a:pt x="303" y="289"/>
                  <a:pt x="278" y="252"/>
                  <a:pt x="281" y="197"/>
                </a:cubicBezTo>
                <a:cubicBezTo>
                  <a:pt x="284" y="137"/>
                  <a:pt x="304" y="44"/>
                  <a:pt x="316" y="23"/>
                </a:cubicBezTo>
                <a:cubicBezTo>
                  <a:pt x="327" y="1"/>
                  <a:pt x="332" y="0"/>
                  <a:pt x="34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59" y="0"/>
                  <a:pt x="366" y="21"/>
                  <a:pt x="366" y="33"/>
                </a:cubicBezTo>
                <a:cubicBezTo>
                  <a:pt x="366" y="240"/>
                  <a:pt x="366" y="240"/>
                  <a:pt x="366" y="240"/>
                </a:cubicBezTo>
                <a:cubicBezTo>
                  <a:pt x="366" y="252"/>
                  <a:pt x="366" y="252"/>
                  <a:pt x="366" y="252"/>
                </a:cubicBezTo>
                <a:cubicBezTo>
                  <a:pt x="366" y="459"/>
                  <a:pt x="366" y="459"/>
                  <a:pt x="366" y="459"/>
                </a:cubicBezTo>
                <a:cubicBezTo>
                  <a:pt x="366" y="471"/>
                  <a:pt x="355" y="481"/>
                  <a:pt x="343" y="481"/>
                </a:cubicBezTo>
                <a:close/>
                <a:moveTo>
                  <a:pt x="103" y="244"/>
                </a:moveTo>
                <a:cubicBezTo>
                  <a:pt x="103" y="244"/>
                  <a:pt x="103" y="244"/>
                  <a:pt x="103" y="244"/>
                </a:cubicBezTo>
                <a:cubicBezTo>
                  <a:pt x="103" y="459"/>
                  <a:pt x="103" y="459"/>
                  <a:pt x="103" y="459"/>
                </a:cubicBezTo>
                <a:cubicBezTo>
                  <a:pt x="103" y="471"/>
                  <a:pt x="93" y="481"/>
                  <a:pt x="80" y="481"/>
                </a:cubicBezTo>
                <a:cubicBezTo>
                  <a:pt x="79" y="481"/>
                  <a:pt x="79" y="481"/>
                  <a:pt x="79" y="481"/>
                </a:cubicBezTo>
                <a:cubicBezTo>
                  <a:pt x="66" y="481"/>
                  <a:pt x="56" y="471"/>
                  <a:pt x="56" y="459"/>
                </a:cubicBezTo>
                <a:cubicBezTo>
                  <a:pt x="56" y="244"/>
                  <a:pt x="56" y="244"/>
                  <a:pt x="56" y="244"/>
                </a:cubicBezTo>
                <a:cubicBezTo>
                  <a:pt x="56" y="244"/>
                  <a:pt x="56" y="244"/>
                  <a:pt x="56" y="244"/>
                </a:cubicBezTo>
                <a:cubicBezTo>
                  <a:pt x="23" y="229"/>
                  <a:pt x="0" y="181"/>
                  <a:pt x="0" y="124"/>
                </a:cubicBezTo>
                <a:cubicBezTo>
                  <a:pt x="0" y="86"/>
                  <a:pt x="11" y="52"/>
                  <a:pt x="27" y="29"/>
                </a:cubicBezTo>
                <a:cubicBezTo>
                  <a:pt x="29" y="27"/>
                  <a:pt x="42" y="145"/>
                  <a:pt x="42" y="145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81" y="0"/>
                  <a:pt x="81" y="0"/>
                  <a:pt x="81" y="0"/>
                </a:cubicBezTo>
                <a:cubicBezTo>
                  <a:pt x="111" y="145"/>
                  <a:pt x="111" y="145"/>
                  <a:pt x="111" y="145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120" y="145"/>
                  <a:pt x="131" y="28"/>
                  <a:pt x="132" y="30"/>
                </a:cubicBezTo>
                <a:cubicBezTo>
                  <a:pt x="149" y="53"/>
                  <a:pt x="159" y="86"/>
                  <a:pt x="159" y="124"/>
                </a:cubicBezTo>
                <a:cubicBezTo>
                  <a:pt x="159" y="181"/>
                  <a:pt x="135" y="229"/>
                  <a:pt x="103" y="2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2" name="Google Shape;6552;p26"/>
          <p:cNvSpPr/>
          <p:nvPr/>
        </p:nvSpPr>
        <p:spPr>
          <a:xfrm>
            <a:off x="6946899" y="185738"/>
            <a:ext cx="334963" cy="384175"/>
          </a:xfrm>
          <a:custGeom>
            <a:rect b="b" l="l" r="r" t="t"/>
            <a:pathLst>
              <a:path extrusionOk="0" h="242" w="211">
                <a:moveTo>
                  <a:pt x="0" y="242"/>
                </a:moveTo>
                <a:lnTo>
                  <a:pt x="0" y="73"/>
                </a:lnTo>
                <a:lnTo>
                  <a:pt x="72" y="0"/>
                </a:lnTo>
                <a:lnTo>
                  <a:pt x="181" y="0"/>
                </a:lnTo>
                <a:lnTo>
                  <a:pt x="181" y="242"/>
                </a:lnTo>
                <a:lnTo>
                  <a:pt x="0" y="242"/>
                </a:lnTo>
                <a:lnTo>
                  <a:pt x="0" y="242"/>
                </a:lnTo>
                <a:close/>
                <a:moveTo>
                  <a:pt x="166" y="15"/>
                </a:moveTo>
                <a:lnTo>
                  <a:pt x="75" y="15"/>
                </a:lnTo>
                <a:lnTo>
                  <a:pt x="75" y="76"/>
                </a:lnTo>
                <a:lnTo>
                  <a:pt x="15" y="76"/>
                </a:lnTo>
                <a:lnTo>
                  <a:pt x="15" y="227"/>
                </a:lnTo>
                <a:lnTo>
                  <a:pt x="166" y="227"/>
                </a:lnTo>
                <a:lnTo>
                  <a:pt x="166" y="15"/>
                </a:lnTo>
                <a:lnTo>
                  <a:pt x="166" y="15"/>
                </a:lnTo>
                <a:close/>
                <a:moveTo>
                  <a:pt x="181" y="227"/>
                </a:moveTo>
                <a:lnTo>
                  <a:pt x="181" y="212"/>
                </a:lnTo>
                <a:lnTo>
                  <a:pt x="196" y="212"/>
                </a:lnTo>
                <a:lnTo>
                  <a:pt x="196" y="30"/>
                </a:lnTo>
                <a:lnTo>
                  <a:pt x="181" y="30"/>
                </a:lnTo>
                <a:lnTo>
                  <a:pt x="181" y="15"/>
                </a:lnTo>
                <a:lnTo>
                  <a:pt x="211" y="15"/>
                </a:lnTo>
                <a:lnTo>
                  <a:pt x="211" y="227"/>
                </a:lnTo>
                <a:lnTo>
                  <a:pt x="181" y="227"/>
                </a:lnTo>
                <a:lnTo>
                  <a:pt x="181" y="22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3" name="Google Shape;6553;p26"/>
          <p:cNvSpPr/>
          <p:nvPr/>
        </p:nvSpPr>
        <p:spPr>
          <a:xfrm>
            <a:off x="6921499" y="1236663"/>
            <a:ext cx="384175" cy="384175"/>
          </a:xfrm>
          <a:custGeom>
            <a:rect b="b" l="l" r="r" t="t"/>
            <a:pathLst>
              <a:path extrusionOk="0" h="242" w="242">
                <a:moveTo>
                  <a:pt x="121" y="51"/>
                </a:moveTo>
                <a:lnTo>
                  <a:pt x="140" y="93"/>
                </a:lnTo>
                <a:lnTo>
                  <a:pt x="143" y="99"/>
                </a:lnTo>
                <a:lnTo>
                  <a:pt x="150" y="100"/>
                </a:lnTo>
                <a:lnTo>
                  <a:pt x="195" y="105"/>
                </a:lnTo>
                <a:lnTo>
                  <a:pt x="162" y="136"/>
                </a:lnTo>
                <a:lnTo>
                  <a:pt x="157" y="141"/>
                </a:lnTo>
                <a:lnTo>
                  <a:pt x="159" y="148"/>
                </a:lnTo>
                <a:lnTo>
                  <a:pt x="167" y="193"/>
                </a:lnTo>
                <a:lnTo>
                  <a:pt x="129" y="163"/>
                </a:lnTo>
                <a:lnTo>
                  <a:pt x="122" y="157"/>
                </a:lnTo>
                <a:lnTo>
                  <a:pt x="114" y="162"/>
                </a:lnTo>
                <a:lnTo>
                  <a:pt x="76" y="189"/>
                </a:lnTo>
                <a:lnTo>
                  <a:pt x="84" y="148"/>
                </a:lnTo>
                <a:lnTo>
                  <a:pt x="85" y="141"/>
                </a:lnTo>
                <a:lnTo>
                  <a:pt x="80" y="136"/>
                </a:lnTo>
                <a:lnTo>
                  <a:pt x="47" y="105"/>
                </a:lnTo>
                <a:lnTo>
                  <a:pt x="92" y="100"/>
                </a:lnTo>
                <a:lnTo>
                  <a:pt x="100" y="99"/>
                </a:lnTo>
                <a:lnTo>
                  <a:pt x="103" y="93"/>
                </a:lnTo>
                <a:lnTo>
                  <a:pt x="121" y="51"/>
                </a:lnTo>
                <a:close/>
                <a:moveTo>
                  <a:pt x="121" y="0"/>
                </a:moveTo>
                <a:lnTo>
                  <a:pt x="86" y="81"/>
                </a:lnTo>
                <a:lnTo>
                  <a:pt x="0" y="91"/>
                </a:lnTo>
                <a:lnTo>
                  <a:pt x="63" y="150"/>
                </a:lnTo>
                <a:lnTo>
                  <a:pt x="46" y="235"/>
                </a:lnTo>
                <a:lnTo>
                  <a:pt x="121" y="182"/>
                </a:lnTo>
                <a:lnTo>
                  <a:pt x="197" y="242"/>
                </a:lnTo>
                <a:lnTo>
                  <a:pt x="180" y="150"/>
                </a:lnTo>
                <a:lnTo>
                  <a:pt x="242" y="91"/>
                </a:lnTo>
                <a:lnTo>
                  <a:pt x="157" y="81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4" name="Google Shape;6554;p26"/>
          <p:cNvSpPr/>
          <p:nvPr/>
        </p:nvSpPr>
        <p:spPr>
          <a:xfrm>
            <a:off x="6921499" y="1236663"/>
            <a:ext cx="384175" cy="384175"/>
          </a:xfrm>
          <a:custGeom>
            <a:rect b="b" l="l" r="r" t="t"/>
            <a:pathLst>
              <a:path extrusionOk="0" h="242" w="242">
                <a:moveTo>
                  <a:pt x="121" y="51"/>
                </a:moveTo>
                <a:lnTo>
                  <a:pt x="140" y="93"/>
                </a:lnTo>
                <a:lnTo>
                  <a:pt x="143" y="99"/>
                </a:lnTo>
                <a:lnTo>
                  <a:pt x="150" y="100"/>
                </a:lnTo>
                <a:lnTo>
                  <a:pt x="195" y="105"/>
                </a:lnTo>
                <a:lnTo>
                  <a:pt x="162" y="136"/>
                </a:lnTo>
                <a:lnTo>
                  <a:pt x="157" y="141"/>
                </a:lnTo>
                <a:lnTo>
                  <a:pt x="159" y="148"/>
                </a:lnTo>
                <a:lnTo>
                  <a:pt x="167" y="193"/>
                </a:lnTo>
                <a:lnTo>
                  <a:pt x="129" y="163"/>
                </a:lnTo>
                <a:lnTo>
                  <a:pt x="122" y="157"/>
                </a:lnTo>
                <a:lnTo>
                  <a:pt x="114" y="162"/>
                </a:lnTo>
                <a:lnTo>
                  <a:pt x="76" y="189"/>
                </a:lnTo>
                <a:lnTo>
                  <a:pt x="84" y="148"/>
                </a:lnTo>
                <a:lnTo>
                  <a:pt x="85" y="141"/>
                </a:lnTo>
                <a:lnTo>
                  <a:pt x="80" y="136"/>
                </a:lnTo>
                <a:lnTo>
                  <a:pt x="47" y="105"/>
                </a:lnTo>
                <a:lnTo>
                  <a:pt x="92" y="100"/>
                </a:lnTo>
                <a:lnTo>
                  <a:pt x="100" y="99"/>
                </a:lnTo>
                <a:lnTo>
                  <a:pt x="103" y="93"/>
                </a:lnTo>
                <a:lnTo>
                  <a:pt x="121" y="51"/>
                </a:lnTo>
                <a:moveTo>
                  <a:pt x="121" y="0"/>
                </a:moveTo>
                <a:lnTo>
                  <a:pt x="86" y="81"/>
                </a:lnTo>
                <a:lnTo>
                  <a:pt x="0" y="91"/>
                </a:lnTo>
                <a:lnTo>
                  <a:pt x="63" y="150"/>
                </a:lnTo>
                <a:lnTo>
                  <a:pt x="46" y="235"/>
                </a:lnTo>
                <a:lnTo>
                  <a:pt x="121" y="182"/>
                </a:lnTo>
                <a:lnTo>
                  <a:pt x="197" y="242"/>
                </a:lnTo>
                <a:lnTo>
                  <a:pt x="180" y="150"/>
                </a:lnTo>
                <a:lnTo>
                  <a:pt x="242" y="91"/>
                </a:lnTo>
                <a:lnTo>
                  <a:pt x="157" y="81"/>
                </a:lnTo>
                <a:lnTo>
                  <a:pt x="121" y="0"/>
                </a:lnTo>
                <a:lnTo>
                  <a:pt x="121" y="0"/>
                </a:lnTo>
                <a:lnTo>
                  <a:pt x="121" y="0"/>
                </a:ln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5" name="Google Shape;6555;p26"/>
          <p:cNvSpPr/>
          <p:nvPr/>
        </p:nvSpPr>
        <p:spPr>
          <a:xfrm>
            <a:off x="6410324" y="4572000"/>
            <a:ext cx="334963" cy="336550"/>
          </a:xfrm>
          <a:custGeom>
            <a:rect b="b" l="l" r="r" t="t"/>
            <a:pathLst>
              <a:path extrusionOk="0" h="212" w="211">
                <a:moveTo>
                  <a:pt x="106" y="152"/>
                </a:moveTo>
                <a:lnTo>
                  <a:pt x="45" y="212"/>
                </a:lnTo>
                <a:lnTo>
                  <a:pt x="45" y="0"/>
                </a:lnTo>
                <a:lnTo>
                  <a:pt x="166" y="0"/>
                </a:lnTo>
                <a:lnTo>
                  <a:pt x="166" y="212"/>
                </a:lnTo>
                <a:lnTo>
                  <a:pt x="106" y="152"/>
                </a:lnTo>
                <a:lnTo>
                  <a:pt x="106" y="152"/>
                </a:lnTo>
                <a:close/>
                <a:moveTo>
                  <a:pt x="181" y="152"/>
                </a:moveTo>
                <a:lnTo>
                  <a:pt x="181" y="16"/>
                </a:lnTo>
                <a:lnTo>
                  <a:pt x="211" y="16"/>
                </a:lnTo>
                <a:lnTo>
                  <a:pt x="211" y="182"/>
                </a:lnTo>
                <a:lnTo>
                  <a:pt x="181" y="152"/>
                </a:lnTo>
                <a:lnTo>
                  <a:pt x="181" y="152"/>
                </a:lnTo>
                <a:close/>
                <a:moveTo>
                  <a:pt x="0" y="182"/>
                </a:moveTo>
                <a:lnTo>
                  <a:pt x="0" y="16"/>
                </a:lnTo>
                <a:lnTo>
                  <a:pt x="30" y="16"/>
                </a:lnTo>
                <a:lnTo>
                  <a:pt x="30" y="152"/>
                </a:lnTo>
                <a:lnTo>
                  <a:pt x="0" y="182"/>
                </a:lnTo>
                <a:lnTo>
                  <a:pt x="0" y="18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6" name="Google Shape;6556;p26"/>
          <p:cNvSpPr/>
          <p:nvPr/>
        </p:nvSpPr>
        <p:spPr>
          <a:xfrm>
            <a:off x="6389687" y="4035425"/>
            <a:ext cx="376238" cy="322262"/>
          </a:xfrm>
          <a:custGeom>
            <a:rect b="b" l="l" r="r" t="t"/>
            <a:pathLst>
              <a:path extrusionOk="0" h="434" w="509">
                <a:moveTo>
                  <a:pt x="509" y="159"/>
                </a:moveTo>
                <a:cubicBezTo>
                  <a:pt x="506" y="65"/>
                  <a:pt x="412" y="72"/>
                  <a:pt x="412" y="72"/>
                </a:cubicBezTo>
                <a:cubicBezTo>
                  <a:pt x="397" y="46"/>
                  <a:pt x="364" y="32"/>
                  <a:pt x="364" y="32"/>
                </a:cubicBezTo>
                <a:cubicBezTo>
                  <a:pt x="274" y="0"/>
                  <a:pt x="219" y="73"/>
                  <a:pt x="219" y="73"/>
                </a:cubicBezTo>
                <a:cubicBezTo>
                  <a:pt x="126" y="66"/>
                  <a:pt x="121" y="157"/>
                  <a:pt x="121" y="157"/>
                </a:cubicBezTo>
                <a:cubicBezTo>
                  <a:pt x="122" y="161"/>
                  <a:pt x="123" y="165"/>
                  <a:pt x="124" y="169"/>
                </a:cubicBezTo>
                <a:cubicBezTo>
                  <a:pt x="6" y="163"/>
                  <a:pt x="0" y="279"/>
                  <a:pt x="0" y="279"/>
                </a:cubicBezTo>
                <a:cubicBezTo>
                  <a:pt x="26" y="432"/>
                  <a:pt x="144" y="381"/>
                  <a:pt x="144" y="381"/>
                </a:cubicBezTo>
                <a:cubicBezTo>
                  <a:pt x="213" y="434"/>
                  <a:pt x="242" y="418"/>
                  <a:pt x="246" y="419"/>
                </a:cubicBezTo>
                <a:cubicBezTo>
                  <a:pt x="320" y="429"/>
                  <a:pt x="357" y="381"/>
                  <a:pt x="357" y="381"/>
                </a:cubicBezTo>
                <a:cubicBezTo>
                  <a:pt x="505" y="420"/>
                  <a:pt x="505" y="282"/>
                  <a:pt x="505" y="282"/>
                </a:cubicBezTo>
                <a:cubicBezTo>
                  <a:pt x="504" y="255"/>
                  <a:pt x="497" y="234"/>
                  <a:pt x="487" y="218"/>
                </a:cubicBezTo>
                <a:cubicBezTo>
                  <a:pt x="509" y="194"/>
                  <a:pt x="509" y="159"/>
                  <a:pt x="509" y="15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7" name="Google Shape;6557;p26"/>
          <p:cNvSpPr/>
          <p:nvPr/>
        </p:nvSpPr>
        <p:spPr>
          <a:xfrm>
            <a:off x="7608887" y="1477963"/>
            <a:ext cx="109538" cy="66675"/>
          </a:xfrm>
          <a:custGeom>
            <a:rect b="b" l="l" r="r" t="t"/>
            <a:pathLst>
              <a:path extrusionOk="0" h="90" w="147">
                <a:moveTo>
                  <a:pt x="73" y="0"/>
                </a:moveTo>
                <a:cubicBezTo>
                  <a:pt x="73" y="0"/>
                  <a:pt x="0" y="79"/>
                  <a:pt x="77" y="90"/>
                </a:cubicBezTo>
                <a:cubicBezTo>
                  <a:pt x="77" y="90"/>
                  <a:pt x="147" y="77"/>
                  <a:pt x="73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8" name="Google Shape;6558;p26"/>
          <p:cNvSpPr/>
          <p:nvPr/>
        </p:nvSpPr>
        <p:spPr>
          <a:xfrm>
            <a:off x="7702549" y="1524000"/>
            <a:ext cx="109538" cy="66675"/>
          </a:xfrm>
          <a:custGeom>
            <a:rect b="b" l="l" r="r" t="t"/>
            <a:pathLst>
              <a:path extrusionOk="0" h="90" w="147">
                <a:moveTo>
                  <a:pt x="72" y="0"/>
                </a:moveTo>
                <a:cubicBezTo>
                  <a:pt x="72" y="0"/>
                  <a:pt x="0" y="80"/>
                  <a:pt x="76" y="90"/>
                </a:cubicBezTo>
                <a:cubicBezTo>
                  <a:pt x="76" y="90"/>
                  <a:pt x="147" y="78"/>
                  <a:pt x="72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9" name="Google Shape;6559;p26"/>
          <p:cNvSpPr/>
          <p:nvPr/>
        </p:nvSpPr>
        <p:spPr>
          <a:xfrm>
            <a:off x="7581899" y="1254125"/>
            <a:ext cx="266700" cy="207962"/>
          </a:xfrm>
          <a:custGeom>
            <a:rect b="b" l="l" r="r" t="t"/>
            <a:pathLst>
              <a:path extrusionOk="0" h="281" w="361">
                <a:moveTo>
                  <a:pt x="90" y="63"/>
                </a:moveTo>
                <a:cubicBezTo>
                  <a:pt x="90" y="63"/>
                  <a:pt x="131" y="0"/>
                  <a:pt x="219" y="26"/>
                </a:cubicBezTo>
                <a:cubicBezTo>
                  <a:pt x="219" y="26"/>
                  <a:pt x="266" y="39"/>
                  <a:pt x="280" y="65"/>
                </a:cubicBezTo>
                <a:cubicBezTo>
                  <a:pt x="280" y="65"/>
                  <a:pt x="359" y="67"/>
                  <a:pt x="361" y="162"/>
                </a:cubicBezTo>
                <a:cubicBezTo>
                  <a:pt x="361" y="162"/>
                  <a:pt x="337" y="281"/>
                  <a:pt x="232" y="250"/>
                </a:cubicBezTo>
                <a:cubicBezTo>
                  <a:pt x="232" y="250"/>
                  <a:pt x="221" y="277"/>
                  <a:pt x="168" y="269"/>
                </a:cubicBezTo>
                <a:cubicBezTo>
                  <a:pt x="166" y="268"/>
                  <a:pt x="139" y="274"/>
                  <a:pt x="120" y="249"/>
                </a:cubicBezTo>
                <a:cubicBezTo>
                  <a:pt x="120" y="249"/>
                  <a:pt x="19" y="279"/>
                  <a:pt x="0" y="160"/>
                </a:cubicBezTo>
                <a:cubicBezTo>
                  <a:pt x="0" y="160"/>
                  <a:pt x="4" y="56"/>
                  <a:pt x="90" y="6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0" name="Google Shape;6560;p26"/>
          <p:cNvSpPr/>
          <p:nvPr/>
        </p:nvSpPr>
        <p:spPr>
          <a:xfrm>
            <a:off x="7500937" y="1335088"/>
            <a:ext cx="73025" cy="23812"/>
          </a:xfrm>
          <a:custGeom>
            <a:rect b="b" l="l" r="r" t="t"/>
            <a:pathLst>
              <a:path extrusionOk="0" h="31" w="98">
                <a:moveTo>
                  <a:pt x="98" y="15"/>
                </a:moveTo>
                <a:cubicBezTo>
                  <a:pt x="98" y="24"/>
                  <a:pt x="91" y="31"/>
                  <a:pt x="81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7" y="31"/>
                  <a:pt x="0" y="24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7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91" y="0"/>
                  <a:pt x="98" y="7"/>
                  <a:pt x="98" y="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1" name="Google Shape;6561;p26"/>
          <p:cNvSpPr/>
          <p:nvPr/>
        </p:nvSpPr>
        <p:spPr>
          <a:xfrm>
            <a:off x="7478712" y="1382713"/>
            <a:ext cx="68263" cy="22225"/>
          </a:xfrm>
          <a:custGeom>
            <a:rect b="b" l="l" r="r" t="t"/>
            <a:pathLst>
              <a:path extrusionOk="0" h="31" w="92">
                <a:moveTo>
                  <a:pt x="92" y="15"/>
                </a:moveTo>
                <a:cubicBezTo>
                  <a:pt x="92" y="24"/>
                  <a:pt x="85" y="31"/>
                  <a:pt x="75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8" y="31"/>
                  <a:pt x="0" y="24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8" y="0"/>
                  <a:pt x="17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85" y="0"/>
                  <a:pt x="92" y="7"/>
                  <a:pt x="92" y="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2" name="Google Shape;6562;p26"/>
          <p:cNvSpPr/>
          <p:nvPr/>
        </p:nvSpPr>
        <p:spPr>
          <a:xfrm>
            <a:off x="7478712" y="1427163"/>
            <a:ext cx="115888" cy="23812"/>
          </a:xfrm>
          <a:custGeom>
            <a:rect b="b" l="l" r="r" t="t"/>
            <a:pathLst>
              <a:path extrusionOk="0" h="32" w="156">
                <a:moveTo>
                  <a:pt x="156" y="16"/>
                </a:moveTo>
                <a:cubicBezTo>
                  <a:pt x="156" y="25"/>
                  <a:pt x="150" y="32"/>
                  <a:pt x="141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5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0" y="0"/>
                  <a:pt x="156" y="7"/>
                  <a:pt x="156" y="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3" name="Google Shape;6563;p26"/>
          <p:cNvSpPr/>
          <p:nvPr/>
        </p:nvSpPr>
        <p:spPr>
          <a:xfrm>
            <a:off x="6905624" y="3794125"/>
            <a:ext cx="414338" cy="36512"/>
          </a:xfrm>
          <a:custGeom>
            <a:rect b="b" l="l" r="r" t="t"/>
            <a:pathLst>
              <a:path extrusionOk="0" h="48" w="561">
                <a:moveTo>
                  <a:pt x="561" y="24"/>
                </a:moveTo>
                <a:cubicBezTo>
                  <a:pt x="561" y="37"/>
                  <a:pt x="552" y="48"/>
                  <a:pt x="541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9" y="48"/>
                  <a:pt x="0" y="37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9" y="0"/>
                  <a:pt x="19" y="0"/>
                </a:cubicBezTo>
                <a:cubicBezTo>
                  <a:pt x="541" y="0"/>
                  <a:pt x="541" y="0"/>
                  <a:pt x="541" y="0"/>
                </a:cubicBezTo>
                <a:cubicBezTo>
                  <a:pt x="552" y="0"/>
                  <a:pt x="561" y="11"/>
                  <a:pt x="561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4" name="Google Shape;6564;p26"/>
          <p:cNvSpPr/>
          <p:nvPr/>
        </p:nvSpPr>
        <p:spPr>
          <a:xfrm>
            <a:off x="6907212" y="3730625"/>
            <a:ext cx="415925" cy="34925"/>
          </a:xfrm>
          <a:custGeom>
            <a:rect b="b" l="l" r="r" t="t"/>
            <a:pathLst>
              <a:path extrusionOk="0" h="48" w="561">
                <a:moveTo>
                  <a:pt x="561" y="24"/>
                </a:moveTo>
                <a:cubicBezTo>
                  <a:pt x="561" y="37"/>
                  <a:pt x="552" y="48"/>
                  <a:pt x="541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9" y="48"/>
                  <a:pt x="0" y="37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0"/>
                  <a:pt x="9" y="0"/>
                  <a:pt x="20" y="0"/>
                </a:cubicBezTo>
                <a:cubicBezTo>
                  <a:pt x="541" y="0"/>
                  <a:pt x="541" y="0"/>
                  <a:pt x="541" y="0"/>
                </a:cubicBezTo>
                <a:cubicBezTo>
                  <a:pt x="552" y="0"/>
                  <a:pt x="561" y="10"/>
                  <a:pt x="561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5" name="Google Shape;6565;p26"/>
          <p:cNvSpPr/>
          <p:nvPr/>
        </p:nvSpPr>
        <p:spPr>
          <a:xfrm>
            <a:off x="6907212" y="3663950"/>
            <a:ext cx="415925" cy="36512"/>
          </a:xfrm>
          <a:custGeom>
            <a:rect b="b" l="l" r="r" t="t"/>
            <a:pathLst>
              <a:path extrusionOk="0" h="48" w="561">
                <a:moveTo>
                  <a:pt x="561" y="24"/>
                </a:moveTo>
                <a:cubicBezTo>
                  <a:pt x="561" y="37"/>
                  <a:pt x="552" y="48"/>
                  <a:pt x="541" y="48"/>
                </a:cubicBezTo>
                <a:cubicBezTo>
                  <a:pt x="20" y="48"/>
                  <a:pt x="20" y="48"/>
                  <a:pt x="20" y="48"/>
                </a:cubicBezTo>
                <a:cubicBezTo>
                  <a:pt x="9" y="48"/>
                  <a:pt x="0" y="37"/>
                  <a:pt x="0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9" y="0"/>
                  <a:pt x="20" y="0"/>
                </a:cubicBezTo>
                <a:cubicBezTo>
                  <a:pt x="541" y="0"/>
                  <a:pt x="541" y="0"/>
                  <a:pt x="541" y="0"/>
                </a:cubicBezTo>
                <a:cubicBezTo>
                  <a:pt x="552" y="0"/>
                  <a:pt x="561" y="11"/>
                  <a:pt x="561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6" name="Google Shape;6566;p26"/>
          <p:cNvSpPr/>
          <p:nvPr/>
        </p:nvSpPr>
        <p:spPr>
          <a:xfrm>
            <a:off x="6977062" y="3436938"/>
            <a:ext cx="292100" cy="203200"/>
          </a:xfrm>
          <a:custGeom>
            <a:rect b="b" l="l" r="r" t="t"/>
            <a:pathLst>
              <a:path extrusionOk="0" h="275" w="395">
                <a:moveTo>
                  <a:pt x="174" y="22"/>
                </a:moveTo>
                <a:cubicBezTo>
                  <a:pt x="180" y="64"/>
                  <a:pt x="133" y="231"/>
                  <a:pt x="358" y="203"/>
                </a:cubicBezTo>
                <a:cubicBezTo>
                  <a:pt x="358" y="203"/>
                  <a:pt x="395" y="267"/>
                  <a:pt x="324" y="266"/>
                </a:cubicBezTo>
                <a:cubicBezTo>
                  <a:pt x="324" y="266"/>
                  <a:pt x="124" y="266"/>
                  <a:pt x="121" y="66"/>
                </a:cubicBezTo>
                <a:cubicBezTo>
                  <a:pt x="121" y="66"/>
                  <a:pt x="35" y="165"/>
                  <a:pt x="102" y="265"/>
                </a:cubicBezTo>
                <a:cubicBezTo>
                  <a:pt x="102" y="265"/>
                  <a:pt x="74" y="275"/>
                  <a:pt x="60" y="265"/>
                </a:cubicBezTo>
                <a:cubicBezTo>
                  <a:pt x="15" y="235"/>
                  <a:pt x="0" y="63"/>
                  <a:pt x="148" y="0"/>
                </a:cubicBezTo>
                <a:cubicBezTo>
                  <a:pt x="148" y="0"/>
                  <a:pt x="172" y="2"/>
                  <a:pt x="174" y="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7" name="Google Shape;6567;p26"/>
          <p:cNvSpPr/>
          <p:nvPr/>
        </p:nvSpPr>
        <p:spPr>
          <a:xfrm>
            <a:off x="6907212" y="865188"/>
            <a:ext cx="419100" cy="95250"/>
          </a:xfrm>
          <a:custGeom>
            <a:rect b="b" l="l" r="r" t="t"/>
            <a:pathLst>
              <a:path extrusionOk="0" h="128" w="566">
                <a:moveTo>
                  <a:pt x="559" y="73"/>
                </a:moveTo>
                <a:cubicBezTo>
                  <a:pt x="566" y="40"/>
                  <a:pt x="533" y="0"/>
                  <a:pt x="494" y="0"/>
                </a:cubicBezTo>
                <a:cubicBezTo>
                  <a:pt x="455" y="0"/>
                  <a:pt x="431" y="37"/>
                  <a:pt x="431" y="63"/>
                </a:cubicBezTo>
                <a:cubicBezTo>
                  <a:pt x="431" y="68"/>
                  <a:pt x="430" y="81"/>
                  <a:pt x="431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5" y="85"/>
                  <a:pt x="0" y="96"/>
                  <a:pt x="0" y="108"/>
                </a:cubicBezTo>
                <a:cubicBezTo>
                  <a:pt x="0" y="120"/>
                  <a:pt x="5" y="128"/>
                  <a:pt x="21" y="128"/>
                </a:cubicBezTo>
                <a:cubicBezTo>
                  <a:pt x="499" y="128"/>
                  <a:pt x="499" y="128"/>
                  <a:pt x="499" y="128"/>
                </a:cubicBezTo>
                <a:cubicBezTo>
                  <a:pt x="510" y="128"/>
                  <a:pt x="523" y="126"/>
                  <a:pt x="535" y="116"/>
                </a:cubicBezTo>
                <a:cubicBezTo>
                  <a:pt x="560" y="88"/>
                  <a:pt x="555" y="91"/>
                  <a:pt x="559" y="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8" name="Google Shape;6568;p26"/>
          <p:cNvSpPr/>
          <p:nvPr/>
        </p:nvSpPr>
        <p:spPr>
          <a:xfrm>
            <a:off x="6910387" y="801688"/>
            <a:ext cx="252413" cy="93662"/>
          </a:xfrm>
          <a:custGeom>
            <a:rect b="b" l="l" r="r" t="t"/>
            <a:pathLst>
              <a:path extrusionOk="0" h="128" w="342">
                <a:moveTo>
                  <a:pt x="335" y="73"/>
                </a:moveTo>
                <a:cubicBezTo>
                  <a:pt x="342" y="40"/>
                  <a:pt x="308" y="0"/>
                  <a:pt x="269" y="0"/>
                </a:cubicBezTo>
                <a:cubicBezTo>
                  <a:pt x="230" y="0"/>
                  <a:pt x="207" y="36"/>
                  <a:pt x="207" y="63"/>
                </a:cubicBezTo>
                <a:cubicBezTo>
                  <a:pt x="207" y="67"/>
                  <a:pt x="206" y="81"/>
                  <a:pt x="207" y="85"/>
                </a:cubicBezTo>
                <a:cubicBezTo>
                  <a:pt x="21" y="85"/>
                  <a:pt x="21" y="85"/>
                  <a:pt x="21" y="85"/>
                </a:cubicBezTo>
                <a:cubicBezTo>
                  <a:pt x="5" y="85"/>
                  <a:pt x="0" y="95"/>
                  <a:pt x="0" y="107"/>
                </a:cubicBezTo>
                <a:cubicBezTo>
                  <a:pt x="0" y="119"/>
                  <a:pt x="5" y="128"/>
                  <a:pt x="21" y="128"/>
                </a:cubicBezTo>
                <a:cubicBezTo>
                  <a:pt x="274" y="128"/>
                  <a:pt x="274" y="128"/>
                  <a:pt x="274" y="128"/>
                </a:cubicBezTo>
                <a:cubicBezTo>
                  <a:pt x="286" y="128"/>
                  <a:pt x="298" y="125"/>
                  <a:pt x="311" y="115"/>
                </a:cubicBezTo>
                <a:cubicBezTo>
                  <a:pt x="336" y="88"/>
                  <a:pt x="331" y="91"/>
                  <a:pt x="335" y="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9" name="Google Shape;6569;p26"/>
          <p:cNvSpPr/>
          <p:nvPr/>
        </p:nvSpPr>
        <p:spPr>
          <a:xfrm>
            <a:off x="6907212" y="990600"/>
            <a:ext cx="322263" cy="95250"/>
          </a:xfrm>
          <a:custGeom>
            <a:rect b="b" l="l" r="r" t="t"/>
            <a:pathLst>
              <a:path extrusionOk="0" h="129" w="436">
                <a:moveTo>
                  <a:pt x="429" y="56"/>
                </a:moveTo>
                <a:cubicBezTo>
                  <a:pt x="436" y="89"/>
                  <a:pt x="403" y="129"/>
                  <a:pt x="364" y="129"/>
                </a:cubicBezTo>
                <a:cubicBezTo>
                  <a:pt x="325" y="129"/>
                  <a:pt x="301" y="92"/>
                  <a:pt x="301" y="65"/>
                </a:cubicBezTo>
                <a:cubicBezTo>
                  <a:pt x="301" y="61"/>
                  <a:pt x="300" y="48"/>
                  <a:pt x="301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" y="44"/>
                  <a:pt x="0" y="36"/>
                  <a:pt x="0" y="24"/>
                </a:cubicBezTo>
                <a:cubicBezTo>
                  <a:pt x="0" y="12"/>
                  <a:pt x="4" y="0"/>
                  <a:pt x="20" y="0"/>
                </a:cubicBezTo>
                <a:cubicBezTo>
                  <a:pt x="368" y="1"/>
                  <a:pt x="368" y="1"/>
                  <a:pt x="368" y="1"/>
                </a:cubicBezTo>
                <a:cubicBezTo>
                  <a:pt x="380" y="1"/>
                  <a:pt x="393" y="3"/>
                  <a:pt x="405" y="13"/>
                </a:cubicBezTo>
                <a:cubicBezTo>
                  <a:pt x="430" y="41"/>
                  <a:pt x="425" y="38"/>
                  <a:pt x="429" y="5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6573" name="Shape 6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" name="Google Shape;6574;p27"/>
          <p:cNvSpPr/>
          <p:nvPr/>
        </p:nvSpPr>
        <p:spPr>
          <a:xfrm>
            <a:off x="225425" y="4287838"/>
            <a:ext cx="366713" cy="214312"/>
          </a:xfrm>
          <a:custGeom>
            <a:rect b="b" l="l" r="r" t="t"/>
            <a:pathLst>
              <a:path extrusionOk="0" h="257" w="440">
                <a:moveTo>
                  <a:pt x="395" y="151"/>
                </a:moveTo>
                <a:cubicBezTo>
                  <a:pt x="389" y="144"/>
                  <a:pt x="389" y="144"/>
                  <a:pt x="389" y="144"/>
                </a:cubicBezTo>
                <a:cubicBezTo>
                  <a:pt x="389" y="144"/>
                  <a:pt x="427" y="52"/>
                  <a:pt x="313" y="33"/>
                </a:cubicBezTo>
                <a:cubicBezTo>
                  <a:pt x="313" y="33"/>
                  <a:pt x="286" y="29"/>
                  <a:pt x="263" y="52"/>
                </a:cubicBezTo>
                <a:cubicBezTo>
                  <a:pt x="263" y="52"/>
                  <a:pt x="228" y="0"/>
                  <a:pt x="171" y="2"/>
                </a:cubicBezTo>
                <a:cubicBezTo>
                  <a:pt x="171" y="2"/>
                  <a:pt x="89" y="1"/>
                  <a:pt x="73" y="102"/>
                </a:cubicBezTo>
                <a:cubicBezTo>
                  <a:pt x="73" y="102"/>
                  <a:pt x="20" y="117"/>
                  <a:pt x="14" y="171"/>
                </a:cubicBezTo>
                <a:cubicBezTo>
                  <a:pt x="14" y="171"/>
                  <a:pt x="0" y="222"/>
                  <a:pt x="65" y="257"/>
                </a:cubicBezTo>
                <a:cubicBezTo>
                  <a:pt x="363" y="257"/>
                  <a:pt x="363" y="257"/>
                  <a:pt x="363" y="257"/>
                </a:cubicBezTo>
                <a:cubicBezTo>
                  <a:pt x="363" y="257"/>
                  <a:pt x="440" y="215"/>
                  <a:pt x="395" y="151"/>
                </a:cubicBezTo>
                <a:close/>
                <a:moveTo>
                  <a:pt x="237" y="148"/>
                </a:moveTo>
                <a:cubicBezTo>
                  <a:pt x="237" y="214"/>
                  <a:pt x="237" y="214"/>
                  <a:pt x="237" y="214"/>
                </a:cubicBezTo>
                <a:cubicBezTo>
                  <a:pt x="192" y="214"/>
                  <a:pt x="192" y="214"/>
                  <a:pt x="192" y="214"/>
                </a:cubicBezTo>
                <a:cubicBezTo>
                  <a:pt x="192" y="148"/>
                  <a:pt x="192" y="148"/>
                  <a:pt x="192" y="148"/>
                </a:cubicBezTo>
                <a:cubicBezTo>
                  <a:pt x="160" y="148"/>
                  <a:pt x="160" y="148"/>
                  <a:pt x="160" y="148"/>
                </a:cubicBezTo>
                <a:cubicBezTo>
                  <a:pt x="210" y="89"/>
                  <a:pt x="210" y="89"/>
                  <a:pt x="210" y="89"/>
                </a:cubicBezTo>
                <a:cubicBezTo>
                  <a:pt x="270" y="148"/>
                  <a:pt x="270" y="148"/>
                  <a:pt x="270" y="148"/>
                </a:cubicBezTo>
                <a:lnTo>
                  <a:pt x="237" y="1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5" name="Google Shape;6575;p27"/>
          <p:cNvSpPr/>
          <p:nvPr/>
        </p:nvSpPr>
        <p:spPr>
          <a:xfrm>
            <a:off x="2092325" y="1023938"/>
            <a:ext cx="333375" cy="315912"/>
          </a:xfrm>
          <a:custGeom>
            <a:rect b="b" l="l" r="r" t="t"/>
            <a:pathLst>
              <a:path extrusionOk="0" h="380" w="400">
                <a:moveTo>
                  <a:pt x="400" y="334"/>
                </a:moveTo>
                <a:cubicBezTo>
                  <a:pt x="400" y="334"/>
                  <a:pt x="364" y="276"/>
                  <a:pt x="306" y="252"/>
                </a:cubicBezTo>
                <a:cubicBezTo>
                  <a:pt x="306" y="252"/>
                  <a:pt x="255" y="223"/>
                  <a:pt x="251" y="219"/>
                </a:cubicBezTo>
                <a:cubicBezTo>
                  <a:pt x="249" y="216"/>
                  <a:pt x="250" y="212"/>
                  <a:pt x="250" y="211"/>
                </a:cubicBezTo>
                <a:cubicBezTo>
                  <a:pt x="261" y="204"/>
                  <a:pt x="270" y="196"/>
                  <a:pt x="274" y="178"/>
                </a:cubicBezTo>
                <a:cubicBezTo>
                  <a:pt x="275" y="172"/>
                  <a:pt x="275" y="172"/>
                  <a:pt x="275" y="172"/>
                </a:cubicBezTo>
                <a:cubicBezTo>
                  <a:pt x="302" y="171"/>
                  <a:pt x="302" y="171"/>
                  <a:pt x="302" y="171"/>
                </a:cubicBezTo>
                <a:cubicBezTo>
                  <a:pt x="302" y="142"/>
                  <a:pt x="302" y="142"/>
                  <a:pt x="302" y="142"/>
                </a:cubicBezTo>
                <a:cubicBezTo>
                  <a:pt x="282" y="100"/>
                  <a:pt x="282" y="100"/>
                  <a:pt x="282" y="100"/>
                </a:cubicBezTo>
                <a:cubicBezTo>
                  <a:pt x="289" y="49"/>
                  <a:pt x="269" y="27"/>
                  <a:pt x="269" y="27"/>
                </a:cubicBezTo>
                <a:cubicBezTo>
                  <a:pt x="269" y="27"/>
                  <a:pt x="255" y="1"/>
                  <a:pt x="22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52" y="0"/>
                  <a:pt x="134" y="14"/>
                  <a:pt x="127" y="30"/>
                </a:cubicBezTo>
                <a:cubicBezTo>
                  <a:pt x="127" y="30"/>
                  <a:pt x="120" y="42"/>
                  <a:pt x="118" y="98"/>
                </a:cubicBezTo>
                <a:cubicBezTo>
                  <a:pt x="115" y="107"/>
                  <a:pt x="115" y="107"/>
                  <a:pt x="115" y="107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101" y="170"/>
                  <a:pt x="101" y="170"/>
                  <a:pt x="101" y="170"/>
                </a:cubicBezTo>
                <a:cubicBezTo>
                  <a:pt x="119" y="170"/>
                  <a:pt x="119" y="170"/>
                  <a:pt x="119" y="170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91"/>
                  <a:pt x="135" y="207"/>
                  <a:pt x="152" y="213"/>
                </a:cubicBezTo>
                <a:cubicBezTo>
                  <a:pt x="151" y="218"/>
                  <a:pt x="151" y="218"/>
                  <a:pt x="151" y="218"/>
                </a:cubicBezTo>
                <a:cubicBezTo>
                  <a:pt x="151" y="218"/>
                  <a:pt x="108" y="247"/>
                  <a:pt x="78" y="261"/>
                </a:cubicBezTo>
                <a:cubicBezTo>
                  <a:pt x="48" y="276"/>
                  <a:pt x="2" y="311"/>
                  <a:pt x="0" y="344"/>
                </a:cubicBezTo>
                <a:cubicBezTo>
                  <a:pt x="0" y="380"/>
                  <a:pt x="0" y="380"/>
                  <a:pt x="0" y="380"/>
                </a:cubicBezTo>
                <a:cubicBezTo>
                  <a:pt x="400" y="380"/>
                  <a:pt x="400" y="380"/>
                  <a:pt x="400" y="380"/>
                </a:cubicBezTo>
                <a:lnTo>
                  <a:pt x="400" y="3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6" name="Google Shape;6576;p27"/>
          <p:cNvSpPr/>
          <p:nvPr/>
        </p:nvSpPr>
        <p:spPr>
          <a:xfrm>
            <a:off x="2668588" y="2001838"/>
            <a:ext cx="111125" cy="80962"/>
          </a:xfrm>
          <a:custGeom>
            <a:rect b="b" l="l" r="r" t="t"/>
            <a:pathLst>
              <a:path extrusionOk="0" h="98" w="133">
                <a:moveTo>
                  <a:pt x="128" y="5"/>
                </a:moveTo>
                <a:cubicBezTo>
                  <a:pt x="124" y="0"/>
                  <a:pt x="116" y="1"/>
                  <a:pt x="110" y="6"/>
                </a:cubicBezTo>
                <a:cubicBezTo>
                  <a:pt x="68" y="49"/>
                  <a:pt x="68" y="49"/>
                  <a:pt x="68" y="49"/>
                </a:cubicBezTo>
                <a:cubicBezTo>
                  <a:pt x="67" y="49"/>
                  <a:pt x="67" y="50"/>
                  <a:pt x="67" y="50"/>
                </a:cubicBezTo>
                <a:cubicBezTo>
                  <a:pt x="64" y="49"/>
                  <a:pt x="62" y="48"/>
                  <a:pt x="59" y="48"/>
                </a:cubicBezTo>
                <a:cubicBezTo>
                  <a:pt x="56" y="48"/>
                  <a:pt x="54" y="49"/>
                  <a:pt x="52" y="50"/>
                </a:cubicBezTo>
                <a:cubicBezTo>
                  <a:pt x="20" y="21"/>
                  <a:pt x="20" y="21"/>
                  <a:pt x="20" y="21"/>
                </a:cubicBezTo>
                <a:cubicBezTo>
                  <a:pt x="15" y="17"/>
                  <a:pt x="8" y="17"/>
                  <a:pt x="4" y="22"/>
                </a:cubicBezTo>
                <a:cubicBezTo>
                  <a:pt x="0" y="26"/>
                  <a:pt x="1" y="33"/>
                  <a:pt x="5" y="37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7"/>
                  <a:pt x="33" y="70"/>
                  <a:pt x="33" y="73"/>
                </a:cubicBezTo>
                <a:cubicBezTo>
                  <a:pt x="33" y="87"/>
                  <a:pt x="45" y="98"/>
                  <a:pt x="59" y="98"/>
                </a:cubicBezTo>
                <a:cubicBezTo>
                  <a:pt x="73" y="98"/>
                  <a:pt x="84" y="87"/>
                  <a:pt x="84" y="73"/>
                </a:cubicBezTo>
                <a:cubicBezTo>
                  <a:pt x="84" y="71"/>
                  <a:pt x="84" y="69"/>
                  <a:pt x="83" y="67"/>
                </a:cubicBezTo>
                <a:cubicBezTo>
                  <a:pt x="84" y="67"/>
                  <a:pt x="84" y="67"/>
                  <a:pt x="85" y="66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33" y="18"/>
                  <a:pt x="133" y="9"/>
                  <a:pt x="128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7" name="Google Shape;6577;p27"/>
          <p:cNvSpPr/>
          <p:nvPr/>
        </p:nvSpPr>
        <p:spPr>
          <a:xfrm>
            <a:off x="2587625" y="1931988"/>
            <a:ext cx="260350" cy="296862"/>
          </a:xfrm>
          <a:custGeom>
            <a:rect b="b" l="l" r="r" t="t"/>
            <a:pathLst>
              <a:path extrusionOk="0" h="355" w="312">
                <a:moveTo>
                  <a:pt x="235" y="291"/>
                </a:moveTo>
                <a:cubicBezTo>
                  <a:pt x="281" y="264"/>
                  <a:pt x="312" y="214"/>
                  <a:pt x="312" y="157"/>
                </a:cubicBezTo>
                <a:cubicBezTo>
                  <a:pt x="312" y="70"/>
                  <a:pt x="242" y="0"/>
                  <a:pt x="156" y="0"/>
                </a:cubicBezTo>
                <a:cubicBezTo>
                  <a:pt x="70" y="0"/>
                  <a:pt x="0" y="70"/>
                  <a:pt x="0" y="157"/>
                </a:cubicBezTo>
                <a:cubicBezTo>
                  <a:pt x="0" y="214"/>
                  <a:pt x="31" y="264"/>
                  <a:pt x="77" y="291"/>
                </a:cubicBezTo>
                <a:cubicBezTo>
                  <a:pt x="44" y="320"/>
                  <a:pt x="44" y="320"/>
                  <a:pt x="44" y="320"/>
                </a:cubicBezTo>
                <a:cubicBezTo>
                  <a:pt x="37" y="327"/>
                  <a:pt x="36" y="338"/>
                  <a:pt x="43" y="346"/>
                </a:cubicBezTo>
                <a:cubicBezTo>
                  <a:pt x="50" y="354"/>
                  <a:pt x="62" y="355"/>
                  <a:pt x="69" y="348"/>
                </a:cubicBezTo>
                <a:cubicBezTo>
                  <a:pt x="115" y="307"/>
                  <a:pt x="115" y="307"/>
                  <a:pt x="115" y="307"/>
                </a:cubicBezTo>
                <a:cubicBezTo>
                  <a:pt x="128" y="311"/>
                  <a:pt x="142" y="313"/>
                  <a:pt x="156" y="313"/>
                </a:cubicBezTo>
                <a:cubicBezTo>
                  <a:pt x="171" y="313"/>
                  <a:pt x="186" y="311"/>
                  <a:pt x="200" y="306"/>
                </a:cubicBezTo>
                <a:cubicBezTo>
                  <a:pt x="244" y="345"/>
                  <a:pt x="244" y="345"/>
                  <a:pt x="244" y="345"/>
                </a:cubicBezTo>
                <a:cubicBezTo>
                  <a:pt x="251" y="352"/>
                  <a:pt x="262" y="351"/>
                  <a:pt x="269" y="344"/>
                </a:cubicBezTo>
                <a:cubicBezTo>
                  <a:pt x="275" y="337"/>
                  <a:pt x="274" y="326"/>
                  <a:pt x="267" y="319"/>
                </a:cubicBezTo>
                <a:lnTo>
                  <a:pt x="235" y="291"/>
                </a:lnTo>
                <a:close/>
                <a:moveTo>
                  <a:pt x="36" y="157"/>
                </a:moveTo>
                <a:cubicBezTo>
                  <a:pt x="36" y="89"/>
                  <a:pt x="91" y="35"/>
                  <a:pt x="157" y="35"/>
                </a:cubicBezTo>
                <a:cubicBezTo>
                  <a:pt x="224" y="35"/>
                  <a:pt x="278" y="89"/>
                  <a:pt x="278" y="157"/>
                </a:cubicBezTo>
                <a:cubicBezTo>
                  <a:pt x="278" y="207"/>
                  <a:pt x="248" y="251"/>
                  <a:pt x="204" y="269"/>
                </a:cubicBezTo>
                <a:cubicBezTo>
                  <a:pt x="201" y="269"/>
                  <a:pt x="197" y="271"/>
                  <a:pt x="195" y="273"/>
                </a:cubicBezTo>
                <a:cubicBezTo>
                  <a:pt x="183" y="277"/>
                  <a:pt x="170" y="279"/>
                  <a:pt x="157" y="279"/>
                </a:cubicBezTo>
                <a:cubicBezTo>
                  <a:pt x="91" y="279"/>
                  <a:pt x="36" y="224"/>
                  <a:pt x="36" y="1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8" name="Google Shape;6578;p27"/>
          <p:cNvSpPr/>
          <p:nvPr/>
        </p:nvSpPr>
        <p:spPr>
          <a:xfrm>
            <a:off x="2762250" y="1878013"/>
            <a:ext cx="130175" cy="131762"/>
          </a:xfrm>
          <a:custGeom>
            <a:rect b="b" l="l" r="r" t="t"/>
            <a:pathLst>
              <a:path extrusionOk="0" h="157" w="157">
                <a:moveTo>
                  <a:pt x="0" y="50"/>
                </a:moveTo>
                <a:cubicBezTo>
                  <a:pt x="0" y="50"/>
                  <a:pt x="42" y="0"/>
                  <a:pt x="106" y="46"/>
                </a:cubicBezTo>
                <a:cubicBezTo>
                  <a:pt x="106" y="46"/>
                  <a:pt x="157" y="87"/>
                  <a:pt x="114" y="157"/>
                </a:cubicBezTo>
                <a:cubicBezTo>
                  <a:pt x="114" y="157"/>
                  <a:pt x="87" y="72"/>
                  <a:pt x="0" y="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9" name="Google Shape;6579;p27"/>
          <p:cNvSpPr/>
          <p:nvPr/>
        </p:nvSpPr>
        <p:spPr>
          <a:xfrm>
            <a:off x="2547938" y="1879601"/>
            <a:ext cx="130175" cy="130175"/>
          </a:xfrm>
          <a:custGeom>
            <a:rect b="b" l="l" r="r" t="t"/>
            <a:pathLst>
              <a:path extrusionOk="0" h="157" w="157">
                <a:moveTo>
                  <a:pt x="157" y="51"/>
                </a:moveTo>
                <a:cubicBezTo>
                  <a:pt x="157" y="51"/>
                  <a:pt x="114" y="0"/>
                  <a:pt x="51" y="46"/>
                </a:cubicBezTo>
                <a:cubicBezTo>
                  <a:pt x="51" y="46"/>
                  <a:pt x="0" y="88"/>
                  <a:pt x="43" y="157"/>
                </a:cubicBezTo>
                <a:cubicBezTo>
                  <a:pt x="43" y="157"/>
                  <a:pt x="70" y="73"/>
                  <a:pt x="157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0" name="Google Shape;6580;p27"/>
          <p:cNvSpPr/>
          <p:nvPr/>
        </p:nvSpPr>
        <p:spPr>
          <a:xfrm>
            <a:off x="3459163" y="3298825"/>
            <a:ext cx="331788" cy="325437"/>
          </a:xfrm>
          <a:custGeom>
            <a:rect b="b" l="l" r="r" t="t"/>
            <a:pathLst>
              <a:path extrusionOk="0" h="390" w="398">
                <a:moveTo>
                  <a:pt x="397" y="35"/>
                </a:moveTo>
                <a:cubicBezTo>
                  <a:pt x="398" y="212"/>
                  <a:pt x="398" y="212"/>
                  <a:pt x="398" y="212"/>
                </a:cubicBezTo>
                <a:cubicBezTo>
                  <a:pt x="393" y="212"/>
                  <a:pt x="393" y="212"/>
                  <a:pt x="393" y="212"/>
                </a:cubicBezTo>
                <a:cubicBezTo>
                  <a:pt x="223" y="173"/>
                  <a:pt x="223" y="173"/>
                  <a:pt x="223" y="173"/>
                </a:cubicBezTo>
                <a:cubicBezTo>
                  <a:pt x="223" y="173"/>
                  <a:pt x="207" y="164"/>
                  <a:pt x="228" y="146"/>
                </a:cubicBezTo>
                <a:cubicBezTo>
                  <a:pt x="249" y="128"/>
                  <a:pt x="285" y="102"/>
                  <a:pt x="285" y="102"/>
                </a:cubicBezTo>
                <a:cubicBezTo>
                  <a:pt x="285" y="102"/>
                  <a:pt x="260" y="51"/>
                  <a:pt x="158" y="64"/>
                </a:cubicBezTo>
                <a:cubicBezTo>
                  <a:pt x="158" y="64"/>
                  <a:pt x="64" y="92"/>
                  <a:pt x="67" y="192"/>
                </a:cubicBezTo>
                <a:cubicBezTo>
                  <a:pt x="67" y="192"/>
                  <a:pt x="63" y="310"/>
                  <a:pt x="195" y="314"/>
                </a:cubicBezTo>
                <a:cubicBezTo>
                  <a:pt x="195" y="314"/>
                  <a:pt x="258" y="325"/>
                  <a:pt x="306" y="252"/>
                </a:cubicBezTo>
                <a:cubicBezTo>
                  <a:pt x="306" y="252"/>
                  <a:pt x="354" y="241"/>
                  <a:pt x="348" y="289"/>
                </a:cubicBezTo>
                <a:cubicBezTo>
                  <a:pt x="348" y="289"/>
                  <a:pt x="326" y="332"/>
                  <a:pt x="268" y="359"/>
                </a:cubicBezTo>
                <a:cubicBezTo>
                  <a:pt x="268" y="359"/>
                  <a:pt x="210" y="390"/>
                  <a:pt x="133" y="366"/>
                </a:cubicBezTo>
                <a:cubicBezTo>
                  <a:pt x="133" y="366"/>
                  <a:pt x="5" y="314"/>
                  <a:pt x="9" y="194"/>
                </a:cubicBezTo>
                <a:cubicBezTo>
                  <a:pt x="9" y="194"/>
                  <a:pt x="0" y="20"/>
                  <a:pt x="193" y="3"/>
                </a:cubicBezTo>
                <a:cubicBezTo>
                  <a:pt x="193" y="3"/>
                  <a:pt x="271" y="0"/>
                  <a:pt x="325" y="64"/>
                </a:cubicBezTo>
                <a:cubicBezTo>
                  <a:pt x="333" y="66"/>
                  <a:pt x="333" y="66"/>
                  <a:pt x="333" y="66"/>
                </a:cubicBezTo>
                <a:cubicBezTo>
                  <a:pt x="371" y="30"/>
                  <a:pt x="371" y="30"/>
                  <a:pt x="371" y="30"/>
                </a:cubicBezTo>
                <a:cubicBezTo>
                  <a:pt x="371" y="30"/>
                  <a:pt x="386" y="14"/>
                  <a:pt x="397" y="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1" name="Google Shape;6581;p27"/>
          <p:cNvSpPr/>
          <p:nvPr/>
        </p:nvSpPr>
        <p:spPr>
          <a:xfrm>
            <a:off x="1181100" y="107951"/>
            <a:ext cx="263525" cy="347662"/>
          </a:xfrm>
          <a:custGeom>
            <a:rect b="b" l="l" r="r" t="t"/>
            <a:pathLst>
              <a:path extrusionOk="0" h="417" w="315">
                <a:moveTo>
                  <a:pt x="72" y="22"/>
                </a:moveTo>
                <a:cubicBezTo>
                  <a:pt x="72" y="22"/>
                  <a:pt x="115" y="0"/>
                  <a:pt x="129" y="29"/>
                </a:cubicBezTo>
                <a:cubicBezTo>
                  <a:pt x="143" y="57"/>
                  <a:pt x="156" y="86"/>
                  <a:pt x="156" y="88"/>
                </a:cubicBezTo>
                <a:cubicBezTo>
                  <a:pt x="156" y="91"/>
                  <a:pt x="166" y="125"/>
                  <a:pt x="129" y="133"/>
                </a:cubicBezTo>
                <a:cubicBezTo>
                  <a:pt x="129" y="133"/>
                  <a:pt x="107" y="142"/>
                  <a:pt x="104" y="147"/>
                </a:cubicBezTo>
                <a:cubicBezTo>
                  <a:pt x="104" y="147"/>
                  <a:pt x="111" y="217"/>
                  <a:pt x="180" y="297"/>
                </a:cubicBezTo>
                <a:cubicBezTo>
                  <a:pt x="180" y="297"/>
                  <a:pt x="184" y="301"/>
                  <a:pt x="194" y="292"/>
                </a:cubicBezTo>
                <a:cubicBezTo>
                  <a:pt x="203" y="282"/>
                  <a:pt x="231" y="238"/>
                  <a:pt x="263" y="274"/>
                </a:cubicBezTo>
                <a:cubicBezTo>
                  <a:pt x="305" y="333"/>
                  <a:pt x="305" y="333"/>
                  <a:pt x="305" y="333"/>
                </a:cubicBezTo>
                <a:cubicBezTo>
                  <a:pt x="305" y="333"/>
                  <a:pt x="315" y="358"/>
                  <a:pt x="292" y="372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48" y="408"/>
                  <a:pt x="222" y="417"/>
                  <a:pt x="195" y="393"/>
                </a:cubicBezTo>
                <a:cubicBezTo>
                  <a:pt x="195" y="393"/>
                  <a:pt x="66" y="288"/>
                  <a:pt x="25" y="105"/>
                </a:cubicBezTo>
                <a:cubicBezTo>
                  <a:pt x="25" y="105"/>
                  <a:pt x="0" y="42"/>
                  <a:pt x="72" y="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2" name="Google Shape;6582;p27"/>
          <p:cNvSpPr/>
          <p:nvPr/>
        </p:nvSpPr>
        <p:spPr>
          <a:xfrm>
            <a:off x="2087563" y="3792538"/>
            <a:ext cx="341313" cy="307975"/>
          </a:xfrm>
          <a:custGeom>
            <a:rect b="b" l="l" r="r" t="t"/>
            <a:pathLst>
              <a:path extrusionOk="0" h="370" w="408">
                <a:moveTo>
                  <a:pt x="84" y="1"/>
                </a:moveTo>
                <a:cubicBezTo>
                  <a:pt x="33" y="38"/>
                  <a:pt x="0" y="98"/>
                  <a:pt x="0" y="166"/>
                </a:cubicBezTo>
                <a:cubicBezTo>
                  <a:pt x="0" y="278"/>
                  <a:pt x="91" y="370"/>
                  <a:pt x="204" y="370"/>
                </a:cubicBezTo>
                <a:cubicBezTo>
                  <a:pt x="317" y="370"/>
                  <a:pt x="408" y="278"/>
                  <a:pt x="408" y="166"/>
                </a:cubicBezTo>
                <a:cubicBezTo>
                  <a:pt x="408" y="98"/>
                  <a:pt x="375" y="38"/>
                  <a:pt x="324" y="0"/>
                </a:cubicBezTo>
                <a:cubicBezTo>
                  <a:pt x="283" y="65"/>
                  <a:pt x="283" y="65"/>
                  <a:pt x="283" y="65"/>
                </a:cubicBezTo>
                <a:cubicBezTo>
                  <a:pt x="316" y="88"/>
                  <a:pt x="337" y="125"/>
                  <a:pt x="337" y="167"/>
                </a:cubicBezTo>
                <a:cubicBezTo>
                  <a:pt x="337" y="238"/>
                  <a:pt x="278" y="295"/>
                  <a:pt x="204" y="295"/>
                </a:cubicBezTo>
                <a:cubicBezTo>
                  <a:pt x="130" y="295"/>
                  <a:pt x="71" y="238"/>
                  <a:pt x="71" y="167"/>
                </a:cubicBezTo>
                <a:cubicBezTo>
                  <a:pt x="71" y="125"/>
                  <a:pt x="92" y="88"/>
                  <a:pt x="125" y="65"/>
                </a:cubicBezTo>
                <a:lnTo>
                  <a:pt x="84" y="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3" name="Google Shape;6583;p27"/>
          <p:cNvSpPr/>
          <p:nvPr/>
        </p:nvSpPr>
        <p:spPr>
          <a:xfrm>
            <a:off x="2216150" y="4016375"/>
            <a:ext cx="84138" cy="84137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4" name="Google Shape;6584;p27"/>
          <p:cNvSpPr/>
          <p:nvPr/>
        </p:nvSpPr>
        <p:spPr>
          <a:xfrm>
            <a:off x="1163638" y="3303588"/>
            <a:ext cx="307975" cy="307975"/>
          </a:xfrm>
          <a:custGeom>
            <a:rect b="b" l="l" r="r" t="t"/>
            <a:pathLst>
              <a:path extrusionOk="0" h="369" w="369">
                <a:moveTo>
                  <a:pt x="369" y="184"/>
                </a:moveTo>
                <a:cubicBezTo>
                  <a:pt x="369" y="286"/>
                  <a:pt x="287" y="369"/>
                  <a:pt x="185" y="369"/>
                </a:cubicBezTo>
                <a:cubicBezTo>
                  <a:pt x="83" y="369"/>
                  <a:pt x="0" y="286"/>
                  <a:pt x="0" y="184"/>
                </a:cubicBezTo>
                <a:cubicBezTo>
                  <a:pt x="0" y="82"/>
                  <a:pt x="83" y="0"/>
                  <a:pt x="185" y="0"/>
                </a:cubicBezTo>
                <a:cubicBezTo>
                  <a:pt x="287" y="0"/>
                  <a:pt x="369" y="82"/>
                  <a:pt x="369" y="184"/>
                </a:cubicBezTo>
                <a:close/>
                <a:moveTo>
                  <a:pt x="68" y="142"/>
                </a:moveTo>
                <a:cubicBezTo>
                  <a:pt x="68" y="239"/>
                  <a:pt x="68" y="239"/>
                  <a:pt x="68" y="239"/>
                </a:cubicBezTo>
                <a:cubicBezTo>
                  <a:pt x="118" y="239"/>
                  <a:pt x="118" y="239"/>
                  <a:pt x="118" y="239"/>
                </a:cubicBezTo>
                <a:cubicBezTo>
                  <a:pt x="189" y="297"/>
                  <a:pt x="189" y="297"/>
                  <a:pt x="189" y="297"/>
                </a:cubicBezTo>
                <a:cubicBezTo>
                  <a:pt x="189" y="80"/>
                  <a:pt x="189" y="80"/>
                  <a:pt x="189" y="80"/>
                </a:cubicBezTo>
                <a:cubicBezTo>
                  <a:pt x="120" y="142"/>
                  <a:pt x="120" y="142"/>
                  <a:pt x="120" y="142"/>
                </a:cubicBezTo>
                <a:lnTo>
                  <a:pt x="68" y="142"/>
                </a:lnTo>
                <a:close/>
                <a:moveTo>
                  <a:pt x="213" y="146"/>
                </a:moveTo>
                <a:cubicBezTo>
                  <a:pt x="213" y="146"/>
                  <a:pt x="253" y="192"/>
                  <a:pt x="216" y="232"/>
                </a:cubicBezTo>
                <a:cubicBezTo>
                  <a:pt x="216" y="232"/>
                  <a:pt x="208" y="241"/>
                  <a:pt x="216" y="248"/>
                </a:cubicBezTo>
                <a:cubicBezTo>
                  <a:pt x="222" y="255"/>
                  <a:pt x="230" y="250"/>
                  <a:pt x="233" y="245"/>
                </a:cubicBezTo>
                <a:cubicBezTo>
                  <a:pt x="236" y="240"/>
                  <a:pt x="276" y="190"/>
                  <a:pt x="231" y="135"/>
                </a:cubicBezTo>
                <a:cubicBezTo>
                  <a:pt x="231" y="135"/>
                  <a:pt x="225" y="123"/>
                  <a:pt x="215" y="132"/>
                </a:cubicBezTo>
                <a:cubicBezTo>
                  <a:pt x="208" y="138"/>
                  <a:pt x="213" y="146"/>
                  <a:pt x="213" y="146"/>
                </a:cubicBezTo>
                <a:close/>
                <a:moveTo>
                  <a:pt x="258" y="122"/>
                </a:moveTo>
                <a:cubicBezTo>
                  <a:pt x="258" y="122"/>
                  <a:pt x="304" y="196"/>
                  <a:pt x="260" y="260"/>
                </a:cubicBezTo>
                <a:cubicBezTo>
                  <a:pt x="260" y="260"/>
                  <a:pt x="251" y="266"/>
                  <a:pt x="258" y="276"/>
                </a:cubicBezTo>
                <a:cubicBezTo>
                  <a:pt x="265" y="285"/>
                  <a:pt x="277" y="278"/>
                  <a:pt x="280" y="270"/>
                </a:cubicBezTo>
                <a:cubicBezTo>
                  <a:pt x="283" y="262"/>
                  <a:pt x="327" y="188"/>
                  <a:pt x="278" y="110"/>
                </a:cubicBezTo>
                <a:cubicBezTo>
                  <a:pt x="278" y="110"/>
                  <a:pt x="270" y="92"/>
                  <a:pt x="260" y="105"/>
                </a:cubicBezTo>
                <a:cubicBezTo>
                  <a:pt x="253" y="113"/>
                  <a:pt x="258" y="122"/>
                  <a:pt x="258" y="12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5" name="Google Shape;6585;p27"/>
          <p:cNvSpPr/>
          <p:nvPr/>
        </p:nvSpPr>
        <p:spPr>
          <a:xfrm>
            <a:off x="2579688" y="2873375"/>
            <a:ext cx="146050" cy="261937"/>
          </a:xfrm>
          <a:custGeom>
            <a:rect b="b" l="l" r="r" t="t"/>
            <a:pathLst>
              <a:path extrusionOk="0" h="165" w="92">
                <a:moveTo>
                  <a:pt x="0" y="47"/>
                </a:moveTo>
                <a:lnTo>
                  <a:pt x="0" y="121"/>
                </a:lnTo>
                <a:lnTo>
                  <a:pt x="38" y="121"/>
                </a:lnTo>
                <a:lnTo>
                  <a:pt x="92" y="165"/>
                </a:lnTo>
                <a:lnTo>
                  <a:pt x="92" y="0"/>
                </a:lnTo>
                <a:lnTo>
                  <a:pt x="39" y="47"/>
                </a:lnTo>
                <a:lnTo>
                  <a:pt x="0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6" name="Google Shape;6586;p27"/>
          <p:cNvSpPr/>
          <p:nvPr/>
        </p:nvSpPr>
        <p:spPr>
          <a:xfrm>
            <a:off x="2747963" y="2925763"/>
            <a:ext cx="82550" cy="158750"/>
          </a:xfrm>
          <a:custGeom>
            <a:rect b="b" l="l" r="r" t="t"/>
            <a:pathLst>
              <a:path extrusionOk="0" h="190" w="100">
                <a:moveTo>
                  <a:pt x="8" y="33"/>
                </a:moveTo>
                <a:cubicBezTo>
                  <a:pt x="8" y="33"/>
                  <a:pt x="66" y="99"/>
                  <a:pt x="12" y="158"/>
                </a:cubicBezTo>
                <a:cubicBezTo>
                  <a:pt x="12" y="158"/>
                  <a:pt x="1" y="171"/>
                  <a:pt x="12" y="181"/>
                </a:cubicBezTo>
                <a:cubicBezTo>
                  <a:pt x="21" y="190"/>
                  <a:pt x="33" y="184"/>
                  <a:pt x="38" y="176"/>
                </a:cubicBezTo>
                <a:cubicBezTo>
                  <a:pt x="42" y="169"/>
                  <a:pt x="100" y="97"/>
                  <a:pt x="34" y="17"/>
                </a:cubicBezTo>
                <a:cubicBezTo>
                  <a:pt x="34" y="17"/>
                  <a:pt x="26" y="0"/>
                  <a:pt x="11" y="12"/>
                </a:cubicBezTo>
                <a:cubicBezTo>
                  <a:pt x="0" y="20"/>
                  <a:pt x="8" y="33"/>
                  <a:pt x="8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7" name="Google Shape;6587;p27"/>
          <p:cNvSpPr/>
          <p:nvPr/>
        </p:nvSpPr>
        <p:spPr>
          <a:xfrm>
            <a:off x="2800350" y="2887663"/>
            <a:ext cx="90488" cy="233362"/>
          </a:xfrm>
          <a:custGeom>
            <a:rect b="b" l="l" r="r" t="t"/>
            <a:pathLst>
              <a:path extrusionOk="0" h="280" w="110">
                <a:moveTo>
                  <a:pt x="10" y="43"/>
                </a:moveTo>
                <a:cubicBezTo>
                  <a:pt x="10" y="43"/>
                  <a:pt x="77" y="151"/>
                  <a:pt x="13" y="242"/>
                </a:cubicBezTo>
                <a:cubicBezTo>
                  <a:pt x="13" y="242"/>
                  <a:pt x="0" y="251"/>
                  <a:pt x="10" y="266"/>
                </a:cubicBezTo>
                <a:cubicBezTo>
                  <a:pt x="20" y="280"/>
                  <a:pt x="38" y="268"/>
                  <a:pt x="43" y="257"/>
                </a:cubicBezTo>
                <a:cubicBezTo>
                  <a:pt x="47" y="246"/>
                  <a:pt x="110" y="139"/>
                  <a:pt x="39" y="26"/>
                </a:cubicBezTo>
                <a:cubicBezTo>
                  <a:pt x="39" y="26"/>
                  <a:pt x="28" y="0"/>
                  <a:pt x="13" y="18"/>
                </a:cubicBezTo>
                <a:cubicBezTo>
                  <a:pt x="2" y="30"/>
                  <a:pt x="10" y="43"/>
                  <a:pt x="10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8" name="Google Shape;6588;p27"/>
          <p:cNvSpPr/>
          <p:nvPr/>
        </p:nvSpPr>
        <p:spPr>
          <a:xfrm>
            <a:off x="668338" y="612776"/>
            <a:ext cx="381000" cy="230187"/>
          </a:xfrm>
          <a:custGeom>
            <a:rect b="b" l="l" r="r" t="t"/>
            <a:pathLst>
              <a:path extrusionOk="0" h="276" w="458">
                <a:moveTo>
                  <a:pt x="15" y="0"/>
                </a:moveTo>
                <a:cubicBezTo>
                  <a:pt x="447" y="0"/>
                  <a:pt x="447" y="0"/>
                  <a:pt x="447" y="0"/>
                </a:cubicBezTo>
                <a:cubicBezTo>
                  <a:pt x="458" y="95"/>
                  <a:pt x="458" y="95"/>
                  <a:pt x="458" y="95"/>
                </a:cubicBezTo>
                <a:cubicBezTo>
                  <a:pt x="283" y="276"/>
                  <a:pt x="283" y="276"/>
                  <a:pt x="283" y="276"/>
                </a:cubicBezTo>
                <a:cubicBezTo>
                  <a:pt x="184" y="276"/>
                  <a:pt x="184" y="276"/>
                  <a:pt x="184" y="276"/>
                </a:cubicBezTo>
                <a:cubicBezTo>
                  <a:pt x="0" y="86"/>
                  <a:pt x="0" y="86"/>
                  <a:pt x="0" y="86"/>
                </a:cubicBezTo>
                <a:lnTo>
                  <a:pt x="15" y="0"/>
                </a:lnTo>
                <a:close/>
                <a:moveTo>
                  <a:pt x="449" y="19"/>
                </a:moveTo>
                <a:cubicBezTo>
                  <a:pt x="12" y="19"/>
                  <a:pt x="12" y="19"/>
                  <a:pt x="12" y="19"/>
                </a:cubicBezTo>
                <a:cubicBezTo>
                  <a:pt x="10" y="30"/>
                  <a:pt x="10" y="30"/>
                  <a:pt x="10" y="30"/>
                </a:cubicBezTo>
                <a:cubicBezTo>
                  <a:pt x="450" y="30"/>
                  <a:pt x="450" y="30"/>
                  <a:pt x="450" y="30"/>
                </a:cubicBezTo>
                <a:lnTo>
                  <a:pt x="449" y="19"/>
                </a:lnTo>
                <a:close/>
                <a:moveTo>
                  <a:pt x="0" y="86"/>
                </a:moveTo>
                <a:cubicBezTo>
                  <a:pt x="10" y="96"/>
                  <a:pt x="10" y="96"/>
                  <a:pt x="10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174" y="97"/>
                  <a:pt x="173" y="264"/>
                  <a:pt x="173" y="264"/>
                </a:cubicBezTo>
                <a:cubicBezTo>
                  <a:pt x="183" y="275"/>
                  <a:pt x="183" y="275"/>
                  <a:pt x="183" y="275"/>
                </a:cubicBezTo>
                <a:cubicBezTo>
                  <a:pt x="189" y="181"/>
                  <a:pt x="141" y="137"/>
                  <a:pt x="141" y="137"/>
                </a:cubicBezTo>
                <a:cubicBezTo>
                  <a:pt x="191" y="30"/>
                  <a:pt x="191" y="30"/>
                  <a:pt x="191" y="30"/>
                </a:cubicBezTo>
                <a:cubicBezTo>
                  <a:pt x="173" y="30"/>
                  <a:pt x="173" y="30"/>
                  <a:pt x="173" y="30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87" y="77"/>
                  <a:pt x="1" y="82"/>
                  <a:pt x="1" y="82"/>
                </a:cubicBezTo>
                <a:lnTo>
                  <a:pt x="0" y="86"/>
                </a:lnTo>
                <a:close/>
                <a:moveTo>
                  <a:pt x="457" y="83"/>
                </a:moveTo>
                <a:cubicBezTo>
                  <a:pt x="457" y="83"/>
                  <a:pt x="377" y="77"/>
                  <a:pt x="333" y="127"/>
                </a:cubicBezTo>
                <a:cubicBezTo>
                  <a:pt x="295" y="30"/>
                  <a:pt x="295" y="30"/>
                  <a:pt x="295" y="30"/>
                </a:cubicBezTo>
                <a:cubicBezTo>
                  <a:pt x="277" y="30"/>
                  <a:pt x="277" y="30"/>
                  <a:pt x="277" y="30"/>
                </a:cubicBezTo>
                <a:cubicBezTo>
                  <a:pt x="322" y="137"/>
                  <a:pt x="322" y="137"/>
                  <a:pt x="322" y="137"/>
                </a:cubicBezTo>
                <a:cubicBezTo>
                  <a:pt x="322" y="137"/>
                  <a:pt x="277" y="181"/>
                  <a:pt x="283" y="275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293" y="265"/>
                  <a:pt x="290" y="97"/>
                  <a:pt x="452" y="96"/>
                </a:cubicBezTo>
                <a:cubicBezTo>
                  <a:pt x="456" y="97"/>
                  <a:pt x="456" y="97"/>
                  <a:pt x="456" y="97"/>
                </a:cubicBezTo>
                <a:cubicBezTo>
                  <a:pt x="458" y="95"/>
                  <a:pt x="458" y="95"/>
                  <a:pt x="458" y="95"/>
                </a:cubicBezTo>
                <a:cubicBezTo>
                  <a:pt x="457" y="87"/>
                  <a:pt x="457" y="87"/>
                  <a:pt x="457" y="87"/>
                </a:cubicBezTo>
                <a:lnTo>
                  <a:pt x="457" y="83"/>
                </a:lnTo>
                <a:close/>
                <a:moveTo>
                  <a:pt x="142" y="135"/>
                </a:moveTo>
                <a:cubicBezTo>
                  <a:pt x="208" y="148"/>
                  <a:pt x="180" y="220"/>
                  <a:pt x="180" y="220"/>
                </a:cubicBezTo>
                <a:cubicBezTo>
                  <a:pt x="182" y="225"/>
                  <a:pt x="183" y="245"/>
                  <a:pt x="183" y="245"/>
                </a:cubicBezTo>
                <a:cubicBezTo>
                  <a:pt x="238" y="139"/>
                  <a:pt x="148" y="122"/>
                  <a:pt x="148" y="122"/>
                </a:cubicBezTo>
                <a:lnTo>
                  <a:pt x="142" y="1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9" name="Google Shape;6589;p27"/>
          <p:cNvSpPr/>
          <p:nvPr/>
        </p:nvSpPr>
        <p:spPr>
          <a:xfrm>
            <a:off x="1173163" y="3795713"/>
            <a:ext cx="307975" cy="285750"/>
          </a:xfrm>
          <a:custGeom>
            <a:rect b="b" l="l" r="r" t="t"/>
            <a:pathLst>
              <a:path extrusionOk="0" h="343" w="370">
                <a:moveTo>
                  <a:pt x="101" y="123"/>
                </a:moveTo>
                <a:cubicBezTo>
                  <a:pt x="101" y="123"/>
                  <a:pt x="73" y="0"/>
                  <a:pt x="194" y="24"/>
                </a:cubicBezTo>
                <a:cubicBezTo>
                  <a:pt x="194" y="24"/>
                  <a:pt x="253" y="15"/>
                  <a:pt x="258" y="64"/>
                </a:cubicBezTo>
                <a:cubicBezTo>
                  <a:pt x="262" y="113"/>
                  <a:pt x="253" y="133"/>
                  <a:pt x="253" y="133"/>
                </a:cubicBezTo>
                <a:cubicBezTo>
                  <a:pt x="253" y="133"/>
                  <a:pt x="271" y="128"/>
                  <a:pt x="271" y="145"/>
                </a:cubicBezTo>
                <a:cubicBezTo>
                  <a:pt x="271" y="162"/>
                  <a:pt x="257" y="188"/>
                  <a:pt x="241" y="192"/>
                </a:cubicBezTo>
                <a:cubicBezTo>
                  <a:pt x="241" y="192"/>
                  <a:pt x="236" y="208"/>
                  <a:pt x="222" y="223"/>
                </a:cubicBezTo>
                <a:cubicBezTo>
                  <a:pt x="216" y="230"/>
                  <a:pt x="216" y="249"/>
                  <a:pt x="218" y="252"/>
                </a:cubicBezTo>
                <a:cubicBezTo>
                  <a:pt x="219" y="252"/>
                  <a:pt x="232" y="257"/>
                  <a:pt x="249" y="260"/>
                </a:cubicBezTo>
                <a:cubicBezTo>
                  <a:pt x="265" y="262"/>
                  <a:pt x="284" y="263"/>
                  <a:pt x="302" y="266"/>
                </a:cubicBezTo>
                <a:cubicBezTo>
                  <a:pt x="345" y="274"/>
                  <a:pt x="352" y="289"/>
                  <a:pt x="357" y="297"/>
                </a:cubicBezTo>
                <a:cubicBezTo>
                  <a:pt x="370" y="317"/>
                  <a:pt x="362" y="343"/>
                  <a:pt x="362" y="343"/>
                </a:cubicBezTo>
                <a:cubicBezTo>
                  <a:pt x="0" y="343"/>
                  <a:pt x="0" y="343"/>
                  <a:pt x="0" y="343"/>
                </a:cubicBezTo>
                <a:cubicBezTo>
                  <a:pt x="1" y="298"/>
                  <a:pt x="1" y="298"/>
                  <a:pt x="1" y="298"/>
                </a:cubicBezTo>
                <a:cubicBezTo>
                  <a:pt x="1" y="298"/>
                  <a:pt x="9" y="261"/>
                  <a:pt x="130" y="253"/>
                </a:cubicBezTo>
                <a:cubicBezTo>
                  <a:pt x="130" y="253"/>
                  <a:pt x="134" y="252"/>
                  <a:pt x="132" y="224"/>
                </a:cubicBezTo>
                <a:cubicBezTo>
                  <a:pt x="132" y="224"/>
                  <a:pt x="117" y="197"/>
                  <a:pt x="117" y="188"/>
                </a:cubicBezTo>
                <a:cubicBezTo>
                  <a:pt x="117" y="186"/>
                  <a:pt x="110" y="184"/>
                  <a:pt x="105" y="179"/>
                </a:cubicBezTo>
                <a:cubicBezTo>
                  <a:pt x="92" y="165"/>
                  <a:pt x="79" y="136"/>
                  <a:pt x="96" y="128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101" y="128"/>
                  <a:pt x="101" y="128"/>
                  <a:pt x="101" y="128"/>
                </a:cubicBezTo>
                <a:lnTo>
                  <a:pt x="101" y="1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0" name="Google Shape;6590;p27"/>
          <p:cNvSpPr/>
          <p:nvPr/>
        </p:nvSpPr>
        <p:spPr>
          <a:xfrm>
            <a:off x="1360488" y="3817938"/>
            <a:ext cx="158750" cy="244475"/>
          </a:xfrm>
          <a:custGeom>
            <a:rect b="b" l="l" r="r" t="t"/>
            <a:pathLst>
              <a:path extrusionOk="0" h="293" w="191">
                <a:moveTo>
                  <a:pt x="33" y="25"/>
                </a:moveTo>
                <a:cubicBezTo>
                  <a:pt x="33" y="25"/>
                  <a:pt x="52" y="0"/>
                  <a:pt x="88" y="25"/>
                </a:cubicBezTo>
                <a:cubicBezTo>
                  <a:pt x="125" y="50"/>
                  <a:pt x="117" y="89"/>
                  <a:pt x="117" y="89"/>
                </a:cubicBezTo>
                <a:cubicBezTo>
                  <a:pt x="117" y="89"/>
                  <a:pt x="129" y="90"/>
                  <a:pt x="114" y="120"/>
                </a:cubicBezTo>
                <a:cubicBezTo>
                  <a:pt x="110" y="129"/>
                  <a:pt x="104" y="130"/>
                  <a:pt x="104" y="130"/>
                </a:cubicBezTo>
                <a:cubicBezTo>
                  <a:pt x="104" y="130"/>
                  <a:pt x="96" y="151"/>
                  <a:pt x="90" y="158"/>
                </a:cubicBezTo>
                <a:cubicBezTo>
                  <a:pt x="85" y="165"/>
                  <a:pt x="89" y="178"/>
                  <a:pt x="91" y="179"/>
                </a:cubicBezTo>
                <a:cubicBezTo>
                  <a:pt x="91" y="180"/>
                  <a:pt x="102" y="188"/>
                  <a:pt x="122" y="196"/>
                </a:cubicBezTo>
                <a:cubicBezTo>
                  <a:pt x="148" y="207"/>
                  <a:pt x="187" y="214"/>
                  <a:pt x="191" y="238"/>
                </a:cubicBezTo>
                <a:cubicBezTo>
                  <a:pt x="191" y="293"/>
                  <a:pt x="191" y="293"/>
                  <a:pt x="191" y="293"/>
                </a:cubicBezTo>
                <a:cubicBezTo>
                  <a:pt x="141" y="293"/>
                  <a:pt x="141" y="293"/>
                  <a:pt x="141" y="293"/>
                </a:cubicBezTo>
                <a:cubicBezTo>
                  <a:pt x="141" y="263"/>
                  <a:pt x="141" y="263"/>
                  <a:pt x="141" y="263"/>
                </a:cubicBezTo>
                <a:cubicBezTo>
                  <a:pt x="141" y="263"/>
                  <a:pt x="146" y="239"/>
                  <a:pt x="72" y="220"/>
                </a:cubicBezTo>
                <a:cubicBezTo>
                  <a:pt x="0" y="202"/>
                  <a:pt x="5" y="209"/>
                  <a:pt x="5" y="209"/>
                </a:cubicBezTo>
                <a:cubicBezTo>
                  <a:pt x="5" y="209"/>
                  <a:pt x="1" y="204"/>
                  <a:pt x="11" y="194"/>
                </a:cubicBezTo>
                <a:cubicBezTo>
                  <a:pt x="15" y="190"/>
                  <a:pt x="25" y="173"/>
                  <a:pt x="26" y="172"/>
                </a:cubicBezTo>
                <a:cubicBezTo>
                  <a:pt x="26" y="172"/>
                  <a:pt x="45" y="162"/>
                  <a:pt x="50" y="126"/>
                </a:cubicBezTo>
                <a:cubicBezTo>
                  <a:pt x="54" y="99"/>
                  <a:pt x="41" y="101"/>
                  <a:pt x="41" y="101"/>
                </a:cubicBezTo>
                <a:cubicBezTo>
                  <a:pt x="41" y="101"/>
                  <a:pt x="50" y="42"/>
                  <a:pt x="33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1" name="Google Shape;6591;p27"/>
          <p:cNvSpPr/>
          <p:nvPr/>
        </p:nvSpPr>
        <p:spPr>
          <a:xfrm>
            <a:off x="1114425" y="3817938"/>
            <a:ext cx="161925" cy="244475"/>
          </a:xfrm>
          <a:custGeom>
            <a:rect b="b" l="l" r="r" t="t"/>
            <a:pathLst>
              <a:path extrusionOk="0" h="294" w="194">
                <a:moveTo>
                  <a:pt x="171" y="23"/>
                </a:moveTo>
                <a:cubicBezTo>
                  <a:pt x="171" y="23"/>
                  <a:pt x="121" y="0"/>
                  <a:pt x="94" y="46"/>
                </a:cubicBezTo>
                <a:cubicBezTo>
                  <a:pt x="66" y="92"/>
                  <a:pt x="88" y="121"/>
                  <a:pt x="43" y="172"/>
                </a:cubicBezTo>
                <a:cubicBezTo>
                  <a:pt x="43" y="172"/>
                  <a:pt x="55" y="198"/>
                  <a:pt x="91" y="189"/>
                </a:cubicBezTo>
                <a:cubicBezTo>
                  <a:pt x="127" y="181"/>
                  <a:pt x="108" y="212"/>
                  <a:pt x="100" y="208"/>
                </a:cubicBezTo>
                <a:cubicBezTo>
                  <a:pt x="92" y="205"/>
                  <a:pt x="18" y="213"/>
                  <a:pt x="9" y="243"/>
                </a:cubicBezTo>
                <a:cubicBezTo>
                  <a:pt x="0" y="274"/>
                  <a:pt x="4" y="294"/>
                  <a:pt x="4" y="294"/>
                </a:cubicBezTo>
                <a:cubicBezTo>
                  <a:pt x="65" y="294"/>
                  <a:pt x="65" y="294"/>
                  <a:pt x="65" y="294"/>
                </a:cubicBezTo>
                <a:cubicBezTo>
                  <a:pt x="65" y="294"/>
                  <a:pt x="60" y="245"/>
                  <a:pt x="100" y="228"/>
                </a:cubicBezTo>
                <a:cubicBezTo>
                  <a:pt x="142" y="210"/>
                  <a:pt x="192" y="208"/>
                  <a:pt x="192" y="208"/>
                </a:cubicBezTo>
                <a:cubicBezTo>
                  <a:pt x="192" y="208"/>
                  <a:pt x="194" y="192"/>
                  <a:pt x="180" y="177"/>
                </a:cubicBezTo>
                <a:cubicBezTo>
                  <a:pt x="155" y="152"/>
                  <a:pt x="134" y="118"/>
                  <a:pt x="161" y="94"/>
                </a:cubicBezTo>
                <a:cubicBezTo>
                  <a:pt x="161" y="94"/>
                  <a:pt x="153" y="54"/>
                  <a:pt x="171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2" name="Google Shape;6592;p27"/>
          <p:cNvSpPr/>
          <p:nvPr/>
        </p:nvSpPr>
        <p:spPr>
          <a:xfrm>
            <a:off x="377825" y="1146176"/>
            <a:ext cx="182563" cy="185737"/>
          </a:xfrm>
          <a:custGeom>
            <a:rect b="b" l="l" r="r" t="t"/>
            <a:pathLst>
              <a:path extrusionOk="0" h="223" w="218">
                <a:moveTo>
                  <a:pt x="105" y="0"/>
                </a:moveTo>
                <a:cubicBezTo>
                  <a:pt x="141" y="4"/>
                  <a:pt x="141" y="4"/>
                  <a:pt x="141" y="4"/>
                </a:cubicBezTo>
                <a:cubicBezTo>
                  <a:pt x="141" y="4"/>
                  <a:pt x="131" y="58"/>
                  <a:pt x="182" y="32"/>
                </a:cubicBezTo>
                <a:cubicBezTo>
                  <a:pt x="208" y="58"/>
                  <a:pt x="208" y="58"/>
                  <a:pt x="208" y="58"/>
                </a:cubicBezTo>
                <a:cubicBezTo>
                  <a:pt x="208" y="58"/>
                  <a:pt x="163" y="93"/>
                  <a:pt x="218" y="109"/>
                </a:cubicBezTo>
                <a:cubicBezTo>
                  <a:pt x="212" y="148"/>
                  <a:pt x="212" y="148"/>
                  <a:pt x="212" y="148"/>
                </a:cubicBezTo>
                <a:cubicBezTo>
                  <a:pt x="212" y="148"/>
                  <a:pt x="161" y="142"/>
                  <a:pt x="190" y="189"/>
                </a:cubicBezTo>
                <a:cubicBezTo>
                  <a:pt x="160" y="215"/>
                  <a:pt x="160" y="215"/>
                  <a:pt x="160" y="215"/>
                </a:cubicBezTo>
                <a:cubicBezTo>
                  <a:pt x="160" y="215"/>
                  <a:pt x="130" y="172"/>
                  <a:pt x="114" y="223"/>
                </a:cubicBezTo>
                <a:cubicBezTo>
                  <a:pt x="75" y="223"/>
                  <a:pt x="75" y="223"/>
                  <a:pt x="75" y="223"/>
                </a:cubicBezTo>
                <a:cubicBezTo>
                  <a:pt x="75" y="223"/>
                  <a:pt x="85" y="166"/>
                  <a:pt x="35" y="193"/>
                </a:cubicBezTo>
                <a:cubicBezTo>
                  <a:pt x="12" y="166"/>
                  <a:pt x="12" y="166"/>
                  <a:pt x="12" y="166"/>
                </a:cubicBezTo>
                <a:cubicBezTo>
                  <a:pt x="12" y="166"/>
                  <a:pt x="49" y="127"/>
                  <a:pt x="0" y="11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56" y="80"/>
                  <a:pt x="28" y="39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93" y="56"/>
                  <a:pt x="105" y="0"/>
                </a:cubicBezTo>
                <a:close/>
                <a:moveTo>
                  <a:pt x="109" y="70"/>
                </a:moveTo>
                <a:cubicBezTo>
                  <a:pt x="85" y="70"/>
                  <a:pt x="66" y="90"/>
                  <a:pt x="66" y="114"/>
                </a:cubicBezTo>
                <a:cubicBezTo>
                  <a:pt x="66" y="138"/>
                  <a:pt x="85" y="157"/>
                  <a:pt x="109" y="157"/>
                </a:cubicBezTo>
                <a:cubicBezTo>
                  <a:pt x="133" y="157"/>
                  <a:pt x="153" y="138"/>
                  <a:pt x="153" y="114"/>
                </a:cubicBezTo>
                <a:cubicBezTo>
                  <a:pt x="153" y="90"/>
                  <a:pt x="133" y="70"/>
                  <a:pt x="109" y="7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3" name="Google Shape;6593;p27"/>
          <p:cNvSpPr/>
          <p:nvPr/>
        </p:nvSpPr>
        <p:spPr>
          <a:xfrm>
            <a:off x="241300" y="1031876"/>
            <a:ext cx="182563" cy="185737"/>
          </a:xfrm>
          <a:custGeom>
            <a:rect b="b" l="l" r="r" t="t"/>
            <a:pathLst>
              <a:path extrusionOk="0" h="223" w="218">
                <a:moveTo>
                  <a:pt x="105" y="0"/>
                </a:moveTo>
                <a:cubicBezTo>
                  <a:pt x="142" y="3"/>
                  <a:pt x="142" y="3"/>
                  <a:pt x="142" y="3"/>
                </a:cubicBezTo>
                <a:cubicBezTo>
                  <a:pt x="142" y="3"/>
                  <a:pt x="131" y="58"/>
                  <a:pt x="182" y="31"/>
                </a:cubicBezTo>
                <a:cubicBezTo>
                  <a:pt x="209" y="58"/>
                  <a:pt x="209" y="58"/>
                  <a:pt x="209" y="58"/>
                </a:cubicBezTo>
                <a:cubicBezTo>
                  <a:pt x="209" y="58"/>
                  <a:pt x="163" y="92"/>
                  <a:pt x="218" y="108"/>
                </a:cubicBezTo>
                <a:cubicBezTo>
                  <a:pt x="212" y="147"/>
                  <a:pt x="212" y="147"/>
                  <a:pt x="212" y="147"/>
                </a:cubicBezTo>
                <a:cubicBezTo>
                  <a:pt x="212" y="147"/>
                  <a:pt x="162" y="142"/>
                  <a:pt x="190" y="188"/>
                </a:cubicBezTo>
                <a:cubicBezTo>
                  <a:pt x="161" y="214"/>
                  <a:pt x="161" y="214"/>
                  <a:pt x="161" y="214"/>
                </a:cubicBezTo>
                <a:cubicBezTo>
                  <a:pt x="161" y="214"/>
                  <a:pt x="131" y="172"/>
                  <a:pt x="114" y="223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3"/>
                  <a:pt x="85" y="165"/>
                  <a:pt x="35" y="192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3" y="165"/>
                  <a:pt x="50" y="126"/>
                  <a:pt x="0" y="11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56" y="79"/>
                  <a:pt x="28" y="38"/>
                </a:cubicBezTo>
                <a:cubicBezTo>
                  <a:pt x="56" y="12"/>
                  <a:pt x="56" y="12"/>
                  <a:pt x="56" y="12"/>
                </a:cubicBezTo>
                <a:cubicBezTo>
                  <a:pt x="56" y="12"/>
                  <a:pt x="93" y="56"/>
                  <a:pt x="105" y="0"/>
                </a:cubicBezTo>
                <a:close/>
                <a:moveTo>
                  <a:pt x="110" y="70"/>
                </a:moveTo>
                <a:cubicBezTo>
                  <a:pt x="86" y="70"/>
                  <a:pt x="66" y="89"/>
                  <a:pt x="66" y="113"/>
                </a:cubicBezTo>
                <a:cubicBezTo>
                  <a:pt x="66" y="137"/>
                  <a:pt x="86" y="157"/>
                  <a:pt x="110" y="157"/>
                </a:cubicBezTo>
                <a:cubicBezTo>
                  <a:pt x="134" y="157"/>
                  <a:pt x="153" y="137"/>
                  <a:pt x="153" y="113"/>
                </a:cubicBezTo>
                <a:cubicBezTo>
                  <a:pt x="153" y="89"/>
                  <a:pt x="134" y="70"/>
                  <a:pt x="110" y="7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4" name="Google Shape;6594;p27"/>
          <p:cNvSpPr/>
          <p:nvPr/>
        </p:nvSpPr>
        <p:spPr>
          <a:xfrm>
            <a:off x="277813" y="1222376"/>
            <a:ext cx="107950" cy="109537"/>
          </a:xfrm>
          <a:custGeom>
            <a:rect b="b" l="l" r="r" t="t"/>
            <a:pathLst>
              <a:path extrusionOk="0" h="132" w="129">
                <a:moveTo>
                  <a:pt x="84" y="3"/>
                </a:moveTo>
                <a:cubicBezTo>
                  <a:pt x="103" y="13"/>
                  <a:pt x="103" y="13"/>
                  <a:pt x="103" y="13"/>
                </a:cubicBezTo>
                <a:cubicBezTo>
                  <a:pt x="103" y="13"/>
                  <a:pt x="86" y="40"/>
                  <a:pt x="119" y="36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29" y="56"/>
                  <a:pt x="97" y="66"/>
                  <a:pt x="123" y="85"/>
                </a:cubicBezTo>
                <a:cubicBezTo>
                  <a:pt x="112" y="106"/>
                  <a:pt x="112" y="106"/>
                  <a:pt x="112" y="106"/>
                </a:cubicBezTo>
                <a:cubicBezTo>
                  <a:pt x="112" y="106"/>
                  <a:pt x="86" y="92"/>
                  <a:pt x="92" y="124"/>
                </a:cubicBezTo>
                <a:cubicBezTo>
                  <a:pt x="71" y="132"/>
                  <a:pt x="71" y="132"/>
                  <a:pt x="71" y="132"/>
                </a:cubicBezTo>
                <a:cubicBezTo>
                  <a:pt x="71" y="132"/>
                  <a:pt x="63" y="102"/>
                  <a:pt x="44" y="127"/>
                </a:cubicBezTo>
                <a:cubicBezTo>
                  <a:pt x="22" y="119"/>
                  <a:pt x="22" y="119"/>
                  <a:pt x="22" y="119"/>
                </a:cubicBezTo>
                <a:cubicBezTo>
                  <a:pt x="22" y="119"/>
                  <a:pt x="39" y="90"/>
                  <a:pt x="6" y="94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28" y="61"/>
                  <a:pt x="3" y="44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41" y="37"/>
                  <a:pt x="34" y="9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66" y="32"/>
                  <a:pt x="84" y="3"/>
                </a:cubicBezTo>
                <a:close/>
                <a:moveTo>
                  <a:pt x="72" y="42"/>
                </a:moveTo>
                <a:cubicBezTo>
                  <a:pt x="59" y="38"/>
                  <a:pt x="44" y="44"/>
                  <a:pt x="39" y="58"/>
                </a:cubicBezTo>
                <a:cubicBezTo>
                  <a:pt x="35" y="71"/>
                  <a:pt x="41" y="85"/>
                  <a:pt x="54" y="90"/>
                </a:cubicBezTo>
                <a:cubicBezTo>
                  <a:pt x="68" y="95"/>
                  <a:pt x="82" y="88"/>
                  <a:pt x="87" y="75"/>
                </a:cubicBezTo>
                <a:cubicBezTo>
                  <a:pt x="92" y="62"/>
                  <a:pt x="85" y="47"/>
                  <a:pt x="72" y="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5" name="Google Shape;6595;p27"/>
          <p:cNvSpPr/>
          <p:nvPr/>
        </p:nvSpPr>
        <p:spPr>
          <a:xfrm>
            <a:off x="1203325" y="4759325"/>
            <a:ext cx="60325" cy="198437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6" name="Google Shape;6596;p27"/>
          <p:cNvSpPr/>
          <p:nvPr/>
        </p:nvSpPr>
        <p:spPr>
          <a:xfrm>
            <a:off x="1303338" y="4856163"/>
            <a:ext cx="60325" cy="101600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7" name="Google Shape;6597;p27"/>
          <p:cNvSpPr/>
          <p:nvPr/>
        </p:nvSpPr>
        <p:spPr>
          <a:xfrm>
            <a:off x="1373188" y="4795838"/>
            <a:ext cx="60325" cy="1619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8" name="Google Shape;6598;p27"/>
          <p:cNvSpPr/>
          <p:nvPr/>
        </p:nvSpPr>
        <p:spPr>
          <a:xfrm>
            <a:off x="1373188" y="4700588"/>
            <a:ext cx="60325" cy="25717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9" name="Google Shape;6599;p27"/>
          <p:cNvSpPr/>
          <p:nvPr/>
        </p:nvSpPr>
        <p:spPr>
          <a:xfrm>
            <a:off x="1685925" y="4646613"/>
            <a:ext cx="215900" cy="303212"/>
          </a:xfrm>
          <a:custGeom>
            <a:rect b="b" l="l" r="r" t="t"/>
            <a:pathLst>
              <a:path extrusionOk="0" h="364" w="259">
                <a:moveTo>
                  <a:pt x="9" y="179"/>
                </a:moveTo>
                <a:cubicBezTo>
                  <a:pt x="9" y="179"/>
                  <a:pt x="0" y="151"/>
                  <a:pt x="1" y="122"/>
                </a:cubicBezTo>
                <a:cubicBezTo>
                  <a:pt x="3" y="69"/>
                  <a:pt x="28" y="0"/>
                  <a:pt x="121" y="1"/>
                </a:cubicBezTo>
                <a:cubicBezTo>
                  <a:pt x="259" y="3"/>
                  <a:pt x="232" y="156"/>
                  <a:pt x="232" y="156"/>
                </a:cubicBezTo>
                <a:cubicBezTo>
                  <a:pt x="208" y="262"/>
                  <a:pt x="116" y="364"/>
                  <a:pt x="116" y="364"/>
                </a:cubicBezTo>
                <a:cubicBezTo>
                  <a:pt x="26" y="266"/>
                  <a:pt x="9" y="179"/>
                  <a:pt x="9" y="179"/>
                </a:cubicBezTo>
                <a:close/>
                <a:moveTo>
                  <a:pt x="117" y="321"/>
                </a:moveTo>
                <a:cubicBezTo>
                  <a:pt x="117" y="321"/>
                  <a:pt x="186" y="243"/>
                  <a:pt x="204" y="162"/>
                </a:cubicBezTo>
                <a:cubicBezTo>
                  <a:pt x="204" y="162"/>
                  <a:pt x="227" y="33"/>
                  <a:pt x="122" y="31"/>
                </a:cubicBezTo>
                <a:cubicBezTo>
                  <a:pt x="51" y="30"/>
                  <a:pt x="31" y="97"/>
                  <a:pt x="29" y="137"/>
                </a:cubicBezTo>
                <a:cubicBezTo>
                  <a:pt x="28" y="159"/>
                  <a:pt x="35" y="180"/>
                  <a:pt x="35" y="180"/>
                </a:cubicBezTo>
                <a:cubicBezTo>
                  <a:pt x="35" y="180"/>
                  <a:pt x="48" y="246"/>
                  <a:pt x="117" y="3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0" name="Google Shape;6600;p27"/>
          <p:cNvSpPr/>
          <p:nvPr/>
        </p:nvSpPr>
        <p:spPr>
          <a:xfrm>
            <a:off x="1749425" y="4716463"/>
            <a:ext cx="77788" cy="77787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1" name="Google Shape;6601;p27"/>
          <p:cNvSpPr/>
          <p:nvPr/>
        </p:nvSpPr>
        <p:spPr>
          <a:xfrm>
            <a:off x="1725613" y="4994275"/>
            <a:ext cx="131763" cy="1587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2" name="Google Shape;6602;p27"/>
          <p:cNvSpPr/>
          <p:nvPr/>
        </p:nvSpPr>
        <p:spPr>
          <a:xfrm>
            <a:off x="3460750" y="1481138"/>
            <a:ext cx="336550" cy="195262"/>
          </a:xfrm>
          <a:custGeom>
            <a:rect b="b" l="l" r="r" t="t"/>
            <a:pathLst>
              <a:path extrusionOk="0" h="234" w="404">
                <a:moveTo>
                  <a:pt x="201" y="234"/>
                </a:moveTo>
                <a:cubicBezTo>
                  <a:pt x="90" y="234"/>
                  <a:pt x="0" y="116"/>
                  <a:pt x="0" y="116"/>
                </a:cubicBezTo>
                <a:cubicBezTo>
                  <a:pt x="0" y="116"/>
                  <a:pt x="85" y="0"/>
                  <a:pt x="201" y="0"/>
                </a:cubicBezTo>
                <a:cubicBezTo>
                  <a:pt x="316" y="0"/>
                  <a:pt x="404" y="116"/>
                  <a:pt x="404" y="116"/>
                </a:cubicBezTo>
                <a:cubicBezTo>
                  <a:pt x="404" y="116"/>
                  <a:pt x="311" y="234"/>
                  <a:pt x="201" y="234"/>
                </a:cubicBezTo>
                <a:close/>
                <a:moveTo>
                  <a:pt x="361" y="116"/>
                </a:moveTo>
                <a:cubicBezTo>
                  <a:pt x="361" y="116"/>
                  <a:pt x="292" y="25"/>
                  <a:pt x="201" y="25"/>
                </a:cubicBezTo>
                <a:cubicBezTo>
                  <a:pt x="110" y="25"/>
                  <a:pt x="44" y="116"/>
                  <a:pt x="44" y="116"/>
                </a:cubicBezTo>
                <a:cubicBezTo>
                  <a:pt x="44" y="116"/>
                  <a:pt x="114" y="209"/>
                  <a:pt x="201" y="209"/>
                </a:cubicBezTo>
                <a:cubicBezTo>
                  <a:pt x="288" y="209"/>
                  <a:pt x="361" y="116"/>
                  <a:pt x="361" y="1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3" name="Google Shape;6603;p27"/>
          <p:cNvSpPr/>
          <p:nvPr/>
        </p:nvSpPr>
        <p:spPr>
          <a:xfrm>
            <a:off x="3533775" y="1484313"/>
            <a:ext cx="190500" cy="188912"/>
          </a:xfrm>
          <a:custGeom>
            <a:rect b="b" l="l" r="r" t="t"/>
            <a:pathLst>
              <a:path extrusionOk="0" h="228" w="228">
                <a:moveTo>
                  <a:pt x="228" y="114"/>
                </a:moveTo>
                <a:cubicBezTo>
                  <a:pt x="228" y="177"/>
                  <a:pt x="177" y="228"/>
                  <a:pt x="114" y="228"/>
                </a:cubicBezTo>
                <a:cubicBezTo>
                  <a:pt x="51" y="228"/>
                  <a:pt x="0" y="177"/>
                  <a:pt x="0" y="114"/>
                </a:cubicBezTo>
                <a:cubicBezTo>
                  <a:pt x="0" y="51"/>
                  <a:pt x="51" y="0"/>
                  <a:pt x="114" y="0"/>
                </a:cubicBezTo>
                <a:cubicBezTo>
                  <a:pt x="177" y="0"/>
                  <a:pt x="228" y="51"/>
                  <a:pt x="228" y="114"/>
                </a:cubicBezTo>
                <a:close/>
                <a:moveTo>
                  <a:pt x="114" y="28"/>
                </a:moveTo>
                <a:cubicBezTo>
                  <a:pt x="67" y="28"/>
                  <a:pt x="29" y="67"/>
                  <a:pt x="29" y="114"/>
                </a:cubicBezTo>
                <a:cubicBezTo>
                  <a:pt x="29" y="161"/>
                  <a:pt x="67" y="199"/>
                  <a:pt x="114" y="199"/>
                </a:cubicBezTo>
                <a:cubicBezTo>
                  <a:pt x="161" y="199"/>
                  <a:pt x="199" y="161"/>
                  <a:pt x="199" y="114"/>
                </a:cubicBezTo>
                <a:cubicBezTo>
                  <a:pt x="199" y="67"/>
                  <a:pt x="161" y="28"/>
                  <a:pt x="114" y="2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4" name="Google Shape;6604;p27"/>
          <p:cNvSpPr/>
          <p:nvPr/>
        </p:nvSpPr>
        <p:spPr>
          <a:xfrm>
            <a:off x="3590925" y="1539876"/>
            <a:ext cx="76200" cy="76200"/>
          </a:xfrm>
          <a:custGeom>
            <a:rect b="b" l="l" r="r" t="t"/>
            <a:pathLst>
              <a:path extrusionOk="0" h="91" w="92">
                <a:moveTo>
                  <a:pt x="0" y="45"/>
                </a:moveTo>
                <a:cubicBezTo>
                  <a:pt x="0" y="71"/>
                  <a:pt x="21" y="91"/>
                  <a:pt x="46" y="91"/>
                </a:cubicBezTo>
                <a:cubicBezTo>
                  <a:pt x="71" y="91"/>
                  <a:pt x="92" y="71"/>
                  <a:pt x="92" y="45"/>
                </a:cubicBezTo>
                <a:cubicBezTo>
                  <a:pt x="92" y="20"/>
                  <a:pt x="71" y="0"/>
                  <a:pt x="46" y="0"/>
                </a:cubicBezTo>
                <a:cubicBezTo>
                  <a:pt x="43" y="0"/>
                  <a:pt x="40" y="0"/>
                  <a:pt x="38" y="0"/>
                </a:cubicBezTo>
                <a:cubicBezTo>
                  <a:pt x="38" y="0"/>
                  <a:pt x="38" y="45"/>
                  <a:pt x="0" y="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5" name="Google Shape;6605;p27"/>
          <p:cNvSpPr/>
          <p:nvPr/>
        </p:nvSpPr>
        <p:spPr>
          <a:xfrm>
            <a:off x="3524250" y="1752601"/>
            <a:ext cx="206375" cy="190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6" name="Google Shape;6606;p27"/>
          <p:cNvSpPr/>
          <p:nvPr/>
        </p:nvSpPr>
        <p:spPr>
          <a:xfrm>
            <a:off x="3122613" y="1450976"/>
            <a:ext cx="92075" cy="90487"/>
          </a:xfrm>
          <a:custGeom>
            <a:rect b="b" l="l" r="r" t="t"/>
            <a:pathLst>
              <a:path extrusionOk="0" h="109" w="110">
                <a:moveTo>
                  <a:pt x="0" y="109"/>
                </a:move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3" y="0"/>
                  <a:pt x="54" y="0"/>
                </a:cubicBezTo>
                <a:cubicBezTo>
                  <a:pt x="105" y="0"/>
                  <a:pt x="110" y="33"/>
                  <a:pt x="110" y="33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84" y="109"/>
                  <a:pt x="84" y="109"/>
                  <a:pt x="84" y="109"/>
                </a:cubicBezTo>
                <a:cubicBezTo>
                  <a:pt x="84" y="109"/>
                  <a:pt x="76" y="87"/>
                  <a:pt x="54" y="87"/>
                </a:cubicBezTo>
                <a:cubicBezTo>
                  <a:pt x="32" y="87"/>
                  <a:pt x="28" y="109"/>
                  <a:pt x="28" y="109"/>
                </a:cubicBezTo>
                <a:lnTo>
                  <a:pt x="0" y="10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7" name="Google Shape;6607;p27"/>
          <p:cNvSpPr/>
          <p:nvPr/>
        </p:nvSpPr>
        <p:spPr>
          <a:xfrm>
            <a:off x="3124200" y="1577976"/>
            <a:ext cx="88900" cy="225425"/>
          </a:xfrm>
          <a:custGeom>
            <a:rect b="b" l="l" r="r" t="t"/>
            <a:pathLst>
              <a:path extrusionOk="0" h="270" w="107">
                <a:moveTo>
                  <a:pt x="0" y="0"/>
                </a:move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8" y="28"/>
                  <a:pt x="52" y="28"/>
                </a:cubicBezTo>
                <a:cubicBezTo>
                  <a:pt x="76" y="28"/>
                  <a:pt x="80" y="0"/>
                  <a:pt x="80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07" y="270"/>
                  <a:pt x="107" y="270"/>
                  <a:pt x="107" y="270"/>
                </a:cubicBezTo>
                <a:cubicBezTo>
                  <a:pt x="0" y="270"/>
                  <a:pt x="0" y="270"/>
                  <a:pt x="0" y="270"/>
                </a:cubicBez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8" name="Google Shape;6608;p27"/>
          <p:cNvSpPr/>
          <p:nvPr/>
        </p:nvSpPr>
        <p:spPr>
          <a:xfrm>
            <a:off x="1122363" y="2446338"/>
            <a:ext cx="387350" cy="173037"/>
          </a:xfrm>
          <a:custGeom>
            <a:rect b="b" l="l" r="r" t="t"/>
            <a:pathLst>
              <a:path extrusionOk="0" h="207" w="466">
                <a:moveTo>
                  <a:pt x="184" y="88"/>
                </a:moveTo>
                <a:cubicBezTo>
                  <a:pt x="207" y="103"/>
                  <a:pt x="233" y="91"/>
                  <a:pt x="233" y="91"/>
                </a:cubicBezTo>
                <a:cubicBezTo>
                  <a:pt x="355" y="50"/>
                  <a:pt x="432" y="85"/>
                  <a:pt x="457" y="104"/>
                </a:cubicBezTo>
                <a:cubicBezTo>
                  <a:pt x="463" y="109"/>
                  <a:pt x="466" y="116"/>
                  <a:pt x="466" y="116"/>
                </a:cubicBezTo>
                <a:cubicBezTo>
                  <a:pt x="466" y="116"/>
                  <a:pt x="466" y="160"/>
                  <a:pt x="466" y="184"/>
                </a:cubicBezTo>
                <a:cubicBezTo>
                  <a:pt x="466" y="207"/>
                  <a:pt x="445" y="204"/>
                  <a:pt x="445" y="204"/>
                </a:cubicBezTo>
                <a:cubicBezTo>
                  <a:pt x="445" y="204"/>
                  <a:pt x="47" y="204"/>
                  <a:pt x="24" y="204"/>
                </a:cubicBezTo>
                <a:cubicBezTo>
                  <a:pt x="0" y="204"/>
                  <a:pt x="6" y="187"/>
                  <a:pt x="6" y="187"/>
                </a:cubicBezTo>
                <a:cubicBezTo>
                  <a:pt x="6" y="101"/>
                  <a:pt x="6" y="101"/>
                  <a:pt x="6" y="101"/>
                </a:cubicBezTo>
                <a:cubicBezTo>
                  <a:pt x="89" y="0"/>
                  <a:pt x="162" y="72"/>
                  <a:pt x="184" y="88"/>
                </a:cubicBezTo>
                <a:close/>
                <a:moveTo>
                  <a:pt x="37" y="114"/>
                </a:moveTo>
                <a:cubicBezTo>
                  <a:pt x="37" y="172"/>
                  <a:pt x="37" y="172"/>
                  <a:pt x="37" y="172"/>
                </a:cubicBezTo>
                <a:cubicBezTo>
                  <a:pt x="430" y="172"/>
                  <a:pt x="430" y="172"/>
                  <a:pt x="430" y="172"/>
                </a:cubicBezTo>
                <a:cubicBezTo>
                  <a:pt x="430" y="126"/>
                  <a:pt x="430" y="126"/>
                  <a:pt x="430" y="126"/>
                </a:cubicBezTo>
                <a:cubicBezTo>
                  <a:pt x="430" y="126"/>
                  <a:pt x="347" y="83"/>
                  <a:pt x="252" y="122"/>
                </a:cubicBezTo>
                <a:cubicBezTo>
                  <a:pt x="183" y="150"/>
                  <a:pt x="149" y="101"/>
                  <a:pt x="149" y="101"/>
                </a:cubicBezTo>
                <a:cubicBezTo>
                  <a:pt x="149" y="101"/>
                  <a:pt x="95" y="51"/>
                  <a:pt x="37" y="1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9" name="Google Shape;6609;p27"/>
          <p:cNvSpPr/>
          <p:nvPr/>
        </p:nvSpPr>
        <p:spPr>
          <a:xfrm>
            <a:off x="2114550" y="1997076"/>
            <a:ext cx="128588" cy="111125"/>
          </a:xfrm>
          <a:custGeom>
            <a:rect b="b" l="l" r="r" t="t"/>
            <a:pathLst>
              <a:path extrusionOk="0" h="135" w="153">
                <a:moveTo>
                  <a:pt x="50" y="121"/>
                </a:moveTo>
                <a:cubicBezTo>
                  <a:pt x="50" y="121"/>
                  <a:pt x="52" y="121"/>
                  <a:pt x="51" y="107"/>
                </a:cubicBezTo>
                <a:cubicBezTo>
                  <a:pt x="51" y="107"/>
                  <a:pt x="44" y="94"/>
                  <a:pt x="44" y="90"/>
                </a:cubicBezTo>
                <a:cubicBezTo>
                  <a:pt x="44" y="89"/>
                  <a:pt x="41" y="88"/>
                  <a:pt x="38" y="86"/>
                </a:cubicBezTo>
                <a:cubicBezTo>
                  <a:pt x="32" y="79"/>
                  <a:pt x="26" y="65"/>
                  <a:pt x="34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6" y="61"/>
                  <a:pt x="36" y="61"/>
                  <a:pt x="36" y="61"/>
                </a:cubicBezTo>
                <a:cubicBezTo>
                  <a:pt x="36" y="59"/>
                  <a:pt x="36" y="59"/>
                  <a:pt x="36" y="59"/>
                </a:cubicBezTo>
                <a:cubicBezTo>
                  <a:pt x="36" y="59"/>
                  <a:pt x="23" y="0"/>
                  <a:pt x="81" y="12"/>
                </a:cubicBezTo>
                <a:cubicBezTo>
                  <a:pt x="81" y="12"/>
                  <a:pt x="109" y="7"/>
                  <a:pt x="111" y="31"/>
                </a:cubicBezTo>
                <a:cubicBezTo>
                  <a:pt x="113" y="54"/>
                  <a:pt x="109" y="64"/>
                  <a:pt x="109" y="64"/>
                </a:cubicBezTo>
                <a:cubicBezTo>
                  <a:pt x="109" y="64"/>
                  <a:pt x="118" y="62"/>
                  <a:pt x="118" y="70"/>
                </a:cubicBezTo>
                <a:cubicBezTo>
                  <a:pt x="118" y="78"/>
                  <a:pt x="111" y="90"/>
                  <a:pt x="103" y="92"/>
                </a:cubicBezTo>
                <a:cubicBezTo>
                  <a:pt x="103" y="92"/>
                  <a:pt x="101" y="100"/>
                  <a:pt x="94" y="107"/>
                </a:cubicBezTo>
                <a:cubicBezTo>
                  <a:pt x="91" y="110"/>
                  <a:pt x="91" y="120"/>
                  <a:pt x="92" y="121"/>
                </a:cubicBezTo>
                <a:cubicBezTo>
                  <a:pt x="93" y="121"/>
                  <a:pt x="99" y="123"/>
                  <a:pt x="107" y="125"/>
                </a:cubicBezTo>
                <a:cubicBezTo>
                  <a:pt x="115" y="126"/>
                  <a:pt x="124" y="126"/>
                  <a:pt x="133" y="128"/>
                </a:cubicBezTo>
                <a:cubicBezTo>
                  <a:pt x="144" y="130"/>
                  <a:pt x="150" y="132"/>
                  <a:pt x="153" y="135"/>
                </a:cubicBezTo>
                <a:cubicBezTo>
                  <a:pt x="153" y="4"/>
                  <a:pt x="153" y="4"/>
                  <a:pt x="153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132"/>
                  <a:pt x="0" y="132"/>
                  <a:pt x="0" y="132"/>
                </a:cubicBezTo>
                <a:cubicBezTo>
                  <a:pt x="8" y="128"/>
                  <a:pt x="23" y="123"/>
                  <a:pt x="50" y="1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0" name="Google Shape;6610;p27"/>
          <p:cNvSpPr/>
          <p:nvPr/>
        </p:nvSpPr>
        <p:spPr>
          <a:xfrm>
            <a:off x="2084388" y="1960563"/>
            <a:ext cx="347663" cy="204787"/>
          </a:xfrm>
          <a:custGeom>
            <a:rect b="b" l="l" r="r" t="t"/>
            <a:pathLst>
              <a:path extrusionOk="0" h="246" w="418">
                <a:moveTo>
                  <a:pt x="41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242"/>
                  <a:pt x="4" y="246"/>
                  <a:pt x="8" y="246"/>
                </a:cubicBezTo>
                <a:cubicBezTo>
                  <a:pt x="410" y="246"/>
                  <a:pt x="410" y="246"/>
                  <a:pt x="410" y="246"/>
                </a:cubicBezTo>
                <a:cubicBezTo>
                  <a:pt x="414" y="246"/>
                  <a:pt x="418" y="242"/>
                  <a:pt x="418" y="238"/>
                </a:cubicBezTo>
                <a:cubicBezTo>
                  <a:pt x="418" y="8"/>
                  <a:pt x="418" y="8"/>
                  <a:pt x="418" y="8"/>
                </a:cubicBezTo>
                <a:cubicBezTo>
                  <a:pt x="418" y="3"/>
                  <a:pt x="414" y="0"/>
                  <a:pt x="410" y="0"/>
                </a:cubicBezTo>
                <a:close/>
                <a:moveTo>
                  <a:pt x="202" y="213"/>
                </a:moveTo>
                <a:cubicBezTo>
                  <a:pt x="25" y="213"/>
                  <a:pt x="25" y="213"/>
                  <a:pt x="25" y="213"/>
                </a:cubicBezTo>
                <a:cubicBezTo>
                  <a:pt x="25" y="35"/>
                  <a:pt x="25" y="35"/>
                  <a:pt x="25" y="35"/>
                </a:cubicBezTo>
                <a:cubicBezTo>
                  <a:pt x="202" y="35"/>
                  <a:pt x="202" y="35"/>
                  <a:pt x="202" y="35"/>
                </a:cubicBezTo>
                <a:lnTo>
                  <a:pt x="202" y="213"/>
                </a:lnTo>
                <a:close/>
                <a:moveTo>
                  <a:pt x="394" y="186"/>
                </a:moveTo>
                <a:cubicBezTo>
                  <a:pt x="228" y="186"/>
                  <a:pt x="228" y="186"/>
                  <a:pt x="228" y="186"/>
                </a:cubicBezTo>
                <a:cubicBezTo>
                  <a:pt x="228" y="165"/>
                  <a:pt x="228" y="165"/>
                  <a:pt x="228" y="165"/>
                </a:cubicBezTo>
                <a:cubicBezTo>
                  <a:pt x="394" y="165"/>
                  <a:pt x="394" y="165"/>
                  <a:pt x="394" y="165"/>
                </a:cubicBezTo>
                <a:lnTo>
                  <a:pt x="394" y="186"/>
                </a:lnTo>
                <a:close/>
                <a:moveTo>
                  <a:pt x="394" y="134"/>
                </a:moveTo>
                <a:cubicBezTo>
                  <a:pt x="228" y="134"/>
                  <a:pt x="228" y="134"/>
                  <a:pt x="228" y="134"/>
                </a:cubicBezTo>
                <a:cubicBezTo>
                  <a:pt x="228" y="112"/>
                  <a:pt x="228" y="112"/>
                  <a:pt x="228" y="112"/>
                </a:cubicBezTo>
                <a:cubicBezTo>
                  <a:pt x="394" y="112"/>
                  <a:pt x="394" y="112"/>
                  <a:pt x="394" y="112"/>
                </a:cubicBezTo>
                <a:lnTo>
                  <a:pt x="394" y="134"/>
                </a:lnTo>
                <a:close/>
                <a:moveTo>
                  <a:pt x="394" y="81"/>
                </a:moveTo>
                <a:cubicBezTo>
                  <a:pt x="228" y="81"/>
                  <a:pt x="228" y="81"/>
                  <a:pt x="228" y="81"/>
                </a:cubicBezTo>
                <a:cubicBezTo>
                  <a:pt x="228" y="59"/>
                  <a:pt x="228" y="59"/>
                  <a:pt x="228" y="59"/>
                </a:cubicBezTo>
                <a:cubicBezTo>
                  <a:pt x="394" y="59"/>
                  <a:pt x="394" y="59"/>
                  <a:pt x="394" y="59"/>
                </a:cubicBezTo>
                <a:lnTo>
                  <a:pt x="394" y="8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1" name="Google Shape;6611;p27"/>
          <p:cNvSpPr/>
          <p:nvPr/>
        </p:nvSpPr>
        <p:spPr>
          <a:xfrm>
            <a:off x="1190625" y="2878138"/>
            <a:ext cx="254000" cy="252412"/>
          </a:xfrm>
          <a:custGeom>
            <a:rect b="b" l="l" r="r" t="t"/>
            <a:pathLst>
              <a:path extrusionOk="0" h="304" w="305">
                <a:moveTo>
                  <a:pt x="305" y="270"/>
                </a:moveTo>
                <a:cubicBezTo>
                  <a:pt x="305" y="289"/>
                  <a:pt x="290" y="304"/>
                  <a:pt x="271" y="304"/>
                </a:cubicBezTo>
                <a:cubicBezTo>
                  <a:pt x="34" y="304"/>
                  <a:pt x="34" y="304"/>
                  <a:pt x="34" y="304"/>
                </a:cubicBezTo>
                <a:cubicBezTo>
                  <a:pt x="16" y="304"/>
                  <a:pt x="0" y="289"/>
                  <a:pt x="0" y="270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5"/>
                  <a:pt x="16" y="0"/>
                  <a:pt x="34" y="0"/>
                </a:cubicBezTo>
                <a:cubicBezTo>
                  <a:pt x="271" y="0"/>
                  <a:pt x="271" y="0"/>
                  <a:pt x="271" y="0"/>
                </a:cubicBezTo>
                <a:cubicBezTo>
                  <a:pt x="290" y="0"/>
                  <a:pt x="305" y="15"/>
                  <a:pt x="305" y="34"/>
                </a:cubicBezTo>
                <a:lnTo>
                  <a:pt x="305" y="270"/>
                </a:lnTo>
                <a:close/>
                <a:moveTo>
                  <a:pt x="133" y="235"/>
                </a:moveTo>
                <a:cubicBezTo>
                  <a:pt x="242" y="126"/>
                  <a:pt x="242" y="126"/>
                  <a:pt x="242" y="126"/>
                </a:cubicBezTo>
                <a:cubicBezTo>
                  <a:pt x="209" y="93"/>
                  <a:pt x="209" y="93"/>
                  <a:pt x="209" y="93"/>
                </a:cubicBezTo>
                <a:cubicBezTo>
                  <a:pt x="136" y="165"/>
                  <a:pt x="136" y="165"/>
                  <a:pt x="136" y="165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64" y="164"/>
                  <a:pt x="64" y="164"/>
                  <a:pt x="64" y="164"/>
                </a:cubicBezTo>
                <a:lnTo>
                  <a:pt x="133" y="2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2" name="Google Shape;6612;p27"/>
          <p:cNvSpPr/>
          <p:nvPr/>
        </p:nvSpPr>
        <p:spPr>
          <a:xfrm>
            <a:off x="2106613" y="109538"/>
            <a:ext cx="304800" cy="350837"/>
          </a:xfrm>
          <a:custGeom>
            <a:rect b="b" l="l" r="r" t="t"/>
            <a:pathLst>
              <a:path extrusionOk="0" h="221" w="192">
                <a:moveTo>
                  <a:pt x="97" y="0"/>
                </a:moveTo>
                <a:lnTo>
                  <a:pt x="192" y="54"/>
                </a:lnTo>
                <a:lnTo>
                  <a:pt x="192" y="166"/>
                </a:lnTo>
                <a:lnTo>
                  <a:pt x="97" y="221"/>
                </a:lnTo>
                <a:lnTo>
                  <a:pt x="0" y="166"/>
                </a:lnTo>
                <a:lnTo>
                  <a:pt x="0" y="56"/>
                </a:lnTo>
                <a:lnTo>
                  <a:pt x="97" y="0"/>
                </a:lnTo>
                <a:close/>
                <a:moveTo>
                  <a:pt x="21" y="68"/>
                </a:moveTo>
                <a:lnTo>
                  <a:pt x="21" y="154"/>
                </a:lnTo>
                <a:lnTo>
                  <a:pt x="97" y="197"/>
                </a:lnTo>
                <a:lnTo>
                  <a:pt x="171" y="154"/>
                </a:lnTo>
                <a:lnTo>
                  <a:pt x="171" y="66"/>
                </a:lnTo>
                <a:lnTo>
                  <a:pt x="96" y="23"/>
                </a:lnTo>
                <a:lnTo>
                  <a:pt x="21" y="6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3" name="Google Shape;6613;p27"/>
          <p:cNvSpPr/>
          <p:nvPr/>
        </p:nvSpPr>
        <p:spPr>
          <a:xfrm>
            <a:off x="2238375" y="212726"/>
            <a:ext cx="42863" cy="98425"/>
          </a:xfrm>
          <a:custGeom>
            <a:rect b="b" l="l" r="r" t="t"/>
            <a:pathLst>
              <a:path extrusionOk="0" h="62" w="27">
                <a:moveTo>
                  <a:pt x="0" y="0"/>
                </a:moveTo>
                <a:lnTo>
                  <a:pt x="27" y="0"/>
                </a:lnTo>
                <a:lnTo>
                  <a:pt x="23" y="62"/>
                </a:lnTo>
                <a:lnTo>
                  <a:pt x="4" y="62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4" name="Google Shape;6614;p27"/>
          <p:cNvSpPr/>
          <p:nvPr/>
        </p:nvSpPr>
        <p:spPr>
          <a:xfrm>
            <a:off x="2236788" y="328613"/>
            <a:ext cx="42863" cy="4127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5" name="Google Shape;6615;p27"/>
          <p:cNvSpPr/>
          <p:nvPr/>
        </p:nvSpPr>
        <p:spPr>
          <a:xfrm>
            <a:off x="2562225" y="2403476"/>
            <a:ext cx="182563" cy="295275"/>
          </a:xfrm>
          <a:custGeom>
            <a:rect b="b" l="l" r="r" t="t"/>
            <a:pathLst>
              <a:path extrusionOk="0" h="186" w="115">
                <a:moveTo>
                  <a:pt x="113" y="0"/>
                </a:moveTo>
                <a:lnTo>
                  <a:pt x="0" y="94"/>
                </a:lnTo>
                <a:lnTo>
                  <a:pt x="114" y="186"/>
                </a:lnTo>
                <a:lnTo>
                  <a:pt x="114" y="142"/>
                </a:lnTo>
                <a:lnTo>
                  <a:pt x="56" y="94"/>
                </a:lnTo>
                <a:lnTo>
                  <a:pt x="115" y="47"/>
                </a:lnTo>
                <a:lnTo>
                  <a:pt x="113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6" name="Google Shape;6616;p27"/>
          <p:cNvSpPr/>
          <p:nvPr/>
        </p:nvSpPr>
        <p:spPr>
          <a:xfrm>
            <a:off x="2695575" y="2403476"/>
            <a:ext cx="182563" cy="295275"/>
          </a:xfrm>
          <a:custGeom>
            <a:rect b="b" l="l" r="r" t="t"/>
            <a:pathLst>
              <a:path extrusionOk="0" h="186" w="115">
                <a:moveTo>
                  <a:pt x="114" y="0"/>
                </a:moveTo>
                <a:lnTo>
                  <a:pt x="0" y="94"/>
                </a:lnTo>
                <a:lnTo>
                  <a:pt x="115" y="186"/>
                </a:lnTo>
                <a:lnTo>
                  <a:pt x="115" y="142"/>
                </a:lnTo>
                <a:lnTo>
                  <a:pt x="57" y="94"/>
                </a:lnTo>
                <a:lnTo>
                  <a:pt x="115" y="47"/>
                </a:lnTo>
                <a:lnTo>
                  <a:pt x="114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7" name="Google Shape;6617;p27"/>
          <p:cNvSpPr/>
          <p:nvPr/>
        </p:nvSpPr>
        <p:spPr>
          <a:xfrm>
            <a:off x="3495675" y="4264025"/>
            <a:ext cx="266700" cy="265112"/>
          </a:xfrm>
          <a:custGeom>
            <a:rect b="b" l="l" r="r" t="t"/>
            <a:pathLst>
              <a:path extrusionOk="0" h="319" w="320">
                <a:moveTo>
                  <a:pt x="320" y="159"/>
                </a:moveTo>
                <a:cubicBezTo>
                  <a:pt x="320" y="248"/>
                  <a:pt x="248" y="319"/>
                  <a:pt x="160" y="319"/>
                </a:cubicBezTo>
                <a:cubicBezTo>
                  <a:pt x="72" y="319"/>
                  <a:pt x="0" y="248"/>
                  <a:pt x="0" y="159"/>
                </a:cubicBezTo>
                <a:cubicBezTo>
                  <a:pt x="0" y="71"/>
                  <a:pt x="72" y="0"/>
                  <a:pt x="160" y="0"/>
                </a:cubicBezTo>
                <a:cubicBezTo>
                  <a:pt x="248" y="0"/>
                  <a:pt x="320" y="71"/>
                  <a:pt x="320" y="159"/>
                </a:cubicBezTo>
                <a:close/>
                <a:moveTo>
                  <a:pt x="160" y="32"/>
                </a:moveTo>
                <a:cubicBezTo>
                  <a:pt x="90" y="32"/>
                  <a:pt x="32" y="89"/>
                  <a:pt x="32" y="159"/>
                </a:cubicBezTo>
                <a:cubicBezTo>
                  <a:pt x="32" y="230"/>
                  <a:pt x="90" y="287"/>
                  <a:pt x="160" y="287"/>
                </a:cubicBezTo>
                <a:cubicBezTo>
                  <a:pt x="231" y="287"/>
                  <a:pt x="288" y="230"/>
                  <a:pt x="288" y="159"/>
                </a:cubicBezTo>
                <a:cubicBezTo>
                  <a:pt x="288" y="89"/>
                  <a:pt x="231" y="32"/>
                  <a:pt x="160" y="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8" name="Google Shape;6618;p27"/>
          <p:cNvSpPr/>
          <p:nvPr/>
        </p:nvSpPr>
        <p:spPr>
          <a:xfrm>
            <a:off x="3616325" y="4310063"/>
            <a:ext cx="23813" cy="23812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9" name="Google Shape;6619;p27"/>
          <p:cNvSpPr/>
          <p:nvPr/>
        </p:nvSpPr>
        <p:spPr>
          <a:xfrm>
            <a:off x="3616325" y="4460875"/>
            <a:ext cx="23813" cy="2222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0" name="Google Shape;6620;p27"/>
          <p:cNvSpPr/>
          <p:nvPr/>
        </p:nvSpPr>
        <p:spPr>
          <a:xfrm>
            <a:off x="3540125" y="4383088"/>
            <a:ext cx="23813" cy="23812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1" name="Google Shape;6621;p27"/>
          <p:cNvSpPr/>
          <p:nvPr/>
        </p:nvSpPr>
        <p:spPr>
          <a:xfrm>
            <a:off x="3695700" y="4383088"/>
            <a:ext cx="22225" cy="23812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2" name="Google Shape;6622;p27"/>
          <p:cNvSpPr/>
          <p:nvPr/>
        </p:nvSpPr>
        <p:spPr>
          <a:xfrm>
            <a:off x="3616325" y="4344988"/>
            <a:ext cx="19050" cy="68262"/>
          </a:xfrm>
          <a:custGeom>
            <a:rect b="b" l="l" r="r" t="t"/>
            <a:pathLst>
              <a:path extrusionOk="0" h="82" w="24">
                <a:moveTo>
                  <a:pt x="24" y="69"/>
                </a:moveTo>
                <a:cubicBezTo>
                  <a:pt x="24" y="76"/>
                  <a:pt x="19" y="82"/>
                  <a:pt x="12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5" y="82"/>
                  <a:pt x="0" y="76"/>
                  <a:pt x="0" y="69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9" y="0"/>
                  <a:pt x="24" y="6"/>
                  <a:pt x="24" y="12"/>
                </a:cubicBezTo>
                <a:lnTo>
                  <a:pt x="24" y="6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3" name="Google Shape;6623;p27"/>
          <p:cNvSpPr/>
          <p:nvPr/>
        </p:nvSpPr>
        <p:spPr>
          <a:xfrm>
            <a:off x="3614738" y="4394200"/>
            <a:ext cx="55563" cy="55562"/>
          </a:xfrm>
          <a:custGeom>
            <a:rect b="b" l="l" r="r" t="t"/>
            <a:pathLst>
              <a:path extrusionOk="0" h="67" w="67">
                <a:moveTo>
                  <a:pt x="62" y="45"/>
                </a:moveTo>
                <a:cubicBezTo>
                  <a:pt x="67" y="50"/>
                  <a:pt x="67" y="58"/>
                  <a:pt x="62" y="63"/>
                </a:cubicBezTo>
                <a:cubicBezTo>
                  <a:pt x="62" y="63"/>
                  <a:pt x="62" y="63"/>
                  <a:pt x="62" y="63"/>
                </a:cubicBezTo>
                <a:cubicBezTo>
                  <a:pt x="58" y="67"/>
                  <a:pt x="50" y="67"/>
                  <a:pt x="45" y="63"/>
                </a:cubicBezTo>
                <a:cubicBezTo>
                  <a:pt x="5" y="22"/>
                  <a:pt x="5" y="22"/>
                  <a:pt x="5" y="22"/>
                </a:cubicBezTo>
                <a:cubicBezTo>
                  <a:pt x="0" y="18"/>
                  <a:pt x="0" y="10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10" y="0"/>
                  <a:pt x="17" y="0"/>
                  <a:pt x="22" y="5"/>
                </a:cubicBezTo>
                <a:lnTo>
                  <a:pt x="62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4" name="Google Shape;6624;p27"/>
          <p:cNvSpPr/>
          <p:nvPr/>
        </p:nvSpPr>
        <p:spPr>
          <a:xfrm>
            <a:off x="3044825" y="1044576"/>
            <a:ext cx="247650" cy="274637"/>
          </a:xfrm>
          <a:custGeom>
            <a:rect b="b" l="l" r="r" t="t"/>
            <a:pathLst>
              <a:path extrusionOk="0" h="330" w="297">
                <a:moveTo>
                  <a:pt x="297" y="313"/>
                </a:moveTo>
                <a:cubicBezTo>
                  <a:pt x="297" y="323"/>
                  <a:pt x="290" y="330"/>
                  <a:pt x="280" y="330"/>
                </a:cubicBezTo>
                <a:cubicBezTo>
                  <a:pt x="17" y="330"/>
                  <a:pt x="17" y="330"/>
                  <a:pt x="17" y="330"/>
                </a:cubicBezTo>
                <a:cubicBezTo>
                  <a:pt x="7" y="330"/>
                  <a:pt x="0" y="323"/>
                  <a:pt x="0" y="31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8"/>
                  <a:pt x="7" y="0"/>
                  <a:pt x="17" y="0"/>
                </a:cubicBezTo>
                <a:cubicBezTo>
                  <a:pt x="280" y="0"/>
                  <a:pt x="280" y="0"/>
                  <a:pt x="280" y="0"/>
                </a:cubicBezTo>
                <a:cubicBezTo>
                  <a:pt x="290" y="0"/>
                  <a:pt x="297" y="8"/>
                  <a:pt x="297" y="17"/>
                </a:cubicBezTo>
                <a:lnTo>
                  <a:pt x="297" y="313"/>
                </a:lnTo>
                <a:close/>
                <a:moveTo>
                  <a:pt x="237" y="22"/>
                </a:moveTo>
                <a:cubicBezTo>
                  <a:pt x="59" y="22"/>
                  <a:pt x="59" y="22"/>
                  <a:pt x="59" y="22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237" y="158"/>
                  <a:pt x="237" y="158"/>
                  <a:pt x="237" y="158"/>
                </a:cubicBezTo>
                <a:lnTo>
                  <a:pt x="237" y="22"/>
                </a:lnTo>
                <a:close/>
                <a:moveTo>
                  <a:pt x="48" y="26"/>
                </a:moveTo>
                <a:cubicBezTo>
                  <a:pt x="15" y="26"/>
                  <a:pt x="15" y="26"/>
                  <a:pt x="15" y="26"/>
                </a:cubicBezTo>
                <a:cubicBezTo>
                  <a:pt x="15" y="63"/>
                  <a:pt x="15" y="63"/>
                  <a:pt x="15" y="63"/>
                </a:cubicBezTo>
                <a:cubicBezTo>
                  <a:pt x="48" y="63"/>
                  <a:pt x="48" y="63"/>
                  <a:pt x="48" y="63"/>
                </a:cubicBezTo>
                <a:lnTo>
                  <a:pt x="48" y="26"/>
                </a:lnTo>
                <a:close/>
                <a:moveTo>
                  <a:pt x="48" y="76"/>
                </a:moveTo>
                <a:cubicBezTo>
                  <a:pt x="15" y="76"/>
                  <a:pt x="15" y="76"/>
                  <a:pt x="15" y="76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48" y="113"/>
                  <a:pt x="48" y="113"/>
                  <a:pt x="48" y="113"/>
                </a:cubicBezTo>
                <a:lnTo>
                  <a:pt x="48" y="76"/>
                </a:lnTo>
                <a:close/>
                <a:moveTo>
                  <a:pt x="48" y="126"/>
                </a:moveTo>
                <a:cubicBezTo>
                  <a:pt x="15" y="126"/>
                  <a:pt x="15" y="126"/>
                  <a:pt x="15" y="126"/>
                </a:cubicBezTo>
                <a:cubicBezTo>
                  <a:pt x="15" y="163"/>
                  <a:pt x="15" y="163"/>
                  <a:pt x="15" y="163"/>
                </a:cubicBezTo>
                <a:cubicBezTo>
                  <a:pt x="48" y="163"/>
                  <a:pt x="48" y="163"/>
                  <a:pt x="48" y="163"/>
                </a:cubicBezTo>
                <a:lnTo>
                  <a:pt x="48" y="126"/>
                </a:lnTo>
                <a:close/>
                <a:moveTo>
                  <a:pt x="48" y="175"/>
                </a:moveTo>
                <a:cubicBezTo>
                  <a:pt x="15" y="175"/>
                  <a:pt x="15" y="175"/>
                  <a:pt x="15" y="175"/>
                </a:cubicBezTo>
                <a:cubicBezTo>
                  <a:pt x="15" y="213"/>
                  <a:pt x="15" y="213"/>
                  <a:pt x="15" y="213"/>
                </a:cubicBezTo>
                <a:cubicBezTo>
                  <a:pt x="48" y="213"/>
                  <a:pt x="48" y="213"/>
                  <a:pt x="48" y="213"/>
                </a:cubicBezTo>
                <a:lnTo>
                  <a:pt x="48" y="175"/>
                </a:lnTo>
                <a:close/>
                <a:moveTo>
                  <a:pt x="48" y="225"/>
                </a:moveTo>
                <a:cubicBezTo>
                  <a:pt x="15" y="225"/>
                  <a:pt x="15" y="225"/>
                  <a:pt x="15" y="225"/>
                </a:cubicBezTo>
                <a:cubicBezTo>
                  <a:pt x="15" y="263"/>
                  <a:pt x="15" y="263"/>
                  <a:pt x="15" y="263"/>
                </a:cubicBezTo>
                <a:cubicBezTo>
                  <a:pt x="48" y="263"/>
                  <a:pt x="48" y="263"/>
                  <a:pt x="48" y="263"/>
                </a:cubicBezTo>
                <a:lnTo>
                  <a:pt x="48" y="225"/>
                </a:lnTo>
                <a:close/>
                <a:moveTo>
                  <a:pt x="48" y="275"/>
                </a:moveTo>
                <a:cubicBezTo>
                  <a:pt x="15" y="275"/>
                  <a:pt x="15" y="275"/>
                  <a:pt x="15" y="275"/>
                </a:cubicBezTo>
                <a:cubicBezTo>
                  <a:pt x="15" y="312"/>
                  <a:pt x="15" y="312"/>
                  <a:pt x="15" y="312"/>
                </a:cubicBezTo>
                <a:cubicBezTo>
                  <a:pt x="48" y="312"/>
                  <a:pt x="48" y="312"/>
                  <a:pt x="48" y="312"/>
                </a:cubicBezTo>
                <a:lnTo>
                  <a:pt x="48" y="275"/>
                </a:lnTo>
                <a:close/>
                <a:moveTo>
                  <a:pt x="278" y="26"/>
                </a:moveTo>
                <a:cubicBezTo>
                  <a:pt x="246" y="26"/>
                  <a:pt x="246" y="26"/>
                  <a:pt x="246" y="26"/>
                </a:cubicBezTo>
                <a:cubicBezTo>
                  <a:pt x="246" y="63"/>
                  <a:pt x="246" y="63"/>
                  <a:pt x="246" y="63"/>
                </a:cubicBezTo>
                <a:cubicBezTo>
                  <a:pt x="278" y="63"/>
                  <a:pt x="278" y="63"/>
                  <a:pt x="278" y="63"/>
                </a:cubicBezTo>
                <a:lnTo>
                  <a:pt x="278" y="26"/>
                </a:lnTo>
                <a:close/>
                <a:moveTo>
                  <a:pt x="278" y="76"/>
                </a:moveTo>
                <a:cubicBezTo>
                  <a:pt x="246" y="76"/>
                  <a:pt x="246" y="76"/>
                  <a:pt x="246" y="76"/>
                </a:cubicBezTo>
                <a:cubicBezTo>
                  <a:pt x="246" y="113"/>
                  <a:pt x="246" y="113"/>
                  <a:pt x="246" y="113"/>
                </a:cubicBezTo>
                <a:cubicBezTo>
                  <a:pt x="278" y="113"/>
                  <a:pt x="278" y="113"/>
                  <a:pt x="278" y="113"/>
                </a:cubicBezTo>
                <a:lnTo>
                  <a:pt x="278" y="76"/>
                </a:lnTo>
                <a:close/>
                <a:moveTo>
                  <a:pt x="278" y="126"/>
                </a:moveTo>
                <a:cubicBezTo>
                  <a:pt x="246" y="126"/>
                  <a:pt x="246" y="126"/>
                  <a:pt x="246" y="126"/>
                </a:cubicBezTo>
                <a:cubicBezTo>
                  <a:pt x="246" y="163"/>
                  <a:pt x="246" y="163"/>
                  <a:pt x="246" y="163"/>
                </a:cubicBezTo>
                <a:cubicBezTo>
                  <a:pt x="278" y="163"/>
                  <a:pt x="278" y="163"/>
                  <a:pt x="278" y="163"/>
                </a:cubicBezTo>
                <a:lnTo>
                  <a:pt x="278" y="126"/>
                </a:lnTo>
                <a:close/>
                <a:moveTo>
                  <a:pt x="278" y="175"/>
                </a:moveTo>
                <a:cubicBezTo>
                  <a:pt x="246" y="175"/>
                  <a:pt x="246" y="175"/>
                  <a:pt x="246" y="175"/>
                </a:cubicBezTo>
                <a:cubicBezTo>
                  <a:pt x="246" y="213"/>
                  <a:pt x="246" y="213"/>
                  <a:pt x="246" y="213"/>
                </a:cubicBezTo>
                <a:cubicBezTo>
                  <a:pt x="278" y="213"/>
                  <a:pt x="278" y="213"/>
                  <a:pt x="278" y="213"/>
                </a:cubicBezTo>
                <a:lnTo>
                  <a:pt x="278" y="175"/>
                </a:lnTo>
                <a:close/>
                <a:moveTo>
                  <a:pt x="278" y="225"/>
                </a:moveTo>
                <a:cubicBezTo>
                  <a:pt x="246" y="225"/>
                  <a:pt x="246" y="225"/>
                  <a:pt x="246" y="225"/>
                </a:cubicBezTo>
                <a:cubicBezTo>
                  <a:pt x="246" y="263"/>
                  <a:pt x="246" y="263"/>
                  <a:pt x="246" y="263"/>
                </a:cubicBezTo>
                <a:cubicBezTo>
                  <a:pt x="278" y="263"/>
                  <a:pt x="278" y="263"/>
                  <a:pt x="278" y="263"/>
                </a:cubicBezTo>
                <a:lnTo>
                  <a:pt x="278" y="225"/>
                </a:lnTo>
                <a:close/>
                <a:moveTo>
                  <a:pt x="278" y="275"/>
                </a:moveTo>
                <a:cubicBezTo>
                  <a:pt x="246" y="275"/>
                  <a:pt x="246" y="275"/>
                  <a:pt x="246" y="275"/>
                </a:cubicBezTo>
                <a:cubicBezTo>
                  <a:pt x="246" y="312"/>
                  <a:pt x="246" y="312"/>
                  <a:pt x="246" y="312"/>
                </a:cubicBezTo>
                <a:cubicBezTo>
                  <a:pt x="278" y="312"/>
                  <a:pt x="278" y="312"/>
                  <a:pt x="278" y="312"/>
                </a:cubicBezTo>
                <a:lnTo>
                  <a:pt x="278" y="275"/>
                </a:lnTo>
                <a:close/>
                <a:moveTo>
                  <a:pt x="237" y="175"/>
                </a:moveTo>
                <a:cubicBezTo>
                  <a:pt x="59" y="175"/>
                  <a:pt x="59" y="175"/>
                  <a:pt x="59" y="175"/>
                </a:cubicBezTo>
                <a:cubicBezTo>
                  <a:pt x="59" y="312"/>
                  <a:pt x="59" y="312"/>
                  <a:pt x="59" y="312"/>
                </a:cubicBezTo>
                <a:cubicBezTo>
                  <a:pt x="237" y="312"/>
                  <a:pt x="237" y="312"/>
                  <a:pt x="237" y="312"/>
                </a:cubicBezTo>
                <a:lnTo>
                  <a:pt x="237" y="17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5" name="Google Shape;6625;p27"/>
          <p:cNvSpPr/>
          <p:nvPr/>
        </p:nvSpPr>
        <p:spPr>
          <a:xfrm>
            <a:off x="677863" y="2401888"/>
            <a:ext cx="361950" cy="287337"/>
          </a:xfrm>
          <a:custGeom>
            <a:rect b="b" l="l" r="r" t="t"/>
            <a:pathLst>
              <a:path extrusionOk="0" h="346" w="434">
                <a:moveTo>
                  <a:pt x="348" y="215"/>
                </a:moveTo>
                <a:cubicBezTo>
                  <a:pt x="348" y="215"/>
                  <a:pt x="362" y="214"/>
                  <a:pt x="378" y="215"/>
                </a:cubicBezTo>
                <a:cubicBezTo>
                  <a:pt x="403" y="216"/>
                  <a:pt x="434" y="214"/>
                  <a:pt x="433" y="182"/>
                </a:cubicBezTo>
                <a:cubicBezTo>
                  <a:pt x="433" y="182"/>
                  <a:pt x="433" y="176"/>
                  <a:pt x="432" y="174"/>
                </a:cubicBezTo>
                <a:cubicBezTo>
                  <a:pt x="430" y="169"/>
                  <a:pt x="423" y="161"/>
                  <a:pt x="416" y="148"/>
                </a:cubicBezTo>
                <a:cubicBezTo>
                  <a:pt x="401" y="124"/>
                  <a:pt x="376" y="96"/>
                  <a:pt x="326" y="100"/>
                </a:cubicBezTo>
                <a:cubicBezTo>
                  <a:pt x="326" y="100"/>
                  <a:pt x="333" y="0"/>
                  <a:pt x="193" y="23"/>
                </a:cubicBezTo>
                <a:cubicBezTo>
                  <a:pt x="193" y="23"/>
                  <a:pt x="184" y="20"/>
                  <a:pt x="270" y="109"/>
                </a:cubicBezTo>
                <a:cubicBezTo>
                  <a:pt x="270" y="109"/>
                  <a:pt x="96" y="40"/>
                  <a:pt x="27" y="181"/>
                </a:cubicBezTo>
                <a:cubicBezTo>
                  <a:pt x="27" y="181"/>
                  <a:pt x="12" y="244"/>
                  <a:pt x="27" y="262"/>
                </a:cubicBezTo>
                <a:cubicBezTo>
                  <a:pt x="27" y="262"/>
                  <a:pt x="2" y="263"/>
                  <a:pt x="1" y="293"/>
                </a:cubicBezTo>
                <a:cubicBezTo>
                  <a:pt x="0" y="324"/>
                  <a:pt x="28" y="334"/>
                  <a:pt x="50" y="327"/>
                </a:cubicBezTo>
                <a:cubicBezTo>
                  <a:pt x="60" y="326"/>
                  <a:pt x="60" y="326"/>
                  <a:pt x="60" y="326"/>
                </a:cubicBezTo>
                <a:cubicBezTo>
                  <a:pt x="60" y="326"/>
                  <a:pt x="55" y="337"/>
                  <a:pt x="60" y="337"/>
                </a:cubicBezTo>
                <a:cubicBezTo>
                  <a:pt x="66" y="338"/>
                  <a:pt x="130" y="337"/>
                  <a:pt x="130" y="337"/>
                </a:cubicBezTo>
                <a:cubicBezTo>
                  <a:pt x="130" y="337"/>
                  <a:pt x="133" y="329"/>
                  <a:pt x="130" y="329"/>
                </a:cubicBezTo>
                <a:cubicBezTo>
                  <a:pt x="127" y="328"/>
                  <a:pt x="172" y="329"/>
                  <a:pt x="172" y="329"/>
                </a:cubicBezTo>
                <a:cubicBezTo>
                  <a:pt x="172" y="329"/>
                  <a:pt x="174" y="332"/>
                  <a:pt x="182" y="336"/>
                </a:cubicBezTo>
                <a:cubicBezTo>
                  <a:pt x="189" y="339"/>
                  <a:pt x="207" y="346"/>
                  <a:pt x="216" y="337"/>
                </a:cubicBezTo>
                <a:cubicBezTo>
                  <a:pt x="313" y="337"/>
                  <a:pt x="313" y="337"/>
                  <a:pt x="313" y="337"/>
                </a:cubicBezTo>
                <a:cubicBezTo>
                  <a:pt x="313" y="337"/>
                  <a:pt x="324" y="344"/>
                  <a:pt x="333" y="332"/>
                </a:cubicBezTo>
                <a:cubicBezTo>
                  <a:pt x="342" y="321"/>
                  <a:pt x="334" y="305"/>
                  <a:pt x="303" y="303"/>
                </a:cubicBezTo>
                <a:cubicBezTo>
                  <a:pt x="303" y="303"/>
                  <a:pt x="283" y="305"/>
                  <a:pt x="294" y="272"/>
                </a:cubicBezTo>
                <a:cubicBezTo>
                  <a:pt x="294" y="272"/>
                  <a:pt x="300" y="265"/>
                  <a:pt x="300" y="265"/>
                </a:cubicBezTo>
                <a:lnTo>
                  <a:pt x="348" y="21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6" name="Google Shape;6626;p27"/>
          <p:cNvSpPr/>
          <p:nvPr/>
        </p:nvSpPr>
        <p:spPr>
          <a:xfrm>
            <a:off x="3924300" y="2859088"/>
            <a:ext cx="319088" cy="227012"/>
          </a:xfrm>
          <a:custGeom>
            <a:rect b="b" l="l" r="r" t="t"/>
            <a:pathLst>
              <a:path extrusionOk="0" h="272" w="382">
                <a:moveTo>
                  <a:pt x="382" y="248"/>
                </a:moveTo>
                <a:cubicBezTo>
                  <a:pt x="382" y="262"/>
                  <a:pt x="371" y="272"/>
                  <a:pt x="358" y="272"/>
                </a:cubicBezTo>
                <a:cubicBezTo>
                  <a:pt x="24" y="272"/>
                  <a:pt x="24" y="272"/>
                  <a:pt x="24" y="272"/>
                </a:cubicBezTo>
                <a:cubicBezTo>
                  <a:pt x="11" y="272"/>
                  <a:pt x="0" y="262"/>
                  <a:pt x="0" y="24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58" y="0"/>
                  <a:pt x="358" y="0"/>
                  <a:pt x="358" y="0"/>
                </a:cubicBezTo>
                <a:cubicBezTo>
                  <a:pt x="371" y="0"/>
                  <a:pt x="382" y="11"/>
                  <a:pt x="382" y="24"/>
                </a:cubicBezTo>
                <a:lnTo>
                  <a:pt x="382" y="248"/>
                </a:lnTo>
                <a:close/>
                <a:moveTo>
                  <a:pt x="350" y="34"/>
                </a:moveTo>
                <a:cubicBezTo>
                  <a:pt x="39" y="34"/>
                  <a:pt x="39" y="34"/>
                  <a:pt x="39" y="34"/>
                </a:cubicBezTo>
                <a:cubicBezTo>
                  <a:pt x="39" y="239"/>
                  <a:pt x="39" y="239"/>
                  <a:pt x="39" y="239"/>
                </a:cubicBezTo>
                <a:cubicBezTo>
                  <a:pt x="350" y="239"/>
                  <a:pt x="350" y="239"/>
                  <a:pt x="350" y="239"/>
                </a:cubicBezTo>
                <a:lnTo>
                  <a:pt x="350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7" name="Google Shape;6627;p27"/>
          <p:cNvSpPr/>
          <p:nvPr/>
        </p:nvSpPr>
        <p:spPr>
          <a:xfrm>
            <a:off x="4052888" y="3073400"/>
            <a:ext cx="66675" cy="476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8" name="Google Shape;6628;p27"/>
          <p:cNvSpPr/>
          <p:nvPr/>
        </p:nvSpPr>
        <p:spPr>
          <a:xfrm>
            <a:off x="3995738" y="3100388"/>
            <a:ext cx="180975" cy="49212"/>
          </a:xfrm>
          <a:custGeom>
            <a:rect b="b" l="l" r="r" t="t"/>
            <a:pathLst>
              <a:path extrusionOk="0" h="59" w="217">
                <a:moveTo>
                  <a:pt x="0" y="59"/>
                </a:moveTo>
                <a:cubicBezTo>
                  <a:pt x="217" y="59"/>
                  <a:pt x="217" y="59"/>
                  <a:pt x="217" y="59"/>
                </a:cubicBezTo>
                <a:cubicBezTo>
                  <a:pt x="217" y="59"/>
                  <a:pt x="206" y="0"/>
                  <a:pt x="108" y="0"/>
                </a:cubicBezTo>
                <a:cubicBezTo>
                  <a:pt x="11" y="0"/>
                  <a:pt x="0" y="59"/>
                  <a:pt x="0" y="5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9" name="Google Shape;6629;p27"/>
          <p:cNvSpPr/>
          <p:nvPr/>
        </p:nvSpPr>
        <p:spPr>
          <a:xfrm>
            <a:off x="1627188" y="3790950"/>
            <a:ext cx="312738" cy="311150"/>
          </a:xfrm>
          <a:custGeom>
            <a:rect b="b" l="l" r="r" t="t"/>
            <a:pathLst>
              <a:path extrusionOk="0" h="374" w="375">
                <a:moveTo>
                  <a:pt x="308" y="308"/>
                </a:moveTo>
                <a:cubicBezTo>
                  <a:pt x="241" y="374"/>
                  <a:pt x="133" y="374"/>
                  <a:pt x="67" y="308"/>
                </a:cubicBezTo>
                <a:cubicBezTo>
                  <a:pt x="0" y="241"/>
                  <a:pt x="0" y="133"/>
                  <a:pt x="67" y="67"/>
                </a:cubicBezTo>
                <a:cubicBezTo>
                  <a:pt x="133" y="0"/>
                  <a:pt x="241" y="0"/>
                  <a:pt x="308" y="67"/>
                </a:cubicBezTo>
                <a:cubicBezTo>
                  <a:pt x="375" y="133"/>
                  <a:pt x="375" y="241"/>
                  <a:pt x="308" y="308"/>
                </a:cubicBezTo>
                <a:close/>
                <a:moveTo>
                  <a:pt x="294" y="102"/>
                </a:moveTo>
                <a:cubicBezTo>
                  <a:pt x="294" y="78"/>
                  <a:pt x="275" y="59"/>
                  <a:pt x="251" y="59"/>
                </a:cubicBezTo>
                <a:cubicBezTo>
                  <a:pt x="123" y="59"/>
                  <a:pt x="123" y="59"/>
                  <a:pt x="123" y="59"/>
                </a:cubicBezTo>
                <a:cubicBezTo>
                  <a:pt x="100" y="59"/>
                  <a:pt x="81" y="78"/>
                  <a:pt x="81" y="102"/>
                </a:cubicBezTo>
                <a:cubicBezTo>
                  <a:pt x="81" y="272"/>
                  <a:pt x="81" y="272"/>
                  <a:pt x="81" y="272"/>
                </a:cubicBezTo>
                <a:cubicBezTo>
                  <a:pt x="81" y="296"/>
                  <a:pt x="100" y="315"/>
                  <a:pt x="123" y="315"/>
                </a:cubicBezTo>
                <a:cubicBezTo>
                  <a:pt x="251" y="315"/>
                  <a:pt x="251" y="315"/>
                  <a:pt x="251" y="315"/>
                </a:cubicBezTo>
                <a:cubicBezTo>
                  <a:pt x="275" y="315"/>
                  <a:pt x="294" y="296"/>
                  <a:pt x="294" y="272"/>
                </a:cubicBezTo>
                <a:cubicBezTo>
                  <a:pt x="294" y="102"/>
                  <a:pt x="294" y="102"/>
                  <a:pt x="294" y="102"/>
                </a:cubicBezTo>
                <a:close/>
                <a:moveTo>
                  <a:pt x="230" y="272"/>
                </a:moveTo>
                <a:cubicBezTo>
                  <a:pt x="145" y="272"/>
                  <a:pt x="145" y="272"/>
                  <a:pt x="145" y="272"/>
                </a:cubicBezTo>
                <a:cubicBezTo>
                  <a:pt x="133" y="272"/>
                  <a:pt x="123" y="263"/>
                  <a:pt x="123" y="251"/>
                </a:cubicBezTo>
                <a:cubicBezTo>
                  <a:pt x="123" y="230"/>
                  <a:pt x="123" y="230"/>
                  <a:pt x="123" y="230"/>
                </a:cubicBezTo>
                <a:cubicBezTo>
                  <a:pt x="123" y="218"/>
                  <a:pt x="133" y="208"/>
                  <a:pt x="145" y="208"/>
                </a:cubicBezTo>
                <a:cubicBezTo>
                  <a:pt x="230" y="208"/>
                  <a:pt x="230" y="208"/>
                  <a:pt x="230" y="208"/>
                </a:cubicBezTo>
                <a:cubicBezTo>
                  <a:pt x="242" y="208"/>
                  <a:pt x="251" y="218"/>
                  <a:pt x="251" y="230"/>
                </a:cubicBezTo>
                <a:cubicBezTo>
                  <a:pt x="251" y="251"/>
                  <a:pt x="251" y="251"/>
                  <a:pt x="251" y="251"/>
                </a:cubicBezTo>
                <a:cubicBezTo>
                  <a:pt x="251" y="263"/>
                  <a:pt x="242" y="272"/>
                  <a:pt x="230" y="272"/>
                </a:cubicBezTo>
                <a:close/>
                <a:moveTo>
                  <a:pt x="198" y="230"/>
                </a:moveTo>
                <a:cubicBezTo>
                  <a:pt x="177" y="230"/>
                  <a:pt x="177" y="230"/>
                  <a:pt x="177" y="230"/>
                </a:cubicBezTo>
                <a:cubicBezTo>
                  <a:pt x="171" y="230"/>
                  <a:pt x="166" y="235"/>
                  <a:pt x="166" y="240"/>
                </a:cubicBezTo>
                <a:cubicBezTo>
                  <a:pt x="166" y="246"/>
                  <a:pt x="171" y="251"/>
                  <a:pt x="177" y="251"/>
                </a:cubicBezTo>
                <a:cubicBezTo>
                  <a:pt x="198" y="251"/>
                  <a:pt x="198" y="251"/>
                  <a:pt x="198" y="251"/>
                </a:cubicBezTo>
                <a:cubicBezTo>
                  <a:pt x="204" y="251"/>
                  <a:pt x="209" y="246"/>
                  <a:pt x="209" y="240"/>
                </a:cubicBezTo>
                <a:cubicBezTo>
                  <a:pt x="209" y="235"/>
                  <a:pt x="204" y="230"/>
                  <a:pt x="198" y="230"/>
                </a:cubicBezTo>
                <a:close/>
                <a:moveTo>
                  <a:pt x="230" y="166"/>
                </a:moveTo>
                <a:cubicBezTo>
                  <a:pt x="145" y="166"/>
                  <a:pt x="145" y="166"/>
                  <a:pt x="145" y="166"/>
                </a:cubicBezTo>
                <a:cubicBezTo>
                  <a:pt x="133" y="166"/>
                  <a:pt x="123" y="156"/>
                  <a:pt x="123" y="145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11"/>
                  <a:pt x="133" y="102"/>
                  <a:pt x="145" y="102"/>
                </a:cubicBezTo>
                <a:cubicBezTo>
                  <a:pt x="230" y="102"/>
                  <a:pt x="230" y="102"/>
                  <a:pt x="230" y="102"/>
                </a:cubicBezTo>
                <a:cubicBezTo>
                  <a:pt x="242" y="102"/>
                  <a:pt x="251" y="111"/>
                  <a:pt x="251" y="123"/>
                </a:cubicBezTo>
                <a:cubicBezTo>
                  <a:pt x="251" y="145"/>
                  <a:pt x="251" y="145"/>
                  <a:pt x="251" y="145"/>
                </a:cubicBezTo>
                <a:cubicBezTo>
                  <a:pt x="251" y="156"/>
                  <a:pt x="242" y="166"/>
                  <a:pt x="230" y="166"/>
                </a:cubicBezTo>
                <a:close/>
                <a:moveTo>
                  <a:pt x="198" y="123"/>
                </a:moveTo>
                <a:cubicBezTo>
                  <a:pt x="177" y="123"/>
                  <a:pt x="177" y="123"/>
                  <a:pt x="177" y="123"/>
                </a:cubicBezTo>
                <a:cubicBezTo>
                  <a:pt x="171" y="123"/>
                  <a:pt x="166" y="128"/>
                  <a:pt x="166" y="134"/>
                </a:cubicBezTo>
                <a:cubicBezTo>
                  <a:pt x="166" y="140"/>
                  <a:pt x="171" y="145"/>
                  <a:pt x="177" y="145"/>
                </a:cubicBezTo>
                <a:cubicBezTo>
                  <a:pt x="198" y="145"/>
                  <a:pt x="198" y="145"/>
                  <a:pt x="198" y="145"/>
                </a:cubicBezTo>
                <a:cubicBezTo>
                  <a:pt x="204" y="145"/>
                  <a:pt x="209" y="140"/>
                  <a:pt x="209" y="134"/>
                </a:cubicBezTo>
                <a:cubicBezTo>
                  <a:pt x="209" y="128"/>
                  <a:pt x="204" y="123"/>
                  <a:pt x="198" y="1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0" name="Google Shape;6630;p27"/>
          <p:cNvSpPr/>
          <p:nvPr/>
        </p:nvSpPr>
        <p:spPr>
          <a:xfrm>
            <a:off x="3038475" y="4699000"/>
            <a:ext cx="260350" cy="260350"/>
          </a:xfrm>
          <a:custGeom>
            <a:rect b="b" l="l" r="r" t="t"/>
            <a:pathLst>
              <a:path extrusionOk="0" h="313" w="313">
                <a:moveTo>
                  <a:pt x="52" y="313"/>
                </a:moveTo>
                <a:cubicBezTo>
                  <a:pt x="81" y="313"/>
                  <a:pt x="104" y="290"/>
                  <a:pt x="104" y="261"/>
                </a:cubicBezTo>
                <a:cubicBezTo>
                  <a:pt x="104" y="232"/>
                  <a:pt x="81" y="209"/>
                  <a:pt x="52" y="209"/>
                </a:cubicBezTo>
                <a:cubicBezTo>
                  <a:pt x="23" y="209"/>
                  <a:pt x="0" y="232"/>
                  <a:pt x="0" y="261"/>
                </a:cubicBezTo>
                <a:cubicBezTo>
                  <a:pt x="0" y="290"/>
                  <a:pt x="23" y="313"/>
                  <a:pt x="52" y="313"/>
                </a:cubicBezTo>
                <a:close/>
                <a:moveTo>
                  <a:pt x="0" y="172"/>
                </a:moveTo>
                <a:cubicBezTo>
                  <a:pt x="12" y="168"/>
                  <a:pt x="24" y="165"/>
                  <a:pt x="38" y="165"/>
                </a:cubicBezTo>
                <a:cubicBezTo>
                  <a:pt x="99" y="165"/>
                  <a:pt x="148" y="214"/>
                  <a:pt x="148" y="275"/>
                </a:cubicBezTo>
                <a:cubicBezTo>
                  <a:pt x="148" y="289"/>
                  <a:pt x="145" y="301"/>
                  <a:pt x="141" y="313"/>
                </a:cubicBezTo>
                <a:cubicBezTo>
                  <a:pt x="210" y="313"/>
                  <a:pt x="210" y="313"/>
                  <a:pt x="210" y="313"/>
                </a:cubicBezTo>
                <a:cubicBezTo>
                  <a:pt x="212" y="303"/>
                  <a:pt x="213" y="293"/>
                  <a:pt x="213" y="282"/>
                </a:cubicBezTo>
                <a:cubicBezTo>
                  <a:pt x="213" y="188"/>
                  <a:pt x="137" y="113"/>
                  <a:pt x="43" y="113"/>
                </a:cubicBezTo>
                <a:cubicBezTo>
                  <a:pt x="28" y="113"/>
                  <a:pt x="13" y="115"/>
                  <a:pt x="0" y="119"/>
                </a:cubicBezTo>
                <a:cubicBezTo>
                  <a:pt x="0" y="172"/>
                  <a:pt x="0" y="172"/>
                  <a:pt x="0" y="172"/>
                </a:cubicBezTo>
                <a:close/>
                <a:moveTo>
                  <a:pt x="25" y="0"/>
                </a:moveTo>
                <a:cubicBezTo>
                  <a:pt x="16" y="0"/>
                  <a:pt x="8" y="0"/>
                  <a:pt x="0" y="1"/>
                </a:cubicBezTo>
                <a:cubicBezTo>
                  <a:pt x="0" y="60"/>
                  <a:pt x="0" y="60"/>
                  <a:pt x="0" y="60"/>
                </a:cubicBezTo>
                <a:cubicBezTo>
                  <a:pt x="8" y="59"/>
                  <a:pt x="16" y="58"/>
                  <a:pt x="25" y="58"/>
                </a:cubicBezTo>
                <a:cubicBezTo>
                  <a:pt x="152" y="58"/>
                  <a:pt x="254" y="161"/>
                  <a:pt x="254" y="288"/>
                </a:cubicBezTo>
                <a:cubicBezTo>
                  <a:pt x="254" y="297"/>
                  <a:pt x="254" y="305"/>
                  <a:pt x="253" y="313"/>
                </a:cubicBezTo>
                <a:cubicBezTo>
                  <a:pt x="312" y="313"/>
                  <a:pt x="312" y="313"/>
                  <a:pt x="312" y="313"/>
                </a:cubicBezTo>
                <a:cubicBezTo>
                  <a:pt x="313" y="305"/>
                  <a:pt x="313" y="297"/>
                  <a:pt x="313" y="288"/>
                </a:cubicBezTo>
                <a:cubicBezTo>
                  <a:pt x="313" y="129"/>
                  <a:pt x="184" y="0"/>
                  <a:pt x="25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1" name="Google Shape;6631;p27"/>
          <p:cNvSpPr/>
          <p:nvPr/>
        </p:nvSpPr>
        <p:spPr>
          <a:xfrm>
            <a:off x="3937000" y="4246563"/>
            <a:ext cx="296863" cy="295275"/>
          </a:xfrm>
          <a:custGeom>
            <a:rect b="b" l="l" r="r" t="t"/>
            <a:pathLst>
              <a:path extrusionOk="0" h="355" w="357">
                <a:moveTo>
                  <a:pt x="0" y="355"/>
                </a:moveTo>
                <a:cubicBezTo>
                  <a:pt x="122" y="331"/>
                  <a:pt x="122" y="331"/>
                  <a:pt x="122" y="331"/>
                </a:cubicBezTo>
                <a:cubicBezTo>
                  <a:pt x="25" y="233"/>
                  <a:pt x="25" y="233"/>
                  <a:pt x="25" y="233"/>
                </a:cubicBezTo>
                <a:cubicBezTo>
                  <a:pt x="0" y="355"/>
                  <a:pt x="0" y="355"/>
                  <a:pt x="0" y="355"/>
                </a:cubicBezTo>
                <a:close/>
                <a:moveTo>
                  <a:pt x="49" y="215"/>
                </a:moveTo>
                <a:cubicBezTo>
                  <a:pt x="141" y="308"/>
                  <a:pt x="141" y="308"/>
                  <a:pt x="141" y="308"/>
                </a:cubicBezTo>
                <a:cubicBezTo>
                  <a:pt x="292" y="157"/>
                  <a:pt x="292" y="157"/>
                  <a:pt x="292" y="157"/>
                </a:cubicBezTo>
                <a:cubicBezTo>
                  <a:pt x="199" y="65"/>
                  <a:pt x="199" y="65"/>
                  <a:pt x="199" y="65"/>
                </a:cubicBezTo>
                <a:cubicBezTo>
                  <a:pt x="49" y="215"/>
                  <a:pt x="49" y="215"/>
                  <a:pt x="49" y="215"/>
                </a:cubicBezTo>
                <a:close/>
                <a:moveTo>
                  <a:pt x="344" y="59"/>
                </a:moveTo>
                <a:cubicBezTo>
                  <a:pt x="298" y="13"/>
                  <a:pt x="298" y="13"/>
                  <a:pt x="298" y="13"/>
                </a:cubicBezTo>
                <a:cubicBezTo>
                  <a:pt x="285" y="0"/>
                  <a:pt x="264" y="1"/>
                  <a:pt x="250" y="14"/>
                </a:cubicBezTo>
                <a:cubicBezTo>
                  <a:pt x="236" y="28"/>
                  <a:pt x="235" y="50"/>
                  <a:pt x="248" y="63"/>
                </a:cubicBezTo>
                <a:cubicBezTo>
                  <a:pt x="294" y="109"/>
                  <a:pt x="294" y="109"/>
                  <a:pt x="294" y="109"/>
                </a:cubicBezTo>
                <a:cubicBezTo>
                  <a:pt x="307" y="122"/>
                  <a:pt x="329" y="121"/>
                  <a:pt x="342" y="107"/>
                </a:cubicBezTo>
                <a:cubicBezTo>
                  <a:pt x="356" y="93"/>
                  <a:pt x="357" y="72"/>
                  <a:pt x="344" y="5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2" name="Google Shape;6632;p27"/>
          <p:cNvSpPr/>
          <p:nvPr/>
        </p:nvSpPr>
        <p:spPr>
          <a:xfrm>
            <a:off x="1697038" y="538163"/>
            <a:ext cx="173038" cy="377825"/>
          </a:xfrm>
          <a:custGeom>
            <a:rect b="b" l="l" r="r" t="t"/>
            <a:pathLst>
              <a:path extrusionOk="0" h="453" w="209">
                <a:moveTo>
                  <a:pt x="139" y="251"/>
                </a:moveTo>
                <a:cubicBezTo>
                  <a:pt x="139" y="35"/>
                  <a:pt x="139" y="35"/>
                  <a:pt x="139" y="35"/>
                </a:cubicBezTo>
                <a:cubicBezTo>
                  <a:pt x="139" y="16"/>
                  <a:pt x="124" y="0"/>
                  <a:pt x="104" y="0"/>
                </a:cubicBezTo>
                <a:cubicBezTo>
                  <a:pt x="85" y="0"/>
                  <a:pt x="70" y="16"/>
                  <a:pt x="70" y="35"/>
                </a:cubicBezTo>
                <a:cubicBezTo>
                  <a:pt x="70" y="87"/>
                  <a:pt x="70" y="87"/>
                  <a:pt x="70" y="87"/>
                </a:cubicBezTo>
                <a:cubicBezTo>
                  <a:pt x="70" y="157"/>
                  <a:pt x="70" y="157"/>
                  <a:pt x="70" y="157"/>
                </a:cubicBezTo>
                <a:cubicBezTo>
                  <a:pt x="70" y="227"/>
                  <a:pt x="70" y="227"/>
                  <a:pt x="70" y="227"/>
                </a:cubicBezTo>
                <a:cubicBezTo>
                  <a:pt x="70" y="251"/>
                  <a:pt x="70" y="251"/>
                  <a:pt x="70" y="251"/>
                </a:cubicBezTo>
                <a:cubicBezTo>
                  <a:pt x="29" y="265"/>
                  <a:pt x="0" y="303"/>
                  <a:pt x="0" y="349"/>
                </a:cubicBezTo>
                <a:cubicBezTo>
                  <a:pt x="0" y="407"/>
                  <a:pt x="47" y="453"/>
                  <a:pt x="104" y="453"/>
                </a:cubicBezTo>
                <a:cubicBezTo>
                  <a:pt x="162" y="453"/>
                  <a:pt x="209" y="407"/>
                  <a:pt x="209" y="349"/>
                </a:cubicBezTo>
                <a:cubicBezTo>
                  <a:pt x="209" y="303"/>
                  <a:pt x="180" y="265"/>
                  <a:pt x="139" y="251"/>
                </a:cubicBezTo>
                <a:close/>
                <a:moveTo>
                  <a:pt x="87" y="70"/>
                </a:moveTo>
                <a:cubicBezTo>
                  <a:pt x="97" y="70"/>
                  <a:pt x="104" y="78"/>
                  <a:pt x="104" y="87"/>
                </a:cubicBezTo>
                <a:cubicBezTo>
                  <a:pt x="104" y="97"/>
                  <a:pt x="97" y="105"/>
                  <a:pt x="87" y="105"/>
                </a:cubicBezTo>
                <a:cubicBezTo>
                  <a:pt x="77" y="105"/>
                  <a:pt x="70" y="97"/>
                  <a:pt x="70" y="87"/>
                </a:cubicBezTo>
                <a:cubicBezTo>
                  <a:pt x="70" y="78"/>
                  <a:pt x="77" y="70"/>
                  <a:pt x="87" y="70"/>
                </a:cubicBezTo>
                <a:close/>
                <a:moveTo>
                  <a:pt x="87" y="140"/>
                </a:moveTo>
                <a:cubicBezTo>
                  <a:pt x="97" y="140"/>
                  <a:pt x="104" y="147"/>
                  <a:pt x="104" y="157"/>
                </a:cubicBezTo>
                <a:cubicBezTo>
                  <a:pt x="104" y="167"/>
                  <a:pt x="97" y="175"/>
                  <a:pt x="87" y="175"/>
                </a:cubicBezTo>
                <a:cubicBezTo>
                  <a:pt x="77" y="175"/>
                  <a:pt x="70" y="167"/>
                  <a:pt x="70" y="157"/>
                </a:cubicBezTo>
                <a:cubicBezTo>
                  <a:pt x="70" y="147"/>
                  <a:pt x="77" y="140"/>
                  <a:pt x="87" y="140"/>
                </a:cubicBezTo>
                <a:close/>
                <a:moveTo>
                  <a:pt x="87" y="209"/>
                </a:moveTo>
                <a:cubicBezTo>
                  <a:pt x="97" y="209"/>
                  <a:pt x="104" y="217"/>
                  <a:pt x="104" y="227"/>
                </a:cubicBezTo>
                <a:cubicBezTo>
                  <a:pt x="104" y="236"/>
                  <a:pt x="97" y="244"/>
                  <a:pt x="87" y="244"/>
                </a:cubicBezTo>
                <a:cubicBezTo>
                  <a:pt x="77" y="244"/>
                  <a:pt x="70" y="236"/>
                  <a:pt x="70" y="227"/>
                </a:cubicBezTo>
                <a:cubicBezTo>
                  <a:pt x="70" y="217"/>
                  <a:pt x="77" y="209"/>
                  <a:pt x="87" y="20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3" name="Google Shape;6633;p27"/>
          <p:cNvSpPr/>
          <p:nvPr/>
        </p:nvSpPr>
        <p:spPr>
          <a:xfrm>
            <a:off x="714375" y="4279900"/>
            <a:ext cx="290513" cy="233362"/>
          </a:xfrm>
          <a:custGeom>
            <a:rect b="b" l="l" r="r" t="t"/>
            <a:pathLst>
              <a:path extrusionOk="0" h="279" w="349">
                <a:moveTo>
                  <a:pt x="349" y="35"/>
                </a:moveTo>
                <a:cubicBezTo>
                  <a:pt x="349" y="16"/>
                  <a:pt x="333" y="0"/>
                  <a:pt x="31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16" y="0"/>
                  <a:pt x="0" y="16"/>
                  <a:pt x="0" y="35"/>
                </a:cubicBezTo>
                <a:cubicBezTo>
                  <a:pt x="0" y="174"/>
                  <a:pt x="0" y="174"/>
                  <a:pt x="0" y="174"/>
                </a:cubicBezTo>
                <a:cubicBezTo>
                  <a:pt x="349" y="174"/>
                  <a:pt x="349" y="174"/>
                  <a:pt x="349" y="174"/>
                </a:cubicBezTo>
                <a:cubicBezTo>
                  <a:pt x="349" y="35"/>
                  <a:pt x="349" y="35"/>
                  <a:pt x="349" y="35"/>
                </a:cubicBezTo>
                <a:close/>
                <a:moveTo>
                  <a:pt x="349" y="209"/>
                </a:moveTo>
                <a:cubicBezTo>
                  <a:pt x="0" y="209"/>
                  <a:pt x="0" y="209"/>
                  <a:pt x="0" y="209"/>
                </a:cubicBezTo>
                <a:cubicBezTo>
                  <a:pt x="0" y="244"/>
                  <a:pt x="0" y="244"/>
                  <a:pt x="0" y="244"/>
                </a:cubicBezTo>
                <a:cubicBezTo>
                  <a:pt x="0" y="263"/>
                  <a:pt x="16" y="279"/>
                  <a:pt x="35" y="279"/>
                </a:cubicBezTo>
                <a:cubicBezTo>
                  <a:pt x="314" y="279"/>
                  <a:pt x="314" y="279"/>
                  <a:pt x="314" y="279"/>
                </a:cubicBezTo>
                <a:cubicBezTo>
                  <a:pt x="333" y="279"/>
                  <a:pt x="349" y="263"/>
                  <a:pt x="349" y="244"/>
                </a:cubicBezTo>
                <a:cubicBezTo>
                  <a:pt x="349" y="209"/>
                  <a:pt x="349" y="209"/>
                  <a:pt x="349" y="209"/>
                </a:cubicBezTo>
                <a:close/>
                <a:moveTo>
                  <a:pt x="69" y="139"/>
                </a:moveTo>
                <a:cubicBezTo>
                  <a:pt x="35" y="139"/>
                  <a:pt x="35" y="139"/>
                  <a:pt x="35" y="139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69" y="139"/>
                  <a:pt x="69" y="139"/>
                  <a:pt x="69" y="139"/>
                </a:cubicBezTo>
                <a:close/>
                <a:moveTo>
                  <a:pt x="134" y="105"/>
                </a:moveTo>
                <a:cubicBezTo>
                  <a:pt x="134" y="138"/>
                  <a:pt x="134" y="138"/>
                  <a:pt x="134" y="138"/>
                </a:cubicBezTo>
                <a:cubicBezTo>
                  <a:pt x="156" y="138"/>
                  <a:pt x="156" y="138"/>
                  <a:pt x="156" y="138"/>
                </a:cubicBezTo>
                <a:cubicBezTo>
                  <a:pt x="156" y="105"/>
                  <a:pt x="156" y="105"/>
                  <a:pt x="156" y="105"/>
                </a:cubicBezTo>
                <a:cubicBezTo>
                  <a:pt x="314" y="105"/>
                  <a:pt x="314" y="105"/>
                  <a:pt x="314" y="105"/>
                </a:cubicBezTo>
                <a:cubicBezTo>
                  <a:pt x="314" y="139"/>
                  <a:pt x="314" y="139"/>
                  <a:pt x="314" y="139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34" y="105"/>
                  <a:pt x="134" y="105"/>
                  <a:pt x="134" y="105"/>
                </a:cubicBezTo>
                <a:close/>
                <a:moveTo>
                  <a:pt x="230" y="132"/>
                </a:moveTo>
                <a:cubicBezTo>
                  <a:pt x="246" y="132"/>
                  <a:pt x="246" y="132"/>
                  <a:pt x="246" y="132"/>
                </a:cubicBezTo>
                <a:cubicBezTo>
                  <a:pt x="246" y="106"/>
                  <a:pt x="246" y="106"/>
                  <a:pt x="246" y="106"/>
                </a:cubicBezTo>
                <a:cubicBezTo>
                  <a:pt x="230" y="106"/>
                  <a:pt x="230" y="106"/>
                  <a:pt x="230" y="106"/>
                </a:cubicBezTo>
                <a:cubicBezTo>
                  <a:pt x="230" y="132"/>
                  <a:pt x="230" y="132"/>
                  <a:pt x="230" y="1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4" name="Google Shape;6634;p27"/>
          <p:cNvSpPr/>
          <p:nvPr/>
        </p:nvSpPr>
        <p:spPr>
          <a:xfrm>
            <a:off x="3052763" y="2435226"/>
            <a:ext cx="231775" cy="233362"/>
          </a:xfrm>
          <a:custGeom>
            <a:rect b="b" l="l" r="r" t="t"/>
            <a:pathLst>
              <a:path extrusionOk="0" h="279" w="279">
                <a:moveTo>
                  <a:pt x="279" y="209"/>
                </a:moveTo>
                <a:cubicBezTo>
                  <a:pt x="279" y="190"/>
                  <a:pt x="263" y="174"/>
                  <a:pt x="244" y="174"/>
                </a:cubicBezTo>
                <a:cubicBezTo>
                  <a:pt x="174" y="70"/>
                  <a:pt x="174" y="70"/>
                  <a:pt x="174" y="70"/>
                </a:cubicBezTo>
                <a:cubicBezTo>
                  <a:pt x="174" y="35"/>
                  <a:pt x="174" y="35"/>
                  <a:pt x="174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201" y="35"/>
                  <a:pt x="209" y="27"/>
                  <a:pt x="209" y="17"/>
                </a:cubicBezTo>
                <a:cubicBezTo>
                  <a:pt x="209" y="8"/>
                  <a:pt x="201" y="0"/>
                  <a:pt x="192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77" y="0"/>
                  <a:pt x="70" y="8"/>
                  <a:pt x="70" y="17"/>
                </a:cubicBezTo>
                <a:cubicBezTo>
                  <a:pt x="70" y="27"/>
                  <a:pt x="77" y="35"/>
                  <a:pt x="87" y="35"/>
                </a:cubicBezTo>
                <a:cubicBezTo>
                  <a:pt x="105" y="35"/>
                  <a:pt x="105" y="35"/>
                  <a:pt x="105" y="35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35" y="174"/>
                  <a:pt x="35" y="174"/>
                  <a:pt x="35" y="174"/>
                </a:cubicBezTo>
                <a:cubicBezTo>
                  <a:pt x="16" y="174"/>
                  <a:pt x="0" y="190"/>
                  <a:pt x="0" y="209"/>
                </a:cubicBezTo>
                <a:cubicBezTo>
                  <a:pt x="0" y="244"/>
                  <a:pt x="0" y="244"/>
                  <a:pt x="0" y="244"/>
                </a:cubicBezTo>
                <a:cubicBezTo>
                  <a:pt x="0" y="263"/>
                  <a:pt x="16" y="279"/>
                  <a:pt x="35" y="279"/>
                </a:cubicBezTo>
                <a:cubicBezTo>
                  <a:pt x="244" y="279"/>
                  <a:pt x="244" y="279"/>
                  <a:pt x="244" y="279"/>
                </a:cubicBezTo>
                <a:cubicBezTo>
                  <a:pt x="263" y="279"/>
                  <a:pt x="279" y="263"/>
                  <a:pt x="279" y="244"/>
                </a:cubicBezTo>
                <a:cubicBezTo>
                  <a:pt x="279" y="209"/>
                  <a:pt x="279" y="209"/>
                  <a:pt x="279" y="209"/>
                </a:cubicBezTo>
                <a:close/>
                <a:moveTo>
                  <a:pt x="139" y="104"/>
                </a:moveTo>
                <a:cubicBezTo>
                  <a:pt x="209" y="209"/>
                  <a:pt x="209" y="209"/>
                  <a:pt x="209" y="209"/>
                </a:cubicBezTo>
                <a:cubicBezTo>
                  <a:pt x="70" y="209"/>
                  <a:pt x="70" y="209"/>
                  <a:pt x="70" y="209"/>
                </a:cubicBezTo>
                <a:cubicBezTo>
                  <a:pt x="139" y="104"/>
                  <a:pt x="139" y="104"/>
                  <a:pt x="139" y="10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5" name="Google Shape;6635;p27"/>
          <p:cNvSpPr/>
          <p:nvPr/>
        </p:nvSpPr>
        <p:spPr>
          <a:xfrm>
            <a:off x="2617788" y="4699000"/>
            <a:ext cx="203200" cy="260350"/>
          </a:xfrm>
          <a:custGeom>
            <a:rect b="b" l="l" r="r" t="t"/>
            <a:pathLst>
              <a:path extrusionOk="0" h="164" w="128">
                <a:moveTo>
                  <a:pt x="128" y="0"/>
                </a:moveTo>
                <a:lnTo>
                  <a:pt x="73" y="0"/>
                </a:lnTo>
                <a:lnTo>
                  <a:pt x="0" y="91"/>
                </a:lnTo>
                <a:lnTo>
                  <a:pt x="37" y="91"/>
                </a:lnTo>
                <a:lnTo>
                  <a:pt x="0" y="164"/>
                </a:lnTo>
                <a:lnTo>
                  <a:pt x="128" y="54"/>
                </a:lnTo>
                <a:lnTo>
                  <a:pt x="73" y="54"/>
                </a:lnTo>
                <a:lnTo>
                  <a:pt x="128" y="0"/>
                </a:lnTo>
                <a:lnTo>
                  <a:pt x="128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6" name="Google Shape;6636;p27"/>
          <p:cNvSpPr/>
          <p:nvPr/>
        </p:nvSpPr>
        <p:spPr>
          <a:xfrm>
            <a:off x="1173163" y="582613"/>
            <a:ext cx="290513" cy="290512"/>
          </a:xfrm>
          <a:custGeom>
            <a:rect b="b" l="l" r="r" t="t"/>
            <a:pathLst>
              <a:path extrusionOk="0" h="183" w="183">
                <a:moveTo>
                  <a:pt x="0" y="81"/>
                </a:moveTo>
                <a:lnTo>
                  <a:pt x="36" y="112"/>
                </a:lnTo>
                <a:lnTo>
                  <a:pt x="36" y="183"/>
                </a:lnTo>
                <a:lnTo>
                  <a:pt x="73" y="146"/>
                </a:lnTo>
                <a:lnTo>
                  <a:pt x="49" y="123"/>
                </a:lnTo>
                <a:lnTo>
                  <a:pt x="145" y="27"/>
                </a:lnTo>
                <a:lnTo>
                  <a:pt x="157" y="38"/>
                </a:lnTo>
                <a:lnTo>
                  <a:pt x="62" y="133"/>
                </a:lnTo>
                <a:lnTo>
                  <a:pt x="120" y="183"/>
                </a:lnTo>
                <a:lnTo>
                  <a:pt x="183" y="0"/>
                </a:lnTo>
                <a:lnTo>
                  <a:pt x="0" y="81"/>
                </a:lnTo>
                <a:lnTo>
                  <a:pt x="0" y="8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7" name="Google Shape;6637;p27"/>
          <p:cNvSpPr/>
          <p:nvPr/>
        </p:nvSpPr>
        <p:spPr>
          <a:xfrm>
            <a:off x="2574925" y="1050926"/>
            <a:ext cx="290513" cy="261937"/>
          </a:xfrm>
          <a:custGeom>
            <a:rect b="b" l="l" r="r" t="t"/>
            <a:pathLst>
              <a:path extrusionOk="0" h="165" w="183">
                <a:moveTo>
                  <a:pt x="183" y="37"/>
                </a:moveTo>
                <a:lnTo>
                  <a:pt x="128" y="37"/>
                </a:lnTo>
                <a:lnTo>
                  <a:pt x="128" y="0"/>
                </a:lnTo>
                <a:lnTo>
                  <a:pt x="0" y="0"/>
                </a:lnTo>
                <a:lnTo>
                  <a:pt x="0" y="128"/>
                </a:lnTo>
                <a:lnTo>
                  <a:pt x="55" y="128"/>
                </a:lnTo>
                <a:lnTo>
                  <a:pt x="55" y="165"/>
                </a:lnTo>
                <a:lnTo>
                  <a:pt x="183" y="165"/>
                </a:lnTo>
                <a:lnTo>
                  <a:pt x="183" y="37"/>
                </a:lnTo>
                <a:lnTo>
                  <a:pt x="183" y="37"/>
                </a:lnTo>
                <a:close/>
                <a:moveTo>
                  <a:pt x="164" y="128"/>
                </a:moveTo>
                <a:lnTo>
                  <a:pt x="73" y="128"/>
                </a:lnTo>
                <a:lnTo>
                  <a:pt x="73" y="55"/>
                </a:lnTo>
                <a:lnTo>
                  <a:pt x="164" y="55"/>
                </a:lnTo>
                <a:lnTo>
                  <a:pt x="164" y="128"/>
                </a:lnTo>
                <a:lnTo>
                  <a:pt x="164" y="128"/>
                </a:lnTo>
                <a:close/>
                <a:moveTo>
                  <a:pt x="55" y="92"/>
                </a:moveTo>
                <a:lnTo>
                  <a:pt x="18" y="92"/>
                </a:lnTo>
                <a:lnTo>
                  <a:pt x="18" y="19"/>
                </a:lnTo>
                <a:lnTo>
                  <a:pt x="110" y="19"/>
                </a:lnTo>
                <a:lnTo>
                  <a:pt x="110" y="37"/>
                </a:lnTo>
                <a:lnTo>
                  <a:pt x="55" y="37"/>
                </a:lnTo>
                <a:lnTo>
                  <a:pt x="55" y="92"/>
                </a:lnTo>
                <a:lnTo>
                  <a:pt x="55" y="9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8" name="Google Shape;6638;p27"/>
          <p:cNvSpPr/>
          <p:nvPr/>
        </p:nvSpPr>
        <p:spPr>
          <a:xfrm>
            <a:off x="3967163" y="1497013"/>
            <a:ext cx="233363" cy="260350"/>
          </a:xfrm>
          <a:custGeom>
            <a:rect b="b" l="l" r="r" t="t"/>
            <a:pathLst>
              <a:path extrusionOk="0" h="313" w="279">
                <a:moveTo>
                  <a:pt x="279" y="139"/>
                </a:moveTo>
                <a:cubicBezTo>
                  <a:pt x="279" y="120"/>
                  <a:pt x="264" y="104"/>
                  <a:pt x="244" y="104"/>
                </a:cubicBezTo>
                <a:cubicBezTo>
                  <a:pt x="244" y="46"/>
                  <a:pt x="197" y="0"/>
                  <a:pt x="140" y="0"/>
                </a:cubicBezTo>
                <a:cubicBezTo>
                  <a:pt x="82" y="0"/>
                  <a:pt x="35" y="46"/>
                  <a:pt x="35" y="104"/>
                </a:cubicBezTo>
                <a:cubicBezTo>
                  <a:pt x="16" y="104"/>
                  <a:pt x="0" y="120"/>
                  <a:pt x="0" y="139"/>
                </a:cubicBezTo>
                <a:cubicBezTo>
                  <a:pt x="0" y="279"/>
                  <a:pt x="0" y="279"/>
                  <a:pt x="0" y="279"/>
                </a:cubicBezTo>
                <a:cubicBezTo>
                  <a:pt x="0" y="298"/>
                  <a:pt x="16" y="313"/>
                  <a:pt x="35" y="313"/>
                </a:cubicBezTo>
                <a:cubicBezTo>
                  <a:pt x="244" y="313"/>
                  <a:pt x="244" y="313"/>
                  <a:pt x="244" y="313"/>
                </a:cubicBezTo>
                <a:cubicBezTo>
                  <a:pt x="264" y="313"/>
                  <a:pt x="279" y="298"/>
                  <a:pt x="279" y="279"/>
                </a:cubicBezTo>
                <a:cubicBezTo>
                  <a:pt x="279" y="139"/>
                  <a:pt x="279" y="139"/>
                  <a:pt x="279" y="139"/>
                </a:cubicBezTo>
                <a:close/>
                <a:moveTo>
                  <a:pt x="140" y="34"/>
                </a:moveTo>
                <a:cubicBezTo>
                  <a:pt x="178" y="34"/>
                  <a:pt x="209" y="66"/>
                  <a:pt x="20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66"/>
                  <a:pt x="101" y="34"/>
                  <a:pt x="140" y="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9" name="Google Shape;6639;p27"/>
          <p:cNvSpPr/>
          <p:nvPr/>
        </p:nvSpPr>
        <p:spPr>
          <a:xfrm>
            <a:off x="2112963" y="2406651"/>
            <a:ext cx="290513" cy="290512"/>
          </a:xfrm>
          <a:custGeom>
            <a:rect b="b" l="l" r="r" t="t"/>
            <a:pathLst>
              <a:path extrusionOk="0" h="349" w="348">
                <a:moveTo>
                  <a:pt x="174" y="0"/>
                </a:moveTo>
                <a:cubicBezTo>
                  <a:pt x="155" y="0"/>
                  <a:pt x="139" y="16"/>
                  <a:pt x="139" y="35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39" y="139"/>
                  <a:pt x="139" y="139"/>
                  <a:pt x="139" y="139"/>
                </a:cubicBezTo>
                <a:cubicBezTo>
                  <a:pt x="139" y="159"/>
                  <a:pt x="155" y="174"/>
                  <a:pt x="174" y="174"/>
                </a:cubicBezTo>
                <a:cubicBezTo>
                  <a:pt x="193" y="174"/>
                  <a:pt x="209" y="159"/>
                  <a:pt x="209" y="139"/>
                </a:cubicBezTo>
                <a:cubicBezTo>
                  <a:pt x="209" y="76"/>
                  <a:pt x="209" y="76"/>
                  <a:pt x="209" y="76"/>
                </a:cubicBezTo>
                <a:cubicBezTo>
                  <a:pt x="209" y="70"/>
                  <a:pt x="209" y="70"/>
                  <a:pt x="209" y="70"/>
                </a:cubicBezTo>
                <a:cubicBezTo>
                  <a:pt x="209" y="35"/>
                  <a:pt x="209" y="35"/>
                  <a:pt x="209" y="35"/>
                </a:cubicBezTo>
                <a:cubicBezTo>
                  <a:pt x="209" y="16"/>
                  <a:pt x="193" y="0"/>
                  <a:pt x="174" y="0"/>
                </a:cubicBezTo>
                <a:close/>
                <a:moveTo>
                  <a:pt x="243" y="14"/>
                </a:moveTo>
                <a:cubicBezTo>
                  <a:pt x="243" y="15"/>
                  <a:pt x="244" y="16"/>
                  <a:pt x="244" y="17"/>
                </a:cubicBezTo>
                <a:cubicBezTo>
                  <a:pt x="244" y="87"/>
                  <a:pt x="244" y="87"/>
                  <a:pt x="244" y="87"/>
                </a:cubicBezTo>
                <a:cubicBezTo>
                  <a:pt x="244" y="90"/>
                  <a:pt x="243" y="93"/>
                  <a:pt x="242" y="95"/>
                </a:cubicBezTo>
                <a:cubicBezTo>
                  <a:pt x="264" y="114"/>
                  <a:pt x="279" y="142"/>
                  <a:pt x="279" y="174"/>
                </a:cubicBezTo>
                <a:cubicBezTo>
                  <a:pt x="279" y="232"/>
                  <a:pt x="232" y="279"/>
                  <a:pt x="174" y="279"/>
                </a:cubicBezTo>
                <a:cubicBezTo>
                  <a:pt x="116" y="279"/>
                  <a:pt x="69" y="232"/>
                  <a:pt x="69" y="174"/>
                </a:cubicBezTo>
                <a:cubicBezTo>
                  <a:pt x="69" y="142"/>
                  <a:pt x="84" y="114"/>
                  <a:pt x="106" y="95"/>
                </a:cubicBezTo>
                <a:cubicBezTo>
                  <a:pt x="105" y="93"/>
                  <a:pt x="104" y="90"/>
                  <a:pt x="104" y="87"/>
                </a:cubicBezTo>
                <a:cubicBezTo>
                  <a:pt x="104" y="17"/>
                  <a:pt x="104" y="17"/>
                  <a:pt x="104" y="17"/>
                </a:cubicBezTo>
                <a:cubicBezTo>
                  <a:pt x="104" y="16"/>
                  <a:pt x="105" y="15"/>
                  <a:pt x="105" y="14"/>
                </a:cubicBezTo>
                <a:cubicBezTo>
                  <a:pt x="43" y="41"/>
                  <a:pt x="0" y="103"/>
                  <a:pt x="0" y="174"/>
                </a:cubicBezTo>
                <a:cubicBezTo>
                  <a:pt x="0" y="271"/>
                  <a:pt x="78" y="349"/>
                  <a:pt x="174" y="349"/>
                </a:cubicBezTo>
                <a:cubicBezTo>
                  <a:pt x="270" y="349"/>
                  <a:pt x="348" y="271"/>
                  <a:pt x="348" y="174"/>
                </a:cubicBezTo>
                <a:cubicBezTo>
                  <a:pt x="348" y="103"/>
                  <a:pt x="305" y="41"/>
                  <a:pt x="243" y="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0" name="Google Shape;6640;p27"/>
          <p:cNvSpPr/>
          <p:nvPr/>
        </p:nvSpPr>
        <p:spPr>
          <a:xfrm>
            <a:off x="1581150" y="1860551"/>
            <a:ext cx="404813" cy="406400"/>
          </a:xfrm>
          <a:custGeom>
            <a:rect b="b" l="l" r="r" t="t"/>
            <a:pathLst>
              <a:path extrusionOk="0" h="256" w="255">
                <a:moveTo>
                  <a:pt x="73" y="91"/>
                </a:moveTo>
                <a:lnTo>
                  <a:pt x="0" y="128"/>
                </a:lnTo>
                <a:lnTo>
                  <a:pt x="73" y="164"/>
                </a:lnTo>
                <a:lnTo>
                  <a:pt x="73" y="91"/>
                </a:lnTo>
                <a:lnTo>
                  <a:pt x="73" y="91"/>
                </a:lnTo>
                <a:close/>
                <a:moveTo>
                  <a:pt x="127" y="0"/>
                </a:moveTo>
                <a:lnTo>
                  <a:pt x="91" y="73"/>
                </a:lnTo>
                <a:lnTo>
                  <a:pt x="164" y="73"/>
                </a:lnTo>
                <a:lnTo>
                  <a:pt x="127" y="0"/>
                </a:lnTo>
                <a:lnTo>
                  <a:pt x="127" y="0"/>
                </a:lnTo>
                <a:close/>
                <a:moveTo>
                  <a:pt x="91" y="182"/>
                </a:moveTo>
                <a:lnTo>
                  <a:pt x="127" y="256"/>
                </a:lnTo>
                <a:lnTo>
                  <a:pt x="164" y="182"/>
                </a:lnTo>
                <a:lnTo>
                  <a:pt x="91" y="182"/>
                </a:lnTo>
                <a:lnTo>
                  <a:pt x="91" y="182"/>
                </a:lnTo>
                <a:close/>
                <a:moveTo>
                  <a:pt x="182" y="91"/>
                </a:moveTo>
                <a:lnTo>
                  <a:pt x="182" y="164"/>
                </a:lnTo>
                <a:lnTo>
                  <a:pt x="255" y="128"/>
                </a:lnTo>
                <a:lnTo>
                  <a:pt x="182" y="91"/>
                </a:lnTo>
                <a:lnTo>
                  <a:pt x="182" y="9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1" name="Google Shape;6641;p27"/>
          <p:cNvSpPr/>
          <p:nvPr/>
        </p:nvSpPr>
        <p:spPr>
          <a:xfrm>
            <a:off x="1652588" y="2917825"/>
            <a:ext cx="261938" cy="173037"/>
          </a:xfrm>
          <a:custGeom>
            <a:rect b="b" l="l" r="r" t="t"/>
            <a:pathLst>
              <a:path extrusionOk="0" h="109" w="165">
                <a:moveTo>
                  <a:pt x="73" y="0"/>
                </a:moveTo>
                <a:lnTo>
                  <a:pt x="0" y="54"/>
                </a:lnTo>
                <a:lnTo>
                  <a:pt x="73" y="109"/>
                </a:lnTo>
                <a:lnTo>
                  <a:pt x="73" y="0"/>
                </a:lnTo>
                <a:lnTo>
                  <a:pt x="73" y="0"/>
                </a:lnTo>
                <a:close/>
                <a:moveTo>
                  <a:pt x="165" y="0"/>
                </a:moveTo>
                <a:lnTo>
                  <a:pt x="92" y="54"/>
                </a:lnTo>
                <a:lnTo>
                  <a:pt x="165" y="109"/>
                </a:lnTo>
                <a:lnTo>
                  <a:pt x="165" y="0"/>
                </a:lnTo>
                <a:lnTo>
                  <a:pt x="165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2" name="Google Shape;6642;p27"/>
          <p:cNvSpPr/>
          <p:nvPr/>
        </p:nvSpPr>
        <p:spPr>
          <a:xfrm>
            <a:off x="3541713" y="3816350"/>
            <a:ext cx="174625" cy="261937"/>
          </a:xfrm>
          <a:custGeom>
            <a:rect b="b" l="l" r="r" t="t"/>
            <a:pathLst>
              <a:path extrusionOk="0" h="165" w="110">
                <a:moveTo>
                  <a:pt x="55" y="0"/>
                </a:moveTo>
                <a:lnTo>
                  <a:pt x="0" y="73"/>
                </a:lnTo>
                <a:lnTo>
                  <a:pt x="110" y="73"/>
                </a:lnTo>
                <a:lnTo>
                  <a:pt x="55" y="0"/>
                </a:lnTo>
                <a:lnTo>
                  <a:pt x="55" y="0"/>
                </a:lnTo>
                <a:close/>
                <a:moveTo>
                  <a:pt x="55" y="92"/>
                </a:moveTo>
                <a:lnTo>
                  <a:pt x="0" y="165"/>
                </a:lnTo>
                <a:lnTo>
                  <a:pt x="110" y="165"/>
                </a:lnTo>
                <a:lnTo>
                  <a:pt x="55" y="92"/>
                </a:lnTo>
                <a:lnTo>
                  <a:pt x="55" y="9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3" name="Google Shape;6643;p27"/>
          <p:cNvSpPr/>
          <p:nvPr/>
        </p:nvSpPr>
        <p:spPr>
          <a:xfrm>
            <a:off x="2127250" y="3325813"/>
            <a:ext cx="261938" cy="261937"/>
          </a:xfrm>
          <a:custGeom>
            <a:rect b="b" l="l" r="r" t="t"/>
            <a:pathLst>
              <a:path extrusionOk="0" h="314" w="314">
                <a:moveTo>
                  <a:pt x="262" y="140"/>
                </a:moveTo>
                <a:cubicBezTo>
                  <a:pt x="251" y="140"/>
                  <a:pt x="242" y="143"/>
                  <a:pt x="234" y="148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8" y="83"/>
                  <a:pt x="140" y="77"/>
                  <a:pt x="140" y="70"/>
                </a:cubicBezTo>
                <a:cubicBezTo>
                  <a:pt x="140" y="31"/>
                  <a:pt x="108" y="0"/>
                  <a:pt x="70" y="0"/>
                </a:cubicBezTo>
                <a:cubicBezTo>
                  <a:pt x="31" y="0"/>
                  <a:pt x="0" y="31"/>
                  <a:pt x="0" y="70"/>
                </a:cubicBezTo>
                <a:cubicBezTo>
                  <a:pt x="0" y="108"/>
                  <a:pt x="31" y="140"/>
                  <a:pt x="70" y="140"/>
                </a:cubicBezTo>
                <a:cubicBezTo>
                  <a:pt x="89" y="140"/>
                  <a:pt x="106" y="132"/>
                  <a:pt x="119" y="120"/>
                </a:cubicBezTo>
                <a:cubicBezTo>
                  <a:pt x="208" y="173"/>
                  <a:pt x="208" y="173"/>
                  <a:pt x="208" y="173"/>
                </a:cubicBezTo>
                <a:cubicBezTo>
                  <a:pt x="116" y="219"/>
                  <a:pt x="116" y="219"/>
                  <a:pt x="116" y="219"/>
                </a:cubicBezTo>
                <a:cubicBezTo>
                  <a:pt x="108" y="213"/>
                  <a:pt x="98" y="209"/>
                  <a:pt x="87" y="209"/>
                </a:cubicBezTo>
                <a:cubicBezTo>
                  <a:pt x="58" y="209"/>
                  <a:pt x="35" y="233"/>
                  <a:pt x="35" y="262"/>
                </a:cubicBezTo>
                <a:cubicBezTo>
                  <a:pt x="35" y="291"/>
                  <a:pt x="58" y="314"/>
                  <a:pt x="87" y="314"/>
                </a:cubicBezTo>
                <a:cubicBezTo>
                  <a:pt x="116" y="314"/>
                  <a:pt x="140" y="291"/>
                  <a:pt x="140" y="262"/>
                </a:cubicBezTo>
                <a:cubicBezTo>
                  <a:pt x="140" y="257"/>
                  <a:pt x="138" y="252"/>
                  <a:pt x="137" y="248"/>
                </a:cubicBezTo>
                <a:cubicBezTo>
                  <a:pt x="213" y="210"/>
                  <a:pt x="213" y="210"/>
                  <a:pt x="213" y="210"/>
                </a:cubicBezTo>
                <a:cubicBezTo>
                  <a:pt x="220" y="230"/>
                  <a:pt x="239" y="244"/>
                  <a:pt x="262" y="244"/>
                </a:cubicBezTo>
                <a:cubicBezTo>
                  <a:pt x="291" y="244"/>
                  <a:pt x="314" y="221"/>
                  <a:pt x="314" y="192"/>
                </a:cubicBezTo>
                <a:cubicBezTo>
                  <a:pt x="314" y="163"/>
                  <a:pt x="291" y="140"/>
                  <a:pt x="262" y="1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4" name="Google Shape;6644;p27"/>
          <p:cNvSpPr/>
          <p:nvPr/>
        </p:nvSpPr>
        <p:spPr>
          <a:xfrm>
            <a:off x="3001963" y="2859088"/>
            <a:ext cx="333375" cy="290512"/>
          </a:xfrm>
          <a:custGeom>
            <a:rect b="b" l="l" r="r" t="t"/>
            <a:pathLst>
              <a:path extrusionOk="0" h="349" w="399">
                <a:moveTo>
                  <a:pt x="349" y="349"/>
                </a:moveTo>
                <a:cubicBezTo>
                  <a:pt x="50" y="349"/>
                  <a:pt x="50" y="349"/>
                  <a:pt x="50" y="349"/>
                </a:cubicBezTo>
                <a:cubicBezTo>
                  <a:pt x="25" y="349"/>
                  <a:pt x="0" y="324"/>
                  <a:pt x="0" y="29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25"/>
                  <a:pt x="25" y="0"/>
                  <a:pt x="50" y="0"/>
                </a:cubicBezTo>
                <a:cubicBezTo>
                  <a:pt x="349" y="0"/>
                  <a:pt x="349" y="0"/>
                  <a:pt x="349" y="0"/>
                </a:cubicBezTo>
                <a:cubicBezTo>
                  <a:pt x="374" y="0"/>
                  <a:pt x="399" y="25"/>
                  <a:pt x="399" y="50"/>
                </a:cubicBezTo>
                <a:cubicBezTo>
                  <a:pt x="399" y="299"/>
                  <a:pt x="399" y="299"/>
                  <a:pt x="399" y="299"/>
                </a:cubicBezTo>
                <a:cubicBezTo>
                  <a:pt x="399" y="324"/>
                  <a:pt x="374" y="349"/>
                  <a:pt x="349" y="349"/>
                </a:cubicBezTo>
                <a:close/>
                <a:moveTo>
                  <a:pt x="374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5" y="324"/>
                  <a:pt x="25" y="324"/>
                  <a:pt x="25" y="324"/>
                </a:cubicBezTo>
                <a:cubicBezTo>
                  <a:pt x="374" y="324"/>
                  <a:pt x="374" y="324"/>
                  <a:pt x="374" y="324"/>
                </a:cubicBezTo>
                <a:cubicBezTo>
                  <a:pt x="374" y="25"/>
                  <a:pt x="374" y="25"/>
                  <a:pt x="374" y="25"/>
                </a:cubicBezTo>
                <a:close/>
                <a:moveTo>
                  <a:pt x="50" y="149"/>
                </a:moveTo>
                <a:cubicBezTo>
                  <a:pt x="50" y="50"/>
                  <a:pt x="50" y="50"/>
                  <a:pt x="50" y="50"/>
                </a:cubicBezTo>
                <a:cubicBezTo>
                  <a:pt x="199" y="50"/>
                  <a:pt x="199" y="50"/>
                  <a:pt x="199" y="50"/>
                </a:cubicBezTo>
                <a:cubicBezTo>
                  <a:pt x="199" y="149"/>
                  <a:pt x="199" y="149"/>
                  <a:pt x="199" y="149"/>
                </a:cubicBezTo>
                <a:cubicBezTo>
                  <a:pt x="50" y="149"/>
                  <a:pt x="50" y="149"/>
                  <a:pt x="50" y="149"/>
                </a:cubicBezTo>
                <a:close/>
                <a:moveTo>
                  <a:pt x="174" y="75"/>
                </a:moveTo>
                <a:cubicBezTo>
                  <a:pt x="75" y="75"/>
                  <a:pt x="75" y="75"/>
                  <a:pt x="75" y="75"/>
                </a:cubicBezTo>
                <a:cubicBezTo>
                  <a:pt x="75" y="124"/>
                  <a:pt x="75" y="124"/>
                  <a:pt x="75" y="124"/>
                </a:cubicBezTo>
                <a:cubicBezTo>
                  <a:pt x="174" y="124"/>
                  <a:pt x="174" y="124"/>
                  <a:pt x="174" y="124"/>
                </a:cubicBezTo>
                <a:cubicBezTo>
                  <a:pt x="174" y="75"/>
                  <a:pt x="174" y="75"/>
                  <a:pt x="174" y="75"/>
                </a:cubicBezTo>
                <a:close/>
                <a:moveTo>
                  <a:pt x="75" y="299"/>
                </a:moveTo>
                <a:cubicBezTo>
                  <a:pt x="75" y="174"/>
                  <a:pt x="75" y="174"/>
                  <a:pt x="75" y="174"/>
                </a:cubicBezTo>
                <a:cubicBezTo>
                  <a:pt x="224" y="174"/>
                  <a:pt x="224" y="174"/>
                  <a:pt x="224" y="174"/>
                </a:cubicBezTo>
                <a:cubicBezTo>
                  <a:pt x="224" y="299"/>
                  <a:pt x="224" y="299"/>
                  <a:pt x="224" y="299"/>
                </a:cubicBezTo>
                <a:cubicBezTo>
                  <a:pt x="75" y="299"/>
                  <a:pt x="75" y="299"/>
                  <a:pt x="75" y="299"/>
                </a:cubicBezTo>
                <a:close/>
                <a:moveTo>
                  <a:pt x="199" y="199"/>
                </a:moveTo>
                <a:cubicBezTo>
                  <a:pt x="100" y="199"/>
                  <a:pt x="100" y="199"/>
                  <a:pt x="100" y="199"/>
                </a:cubicBezTo>
                <a:cubicBezTo>
                  <a:pt x="100" y="274"/>
                  <a:pt x="100" y="274"/>
                  <a:pt x="100" y="274"/>
                </a:cubicBezTo>
                <a:cubicBezTo>
                  <a:pt x="199" y="274"/>
                  <a:pt x="199" y="274"/>
                  <a:pt x="199" y="274"/>
                </a:cubicBezTo>
                <a:cubicBezTo>
                  <a:pt x="199" y="199"/>
                  <a:pt x="199" y="199"/>
                  <a:pt x="199" y="199"/>
                </a:cubicBezTo>
                <a:close/>
                <a:moveTo>
                  <a:pt x="249" y="199"/>
                </a:moveTo>
                <a:cubicBezTo>
                  <a:pt x="249" y="50"/>
                  <a:pt x="249" y="50"/>
                  <a:pt x="249" y="50"/>
                </a:cubicBezTo>
                <a:cubicBezTo>
                  <a:pt x="349" y="50"/>
                  <a:pt x="349" y="50"/>
                  <a:pt x="349" y="50"/>
                </a:cubicBezTo>
                <a:cubicBezTo>
                  <a:pt x="349" y="199"/>
                  <a:pt x="349" y="199"/>
                  <a:pt x="349" y="199"/>
                </a:cubicBezTo>
                <a:cubicBezTo>
                  <a:pt x="249" y="199"/>
                  <a:pt x="249" y="199"/>
                  <a:pt x="249" y="199"/>
                </a:cubicBezTo>
                <a:close/>
                <a:moveTo>
                  <a:pt x="324" y="75"/>
                </a:moveTo>
                <a:cubicBezTo>
                  <a:pt x="274" y="75"/>
                  <a:pt x="274" y="75"/>
                  <a:pt x="274" y="75"/>
                </a:cubicBezTo>
                <a:cubicBezTo>
                  <a:pt x="274" y="174"/>
                  <a:pt x="274" y="174"/>
                  <a:pt x="274" y="174"/>
                </a:cubicBezTo>
                <a:cubicBezTo>
                  <a:pt x="324" y="174"/>
                  <a:pt x="324" y="174"/>
                  <a:pt x="324" y="174"/>
                </a:cubicBezTo>
                <a:cubicBezTo>
                  <a:pt x="324" y="75"/>
                  <a:pt x="324" y="75"/>
                  <a:pt x="324" y="7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5" name="Google Shape;6645;p27"/>
          <p:cNvSpPr/>
          <p:nvPr/>
        </p:nvSpPr>
        <p:spPr>
          <a:xfrm>
            <a:off x="2554288" y="561976"/>
            <a:ext cx="331788" cy="331787"/>
          </a:xfrm>
          <a:custGeom>
            <a:rect b="b" l="l" r="r" t="t"/>
            <a:pathLst>
              <a:path extrusionOk="0" h="209" w="209">
                <a:moveTo>
                  <a:pt x="183" y="13"/>
                </a:moveTo>
                <a:lnTo>
                  <a:pt x="183" y="26"/>
                </a:lnTo>
                <a:lnTo>
                  <a:pt x="196" y="26"/>
                </a:lnTo>
                <a:lnTo>
                  <a:pt x="196" y="13"/>
                </a:lnTo>
                <a:lnTo>
                  <a:pt x="183" y="13"/>
                </a:lnTo>
                <a:lnTo>
                  <a:pt x="183" y="13"/>
                </a:lnTo>
                <a:close/>
                <a:moveTo>
                  <a:pt x="183" y="39"/>
                </a:moveTo>
                <a:lnTo>
                  <a:pt x="183" y="26"/>
                </a:lnTo>
                <a:lnTo>
                  <a:pt x="170" y="26"/>
                </a:lnTo>
                <a:lnTo>
                  <a:pt x="170" y="39"/>
                </a:lnTo>
                <a:lnTo>
                  <a:pt x="183" y="39"/>
                </a:lnTo>
                <a:lnTo>
                  <a:pt x="183" y="39"/>
                </a:lnTo>
                <a:close/>
                <a:moveTo>
                  <a:pt x="131" y="78"/>
                </a:moveTo>
                <a:lnTo>
                  <a:pt x="144" y="78"/>
                </a:lnTo>
                <a:lnTo>
                  <a:pt x="144" y="144"/>
                </a:lnTo>
                <a:lnTo>
                  <a:pt x="78" y="144"/>
                </a:lnTo>
                <a:lnTo>
                  <a:pt x="78" y="131"/>
                </a:lnTo>
                <a:lnTo>
                  <a:pt x="91" y="131"/>
                </a:lnTo>
                <a:lnTo>
                  <a:pt x="91" y="118"/>
                </a:lnTo>
                <a:lnTo>
                  <a:pt x="104" y="118"/>
                </a:lnTo>
                <a:lnTo>
                  <a:pt x="104" y="105"/>
                </a:lnTo>
                <a:lnTo>
                  <a:pt x="117" y="105"/>
                </a:lnTo>
                <a:lnTo>
                  <a:pt x="117" y="91"/>
                </a:lnTo>
                <a:lnTo>
                  <a:pt x="131" y="91"/>
                </a:lnTo>
                <a:lnTo>
                  <a:pt x="131" y="78"/>
                </a:lnTo>
                <a:lnTo>
                  <a:pt x="131" y="78"/>
                </a:lnTo>
                <a:close/>
                <a:moveTo>
                  <a:pt x="170" y="65"/>
                </a:moveTo>
                <a:lnTo>
                  <a:pt x="170" y="39"/>
                </a:lnTo>
                <a:lnTo>
                  <a:pt x="65" y="39"/>
                </a:lnTo>
                <a:lnTo>
                  <a:pt x="65" y="0"/>
                </a:lnTo>
                <a:lnTo>
                  <a:pt x="39" y="0"/>
                </a:lnTo>
                <a:lnTo>
                  <a:pt x="39" y="39"/>
                </a:lnTo>
                <a:lnTo>
                  <a:pt x="0" y="39"/>
                </a:lnTo>
                <a:lnTo>
                  <a:pt x="0" y="65"/>
                </a:lnTo>
                <a:lnTo>
                  <a:pt x="39" y="65"/>
                </a:lnTo>
                <a:lnTo>
                  <a:pt x="39" y="144"/>
                </a:lnTo>
                <a:lnTo>
                  <a:pt x="39" y="170"/>
                </a:lnTo>
                <a:lnTo>
                  <a:pt x="65" y="170"/>
                </a:lnTo>
                <a:lnTo>
                  <a:pt x="144" y="170"/>
                </a:lnTo>
                <a:lnTo>
                  <a:pt x="144" y="209"/>
                </a:lnTo>
                <a:lnTo>
                  <a:pt x="170" y="209"/>
                </a:lnTo>
                <a:lnTo>
                  <a:pt x="170" y="170"/>
                </a:lnTo>
                <a:lnTo>
                  <a:pt x="209" y="170"/>
                </a:lnTo>
                <a:lnTo>
                  <a:pt x="209" y="144"/>
                </a:lnTo>
                <a:lnTo>
                  <a:pt x="170" y="144"/>
                </a:lnTo>
                <a:lnTo>
                  <a:pt x="170" y="65"/>
                </a:lnTo>
                <a:lnTo>
                  <a:pt x="170" y="65"/>
                </a:lnTo>
                <a:close/>
                <a:moveTo>
                  <a:pt x="65" y="131"/>
                </a:moveTo>
                <a:lnTo>
                  <a:pt x="65" y="65"/>
                </a:lnTo>
                <a:lnTo>
                  <a:pt x="131" y="65"/>
                </a:lnTo>
                <a:lnTo>
                  <a:pt x="131" y="78"/>
                </a:lnTo>
                <a:lnTo>
                  <a:pt x="117" y="78"/>
                </a:lnTo>
                <a:lnTo>
                  <a:pt x="117" y="91"/>
                </a:lnTo>
                <a:lnTo>
                  <a:pt x="104" y="91"/>
                </a:lnTo>
                <a:lnTo>
                  <a:pt x="104" y="105"/>
                </a:lnTo>
                <a:lnTo>
                  <a:pt x="91" y="105"/>
                </a:lnTo>
                <a:lnTo>
                  <a:pt x="91" y="118"/>
                </a:lnTo>
                <a:lnTo>
                  <a:pt x="78" y="118"/>
                </a:lnTo>
                <a:lnTo>
                  <a:pt x="78" y="131"/>
                </a:lnTo>
                <a:lnTo>
                  <a:pt x="65" y="131"/>
                </a:lnTo>
                <a:lnTo>
                  <a:pt x="65" y="1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6" name="Google Shape;6646;p27"/>
          <p:cNvSpPr/>
          <p:nvPr/>
        </p:nvSpPr>
        <p:spPr>
          <a:xfrm>
            <a:off x="3959225" y="603251"/>
            <a:ext cx="249238" cy="249237"/>
          </a:xfrm>
          <a:custGeom>
            <a:rect b="b" l="l" r="r" t="t"/>
            <a:pathLst>
              <a:path extrusionOk="0" h="157" w="157">
                <a:moveTo>
                  <a:pt x="0" y="0"/>
                </a:moveTo>
                <a:lnTo>
                  <a:pt x="0" y="13"/>
                </a:lnTo>
                <a:lnTo>
                  <a:pt x="0" y="26"/>
                </a:lnTo>
                <a:lnTo>
                  <a:pt x="0" y="39"/>
                </a:lnTo>
                <a:lnTo>
                  <a:pt x="13" y="39"/>
                </a:lnTo>
                <a:lnTo>
                  <a:pt x="13" y="26"/>
                </a:lnTo>
                <a:lnTo>
                  <a:pt x="26" y="26"/>
                </a:lnTo>
                <a:lnTo>
                  <a:pt x="26" y="13"/>
                </a:lnTo>
                <a:lnTo>
                  <a:pt x="66" y="13"/>
                </a:lnTo>
                <a:lnTo>
                  <a:pt x="66" y="144"/>
                </a:lnTo>
                <a:lnTo>
                  <a:pt x="52" y="144"/>
                </a:lnTo>
                <a:lnTo>
                  <a:pt x="52" y="157"/>
                </a:lnTo>
                <a:lnTo>
                  <a:pt x="66" y="157"/>
                </a:lnTo>
                <a:lnTo>
                  <a:pt x="92" y="157"/>
                </a:lnTo>
                <a:lnTo>
                  <a:pt x="105" y="157"/>
                </a:lnTo>
                <a:lnTo>
                  <a:pt x="105" y="144"/>
                </a:lnTo>
                <a:lnTo>
                  <a:pt x="92" y="144"/>
                </a:lnTo>
                <a:lnTo>
                  <a:pt x="92" y="13"/>
                </a:lnTo>
                <a:lnTo>
                  <a:pt x="131" y="13"/>
                </a:lnTo>
                <a:lnTo>
                  <a:pt x="131" y="26"/>
                </a:lnTo>
                <a:lnTo>
                  <a:pt x="144" y="26"/>
                </a:lnTo>
                <a:lnTo>
                  <a:pt x="144" y="39"/>
                </a:lnTo>
                <a:lnTo>
                  <a:pt x="157" y="39"/>
                </a:lnTo>
                <a:lnTo>
                  <a:pt x="157" y="26"/>
                </a:lnTo>
                <a:lnTo>
                  <a:pt x="157" y="13"/>
                </a:lnTo>
                <a:lnTo>
                  <a:pt x="157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7" name="Google Shape;6647;p27"/>
          <p:cNvSpPr/>
          <p:nvPr/>
        </p:nvSpPr>
        <p:spPr>
          <a:xfrm>
            <a:off x="3033713" y="3341688"/>
            <a:ext cx="269875" cy="228600"/>
          </a:xfrm>
          <a:custGeom>
            <a:rect b="b" l="l" r="r" t="t"/>
            <a:pathLst>
              <a:path extrusionOk="0" h="144" w="170">
                <a:moveTo>
                  <a:pt x="13" y="14"/>
                </a:moveTo>
                <a:lnTo>
                  <a:pt x="39" y="14"/>
                </a:lnTo>
                <a:lnTo>
                  <a:pt x="39" y="27"/>
                </a:lnTo>
                <a:lnTo>
                  <a:pt x="52" y="27"/>
                </a:lnTo>
                <a:lnTo>
                  <a:pt x="52" y="14"/>
                </a:lnTo>
                <a:lnTo>
                  <a:pt x="157" y="14"/>
                </a:lnTo>
                <a:lnTo>
                  <a:pt x="157" y="40"/>
                </a:lnTo>
                <a:lnTo>
                  <a:pt x="144" y="40"/>
                </a:lnTo>
                <a:lnTo>
                  <a:pt x="144" y="53"/>
                </a:lnTo>
                <a:lnTo>
                  <a:pt x="157" y="53"/>
                </a:lnTo>
                <a:lnTo>
                  <a:pt x="157" y="92"/>
                </a:lnTo>
                <a:lnTo>
                  <a:pt x="144" y="92"/>
                </a:lnTo>
                <a:lnTo>
                  <a:pt x="144" y="105"/>
                </a:lnTo>
                <a:lnTo>
                  <a:pt x="157" y="105"/>
                </a:lnTo>
                <a:lnTo>
                  <a:pt x="157" y="131"/>
                </a:lnTo>
                <a:lnTo>
                  <a:pt x="52" y="131"/>
                </a:lnTo>
                <a:lnTo>
                  <a:pt x="52" y="118"/>
                </a:lnTo>
                <a:lnTo>
                  <a:pt x="39" y="118"/>
                </a:lnTo>
                <a:lnTo>
                  <a:pt x="39" y="131"/>
                </a:lnTo>
                <a:lnTo>
                  <a:pt x="13" y="131"/>
                </a:lnTo>
                <a:lnTo>
                  <a:pt x="13" y="14"/>
                </a:lnTo>
                <a:lnTo>
                  <a:pt x="13" y="14"/>
                </a:lnTo>
                <a:close/>
                <a:moveTo>
                  <a:pt x="0" y="14"/>
                </a:moveTo>
                <a:lnTo>
                  <a:pt x="0" y="131"/>
                </a:lnTo>
                <a:lnTo>
                  <a:pt x="13" y="144"/>
                </a:lnTo>
                <a:lnTo>
                  <a:pt x="157" y="144"/>
                </a:lnTo>
                <a:lnTo>
                  <a:pt x="170" y="131"/>
                </a:lnTo>
                <a:lnTo>
                  <a:pt x="170" y="14"/>
                </a:lnTo>
                <a:lnTo>
                  <a:pt x="157" y="0"/>
                </a:lnTo>
                <a:lnTo>
                  <a:pt x="13" y="0"/>
                </a:lnTo>
                <a:lnTo>
                  <a:pt x="0" y="14"/>
                </a:lnTo>
                <a:lnTo>
                  <a:pt x="0" y="14"/>
                </a:lnTo>
                <a:close/>
                <a:moveTo>
                  <a:pt x="118" y="40"/>
                </a:moveTo>
                <a:lnTo>
                  <a:pt x="118" y="53"/>
                </a:lnTo>
                <a:lnTo>
                  <a:pt x="131" y="53"/>
                </a:lnTo>
                <a:lnTo>
                  <a:pt x="131" y="40"/>
                </a:lnTo>
                <a:lnTo>
                  <a:pt x="118" y="40"/>
                </a:lnTo>
                <a:lnTo>
                  <a:pt x="118" y="40"/>
                </a:lnTo>
                <a:close/>
                <a:moveTo>
                  <a:pt x="92" y="40"/>
                </a:moveTo>
                <a:lnTo>
                  <a:pt x="92" y="53"/>
                </a:lnTo>
                <a:lnTo>
                  <a:pt x="105" y="53"/>
                </a:lnTo>
                <a:lnTo>
                  <a:pt x="105" y="40"/>
                </a:lnTo>
                <a:lnTo>
                  <a:pt x="92" y="40"/>
                </a:lnTo>
                <a:lnTo>
                  <a:pt x="92" y="40"/>
                </a:lnTo>
                <a:close/>
                <a:moveTo>
                  <a:pt x="65" y="40"/>
                </a:moveTo>
                <a:lnTo>
                  <a:pt x="65" y="53"/>
                </a:lnTo>
                <a:lnTo>
                  <a:pt x="78" y="53"/>
                </a:lnTo>
                <a:lnTo>
                  <a:pt x="78" y="40"/>
                </a:lnTo>
                <a:lnTo>
                  <a:pt x="65" y="40"/>
                </a:lnTo>
                <a:lnTo>
                  <a:pt x="65" y="40"/>
                </a:lnTo>
                <a:close/>
                <a:moveTo>
                  <a:pt x="118" y="92"/>
                </a:moveTo>
                <a:lnTo>
                  <a:pt x="118" y="105"/>
                </a:lnTo>
                <a:lnTo>
                  <a:pt x="131" y="105"/>
                </a:lnTo>
                <a:lnTo>
                  <a:pt x="131" y="92"/>
                </a:lnTo>
                <a:lnTo>
                  <a:pt x="118" y="92"/>
                </a:lnTo>
                <a:lnTo>
                  <a:pt x="118" y="92"/>
                </a:lnTo>
                <a:close/>
                <a:moveTo>
                  <a:pt x="92" y="92"/>
                </a:moveTo>
                <a:lnTo>
                  <a:pt x="92" y="105"/>
                </a:lnTo>
                <a:lnTo>
                  <a:pt x="105" y="105"/>
                </a:lnTo>
                <a:lnTo>
                  <a:pt x="105" y="92"/>
                </a:lnTo>
                <a:lnTo>
                  <a:pt x="92" y="92"/>
                </a:lnTo>
                <a:lnTo>
                  <a:pt x="92" y="92"/>
                </a:lnTo>
                <a:close/>
                <a:moveTo>
                  <a:pt x="65" y="92"/>
                </a:moveTo>
                <a:lnTo>
                  <a:pt x="65" y="105"/>
                </a:lnTo>
                <a:lnTo>
                  <a:pt x="78" y="105"/>
                </a:lnTo>
                <a:lnTo>
                  <a:pt x="78" y="92"/>
                </a:lnTo>
                <a:lnTo>
                  <a:pt x="65" y="92"/>
                </a:lnTo>
                <a:lnTo>
                  <a:pt x="65" y="92"/>
                </a:lnTo>
                <a:close/>
                <a:moveTo>
                  <a:pt x="39" y="92"/>
                </a:moveTo>
                <a:lnTo>
                  <a:pt x="39" y="105"/>
                </a:lnTo>
                <a:lnTo>
                  <a:pt x="52" y="105"/>
                </a:lnTo>
                <a:lnTo>
                  <a:pt x="52" y="92"/>
                </a:lnTo>
                <a:lnTo>
                  <a:pt x="39" y="92"/>
                </a:lnTo>
                <a:lnTo>
                  <a:pt x="39" y="92"/>
                </a:lnTo>
                <a:close/>
                <a:moveTo>
                  <a:pt x="39" y="66"/>
                </a:moveTo>
                <a:lnTo>
                  <a:pt x="39" y="79"/>
                </a:lnTo>
                <a:lnTo>
                  <a:pt x="52" y="79"/>
                </a:lnTo>
                <a:lnTo>
                  <a:pt x="52" y="66"/>
                </a:lnTo>
                <a:lnTo>
                  <a:pt x="39" y="66"/>
                </a:lnTo>
                <a:lnTo>
                  <a:pt x="39" y="66"/>
                </a:lnTo>
                <a:close/>
                <a:moveTo>
                  <a:pt x="39" y="40"/>
                </a:moveTo>
                <a:lnTo>
                  <a:pt x="39" y="53"/>
                </a:lnTo>
                <a:lnTo>
                  <a:pt x="52" y="53"/>
                </a:lnTo>
                <a:lnTo>
                  <a:pt x="52" y="40"/>
                </a:lnTo>
                <a:lnTo>
                  <a:pt x="39" y="40"/>
                </a:lnTo>
                <a:lnTo>
                  <a:pt x="39" y="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8" name="Google Shape;6648;p27"/>
          <p:cNvSpPr/>
          <p:nvPr/>
        </p:nvSpPr>
        <p:spPr>
          <a:xfrm>
            <a:off x="2616200" y="180976"/>
            <a:ext cx="207963" cy="206375"/>
          </a:xfrm>
          <a:custGeom>
            <a:rect b="b" l="l" r="r" t="t"/>
            <a:pathLst>
              <a:path extrusionOk="0" h="130" w="131">
                <a:moveTo>
                  <a:pt x="131" y="52"/>
                </a:moveTo>
                <a:lnTo>
                  <a:pt x="131" y="39"/>
                </a:lnTo>
                <a:lnTo>
                  <a:pt x="92" y="39"/>
                </a:lnTo>
                <a:lnTo>
                  <a:pt x="92" y="13"/>
                </a:lnTo>
                <a:lnTo>
                  <a:pt x="92" y="0"/>
                </a:lnTo>
                <a:lnTo>
                  <a:pt x="0" y="0"/>
                </a:lnTo>
                <a:lnTo>
                  <a:pt x="0" y="92"/>
                </a:lnTo>
                <a:lnTo>
                  <a:pt x="39" y="92"/>
                </a:lnTo>
                <a:lnTo>
                  <a:pt x="39" y="117"/>
                </a:lnTo>
                <a:lnTo>
                  <a:pt x="39" y="130"/>
                </a:lnTo>
                <a:lnTo>
                  <a:pt x="52" y="130"/>
                </a:lnTo>
                <a:lnTo>
                  <a:pt x="118" y="130"/>
                </a:lnTo>
                <a:lnTo>
                  <a:pt x="131" y="130"/>
                </a:lnTo>
                <a:lnTo>
                  <a:pt x="131" y="117"/>
                </a:lnTo>
                <a:lnTo>
                  <a:pt x="131" y="52"/>
                </a:lnTo>
                <a:lnTo>
                  <a:pt x="131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9" name="Google Shape;6649;p27"/>
          <p:cNvSpPr/>
          <p:nvPr/>
        </p:nvSpPr>
        <p:spPr>
          <a:xfrm>
            <a:off x="693738" y="2838450"/>
            <a:ext cx="331788" cy="331787"/>
          </a:xfrm>
          <a:custGeom>
            <a:rect b="b" l="l" r="r" t="t"/>
            <a:pathLst>
              <a:path extrusionOk="0" h="209" w="209">
                <a:moveTo>
                  <a:pt x="170" y="26"/>
                </a:moveTo>
                <a:lnTo>
                  <a:pt x="183" y="26"/>
                </a:lnTo>
                <a:lnTo>
                  <a:pt x="183" y="39"/>
                </a:lnTo>
                <a:lnTo>
                  <a:pt x="170" y="39"/>
                </a:lnTo>
                <a:lnTo>
                  <a:pt x="170" y="26"/>
                </a:lnTo>
                <a:lnTo>
                  <a:pt x="170" y="26"/>
                </a:lnTo>
                <a:close/>
                <a:moveTo>
                  <a:pt x="131" y="39"/>
                </a:moveTo>
                <a:lnTo>
                  <a:pt x="144" y="39"/>
                </a:lnTo>
                <a:lnTo>
                  <a:pt x="157" y="39"/>
                </a:lnTo>
                <a:lnTo>
                  <a:pt x="157" y="52"/>
                </a:lnTo>
                <a:lnTo>
                  <a:pt x="144" y="52"/>
                </a:lnTo>
                <a:lnTo>
                  <a:pt x="131" y="52"/>
                </a:lnTo>
                <a:lnTo>
                  <a:pt x="131" y="39"/>
                </a:lnTo>
                <a:lnTo>
                  <a:pt x="131" y="39"/>
                </a:lnTo>
                <a:close/>
                <a:moveTo>
                  <a:pt x="131" y="65"/>
                </a:moveTo>
                <a:lnTo>
                  <a:pt x="117" y="65"/>
                </a:lnTo>
                <a:lnTo>
                  <a:pt x="117" y="52"/>
                </a:lnTo>
                <a:lnTo>
                  <a:pt x="131" y="52"/>
                </a:lnTo>
                <a:lnTo>
                  <a:pt x="131" y="65"/>
                </a:lnTo>
                <a:lnTo>
                  <a:pt x="131" y="65"/>
                </a:lnTo>
                <a:close/>
                <a:moveTo>
                  <a:pt x="104" y="65"/>
                </a:moveTo>
                <a:lnTo>
                  <a:pt x="104" y="78"/>
                </a:lnTo>
                <a:lnTo>
                  <a:pt x="117" y="78"/>
                </a:lnTo>
                <a:lnTo>
                  <a:pt x="117" y="91"/>
                </a:lnTo>
                <a:lnTo>
                  <a:pt x="131" y="91"/>
                </a:lnTo>
                <a:lnTo>
                  <a:pt x="131" y="104"/>
                </a:lnTo>
                <a:lnTo>
                  <a:pt x="144" y="104"/>
                </a:lnTo>
                <a:lnTo>
                  <a:pt x="144" y="117"/>
                </a:lnTo>
                <a:lnTo>
                  <a:pt x="157" y="117"/>
                </a:lnTo>
                <a:lnTo>
                  <a:pt x="157" y="104"/>
                </a:lnTo>
                <a:lnTo>
                  <a:pt x="170" y="104"/>
                </a:lnTo>
                <a:lnTo>
                  <a:pt x="170" y="91"/>
                </a:lnTo>
                <a:lnTo>
                  <a:pt x="183" y="91"/>
                </a:lnTo>
                <a:lnTo>
                  <a:pt x="183" y="78"/>
                </a:lnTo>
                <a:lnTo>
                  <a:pt x="183" y="65"/>
                </a:lnTo>
                <a:lnTo>
                  <a:pt x="183" y="52"/>
                </a:lnTo>
                <a:lnTo>
                  <a:pt x="196" y="52"/>
                </a:lnTo>
                <a:lnTo>
                  <a:pt x="196" y="39"/>
                </a:lnTo>
                <a:lnTo>
                  <a:pt x="209" y="39"/>
                </a:lnTo>
                <a:lnTo>
                  <a:pt x="209" y="26"/>
                </a:lnTo>
                <a:lnTo>
                  <a:pt x="209" y="13"/>
                </a:lnTo>
                <a:lnTo>
                  <a:pt x="196" y="13"/>
                </a:lnTo>
                <a:lnTo>
                  <a:pt x="196" y="0"/>
                </a:lnTo>
                <a:lnTo>
                  <a:pt x="170" y="0"/>
                </a:lnTo>
                <a:lnTo>
                  <a:pt x="170" y="13"/>
                </a:lnTo>
                <a:lnTo>
                  <a:pt x="157" y="13"/>
                </a:lnTo>
                <a:lnTo>
                  <a:pt x="157" y="26"/>
                </a:lnTo>
                <a:lnTo>
                  <a:pt x="117" y="26"/>
                </a:lnTo>
                <a:lnTo>
                  <a:pt x="117" y="39"/>
                </a:lnTo>
                <a:lnTo>
                  <a:pt x="104" y="39"/>
                </a:lnTo>
                <a:lnTo>
                  <a:pt x="104" y="52"/>
                </a:lnTo>
                <a:lnTo>
                  <a:pt x="91" y="52"/>
                </a:lnTo>
                <a:lnTo>
                  <a:pt x="91" y="65"/>
                </a:lnTo>
                <a:lnTo>
                  <a:pt x="104" y="65"/>
                </a:lnTo>
                <a:lnTo>
                  <a:pt x="104" y="65"/>
                </a:lnTo>
                <a:close/>
                <a:moveTo>
                  <a:pt x="13" y="196"/>
                </a:moveTo>
                <a:lnTo>
                  <a:pt x="13" y="183"/>
                </a:lnTo>
                <a:lnTo>
                  <a:pt x="0" y="183"/>
                </a:lnTo>
                <a:lnTo>
                  <a:pt x="0" y="196"/>
                </a:lnTo>
                <a:lnTo>
                  <a:pt x="13" y="196"/>
                </a:lnTo>
                <a:lnTo>
                  <a:pt x="13" y="196"/>
                </a:lnTo>
                <a:close/>
                <a:moveTo>
                  <a:pt x="13" y="157"/>
                </a:moveTo>
                <a:lnTo>
                  <a:pt x="13" y="183"/>
                </a:lnTo>
                <a:lnTo>
                  <a:pt x="26" y="183"/>
                </a:lnTo>
                <a:lnTo>
                  <a:pt x="26" y="157"/>
                </a:lnTo>
                <a:lnTo>
                  <a:pt x="13" y="157"/>
                </a:lnTo>
                <a:lnTo>
                  <a:pt x="13" y="157"/>
                </a:lnTo>
                <a:close/>
                <a:moveTo>
                  <a:pt x="26" y="144"/>
                </a:moveTo>
                <a:lnTo>
                  <a:pt x="26" y="157"/>
                </a:lnTo>
                <a:lnTo>
                  <a:pt x="39" y="157"/>
                </a:lnTo>
                <a:lnTo>
                  <a:pt x="39" y="144"/>
                </a:lnTo>
                <a:lnTo>
                  <a:pt x="26" y="144"/>
                </a:lnTo>
                <a:lnTo>
                  <a:pt x="26" y="144"/>
                </a:lnTo>
                <a:close/>
                <a:moveTo>
                  <a:pt x="39" y="131"/>
                </a:moveTo>
                <a:lnTo>
                  <a:pt x="39" y="144"/>
                </a:lnTo>
                <a:lnTo>
                  <a:pt x="52" y="144"/>
                </a:lnTo>
                <a:lnTo>
                  <a:pt x="52" y="131"/>
                </a:lnTo>
                <a:lnTo>
                  <a:pt x="39" y="131"/>
                </a:lnTo>
                <a:lnTo>
                  <a:pt x="39" y="131"/>
                </a:lnTo>
                <a:close/>
                <a:moveTo>
                  <a:pt x="52" y="117"/>
                </a:moveTo>
                <a:lnTo>
                  <a:pt x="52" y="131"/>
                </a:lnTo>
                <a:lnTo>
                  <a:pt x="65" y="131"/>
                </a:lnTo>
                <a:lnTo>
                  <a:pt x="65" y="117"/>
                </a:lnTo>
                <a:lnTo>
                  <a:pt x="52" y="117"/>
                </a:lnTo>
                <a:lnTo>
                  <a:pt x="52" y="117"/>
                </a:lnTo>
                <a:close/>
                <a:moveTo>
                  <a:pt x="65" y="104"/>
                </a:moveTo>
                <a:lnTo>
                  <a:pt x="65" y="117"/>
                </a:lnTo>
                <a:lnTo>
                  <a:pt x="78" y="117"/>
                </a:lnTo>
                <a:lnTo>
                  <a:pt x="78" y="104"/>
                </a:lnTo>
                <a:lnTo>
                  <a:pt x="65" y="104"/>
                </a:lnTo>
                <a:lnTo>
                  <a:pt x="65" y="104"/>
                </a:lnTo>
                <a:close/>
                <a:moveTo>
                  <a:pt x="78" y="91"/>
                </a:moveTo>
                <a:lnTo>
                  <a:pt x="78" y="104"/>
                </a:lnTo>
                <a:lnTo>
                  <a:pt x="91" y="104"/>
                </a:lnTo>
                <a:lnTo>
                  <a:pt x="91" y="91"/>
                </a:lnTo>
                <a:lnTo>
                  <a:pt x="78" y="91"/>
                </a:lnTo>
                <a:lnTo>
                  <a:pt x="78" y="91"/>
                </a:lnTo>
                <a:close/>
                <a:moveTo>
                  <a:pt x="91" y="78"/>
                </a:moveTo>
                <a:lnTo>
                  <a:pt x="91" y="91"/>
                </a:lnTo>
                <a:lnTo>
                  <a:pt x="104" y="91"/>
                </a:lnTo>
                <a:lnTo>
                  <a:pt x="104" y="78"/>
                </a:lnTo>
                <a:lnTo>
                  <a:pt x="91" y="78"/>
                </a:lnTo>
                <a:lnTo>
                  <a:pt x="91" y="78"/>
                </a:lnTo>
                <a:close/>
                <a:moveTo>
                  <a:pt x="131" y="117"/>
                </a:moveTo>
                <a:lnTo>
                  <a:pt x="131" y="104"/>
                </a:lnTo>
                <a:lnTo>
                  <a:pt x="117" y="104"/>
                </a:lnTo>
                <a:lnTo>
                  <a:pt x="117" y="117"/>
                </a:lnTo>
                <a:lnTo>
                  <a:pt x="131" y="117"/>
                </a:lnTo>
                <a:lnTo>
                  <a:pt x="131" y="117"/>
                </a:lnTo>
                <a:close/>
                <a:moveTo>
                  <a:pt x="117" y="131"/>
                </a:moveTo>
                <a:lnTo>
                  <a:pt x="117" y="117"/>
                </a:lnTo>
                <a:lnTo>
                  <a:pt x="104" y="117"/>
                </a:lnTo>
                <a:lnTo>
                  <a:pt x="104" y="131"/>
                </a:lnTo>
                <a:lnTo>
                  <a:pt x="117" y="131"/>
                </a:lnTo>
                <a:lnTo>
                  <a:pt x="117" y="131"/>
                </a:lnTo>
                <a:close/>
                <a:moveTo>
                  <a:pt x="104" y="144"/>
                </a:moveTo>
                <a:lnTo>
                  <a:pt x="104" y="131"/>
                </a:lnTo>
                <a:lnTo>
                  <a:pt x="91" y="131"/>
                </a:lnTo>
                <a:lnTo>
                  <a:pt x="91" y="144"/>
                </a:lnTo>
                <a:lnTo>
                  <a:pt x="104" y="144"/>
                </a:lnTo>
                <a:lnTo>
                  <a:pt x="104" y="144"/>
                </a:lnTo>
                <a:close/>
                <a:moveTo>
                  <a:pt x="91" y="157"/>
                </a:moveTo>
                <a:lnTo>
                  <a:pt x="91" y="144"/>
                </a:lnTo>
                <a:lnTo>
                  <a:pt x="78" y="144"/>
                </a:lnTo>
                <a:lnTo>
                  <a:pt x="78" y="157"/>
                </a:lnTo>
                <a:lnTo>
                  <a:pt x="91" y="157"/>
                </a:lnTo>
                <a:lnTo>
                  <a:pt x="91" y="157"/>
                </a:lnTo>
                <a:close/>
                <a:moveTo>
                  <a:pt x="78" y="170"/>
                </a:moveTo>
                <a:lnTo>
                  <a:pt x="78" y="157"/>
                </a:lnTo>
                <a:lnTo>
                  <a:pt x="65" y="157"/>
                </a:lnTo>
                <a:lnTo>
                  <a:pt x="65" y="170"/>
                </a:lnTo>
                <a:lnTo>
                  <a:pt x="78" y="170"/>
                </a:lnTo>
                <a:lnTo>
                  <a:pt x="78" y="170"/>
                </a:lnTo>
                <a:close/>
                <a:moveTo>
                  <a:pt x="65" y="183"/>
                </a:moveTo>
                <a:lnTo>
                  <a:pt x="65" y="170"/>
                </a:lnTo>
                <a:lnTo>
                  <a:pt x="52" y="170"/>
                </a:lnTo>
                <a:lnTo>
                  <a:pt x="52" y="183"/>
                </a:lnTo>
                <a:lnTo>
                  <a:pt x="65" y="183"/>
                </a:lnTo>
                <a:lnTo>
                  <a:pt x="65" y="183"/>
                </a:lnTo>
                <a:close/>
                <a:moveTo>
                  <a:pt x="52" y="196"/>
                </a:moveTo>
                <a:lnTo>
                  <a:pt x="52" y="183"/>
                </a:lnTo>
                <a:lnTo>
                  <a:pt x="26" y="183"/>
                </a:lnTo>
                <a:lnTo>
                  <a:pt x="26" y="196"/>
                </a:lnTo>
                <a:lnTo>
                  <a:pt x="52" y="196"/>
                </a:lnTo>
                <a:lnTo>
                  <a:pt x="52" y="196"/>
                </a:lnTo>
                <a:close/>
                <a:moveTo>
                  <a:pt x="26" y="209"/>
                </a:moveTo>
                <a:lnTo>
                  <a:pt x="26" y="196"/>
                </a:lnTo>
                <a:lnTo>
                  <a:pt x="13" y="196"/>
                </a:lnTo>
                <a:lnTo>
                  <a:pt x="13" y="209"/>
                </a:lnTo>
                <a:lnTo>
                  <a:pt x="26" y="209"/>
                </a:lnTo>
                <a:lnTo>
                  <a:pt x="26" y="20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0" name="Google Shape;6650;p27"/>
          <p:cNvSpPr/>
          <p:nvPr/>
        </p:nvSpPr>
        <p:spPr>
          <a:xfrm>
            <a:off x="276225" y="582613"/>
            <a:ext cx="249238" cy="290512"/>
          </a:xfrm>
          <a:custGeom>
            <a:rect b="b" l="l" r="r" t="t"/>
            <a:pathLst>
              <a:path extrusionOk="0" h="349" w="299">
                <a:moveTo>
                  <a:pt x="50" y="212"/>
                </a:moveTo>
                <a:cubicBezTo>
                  <a:pt x="50" y="205"/>
                  <a:pt x="56" y="200"/>
                  <a:pt x="63" y="200"/>
                </a:cubicBezTo>
                <a:cubicBezTo>
                  <a:pt x="237" y="200"/>
                  <a:pt x="237" y="200"/>
                  <a:pt x="237" y="200"/>
                </a:cubicBezTo>
                <a:cubicBezTo>
                  <a:pt x="244" y="200"/>
                  <a:pt x="250" y="205"/>
                  <a:pt x="250" y="212"/>
                </a:cubicBezTo>
                <a:cubicBezTo>
                  <a:pt x="250" y="237"/>
                  <a:pt x="250" y="237"/>
                  <a:pt x="250" y="237"/>
                </a:cubicBezTo>
                <a:cubicBezTo>
                  <a:pt x="250" y="244"/>
                  <a:pt x="244" y="250"/>
                  <a:pt x="237" y="250"/>
                </a:cubicBezTo>
                <a:cubicBezTo>
                  <a:pt x="63" y="250"/>
                  <a:pt x="63" y="250"/>
                  <a:pt x="63" y="250"/>
                </a:cubicBezTo>
                <a:cubicBezTo>
                  <a:pt x="56" y="250"/>
                  <a:pt x="50" y="244"/>
                  <a:pt x="50" y="237"/>
                </a:cubicBezTo>
                <a:cubicBezTo>
                  <a:pt x="50" y="212"/>
                  <a:pt x="50" y="212"/>
                  <a:pt x="50" y="212"/>
                </a:cubicBezTo>
                <a:close/>
                <a:moveTo>
                  <a:pt x="175" y="137"/>
                </a:moveTo>
                <a:cubicBezTo>
                  <a:pt x="175" y="117"/>
                  <a:pt x="191" y="100"/>
                  <a:pt x="212" y="100"/>
                </a:cubicBezTo>
                <a:cubicBezTo>
                  <a:pt x="233" y="100"/>
                  <a:pt x="250" y="117"/>
                  <a:pt x="250" y="137"/>
                </a:cubicBezTo>
                <a:cubicBezTo>
                  <a:pt x="250" y="158"/>
                  <a:pt x="233" y="175"/>
                  <a:pt x="212" y="175"/>
                </a:cubicBezTo>
                <a:cubicBezTo>
                  <a:pt x="191" y="175"/>
                  <a:pt x="175" y="158"/>
                  <a:pt x="175" y="137"/>
                </a:cubicBezTo>
                <a:close/>
                <a:moveTo>
                  <a:pt x="50" y="137"/>
                </a:moveTo>
                <a:cubicBezTo>
                  <a:pt x="50" y="117"/>
                  <a:pt x="67" y="100"/>
                  <a:pt x="88" y="100"/>
                </a:cubicBezTo>
                <a:cubicBezTo>
                  <a:pt x="108" y="100"/>
                  <a:pt x="125" y="117"/>
                  <a:pt x="125" y="137"/>
                </a:cubicBezTo>
                <a:cubicBezTo>
                  <a:pt x="125" y="158"/>
                  <a:pt x="108" y="175"/>
                  <a:pt x="88" y="175"/>
                </a:cubicBezTo>
                <a:cubicBezTo>
                  <a:pt x="67" y="175"/>
                  <a:pt x="50" y="158"/>
                  <a:pt x="50" y="137"/>
                </a:cubicBezTo>
                <a:close/>
                <a:moveTo>
                  <a:pt x="0" y="150"/>
                </a:moveTo>
                <a:cubicBezTo>
                  <a:pt x="0" y="349"/>
                  <a:pt x="0" y="349"/>
                  <a:pt x="0" y="349"/>
                </a:cubicBezTo>
                <a:cubicBezTo>
                  <a:pt x="50" y="299"/>
                  <a:pt x="50" y="299"/>
                  <a:pt x="50" y="299"/>
                </a:cubicBezTo>
                <a:cubicBezTo>
                  <a:pt x="100" y="349"/>
                  <a:pt x="100" y="349"/>
                  <a:pt x="100" y="349"/>
                </a:cubicBezTo>
                <a:cubicBezTo>
                  <a:pt x="150" y="299"/>
                  <a:pt x="150" y="299"/>
                  <a:pt x="150" y="299"/>
                </a:cubicBezTo>
                <a:cubicBezTo>
                  <a:pt x="200" y="349"/>
                  <a:pt x="200" y="349"/>
                  <a:pt x="200" y="349"/>
                </a:cubicBezTo>
                <a:cubicBezTo>
                  <a:pt x="250" y="299"/>
                  <a:pt x="250" y="299"/>
                  <a:pt x="250" y="299"/>
                </a:cubicBezTo>
                <a:cubicBezTo>
                  <a:pt x="299" y="349"/>
                  <a:pt x="299" y="349"/>
                  <a:pt x="299" y="349"/>
                </a:cubicBezTo>
                <a:cubicBezTo>
                  <a:pt x="299" y="150"/>
                  <a:pt x="299" y="150"/>
                  <a:pt x="299" y="150"/>
                </a:cubicBezTo>
                <a:cubicBezTo>
                  <a:pt x="299" y="67"/>
                  <a:pt x="232" y="0"/>
                  <a:pt x="150" y="0"/>
                </a:cubicBezTo>
                <a:cubicBezTo>
                  <a:pt x="67" y="0"/>
                  <a:pt x="0" y="67"/>
                  <a:pt x="0" y="1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1" name="Google Shape;6651;p27"/>
          <p:cNvSpPr/>
          <p:nvPr/>
        </p:nvSpPr>
        <p:spPr>
          <a:xfrm>
            <a:off x="234950" y="1938338"/>
            <a:ext cx="331788" cy="249237"/>
          </a:xfrm>
          <a:custGeom>
            <a:rect b="b" l="l" r="r" t="t"/>
            <a:pathLst>
              <a:path extrusionOk="0" h="299" w="399">
                <a:moveTo>
                  <a:pt x="50" y="299"/>
                </a:moveTo>
                <a:cubicBezTo>
                  <a:pt x="50" y="50"/>
                  <a:pt x="50" y="50"/>
                  <a:pt x="50" y="50"/>
                </a:cubicBezTo>
                <a:cubicBezTo>
                  <a:pt x="399" y="50"/>
                  <a:pt x="399" y="50"/>
                  <a:pt x="399" y="50"/>
                </a:cubicBezTo>
                <a:cubicBezTo>
                  <a:pt x="399" y="299"/>
                  <a:pt x="399" y="299"/>
                  <a:pt x="399" y="299"/>
                </a:cubicBezTo>
                <a:cubicBezTo>
                  <a:pt x="50" y="299"/>
                  <a:pt x="50" y="299"/>
                  <a:pt x="50" y="299"/>
                </a:cubicBezTo>
                <a:close/>
                <a:moveTo>
                  <a:pt x="374" y="75"/>
                </a:moveTo>
                <a:cubicBezTo>
                  <a:pt x="75" y="75"/>
                  <a:pt x="75" y="75"/>
                  <a:pt x="75" y="75"/>
                </a:cubicBezTo>
                <a:cubicBezTo>
                  <a:pt x="75" y="274"/>
                  <a:pt x="75" y="274"/>
                  <a:pt x="75" y="274"/>
                </a:cubicBezTo>
                <a:cubicBezTo>
                  <a:pt x="374" y="274"/>
                  <a:pt x="374" y="274"/>
                  <a:pt x="374" y="274"/>
                </a:cubicBezTo>
                <a:cubicBezTo>
                  <a:pt x="374" y="75"/>
                  <a:pt x="374" y="75"/>
                  <a:pt x="374" y="75"/>
                </a:cubicBezTo>
                <a:close/>
                <a:moveTo>
                  <a:pt x="325" y="50"/>
                </a:moveTo>
                <a:cubicBezTo>
                  <a:pt x="325" y="25"/>
                  <a:pt x="325" y="25"/>
                  <a:pt x="325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225"/>
                  <a:pt x="25" y="225"/>
                  <a:pt x="25" y="225"/>
                </a:cubicBezTo>
                <a:cubicBezTo>
                  <a:pt x="50" y="225"/>
                  <a:pt x="50" y="225"/>
                  <a:pt x="50" y="225"/>
                </a:cubicBezTo>
                <a:cubicBezTo>
                  <a:pt x="50" y="250"/>
                  <a:pt x="50" y="250"/>
                  <a:pt x="50" y="250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0"/>
                  <a:pt x="0" y="0"/>
                  <a:pt x="0" y="0"/>
                </a:cubicBezTo>
                <a:cubicBezTo>
                  <a:pt x="349" y="0"/>
                  <a:pt x="349" y="0"/>
                  <a:pt x="349" y="0"/>
                </a:cubicBezTo>
                <a:cubicBezTo>
                  <a:pt x="349" y="50"/>
                  <a:pt x="349" y="50"/>
                  <a:pt x="349" y="50"/>
                </a:cubicBezTo>
                <a:cubicBezTo>
                  <a:pt x="325" y="50"/>
                  <a:pt x="325" y="50"/>
                  <a:pt x="325" y="50"/>
                </a:cubicBezTo>
                <a:close/>
                <a:moveTo>
                  <a:pt x="113" y="250"/>
                </a:moveTo>
                <a:cubicBezTo>
                  <a:pt x="105" y="243"/>
                  <a:pt x="100" y="234"/>
                  <a:pt x="100" y="223"/>
                </a:cubicBezTo>
                <a:cubicBezTo>
                  <a:pt x="100" y="204"/>
                  <a:pt x="116" y="192"/>
                  <a:pt x="135" y="192"/>
                </a:cubicBezTo>
                <a:cubicBezTo>
                  <a:pt x="143" y="192"/>
                  <a:pt x="150" y="195"/>
                  <a:pt x="156" y="199"/>
                </a:cubicBezTo>
                <a:cubicBezTo>
                  <a:pt x="163" y="173"/>
                  <a:pt x="187" y="154"/>
                  <a:pt x="215" y="154"/>
                </a:cubicBezTo>
                <a:cubicBezTo>
                  <a:pt x="216" y="154"/>
                  <a:pt x="216" y="154"/>
                  <a:pt x="216" y="154"/>
                </a:cubicBezTo>
                <a:cubicBezTo>
                  <a:pt x="215" y="152"/>
                  <a:pt x="215" y="151"/>
                  <a:pt x="215" y="150"/>
                </a:cubicBezTo>
                <a:cubicBezTo>
                  <a:pt x="215" y="135"/>
                  <a:pt x="227" y="123"/>
                  <a:pt x="242" y="123"/>
                </a:cubicBezTo>
                <a:cubicBezTo>
                  <a:pt x="254" y="123"/>
                  <a:pt x="265" y="131"/>
                  <a:pt x="268" y="142"/>
                </a:cubicBezTo>
                <a:cubicBezTo>
                  <a:pt x="285" y="121"/>
                  <a:pt x="308" y="108"/>
                  <a:pt x="338" y="108"/>
                </a:cubicBezTo>
                <a:cubicBezTo>
                  <a:pt x="345" y="108"/>
                  <a:pt x="343" y="105"/>
                  <a:pt x="349" y="106"/>
                </a:cubicBezTo>
                <a:cubicBezTo>
                  <a:pt x="349" y="250"/>
                  <a:pt x="349" y="250"/>
                  <a:pt x="349" y="250"/>
                </a:cubicBezTo>
                <a:cubicBezTo>
                  <a:pt x="113" y="250"/>
                  <a:pt x="113" y="250"/>
                  <a:pt x="113" y="250"/>
                </a:cubicBezTo>
                <a:close/>
                <a:moveTo>
                  <a:pt x="138" y="149"/>
                </a:moveTo>
                <a:cubicBezTo>
                  <a:pt x="131" y="149"/>
                  <a:pt x="126" y="144"/>
                  <a:pt x="126" y="138"/>
                </a:cubicBezTo>
                <a:cubicBezTo>
                  <a:pt x="126" y="131"/>
                  <a:pt x="131" y="126"/>
                  <a:pt x="138" y="126"/>
                </a:cubicBezTo>
                <a:cubicBezTo>
                  <a:pt x="144" y="126"/>
                  <a:pt x="149" y="131"/>
                  <a:pt x="149" y="138"/>
                </a:cubicBezTo>
                <a:cubicBezTo>
                  <a:pt x="149" y="144"/>
                  <a:pt x="144" y="149"/>
                  <a:pt x="138" y="1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2" name="Google Shape;6652;p27"/>
          <p:cNvSpPr/>
          <p:nvPr/>
        </p:nvSpPr>
        <p:spPr>
          <a:xfrm>
            <a:off x="3484563" y="1033463"/>
            <a:ext cx="290513" cy="298450"/>
          </a:xfrm>
          <a:custGeom>
            <a:rect b="b" l="l" r="r" t="t"/>
            <a:pathLst>
              <a:path extrusionOk="0" h="188" w="183">
                <a:moveTo>
                  <a:pt x="91" y="0"/>
                </a:moveTo>
                <a:lnTo>
                  <a:pt x="116" y="70"/>
                </a:lnTo>
                <a:lnTo>
                  <a:pt x="183" y="70"/>
                </a:lnTo>
                <a:lnTo>
                  <a:pt x="132" y="120"/>
                </a:lnTo>
                <a:lnTo>
                  <a:pt x="148" y="188"/>
                </a:lnTo>
                <a:lnTo>
                  <a:pt x="91" y="147"/>
                </a:lnTo>
                <a:lnTo>
                  <a:pt x="34" y="188"/>
                </a:lnTo>
                <a:lnTo>
                  <a:pt x="50" y="120"/>
                </a:lnTo>
                <a:lnTo>
                  <a:pt x="0" y="70"/>
                </a:lnTo>
                <a:lnTo>
                  <a:pt x="66" y="70"/>
                </a:lnTo>
                <a:lnTo>
                  <a:pt x="91" y="0"/>
                </a:lnTo>
                <a:lnTo>
                  <a:pt x="91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3" name="Google Shape;6653;p27"/>
          <p:cNvSpPr/>
          <p:nvPr/>
        </p:nvSpPr>
        <p:spPr>
          <a:xfrm>
            <a:off x="2563813" y="3802063"/>
            <a:ext cx="312738" cy="290512"/>
          </a:xfrm>
          <a:custGeom>
            <a:rect b="b" l="l" r="r" t="t"/>
            <a:pathLst>
              <a:path extrusionOk="0" h="349" w="374">
                <a:moveTo>
                  <a:pt x="324" y="349"/>
                </a:moveTo>
                <a:cubicBezTo>
                  <a:pt x="50" y="349"/>
                  <a:pt x="50" y="349"/>
                  <a:pt x="50" y="349"/>
                </a:cubicBezTo>
                <a:cubicBezTo>
                  <a:pt x="25" y="349"/>
                  <a:pt x="0" y="324"/>
                  <a:pt x="0" y="29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25"/>
                  <a:pt x="25" y="0"/>
                  <a:pt x="5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49" y="0"/>
                  <a:pt x="374" y="25"/>
                  <a:pt x="374" y="50"/>
                </a:cubicBezTo>
                <a:cubicBezTo>
                  <a:pt x="374" y="299"/>
                  <a:pt x="374" y="299"/>
                  <a:pt x="374" y="299"/>
                </a:cubicBezTo>
                <a:cubicBezTo>
                  <a:pt x="374" y="324"/>
                  <a:pt x="349" y="349"/>
                  <a:pt x="324" y="349"/>
                </a:cubicBezTo>
                <a:close/>
                <a:moveTo>
                  <a:pt x="324" y="50"/>
                </a:moveTo>
                <a:cubicBezTo>
                  <a:pt x="50" y="50"/>
                  <a:pt x="50" y="50"/>
                  <a:pt x="50" y="50"/>
                </a:cubicBezTo>
                <a:cubicBezTo>
                  <a:pt x="50" y="299"/>
                  <a:pt x="50" y="299"/>
                  <a:pt x="50" y="299"/>
                </a:cubicBezTo>
                <a:cubicBezTo>
                  <a:pt x="324" y="299"/>
                  <a:pt x="324" y="299"/>
                  <a:pt x="324" y="299"/>
                </a:cubicBezTo>
                <a:cubicBezTo>
                  <a:pt x="324" y="50"/>
                  <a:pt x="324" y="50"/>
                  <a:pt x="324" y="50"/>
                </a:cubicBezTo>
                <a:close/>
                <a:moveTo>
                  <a:pt x="191" y="208"/>
                </a:moveTo>
                <a:cubicBezTo>
                  <a:pt x="41" y="58"/>
                  <a:pt x="41" y="58"/>
                  <a:pt x="41" y="58"/>
                </a:cubicBezTo>
                <a:cubicBezTo>
                  <a:pt x="59" y="41"/>
                  <a:pt x="59" y="41"/>
                  <a:pt x="59" y="41"/>
                </a:cubicBezTo>
                <a:cubicBezTo>
                  <a:pt x="208" y="190"/>
                  <a:pt x="208" y="190"/>
                  <a:pt x="208" y="190"/>
                </a:cubicBezTo>
                <a:cubicBezTo>
                  <a:pt x="191" y="208"/>
                  <a:pt x="191" y="208"/>
                  <a:pt x="191" y="208"/>
                </a:cubicBezTo>
                <a:close/>
                <a:moveTo>
                  <a:pt x="340" y="283"/>
                </a:moveTo>
                <a:cubicBezTo>
                  <a:pt x="241" y="183"/>
                  <a:pt x="241" y="183"/>
                  <a:pt x="241" y="183"/>
                </a:cubicBezTo>
                <a:cubicBezTo>
                  <a:pt x="258" y="165"/>
                  <a:pt x="258" y="165"/>
                  <a:pt x="258" y="165"/>
                </a:cubicBezTo>
                <a:cubicBezTo>
                  <a:pt x="358" y="265"/>
                  <a:pt x="358" y="265"/>
                  <a:pt x="358" y="265"/>
                </a:cubicBezTo>
                <a:cubicBezTo>
                  <a:pt x="340" y="283"/>
                  <a:pt x="340" y="283"/>
                  <a:pt x="340" y="283"/>
                </a:cubicBezTo>
                <a:close/>
                <a:moveTo>
                  <a:pt x="34" y="283"/>
                </a:moveTo>
                <a:cubicBezTo>
                  <a:pt x="16" y="265"/>
                  <a:pt x="16" y="265"/>
                  <a:pt x="16" y="265"/>
                </a:cubicBezTo>
                <a:cubicBezTo>
                  <a:pt x="116" y="165"/>
                  <a:pt x="116" y="165"/>
                  <a:pt x="116" y="165"/>
                </a:cubicBezTo>
                <a:cubicBezTo>
                  <a:pt x="133" y="183"/>
                  <a:pt x="133" y="183"/>
                  <a:pt x="133" y="183"/>
                </a:cubicBezTo>
                <a:cubicBezTo>
                  <a:pt x="34" y="283"/>
                  <a:pt x="34" y="283"/>
                  <a:pt x="34" y="283"/>
                </a:cubicBezTo>
                <a:close/>
                <a:moveTo>
                  <a:pt x="183" y="208"/>
                </a:moveTo>
                <a:cubicBezTo>
                  <a:pt x="166" y="190"/>
                  <a:pt x="166" y="190"/>
                  <a:pt x="166" y="190"/>
                </a:cubicBezTo>
                <a:cubicBezTo>
                  <a:pt x="315" y="41"/>
                  <a:pt x="315" y="41"/>
                  <a:pt x="315" y="41"/>
                </a:cubicBezTo>
                <a:cubicBezTo>
                  <a:pt x="333" y="58"/>
                  <a:pt x="333" y="58"/>
                  <a:pt x="333" y="58"/>
                </a:cubicBezTo>
                <a:cubicBezTo>
                  <a:pt x="183" y="208"/>
                  <a:pt x="183" y="208"/>
                  <a:pt x="183" y="2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4" name="Google Shape;6654;p27"/>
          <p:cNvSpPr/>
          <p:nvPr/>
        </p:nvSpPr>
        <p:spPr>
          <a:xfrm>
            <a:off x="3473450" y="1897063"/>
            <a:ext cx="311150" cy="331787"/>
          </a:xfrm>
          <a:custGeom>
            <a:rect b="b" l="l" r="r" t="t"/>
            <a:pathLst>
              <a:path extrusionOk="0" h="209" w="196">
                <a:moveTo>
                  <a:pt x="92" y="144"/>
                </a:moveTo>
                <a:lnTo>
                  <a:pt x="92" y="183"/>
                </a:lnTo>
                <a:lnTo>
                  <a:pt x="170" y="183"/>
                </a:lnTo>
                <a:lnTo>
                  <a:pt x="170" y="144"/>
                </a:lnTo>
                <a:lnTo>
                  <a:pt x="92" y="144"/>
                </a:lnTo>
                <a:lnTo>
                  <a:pt x="92" y="144"/>
                </a:lnTo>
                <a:close/>
                <a:moveTo>
                  <a:pt x="118" y="26"/>
                </a:moveTo>
                <a:lnTo>
                  <a:pt x="118" y="13"/>
                </a:lnTo>
                <a:lnTo>
                  <a:pt x="144" y="13"/>
                </a:lnTo>
                <a:lnTo>
                  <a:pt x="144" y="26"/>
                </a:lnTo>
                <a:lnTo>
                  <a:pt x="118" y="26"/>
                </a:lnTo>
                <a:lnTo>
                  <a:pt x="118" y="26"/>
                </a:lnTo>
                <a:close/>
                <a:moveTo>
                  <a:pt x="144" y="39"/>
                </a:moveTo>
                <a:lnTo>
                  <a:pt x="157" y="39"/>
                </a:lnTo>
                <a:lnTo>
                  <a:pt x="157" y="26"/>
                </a:lnTo>
                <a:lnTo>
                  <a:pt x="157" y="13"/>
                </a:lnTo>
                <a:lnTo>
                  <a:pt x="157" y="0"/>
                </a:lnTo>
                <a:lnTo>
                  <a:pt x="144" y="0"/>
                </a:lnTo>
                <a:lnTo>
                  <a:pt x="118" y="0"/>
                </a:lnTo>
                <a:lnTo>
                  <a:pt x="105" y="0"/>
                </a:lnTo>
                <a:lnTo>
                  <a:pt x="105" y="26"/>
                </a:lnTo>
                <a:lnTo>
                  <a:pt x="105" y="39"/>
                </a:lnTo>
                <a:lnTo>
                  <a:pt x="118" y="39"/>
                </a:lnTo>
                <a:lnTo>
                  <a:pt x="144" y="39"/>
                </a:lnTo>
                <a:lnTo>
                  <a:pt x="144" y="39"/>
                </a:lnTo>
                <a:close/>
                <a:moveTo>
                  <a:pt x="105" y="52"/>
                </a:moveTo>
                <a:lnTo>
                  <a:pt x="105" y="39"/>
                </a:lnTo>
                <a:lnTo>
                  <a:pt x="92" y="39"/>
                </a:lnTo>
                <a:lnTo>
                  <a:pt x="92" y="52"/>
                </a:lnTo>
                <a:lnTo>
                  <a:pt x="79" y="52"/>
                </a:lnTo>
                <a:lnTo>
                  <a:pt x="79" y="65"/>
                </a:lnTo>
                <a:lnTo>
                  <a:pt x="183" y="65"/>
                </a:lnTo>
                <a:lnTo>
                  <a:pt x="183" y="52"/>
                </a:lnTo>
                <a:lnTo>
                  <a:pt x="170" y="52"/>
                </a:lnTo>
                <a:lnTo>
                  <a:pt x="170" y="39"/>
                </a:lnTo>
                <a:lnTo>
                  <a:pt x="157" y="39"/>
                </a:lnTo>
                <a:lnTo>
                  <a:pt x="157" y="52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79" y="196"/>
                </a:moveTo>
                <a:lnTo>
                  <a:pt x="79" y="65"/>
                </a:lnTo>
                <a:lnTo>
                  <a:pt x="65" y="65"/>
                </a:lnTo>
                <a:lnTo>
                  <a:pt x="65" y="196"/>
                </a:lnTo>
                <a:lnTo>
                  <a:pt x="65" y="209"/>
                </a:lnTo>
                <a:lnTo>
                  <a:pt x="79" y="209"/>
                </a:lnTo>
                <a:lnTo>
                  <a:pt x="183" y="209"/>
                </a:lnTo>
                <a:lnTo>
                  <a:pt x="196" y="209"/>
                </a:lnTo>
                <a:lnTo>
                  <a:pt x="196" y="196"/>
                </a:lnTo>
                <a:lnTo>
                  <a:pt x="196" y="65"/>
                </a:lnTo>
                <a:lnTo>
                  <a:pt x="183" y="65"/>
                </a:lnTo>
                <a:lnTo>
                  <a:pt x="183" y="196"/>
                </a:lnTo>
                <a:lnTo>
                  <a:pt x="79" y="196"/>
                </a:lnTo>
                <a:lnTo>
                  <a:pt x="79" y="196"/>
                </a:lnTo>
                <a:close/>
                <a:moveTo>
                  <a:pt x="0" y="0"/>
                </a:moveTo>
                <a:lnTo>
                  <a:pt x="0" y="13"/>
                </a:lnTo>
                <a:lnTo>
                  <a:pt x="13" y="13"/>
                </a:lnTo>
                <a:lnTo>
                  <a:pt x="13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0" y="26"/>
                </a:moveTo>
                <a:lnTo>
                  <a:pt x="0" y="39"/>
                </a:lnTo>
                <a:lnTo>
                  <a:pt x="13" y="39"/>
                </a:lnTo>
                <a:lnTo>
                  <a:pt x="13" y="26"/>
                </a:lnTo>
                <a:lnTo>
                  <a:pt x="0" y="26"/>
                </a:lnTo>
                <a:lnTo>
                  <a:pt x="0" y="26"/>
                </a:lnTo>
                <a:close/>
                <a:moveTo>
                  <a:pt x="0" y="52"/>
                </a:moveTo>
                <a:lnTo>
                  <a:pt x="0" y="65"/>
                </a:lnTo>
                <a:lnTo>
                  <a:pt x="13" y="65"/>
                </a:lnTo>
                <a:lnTo>
                  <a:pt x="13" y="52"/>
                </a:lnTo>
                <a:lnTo>
                  <a:pt x="0" y="52"/>
                </a:lnTo>
                <a:lnTo>
                  <a:pt x="0" y="52"/>
                </a:lnTo>
                <a:close/>
                <a:moveTo>
                  <a:pt x="26" y="39"/>
                </a:moveTo>
                <a:lnTo>
                  <a:pt x="26" y="52"/>
                </a:lnTo>
                <a:lnTo>
                  <a:pt x="39" y="52"/>
                </a:lnTo>
                <a:lnTo>
                  <a:pt x="39" y="39"/>
                </a:lnTo>
                <a:lnTo>
                  <a:pt x="26" y="39"/>
                </a:lnTo>
                <a:lnTo>
                  <a:pt x="26" y="39"/>
                </a:lnTo>
                <a:close/>
                <a:moveTo>
                  <a:pt x="26" y="13"/>
                </a:moveTo>
                <a:lnTo>
                  <a:pt x="26" y="26"/>
                </a:lnTo>
                <a:lnTo>
                  <a:pt x="39" y="26"/>
                </a:lnTo>
                <a:lnTo>
                  <a:pt x="39" y="13"/>
                </a:lnTo>
                <a:lnTo>
                  <a:pt x="26" y="13"/>
                </a:lnTo>
                <a:lnTo>
                  <a:pt x="26" y="13"/>
                </a:lnTo>
                <a:close/>
                <a:moveTo>
                  <a:pt x="52" y="26"/>
                </a:moveTo>
                <a:lnTo>
                  <a:pt x="52" y="39"/>
                </a:lnTo>
                <a:lnTo>
                  <a:pt x="65" y="39"/>
                </a:lnTo>
                <a:lnTo>
                  <a:pt x="65" y="26"/>
                </a:lnTo>
                <a:lnTo>
                  <a:pt x="52" y="26"/>
                </a:lnTo>
                <a:lnTo>
                  <a:pt x="52" y="26"/>
                </a:lnTo>
                <a:close/>
                <a:moveTo>
                  <a:pt x="52" y="0"/>
                </a:moveTo>
                <a:lnTo>
                  <a:pt x="52" y="13"/>
                </a:lnTo>
                <a:lnTo>
                  <a:pt x="65" y="13"/>
                </a:lnTo>
                <a:lnTo>
                  <a:pt x="65" y="0"/>
                </a:lnTo>
                <a:lnTo>
                  <a:pt x="52" y="0"/>
                </a:lnTo>
                <a:lnTo>
                  <a:pt x="52" y="0"/>
                </a:lnTo>
                <a:close/>
                <a:moveTo>
                  <a:pt x="79" y="13"/>
                </a:moveTo>
                <a:lnTo>
                  <a:pt x="79" y="26"/>
                </a:lnTo>
                <a:lnTo>
                  <a:pt x="92" y="26"/>
                </a:lnTo>
                <a:lnTo>
                  <a:pt x="92" y="13"/>
                </a:lnTo>
                <a:lnTo>
                  <a:pt x="79" y="13"/>
                </a:lnTo>
                <a:lnTo>
                  <a:pt x="79" y="1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5" name="Google Shape;6655;p27"/>
          <p:cNvSpPr/>
          <p:nvPr/>
        </p:nvSpPr>
        <p:spPr>
          <a:xfrm>
            <a:off x="379413" y="2386013"/>
            <a:ext cx="42863" cy="20637"/>
          </a:xfrm>
          <a:custGeom>
            <a:rect b="b" l="l" r="r" t="t"/>
            <a:pathLst>
              <a:path extrusionOk="0" h="13" w="27">
                <a:moveTo>
                  <a:pt x="0" y="0"/>
                </a:moveTo>
                <a:lnTo>
                  <a:pt x="27" y="0"/>
                </a:lnTo>
                <a:lnTo>
                  <a:pt x="27" y="13"/>
                </a:lnTo>
                <a:lnTo>
                  <a:pt x="0" y="13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6" name="Google Shape;6656;p27"/>
          <p:cNvSpPr/>
          <p:nvPr/>
        </p:nvSpPr>
        <p:spPr>
          <a:xfrm>
            <a:off x="234950" y="2406651"/>
            <a:ext cx="331788" cy="311150"/>
          </a:xfrm>
          <a:custGeom>
            <a:rect b="b" l="l" r="r" t="t"/>
            <a:pathLst>
              <a:path extrusionOk="0" h="196" w="209">
                <a:moveTo>
                  <a:pt x="157" y="144"/>
                </a:moveTo>
                <a:lnTo>
                  <a:pt x="157" y="170"/>
                </a:lnTo>
                <a:lnTo>
                  <a:pt x="170" y="170"/>
                </a:lnTo>
                <a:lnTo>
                  <a:pt x="170" y="144"/>
                </a:lnTo>
                <a:lnTo>
                  <a:pt x="157" y="144"/>
                </a:lnTo>
                <a:lnTo>
                  <a:pt x="157" y="144"/>
                </a:lnTo>
                <a:close/>
                <a:moveTo>
                  <a:pt x="170" y="118"/>
                </a:moveTo>
                <a:lnTo>
                  <a:pt x="170" y="144"/>
                </a:lnTo>
                <a:lnTo>
                  <a:pt x="183" y="144"/>
                </a:lnTo>
                <a:lnTo>
                  <a:pt x="183" y="118"/>
                </a:lnTo>
                <a:lnTo>
                  <a:pt x="170" y="118"/>
                </a:lnTo>
                <a:lnTo>
                  <a:pt x="170" y="118"/>
                </a:lnTo>
                <a:close/>
                <a:moveTo>
                  <a:pt x="183" y="78"/>
                </a:moveTo>
                <a:lnTo>
                  <a:pt x="183" y="118"/>
                </a:lnTo>
                <a:lnTo>
                  <a:pt x="196" y="118"/>
                </a:lnTo>
                <a:lnTo>
                  <a:pt x="196" y="78"/>
                </a:lnTo>
                <a:lnTo>
                  <a:pt x="183" y="78"/>
                </a:lnTo>
                <a:lnTo>
                  <a:pt x="183" y="78"/>
                </a:lnTo>
                <a:close/>
                <a:moveTo>
                  <a:pt x="196" y="65"/>
                </a:moveTo>
                <a:lnTo>
                  <a:pt x="196" y="78"/>
                </a:lnTo>
                <a:lnTo>
                  <a:pt x="209" y="78"/>
                </a:lnTo>
                <a:lnTo>
                  <a:pt x="209" y="65"/>
                </a:lnTo>
                <a:lnTo>
                  <a:pt x="209" y="39"/>
                </a:lnTo>
                <a:lnTo>
                  <a:pt x="196" y="39"/>
                </a:lnTo>
                <a:lnTo>
                  <a:pt x="196" y="65"/>
                </a:lnTo>
                <a:lnTo>
                  <a:pt x="196" y="65"/>
                </a:lnTo>
                <a:close/>
                <a:moveTo>
                  <a:pt x="183" y="39"/>
                </a:moveTo>
                <a:lnTo>
                  <a:pt x="196" y="39"/>
                </a:lnTo>
                <a:lnTo>
                  <a:pt x="196" y="26"/>
                </a:lnTo>
                <a:lnTo>
                  <a:pt x="183" y="26"/>
                </a:lnTo>
                <a:lnTo>
                  <a:pt x="183" y="39"/>
                </a:lnTo>
                <a:lnTo>
                  <a:pt x="183" y="39"/>
                </a:lnTo>
                <a:close/>
                <a:moveTo>
                  <a:pt x="183" y="52"/>
                </a:moveTo>
                <a:lnTo>
                  <a:pt x="183" y="39"/>
                </a:lnTo>
                <a:lnTo>
                  <a:pt x="170" y="39"/>
                </a:lnTo>
                <a:lnTo>
                  <a:pt x="170" y="13"/>
                </a:lnTo>
                <a:lnTo>
                  <a:pt x="157" y="13"/>
                </a:lnTo>
                <a:lnTo>
                  <a:pt x="157" y="78"/>
                </a:lnTo>
                <a:lnTo>
                  <a:pt x="170" y="78"/>
                </a:lnTo>
                <a:lnTo>
                  <a:pt x="170" y="52"/>
                </a:lnTo>
                <a:lnTo>
                  <a:pt x="183" y="52"/>
                </a:lnTo>
                <a:lnTo>
                  <a:pt x="183" y="52"/>
                </a:lnTo>
                <a:close/>
                <a:moveTo>
                  <a:pt x="131" y="13"/>
                </a:moveTo>
                <a:lnTo>
                  <a:pt x="157" y="13"/>
                </a:lnTo>
                <a:lnTo>
                  <a:pt x="157" y="0"/>
                </a:lnTo>
                <a:lnTo>
                  <a:pt x="131" y="0"/>
                </a:lnTo>
                <a:lnTo>
                  <a:pt x="118" y="0"/>
                </a:lnTo>
                <a:lnTo>
                  <a:pt x="118" y="65"/>
                </a:lnTo>
                <a:lnTo>
                  <a:pt x="131" y="65"/>
                </a:lnTo>
                <a:lnTo>
                  <a:pt x="131" y="13"/>
                </a:lnTo>
                <a:lnTo>
                  <a:pt x="131" y="13"/>
                </a:lnTo>
                <a:close/>
                <a:moveTo>
                  <a:pt x="78" y="13"/>
                </a:moveTo>
                <a:lnTo>
                  <a:pt x="65" y="13"/>
                </a:lnTo>
                <a:lnTo>
                  <a:pt x="65" y="39"/>
                </a:lnTo>
                <a:lnTo>
                  <a:pt x="78" y="39"/>
                </a:lnTo>
                <a:lnTo>
                  <a:pt x="78" y="65"/>
                </a:lnTo>
                <a:lnTo>
                  <a:pt x="91" y="65"/>
                </a:lnTo>
                <a:lnTo>
                  <a:pt x="91" y="39"/>
                </a:lnTo>
                <a:lnTo>
                  <a:pt x="91" y="0"/>
                </a:lnTo>
                <a:lnTo>
                  <a:pt x="78" y="0"/>
                </a:lnTo>
                <a:lnTo>
                  <a:pt x="78" y="13"/>
                </a:lnTo>
                <a:lnTo>
                  <a:pt x="78" y="13"/>
                </a:lnTo>
                <a:close/>
                <a:moveTo>
                  <a:pt x="39" y="13"/>
                </a:moveTo>
                <a:lnTo>
                  <a:pt x="65" y="13"/>
                </a:lnTo>
                <a:lnTo>
                  <a:pt x="65" y="0"/>
                </a:lnTo>
                <a:lnTo>
                  <a:pt x="39" y="0"/>
                </a:lnTo>
                <a:lnTo>
                  <a:pt x="39" y="13"/>
                </a:lnTo>
                <a:lnTo>
                  <a:pt x="39" y="13"/>
                </a:lnTo>
                <a:close/>
                <a:moveTo>
                  <a:pt x="39" y="39"/>
                </a:moveTo>
                <a:lnTo>
                  <a:pt x="39" y="13"/>
                </a:lnTo>
                <a:lnTo>
                  <a:pt x="26" y="13"/>
                </a:lnTo>
                <a:lnTo>
                  <a:pt x="26" y="39"/>
                </a:lnTo>
                <a:lnTo>
                  <a:pt x="39" y="39"/>
                </a:lnTo>
                <a:lnTo>
                  <a:pt x="39" y="39"/>
                </a:lnTo>
                <a:close/>
                <a:moveTo>
                  <a:pt x="52" y="39"/>
                </a:moveTo>
                <a:lnTo>
                  <a:pt x="39" y="39"/>
                </a:lnTo>
                <a:lnTo>
                  <a:pt x="39" y="65"/>
                </a:lnTo>
                <a:lnTo>
                  <a:pt x="52" y="65"/>
                </a:lnTo>
                <a:lnTo>
                  <a:pt x="52" y="39"/>
                </a:lnTo>
                <a:lnTo>
                  <a:pt x="52" y="39"/>
                </a:lnTo>
                <a:close/>
                <a:moveTo>
                  <a:pt x="65" y="65"/>
                </a:moveTo>
                <a:lnTo>
                  <a:pt x="52" y="65"/>
                </a:lnTo>
                <a:lnTo>
                  <a:pt x="52" y="78"/>
                </a:lnTo>
                <a:lnTo>
                  <a:pt x="39" y="78"/>
                </a:lnTo>
                <a:lnTo>
                  <a:pt x="39" y="91"/>
                </a:lnTo>
                <a:lnTo>
                  <a:pt x="52" y="91"/>
                </a:lnTo>
                <a:lnTo>
                  <a:pt x="52" y="104"/>
                </a:lnTo>
                <a:lnTo>
                  <a:pt x="65" y="104"/>
                </a:lnTo>
                <a:lnTo>
                  <a:pt x="65" y="65"/>
                </a:lnTo>
                <a:lnTo>
                  <a:pt x="65" y="65"/>
                </a:lnTo>
                <a:close/>
                <a:moveTo>
                  <a:pt x="13" y="78"/>
                </a:moveTo>
                <a:lnTo>
                  <a:pt x="39" y="78"/>
                </a:lnTo>
                <a:lnTo>
                  <a:pt x="39" y="65"/>
                </a:lnTo>
                <a:lnTo>
                  <a:pt x="13" y="65"/>
                </a:lnTo>
                <a:lnTo>
                  <a:pt x="13" y="78"/>
                </a:lnTo>
                <a:lnTo>
                  <a:pt x="13" y="78"/>
                </a:lnTo>
                <a:close/>
                <a:moveTo>
                  <a:pt x="13" y="104"/>
                </a:moveTo>
                <a:lnTo>
                  <a:pt x="13" y="78"/>
                </a:lnTo>
                <a:lnTo>
                  <a:pt x="0" y="78"/>
                </a:lnTo>
                <a:lnTo>
                  <a:pt x="0" y="104"/>
                </a:lnTo>
                <a:lnTo>
                  <a:pt x="13" y="104"/>
                </a:lnTo>
                <a:lnTo>
                  <a:pt x="13" y="104"/>
                </a:lnTo>
                <a:close/>
                <a:moveTo>
                  <a:pt x="26" y="104"/>
                </a:moveTo>
                <a:lnTo>
                  <a:pt x="13" y="104"/>
                </a:lnTo>
                <a:lnTo>
                  <a:pt x="13" y="118"/>
                </a:lnTo>
                <a:lnTo>
                  <a:pt x="26" y="118"/>
                </a:lnTo>
                <a:lnTo>
                  <a:pt x="26" y="104"/>
                </a:lnTo>
                <a:lnTo>
                  <a:pt x="26" y="104"/>
                </a:lnTo>
                <a:close/>
                <a:moveTo>
                  <a:pt x="39" y="118"/>
                </a:moveTo>
                <a:lnTo>
                  <a:pt x="26" y="118"/>
                </a:lnTo>
                <a:lnTo>
                  <a:pt x="26" y="144"/>
                </a:lnTo>
                <a:lnTo>
                  <a:pt x="39" y="144"/>
                </a:lnTo>
                <a:lnTo>
                  <a:pt x="39" y="118"/>
                </a:lnTo>
                <a:lnTo>
                  <a:pt x="39" y="118"/>
                </a:lnTo>
                <a:close/>
                <a:moveTo>
                  <a:pt x="52" y="144"/>
                </a:moveTo>
                <a:lnTo>
                  <a:pt x="39" y="144"/>
                </a:lnTo>
                <a:lnTo>
                  <a:pt x="39" y="157"/>
                </a:lnTo>
                <a:lnTo>
                  <a:pt x="52" y="157"/>
                </a:lnTo>
                <a:lnTo>
                  <a:pt x="52" y="144"/>
                </a:lnTo>
                <a:lnTo>
                  <a:pt x="52" y="144"/>
                </a:lnTo>
                <a:close/>
                <a:moveTo>
                  <a:pt x="65" y="157"/>
                </a:moveTo>
                <a:lnTo>
                  <a:pt x="52" y="157"/>
                </a:lnTo>
                <a:lnTo>
                  <a:pt x="52" y="170"/>
                </a:lnTo>
                <a:lnTo>
                  <a:pt x="65" y="170"/>
                </a:lnTo>
                <a:lnTo>
                  <a:pt x="65" y="157"/>
                </a:lnTo>
                <a:lnTo>
                  <a:pt x="65" y="157"/>
                </a:lnTo>
                <a:close/>
                <a:moveTo>
                  <a:pt x="78" y="170"/>
                </a:moveTo>
                <a:lnTo>
                  <a:pt x="65" y="170"/>
                </a:lnTo>
                <a:lnTo>
                  <a:pt x="65" y="196"/>
                </a:lnTo>
                <a:lnTo>
                  <a:pt x="78" y="196"/>
                </a:lnTo>
                <a:lnTo>
                  <a:pt x="144" y="196"/>
                </a:lnTo>
                <a:lnTo>
                  <a:pt x="157" y="196"/>
                </a:lnTo>
                <a:lnTo>
                  <a:pt x="157" y="183"/>
                </a:lnTo>
                <a:lnTo>
                  <a:pt x="157" y="170"/>
                </a:lnTo>
                <a:lnTo>
                  <a:pt x="144" y="170"/>
                </a:lnTo>
                <a:lnTo>
                  <a:pt x="144" y="183"/>
                </a:lnTo>
                <a:lnTo>
                  <a:pt x="78" y="183"/>
                </a:lnTo>
                <a:lnTo>
                  <a:pt x="78" y="170"/>
                </a:lnTo>
                <a:lnTo>
                  <a:pt x="78" y="17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7" name="Google Shape;6657;p27"/>
          <p:cNvSpPr/>
          <p:nvPr/>
        </p:nvSpPr>
        <p:spPr>
          <a:xfrm>
            <a:off x="755650" y="1970088"/>
            <a:ext cx="207963" cy="185737"/>
          </a:xfrm>
          <a:custGeom>
            <a:rect b="b" l="l" r="r" t="t"/>
            <a:pathLst>
              <a:path extrusionOk="0" h="117" w="131">
                <a:moveTo>
                  <a:pt x="0" y="104"/>
                </a:moveTo>
                <a:lnTo>
                  <a:pt x="0" y="117"/>
                </a:lnTo>
                <a:lnTo>
                  <a:pt x="131" y="117"/>
                </a:lnTo>
                <a:lnTo>
                  <a:pt x="131" y="104"/>
                </a:lnTo>
                <a:lnTo>
                  <a:pt x="0" y="104"/>
                </a:lnTo>
                <a:lnTo>
                  <a:pt x="0" y="104"/>
                </a:lnTo>
                <a:close/>
                <a:moveTo>
                  <a:pt x="0" y="78"/>
                </a:moveTo>
                <a:lnTo>
                  <a:pt x="0" y="91"/>
                </a:lnTo>
                <a:lnTo>
                  <a:pt x="131" y="91"/>
                </a:lnTo>
                <a:lnTo>
                  <a:pt x="131" y="78"/>
                </a:lnTo>
                <a:lnTo>
                  <a:pt x="0" y="78"/>
                </a:lnTo>
                <a:lnTo>
                  <a:pt x="0" y="78"/>
                </a:lnTo>
                <a:close/>
                <a:moveTo>
                  <a:pt x="0" y="52"/>
                </a:moveTo>
                <a:lnTo>
                  <a:pt x="0" y="65"/>
                </a:lnTo>
                <a:lnTo>
                  <a:pt x="131" y="65"/>
                </a:lnTo>
                <a:lnTo>
                  <a:pt x="131" y="52"/>
                </a:lnTo>
                <a:lnTo>
                  <a:pt x="0" y="52"/>
                </a:lnTo>
                <a:lnTo>
                  <a:pt x="0" y="52"/>
                </a:lnTo>
                <a:close/>
                <a:moveTo>
                  <a:pt x="0" y="26"/>
                </a:moveTo>
                <a:lnTo>
                  <a:pt x="0" y="39"/>
                </a:lnTo>
                <a:lnTo>
                  <a:pt x="131" y="39"/>
                </a:lnTo>
                <a:lnTo>
                  <a:pt x="131" y="26"/>
                </a:lnTo>
                <a:lnTo>
                  <a:pt x="0" y="26"/>
                </a:lnTo>
                <a:lnTo>
                  <a:pt x="0" y="26"/>
                </a:lnTo>
                <a:close/>
                <a:moveTo>
                  <a:pt x="0" y="0"/>
                </a:moveTo>
                <a:lnTo>
                  <a:pt x="0" y="13"/>
                </a:lnTo>
                <a:lnTo>
                  <a:pt x="131" y="13"/>
                </a:lnTo>
                <a:lnTo>
                  <a:pt x="131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8" name="Google Shape;6658;p27"/>
          <p:cNvSpPr/>
          <p:nvPr/>
        </p:nvSpPr>
        <p:spPr>
          <a:xfrm>
            <a:off x="3525838" y="2911475"/>
            <a:ext cx="207963" cy="185737"/>
          </a:xfrm>
          <a:custGeom>
            <a:rect b="b" l="l" r="r" t="t"/>
            <a:pathLst>
              <a:path extrusionOk="0" h="117" w="131">
                <a:moveTo>
                  <a:pt x="0" y="104"/>
                </a:moveTo>
                <a:lnTo>
                  <a:pt x="0" y="117"/>
                </a:lnTo>
                <a:lnTo>
                  <a:pt x="91" y="117"/>
                </a:lnTo>
                <a:lnTo>
                  <a:pt x="91" y="104"/>
                </a:lnTo>
                <a:lnTo>
                  <a:pt x="0" y="104"/>
                </a:lnTo>
                <a:lnTo>
                  <a:pt x="0" y="104"/>
                </a:lnTo>
                <a:close/>
                <a:moveTo>
                  <a:pt x="0" y="78"/>
                </a:moveTo>
                <a:lnTo>
                  <a:pt x="0" y="91"/>
                </a:lnTo>
                <a:lnTo>
                  <a:pt x="131" y="91"/>
                </a:lnTo>
                <a:lnTo>
                  <a:pt x="131" y="78"/>
                </a:lnTo>
                <a:lnTo>
                  <a:pt x="0" y="78"/>
                </a:lnTo>
                <a:lnTo>
                  <a:pt x="0" y="78"/>
                </a:lnTo>
                <a:close/>
                <a:moveTo>
                  <a:pt x="0" y="52"/>
                </a:moveTo>
                <a:lnTo>
                  <a:pt x="0" y="65"/>
                </a:lnTo>
                <a:lnTo>
                  <a:pt x="118" y="65"/>
                </a:lnTo>
                <a:lnTo>
                  <a:pt x="118" y="52"/>
                </a:lnTo>
                <a:lnTo>
                  <a:pt x="0" y="52"/>
                </a:lnTo>
                <a:lnTo>
                  <a:pt x="0" y="52"/>
                </a:lnTo>
                <a:close/>
                <a:moveTo>
                  <a:pt x="0" y="26"/>
                </a:moveTo>
                <a:lnTo>
                  <a:pt x="0" y="39"/>
                </a:lnTo>
                <a:lnTo>
                  <a:pt x="131" y="39"/>
                </a:lnTo>
                <a:lnTo>
                  <a:pt x="131" y="26"/>
                </a:lnTo>
                <a:lnTo>
                  <a:pt x="0" y="26"/>
                </a:lnTo>
                <a:lnTo>
                  <a:pt x="0" y="26"/>
                </a:lnTo>
                <a:close/>
                <a:moveTo>
                  <a:pt x="0" y="0"/>
                </a:moveTo>
                <a:lnTo>
                  <a:pt x="0" y="13"/>
                </a:lnTo>
                <a:lnTo>
                  <a:pt x="78" y="13"/>
                </a:lnTo>
                <a:lnTo>
                  <a:pt x="78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9" name="Google Shape;6659;p27"/>
          <p:cNvSpPr/>
          <p:nvPr/>
        </p:nvSpPr>
        <p:spPr>
          <a:xfrm>
            <a:off x="1679575" y="180976"/>
            <a:ext cx="207963" cy="206375"/>
          </a:xfrm>
          <a:custGeom>
            <a:rect b="b" l="l" r="r" t="t"/>
            <a:pathLst>
              <a:path extrusionOk="0" h="130" w="131">
                <a:moveTo>
                  <a:pt x="53" y="130"/>
                </a:moveTo>
                <a:lnTo>
                  <a:pt x="53" y="0"/>
                </a:lnTo>
                <a:lnTo>
                  <a:pt x="79" y="0"/>
                </a:lnTo>
                <a:lnTo>
                  <a:pt x="79" y="130"/>
                </a:lnTo>
                <a:lnTo>
                  <a:pt x="53" y="130"/>
                </a:lnTo>
                <a:lnTo>
                  <a:pt x="53" y="130"/>
                </a:lnTo>
                <a:close/>
                <a:moveTo>
                  <a:pt x="0" y="78"/>
                </a:moveTo>
                <a:lnTo>
                  <a:pt x="0" y="52"/>
                </a:lnTo>
                <a:lnTo>
                  <a:pt x="131" y="52"/>
                </a:lnTo>
                <a:lnTo>
                  <a:pt x="131" y="78"/>
                </a:lnTo>
                <a:lnTo>
                  <a:pt x="0" y="78"/>
                </a:lnTo>
                <a:lnTo>
                  <a:pt x="0" y="7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0" name="Google Shape;6660;p27"/>
          <p:cNvSpPr/>
          <p:nvPr/>
        </p:nvSpPr>
        <p:spPr>
          <a:xfrm>
            <a:off x="692150" y="3790950"/>
            <a:ext cx="333375" cy="312737"/>
          </a:xfrm>
          <a:custGeom>
            <a:rect b="b" l="l" r="r" t="t"/>
            <a:pathLst>
              <a:path extrusionOk="0" h="375" w="401">
                <a:moveTo>
                  <a:pt x="306" y="150"/>
                </a:moveTo>
                <a:cubicBezTo>
                  <a:pt x="298" y="150"/>
                  <a:pt x="288" y="148"/>
                  <a:pt x="281" y="147"/>
                </a:cubicBezTo>
                <a:cubicBezTo>
                  <a:pt x="254" y="182"/>
                  <a:pt x="205" y="173"/>
                  <a:pt x="205" y="173"/>
                </a:cubicBezTo>
                <a:cubicBezTo>
                  <a:pt x="236" y="158"/>
                  <a:pt x="241" y="133"/>
                  <a:pt x="236" y="130"/>
                </a:cubicBezTo>
                <a:cubicBezTo>
                  <a:pt x="212" y="116"/>
                  <a:pt x="200" y="100"/>
                  <a:pt x="200" y="75"/>
                </a:cubicBezTo>
                <a:cubicBezTo>
                  <a:pt x="200" y="33"/>
                  <a:pt x="246" y="0"/>
                  <a:pt x="306" y="0"/>
                </a:cubicBezTo>
                <a:cubicBezTo>
                  <a:pt x="365" y="0"/>
                  <a:pt x="401" y="33"/>
                  <a:pt x="401" y="75"/>
                </a:cubicBezTo>
                <a:cubicBezTo>
                  <a:pt x="401" y="118"/>
                  <a:pt x="365" y="150"/>
                  <a:pt x="306" y="150"/>
                </a:cubicBezTo>
                <a:close/>
                <a:moveTo>
                  <a:pt x="183" y="288"/>
                </a:moveTo>
                <a:cubicBezTo>
                  <a:pt x="219" y="293"/>
                  <a:pt x="253" y="323"/>
                  <a:pt x="260" y="329"/>
                </a:cubicBezTo>
                <a:cubicBezTo>
                  <a:pt x="270" y="338"/>
                  <a:pt x="275" y="375"/>
                  <a:pt x="275" y="375"/>
                </a:cubicBezTo>
                <a:cubicBezTo>
                  <a:pt x="2" y="375"/>
                  <a:pt x="2" y="375"/>
                  <a:pt x="2" y="375"/>
                </a:cubicBezTo>
                <a:cubicBezTo>
                  <a:pt x="2" y="375"/>
                  <a:pt x="0" y="337"/>
                  <a:pt x="12" y="322"/>
                </a:cubicBezTo>
                <a:cubicBezTo>
                  <a:pt x="19" y="315"/>
                  <a:pt x="40" y="293"/>
                  <a:pt x="76" y="288"/>
                </a:cubicBezTo>
                <a:cubicBezTo>
                  <a:pt x="112" y="282"/>
                  <a:pt x="101" y="243"/>
                  <a:pt x="103" y="243"/>
                </a:cubicBezTo>
                <a:cubicBezTo>
                  <a:pt x="104" y="244"/>
                  <a:pt x="102" y="235"/>
                  <a:pt x="102" y="235"/>
                </a:cubicBezTo>
                <a:cubicBezTo>
                  <a:pt x="102" y="235"/>
                  <a:pt x="76" y="209"/>
                  <a:pt x="76" y="187"/>
                </a:cubicBezTo>
                <a:cubicBezTo>
                  <a:pt x="77" y="164"/>
                  <a:pt x="76" y="152"/>
                  <a:pt x="76" y="152"/>
                </a:cubicBezTo>
                <a:cubicBezTo>
                  <a:pt x="76" y="152"/>
                  <a:pt x="81" y="98"/>
                  <a:pt x="118" y="98"/>
                </a:cubicBezTo>
                <a:cubicBezTo>
                  <a:pt x="138" y="108"/>
                  <a:pt x="138" y="108"/>
                  <a:pt x="138" y="108"/>
                </a:cubicBezTo>
                <a:cubicBezTo>
                  <a:pt x="171" y="108"/>
                  <a:pt x="176" y="152"/>
                  <a:pt x="176" y="152"/>
                </a:cubicBezTo>
                <a:cubicBezTo>
                  <a:pt x="176" y="190"/>
                  <a:pt x="176" y="190"/>
                  <a:pt x="176" y="190"/>
                </a:cubicBezTo>
                <a:cubicBezTo>
                  <a:pt x="176" y="190"/>
                  <a:pt x="172" y="222"/>
                  <a:pt x="151" y="234"/>
                </a:cubicBezTo>
                <a:cubicBezTo>
                  <a:pt x="151" y="234"/>
                  <a:pt x="150" y="243"/>
                  <a:pt x="152" y="242"/>
                </a:cubicBezTo>
                <a:cubicBezTo>
                  <a:pt x="153" y="242"/>
                  <a:pt x="147" y="282"/>
                  <a:pt x="183" y="28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1" name="Google Shape;6661;p27"/>
          <p:cNvSpPr/>
          <p:nvPr/>
        </p:nvSpPr>
        <p:spPr>
          <a:xfrm>
            <a:off x="2092325" y="4260850"/>
            <a:ext cx="331788" cy="269875"/>
          </a:xfrm>
          <a:custGeom>
            <a:rect b="b" l="l" r="r" t="t"/>
            <a:pathLst>
              <a:path extrusionOk="0" h="324" w="398">
                <a:moveTo>
                  <a:pt x="348" y="161"/>
                </a:moveTo>
                <a:cubicBezTo>
                  <a:pt x="348" y="324"/>
                  <a:pt x="348" y="324"/>
                  <a:pt x="348" y="324"/>
                </a:cubicBezTo>
                <a:cubicBezTo>
                  <a:pt x="249" y="264"/>
                  <a:pt x="249" y="264"/>
                  <a:pt x="249" y="264"/>
                </a:cubicBezTo>
                <a:cubicBezTo>
                  <a:pt x="249" y="171"/>
                  <a:pt x="249" y="171"/>
                  <a:pt x="249" y="171"/>
                </a:cubicBezTo>
                <a:cubicBezTo>
                  <a:pt x="259" y="174"/>
                  <a:pt x="269" y="175"/>
                  <a:pt x="281" y="175"/>
                </a:cubicBezTo>
                <a:cubicBezTo>
                  <a:pt x="282" y="175"/>
                  <a:pt x="282" y="175"/>
                  <a:pt x="282" y="175"/>
                </a:cubicBezTo>
                <a:cubicBezTo>
                  <a:pt x="282" y="181"/>
                  <a:pt x="287" y="185"/>
                  <a:pt x="293" y="185"/>
                </a:cubicBezTo>
                <a:cubicBezTo>
                  <a:pt x="298" y="185"/>
                  <a:pt x="303" y="181"/>
                  <a:pt x="303" y="175"/>
                </a:cubicBezTo>
                <a:cubicBezTo>
                  <a:pt x="303" y="174"/>
                  <a:pt x="303" y="174"/>
                  <a:pt x="303" y="174"/>
                </a:cubicBezTo>
                <a:cubicBezTo>
                  <a:pt x="320" y="172"/>
                  <a:pt x="335" y="167"/>
                  <a:pt x="348" y="161"/>
                </a:cubicBezTo>
                <a:close/>
                <a:moveTo>
                  <a:pt x="124" y="234"/>
                </a:moveTo>
                <a:cubicBezTo>
                  <a:pt x="124" y="240"/>
                  <a:pt x="129" y="244"/>
                  <a:pt x="135" y="244"/>
                </a:cubicBezTo>
                <a:cubicBezTo>
                  <a:pt x="140" y="244"/>
                  <a:pt x="138" y="240"/>
                  <a:pt x="138" y="234"/>
                </a:cubicBezTo>
                <a:cubicBezTo>
                  <a:pt x="138" y="229"/>
                  <a:pt x="140" y="224"/>
                  <a:pt x="135" y="224"/>
                </a:cubicBezTo>
                <a:cubicBezTo>
                  <a:pt x="129" y="224"/>
                  <a:pt x="124" y="229"/>
                  <a:pt x="124" y="23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51" y="71"/>
                  <a:pt x="151" y="71"/>
                  <a:pt x="151" y="71"/>
                </a:cubicBezTo>
                <a:cubicBezTo>
                  <a:pt x="149" y="76"/>
                  <a:pt x="149" y="76"/>
                  <a:pt x="149" y="76"/>
                </a:cubicBezTo>
                <a:cubicBezTo>
                  <a:pt x="149" y="76"/>
                  <a:pt x="167" y="136"/>
                  <a:pt x="224" y="163"/>
                </a:cubicBezTo>
                <a:cubicBezTo>
                  <a:pt x="224" y="261"/>
                  <a:pt x="224" y="261"/>
                  <a:pt x="224" y="261"/>
                </a:cubicBezTo>
                <a:cubicBezTo>
                  <a:pt x="124" y="323"/>
                  <a:pt x="124" y="323"/>
                  <a:pt x="124" y="323"/>
                </a:cubicBezTo>
                <a:cubicBezTo>
                  <a:pt x="124" y="234"/>
                  <a:pt x="124" y="234"/>
                  <a:pt x="124" y="234"/>
                </a:cubicBezTo>
                <a:close/>
                <a:moveTo>
                  <a:pt x="190" y="165"/>
                </a:moveTo>
                <a:cubicBezTo>
                  <a:pt x="196" y="165"/>
                  <a:pt x="200" y="161"/>
                  <a:pt x="200" y="155"/>
                </a:cubicBezTo>
                <a:cubicBezTo>
                  <a:pt x="200" y="150"/>
                  <a:pt x="196" y="145"/>
                  <a:pt x="190" y="145"/>
                </a:cubicBezTo>
                <a:cubicBezTo>
                  <a:pt x="184" y="145"/>
                  <a:pt x="180" y="150"/>
                  <a:pt x="180" y="155"/>
                </a:cubicBezTo>
                <a:cubicBezTo>
                  <a:pt x="180" y="161"/>
                  <a:pt x="184" y="165"/>
                  <a:pt x="190" y="165"/>
                </a:cubicBezTo>
                <a:close/>
                <a:moveTo>
                  <a:pt x="169" y="205"/>
                </a:moveTo>
                <a:cubicBezTo>
                  <a:pt x="175" y="205"/>
                  <a:pt x="180" y="200"/>
                  <a:pt x="180" y="195"/>
                </a:cubicBezTo>
                <a:cubicBezTo>
                  <a:pt x="180" y="189"/>
                  <a:pt x="175" y="185"/>
                  <a:pt x="169" y="185"/>
                </a:cubicBezTo>
                <a:cubicBezTo>
                  <a:pt x="175" y="185"/>
                  <a:pt x="180" y="181"/>
                  <a:pt x="180" y="175"/>
                </a:cubicBezTo>
                <a:cubicBezTo>
                  <a:pt x="180" y="170"/>
                  <a:pt x="175" y="165"/>
                  <a:pt x="169" y="165"/>
                </a:cubicBezTo>
                <a:cubicBezTo>
                  <a:pt x="164" y="165"/>
                  <a:pt x="159" y="170"/>
                  <a:pt x="159" y="175"/>
                </a:cubicBezTo>
                <a:cubicBezTo>
                  <a:pt x="159" y="181"/>
                  <a:pt x="164" y="185"/>
                  <a:pt x="169" y="185"/>
                </a:cubicBezTo>
                <a:cubicBezTo>
                  <a:pt x="164" y="185"/>
                  <a:pt x="159" y="189"/>
                  <a:pt x="159" y="195"/>
                </a:cubicBezTo>
                <a:cubicBezTo>
                  <a:pt x="159" y="200"/>
                  <a:pt x="164" y="205"/>
                  <a:pt x="169" y="205"/>
                </a:cubicBezTo>
                <a:close/>
                <a:moveTo>
                  <a:pt x="149" y="224"/>
                </a:moveTo>
                <a:cubicBezTo>
                  <a:pt x="154" y="224"/>
                  <a:pt x="159" y="220"/>
                  <a:pt x="159" y="215"/>
                </a:cubicBezTo>
                <a:cubicBezTo>
                  <a:pt x="159" y="209"/>
                  <a:pt x="154" y="205"/>
                  <a:pt x="149" y="205"/>
                </a:cubicBezTo>
                <a:cubicBezTo>
                  <a:pt x="143" y="205"/>
                  <a:pt x="138" y="209"/>
                  <a:pt x="138" y="215"/>
                </a:cubicBezTo>
                <a:cubicBezTo>
                  <a:pt x="138" y="220"/>
                  <a:pt x="143" y="224"/>
                  <a:pt x="149" y="224"/>
                </a:cubicBezTo>
                <a:close/>
                <a:moveTo>
                  <a:pt x="97" y="234"/>
                </a:moveTo>
                <a:cubicBezTo>
                  <a:pt x="97" y="236"/>
                  <a:pt x="97" y="237"/>
                  <a:pt x="96" y="239"/>
                </a:cubicBezTo>
                <a:cubicBezTo>
                  <a:pt x="96" y="230"/>
                  <a:pt x="96" y="230"/>
                  <a:pt x="96" y="230"/>
                </a:cubicBezTo>
                <a:cubicBezTo>
                  <a:pt x="97" y="231"/>
                  <a:pt x="97" y="233"/>
                  <a:pt x="97" y="234"/>
                </a:cubicBezTo>
                <a:close/>
                <a:moveTo>
                  <a:pt x="0" y="27"/>
                </a:moveTo>
                <a:cubicBezTo>
                  <a:pt x="99" y="86"/>
                  <a:pt x="99" y="86"/>
                  <a:pt x="99" y="86"/>
                </a:cubicBezTo>
                <a:cubicBezTo>
                  <a:pt x="99" y="230"/>
                  <a:pt x="99" y="230"/>
                  <a:pt x="99" y="230"/>
                </a:cubicBezTo>
                <a:cubicBezTo>
                  <a:pt x="98" y="227"/>
                  <a:pt x="94" y="224"/>
                  <a:pt x="90" y="224"/>
                </a:cubicBezTo>
                <a:cubicBezTo>
                  <a:pt x="84" y="224"/>
                  <a:pt x="77" y="229"/>
                  <a:pt x="77" y="234"/>
                </a:cubicBezTo>
                <a:cubicBezTo>
                  <a:pt x="77" y="240"/>
                  <a:pt x="84" y="244"/>
                  <a:pt x="90" y="244"/>
                </a:cubicBezTo>
                <a:cubicBezTo>
                  <a:pt x="94" y="244"/>
                  <a:pt x="98" y="242"/>
                  <a:pt x="99" y="239"/>
                </a:cubicBezTo>
                <a:cubicBezTo>
                  <a:pt x="99" y="320"/>
                  <a:pt x="99" y="320"/>
                  <a:pt x="99" y="320"/>
                </a:cubicBezTo>
                <a:cubicBezTo>
                  <a:pt x="0" y="263"/>
                  <a:pt x="0" y="263"/>
                  <a:pt x="0" y="263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66" y="224"/>
                </a:moveTo>
                <a:cubicBezTo>
                  <a:pt x="72" y="224"/>
                  <a:pt x="77" y="220"/>
                  <a:pt x="77" y="215"/>
                </a:cubicBezTo>
                <a:cubicBezTo>
                  <a:pt x="77" y="209"/>
                  <a:pt x="72" y="205"/>
                  <a:pt x="66" y="205"/>
                </a:cubicBezTo>
                <a:cubicBezTo>
                  <a:pt x="61" y="205"/>
                  <a:pt x="56" y="209"/>
                  <a:pt x="56" y="215"/>
                </a:cubicBezTo>
                <a:cubicBezTo>
                  <a:pt x="56" y="220"/>
                  <a:pt x="61" y="224"/>
                  <a:pt x="66" y="224"/>
                </a:cubicBezTo>
                <a:close/>
                <a:moveTo>
                  <a:pt x="36" y="175"/>
                </a:moveTo>
                <a:cubicBezTo>
                  <a:pt x="36" y="181"/>
                  <a:pt x="40" y="185"/>
                  <a:pt x="46" y="185"/>
                </a:cubicBezTo>
                <a:cubicBezTo>
                  <a:pt x="40" y="185"/>
                  <a:pt x="36" y="189"/>
                  <a:pt x="36" y="195"/>
                </a:cubicBezTo>
                <a:cubicBezTo>
                  <a:pt x="36" y="200"/>
                  <a:pt x="40" y="205"/>
                  <a:pt x="46" y="205"/>
                </a:cubicBezTo>
                <a:cubicBezTo>
                  <a:pt x="52" y="205"/>
                  <a:pt x="56" y="200"/>
                  <a:pt x="56" y="195"/>
                </a:cubicBezTo>
                <a:cubicBezTo>
                  <a:pt x="56" y="189"/>
                  <a:pt x="52" y="185"/>
                  <a:pt x="46" y="185"/>
                </a:cubicBezTo>
                <a:cubicBezTo>
                  <a:pt x="52" y="185"/>
                  <a:pt x="56" y="181"/>
                  <a:pt x="56" y="175"/>
                </a:cubicBezTo>
                <a:cubicBezTo>
                  <a:pt x="56" y="170"/>
                  <a:pt x="52" y="165"/>
                  <a:pt x="46" y="165"/>
                </a:cubicBezTo>
                <a:cubicBezTo>
                  <a:pt x="52" y="165"/>
                  <a:pt x="56" y="161"/>
                  <a:pt x="56" y="155"/>
                </a:cubicBezTo>
                <a:cubicBezTo>
                  <a:pt x="56" y="150"/>
                  <a:pt x="52" y="145"/>
                  <a:pt x="46" y="145"/>
                </a:cubicBezTo>
                <a:cubicBezTo>
                  <a:pt x="40" y="145"/>
                  <a:pt x="36" y="150"/>
                  <a:pt x="36" y="155"/>
                </a:cubicBezTo>
                <a:cubicBezTo>
                  <a:pt x="36" y="161"/>
                  <a:pt x="40" y="165"/>
                  <a:pt x="46" y="165"/>
                </a:cubicBezTo>
                <a:cubicBezTo>
                  <a:pt x="40" y="165"/>
                  <a:pt x="36" y="170"/>
                  <a:pt x="36" y="175"/>
                </a:cubicBezTo>
                <a:close/>
                <a:moveTo>
                  <a:pt x="25" y="145"/>
                </a:moveTo>
                <a:cubicBezTo>
                  <a:pt x="31" y="145"/>
                  <a:pt x="36" y="141"/>
                  <a:pt x="36" y="136"/>
                </a:cubicBezTo>
                <a:cubicBezTo>
                  <a:pt x="36" y="130"/>
                  <a:pt x="31" y="126"/>
                  <a:pt x="25" y="126"/>
                </a:cubicBezTo>
                <a:cubicBezTo>
                  <a:pt x="20" y="126"/>
                  <a:pt x="15" y="130"/>
                  <a:pt x="15" y="136"/>
                </a:cubicBezTo>
                <a:cubicBezTo>
                  <a:pt x="15" y="141"/>
                  <a:pt x="20" y="145"/>
                  <a:pt x="25" y="145"/>
                </a:cubicBezTo>
                <a:close/>
                <a:moveTo>
                  <a:pt x="12" y="126"/>
                </a:moveTo>
                <a:cubicBezTo>
                  <a:pt x="18" y="126"/>
                  <a:pt x="23" y="121"/>
                  <a:pt x="23" y="116"/>
                </a:cubicBezTo>
                <a:cubicBezTo>
                  <a:pt x="23" y="110"/>
                  <a:pt x="18" y="106"/>
                  <a:pt x="12" y="106"/>
                </a:cubicBezTo>
                <a:cubicBezTo>
                  <a:pt x="7" y="106"/>
                  <a:pt x="2" y="110"/>
                  <a:pt x="2" y="116"/>
                </a:cubicBezTo>
                <a:cubicBezTo>
                  <a:pt x="2" y="121"/>
                  <a:pt x="7" y="126"/>
                  <a:pt x="12" y="126"/>
                </a:cubicBezTo>
                <a:close/>
                <a:moveTo>
                  <a:pt x="286" y="150"/>
                </a:moveTo>
                <a:cubicBezTo>
                  <a:pt x="224" y="150"/>
                  <a:pt x="174" y="75"/>
                  <a:pt x="174" y="75"/>
                </a:cubicBezTo>
                <a:cubicBezTo>
                  <a:pt x="174" y="75"/>
                  <a:pt x="224" y="0"/>
                  <a:pt x="286" y="0"/>
                </a:cubicBezTo>
                <a:cubicBezTo>
                  <a:pt x="348" y="0"/>
                  <a:pt x="398" y="75"/>
                  <a:pt x="398" y="75"/>
                </a:cubicBezTo>
                <a:cubicBezTo>
                  <a:pt x="398" y="75"/>
                  <a:pt x="348" y="150"/>
                  <a:pt x="286" y="150"/>
                </a:cubicBezTo>
                <a:close/>
                <a:moveTo>
                  <a:pt x="288" y="25"/>
                </a:moveTo>
                <a:cubicBezTo>
                  <a:pt x="260" y="25"/>
                  <a:pt x="230" y="41"/>
                  <a:pt x="202" y="75"/>
                </a:cubicBezTo>
                <a:cubicBezTo>
                  <a:pt x="258" y="144"/>
                  <a:pt x="315" y="143"/>
                  <a:pt x="370" y="75"/>
                </a:cubicBezTo>
                <a:cubicBezTo>
                  <a:pt x="343" y="41"/>
                  <a:pt x="316" y="25"/>
                  <a:pt x="288" y="25"/>
                </a:cubicBezTo>
                <a:close/>
                <a:moveTo>
                  <a:pt x="286" y="100"/>
                </a:moveTo>
                <a:cubicBezTo>
                  <a:pt x="266" y="100"/>
                  <a:pt x="249" y="83"/>
                  <a:pt x="249" y="63"/>
                </a:cubicBezTo>
                <a:cubicBezTo>
                  <a:pt x="249" y="42"/>
                  <a:pt x="266" y="25"/>
                  <a:pt x="286" y="25"/>
                </a:cubicBezTo>
                <a:cubicBezTo>
                  <a:pt x="307" y="25"/>
                  <a:pt x="324" y="42"/>
                  <a:pt x="324" y="63"/>
                </a:cubicBezTo>
                <a:cubicBezTo>
                  <a:pt x="324" y="83"/>
                  <a:pt x="307" y="100"/>
                  <a:pt x="286" y="100"/>
                </a:cubicBezTo>
                <a:close/>
                <a:moveTo>
                  <a:pt x="299" y="50"/>
                </a:moveTo>
                <a:cubicBezTo>
                  <a:pt x="274" y="50"/>
                  <a:pt x="274" y="50"/>
                  <a:pt x="274" y="50"/>
                </a:cubicBezTo>
                <a:cubicBezTo>
                  <a:pt x="274" y="75"/>
                  <a:pt x="274" y="75"/>
                  <a:pt x="274" y="75"/>
                </a:cubicBezTo>
                <a:cubicBezTo>
                  <a:pt x="299" y="75"/>
                  <a:pt x="299" y="75"/>
                  <a:pt x="299" y="75"/>
                </a:cubicBezTo>
                <a:cubicBezTo>
                  <a:pt x="299" y="50"/>
                  <a:pt x="299" y="50"/>
                  <a:pt x="299" y="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2" name="Google Shape;6662;p27"/>
          <p:cNvSpPr/>
          <p:nvPr/>
        </p:nvSpPr>
        <p:spPr>
          <a:xfrm>
            <a:off x="2090738" y="4681538"/>
            <a:ext cx="333375" cy="293687"/>
          </a:xfrm>
          <a:custGeom>
            <a:rect b="b" l="l" r="r" t="t"/>
            <a:pathLst>
              <a:path extrusionOk="0" h="353" w="400">
                <a:moveTo>
                  <a:pt x="313" y="353"/>
                </a:moveTo>
                <a:cubicBezTo>
                  <a:pt x="265" y="353"/>
                  <a:pt x="226" y="314"/>
                  <a:pt x="226" y="265"/>
                </a:cubicBezTo>
                <a:cubicBezTo>
                  <a:pt x="226" y="217"/>
                  <a:pt x="265" y="178"/>
                  <a:pt x="313" y="178"/>
                </a:cubicBezTo>
                <a:cubicBezTo>
                  <a:pt x="361" y="178"/>
                  <a:pt x="400" y="217"/>
                  <a:pt x="400" y="265"/>
                </a:cubicBezTo>
                <a:cubicBezTo>
                  <a:pt x="400" y="314"/>
                  <a:pt x="361" y="353"/>
                  <a:pt x="313" y="353"/>
                </a:cubicBezTo>
                <a:close/>
                <a:moveTo>
                  <a:pt x="325" y="253"/>
                </a:moveTo>
                <a:cubicBezTo>
                  <a:pt x="301" y="253"/>
                  <a:pt x="301" y="253"/>
                  <a:pt x="301" y="253"/>
                </a:cubicBezTo>
                <a:cubicBezTo>
                  <a:pt x="251" y="253"/>
                  <a:pt x="251" y="253"/>
                  <a:pt x="251" y="253"/>
                </a:cubicBezTo>
                <a:cubicBezTo>
                  <a:pt x="251" y="278"/>
                  <a:pt x="251" y="278"/>
                  <a:pt x="251" y="278"/>
                </a:cubicBezTo>
                <a:cubicBezTo>
                  <a:pt x="301" y="278"/>
                  <a:pt x="301" y="278"/>
                  <a:pt x="301" y="278"/>
                </a:cubicBezTo>
                <a:cubicBezTo>
                  <a:pt x="325" y="278"/>
                  <a:pt x="325" y="278"/>
                  <a:pt x="325" y="278"/>
                </a:cubicBezTo>
                <a:cubicBezTo>
                  <a:pt x="375" y="278"/>
                  <a:pt x="375" y="278"/>
                  <a:pt x="375" y="278"/>
                </a:cubicBezTo>
                <a:cubicBezTo>
                  <a:pt x="375" y="253"/>
                  <a:pt x="375" y="253"/>
                  <a:pt x="375" y="253"/>
                </a:cubicBezTo>
                <a:cubicBezTo>
                  <a:pt x="325" y="253"/>
                  <a:pt x="325" y="253"/>
                  <a:pt x="325" y="253"/>
                </a:cubicBezTo>
                <a:close/>
                <a:moveTo>
                  <a:pt x="254" y="150"/>
                </a:moveTo>
                <a:cubicBezTo>
                  <a:pt x="246" y="175"/>
                  <a:pt x="227" y="191"/>
                  <a:pt x="227" y="191"/>
                </a:cubicBezTo>
                <a:cubicBezTo>
                  <a:pt x="227" y="194"/>
                  <a:pt x="227" y="194"/>
                  <a:pt x="227" y="194"/>
                </a:cubicBezTo>
                <a:cubicBezTo>
                  <a:pt x="211" y="213"/>
                  <a:pt x="201" y="238"/>
                  <a:pt x="201" y="265"/>
                </a:cubicBezTo>
                <a:cubicBezTo>
                  <a:pt x="201" y="300"/>
                  <a:pt x="216" y="330"/>
                  <a:pt x="240" y="351"/>
                </a:cubicBezTo>
                <a:cubicBezTo>
                  <a:pt x="2" y="352"/>
                  <a:pt x="2" y="352"/>
                  <a:pt x="2" y="352"/>
                </a:cubicBezTo>
                <a:cubicBezTo>
                  <a:pt x="2" y="352"/>
                  <a:pt x="0" y="302"/>
                  <a:pt x="11" y="292"/>
                </a:cubicBezTo>
                <a:cubicBezTo>
                  <a:pt x="22" y="281"/>
                  <a:pt x="33" y="263"/>
                  <a:pt x="91" y="254"/>
                </a:cubicBezTo>
                <a:cubicBezTo>
                  <a:pt x="148" y="246"/>
                  <a:pt x="150" y="215"/>
                  <a:pt x="152" y="216"/>
                </a:cubicBezTo>
                <a:cubicBezTo>
                  <a:pt x="151" y="205"/>
                  <a:pt x="150" y="189"/>
                  <a:pt x="150" y="189"/>
                </a:cubicBezTo>
                <a:cubicBezTo>
                  <a:pt x="150" y="189"/>
                  <a:pt x="128" y="176"/>
                  <a:pt x="119" y="151"/>
                </a:cubicBezTo>
                <a:cubicBezTo>
                  <a:pt x="100" y="143"/>
                  <a:pt x="103" y="138"/>
                  <a:pt x="101" y="129"/>
                </a:cubicBezTo>
                <a:cubicBezTo>
                  <a:pt x="101" y="129"/>
                  <a:pt x="103" y="90"/>
                  <a:pt x="116" y="90"/>
                </a:cubicBezTo>
                <a:cubicBezTo>
                  <a:pt x="116" y="90"/>
                  <a:pt x="126" y="90"/>
                  <a:pt x="124" y="81"/>
                </a:cubicBezTo>
                <a:cubicBezTo>
                  <a:pt x="123" y="66"/>
                  <a:pt x="123" y="63"/>
                  <a:pt x="124" y="53"/>
                </a:cubicBezTo>
                <a:cubicBezTo>
                  <a:pt x="125" y="43"/>
                  <a:pt x="130" y="16"/>
                  <a:pt x="151" y="12"/>
                </a:cubicBezTo>
                <a:cubicBezTo>
                  <a:pt x="172" y="8"/>
                  <a:pt x="155" y="11"/>
                  <a:pt x="162" y="9"/>
                </a:cubicBezTo>
                <a:cubicBezTo>
                  <a:pt x="169" y="8"/>
                  <a:pt x="158" y="4"/>
                  <a:pt x="171" y="4"/>
                </a:cubicBezTo>
                <a:cubicBezTo>
                  <a:pt x="192" y="0"/>
                  <a:pt x="192" y="0"/>
                  <a:pt x="192" y="0"/>
                </a:cubicBezTo>
                <a:cubicBezTo>
                  <a:pt x="205" y="0"/>
                  <a:pt x="213" y="18"/>
                  <a:pt x="220" y="19"/>
                </a:cubicBezTo>
                <a:cubicBezTo>
                  <a:pt x="227" y="20"/>
                  <a:pt x="222" y="16"/>
                  <a:pt x="237" y="19"/>
                </a:cubicBezTo>
                <a:cubicBezTo>
                  <a:pt x="258" y="23"/>
                  <a:pt x="251" y="51"/>
                  <a:pt x="253" y="61"/>
                </a:cubicBezTo>
                <a:cubicBezTo>
                  <a:pt x="254" y="71"/>
                  <a:pt x="254" y="74"/>
                  <a:pt x="252" y="83"/>
                </a:cubicBezTo>
                <a:cubicBezTo>
                  <a:pt x="250" y="92"/>
                  <a:pt x="267" y="91"/>
                  <a:pt x="267" y="91"/>
                </a:cubicBezTo>
                <a:cubicBezTo>
                  <a:pt x="282" y="91"/>
                  <a:pt x="276" y="130"/>
                  <a:pt x="276" y="130"/>
                </a:cubicBezTo>
                <a:cubicBezTo>
                  <a:pt x="274" y="140"/>
                  <a:pt x="268" y="141"/>
                  <a:pt x="254" y="1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3" name="Google Shape;6663;p27"/>
          <p:cNvSpPr/>
          <p:nvPr/>
        </p:nvSpPr>
        <p:spPr>
          <a:xfrm>
            <a:off x="2552700" y="3300413"/>
            <a:ext cx="333375" cy="312737"/>
          </a:xfrm>
          <a:custGeom>
            <a:rect b="b" l="l" r="r" t="t"/>
            <a:pathLst>
              <a:path extrusionOk="0" h="374" w="401">
                <a:moveTo>
                  <a:pt x="305" y="150"/>
                </a:moveTo>
                <a:cubicBezTo>
                  <a:pt x="298" y="150"/>
                  <a:pt x="288" y="148"/>
                  <a:pt x="281" y="147"/>
                </a:cubicBezTo>
                <a:cubicBezTo>
                  <a:pt x="253" y="139"/>
                  <a:pt x="241" y="133"/>
                  <a:pt x="235" y="129"/>
                </a:cubicBezTo>
                <a:cubicBezTo>
                  <a:pt x="211" y="115"/>
                  <a:pt x="200" y="99"/>
                  <a:pt x="200" y="75"/>
                </a:cubicBezTo>
                <a:cubicBezTo>
                  <a:pt x="200" y="33"/>
                  <a:pt x="246" y="0"/>
                  <a:pt x="305" y="0"/>
                </a:cubicBezTo>
                <a:cubicBezTo>
                  <a:pt x="365" y="0"/>
                  <a:pt x="401" y="33"/>
                  <a:pt x="401" y="75"/>
                </a:cubicBezTo>
                <a:cubicBezTo>
                  <a:pt x="401" y="118"/>
                  <a:pt x="365" y="150"/>
                  <a:pt x="305" y="150"/>
                </a:cubicBezTo>
                <a:close/>
                <a:moveTo>
                  <a:pt x="176" y="288"/>
                </a:moveTo>
                <a:cubicBezTo>
                  <a:pt x="213" y="293"/>
                  <a:pt x="237" y="316"/>
                  <a:pt x="242" y="324"/>
                </a:cubicBezTo>
                <a:cubicBezTo>
                  <a:pt x="250" y="339"/>
                  <a:pt x="250" y="374"/>
                  <a:pt x="250" y="374"/>
                </a:cubicBezTo>
                <a:cubicBezTo>
                  <a:pt x="1" y="374"/>
                  <a:pt x="1" y="374"/>
                  <a:pt x="1" y="374"/>
                </a:cubicBezTo>
                <a:cubicBezTo>
                  <a:pt x="1" y="374"/>
                  <a:pt x="0" y="337"/>
                  <a:pt x="12" y="322"/>
                </a:cubicBezTo>
                <a:cubicBezTo>
                  <a:pt x="19" y="315"/>
                  <a:pt x="40" y="293"/>
                  <a:pt x="76" y="288"/>
                </a:cubicBezTo>
                <a:cubicBezTo>
                  <a:pt x="112" y="282"/>
                  <a:pt x="101" y="242"/>
                  <a:pt x="102" y="243"/>
                </a:cubicBezTo>
                <a:cubicBezTo>
                  <a:pt x="103" y="244"/>
                  <a:pt x="102" y="234"/>
                  <a:pt x="102" y="234"/>
                </a:cubicBezTo>
                <a:cubicBezTo>
                  <a:pt x="102" y="234"/>
                  <a:pt x="76" y="209"/>
                  <a:pt x="76" y="186"/>
                </a:cubicBezTo>
                <a:cubicBezTo>
                  <a:pt x="76" y="164"/>
                  <a:pt x="76" y="152"/>
                  <a:pt x="76" y="152"/>
                </a:cubicBezTo>
                <a:cubicBezTo>
                  <a:pt x="76" y="152"/>
                  <a:pt x="80" y="98"/>
                  <a:pt x="117" y="98"/>
                </a:cubicBezTo>
                <a:cubicBezTo>
                  <a:pt x="138" y="108"/>
                  <a:pt x="138" y="108"/>
                  <a:pt x="138" y="108"/>
                </a:cubicBezTo>
                <a:cubicBezTo>
                  <a:pt x="171" y="108"/>
                  <a:pt x="176" y="152"/>
                  <a:pt x="176" y="152"/>
                </a:cubicBezTo>
                <a:cubicBezTo>
                  <a:pt x="176" y="190"/>
                  <a:pt x="176" y="190"/>
                  <a:pt x="176" y="190"/>
                </a:cubicBezTo>
                <a:cubicBezTo>
                  <a:pt x="176" y="190"/>
                  <a:pt x="172" y="222"/>
                  <a:pt x="152" y="234"/>
                </a:cubicBezTo>
                <a:cubicBezTo>
                  <a:pt x="152" y="234"/>
                  <a:pt x="150" y="243"/>
                  <a:pt x="151" y="242"/>
                </a:cubicBezTo>
                <a:cubicBezTo>
                  <a:pt x="152" y="242"/>
                  <a:pt x="141" y="282"/>
                  <a:pt x="176" y="288"/>
                </a:cubicBezTo>
                <a:close/>
                <a:moveTo>
                  <a:pt x="226" y="200"/>
                </a:moveTo>
                <a:cubicBezTo>
                  <a:pt x="212" y="200"/>
                  <a:pt x="201" y="189"/>
                  <a:pt x="201" y="175"/>
                </a:cubicBezTo>
                <a:cubicBezTo>
                  <a:pt x="201" y="161"/>
                  <a:pt x="212" y="150"/>
                  <a:pt x="226" y="150"/>
                </a:cubicBezTo>
                <a:cubicBezTo>
                  <a:pt x="239" y="150"/>
                  <a:pt x="250" y="161"/>
                  <a:pt x="250" y="175"/>
                </a:cubicBezTo>
                <a:cubicBezTo>
                  <a:pt x="250" y="189"/>
                  <a:pt x="239" y="200"/>
                  <a:pt x="226" y="20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4" name="Google Shape;6664;p27"/>
          <p:cNvSpPr/>
          <p:nvPr/>
        </p:nvSpPr>
        <p:spPr>
          <a:xfrm>
            <a:off x="693738" y="4738688"/>
            <a:ext cx="331788" cy="179387"/>
          </a:xfrm>
          <a:custGeom>
            <a:rect b="b" l="l" r="r" t="t"/>
            <a:pathLst>
              <a:path extrusionOk="0" h="215" w="399">
                <a:moveTo>
                  <a:pt x="360" y="187"/>
                </a:moveTo>
                <a:cubicBezTo>
                  <a:pt x="360" y="185"/>
                  <a:pt x="361" y="182"/>
                  <a:pt x="361" y="179"/>
                </a:cubicBezTo>
                <a:cubicBezTo>
                  <a:pt x="361" y="154"/>
                  <a:pt x="339" y="134"/>
                  <a:pt x="313" y="134"/>
                </a:cubicBezTo>
                <a:cubicBezTo>
                  <a:pt x="297" y="134"/>
                  <a:pt x="283" y="136"/>
                  <a:pt x="274" y="144"/>
                </a:cubicBezTo>
                <a:cubicBezTo>
                  <a:pt x="274" y="150"/>
                  <a:pt x="274" y="150"/>
                  <a:pt x="274" y="150"/>
                </a:cubicBezTo>
                <a:cubicBezTo>
                  <a:pt x="270" y="150"/>
                  <a:pt x="270" y="150"/>
                  <a:pt x="270" y="150"/>
                </a:cubicBezTo>
                <a:cubicBezTo>
                  <a:pt x="267" y="154"/>
                  <a:pt x="266" y="159"/>
                  <a:pt x="266" y="166"/>
                </a:cubicBezTo>
                <a:cubicBezTo>
                  <a:pt x="266" y="169"/>
                  <a:pt x="266" y="172"/>
                  <a:pt x="267" y="175"/>
                </a:cubicBezTo>
                <a:cubicBezTo>
                  <a:pt x="132" y="175"/>
                  <a:pt x="132" y="175"/>
                  <a:pt x="132" y="175"/>
                </a:cubicBezTo>
                <a:cubicBezTo>
                  <a:pt x="132" y="172"/>
                  <a:pt x="133" y="169"/>
                  <a:pt x="133" y="166"/>
                </a:cubicBezTo>
                <a:cubicBezTo>
                  <a:pt x="133" y="159"/>
                  <a:pt x="131" y="154"/>
                  <a:pt x="129" y="150"/>
                </a:cubicBezTo>
                <a:cubicBezTo>
                  <a:pt x="124" y="150"/>
                  <a:pt x="124" y="150"/>
                  <a:pt x="124" y="150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16" y="136"/>
                  <a:pt x="102" y="134"/>
                  <a:pt x="85" y="134"/>
                </a:cubicBezTo>
                <a:cubicBezTo>
                  <a:pt x="59" y="134"/>
                  <a:pt x="36" y="149"/>
                  <a:pt x="36" y="174"/>
                </a:cubicBezTo>
                <a:cubicBezTo>
                  <a:pt x="36" y="179"/>
                  <a:pt x="36" y="179"/>
                  <a:pt x="36" y="179"/>
                </a:cubicBezTo>
                <a:cubicBezTo>
                  <a:pt x="15" y="171"/>
                  <a:pt x="0" y="132"/>
                  <a:pt x="0" y="111"/>
                </a:cubicBezTo>
                <a:cubicBezTo>
                  <a:pt x="0" y="93"/>
                  <a:pt x="19" y="75"/>
                  <a:pt x="38" y="75"/>
                </a:cubicBezTo>
                <a:cubicBezTo>
                  <a:pt x="63" y="75"/>
                  <a:pt x="63" y="75"/>
                  <a:pt x="63" y="75"/>
                </a:cubicBezTo>
                <a:cubicBezTo>
                  <a:pt x="133" y="0"/>
                  <a:pt x="133" y="0"/>
                  <a:pt x="133" y="0"/>
                </a:cubicBezTo>
                <a:cubicBezTo>
                  <a:pt x="190" y="0"/>
                  <a:pt x="190" y="0"/>
                  <a:pt x="190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325" y="75"/>
                  <a:pt x="325" y="75"/>
                  <a:pt x="325" y="75"/>
                </a:cubicBezTo>
                <a:cubicBezTo>
                  <a:pt x="351" y="75"/>
                  <a:pt x="351" y="75"/>
                  <a:pt x="351" y="75"/>
                </a:cubicBezTo>
                <a:cubicBezTo>
                  <a:pt x="375" y="75"/>
                  <a:pt x="399" y="98"/>
                  <a:pt x="399" y="120"/>
                </a:cubicBezTo>
                <a:cubicBezTo>
                  <a:pt x="399" y="140"/>
                  <a:pt x="380" y="183"/>
                  <a:pt x="360" y="187"/>
                </a:cubicBezTo>
                <a:close/>
                <a:moveTo>
                  <a:pt x="174" y="25"/>
                </a:moveTo>
                <a:cubicBezTo>
                  <a:pt x="152" y="25"/>
                  <a:pt x="152" y="25"/>
                  <a:pt x="152" y="25"/>
                </a:cubicBezTo>
                <a:cubicBezTo>
                  <a:pt x="104" y="75"/>
                  <a:pt x="104" y="75"/>
                  <a:pt x="104" y="75"/>
                </a:cubicBezTo>
                <a:cubicBezTo>
                  <a:pt x="124" y="75"/>
                  <a:pt x="124" y="75"/>
                  <a:pt x="124" y="75"/>
                </a:cubicBezTo>
                <a:cubicBezTo>
                  <a:pt x="174" y="75"/>
                  <a:pt x="174" y="75"/>
                  <a:pt x="174" y="75"/>
                </a:cubicBezTo>
                <a:cubicBezTo>
                  <a:pt x="174" y="25"/>
                  <a:pt x="174" y="25"/>
                  <a:pt x="174" y="25"/>
                </a:cubicBezTo>
                <a:close/>
                <a:moveTo>
                  <a:pt x="174" y="100"/>
                </a:moveTo>
                <a:cubicBezTo>
                  <a:pt x="174" y="125"/>
                  <a:pt x="174" y="125"/>
                  <a:pt x="174" y="125"/>
                </a:cubicBezTo>
                <a:cubicBezTo>
                  <a:pt x="149" y="125"/>
                  <a:pt x="149" y="125"/>
                  <a:pt x="149" y="125"/>
                </a:cubicBezTo>
                <a:cubicBezTo>
                  <a:pt x="149" y="100"/>
                  <a:pt x="149" y="100"/>
                  <a:pt x="149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25"/>
                  <a:pt x="124" y="125"/>
                  <a:pt x="124" y="125"/>
                </a:cubicBezTo>
                <a:cubicBezTo>
                  <a:pt x="149" y="125"/>
                  <a:pt x="149" y="125"/>
                  <a:pt x="149" y="125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74" y="150"/>
                  <a:pt x="174" y="150"/>
                  <a:pt x="174" y="150"/>
                </a:cubicBezTo>
                <a:cubicBezTo>
                  <a:pt x="174" y="125"/>
                  <a:pt x="174" y="125"/>
                  <a:pt x="174" y="125"/>
                </a:cubicBezTo>
                <a:cubicBezTo>
                  <a:pt x="199" y="125"/>
                  <a:pt x="199" y="125"/>
                  <a:pt x="199" y="125"/>
                </a:cubicBezTo>
                <a:cubicBezTo>
                  <a:pt x="199" y="150"/>
                  <a:pt x="199" y="150"/>
                  <a:pt x="199" y="150"/>
                </a:cubicBezTo>
                <a:cubicBezTo>
                  <a:pt x="224" y="150"/>
                  <a:pt x="224" y="150"/>
                  <a:pt x="224" y="150"/>
                </a:cubicBezTo>
                <a:cubicBezTo>
                  <a:pt x="224" y="125"/>
                  <a:pt x="224" y="125"/>
                  <a:pt x="224" y="125"/>
                </a:cubicBezTo>
                <a:cubicBezTo>
                  <a:pt x="249" y="125"/>
                  <a:pt x="249" y="125"/>
                  <a:pt x="249" y="125"/>
                </a:cubicBezTo>
                <a:cubicBezTo>
                  <a:pt x="249" y="100"/>
                  <a:pt x="249" y="100"/>
                  <a:pt x="249" y="100"/>
                </a:cubicBezTo>
                <a:cubicBezTo>
                  <a:pt x="224" y="100"/>
                  <a:pt x="224" y="100"/>
                  <a:pt x="224" y="100"/>
                </a:cubicBezTo>
                <a:cubicBezTo>
                  <a:pt x="224" y="125"/>
                  <a:pt x="224" y="125"/>
                  <a:pt x="224" y="125"/>
                </a:cubicBezTo>
                <a:cubicBezTo>
                  <a:pt x="199" y="125"/>
                  <a:pt x="199" y="125"/>
                  <a:pt x="199" y="125"/>
                </a:cubicBezTo>
                <a:cubicBezTo>
                  <a:pt x="199" y="100"/>
                  <a:pt x="199" y="100"/>
                  <a:pt x="199" y="100"/>
                </a:cubicBezTo>
                <a:cubicBezTo>
                  <a:pt x="174" y="100"/>
                  <a:pt x="174" y="100"/>
                  <a:pt x="174" y="100"/>
                </a:cubicBezTo>
                <a:close/>
                <a:moveTo>
                  <a:pt x="223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74" y="75"/>
                  <a:pt x="274" y="75"/>
                  <a:pt x="274" y="75"/>
                </a:cubicBezTo>
                <a:cubicBezTo>
                  <a:pt x="275" y="75"/>
                  <a:pt x="275" y="75"/>
                  <a:pt x="275" y="75"/>
                </a:cubicBezTo>
                <a:cubicBezTo>
                  <a:pt x="223" y="25"/>
                  <a:pt x="223" y="25"/>
                  <a:pt x="223" y="25"/>
                </a:cubicBezTo>
                <a:close/>
                <a:moveTo>
                  <a:pt x="87" y="160"/>
                </a:moveTo>
                <a:cubicBezTo>
                  <a:pt x="103" y="160"/>
                  <a:pt x="116" y="173"/>
                  <a:pt x="116" y="188"/>
                </a:cubicBezTo>
                <a:cubicBezTo>
                  <a:pt x="116" y="203"/>
                  <a:pt x="103" y="215"/>
                  <a:pt x="87" y="215"/>
                </a:cubicBezTo>
                <a:cubicBezTo>
                  <a:pt x="71" y="215"/>
                  <a:pt x="59" y="203"/>
                  <a:pt x="59" y="188"/>
                </a:cubicBezTo>
                <a:cubicBezTo>
                  <a:pt x="59" y="173"/>
                  <a:pt x="71" y="160"/>
                  <a:pt x="87" y="160"/>
                </a:cubicBezTo>
                <a:close/>
                <a:moveTo>
                  <a:pt x="311" y="159"/>
                </a:moveTo>
                <a:cubicBezTo>
                  <a:pt x="327" y="159"/>
                  <a:pt x="340" y="171"/>
                  <a:pt x="340" y="186"/>
                </a:cubicBezTo>
                <a:cubicBezTo>
                  <a:pt x="340" y="201"/>
                  <a:pt x="327" y="213"/>
                  <a:pt x="311" y="213"/>
                </a:cubicBezTo>
                <a:cubicBezTo>
                  <a:pt x="296" y="213"/>
                  <a:pt x="283" y="201"/>
                  <a:pt x="283" y="186"/>
                </a:cubicBezTo>
                <a:cubicBezTo>
                  <a:pt x="283" y="171"/>
                  <a:pt x="296" y="159"/>
                  <a:pt x="311" y="15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5" name="Google Shape;6665;p27"/>
          <p:cNvSpPr/>
          <p:nvPr/>
        </p:nvSpPr>
        <p:spPr>
          <a:xfrm>
            <a:off x="2554288" y="4281488"/>
            <a:ext cx="331788" cy="228600"/>
          </a:xfrm>
          <a:custGeom>
            <a:rect b="b" l="l" r="r" t="t"/>
            <a:pathLst>
              <a:path extrusionOk="0" h="274" w="398">
                <a:moveTo>
                  <a:pt x="373" y="25"/>
                </a:moveTo>
                <a:cubicBezTo>
                  <a:pt x="373" y="250"/>
                  <a:pt x="373" y="250"/>
                  <a:pt x="373" y="250"/>
                </a:cubicBezTo>
                <a:cubicBezTo>
                  <a:pt x="74" y="250"/>
                  <a:pt x="74" y="250"/>
                  <a:pt x="74" y="250"/>
                </a:cubicBezTo>
                <a:cubicBezTo>
                  <a:pt x="74" y="25"/>
                  <a:pt x="74" y="25"/>
                  <a:pt x="74" y="25"/>
                </a:cubicBezTo>
                <a:cubicBezTo>
                  <a:pt x="373" y="25"/>
                  <a:pt x="373" y="25"/>
                  <a:pt x="373" y="25"/>
                </a:cubicBezTo>
                <a:close/>
                <a:moveTo>
                  <a:pt x="348" y="0"/>
                </a:moveTo>
                <a:cubicBezTo>
                  <a:pt x="49" y="0"/>
                  <a:pt x="49" y="0"/>
                  <a:pt x="49" y="0"/>
                </a:cubicBezTo>
                <a:cubicBezTo>
                  <a:pt x="25" y="0"/>
                  <a:pt x="0" y="25"/>
                  <a:pt x="0" y="50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50"/>
                  <a:pt x="25" y="274"/>
                  <a:pt x="49" y="274"/>
                </a:cubicBezTo>
                <a:cubicBezTo>
                  <a:pt x="348" y="274"/>
                  <a:pt x="348" y="274"/>
                  <a:pt x="348" y="274"/>
                </a:cubicBezTo>
                <a:cubicBezTo>
                  <a:pt x="373" y="274"/>
                  <a:pt x="398" y="250"/>
                  <a:pt x="398" y="225"/>
                </a:cubicBezTo>
                <a:cubicBezTo>
                  <a:pt x="398" y="50"/>
                  <a:pt x="398" y="50"/>
                  <a:pt x="398" y="50"/>
                </a:cubicBezTo>
                <a:cubicBezTo>
                  <a:pt x="398" y="25"/>
                  <a:pt x="373" y="0"/>
                  <a:pt x="348" y="0"/>
                </a:cubicBezTo>
                <a:close/>
                <a:moveTo>
                  <a:pt x="37" y="125"/>
                </a:moveTo>
                <a:cubicBezTo>
                  <a:pt x="44" y="125"/>
                  <a:pt x="49" y="131"/>
                  <a:pt x="49" y="137"/>
                </a:cubicBezTo>
                <a:cubicBezTo>
                  <a:pt x="49" y="144"/>
                  <a:pt x="44" y="150"/>
                  <a:pt x="37" y="150"/>
                </a:cubicBezTo>
                <a:cubicBezTo>
                  <a:pt x="30" y="150"/>
                  <a:pt x="25" y="144"/>
                  <a:pt x="25" y="137"/>
                </a:cubicBezTo>
                <a:cubicBezTo>
                  <a:pt x="25" y="131"/>
                  <a:pt x="30" y="125"/>
                  <a:pt x="37" y="1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6" name="Google Shape;6666;p27"/>
          <p:cNvSpPr/>
          <p:nvPr/>
        </p:nvSpPr>
        <p:spPr>
          <a:xfrm>
            <a:off x="703263" y="1027113"/>
            <a:ext cx="311150" cy="311150"/>
          </a:xfrm>
          <a:custGeom>
            <a:rect b="b" l="l" r="r" t="t"/>
            <a:pathLst>
              <a:path extrusionOk="0" h="374" w="374">
                <a:moveTo>
                  <a:pt x="324" y="324"/>
                </a:moveTo>
                <a:cubicBezTo>
                  <a:pt x="50" y="324"/>
                  <a:pt x="50" y="324"/>
                  <a:pt x="50" y="324"/>
                </a:cubicBezTo>
                <a:cubicBezTo>
                  <a:pt x="25" y="324"/>
                  <a:pt x="0" y="299"/>
                  <a:pt x="0" y="274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25"/>
                  <a:pt x="25" y="0"/>
                  <a:pt x="5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49" y="0"/>
                  <a:pt x="374" y="25"/>
                  <a:pt x="374" y="50"/>
                </a:cubicBezTo>
                <a:cubicBezTo>
                  <a:pt x="374" y="274"/>
                  <a:pt x="374" y="274"/>
                  <a:pt x="374" y="274"/>
                </a:cubicBezTo>
                <a:cubicBezTo>
                  <a:pt x="374" y="299"/>
                  <a:pt x="349" y="324"/>
                  <a:pt x="324" y="324"/>
                </a:cubicBezTo>
                <a:close/>
                <a:moveTo>
                  <a:pt x="187" y="299"/>
                </a:moveTo>
                <a:cubicBezTo>
                  <a:pt x="194" y="299"/>
                  <a:pt x="200" y="294"/>
                  <a:pt x="200" y="287"/>
                </a:cubicBezTo>
                <a:cubicBezTo>
                  <a:pt x="200" y="280"/>
                  <a:pt x="194" y="274"/>
                  <a:pt x="187" y="274"/>
                </a:cubicBezTo>
                <a:cubicBezTo>
                  <a:pt x="180" y="274"/>
                  <a:pt x="175" y="280"/>
                  <a:pt x="175" y="287"/>
                </a:cubicBezTo>
                <a:cubicBezTo>
                  <a:pt x="175" y="294"/>
                  <a:pt x="180" y="299"/>
                  <a:pt x="187" y="299"/>
                </a:cubicBezTo>
                <a:close/>
                <a:moveTo>
                  <a:pt x="349" y="25"/>
                </a:moveTo>
                <a:cubicBezTo>
                  <a:pt x="25" y="25"/>
                  <a:pt x="25" y="25"/>
                  <a:pt x="25" y="25"/>
                </a:cubicBezTo>
                <a:cubicBezTo>
                  <a:pt x="25" y="249"/>
                  <a:pt x="25" y="249"/>
                  <a:pt x="25" y="249"/>
                </a:cubicBezTo>
                <a:cubicBezTo>
                  <a:pt x="349" y="249"/>
                  <a:pt x="349" y="249"/>
                  <a:pt x="349" y="249"/>
                </a:cubicBezTo>
                <a:cubicBezTo>
                  <a:pt x="349" y="25"/>
                  <a:pt x="349" y="25"/>
                  <a:pt x="349" y="25"/>
                </a:cubicBezTo>
                <a:close/>
                <a:moveTo>
                  <a:pt x="250" y="374"/>
                </a:moveTo>
                <a:cubicBezTo>
                  <a:pt x="125" y="374"/>
                  <a:pt x="125" y="374"/>
                  <a:pt x="125" y="374"/>
                </a:cubicBezTo>
                <a:cubicBezTo>
                  <a:pt x="125" y="349"/>
                  <a:pt x="125" y="349"/>
                  <a:pt x="125" y="349"/>
                </a:cubicBezTo>
                <a:cubicBezTo>
                  <a:pt x="250" y="349"/>
                  <a:pt x="250" y="349"/>
                  <a:pt x="250" y="349"/>
                </a:cubicBezTo>
                <a:cubicBezTo>
                  <a:pt x="250" y="374"/>
                  <a:pt x="250" y="374"/>
                  <a:pt x="250" y="37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7" name="Google Shape;6667;p27"/>
          <p:cNvSpPr/>
          <p:nvPr/>
        </p:nvSpPr>
        <p:spPr>
          <a:xfrm>
            <a:off x="709613" y="3306763"/>
            <a:ext cx="298450" cy="298450"/>
          </a:xfrm>
          <a:custGeom>
            <a:rect b="b" l="l" r="r" t="t"/>
            <a:pathLst>
              <a:path extrusionOk="0" h="358" w="358">
                <a:moveTo>
                  <a:pt x="358" y="246"/>
                </a:moveTo>
                <a:cubicBezTo>
                  <a:pt x="358" y="259"/>
                  <a:pt x="348" y="268"/>
                  <a:pt x="336" y="268"/>
                </a:cubicBezTo>
                <a:cubicBezTo>
                  <a:pt x="336" y="293"/>
                  <a:pt x="336" y="293"/>
                  <a:pt x="336" y="293"/>
                </a:cubicBezTo>
                <a:cubicBezTo>
                  <a:pt x="349" y="298"/>
                  <a:pt x="358" y="310"/>
                  <a:pt x="358" y="324"/>
                </a:cubicBezTo>
                <a:cubicBezTo>
                  <a:pt x="358" y="343"/>
                  <a:pt x="343" y="358"/>
                  <a:pt x="325" y="358"/>
                </a:cubicBezTo>
                <a:cubicBezTo>
                  <a:pt x="310" y="358"/>
                  <a:pt x="298" y="349"/>
                  <a:pt x="293" y="336"/>
                </a:cubicBezTo>
                <a:cubicBezTo>
                  <a:pt x="269" y="336"/>
                  <a:pt x="269" y="336"/>
                  <a:pt x="269" y="336"/>
                </a:cubicBezTo>
                <a:cubicBezTo>
                  <a:pt x="269" y="348"/>
                  <a:pt x="259" y="358"/>
                  <a:pt x="246" y="358"/>
                </a:cubicBezTo>
                <a:cubicBezTo>
                  <a:pt x="234" y="358"/>
                  <a:pt x="224" y="348"/>
                  <a:pt x="224" y="336"/>
                </a:cubicBezTo>
                <a:cubicBezTo>
                  <a:pt x="202" y="336"/>
                  <a:pt x="202" y="336"/>
                  <a:pt x="202" y="336"/>
                </a:cubicBezTo>
                <a:cubicBezTo>
                  <a:pt x="202" y="348"/>
                  <a:pt x="192" y="358"/>
                  <a:pt x="179" y="358"/>
                </a:cubicBezTo>
                <a:cubicBezTo>
                  <a:pt x="167" y="358"/>
                  <a:pt x="157" y="348"/>
                  <a:pt x="157" y="336"/>
                </a:cubicBezTo>
                <a:cubicBezTo>
                  <a:pt x="135" y="336"/>
                  <a:pt x="135" y="336"/>
                  <a:pt x="135" y="336"/>
                </a:cubicBezTo>
                <a:cubicBezTo>
                  <a:pt x="135" y="348"/>
                  <a:pt x="125" y="358"/>
                  <a:pt x="112" y="358"/>
                </a:cubicBezTo>
                <a:cubicBezTo>
                  <a:pt x="100" y="358"/>
                  <a:pt x="90" y="348"/>
                  <a:pt x="90" y="336"/>
                </a:cubicBezTo>
                <a:cubicBezTo>
                  <a:pt x="65" y="336"/>
                  <a:pt x="65" y="336"/>
                  <a:pt x="65" y="336"/>
                </a:cubicBezTo>
                <a:cubicBezTo>
                  <a:pt x="61" y="349"/>
                  <a:pt x="48" y="358"/>
                  <a:pt x="34" y="358"/>
                </a:cubicBezTo>
                <a:cubicBezTo>
                  <a:pt x="15" y="358"/>
                  <a:pt x="0" y="343"/>
                  <a:pt x="0" y="324"/>
                </a:cubicBezTo>
                <a:cubicBezTo>
                  <a:pt x="0" y="310"/>
                  <a:pt x="10" y="298"/>
                  <a:pt x="23" y="293"/>
                </a:cubicBezTo>
                <a:cubicBezTo>
                  <a:pt x="23" y="268"/>
                  <a:pt x="23" y="268"/>
                  <a:pt x="23" y="268"/>
                </a:cubicBezTo>
                <a:cubicBezTo>
                  <a:pt x="10" y="268"/>
                  <a:pt x="0" y="259"/>
                  <a:pt x="0" y="246"/>
                </a:cubicBezTo>
                <a:cubicBezTo>
                  <a:pt x="0" y="234"/>
                  <a:pt x="10" y="224"/>
                  <a:pt x="23" y="224"/>
                </a:cubicBezTo>
                <a:cubicBezTo>
                  <a:pt x="23" y="201"/>
                  <a:pt x="23" y="201"/>
                  <a:pt x="23" y="201"/>
                </a:cubicBezTo>
                <a:cubicBezTo>
                  <a:pt x="10" y="201"/>
                  <a:pt x="0" y="191"/>
                  <a:pt x="0" y="179"/>
                </a:cubicBezTo>
                <a:cubicBezTo>
                  <a:pt x="0" y="167"/>
                  <a:pt x="10" y="157"/>
                  <a:pt x="23" y="157"/>
                </a:cubicBezTo>
                <a:cubicBezTo>
                  <a:pt x="23" y="134"/>
                  <a:pt x="23" y="134"/>
                  <a:pt x="23" y="134"/>
                </a:cubicBezTo>
                <a:cubicBezTo>
                  <a:pt x="10" y="134"/>
                  <a:pt x="0" y="124"/>
                  <a:pt x="0" y="112"/>
                </a:cubicBezTo>
                <a:cubicBezTo>
                  <a:pt x="0" y="100"/>
                  <a:pt x="10" y="90"/>
                  <a:pt x="23" y="90"/>
                </a:cubicBezTo>
                <a:cubicBezTo>
                  <a:pt x="23" y="65"/>
                  <a:pt x="23" y="65"/>
                  <a:pt x="23" y="65"/>
                </a:cubicBezTo>
                <a:cubicBezTo>
                  <a:pt x="10" y="61"/>
                  <a:pt x="0" y="48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48" y="0"/>
                  <a:pt x="61" y="9"/>
                  <a:pt x="65" y="23"/>
                </a:cubicBezTo>
                <a:cubicBezTo>
                  <a:pt x="90" y="23"/>
                  <a:pt x="90" y="23"/>
                  <a:pt x="90" y="23"/>
                </a:cubicBezTo>
                <a:cubicBezTo>
                  <a:pt x="90" y="10"/>
                  <a:pt x="100" y="0"/>
                  <a:pt x="112" y="0"/>
                </a:cubicBezTo>
                <a:cubicBezTo>
                  <a:pt x="125" y="0"/>
                  <a:pt x="135" y="10"/>
                  <a:pt x="135" y="23"/>
                </a:cubicBezTo>
                <a:cubicBezTo>
                  <a:pt x="157" y="23"/>
                  <a:pt x="157" y="23"/>
                  <a:pt x="157" y="23"/>
                </a:cubicBezTo>
                <a:cubicBezTo>
                  <a:pt x="157" y="10"/>
                  <a:pt x="167" y="0"/>
                  <a:pt x="179" y="0"/>
                </a:cubicBezTo>
                <a:cubicBezTo>
                  <a:pt x="192" y="0"/>
                  <a:pt x="202" y="10"/>
                  <a:pt x="202" y="23"/>
                </a:cubicBezTo>
                <a:cubicBezTo>
                  <a:pt x="224" y="23"/>
                  <a:pt x="224" y="23"/>
                  <a:pt x="224" y="23"/>
                </a:cubicBezTo>
                <a:cubicBezTo>
                  <a:pt x="224" y="10"/>
                  <a:pt x="234" y="0"/>
                  <a:pt x="246" y="0"/>
                </a:cubicBezTo>
                <a:cubicBezTo>
                  <a:pt x="259" y="0"/>
                  <a:pt x="269" y="10"/>
                  <a:pt x="269" y="23"/>
                </a:cubicBezTo>
                <a:cubicBezTo>
                  <a:pt x="293" y="23"/>
                  <a:pt x="293" y="23"/>
                  <a:pt x="293" y="23"/>
                </a:cubicBezTo>
                <a:cubicBezTo>
                  <a:pt x="298" y="9"/>
                  <a:pt x="310" y="0"/>
                  <a:pt x="325" y="0"/>
                </a:cubicBezTo>
                <a:cubicBezTo>
                  <a:pt x="343" y="0"/>
                  <a:pt x="358" y="15"/>
                  <a:pt x="358" y="34"/>
                </a:cubicBezTo>
                <a:cubicBezTo>
                  <a:pt x="358" y="48"/>
                  <a:pt x="349" y="61"/>
                  <a:pt x="336" y="65"/>
                </a:cubicBezTo>
                <a:cubicBezTo>
                  <a:pt x="336" y="90"/>
                  <a:pt x="336" y="90"/>
                  <a:pt x="336" y="90"/>
                </a:cubicBezTo>
                <a:cubicBezTo>
                  <a:pt x="348" y="90"/>
                  <a:pt x="358" y="100"/>
                  <a:pt x="358" y="112"/>
                </a:cubicBezTo>
                <a:cubicBezTo>
                  <a:pt x="358" y="124"/>
                  <a:pt x="348" y="134"/>
                  <a:pt x="336" y="134"/>
                </a:cubicBezTo>
                <a:cubicBezTo>
                  <a:pt x="336" y="157"/>
                  <a:pt x="336" y="157"/>
                  <a:pt x="336" y="157"/>
                </a:cubicBezTo>
                <a:cubicBezTo>
                  <a:pt x="348" y="157"/>
                  <a:pt x="358" y="167"/>
                  <a:pt x="358" y="179"/>
                </a:cubicBezTo>
                <a:cubicBezTo>
                  <a:pt x="358" y="191"/>
                  <a:pt x="348" y="201"/>
                  <a:pt x="336" y="201"/>
                </a:cubicBezTo>
                <a:cubicBezTo>
                  <a:pt x="336" y="224"/>
                  <a:pt x="336" y="224"/>
                  <a:pt x="336" y="224"/>
                </a:cubicBezTo>
                <a:cubicBezTo>
                  <a:pt x="348" y="224"/>
                  <a:pt x="358" y="234"/>
                  <a:pt x="358" y="246"/>
                </a:cubicBezTo>
                <a:close/>
                <a:moveTo>
                  <a:pt x="301" y="73"/>
                </a:moveTo>
                <a:cubicBezTo>
                  <a:pt x="301" y="66"/>
                  <a:pt x="292" y="58"/>
                  <a:pt x="286" y="58"/>
                </a:cubicBezTo>
                <a:cubicBezTo>
                  <a:pt x="73" y="58"/>
                  <a:pt x="73" y="58"/>
                  <a:pt x="73" y="58"/>
                </a:cubicBezTo>
                <a:cubicBezTo>
                  <a:pt x="66" y="58"/>
                  <a:pt x="58" y="66"/>
                  <a:pt x="58" y="73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58" y="292"/>
                  <a:pt x="66" y="301"/>
                  <a:pt x="73" y="301"/>
                </a:cubicBezTo>
                <a:cubicBezTo>
                  <a:pt x="286" y="301"/>
                  <a:pt x="286" y="301"/>
                  <a:pt x="286" y="301"/>
                </a:cubicBezTo>
                <a:cubicBezTo>
                  <a:pt x="292" y="301"/>
                  <a:pt x="301" y="292"/>
                  <a:pt x="301" y="286"/>
                </a:cubicBezTo>
                <a:cubicBezTo>
                  <a:pt x="301" y="73"/>
                  <a:pt x="301" y="73"/>
                  <a:pt x="301" y="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8" name="Google Shape;6668;p27"/>
          <p:cNvSpPr/>
          <p:nvPr/>
        </p:nvSpPr>
        <p:spPr>
          <a:xfrm>
            <a:off x="3935413" y="3830638"/>
            <a:ext cx="298450" cy="233362"/>
          </a:xfrm>
          <a:custGeom>
            <a:rect b="b" l="l" r="r" t="t"/>
            <a:pathLst>
              <a:path extrusionOk="0" h="281" w="358">
                <a:moveTo>
                  <a:pt x="288" y="221"/>
                </a:moveTo>
                <a:cubicBezTo>
                  <a:pt x="272" y="204"/>
                  <a:pt x="272" y="204"/>
                  <a:pt x="272" y="204"/>
                </a:cubicBezTo>
                <a:cubicBezTo>
                  <a:pt x="310" y="186"/>
                  <a:pt x="331" y="161"/>
                  <a:pt x="331" y="148"/>
                </a:cubicBezTo>
                <a:cubicBezTo>
                  <a:pt x="331" y="135"/>
                  <a:pt x="317" y="108"/>
                  <a:pt x="266" y="85"/>
                </a:cubicBezTo>
                <a:cubicBezTo>
                  <a:pt x="283" y="67"/>
                  <a:pt x="283" y="67"/>
                  <a:pt x="283" y="67"/>
                </a:cubicBezTo>
                <a:cubicBezTo>
                  <a:pt x="330" y="94"/>
                  <a:pt x="358" y="133"/>
                  <a:pt x="358" y="150"/>
                </a:cubicBezTo>
                <a:cubicBezTo>
                  <a:pt x="358" y="166"/>
                  <a:pt x="332" y="197"/>
                  <a:pt x="288" y="221"/>
                </a:cubicBezTo>
                <a:close/>
                <a:moveTo>
                  <a:pt x="275" y="129"/>
                </a:moveTo>
                <a:cubicBezTo>
                  <a:pt x="275" y="150"/>
                  <a:pt x="267" y="170"/>
                  <a:pt x="253" y="185"/>
                </a:cubicBezTo>
                <a:cubicBezTo>
                  <a:pt x="210" y="141"/>
                  <a:pt x="210" y="141"/>
                  <a:pt x="210" y="141"/>
                </a:cubicBezTo>
                <a:cubicBezTo>
                  <a:pt x="262" y="88"/>
                  <a:pt x="262" y="88"/>
                  <a:pt x="262" y="88"/>
                </a:cubicBezTo>
                <a:cubicBezTo>
                  <a:pt x="270" y="100"/>
                  <a:pt x="275" y="113"/>
                  <a:pt x="275" y="129"/>
                </a:cubicBezTo>
                <a:close/>
                <a:moveTo>
                  <a:pt x="114" y="158"/>
                </a:moveTo>
                <a:cubicBezTo>
                  <a:pt x="110" y="148"/>
                  <a:pt x="108" y="139"/>
                  <a:pt x="108" y="129"/>
                </a:cubicBezTo>
                <a:cubicBezTo>
                  <a:pt x="108" y="125"/>
                  <a:pt x="108" y="122"/>
                  <a:pt x="109" y="120"/>
                </a:cubicBezTo>
                <a:cubicBezTo>
                  <a:pt x="130" y="141"/>
                  <a:pt x="130" y="141"/>
                  <a:pt x="130" y="141"/>
                </a:cubicBezTo>
                <a:cubicBezTo>
                  <a:pt x="114" y="158"/>
                  <a:pt x="114" y="158"/>
                  <a:pt x="114" y="158"/>
                </a:cubicBezTo>
                <a:close/>
                <a:moveTo>
                  <a:pt x="201" y="141"/>
                </a:moveTo>
                <a:cubicBezTo>
                  <a:pt x="305" y="247"/>
                  <a:pt x="305" y="247"/>
                  <a:pt x="305" y="247"/>
                </a:cubicBezTo>
                <a:cubicBezTo>
                  <a:pt x="309" y="251"/>
                  <a:pt x="308" y="257"/>
                  <a:pt x="304" y="262"/>
                </a:cubicBezTo>
                <a:cubicBezTo>
                  <a:pt x="290" y="276"/>
                  <a:pt x="290" y="276"/>
                  <a:pt x="290" y="276"/>
                </a:cubicBezTo>
                <a:cubicBezTo>
                  <a:pt x="285" y="280"/>
                  <a:pt x="279" y="281"/>
                  <a:pt x="275" y="277"/>
                </a:cubicBezTo>
                <a:cubicBezTo>
                  <a:pt x="171" y="171"/>
                  <a:pt x="171" y="171"/>
                  <a:pt x="171" y="171"/>
                </a:cubicBezTo>
                <a:cubicBezTo>
                  <a:pt x="66" y="277"/>
                  <a:pt x="66" y="277"/>
                  <a:pt x="66" y="277"/>
                </a:cubicBezTo>
                <a:cubicBezTo>
                  <a:pt x="63" y="281"/>
                  <a:pt x="56" y="280"/>
                  <a:pt x="52" y="276"/>
                </a:cubicBezTo>
                <a:cubicBezTo>
                  <a:pt x="38" y="262"/>
                  <a:pt x="38" y="262"/>
                  <a:pt x="38" y="262"/>
                </a:cubicBezTo>
                <a:cubicBezTo>
                  <a:pt x="34" y="257"/>
                  <a:pt x="33" y="251"/>
                  <a:pt x="37" y="247"/>
                </a:cubicBezTo>
                <a:cubicBezTo>
                  <a:pt x="141" y="141"/>
                  <a:pt x="141" y="141"/>
                  <a:pt x="141" y="141"/>
                </a:cubicBezTo>
                <a:cubicBezTo>
                  <a:pt x="36" y="33"/>
                  <a:pt x="36" y="33"/>
                  <a:pt x="36" y="33"/>
                </a:cubicBezTo>
                <a:cubicBezTo>
                  <a:pt x="32" y="30"/>
                  <a:pt x="33" y="23"/>
                  <a:pt x="37" y="19"/>
                </a:cubicBezTo>
                <a:cubicBezTo>
                  <a:pt x="51" y="5"/>
                  <a:pt x="51" y="5"/>
                  <a:pt x="51" y="5"/>
                </a:cubicBezTo>
                <a:cubicBezTo>
                  <a:pt x="55" y="0"/>
                  <a:pt x="62" y="0"/>
                  <a:pt x="65" y="3"/>
                </a:cubicBezTo>
                <a:cubicBezTo>
                  <a:pt x="171" y="111"/>
                  <a:pt x="171" y="111"/>
                  <a:pt x="171" y="111"/>
                </a:cubicBezTo>
                <a:cubicBezTo>
                  <a:pt x="277" y="3"/>
                  <a:pt x="277" y="3"/>
                  <a:pt x="277" y="3"/>
                </a:cubicBezTo>
                <a:cubicBezTo>
                  <a:pt x="281" y="0"/>
                  <a:pt x="287" y="0"/>
                  <a:pt x="291" y="4"/>
                </a:cubicBezTo>
                <a:cubicBezTo>
                  <a:pt x="305" y="18"/>
                  <a:pt x="305" y="18"/>
                  <a:pt x="305" y="18"/>
                </a:cubicBezTo>
                <a:cubicBezTo>
                  <a:pt x="310" y="23"/>
                  <a:pt x="310" y="30"/>
                  <a:pt x="307" y="33"/>
                </a:cubicBezTo>
                <a:cubicBezTo>
                  <a:pt x="201" y="141"/>
                  <a:pt x="201" y="141"/>
                  <a:pt x="201" y="141"/>
                </a:cubicBezTo>
                <a:close/>
                <a:moveTo>
                  <a:pt x="172" y="96"/>
                </a:moveTo>
                <a:cubicBezTo>
                  <a:pt x="170" y="96"/>
                  <a:pt x="168" y="96"/>
                  <a:pt x="166" y="96"/>
                </a:cubicBezTo>
                <a:cubicBezTo>
                  <a:pt x="118" y="47"/>
                  <a:pt x="118" y="47"/>
                  <a:pt x="118" y="47"/>
                </a:cubicBezTo>
                <a:cubicBezTo>
                  <a:pt x="136" y="41"/>
                  <a:pt x="155" y="38"/>
                  <a:pt x="176" y="38"/>
                </a:cubicBezTo>
                <a:cubicBezTo>
                  <a:pt x="194" y="38"/>
                  <a:pt x="210" y="40"/>
                  <a:pt x="225" y="44"/>
                </a:cubicBezTo>
                <a:cubicBezTo>
                  <a:pt x="174" y="96"/>
                  <a:pt x="174" y="96"/>
                  <a:pt x="174" y="96"/>
                </a:cubicBezTo>
                <a:cubicBezTo>
                  <a:pt x="173" y="96"/>
                  <a:pt x="172" y="96"/>
                  <a:pt x="172" y="96"/>
                </a:cubicBezTo>
                <a:close/>
                <a:moveTo>
                  <a:pt x="78" y="88"/>
                </a:moveTo>
                <a:cubicBezTo>
                  <a:pt x="44" y="109"/>
                  <a:pt x="24" y="138"/>
                  <a:pt x="24" y="148"/>
                </a:cubicBezTo>
                <a:cubicBezTo>
                  <a:pt x="24" y="158"/>
                  <a:pt x="41" y="181"/>
                  <a:pt x="73" y="199"/>
                </a:cubicBezTo>
                <a:cubicBezTo>
                  <a:pt x="58" y="214"/>
                  <a:pt x="58" y="214"/>
                  <a:pt x="58" y="214"/>
                </a:cubicBezTo>
                <a:cubicBezTo>
                  <a:pt x="21" y="191"/>
                  <a:pt x="0" y="161"/>
                  <a:pt x="0" y="150"/>
                </a:cubicBezTo>
                <a:cubicBezTo>
                  <a:pt x="0" y="138"/>
                  <a:pt x="23" y="102"/>
                  <a:pt x="64" y="74"/>
                </a:cubicBezTo>
                <a:cubicBezTo>
                  <a:pt x="78" y="88"/>
                  <a:pt x="78" y="88"/>
                  <a:pt x="78" y="88"/>
                </a:cubicBezTo>
                <a:close/>
                <a:moveTo>
                  <a:pt x="170" y="182"/>
                </a:moveTo>
                <a:cubicBezTo>
                  <a:pt x="200" y="212"/>
                  <a:pt x="200" y="212"/>
                  <a:pt x="200" y="212"/>
                </a:cubicBezTo>
                <a:cubicBezTo>
                  <a:pt x="197" y="213"/>
                  <a:pt x="194" y="213"/>
                  <a:pt x="192" y="213"/>
                </a:cubicBezTo>
                <a:cubicBezTo>
                  <a:pt x="177" y="213"/>
                  <a:pt x="163" y="209"/>
                  <a:pt x="151" y="202"/>
                </a:cubicBezTo>
                <a:cubicBezTo>
                  <a:pt x="170" y="182"/>
                  <a:pt x="170" y="182"/>
                  <a:pt x="170" y="182"/>
                </a:cubicBezTo>
                <a:close/>
                <a:moveTo>
                  <a:pt x="175" y="226"/>
                </a:moveTo>
                <a:cubicBezTo>
                  <a:pt x="188" y="226"/>
                  <a:pt x="199" y="225"/>
                  <a:pt x="210" y="224"/>
                </a:cubicBezTo>
                <a:cubicBezTo>
                  <a:pt x="229" y="242"/>
                  <a:pt x="229" y="242"/>
                  <a:pt x="229" y="242"/>
                </a:cubicBezTo>
                <a:cubicBezTo>
                  <a:pt x="213" y="246"/>
                  <a:pt x="195" y="248"/>
                  <a:pt x="176" y="248"/>
                </a:cubicBezTo>
                <a:cubicBezTo>
                  <a:pt x="154" y="248"/>
                  <a:pt x="133" y="245"/>
                  <a:pt x="114" y="239"/>
                </a:cubicBezTo>
                <a:cubicBezTo>
                  <a:pt x="132" y="222"/>
                  <a:pt x="132" y="222"/>
                  <a:pt x="132" y="222"/>
                </a:cubicBezTo>
                <a:cubicBezTo>
                  <a:pt x="145" y="224"/>
                  <a:pt x="159" y="226"/>
                  <a:pt x="175" y="2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9" name="Google Shape;6669;p27"/>
          <p:cNvSpPr/>
          <p:nvPr/>
        </p:nvSpPr>
        <p:spPr>
          <a:xfrm>
            <a:off x="1662113" y="2401888"/>
            <a:ext cx="242888" cy="298450"/>
          </a:xfrm>
          <a:custGeom>
            <a:rect b="b" l="l" r="r" t="t"/>
            <a:pathLst>
              <a:path extrusionOk="0" h="358" w="291">
                <a:moveTo>
                  <a:pt x="280" y="90"/>
                </a:moveTo>
                <a:cubicBezTo>
                  <a:pt x="268" y="90"/>
                  <a:pt x="268" y="90"/>
                  <a:pt x="268" y="90"/>
                </a:cubicBezTo>
                <a:cubicBezTo>
                  <a:pt x="262" y="90"/>
                  <a:pt x="257" y="85"/>
                  <a:pt x="257" y="79"/>
                </a:cubicBezTo>
                <a:cubicBezTo>
                  <a:pt x="235" y="45"/>
                  <a:pt x="235" y="45"/>
                  <a:pt x="235" y="45"/>
                </a:cubicBezTo>
                <a:cubicBezTo>
                  <a:pt x="168" y="45"/>
                  <a:pt x="168" y="45"/>
                  <a:pt x="168" y="45"/>
                </a:cubicBezTo>
                <a:cubicBezTo>
                  <a:pt x="168" y="313"/>
                  <a:pt x="168" y="313"/>
                  <a:pt x="168" y="313"/>
                </a:cubicBezTo>
                <a:cubicBezTo>
                  <a:pt x="224" y="336"/>
                  <a:pt x="224" y="336"/>
                  <a:pt x="224" y="336"/>
                </a:cubicBezTo>
                <a:cubicBezTo>
                  <a:pt x="230" y="336"/>
                  <a:pt x="235" y="341"/>
                  <a:pt x="235" y="347"/>
                </a:cubicBezTo>
                <a:cubicBezTo>
                  <a:pt x="235" y="347"/>
                  <a:pt x="235" y="347"/>
                  <a:pt x="235" y="347"/>
                </a:cubicBezTo>
                <a:cubicBezTo>
                  <a:pt x="235" y="353"/>
                  <a:pt x="230" y="358"/>
                  <a:pt x="224" y="358"/>
                </a:cubicBezTo>
                <a:cubicBezTo>
                  <a:pt x="157" y="358"/>
                  <a:pt x="157" y="358"/>
                  <a:pt x="157" y="358"/>
                </a:cubicBezTo>
                <a:cubicBezTo>
                  <a:pt x="134" y="358"/>
                  <a:pt x="134" y="358"/>
                  <a:pt x="134" y="358"/>
                </a:cubicBezTo>
                <a:cubicBezTo>
                  <a:pt x="67" y="358"/>
                  <a:pt x="67" y="358"/>
                  <a:pt x="67" y="358"/>
                </a:cubicBezTo>
                <a:cubicBezTo>
                  <a:pt x="61" y="358"/>
                  <a:pt x="56" y="353"/>
                  <a:pt x="56" y="347"/>
                </a:cubicBezTo>
                <a:cubicBezTo>
                  <a:pt x="56" y="347"/>
                  <a:pt x="56" y="347"/>
                  <a:pt x="56" y="347"/>
                </a:cubicBezTo>
                <a:cubicBezTo>
                  <a:pt x="56" y="341"/>
                  <a:pt x="61" y="336"/>
                  <a:pt x="67" y="336"/>
                </a:cubicBezTo>
                <a:cubicBezTo>
                  <a:pt x="123" y="313"/>
                  <a:pt x="123" y="313"/>
                  <a:pt x="123" y="313"/>
                </a:cubicBezTo>
                <a:cubicBezTo>
                  <a:pt x="123" y="45"/>
                  <a:pt x="123" y="45"/>
                  <a:pt x="123" y="45"/>
                </a:cubicBezTo>
                <a:cubicBezTo>
                  <a:pt x="56" y="45"/>
                  <a:pt x="56" y="45"/>
                  <a:pt x="56" y="45"/>
                </a:cubicBezTo>
                <a:cubicBezTo>
                  <a:pt x="34" y="79"/>
                  <a:pt x="34" y="79"/>
                  <a:pt x="34" y="79"/>
                </a:cubicBezTo>
                <a:cubicBezTo>
                  <a:pt x="34" y="85"/>
                  <a:pt x="29" y="90"/>
                  <a:pt x="22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5" y="90"/>
                  <a:pt x="0" y="85"/>
                  <a:pt x="0" y="79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235" y="0"/>
                  <a:pt x="235" y="0"/>
                  <a:pt x="235" y="0"/>
                </a:cubicBezTo>
                <a:cubicBezTo>
                  <a:pt x="280" y="0"/>
                  <a:pt x="280" y="0"/>
                  <a:pt x="280" y="0"/>
                </a:cubicBezTo>
                <a:cubicBezTo>
                  <a:pt x="286" y="0"/>
                  <a:pt x="291" y="5"/>
                  <a:pt x="291" y="12"/>
                </a:cubicBezTo>
                <a:cubicBezTo>
                  <a:pt x="291" y="34"/>
                  <a:pt x="291" y="34"/>
                  <a:pt x="291" y="34"/>
                </a:cubicBezTo>
                <a:cubicBezTo>
                  <a:pt x="291" y="79"/>
                  <a:pt x="291" y="79"/>
                  <a:pt x="291" y="79"/>
                </a:cubicBezTo>
                <a:cubicBezTo>
                  <a:pt x="291" y="85"/>
                  <a:pt x="286" y="90"/>
                  <a:pt x="280" y="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0" name="Google Shape;6670;p27"/>
          <p:cNvSpPr/>
          <p:nvPr/>
        </p:nvSpPr>
        <p:spPr>
          <a:xfrm>
            <a:off x="2108200" y="579438"/>
            <a:ext cx="300038" cy="298450"/>
          </a:xfrm>
          <a:custGeom>
            <a:rect b="b" l="l" r="r" t="t"/>
            <a:pathLst>
              <a:path extrusionOk="0" h="359" w="359">
                <a:moveTo>
                  <a:pt x="353" y="153"/>
                </a:moveTo>
                <a:cubicBezTo>
                  <a:pt x="309" y="153"/>
                  <a:pt x="309" y="153"/>
                  <a:pt x="309" y="153"/>
                </a:cubicBezTo>
                <a:cubicBezTo>
                  <a:pt x="305" y="153"/>
                  <a:pt x="302" y="150"/>
                  <a:pt x="302" y="146"/>
                </a:cubicBezTo>
                <a:cubicBezTo>
                  <a:pt x="302" y="143"/>
                  <a:pt x="305" y="140"/>
                  <a:pt x="309" y="140"/>
                </a:cubicBezTo>
                <a:cubicBezTo>
                  <a:pt x="353" y="140"/>
                  <a:pt x="353" y="140"/>
                  <a:pt x="353" y="140"/>
                </a:cubicBezTo>
                <a:cubicBezTo>
                  <a:pt x="356" y="140"/>
                  <a:pt x="359" y="143"/>
                  <a:pt x="359" y="146"/>
                </a:cubicBezTo>
                <a:cubicBezTo>
                  <a:pt x="359" y="150"/>
                  <a:pt x="356" y="153"/>
                  <a:pt x="353" y="153"/>
                </a:cubicBezTo>
                <a:close/>
                <a:moveTo>
                  <a:pt x="296" y="72"/>
                </a:moveTo>
                <a:cubicBezTo>
                  <a:pt x="293" y="74"/>
                  <a:pt x="289" y="74"/>
                  <a:pt x="286" y="72"/>
                </a:cubicBezTo>
                <a:cubicBezTo>
                  <a:pt x="284" y="69"/>
                  <a:pt x="284" y="65"/>
                  <a:pt x="286" y="63"/>
                </a:cubicBezTo>
                <a:cubicBezTo>
                  <a:pt x="317" y="31"/>
                  <a:pt x="317" y="31"/>
                  <a:pt x="317" y="31"/>
                </a:cubicBezTo>
                <a:cubicBezTo>
                  <a:pt x="320" y="29"/>
                  <a:pt x="324" y="29"/>
                  <a:pt x="326" y="31"/>
                </a:cubicBezTo>
                <a:cubicBezTo>
                  <a:pt x="329" y="34"/>
                  <a:pt x="329" y="38"/>
                  <a:pt x="326" y="41"/>
                </a:cubicBezTo>
                <a:cubicBezTo>
                  <a:pt x="296" y="72"/>
                  <a:pt x="296" y="72"/>
                  <a:pt x="296" y="72"/>
                </a:cubicBezTo>
                <a:close/>
                <a:moveTo>
                  <a:pt x="310" y="246"/>
                </a:moveTo>
                <a:cubicBezTo>
                  <a:pt x="307" y="249"/>
                  <a:pt x="303" y="249"/>
                  <a:pt x="301" y="246"/>
                </a:cubicBezTo>
                <a:cubicBezTo>
                  <a:pt x="270" y="215"/>
                  <a:pt x="270" y="215"/>
                  <a:pt x="270" y="215"/>
                </a:cubicBezTo>
                <a:cubicBezTo>
                  <a:pt x="267" y="213"/>
                  <a:pt x="267" y="209"/>
                  <a:pt x="269" y="206"/>
                </a:cubicBezTo>
                <a:cubicBezTo>
                  <a:pt x="272" y="204"/>
                  <a:pt x="276" y="204"/>
                  <a:pt x="279" y="206"/>
                </a:cubicBezTo>
                <a:cubicBezTo>
                  <a:pt x="310" y="238"/>
                  <a:pt x="310" y="238"/>
                  <a:pt x="310" y="238"/>
                </a:cubicBezTo>
                <a:cubicBezTo>
                  <a:pt x="312" y="240"/>
                  <a:pt x="312" y="244"/>
                  <a:pt x="310" y="246"/>
                </a:cubicBezTo>
                <a:close/>
                <a:moveTo>
                  <a:pt x="198" y="186"/>
                </a:moveTo>
                <a:cubicBezTo>
                  <a:pt x="172" y="160"/>
                  <a:pt x="172" y="160"/>
                  <a:pt x="172" y="160"/>
                </a:cubicBezTo>
                <a:cubicBezTo>
                  <a:pt x="221" y="110"/>
                  <a:pt x="221" y="110"/>
                  <a:pt x="221" y="110"/>
                </a:cubicBezTo>
                <a:cubicBezTo>
                  <a:pt x="227" y="104"/>
                  <a:pt x="236" y="104"/>
                  <a:pt x="242" y="110"/>
                </a:cubicBezTo>
                <a:cubicBezTo>
                  <a:pt x="247" y="115"/>
                  <a:pt x="247" y="115"/>
                  <a:pt x="247" y="115"/>
                </a:cubicBezTo>
                <a:cubicBezTo>
                  <a:pt x="253" y="121"/>
                  <a:pt x="253" y="131"/>
                  <a:pt x="247" y="136"/>
                </a:cubicBezTo>
                <a:cubicBezTo>
                  <a:pt x="198" y="186"/>
                  <a:pt x="198" y="186"/>
                  <a:pt x="198" y="186"/>
                </a:cubicBezTo>
                <a:close/>
                <a:moveTo>
                  <a:pt x="213" y="57"/>
                </a:moveTo>
                <a:cubicBezTo>
                  <a:pt x="210" y="57"/>
                  <a:pt x="207" y="54"/>
                  <a:pt x="207" y="50"/>
                </a:cubicBezTo>
                <a:cubicBezTo>
                  <a:pt x="207" y="6"/>
                  <a:pt x="207" y="6"/>
                  <a:pt x="207" y="6"/>
                </a:cubicBezTo>
                <a:cubicBezTo>
                  <a:pt x="207" y="3"/>
                  <a:pt x="210" y="0"/>
                  <a:pt x="213" y="0"/>
                </a:cubicBezTo>
                <a:cubicBezTo>
                  <a:pt x="217" y="0"/>
                  <a:pt x="220" y="3"/>
                  <a:pt x="220" y="6"/>
                </a:cubicBezTo>
                <a:cubicBezTo>
                  <a:pt x="220" y="50"/>
                  <a:pt x="220" y="50"/>
                  <a:pt x="220" y="50"/>
                </a:cubicBezTo>
                <a:cubicBezTo>
                  <a:pt x="220" y="54"/>
                  <a:pt x="217" y="57"/>
                  <a:pt x="213" y="57"/>
                </a:cubicBezTo>
                <a:close/>
                <a:moveTo>
                  <a:pt x="31" y="354"/>
                </a:moveTo>
                <a:cubicBezTo>
                  <a:pt x="26" y="359"/>
                  <a:pt x="16" y="359"/>
                  <a:pt x="11" y="354"/>
                </a:cubicBezTo>
                <a:cubicBezTo>
                  <a:pt x="6" y="348"/>
                  <a:pt x="6" y="348"/>
                  <a:pt x="6" y="348"/>
                </a:cubicBezTo>
                <a:cubicBezTo>
                  <a:pt x="0" y="342"/>
                  <a:pt x="0" y="333"/>
                  <a:pt x="5" y="327"/>
                </a:cubicBezTo>
                <a:cubicBezTo>
                  <a:pt x="163" y="169"/>
                  <a:pt x="163" y="169"/>
                  <a:pt x="163" y="169"/>
                </a:cubicBezTo>
                <a:cubicBezTo>
                  <a:pt x="189" y="195"/>
                  <a:pt x="189" y="195"/>
                  <a:pt x="189" y="195"/>
                </a:cubicBezTo>
                <a:cubicBezTo>
                  <a:pt x="31" y="354"/>
                  <a:pt x="31" y="354"/>
                  <a:pt x="31" y="354"/>
                </a:cubicBezTo>
                <a:close/>
                <a:moveTo>
                  <a:pt x="141" y="98"/>
                </a:moveTo>
                <a:cubicBezTo>
                  <a:pt x="110" y="68"/>
                  <a:pt x="110" y="68"/>
                  <a:pt x="110" y="68"/>
                </a:cubicBezTo>
                <a:cubicBezTo>
                  <a:pt x="108" y="65"/>
                  <a:pt x="108" y="62"/>
                  <a:pt x="110" y="59"/>
                </a:cubicBezTo>
                <a:cubicBezTo>
                  <a:pt x="113" y="56"/>
                  <a:pt x="117" y="56"/>
                  <a:pt x="119" y="59"/>
                </a:cubicBezTo>
                <a:cubicBezTo>
                  <a:pt x="150" y="89"/>
                  <a:pt x="150" y="89"/>
                  <a:pt x="150" y="89"/>
                </a:cubicBezTo>
                <a:cubicBezTo>
                  <a:pt x="152" y="92"/>
                  <a:pt x="152" y="96"/>
                  <a:pt x="150" y="98"/>
                </a:cubicBezTo>
                <a:cubicBezTo>
                  <a:pt x="147" y="101"/>
                  <a:pt x="143" y="101"/>
                  <a:pt x="141" y="9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1" name="Google Shape;6671;p27"/>
          <p:cNvSpPr/>
          <p:nvPr/>
        </p:nvSpPr>
        <p:spPr>
          <a:xfrm>
            <a:off x="1633538" y="4244975"/>
            <a:ext cx="301625" cy="301625"/>
          </a:xfrm>
          <a:custGeom>
            <a:rect b="b" l="l" r="r" t="t"/>
            <a:pathLst>
              <a:path extrusionOk="0" h="362" w="362">
                <a:moveTo>
                  <a:pt x="23" y="359"/>
                </a:moveTo>
                <a:cubicBezTo>
                  <a:pt x="13" y="362"/>
                  <a:pt x="11" y="360"/>
                  <a:pt x="17" y="353"/>
                </a:cubicBezTo>
                <a:cubicBezTo>
                  <a:pt x="46" y="325"/>
                  <a:pt x="119" y="252"/>
                  <a:pt x="142" y="229"/>
                </a:cubicBezTo>
                <a:cubicBezTo>
                  <a:pt x="147" y="224"/>
                  <a:pt x="149" y="224"/>
                  <a:pt x="156" y="226"/>
                </a:cubicBezTo>
                <a:cubicBezTo>
                  <a:pt x="167" y="230"/>
                  <a:pt x="179" y="228"/>
                  <a:pt x="188" y="219"/>
                </a:cubicBezTo>
                <a:cubicBezTo>
                  <a:pt x="200" y="206"/>
                  <a:pt x="200" y="187"/>
                  <a:pt x="188" y="174"/>
                </a:cubicBezTo>
                <a:cubicBezTo>
                  <a:pt x="176" y="162"/>
                  <a:pt x="156" y="162"/>
                  <a:pt x="144" y="174"/>
                </a:cubicBezTo>
                <a:cubicBezTo>
                  <a:pt x="135" y="183"/>
                  <a:pt x="132" y="196"/>
                  <a:pt x="136" y="207"/>
                </a:cubicBezTo>
                <a:cubicBezTo>
                  <a:pt x="138" y="213"/>
                  <a:pt x="138" y="216"/>
                  <a:pt x="133" y="220"/>
                </a:cubicBezTo>
                <a:cubicBezTo>
                  <a:pt x="111" y="242"/>
                  <a:pt x="37" y="316"/>
                  <a:pt x="8" y="345"/>
                </a:cubicBezTo>
                <a:cubicBezTo>
                  <a:pt x="2" y="351"/>
                  <a:pt x="0" y="348"/>
                  <a:pt x="3" y="338"/>
                </a:cubicBezTo>
                <a:cubicBezTo>
                  <a:pt x="23" y="276"/>
                  <a:pt x="70" y="132"/>
                  <a:pt x="86" y="116"/>
                </a:cubicBezTo>
                <a:cubicBezTo>
                  <a:pt x="124" y="79"/>
                  <a:pt x="177" y="83"/>
                  <a:pt x="201" y="79"/>
                </a:cubicBezTo>
                <a:cubicBezTo>
                  <a:pt x="207" y="78"/>
                  <a:pt x="211" y="75"/>
                  <a:pt x="216" y="71"/>
                </a:cubicBezTo>
                <a:cubicBezTo>
                  <a:pt x="291" y="146"/>
                  <a:pt x="291" y="146"/>
                  <a:pt x="291" y="146"/>
                </a:cubicBezTo>
                <a:cubicBezTo>
                  <a:pt x="287" y="151"/>
                  <a:pt x="284" y="155"/>
                  <a:pt x="283" y="161"/>
                </a:cubicBezTo>
                <a:cubicBezTo>
                  <a:pt x="279" y="184"/>
                  <a:pt x="283" y="237"/>
                  <a:pt x="246" y="275"/>
                </a:cubicBezTo>
                <a:cubicBezTo>
                  <a:pt x="229" y="291"/>
                  <a:pt x="86" y="339"/>
                  <a:pt x="23" y="359"/>
                </a:cubicBezTo>
                <a:close/>
                <a:moveTo>
                  <a:pt x="303" y="142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23" y="63"/>
                  <a:pt x="223" y="63"/>
                  <a:pt x="223" y="63"/>
                </a:cubicBezTo>
                <a:cubicBezTo>
                  <a:pt x="219" y="59"/>
                  <a:pt x="219" y="59"/>
                  <a:pt x="219" y="59"/>
                </a:cubicBezTo>
                <a:cubicBezTo>
                  <a:pt x="213" y="53"/>
                  <a:pt x="214" y="42"/>
                  <a:pt x="222" y="34"/>
                </a:cubicBezTo>
                <a:cubicBezTo>
                  <a:pt x="247" y="9"/>
                  <a:pt x="247" y="9"/>
                  <a:pt x="247" y="9"/>
                </a:cubicBezTo>
                <a:cubicBezTo>
                  <a:pt x="255" y="1"/>
                  <a:pt x="266" y="0"/>
                  <a:pt x="272" y="6"/>
                </a:cubicBezTo>
                <a:cubicBezTo>
                  <a:pt x="355" y="90"/>
                  <a:pt x="355" y="90"/>
                  <a:pt x="355" y="90"/>
                </a:cubicBezTo>
                <a:cubicBezTo>
                  <a:pt x="362" y="96"/>
                  <a:pt x="360" y="107"/>
                  <a:pt x="353" y="114"/>
                </a:cubicBezTo>
                <a:cubicBezTo>
                  <a:pt x="327" y="140"/>
                  <a:pt x="327" y="140"/>
                  <a:pt x="327" y="140"/>
                </a:cubicBezTo>
                <a:cubicBezTo>
                  <a:pt x="320" y="147"/>
                  <a:pt x="309" y="148"/>
                  <a:pt x="303" y="1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2" name="Google Shape;6672;p27"/>
          <p:cNvSpPr/>
          <p:nvPr/>
        </p:nvSpPr>
        <p:spPr>
          <a:xfrm>
            <a:off x="3479800" y="2401888"/>
            <a:ext cx="298450" cy="298450"/>
          </a:xfrm>
          <a:custGeom>
            <a:rect b="b" l="l" r="r" t="t"/>
            <a:pathLst>
              <a:path extrusionOk="0" h="358" w="358">
                <a:moveTo>
                  <a:pt x="329" y="213"/>
                </a:moveTo>
                <a:cubicBezTo>
                  <a:pt x="256" y="213"/>
                  <a:pt x="256" y="213"/>
                  <a:pt x="256" y="213"/>
                </a:cubicBezTo>
                <a:cubicBezTo>
                  <a:pt x="307" y="264"/>
                  <a:pt x="307" y="264"/>
                  <a:pt x="307" y="264"/>
                </a:cubicBezTo>
                <a:cubicBezTo>
                  <a:pt x="318" y="275"/>
                  <a:pt x="320" y="291"/>
                  <a:pt x="312" y="300"/>
                </a:cubicBezTo>
                <a:cubicBezTo>
                  <a:pt x="298" y="314"/>
                  <a:pt x="298" y="314"/>
                  <a:pt x="298" y="314"/>
                </a:cubicBezTo>
                <a:cubicBezTo>
                  <a:pt x="289" y="322"/>
                  <a:pt x="273" y="320"/>
                  <a:pt x="262" y="309"/>
                </a:cubicBezTo>
                <a:cubicBezTo>
                  <a:pt x="210" y="258"/>
                  <a:pt x="210" y="258"/>
                  <a:pt x="210" y="258"/>
                </a:cubicBezTo>
                <a:cubicBezTo>
                  <a:pt x="210" y="330"/>
                  <a:pt x="210" y="330"/>
                  <a:pt x="210" y="330"/>
                </a:cubicBezTo>
                <a:cubicBezTo>
                  <a:pt x="210" y="345"/>
                  <a:pt x="200" y="358"/>
                  <a:pt x="188" y="358"/>
                </a:cubicBezTo>
                <a:cubicBezTo>
                  <a:pt x="168" y="358"/>
                  <a:pt x="168" y="358"/>
                  <a:pt x="168" y="358"/>
                </a:cubicBezTo>
                <a:cubicBezTo>
                  <a:pt x="156" y="358"/>
                  <a:pt x="146" y="345"/>
                  <a:pt x="146" y="330"/>
                </a:cubicBezTo>
                <a:cubicBezTo>
                  <a:pt x="146" y="256"/>
                  <a:pt x="146" y="256"/>
                  <a:pt x="146" y="256"/>
                </a:cubicBezTo>
                <a:cubicBezTo>
                  <a:pt x="95" y="307"/>
                  <a:pt x="95" y="307"/>
                  <a:pt x="95" y="307"/>
                </a:cubicBezTo>
                <a:cubicBezTo>
                  <a:pt x="83" y="318"/>
                  <a:pt x="67" y="320"/>
                  <a:pt x="58" y="312"/>
                </a:cubicBezTo>
                <a:cubicBezTo>
                  <a:pt x="45" y="298"/>
                  <a:pt x="45" y="298"/>
                  <a:pt x="45" y="298"/>
                </a:cubicBezTo>
                <a:cubicBezTo>
                  <a:pt x="36" y="289"/>
                  <a:pt x="38" y="273"/>
                  <a:pt x="49" y="262"/>
                </a:cubicBezTo>
                <a:cubicBezTo>
                  <a:pt x="98" y="213"/>
                  <a:pt x="98" y="213"/>
                  <a:pt x="98" y="213"/>
                </a:cubicBezTo>
                <a:cubicBezTo>
                  <a:pt x="29" y="213"/>
                  <a:pt x="29" y="213"/>
                  <a:pt x="29" y="213"/>
                </a:cubicBezTo>
                <a:cubicBezTo>
                  <a:pt x="13" y="213"/>
                  <a:pt x="0" y="203"/>
                  <a:pt x="0" y="191"/>
                </a:cubicBezTo>
                <a:cubicBezTo>
                  <a:pt x="0" y="171"/>
                  <a:pt x="0" y="171"/>
                  <a:pt x="0" y="171"/>
                </a:cubicBezTo>
                <a:cubicBezTo>
                  <a:pt x="0" y="159"/>
                  <a:pt x="13" y="149"/>
                  <a:pt x="29" y="149"/>
                </a:cubicBezTo>
                <a:cubicBezTo>
                  <a:pt x="101" y="149"/>
                  <a:pt x="101" y="149"/>
                  <a:pt x="101" y="149"/>
                </a:cubicBezTo>
                <a:cubicBezTo>
                  <a:pt x="49" y="97"/>
                  <a:pt x="49" y="97"/>
                  <a:pt x="49" y="97"/>
                </a:cubicBezTo>
                <a:cubicBezTo>
                  <a:pt x="38" y="85"/>
                  <a:pt x="36" y="69"/>
                  <a:pt x="45" y="61"/>
                </a:cubicBezTo>
                <a:cubicBezTo>
                  <a:pt x="58" y="47"/>
                  <a:pt x="58" y="47"/>
                  <a:pt x="58" y="47"/>
                </a:cubicBezTo>
                <a:cubicBezTo>
                  <a:pt x="67" y="38"/>
                  <a:pt x="83" y="40"/>
                  <a:pt x="95" y="51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6" y="29"/>
                  <a:pt x="146" y="29"/>
                  <a:pt x="146" y="29"/>
                </a:cubicBezTo>
                <a:cubicBezTo>
                  <a:pt x="146" y="13"/>
                  <a:pt x="156" y="0"/>
                  <a:pt x="168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200" y="0"/>
                  <a:pt x="210" y="13"/>
                  <a:pt x="210" y="29"/>
                </a:cubicBezTo>
                <a:cubicBezTo>
                  <a:pt x="210" y="101"/>
                  <a:pt x="210" y="101"/>
                  <a:pt x="210" y="101"/>
                </a:cubicBezTo>
                <a:cubicBezTo>
                  <a:pt x="262" y="49"/>
                  <a:pt x="262" y="49"/>
                  <a:pt x="262" y="49"/>
                </a:cubicBezTo>
                <a:cubicBezTo>
                  <a:pt x="273" y="38"/>
                  <a:pt x="289" y="36"/>
                  <a:pt x="298" y="45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20" y="68"/>
                  <a:pt x="318" y="84"/>
                  <a:pt x="307" y="95"/>
                </a:cubicBezTo>
                <a:cubicBezTo>
                  <a:pt x="253" y="149"/>
                  <a:pt x="253" y="149"/>
                  <a:pt x="253" y="149"/>
                </a:cubicBezTo>
                <a:cubicBezTo>
                  <a:pt x="329" y="149"/>
                  <a:pt x="329" y="149"/>
                  <a:pt x="329" y="149"/>
                </a:cubicBezTo>
                <a:cubicBezTo>
                  <a:pt x="345" y="149"/>
                  <a:pt x="358" y="159"/>
                  <a:pt x="358" y="171"/>
                </a:cubicBezTo>
                <a:cubicBezTo>
                  <a:pt x="358" y="191"/>
                  <a:pt x="358" y="191"/>
                  <a:pt x="358" y="191"/>
                </a:cubicBezTo>
                <a:cubicBezTo>
                  <a:pt x="358" y="203"/>
                  <a:pt x="345" y="213"/>
                  <a:pt x="329" y="2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3" name="Google Shape;6673;p27"/>
          <p:cNvSpPr/>
          <p:nvPr/>
        </p:nvSpPr>
        <p:spPr>
          <a:xfrm>
            <a:off x="347663" y="4679950"/>
            <a:ext cx="100013" cy="298450"/>
          </a:xfrm>
          <a:custGeom>
            <a:rect b="b" l="l" r="r" t="t"/>
            <a:pathLst>
              <a:path extrusionOk="0" h="358" w="120">
                <a:moveTo>
                  <a:pt x="103" y="358"/>
                </a:moveTo>
                <a:cubicBezTo>
                  <a:pt x="82" y="358"/>
                  <a:pt x="46" y="358"/>
                  <a:pt x="26" y="358"/>
                </a:cubicBezTo>
                <a:cubicBezTo>
                  <a:pt x="16" y="358"/>
                  <a:pt x="12" y="354"/>
                  <a:pt x="12" y="344"/>
                </a:cubicBezTo>
                <a:cubicBezTo>
                  <a:pt x="12" y="343"/>
                  <a:pt x="12" y="342"/>
                  <a:pt x="12" y="341"/>
                </a:cubicBezTo>
                <a:cubicBezTo>
                  <a:pt x="12" y="331"/>
                  <a:pt x="15" y="329"/>
                  <a:pt x="25" y="324"/>
                </a:cubicBezTo>
                <a:cubicBezTo>
                  <a:pt x="31" y="321"/>
                  <a:pt x="36" y="315"/>
                  <a:pt x="36" y="304"/>
                </a:cubicBezTo>
                <a:cubicBezTo>
                  <a:pt x="36" y="282"/>
                  <a:pt x="36" y="144"/>
                  <a:pt x="36" y="144"/>
                </a:cubicBezTo>
                <a:cubicBezTo>
                  <a:pt x="36" y="144"/>
                  <a:pt x="30" y="144"/>
                  <a:pt x="23" y="144"/>
                </a:cubicBezTo>
                <a:cubicBezTo>
                  <a:pt x="0" y="144"/>
                  <a:pt x="6" y="108"/>
                  <a:pt x="6" y="129"/>
                </a:cubicBezTo>
                <a:cubicBezTo>
                  <a:pt x="6" y="118"/>
                  <a:pt x="9" y="115"/>
                  <a:pt x="20" y="115"/>
                </a:cubicBezTo>
                <a:cubicBezTo>
                  <a:pt x="37" y="114"/>
                  <a:pt x="56" y="107"/>
                  <a:pt x="65" y="103"/>
                </a:cubicBezTo>
                <a:cubicBezTo>
                  <a:pt x="73" y="100"/>
                  <a:pt x="78" y="100"/>
                  <a:pt x="80" y="100"/>
                </a:cubicBezTo>
                <a:cubicBezTo>
                  <a:pt x="90" y="100"/>
                  <a:pt x="95" y="105"/>
                  <a:pt x="95" y="115"/>
                </a:cubicBezTo>
                <a:cubicBezTo>
                  <a:pt x="95" y="157"/>
                  <a:pt x="95" y="273"/>
                  <a:pt x="95" y="311"/>
                </a:cubicBezTo>
                <a:cubicBezTo>
                  <a:pt x="95" y="321"/>
                  <a:pt x="98" y="324"/>
                  <a:pt x="106" y="324"/>
                </a:cubicBezTo>
                <a:cubicBezTo>
                  <a:pt x="114" y="324"/>
                  <a:pt x="120" y="331"/>
                  <a:pt x="120" y="340"/>
                </a:cubicBezTo>
                <a:cubicBezTo>
                  <a:pt x="120" y="340"/>
                  <a:pt x="120" y="341"/>
                  <a:pt x="120" y="342"/>
                </a:cubicBezTo>
                <a:cubicBezTo>
                  <a:pt x="120" y="351"/>
                  <a:pt x="115" y="358"/>
                  <a:pt x="103" y="358"/>
                </a:cubicBezTo>
                <a:close/>
                <a:moveTo>
                  <a:pt x="68" y="75"/>
                </a:moveTo>
                <a:cubicBezTo>
                  <a:pt x="47" y="75"/>
                  <a:pt x="31" y="58"/>
                  <a:pt x="31" y="38"/>
                </a:cubicBezTo>
                <a:cubicBezTo>
                  <a:pt x="31" y="17"/>
                  <a:pt x="47" y="0"/>
                  <a:pt x="68" y="0"/>
                </a:cubicBezTo>
                <a:cubicBezTo>
                  <a:pt x="89" y="0"/>
                  <a:pt x="106" y="17"/>
                  <a:pt x="106" y="38"/>
                </a:cubicBezTo>
                <a:cubicBezTo>
                  <a:pt x="106" y="58"/>
                  <a:pt x="89" y="75"/>
                  <a:pt x="68" y="7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4" name="Google Shape;6674;p27"/>
          <p:cNvSpPr/>
          <p:nvPr/>
        </p:nvSpPr>
        <p:spPr>
          <a:xfrm>
            <a:off x="1160463" y="1039813"/>
            <a:ext cx="309563" cy="266700"/>
          </a:xfrm>
          <a:custGeom>
            <a:rect b="b" l="l" r="r" t="t"/>
            <a:pathLst>
              <a:path extrusionOk="0" h="319" w="371">
                <a:moveTo>
                  <a:pt x="363" y="153"/>
                </a:moveTo>
                <a:cubicBezTo>
                  <a:pt x="326" y="250"/>
                  <a:pt x="324" y="251"/>
                  <a:pt x="319" y="251"/>
                </a:cubicBezTo>
                <a:cubicBezTo>
                  <a:pt x="301" y="251"/>
                  <a:pt x="202" y="251"/>
                  <a:pt x="124" y="251"/>
                </a:cubicBezTo>
                <a:cubicBezTo>
                  <a:pt x="117" y="251"/>
                  <a:pt x="86" y="160"/>
                  <a:pt x="76" y="126"/>
                </a:cubicBezTo>
                <a:cubicBezTo>
                  <a:pt x="74" y="119"/>
                  <a:pt x="69" y="116"/>
                  <a:pt x="63" y="116"/>
                </a:cubicBezTo>
                <a:cubicBezTo>
                  <a:pt x="54" y="116"/>
                  <a:pt x="47" y="116"/>
                  <a:pt x="38" y="116"/>
                </a:cubicBezTo>
                <a:cubicBezTo>
                  <a:pt x="0" y="116"/>
                  <a:pt x="1" y="76"/>
                  <a:pt x="39" y="76"/>
                </a:cubicBezTo>
                <a:cubicBezTo>
                  <a:pt x="66" y="76"/>
                  <a:pt x="83" y="76"/>
                  <a:pt x="93" y="76"/>
                </a:cubicBezTo>
                <a:cubicBezTo>
                  <a:pt x="102" y="76"/>
                  <a:pt x="107" y="88"/>
                  <a:pt x="110" y="97"/>
                </a:cubicBezTo>
                <a:cubicBezTo>
                  <a:pt x="120" y="124"/>
                  <a:pt x="138" y="176"/>
                  <a:pt x="147" y="201"/>
                </a:cubicBezTo>
                <a:cubicBezTo>
                  <a:pt x="151" y="211"/>
                  <a:pt x="157" y="213"/>
                  <a:pt x="166" y="213"/>
                </a:cubicBezTo>
                <a:cubicBezTo>
                  <a:pt x="193" y="213"/>
                  <a:pt x="260" y="213"/>
                  <a:pt x="287" y="213"/>
                </a:cubicBezTo>
                <a:cubicBezTo>
                  <a:pt x="297" y="213"/>
                  <a:pt x="301" y="209"/>
                  <a:pt x="303" y="201"/>
                </a:cubicBezTo>
                <a:cubicBezTo>
                  <a:pt x="311" y="182"/>
                  <a:pt x="319" y="160"/>
                  <a:pt x="325" y="146"/>
                </a:cubicBezTo>
                <a:cubicBezTo>
                  <a:pt x="328" y="137"/>
                  <a:pt x="336" y="110"/>
                  <a:pt x="354" y="115"/>
                </a:cubicBezTo>
                <a:cubicBezTo>
                  <a:pt x="371" y="121"/>
                  <a:pt x="371" y="130"/>
                  <a:pt x="363" y="153"/>
                </a:cubicBezTo>
                <a:close/>
                <a:moveTo>
                  <a:pt x="330" y="42"/>
                </a:moveTo>
                <a:cubicBezTo>
                  <a:pt x="290" y="47"/>
                  <a:pt x="264" y="85"/>
                  <a:pt x="264" y="85"/>
                </a:cubicBezTo>
                <a:cubicBezTo>
                  <a:pt x="264" y="85"/>
                  <a:pt x="271" y="91"/>
                  <a:pt x="278" y="99"/>
                </a:cubicBezTo>
                <a:cubicBezTo>
                  <a:pt x="289" y="110"/>
                  <a:pt x="283" y="113"/>
                  <a:pt x="271" y="113"/>
                </a:cubicBezTo>
                <a:cubicBezTo>
                  <a:pt x="246" y="113"/>
                  <a:pt x="203" y="113"/>
                  <a:pt x="203" y="113"/>
                </a:cubicBezTo>
                <a:cubicBezTo>
                  <a:pt x="203" y="113"/>
                  <a:pt x="205" y="69"/>
                  <a:pt x="207" y="45"/>
                </a:cubicBezTo>
                <a:cubicBezTo>
                  <a:pt x="208" y="34"/>
                  <a:pt x="212" y="31"/>
                  <a:pt x="220" y="40"/>
                </a:cubicBezTo>
                <a:cubicBezTo>
                  <a:pt x="227" y="48"/>
                  <a:pt x="232" y="53"/>
                  <a:pt x="232" y="53"/>
                </a:cubicBezTo>
                <a:cubicBezTo>
                  <a:pt x="232" y="53"/>
                  <a:pt x="283" y="0"/>
                  <a:pt x="352" y="31"/>
                </a:cubicBezTo>
                <a:cubicBezTo>
                  <a:pt x="360" y="36"/>
                  <a:pt x="359" y="38"/>
                  <a:pt x="359" y="38"/>
                </a:cubicBezTo>
                <a:cubicBezTo>
                  <a:pt x="357" y="38"/>
                  <a:pt x="352" y="37"/>
                  <a:pt x="330" y="42"/>
                </a:cubicBezTo>
                <a:close/>
                <a:moveTo>
                  <a:pt x="173" y="263"/>
                </a:moveTo>
                <a:cubicBezTo>
                  <a:pt x="189" y="263"/>
                  <a:pt x="205" y="273"/>
                  <a:pt x="205" y="288"/>
                </a:cubicBezTo>
                <a:cubicBezTo>
                  <a:pt x="205" y="304"/>
                  <a:pt x="189" y="319"/>
                  <a:pt x="173" y="319"/>
                </a:cubicBezTo>
                <a:cubicBezTo>
                  <a:pt x="157" y="319"/>
                  <a:pt x="142" y="304"/>
                  <a:pt x="142" y="288"/>
                </a:cubicBezTo>
                <a:cubicBezTo>
                  <a:pt x="142" y="273"/>
                  <a:pt x="157" y="263"/>
                  <a:pt x="173" y="263"/>
                </a:cubicBezTo>
                <a:close/>
                <a:moveTo>
                  <a:pt x="276" y="263"/>
                </a:moveTo>
                <a:cubicBezTo>
                  <a:pt x="293" y="263"/>
                  <a:pt x="308" y="272"/>
                  <a:pt x="308" y="288"/>
                </a:cubicBezTo>
                <a:cubicBezTo>
                  <a:pt x="308" y="305"/>
                  <a:pt x="293" y="319"/>
                  <a:pt x="276" y="319"/>
                </a:cubicBezTo>
                <a:cubicBezTo>
                  <a:pt x="260" y="319"/>
                  <a:pt x="245" y="305"/>
                  <a:pt x="245" y="288"/>
                </a:cubicBezTo>
                <a:cubicBezTo>
                  <a:pt x="245" y="272"/>
                  <a:pt x="260" y="263"/>
                  <a:pt x="276" y="26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5" name="Google Shape;6675;p27"/>
          <p:cNvSpPr/>
          <p:nvPr/>
        </p:nvSpPr>
        <p:spPr>
          <a:xfrm>
            <a:off x="250825" y="2854325"/>
            <a:ext cx="300038" cy="300037"/>
          </a:xfrm>
          <a:custGeom>
            <a:rect b="b" l="l" r="r" t="t"/>
            <a:pathLst>
              <a:path extrusionOk="0" h="361" w="361">
                <a:moveTo>
                  <a:pt x="298" y="97"/>
                </a:moveTo>
                <a:cubicBezTo>
                  <a:pt x="305" y="105"/>
                  <a:pt x="313" y="112"/>
                  <a:pt x="317" y="116"/>
                </a:cubicBezTo>
                <a:cubicBezTo>
                  <a:pt x="322" y="121"/>
                  <a:pt x="320" y="127"/>
                  <a:pt x="320" y="127"/>
                </a:cubicBezTo>
                <a:cubicBezTo>
                  <a:pt x="320" y="134"/>
                  <a:pt x="314" y="140"/>
                  <a:pt x="307" y="140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1" y="145"/>
                  <a:pt x="216" y="140"/>
                  <a:pt x="217" y="133"/>
                </a:cubicBezTo>
                <a:cubicBezTo>
                  <a:pt x="221" y="55"/>
                  <a:pt x="221" y="55"/>
                  <a:pt x="221" y="55"/>
                </a:cubicBezTo>
                <a:cubicBezTo>
                  <a:pt x="222" y="48"/>
                  <a:pt x="227" y="42"/>
                  <a:pt x="234" y="42"/>
                </a:cubicBezTo>
                <a:cubicBezTo>
                  <a:pt x="234" y="42"/>
                  <a:pt x="241" y="40"/>
                  <a:pt x="244" y="44"/>
                </a:cubicBezTo>
                <a:cubicBezTo>
                  <a:pt x="249" y="49"/>
                  <a:pt x="256" y="55"/>
                  <a:pt x="264" y="63"/>
                </a:cubicBezTo>
                <a:cubicBezTo>
                  <a:pt x="321" y="6"/>
                  <a:pt x="321" y="6"/>
                  <a:pt x="321" y="6"/>
                </a:cubicBezTo>
                <a:cubicBezTo>
                  <a:pt x="326" y="1"/>
                  <a:pt x="333" y="0"/>
                  <a:pt x="337" y="3"/>
                </a:cubicBezTo>
                <a:cubicBezTo>
                  <a:pt x="358" y="24"/>
                  <a:pt x="358" y="24"/>
                  <a:pt x="358" y="24"/>
                </a:cubicBezTo>
                <a:cubicBezTo>
                  <a:pt x="361" y="27"/>
                  <a:pt x="360" y="35"/>
                  <a:pt x="355" y="40"/>
                </a:cubicBezTo>
                <a:cubicBezTo>
                  <a:pt x="298" y="97"/>
                  <a:pt x="298" y="97"/>
                  <a:pt x="298" y="97"/>
                </a:cubicBezTo>
                <a:close/>
                <a:moveTo>
                  <a:pt x="228" y="216"/>
                </a:moveTo>
                <a:cubicBezTo>
                  <a:pt x="306" y="221"/>
                  <a:pt x="306" y="221"/>
                  <a:pt x="306" y="221"/>
                </a:cubicBezTo>
                <a:cubicBezTo>
                  <a:pt x="313" y="221"/>
                  <a:pt x="319" y="227"/>
                  <a:pt x="319" y="234"/>
                </a:cubicBezTo>
                <a:cubicBezTo>
                  <a:pt x="319" y="234"/>
                  <a:pt x="321" y="240"/>
                  <a:pt x="317" y="244"/>
                </a:cubicBezTo>
                <a:cubicBezTo>
                  <a:pt x="312" y="249"/>
                  <a:pt x="306" y="255"/>
                  <a:pt x="298" y="263"/>
                </a:cubicBezTo>
                <a:cubicBezTo>
                  <a:pt x="355" y="321"/>
                  <a:pt x="355" y="321"/>
                  <a:pt x="355" y="321"/>
                </a:cubicBezTo>
                <a:cubicBezTo>
                  <a:pt x="360" y="326"/>
                  <a:pt x="361" y="333"/>
                  <a:pt x="358" y="337"/>
                </a:cubicBezTo>
                <a:cubicBezTo>
                  <a:pt x="337" y="357"/>
                  <a:pt x="337" y="357"/>
                  <a:pt x="337" y="357"/>
                </a:cubicBezTo>
                <a:cubicBezTo>
                  <a:pt x="334" y="361"/>
                  <a:pt x="327" y="360"/>
                  <a:pt x="322" y="355"/>
                </a:cubicBezTo>
                <a:cubicBezTo>
                  <a:pt x="264" y="297"/>
                  <a:pt x="264" y="297"/>
                  <a:pt x="264" y="297"/>
                </a:cubicBezTo>
                <a:cubicBezTo>
                  <a:pt x="257" y="305"/>
                  <a:pt x="250" y="312"/>
                  <a:pt x="245" y="317"/>
                </a:cubicBezTo>
                <a:cubicBezTo>
                  <a:pt x="241" y="321"/>
                  <a:pt x="234" y="320"/>
                  <a:pt x="234" y="320"/>
                </a:cubicBezTo>
                <a:cubicBezTo>
                  <a:pt x="227" y="319"/>
                  <a:pt x="222" y="314"/>
                  <a:pt x="221" y="307"/>
                </a:cubicBezTo>
                <a:cubicBezTo>
                  <a:pt x="217" y="228"/>
                  <a:pt x="217" y="228"/>
                  <a:pt x="217" y="228"/>
                </a:cubicBezTo>
                <a:cubicBezTo>
                  <a:pt x="216" y="221"/>
                  <a:pt x="221" y="216"/>
                  <a:pt x="228" y="216"/>
                </a:cubicBezTo>
                <a:close/>
                <a:moveTo>
                  <a:pt x="133" y="145"/>
                </a:moveTo>
                <a:cubicBezTo>
                  <a:pt x="55" y="140"/>
                  <a:pt x="55" y="140"/>
                  <a:pt x="55" y="140"/>
                </a:cubicBezTo>
                <a:cubicBezTo>
                  <a:pt x="49" y="140"/>
                  <a:pt x="43" y="134"/>
                  <a:pt x="42" y="127"/>
                </a:cubicBezTo>
                <a:cubicBezTo>
                  <a:pt x="42" y="127"/>
                  <a:pt x="41" y="121"/>
                  <a:pt x="45" y="117"/>
                </a:cubicBezTo>
                <a:cubicBezTo>
                  <a:pt x="49" y="112"/>
                  <a:pt x="56" y="105"/>
                  <a:pt x="64" y="98"/>
                </a:cubicBezTo>
                <a:cubicBezTo>
                  <a:pt x="7" y="40"/>
                  <a:pt x="7" y="40"/>
                  <a:pt x="7" y="40"/>
                </a:cubicBezTo>
                <a:cubicBezTo>
                  <a:pt x="1" y="35"/>
                  <a:pt x="0" y="28"/>
                  <a:pt x="4" y="24"/>
                </a:cubicBezTo>
                <a:cubicBezTo>
                  <a:pt x="24" y="3"/>
                  <a:pt x="24" y="3"/>
                  <a:pt x="24" y="3"/>
                </a:cubicBezTo>
                <a:cubicBezTo>
                  <a:pt x="28" y="0"/>
                  <a:pt x="35" y="1"/>
                  <a:pt x="40" y="6"/>
                </a:cubicBezTo>
                <a:cubicBezTo>
                  <a:pt x="97" y="64"/>
                  <a:pt x="97" y="64"/>
                  <a:pt x="97" y="64"/>
                </a:cubicBezTo>
                <a:cubicBezTo>
                  <a:pt x="105" y="56"/>
                  <a:pt x="112" y="48"/>
                  <a:pt x="117" y="44"/>
                </a:cubicBezTo>
                <a:cubicBezTo>
                  <a:pt x="121" y="40"/>
                  <a:pt x="128" y="41"/>
                  <a:pt x="128" y="41"/>
                </a:cubicBezTo>
                <a:cubicBezTo>
                  <a:pt x="134" y="41"/>
                  <a:pt x="140" y="47"/>
                  <a:pt x="141" y="54"/>
                </a:cubicBezTo>
                <a:cubicBezTo>
                  <a:pt x="145" y="133"/>
                  <a:pt x="145" y="133"/>
                  <a:pt x="145" y="133"/>
                </a:cubicBezTo>
                <a:cubicBezTo>
                  <a:pt x="145" y="140"/>
                  <a:pt x="140" y="145"/>
                  <a:pt x="133" y="145"/>
                </a:cubicBezTo>
                <a:close/>
                <a:moveTo>
                  <a:pt x="64" y="264"/>
                </a:moveTo>
                <a:cubicBezTo>
                  <a:pt x="56" y="256"/>
                  <a:pt x="49" y="249"/>
                  <a:pt x="44" y="244"/>
                </a:cubicBezTo>
                <a:cubicBezTo>
                  <a:pt x="40" y="240"/>
                  <a:pt x="41" y="234"/>
                  <a:pt x="41" y="234"/>
                </a:cubicBezTo>
                <a:cubicBezTo>
                  <a:pt x="42" y="227"/>
                  <a:pt x="48" y="221"/>
                  <a:pt x="55" y="221"/>
                </a:cubicBezTo>
                <a:cubicBezTo>
                  <a:pt x="133" y="216"/>
                  <a:pt x="133" y="216"/>
                  <a:pt x="133" y="216"/>
                </a:cubicBezTo>
                <a:cubicBezTo>
                  <a:pt x="140" y="216"/>
                  <a:pt x="145" y="221"/>
                  <a:pt x="145" y="228"/>
                </a:cubicBezTo>
                <a:cubicBezTo>
                  <a:pt x="140" y="306"/>
                  <a:pt x="140" y="306"/>
                  <a:pt x="140" y="306"/>
                </a:cubicBezTo>
                <a:cubicBezTo>
                  <a:pt x="140" y="313"/>
                  <a:pt x="134" y="319"/>
                  <a:pt x="127" y="319"/>
                </a:cubicBezTo>
                <a:cubicBezTo>
                  <a:pt x="127" y="319"/>
                  <a:pt x="121" y="321"/>
                  <a:pt x="117" y="316"/>
                </a:cubicBezTo>
                <a:cubicBezTo>
                  <a:pt x="113" y="312"/>
                  <a:pt x="106" y="305"/>
                  <a:pt x="98" y="298"/>
                </a:cubicBezTo>
                <a:cubicBezTo>
                  <a:pt x="40" y="355"/>
                  <a:pt x="40" y="355"/>
                  <a:pt x="40" y="355"/>
                </a:cubicBezTo>
                <a:cubicBezTo>
                  <a:pt x="36" y="360"/>
                  <a:pt x="28" y="361"/>
                  <a:pt x="25" y="357"/>
                </a:cubicBezTo>
                <a:cubicBezTo>
                  <a:pt x="4" y="337"/>
                  <a:pt x="4" y="337"/>
                  <a:pt x="4" y="337"/>
                </a:cubicBezTo>
                <a:cubicBezTo>
                  <a:pt x="0" y="333"/>
                  <a:pt x="1" y="326"/>
                  <a:pt x="7" y="321"/>
                </a:cubicBezTo>
                <a:cubicBezTo>
                  <a:pt x="64" y="264"/>
                  <a:pt x="64" y="264"/>
                  <a:pt x="64" y="26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6" name="Google Shape;6676;p27"/>
          <p:cNvSpPr/>
          <p:nvPr/>
        </p:nvSpPr>
        <p:spPr>
          <a:xfrm>
            <a:off x="2171700" y="2854325"/>
            <a:ext cx="173038" cy="298450"/>
          </a:xfrm>
          <a:custGeom>
            <a:rect b="b" l="l" r="r" t="t"/>
            <a:pathLst>
              <a:path extrusionOk="0" h="358" w="208">
                <a:moveTo>
                  <a:pt x="186" y="358"/>
                </a:moveTo>
                <a:cubicBezTo>
                  <a:pt x="22" y="358"/>
                  <a:pt x="22" y="358"/>
                  <a:pt x="22" y="358"/>
                </a:cubicBezTo>
                <a:cubicBezTo>
                  <a:pt x="8" y="358"/>
                  <a:pt x="0" y="344"/>
                  <a:pt x="0" y="330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44"/>
                  <a:pt x="8" y="36"/>
                  <a:pt x="22" y="36"/>
                </a:cubicBezTo>
                <a:cubicBezTo>
                  <a:pt x="58" y="36"/>
                  <a:pt x="58" y="36"/>
                  <a:pt x="58" y="36"/>
                </a:cubicBezTo>
                <a:cubicBezTo>
                  <a:pt x="58" y="0"/>
                  <a:pt x="58" y="0"/>
                  <a:pt x="5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86" y="36"/>
                  <a:pt x="186" y="36"/>
                  <a:pt x="186" y="36"/>
                </a:cubicBezTo>
                <a:cubicBezTo>
                  <a:pt x="200" y="36"/>
                  <a:pt x="208" y="44"/>
                  <a:pt x="208" y="58"/>
                </a:cubicBezTo>
                <a:cubicBezTo>
                  <a:pt x="208" y="330"/>
                  <a:pt x="208" y="330"/>
                  <a:pt x="208" y="330"/>
                </a:cubicBezTo>
                <a:cubicBezTo>
                  <a:pt x="208" y="344"/>
                  <a:pt x="200" y="358"/>
                  <a:pt x="186" y="358"/>
                </a:cubicBezTo>
                <a:close/>
                <a:moveTo>
                  <a:pt x="93" y="179"/>
                </a:moveTo>
                <a:cubicBezTo>
                  <a:pt x="129" y="72"/>
                  <a:pt x="129" y="72"/>
                  <a:pt x="129" y="72"/>
                </a:cubicBezTo>
                <a:cubicBezTo>
                  <a:pt x="43" y="208"/>
                  <a:pt x="43" y="208"/>
                  <a:pt x="43" y="208"/>
                </a:cubicBezTo>
                <a:cubicBezTo>
                  <a:pt x="115" y="208"/>
                  <a:pt x="115" y="208"/>
                  <a:pt x="115" y="208"/>
                </a:cubicBezTo>
                <a:cubicBezTo>
                  <a:pt x="94" y="322"/>
                  <a:pt x="94" y="322"/>
                  <a:pt x="94" y="322"/>
                </a:cubicBezTo>
                <a:cubicBezTo>
                  <a:pt x="165" y="179"/>
                  <a:pt x="165" y="179"/>
                  <a:pt x="165" y="179"/>
                </a:cubicBezTo>
                <a:cubicBezTo>
                  <a:pt x="93" y="179"/>
                  <a:pt x="93" y="179"/>
                  <a:pt x="93" y="17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7" name="Google Shape;6677;p27"/>
          <p:cNvSpPr/>
          <p:nvPr/>
        </p:nvSpPr>
        <p:spPr>
          <a:xfrm>
            <a:off x="3019425" y="1985963"/>
            <a:ext cx="312738" cy="153987"/>
          </a:xfrm>
          <a:custGeom>
            <a:rect b="b" l="l" r="r" t="t"/>
            <a:pathLst>
              <a:path extrusionOk="0" h="186" w="376">
                <a:moveTo>
                  <a:pt x="55" y="186"/>
                </a:moveTo>
                <a:cubicBezTo>
                  <a:pt x="122" y="186"/>
                  <a:pt x="248" y="186"/>
                  <a:pt x="317" y="186"/>
                </a:cubicBezTo>
                <a:cubicBezTo>
                  <a:pt x="376" y="186"/>
                  <a:pt x="368" y="121"/>
                  <a:pt x="317" y="124"/>
                </a:cubicBezTo>
                <a:cubicBezTo>
                  <a:pt x="342" y="102"/>
                  <a:pt x="303" y="54"/>
                  <a:pt x="269" y="77"/>
                </a:cubicBezTo>
                <a:cubicBezTo>
                  <a:pt x="263" y="51"/>
                  <a:pt x="239" y="0"/>
                  <a:pt x="168" y="0"/>
                </a:cubicBezTo>
                <a:cubicBezTo>
                  <a:pt x="98" y="0"/>
                  <a:pt x="72" y="51"/>
                  <a:pt x="70" y="81"/>
                </a:cubicBezTo>
                <a:cubicBezTo>
                  <a:pt x="9" y="84"/>
                  <a:pt x="0" y="121"/>
                  <a:pt x="0" y="138"/>
                </a:cubicBezTo>
                <a:cubicBezTo>
                  <a:pt x="0" y="156"/>
                  <a:pt x="4" y="186"/>
                  <a:pt x="55" y="18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8" name="Google Shape;6678;p27"/>
          <p:cNvSpPr/>
          <p:nvPr/>
        </p:nvSpPr>
        <p:spPr>
          <a:xfrm>
            <a:off x="3017838" y="4283075"/>
            <a:ext cx="301625" cy="230187"/>
          </a:xfrm>
          <a:custGeom>
            <a:rect b="b" l="l" r="r" t="t"/>
            <a:pathLst>
              <a:path extrusionOk="0" h="276" w="362">
                <a:moveTo>
                  <a:pt x="322" y="97"/>
                </a:moveTo>
                <a:cubicBezTo>
                  <a:pt x="283" y="65"/>
                  <a:pt x="233" y="46"/>
                  <a:pt x="179" y="46"/>
                </a:cubicBezTo>
                <a:cubicBezTo>
                  <a:pt x="126" y="46"/>
                  <a:pt x="78" y="64"/>
                  <a:pt x="39" y="94"/>
                </a:cubicBezTo>
                <a:cubicBezTo>
                  <a:pt x="31" y="101"/>
                  <a:pt x="26" y="100"/>
                  <a:pt x="21" y="95"/>
                </a:cubicBezTo>
                <a:cubicBezTo>
                  <a:pt x="16" y="90"/>
                  <a:pt x="10" y="86"/>
                  <a:pt x="6" y="81"/>
                </a:cubicBezTo>
                <a:cubicBezTo>
                  <a:pt x="0" y="73"/>
                  <a:pt x="0" y="66"/>
                  <a:pt x="7" y="61"/>
                </a:cubicBezTo>
                <a:cubicBezTo>
                  <a:pt x="54" y="23"/>
                  <a:pt x="114" y="0"/>
                  <a:pt x="179" y="0"/>
                </a:cubicBezTo>
                <a:cubicBezTo>
                  <a:pt x="246" y="0"/>
                  <a:pt x="307" y="24"/>
                  <a:pt x="355" y="64"/>
                </a:cubicBezTo>
                <a:cubicBezTo>
                  <a:pt x="362" y="71"/>
                  <a:pt x="360" y="77"/>
                  <a:pt x="352" y="85"/>
                </a:cubicBezTo>
                <a:cubicBezTo>
                  <a:pt x="348" y="90"/>
                  <a:pt x="347" y="91"/>
                  <a:pt x="342" y="95"/>
                </a:cubicBezTo>
                <a:cubicBezTo>
                  <a:pt x="336" y="102"/>
                  <a:pt x="332" y="103"/>
                  <a:pt x="322" y="97"/>
                </a:cubicBezTo>
                <a:close/>
                <a:moveTo>
                  <a:pt x="179" y="64"/>
                </a:moveTo>
                <a:cubicBezTo>
                  <a:pt x="228" y="64"/>
                  <a:pt x="274" y="81"/>
                  <a:pt x="310" y="109"/>
                </a:cubicBezTo>
                <a:cubicBezTo>
                  <a:pt x="320" y="118"/>
                  <a:pt x="322" y="124"/>
                  <a:pt x="314" y="132"/>
                </a:cubicBezTo>
                <a:cubicBezTo>
                  <a:pt x="311" y="135"/>
                  <a:pt x="308" y="139"/>
                  <a:pt x="305" y="142"/>
                </a:cubicBezTo>
                <a:cubicBezTo>
                  <a:pt x="297" y="151"/>
                  <a:pt x="292" y="153"/>
                  <a:pt x="279" y="143"/>
                </a:cubicBezTo>
                <a:cubicBezTo>
                  <a:pt x="251" y="122"/>
                  <a:pt x="217" y="109"/>
                  <a:pt x="179" y="109"/>
                </a:cubicBezTo>
                <a:cubicBezTo>
                  <a:pt x="142" y="109"/>
                  <a:pt x="108" y="121"/>
                  <a:pt x="81" y="142"/>
                </a:cubicBezTo>
                <a:cubicBezTo>
                  <a:pt x="71" y="150"/>
                  <a:pt x="64" y="148"/>
                  <a:pt x="57" y="139"/>
                </a:cubicBezTo>
                <a:cubicBezTo>
                  <a:pt x="54" y="136"/>
                  <a:pt x="51" y="133"/>
                  <a:pt x="48" y="129"/>
                </a:cubicBezTo>
                <a:cubicBezTo>
                  <a:pt x="40" y="121"/>
                  <a:pt x="41" y="115"/>
                  <a:pt x="52" y="106"/>
                </a:cubicBezTo>
                <a:cubicBezTo>
                  <a:pt x="87" y="79"/>
                  <a:pt x="131" y="64"/>
                  <a:pt x="179" y="64"/>
                </a:cubicBezTo>
                <a:close/>
                <a:moveTo>
                  <a:pt x="179" y="127"/>
                </a:moveTo>
                <a:cubicBezTo>
                  <a:pt x="211" y="127"/>
                  <a:pt x="241" y="137"/>
                  <a:pt x="266" y="155"/>
                </a:cubicBezTo>
                <a:cubicBezTo>
                  <a:pt x="279" y="166"/>
                  <a:pt x="280" y="172"/>
                  <a:pt x="269" y="182"/>
                </a:cubicBezTo>
                <a:cubicBezTo>
                  <a:pt x="267" y="185"/>
                  <a:pt x="264" y="187"/>
                  <a:pt x="262" y="189"/>
                </a:cubicBezTo>
                <a:cubicBezTo>
                  <a:pt x="255" y="200"/>
                  <a:pt x="250" y="201"/>
                  <a:pt x="236" y="190"/>
                </a:cubicBezTo>
                <a:cubicBezTo>
                  <a:pt x="220" y="179"/>
                  <a:pt x="200" y="173"/>
                  <a:pt x="179" y="173"/>
                </a:cubicBezTo>
                <a:cubicBezTo>
                  <a:pt x="160" y="173"/>
                  <a:pt x="142" y="178"/>
                  <a:pt x="126" y="187"/>
                </a:cubicBezTo>
                <a:cubicBezTo>
                  <a:pt x="114" y="195"/>
                  <a:pt x="108" y="198"/>
                  <a:pt x="99" y="186"/>
                </a:cubicBezTo>
                <a:cubicBezTo>
                  <a:pt x="97" y="183"/>
                  <a:pt x="95" y="181"/>
                  <a:pt x="92" y="178"/>
                </a:cubicBezTo>
                <a:cubicBezTo>
                  <a:pt x="81" y="166"/>
                  <a:pt x="86" y="161"/>
                  <a:pt x="95" y="153"/>
                </a:cubicBezTo>
                <a:cubicBezTo>
                  <a:pt x="119" y="136"/>
                  <a:pt x="148" y="127"/>
                  <a:pt x="179" y="127"/>
                </a:cubicBezTo>
                <a:close/>
                <a:moveTo>
                  <a:pt x="179" y="190"/>
                </a:moveTo>
                <a:cubicBezTo>
                  <a:pt x="197" y="190"/>
                  <a:pt x="213" y="195"/>
                  <a:pt x="227" y="205"/>
                </a:cubicBezTo>
                <a:cubicBezTo>
                  <a:pt x="235" y="211"/>
                  <a:pt x="237" y="217"/>
                  <a:pt x="228" y="228"/>
                </a:cubicBezTo>
                <a:cubicBezTo>
                  <a:pt x="218" y="238"/>
                  <a:pt x="205" y="253"/>
                  <a:pt x="195" y="264"/>
                </a:cubicBezTo>
                <a:cubicBezTo>
                  <a:pt x="187" y="276"/>
                  <a:pt x="181" y="275"/>
                  <a:pt x="170" y="263"/>
                </a:cubicBezTo>
                <a:cubicBezTo>
                  <a:pt x="160" y="252"/>
                  <a:pt x="144" y="235"/>
                  <a:pt x="134" y="224"/>
                </a:cubicBezTo>
                <a:cubicBezTo>
                  <a:pt x="125" y="214"/>
                  <a:pt x="126" y="210"/>
                  <a:pt x="137" y="201"/>
                </a:cubicBezTo>
                <a:cubicBezTo>
                  <a:pt x="149" y="194"/>
                  <a:pt x="164" y="190"/>
                  <a:pt x="179" y="1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9" name="Google Shape;6679;p27"/>
          <p:cNvSpPr/>
          <p:nvPr/>
        </p:nvSpPr>
        <p:spPr>
          <a:xfrm>
            <a:off x="3040063" y="3797300"/>
            <a:ext cx="257175" cy="298450"/>
          </a:xfrm>
          <a:custGeom>
            <a:rect b="b" l="l" r="r" t="t"/>
            <a:pathLst>
              <a:path extrusionOk="0" h="358" w="307">
                <a:moveTo>
                  <a:pt x="260" y="335"/>
                </a:moveTo>
                <a:cubicBezTo>
                  <a:pt x="242" y="335"/>
                  <a:pt x="242" y="335"/>
                  <a:pt x="242" y="335"/>
                </a:cubicBezTo>
                <a:cubicBezTo>
                  <a:pt x="242" y="293"/>
                  <a:pt x="242" y="293"/>
                  <a:pt x="242" y="293"/>
                </a:cubicBezTo>
                <a:cubicBezTo>
                  <a:pt x="62" y="293"/>
                  <a:pt x="62" y="293"/>
                  <a:pt x="62" y="293"/>
                </a:cubicBezTo>
                <a:cubicBezTo>
                  <a:pt x="62" y="335"/>
                  <a:pt x="62" y="335"/>
                  <a:pt x="62" y="335"/>
                </a:cubicBezTo>
                <a:cubicBezTo>
                  <a:pt x="47" y="335"/>
                  <a:pt x="47" y="335"/>
                  <a:pt x="47" y="335"/>
                </a:cubicBezTo>
                <a:cubicBezTo>
                  <a:pt x="21" y="335"/>
                  <a:pt x="0" y="313"/>
                  <a:pt x="0" y="2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61"/>
                  <a:pt x="21" y="139"/>
                  <a:pt x="47" y="139"/>
                </a:cubicBezTo>
                <a:cubicBezTo>
                  <a:pt x="65" y="139"/>
                  <a:pt x="65" y="139"/>
                  <a:pt x="65" y="139"/>
                </a:cubicBezTo>
                <a:cubicBezTo>
                  <a:pt x="65" y="160"/>
                  <a:pt x="65" y="160"/>
                  <a:pt x="65" y="160"/>
                </a:cubicBezTo>
                <a:cubicBezTo>
                  <a:pt x="245" y="160"/>
                  <a:pt x="245" y="160"/>
                  <a:pt x="245" y="160"/>
                </a:cubicBezTo>
                <a:cubicBezTo>
                  <a:pt x="245" y="139"/>
                  <a:pt x="245" y="139"/>
                  <a:pt x="245" y="139"/>
                </a:cubicBezTo>
                <a:cubicBezTo>
                  <a:pt x="260" y="139"/>
                  <a:pt x="260" y="139"/>
                  <a:pt x="260" y="139"/>
                </a:cubicBezTo>
                <a:cubicBezTo>
                  <a:pt x="286" y="139"/>
                  <a:pt x="307" y="161"/>
                  <a:pt x="307" y="187"/>
                </a:cubicBezTo>
                <a:cubicBezTo>
                  <a:pt x="307" y="287"/>
                  <a:pt x="307" y="287"/>
                  <a:pt x="307" y="287"/>
                </a:cubicBezTo>
                <a:cubicBezTo>
                  <a:pt x="307" y="313"/>
                  <a:pt x="286" y="335"/>
                  <a:pt x="260" y="335"/>
                </a:cubicBezTo>
                <a:close/>
                <a:moveTo>
                  <a:pt x="236" y="201"/>
                </a:moveTo>
                <a:cubicBezTo>
                  <a:pt x="213" y="201"/>
                  <a:pt x="213" y="201"/>
                  <a:pt x="213" y="201"/>
                </a:cubicBezTo>
                <a:cubicBezTo>
                  <a:pt x="209" y="201"/>
                  <a:pt x="207" y="204"/>
                  <a:pt x="207" y="207"/>
                </a:cubicBezTo>
                <a:cubicBezTo>
                  <a:pt x="207" y="211"/>
                  <a:pt x="209" y="213"/>
                  <a:pt x="213" y="213"/>
                </a:cubicBezTo>
                <a:cubicBezTo>
                  <a:pt x="236" y="213"/>
                  <a:pt x="236" y="213"/>
                  <a:pt x="236" y="213"/>
                </a:cubicBezTo>
                <a:cubicBezTo>
                  <a:pt x="240" y="213"/>
                  <a:pt x="242" y="211"/>
                  <a:pt x="242" y="207"/>
                </a:cubicBezTo>
                <a:cubicBezTo>
                  <a:pt x="242" y="204"/>
                  <a:pt x="240" y="201"/>
                  <a:pt x="236" y="201"/>
                </a:cubicBezTo>
                <a:close/>
                <a:moveTo>
                  <a:pt x="76" y="0"/>
                </a:moveTo>
                <a:cubicBezTo>
                  <a:pt x="233" y="0"/>
                  <a:pt x="233" y="0"/>
                  <a:pt x="233" y="0"/>
                </a:cubicBezTo>
                <a:cubicBezTo>
                  <a:pt x="233" y="148"/>
                  <a:pt x="233" y="148"/>
                  <a:pt x="233" y="148"/>
                </a:cubicBezTo>
                <a:cubicBezTo>
                  <a:pt x="76" y="148"/>
                  <a:pt x="76" y="148"/>
                  <a:pt x="76" y="148"/>
                </a:cubicBezTo>
                <a:cubicBezTo>
                  <a:pt x="76" y="0"/>
                  <a:pt x="76" y="0"/>
                  <a:pt x="76" y="0"/>
                </a:cubicBezTo>
                <a:close/>
                <a:moveTo>
                  <a:pt x="230" y="358"/>
                </a:moveTo>
                <a:cubicBezTo>
                  <a:pt x="74" y="358"/>
                  <a:pt x="74" y="358"/>
                  <a:pt x="74" y="358"/>
                </a:cubicBezTo>
                <a:cubicBezTo>
                  <a:pt x="74" y="305"/>
                  <a:pt x="74" y="305"/>
                  <a:pt x="74" y="305"/>
                </a:cubicBezTo>
                <a:cubicBezTo>
                  <a:pt x="230" y="305"/>
                  <a:pt x="230" y="305"/>
                  <a:pt x="230" y="305"/>
                </a:cubicBezTo>
                <a:cubicBezTo>
                  <a:pt x="230" y="358"/>
                  <a:pt x="230" y="358"/>
                  <a:pt x="230" y="3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0" name="Google Shape;6680;p27"/>
          <p:cNvSpPr/>
          <p:nvPr/>
        </p:nvSpPr>
        <p:spPr>
          <a:xfrm>
            <a:off x="3452813" y="576263"/>
            <a:ext cx="328613" cy="328612"/>
          </a:xfrm>
          <a:custGeom>
            <a:rect b="b" l="l" r="r" t="t"/>
            <a:pathLst>
              <a:path extrusionOk="0" h="395" w="394">
                <a:moveTo>
                  <a:pt x="57" y="17"/>
                </a:moveTo>
                <a:cubicBezTo>
                  <a:pt x="71" y="3"/>
                  <a:pt x="114" y="0"/>
                  <a:pt x="115" y="8"/>
                </a:cubicBezTo>
                <a:cubicBezTo>
                  <a:pt x="115" y="16"/>
                  <a:pt x="154" y="100"/>
                  <a:pt x="154" y="107"/>
                </a:cubicBezTo>
                <a:cubicBezTo>
                  <a:pt x="154" y="115"/>
                  <a:pt x="129" y="141"/>
                  <a:pt x="121" y="148"/>
                </a:cubicBezTo>
                <a:cubicBezTo>
                  <a:pt x="114" y="156"/>
                  <a:pt x="172" y="221"/>
                  <a:pt x="173" y="222"/>
                </a:cubicBezTo>
                <a:cubicBezTo>
                  <a:pt x="174" y="223"/>
                  <a:pt x="239" y="282"/>
                  <a:pt x="247" y="274"/>
                </a:cubicBezTo>
                <a:cubicBezTo>
                  <a:pt x="254" y="267"/>
                  <a:pt x="280" y="241"/>
                  <a:pt x="288" y="241"/>
                </a:cubicBezTo>
                <a:cubicBezTo>
                  <a:pt x="295" y="241"/>
                  <a:pt x="379" y="280"/>
                  <a:pt x="387" y="280"/>
                </a:cubicBezTo>
                <a:cubicBezTo>
                  <a:pt x="394" y="281"/>
                  <a:pt x="392" y="324"/>
                  <a:pt x="377" y="338"/>
                </a:cubicBezTo>
                <a:cubicBezTo>
                  <a:pt x="365" y="351"/>
                  <a:pt x="302" y="395"/>
                  <a:pt x="192" y="316"/>
                </a:cubicBezTo>
                <a:cubicBezTo>
                  <a:pt x="180" y="309"/>
                  <a:pt x="161" y="293"/>
                  <a:pt x="132" y="264"/>
                </a:cubicBezTo>
                <a:cubicBezTo>
                  <a:pt x="132" y="264"/>
                  <a:pt x="132" y="264"/>
                  <a:pt x="132" y="264"/>
                </a:cubicBezTo>
                <a:cubicBezTo>
                  <a:pt x="132" y="264"/>
                  <a:pt x="132" y="264"/>
                  <a:pt x="132" y="264"/>
                </a:cubicBezTo>
                <a:cubicBezTo>
                  <a:pt x="132" y="264"/>
                  <a:pt x="132" y="264"/>
                  <a:pt x="131" y="264"/>
                </a:cubicBezTo>
                <a:cubicBezTo>
                  <a:pt x="131" y="263"/>
                  <a:pt x="131" y="263"/>
                  <a:pt x="131" y="263"/>
                </a:cubicBezTo>
                <a:cubicBezTo>
                  <a:pt x="103" y="234"/>
                  <a:pt x="87" y="215"/>
                  <a:pt x="80" y="203"/>
                </a:cubicBezTo>
                <a:cubicBezTo>
                  <a:pt x="0" y="93"/>
                  <a:pt x="45" y="29"/>
                  <a:pt x="57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1" name="Google Shape;6681;p27"/>
          <p:cNvSpPr/>
          <p:nvPr/>
        </p:nvSpPr>
        <p:spPr>
          <a:xfrm>
            <a:off x="1214438" y="1477963"/>
            <a:ext cx="207963" cy="298450"/>
          </a:xfrm>
          <a:custGeom>
            <a:rect b="b" l="l" r="r" t="t"/>
            <a:pathLst>
              <a:path extrusionOk="0" h="357" w="250">
                <a:moveTo>
                  <a:pt x="230" y="357"/>
                </a:moveTo>
                <a:cubicBezTo>
                  <a:pt x="20" y="357"/>
                  <a:pt x="20" y="357"/>
                  <a:pt x="20" y="357"/>
                </a:cubicBezTo>
                <a:cubicBezTo>
                  <a:pt x="9" y="357"/>
                  <a:pt x="0" y="349"/>
                  <a:pt x="0" y="338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9"/>
                  <a:pt x="9" y="0"/>
                  <a:pt x="20" y="0"/>
                </a:cubicBezTo>
                <a:cubicBezTo>
                  <a:pt x="230" y="0"/>
                  <a:pt x="230" y="0"/>
                  <a:pt x="230" y="0"/>
                </a:cubicBezTo>
                <a:cubicBezTo>
                  <a:pt x="241" y="0"/>
                  <a:pt x="250" y="9"/>
                  <a:pt x="250" y="19"/>
                </a:cubicBezTo>
                <a:cubicBezTo>
                  <a:pt x="250" y="338"/>
                  <a:pt x="250" y="338"/>
                  <a:pt x="250" y="338"/>
                </a:cubicBezTo>
                <a:cubicBezTo>
                  <a:pt x="250" y="349"/>
                  <a:pt x="241" y="357"/>
                  <a:pt x="230" y="357"/>
                </a:cubicBezTo>
                <a:close/>
                <a:moveTo>
                  <a:pt x="125" y="342"/>
                </a:moveTo>
                <a:cubicBezTo>
                  <a:pt x="132" y="342"/>
                  <a:pt x="138" y="337"/>
                  <a:pt x="138" y="330"/>
                </a:cubicBezTo>
                <a:cubicBezTo>
                  <a:pt x="138" y="322"/>
                  <a:pt x="132" y="316"/>
                  <a:pt x="125" y="316"/>
                </a:cubicBezTo>
                <a:cubicBezTo>
                  <a:pt x="117" y="316"/>
                  <a:pt x="112" y="322"/>
                  <a:pt x="112" y="330"/>
                </a:cubicBezTo>
                <a:cubicBezTo>
                  <a:pt x="112" y="337"/>
                  <a:pt x="117" y="342"/>
                  <a:pt x="125" y="342"/>
                </a:cubicBezTo>
                <a:close/>
                <a:moveTo>
                  <a:pt x="220" y="34"/>
                </a:moveTo>
                <a:cubicBezTo>
                  <a:pt x="29" y="34"/>
                  <a:pt x="29" y="34"/>
                  <a:pt x="29" y="34"/>
                </a:cubicBezTo>
                <a:cubicBezTo>
                  <a:pt x="29" y="302"/>
                  <a:pt x="29" y="302"/>
                  <a:pt x="29" y="302"/>
                </a:cubicBezTo>
                <a:cubicBezTo>
                  <a:pt x="220" y="301"/>
                  <a:pt x="220" y="301"/>
                  <a:pt x="220" y="301"/>
                </a:cubicBezTo>
                <a:cubicBezTo>
                  <a:pt x="220" y="34"/>
                  <a:pt x="220" y="34"/>
                  <a:pt x="220" y="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2" name="Google Shape;6682;p27"/>
          <p:cNvSpPr/>
          <p:nvPr/>
        </p:nvSpPr>
        <p:spPr>
          <a:xfrm>
            <a:off x="3935413" y="171451"/>
            <a:ext cx="298450" cy="227012"/>
          </a:xfrm>
          <a:custGeom>
            <a:rect b="b" l="l" r="r" t="t"/>
            <a:pathLst>
              <a:path extrusionOk="0" h="272" w="358">
                <a:moveTo>
                  <a:pt x="340" y="220"/>
                </a:moveTo>
                <a:cubicBezTo>
                  <a:pt x="17" y="220"/>
                  <a:pt x="17" y="220"/>
                  <a:pt x="17" y="220"/>
                </a:cubicBezTo>
                <a:cubicBezTo>
                  <a:pt x="8" y="220"/>
                  <a:pt x="0" y="212"/>
                  <a:pt x="0" y="20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7"/>
                  <a:pt x="8" y="0"/>
                  <a:pt x="17" y="0"/>
                </a:cubicBezTo>
                <a:cubicBezTo>
                  <a:pt x="340" y="0"/>
                  <a:pt x="340" y="0"/>
                  <a:pt x="340" y="0"/>
                </a:cubicBezTo>
                <a:cubicBezTo>
                  <a:pt x="350" y="0"/>
                  <a:pt x="358" y="7"/>
                  <a:pt x="358" y="17"/>
                </a:cubicBezTo>
                <a:cubicBezTo>
                  <a:pt x="358" y="203"/>
                  <a:pt x="358" y="203"/>
                  <a:pt x="358" y="203"/>
                </a:cubicBezTo>
                <a:cubicBezTo>
                  <a:pt x="358" y="212"/>
                  <a:pt x="350" y="220"/>
                  <a:pt x="340" y="220"/>
                </a:cubicBezTo>
                <a:close/>
                <a:moveTo>
                  <a:pt x="336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200"/>
                  <a:pt x="21" y="200"/>
                  <a:pt x="21" y="200"/>
                </a:cubicBezTo>
                <a:cubicBezTo>
                  <a:pt x="336" y="200"/>
                  <a:pt x="336" y="200"/>
                  <a:pt x="336" y="200"/>
                </a:cubicBezTo>
                <a:cubicBezTo>
                  <a:pt x="336" y="21"/>
                  <a:pt x="336" y="21"/>
                  <a:pt x="336" y="21"/>
                </a:cubicBezTo>
                <a:close/>
                <a:moveTo>
                  <a:pt x="113" y="259"/>
                </a:moveTo>
                <a:cubicBezTo>
                  <a:pt x="146" y="259"/>
                  <a:pt x="143" y="227"/>
                  <a:pt x="143" y="227"/>
                </a:cubicBezTo>
                <a:cubicBezTo>
                  <a:pt x="172" y="227"/>
                  <a:pt x="172" y="227"/>
                  <a:pt x="172" y="227"/>
                </a:cubicBezTo>
                <a:cubicBezTo>
                  <a:pt x="172" y="227"/>
                  <a:pt x="172" y="227"/>
                  <a:pt x="172" y="227"/>
                </a:cubicBezTo>
                <a:cubicBezTo>
                  <a:pt x="214" y="227"/>
                  <a:pt x="214" y="227"/>
                  <a:pt x="214" y="227"/>
                </a:cubicBezTo>
                <a:cubicBezTo>
                  <a:pt x="214" y="227"/>
                  <a:pt x="211" y="259"/>
                  <a:pt x="241" y="259"/>
                </a:cubicBezTo>
                <a:cubicBezTo>
                  <a:pt x="251" y="259"/>
                  <a:pt x="252" y="272"/>
                  <a:pt x="241" y="272"/>
                </a:cubicBezTo>
                <a:cubicBezTo>
                  <a:pt x="235" y="272"/>
                  <a:pt x="206" y="272"/>
                  <a:pt x="188" y="272"/>
                </a:cubicBezTo>
                <a:cubicBezTo>
                  <a:pt x="179" y="272"/>
                  <a:pt x="172" y="272"/>
                  <a:pt x="172" y="272"/>
                </a:cubicBezTo>
                <a:cubicBezTo>
                  <a:pt x="153" y="272"/>
                  <a:pt x="121" y="272"/>
                  <a:pt x="113" y="272"/>
                </a:cubicBezTo>
                <a:cubicBezTo>
                  <a:pt x="102" y="272"/>
                  <a:pt x="103" y="259"/>
                  <a:pt x="113" y="25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3" name="Google Shape;6683;p27"/>
          <p:cNvSpPr/>
          <p:nvPr/>
        </p:nvSpPr>
        <p:spPr>
          <a:xfrm>
            <a:off x="1633538" y="3311525"/>
            <a:ext cx="298450" cy="292100"/>
          </a:xfrm>
          <a:custGeom>
            <a:rect b="b" l="l" r="r" t="t"/>
            <a:pathLst>
              <a:path extrusionOk="0" h="184" w="188">
                <a:moveTo>
                  <a:pt x="94" y="0"/>
                </a:moveTo>
                <a:lnTo>
                  <a:pt x="128" y="58"/>
                </a:lnTo>
                <a:lnTo>
                  <a:pt x="188" y="69"/>
                </a:lnTo>
                <a:lnTo>
                  <a:pt x="145" y="121"/>
                </a:lnTo>
                <a:lnTo>
                  <a:pt x="153" y="184"/>
                </a:lnTo>
                <a:lnTo>
                  <a:pt x="94" y="155"/>
                </a:lnTo>
                <a:lnTo>
                  <a:pt x="37" y="184"/>
                </a:lnTo>
                <a:lnTo>
                  <a:pt x="43" y="121"/>
                </a:lnTo>
                <a:lnTo>
                  <a:pt x="0" y="69"/>
                </a:lnTo>
                <a:lnTo>
                  <a:pt x="58" y="58"/>
                </a:lnTo>
                <a:lnTo>
                  <a:pt x="94" y="0"/>
                </a:lnTo>
                <a:lnTo>
                  <a:pt x="94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4" name="Google Shape;6684;p27"/>
          <p:cNvSpPr/>
          <p:nvPr/>
        </p:nvSpPr>
        <p:spPr>
          <a:xfrm>
            <a:off x="709613" y="134938"/>
            <a:ext cx="298450" cy="298450"/>
          </a:xfrm>
          <a:custGeom>
            <a:rect b="b" l="l" r="r" t="t"/>
            <a:pathLst>
              <a:path extrusionOk="0" h="358" w="358">
                <a:moveTo>
                  <a:pt x="179" y="358"/>
                </a:moveTo>
                <a:cubicBezTo>
                  <a:pt x="81" y="358"/>
                  <a:pt x="0" y="277"/>
                  <a:pt x="0" y="179"/>
                </a:cubicBezTo>
                <a:cubicBezTo>
                  <a:pt x="0" y="80"/>
                  <a:pt x="81" y="0"/>
                  <a:pt x="179" y="0"/>
                </a:cubicBezTo>
                <a:cubicBezTo>
                  <a:pt x="278" y="0"/>
                  <a:pt x="358" y="80"/>
                  <a:pt x="358" y="179"/>
                </a:cubicBezTo>
                <a:cubicBezTo>
                  <a:pt x="358" y="277"/>
                  <a:pt x="278" y="358"/>
                  <a:pt x="179" y="358"/>
                </a:cubicBezTo>
                <a:close/>
                <a:moveTo>
                  <a:pt x="335" y="195"/>
                </a:moveTo>
                <a:cubicBezTo>
                  <a:pt x="311" y="184"/>
                  <a:pt x="252" y="190"/>
                  <a:pt x="230" y="194"/>
                </a:cubicBezTo>
                <a:cubicBezTo>
                  <a:pt x="239" y="216"/>
                  <a:pt x="252" y="282"/>
                  <a:pt x="252" y="317"/>
                </a:cubicBezTo>
                <a:cubicBezTo>
                  <a:pt x="252" y="317"/>
                  <a:pt x="330" y="277"/>
                  <a:pt x="335" y="195"/>
                </a:cubicBezTo>
                <a:close/>
                <a:moveTo>
                  <a:pt x="231" y="326"/>
                </a:moveTo>
                <a:cubicBezTo>
                  <a:pt x="228" y="258"/>
                  <a:pt x="216" y="226"/>
                  <a:pt x="208" y="199"/>
                </a:cubicBezTo>
                <a:cubicBezTo>
                  <a:pt x="149" y="216"/>
                  <a:pt x="92" y="262"/>
                  <a:pt x="76" y="296"/>
                </a:cubicBezTo>
                <a:cubicBezTo>
                  <a:pt x="76" y="296"/>
                  <a:pt x="137" y="358"/>
                  <a:pt x="231" y="326"/>
                </a:cubicBezTo>
                <a:close/>
                <a:moveTo>
                  <a:pt x="60" y="280"/>
                </a:moveTo>
                <a:cubicBezTo>
                  <a:pt x="95" y="227"/>
                  <a:pt x="152" y="193"/>
                  <a:pt x="201" y="179"/>
                </a:cubicBezTo>
                <a:cubicBezTo>
                  <a:pt x="201" y="179"/>
                  <a:pt x="197" y="166"/>
                  <a:pt x="189" y="151"/>
                </a:cubicBezTo>
                <a:cubicBezTo>
                  <a:pt x="153" y="162"/>
                  <a:pt x="89" y="175"/>
                  <a:pt x="23" y="155"/>
                </a:cubicBezTo>
                <a:cubicBezTo>
                  <a:pt x="15" y="220"/>
                  <a:pt x="46" y="269"/>
                  <a:pt x="60" y="280"/>
                </a:cubicBezTo>
                <a:close/>
                <a:moveTo>
                  <a:pt x="111" y="39"/>
                </a:moveTo>
                <a:cubicBezTo>
                  <a:pt x="111" y="39"/>
                  <a:pt x="38" y="69"/>
                  <a:pt x="29" y="135"/>
                </a:cubicBezTo>
                <a:cubicBezTo>
                  <a:pt x="41" y="140"/>
                  <a:pt x="111" y="157"/>
                  <a:pt x="180" y="131"/>
                </a:cubicBezTo>
                <a:cubicBezTo>
                  <a:pt x="144" y="64"/>
                  <a:pt x="111" y="39"/>
                  <a:pt x="111" y="39"/>
                </a:cubicBezTo>
                <a:close/>
                <a:moveTo>
                  <a:pt x="134" y="30"/>
                </a:moveTo>
                <a:cubicBezTo>
                  <a:pt x="134" y="30"/>
                  <a:pt x="179" y="78"/>
                  <a:pt x="200" y="123"/>
                </a:cubicBezTo>
                <a:cubicBezTo>
                  <a:pt x="236" y="106"/>
                  <a:pt x="266" y="83"/>
                  <a:pt x="282" y="61"/>
                </a:cubicBezTo>
                <a:cubicBezTo>
                  <a:pt x="253" y="35"/>
                  <a:pt x="197" y="8"/>
                  <a:pt x="134" y="30"/>
                </a:cubicBezTo>
                <a:close/>
                <a:moveTo>
                  <a:pt x="298" y="77"/>
                </a:moveTo>
                <a:cubicBezTo>
                  <a:pt x="270" y="112"/>
                  <a:pt x="227" y="135"/>
                  <a:pt x="208" y="143"/>
                </a:cubicBezTo>
                <a:cubicBezTo>
                  <a:pt x="208" y="143"/>
                  <a:pt x="217" y="156"/>
                  <a:pt x="223" y="174"/>
                </a:cubicBezTo>
                <a:cubicBezTo>
                  <a:pt x="271" y="166"/>
                  <a:pt x="293" y="165"/>
                  <a:pt x="337" y="173"/>
                </a:cubicBezTo>
                <a:cubicBezTo>
                  <a:pt x="337" y="131"/>
                  <a:pt x="314" y="95"/>
                  <a:pt x="298" y="7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5" name="Google Shape;6685;p27"/>
          <p:cNvSpPr/>
          <p:nvPr/>
        </p:nvSpPr>
        <p:spPr>
          <a:xfrm>
            <a:off x="3508375" y="4679950"/>
            <a:ext cx="239713" cy="298450"/>
          </a:xfrm>
          <a:custGeom>
            <a:rect b="b" l="l" r="r" t="t"/>
            <a:pathLst>
              <a:path extrusionOk="0" h="358" w="287">
                <a:moveTo>
                  <a:pt x="278" y="67"/>
                </a:moveTo>
                <a:cubicBezTo>
                  <a:pt x="249" y="86"/>
                  <a:pt x="182" y="131"/>
                  <a:pt x="155" y="149"/>
                </a:cubicBezTo>
                <a:cubicBezTo>
                  <a:pt x="155" y="342"/>
                  <a:pt x="155" y="342"/>
                  <a:pt x="155" y="342"/>
                </a:cubicBezTo>
                <a:cubicBezTo>
                  <a:pt x="200" y="343"/>
                  <a:pt x="235" y="350"/>
                  <a:pt x="235" y="358"/>
                </a:cubicBezTo>
                <a:cubicBezTo>
                  <a:pt x="213" y="358"/>
                  <a:pt x="77" y="358"/>
                  <a:pt x="52" y="358"/>
                </a:cubicBezTo>
                <a:cubicBezTo>
                  <a:pt x="52" y="350"/>
                  <a:pt x="88" y="343"/>
                  <a:pt x="133" y="342"/>
                </a:cubicBezTo>
                <a:cubicBezTo>
                  <a:pt x="133" y="150"/>
                  <a:pt x="133" y="150"/>
                  <a:pt x="133" y="150"/>
                </a:cubicBezTo>
                <a:cubicBezTo>
                  <a:pt x="108" y="133"/>
                  <a:pt x="40" y="88"/>
                  <a:pt x="10" y="67"/>
                </a:cubicBezTo>
                <a:cubicBezTo>
                  <a:pt x="4" y="64"/>
                  <a:pt x="0" y="57"/>
                  <a:pt x="16" y="58"/>
                </a:cubicBezTo>
                <a:cubicBezTo>
                  <a:pt x="71" y="58"/>
                  <a:pt x="224" y="58"/>
                  <a:pt x="275" y="58"/>
                </a:cubicBezTo>
                <a:cubicBezTo>
                  <a:pt x="287" y="58"/>
                  <a:pt x="285" y="63"/>
                  <a:pt x="278" y="67"/>
                </a:cubicBezTo>
                <a:close/>
                <a:moveTo>
                  <a:pt x="190" y="54"/>
                </a:moveTo>
                <a:cubicBezTo>
                  <a:pt x="188" y="49"/>
                  <a:pt x="187" y="44"/>
                  <a:pt x="187" y="39"/>
                </a:cubicBezTo>
                <a:cubicBezTo>
                  <a:pt x="187" y="18"/>
                  <a:pt x="204" y="0"/>
                  <a:pt x="227" y="0"/>
                </a:cubicBezTo>
                <a:cubicBezTo>
                  <a:pt x="249" y="0"/>
                  <a:pt x="267" y="18"/>
                  <a:pt x="267" y="39"/>
                </a:cubicBezTo>
                <a:cubicBezTo>
                  <a:pt x="267" y="44"/>
                  <a:pt x="265" y="49"/>
                  <a:pt x="263" y="53"/>
                </a:cubicBezTo>
                <a:cubicBezTo>
                  <a:pt x="250" y="53"/>
                  <a:pt x="203" y="54"/>
                  <a:pt x="190" y="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6" name="Google Shape;6686;p27"/>
          <p:cNvSpPr/>
          <p:nvPr/>
        </p:nvSpPr>
        <p:spPr>
          <a:xfrm>
            <a:off x="257175" y="1477963"/>
            <a:ext cx="287338" cy="298450"/>
          </a:xfrm>
          <a:custGeom>
            <a:rect b="b" l="l" r="r" t="t"/>
            <a:pathLst>
              <a:path extrusionOk="0" h="357" w="344">
                <a:moveTo>
                  <a:pt x="0" y="357"/>
                </a:moveTo>
                <a:cubicBezTo>
                  <a:pt x="0" y="86"/>
                  <a:pt x="0" y="86"/>
                  <a:pt x="0" y="86"/>
                </a:cubicBezTo>
                <a:cubicBezTo>
                  <a:pt x="344" y="86"/>
                  <a:pt x="344" y="86"/>
                  <a:pt x="344" y="86"/>
                </a:cubicBezTo>
                <a:cubicBezTo>
                  <a:pt x="344" y="357"/>
                  <a:pt x="344" y="357"/>
                  <a:pt x="344" y="357"/>
                </a:cubicBezTo>
                <a:cubicBezTo>
                  <a:pt x="0" y="357"/>
                  <a:pt x="0" y="357"/>
                  <a:pt x="0" y="357"/>
                </a:cubicBezTo>
                <a:close/>
                <a:moveTo>
                  <a:pt x="0" y="28"/>
                </a:moveTo>
                <a:cubicBezTo>
                  <a:pt x="62" y="28"/>
                  <a:pt x="62" y="28"/>
                  <a:pt x="62" y="28"/>
                </a:cubicBezTo>
                <a:cubicBezTo>
                  <a:pt x="62" y="28"/>
                  <a:pt x="62" y="0"/>
                  <a:pt x="79" y="0"/>
                </a:cubicBezTo>
                <a:cubicBezTo>
                  <a:pt x="96" y="0"/>
                  <a:pt x="96" y="28"/>
                  <a:pt x="96" y="28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28"/>
                  <a:pt x="248" y="0"/>
                  <a:pt x="265" y="0"/>
                </a:cubicBezTo>
                <a:cubicBezTo>
                  <a:pt x="282" y="0"/>
                  <a:pt x="282" y="28"/>
                  <a:pt x="282" y="28"/>
                </a:cubicBezTo>
                <a:cubicBezTo>
                  <a:pt x="344" y="28"/>
                  <a:pt x="344" y="28"/>
                  <a:pt x="344" y="28"/>
                </a:cubicBezTo>
                <a:cubicBezTo>
                  <a:pt x="344" y="64"/>
                  <a:pt x="344" y="64"/>
                  <a:pt x="344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28"/>
                  <a:pt x="0" y="28"/>
                  <a:pt x="0" y="2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7" name="Google Shape;6687;p27"/>
          <p:cNvSpPr/>
          <p:nvPr/>
        </p:nvSpPr>
        <p:spPr>
          <a:xfrm>
            <a:off x="2089150" y="1457326"/>
            <a:ext cx="338138" cy="339725"/>
          </a:xfrm>
          <a:custGeom>
            <a:rect b="b" l="l" r="r" t="t"/>
            <a:pathLst>
              <a:path extrusionOk="0" h="407" w="406">
                <a:moveTo>
                  <a:pt x="367" y="275"/>
                </a:moveTo>
                <a:cubicBezTo>
                  <a:pt x="328" y="365"/>
                  <a:pt x="222" y="407"/>
                  <a:pt x="132" y="368"/>
                </a:cubicBezTo>
                <a:cubicBezTo>
                  <a:pt x="41" y="328"/>
                  <a:pt x="0" y="223"/>
                  <a:pt x="39" y="132"/>
                </a:cubicBezTo>
                <a:cubicBezTo>
                  <a:pt x="78" y="42"/>
                  <a:pt x="183" y="0"/>
                  <a:pt x="274" y="39"/>
                </a:cubicBezTo>
                <a:cubicBezTo>
                  <a:pt x="365" y="79"/>
                  <a:pt x="406" y="184"/>
                  <a:pt x="367" y="275"/>
                </a:cubicBezTo>
                <a:close/>
                <a:moveTo>
                  <a:pt x="281" y="162"/>
                </a:moveTo>
                <a:cubicBezTo>
                  <a:pt x="260" y="162"/>
                  <a:pt x="260" y="162"/>
                  <a:pt x="260" y="162"/>
                </a:cubicBezTo>
                <a:cubicBezTo>
                  <a:pt x="245" y="147"/>
                  <a:pt x="245" y="147"/>
                  <a:pt x="245" y="147"/>
                </a:cubicBezTo>
                <a:cubicBezTo>
                  <a:pt x="245" y="127"/>
                  <a:pt x="245" y="127"/>
                  <a:pt x="245" y="127"/>
                </a:cubicBezTo>
                <a:cubicBezTo>
                  <a:pt x="271" y="102"/>
                  <a:pt x="271" y="102"/>
                  <a:pt x="271" y="102"/>
                </a:cubicBezTo>
                <a:cubicBezTo>
                  <a:pt x="243" y="102"/>
                  <a:pt x="243" y="102"/>
                  <a:pt x="243" y="102"/>
                </a:cubicBezTo>
                <a:cubicBezTo>
                  <a:pt x="212" y="131"/>
                  <a:pt x="212" y="131"/>
                  <a:pt x="212" y="131"/>
                </a:cubicBezTo>
                <a:cubicBezTo>
                  <a:pt x="212" y="168"/>
                  <a:pt x="212" y="168"/>
                  <a:pt x="212" y="168"/>
                </a:cubicBezTo>
                <a:cubicBezTo>
                  <a:pt x="116" y="264"/>
                  <a:pt x="116" y="264"/>
                  <a:pt x="116" y="264"/>
                </a:cubicBezTo>
                <a:cubicBezTo>
                  <a:pt x="116" y="264"/>
                  <a:pt x="100" y="279"/>
                  <a:pt x="114" y="293"/>
                </a:cubicBezTo>
                <a:cubicBezTo>
                  <a:pt x="128" y="307"/>
                  <a:pt x="144" y="293"/>
                  <a:pt x="144" y="293"/>
                </a:cubicBezTo>
                <a:cubicBezTo>
                  <a:pt x="240" y="197"/>
                  <a:pt x="240" y="197"/>
                  <a:pt x="240" y="197"/>
                </a:cubicBezTo>
                <a:cubicBezTo>
                  <a:pt x="273" y="197"/>
                  <a:pt x="273" y="197"/>
                  <a:pt x="273" y="197"/>
                </a:cubicBezTo>
                <a:cubicBezTo>
                  <a:pt x="307" y="164"/>
                  <a:pt x="307" y="164"/>
                  <a:pt x="307" y="164"/>
                </a:cubicBezTo>
                <a:cubicBezTo>
                  <a:pt x="307" y="138"/>
                  <a:pt x="307" y="138"/>
                  <a:pt x="307" y="138"/>
                </a:cubicBezTo>
                <a:cubicBezTo>
                  <a:pt x="281" y="162"/>
                  <a:pt x="281" y="162"/>
                  <a:pt x="281" y="162"/>
                </a:cubicBezTo>
                <a:close/>
                <a:moveTo>
                  <a:pt x="130" y="291"/>
                </a:moveTo>
                <a:cubicBezTo>
                  <a:pt x="123" y="291"/>
                  <a:pt x="117" y="285"/>
                  <a:pt x="117" y="278"/>
                </a:cubicBezTo>
                <a:cubicBezTo>
                  <a:pt x="117" y="271"/>
                  <a:pt x="123" y="265"/>
                  <a:pt x="130" y="265"/>
                </a:cubicBezTo>
                <a:cubicBezTo>
                  <a:pt x="137" y="265"/>
                  <a:pt x="143" y="271"/>
                  <a:pt x="143" y="278"/>
                </a:cubicBezTo>
                <a:cubicBezTo>
                  <a:pt x="143" y="285"/>
                  <a:pt x="137" y="291"/>
                  <a:pt x="130" y="29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8" name="Google Shape;6688;p27"/>
          <p:cNvSpPr/>
          <p:nvPr/>
        </p:nvSpPr>
        <p:spPr>
          <a:xfrm>
            <a:off x="3935413" y="1030288"/>
            <a:ext cx="300038" cy="301625"/>
          </a:xfrm>
          <a:custGeom>
            <a:rect b="b" l="l" r="r" t="t"/>
            <a:pathLst>
              <a:path extrusionOk="0" h="362" w="361">
                <a:moveTo>
                  <a:pt x="356" y="101"/>
                </a:moveTo>
                <a:cubicBezTo>
                  <a:pt x="147" y="309"/>
                  <a:pt x="147" y="309"/>
                  <a:pt x="147" y="309"/>
                </a:cubicBezTo>
                <a:cubicBezTo>
                  <a:pt x="147" y="309"/>
                  <a:pt x="151" y="293"/>
                  <a:pt x="144" y="278"/>
                </a:cubicBezTo>
                <a:cubicBezTo>
                  <a:pt x="174" y="247"/>
                  <a:pt x="352" y="69"/>
                  <a:pt x="352" y="69"/>
                </a:cubicBezTo>
                <a:cubicBezTo>
                  <a:pt x="352" y="69"/>
                  <a:pt x="361" y="89"/>
                  <a:pt x="356" y="101"/>
                </a:cubicBezTo>
                <a:close/>
                <a:moveTo>
                  <a:pt x="99" y="261"/>
                </a:moveTo>
                <a:cubicBezTo>
                  <a:pt x="95" y="232"/>
                  <a:pt x="95" y="232"/>
                  <a:pt x="95" y="232"/>
                </a:cubicBezTo>
                <a:cubicBezTo>
                  <a:pt x="309" y="18"/>
                  <a:pt x="309" y="18"/>
                  <a:pt x="309" y="18"/>
                </a:cubicBezTo>
                <a:cubicBezTo>
                  <a:pt x="309" y="18"/>
                  <a:pt x="318" y="19"/>
                  <a:pt x="331" y="32"/>
                </a:cubicBezTo>
                <a:cubicBezTo>
                  <a:pt x="344" y="45"/>
                  <a:pt x="345" y="53"/>
                  <a:pt x="345" y="53"/>
                </a:cubicBezTo>
                <a:cubicBezTo>
                  <a:pt x="130" y="267"/>
                  <a:pt x="130" y="267"/>
                  <a:pt x="130" y="267"/>
                </a:cubicBezTo>
                <a:cubicBezTo>
                  <a:pt x="99" y="261"/>
                  <a:pt x="99" y="261"/>
                  <a:pt x="99" y="261"/>
                </a:cubicBezTo>
                <a:close/>
                <a:moveTo>
                  <a:pt x="52" y="214"/>
                </a:moveTo>
                <a:cubicBezTo>
                  <a:pt x="261" y="6"/>
                  <a:pt x="261" y="6"/>
                  <a:pt x="261" y="6"/>
                </a:cubicBezTo>
                <a:cubicBezTo>
                  <a:pt x="272" y="0"/>
                  <a:pt x="292" y="10"/>
                  <a:pt x="292" y="10"/>
                </a:cubicBezTo>
                <a:cubicBezTo>
                  <a:pt x="292" y="10"/>
                  <a:pt x="114" y="188"/>
                  <a:pt x="84" y="218"/>
                </a:cubicBezTo>
                <a:cubicBezTo>
                  <a:pt x="68" y="211"/>
                  <a:pt x="52" y="214"/>
                  <a:pt x="52" y="214"/>
                </a:cubicBezTo>
                <a:close/>
                <a:moveTo>
                  <a:pt x="76" y="238"/>
                </a:moveTo>
                <a:cubicBezTo>
                  <a:pt x="79" y="244"/>
                  <a:pt x="83" y="278"/>
                  <a:pt x="83" y="278"/>
                </a:cubicBezTo>
                <a:cubicBezTo>
                  <a:pt x="83" y="278"/>
                  <a:pt x="115" y="281"/>
                  <a:pt x="124" y="286"/>
                </a:cubicBezTo>
                <a:cubicBezTo>
                  <a:pt x="131" y="291"/>
                  <a:pt x="132" y="300"/>
                  <a:pt x="130" y="325"/>
                </a:cubicBezTo>
                <a:cubicBezTo>
                  <a:pt x="129" y="325"/>
                  <a:pt x="64" y="345"/>
                  <a:pt x="64" y="345"/>
                </a:cubicBezTo>
                <a:cubicBezTo>
                  <a:pt x="64" y="345"/>
                  <a:pt x="62" y="331"/>
                  <a:pt x="46" y="315"/>
                </a:cubicBezTo>
                <a:cubicBezTo>
                  <a:pt x="31" y="299"/>
                  <a:pt x="16" y="297"/>
                  <a:pt x="16" y="297"/>
                </a:cubicBezTo>
                <a:cubicBezTo>
                  <a:pt x="16" y="297"/>
                  <a:pt x="34" y="233"/>
                  <a:pt x="34" y="232"/>
                </a:cubicBezTo>
                <a:cubicBezTo>
                  <a:pt x="60" y="228"/>
                  <a:pt x="74" y="230"/>
                  <a:pt x="76" y="238"/>
                </a:cubicBezTo>
                <a:close/>
                <a:moveTo>
                  <a:pt x="47" y="351"/>
                </a:moveTo>
                <a:cubicBezTo>
                  <a:pt x="0" y="362"/>
                  <a:pt x="0" y="362"/>
                  <a:pt x="0" y="362"/>
                </a:cubicBezTo>
                <a:cubicBezTo>
                  <a:pt x="11" y="315"/>
                  <a:pt x="11" y="315"/>
                  <a:pt x="11" y="315"/>
                </a:cubicBezTo>
                <a:cubicBezTo>
                  <a:pt x="11" y="315"/>
                  <a:pt x="22" y="316"/>
                  <a:pt x="34" y="328"/>
                </a:cubicBezTo>
                <a:cubicBezTo>
                  <a:pt x="46" y="340"/>
                  <a:pt x="47" y="351"/>
                  <a:pt x="47" y="3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9" name="Google Shape;6689;p27"/>
          <p:cNvSpPr/>
          <p:nvPr/>
        </p:nvSpPr>
        <p:spPr>
          <a:xfrm>
            <a:off x="1633538" y="1036638"/>
            <a:ext cx="298450" cy="292100"/>
          </a:xfrm>
          <a:custGeom>
            <a:rect b="b" l="l" r="r" t="t"/>
            <a:pathLst>
              <a:path extrusionOk="0" h="350" w="358">
                <a:moveTo>
                  <a:pt x="343" y="251"/>
                </a:moveTo>
                <a:cubicBezTo>
                  <a:pt x="338" y="250"/>
                  <a:pt x="330" y="250"/>
                  <a:pt x="323" y="250"/>
                </a:cubicBezTo>
                <a:cubicBezTo>
                  <a:pt x="313" y="269"/>
                  <a:pt x="299" y="287"/>
                  <a:pt x="280" y="301"/>
                </a:cubicBezTo>
                <a:cubicBezTo>
                  <a:pt x="282" y="305"/>
                  <a:pt x="284" y="311"/>
                  <a:pt x="285" y="317"/>
                </a:cubicBezTo>
                <a:cubicBezTo>
                  <a:pt x="255" y="338"/>
                  <a:pt x="219" y="350"/>
                  <a:pt x="179" y="350"/>
                </a:cubicBezTo>
                <a:cubicBezTo>
                  <a:pt x="122" y="350"/>
                  <a:pt x="71" y="324"/>
                  <a:pt x="38" y="282"/>
                </a:cubicBezTo>
                <a:cubicBezTo>
                  <a:pt x="41" y="275"/>
                  <a:pt x="43" y="272"/>
                  <a:pt x="47" y="267"/>
                </a:cubicBezTo>
                <a:cubicBezTo>
                  <a:pt x="33" y="249"/>
                  <a:pt x="26" y="229"/>
                  <a:pt x="21" y="208"/>
                </a:cubicBezTo>
                <a:cubicBezTo>
                  <a:pt x="16" y="207"/>
                  <a:pt x="7" y="206"/>
                  <a:pt x="3" y="204"/>
                </a:cubicBezTo>
                <a:cubicBezTo>
                  <a:pt x="1" y="194"/>
                  <a:pt x="0" y="184"/>
                  <a:pt x="0" y="174"/>
                </a:cubicBezTo>
                <a:cubicBezTo>
                  <a:pt x="0" y="87"/>
                  <a:pt x="64" y="15"/>
                  <a:pt x="148" y="0"/>
                </a:cubicBezTo>
                <a:cubicBezTo>
                  <a:pt x="150" y="3"/>
                  <a:pt x="155" y="9"/>
                  <a:pt x="159" y="15"/>
                </a:cubicBezTo>
                <a:cubicBezTo>
                  <a:pt x="167" y="14"/>
                  <a:pt x="181" y="12"/>
                  <a:pt x="199" y="14"/>
                </a:cubicBezTo>
                <a:cubicBezTo>
                  <a:pt x="217" y="16"/>
                  <a:pt x="226" y="21"/>
                  <a:pt x="244" y="27"/>
                </a:cubicBezTo>
                <a:cubicBezTo>
                  <a:pt x="248" y="21"/>
                  <a:pt x="253" y="19"/>
                  <a:pt x="258" y="15"/>
                </a:cubicBezTo>
                <a:cubicBezTo>
                  <a:pt x="317" y="44"/>
                  <a:pt x="358" y="104"/>
                  <a:pt x="358" y="174"/>
                </a:cubicBezTo>
                <a:cubicBezTo>
                  <a:pt x="358" y="204"/>
                  <a:pt x="355" y="229"/>
                  <a:pt x="343" y="251"/>
                </a:cubicBezTo>
                <a:close/>
                <a:moveTo>
                  <a:pt x="122" y="51"/>
                </a:moveTo>
                <a:cubicBezTo>
                  <a:pt x="61" y="77"/>
                  <a:pt x="61" y="77"/>
                  <a:pt x="61" y="77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119" y="153"/>
                  <a:pt x="119" y="153"/>
                  <a:pt x="119" y="153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22" y="51"/>
                  <a:pt x="122" y="51"/>
                  <a:pt x="122" y="51"/>
                </a:cubicBezTo>
                <a:close/>
                <a:moveTo>
                  <a:pt x="201" y="241"/>
                </a:moveTo>
                <a:cubicBezTo>
                  <a:pt x="144" y="229"/>
                  <a:pt x="144" y="229"/>
                  <a:pt x="144" y="229"/>
                </a:cubicBezTo>
                <a:cubicBezTo>
                  <a:pt x="105" y="285"/>
                  <a:pt x="105" y="285"/>
                  <a:pt x="105" y="285"/>
                </a:cubicBezTo>
                <a:cubicBezTo>
                  <a:pt x="155" y="332"/>
                  <a:pt x="155" y="332"/>
                  <a:pt x="155" y="332"/>
                </a:cubicBezTo>
                <a:cubicBezTo>
                  <a:pt x="219" y="313"/>
                  <a:pt x="219" y="313"/>
                  <a:pt x="219" y="313"/>
                </a:cubicBezTo>
                <a:cubicBezTo>
                  <a:pt x="201" y="241"/>
                  <a:pt x="201" y="241"/>
                  <a:pt x="201" y="241"/>
                </a:cubicBezTo>
                <a:close/>
                <a:moveTo>
                  <a:pt x="283" y="85"/>
                </a:moveTo>
                <a:cubicBezTo>
                  <a:pt x="235" y="137"/>
                  <a:pt x="235" y="137"/>
                  <a:pt x="235" y="137"/>
                </a:cubicBezTo>
                <a:cubicBezTo>
                  <a:pt x="253" y="195"/>
                  <a:pt x="253" y="195"/>
                  <a:pt x="253" y="195"/>
                </a:cubicBezTo>
                <a:cubicBezTo>
                  <a:pt x="326" y="199"/>
                  <a:pt x="326" y="199"/>
                  <a:pt x="326" y="199"/>
                </a:cubicBezTo>
                <a:cubicBezTo>
                  <a:pt x="333" y="128"/>
                  <a:pt x="333" y="128"/>
                  <a:pt x="333" y="128"/>
                </a:cubicBezTo>
                <a:cubicBezTo>
                  <a:pt x="283" y="85"/>
                  <a:pt x="283" y="85"/>
                  <a:pt x="283" y="8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0" name="Google Shape;6690;p27"/>
          <p:cNvSpPr/>
          <p:nvPr/>
        </p:nvSpPr>
        <p:spPr>
          <a:xfrm>
            <a:off x="3935413" y="3382963"/>
            <a:ext cx="298450" cy="149225"/>
          </a:xfrm>
          <a:custGeom>
            <a:rect b="b" l="l" r="r" t="t"/>
            <a:pathLst>
              <a:path extrusionOk="0" h="179" w="358">
                <a:moveTo>
                  <a:pt x="358" y="107"/>
                </a:moveTo>
                <a:cubicBezTo>
                  <a:pt x="329" y="107"/>
                  <a:pt x="329" y="107"/>
                  <a:pt x="329" y="107"/>
                </a:cubicBezTo>
                <a:cubicBezTo>
                  <a:pt x="329" y="115"/>
                  <a:pt x="329" y="135"/>
                  <a:pt x="329" y="143"/>
                </a:cubicBezTo>
                <a:cubicBezTo>
                  <a:pt x="329" y="148"/>
                  <a:pt x="327" y="150"/>
                  <a:pt x="322" y="150"/>
                </a:cubicBezTo>
                <a:cubicBezTo>
                  <a:pt x="310" y="150"/>
                  <a:pt x="312" y="150"/>
                  <a:pt x="301" y="150"/>
                </a:cubicBezTo>
                <a:cubicBezTo>
                  <a:pt x="296" y="150"/>
                  <a:pt x="293" y="148"/>
                  <a:pt x="293" y="143"/>
                </a:cubicBezTo>
                <a:cubicBezTo>
                  <a:pt x="293" y="135"/>
                  <a:pt x="293" y="123"/>
                  <a:pt x="293" y="114"/>
                </a:cubicBezTo>
                <a:cubicBezTo>
                  <a:pt x="293" y="114"/>
                  <a:pt x="283" y="114"/>
                  <a:pt x="272" y="114"/>
                </a:cubicBezTo>
                <a:cubicBezTo>
                  <a:pt x="272" y="119"/>
                  <a:pt x="272" y="124"/>
                  <a:pt x="272" y="129"/>
                </a:cubicBezTo>
                <a:cubicBezTo>
                  <a:pt x="272" y="133"/>
                  <a:pt x="268" y="136"/>
                  <a:pt x="265" y="136"/>
                </a:cubicBezTo>
                <a:cubicBezTo>
                  <a:pt x="261" y="136"/>
                  <a:pt x="261" y="136"/>
                  <a:pt x="258" y="136"/>
                </a:cubicBezTo>
                <a:cubicBezTo>
                  <a:pt x="253" y="136"/>
                  <a:pt x="250" y="132"/>
                  <a:pt x="250" y="129"/>
                </a:cubicBezTo>
                <a:cubicBezTo>
                  <a:pt x="250" y="122"/>
                  <a:pt x="250" y="113"/>
                  <a:pt x="250" y="107"/>
                </a:cubicBezTo>
                <a:cubicBezTo>
                  <a:pt x="217" y="107"/>
                  <a:pt x="179" y="107"/>
                  <a:pt x="179" y="107"/>
                </a:cubicBezTo>
                <a:cubicBezTo>
                  <a:pt x="169" y="146"/>
                  <a:pt x="129" y="179"/>
                  <a:pt x="88" y="179"/>
                </a:cubicBezTo>
                <a:cubicBezTo>
                  <a:pt x="39" y="179"/>
                  <a:pt x="0" y="139"/>
                  <a:pt x="0" y="89"/>
                </a:cubicBezTo>
                <a:cubicBezTo>
                  <a:pt x="0" y="40"/>
                  <a:pt x="39" y="0"/>
                  <a:pt x="88" y="0"/>
                </a:cubicBezTo>
                <a:cubicBezTo>
                  <a:pt x="129" y="0"/>
                  <a:pt x="169" y="33"/>
                  <a:pt x="179" y="71"/>
                </a:cubicBezTo>
                <a:cubicBezTo>
                  <a:pt x="230" y="71"/>
                  <a:pt x="303" y="71"/>
                  <a:pt x="343" y="71"/>
                </a:cubicBezTo>
                <a:cubicBezTo>
                  <a:pt x="355" y="71"/>
                  <a:pt x="358" y="73"/>
                  <a:pt x="358" y="85"/>
                </a:cubicBezTo>
                <a:cubicBezTo>
                  <a:pt x="358" y="89"/>
                  <a:pt x="358" y="93"/>
                  <a:pt x="358" y="97"/>
                </a:cubicBezTo>
                <a:cubicBezTo>
                  <a:pt x="358" y="105"/>
                  <a:pt x="358" y="107"/>
                  <a:pt x="358" y="107"/>
                </a:cubicBezTo>
                <a:close/>
                <a:moveTo>
                  <a:pt x="88" y="35"/>
                </a:moveTo>
                <a:cubicBezTo>
                  <a:pt x="58" y="35"/>
                  <a:pt x="35" y="59"/>
                  <a:pt x="35" y="89"/>
                </a:cubicBezTo>
                <a:cubicBezTo>
                  <a:pt x="35" y="119"/>
                  <a:pt x="58" y="143"/>
                  <a:pt x="88" y="143"/>
                </a:cubicBezTo>
                <a:cubicBezTo>
                  <a:pt x="117" y="143"/>
                  <a:pt x="141" y="119"/>
                  <a:pt x="141" y="89"/>
                </a:cubicBezTo>
                <a:cubicBezTo>
                  <a:pt x="141" y="59"/>
                  <a:pt x="117" y="35"/>
                  <a:pt x="88" y="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1" name="Google Shape;6691;p27"/>
          <p:cNvSpPr/>
          <p:nvPr/>
        </p:nvSpPr>
        <p:spPr>
          <a:xfrm>
            <a:off x="252413" y="3797300"/>
            <a:ext cx="298450" cy="298450"/>
          </a:xfrm>
          <a:custGeom>
            <a:rect b="b" l="l" r="r" t="t"/>
            <a:pathLst>
              <a:path extrusionOk="0" h="358" w="358">
                <a:moveTo>
                  <a:pt x="322" y="358"/>
                </a:moveTo>
                <a:cubicBezTo>
                  <a:pt x="315" y="358"/>
                  <a:pt x="315" y="358"/>
                  <a:pt x="315" y="358"/>
                </a:cubicBezTo>
                <a:cubicBezTo>
                  <a:pt x="315" y="244"/>
                  <a:pt x="315" y="244"/>
                  <a:pt x="315" y="244"/>
                </a:cubicBezTo>
                <a:cubicBezTo>
                  <a:pt x="358" y="244"/>
                  <a:pt x="358" y="244"/>
                  <a:pt x="358" y="244"/>
                </a:cubicBezTo>
                <a:cubicBezTo>
                  <a:pt x="358" y="325"/>
                  <a:pt x="358" y="325"/>
                  <a:pt x="358" y="325"/>
                </a:cubicBezTo>
                <a:cubicBezTo>
                  <a:pt x="358" y="343"/>
                  <a:pt x="341" y="358"/>
                  <a:pt x="322" y="358"/>
                </a:cubicBezTo>
                <a:close/>
                <a:moveTo>
                  <a:pt x="315" y="115"/>
                </a:moveTo>
                <a:cubicBezTo>
                  <a:pt x="322" y="115"/>
                  <a:pt x="322" y="115"/>
                  <a:pt x="322" y="115"/>
                </a:cubicBezTo>
                <a:cubicBezTo>
                  <a:pt x="341" y="115"/>
                  <a:pt x="358" y="127"/>
                  <a:pt x="358" y="146"/>
                </a:cubicBezTo>
                <a:cubicBezTo>
                  <a:pt x="358" y="229"/>
                  <a:pt x="358" y="229"/>
                  <a:pt x="358" y="229"/>
                </a:cubicBezTo>
                <a:cubicBezTo>
                  <a:pt x="315" y="229"/>
                  <a:pt x="315" y="229"/>
                  <a:pt x="315" y="229"/>
                </a:cubicBezTo>
                <a:cubicBezTo>
                  <a:pt x="315" y="115"/>
                  <a:pt x="315" y="115"/>
                  <a:pt x="315" y="115"/>
                </a:cubicBezTo>
                <a:close/>
                <a:moveTo>
                  <a:pt x="72" y="244"/>
                </a:moveTo>
                <a:cubicBezTo>
                  <a:pt x="157" y="244"/>
                  <a:pt x="157" y="244"/>
                  <a:pt x="157" y="244"/>
                </a:cubicBezTo>
                <a:cubicBezTo>
                  <a:pt x="157" y="258"/>
                  <a:pt x="157" y="258"/>
                  <a:pt x="157" y="258"/>
                </a:cubicBezTo>
                <a:cubicBezTo>
                  <a:pt x="157" y="265"/>
                  <a:pt x="157" y="265"/>
                  <a:pt x="157" y="265"/>
                </a:cubicBezTo>
                <a:cubicBezTo>
                  <a:pt x="157" y="271"/>
                  <a:pt x="166" y="279"/>
                  <a:pt x="172" y="279"/>
                </a:cubicBezTo>
                <a:cubicBezTo>
                  <a:pt x="186" y="279"/>
                  <a:pt x="186" y="279"/>
                  <a:pt x="186" y="279"/>
                </a:cubicBezTo>
                <a:cubicBezTo>
                  <a:pt x="192" y="279"/>
                  <a:pt x="200" y="271"/>
                  <a:pt x="200" y="265"/>
                </a:cubicBezTo>
                <a:cubicBezTo>
                  <a:pt x="200" y="258"/>
                  <a:pt x="200" y="258"/>
                  <a:pt x="200" y="258"/>
                </a:cubicBezTo>
                <a:cubicBezTo>
                  <a:pt x="200" y="244"/>
                  <a:pt x="200" y="244"/>
                  <a:pt x="200" y="244"/>
                </a:cubicBezTo>
                <a:cubicBezTo>
                  <a:pt x="286" y="244"/>
                  <a:pt x="286" y="244"/>
                  <a:pt x="286" y="244"/>
                </a:cubicBezTo>
                <a:cubicBezTo>
                  <a:pt x="286" y="358"/>
                  <a:pt x="286" y="358"/>
                  <a:pt x="286" y="358"/>
                </a:cubicBezTo>
                <a:cubicBezTo>
                  <a:pt x="72" y="358"/>
                  <a:pt x="72" y="358"/>
                  <a:pt x="72" y="358"/>
                </a:cubicBezTo>
                <a:cubicBezTo>
                  <a:pt x="72" y="244"/>
                  <a:pt x="72" y="244"/>
                  <a:pt x="72" y="244"/>
                </a:cubicBezTo>
                <a:close/>
                <a:moveTo>
                  <a:pt x="200" y="229"/>
                </a:moveTo>
                <a:cubicBezTo>
                  <a:pt x="200" y="215"/>
                  <a:pt x="200" y="215"/>
                  <a:pt x="200" y="215"/>
                </a:cubicBezTo>
                <a:cubicBezTo>
                  <a:pt x="200" y="208"/>
                  <a:pt x="200" y="208"/>
                  <a:pt x="200" y="208"/>
                </a:cubicBezTo>
                <a:cubicBezTo>
                  <a:pt x="200" y="202"/>
                  <a:pt x="192" y="193"/>
                  <a:pt x="186" y="193"/>
                </a:cubicBezTo>
                <a:cubicBezTo>
                  <a:pt x="172" y="193"/>
                  <a:pt x="172" y="193"/>
                  <a:pt x="172" y="193"/>
                </a:cubicBezTo>
                <a:cubicBezTo>
                  <a:pt x="166" y="193"/>
                  <a:pt x="157" y="202"/>
                  <a:pt x="157" y="208"/>
                </a:cubicBezTo>
                <a:cubicBezTo>
                  <a:pt x="157" y="215"/>
                  <a:pt x="157" y="215"/>
                  <a:pt x="157" y="215"/>
                </a:cubicBezTo>
                <a:cubicBezTo>
                  <a:pt x="157" y="229"/>
                  <a:pt x="157" y="229"/>
                  <a:pt x="157" y="229"/>
                </a:cubicBezTo>
                <a:cubicBezTo>
                  <a:pt x="72" y="229"/>
                  <a:pt x="72" y="229"/>
                  <a:pt x="72" y="229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93" y="115"/>
                  <a:pt x="93" y="115"/>
                  <a:pt x="93" y="115"/>
                </a:cubicBezTo>
                <a:cubicBezTo>
                  <a:pt x="93" y="86"/>
                  <a:pt x="93" y="86"/>
                  <a:pt x="93" y="86"/>
                </a:cubicBezTo>
                <a:cubicBezTo>
                  <a:pt x="93" y="40"/>
                  <a:pt x="129" y="0"/>
                  <a:pt x="179" y="0"/>
                </a:cubicBezTo>
                <a:cubicBezTo>
                  <a:pt x="228" y="0"/>
                  <a:pt x="265" y="40"/>
                  <a:pt x="265" y="86"/>
                </a:cubicBezTo>
                <a:cubicBezTo>
                  <a:pt x="265" y="115"/>
                  <a:pt x="265" y="115"/>
                  <a:pt x="265" y="115"/>
                </a:cubicBezTo>
                <a:cubicBezTo>
                  <a:pt x="286" y="115"/>
                  <a:pt x="286" y="115"/>
                  <a:pt x="286" y="115"/>
                </a:cubicBezTo>
                <a:cubicBezTo>
                  <a:pt x="286" y="229"/>
                  <a:pt x="286" y="229"/>
                  <a:pt x="286" y="229"/>
                </a:cubicBezTo>
                <a:cubicBezTo>
                  <a:pt x="200" y="229"/>
                  <a:pt x="200" y="229"/>
                  <a:pt x="200" y="229"/>
                </a:cubicBezTo>
                <a:close/>
                <a:moveTo>
                  <a:pt x="229" y="86"/>
                </a:moveTo>
                <a:cubicBezTo>
                  <a:pt x="229" y="61"/>
                  <a:pt x="204" y="45"/>
                  <a:pt x="179" y="45"/>
                </a:cubicBezTo>
                <a:cubicBezTo>
                  <a:pt x="154" y="45"/>
                  <a:pt x="129" y="61"/>
                  <a:pt x="129" y="86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229" y="115"/>
                  <a:pt x="229" y="115"/>
                  <a:pt x="229" y="115"/>
                </a:cubicBezTo>
                <a:cubicBezTo>
                  <a:pt x="229" y="86"/>
                  <a:pt x="229" y="86"/>
                  <a:pt x="229" y="86"/>
                </a:cubicBezTo>
                <a:close/>
                <a:moveTo>
                  <a:pt x="0" y="325"/>
                </a:moveTo>
                <a:cubicBezTo>
                  <a:pt x="0" y="244"/>
                  <a:pt x="0" y="244"/>
                  <a:pt x="0" y="244"/>
                </a:cubicBezTo>
                <a:cubicBezTo>
                  <a:pt x="43" y="244"/>
                  <a:pt x="43" y="244"/>
                  <a:pt x="43" y="244"/>
                </a:cubicBezTo>
                <a:cubicBezTo>
                  <a:pt x="43" y="358"/>
                  <a:pt x="43" y="358"/>
                  <a:pt x="43" y="358"/>
                </a:cubicBezTo>
                <a:cubicBezTo>
                  <a:pt x="34" y="358"/>
                  <a:pt x="34" y="358"/>
                  <a:pt x="34" y="358"/>
                </a:cubicBezTo>
                <a:cubicBezTo>
                  <a:pt x="15" y="358"/>
                  <a:pt x="0" y="343"/>
                  <a:pt x="0" y="325"/>
                </a:cubicBezTo>
                <a:close/>
                <a:moveTo>
                  <a:pt x="0" y="146"/>
                </a:moveTo>
                <a:cubicBezTo>
                  <a:pt x="0" y="127"/>
                  <a:pt x="17" y="115"/>
                  <a:pt x="36" y="115"/>
                </a:cubicBezTo>
                <a:cubicBezTo>
                  <a:pt x="43" y="115"/>
                  <a:pt x="43" y="115"/>
                  <a:pt x="43" y="115"/>
                </a:cubicBezTo>
                <a:cubicBezTo>
                  <a:pt x="43" y="229"/>
                  <a:pt x="43" y="229"/>
                  <a:pt x="43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0" y="146"/>
                  <a:pt x="0" y="146"/>
                  <a:pt x="0" y="1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2" name="Google Shape;6692;p27"/>
          <p:cNvSpPr/>
          <p:nvPr/>
        </p:nvSpPr>
        <p:spPr>
          <a:xfrm>
            <a:off x="722313" y="1471613"/>
            <a:ext cx="274638" cy="317500"/>
          </a:xfrm>
          <a:custGeom>
            <a:rect b="b" l="l" r="r" t="t"/>
            <a:pathLst>
              <a:path extrusionOk="0" h="381" w="331">
                <a:moveTo>
                  <a:pt x="329" y="117"/>
                </a:moveTo>
                <a:cubicBezTo>
                  <a:pt x="327" y="157"/>
                  <a:pt x="328" y="196"/>
                  <a:pt x="328" y="196"/>
                </a:cubicBezTo>
                <a:cubicBezTo>
                  <a:pt x="232" y="199"/>
                  <a:pt x="232" y="199"/>
                  <a:pt x="232" y="199"/>
                </a:cubicBezTo>
                <a:cubicBezTo>
                  <a:pt x="232" y="199"/>
                  <a:pt x="238" y="185"/>
                  <a:pt x="225" y="159"/>
                </a:cubicBezTo>
                <a:cubicBezTo>
                  <a:pt x="198" y="103"/>
                  <a:pt x="168" y="31"/>
                  <a:pt x="231" y="13"/>
                </a:cubicBezTo>
                <a:cubicBezTo>
                  <a:pt x="277" y="1"/>
                  <a:pt x="318" y="0"/>
                  <a:pt x="328" y="61"/>
                </a:cubicBezTo>
                <a:cubicBezTo>
                  <a:pt x="331" y="81"/>
                  <a:pt x="330" y="99"/>
                  <a:pt x="329" y="117"/>
                </a:cubicBezTo>
                <a:close/>
                <a:moveTo>
                  <a:pt x="99" y="287"/>
                </a:moveTo>
                <a:cubicBezTo>
                  <a:pt x="3" y="284"/>
                  <a:pt x="3" y="284"/>
                  <a:pt x="3" y="284"/>
                </a:cubicBezTo>
                <a:cubicBezTo>
                  <a:pt x="3" y="284"/>
                  <a:pt x="4" y="245"/>
                  <a:pt x="2" y="205"/>
                </a:cubicBezTo>
                <a:cubicBezTo>
                  <a:pt x="1" y="186"/>
                  <a:pt x="0" y="168"/>
                  <a:pt x="3" y="149"/>
                </a:cubicBezTo>
                <a:cubicBezTo>
                  <a:pt x="13" y="88"/>
                  <a:pt x="54" y="89"/>
                  <a:pt x="100" y="101"/>
                </a:cubicBezTo>
                <a:cubicBezTo>
                  <a:pt x="163" y="118"/>
                  <a:pt x="133" y="190"/>
                  <a:pt x="105" y="247"/>
                </a:cubicBezTo>
                <a:cubicBezTo>
                  <a:pt x="92" y="273"/>
                  <a:pt x="99" y="287"/>
                  <a:pt x="99" y="287"/>
                </a:cubicBezTo>
                <a:close/>
                <a:moveTo>
                  <a:pt x="90" y="357"/>
                </a:moveTo>
                <a:cubicBezTo>
                  <a:pt x="64" y="366"/>
                  <a:pt x="13" y="381"/>
                  <a:pt x="2" y="304"/>
                </a:cubicBezTo>
                <a:cubicBezTo>
                  <a:pt x="101" y="304"/>
                  <a:pt x="101" y="304"/>
                  <a:pt x="101" y="304"/>
                </a:cubicBezTo>
                <a:cubicBezTo>
                  <a:pt x="101" y="304"/>
                  <a:pt x="115" y="348"/>
                  <a:pt x="90" y="357"/>
                </a:cubicBezTo>
                <a:close/>
                <a:moveTo>
                  <a:pt x="329" y="216"/>
                </a:moveTo>
                <a:cubicBezTo>
                  <a:pt x="318" y="293"/>
                  <a:pt x="266" y="278"/>
                  <a:pt x="241" y="269"/>
                </a:cubicBezTo>
                <a:cubicBezTo>
                  <a:pt x="216" y="260"/>
                  <a:pt x="230" y="216"/>
                  <a:pt x="230" y="216"/>
                </a:cubicBezTo>
                <a:cubicBezTo>
                  <a:pt x="329" y="216"/>
                  <a:pt x="329" y="216"/>
                  <a:pt x="329" y="2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3" name="Google Shape;6693;p27"/>
          <p:cNvSpPr/>
          <p:nvPr/>
        </p:nvSpPr>
        <p:spPr>
          <a:xfrm>
            <a:off x="1157288" y="4235450"/>
            <a:ext cx="322263" cy="320675"/>
          </a:xfrm>
          <a:custGeom>
            <a:rect b="b" l="l" r="r" t="t"/>
            <a:pathLst>
              <a:path extrusionOk="0" h="385" w="386">
                <a:moveTo>
                  <a:pt x="193" y="385"/>
                </a:moveTo>
                <a:cubicBezTo>
                  <a:pt x="86" y="385"/>
                  <a:pt x="0" y="299"/>
                  <a:pt x="0" y="192"/>
                </a:cubicBezTo>
                <a:cubicBezTo>
                  <a:pt x="0" y="86"/>
                  <a:pt x="86" y="0"/>
                  <a:pt x="193" y="0"/>
                </a:cubicBezTo>
                <a:cubicBezTo>
                  <a:pt x="299" y="0"/>
                  <a:pt x="386" y="86"/>
                  <a:pt x="386" y="192"/>
                </a:cubicBezTo>
                <a:cubicBezTo>
                  <a:pt x="386" y="299"/>
                  <a:pt x="299" y="385"/>
                  <a:pt x="193" y="385"/>
                </a:cubicBezTo>
                <a:close/>
                <a:moveTo>
                  <a:pt x="193" y="48"/>
                </a:moveTo>
                <a:cubicBezTo>
                  <a:pt x="113" y="48"/>
                  <a:pt x="48" y="113"/>
                  <a:pt x="48" y="192"/>
                </a:cubicBezTo>
                <a:cubicBezTo>
                  <a:pt x="48" y="272"/>
                  <a:pt x="113" y="337"/>
                  <a:pt x="193" y="337"/>
                </a:cubicBezTo>
                <a:cubicBezTo>
                  <a:pt x="273" y="337"/>
                  <a:pt x="338" y="272"/>
                  <a:pt x="338" y="192"/>
                </a:cubicBezTo>
                <a:cubicBezTo>
                  <a:pt x="338" y="113"/>
                  <a:pt x="273" y="48"/>
                  <a:pt x="193" y="48"/>
                </a:cubicBezTo>
                <a:close/>
                <a:moveTo>
                  <a:pt x="217" y="217"/>
                </a:moveTo>
                <a:cubicBezTo>
                  <a:pt x="169" y="217"/>
                  <a:pt x="169" y="217"/>
                  <a:pt x="169" y="217"/>
                </a:cubicBezTo>
                <a:cubicBezTo>
                  <a:pt x="169" y="168"/>
                  <a:pt x="169" y="168"/>
                  <a:pt x="169" y="168"/>
                </a:cubicBezTo>
                <a:cubicBezTo>
                  <a:pt x="169" y="96"/>
                  <a:pt x="169" y="96"/>
                  <a:pt x="169" y="96"/>
                </a:cubicBezTo>
                <a:cubicBezTo>
                  <a:pt x="193" y="96"/>
                  <a:pt x="193" y="96"/>
                  <a:pt x="193" y="96"/>
                </a:cubicBezTo>
                <a:cubicBezTo>
                  <a:pt x="193" y="192"/>
                  <a:pt x="193" y="192"/>
                  <a:pt x="193" y="192"/>
                </a:cubicBezTo>
                <a:cubicBezTo>
                  <a:pt x="289" y="192"/>
                  <a:pt x="289" y="192"/>
                  <a:pt x="289" y="192"/>
                </a:cubicBezTo>
                <a:cubicBezTo>
                  <a:pt x="289" y="217"/>
                  <a:pt x="289" y="217"/>
                  <a:pt x="289" y="217"/>
                </a:cubicBezTo>
                <a:cubicBezTo>
                  <a:pt x="217" y="217"/>
                  <a:pt x="217" y="217"/>
                  <a:pt x="217" y="2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4" name="Google Shape;6694;p27"/>
          <p:cNvSpPr/>
          <p:nvPr/>
        </p:nvSpPr>
        <p:spPr>
          <a:xfrm>
            <a:off x="1177925" y="1962151"/>
            <a:ext cx="280988" cy="201612"/>
          </a:xfrm>
          <a:custGeom>
            <a:rect b="b" l="l" r="r" t="t"/>
            <a:pathLst>
              <a:path extrusionOk="0" h="127" w="177">
                <a:moveTo>
                  <a:pt x="88" y="64"/>
                </a:moveTo>
                <a:lnTo>
                  <a:pt x="177" y="0"/>
                </a:lnTo>
                <a:lnTo>
                  <a:pt x="177" y="127"/>
                </a:lnTo>
                <a:lnTo>
                  <a:pt x="88" y="64"/>
                </a:lnTo>
                <a:lnTo>
                  <a:pt x="88" y="64"/>
                </a:lnTo>
                <a:close/>
                <a:moveTo>
                  <a:pt x="0" y="64"/>
                </a:moveTo>
                <a:lnTo>
                  <a:pt x="88" y="0"/>
                </a:lnTo>
                <a:lnTo>
                  <a:pt x="88" y="64"/>
                </a:lnTo>
                <a:lnTo>
                  <a:pt x="88" y="127"/>
                </a:lnTo>
                <a:lnTo>
                  <a:pt x="0" y="64"/>
                </a:lnTo>
                <a:lnTo>
                  <a:pt x="0" y="6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5" name="Google Shape;6695;p27"/>
          <p:cNvSpPr/>
          <p:nvPr/>
        </p:nvSpPr>
        <p:spPr>
          <a:xfrm>
            <a:off x="3922713" y="1931988"/>
            <a:ext cx="322263" cy="261937"/>
          </a:xfrm>
          <a:custGeom>
            <a:rect b="b" l="l" r="r" t="t"/>
            <a:pathLst>
              <a:path extrusionOk="0" h="314" w="387">
                <a:moveTo>
                  <a:pt x="170" y="169"/>
                </a:moveTo>
                <a:cubicBezTo>
                  <a:pt x="130" y="169"/>
                  <a:pt x="97" y="131"/>
                  <a:pt x="97" y="85"/>
                </a:cubicBezTo>
                <a:cubicBezTo>
                  <a:pt x="97" y="38"/>
                  <a:pt x="97" y="1"/>
                  <a:pt x="170" y="0"/>
                </a:cubicBezTo>
                <a:cubicBezTo>
                  <a:pt x="242" y="0"/>
                  <a:pt x="242" y="38"/>
                  <a:pt x="242" y="85"/>
                </a:cubicBezTo>
                <a:cubicBezTo>
                  <a:pt x="242" y="131"/>
                  <a:pt x="210" y="169"/>
                  <a:pt x="170" y="169"/>
                </a:cubicBezTo>
                <a:close/>
                <a:moveTo>
                  <a:pt x="1" y="314"/>
                </a:moveTo>
                <a:cubicBezTo>
                  <a:pt x="1" y="247"/>
                  <a:pt x="0" y="217"/>
                  <a:pt x="170" y="217"/>
                </a:cubicBezTo>
                <a:cubicBezTo>
                  <a:pt x="339" y="217"/>
                  <a:pt x="338" y="247"/>
                  <a:pt x="338" y="314"/>
                </a:cubicBezTo>
                <a:cubicBezTo>
                  <a:pt x="1" y="314"/>
                  <a:pt x="1" y="314"/>
                  <a:pt x="1" y="314"/>
                </a:cubicBezTo>
                <a:close/>
                <a:moveTo>
                  <a:pt x="121" y="241"/>
                </a:moveTo>
                <a:cubicBezTo>
                  <a:pt x="145" y="145"/>
                  <a:pt x="145" y="145"/>
                  <a:pt x="145" y="145"/>
                </a:cubicBezTo>
                <a:cubicBezTo>
                  <a:pt x="194" y="145"/>
                  <a:pt x="194" y="145"/>
                  <a:pt x="194" y="145"/>
                </a:cubicBezTo>
                <a:cubicBezTo>
                  <a:pt x="218" y="241"/>
                  <a:pt x="218" y="241"/>
                  <a:pt x="218" y="241"/>
                </a:cubicBezTo>
                <a:cubicBezTo>
                  <a:pt x="121" y="241"/>
                  <a:pt x="121" y="241"/>
                  <a:pt x="121" y="241"/>
                </a:cubicBezTo>
                <a:close/>
                <a:moveTo>
                  <a:pt x="290" y="145"/>
                </a:moveTo>
                <a:cubicBezTo>
                  <a:pt x="290" y="121"/>
                  <a:pt x="290" y="121"/>
                  <a:pt x="290" y="121"/>
                </a:cubicBezTo>
                <a:cubicBezTo>
                  <a:pt x="387" y="121"/>
                  <a:pt x="387" y="121"/>
                  <a:pt x="387" y="121"/>
                </a:cubicBezTo>
                <a:cubicBezTo>
                  <a:pt x="387" y="145"/>
                  <a:pt x="387" y="145"/>
                  <a:pt x="387" y="145"/>
                </a:cubicBezTo>
                <a:cubicBezTo>
                  <a:pt x="290" y="145"/>
                  <a:pt x="290" y="145"/>
                  <a:pt x="290" y="1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6" name="Google Shape;6696;p27"/>
          <p:cNvSpPr/>
          <p:nvPr/>
        </p:nvSpPr>
        <p:spPr>
          <a:xfrm>
            <a:off x="239713" y="3295650"/>
            <a:ext cx="322263" cy="322262"/>
          </a:xfrm>
          <a:custGeom>
            <a:rect b="b" l="l" r="r" t="t"/>
            <a:pathLst>
              <a:path extrusionOk="0" h="386" w="386">
                <a:moveTo>
                  <a:pt x="265" y="386"/>
                </a:moveTo>
                <a:cubicBezTo>
                  <a:pt x="289" y="386"/>
                  <a:pt x="289" y="386"/>
                  <a:pt x="289" y="386"/>
                </a:cubicBezTo>
                <a:cubicBezTo>
                  <a:pt x="303" y="386"/>
                  <a:pt x="313" y="375"/>
                  <a:pt x="313" y="362"/>
                </a:cubicBezTo>
                <a:cubicBezTo>
                  <a:pt x="313" y="338"/>
                  <a:pt x="313" y="338"/>
                  <a:pt x="313" y="338"/>
                </a:cubicBezTo>
                <a:cubicBezTo>
                  <a:pt x="338" y="338"/>
                  <a:pt x="338" y="338"/>
                  <a:pt x="338" y="338"/>
                </a:cubicBezTo>
                <a:cubicBezTo>
                  <a:pt x="386" y="338"/>
                  <a:pt x="386" y="338"/>
                  <a:pt x="386" y="338"/>
                </a:cubicBezTo>
                <a:cubicBezTo>
                  <a:pt x="386" y="193"/>
                  <a:pt x="386" y="193"/>
                  <a:pt x="386" y="193"/>
                </a:cubicBezTo>
                <a:cubicBezTo>
                  <a:pt x="386" y="87"/>
                  <a:pt x="299" y="0"/>
                  <a:pt x="193" y="0"/>
                </a:cubicBezTo>
                <a:cubicBezTo>
                  <a:pt x="86" y="0"/>
                  <a:pt x="0" y="87"/>
                  <a:pt x="0" y="193"/>
                </a:cubicBezTo>
                <a:cubicBezTo>
                  <a:pt x="0" y="338"/>
                  <a:pt x="0" y="338"/>
                  <a:pt x="0" y="338"/>
                </a:cubicBezTo>
                <a:cubicBezTo>
                  <a:pt x="48" y="338"/>
                  <a:pt x="48" y="338"/>
                  <a:pt x="48" y="338"/>
                </a:cubicBezTo>
                <a:cubicBezTo>
                  <a:pt x="72" y="338"/>
                  <a:pt x="72" y="338"/>
                  <a:pt x="72" y="338"/>
                </a:cubicBezTo>
                <a:cubicBezTo>
                  <a:pt x="72" y="362"/>
                  <a:pt x="72" y="362"/>
                  <a:pt x="72" y="362"/>
                </a:cubicBezTo>
                <a:cubicBezTo>
                  <a:pt x="72" y="375"/>
                  <a:pt x="83" y="386"/>
                  <a:pt x="96" y="386"/>
                </a:cubicBezTo>
                <a:cubicBezTo>
                  <a:pt x="121" y="386"/>
                  <a:pt x="121" y="386"/>
                  <a:pt x="121" y="386"/>
                </a:cubicBezTo>
                <a:cubicBezTo>
                  <a:pt x="121" y="241"/>
                  <a:pt x="121" y="241"/>
                  <a:pt x="121" y="241"/>
                </a:cubicBezTo>
                <a:cubicBezTo>
                  <a:pt x="96" y="241"/>
                  <a:pt x="96" y="241"/>
                  <a:pt x="96" y="241"/>
                </a:cubicBezTo>
                <a:cubicBezTo>
                  <a:pt x="83" y="241"/>
                  <a:pt x="72" y="252"/>
                  <a:pt x="72" y="265"/>
                </a:cubicBezTo>
                <a:cubicBezTo>
                  <a:pt x="72" y="290"/>
                  <a:pt x="72" y="290"/>
                  <a:pt x="72" y="290"/>
                </a:cubicBezTo>
                <a:cubicBezTo>
                  <a:pt x="24" y="290"/>
                  <a:pt x="24" y="290"/>
                  <a:pt x="24" y="290"/>
                </a:cubicBezTo>
                <a:cubicBezTo>
                  <a:pt x="29" y="193"/>
                  <a:pt x="29" y="193"/>
                  <a:pt x="29" y="193"/>
                </a:cubicBezTo>
                <a:cubicBezTo>
                  <a:pt x="29" y="113"/>
                  <a:pt x="113" y="64"/>
                  <a:pt x="193" y="64"/>
                </a:cubicBezTo>
                <a:cubicBezTo>
                  <a:pt x="273" y="64"/>
                  <a:pt x="357" y="113"/>
                  <a:pt x="357" y="193"/>
                </a:cubicBezTo>
                <a:cubicBezTo>
                  <a:pt x="362" y="290"/>
                  <a:pt x="362" y="290"/>
                  <a:pt x="362" y="290"/>
                </a:cubicBezTo>
                <a:cubicBezTo>
                  <a:pt x="313" y="290"/>
                  <a:pt x="313" y="290"/>
                  <a:pt x="313" y="290"/>
                </a:cubicBezTo>
                <a:cubicBezTo>
                  <a:pt x="313" y="265"/>
                  <a:pt x="313" y="265"/>
                  <a:pt x="313" y="265"/>
                </a:cubicBezTo>
                <a:cubicBezTo>
                  <a:pt x="313" y="252"/>
                  <a:pt x="303" y="241"/>
                  <a:pt x="289" y="241"/>
                </a:cubicBezTo>
                <a:cubicBezTo>
                  <a:pt x="265" y="241"/>
                  <a:pt x="265" y="241"/>
                  <a:pt x="265" y="241"/>
                </a:cubicBezTo>
                <a:cubicBezTo>
                  <a:pt x="265" y="386"/>
                  <a:pt x="265" y="386"/>
                  <a:pt x="265" y="38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7" name="Google Shape;6697;p27"/>
          <p:cNvSpPr/>
          <p:nvPr/>
        </p:nvSpPr>
        <p:spPr>
          <a:xfrm>
            <a:off x="3006725" y="161926"/>
            <a:ext cx="323850" cy="244475"/>
          </a:xfrm>
          <a:custGeom>
            <a:rect b="b" l="l" r="r" t="t"/>
            <a:pathLst>
              <a:path extrusionOk="0" h="294" w="387">
                <a:moveTo>
                  <a:pt x="259" y="9"/>
                </a:moveTo>
                <a:cubicBezTo>
                  <a:pt x="250" y="0"/>
                  <a:pt x="235" y="0"/>
                  <a:pt x="225" y="9"/>
                </a:cubicBezTo>
                <a:cubicBezTo>
                  <a:pt x="216" y="18"/>
                  <a:pt x="216" y="34"/>
                  <a:pt x="225" y="43"/>
                </a:cubicBezTo>
                <a:cubicBezTo>
                  <a:pt x="304" y="123"/>
                  <a:pt x="304" y="123"/>
                  <a:pt x="304" y="123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11" y="123"/>
                  <a:pt x="0" y="135"/>
                  <a:pt x="0" y="148"/>
                </a:cubicBezTo>
                <a:cubicBezTo>
                  <a:pt x="0" y="161"/>
                  <a:pt x="11" y="171"/>
                  <a:pt x="24" y="171"/>
                </a:cubicBezTo>
                <a:cubicBezTo>
                  <a:pt x="304" y="171"/>
                  <a:pt x="304" y="171"/>
                  <a:pt x="304" y="171"/>
                </a:cubicBezTo>
                <a:cubicBezTo>
                  <a:pt x="225" y="250"/>
                  <a:pt x="225" y="250"/>
                  <a:pt x="225" y="250"/>
                </a:cubicBezTo>
                <a:cubicBezTo>
                  <a:pt x="216" y="260"/>
                  <a:pt x="216" y="275"/>
                  <a:pt x="225" y="284"/>
                </a:cubicBezTo>
                <a:cubicBezTo>
                  <a:pt x="235" y="294"/>
                  <a:pt x="250" y="294"/>
                  <a:pt x="259" y="284"/>
                </a:cubicBezTo>
                <a:cubicBezTo>
                  <a:pt x="387" y="147"/>
                  <a:pt x="387" y="147"/>
                  <a:pt x="387" y="147"/>
                </a:cubicBezTo>
                <a:cubicBezTo>
                  <a:pt x="259" y="9"/>
                  <a:pt x="259" y="9"/>
                  <a:pt x="259" y="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8" name="Google Shape;6698;p27"/>
          <p:cNvSpPr/>
          <p:nvPr/>
        </p:nvSpPr>
        <p:spPr>
          <a:xfrm>
            <a:off x="3921125" y="2387601"/>
            <a:ext cx="323850" cy="325437"/>
          </a:xfrm>
          <a:custGeom>
            <a:rect b="b" l="l" r="r" t="t"/>
            <a:pathLst>
              <a:path extrusionOk="0" h="390" w="389">
                <a:moveTo>
                  <a:pt x="315" y="390"/>
                </a:moveTo>
                <a:cubicBezTo>
                  <a:pt x="243" y="390"/>
                  <a:pt x="243" y="390"/>
                  <a:pt x="243" y="390"/>
                </a:cubicBezTo>
                <a:cubicBezTo>
                  <a:pt x="243" y="294"/>
                  <a:pt x="243" y="294"/>
                  <a:pt x="243" y="294"/>
                </a:cubicBezTo>
                <a:cubicBezTo>
                  <a:pt x="146" y="294"/>
                  <a:pt x="146" y="294"/>
                  <a:pt x="146" y="294"/>
                </a:cubicBezTo>
                <a:cubicBezTo>
                  <a:pt x="146" y="390"/>
                  <a:pt x="146" y="390"/>
                  <a:pt x="146" y="390"/>
                </a:cubicBezTo>
                <a:cubicBezTo>
                  <a:pt x="74" y="390"/>
                  <a:pt x="74" y="390"/>
                  <a:pt x="74" y="390"/>
                </a:cubicBezTo>
                <a:cubicBezTo>
                  <a:pt x="61" y="390"/>
                  <a:pt x="50" y="379"/>
                  <a:pt x="50" y="366"/>
                </a:cubicBezTo>
                <a:cubicBezTo>
                  <a:pt x="50" y="224"/>
                  <a:pt x="50" y="224"/>
                  <a:pt x="50" y="224"/>
                </a:cubicBezTo>
                <a:cubicBezTo>
                  <a:pt x="195" y="79"/>
                  <a:pt x="195" y="79"/>
                  <a:pt x="195" y="79"/>
                </a:cubicBezTo>
                <a:cubicBezTo>
                  <a:pt x="339" y="224"/>
                  <a:pt x="339" y="224"/>
                  <a:pt x="339" y="224"/>
                </a:cubicBezTo>
                <a:cubicBezTo>
                  <a:pt x="339" y="366"/>
                  <a:pt x="339" y="366"/>
                  <a:pt x="339" y="366"/>
                </a:cubicBezTo>
                <a:cubicBezTo>
                  <a:pt x="339" y="379"/>
                  <a:pt x="329" y="390"/>
                  <a:pt x="315" y="390"/>
                </a:cubicBezTo>
                <a:close/>
                <a:moveTo>
                  <a:pt x="364" y="221"/>
                </a:moveTo>
                <a:cubicBezTo>
                  <a:pt x="195" y="52"/>
                  <a:pt x="195" y="52"/>
                  <a:pt x="195" y="52"/>
                </a:cubicBezTo>
                <a:cubicBezTo>
                  <a:pt x="26" y="221"/>
                  <a:pt x="26" y="221"/>
                  <a:pt x="26" y="221"/>
                </a:cubicBezTo>
                <a:cubicBezTo>
                  <a:pt x="0" y="197"/>
                  <a:pt x="0" y="197"/>
                  <a:pt x="0" y="197"/>
                </a:cubicBezTo>
                <a:cubicBezTo>
                  <a:pt x="0" y="191"/>
                  <a:pt x="3" y="185"/>
                  <a:pt x="7" y="180"/>
                </a:cubicBezTo>
                <a:cubicBezTo>
                  <a:pt x="178" y="10"/>
                  <a:pt x="178" y="10"/>
                  <a:pt x="178" y="10"/>
                </a:cubicBezTo>
                <a:cubicBezTo>
                  <a:pt x="187" y="0"/>
                  <a:pt x="202" y="0"/>
                  <a:pt x="212" y="10"/>
                </a:cubicBezTo>
                <a:cubicBezTo>
                  <a:pt x="382" y="180"/>
                  <a:pt x="382" y="180"/>
                  <a:pt x="382" y="180"/>
                </a:cubicBezTo>
                <a:cubicBezTo>
                  <a:pt x="387" y="185"/>
                  <a:pt x="389" y="191"/>
                  <a:pt x="389" y="197"/>
                </a:cubicBezTo>
                <a:cubicBezTo>
                  <a:pt x="364" y="221"/>
                  <a:pt x="364" y="221"/>
                  <a:pt x="364" y="221"/>
                </a:cubicBezTo>
                <a:close/>
                <a:moveTo>
                  <a:pt x="248" y="52"/>
                </a:moveTo>
                <a:cubicBezTo>
                  <a:pt x="315" y="52"/>
                  <a:pt x="315" y="52"/>
                  <a:pt x="315" y="52"/>
                </a:cubicBezTo>
                <a:cubicBezTo>
                  <a:pt x="315" y="118"/>
                  <a:pt x="315" y="118"/>
                  <a:pt x="315" y="118"/>
                </a:cubicBezTo>
                <a:cubicBezTo>
                  <a:pt x="248" y="52"/>
                  <a:pt x="248" y="52"/>
                  <a:pt x="248" y="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9" name="Google Shape;6699;p27"/>
          <p:cNvSpPr/>
          <p:nvPr/>
        </p:nvSpPr>
        <p:spPr>
          <a:xfrm>
            <a:off x="2563813" y="1465263"/>
            <a:ext cx="312738" cy="222250"/>
          </a:xfrm>
          <a:custGeom>
            <a:rect b="b" l="l" r="r" t="t"/>
            <a:pathLst>
              <a:path extrusionOk="0" h="267" w="375">
                <a:moveTo>
                  <a:pt x="94" y="71"/>
                </a:moveTo>
                <a:cubicBezTo>
                  <a:pt x="94" y="71"/>
                  <a:pt x="148" y="0"/>
                  <a:pt x="235" y="32"/>
                </a:cubicBezTo>
                <a:cubicBezTo>
                  <a:pt x="235" y="32"/>
                  <a:pt x="267" y="46"/>
                  <a:pt x="282" y="70"/>
                </a:cubicBezTo>
                <a:cubicBezTo>
                  <a:pt x="282" y="70"/>
                  <a:pt x="372" y="64"/>
                  <a:pt x="375" y="155"/>
                </a:cubicBezTo>
                <a:cubicBezTo>
                  <a:pt x="375" y="155"/>
                  <a:pt x="375" y="257"/>
                  <a:pt x="265" y="228"/>
                </a:cubicBezTo>
                <a:cubicBezTo>
                  <a:pt x="265" y="228"/>
                  <a:pt x="238" y="264"/>
                  <a:pt x="182" y="256"/>
                </a:cubicBezTo>
                <a:cubicBezTo>
                  <a:pt x="180" y="256"/>
                  <a:pt x="158" y="267"/>
                  <a:pt x="107" y="228"/>
                </a:cubicBezTo>
                <a:cubicBezTo>
                  <a:pt x="107" y="228"/>
                  <a:pt x="19" y="266"/>
                  <a:pt x="0" y="152"/>
                </a:cubicBezTo>
                <a:cubicBezTo>
                  <a:pt x="0" y="152"/>
                  <a:pt x="5" y="64"/>
                  <a:pt x="94" y="7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0" name="Google Shape;6700;p27"/>
          <p:cNvSpPr/>
          <p:nvPr/>
        </p:nvSpPr>
        <p:spPr>
          <a:xfrm>
            <a:off x="2679700" y="1652588"/>
            <a:ext cx="61913" cy="125412"/>
          </a:xfrm>
          <a:custGeom>
            <a:rect b="b" l="l" r="r" t="t"/>
            <a:pathLst>
              <a:path extrusionOk="0" h="79" w="39">
                <a:moveTo>
                  <a:pt x="12" y="12"/>
                </a:moveTo>
                <a:lnTo>
                  <a:pt x="12" y="19"/>
                </a:lnTo>
                <a:lnTo>
                  <a:pt x="1" y="30"/>
                </a:lnTo>
                <a:lnTo>
                  <a:pt x="13" y="42"/>
                </a:lnTo>
                <a:lnTo>
                  <a:pt x="0" y="79"/>
                </a:lnTo>
                <a:lnTo>
                  <a:pt x="39" y="41"/>
                </a:lnTo>
                <a:lnTo>
                  <a:pt x="26" y="28"/>
                </a:lnTo>
                <a:lnTo>
                  <a:pt x="29" y="25"/>
                </a:lnTo>
                <a:lnTo>
                  <a:pt x="29" y="0"/>
                </a:lnTo>
                <a:lnTo>
                  <a:pt x="12" y="1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1" name="Google Shape;6701;p27"/>
          <p:cNvSpPr/>
          <p:nvPr/>
        </p:nvSpPr>
        <p:spPr>
          <a:xfrm>
            <a:off x="2562225" y="1466851"/>
            <a:ext cx="266700" cy="184150"/>
          </a:xfrm>
          <a:custGeom>
            <a:rect b="b" l="l" r="r" t="t"/>
            <a:pathLst>
              <a:path extrusionOk="0" h="220" w="319">
                <a:moveTo>
                  <a:pt x="81" y="58"/>
                </a:moveTo>
                <a:cubicBezTo>
                  <a:pt x="81" y="58"/>
                  <a:pt x="126" y="0"/>
                  <a:pt x="201" y="26"/>
                </a:cubicBezTo>
                <a:cubicBezTo>
                  <a:pt x="201" y="26"/>
                  <a:pt x="227" y="37"/>
                  <a:pt x="240" y="58"/>
                </a:cubicBezTo>
                <a:cubicBezTo>
                  <a:pt x="240" y="58"/>
                  <a:pt x="317" y="52"/>
                  <a:pt x="319" y="127"/>
                </a:cubicBezTo>
                <a:cubicBezTo>
                  <a:pt x="319" y="127"/>
                  <a:pt x="319" y="212"/>
                  <a:pt x="226" y="188"/>
                </a:cubicBezTo>
                <a:cubicBezTo>
                  <a:pt x="226" y="188"/>
                  <a:pt x="202" y="217"/>
                  <a:pt x="156" y="211"/>
                </a:cubicBezTo>
                <a:cubicBezTo>
                  <a:pt x="153" y="211"/>
                  <a:pt x="135" y="220"/>
                  <a:pt x="91" y="188"/>
                </a:cubicBezTo>
                <a:cubicBezTo>
                  <a:pt x="91" y="188"/>
                  <a:pt x="17" y="219"/>
                  <a:pt x="0" y="126"/>
                </a:cubicBezTo>
                <a:cubicBezTo>
                  <a:pt x="0" y="126"/>
                  <a:pt x="4" y="53"/>
                  <a:pt x="81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2" name="Google Shape;6702;p27"/>
          <p:cNvSpPr/>
          <p:nvPr/>
        </p:nvSpPr>
        <p:spPr>
          <a:xfrm>
            <a:off x="2557462" y="1455738"/>
            <a:ext cx="325437" cy="241300"/>
          </a:xfrm>
          <a:custGeom>
            <a:rect b="b" l="l" r="r" t="t"/>
            <a:pathLst>
              <a:path extrusionOk="0" h="290" w="390">
                <a:moveTo>
                  <a:pt x="98" y="76"/>
                </a:moveTo>
                <a:cubicBezTo>
                  <a:pt x="98" y="76"/>
                  <a:pt x="154" y="0"/>
                  <a:pt x="245" y="34"/>
                </a:cubicBezTo>
                <a:cubicBezTo>
                  <a:pt x="245" y="34"/>
                  <a:pt x="278" y="49"/>
                  <a:pt x="293" y="76"/>
                </a:cubicBezTo>
                <a:cubicBezTo>
                  <a:pt x="293" y="76"/>
                  <a:pt x="387" y="69"/>
                  <a:pt x="390" y="167"/>
                </a:cubicBezTo>
                <a:cubicBezTo>
                  <a:pt x="390" y="167"/>
                  <a:pt x="390" y="279"/>
                  <a:pt x="276" y="247"/>
                </a:cubicBezTo>
                <a:cubicBezTo>
                  <a:pt x="276" y="247"/>
                  <a:pt x="247" y="286"/>
                  <a:pt x="190" y="278"/>
                </a:cubicBezTo>
                <a:cubicBezTo>
                  <a:pt x="187" y="277"/>
                  <a:pt x="165" y="290"/>
                  <a:pt x="111" y="247"/>
                </a:cubicBezTo>
                <a:cubicBezTo>
                  <a:pt x="111" y="247"/>
                  <a:pt x="20" y="288"/>
                  <a:pt x="0" y="165"/>
                </a:cubicBezTo>
                <a:cubicBezTo>
                  <a:pt x="0" y="165"/>
                  <a:pt x="5" y="69"/>
                  <a:pt x="98" y="7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3" name="Google Shape;6703;p27"/>
          <p:cNvSpPr/>
          <p:nvPr/>
        </p:nvSpPr>
        <p:spPr>
          <a:xfrm>
            <a:off x="2555875" y="1476375"/>
            <a:ext cx="327025" cy="212725"/>
          </a:xfrm>
          <a:custGeom>
            <a:rect b="b" l="l" r="r" t="t"/>
            <a:pathLst>
              <a:path extrusionOk="0" h="256" w="392">
                <a:moveTo>
                  <a:pt x="180" y="256"/>
                </a:moveTo>
                <a:cubicBezTo>
                  <a:pt x="161" y="256"/>
                  <a:pt x="139" y="245"/>
                  <a:pt x="112" y="224"/>
                </a:cubicBezTo>
                <a:cubicBezTo>
                  <a:pt x="110" y="225"/>
                  <a:pt x="96" y="230"/>
                  <a:pt x="79" y="230"/>
                </a:cubicBezTo>
                <a:cubicBezTo>
                  <a:pt x="50" y="230"/>
                  <a:pt x="12" y="215"/>
                  <a:pt x="0" y="141"/>
                </a:cubicBezTo>
                <a:cubicBezTo>
                  <a:pt x="0" y="140"/>
                  <a:pt x="6" y="51"/>
                  <a:pt x="90" y="51"/>
                </a:cubicBezTo>
                <a:cubicBezTo>
                  <a:pt x="93" y="51"/>
                  <a:pt x="96" y="51"/>
                  <a:pt x="99" y="52"/>
                </a:cubicBezTo>
                <a:cubicBezTo>
                  <a:pt x="102" y="47"/>
                  <a:pt x="140" y="0"/>
                  <a:pt x="200" y="0"/>
                </a:cubicBezTo>
                <a:cubicBezTo>
                  <a:pt x="215" y="0"/>
                  <a:pt x="231" y="3"/>
                  <a:pt x="246" y="9"/>
                </a:cubicBezTo>
                <a:cubicBezTo>
                  <a:pt x="247" y="9"/>
                  <a:pt x="279" y="24"/>
                  <a:pt x="295" y="51"/>
                </a:cubicBezTo>
                <a:cubicBezTo>
                  <a:pt x="295" y="51"/>
                  <a:pt x="296" y="51"/>
                  <a:pt x="298" y="51"/>
                </a:cubicBezTo>
                <a:cubicBezTo>
                  <a:pt x="307" y="51"/>
                  <a:pt x="330" y="52"/>
                  <a:pt x="351" y="64"/>
                </a:cubicBezTo>
                <a:cubicBezTo>
                  <a:pt x="377" y="80"/>
                  <a:pt x="391" y="106"/>
                  <a:pt x="392" y="143"/>
                </a:cubicBezTo>
                <a:cubicBezTo>
                  <a:pt x="392" y="144"/>
                  <a:pt x="391" y="230"/>
                  <a:pt x="315" y="230"/>
                </a:cubicBezTo>
                <a:cubicBezTo>
                  <a:pt x="303" y="230"/>
                  <a:pt x="291" y="228"/>
                  <a:pt x="278" y="224"/>
                </a:cubicBezTo>
                <a:cubicBezTo>
                  <a:pt x="275" y="228"/>
                  <a:pt x="250" y="256"/>
                  <a:pt x="206" y="256"/>
                </a:cubicBezTo>
                <a:cubicBezTo>
                  <a:pt x="201" y="256"/>
                  <a:pt x="196" y="255"/>
                  <a:pt x="191" y="255"/>
                </a:cubicBezTo>
                <a:cubicBezTo>
                  <a:pt x="191" y="255"/>
                  <a:pt x="191" y="255"/>
                  <a:pt x="191" y="255"/>
                </a:cubicBezTo>
                <a:cubicBezTo>
                  <a:pt x="190" y="255"/>
                  <a:pt x="190" y="255"/>
                  <a:pt x="189" y="255"/>
                </a:cubicBezTo>
                <a:cubicBezTo>
                  <a:pt x="187" y="255"/>
                  <a:pt x="184" y="256"/>
                  <a:pt x="180" y="256"/>
                </a:cubicBezTo>
                <a:close/>
                <a:moveTo>
                  <a:pt x="112" y="222"/>
                </a:moveTo>
                <a:cubicBezTo>
                  <a:pt x="113" y="223"/>
                  <a:pt x="113" y="223"/>
                  <a:pt x="113" y="223"/>
                </a:cubicBezTo>
                <a:cubicBezTo>
                  <a:pt x="139" y="244"/>
                  <a:pt x="162" y="254"/>
                  <a:pt x="180" y="254"/>
                </a:cubicBezTo>
                <a:cubicBezTo>
                  <a:pt x="184" y="254"/>
                  <a:pt x="187" y="254"/>
                  <a:pt x="188" y="254"/>
                </a:cubicBezTo>
                <a:cubicBezTo>
                  <a:pt x="190" y="253"/>
                  <a:pt x="191" y="253"/>
                  <a:pt x="191" y="253"/>
                </a:cubicBezTo>
                <a:cubicBezTo>
                  <a:pt x="196" y="254"/>
                  <a:pt x="201" y="254"/>
                  <a:pt x="206" y="254"/>
                </a:cubicBezTo>
                <a:cubicBezTo>
                  <a:pt x="253" y="254"/>
                  <a:pt x="277" y="223"/>
                  <a:pt x="277" y="223"/>
                </a:cubicBezTo>
                <a:cubicBezTo>
                  <a:pt x="277" y="222"/>
                  <a:pt x="277" y="222"/>
                  <a:pt x="277" y="222"/>
                </a:cubicBezTo>
                <a:cubicBezTo>
                  <a:pt x="278" y="222"/>
                  <a:pt x="278" y="222"/>
                  <a:pt x="278" y="222"/>
                </a:cubicBezTo>
                <a:cubicBezTo>
                  <a:pt x="291" y="226"/>
                  <a:pt x="304" y="228"/>
                  <a:pt x="315" y="228"/>
                </a:cubicBezTo>
                <a:cubicBezTo>
                  <a:pt x="390" y="228"/>
                  <a:pt x="391" y="144"/>
                  <a:pt x="391" y="143"/>
                </a:cubicBezTo>
                <a:cubicBezTo>
                  <a:pt x="388" y="59"/>
                  <a:pt x="319" y="52"/>
                  <a:pt x="298" y="52"/>
                </a:cubicBezTo>
                <a:cubicBezTo>
                  <a:pt x="296" y="52"/>
                  <a:pt x="294" y="52"/>
                  <a:pt x="294" y="52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94" y="52"/>
                  <a:pt x="294" y="52"/>
                  <a:pt x="294" y="52"/>
                </a:cubicBezTo>
                <a:cubicBezTo>
                  <a:pt x="279" y="26"/>
                  <a:pt x="246" y="11"/>
                  <a:pt x="246" y="10"/>
                </a:cubicBezTo>
                <a:cubicBezTo>
                  <a:pt x="230" y="5"/>
                  <a:pt x="215" y="2"/>
                  <a:pt x="200" y="2"/>
                </a:cubicBezTo>
                <a:cubicBezTo>
                  <a:pt x="138" y="2"/>
                  <a:pt x="100" y="52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6" y="53"/>
                  <a:pt x="93" y="53"/>
                  <a:pt x="90" y="53"/>
                </a:cubicBezTo>
                <a:cubicBezTo>
                  <a:pt x="7" y="53"/>
                  <a:pt x="1" y="140"/>
                  <a:pt x="1" y="141"/>
                </a:cubicBezTo>
                <a:cubicBezTo>
                  <a:pt x="14" y="214"/>
                  <a:pt x="50" y="229"/>
                  <a:pt x="79" y="229"/>
                </a:cubicBezTo>
                <a:cubicBezTo>
                  <a:pt x="97" y="229"/>
                  <a:pt x="112" y="223"/>
                  <a:pt x="112" y="223"/>
                </a:cubicBezTo>
                <a:lnTo>
                  <a:pt x="112" y="2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4" name="Google Shape;6704;p27"/>
          <p:cNvSpPr/>
          <p:nvPr/>
        </p:nvSpPr>
        <p:spPr>
          <a:xfrm>
            <a:off x="1712912" y="1535113"/>
            <a:ext cx="227012" cy="177800"/>
          </a:xfrm>
          <a:custGeom>
            <a:rect b="b" l="l" r="r" t="t"/>
            <a:pathLst>
              <a:path extrusionOk="0" h="212" w="272">
                <a:moveTo>
                  <a:pt x="68" y="48"/>
                </a:moveTo>
                <a:cubicBezTo>
                  <a:pt x="68" y="48"/>
                  <a:pt x="99" y="0"/>
                  <a:pt x="165" y="19"/>
                </a:cubicBezTo>
                <a:cubicBezTo>
                  <a:pt x="165" y="19"/>
                  <a:pt x="200" y="30"/>
                  <a:pt x="211" y="49"/>
                </a:cubicBezTo>
                <a:cubicBezTo>
                  <a:pt x="211" y="49"/>
                  <a:pt x="270" y="51"/>
                  <a:pt x="272" y="123"/>
                </a:cubicBezTo>
                <a:cubicBezTo>
                  <a:pt x="272" y="123"/>
                  <a:pt x="254" y="212"/>
                  <a:pt x="174" y="189"/>
                </a:cubicBezTo>
                <a:cubicBezTo>
                  <a:pt x="174" y="189"/>
                  <a:pt x="167" y="209"/>
                  <a:pt x="127" y="203"/>
                </a:cubicBezTo>
                <a:cubicBezTo>
                  <a:pt x="125" y="203"/>
                  <a:pt x="105" y="207"/>
                  <a:pt x="90" y="188"/>
                </a:cubicBezTo>
                <a:cubicBezTo>
                  <a:pt x="90" y="188"/>
                  <a:pt x="14" y="211"/>
                  <a:pt x="0" y="121"/>
                </a:cubicBezTo>
                <a:cubicBezTo>
                  <a:pt x="0" y="121"/>
                  <a:pt x="3" y="43"/>
                  <a:pt x="68" y="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5" name="Google Shape;6705;p27"/>
          <p:cNvSpPr/>
          <p:nvPr/>
        </p:nvSpPr>
        <p:spPr>
          <a:xfrm>
            <a:off x="1647825" y="1608138"/>
            <a:ext cx="58737" cy="20637"/>
          </a:xfrm>
          <a:custGeom>
            <a:rect b="b" l="l" r="r" t="t"/>
            <a:pathLst>
              <a:path extrusionOk="0" h="24" w="70">
                <a:moveTo>
                  <a:pt x="70" y="12"/>
                </a:moveTo>
                <a:cubicBezTo>
                  <a:pt x="70" y="18"/>
                  <a:pt x="64" y="24"/>
                  <a:pt x="57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6" y="24"/>
                  <a:pt x="0" y="18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6" y="0"/>
                  <a:pt x="12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64" y="0"/>
                  <a:pt x="70" y="5"/>
                  <a:pt x="70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6" name="Google Shape;6706;p27"/>
          <p:cNvSpPr/>
          <p:nvPr/>
        </p:nvSpPr>
        <p:spPr>
          <a:xfrm>
            <a:off x="1646237" y="1606550"/>
            <a:ext cx="60325" cy="22225"/>
          </a:xfrm>
          <a:custGeom>
            <a:rect b="b" l="l" r="r" t="t"/>
            <a:pathLst>
              <a:path extrusionOk="0" h="25" w="71">
                <a:moveTo>
                  <a:pt x="58" y="25"/>
                </a:moveTo>
                <a:cubicBezTo>
                  <a:pt x="13" y="25"/>
                  <a:pt x="13" y="25"/>
                  <a:pt x="13" y="25"/>
                </a:cubicBezTo>
                <a:cubicBezTo>
                  <a:pt x="6" y="25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6" y="0"/>
                  <a:pt x="71" y="6"/>
                  <a:pt x="71" y="13"/>
                </a:cubicBezTo>
                <a:cubicBezTo>
                  <a:pt x="71" y="20"/>
                  <a:pt x="66" y="25"/>
                  <a:pt x="58" y="25"/>
                </a:cubicBezTo>
                <a:close/>
                <a:moveTo>
                  <a:pt x="13" y="2"/>
                </a:moveTo>
                <a:cubicBezTo>
                  <a:pt x="7" y="2"/>
                  <a:pt x="2" y="7"/>
                  <a:pt x="2" y="13"/>
                </a:cubicBezTo>
                <a:cubicBezTo>
                  <a:pt x="2" y="19"/>
                  <a:pt x="7" y="24"/>
                  <a:pt x="13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65" y="24"/>
                  <a:pt x="70" y="19"/>
                  <a:pt x="70" y="13"/>
                </a:cubicBezTo>
                <a:cubicBezTo>
                  <a:pt x="70" y="7"/>
                  <a:pt x="65" y="2"/>
                  <a:pt x="58" y="2"/>
                </a:cubicBezTo>
                <a:lnTo>
                  <a:pt x="13" y="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7" name="Google Shape;6707;p27"/>
          <p:cNvSpPr/>
          <p:nvPr/>
        </p:nvSpPr>
        <p:spPr>
          <a:xfrm>
            <a:off x="1627187" y="1646238"/>
            <a:ext cx="61912" cy="20637"/>
          </a:xfrm>
          <a:custGeom>
            <a:rect b="b" l="l" r="r" t="t"/>
            <a:pathLst>
              <a:path extrusionOk="0" h="26" w="74">
                <a:moveTo>
                  <a:pt x="74" y="13"/>
                </a:moveTo>
                <a:cubicBezTo>
                  <a:pt x="74" y="20"/>
                  <a:pt x="68" y="26"/>
                  <a:pt x="60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8" y="0"/>
                  <a:pt x="74" y="6"/>
                  <a:pt x="74" y="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8" name="Google Shape;6708;p27"/>
          <p:cNvSpPr/>
          <p:nvPr/>
        </p:nvSpPr>
        <p:spPr>
          <a:xfrm>
            <a:off x="1627187" y="1646238"/>
            <a:ext cx="63500" cy="20637"/>
          </a:xfrm>
          <a:custGeom>
            <a:rect b="b" l="l" r="r" t="t"/>
            <a:pathLst>
              <a:path extrusionOk="0" h="26" w="76">
                <a:moveTo>
                  <a:pt x="61" y="26"/>
                </a:moveTo>
                <a:cubicBezTo>
                  <a:pt x="14" y="26"/>
                  <a:pt x="14" y="26"/>
                  <a:pt x="14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9" y="0"/>
                  <a:pt x="76" y="6"/>
                  <a:pt x="76" y="13"/>
                </a:cubicBezTo>
                <a:cubicBezTo>
                  <a:pt x="76" y="20"/>
                  <a:pt x="69" y="26"/>
                  <a:pt x="61" y="26"/>
                </a:cubicBezTo>
                <a:close/>
                <a:moveTo>
                  <a:pt x="14" y="1"/>
                </a:moveTo>
                <a:cubicBezTo>
                  <a:pt x="7" y="1"/>
                  <a:pt x="1" y="6"/>
                  <a:pt x="1" y="13"/>
                </a:cubicBezTo>
                <a:cubicBezTo>
                  <a:pt x="1" y="20"/>
                  <a:pt x="7" y="25"/>
                  <a:pt x="14" y="25"/>
                </a:cubicBezTo>
                <a:cubicBezTo>
                  <a:pt x="61" y="25"/>
                  <a:pt x="61" y="25"/>
                  <a:pt x="61" y="25"/>
                </a:cubicBezTo>
                <a:cubicBezTo>
                  <a:pt x="68" y="25"/>
                  <a:pt x="74" y="20"/>
                  <a:pt x="74" y="13"/>
                </a:cubicBezTo>
                <a:cubicBezTo>
                  <a:pt x="74" y="6"/>
                  <a:pt x="68" y="1"/>
                  <a:pt x="61" y="1"/>
                </a:cubicBezTo>
                <a:lnTo>
                  <a:pt x="14" y="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9" name="Google Shape;6709;p27"/>
          <p:cNvSpPr/>
          <p:nvPr/>
        </p:nvSpPr>
        <p:spPr>
          <a:xfrm>
            <a:off x="1627187" y="1685925"/>
            <a:ext cx="100012" cy="19050"/>
          </a:xfrm>
          <a:custGeom>
            <a:rect b="b" l="l" r="r" t="t"/>
            <a:pathLst>
              <a:path extrusionOk="0" h="24" w="119">
                <a:moveTo>
                  <a:pt x="119" y="12"/>
                </a:moveTo>
                <a:cubicBezTo>
                  <a:pt x="119" y="18"/>
                  <a:pt x="114" y="24"/>
                  <a:pt x="107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6" y="24"/>
                  <a:pt x="0" y="18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6" y="0"/>
                  <a:pt x="12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14" y="0"/>
                  <a:pt x="119" y="5"/>
                  <a:pt x="119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0" name="Google Shape;6710;p27"/>
          <p:cNvSpPr/>
          <p:nvPr/>
        </p:nvSpPr>
        <p:spPr>
          <a:xfrm>
            <a:off x="4035425" y="4873625"/>
            <a:ext cx="90487" cy="55562"/>
          </a:xfrm>
          <a:custGeom>
            <a:rect b="b" l="l" r="r" t="t"/>
            <a:pathLst>
              <a:path extrusionOk="0" h="67" w="109">
                <a:moveTo>
                  <a:pt x="54" y="0"/>
                </a:moveTo>
                <a:cubicBezTo>
                  <a:pt x="54" y="0"/>
                  <a:pt x="0" y="59"/>
                  <a:pt x="57" y="67"/>
                </a:cubicBezTo>
                <a:cubicBezTo>
                  <a:pt x="57" y="67"/>
                  <a:pt x="109" y="58"/>
                  <a:pt x="54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1" name="Google Shape;6711;p27"/>
          <p:cNvSpPr/>
          <p:nvPr/>
        </p:nvSpPr>
        <p:spPr>
          <a:xfrm>
            <a:off x="4111625" y="4913313"/>
            <a:ext cx="92075" cy="55562"/>
          </a:xfrm>
          <a:custGeom>
            <a:rect b="b" l="l" r="r" t="t"/>
            <a:pathLst>
              <a:path extrusionOk="0" h="67" w="109">
                <a:moveTo>
                  <a:pt x="54" y="0"/>
                </a:moveTo>
                <a:cubicBezTo>
                  <a:pt x="54" y="0"/>
                  <a:pt x="0" y="59"/>
                  <a:pt x="57" y="67"/>
                </a:cubicBezTo>
                <a:cubicBezTo>
                  <a:pt x="57" y="67"/>
                  <a:pt x="109" y="57"/>
                  <a:pt x="54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2" name="Google Shape;6712;p27"/>
          <p:cNvSpPr/>
          <p:nvPr/>
        </p:nvSpPr>
        <p:spPr>
          <a:xfrm>
            <a:off x="4005262" y="4675188"/>
            <a:ext cx="238125" cy="190500"/>
          </a:xfrm>
          <a:custGeom>
            <a:rect b="b" l="l" r="r" t="t"/>
            <a:pathLst>
              <a:path extrusionOk="0" h="228" w="285">
                <a:moveTo>
                  <a:pt x="71" y="52"/>
                </a:moveTo>
                <a:cubicBezTo>
                  <a:pt x="71" y="52"/>
                  <a:pt x="103" y="0"/>
                  <a:pt x="173" y="21"/>
                </a:cubicBezTo>
                <a:cubicBezTo>
                  <a:pt x="173" y="21"/>
                  <a:pt x="209" y="32"/>
                  <a:pt x="221" y="53"/>
                </a:cubicBezTo>
                <a:cubicBezTo>
                  <a:pt x="221" y="53"/>
                  <a:pt x="282" y="55"/>
                  <a:pt x="285" y="132"/>
                </a:cubicBezTo>
                <a:cubicBezTo>
                  <a:pt x="285" y="132"/>
                  <a:pt x="266" y="228"/>
                  <a:pt x="183" y="204"/>
                </a:cubicBezTo>
                <a:cubicBezTo>
                  <a:pt x="183" y="204"/>
                  <a:pt x="174" y="225"/>
                  <a:pt x="133" y="219"/>
                </a:cubicBezTo>
                <a:cubicBezTo>
                  <a:pt x="130" y="218"/>
                  <a:pt x="110" y="223"/>
                  <a:pt x="94" y="203"/>
                </a:cubicBezTo>
                <a:cubicBezTo>
                  <a:pt x="94" y="203"/>
                  <a:pt x="15" y="227"/>
                  <a:pt x="0" y="130"/>
                </a:cubicBezTo>
                <a:cubicBezTo>
                  <a:pt x="0" y="130"/>
                  <a:pt x="3" y="46"/>
                  <a:pt x="71" y="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3" name="Google Shape;6713;p27"/>
          <p:cNvSpPr/>
          <p:nvPr/>
        </p:nvSpPr>
        <p:spPr>
          <a:xfrm>
            <a:off x="4005262" y="4687888"/>
            <a:ext cx="238125" cy="173037"/>
          </a:xfrm>
          <a:custGeom>
            <a:rect b="b" l="l" r="r" t="t"/>
            <a:pathLst>
              <a:path extrusionOk="0" h="206" w="286">
                <a:moveTo>
                  <a:pt x="148" y="206"/>
                </a:moveTo>
                <a:cubicBezTo>
                  <a:pt x="143" y="206"/>
                  <a:pt x="139" y="205"/>
                  <a:pt x="134" y="204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32" y="204"/>
                  <a:pt x="132" y="204"/>
                  <a:pt x="131" y="204"/>
                </a:cubicBezTo>
                <a:cubicBezTo>
                  <a:pt x="131" y="205"/>
                  <a:pt x="130" y="205"/>
                  <a:pt x="128" y="205"/>
                </a:cubicBezTo>
                <a:cubicBezTo>
                  <a:pt x="115" y="205"/>
                  <a:pt x="103" y="199"/>
                  <a:pt x="95" y="189"/>
                </a:cubicBezTo>
                <a:cubicBezTo>
                  <a:pt x="93" y="189"/>
                  <a:pt x="85" y="191"/>
                  <a:pt x="74" y="191"/>
                </a:cubicBezTo>
                <a:cubicBezTo>
                  <a:pt x="51" y="191"/>
                  <a:pt x="11" y="181"/>
                  <a:pt x="0" y="115"/>
                </a:cubicBezTo>
                <a:cubicBezTo>
                  <a:pt x="0" y="114"/>
                  <a:pt x="4" y="36"/>
                  <a:pt x="65" y="36"/>
                </a:cubicBezTo>
                <a:cubicBezTo>
                  <a:pt x="67" y="36"/>
                  <a:pt x="69" y="36"/>
                  <a:pt x="71" y="36"/>
                </a:cubicBezTo>
                <a:cubicBezTo>
                  <a:pt x="74" y="32"/>
                  <a:pt x="97" y="0"/>
                  <a:pt x="142" y="0"/>
                </a:cubicBezTo>
                <a:cubicBezTo>
                  <a:pt x="152" y="0"/>
                  <a:pt x="163" y="2"/>
                  <a:pt x="174" y="5"/>
                </a:cubicBezTo>
                <a:cubicBezTo>
                  <a:pt x="175" y="6"/>
                  <a:pt x="211" y="17"/>
                  <a:pt x="222" y="38"/>
                </a:cubicBezTo>
                <a:cubicBezTo>
                  <a:pt x="228" y="38"/>
                  <a:pt x="284" y="43"/>
                  <a:pt x="286" y="117"/>
                </a:cubicBezTo>
                <a:cubicBezTo>
                  <a:pt x="286" y="118"/>
                  <a:pt x="271" y="193"/>
                  <a:pt x="209" y="193"/>
                </a:cubicBezTo>
                <a:cubicBezTo>
                  <a:pt x="201" y="193"/>
                  <a:pt x="193" y="192"/>
                  <a:pt x="184" y="189"/>
                </a:cubicBezTo>
                <a:cubicBezTo>
                  <a:pt x="182" y="193"/>
                  <a:pt x="175" y="206"/>
                  <a:pt x="148" y="206"/>
                </a:cubicBezTo>
                <a:close/>
                <a:moveTo>
                  <a:pt x="133" y="203"/>
                </a:moveTo>
                <a:cubicBezTo>
                  <a:pt x="133" y="203"/>
                  <a:pt x="134" y="203"/>
                  <a:pt x="134" y="203"/>
                </a:cubicBezTo>
                <a:cubicBezTo>
                  <a:pt x="139" y="204"/>
                  <a:pt x="144" y="204"/>
                  <a:pt x="148" y="204"/>
                </a:cubicBezTo>
                <a:cubicBezTo>
                  <a:pt x="176" y="204"/>
                  <a:pt x="183" y="188"/>
                  <a:pt x="183" y="188"/>
                </a:cubicBezTo>
                <a:cubicBezTo>
                  <a:pt x="183" y="188"/>
                  <a:pt x="183" y="188"/>
                  <a:pt x="183" y="188"/>
                </a:cubicBezTo>
                <a:cubicBezTo>
                  <a:pt x="184" y="188"/>
                  <a:pt x="184" y="188"/>
                  <a:pt x="184" y="188"/>
                </a:cubicBezTo>
                <a:cubicBezTo>
                  <a:pt x="193" y="191"/>
                  <a:pt x="201" y="192"/>
                  <a:pt x="209" y="192"/>
                </a:cubicBezTo>
                <a:cubicBezTo>
                  <a:pt x="269" y="192"/>
                  <a:pt x="285" y="118"/>
                  <a:pt x="285" y="117"/>
                </a:cubicBezTo>
                <a:cubicBezTo>
                  <a:pt x="283" y="41"/>
                  <a:pt x="222" y="39"/>
                  <a:pt x="222" y="39"/>
                </a:cubicBezTo>
                <a:cubicBezTo>
                  <a:pt x="221" y="39"/>
                  <a:pt x="221" y="39"/>
                  <a:pt x="221" y="39"/>
                </a:cubicBezTo>
                <a:cubicBezTo>
                  <a:pt x="221" y="39"/>
                  <a:pt x="221" y="39"/>
                  <a:pt x="221" y="39"/>
                </a:cubicBezTo>
                <a:cubicBezTo>
                  <a:pt x="210" y="18"/>
                  <a:pt x="174" y="7"/>
                  <a:pt x="174" y="7"/>
                </a:cubicBezTo>
                <a:cubicBezTo>
                  <a:pt x="163" y="3"/>
                  <a:pt x="152" y="2"/>
                  <a:pt x="142" y="2"/>
                </a:cubicBezTo>
                <a:cubicBezTo>
                  <a:pt x="95" y="2"/>
                  <a:pt x="73" y="37"/>
                  <a:pt x="72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72" y="37"/>
                  <a:pt x="72" y="37"/>
                  <a:pt x="72" y="37"/>
                </a:cubicBezTo>
                <a:cubicBezTo>
                  <a:pt x="70" y="37"/>
                  <a:pt x="68" y="37"/>
                  <a:pt x="65" y="37"/>
                </a:cubicBezTo>
                <a:cubicBezTo>
                  <a:pt x="5" y="37"/>
                  <a:pt x="2" y="114"/>
                  <a:pt x="2" y="115"/>
                </a:cubicBezTo>
                <a:cubicBezTo>
                  <a:pt x="12" y="180"/>
                  <a:pt x="52" y="190"/>
                  <a:pt x="74" y="190"/>
                </a:cubicBezTo>
                <a:cubicBezTo>
                  <a:pt x="86" y="190"/>
                  <a:pt x="95" y="187"/>
                  <a:pt x="95" y="187"/>
                </a:cubicBezTo>
                <a:cubicBezTo>
                  <a:pt x="96" y="187"/>
                  <a:pt x="96" y="187"/>
                  <a:pt x="96" y="187"/>
                </a:cubicBezTo>
                <a:cubicBezTo>
                  <a:pt x="96" y="187"/>
                  <a:pt x="96" y="187"/>
                  <a:pt x="96" y="187"/>
                </a:cubicBezTo>
                <a:cubicBezTo>
                  <a:pt x="104" y="198"/>
                  <a:pt x="115" y="203"/>
                  <a:pt x="128" y="203"/>
                </a:cubicBezTo>
                <a:cubicBezTo>
                  <a:pt x="129" y="203"/>
                  <a:pt x="131" y="203"/>
                  <a:pt x="131" y="203"/>
                </a:cubicBezTo>
                <a:cubicBezTo>
                  <a:pt x="132" y="203"/>
                  <a:pt x="132" y="203"/>
                  <a:pt x="133" y="20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4" name="Google Shape;6714;p27"/>
          <p:cNvSpPr/>
          <p:nvPr/>
        </p:nvSpPr>
        <p:spPr>
          <a:xfrm>
            <a:off x="3943350" y="4752975"/>
            <a:ext cx="60325" cy="22225"/>
          </a:xfrm>
          <a:custGeom>
            <a:rect b="b" l="l" r="r" t="t"/>
            <a:pathLst>
              <a:path extrusionOk="0" h="26" w="71">
                <a:moveTo>
                  <a:pt x="71" y="13"/>
                </a:moveTo>
                <a:cubicBezTo>
                  <a:pt x="71" y="20"/>
                  <a:pt x="66" y="26"/>
                  <a:pt x="59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0"/>
                  <a:pt x="71" y="6"/>
                  <a:pt x="71" y="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5" name="Google Shape;6715;p27"/>
          <p:cNvSpPr/>
          <p:nvPr/>
        </p:nvSpPr>
        <p:spPr>
          <a:xfrm>
            <a:off x="3924300" y="4791075"/>
            <a:ext cx="58737" cy="22225"/>
          </a:xfrm>
          <a:custGeom>
            <a:rect b="b" l="l" r="r" t="t"/>
            <a:pathLst>
              <a:path extrusionOk="0" h="25" w="70">
                <a:moveTo>
                  <a:pt x="70" y="12"/>
                </a:moveTo>
                <a:cubicBezTo>
                  <a:pt x="70" y="19"/>
                  <a:pt x="64" y="25"/>
                  <a:pt x="57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6" y="25"/>
                  <a:pt x="0" y="19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6" y="0"/>
                  <a:pt x="13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64" y="0"/>
                  <a:pt x="70" y="5"/>
                  <a:pt x="70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6" name="Google Shape;6716;p27"/>
          <p:cNvSpPr/>
          <p:nvPr/>
        </p:nvSpPr>
        <p:spPr>
          <a:xfrm>
            <a:off x="3925887" y="4832350"/>
            <a:ext cx="98425" cy="19050"/>
          </a:xfrm>
          <a:custGeom>
            <a:rect b="b" l="l" r="r" t="t"/>
            <a:pathLst>
              <a:path extrusionOk="0" h="23" w="118">
                <a:moveTo>
                  <a:pt x="118" y="11"/>
                </a:moveTo>
                <a:cubicBezTo>
                  <a:pt x="118" y="17"/>
                  <a:pt x="113" y="23"/>
                  <a:pt x="107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5" y="23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07" y="0"/>
                  <a:pt x="107" y="0"/>
                  <a:pt x="107" y="0"/>
                </a:cubicBezTo>
                <a:cubicBezTo>
                  <a:pt x="113" y="0"/>
                  <a:pt x="118" y="5"/>
                  <a:pt x="118" y="1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7" name="Google Shape;6717;p27"/>
          <p:cNvSpPr/>
          <p:nvPr/>
        </p:nvSpPr>
        <p:spPr>
          <a:xfrm>
            <a:off x="228600" y="142875"/>
            <a:ext cx="357187" cy="134937"/>
          </a:xfrm>
          <a:custGeom>
            <a:rect b="b" l="l" r="r" t="t"/>
            <a:pathLst>
              <a:path extrusionOk="0" h="162" w="429">
                <a:moveTo>
                  <a:pt x="0" y="162"/>
                </a:moveTo>
                <a:cubicBezTo>
                  <a:pt x="0" y="162"/>
                  <a:pt x="5" y="46"/>
                  <a:pt x="97" y="69"/>
                </a:cubicBezTo>
                <a:cubicBezTo>
                  <a:pt x="97" y="69"/>
                  <a:pt x="148" y="14"/>
                  <a:pt x="198" y="10"/>
                </a:cubicBezTo>
                <a:cubicBezTo>
                  <a:pt x="198" y="10"/>
                  <a:pt x="263" y="0"/>
                  <a:pt x="313" y="60"/>
                </a:cubicBezTo>
                <a:cubicBezTo>
                  <a:pt x="313" y="60"/>
                  <a:pt x="429" y="74"/>
                  <a:pt x="415" y="16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8" name="Google Shape;6718;p27"/>
          <p:cNvSpPr/>
          <p:nvPr/>
        </p:nvSpPr>
        <p:spPr>
          <a:xfrm>
            <a:off x="225425" y="139700"/>
            <a:ext cx="354012" cy="138112"/>
          </a:xfrm>
          <a:custGeom>
            <a:rect b="b" l="l" r="r" t="t"/>
            <a:pathLst>
              <a:path extrusionOk="0" h="165" w="425">
                <a:moveTo>
                  <a:pt x="421" y="165"/>
                </a:moveTo>
                <a:cubicBezTo>
                  <a:pt x="414" y="164"/>
                  <a:pt x="414" y="164"/>
                  <a:pt x="414" y="164"/>
                </a:cubicBezTo>
                <a:cubicBezTo>
                  <a:pt x="418" y="143"/>
                  <a:pt x="414" y="125"/>
                  <a:pt x="402" y="110"/>
                </a:cubicBezTo>
                <a:cubicBezTo>
                  <a:pt x="375" y="74"/>
                  <a:pt x="317" y="67"/>
                  <a:pt x="316" y="67"/>
                </a:cubicBezTo>
                <a:cubicBezTo>
                  <a:pt x="315" y="66"/>
                  <a:pt x="315" y="66"/>
                  <a:pt x="315" y="66"/>
                </a:cubicBezTo>
                <a:cubicBezTo>
                  <a:pt x="314" y="65"/>
                  <a:pt x="314" y="65"/>
                  <a:pt x="314" y="65"/>
                </a:cubicBezTo>
                <a:cubicBezTo>
                  <a:pt x="265" y="8"/>
                  <a:pt x="202" y="16"/>
                  <a:pt x="202" y="16"/>
                </a:cubicBezTo>
                <a:cubicBezTo>
                  <a:pt x="153" y="20"/>
                  <a:pt x="103" y="74"/>
                  <a:pt x="102" y="75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99" y="76"/>
                  <a:pt x="99" y="76"/>
                  <a:pt x="99" y="76"/>
                </a:cubicBezTo>
                <a:cubicBezTo>
                  <a:pt x="76" y="70"/>
                  <a:pt x="57" y="73"/>
                  <a:pt x="42" y="84"/>
                </a:cubicBezTo>
                <a:cubicBezTo>
                  <a:pt x="9" y="108"/>
                  <a:pt x="7" y="164"/>
                  <a:pt x="7" y="165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62"/>
                  <a:pt x="2" y="105"/>
                  <a:pt x="37" y="78"/>
                </a:cubicBezTo>
                <a:cubicBezTo>
                  <a:pt x="54" y="66"/>
                  <a:pt x="74" y="63"/>
                  <a:pt x="99" y="69"/>
                </a:cubicBezTo>
                <a:cubicBezTo>
                  <a:pt x="107" y="59"/>
                  <a:pt x="154" y="13"/>
                  <a:pt x="201" y="9"/>
                </a:cubicBezTo>
                <a:cubicBezTo>
                  <a:pt x="201" y="9"/>
                  <a:pt x="267" y="0"/>
                  <a:pt x="318" y="60"/>
                </a:cubicBezTo>
                <a:cubicBezTo>
                  <a:pt x="328" y="61"/>
                  <a:pt x="381" y="70"/>
                  <a:pt x="408" y="106"/>
                </a:cubicBezTo>
                <a:cubicBezTo>
                  <a:pt x="420" y="122"/>
                  <a:pt x="425" y="142"/>
                  <a:pt x="421" y="16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9" name="Google Shape;6719;p27"/>
          <p:cNvSpPr/>
          <p:nvPr/>
        </p:nvSpPr>
        <p:spPr>
          <a:xfrm>
            <a:off x="214312" y="393700"/>
            <a:ext cx="371475" cy="25400"/>
          </a:xfrm>
          <a:custGeom>
            <a:rect b="b" l="l" r="r" t="t"/>
            <a:pathLst>
              <a:path extrusionOk="0" h="30" w="445">
                <a:moveTo>
                  <a:pt x="445" y="15"/>
                </a:moveTo>
                <a:cubicBezTo>
                  <a:pt x="445" y="24"/>
                  <a:pt x="438" y="30"/>
                  <a:pt x="430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7" y="30"/>
                  <a:pt x="0" y="24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6" y="0"/>
                </a:cubicBezTo>
                <a:cubicBezTo>
                  <a:pt x="430" y="0"/>
                  <a:pt x="430" y="0"/>
                  <a:pt x="430" y="0"/>
                </a:cubicBezTo>
                <a:cubicBezTo>
                  <a:pt x="438" y="0"/>
                  <a:pt x="445" y="7"/>
                  <a:pt x="445" y="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0" name="Google Shape;6720;p27"/>
          <p:cNvSpPr/>
          <p:nvPr/>
        </p:nvSpPr>
        <p:spPr>
          <a:xfrm>
            <a:off x="217487" y="347663"/>
            <a:ext cx="369887" cy="25400"/>
          </a:xfrm>
          <a:custGeom>
            <a:rect b="b" l="l" r="r" t="t"/>
            <a:pathLst>
              <a:path extrusionOk="0" h="30" w="445">
                <a:moveTo>
                  <a:pt x="445" y="15"/>
                </a:moveTo>
                <a:cubicBezTo>
                  <a:pt x="445" y="23"/>
                  <a:pt x="438" y="30"/>
                  <a:pt x="429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23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7"/>
                  <a:pt x="7" y="0"/>
                  <a:pt x="15" y="0"/>
                </a:cubicBezTo>
                <a:cubicBezTo>
                  <a:pt x="429" y="0"/>
                  <a:pt x="429" y="0"/>
                  <a:pt x="429" y="0"/>
                </a:cubicBezTo>
                <a:cubicBezTo>
                  <a:pt x="438" y="0"/>
                  <a:pt x="445" y="7"/>
                  <a:pt x="445" y="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1" name="Google Shape;6721;p27"/>
          <p:cNvSpPr/>
          <p:nvPr/>
        </p:nvSpPr>
        <p:spPr>
          <a:xfrm>
            <a:off x="217487" y="301625"/>
            <a:ext cx="369887" cy="25400"/>
          </a:xfrm>
          <a:custGeom>
            <a:rect b="b" l="l" r="r" t="t"/>
            <a:pathLst>
              <a:path extrusionOk="0" h="30" w="445">
                <a:moveTo>
                  <a:pt x="445" y="15"/>
                </a:moveTo>
                <a:cubicBezTo>
                  <a:pt x="445" y="23"/>
                  <a:pt x="438" y="30"/>
                  <a:pt x="429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7" y="30"/>
                  <a:pt x="0" y="23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6"/>
                  <a:pt x="7" y="0"/>
                  <a:pt x="15" y="0"/>
                </a:cubicBezTo>
                <a:cubicBezTo>
                  <a:pt x="429" y="0"/>
                  <a:pt x="429" y="0"/>
                  <a:pt x="429" y="0"/>
                </a:cubicBezTo>
                <a:cubicBezTo>
                  <a:pt x="438" y="0"/>
                  <a:pt x="445" y="6"/>
                  <a:pt x="445" y="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2" name="Google Shape;6722;p27"/>
          <p:cNvSpPr/>
          <p:nvPr/>
        </p:nvSpPr>
        <p:spPr>
          <a:xfrm>
            <a:off x="3438525" y="161925"/>
            <a:ext cx="312737" cy="311150"/>
          </a:xfrm>
          <a:custGeom>
            <a:rect b="b" l="l" r="r" t="t"/>
            <a:pathLst>
              <a:path extrusionOk="0" h="374" w="375">
                <a:moveTo>
                  <a:pt x="178" y="0"/>
                </a:moveTo>
                <a:cubicBezTo>
                  <a:pt x="178" y="0"/>
                  <a:pt x="169" y="116"/>
                  <a:pt x="214" y="163"/>
                </a:cubicBezTo>
                <a:cubicBezTo>
                  <a:pt x="214" y="163"/>
                  <a:pt x="251" y="217"/>
                  <a:pt x="375" y="202"/>
                </a:cubicBezTo>
                <a:cubicBezTo>
                  <a:pt x="375" y="202"/>
                  <a:pt x="277" y="374"/>
                  <a:pt x="123" y="246"/>
                </a:cubicBezTo>
                <a:cubicBezTo>
                  <a:pt x="123" y="246"/>
                  <a:pt x="0" y="114"/>
                  <a:pt x="178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3" name="Google Shape;6723;p27"/>
          <p:cNvSpPr/>
          <p:nvPr/>
        </p:nvSpPr>
        <p:spPr>
          <a:xfrm>
            <a:off x="2982912" y="588963"/>
            <a:ext cx="107950" cy="104775"/>
          </a:xfrm>
          <a:custGeom>
            <a:rect b="b" l="l" r="r" t="t"/>
            <a:pathLst>
              <a:path extrusionOk="0" h="125" w="130">
                <a:moveTo>
                  <a:pt x="63" y="0"/>
                </a:moveTo>
                <a:cubicBezTo>
                  <a:pt x="63" y="0"/>
                  <a:pt x="5" y="0"/>
                  <a:pt x="0" y="64"/>
                </a:cubicBezTo>
                <a:cubicBezTo>
                  <a:pt x="0" y="64"/>
                  <a:pt x="1" y="119"/>
                  <a:pt x="65" y="123"/>
                </a:cubicBezTo>
                <a:cubicBezTo>
                  <a:pt x="65" y="123"/>
                  <a:pt x="123" y="125"/>
                  <a:pt x="128" y="61"/>
                </a:cubicBezTo>
                <a:cubicBezTo>
                  <a:pt x="128" y="61"/>
                  <a:pt x="130" y="5"/>
                  <a:pt x="63" y="0"/>
                </a:cubicBezTo>
                <a:close/>
                <a:moveTo>
                  <a:pt x="112" y="61"/>
                </a:moveTo>
                <a:cubicBezTo>
                  <a:pt x="108" y="109"/>
                  <a:pt x="65" y="108"/>
                  <a:pt x="65" y="108"/>
                </a:cubicBezTo>
                <a:cubicBezTo>
                  <a:pt x="16" y="105"/>
                  <a:pt x="16" y="63"/>
                  <a:pt x="16" y="63"/>
                </a:cubicBezTo>
                <a:cubicBezTo>
                  <a:pt x="20" y="16"/>
                  <a:pt x="63" y="16"/>
                  <a:pt x="63" y="16"/>
                </a:cubicBezTo>
                <a:cubicBezTo>
                  <a:pt x="113" y="19"/>
                  <a:pt x="112" y="61"/>
                  <a:pt x="112" y="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4" name="Google Shape;6724;p27"/>
          <p:cNvSpPr/>
          <p:nvPr/>
        </p:nvSpPr>
        <p:spPr>
          <a:xfrm>
            <a:off x="2970212" y="576263"/>
            <a:ext cx="133350" cy="128587"/>
          </a:xfrm>
          <a:custGeom>
            <a:rect b="b" l="l" r="r" t="t"/>
            <a:pathLst>
              <a:path extrusionOk="0" h="155" w="161">
                <a:moveTo>
                  <a:pt x="82" y="155"/>
                </a:moveTo>
                <a:cubicBezTo>
                  <a:pt x="82" y="155"/>
                  <a:pt x="82" y="155"/>
                  <a:pt x="82" y="155"/>
                </a:cubicBezTo>
                <a:cubicBezTo>
                  <a:pt x="81" y="155"/>
                  <a:pt x="81" y="155"/>
                  <a:pt x="81" y="155"/>
                </a:cubicBezTo>
                <a:cubicBezTo>
                  <a:pt x="17" y="152"/>
                  <a:pt x="0" y="104"/>
                  <a:pt x="0" y="80"/>
                </a:cubicBezTo>
                <a:cubicBezTo>
                  <a:pt x="5" y="16"/>
                  <a:pt x="54" y="0"/>
                  <a:pt x="79" y="0"/>
                </a:cubicBezTo>
                <a:cubicBezTo>
                  <a:pt x="146" y="5"/>
                  <a:pt x="161" y="53"/>
                  <a:pt x="161" y="78"/>
                </a:cubicBezTo>
                <a:cubicBezTo>
                  <a:pt x="156" y="139"/>
                  <a:pt x="109" y="155"/>
                  <a:pt x="82" y="155"/>
                </a:cubicBezTo>
                <a:close/>
                <a:moveTo>
                  <a:pt x="79" y="48"/>
                </a:moveTo>
                <a:cubicBezTo>
                  <a:pt x="73" y="48"/>
                  <a:pt x="51" y="51"/>
                  <a:pt x="48" y="80"/>
                </a:cubicBezTo>
                <a:cubicBezTo>
                  <a:pt x="48" y="85"/>
                  <a:pt x="51" y="106"/>
                  <a:pt x="82" y="108"/>
                </a:cubicBezTo>
                <a:cubicBezTo>
                  <a:pt x="88" y="108"/>
                  <a:pt x="110" y="105"/>
                  <a:pt x="112" y="76"/>
                </a:cubicBezTo>
                <a:cubicBezTo>
                  <a:pt x="112" y="71"/>
                  <a:pt x="110" y="51"/>
                  <a:pt x="79" y="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5" name="Google Shape;6725;p27"/>
          <p:cNvSpPr/>
          <p:nvPr/>
        </p:nvSpPr>
        <p:spPr>
          <a:xfrm>
            <a:off x="3144837" y="582613"/>
            <a:ext cx="207962" cy="290512"/>
          </a:xfrm>
          <a:custGeom>
            <a:rect b="b" l="l" r="r" t="t"/>
            <a:pathLst>
              <a:path extrusionOk="0" h="350" w="250">
                <a:moveTo>
                  <a:pt x="250" y="293"/>
                </a:moveTo>
                <a:cubicBezTo>
                  <a:pt x="250" y="297"/>
                  <a:pt x="250" y="301"/>
                  <a:pt x="250" y="304"/>
                </a:cubicBezTo>
                <a:cubicBezTo>
                  <a:pt x="250" y="307"/>
                  <a:pt x="249" y="310"/>
                  <a:pt x="249" y="312"/>
                </a:cubicBezTo>
                <a:cubicBezTo>
                  <a:pt x="248" y="314"/>
                  <a:pt x="248" y="316"/>
                  <a:pt x="247" y="318"/>
                </a:cubicBezTo>
                <a:cubicBezTo>
                  <a:pt x="246" y="319"/>
                  <a:pt x="245" y="321"/>
                  <a:pt x="243" y="323"/>
                </a:cubicBezTo>
                <a:cubicBezTo>
                  <a:pt x="241" y="325"/>
                  <a:pt x="237" y="327"/>
                  <a:pt x="231" y="331"/>
                </a:cubicBezTo>
                <a:cubicBezTo>
                  <a:pt x="226" y="334"/>
                  <a:pt x="219" y="337"/>
                  <a:pt x="211" y="340"/>
                </a:cubicBezTo>
                <a:cubicBezTo>
                  <a:pt x="203" y="343"/>
                  <a:pt x="194" y="345"/>
                  <a:pt x="184" y="347"/>
                </a:cubicBezTo>
                <a:cubicBezTo>
                  <a:pt x="174" y="349"/>
                  <a:pt x="163" y="350"/>
                  <a:pt x="151" y="350"/>
                </a:cubicBezTo>
                <a:cubicBezTo>
                  <a:pt x="128" y="350"/>
                  <a:pt x="107" y="346"/>
                  <a:pt x="88" y="339"/>
                </a:cubicBezTo>
                <a:cubicBezTo>
                  <a:pt x="69" y="332"/>
                  <a:pt x="54" y="321"/>
                  <a:pt x="41" y="307"/>
                </a:cubicBezTo>
                <a:cubicBezTo>
                  <a:pt x="27" y="293"/>
                  <a:pt x="17" y="275"/>
                  <a:pt x="10" y="254"/>
                </a:cubicBezTo>
                <a:cubicBezTo>
                  <a:pt x="3" y="232"/>
                  <a:pt x="0" y="208"/>
                  <a:pt x="0" y="179"/>
                </a:cubicBezTo>
                <a:cubicBezTo>
                  <a:pt x="0" y="150"/>
                  <a:pt x="4" y="125"/>
                  <a:pt x="11" y="103"/>
                </a:cubicBezTo>
                <a:cubicBezTo>
                  <a:pt x="19" y="80"/>
                  <a:pt x="30" y="61"/>
                  <a:pt x="44" y="46"/>
                </a:cubicBezTo>
                <a:cubicBezTo>
                  <a:pt x="57" y="31"/>
                  <a:pt x="74" y="20"/>
                  <a:pt x="93" y="12"/>
                </a:cubicBezTo>
                <a:cubicBezTo>
                  <a:pt x="113" y="4"/>
                  <a:pt x="134" y="0"/>
                  <a:pt x="157" y="0"/>
                </a:cubicBezTo>
                <a:cubicBezTo>
                  <a:pt x="166" y="0"/>
                  <a:pt x="175" y="1"/>
                  <a:pt x="184" y="2"/>
                </a:cubicBezTo>
                <a:cubicBezTo>
                  <a:pt x="193" y="4"/>
                  <a:pt x="201" y="6"/>
                  <a:pt x="208" y="8"/>
                </a:cubicBezTo>
                <a:cubicBezTo>
                  <a:pt x="216" y="11"/>
                  <a:pt x="223" y="14"/>
                  <a:pt x="228" y="17"/>
                </a:cubicBezTo>
                <a:cubicBezTo>
                  <a:pt x="234" y="21"/>
                  <a:pt x="239" y="23"/>
                  <a:pt x="241" y="26"/>
                </a:cubicBezTo>
                <a:cubicBezTo>
                  <a:pt x="243" y="28"/>
                  <a:pt x="245" y="30"/>
                  <a:pt x="246" y="32"/>
                </a:cubicBezTo>
                <a:cubicBezTo>
                  <a:pt x="247" y="33"/>
                  <a:pt x="247" y="35"/>
                  <a:pt x="248" y="38"/>
                </a:cubicBezTo>
                <a:cubicBezTo>
                  <a:pt x="248" y="40"/>
                  <a:pt x="249" y="43"/>
                  <a:pt x="249" y="46"/>
                </a:cubicBezTo>
                <a:cubicBezTo>
                  <a:pt x="249" y="50"/>
                  <a:pt x="249" y="54"/>
                  <a:pt x="249" y="59"/>
                </a:cubicBezTo>
                <a:cubicBezTo>
                  <a:pt x="249" y="64"/>
                  <a:pt x="249" y="68"/>
                  <a:pt x="249" y="72"/>
                </a:cubicBezTo>
                <a:cubicBezTo>
                  <a:pt x="249" y="76"/>
                  <a:pt x="248" y="79"/>
                  <a:pt x="247" y="81"/>
                </a:cubicBezTo>
                <a:cubicBezTo>
                  <a:pt x="246" y="83"/>
                  <a:pt x="245" y="85"/>
                  <a:pt x="244" y="86"/>
                </a:cubicBezTo>
                <a:cubicBezTo>
                  <a:pt x="243" y="87"/>
                  <a:pt x="241" y="87"/>
                  <a:pt x="240" y="87"/>
                </a:cubicBezTo>
                <a:cubicBezTo>
                  <a:pt x="237" y="87"/>
                  <a:pt x="234" y="86"/>
                  <a:pt x="230" y="83"/>
                </a:cubicBezTo>
                <a:cubicBezTo>
                  <a:pt x="226" y="80"/>
                  <a:pt x="221" y="76"/>
                  <a:pt x="214" y="73"/>
                </a:cubicBezTo>
                <a:cubicBezTo>
                  <a:pt x="208" y="69"/>
                  <a:pt x="200" y="65"/>
                  <a:pt x="191" y="62"/>
                </a:cubicBezTo>
                <a:cubicBezTo>
                  <a:pt x="183" y="59"/>
                  <a:pt x="172" y="58"/>
                  <a:pt x="160" y="58"/>
                </a:cubicBezTo>
                <a:cubicBezTo>
                  <a:pt x="146" y="58"/>
                  <a:pt x="134" y="61"/>
                  <a:pt x="124" y="66"/>
                </a:cubicBezTo>
                <a:cubicBezTo>
                  <a:pt x="113" y="72"/>
                  <a:pt x="104" y="79"/>
                  <a:pt x="97" y="90"/>
                </a:cubicBezTo>
                <a:cubicBezTo>
                  <a:pt x="89" y="100"/>
                  <a:pt x="84" y="112"/>
                  <a:pt x="80" y="127"/>
                </a:cubicBezTo>
                <a:cubicBezTo>
                  <a:pt x="76" y="141"/>
                  <a:pt x="74" y="157"/>
                  <a:pt x="74" y="176"/>
                </a:cubicBezTo>
                <a:cubicBezTo>
                  <a:pt x="74" y="195"/>
                  <a:pt x="76" y="213"/>
                  <a:pt x="80" y="227"/>
                </a:cubicBezTo>
                <a:cubicBezTo>
                  <a:pt x="85" y="242"/>
                  <a:pt x="90" y="254"/>
                  <a:pt x="98" y="263"/>
                </a:cubicBezTo>
                <a:cubicBezTo>
                  <a:pt x="106" y="273"/>
                  <a:pt x="115" y="280"/>
                  <a:pt x="125" y="284"/>
                </a:cubicBezTo>
                <a:cubicBezTo>
                  <a:pt x="136" y="289"/>
                  <a:pt x="148" y="291"/>
                  <a:pt x="162" y="291"/>
                </a:cubicBezTo>
                <a:cubicBezTo>
                  <a:pt x="174" y="291"/>
                  <a:pt x="184" y="290"/>
                  <a:pt x="193" y="287"/>
                </a:cubicBezTo>
                <a:cubicBezTo>
                  <a:pt x="202" y="284"/>
                  <a:pt x="210" y="281"/>
                  <a:pt x="216" y="277"/>
                </a:cubicBezTo>
                <a:cubicBezTo>
                  <a:pt x="223" y="274"/>
                  <a:pt x="228" y="271"/>
                  <a:pt x="232" y="268"/>
                </a:cubicBezTo>
                <a:cubicBezTo>
                  <a:pt x="236" y="265"/>
                  <a:pt x="239" y="264"/>
                  <a:pt x="242" y="264"/>
                </a:cubicBezTo>
                <a:cubicBezTo>
                  <a:pt x="243" y="264"/>
                  <a:pt x="245" y="264"/>
                  <a:pt x="246" y="265"/>
                </a:cubicBezTo>
                <a:cubicBezTo>
                  <a:pt x="247" y="266"/>
                  <a:pt x="248" y="267"/>
                  <a:pt x="248" y="269"/>
                </a:cubicBezTo>
                <a:cubicBezTo>
                  <a:pt x="249" y="271"/>
                  <a:pt x="250" y="274"/>
                  <a:pt x="250" y="278"/>
                </a:cubicBezTo>
                <a:cubicBezTo>
                  <a:pt x="250" y="282"/>
                  <a:pt x="250" y="287"/>
                  <a:pt x="250" y="29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6" name="Google Shape;6726;p27"/>
          <p:cNvSpPr/>
          <p:nvPr/>
        </p:nvSpPr>
        <p:spPr>
          <a:xfrm>
            <a:off x="5005387" y="4071938"/>
            <a:ext cx="438150" cy="254000"/>
          </a:xfrm>
          <a:custGeom>
            <a:rect b="b" l="l" r="r" t="t"/>
            <a:pathLst>
              <a:path extrusionOk="0" h="345" w="593">
                <a:moveTo>
                  <a:pt x="532" y="204"/>
                </a:moveTo>
                <a:cubicBezTo>
                  <a:pt x="524" y="193"/>
                  <a:pt x="524" y="193"/>
                  <a:pt x="524" y="193"/>
                </a:cubicBezTo>
                <a:cubicBezTo>
                  <a:pt x="524" y="193"/>
                  <a:pt x="575" y="70"/>
                  <a:pt x="421" y="44"/>
                </a:cubicBezTo>
                <a:cubicBezTo>
                  <a:pt x="421" y="44"/>
                  <a:pt x="384" y="39"/>
                  <a:pt x="355" y="70"/>
                </a:cubicBezTo>
                <a:cubicBezTo>
                  <a:pt x="355" y="70"/>
                  <a:pt x="306" y="0"/>
                  <a:pt x="231" y="3"/>
                </a:cubicBezTo>
                <a:cubicBezTo>
                  <a:pt x="231" y="3"/>
                  <a:pt x="120" y="2"/>
                  <a:pt x="98" y="137"/>
                </a:cubicBezTo>
                <a:cubicBezTo>
                  <a:pt x="98" y="137"/>
                  <a:pt x="28" y="157"/>
                  <a:pt x="18" y="230"/>
                </a:cubicBezTo>
                <a:cubicBezTo>
                  <a:pt x="18" y="230"/>
                  <a:pt x="0" y="299"/>
                  <a:pt x="88" y="345"/>
                </a:cubicBezTo>
                <a:cubicBezTo>
                  <a:pt x="489" y="345"/>
                  <a:pt x="489" y="345"/>
                  <a:pt x="489" y="345"/>
                </a:cubicBezTo>
                <a:cubicBezTo>
                  <a:pt x="489" y="345"/>
                  <a:pt x="593" y="289"/>
                  <a:pt x="532" y="204"/>
                </a:cubicBezTo>
                <a:close/>
                <a:moveTo>
                  <a:pt x="282" y="280"/>
                </a:moveTo>
                <a:cubicBezTo>
                  <a:pt x="214" y="199"/>
                  <a:pt x="214" y="199"/>
                  <a:pt x="214" y="199"/>
                </a:cubicBezTo>
                <a:cubicBezTo>
                  <a:pt x="257" y="199"/>
                  <a:pt x="257" y="199"/>
                  <a:pt x="257" y="199"/>
                </a:cubicBezTo>
                <a:cubicBezTo>
                  <a:pt x="257" y="111"/>
                  <a:pt x="257" y="111"/>
                  <a:pt x="257" y="111"/>
                </a:cubicBezTo>
                <a:cubicBezTo>
                  <a:pt x="317" y="111"/>
                  <a:pt x="317" y="111"/>
                  <a:pt x="317" y="111"/>
                </a:cubicBezTo>
                <a:cubicBezTo>
                  <a:pt x="317" y="199"/>
                  <a:pt x="317" y="199"/>
                  <a:pt x="317" y="199"/>
                </a:cubicBezTo>
                <a:cubicBezTo>
                  <a:pt x="363" y="199"/>
                  <a:pt x="363" y="199"/>
                  <a:pt x="363" y="199"/>
                </a:cubicBezTo>
                <a:lnTo>
                  <a:pt x="282" y="28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7" name="Google Shape;6727;p27"/>
          <p:cNvSpPr/>
          <p:nvPr/>
        </p:nvSpPr>
        <p:spPr>
          <a:xfrm>
            <a:off x="5113337" y="387351"/>
            <a:ext cx="95250" cy="182562"/>
          </a:xfrm>
          <a:custGeom>
            <a:rect b="b" l="l" r="r" t="t"/>
            <a:pathLst>
              <a:path extrusionOk="0" h="247" w="129">
                <a:moveTo>
                  <a:pt x="46" y="6"/>
                </a:moveTo>
                <a:cubicBezTo>
                  <a:pt x="46" y="6"/>
                  <a:pt x="0" y="227"/>
                  <a:pt x="1" y="242"/>
                </a:cubicBezTo>
                <a:cubicBezTo>
                  <a:pt x="1" y="242"/>
                  <a:pt x="5" y="247"/>
                  <a:pt x="10" y="241"/>
                </a:cubicBezTo>
                <a:cubicBezTo>
                  <a:pt x="15" y="235"/>
                  <a:pt x="122" y="42"/>
                  <a:pt x="122" y="42"/>
                </a:cubicBezTo>
                <a:cubicBezTo>
                  <a:pt x="122" y="42"/>
                  <a:pt x="129" y="36"/>
                  <a:pt x="123" y="35"/>
                </a:cubicBezTo>
                <a:cubicBezTo>
                  <a:pt x="117" y="33"/>
                  <a:pt x="52" y="5"/>
                  <a:pt x="52" y="5"/>
                </a:cubicBezTo>
                <a:cubicBezTo>
                  <a:pt x="52" y="5"/>
                  <a:pt x="50" y="0"/>
                  <a:pt x="46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8" name="Google Shape;6728;p27"/>
          <p:cNvSpPr/>
          <p:nvPr/>
        </p:nvSpPr>
        <p:spPr>
          <a:xfrm>
            <a:off x="5116512" y="187326"/>
            <a:ext cx="200025" cy="200025"/>
          </a:xfrm>
          <a:custGeom>
            <a:rect b="b" l="l" r="r" t="t"/>
            <a:pathLst>
              <a:path extrusionOk="0" h="270" w="270">
                <a:moveTo>
                  <a:pt x="135" y="0"/>
                </a:moveTo>
                <a:cubicBezTo>
                  <a:pt x="60" y="0"/>
                  <a:pt x="0" y="61"/>
                  <a:pt x="0" y="135"/>
                </a:cubicBezTo>
                <a:cubicBezTo>
                  <a:pt x="0" y="209"/>
                  <a:pt x="60" y="270"/>
                  <a:pt x="135" y="270"/>
                </a:cubicBezTo>
                <a:cubicBezTo>
                  <a:pt x="210" y="270"/>
                  <a:pt x="270" y="209"/>
                  <a:pt x="270" y="135"/>
                </a:cubicBezTo>
                <a:cubicBezTo>
                  <a:pt x="270" y="61"/>
                  <a:pt x="210" y="0"/>
                  <a:pt x="135" y="0"/>
                </a:cubicBezTo>
                <a:close/>
                <a:moveTo>
                  <a:pt x="210" y="88"/>
                </a:moveTo>
                <a:cubicBezTo>
                  <a:pt x="205" y="109"/>
                  <a:pt x="177" y="119"/>
                  <a:pt x="146" y="112"/>
                </a:cubicBezTo>
                <a:cubicBezTo>
                  <a:pt x="116" y="105"/>
                  <a:pt x="95" y="83"/>
                  <a:pt x="100" y="62"/>
                </a:cubicBezTo>
                <a:cubicBezTo>
                  <a:pt x="104" y="42"/>
                  <a:pt x="133" y="32"/>
                  <a:pt x="163" y="39"/>
                </a:cubicBezTo>
                <a:cubicBezTo>
                  <a:pt x="194" y="46"/>
                  <a:pt x="215" y="68"/>
                  <a:pt x="210" y="8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9" name="Google Shape;6729;p27"/>
          <p:cNvSpPr/>
          <p:nvPr/>
        </p:nvSpPr>
        <p:spPr>
          <a:xfrm>
            <a:off x="8313737" y="855663"/>
            <a:ext cx="388938" cy="263525"/>
          </a:xfrm>
          <a:custGeom>
            <a:rect b="b" l="l" r="r" t="t"/>
            <a:pathLst>
              <a:path extrusionOk="0" h="357" w="525">
                <a:moveTo>
                  <a:pt x="466" y="0"/>
                </a:moveTo>
                <a:cubicBezTo>
                  <a:pt x="59" y="0"/>
                  <a:pt x="59" y="0"/>
                  <a:pt x="59" y="0"/>
                </a:cubicBezTo>
                <a:cubicBezTo>
                  <a:pt x="27" y="0"/>
                  <a:pt x="0" y="26"/>
                  <a:pt x="0" y="58"/>
                </a:cubicBezTo>
                <a:cubicBezTo>
                  <a:pt x="0" y="300"/>
                  <a:pt x="0" y="300"/>
                  <a:pt x="0" y="300"/>
                </a:cubicBezTo>
                <a:cubicBezTo>
                  <a:pt x="0" y="331"/>
                  <a:pt x="27" y="357"/>
                  <a:pt x="59" y="357"/>
                </a:cubicBezTo>
                <a:cubicBezTo>
                  <a:pt x="466" y="357"/>
                  <a:pt x="466" y="357"/>
                  <a:pt x="466" y="357"/>
                </a:cubicBezTo>
                <a:cubicBezTo>
                  <a:pt x="499" y="357"/>
                  <a:pt x="525" y="331"/>
                  <a:pt x="525" y="300"/>
                </a:cubicBezTo>
                <a:cubicBezTo>
                  <a:pt x="525" y="58"/>
                  <a:pt x="525" y="58"/>
                  <a:pt x="525" y="58"/>
                </a:cubicBezTo>
                <a:cubicBezTo>
                  <a:pt x="525" y="26"/>
                  <a:pt x="499" y="0"/>
                  <a:pt x="466" y="0"/>
                </a:cubicBezTo>
                <a:close/>
                <a:moveTo>
                  <a:pt x="371" y="210"/>
                </a:moveTo>
                <a:cubicBezTo>
                  <a:pt x="299" y="210"/>
                  <a:pt x="299" y="210"/>
                  <a:pt x="299" y="210"/>
                </a:cubicBezTo>
                <a:cubicBezTo>
                  <a:pt x="299" y="272"/>
                  <a:pt x="299" y="272"/>
                  <a:pt x="299" y="272"/>
                </a:cubicBezTo>
                <a:cubicBezTo>
                  <a:pt x="227" y="272"/>
                  <a:pt x="227" y="272"/>
                  <a:pt x="227" y="272"/>
                </a:cubicBezTo>
                <a:cubicBezTo>
                  <a:pt x="227" y="210"/>
                  <a:pt x="227" y="210"/>
                  <a:pt x="227" y="210"/>
                </a:cubicBezTo>
                <a:cubicBezTo>
                  <a:pt x="157" y="210"/>
                  <a:pt x="157" y="210"/>
                  <a:pt x="157" y="210"/>
                </a:cubicBezTo>
                <a:cubicBezTo>
                  <a:pt x="157" y="139"/>
                  <a:pt x="157" y="139"/>
                  <a:pt x="157" y="139"/>
                </a:cubicBezTo>
                <a:cubicBezTo>
                  <a:pt x="227" y="139"/>
                  <a:pt x="227" y="139"/>
                  <a:pt x="227" y="139"/>
                </a:cubicBezTo>
                <a:cubicBezTo>
                  <a:pt x="227" y="69"/>
                  <a:pt x="227" y="69"/>
                  <a:pt x="227" y="69"/>
                </a:cubicBezTo>
                <a:cubicBezTo>
                  <a:pt x="299" y="69"/>
                  <a:pt x="299" y="69"/>
                  <a:pt x="299" y="69"/>
                </a:cubicBezTo>
                <a:cubicBezTo>
                  <a:pt x="299" y="139"/>
                  <a:pt x="299" y="139"/>
                  <a:pt x="299" y="139"/>
                </a:cubicBezTo>
                <a:cubicBezTo>
                  <a:pt x="371" y="139"/>
                  <a:pt x="371" y="139"/>
                  <a:pt x="371" y="139"/>
                </a:cubicBezTo>
                <a:lnTo>
                  <a:pt x="371" y="21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0" name="Google Shape;6730;p27"/>
          <p:cNvSpPr/>
          <p:nvPr/>
        </p:nvSpPr>
        <p:spPr>
          <a:xfrm>
            <a:off x="8393112" y="766763"/>
            <a:ext cx="234950" cy="65087"/>
          </a:xfrm>
          <a:custGeom>
            <a:rect b="b" l="l" r="r" t="t"/>
            <a:pathLst>
              <a:path extrusionOk="0" h="89" w="318">
                <a:moveTo>
                  <a:pt x="262" y="88"/>
                </a:moveTo>
                <a:cubicBezTo>
                  <a:pt x="314" y="88"/>
                  <a:pt x="314" y="88"/>
                  <a:pt x="314" y="88"/>
                </a:cubicBezTo>
                <a:cubicBezTo>
                  <a:pt x="315" y="27"/>
                  <a:pt x="315" y="27"/>
                  <a:pt x="315" y="27"/>
                </a:cubicBezTo>
                <a:cubicBezTo>
                  <a:pt x="315" y="27"/>
                  <a:pt x="318" y="0"/>
                  <a:pt x="291" y="0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" y="0"/>
                  <a:pt x="0" y="27"/>
                </a:cubicBezTo>
                <a:cubicBezTo>
                  <a:pt x="1" y="88"/>
                  <a:pt x="1" y="88"/>
                  <a:pt x="1" y="88"/>
                </a:cubicBezTo>
                <a:cubicBezTo>
                  <a:pt x="53" y="89"/>
                  <a:pt x="53" y="89"/>
                  <a:pt x="53" y="89"/>
                </a:cubicBezTo>
                <a:cubicBezTo>
                  <a:pt x="53" y="61"/>
                  <a:pt x="53" y="61"/>
                  <a:pt x="53" y="61"/>
                </a:cubicBezTo>
                <a:cubicBezTo>
                  <a:pt x="262" y="62"/>
                  <a:pt x="262" y="62"/>
                  <a:pt x="262" y="62"/>
                </a:cubicBezTo>
                <a:lnTo>
                  <a:pt x="262" y="8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1" name="Google Shape;6731;p27"/>
          <p:cNvSpPr/>
          <p:nvPr/>
        </p:nvSpPr>
        <p:spPr>
          <a:xfrm>
            <a:off x="5003800" y="3462338"/>
            <a:ext cx="134938" cy="342900"/>
          </a:xfrm>
          <a:custGeom>
            <a:rect b="b" l="l" r="r" t="t"/>
            <a:pathLst>
              <a:path extrusionOk="0" h="463" w="182">
                <a:moveTo>
                  <a:pt x="180" y="377"/>
                </a:moveTo>
                <a:cubicBezTo>
                  <a:pt x="136" y="344"/>
                  <a:pt x="107" y="291"/>
                  <a:pt x="107" y="232"/>
                </a:cubicBezTo>
                <a:cubicBezTo>
                  <a:pt x="107" y="172"/>
                  <a:pt x="137" y="119"/>
                  <a:pt x="182" y="86"/>
                </a:cubicBezTo>
                <a:cubicBezTo>
                  <a:pt x="120" y="0"/>
                  <a:pt x="120" y="0"/>
                  <a:pt x="120" y="0"/>
                </a:cubicBezTo>
                <a:cubicBezTo>
                  <a:pt x="48" y="52"/>
                  <a:pt x="0" y="137"/>
                  <a:pt x="0" y="233"/>
                </a:cubicBezTo>
                <a:cubicBezTo>
                  <a:pt x="0" y="327"/>
                  <a:pt x="46" y="411"/>
                  <a:pt x="117" y="463"/>
                </a:cubicBezTo>
                <a:lnTo>
                  <a:pt x="180" y="37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2" name="Google Shape;6732;p27"/>
          <p:cNvSpPr/>
          <p:nvPr/>
        </p:nvSpPr>
        <p:spPr>
          <a:xfrm>
            <a:off x="5294312" y="3463926"/>
            <a:ext cx="133350" cy="339725"/>
          </a:xfrm>
          <a:custGeom>
            <a:rect b="b" l="l" r="r" t="t"/>
            <a:pathLst>
              <a:path extrusionOk="0" h="459" w="181">
                <a:moveTo>
                  <a:pt x="0" y="85"/>
                </a:moveTo>
                <a:cubicBezTo>
                  <a:pt x="45" y="118"/>
                  <a:pt x="74" y="171"/>
                  <a:pt x="74" y="230"/>
                </a:cubicBezTo>
                <a:cubicBezTo>
                  <a:pt x="74" y="289"/>
                  <a:pt x="46" y="341"/>
                  <a:pt x="3" y="374"/>
                </a:cubicBezTo>
                <a:cubicBezTo>
                  <a:pt x="67" y="459"/>
                  <a:pt x="67" y="459"/>
                  <a:pt x="67" y="459"/>
                </a:cubicBezTo>
                <a:cubicBezTo>
                  <a:pt x="136" y="407"/>
                  <a:pt x="181" y="324"/>
                  <a:pt x="181" y="231"/>
                </a:cubicBezTo>
                <a:cubicBezTo>
                  <a:pt x="181" y="136"/>
                  <a:pt x="134" y="52"/>
                  <a:pt x="63" y="0"/>
                </a:cubicBezTo>
                <a:lnTo>
                  <a:pt x="0" y="8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3" name="Google Shape;6733;p27"/>
          <p:cNvSpPr/>
          <p:nvPr/>
        </p:nvSpPr>
        <p:spPr>
          <a:xfrm>
            <a:off x="5162550" y="3578226"/>
            <a:ext cx="109538" cy="109537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4" name="Google Shape;6734;p27"/>
          <p:cNvSpPr/>
          <p:nvPr/>
        </p:nvSpPr>
        <p:spPr>
          <a:xfrm>
            <a:off x="6726237" y="1833563"/>
            <a:ext cx="214313" cy="212725"/>
          </a:xfrm>
          <a:custGeom>
            <a:rect b="b" l="l" r="r" t="t"/>
            <a:pathLst>
              <a:path extrusionOk="0" h="288" w="288">
                <a:moveTo>
                  <a:pt x="288" y="144"/>
                </a:moveTo>
                <a:cubicBezTo>
                  <a:pt x="288" y="224"/>
                  <a:pt x="223" y="288"/>
                  <a:pt x="144" y="288"/>
                </a:cubicBezTo>
                <a:cubicBezTo>
                  <a:pt x="65" y="288"/>
                  <a:pt x="0" y="224"/>
                  <a:pt x="0" y="144"/>
                </a:cubicBezTo>
                <a:cubicBezTo>
                  <a:pt x="0" y="65"/>
                  <a:pt x="65" y="0"/>
                  <a:pt x="144" y="0"/>
                </a:cubicBezTo>
                <a:cubicBezTo>
                  <a:pt x="223" y="0"/>
                  <a:pt x="288" y="65"/>
                  <a:pt x="288" y="144"/>
                </a:cubicBezTo>
                <a:close/>
                <a:moveTo>
                  <a:pt x="144" y="45"/>
                </a:moveTo>
                <a:cubicBezTo>
                  <a:pt x="89" y="45"/>
                  <a:pt x="44" y="89"/>
                  <a:pt x="44" y="144"/>
                </a:cubicBezTo>
                <a:cubicBezTo>
                  <a:pt x="44" y="199"/>
                  <a:pt x="89" y="244"/>
                  <a:pt x="144" y="244"/>
                </a:cubicBezTo>
                <a:cubicBezTo>
                  <a:pt x="199" y="244"/>
                  <a:pt x="244" y="199"/>
                  <a:pt x="244" y="144"/>
                </a:cubicBezTo>
                <a:cubicBezTo>
                  <a:pt x="244" y="89"/>
                  <a:pt x="199" y="45"/>
                  <a:pt x="144" y="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5" name="Google Shape;6735;p27"/>
          <p:cNvSpPr/>
          <p:nvPr/>
        </p:nvSpPr>
        <p:spPr>
          <a:xfrm>
            <a:off x="6864350" y="1998663"/>
            <a:ext cx="109538" cy="136525"/>
          </a:xfrm>
          <a:custGeom>
            <a:rect b="b" l="l" r="r" t="t"/>
            <a:pathLst>
              <a:path extrusionOk="0" h="186" w="149">
                <a:moveTo>
                  <a:pt x="139" y="137"/>
                </a:moveTo>
                <a:cubicBezTo>
                  <a:pt x="149" y="149"/>
                  <a:pt x="147" y="167"/>
                  <a:pt x="134" y="176"/>
                </a:cubicBezTo>
                <a:cubicBezTo>
                  <a:pt x="134" y="176"/>
                  <a:pt x="134" y="176"/>
                  <a:pt x="134" y="176"/>
                </a:cubicBezTo>
                <a:cubicBezTo>
                  <a:pt x="122" y="186"/>
                  <a:pt x="104" y="184"/>
                  <a:pt x="95" y="171"/>
                </a:cubicBezTo>
                <a:cubicBezTo>
                  <a:pt x="9" y="49"/>
                  <a:pt x="9" y="49"/>
                  <a:pt x="9" y="49"/>
                </a:cubicBezTo>
                <a:cubicBezTo>
                  <a:pt x="0" y="37"/>
                  <a:pt x="2" y="1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27" y="0"/>
                  <a:pt x="44" y="2"/>
                  <a:pt x="54" y="14"/>
                </a:cubicBezTo>
                <a:lnTo>
                  <a:pt x="139" y="1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6" name="Google Shape;6736;p27"/>
          <p:cNvSpPr/>
          <p:nvPr/>
        </p:nvSpPr>
        <p:spPr>
          <a:xfrm>
            <a:off x="5589587" y="785813"/>
            <a:ext cx="230188" cy="230187"/>
          </a:xfrm>
          <a:custGeom>
            <a:rect b="b" l="l" r="r" t="t"/>
            <a:pathLst>
              <a:path extrusionOk="0" h="312" w="311">
                <a:moveTo>
                  <a:pt x="307" y="148"/>
                </a:moveTo>
                <a:cubicBezTo>
                  <a:pt x="311" y="232"/>
                  <a:pt x="247" y="303"/>
                  <a:pt x="163" y="307"/>
                </a:cubicBezTo>
                <a:cubicBezTo>
                  <a:pt x="80" y="312"/>
                  <a:pt x="8" y="248"/>
                  <a:pt x="4" y="164"/>
                </a:cubicBezTo>
                <a:cubicBezTo>
                  <a:pt x="0" y="80"/>
                  <a:pt x="64" y="9"/>
                  <a:pt x="147" y="5"/>
                </a:cubicBezTo>
                <a:cubicBezTo>
                  <a:pt x="231" y="0"/>
                  <a:pt x="302" y="64"/>
                  <a:pt x="307" y="148"/>
                </a:cubicBezTo>
                <a:close/>
                <a:moveTo>
                  <a:pt x="150" y="51"/>
                </a:moveTo>
                <a:cubicBezTo>
                  <a:pt x="92" y="54"/>
                  <a:pt x="48" y="104"/>
                  <a:pt x="51" y="161"/>
                </a:cubicBezTo>
                <a:cubicBezTo>
                  <a:pt x="54" y="219"/>
                  <a:pt x="103" y="264"/>
                  <a:pt x="161" y="261"/>
                </a:cubicBezTo>
                <a:cubicBezTo>
                  <a:pt x="219" y="258"/>
                  <a:pt x="263" y="208"/>
                  <a:pt x="260" y="150"/>
                </a:cubicBezTo>
                <a:cubicBezTo>
                  <a:pt x="257" y="92"/>
                  <a:pt x="208" y="48"/>
                  <a:pt x="150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7" name="Google Shape;6737;p27"/>
          <p:cNvSpPr/>
          <p:nvPr/>
        </p:nvSpPr>
        <p:spPr>
          <a:xfrm>
            <a:off x="5741987" y="958851"/>
            <a:ext cx="120650" cy="141287"/>
          </a:xfrm>
          <a:custGeom>
            <a:rect b="b" l="l" r="r" t="t"/>
            <a:pathLst>
              <a:path extrusionOk="0" h="191" w="163">
                <a:moveTo>
                  <a:pt x="152" y="138"/>
                </a:moveTo>
                <a:cubicBezTo>
                  <a:pt x="163" y="150"/>
                  <a:pt x="162" y="169"/>
                  <a:pt x="149" y="180"/>
                </a:cubicBezTo>
                <a:cubicBezTo>
                  <a:pt x="149" y="180"/>
                  <a:pt x="149" y="180"/>
                  <a:pt x="149" y="180"/>
                </a:cubicBezTo>
                <a:cubicBezTo>
                  <a:pt x="137" y="191"/>
                  <a:pt x="118" y="189"/>
                  <a:pt x="107" y="177"/>
                </a:cubicBezTo>
                <a:cubicBezTo>
                  <a:pt x="11" y="52"/>
                  <a:pt x="11" y="52"/>
                  <a:pt x="11" y="52"/>
                </a:cubicBezTo>
                <a:cubicBezTo>
                  <a:pt x="0" y="40"/>
                  <a:pt x="1" y="21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26" y="0"/>
                  <a:pt x="45" y="1"/>
                  <a:pt x="55" y="14"/>
                </a:cubicBezTo>
                <a:lnTo>
                  <a:pt x="152" y="1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8" name="Google Shape;6738;p27"/>
          <p:cNvSpPr/>
          <p:nvPr/>
        </p:nvSpPr>
        <p:spPr>
          <a:xfrm>
            <a:off x="5807075" y="836613"/>
            <a:ext cx="109538" cy="30162"/>
          </a:xfrm>
          <a:custGeom>
            <a:rect b="b" l="l" r="r" t="t"/>
            <a:pathLst>
              <a:path extrusionOk="0" h="40" w="148">
                <a:moveTo>
                  <a:pt x="14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32"/>
                  <a:pt x="22" y="22"/>
                </a:cubicBezTo>
                <a:cubicBezTo>
                  <a:pt x="16" y="10"/>
                  <a:pt x="0" y="0"/>
                  <a:pt x="0" y="0"/>
                </a:cubicBezTo>
                <a:cubicBezTo>
                  <a:pt x="148" y="0"/>
                  <a:pt x="148" y="0"/>
                  <a:pt x="148" y="0"/>
                </a:cubicBezTo>
                <a:lnTo>
                  <a:pt x="148" y="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9" name="Google Shape;6739;p27"/>
          <p:cNvSpPr/>
          <p:nvPr/>
        </p:nvSpPr>
        <p:spPr>
          <a:xfrm>
            <a:off x="5807075" y="938213"/>
            <a:ext cx="109538" cy="28575"/>
          </a:xfrm>
          <a:custGeom>
            <a:rect b="b" l="l" r="r" t="t"/>
            <a:pathLst>
              <a:path extrusionOk="0" h="40" w="148">
                <a:moveTo>
                  <a:pt x="148" y="0"/>
                </a:move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8" y="8"/>
                  <a:pt x="22" y="18"/>
                </a:cubicBezTo>
                <a:cubicBezTo>
                  <a:pt x="16" y="30"/>
                  <a:pt x="0" y="40"/>
                  <a:pt x="0" y="40"/>
                </a:cubicBezTo>
                <a:cubicBezTo>
                  <a:pt x="148" y="40"/>
                  <a:pt x="148" y="40"/>
                  <a:pt x="148" y="40"/>
                </a:cubicBezTo>
                <a:lnTo>
                  <a:pt x="148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0" name="Google Shape;6740;p27"/>
          <p:cNvSpPr/>
          <p:nvPr/>
        </p:nvSpPr>
        <p:spPr>
          <a:xfrm>
            <a:off x="5832475" y="890588"/>
            <a:ext cx="84138" cy="30162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1" name="Google Shape;6741;p27"/>
          <p:cNvSpPr/>
          <p:nvPr/>
        </p:nvSpPr>
        <p:spPr>
          <a:xfrm>
            <a:off x="6138862" y="1817688"/>
            <a:ext cx="34925" cy="331787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2" name="Google Shape;6742;p27"/>
          <p:cNvSpPr/>
          <p:nvPr/>
        </p:nvSpPr>
        <p:spPr>
          <a:xfrm>
            <a:off x="6138862" y="2122488"/>
            <a:ext cx="349250" cy="26987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3" name="Google Shape;6743;p27"/>
          <p:cNvSpPr/>
          <p:nvPr/>
        </p:nvSpPr>
        <p:spPr>
          <a:xfrm>
            <a:off x="6162675" y="1976438"/>
            <a:ext cx="69850" cy="1587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4" name="Google Shape;6744;p27"/>
          <p:cNvSpPr/>
          <p:nvPr/>
        </p:nvSpPr>
        <p:spPr>
          <a:xfrm>
            <a:off x="6330950" y="1916113"/>
            <a:ext cx="119063" cy="130175"/>
          </a:xfrm>
          <a:custGeom>
            <a:rect b="b" l="l" r="r" t="t"/>
            <a:pathLst>
              <a:path extrusionOk="0" h="82" w="75">
                <a:moveTo>
                  <a:pt x="75" y="7"/>
                </a:moveTo>
                <a:lnTo>
                  <a:pt x="8" y="82"/>
                </a:lnTo>
                <a:lnTo>
                  <a:pt x="0" y="75"/>
                </a:lnTo>
                <a:lnTo>
                  <a:pt x="67" y="0"/>
                </a:lnTo>
                <a:lnTo>
                  <a:pt x="75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5" name="Google Shape;6745;p27"/>
          <p:cNvSpPr/>
          <p:nvPr/>
        </p:nvSpPr>
        <p:spPr>
          <a:xfrm>
            <a:off x="6246812" y="1974851"/>
            <a:ext cx="85725" cy="80962"/>
          </a:xfrm>
          <a:custGeom>
            <a:rect b="b" l="l" r="r" t="t"/>
            <a:pathLst>
              <a:path extrusionOk="0" h="51" w="54">
                <a:moveTo>
                  <a:pt x="7" y="0"/>
                </a:moveTo>
                <a:lnTo>
                  <a:pt x="54" y="44"/>
                </a:lnTo>
                <a:lnTo>
                  <a:pt x="48" y="51"/>
                </a:lnTo>
                <a:lnTo>
                  <a:pt x="0" y="7"/>
                </a:lnTo>
                <a:lnTo>
                  <a:pt x="7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6" name="Google Shape;6746;p27"/>
          <p:cNvSpPr/>
          <p:nvPr/>
        </p:nvSpPr>
        <p:spPr>
          <a:xfrm>
            <a:off x="6211887" y="1946276"/>
            <a:ext cx="57150" cy="571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7" name="Google Shape;6747;p27"/>
          <p:cNvSpPr/>
          <p:nvPr/>
        </p:nvSpPr>
        <p:spPr>
          <a:xfrm>
            <a:off x="6305550" y="2020888"/>
            <a:ext cx="57150" cy="58737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8" name="Google Shape;6748;p27"/>
          <p:cNvSpPr/>
          <p:nvPr/>
        </p:nvSpPr>
        <p:spPr>
          <a:xfrm>
            <a:off x="6416675" y="1884363"/>
            <a:ext cx="58738" cy="57150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9" name="Google Shape;6749;p27"/>
          <p:cNvSpPr/>
          <p:nvPr/>
        </p:nvSpPr>
        <p:spPr>
          <a:xfrm>
            <a:off x="7259637" y="1809751"/>
            <a:ext cx="306388" cy="347662"/>
          </a:xfrm>
          <a:custGeom>
            <a:rect b="b" l="l" r="r" t="t"/>
            <a:pathLst>
              <a:path extrusionOk="0" h="219" w="193">
                <a:moveTo>
                  <a:pt x="193" y="219"/>
                </a:moveTo>
                <a:lnTo>
                  <a:pt x="0" y="219"/>
                </a:lnTo>
                <a:lnTo>
                  <a:pt x="0" y="0"/>
                </a:lnTo>
                <a:lnTo>
                  <a:pt x="193" y="0"/>
                </a:lnTo>
                <a:lnTo>
                  <a:pt x="193" y="219"/>
                </a:lnTo>
                <a:close/>
                <a:moveTo>
                  <a:pt x="177" y="14"/>
                </a:moveTo>
                <a:lnTo>
                  <a:pt x="16" y="14"/>
                </a:lnTo>
                <a:lnTo>
                  <a:pt x="16" y="177"/>
                </a:lnTo>
                <a:lnTo>
                  <a:pt x="177" y="177"/>
                </a:lnTo>
                <a:lnTo>
                  <a:pt x="177" y="1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0" name="Google Shape;6750;p27"/>
          <p:cNvSpPr/>
          <p:nvPr/>
        </p:nvSpPr>
        <p:spPr>
          <a:xfrm>
            <a:off x="6723062" y="2351088"/>
            <a:ext cx="300038" cy="354012"/>
          </a:xfrm>
          <a:custGeom>
            <a:rect b="b" l="l" r="r" t="t"/>
            <a:pathLst>
              <a:path extrusionOk="0" h="479" w="405">
                <a:moveTo>
                  <a:pt x="245" y="368"/>
                </a:moveTo>
                <a:cubicBezTo>
                  <a:pt x="153" y="293"/>
                  <a:pt x="91" y="144"/>
                  <a:pt x="256" y="0"/>
                </a:cubicBezTo>
                <a:cubicBezTo>
                  <a:pt x="256" y="0"/>
                  <a:pt x="0" y="12"/>
                  <a:pt x="32" y="279"/>
                </a:cubicBezTo>
                <a:cubicBezTo>
                  <a:pt x="45" y="386"/>
                  <a:pt x="148" y="451"/>
                  <a:pt x="237" y="465"/>
                </a:cubicBezTo>
                <a:cubicBezTo>
                  <a:pt x="323" y="479"/>
                  <a:pt x="405" y="426"/>
                  <a:pt x="405" y="426"/>
                </a:cubicBezTo>
                <a:cubicBezTo>
                  <a:pt x="405" y="426"/>
                  <a:pt x="313" y="424"/>
                  <a:pt x="245" y="3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1" name="Google Shape;6751;p27"/>
          <p:cNvSpPr/>
          <p:nvPr/>
        </p:nvSpPr>
        <p:spPr>
          <a:xfrm>
            <a:off x="6972300" y="2497138"/>
            <a:ext cx="92075" cy="95250"/>
          </a:xfrm>
          <a:custGeom>
            <a:rect b="b" l="l" r="r" t="t"/>
            <a:pathLst>
              <a:path extrusionOk="0" h="60" w="58">
                <a:moveTo>
                  <a:pt x="38" y="0"/>
                </a:moveTo>
                <a:lnTo>
                  <a:pt x="40" y="21"/>
                </a:lnTo>
                <a:lnTo>
                  <a:pt x="58" y="32"/>
                </a:lnTo>
                <a:lnTo>
                  <a:pt x="38" y="39"/>
                </a:lnTo>
                <a:lnTo>
                  <a:pt x="34" y="60"/>
                </a:lnTo>
                <a:lnTo>
                  <a:pt x="21" y="44"/>
                </a:lnTo>
                <a:lnTo>
                  <a:pt x="0" y="46"/>
                </a:lnTo>
                <a:lnTo>
                  <a:pt x="11" y="28"/>
                </a:lnTo>
                <a:lnTo>
                  <a:pt x="2" y="9"/>
                </a:lnTo>
                <a:lnTo>
                  <a:pt x="22" y="14"/>
                </a:lnTo>
                <a:lnTo>
                  <a:pt x="38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2" name="Google Shape;6752;p27"/>
          <p:cNvSpPr/>
          <p:nvPr/>
        </p:nvSpPr>
        <p:spPr>
          <a:xfrm>
            <a:off x="6704012" y="2641601"/>
            <a:ext cx="60325" cy="57150"/>
          </a:xfrm>
          <a:custGeom>
            <a:rect b="b" l="l" r="r" t="t"/>
            <a:pathLst>
              <a:path extrusionOk="0" h="36" w="38">
                <a:moveTo>
                  <a:pt x="19" y="0"/>
                </a:moveTo>
                <a:lnTo>
                  <a:pt x="25" y="12"/>
                </a:lnTo>
                <a:lnTo>
                  <a:pt x="38" y="15"/>
                </a:lnTo>
                <a:lnTo>
                  <a:pt x="27" y="23"/>
                </a:lnTo>
                <a:lnTo>
                  <a:pt x="29" y="36"/>
                </a:lnTo>
                <a:lnTo>
                  <a:pt x="18" y="29"/>
                </a:lnTo>
                <a:lnTo>
                  <a:pt x="6" y="35"/>
                </a:lnTo>
                <a:lnTo>
                  <a:pt x="9" y="22"/>
                </a:lnTo>
                <a:lnTo>
                  <a:pt x="0" y="12"/>
                </a:lnTo>
                <a:lnTo>
                  <a:pt x="13" y="11"/>
                </a:lnTo>
                <a:lnTo>
                  <a:pt x="19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3" name="Google Shape;6753;p27"/>
          <p:cNvSpPr/>
          <p:nvPr/>
        </p:nvSpPr>
        <p:spPr>
          <a:xfrm>
            <a:off x="6634162" y="2462213"/>
            <a:ext cx="42863" cy="44450"/>
          </a:xfrm>
          <a:custGeom>
            <a:rect b="b" l="l" r="r" t="t"/>
            <a:pathLst>
              <a:path extrusionOk="0" h="28" w="27">
                <a:moveTo>
                  <a:pt x="9" y="0"/>
                </a:moveTo>
                <a:lnTo>
                  <a:pt x="16" y="7"/>
                </a:lnTo>
                <a:lnTo>
                  <a:pt x="26" y="4"/>
                </a:lnTo>
                <a:lnTo>
                  <a:pt x="22" y="13"/>
                </a:lnTo>
                <a:lnTo>
                  <a:pt x="27" y="21"/>
                </a:lnTo>
                <a:lnTo>
                  <a:pt x="18" y="20"/>
                </a:lnTo>
                <a:lnTo>
                  <a:pt x="11" y="28"/>
                </a:lnTo>
                <a:lnTo>
                  <a:pt x="9" y="19"/>
                </a:lnTo>
                <a:lnTo>
                  <a:pt x="0" y="15"/>
                </a:lnTo>
                <a:lnTo>
                  <a:pt x="9" y="10"/>
                </a:lnTo>
                <a:lnTo>
                  <a:pt x="9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4" name="Google Shape;6754;p27"/>
          <p:cNvSpPr/>
          <p:nvPr/>
        </p:nvSpPr>
        <p:spPr>
          <a:xfrm>
            <a:off x="8334375" y="2362201"/>
            <a:ext cx="350838" cy="265112"/>
          </a:xfrm>
          <a:custGeom>
            <a:rect b="b" l="l" r="r" t="t"/>
            <a:pathLst>
              <a:path extrusionOk="0" h="359" w="475">
                <a:moveTo>
                  <a:pt x="475" y="336"/>
                </a:moveTo>
                <a:cubicBezTo>
                  <a:pt x="475" y="348"/>
                  <a:pt x="465" y="359"/>
                  <a:pt x="452" y="359"/>
                </a:cubicBezTo>
                <a:cubicBezTo>
                  <a:pt x="23" y="359"/>
                  <a:pt x="23" y="359"/>
                  <a:pt x="23" y="359"/>
                </a:cubicBezTo>
                <a:cubicBezTo>
                  <a:pt x="10" y="359"/>
                  <a:pt x="0" y="348"/>
                  <a:pt x="0" y="336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1"/>
                  <a:pt x="10" y="0"/>
                  <a:pt x="23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452" y="0"/>
                  <a:pt x="452" y="0"/>
                  <a:pt x="452" y="0"/>
                </a:cubicBezTo>
                <a:cubicBezTo>
                  <a:pt x="465" y="0"/>
                  <a:pt x="475" y="11"/>
                  <a:pt x="475" y="23"/>
                </a:cubicBezTo>
                <a:lnTo>
                  <a:pt x="475" y="3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5" name="Google Shape;6755;p27"/>
          <p:cNvSpPr/>
          <p:nvPr/>
        </p:nvSpPr>
        <p:spPr>
          <a:xfrm>
            <a:off x="8389937" y="2601913"/>
            <a:ext cx="133350" cy="85725"/>
          </a:xfrm>
          <a:custGeom>
            <a:rect b="b" l="l" r="r" t="t"/>
            <a:pathLst>
              <a:path extrusionOk="0" h="54" w="84">
                <a:moveTo>
                  <a:pt x="0" y="0"/>
                </a:moveTo>
                <a:lnTo>
                  <a:pt x="12" y="54"/>
                </a:lnTo>
                <a:lnTo>
                  <a:pt x="84" y="1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6" name="Google Shape;6756;p27"/>
          <p:cNvSpPr/>
          <p:nvPr/>
        </p:nvSpPr>
        <p:spPr>
          <a:xfrm>
            <a:off x="6650037" y="215901"/>
            <a:ext cx="430213" cy="225425"/>
          </a:xfrm>
          <a:custGeom>
            <a:rect b="b" l="l" r="r" t="t"/>
            <a:pathLst>
              <a:path extrusionOk="0" h="305" w="580">
                <a:moveTo>
                  <a:pt x="0" y="172"/>
                </a:moveTo>
                <a:cubicBezTo>
                  <a:pt x="0" y="172"/>
                  <a:pt x="75" y="0"/>
                  <a:pt x="310" y="129"/>
                </a:cubicBezTo>
                <a:cubicBezTo>
                  <a:pt x="453" y="207"/>
                  <a:pt x="580" y="162"/>
                  <a:pt x="580" y="162"/>
                </a:cubicBezTo>
                <a:cubicBezTo>
                  <a:pt x="580" y="162"/>
                  <a:pt x="443" y="305"/>
                  <a:pt x="257" y="186"/>
                </a:cubicBezTo>
                <a:cubicBezTo>
                  <a:pt x="111" y="93"/>
                  <a:pt x="0" y="172"/>
                  <a:pt x="0" y="1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7" name="Google Shape;6757;p27"/>
          <p:cNvSpPr/>
          <p:nvPr/>
        </p:nvSpPr>
        <p:spPr>
          <a:xfrm>
            <a:off x="6616700" y="307976"/>
            <a:ext cx="430213" cy="223837"/>
          </a:xfrm>
          <a:custGeom>
            <a:rect b="b" l="l" r="r" t="t"/>
            <a:pathLst>
              <a:path extrusionOk="0" h="304" w="580">
                <a:moveTo>
                  <a:pt x="0" y="172"/>
                </a:moveTo>
                <a:cubicBezTo>
                  <a:pt x="0" y="172"/>
                  <a:pt x="74" y="0"/>
                  <a:pt x="309" y="129"/>
                </a:cubicBezTo>
                <a:cubicBezTo>
                  <a:pt x="452" y="207"/>
                  <a:pt x="580" y="162"/>
                  <a:pt x="580" y="162"/>
                </a:cubicBezTo>
                <a:cubicBezTo>
                  <a:pt x="580" y="162"/>
                  <a:pt x="443" y="304"/>
                  <a:pt x="257" y="186"/>
                </a:cubicBezTo>
                <a:cubicBezTo>
                  <a:pt x="111" y="93"/>
                  <a:pt x="0" y="172"/>
                  <a:pt x="0" y="17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8" name="Google Shape;6758;p27"/>
          <p:cNvSpPr/>
          <p:nvPr/>
        </p:nvSpPr>
        <p:spPr>
          <a:xfrm>
            <a:off x="8389937" y="2895601"/>
            <a:ext cx="228600" cy="376237"/>
          </a:xfrm>
          <a:custGeom>
            <a:rect b="b" l="l" r="r" t="t"/>
            <a:pathLst>
              <a:path extrusionOk="0" h="508" w="310">
                <a:moveTo>
                  <a:pt x="19" y="82"/>
                </a:moveTo>
                <a:cubicBezTo>
                  <a:pt x="19" y="82"/>
                  <a:pt x="0" y="61"/>
                  <a:pt x="31" y="31"/>
                </a:cubicBezTo>
                <a:cubicBezTo>
                  <a:pt x="62" y="0"/>
                  <a:pt x="83" y="17"/>
                  <a:pt x="83" y="17"/>
                </a:cubicBezTo>
                <a:cubicBezTo>
                  <a:pt x="290" y="227"/>
                  <a:pt x="290" y="227"/>
                  <a:pt x="290" y="227"/>
                </a:cubicBezTo>
                <a:cubicBezTo>
                  <a:pt x="290" y="227"/>
                  <a:pt x="310" y="244"/>
                  <a:pt x="310" y="254"/>
                </a:cubicBezTo>
                <a:cubicBezTo>
                  <a:pt x="310" y="264"/>
                  <a:pt x="290" y="283"/>
                  <a:pt x="290" y="283"/>
                </a:cubicBezTo>
                <a:cubicBezTo>
                  <a:pt x="92" y="492"/>
                  <a:pt x="92" y="492"/>
                  <a:pt x="92" y="492"/>
                </a:cubicBezTo>
                <a:cubicBezTo>
                  <a:pt x="92" y="492"/>
                  <a:pt x="64" y="508"/>
                  <a:pt x="34" y="478"/>
                </a:cubicBezTo>
                <a:cubicBezTo>
                  <a:pt x="4" y="448"/>
                  <a:pt x="20" y="420"/>
                  <a:pt x="20" y="420"/>
                </a:cubicBezTo>
                <a:cubicBezTo>
                  <a:pt x="180" y="260"/>
                  <a:pt x="180" y="260"/>
                  <a:pt x="180" y="260"/>
                </a:cubicBezTo>
                <a:cubicBezTo>
                  <a:pt x="187" y="253"/>
                  <a:pt x="187" y="253"/>
                  <a:pt x="187" y="253"/>
                </a:cubicBezTo>
                <a:lnTo>
                  <a:pt x="19" y="8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9" name="Google Shape;6759;p27"/>
          <p:cNvSpPr/>
          <p:nvPr/>
        </p:nvSpPr>
        <p:spPr>
          <a:xfrm>
            <a:off x="6129337" y="1255713"/>
            <a:ext cx="366713" cy="347662"/>
          </a:xfrm>
          <a:custGeom>
            <a:rect b="b" l="l" r="r" t="t"/>
            <a:pathLst>
              <a:path extrusionOk="0" h="219" w="231">
                <a:moveTo>
                  <a:pt x="115" y="0"/>
                </a:moveTo>
                <a:lnTo>
                  <a:pt x="151" y="72"/>
                </a:lnTo>
                <a:lnTo>
                  <a:pt x="231" y="83"/>
                </a:lnTo>
                <a:lnTo>
                  <a:pt x="173" y="140"/>
                </a:lnTo>
                <a:lnTo>
                  <a:pt x="187" y="219"/>
                </a:lnTo>
                <a:lnTo>
                  <a:pt x="115" y="182"/>
                </a:lnTo>
                <a:lnTo>
                  <a:pt x="44" y="219"/>
                </a:lnTo>
                <a:lnTo>
                  <a:pt x="58" y="140"/>
                </a:lnTo>
                <a:lnTo>
                  <a:pt x="0" y="83"/>
                </a:lnTo>
                <a:lnTo>
                  <a:pt x="80" y="72"/>
                </a:lnTo>
                <a:lnTo>
                  <a:pt x="115" y="0"/>
                </a:lnTo>
                <a:close/>
                <a:moveTo>
                  <a:pt x="85" y="77"/>
                </a:moveTo>
                <a:lnTo>
                  <a:pt x="17" y="87"/>
                </a:lnTo>
                <a:lnTo>
                  <a:pt x="66" y="136"/>
                </a:lnTo>
                <a:lnTo>
                  <a:pt x="54" y="203"/>
                </a:lnTo>
                <a:lnTo>
                  <a:pt x="115" y="171"/>
                </a:lnTo>
                <a:lnTo>
                  <a:pt x="177" y="203"/>
                </a:lnTo>
                <a:lnTo>
                  <a:pt x="165" y="136"/>
                </a:lnTo>
                <a:lnTo>
                  <a:pt x="214" y="87"/>
                </a:lnTo>
                <a:lnTo>
                  <a:pt x="146" y="77"/>
                </a:lnTo>
                <a:lnTo>
                  <a:pt x="115" y="15"/>
                </a:lnTo>
                <a:lnTo>
                  <a:pt x="85" y="7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0" name="Google Shape;6760;p27"/>
          <p:cNvSpPr/>
          <p:nvPr/>
        </p:nvSpPr>
        <p:spPr>
          <a:xfrm>
            <a:off x="6183312" y="1311276"/>
            <a:ext cx="255588" cy="241300"/>
          </a:xfrm>
          <a:custGeom>
            <a:rect b="b" l="l" r="r" t="t"/>
            <a:pathLst>
              <a:path extrusionOk="0" h="152" w="161">
                <a:moveTo>
                  <a:pt x="81" y="0"/>
                </a:moveTo>
                <a:lnTo>
                  <a:pt x="106" y="50"/>
                </a:lnTo>
                <a:lnTo>
                  <a:pt x="161" y="58"/>
                </a:lnTo>
                <a:lnTo>
                  <a:pt x="121" y="97"/>
                </a:lnTo>
                <a:lnTo>
                  <a:pt x="130" y="152"/>
                </a:lnTo>
                <a:lnTo>
                  <a:pt x="81" y="126"/>
                </a:lnTo>
                <a:lnTo>
                  <a:pt x="31" y="152"/>
                </a:lnTo>
                <a:lnTo>
                  <a:pt x="40" y="97"/>
                </a:lnTo>
                <a:lnTo>
                  <a:pt x="0" y="58"/>
                </a:lnTo>
                <a:lnTo>
                  <a:pt x="56" y="50"/>
                </a:lnTo>
                <a:lnTo>
                  <a:pt x="81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1" name="Google Shape;6761;p27"/>
          <p:cNvSpPr/>
          <p:nvPr/>
        </p:nvSpPr>
        <p:spPr>
          <a:xfrm>
            <a:off x="8313737" y="1863726"/>
            <a:ext cx="390525" cy="268287"/>
          </a:xfrm>
          <a:custGeom>
            <a:rect b="b" l="l" r="r" t="t"/>
            <a:pathLst>
              <a:path extrusionOk="0" h="361" w="527">
                <a:moveTo>
                  <a:pt x="527" y="345"/>
                </a:moveTo>
                <a:cubicBezTo>
                  <a:pt x="527" y="354"/>
                  <a:pt x="520" y="361"/>
                  <a:pt x="511" y="361"/>
                </a:cubicBezTo>
                <a:cubicBezTo>
                  <a:pt x="16" y="361"/>
                  <a:pt x="16" y="361"/>
                  <a:pt x="16" y="361"/>
                </a:cubicBezTo>
                <a:cubicBezTo>
                  <a:pt x="7" y="361"/>
                  <a:pt x="0" y="354"/>
                  <a:pt x="0" y="345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11" y="0"/>
                  <a:pt x="511" y="0"/>
                  <a:pt x="511" y="0"/>
                </a:cubicBezTo>
                <a:cubicBezTo>
                  <a:pt x="520" y="0"/>
                  <a:pt x="527" y="7"/>
                  <a:pt x="527" y="16"/>
                </a:cubicBezTo>
                <a:lnTo>
                  <a:pt x="527" y="3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2" name="Google Shape;6762;p27"/>
          <p:cNvSpPr/>
          <p:nvPr/>
        </p:nvSpPr>
        <p:spPr>
          <a:xfrm>
            <a:off x="8543925" y="1835151"/>
            <a:ext cx="138113" cy="85725"/>
          </a:xfrm>
          <a:custGeom>
            <a:rect b="b" l="l" r="r" t="t"/>
            <a:pathLst>
              <a:path extrusionOk="0" h="115" w="187">
                <a:moveTo>
                  <a:pt x="187" y="99"/>
                </a:moveTo>
                <a:cubicBezTo>
                  <a:pt x="187" y="108"/>
                  <a:pt x="180" y="115"/>
                  <a:pt x="171" y="115"/>
                </a:cubicBezTo>
                <a:cubicBezTo>
                  <a:pt x="16" y="115"/>
                  <a:pt x="16" y="115"/>
                  <a:pt x="16" y="115"/>
                </a:cubicBezTo>
                <a:cubicBezTo>
                  <a:pt x="7" y="115"/>
                  <a:pt x="0" y="108"/>
                  <a:pt x="0" y="99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80" y="0"/>
                  <a:pt x="187" y="7"/>
                  <a:pt x="187" y="16"/>
                </a:cubicBezTo>
                <a:lnTo>
                  <a:pt x="187" y="9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3" name="Google Shape;6763;p27"/>
          <p:cNvSpPr/>
          <p:nvPr/>
        </p:nvSpPr>
        <p:spPr>
          <a:xfrm>
            <a:off x="7366000" y="3451226"/>
            <a:ext cx="95250" cy="220662"/>
          </a:xfrm>
          <a:custGeom>
            <a:rect b="b" l="l" r="r" t="t"/>
            <a:pathLst>
              <a:path extrusionOk="0" h="139" w="60">
                <a:moveTo>
                  <a:pt x="0" y="0"/>
                </a:moveTo>
                <a:lnTo>
                  <a:pt x="60" y="0"/>
                </a:lnTo>
                <a:lnTo>
                  <a:pt x="52" y="139"/>
                </a:lnTo>
                <a:lnTo>
                  <a:pt x="7" y="139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4" name="Google Shape;6764;p27"/>
          <p:cNvSpPr/>
          <p:nvPr/>
        </p:nvSpPr>
        <p:spPr>
          <a:xfrm>
            <a:off x="7366000" y="3706813"/>
            <a:ext cx="92075" cy="107950"/>
          </a:xfrm>
          <a:custGeom>
            <a:rect b="b" l="l" r="r" t="t"/>
            <a:pathLst>
              <a:path extrusionOk="0" h="68" w="58">
                <a:moveTo>
                  <a:pt x="28" y="0"/>
                </a:moveTo>
                <a:lnTo>
                  <a:pt x="58" y="18"/>
                </a:lnTo>
                <a:lnTo>
                  <a:pt x="58" y="51"/>
                </a:lnTo>
                <a:lnTo>
                  <a:pt x="29" y="68"/>
                </a:lnTo>
                <a:lnTo>
                  <a:pt x="0" y="52"/>
                </a:lnTo>
                <a:lnTo>
                  <a:pt x="0" y="16"/>
                </a:lnTo>
                <a:lnTo>
                  <a:pt x="28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5" name="Google Shape;6765;p27"/>
          <p:cNvSpPr/>
          <p:nvPr/>
        </p:nvSpPr>
        <p:spPr>
          <a:xfrm>
            <a:off x="7777162" y="4572001"/>
            <a:ext cx="368300" cy="258762"/>
          </a:xfrm>
          <a:custGeom>
            <a:rect b="b" l="l" r="r" t="t"/>
            <a:pathLst>
              <a:path extrusionOk="0" h="350" w="498">
                <a:moveTo>
                  <a:pt x="498" y="318"/>
                </a:moveTo>
                <a:cubicBezTo>
                  <a:pt x="498" y="335"/>
                  <a:pt x="484" y="350"/>
                  <a:pt x="466" y="350"/>
                </a:cubicBezTo>
                <a:cubicBezTo>
                  <a:pt x="32" y="350"/>
                  <a:pt x="32" y="350"/>
                  <a:pt x="32" y="350"/>
                </a:cubicBezTo>
                <a:cubicBezTo>
                  <a:pt x="15" y="350"/>
                  <a:pt x="0" y="335"/>
                  <a:pt x="0" y="31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5" y="0"/>
                  <a:pt x="32" y="0"/>
                </a:cubicBezTo>
                <a:cubicBezTo>
                  <a:pt x="466" y="0"/>
                  <a:pt x="466" y="0"/>
                  <a:pt x="466" y="0"/>
                </a:cubicBezTo>
                <a:cubicBezTo>
                  <a:pt x="484" y="0"/>
                  <a:pt x="498" y="14"/>
                  <a:pt x="498" y="32"/>
                </a:cubicBezTo>
                <a:lnTo>
                  <a:pt x="498" y="318"/>
                </a:lnTo>
                <a:close/>
                <a:moveTo>
                  <a:pt x="466" y="43"/>
                </a:moveTo>
                <a:cubicBezTo>
                  <a:pt x="466" y="34"/>
                  <a:pt x="459" y="27"/>
                  <a:pt x="450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35" y="27"/>
                  <a:pt x="27" y="34"/>
                  <a:pt x="27" y="43"/>
                </a:cubicBezTo>
                <a:cubicBezTo>
                  <a:pt x="27" y="289"/>
                  <a:pt x="27" y="289"/>
                  <a:pt x="27" y="289"/>
                </a:cubicBezTo>
                <a:cubicBezTo>
                  <a:pt x="27" y="298"/>
                  <a:pt x="35" y="305"/>
                  <a:pt x="43" y="305"/>
                </a:cubicBezTo>
                <a:cubicBezTo>
                  <a:pt x="450" y="305"/>
                  <a:pt x="450" y="305"/>
                  <a:pt x="450" y="305"/>
                </a:cubicBezTo>
                <a:cubicBezTo>
                  <a:pt x="459" y="305"/>
                  <a:pt x="466" y="298"/>
                  <a:pt x="466" y="289"/>
                </a:cubicBezTo>
                <a:lnTo>
                  <a:pt x="466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6" name="Google Shape;6766;p27"/>
          <p:cNvSpPr/>
          <p:nvPr/>
        </p:nvSpPr>
        <p:spPr>
          <a:xfrm>
            <a:off x="7932737" y="4643438"/>
            <a:ext cx="69850" cy="98425"/>
          </a:xfrm>
          <a:custGeom>
            <a:rect b="b" l="l" r="r" t="t"/>
            <a:pathLst>
              <a:path extrusionOk="0" h="62" w="44">
                <a:moveTo>
                  <a:pt x="1" y="0"/>
                </a:moveTo>
                <a:lnTo>
                  <a:pt x="44" y="32"/>
                </a:lnTo>
                <a:lnTo>
                  <a:pt x="0" y="62"/>
                </a:lnTo>
                <a:lnTo>
                  <a:pt x="1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7" name="Google Shape;6767;p27"/>
          <p:cNvSpPr/>
          <p:nvPr/>
        </p:nvSpPr>
        <p:spPr>
          <a:xfrm>
            <a:off x="7897812" y="4824413"/>
            <a:ext cx="123825" cy="85725"/>
          </a:xfrm>
          <a:custGeom>
            <a:rect b="b" l="l" r="r" t="t"/>
            <a:pathLst>
              <a:path extrusionOk="0" h="54" w="78">
                <a:moveTo>
                  <a:pt x="0" y="0"/>
                </a:moveTo>
                <a:lnTo>
                  <a:pt x="78" y="0"/>
                </a:lnTo>
                <a:lnTo>
                  <a:pt x="39" y="54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8" name="Google Shape;6768;p27"/>
          <p:cNvSpPr/>
          <p:nvPr/>
        </p:nvSpPr>
        <p:spPr>
          <a:xfrm>
            <a:off x="7696200" y="2857501"/>
            <a:ext cx="561975" cy="395287"/>
          </a:xfrm>
          <a:custGeom>
            <a:rect b="b" l="l" r="r" t="t"/>
            <a:pathLst>
              <a:path extrusionOk="0" h="534" w="759">
                <a:moveTo>
                  <a:pt x="361" y="145"/>
                </a:moveTo>
                <a:cubicBezTo>
                  <a:pt x="361" y="145"/>
                  <a:pt x="456" y="20"/>
                  <a:pt x="583" y="112"/>
                </a:cubicBezTo>
                <a:cubicBezTo>
                  <a:pt x="583" y="112"/>
                  <a:pt x="759" y="253"/>
                  <a:pt x="363" y="534"/>
                </a:cubicBezTo>
                <a:cubicBezTo>
                  <a:pt x="363" y="534"/>
                  <a:pt x="0" y="327"/>
                  <a:pt x="116" y="135"/>
                </a:cubicBezTo>
                <a:cubicBezTo>
                  <a:pt x="116" y="135"/>
                  <a:pt x="207" y="0"/>
                  <a:pt x="361" y="145"/>
                </a:cubicBezTo>
                <a:close/>
                <a:moveTo>
                  <a:pt x="238" y="214"/>
                </a:moveTo>
                <a:cubicBezTo>
                  <a:pt x="161" y="277"/>
                  <a:pt x="358" y="399"/>
                  <a:pt x="358" y="399"/>
                </a:cubicBezTo>
                <a:cubicBezTo>
                  <a:pt x="454" y="332"/>
                  <a:pt x="519" y="261"/>
                  <a:pt x="478" y="211"/>
                </a:cubicBezTo>
                <a:cubicBezTo>
                  <a:pt x="438" y="162"/>
                  <a:pt x="355" y="258"/>
                  <a:pt x="355" y="258"/>
                </a:cubicBezTo>
                <a:cubicBezTo>
                  <a:pt x="280" y="163"/>
                  <a:pt x="238" y="214"/>
                  <a:pt x="238" y="2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9" name="Google Shape;6769;p27"/>
          <p:cNvSpPr/>
          <p:nvPr/>
        </p:nvSpPr>
        <p:spPr>
          <a:xfrm>
            <a:off x="7148512" y="150813"/>
            <a:ext cx="560388" cy="395287"/>
          </a:xfrm>
          <a:custGeom>
            <a:rect b="b" l="l" r="r" t="t"/>
            <a:pathLst>
              <a:path extrusionOk="0" h="534" w="759">
                <a:moveTo>
                  <a:pt x="361" y="145"/>
                </a:moveTo>
                <a:cubicBezTo>
                  <a:pt x="361" y="145"/>
                  <a:pt x="456" y="19"/>
                  <a:pt x="583" y="112"/>
                </a:cubicBezTo>
                <a:cubicBezTo>
                  <a:pt x="583" y="112"/>
                  <a:pt x="759" y="253"/>
                  <a:pt x="363" y="534"/>
                </a:cubicBezTo>
                <a:cubicBezTo>
                  <a:pt x="363" y="534"/>
                  <a:pt x="0" y="326"/>
                  <a:pt x="116" y="135"/>
                </a:cubicBezTo>
                <a:cubicBezTo>
                  <a:pt x="116" y="135"/>
                  <a:pt x="208" y="0"/>
                  <a:pt x="361" y="145"/>
                </a:cubicBezTo>
                <a:close/>
                <a:moveTo>
                  <a:pt x="214" y="196"/>
                </a:moveTo>
                <a:cubicBezTo>
                  <a:pt x="119" y="272"/>
                  <a:pt x="358" y="420"/>
                  <a:pt x="358" y="420"/>
                </a:cubicBezTo>
                <a:cubicBezTo>
                  <a:pt x="475" y="339"/>
                  <a:pt x="553" y="253"/>
                  <a:pt x="505" y="193"/>
                </a:cubicBezTo>
                <a:cubicBezTo>
                  <a:pt x="456" y="133"/>
                  <a:pt x="355" y="250"/>
                  <a:pt x="355" y="250"/>
                </a:cubicBezTo>
                <a:cubicBezTo>
                  <a:pt x="264" y="134"/>
                  <a:pt x="214" y="196"/>
                  <a:pt x="214" y="19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0" name="Google Shape;6770;p27"/>
          <p:cNvSpPr/>
          <p:nvPr/>
        </p:nvSpPr>
        <p:spPr>
          <a:xfrm>
            <a:off x="6126162" y="2338388"/>
            <a:ext cx="373063" cy="373062"/>
          </a:xfrm>
          <a:custGeom>
            <a:rect b="b" l="l" r="r" t="t"/>
            <a:pathLst>
              <a:path extrusionOk="0" h="504" w="504">
                <a:moveTo>
                  <a:pt x="415" y="414"/>
                </a:moveTo>
                <a:cubicBezTo>
                  <a:pt x="325" y="504"/>
                  <a:pt x="180" y="504"/>
                  <a:pt x="90" y="414"/>
                </a:cubicBezTo>
                <a:cubicBezTo>
                  <a:pt x="0" y="324"/>
                  <a:pt x="0" y="179"/>
                  <a:pt x="90" y="89"/>
                </a:cubicBezTo>
                <a:cubicBezTo>
                  <a:pt x="180" y="0"/>
                  <a:pt x="325" y="0"/>
                  <a:pt x="415" y="89"/>
                </a:cubicBezTo>
                <a:cubicBezTo>
                  <a:pt x="504" y="179"/>
                  <a:pt x="504" y="324"/>
                  <a:pt x="415" y="414"/>
                </a:cubicBezTo>
                <a:close/>
                <a:moveTo>
                  <a:pt x="224" y="108"/>
                </a:moveTo>
                <a:cubicBezTo>
                  <a:pt x="109" y="108"/>
                  <a:pt x="109" y="108"/>
                  <a:pt x="109" y="108"/>
                </a:cubicBezTo>
                <a:cubicBezTo>
                  <a:pt x="109" y="223"/>
                  <a:pt x="109" y="223"/>
                  <a:pt x="109" y="223"/>
                </a:cubicBezTo>
                <a:cubicBezTo>
                  <a:pt x="224" y="223"/>
                  <a:pt x="224" y="223"/>
                  <a:pt x="224" y="223"/>
                </a:cubicBezTo>
                <a:cubicBezTo>
                  <a:pt x="224" y="108"/>
                  <a:pt x="224" y="108"/>
                  <a:pt x="224" y="108"/>
                </a:cubicBezTo>
                <a:close/>
                <a:moveTo>
                  <a:pt x="224" y="280"/>
                </a:moveTo>
                <a:cubicBezTo>
                  <a:pt x="109" y="280"/>
                  <a:pt x="109" y="280"/>
                  <a:pt x="109" y="280"/>
                </a:cubicBezTo>
                <a:cubicBezTo>
                  <a:pt x="109" y="395"/>
                  <a:pt x="109" y="395"/>
                  <a:pt x="109" y="395"/>
                </a:cubicBezTo>
                <a:cubicBezTo>
                  <a:pt x="224" y="395"/>
                  <a:pt x="224" y="395"/>
                  <a:pt x="224" y="395"/>
                </a:cubicBezTo>
                <a:cubicBezTo>
                  <a:pt x="224" y="280"/>
                  <a:pt x="224" y="280"/>
                  <a:pt x="224" y="280"/>
                </a:cubicBezTo>
                <a:close/>
                <a:moveTo>
                  <a:pt x="396" y="108"/>
                </a:moveTo>
                <a:cubicBezTo>
                  <a:pt x="281" y="108"/>
                  <a:pt x="281" y="108"/>
                  <a:pt x="281" y="108"/>
                </a:cubicBezTo>
                <a:cubicBezTo>
                  <a:pt x="281" y="223"/>
                  <a:pt x="281" y="223"/>
                  <a:pt x="281" y="223"/>
                </a:cubicBezTo>
                <a:cubicBezTo>
                  <a:pt x="396" y="223"/>
                  <a:pt x="396" y="223"/>
                  <a:pt x="396" y="223"/>
                </a:cubicBezTo>
                <a:cubicBezTo>
                  <a:pt x="396" y="108"/>
                  <a:pt x="396" y="108"/>
                  <a:pt x="396" y="108"/>
                </a:cubicBezTo>
                <a:close/>
                <a:moveTo>
                  <a:pt x="396" y="280"/>
                </a:moveTo>
                <a:cubicBezTo>
                  <a:pt x="281" y="280"/>
                  <a:pt x="281" y="280"/>
                  <a:pt x="281" y="280"/>
                </a:cubicBezTo>
                <a:cubicBezTo>
                  <a:pt x="281" y="395"/>
                  <a:pt x="281" y="395"/>
                  <a:pt x="281" y="395"/>
                </a:cubicBezTo>
                <a:cubicBezTo>
                  <a:pt x="396" y="395"/>
                  <a:pt x="396" y="395"/>
                  <a:pt x="396" y="395"/>
                </a:cubicBezTo>
                <a:cubicBezTo>
                  <a:pt x="396" y="280"/>
                  <a:pt x="396" y="280"/>
                  <a:pt x="396" y="280"/>
                </a:cubicBezTo>
                <a:close/>
                <a:moveTo>
                  <a:pt x="367" y="366"/>
                </a:moveTo>
                <a:cubicBezTo>
                  <a:pt x="310" y="366"/>
                  <a:pt x="310" y="366"/>
                  <a:pt x="310" y="366"/>
                </a:cubicBezTo>
                <a:cubicBezTo>
                  <a:pt x="310" y="309"/>
                  <a:pt x="310" y="309"/>
                  <a:pt x="310" y="309"/>
                </a:cubicBezTo>
                <a:cubicBezTo>
                  <a:pt x="367" y="309"/>
                  <a:pt x="367" y="309"/>
                  <a:pt x="367" y="309"/>
                </a:cubicBezTo>
                <a:cubicBezTo>
                  <a:pt x="367" y="366"/>
                  <a:pt x="367" y="366"/>
                  <a:pt x="367" y="366"/>
                </a:cubicBezTo>
                <a:close/>
                <a:moveTo>
                  <a:pt x="367" y="194"/>
                </a:moveTo>
                <a:cubicBezTo>
                  <a:pt x="310" y="194"/>
                  <a:pt x="310" y="194"/>
                  <a:pt x="310" y="194"/>
                </a:cubicBezTo>
                <a:cubicBezTo>
                  <a:pt x="310" y="137"/>
                  <a:pt x="310" y="137"/>
                  <a:pt x="310" y="137"/>
                </a:cubicBezTo>
                <a:cubicBezTo>
                  <a:pt x="367" y="137"/>
                  <a:pt x="367" y="137"/>
                  <a:pt x="367" y="137"/>
                </a:cubicBezTo>
                <a:cubicBezTo>
                  <a:pt x="367" y="194"/>
                  <a:pt x="367" y="194"/>
                  <a:pt x="367" y="194"/>
                </a:cubicBezTo>
                <a:close/>
                <a:moveTo>
                  <a:pt x="195" y="366"/>
                </a:moveTo>
                <a:cubicBezTo>
                  <a:pt x="138" y="366"/>
                  <a:pt x="138" y="366"/>
                  <a:pt x="138" y="366"/>
                </a:cubicBezTo>
                <a:cubicBezTo>
                  <a:pt x="138" y="309"/>
                  <a:pt x="138" y="309"/>
                  <a:pt x="138" y="309"/>
                </a:cubicBezTo>
                <a:cubicBezTo>
                  <a:pt x="195" y="309"/>
                  <a:pt x="195" y="309"/>
                  <a:pt x="195" y="309"/>
                </a:cubicBezTo>
                <a:cubicBezTo>
                  <a:pt x="195" y="366"/>
                  <a:pt x="195" y="366"/>
                  <a:pt x="195" y="366"/>
                </a:cubicBezTo>
                <a:close/>
                <a:moveTo>
                  <a:pt x="195" y="194"/>
                </a:moveTo>
                <a:cubicBezTo>
                  <a:pt x="138" y="194"/>
                  <a:pt x="138" y="194"/>
                  <a:pt x="138" y="194"/>
                </a:cubicBezTo>
                <a:cubicBezTo>
                  <a:pt x="138" y="137"/>
                  <a:pt x="138" y="137"/>
                  <a:pt x="138" y="137"/>
                </a:cubicBezTo>
                <a:cubicBezTo>
                  <a:pt x="195" y="137"/>
                  <a:pt x="195" y="137"/>
                  <a:pt x="195" y="137"/>
                </a:cubicBezTo>
                <a:cubicBezTo>
                  <a:pt x="195" y="194"/>
                  <a:pt x="195" y="194"/>
                  <a:pt x="195" y="19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1" name="Google Shape;6771;p27"/>
          <p:cNvSpPr/>
          <p:nvPr/>
        </p:nvSpPr>
        <p:spPr>
          <a:xfrm>
            <a:off x="6173787" y="169863"/>
            <a:ext cx="277813" cy="415925"/>
          </a:xfrm>
          <a:custGeom>
            <a:rect b="b" l="l" r="r" t="t"/>
            <a:pathLst>
              <a:path extrusionOk="0" h="563" w="375">
                <a:moveTo>
                  <a:pt x="375" y="46"/>
                </a:moveTo>
                <a:cubicBezTo>
                  <a:pt x="375" y="20"/>
                  <a:pt x="354" y="0"/>
                  <a:pt x="328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21" y="0"/>
                  <a:pt x="0" y="20"/>
                  <a:pt x="0" y="46"/>
                </a:cubicBezTo>
                <a:cubicBezTo>
                  <a:pt x="0" y="516"/>
                  <a:pt x="0" y="516"/>
                  <a:pt x="0" y="516"/>
                </a:cubicBezTo>
                <a:cubicBezTo>
                  <a:pt x="0" y="542"/>
                  <a:pt x="21" y="563"/>
                  <a:pt x="47" y="563"/>
                </a:cubicBezTo>
                <a:cubicBezTo>
                  <a:pt x="328" y="563"/>
                  <a:pt x="328" y="563"/>
                  <a:pt x="328" y="563"/>
                </a:cubicBezTo>
                <a:cubicBezTo>
                  <a:pt x="354" y="563"/>
                  <a:pt x="375" y="542"/>
                  <a:pt x="375" y="516"/>
                </a:cubicBezTo>
                <a:cubicBezTo>
                  <a:pt x="375" y="46"/>
                  <a:pt x="375" y="46"/>
                  <a:pt x="375" y="46"/>
                </a:cubicBezTo>
                <a:close/>
                <a:moveTo>
                  <a:pt x="281" y="375"/>
                </a:moveTo>
                <a:cubicBezTo>
                  <a:pt x="328" y="375"/>
                  <a:pt x="328" y="375"/>
                  <a:pt x="328" y="375"/>
                </a:cubicBezTo>
                <a:cubicBezTo>
                  <a:pt x="328" y="469"/>
                  <a:pt x="328" y="469"/>
                  <a:pt x="328" y="469"/>
                </a:cubicBezTo>
                <a:cubicBezTo>
                  <a:pt x="281" y="469"/>
                  <a:pt x="281" y="469"/>
                  <a:pt x="281" y="469"/>
                </a:cubicBezTo>
                <a:cubicBezTo>
                  <a:pt x="281" y="375"/>
                  <a:pt x="281" y="375"/>
                  <a:pt x="281" y="375"/>
                </a:cubicBezTo>
                <a:close/>
                <a:moveTo>
                  <a:pt x="281" y="234"/>
                </a:moveTo>
                <a:cubicBezTo>
                  <a:pt x="328" y="234"/>
                  <a:pt x="328" y="234"/>
                  <a:pt x="328" y="234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281" y="281"/>
                  <a:pt x="281" y="281"/>
                  <a:pt x="281" y="281"/>
                </a:cubicBezTo>
                <a:cubicBezTo>
                  <a:pt x="281" y="234"/>
                  <a:pt x="281" y="234"/>
                  <a:pt x="281" y="234"/>
                </a:cubicBezTo>
                <a:close/>
                <a:moveTo>
                  <a:pt x="94" y="93"/>
                </a:moveTo>
                <a:cubicBezTo>
                  <a:pt x="281" y="93"/>
                  <a:pt x="281" y="93"/>
                  <a:pt x="281" y="93"/>
                </a:cubicBezTo>
                <a:cubicBezTo>
                  <a:pt x="281" y="187"/>
                  <a:pt x="281" y="187"/>
                  <a:pt x="281" y="187"/>
                </a:cubicBezTo>
                <a:cubicBezTo>
                  <a:pt x="94" y="187"/>
                  <a:pt x="94" y="187"/>
                  <a:pt x="94" y="187"/>
                </a:cubicBezTo>
                <a:cubicBezTo>
                  <a:pt x="94" y="93"/>
                  <a:pt x="94" y="93"/>
                  <a:pt x="94" y="93"/>
                </a:cubicBezTo>
                <a:close/>
                <a:moveTo>
                  <a:pt x="141" y="281"/>
                </a:moveTo>
                <a:cubicBezTo>
                  <a:pt x="94" y="281"/>
                  <a:pt x="94" y="281"/>
                  <a:pt x="94" y="281"/>
                </a:cubicBezTo>
                <a:cubicBezTo>
                  <a:pt x="94" y="234"/>
                  <a:pt x="94" y="234"/>
                  <a:pt x="94" y="234"/>
                </a:cubicBezTo>
                <a:cubicBezTo>
                  <a:pt x="141" y="234"/>
                  <a:pt x="141" y="234"/>
                  <a:pt x="141" y="234"/>
                </a:cubicBezTo>
                <a:cubicBezTo>
                  <a:pt x="141" y="281"/>
                  <a:pt x="141" y="281"/>
                  <a:pt x="141" y="281"/>
                </a:cubicBezTo>
                <a:close/>
                <a:moveTo>
                  <a:pt x="141" y="375"/>
                </a:moveTo>
                <a:cubicBezTo>
                  <a:pt x="94" y="375"/>
                  <a:pt x="94" y="375"/>
                  <a:pt x="94" y="375"/>
                </a:cubicBezTo>
                <a:cubicBezTo>
                  <a:pt x="94" y="328"/>
                  <a:pt x="94" y="328"/>
                  <a:pt x="94" y="328"/>
                </a:cubicBezTo>
                <a:cubicBezTo>
                  <a:pt x="141" y="328"/>
                  <a:pt x="141" y="328"/>
                  <a:pt x="141" y="328"/>
                </a:cubicBezTo>
                <a:cubicBezTo>
                  <a:pt x="141" y="375"/>
                  <a:pt x="141" y="375"/>
                  <a:pt x="141" y="375"/>
                </a:cubicBezTo>
                <a:close/>
                <a:moveTo>
                  <a:pt x="141" y="469"/>
                </a:moveTo>
                <a:cubicBezTo>
                  <a:pt x="94" y="469"/>
                  <a:pt x="94" y="469"/>
                  <a:pt x="94" y="469"/>
                </a:cubicBezTo>
                <a:cubicBezTo>
                  <a:pt x="94" y="422"/>
                  <a:pt x="94" y="422"/>
                  <a:pt x="94" y="422"/>
                </a:cubicBezTo>
                <a:cubicBezTo>
                  <a:pt x="141" y="422"/>
                  <a:pt x="141" y="422"/>
                  <a:pt x="141" y="422"/>
                </a:cubicBezTo>
                <a:cubicBezTo>
                  <a:pt x="141" y="469"/>
                  <a:pt x="141" y="469"/>
                  <a:pt x="141" y="469"/>
                </a:cubicBezTo>
                <a:close/>
                <a:moveTo>
                  <a:pt x="234" y="281"/>
                </a:moveTo>
                <a:cubicBezTo>
                  <a:pt x="187" y="281"/>
                  <a:pt x="187" y="281"/>
                  <a:pt x="187" y="281"/>
                </a:cubicBezTo>
                <a:cubicBezTo>
                  <a:pt x="187" y="234"/>
                  <a:pt x="187" y="234"/>
                  <a:pt x="187" y="234"/>
                </a:cubicBezTo>
                <a:cubicBezTo>
                  <a:pt x="234" y="234"/>
                  <a:pt x="234" y="234"/>
                  <a:pt x="234" y="234"/>
                </a:cubicBezTo>
                <a:cubicBezTo>
                  <a:pt x="234" y="281"/>
                  <a:pt x="234" y="281"/>
                  <a:pt x="234" y="281"/>
                </a:cubicBezTo>
                <a:close/>
                <a:moveTo>
                  <a:pt x="234" y="375"/>
                </a:moveTo>
                <a:cubicBezTo>
                  <a:pt x="187" y="375"/>
                  <a:pt x="187" y="375"/>
                  <a:pt x="187" y="375"/>
                </a:cubicBezTo>
                <a:cubicBezTo>
                  <a:pt x="187" y="328"/>
                  <a:pt x="187" y="328"/>
                  <a:pt x="187" y="328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234" y="375"/>
                  <a:pt x="234" y="375"/>
                  <a:pt x="234" y="375"/>
                </a:cubicBezTo>
                <a:close/>
                <a:moveTo>
                  <a:pt x="234" y="469"/>
                </a:moveTo>
                <a:cubicBezTo>
                  <a:pt x="187" y="469"/>
                  <a:pt x="187" y="469"/>
                  <a:pt x="187" y="469"/>
                </a:cubicBezTo>
                <a:cubicBezTo>
                  <a:pt x="187" y="422"/>
                  <a:pt x="187" y="422"/>
                  <a:pt x="187" y="422"/>
                </a:cubicBezTo>
                <a:cubicBezTo>
                  <a:pt x="234" y="422"/>
                  <a:pt x="234" y="422"/>
                  <a:pt x="234" y="422"/>
                </a:cubicBezTo>
                <a:cubicBezTo>
                  <a:pt x="234" y="469"/>
                  <a:pt x="234" y="469"/>
                  <a:pt x="234" y="46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2" name="Google Shape;6772;p27"/>
          <p:cNvSpPr/>
          <p:nvPr/>
        </p:nvSpPr>
        <p:spPr>
          <a:xfrm>
            <a:off x="4498975" y="4602163"/>
            <a:ext cx="346075" cy="277812"/>
          </a:xfrm>
          <a:custGeom>
            <a:rect b="b" l="l" r="r" t="t"/>
            <a:pathLst>
              <a:path extrusionOk="0" h="375" w="469">
                <a:moveTo>
                  <a:pt x="422" y="0"/>
                </a:moveTo>
                <a:cubicBezTo>
                  <a:pt x="47" y="0"/>
                  <a:pt x="47" y="0"/>
                  <a:pt x="47" y="0"/>
                </a:cubicBezTo>
                <a:cubicBezTo>
                  <a:pt x="43" y="0"/>
                  <a:pt x="39" y="1"/>
                  <a:pt x="35" y="2"/>
                </a:cubicBezTo>
                <a:cubicBezTo>
                  <a:pt x="234" y="201"/>
                  <a:pt x="234" y="201"/>
                  <a:pt x="234" y="201"/>
                </a:cubicBezTo>
                <a:cubicBezTo>
                  <a:pt x="434" y="2"/>
                  <a:pt x="434" y="2"/>
                  <a:pt x="434" y="2"/>
                </a:cubicBezTo>
                <a:cubicBezTo>
                  <a:pt x="430" y="1"/>
                  <a:pt x="426" y="0"/>
                  <a:pt x="422" y="0"/>
                </a:cubicBezTo>
                <a:close/>
                <a:moveTo>
                  <a:pt x="469" y="47"/>
                </a:moveTo>
                <a:cubicBezTo>
                  <a:pt x="469" y="43"/>
                  <a:pt x="468" y="39"/>
                  <a:pt x="467" y="35"/>
                </a:cubicBezTo>
                <a:cubicBezTo>
                  <a:pt x="251" y="251"/>
                  <a:pt x="251" y="251"/>
                  <a:pt x="251" y="251"/>
                </a:cubicBezTo>
                <a:cubicBezTo>
                  <a:pt x="234" y="234"/>
                  <a:pt x="234" y="234"/>
                  <a:pt x="234" y="234"/>
                </a:cubicBezTo>
                <a:cubicBezTo>
                  <a:pt x="218" y="251"/>
                  <a:pt x="218" y="251"/>
                  <a:pt x="218" y="251"/>
                </a:cubicBezTo>
                <a:cubicBezTo>
                  <a:pt x="2" y="35"/>
                  <a:pt x="2" y="35"/>
                  <a:pt x="2" y="35"/>
                </a:cubicBezTo>
                <a:cubicBezTo>
                  <a:pt x="1" y="39"/>
                  <a:pt x="0" y="43"/>
                  <a:pt x="0" y="47"/>
                </a:cubicBezTo>
                <a:cubicBezTo>
                  <a:pt x="0" y="328"/>
                  <a:pt x="0" y="328"/>
                  <a:pt x="0" y="328"/>
                </a:cubicBezTo>
                <a:cubicBezTo>
                  <a:pt x="0" y="354"/>
                  <a:pt x="21" y="375"/>
                  <a:pt x="47" y="375"/>
                </a:cubicBezTo>
                <a:cubicBezTo>
                  <a:pt x="422" y="375"/>
                  <a:pt x="422" y="375"/>
                  <a:pt x="422" y="375"/>
                </a:cubicBezTo>
                <a:cubicBezTo>
                  <a:pt x="448" y="375"/>
                  <a:pt x="469" y="354"/>
                  <a:pt x="469" y="328"/>
                </a:cubicBezTo>
                <a:cubicBezTo>
                  <a:pt x="469" y="47"/>
                  <a:pt x="469" y="47"/>
                  <a:pt x="469" y="4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3" name="Google Shape;6773;p27"/>
          <p:cNvSpPr/>
          <p:nvPr/>
        </p:nvSpPr>
        <p:spPr>
          <a:xfrm>
            <a:off x="6711950" y="1330326"/>
            <a:ext cx="273050" cy="198437"/>
          </a:xfrm>
          <a:custGeom>
            <a:rect b="b" l="l" r="r" t="t"/>
            <a:pathLst>
              <a:path extrusionOk="0" h="269" w="369">
                <a:moveTo>
                  <a:pt x="350" y="19"/>
                </a:moveTo>
                <a:cubicBezTo>
                  <a:pt x="332" y="0"/>
                  <a:pt x="302" y="0"/>
                  <a:pt x="284" y="19"/>
                </a:cubicBezTo>
                <a:cubicBezTo>
                  <a:pt x="151" y="151"/>
                  <a:pt x="151" y="151"/>
                  <a:pt x="151" y="151"/>
                </a:cubicBezTo>
                <a:cubicBezTo>
                  <a:pt x="85" y="85"/>
                  <a:pt x="85" y="85"/>
                  <a:pt x="85" y="85"/>
                </a:cubicBezTo>
                <a:cubicBezTo>
                  <a:pt x="67" y="67"/>
                  <a:pt x="37" y="67"/>
                  <a:pt x="19" y="85"/>
                </a:cubicBezTo>
                <a:cubicBezTo>
                  <a:pt x="0" y="103"/>
                  <a:pt x="0" y="133"/>
                  <a:pt x="19" y="151"/>
                </a:cubicBezTo>
                <a:cubicBezTo>
                  <a:pt x="118" y="251"/>
                  <a:pt x="118" y="251"/>
                  <a:pt x="118" y="251"/>
                </a:cubicBezTo>
                <a:cubicBezTo>
                  <a:pt x="137" y="269"/>
                  <a:pt x="166" y="269"/>
                  <a:pt x="185" y="251"/>
                </a:cubicBezTo>
                <a:cubicBezTo>
                  <a:pt x="350" y="85"/>
                  <a:pt x="350" y="85"/>
                  <a:pt x="350" y="85"/>
                </a:cubicBezTo>
                <a:cubicBezTo>
                  <a:pt x="369" y="67"/>
                  <a:pt x="369" y="37"/>
                  <a:pt x="350" y="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4" name="Google Shape;6774;p27"/>
          <p:cNvSpPr/>
          <p:nvPr/>
        </p:nvSpPr>
        <p:spPr>
          <a:xfrm>
            <a:off x="6724650" y="4100513"/>
            <a:ext cx="247650" cy="198437"/>
          </a:xfrm>
          <a:custGeom>
            <a:rect b="b" l="l" r="r" t="t"/>
            <a:pathLst>
              <a:path extrusionOk="0" h="125" w="156">
                <a:moveTo>
                  <a:pt x="78" y="125"/>
                </a:moveTo>
                <a:lnTo>
                  <a:pt x="78" y="0"/>
                </a:lnTo>
                <a:lnTo>
                  <a:pt x="156" y="63"/>
                </a:lnTo>
                <a:lnTo>
                  <a:pt x="78" y="125"/>
                </a:lnTo>
                <a:lnTo>
                  <a:pt x="78" y="125"/>
                </a:lnTo>
                <a:close/>
                <a:moveTo>
                  <a:pt x="0" y="125"/>
                </a:moveTo>
                <a:lnTo>
                  <a:pt x="0" y="0"/>
                </a:lnTo>
                <a:lnTo>
                  <a:pt x="78" y="63"/>
                </a:lnTo>
                <a:lnTo>
                  <a:pt x="0" y="125"/>
                </a:lnTo>
                <a:lnTo>
                  <a:pt x="0" y="1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5" name="Google Shape;6775;p27"/>
          <p:cNvSpPr/>
          <p:nvPr/>
        </p:nvSpPr>
        <p:spPr>
          <a:xfrm>
            <a:off x="6724650" y="3533776"/>
            <a:ext cx="247650" cy="198437"/>
          </a:xfrm>
          <a:custGeom>
            <a:rect b="b" l="l" r="r" t="t"/>
            <a:pathLst>
              <a:path extrusionOk="0" h="125" w="156">
                <a:moveTo>
                  <a:pt x="0" y="62"/>
                </a:moveTo>
                <a:lnTo>
                  <a:pt x="78" y="0"/>
                </a:lnTo>
                <a:lnTo>
                  <a:pt x="78" y="125"/>
                </a:lnTo>
                <a:lnTo>
                  <a:pt x="0" y="62"/>
                </a:lnTo>
                <a:lnTo>
                  <a:pt x="0" y="62"/>
                </a:lnTo>
                <a:close/>
                <a:moveTo>
                  <a:pt x="78" y="62"/>
                </a:moveTo>
                <a:lnTo>
                  <a:pt x="156" y="0"/>
                </a:lnTo>
                <a:lnTo>
                  <a:pt x="156" y="125"/>
                </a:lnTo>
                <a:lnTo>
                  <a:pt x="78" y="62"/>
                </a:lnTo>
                <a:lnTo>
                  <a:pt x="78" y="6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6" name="Google Shape;6776;p27"/>
          <p:cNvSpPr/>
          <p:nvPr/>
        </p:nvSpPr>
        <p:spPr>
          <a:xfrm>
            <a:off x="5656262" y="2984501"/>
            <a:ext cx="198438" cy="198437"/>
          </a:xfrm>
          <a:custGeom>
            <a:rect b="b" l="l" r="r" t="t"/>
            <a:pathLst>
              <a:path extrusionOk="0" h="268" w="268">
                <a:moveTo>
                  <a:pt x="83" y="201"/>
                </a:moveTo>
                <a:cubicBezTo>
                  <a:pt x="0" y="201"/>
                  <a:pt x="0" y="201"/>
                  <a:pt x="0" y="20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67"/>
                  <a:pt x="0" y="67"/>
                  <a:pt x="0" y="67"/>
                </a:cubicBezTo>
                <a:cubicBezTo>
                  <a:pt x="83" y="67"/>
                  <a:pt x="83" y="67"/>
                  <a:pt x="83" y="67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268"/>
                  <a:pt x="167" y="268"/>
                  <a:pt x="167" y="268"/>
                </a:cubicBezTo>
                <a:cubicBezTo>
                  <a:pt x="83" y="201"/>
                  <a:pt x="83" y="201"/>
                  <a:pt x="83" y="201"/>
                </a:cubicBezTo>
                <a:close/>
                <a:moveTo>
                  <a:pt x="234" y="235"/>
                </a:moveTo>
                <a:cubicBezTo>
                  <a:pt x="201" y="235"/>
                  <a:pt x="201" y="235"/>
                  <a:pt x="201" y="235"/>
                </a:cubicBezTo>
                <a:cubicBezTo>
                  <a:pt x="201" y="235"/>
                  <a:pt x="239" y="171"/>
                  <a:pt x="239" y="134"/>
                </a:cubicBezTo>
                <a:cubicBezTo>
                  <a:pt x="239" y="96"/>
                  <a:pt x="201" y="34"/>
                  <a:pt x="201" y="34"/>
                </a:cubicBezTo>
                <a:cubicBezTo>
                  <a:pt x="234" y="34"/>
                  <a:pt x="234" y="34"/>
                  <a:pt x="234" y="34"/>
                </a:cubicBezTo>
                <a:cubicBezTo>
                  <a:pt x="234" y="34"/>
                  <a:pt x="268" y="87"/>
                  <a:pt x="268" y="134"/>
                </a:cubicBezTo>
                <a:cubicBezTo>
                  <a:pt x="268" y="181"/>
                  <a:pt x="234" y="235"/>
                  <a:pt x="234" y="2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7" name="Google Shape;6777;p27"/>
          <p:cNvSpPr/>
          <p:nvPr/>
        </p:nvSpPr>
        <p:spPr>
          <a:xfrm>
            <a:off x="6189662" y="4616451"/>
            <a:ext cx="247650" cy="247650"/>
          </a:xfrm>
          <a:custGeom>
            <a:rect b="b" l="l" r="r" t="t"/>
            <a:pathLst>
              <a:path extrusionOk="0" h="156" w="156">
                <a:moveTo>
                  <a:pt x="156" y="63"/>
                </a:moveTo>
                <a:lnTo>
                  <a:pt x="156" y="47"/>
                </a:lnTo>
                <a:lnTo>
                  <a:pt x="109" y="47"/>
                </a:lnTo>
                <a:lnTo>
                  <a:pt x="109" y="0"/>
                </a:lnTo>
                <a:lnTo>
                  <a:pt x="0" y="0"/>
                </a:lnTo>
                <a:lnTo>
                  <a:pt x="0" y="109"/>
                </a:lnTo>
                <a:lnTo>
                  <a:pt x="47" y="109"/>
                </a:lnTo>
                <a:lnTo>
                  <a:pt x="47" y="141"/>
                </a:lnTo>
                <a:lnTo>
                  <a:pt x="47" y="156"/>
                </a:lnTo>
                <a:lnTo>
                  <a:pt x="62" y="156"/>
                </a:lnTo>
                <a:lnTo>
                  <a:pt x="140" y="156"/>
                </a:lnTo>
                <a:lnTo>
                  <a:pt x="156" y="156"/>
                </a:lnTo>
                <a:lnTo>
                  <a:pt x="156" y="141"/>
                </a:lnTo>
                <a:lnTo>
                  <a:pt x="156" y="63"/>
                </a:lnTo>
                <a:lnTo>
                  <a:pt x="156" y="63"/>
                </a:lnTo>
                <a:close/>
                <a:moveTo>
                  <a:pt x="109" y="63"/>
                </a:moveTo>
                <a:lnTo>
                  <a:pt x="140" y="63"/>
                </a:lnTo>
                <a:lnTo>
                  <a:pt x="140" y="141"/>
                </a:lnTo>
                <a:lnTo>
                  <a:pt x="62" y="141"/>
                </a:lnTo>
                <a:lnTo>
                  <a:pt x="62" y="109"/>
                </a:lnTo>
                <a:lnTo>
                  <a:pt x="109" y="109"/>
                </a:lnTo>
                <a:lnTo>
                  <a:pt x="109" y="63"/>
                </a:lnTo>
                <a:lnTo>
                  <a:pt x="109" y="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8" name="Google Shape;6778;p27"/>
          <p:cNvSpPr/>
          <p:nvPr/>
        </p:nvSpPr>
        <p:spPr>
          <a:xfrm>
            <a:off x="4510087" y="4025901"/>
            <a:ext cx="322263" cy="347662"/>
          </a:xfrm>
          <a:custGeom>
            <a:rect b="b" l="l" r="r" t="t"/>
            <a:pathLst>
              <a:path extrusionOk="0" h="219" w="203">
                <a:moveTo>
                  <a:pt x="16" y="203"/>
                </a:moveTo>
                <a:lnTo>
                  <a:pt x="16" y="63"/>
                </a:lnTo>
                <a:lnTo>
                  <a:pt x="32" y="63"/>
                </a:lnTo>
                <a:lnTo>
                  <a:pt x="47" y="63"/>
                </a:lnTo>
                <a:lnTo>
                  <a:pt x="188" y="63"/>
                </a:lnTo>
                <a:lnTo>
                  <a:pt x="188" y="203"/>
                </a:lnTo>
                <a:lnTo>
                  <a:pt x="16" y="203"/>
                </a:lnTo>
                <a:lnTo>
                  <a:pt x="16" y="203"/>
                </a:lnTo>
                <a:close/>
                <a:moveTo>
                  <a:pt x="0" y="32"/>
                </a:moveTo>
                <a:lnTo>
                  <a:pt x="0" y="47"/>
                </a:lnTo>
                <a:lnTo>
                  <a:pt x="0" y="63"/>
                </a:lnTo>
                <a:lnTo>
                  <a:pt x="0" y="203"/>
                </a:lnTo>
                <a:lnTo>
                  <a:pt x="16" y="219"/>
                </a:lnTo>
                <a:lnTo>
                  <a:pt x="188" y="219"/>
                </a:lnTo>
                <a:lnTo>
                  <a:pt x="203" y="203"/>
                </a:lnTo>
                <a:lnTo>
                  <a:pt x="203" y="63"/>
                </a:lnTo>
                <a:lnTo>
                  <a:pt x="203" y="47"/>
                </a:lnTo>
                <a:lnTo>
                  <a:pt x="203" y="32"/>
                </a:lnTo>
                <a:lnTo>
                  <a:pt x="188" y="16"/>
                </a:lnTo>
                <a:lnTo>
                  <a:pt x="188" y="32"/>
                </a:lnTo>
                <a:lnTo>
                  <a:pt x="188" y="47"/>
                </a:lnTo>
                <a:lnTo>
                  <a:pt x="172" y="47"/>
                </a:lnTo>
                <a:lnTo>
                  <a:pt x="157" y="47"/>
                </a:lnTo>
                <a:lnTo>
                  <a:pt x="141" y="47"/>
                </a:lnTo>
                <a:lnTo>
                  <a:pt x="126" y="47"/>
                </a:lnTo>
                <a:lnTo>
                  <a:pt x="110" y="47"/>
                </a:lnTo>
                <a:lnTo>
                  <a:pt x="94" y="47"/>
                </a:lnTo>
                <a:lnTo>
                  <a:pt x="79" y="47"/>
                </a:lnTo>
                <a:lnTo>
                  <a:pt x="63" y="47"/>
                </a:lnTo>
                <a:lnTo>
                  <a:pt x="47" y="47"/>
                </a:lnTo>
                <a:lnTo>
                  <a:pt x="32" y="47"/>
                </a:lnTo>
                <a:lnTo>
                  <a:pt x="16" y="47"/>
                </a:lnTo>
                <a:lnTo>
                  <a:pt x="16" y="32"/>
                </a:lnTo>
                <a:lnTo>
                  <a:pt x="16" y="16"/>
                </a:lnTo>
                <a:lnTo>
                  <a:pt x="0" y="32"/>
                </a:lnTo>
                <a:lnTo>
                  <a:pt x="0" y="32"/>
                </a:lnTo>
                <a:close/>
                <a:moveTo>
                  <a:pt x="110" y="94"/>
                </a:moveTo>
                <a:lnTo>
                  <a:pt x="110" y="110"/>
                </a:lnTo>
                <a:lnTo>
                  <a:pt x="126" y="110"/>
                </a:lnTo>
                <a:lnTo>
                  <a:pt x="126" y="172"/>
                </a:lnTo>
                <a:lnTo>
                  <a:pt x="141" y="172"/>
                </a:lnTo>
                <a:lnTo>
                  <a:pt x="141" y="94"/>
                </a:lnTo>
                <a:lnTo>
                  <a:pt x="126" y="94"/>
                </a:lnTo>
                <a:lnTo>
                  <a:pt x="110" y="94"/>
                </a:lnTo>
                <a:lnTo>
                  <a:pt x="110" y="94"/>
                </a:lnTo>
                <a:close/>
                <a:moveTo>
                  <a:pt x="63" y="94"/>
                </a:moveTo>
                <a:lnTo>
                  <a:pt x="63" y="110"/>
                </a:lnTo>
                <a:lnTo>
                  <a:pt x="79" y="110"/>
                </a:lnTo>
                <a:lnTo>
                  <a:pt x="79" y="172"/>
                </a:lnTo>
                <a:lnTo>
                  <a:pt x="94" y="172"/>
                </a:lnTo>
                <a:lnTo>
                  <a:pt x="94" y="94"/>
                </a:lnTo>
                <a:lnTo>
                  <a:pt x="79" y="94"/>
                </a:lnTo>
                <a:lnTo>
                  <a:pt x="63" y="94"/>
                </a:lnTo>
                <a:lnTo>
                  <a:pt x="63" y="94"/>
                </a:lnTo>
                <a:close/>
                <a:moveTo>
                  <a:pt x="110" y="16"/>
                </a:moveTo>
                <a:lnTo>
                  <a:pt x="110" y="0"/>
                </a:lnTo>
                <a:lnTo>
                  <a:pt x="94" y="0"/>
                </a:lnTo>
                <a:lnTo>
                  <a:pt x="94" y="16"/>
                </a:lnTo>
                <a:lnTo>
                  <a:pt x="94" y="32"/>
                </a:lnTo>
                <a:lnTo>
                  <a:pt x="110" y="32"/>
                </a:lnTo>
                <a:lnTo>
                  <a:pt x="110" y="16"/>
                </a:lnTo>
                <a:lnTo>
                  <a:pt x="110" y="16"/>
                </a:lnTo>
                <a:close/>
                <a:moveTo>
                  <a:pt x="141" y="16"/>
                </a:moveTo>
                <a:lnTo>
                  <a:pt x="141" y="0"/>
                </a:lnTo>
                <a:lnTo>
                  <a:pt x="126" y="0"/>
                </a:lnTo>
                <a:lnTo>
                  <a:pt x="126" y="16"/>
                </a:lnTo>
                <a:lnTo>
                  <a:pt x="126" y="32"/>
                </a:lnTo>
                <a:lnTo>
                  <a:pt x="141" y="32"/>
                </a:lnTo>
                <a:lnTo>
                  <a:pt x="141" y="16"/>
                </a:lnTo>
                <a:lnTo>
                  <a:pt x="141" y="16"/>
                </a:lnTo>
                <a:close/>
                <a:moveTo>
                  <a:pt x="172" y="16"/>
                </a:moveTo>
                <a:lnTo>
                  <a:pt x="172" y="0"/>
                </a:lnTo>
                <a:lnTo>
                  <a:pt x="157" y="0"/>
                </a:lnTo>
                <a:lnTo>
                  <a:pt x="157" y="16"/>
                </a:lnTo>
                <a:lnTo>
                  <a:pt x="157" y="32"/>
                </a:lnTo>
                <a:lnTo>
                  <a:pt x="172" y="32"/>
                </a:lnTo>
                <a:lnTo>
                  <a:pt x="172" y="16"/>
                </a:lnTo>
                <a:lnTo>
                  <a:pt x="172" y="16"/>
                </a:lnTo>
                <a:close/>
                <a:moveTo>
                  <a:pt x="47" y="16"/>
                </a:moveTo>
                <a:lnTo>
                  <a:pt x="47" y="0"/>
                </a:lnTo>
                <a:lnTo>
                  <a:pt x="32" y="0"/>
                </a:lnTo>
                <a:lnTo>
                  <a:pt x="32" y="16"/>
                </a:lnTo>
                <a:lnTo>
                  <a:pt x="32" y="32"/>
                </a:lnTo>
                <a:lnTo>
                  <a:pt x="47" y="32"/>
                </a:lnTo>
                <a:lnTo>
                  <a:pt x="47" y="16"/>
                </a:lnTo>
                <a:lnTo>
                  <a:pt x="47" y="16"/>
                </a:lnTo>
                <a:close/>
                <a:moveTo>
                  <a:pt x="79" y="16"/>
                </a:moveTo>
                <a:lnTo>
                  <a:pt x="79" y="0"/>
                </a:lnTo>
                <a:lnTo>
                  <a:pt x="63" y="0"/>
                </a:lnTo>
                <a:lnTo>
                  <a:pt x="63" y="16"/>
                </a:lnTo>
                <a:lnTo>
                  <a:pt x="63" y="32"/>
                </a:lnTo>
                <a:lnTo>
                  <a:pt x="79" y="32"/>
                </a:lnTo>
                <a:lnTo>
                  <a:pt x="79" y="16"/>
                </a:lnTo>
                <a:lnTo>
                  <a:pt x="79" y="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9" name="Google Shape;6779;p27"/>
          <p:cNvSpPr/>
          <p:nvPr/>
        </p:nvSpPr>
        <p:spPr>
          <a:xfrm>
            <a:off x="5594350" y="1846263"/>
            <a:ext cx="322263" cy="273050"/>
          </a:xfrm>
          <a:custGeom>
            <a:rect b="b" l="l" r="r" t="t"/>
            <a:pathLst>
              <a:path extrusionOk="0" h="369" w="436">
                <a:moveTo>
                  <a:pt x="235" y="31"/>
                </a:moveTo>
                <a:cubicBezTo>
                  <a:pt x="235" y="70"/>
                  <a:pt x="235" y="70"/>
                  <a:pt x="235" y="70"/>
                </a:cubicBezTo>
                <a:cubicBezTo>
                  <a:pt x="235" y="87"/>
                  <a:pt x="248" y="101"/>
                  <a:pt x="264" y="101"/>
                </a:cubicBezTo>
                <a:cubicBezTo>
                  <a:pt x="407" y="101"/>
                  <a:pt x="407" y="101"/>
                  <a:pt x="407" y="101"/>
                </a:cubicBezTo>
                <a:cubicBezTo>
                  <a:pt x="423" y="101"/>
                  <a:pt x="436" y="87"/>
                  <a:pt x="436" y="70"/>
                </a:cubicBezTo>
                <a:cubicBezTo>
                  <a:pt x="436" y="31"/>
                  <a:pt x="436" y="31"/>
                  <a:pt x="436" y="31"/>
                </a:cubicBezTo>
                <a:cubicBezTo>
                  <a:pt x="436" y="14"/>
                  <a:pt x="423" y="0"/>
                  <a:pt x="407" y="0"/>
                </a:cubicBezTo>
                <a:cubicBezTo>
                  <a:pt x="264" y="0"/>
                  <a:pt x="264" y="0"/>
                  <a:pt x="264" y="0"/>
                </a:cubicBezTo>
                <a:cubicBezTo>
                  <a:pt x="248" y="0"/>
                  <a:pt x="235" y="14"/>
                  <a:pt x="235" y="31"/>
                </a:cubicBezTo>
                <a:close/>
                <a:moveTo>
                  <a:pt x="0" y="31"/>
                </a:moveTo>
                <a:cubicBezTo>
                  <a:pt x="0" y="70"/>
                  <a:pt x="0" y="70"/>
                  <a:pt x="0" y="70"/>
                </a:cubicBezTo>
                <a:cubicBezTo>
                  <a:pt x="0" y="87"/>
                  <a:pt x="13" y="101"/>
                  <a:pt x="29" y="10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88" y="101"/>
                  <a:pt x="201" y="87"/>
                  <a:pt x="201" y="70"/>
                </a:cubicBezTo>
                <a:cubicBezTo>
                  <a:pt x="201" y="31"/>
                  <a:pt x="201" y="31"/>
                  <a:pt x="201" y="31"/>
                </a:cubicBezTo>
                <a:cubicBezTo>
                  <a:pt x="201" y="14"/>
                  <a:pt x="188" y="0"/>
                  <a:pt x="172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4"/>
                  <a:pt x="0" y="31"/>
                </a:cubicBezTo>
                <a:close/>
                <a:moveTo>
                  <a:pt x="134" y="165"/>
                </a:moveTo>
                <a:cubicBezTo>
                  <a:pt x="134" y="204"/>
                  <a:pt x="134" y="204"/>
                  <a:pt x="134" y="204"/>
                </a:cubicBezTo>
                <a:cubicBezTo>
                  <a:pt x="134" y="221"/>
                  <a:pt x="146" y="235"/>
                  <a:pt x="161" y="235"/>
                </a:cubicBezTo>
                <a:cubicBezTo>
                  <a:pt x="274" y="235"/>
                  <a:pt x="274" y="235"/>
                  <a:pt x="274" y="235"/>
                </a:cubicBezTo>
                <a:cubicBezTo>
                  <a:pt x="289" y="235"/>
                  <a:pt x="302" y="221"/>
                  <a:pt x="302" y="204"/>
                </a:cubicBezTo>
                <a:cubicBezTo>
                  <a:pt x="302" y="165"/>
                  <a:pt x="302" y="165"/>
                  <a:pt x="302" y="165"/>
                </a:cubicBezTo>
                <a:cubicBezTo>
                  <a:pt x="302" y="148"/>
                  <a:pt x="289" y="135"/>
                  <a:pt x="274" y="135"/>
                </a:cubicBezTo>
                <a:cubicBezTo>
                  <a:pt x="161" y="135"/>
                  <a:pt x="161" y="135"/>
                  <a:pt x="161" y="135"/>
                </a:cubicBezTo>
                <a:cubicBezTo>
                  <a:pt x="146" y="135"/>
                  <a:pt x="134" y="148"/>
                  <a:pt x="134" y="165"/>
                </a:cubicBezTo>
                <a:close/>
                <a:moveTo>
                  <a:pt x="436" y="235"/>
                </a:moveTo>
                <a:cubicBezTo>
                  <a:pt x="436" y="135"/>
                  <a:pt x="436" y="135"/>
                  <a:pt x="436" y="135"/>
                </a:cubicBezTo>
                <a:cubicBezTo>
                  <a:pt x="363" y="135"/>
                  <a:pt x="363" y="135"/>
                  <a:pt x="363" y="135"/>
                </a:cubicBezTo>
                <a:cubicBezTo>
                  <a:pt x="348" y="135"/>
                  <a:pt x="335" y="148"/>
                  <a:pt x="335" y="165"/>
                </a:cubicBezTo>
                <a:cubicBezTo>
                  <a:pt x="335" y="202"/>
                  <a:pt x="335" y="202"/>
                  <a:pt x="335" y="202"/>
                </a:cubicBezTo>
                <a:cubicBezTo>
                  <a:pt x="335" y="219"/>
                  <a:pt x="351" y="235"/>
                  <a:pt x="366" y="235"/>
                </a:cubicBezTo>
                <a:cubicBezTo>
                  <a:pt x="436" y="235"/>
                  <a:pt x="436" y="235"/>
                  <a:pt x="436" y="235"/>
                </a:cubicBezTo>
                <a:close/>
                <a:moveTo>
                  <a:pt x="0" y="235"/>
                </a:moveTo>
                <a:cubicBezTo>
                  <a:pt x="73" y="235"/>
                  <a:pt x="73" y="235"/>
                  <a:pt x="73" y="235"/>
                </a:cubicBezTo>
                <a:cubicBezTo>
                  <a:pt x="88" y="235"/>
                  <a:pt x="100" y="219"/>
                  <a:pt x="100" y="202"/>
                </a:cubicBezTo>
                <a:cubicBezTo>
                  <a:pt x="100" y="165"/>
                  <a:pt x="100" y="165"/>
                  <a:pt x="100" y="165"/>
                </a:cubicBezTo>
                <a:cubicBezTo>
                  <a:pt x="100" y="148"/>
                  <a:pt x="88" y="135"/>
                  <a:pt x="73" y="135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235"/>
                  <a:pt x="0" y="235"/>
                  <a:pt x="0" y="235"/>
                </a:cubicBezTo>
                <a:close/>
                <a:moveTo>
                  <a:pt x="235" y="300"/>
                </a:moveTo>
                <a:cubicBezTo>
                  <a:pt x="235" y="339"/>
                  <a:pt x="235" y="339"/>
                  <a:pt x="235" y="339"/>
                </a:cubicBezTo>
                <a:cubicBezTo>
                  <a:pt x="235" y="356"/>
                  <a:pt x="248" y="369"/>
                  <a:pt x="264" y="369"/>
                </a:cubicBezTo>
                <a:cubicBezTo>
                  <a:pt x="385" y="369"/>
                  <a:pt x="385" y="369"/>
                  <a:pt x="385" y="369"/>
                </a:cubicBezTo>
                <a:cubicBezTo>
                  <a:pt x="407" y="369"/>
                  <a:pt x="407" y="369"/>
                  <a:pt x="407" y="369"/>
                </a:cubicBezTo>
                <a:cubicBezTo>
                  <a:pt x="423" y="369"/>
                  <a:pt x="436" y="356"/>
                  <a:pt x="436" y="339"/>
                </a:cubicBezTo>
                <a:cubicBezTo>
                  <a:pt x="436" y="319"/>
                  <a:pt x="436" y="319"/>
                  <a:pt x="436" y="319"/>
                </a:cubicBezTo>
                <a:cubicBezTo>
                  <a:pt x="436" y="300"/>
                  <a:pt x="436" y="300"/>
                  <a:pt x="436" y="300"/>
                </a:cubicBezTo>
                <a:cubicBezTo>
                  <a:pt x="436" y="283"/>
                  <a:pt x="423" y="269"/>
                  <a:pt x="407" y="269"/>
                </a:cubicBezTo>
                <a:cubicBezTo>
                  <a:pt x="385" y="269"/>
                  <a:pt x="385" y="269"/>
                  <a:pt x="385" y="269"/>
                </a:cubicBezTo>
                <a:cubicBezTo>
                  <a:pt x="264" y="269"/>
                  <a:pt x="264" y="269"/>
                  <a:pt x="264" y="269"/>
                </a:cubicBezTo>
                <a:cubicBezTo>
                  <a:pt x="248" y="269"/>
                  <a:pt x="235" y="283"/>
                  <a:pt x="235" y="300"/>
                </a:cubicBezTo>
                <a:close/>
                <a:moveTo>
                  <a:pt x="0" y="300"/>
                </a:moveTo>
                <a:cubicBezTo>
                  <a:pt x="0" y="339"/>
                  <a:pt x="0" y="339"/>
                  <a:pt x="0" y="339"/>
                </a:cubicBezTo>
                <a:cubicBezTo>
                  <a:pt x="0" y="356"/>
                  <a:pt x="13" y="369"/>
                  <a:pt x="29" y="369"/>
                </a:cubicBezTo>
                <a:cubicBezTo>
                  <a:pt x="172" y="369"/>
                  <a:pt x="172" y="369"/>
                  <a:pt x="172" y="369"/>
                </a:cubicBezTo>
                <a:cubicBezTo>
                  <a:pt x="188" y="369"/>
                  <a:pt x="201" y="356"/>
                  <a:pt x="201" y="339"/>
                </a:cubicBezTo>
                <a:cubicBezTo>
                  <a:pt x="201" y="300"/>
                  <a:pt x="201" y="300"/>
                  <a:pt x="201" y="300"/>
                </a:cubicBezTo>
                <a:cubicBezTo>
                  <a:pt x="201" y="283"/>
                  <a:pt x="188" y="269"/>
                  <a:pt x="172" y="269"/>
                </a:cubicBezTo>
                <a:cubicBezTo>
                  <a:pt x="29" y="269"/>
                  <a:pt x="29" y="269"/>
                  <a:pt x="29" y="269"/>
                </a:cubicBezTo>
                <a:cubicBezTo>
                  <a:pt x="13" y="269"/>
                  <a:pt x="0" y="283"/>
                  <a:pt x="0" y="30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0" name="Google Shape;6780;p27"/>
          <p:cNvSpPr/>
          <p:nvPr/>
        </p:nvSpPr>
        <p:spPr>
          <a:xfrm>
            <a:off x="7773987" y="3448051"/>
            <a:ext cx="373063" cy="371475"/>
          </a:xfrm>
          <a:custGeom>
            <a:rect b="b" l="l" r="r" t="t"/>
            <a:pathLst>
              <a:path extrusionOk="0" h="234" w="235">
                <a:moveTo>
                  <a:pt x="63" y="0"/>
                </a:moveTo>
                <a:lnTo>
                  <a:pt x="63" y="15"/>
                </a:lnTo>
                <a:lnTo>
                  <a:pt x="79" y="15"/>
                </a:lnTo>
                <a:lnTo>
                  <a:pt x="79" y="0"/>
                </a:lnTo>
                <a:lnTo>
                  <a:pt x="63" y="0"/>
                </a:lnTo>
                <a:lnTo>
                  <a:pt x="63" y="0"/>
                </a:lnTo>
                <a:close/>
                <a:moveTo>
                  <a:pt x="63" y="46"/>
                </a:moveTo>
                <a:lnTo>
                  <a:pt x="63" y="15"/>
                </a:lnTo>
                <a:lnTo>
                  <a:pt x="47" y="15"/>
                </a:lnTo>
                <a:lnTo>
                  <a:pt x="47" y="46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79" y="78"/>
                </a:moveTo>
                <a:lnTo>
                  <a:pt x="79" y="62"/>
                </a:lnTo>
                <a:lnTo>
                  <a:pt x="63" y="62"/>
                </a:lnTo>
                <a:lnTo>
                  <a:pt x="63" y="78"/>
                </a:lnTo>
                <a:lnTo>
                  <a:pt x="47" y="78"/>
                </a:lnTo>
                <a:lnTo>
                  <a:pt x="47" y="62"/>
                </a:lnTo>
                <a:lnTo>
                  <a:pt x="47" y="46"/>
                </a:lnTo>
                <a:lnTo>
                  <a:pt x="32" y="46"/>
                </a:lnTo>
                <a:lnTo>
                  <a:pt x="32" y="62"/>
                </a:lnTo>
                <a:lnTo>
                  <a:pt x="32" y="78"/>
                </a:lnTo>
                <a:lnTo>
                  <a:pt x="32" y="93"/>
                </a:lnTo>
                <a:lnTo>
                  <a:pt x="16" y="93"/>
                </a:lnTo>
                <a:lnTo>
                  <a:pt x="16" y="109"/>
                </a:lnTo>
                <a:lnTo>
                  <a:pt x="0" y="109"/>
                </a:lnTo>
                <a:lnTo>
                  <a:pt x="0" y="140"/>
                </a:lnTo>
                <a:lnTo>
                  <a:pt x="16" y="140"/>
                </a:lnTo>
                <a:lnTo>
                  <a:pt x="32" y="140"/>
                </a:lnTo>
                <a:lnTo>
                  <a:pt x="32" y="124"/>
                </a:lnTo>
                <a:lnTo>
                  <a:pt x="47" y="124"/>
                </a:lnTo>
                <a:lnTo>
                  <a:pt x="63" y="124"/>
                </a:lnTo>
                <a:lnTo>
                  <a:pt x="63" y="140"/>
                </a:lnTo>
                <a:lnTo>
                  <a:pt x="79" y="140"/>
                </a:lnTo>
                <a:lnTo>
                  <a:pt x="79" y="156"/>
                </a:lnTo>
                <a:lnTo>
                  <a:pt x="95" y="156"/>
                </a:lnTo>
                <a:lnTo>
                  <a:pt x="95" y="187"/>
                </a:lnTo>
                <a:lnTo>
                  <a:pt x="79" y="187"/>
                </a:lnTo>
                <a:lnTo>
                  <a:pt x="79" y="234"/>
                </a:lnTo>
                <a:lnTo>
                  <a:pt x="95" y="234"/>
                </a:lnTo>
                <a:lnTo>
                  <a:pt x="95" y="203"/>
                </a:lnTo>
                <a:lnTo>
                  <a:pt x="110" y="203"/>
                </a:lnTo>
                <a:lnTo>
                  <a:pt x="110" y="156"/>
                </a:lnTo>
                <a:lnTo>
                  <a:pt x="126" y="156"/>
                </a:lnTo>
                <a:lnTo>
                  <a:pt x="126" y="187"/>
                </a:lnTo>
                <a:lnTo>
                  <a:pt x="126" y="203"/>
                </a:lnTo>
                <a:lnTo>
                  <a:pt x="126" y="218"/>
                </a:lnTo>
                <a:lnTo>
                  <a:pt x="110" y="218"/>
                </a:lnTo>
                <a:lnTo>
                  <a:pt x="110" y="234"/>
                </a:lnTo>
                <a:lnTo>
                  <a:pt x="126" y="234"/>
                </a:lnTo>
                <a:lnTo>
                  <a:pt x="141" y="234"/>
                </a:lnTo>
                <a:lnTo>
                  <a:pt x="141" y="218"/>
                </a:lnTo>
                <a:lnTo>
                  <a:pt x="141" y="203"/>
                </a:lnTo>
                <a:lnTo>
                  <a:pt x="141" y="187"/>
                </a:lnTo>
                <a:lnTo>
                  <a:pt x="141" y="156"/>
                </a:lnTo>
                <a:lnTo>
                  <a:pt x="172" y="156"/>
                </a:lnTo>
                <a:lnTo>
                  <a:pt x="172" y="187"/>
                </a:lnTo>
                <a:lnTo>
                  <a:pt x="172" y="203"/>
                </a:lnTo>
                <a:lnTo>
                  <a:pt x="172" y="218"/>
                </a:lnTo>
                <a:lnTo>
                  <a:pt x="157" y="218"/>
                </a:lnTo>
                <a:lnTo>
                  <a:pt x="157" y="234"/>
                </a:lnTo>
                <a:lnTo>
                  <a:pt x="172" y="234"/>
                </a:lnTo>
                <a:lnTo>
                  <a:pt x="188" y="234"/>
                </a:lnTo>
                <a:lnTo>
                  <a:pt x="188" y="218"/>
                </a:lnTo>
                <a:lnTo>
                  <a:pt x="188" y="203"/>
                </a:lnTo>
                <a:lnTo>
                  <a:pt x="188" y="187"/>
                </a:lnTo>
                <a:lnTo>
                  <a:pt x="188" y="156"/>
                </a:lnTo>
                <a:lnTo>
                  <a:pt x="204" y="156"/>
                </a:lnTo>
                <a:lnTo>
                  <a:pt x="204" y="171"/>
                </a:lnTo>
                <a:lnTo>
                  <a:pt x="219" y="171"/>
                </a:lnTo>
                <a:lnTo>
                  <a:pt x="219" y="187"/>
                </a:lnTo>
                <a:lnTo>
                  <a:pt x="219" y="203"/>
                </a:lnTo>
                <a:lnTo>
                  <a:pt x="219" y="218"/>
                </a:lnTo>
                <a:lnTo>
                  <a:pt x="204" y="218"/>
                </a:lnTo>
                <a:lnTo>
                  <a:pt x="204" y="234"/>
                </a:lnTo>
                <a:lnTo>
                  <a:pt x="219" y="234"/>
                </a:lnTo>
                <a:lnTo>
                  <a:pt x="235" y="234"/>
                </a:lnTo>
                <a:lnTo>
                  <a:pt x="235" y="218"/>
                </a:lnTo>
                <a:lnTo>
                  <a:pt x="235" y="203"/>
                </a:lnTo>
                <a:lnTo>
                  <a:pt x="235" y="187"/>
                </a:lnTo>
                <a:lnTo>
                  <a:pt x="235" y="171"/>
                </a:lnTo>
                <a:lnTo>
                  <a:pt x="235" y="156"/>
                </a:lnTo>
                <a:lnTo>
                  <a:pt x="235" y="140"/>
                </a:lnTo>
                <a:lnTo>
                  <a:pt x="219" y="140"/>
                </a:lnTo>
                <a:lnTo>
                  <a:pt x="219" y="109"/>
                </a:lnTo>
                <a:lnTo>
                  <a:pt x="235" y="109"/>
                </a:lnTo>
                <a:lnTo>
                  <a:pt x="235" y="93"/>
                </a:lnTo>
                <a:lnTo>
                  <a:pt x="235" y="78"/>
                </a:lnTo>
                <a:lnTo>
                  <a:pt x="219" y="78"/>
                </a:lnTo>
                <a:lnTo>
                  <a:pt x="219" y="93"/>
                </a:lnTo>
                <a:lnTo>
                  <a:pt x="79" y="93"/>
                </a:lnTo>
                <a:lnTo>
                  <a:pt x="79" y="78"/>
                </a:lnTo>
                <a:lnTo>
                  <a:pt x="79" y="78"/>
                </a:lnTo>
                <a:close/>
                <a:moveTo>
                  <a:pt x="110" y="0"/>
                </a:moveTo>
                <a:lnTo>
                  <a:pt x="110" y="15"/>
                </a:lnTo>
                <a:lnTo>
                  <a:pt x="126" y="15"/>
                </a:lnTo>
                <a:lnTo>
                  <a:pt x="126" y="0"/>
                </a:lnTo>
                <a:lnTo>
                  <a:pt x="110" y="0"/>
                </a:lnTo>
                <a:lnTo>
                  <a:pt x="110" y="0"/>
                </a:lnTo>
                <a:close/>
                <a:moveTo>
                  <a:pt x="110" y="46"/>
                </a:moveTo>
                <a:lnTo>
                  <a:pt x="110" y="15"/>
                </a:lnTo>
                <a:lnTo>
                  <a:pt x="95" y="15"/>
                </a:lnTo>
                <a:lnTo>
                  <a:pt x="95" y="46"/>
                </a:lnTo>
                <a:lnTo>
                  <a:pt x="110" y="46"/>
                </a:lnTo>
                <a:lnTo>
                  <a:pt x="110" y="46"/>
                </a:lnTo>
                <a:close/>
                <a:moveTo>
                  <a:pt x="95" y="62"/>
                </a:moveTo>
                <a:lnTo>
                  <a:pt x="95" y="46"/>
                </a:lnTo>
                <a:lnTo>
                  <a:pt x="79" y="46"/>
                </a:lnTo>
                <a:lnTo>
                  <a:pt x="79" y="62"/>
                </a:lnTo>
                <a:lnTo>
                  <a:pt x="95" y="62"/>
                </a:lnTo>
                <a:lnTo>
                  <a:pt x="95" y="6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1" name="Google Shape;6781;p27"/>
          <p:cNvSpPr/>
          <p:nvPr/>
        </p:nvSpPr>
        <p:spPr>
          <a:xfrm>
            <a:off x="5078412" y="1268413"/>
            <a:ext cx="273050" cy="322262"/>
          </a:xfrm>
          <a:custGeom>
            <a:rect b="b" l="l" r="r" t="t"/>
            <a:pathLst>
              <a:path extrusionOk="0" h="436" w="369">
                <a:moveTo>
                  <a:pt x="185" y="0"/>
                </a:moveTo>
                <a:cubicBezTo>
                  <a:pt x="185" y="0"/>
                  <a:pt x="164" y="63"/>
                  <a:pt x="135" y="100"/>
                </a:cubicBezTo>
                <a:cubicBezTo>
                  <a:pt x="105" y="138"/>
                  <a:pt x="67" y="167"/>
                  <a:pt x="67" y="167"/>
                </a:cubicBezTo>
                <a:cubicBezTo>
                  <a:pt x="135" y="167"/>
                  <a:pt x="135" y="167"/>
                  <a:pt x="135" y="167"/>
                </a:cubicBezTo>
                <a:cubicBezTo>
                  <a:pt x="130" y="175"/>
                  <a:pt x="125" y="181"/>
                  <a:pt x="120" y="188"/>
                </a:cubicBezTo>
                <a:cubicBezTo>
                  <a:pt x="82" y="233"/>
                  <a:pt x="34" y="268"/>
                  <a:pt x="34" y="268"/>
                </a:cubicBezTo>
                <a:cubicBezTo>
                  <a:pt x="100" y="268"/>
                  <a:pt x="100" y="268"/>
                  <a:pt x="100" y="268"/>
                </a:cubicBezTo>
                <a:cubicBezTo>
                  <a:pt x="55" y="325"/>
                  <a:pt x="0" y="369"/>
                  <a:pt x="0" y="369"/>
                </a:cubicBezTo>
                <a:cubicBezTo>
                  <a:pt x="168" y="369"/>
                  <a:pt x="168" y="369"/>
                  <a:pt x="168" y="369"/>
                </a:cubicBezTo>
                <a:cubicBezTo>
                  <a:pt x="168" y="436"/>
                  <a:pt x="168" y="436"/>
                  <a:pt x="168" y="436"/>
                </a:cubicBezTo>
                <a:cubicBezTo>
                  <a:pt x="202" y="436"/>
                  <a:pt x="202" y="436"/>
                  <a:pt x="202" y="436"/>
                </a:cubicBezTo>
                <a:cubicBezTo>
                  <a:pt x="202" y="369"/>
                  <a:pt x="202" y="369"/>
                  <a:pt x="202" y="369"/>
                </a:cubicBezTo>
                <a:cubicBezTo>
                  <a:pt x="369" y="369"/>
                  <a:pt x="369" y="369"/>
                  <a:pt x="369" y="369"/>
                </a:cubicBezTo>
                <a:cubicBezTo>
                  <a:pt x="369" y="369"/>
                  <a:pt x="332" y="356"/>
                  <a:pt x="269" y="268"/>
                </a:cubicBezTo>
                <a:cubicBezTo>
                  <a:pt x="336" y="268"/>
                  <a:pt x="336" y="268"/>
                  <a:pt x="336" y="268"/>
                </a:cubicBezTo>
                <a:cubicBezTo>
                  <a:pt x="336" y="268"/>
                  <a:pt x="303" y="258"/>
                  <a:pt x="250" y="188"/>
                </a:cubicBezTo>
                <a:cubicBezTo>
                  <a:pt x="244" y="181"/>
                  <a:pt x="239" y="174"/>
                  <a:pt x="235" y="167"/>
                </a:cubicBezTo>
                <a:cubicBezTo>
                  <a:pt x="302" y="167"/>
                  <a:pt x="302" y="167"/>
                  <a:pt x="302" y="167"/>
                </a:cubicBezTo>
                <a:cubicBezTo>
                  <a:pt x="302" y="167"/>
                  <a:pt x="277" y="159"/>
                  <a:pt x="235" y="100"/>
                </a:cubicBezTo>
                <a:cubicBezTo>
                  <a:pt x="193" y="42"/>
                  <a:pt x="185" y="0"/>
                  <a:pt x="185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2" name="Google Shape;6782;p27"/>
          <p:cNvSpPr/>
          <p:nvPr/>
        </p:nvSpPr>
        <p:spPr>
          <a:xfrm>
            <a:off x="6176962" y="3471863"/>
            <a:ext cx="273050" cy="322262"/>
          </a:xfrm>
          <a:custGeom>
            <a:rect b="b" l="l" r="r" t="t"/>
            <a:pathLst>
              <a:path extrusionOk="0" h="203" w="172">
                <a:moveTo>
                  <a:pt x="16" y="203"/>
                </a:moveTo>
                <a:lnTo>
                  <a:pt x="16" y="47"/>
                </a:lnTo>
                <a:lnTo>
                  <a:pt x="31" y="47"/>
                </a:lnTo>
                <a:lnTo>
                  <a:pt x="31" y="203"/>
                </a:lnTo>
                <a:lnTo>
                  <a:pt x="16" y="203"/>
                </a:lnTo>
                <a:lnTo>
                  <a:pt x="16" y="203"/>
                </a:lnTo>
                <a:close/>
                <a:moveTo>
                  <a:pt x="47" y="203"/>
                </a:moveTo>
                <a:lnTo>
                  <a:pt x="47" y="47"/>
                </a:lnTo>
                <a:lnTo>
                  <a:pt x="62" y="47"/>
                </a:lnTo>
                <a:lnTo>
                  <a:pt x="62" y="203"/>
                </a:lnTo>
                <a:lnTo>
                  <a:pt x="47" y="203"/>
                </a:lnTo>
                <a:lnTo>
                  <a:pt x="47" y="203"/>
                </a:lnTo>
                <a:close/>
                <a:moveTo>
                  <a:pt x="78" y="203"/>
                </a:moveTo>
                <a:lnTo>
                  <a:pt x="78" y="47"/>
                </a:lnTo>
                <a:lnTo>
                  <a:pt x="94" y="47"/>
                </a:lnTo>
                <a:lnTo>
                  <a:pt x="94" y="203"/>
                </a:lnTo>
                <a:lnTo>
                  <a:pt x="78" y="203"/>
                </a:lnTo>
                <a:lnTo>
                  <a:pt x="78" y="203"/>
                </a:lnTo>
                <a:close/>
                <a:moveTo>
                  <a:pt x="109" y="203"/>
                </a:moveTo>
                <a:lnTo>
                  <a:pt x="109" y="47"/>
                </a:lnTo>
                <a:lnTo>
                  <a:pt x="125" y="47"/>
                </a:lnTo>
                <a:lnTo>
                  <a:pt x="125" y="203"/>
                </a:lnTo>
                <a:lnTo>
                  <a:pt x="109" y="203"/>
                </a:lnTo>
                <a:lnTo>
                  <a:pt x="109" y="203"/>
                </a:lnTo>
                <a:close/>
                <a:moveTo>
                  <a:pt x="140" y="203"/>
                </a:moveTo>
                <a:lnTo>
                  <a:pt x="140" y="47"/>
                </a:lnTo>
                <a:lnTo>
                  <a:pt x="156" y="47"/>
                </a:lnTo>
                <a:lnTo>
                  <a:pt x="156" y="203"/>
                </a:lnTo>
                <a:lnTo>
                  <a:pt x="140" y="203"/>
                </a:lnTo>
                <a:lnTo>
                  <a:pt x="140" y="203"/>
                </a:lnTo>
                <a:close/>
                <a:moveTo>
                  <a:pt x="16" y="203"/>
                </a:moveTo>
                <a:lnTo>
                  <a:pt x="16" y="188"/>
                </a:lnTo>
                <a:lnTo>
                  <a:pt x="156" y="188"/>
                </a:lnTo>
                <a:lnTo>
                  <a:pt x="156" y="203"/>
                </a:lnTo>
                <a:lnTo>
                  <a:pt x="16" y="203"/>
                </a:lnTo>
                <a:lnTo>
                  <a:pt x="16" y="203"/>
                </a:lnTo>
                <a:close/>
                <a:moveTo>
                  <a:pt x="0" y="47"/>
                </a:moveTo>
                <a:lnTo>
                  <a:pt x="0" y="31"/>
                </a:lnTo>
                <a:lnTo>
                  <a:pt x="172" y="31"/>
                </a:lnTo>
                <a:lnTo>
                  <a:pt x="172" y="47"/>
                </a:lnTo>
                <a:lnTo>
                  <a:pt x="0" y="47"/>
                </a:lnTo>
                <a:lnTo>
                  <a:pt x="0" y="47"/>
                </a:lnTo>
                <a:close/>
                <a:moveTo>
                  <a:pt x="62" y="47"/>
                </a:moveTo>
                <a:lnTo>
                  <a:pt x="62" y="0"/>
                </a:lnTo>
                <a:lnTo>
                  <a:pt x="78" y="0"/>
                </a:lnTo>
                <a:lnTo>
                  <a:pt x="78" y="47"/>
                </a:lnTo>
                <a:lnTo>
                  <a:pt x="62" y="47"/>
                </a:lnTo>
                <a:lnTo>
                  <a:pt x="62" y="47"/>
                </a:lnTo>
                <a:close/>
                <a:moveTo>
                  <a:pt x="94" y="47"/>
                </a:moveTo>
                <a:lnTo>
                  <a:pt x="94" y="0"/>
                </a:lnTo>
                <a:lnTo>
                  <a:pt x="109" y="0"/>
                </a:lnTo>
                <a:lnTo>
                  <a:pt x="109" y="47"/>
                </a:lnTo>
                <a:lnTo>
                  <a:pt x="94" y="47"/>
                </a:lnTo>
                <a:lnTo>
                  <a:pt x="94" y="47"/>
                </a:lnTo>
                <a:close/>
                <a:moveTo>
                  <a:pt x="62" y="16"/>
                </a:moveTo>
                <a:lnTo>
                  <a:pt x="62" y="0"/>
                </a:lnTo>
                <a:lnTo>
                  <a:pt x="109" y="0"/>
                </a:lnTo>
                <a:lnTo>
                  <a:pt x="109" y="16"/>
                </a:lnTo>
                <a:lnTo>
                  <a:pt x="62" y="16"/>
                </a:lnTo>
                <a:lnTo>
                  <a:pt x="62" y="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3" name="Google Shape;6783;p27"/>
          <p:cNvSpPr/>
          <p:nvPr/>
        </p:nvSpPr>
        <p:spPr>
          <a:xfrm>
            <a:off x="5649912" y="1325563"/>
            <a:ext cx="209550" cy="207962"/>
          </a:xfrm>
          <a:custGeom>
            <a:rect b="b" l="l" r="r" t="t"/>
            <a:pathLst>
              <a:path extrusionOk="0" h="131" w="132">
                <a:moveTo>
                  <a:pt x="0" y="22"/>
                </a:moveTo>
                <a:lnTo>
                  <a:pt x="44" y="65"/>
                </a:lnTo>
                <a:lnTo>
                  <a:pt x="0" y="109"/>
                </a:lnTo>
                <a:lnTo>
                  <a:pt x="22" y="131"/>
                </a:lnTo>
                <a:lnTo>
                  <a:pt x="66" y="87"/>
                </a:lnTo>
                <a:lnTo>
                  <a:pt x="110" y="131"/>
                </a:lnTo>
                <a:lnTo>
                  <a:pt x="132" y="109"/>
                </a:lnTo>
                <a:lnTo>
                  <a:pt x="88" y="65"/>
                </a:lnTo>
                <a:lnTo>
                  <a:pt x="132" y="22"/>
                </a:lnTo>
                <a:lnTo>
                  <a:pt x="110" y="0"/>
                </a:lnTo>
                <a:lnTo>
                  <a:pt x="66" y="44"/>
                </a:lnTo>
                <a:lnTo>
                  <a:pt x="22" y="0"/>
                </a:lnTo>
                <a:lnTo>
                  <a:pt x="0" y="22"/>
                </a:lnTo>
                <a:lnTo>
                  <a:pt x="0" y="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4" name="Google Shape;6784;p27"/>
          <p:cNvSpPr/>
          <p:nvPr/>
        </p:nvSpPr>
        <p:spPr>
          <a:xfrm>
            <a:off x="6723062" y="804863"/>
            <a:ext cx="249238" cy="276225"/>
          </a:xfrm>
          <a:custGeom>
            <a:rect b="b" l="l" r="r" t="t"/>
            <a:pathLst>
              <a:path extrusionOk="0" h="372" w="337">
                <a:moveTo>
                  <a:pt x="237" y="255"/>
                </a:moveTo>
                <a:cubicBezTo>
                  <a:pt x="286" y="263"/>
                  <a:pt x="318" y="293"/>
                  <a:pt x="325" y="304"/>
                </a:cubicBezTo>
                <a:cubicBezTo>
                  <a:pt x="337" y="325"/>
                  <a:pt x="336" y="372"/>
                  <a:pt x="336" y="372"/>
                </a:cubicBezTo>
                <a:cubicBezTo>
                  <a:pt x="1" y="372"/>
                  <a:pt x="1" y="372"/>
                  <a:pt x="1" y="372"/>
                </a:cubicBezTo>
                <a:cubicBezTo>
                  <a:pt x="1" y="372"/>
                  <a:pt x="0" y="322"/>
                  <a:pt x="16" y="301"/>
                </a:cubicBezTo>
                <a:cubicBezTo>
                  <a:pt x="25" y="292"/>
                  <a:pt x="53" y="263"/>
                  <a:pt x="102" y="255"/>
                </a:cubicBezTo>
                <a:cubicBezTo>
                  <a:pt x="150" y="248"/>
                  <a:pt x="136" y="195"/>
                  <a:pt x="137" y="195"/>
                </a:cubicBezTo>
                <a:cubicBezTo>
                  <a:pt x="139" y="196"/>
                  <a:pt x="137" y="184"/>
                  <a:pt x="137" y="184"/>
                </a:cubicBezTo>
                <a:cubicBezTo>
                  <a:pt x="137" y="184"/>
                  <a:pt x="102" y="150"/>
                  <a:pt x="102" y="119"/>
                </a:cubicBezTo>
                <a:cubicBezTo>
                  <a:pt x="102" y="89"/>
                  <a:pt x="102" y="73"/>
                  <a:pt x="102" y="73"/>
                </a:cubicBezTo>
                <a:cubicBezTo>
                  <a:pt x="102" y="73"/>
                  <a:pt x="108" y="0"/>
                  <a:pt x="157" y="0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230" y="14"/>
                  <a:pt x="237" y="73"/>
                  <a:pt x="237" y="73"/>
                </a:cubicBezTo>
                <a:cubicBezTo>
                  <a:pt x="237" y="124"/>
                  <a:pt x="237" y="124"/>
                  <a:pt x="237" y="124"/>
                </a:cubicBezTo>
                <a:cubicBezTo>
                  <a:pt x="237" y="124"/>
                  <a:pt x="231" y="167"/>
                  <a:pt x="204" y="183"/>
                </a:cubicBezTo>
                <a:cubicBezTo>
                  <a:pt x="204" y="183"/>
                  <a:pt x="202" y="195"/>
                  <a:pt x="203" y="194"/>
                </a:cubicBezTo>
                <a:cubicBezTo>
                  <a:pt x="205" y="194"/>
                  <a:pt x="189" y="248"/>
                  <a:pt x="237" y="2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5" name="Google Shape;6785;p27"/>
          <p:cNvSpPr/>
          <p:nvPr/>
        </p:nvSpPr>
        <p:spPr>
          <a:xfrm>
            <a:off x="8310562" y="4076701"/>
            <a:ext cx="396875" cy="247650"/>
          </a:xfrm>
          <a:custGeom>
            <a:rect b="b" l="l" r="r" t="t"/>
            <a:pathLst>
              <a:path extrusionOk="0" h="336" w="537">
                <a:moveTo>
                  <a:pt x="230" y="143"/>
                </a:moveTo>
                <a:cubicBezTo>
                  <a:pt x="230" y="120"/>
                  <a:pt x="249" y="102"/>
                  <a:pt x="273" y="102"/>
                </a:cubicBezTo>
                <a:cubicBezTo>
                  <a:pt x="297" y="102"/>
                  <a:pt x="316" y="120"/>
                  <a:pt x="316" y="143"/>
                </a:cubicBezTo>
                <a:cubicBezTo>
                  <a:pt x="316" y="166"/>
                  <a:pt x="297" y="184"/>
                  <a:pt x="273" y="184"/>
                </a:cubicBezTo>
                <a:cubicBezTo>
                  <a:pt x="249" y="184"/>
                  <a:pt x="230" y="166"/>
                  <a:pt x="230" y="143"/>
                </a:cubicBezTo>
                <a:close/>
                <a:moveTo>
                  <a:pt x="470" y="168"/>
                </a:moveTo>
                <a:cubicBezTo>
                  <a:pt x="339" y="321"/>
                  <a:pt x="201" y="323"/>
                  <a:pt x="67" y="168"/>
                </a:cubicBezTo>
                <a:cubicBezTo>
                  <a:pt x="111" y="117"/>
                  <a:pt x="158" y="84"/>
                  <a:pt x="204" y="67"/>
                </a:cubicBezTo>
                <a:cubicBezTo>
                  <a:pt x="182" y="86"/>
                  <a:pt x="168" y="113"/>
                  <a:pt x="168" y="143"/>
                </a:cubicBezTo>
                <a:cubicBezTo>
                  <a:pt x="168" y="199"/>
                  <a:pt x="215" y="244"/>
                  <a:pt x="273" y="244"/>
                </a:cubicBezTo>
                <a:cubicBezTo>
                  <a:pt x="331" y="244"/>
                  <a:pt x="378" y="199"/>
                  <a:pt x="378" y="143"/>
                </a:cubicBezTo>
                <a:cubicBezTo>
                  <a:pt x="378" y="114"/>
                  <a:pt x="365" y="87"/>
                  <a:pt x="344" y="69"/>
                </a:cubicBezTo>
                <a:cubicBezTo>
                  <a:pt x="386" y="85"/>
                  <a:pt x="427" y="118"/>
                  <a:pt x="470" y="168"/>
                </a:cubicBezTo>
                <a:close/>
                <a:moveTo>
                  <a:pt x="0" y="168"/>
                </a:moveTo>
                <a:cubicBezTo>
                  <a:pt x="0" y="168"/>
                  <a:pt x="121" y="336"/>
                  <a:pt x="269" y="336"/>
                </a:cubicBezTo>
                <a:cubicBezTo>
                  <a:pt x="417" y="336"/>
                  <a:pt x="537" y="168"/>
                  <a:pt x="537" y="168"/>
                </a:cubicBezTo>
                <a:cubicBezTo>
                  <a:pt x="537" y="168"/>
                  <a:pt x="417" y="0"/>
                  <a:pt x="269" y="0"/>
                </a:cubicBezTo>
                <a:cubicBezTo>
                  <a:pt x="121" y="0"/>
                  <a:pt x="0" y="168"/>
                  <a:pt x="0" y="1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6" name="Google Shape;6786;p27"/>
          <p:cNvSpPr/>
          <p:nvPr/>
        </p:nvSpPr>
        <p:spPr>
          <a:xfrm>
            <a:off x="8335962" y="1281113"/>
            <a:ext cx="346075" cy="296862"/>
          </a:xfrm>
          <a:custGeom>
            <a:rect b="b" l="l" r="r" t="t"/>
            <a:pathLst>
              <a:path extrusionOk="0" h="402" w="470">
                <a:moveTo>
                  <a:pt x="403" y="335"/>
                </a:moveTo>
                <a:cubicBezTo>
                  <a:pt x="436" y="335"/>
                  <a:pt x="436" y="335"/>
                  <a:pt x="436" y="335"/>
                </a:cubicBezTo>
                <a:cubicBezTo>
                  <a:pt x="436" y="369"/>
                  <a:pt x="436" y="369"/>
                  <a:pt x="436" y="369"/>
                </a:cubicBezTo>
                <a:cubicBezTo>
                  <a:pt x="403" y="369"/>
                  <a:pt x="403" y="369"/>
                  <a:pt x="403" y="369"/>
                </a:cubicBezTo>
                <a:cubicBezTo>
                  <a:pt x="403" y="335"/>
                  <a:pt x="403" y="335"/>
                  <a:pt x="403" y="335"/>
                </a:cubicBezTo>
                <a:close/>
                <a:moveTo>
                  <a:pt x="101" y="335"/>
                </a:moveTo>
                <a:cubicBezTo>
                  <a:pt x="134" y="335"/>
                  <a:pt x="134" y="335"/>
                  <a:pt x="134" y="335"/>
                </a:cubicBezTo>
                <a:cubicBezTo>
                  <a:pt x="134" y="369"/>
                  <a:pt x="134" y="369"/>
                  <a:pt x="134" y="369"/>
                </a:cubicBezTo>
                <a:cubicBezTo>
                  <a:pt x="101" y="369"/>
                  <a:pt x="101" y="369"/>
                  <a:pt x="101" y="369"/>
                </a:cubicBezTo>
                <a:cubicBezTo>
                  <a:pt x="101" y="335"/>
                  <a:pt x="101" y="335"/>
                  <a:pt x="101" y="335"/>
                </a:cubicBezTo>
                <a:close/>
                <a:moveTo>
                  <a:pt x="34" y="335"/>
                </a:moveTo>
                <a:cubicBezTo>
                  <a:pt x="67" y="335"/>
                  <a:pt x="67" y="335"/>
                  <a:pt x="67" y="335"/>
                </a:cubicBezTo>
                <a:cubicBezTo>
                  <a:pt x="67" y="369"/>
                  <a:pt x="67" y="369"/>
                  <a:pt x="67" y="369"/>
                </a:cubicBezTo>
                <a:cubicBezTo>
                  <a:pt x="34" y="369"/>
                  <a:pt x="34" y="369"/>
                  <a:pt x="34" y="369"/>
                </a:cubicBezTo>
                <a:cubicBezTo>
                  <a:pt x="34" y="335"/>
                  <a:pt x="34" y="335"/>
                  <a:pt x="34" y="335"/>
                </a:cubicBezTo>
                <a:close/>
                <a:moveTo>
                  <a:pt x="34" y="33"/>
                </a:moveTo>
                <a:cubicBezTo>
                  <a:pt x="436" y="33"/>
                  <a:pt x="436" y="33"/>
                  <a:pt x="436" y="33"/>
                </a:cubicBezTo>
                <a:cubicBezTo>
                  <a:pt x="436" y="301"/>
                  <a:pt x="436" y="301"/>
                  <a:pt x="436" y="301"/>
                </a:cubicBezTo>
                <a:cubicBezTo>
                  <a:pt x="34" y="301"/>
                  <a:pt x="34" y="301"/>
                  <a:pt x="34" y="301"/>
                </a:cubicBezTo>
                <a:cubicBezTo>
                  <a:pt x="34" y="33"/>
                  <a:pt x="34" y="33"/>
                  <a:pt x="34" y="33"/>
                </a:cubicBezTo>
                <a:close/>
                <a:moveTo>
                  <a:pt x="67" y="0"/>
                </a:moveTo>
                <a:cubicBezTo>
                  <a:pt x="34" y="0"/>
                  <a:pt x="0" y="33"/>
                  <a:pt x="0" y="67"/>
                </a:cubicBezTo>
                <a:cubicBezTo>
                  <a:pt x="0" y="335"/>
                  <a:pt x="0" y="335"/>
                  <a:pt x="0" y="335"/>
                </a:cubicBezTo>
                <a:cubicBezTo>
                  <a:pt x="0" y="369"/>
                  <a:pt x="34" y="402"/>
                  <a:pt x="67" y="402"/>
                </a:cubicBezTo>
                <a:cubicBezTo>
                  <a:pt x="403" y="402"/>
                  <a:pt x="403" y="402"/>
                  <a:pt x="403" y="402"/>
                </a:cubicBezTo>
                <a:cubicBezTo>
                  <a:pt x="436" y="402"/>
                  <a:pt x="470" y="369"/>
                  <a:pt x="470" y="335"/>
                </a:cubicBezTo>
                <a:cubicBezTo>
                  <a:pt x="470" y="67"/>
                  <a:pt x="470" y="67"/>
                  <a:pt x="470" y="67"/>
                </a:cubicBezTo>
                <a:cubicBezTo>
                  <a:pt x="470" y="33"/>
                  <a:pt x="436" y="0"/>
                  <a:pt x="403" y="0"/>
                </a:cubicBezTo>
                <a:cubicBezTo>
                  <a:pt x="67" y="0"/>
                  <a:pt x="67" y="0"/>
                  <a:pt x="67" y="0"/>
                </a:cubicBezTo>
                <a:close/>
                <a:moveTo>
                  <a:pt x="102" y="117"/>
                </a:moveTo>
                <a:cubicBezTo>
                  <a:pt x="102" y="126"/>
                  <a:pt x="109" y="133"/>
                  <a:pt x="117" y="133"/>
                </a:cubicBezTo>
                <a:cubicBezTo>
                  <a:pt x="126" y="133"/>
                  <a:pt x="133" y="126"/>
                  <a:pt x="133" y="117"/>
                </a:cubicBezTo>
                <a:cubicBezTo>
                  <a:pt x="133" y="109"/>
                  <a:pt x="126" y="102"/>
                  <a:pt x="117" y="102"/>
                </a:cubicBezTo>
                <a:cubicBezTo>
                  <a:pt x="109" y="102"/>
                  <a:pt x="102" y="109"/>
                  <a:pt x="102" y="117"/>
                </a:cubicBezTo>
                <a:close/>
                <a:moveTo>
                  <a:pt x="67" y="232"/>
                </a:moveTo>
                <a:cubicBezTo>
                  <a:pt x="67" y="246"/>
                  <a:pt x="74" y="259"/>
                  <a:pt x="84" y="268"/>
                </a:cubicBezTo>
                <a:cubicBezTo>
                  <a:pt x="403" y="268"/>
                  <a:pt x="403" y="268"/>
                  <a:pt x="403" y="268"/>
                </a:cubicBezTo>
                <a:cubicBezTo>
                  <a:pt x="403" y="74"/>
                  <a:pt x="403" y="74"/>
                  <a:pt x="403" y="74"/>
                </a:cubicBezTo>
                <a:cubicBezTo>
                  <a:pt x="394" y="73"/>
                  <a:pt x="396" y="77"/>
                  <a:pt x="387" y="77"/>
                </a:cubicBezTo>
                <a:cubicBezTo>
                  <a:pt x="347" y="77"/>
                  <a:pt x="316" y="95"/>
                  <a:pt x="293" y="124"/>
                </a:cubicBezTo>
                <a:cubicBezTo>
                  <a:pt x="288" y="109"/>
                  <a:pt x="274" y="98"/>
                  <a:pt x="258" y="98"/>
                </a:cubicBezTo>
                <a:cubicBezTo>
                  <a:pt x="238" y="98"/>
                  <a:pt x="222" y="114"/>
                  <a:pt x="222" y="134"/>
                </a:cubicBezTo>
                <a:cubicBezTo>
                  <a:pt x="222" y="139"/>
                  <a:pt x="222" y="139"/>
                  <a:pt x="222" y="139"/>
                </a:cubicBezTo>
                <a:cubicBezTo>
                  <a:pt x="184" y="139"/>
                  <a:pt x="151" y="165"/>
                  <a:pt x="142" y="200"/>
                </a:cubicBezTo>
                <a:cubicBezTo>
                  <a:pt x="134" y="194"/>
                  <a:pt x="124" y="190"/>
                  <a:pt x="114" y="190"/>
                </a:cubicBezTo>
                <a:cubicBezTo>
                  <a:pt x="88" y="190"/>
                  <a:pt x="67" y="206"/>
                  <a:pt x="67" y="2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7" name="Google Shape;6787;p27"/>
          <p:cNvSpPr/>
          <p:nvPr/>
        </p:nvSpPr>
        <p:spPr>
          <a:xfrm>
            <a:off x="7251700" y="4014788"/>
            <a:ext cx="322263" cy="371475"/>
          </a:xfrm>
          <a:custGeom>
            <a:rect b="b" l="l" r="r" t="t"/>
            <a:pathLst>
              <a:path extrusionOk="0" h="234" w="203">
                <a:moveTo>
                  <a:pt x="31" y="187"/>
                </a:moveTo>
                <a:lnTo>
                  <a:pt x="31" y="203"/>
                </a:lnTo>
                <a:lnTo>
                  <a:pt x="172" y="203"/>
                </a:lnTo>
                <a:lnTo>
                  <a:pt x="172" y="187"/>
                </a:lnTo>
                <a:lnTo>
                  <a:pt x="31" y="187"/>
                </a:lnTo>
                <a:lnTo>
                  <a:pt x="31" y="187"/>
                </a:lnTo>
                <a:close/>
                <a:moveTo>
                  <a:pt x="31" y="156"/>
                </a:moveTo>
                <a:lnTo>
                  <a:pt x="31" y="172"/>
                </a:lnTo>
                <a:lnTo>
                  <a:pt x="172" y="172"/>
                </a:lnTo>
                <a:lnTo>
                  <a:pt x="172" y="156"/>
                </a:lnTo>
                <a:lnTo>
                  <a:pt x="31" y="156"/>
                </a:lnTo>
                <a:lnTo>
                  <a:pt x="31" y="156"/>
                </a:lnTo>
                <a:close/>
                <a:moveTo>
                  <a:pt x="31" y="125"/>
                </a:moveTo>
                <a:lnTo>
                  <a:pt x="31" y="140"/>
                </a:lnTo>
                <a:lnTo>
                  <a:pt x="172" y="140"/>
                </a:lnTo>
                <a:lnTo>
                  <a:pt x="172" y="125"/>
                </a:lnTo>
                <a:lnTo>
                  <a:pt x="31" y="125"/>
                </a:lnTo>
                <a:lnTo>
                  <a:pt x="31" y="125"/>
                </a:lnTo>
                <a:close/>
                <a:moveTo>
                  <a:pt x="94" y="94"/>
                </a:moveTo>
                <a:lnTo>
                  <a:pt x="94" y="109"/>
                </a:lnTo>
                <a:lnTo>
                  <a:pt x="172" y="109"/>
                </a:lnTo>
                <a:lnTo>
                  <a:pt x="172" y="94"/>
                </a:lnTo>
                <a:lnTo>
                  <a:pt x="94" y="94"/>
                </a:lnTo>
                <a:lnTo>
                  <a:pt x="94" y="94"/>
                </a:lnTo>
                <a:close/>
                <a:moveTo>
                  <a:pt x="94" y="62"/>
                </a:moveTo>
                <a:lnTo>
                  <a:pt x="94" y="78"/>
                </a:lnTo>
                <a:lnTo>
                  <a:pt x="172" y="78"/>
                </a:lnTo>
                <a:lnTo>
                  <a:pt x="172" y="62"/>
                </a:lnTo>
                <a:lnTo>
                  <a:pt x="94" y="62"/>
                </a:lnTo>
                <a:lnTo>
                  <a:pt x="94" y="62"/>
                </a:lnTo>
                <a:close/>
                <a:moveTo>
                  <a:pt x="31" y="62"/>
                </a:moveTo>
                <a:lnTo>
                  <a:pt x="31" y="109"/>
                </a:lnTo>
                <a:lnTo>
                  <a:pt x="78" y="109"/>
                </a:lnTo>
                <a:lnTo>
                  <a:pt x="78" y="62"/>
                </a:lnTo>
                <a:lnTo>
                  <a:pt x="31" y="62"/>
                </a:lnTo>
                <a:lnTo>
                  <a:pt x="31" y="62"/>
                </a:lnTo>
                <a:close/>
                <a:moveTo>
                  <a:pt x="94" y="15"/>
                </a:moveTo>
                <a:lnTo>
                  <a:pt x="102" y="15"/>
                </a:lnTo>
                <a:lnTo>
                  <a:pt x="109" y="15"/>
                </a:lnTo>
                <a:lnTo>
                  <a:pt x="109" y="23"/>
                </a:lnTo>
                <a:lnTo>
                  <a:pt x="109" y="31"/>
                </a:lnTo>
                <a:lnTo>
                  <a:pt x="102" y="31"/>
                </a:lnTo>
                <a:lnTo>
                  <a:pt x="94" y="31"/>
                </a:lnTo>
                <a:lnTo>
                  <a:pt x="94" y="23"/>
                </a:lnTo>
                <a:lnTo>
                  <a:pt x="94" y="15"/>
                </a:lnTo>
                <a:lnTo>
                  <a:pt x="94" y="15"/>
                </a:lnTo>
                <a:close/>
                <a:moveTo>
                  <a:pt x="141" y="46"/>
                </a:moveTo>
                <a:lnTo>
                  <a:pt x="141" y="31"/>
                </a:lnTo>
                <a:lnTo>
                  <a:pt x="141" y="15"/>
                </a:lnTo>
                <a:lnTo>
                  <a:pt x="141" y="0"/>
                </a:lnTo>
                <a:lnTo>
                  <a:pt x="109" y="0"/>
                </a:lnTo>
                <a:lnTo>
                  <a:pt x="63" y="0"/>
                </a:lnTo>
                <a:lnTo>
                  <a:pt x="63" y="15"/>
                </a:lnTo>
                <a:lnTo>
                  <a:pt x="63" y="31"/>
                </a:lnTo>
                <a:lnTo>
                  <a:pt x="63" y="46"/>
                </a:lnTo>
                <a:lnTo>
                  <a:pt x="141" y="46"/>
                </a:lnTo>
                <a:lnTo>
                  <a:pt x="141" y="46"/>
                </a:lnTo>
                <a:close/>
                <a:moveTo>
                  <a:pt x="0" y="31"/>
                </a:moveTo>
                <a:lnTo>
                  <a:pt x="0" y="46"/>
                </a:lnTo>
                <a:lnTo>
                  <a:pt x="0" y="62"/>
                </a:lnTo>
                <a:lnTo>
                  <a:pt x="0" y="218"/>
                </a:lnTo>
                <a:lnTo>
                  <a:pt x="15" y="234"/>
                </a:lnTo>
                <a:lnTo>
                  <a:pt x="156" y="234"/>
                </a:lnTo>
                <a:lnTo>
                  <a:pt x="187" y="234"/>
                </a:lnTo>
                <a:lnTo>
                  <a:pt x="203" y="218"/>
                </a:lnTo>
                <a:lnTo>
                  <a:pt x="203" y="109"/>
                </a:lnTo>
                <a:lnTo>
                  <a:pt x="203" y="62"/>
                </a:lnTo>
                <a:lnTo>
                  <a:pt x="203" y="46"/>
                </a:lnTo>
                <a:lnTo>
                  <a:pt x="203" y="31"/>
                </a:lnTo>
                <a:lnTo>
                  <a:pt x="187" y="15"/>
                </a:lnTo>
                <a:lnTo>
                  <a:pt x="156" y="15"/>
                </a:lnTo>
                <a:lnTo>
                  <a:pt x="156" y="31"/>
                </a:lnTo>
                <a:lnTo>
                  <a:pt x="187" y="31"/>
                </a:lnTo>
                <a:lnTo>
                  <a:pt x="187" y="46"/>
                </a:lnTo>
                <a:lnTo>
                  <a:pt x="187" y="62"/>
                </a:lnTo>
                <a:lnTo>
                  <a:pt x="187" y="125"/>
                </a:lnTo>
                <a:lnTo>
                  <a:pt x="187" y="218"/>
                </a:lnTo>
                <a:lnTo>
                  <a:pt x="156" y="218"/>
                </a:lnTo>
                <a:lnTo>
                  <a:pt x="15" y="218"/>
                </a:lnTo>
                <a:lnTo>
                  <a:pt x="15" y="62"/>
                </a:lnTo>
                <a:lnTo>
                  <a:pt x="15" y="46"/>
                </a:lnTo>
                <a:lnTo>
                  <a:pt x="15" y="31"/>
                </a:lnTo>
                <a:lnTo>
                  <a:pt x="47" y="31"/>
                </a:lnTo>
                <a:lnTo>
                  <a:pt x="47" y="15"/>
                </a:lnTo>
                <a:lnTo>
                  <a:pt x="15" y="15"/>
                </a:lnTo>
                <a:lnTo>
                  <a:pt x="0" y="31"/>
                </a:lnTo>
                <a:lnTo>
                  <a:pt x="0" y="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8" name="Google Shape;6788;p27"/>
          <p:cNvSpPr/>
          <p:nvPr/>
        </p:nvSpPr>
        <p:spPr>
          <a:xfrm>
            <a:off x="5656262" y="2413001"/>
            <a:ext cx="198438" cy="223837"/>
          </a:xfrm>
          <a:custGeom>
            <a:rect b="b" l="l" r="r" t="t"/>
            <a:pathLst>
              <a:path extrusionOk="0" h="141" w="125">
                <a:moveTo>
                  <a:pt x="125" y="0"/>
                </a:moveTo>
                <a:lnTo>
                  <a:pt x="0" y="71"/>
                </a:lnTo>
                <a:lnTo>
                  <a:pt x="125" y="141"/>
                </a:lnTo>
                <a:lnTo>
                  <a:pt x="125" y="0"/>
                </a:lnTo>
                <a:lnTo>
                  <a:pt x="125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9" name="Google Shape;6789;p27"/>
          <p:cNvSpPr/>
          <p:nvPr/>
        </p:nvSpPr>
        <p:spPr>
          <a:xfrm>
            <a:off x="4505325" y="2355851"/>
            <a:ext cx="334963" cy="336550"/>
          </a:xfrm>
          <a:custGeom>
            <a:rect b="b" l="l" r="r" t="t"/>
            <a:pathLst>
              <a:path extrusionOk="0" h="454" w="454">
                <a:moveTo>
                  <a:pt x="449" y="26"/>
                </a:moveTo>
                <a:cubicBezTo>
                  <a:pt x="366" y="107"/>
                  <a:pt x="366" y="107"/>
                  <a:pt x="366" y="107"/>
                </a:cubicBezTo>
                <a:cubicBezTo>
                  <a:pt x="366" y="329"/>
                  <a:pt x="366" y="329"/>
                  <a:pt x="366" y="329"/>
                </a:cubicBezTo>
                <a:cubicBezTo>
                  <a:pt x="405" y="329"/>
                  <a:pt x="405" y="329"/>
                  <a:pt x="405" y="329"/>
                </a:cubicBezTo>
                <a:cubicBezTo>
                  <a:pt x="413" y="329"/>
                  <a:pt x="424" y="340"/>
                  <a:pt x="424" y="348"/>
                </a:cubicBezTo>
                <a:cubicBezTo>
                  <a:pt x="424" y="368"/>
                  <a:pt x="424" y="368"/>
                  <a:pt x="424" y="368"/>
                </a:cubicBezTo>
                <a:cubicBezTo>
                  <a:pt x="424" y="376"/>
                  <a:pt x="413" y="387"/>
                  <a:pt x="405" y="387"/>
                </a:cubicBezTo>
                <a:cubicBezTo>
                  <a:pt x="366" y="387"/>
                  <a:pt x="366" y="387"/>
                  <a:pt x="366" y="387"/>
                </a:cubicBezTo>
                <a:cubicBezTo>
                  <a:pt x="366" y="435"/>
                  <a:pt x="366" y="435"/>
                  <a:pt x="366" y="435"/>
                </a:cubicBezTo>
                <a:cubicBezTo>
                  <a:pt x="366" y="443"/>
                  <a:pt x="355" y="454"/>
                  <a:pt x="347" y="454"/>
                </a:cubicBezTo>
                <a:cubicBezTo>
                  <a:pt x="327" y="454"/>
                  <a:pt x="327" y="454"/>
                  <a:pt x="327" y="454"/>
                </a:cubicBezTo>
                <a:cubicBezTo>
                  <a:pt x="319" y="454"/>
                  <a:pt x="308" y="443"/>
                  <a:pt x="308" y="435"/>
                </a:cubicBezTo>
                <a:cubicBezTo>
                  <a:pt x="308" y="387"/>
                  <a:pt x="308" y="387"/>
                  <a:pt x="308" y="387"/>
                </a:cubicBezTo>
                <a:cubicBezTo>
                  <a:pt x="77" y="387"/>
                  <a:pt x="77" y="387"/>
                  <a:pt x="77" y="387"/>
                </a:cubicBezTo>
                <a:cubicBezTo>
                  <a:pt x="69" y="387"/>
                  <a:pt x="58" y="376"/>
                  <a:pt x="58" y="368"/>
                </a:cubicBezTo>
                <a:cubicBezTo>
                  <a:pt x="58" y="146"/>
                  <a:pt x="58" y="146"/>
                  <a:pt x="58" y="146"/>
                </a:cubicBezTo>
                <a:cubicBezTo>
                  <a:pt x="19" y="146"/>
                  <a:pt x="19" y="146"/>
                  <a:pt x="19" y="146"/>
                </a:cubicBezTo>
                <a:cubicBezTo>
                  <a:pt x="11" y="146"/>
                  <a:pt x="0" y="135"/>
                  <a:pt x="0" y="127"/>
                </a:cubicBezTo>
                <a:cubicBezTo>
                  <a:pt x="0" y="107"/>
                  <a:pt x="0" y="107"/>
                  <a:pt x="0" y="107"/>
                </a:cubicBezTo>
                <a:cubicBezTo>
                  <a:pt x="0" y="99"/>
                  <a:pt x="11" y="88"/>
                  <a:pt x="19" y="88"/>
                </a:cubicBezTo>
                <a:cubicBezTo>
                  <a:pt x="58" y="88"/>
                  <a:pt x="58" y="88"/>
                  <a:pt x="58" y="88"/>
                </a:cubicBezTo>
                <a:cubicBezTo>
                  <a:pt x="58" y="50"/>
                  <a:pt x="58" y="50"/>
                  <a:pt x="58" y="50"/>
                </a:cubicBezTo>
                <a:cubicBezTo>
                  <a:pt x="58" y="41"/>
                  <a:pt x="69" y="30"/>
                  <a:pt x="77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5" y="30"/>
                  <a:pt x="116" y="41"/>
                  <a:pt x="116" y="50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337" y="88"/>
                  <a:pt x="337" y="88"/>
                  <a:pt x="337" y="88"/>
                </a:cubicBezTo>
                <a:cubicBezTo>
                  <a:pt x="428" y="5"/>
                  <a:pt x="428" y="5"/>
                  <a:pt x="428" y="5"/>
                </a:cubicBezTo>
                <a:cubicBezTo>
                  <a:pt x="434" y="0"/>
                  <a:pt x="443" y="0"/>
                  <a:pt x="449" y="5"/>
                </a:cubicBezTo>
                <a:cubicBezTo>
                  <a:pt x="454" y="11"/>
                  <a:pt x="454" y="21"/>
                  <a:pt x="449" y="26"/>
                </a:cubicBezTo>
                <a:close/>
                <a:moveTo>
                  <a:pt x="308" y="165"/>
                </a:moveTo>
                <a:cubicBezTo>
                  <a:pt x="145" y="329"/>
                  <a:pt x="145" y="329"/>
                  <a:pt x="145" y="329"/>
                </a:cubicBezTo>
                <a:cubicBezTo>
                  <a:pt x="308" y="329"/>
                  <a:pt x="308" y="329"/>
                  <a:pt x="308" y="329"/>
                </a:cubicBezTo>
                <a:cubicBezTo>
                  <a:pt x="308" y="165"/>
                  <a:pt x="308" y="165"/>
                  <a:pt x="308" y="165"/>
                </a:cubicBezTo>
                <a:close/>
                <a:moveTo>
                  <a:pt x="116" y="146"/>
                </a:moveTo>
                <a:cubicBezTo>
                  <a:pt x="116" y="310"/>
                  <a:pt x="116" y="310"/>
                  <a:pt x="116" y="310"/>
                </a:cubicBezTo>
                <a:cubicBezTo>
                  <a:pt x="289" y="146"/>
                  <a:pt x="289" y="146"/>
                  <a:pt x="289" y="146"/>
                </a:cubicBezTo>
                <a:cubicBezTo>
                  <a:pt x="116" y="146"/>
                  <a:pt x="116" y="146"/>
                  <a:pt x="116" y="1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0" name="Google Shape;6790;p27"/>
          <p:cNvSpPr/>
          <p:nvPr/>
        </p:nvSpPr>
        <p:spPr>
          <a:xfrm>
            <a:off x="4494212" y="2905126"/>
            <a:ext cx="355600" cy="357187"/>
          </a:xfrm>
          <a:custGeom>
            <a:rect b="b" l="l" r="r" t="t"/>
            <a:pathLst>
              <a:path extrusionOk="0" h="225" w="224">
                <a:moveTo>
                  <a:pt x="126" y="41"/>
                </a:moveTo>
                <a:lnTo>
                  <a:pt x="126" y="98"/>
                </a:lnTo>
                <a:lnTo>
                  <a:pt x="182" y="98"/>
                </a:lnTo>
                <a:lnTo>
                  <a:pt x="182" y="70"/>
                </a:lnTo>
                <a:lnTo>
                  <a:pt x="224" y="112"/>
                </a:lnTo>
                <a:lnTo>
                  <a:pt x="182" y="155"/>
                </a:lnTo>
                <a:lnTo>
                  <a:pt x="182" y="126"/>
                </a:lnTo>
                <a:lnTo>
                  <a:pt x="126" y="126"/>
                </a:lnTo>
                <a:lnTo>
                  <a:pt x="126" y="182"/>
                </a:lnTo>
                <a:lnTo>
                  <a:pt x="154" y="182"/>
                </a:lnTo>
                <a:lnTo>
                  <a:pt x="112" y="225"/>
                </a:lnTo>
                <a:lnTo>
                  <a:pt x="70" y="182"/>
                </a:lnTo>
                <a:lnTo>
                  <a:pt x="98" y="182"/>
                </a:lnTo>
                <a:lnTo>
                  <a:pt x="98" y="126"/>
                </a:lnTo>
                <a:lnTo>
                  <a:pt x="42" y="126"/>
                </a:lnTo>
                <a:lnTo>
                  <a:pt x="42" y="154"/>
                </a:lnTo>
                <a:lnTo>
                  <a:pt x="0" y="112"/>
                </a:lnTo>
                <a:lnTo>
                  <a:pt x="42" y="70"/>
                </a:lnTo>
                <a:lnTo>
                  <a:pt x="42" y="98"/>
                </a:lnTo>
                <a:lnTo>
                  <a:pt x="98" y="98"/>
                </a:lnTo>
                <a:lnTo>
                  <a:pt x="98" y="41"/>
                </a:lnTo>
                <a:lnTo>
                  <a:pt x="70" y="41"/>
                </a:lnTo>
                <a:lnTo>
                  <a:pt x="112" y="0"/>
                </a:lnTo>
                <a:lnTo>
                  <a:pt x="154" y="41"/>
                </a:lnTo>
                <a:lnTo>
                  <a:pt x="126" y="41"/>
                </a:lnTo>
                <a:lnTo>
                  <a:pt x="126" y="4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1" name="Google Shape;6791;p27"/>
          <p:cNvSpPr/>
          <p:nvPr/>
        </p:nvSpPr>
        <p:spPr>
          <a:xfrm>
            <a:off x="5027612" y="1798638"/>
            <a:ext cx="366713" cy="371475"/>
          </a:xfrm>
          <a:custGeom>
            <a:rect b="b" l="l" r="r" t="t"/>
            <a:pathLst>
              <a:path extrusionOk="0" h="503" w="495">
                <a:moveTo>
                  <a:pt x="208" y="430"/>
                </a:moveTo>
                <a:cubicBezTo>
                  <a:pt x="208" y="430"/>
                  <a:pt x="207" y="431"/>
                  <a:pt x="207" y="431"/>
                </a:cubicBezTo>
                <a:cubicBezTo>
                  <a:pt x="169" y="467"/>
                  <a:pt x="109" y="468"/>
                  <a:pt x="73" y="433"/>
                </a:cubicBezTo>
                <a:cubicBezTo>
                  <a:pt x="34" y="396"/>
                  <a:pt x="33" y="344"/>
                  <a:pt x="73" y="303"/>
                </a:cubicBezTo>
                <a:cubicBezTo>
                  <a:pt x="74" y="303"/>
                  <a:pt x="74" y="302"/>
                  <a:pt x="74" y="302"/>
                </a:cubicBezTo>
                <a:cubicBezTo>
                  <a:pt x="75" y="302"/>
                  <a:pt x="75" y="302"/>
                  <a:pt x="75" y="301"/>
                </a:cubicBezTo>
                <a:cubicBezTo>
                  <a:pt x="324" y="60"/>
                  <a:pt x="324" y="60"/>
                  <a:pt x="324" y="60"/>
                </a:cubicBezTo>
                <a:cubicBezTo>
                  <a:pt x="324" y="60"/>
                  <a:pt x="324" y="60"/>
                  <a:pt x="324" y="60"/>
                </a:cubicBezTo>
                <a:cubicBezTo>
                  <a:pt x="324" y="60"/>
                  <a:pt x="324" y="60"/>
                  <a:pt x="324" y="60"/>
                </a:cubicBezTo>
                <a:cubicBezTo>
                  <a:pt x="326" y="58"/>
                  <a:pt x="326" y="58"/>
                  <a:pt x="326" y="58"/>
                </a:cubicBezTo>
                <a:cubicBezTo>
                  <a:pt x="349" y="36"/>
                  <a:pt x="385" y="35"/>
                  <a:pt x="407" y="57"/>
                </a:cubicBezTo>
                <a:cubicBezTo>
                  <a:pt x="421" y="76"/>
                  <a:pt x="429" y="114"/>
                  <a:pt x="407" y="136"/>
                </a:cubicBezTo>
                <a:cubicBezTo>
                  <a:pt x="405" y="138"/>
                  <a:pt x="405" y="138"/>
                  <a:pt x="405" y="138"/>
                </a:cubicBezTo>
                <a:cubicBezTo>
                  <a:pt x="381" y="161"/>
                  <a:pt x="381" y="161"/>
                  <a:pt x="381" y="161"/>
                </a:cubicBezTo>
                <a:cubicBezTo>
                  <a:pt x="359" y="182"/>
                  <a:pt x="359" y="182"/>
                  <a:pt x="359" y="182"/>
                </a:cubicBezTo>
                <a:cubicBezTo>
                  <a:pt x="177" y="359"/>
                  <a:pt x="177" y="359"/>
                  <a:pt x="177" y="359"/>
                </a:cubicBezTo>
                <a:cubicBezTo>
                  <a:pt x="177" y="359"/>
                  <a:pt x="177" y="359"/>
                  <a:pt x="177" y="359"/>
                </a:cubicBezTo>
                <a:cubicBezTo>
                  <a:pt x="156" y="379"/>
                  <a:pt x="156" y="379"/>
                  <a:pt x="156" y="379"/>
                </a:cubicBezTo>
                <a:cubicBezTo>
                  <a:pt x="156" y="378"/>
                  <a:pt x="156" y="378"/>
                  <a:pt x="156" y="378"/>
                </a:cubicBezTo>
                <a:cubicBezTo>
                  <a:pt x="155" y="379"/>
                  <a:pt x="155" y="379"/>
                  <a:pt x="155" y="379"/>
                </a:cubicBezTo>
                <a:cubicBezTo>
                  <a:pt x="154" y="380"/>
                  <a:pt x="154" y="380"/>
                  <a:pt x="154" y="380"/>
                </a:cubicBezTo>
                <a:cubicBezTo>
                  <a:pt x="154" y="380"/>
                  <a:pt x="154" y="380"/>
                  <a:pt x="154" y="380"/>
                </a:cubicBezTo>
                <a:cubicBezTo>
                  <a:pt x="145" y="388"/>
                  <a:pt x="133" y="388"/>
                  <a:pt x="125" y="380"/>
                </a:cubicBezTo>
                <a:cubicBezTo>
                  <a:pt x="117" y="373"/>
                  <a:pt x="117" y="361"/>
                  <a:pt x="125" y="353"/>
                </a:cubicBezTo>
                <a:cubicBezTo>
                  <a:pt x="125" y="353"/>
                  <a:pt x="125" y="352"/>
                  <a:pt x="125" y="352"/>
                </a:cubicBezTo>
                <a:cubicBezTo>
                  <a:pt x="148" y="330"/>
                  <a:pt x="148" y="330"/>
                  <a:pt x="148" y="330"/>
                </a:cubicBezTo>
                <a:cubicBezTo>
                  <a:pt x="315" y="168"/>
                  <a:pt x="315" y="168"/>
                  <a:pt x="315" y="168"/>
                </a:cubicBezTo>
                <a:cubicBezTo>
                  <a:pt x="292" y="146"/>
                  <a:pt x="292" y="146"/>
                  <a:pt x="292" y="146"/>
                </a:cubicBezTo>
                <a:cubicBezTo>
                  <a:pt x="125" y="308"/>
                  <a:pt x="125" y="308"/>
                  <a:pt x="125" y="308"/>
                </a:cubicBezTo>
                <a:cubicBezTo>
                  <a:pt x="105" y="330"/>
                  <a:pt x="105" y="330"/>
                  <a:pt x="105" y="330"/>
                </a:cubicBezTo>
                <a:cubicBezTo>
                  <a:pt x="105" y="330"/>
                  <a:pt x="105" y="330"/>
                  <a:pt x="105" y="330"/>
                </a:cubicBezTo>
                <a:cubicBezTo>
                  <a:pt x="105" y="330"/>
                  <a:pt x="105" y="330"/>
                  <a:pt x="105" y="330"/>
                </a:cubicBezTo>
                <a:cubicBezTo>
                  <a:pt x="105" y="330"/>
                  <a:pt x="104" y="331"/>
                  <a:pt x="104" y="331"/>
                </a:cubicBezTo>
                <a:cubicBezTo>
                  <a:pt x="83" y="352"/>
                  <a:pt x="81" y="382"/>
                  <a:pt x="101" y="402"/>
                </a:cubicBezTo>
                <a:cubicBezTo>
                  <a:pt x="122" y="422"/>
                  <a:pt x="155" y="420"/>
                  <a:pt x="177" y="400"/>
                </a:cubicBezTo>
                <a:cubicBezTo>
                  <a:pt x="177" y="400"/>
                  <a:pt x="177" y="400"/>
                  <a:pt x="177" y="400"/>
                </a:cubicBezTo>
                <a:cubicBezTo>
                  <a:pt x="177" y="399"/>
                  <a:pt x="177" y="399"/>
                  <a:pt x="177" y="399"/>
                </a:cubicBezTo>
                <a:cubicBezTo>
                  <a:pt x="177" y="399"/>
                  <a:pt x="177" y="399"/>
                  <a:pt x="177" y="399"/>
                </a:cubicBezTo>
                <a:cubicBezTo>
                  <a:pt x="177" y="399"/>
                  <a:pt x="177" y="399"/>
                  <a:pt x="177" y="399"/>
                </a:cubicBezTo>
                <a:cubicBezTo>
                  <a:pt x="404" y="183"/>
                  <a:pt x="404" y="183"/>
                  <a:pt x="404" y="183"/>
                </a:cubicBezTo>
                <a:cubicBezTo>
                  <a:pt x="427" y="160"/>
                  <a:pt x="427" y="160"/>
                  <a:pt x="427" y="160"/>
                </a:cubicBezTo>
                <a:cubicBezTo>
                  <a:pt x="430" y="158"/>
                  <a:pt x="430" y="158"/>
                  <a:pt x="430" y="158"/>
                </a:cubicBezTo>
                <a:cubicBezTo>
                  <a:pt x="430" y="158"/>
                  <a:pt x="430" y="158"/>
                  <a:pt x="430" y="158"/>
                </a:cubicBezTo>
                <a:cubicBezTo>
                  <a:pt x="465" y="123"/>
                  <a:pt x="448" y="58"/>
                  <a:pt x="431" y="34"/>
                </a:cubicBezTo>
                <a:cubicBezTo>
                  <a:pt x="396" y="0"/>
                  <a:pt x="339" y="1"/>
                  <a:pt x="303" y="36"/>
                </a:cubicBezTo>
                <a:cubicBezTo>
                  <a:pt x="302" y="36"/>
                  <a:pt x="302" y="37"/>
                  <a:pt x="301" y="37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53" y="279"/>
                  <a:pt x="53" y="279"/>
                  <a:pt x="53" y="279"/>
                </a:cubicBezTo>
                <a:cubicBezTo>
                  <a:pt x="53" y="279"/>
                  <a:pt x="53" y="279"/>
                  <a:pt x="53" y="279"/>
                </a:cubicBezTo>
                <a:cubicBezTo>
                  <a:pt x="52" y="279"/>
                  <a:pt x="52" y="280"/>
                  <a:pt x="52" y="280"/>
                </a:cubicBezTo>
                <a:cubicBezTo>
                  <a:pt x="51" y="280"/>
                  <a:pt x="51" y="280"/>
                  <a:pt x="51" y="281"/>
                </a:cubicBezTo>
                <a:cubicBezTo>
                  <a:pt x="50" y="281"/>
                  <a:pt x="50" y="281"/>
                  <a:pt x="50" y="281"/>
                </a:cubicBezTo>
                <a:cubicBezTo>
                  <a:pt x="51" y="281"/>
                  <a:pt x="51" y="281"/>
                  <a:pt x="51" y="281"/>
                </a:cubicBezTo>
                <a:cubicBezTo>
                  <a:pt x="1" y="330"/>
                  <a:pt x="0" y="408"/>
                  <a:pt x="49" y="456"/>
                </a:cubicBezTo>
                <a:cubicBezTo>
                  <a:pt x="98" y="503"/>
                  <a:pt x="179" y="502"/>
                  <a:pt x="230" y="453"/>
                </a:cubicBezTo>
                <a:cubicBezTo>
                  <a:pt x="230" y="453"/>
                  <a:pt x="231" y="452"/>
                  <a:pt x="231" y="452"/>
                </a:cubicBezTo>
                <a:cubicBezTo>
                  <a:pt x="231" y="452"/>
                  <a:pt x="231" y="452"/>
                  <a:pt x="231" y="452"/>
                </a:cubicBezTo>
                <a:cubicBezTo>
                  <a:pt x="495" y="196"/>
                  <a:pt x="495" y="196"/>
                  <a:pt x="495" y="196"/>
                </a:cubicBezTo>
                <a:cubicBezTo>
                  <a:pt x="472" y="174"/>
                  <a:pt x="472" y="174"/>
                  <a:pt x="472" y="174"/>
                </a:cubicBezTo>
                <a:cubicBezTo>
                  <a:pt x="208" y="430"/>
                  <a:pt x="208" y="430"/>
                  <a:pt x="208" y="4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2" name="Google Shape;6792;p27"/>
          <p:cNvSpPr/>
          <p:nvPr/>
        </p:nvSpPr>
        <p:spPr>
          <a:xfrm>
            <a:off x="4540250" y="1246188"/>
            <a:ext cx="263525" cy="361950"/>
          </a:xfrm>
          <a:custGeom>
            <a:rect b="b" l="l" r="r" t="t"/>
            <a:pathLst>
              <a:path extrusionOk="0" h="489" w="357">
                <a:moveTo>
                  <a:pt x="287" y="225"/>
                </a:moveTo>
                <a:cubicBezTo>
                  <a:pt x="328" y="274"/>
                  <a:pt x="357" y="286"/>
                  <a:pt x="357" y="373"/>
                </a:cubicBezTo>
                <a:cubicBezTo>
                  <a:pt x="357" y="460"/>
                  <a:pt x="280" y="489"/>
                  <a:pt x="164" y="489"/>
                </a:cubicBezTo>
                <a:cubicBezTo>
                  <a:pt x="48" y="489"/>
                  <a:pt x="0" y="419"/>
                  <a:pt x="0" y="325"/>
                </a:cubicBezTo>
                <a:cubicBezTo>
                  <a:pt x="0" y="261"/>
                  <a:pt x="23" y="233"/>
                  <a:pt x="87" y="171"/>
                </a:cubicBezTo>
                <a:cubicBezTo>
                  <a:pt x="151" y="109"/>
                  <a:pt x="249" y="72"/>
                  <a:pt x="296" y="24"/>
                </a:cubicBezTo>
                <a:cubicBezTo>
                  <a:pt x="315" y="1"/>
                  <a:pt x="323" y="0"/>
                  <a:pt x="317" y="30"/>
                </a:cubicBezTo>
                <a:cubicBezTo>
                  <a:pt x="307" y="80"/>
                  <a:pt x="246" y="171"/>
                  <a:pt x="287" y="225"/>
                </a:cubicBezTo>
                <a:close/>
                <a:moveTo>
                  <a:pt x="109" y="381"/>
                </a:moveTo>
                <a:cubicBezTo>
                  <a:pt x="66" y="381"/>
                  <a:pt x="30" y="325"/>
                  <a:pt x="30" y="323"/>
                </a:cubicBezTo>
                <a:cubicBezTo>
                  <a:pt x="18" y="456"/>
                  <a:pt x="143" y="465"/>
                  <a:pt x="169" y="465"/>
                </a:cubicBezTo>
                <a:cubicBezTo>
                  <a:pt x="221" y="465"/>
                  <a:pt x="287" y="464"/>
                  <a:pt x="287" y="420"/>
                </a:cubicBezTo>
                <a:cubicBezTo>
                  <a:pt x="287" y="395"/>
                  <a:pt x="270" y="368"/>
                  <a:pt x="228" y="362"/>
                </a:cubicBezTo>
                <a:cubicBezTo>
                  <a:pt x="198" y="358"/>
                  <a:pt x="136" y="382"/>
                  <a:pt x="109" y="38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3" name="Google Shape;6793;p27"/>
          <p:cNvSpPr/>
          <p:nvPr/>
        </p:nvSpPr>
        <p:spPr>
          <a:xfrm>
            <a:off x="5037137" y="765176"/>
            <a:ext cx="357188" cy="355600"/>
          </a:xfrm>
          <a:custGeom>
            <a:rect b="b" l="l" r="r" t="t"/>
            <a:pathLst>
              <a:path extrusionOk="0" h="482" w="482">
                <a:moveTo>
                  <a:pt x="241" y="482"/>
                </a:moveTo>
                <a:cubicBezTo>
                  <a:pt x="108" y="482"/>
                  <a:pt x="0" y="374"/>
                  <a:pt x="0" y="241"/>
                </a:cubicBezTo>
                <a:cubicBezTo>
                  <a:pt x="0" y="108"/>
                  <a:pt x="108" y="0"/>
                  <a:pt x="241" y="0"/>
                </a:cubicBezTo>
                <a:cubicBezTo>
                  <a:pt x="374" y="0"/>
                  <a:pt x="482" y="108"/>
                  <a:pt x="482" y="241"/>
                </a:cubicBezTo>
                <a:cubicBezTo>
                  <a:pt x="482" y="374"/>
                  <a:pt x="374" y="482"/>
                  <a:pt x="241" y="482"/>
                </a:cubicBezTo>
                <a:close/>
                <a:moveTo>
                  <a:pt x="241" y="49"/>
                </a:moveTo>
                <a:cubicBezTo>
                  <a:pt x="135" y="49"/>
                  <a:pt x="49" y="135"/>
                  <a:pt x="49" y="241"/>
                </a:cubicBezTo>
                <a:cubicBezTo>
                  <a:pt x="49" y="348"/>
                  <a:pt x="135" y="435"/>
                  <a:pt x="241" y="435"/>
                </a:cubicBezTo>
                <a:cubicBezTo>
                  <a:pt x="348" y="435"/>
                  <a:pt x="434" y="348"/>
                  <a:pt x="434" y="241"/>
                </a:cubicBezTo>
                <a:cubicBezTo>
                  <a:pt x="434" y="135"/>
                  <a:pt x="348" y="49"/>
                  <a:pt x="241" y="49"/>
                </a:cubicBezTo>
                <a:close/>
                <a:moveTo>
                  <a:pt x="138" y="346"/>
                </a:moveTo>
                <a:cubicBezTo>
                  <a:pt x="197" y="195"/>
                  <a:pt x="197" y="195"/>
                  <a:pt x="197" y="195"/>
                </a:cubicBezTo>
                <a:cubicBezTo>
                  <a:pt x="347" y="136"/>
                  <a:pt x="347" y="136"/>
                  <a:pt x="347" y="136"/>
                </a:cubicBezTo>
                <a:cubicBezTo>
                  <a:pt x="286" y="286"/>
                  <a:pt x="286" y="286"/>
                  <a:pt x="286" y="286"/>
                </a:cubicBezTo>
                <a:cubicBezTo>
                  <a:pt x="138" y="346"/>
                  <a:pt x="138" y="346"/>
                  <a:pt x="138" y="346"/>
                </a:cubicBezTo>
                <a:close/>
                <a:moveTo>
                  <a:pt x="241" y="211"/>
                </a:moveTo>
                <a:cubicBezTo>
                  <a:pt x="225" y="211"/>
                  <a:pt x="211" y="225"/>
                  <a:pt x="211" y="242"/>
                </a:cubicBezTo>
                <a:cubicBezTo>
                  <a:pt x="211" y="258"/>
                  <a:pt x="225" y="272"/>
                  <a:pt x="241" y="272"/>
                </a:cubicBezTo>
                <a:cubicBezTo>
                  <a:pt x="258" y="272"/>
                  <a:pt x="271" y="258"/>
                  <a:pt x="271" y="242"/>
                </a:cubicBezTo>
                <a:cubicBezTo>
                  <a:pt x="271" y="225"/>
                  <a:pt x="258" y="211"/>
                  <a:pt x="241" y="21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4" name="Google Shape;6794;p27"/>
          <p:cNvSpPr/>
          <p:nvPr/>
        </p:nvSpPr>
        <p:spPr>
          <a:xfrm>
            <a:off x="6680200" y="2878138"/>
            <a:ext cx="334963" cy="384175"/>
          </a:xfrm>
          <a:custGeom>
            <a:rect b="b" l="l" r="r" t="t"/>
            <a:pathLst>
              <a:path extrusionOk="0" h="519" w="453">
                <a:moveTo>
                  <a:pt x="263" y="328"/>
                </a:moveTo>
                <a:cubicBezTo>
                  <a:pt x="169" y="253"/>
                  <a:pt x="78" y="338"/>
                  <a:pt x="78" y="338"/>
                </a:cubicBezTo>
                <a:cubicBezTo>
                  <a:pt x="78" y="91"/>
                  <a:pt x="78" y="91"/>
                  <a:pt x="78" y="91"/>
                </a:cubicBezTo>
                <a:cubicBezTo>
                  <a:pt x="78" y="91"/>
                  <a:pt x="126" y="0"/>
                  <a:pt x="231" y="55"/>
                </a:cubicBezTo>
                <a:cubicBezTo>
                  <a:pt x="336" y="110"/>
                  <a:pt x="390" y="128"/>
                  <a:pt x="453" y="70"/>
                </a:cubicBezTo>
                <a:cubicBezTo>
                  <a:pt x="453" y="313"/>
                  <a:pt x="453" y="360"/>
                  <a:pt x="453" y="360"/>
                </a:cubicBezTo>
                <a:cubicBezTo>
                  <a:pt x="453" y="360"/>
                  <a:pt x="357" y="404"/>
                  <a:pt x="263" y="328"/>
                </a:cubicBezTo>
                <a:close/>
                <a:moveTo>
                  <a:pt x="27" y="519"/>
                </a:moveTo>
                <a:cubicBezTo>
                  <a:pt x="20" y="519"/>
                  <a:pt x="20" y="519"/>
                  <a:pt x="20" y="519"/>
                </a:cubicBezTo>
                <a:cubicBezTo>
                  <a:pt x="9" y="519"/>
                  <a:pt x="0" y="510"/>
                  <a:pt x="0" y="499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85"/>
                  <a:pt x="9" y="77"/>
                  <a:pt x="20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38" y="77"/>
                  <a:pt x="46" y="85"/>
                  <a:pt x="46" y="96"/>
                </a:cubicBezTo>
                <a:cubicBezTo>
                  <a:pt x="46" y="499"/>
                  <a:pt x="46" y="499"/>
                  <a:pt x="46" y="499"/>
                </a:cubicBezTo>
                <a:cubicBezTo>
                  <a:pt x="46" y="510"/>
                  <a:pt x="38" y="519"/>
                  <a:pt x="27" y="5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5" name="Google Shape;6795;p27"/>
          <p:cNvSpPr/>
          <p:nvPr/>
        </p:nvSpPr>
        <p:spPr>
          <a:xfrm>
            <a:off x="4511675" y="765176"/>
            <a:ext cx="320675" cy="355600"/>
          </a:xfrm>
          <a:custGeom>
            <a:rect b="b" l="l" r="r" t="t"/>
            <a:pathLst>
              <a:path extrusionOk="0" h="482" w="433">
                <a:moveTo>
                  <a:pt x="365" y="136"/>
                </a:moveTo>
                <a:cubicBezTo>
                  <a:pt x="347" y="136"/>
                  <a:pt x="331" y="129"/>
                  <a:pt x="319" y="118"/>
                </a:cubicBezTo>
                <a:cubicBezTo>
                  <a:pt x="132" y="225"/>
                  <a:pt x="132" y="225"/>
                  <a:pt x="132" y="225"/>
                </a:cubicBezTo>
                <a:cubicBezTo>
                  <a:pt x="134" y="232"/>
                  <a:pt x="136" y="239"/>
                  <a:pt x="136" y="247"/>
                </a:cubicBezTo>
                <a:cubicBezTo>
                  <a:pt x="136" y="262"/>
                  <a:pt x="131" y="276"/>
                  <a:pt x="123" y="287"/>
                </a:cubicBezTo>
                <a:cubicBezTo>
                  <a:pt x="193" y="356"/>
                  <a:pt x="193" y="356"/>
                  <a:pt x="193" y="356"/>
                </a:cubicBezTo>
                <a:cubicBezTo>
                  <a:pt x="203" y="350"/>
                  <a:pt x="216" y="346"/>
                  <a:pt x="229" y="346"/>
                </a:cubicBezTo>
                <a:cubicBezTo>
                  <a:pt x="267" y="346"/>
                  <a:pt x="297" y="377"/>
                  <a:pt x="297" y="414"/>
                </a:cubicBezTo>
                <a:cubicBezTo>
                  <a:pt x="297" y="451"/>
                  <a:pt x="267" y="482"/>
                  <a:pt x="229" y="482"/>
                </a:cubicBezTo>
                <a:cubicBezTo>
                  <a:pt x="191" y="482"/>
                  <a:pt x="161" y="451"/>
                  <a:pt x="161" y="414"/>
                </a:cubicBezTo>
                <a:cubicBezTo>
                  <a:pt x="161" y="401"/>
                  <a:pt x="165" y="389"/>
                  <a:pt x="171" y="378"/>
                </a:cubicBezTo>
                <a:cubicBezTo>
                  <a:pt x="99" y="307"/>
                  <a:pt x="99" y="307"/>
                  <a:pt x="99" y="307"/>
                </a:cubicBezTo>
                <a:cubicBezTo>
                  <a:pt x="90" y="312"/>
                  <a:pt x="79" y="315"/>
                  <a:pt x="68" y="315"/>
                </a:cubicBezTo>
                <a:cubicBezTo>
                  <a:pt x="30" y="315"/>
                  <a:pt x="0" y="285"/>
                  <a:pt x="0" y="247"/>
                </a:cubicBezTo>
                <a:cubicBezTo>
                  <a:pt x="0" y="210"/>
                  <a:pt x="30" y="179"/>
                  <a:pt x="68" y="179"/>
                </a:cubicBezTo>
                <a:cubicBezTo>
                  <a:pt x="86" y="179"/>
                  <a:pt x="103" y="187"/>
                  <a:pt x="115" y="199"/>
                </a:cubicBezTo>
                <a:cubicBezTo>
                  <a:pt x="301" y="92"/>
                  <a:pt x="301" y="92"/>
                  <a:pt x="301" y="92"/>
                </a:cubicBezTo>
                <a:cubicBezTo>
                  <a:pt x="299" y="85"/>
                  <a:pt x="297" y="77"/>
                  <a:pt x="297" y="68"/>
                </a:cubicBezTo>
                <a:cubicBezTo>
                  <a:pt x="297" y="31"/>
                  <a:pt x="328" y="0"/>
                  <a:pt x="365" y="0"/>
                </a:cubicBezTo>
                <a:cubicBezTo>
                  <a:pt x="403" y="0"/>
                  <a:pt x="433" y="31"/>
                  <a:pt x="433" y="68"/>
                </a:cubicBezTo>
                <a:cubicBezTo>
                  <a:pt x="433" y="106"/>
                  <a:pt x="403" y="136"/>
                  <a:pt x="365" y="1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6" name="Google Shape;6796;p27"/>
          <p:cNvSpPr/>
          <p:nvPr/>
        </p:nvSpPr>
        <p:spPr>
          <a:xfrm>
            <a:off x="7288212" y="2346326"/>
            <a:ext cx="249238" cy="357187"/>
          </a:xfrm>
          <a:custGeom>
            <a:rect b="b" l="l" r="r" t="t"/>
            <a:pathLst>
              <a:path extrusionOk="0" h="482" w="337">
                <a:moveTo>
                  <a:pt x="319" y="482"/>
                </a:moveTo>
                <a:cubicBezTo>
                  <a:pt x="18" y="482"/>
                  <a:pt x="18" y="482"/>
                  <a:pt x="18" y="482"/>
                </a:cubicBezTo>
                <a:cubicBezTo>
                  <a:pt x="8" y="482"/>
                  <a:pt x="0" y="475"/>
                  <a:pt x="0" y="465"/>
                </a:cubicBezTo>
                <a:cubicBezTo>
                  <a:pt x="0" y="193"/>
                  <a:pt x="0" y="193"/>
                  <a:pt x="0" y="193"/>
                </a:cubicBezTo>
                <a:cubicBezTo>
                  <a:pt x="0" y="184"/>
                  <a:pt x="8" y="177"/>
                  <a:pt x="18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81"/>
                  <a:pt x="47" y="81"/>
                  <a:pt x="47" y="81"/>
                </a:cubicBezTo>
                <a:cubicBezTo>
                  <a:pt x="47" y="37"/>
                  <a:pt x="82" y="0"/>
                  <a:pt x="126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56" y="0"/>
                  <a:pt x="292" y="37"/>
                  <a:pt x="292" y="81"/>
                </a:cubicBezTo>
                <a:cubicBezTo>
                  <a:pt x="292" y="177"/>
                  <a:pt x="292" y="177"/>
                  <a:pt x="292" y="177"/>
                </a:cubicBezTo>
                <a:cubicBezTo>
                  <a:pt x="320" y="177"/>
                  <a:pt x="320" y="177"/>
                  <a:pt x="320" y="177"/>
                </a:cubicBezTo>
                <a:cubicBezTo>
                  <a:pt x="329" y="177"/>
                  <a:pt x="337" y="185"/>
                  <a:pt x="337" y="194"/>
                </a:cubicBezTo>
                <a:cubicBezTo>
                  <a:pt x="337" y="465"/>
                  <a:pt x="337" y="465"/>
                  <a:pt x="337" y="465"/>
                </a:cubicBezTo>
                <a:cubicBezTo>
                  <a:pt x="337" y="475"/>
                  <a:pt x="329" y="482"/>
                  <a:pt x="319" y="482"/>
                </a:cubicBezTo>
                <a:close/>
                <a:moveTo>
                  <a:pt x="156" y="340"/>
                </a:moveTo>
                <a:cubicBezTo>
                  <a:pt x="156" y="343"/>
                  <a:pt x="162" y="347"/>
                  <a:pt x="169" y="347"/>
                </a:cubicBezTo>
                <a:cubicBezTo>
                  <a:pt x="176" y="347"/>
                  <a:pt x="182" y="343"/>
                  <a:pt x="182" y="340"/>
                </a:cubicBezTo>
                <a:cubicBezTo>
                  <a:pt x="182" y="278"/>
                  <a:pt x="182" y="278"/>
                  <a:pt x="182" y="278"/>
                </a:cubicBezTo>
                <a:cubicBezTo>
                  <a:pt x="182" y="274"/>
                  <a:pt x="176" y="271"/>
                  <a:pt x="169" y="271"/>
                </a:cubicBezTo>
                <a:cubicBezTo>
                  <a:pt x="162" y="271"/>
                  <a:pt x="156" y="274"/>
                  <a:pt x="156" y="278"/>
                </a:cubicBezTo>
                <a:cubicBezTo>
                  <a:pt x="156" y="340"/>
                  <a:pt x="156" y="340"/>
                  <a:pt x="156" y="340"/>
                </a:cubicBezTo>
                <a:close/>
                <a:moveTo>
                  <a:pt x="246" y="93"/>
                </a:moveTo>
                <a:cubicBezTo>
                  <a:pt x="246" y="66"/>
                  <a:pt x="226" y="45"/>
                  <a:pt x="199" y="45"/>
                </a:cubicBezTo>
                <a:cubicBezTo>
                  <a:pt x="140" y="45"/>
                  <a:pt x="140" y="45"/>
                  <a:pt x="140" y="45"/>
                </a:cubicBezTo>
                <a:cubicBezTo>
                  <a:pt x="113" y="45"/>
                  <a:pt x="93" y="66"/>
                  <a:pt x="93" y="93"/>
                </a:cubicBezTo>
                <a:cubicBezTo>
                  <a:pt x="93" y="177"/>
                  <a:pt x="93" y="177"/>
                  <a:pt x="93" y="177"/>
                </a:cubicBezTo>
                <a:cubicBezTo>
                  <a:pt x="246" y="177"/>
                  <a:pt x="246" y="177"/>
                  <a:pt x="246" y="177"/>
                </a:cubicBezTo>
                <a:cubicBezTo>
                  <a:pt x="246" y="93"/>
                  <a:pt x="246" y="93"/>
                  <a:pt x="246" y="9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7" name="Google Shape;6797;p27"/>
          <p:cNvSpPr/>
          <p:nvPr/>
        </p:nvSpPr>
        <p:spPr>
          <a:xfrm>
            <a:off x="5037137" y="2905126"/>
            <a:ext cx="357188" cy="357187"/>
          </a:xfrm>
          <a:custGeom>
            <a:rect b="b" l="l" r="r" t="t"/>
            <a:pathLst>
              <a:path extrusionOk="0" h="482" w="482">
                <a:moveTo>
                  <a:pt x="480" y="104"/>
                </a:moveTo>
                <a:cubicBezTo>
                  <a:pt x="481" y="103"/>
                  <a:pt x="482" y="103"/>
                  <a:pt x="482" y="103"/>
                </a:cubicBezTo>
                <a:cubicBezTo>
                  <a:pt x="482" y="104"/>
                  <a:pt x="481" y="104"/>
                  <a:pt x="480" y="104"/>
                </a:cubicBezTo>
                <a:close/>
                <a:moveTo>
                  <a:pt x="480" y="378"/>
                </a:moveTo>
                <a:cubicBezTo>
                  <a:pt x="468" y="383"/>
                  <a:pt x="377" y="476"/>
                  <a:pt x="378" y="481"/>
                </a:cubicBezTo>
                <a:cubicBezTo>
                  <a:pt x="375" y="475"/>
                  <a:pt x="313" y="411"/>
                  <a:pt x="240" y="338"/>
                </a:cubicBezTo>
                <a:cubicBezTo>
                  <a:pt x="169" y="410"/>
                  <a:pt x="109" y="473"/>
                  <a:pt x="104" y="481"/>
                </a:cubicBezTo>
                <a:cubicBezTo>
                  <a:pt x="102" y="472"/>
                  <a:pt x="13" y="382"/>
                  <a:pt x="1" y="378"/>
                </a:cubicBezTo>
                <a:cubicBezTo>
                  <a:pt x="11" y="372"/>
                  <a:pt x="73" y="312"/>
                  <a:pt x="144" y="241"/>
                </a:cubicBezTo>
                <a:cubicBezTo>
                  <a:pt x="72" y="170"/>
                  <a:pt x="9" y="109"/>
                  <a:pt x="1" y="104"/>
                </a:cubicBezTo>
                <a:cubicBezTo>
                  <a:pt x="10" y="102"/>
                  <a:pt x="99" y="14"/>
                  <a:pt x="104" y="2"/>
                </a:cubicBezTo>
                <a:cubicBezTo>
                  <a:pt x="110" y="12"/>
                  <a:pt x="170" y="74"/>
                  <a:pt x="240" y="145"/>
                </a:cubicBezTo>
                <a:cubicBezTo>
                  <a:pt x="313" y="71"/>
                  <a:pt x="375" y="7"/>
                  <a:pt x="378" y="1"/>
                </a:cubicBezTo>
                <a:cubicBezTo>
                  <a:pt x="377" y="7"/>
                  <a:pt x="468" y="100"/>
                  <a:pt x="480" y="104"/>
                </a:cubicBezTo>
                <a:cubicBezTo>
                  <a:pt x="471" y="110"/>
                  <a:pt x="408" y="171"/>
                  <a:pt x="337" y="242"/>
                </a:cubicBezTo>
                <a:cubicBezTo>
                  <a:pt x="408" y="312"/>
                  <a:pt x="470" y="372"/>
                  <a:pt x="480" y="378"/>
                </a:cubicBezTo>
                <a:close/>
                <a:moveTo>
                  <a:pt x="482" y="379"/>
                </a:moveTo>
                <a:cubicBezTo>
                  <a:pt x="482" y="379"/>
                  <a:pt x="481" y="379"/>
                  <a:pt x="480" y="378"/>
                </a:cubicBezTo>
                <a:cubicBezTo>
                  <a:pt x="481" y="378"/>
                  <a:pt x="482" y="378"/>
                  <a:pt x="482" y="379"/>
                </a:cubicBezTo>
                <a:close/>
                <a:moveTo>
                  <a:pt x="378" y="482"/>
                </a:moveTo>
                <a:cubicBezTo>
                  <a:pt x="378" y="482"/>
                  <a:pt x="378" y="481"/>
                  <a:pt x="378" y="481"/>
                </a:cubicBezTo>
                <a:cubicBezTo>
                  <a:pt x="378" y="481"/>
                  <a:pt x="379" y="482"/>
                  <a:pt x="378" y="482"/>
                </a:cubicBezTo>
                <a:close/>
                <a:moveTo>
                  <a:pt x="104" y="481"/>
                </a:moveTo>
                <a:cubicBezTo>
                  <a:pt x="104" y="481"/>
                  <a:pt x="104" y="482"/>
                  <a:pt x="103" y="482"/>
                </a:cubicBezTo>
                <a:cubicBezTo>
                  <a:pt x="103" y="482"/>
                  <a:pt x="103" y="481"/>
                  <a:pt x="104" y="481"/>
                </a:cubicBezTo>
                <a:close/>
                <a:moveTo>
                  <a:pt x="0" y="379"/>
                </a:moveTo>
                <a:cubicBezTo>
                  <a:pt x="0" y="378"/>
                  <a:pt x="0" y="378"/>
                  <a:pt x="1" y="378"/>
                </a:cubicBezTo>
                <a:cubicBezTo>
                  <a:pt x="0" y="379"/>
                  <a:pt x="0" y="379"/>
                  <a:pt x="0" y="379"/>
                </a:cubicBezTo>
                <a:close/>
                <a:moveTo>
                  <a:pt x="1" y="104"/>
                </a:moveTo>
                <a:cubicBezTo>
                  <a:pt x="0" y="104"/>
                  <a:pt x="0" y="104"/>
                  <a:pt x="0" y="103"/>
                </a:cubicBezTo>
                <a:cubicBezTo>
                  <a:pt x="0" y="103"/>
                  <a:pt x="0" y="103"/>
                  <a:pt x="1" y="104"/>
                </a:cubicBezTo>
                <a:close/>
                <a:moveTo>
                  <a:pt x="103" y="0"/>
                </a:moveTo>
                <a:cubicBezTo>
                  <a:pt x="104" y="0"/>
                  <a:pt x="104" y="1"/>
                  <a:pt x="104" y="2"/>
                </a:cubicBezTo>
                <a:cubicBezTo>
                  <a:pt x="103" y="1"/>
                  <a:pt x="103" y="0"/>
                  <a:pt x="103" y="0"/>
                </a:cubicBezTo>
                <a:close/>
                <a:moveTo>
                  <a:pt x="378" y="1"/>
                </a:moveTo>
                <a:cubicBezTo>
                  <a:pt x="378" y="1"/>
                  <a:pt x="378" y="0"/>
                  <a:pt x="378" y="0"/>
                </a:cubicBezTo>
                <a:cubicBezTo>
                  <a:pt x="379" y="0"/>
                  <a:pt x="378" y="1"/>
                  <a:pt x="378" y="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8" name="Google Shape;6798;p27"/>
          <p:cNvSpPr/>
          <p:nvPr/>
        </p:nvSpPr>
        <p:spPr>
          <a:xfrm>
            <a:off x="4532312" y="136526"/>
            <a:ext cx="300038" cy="425450"/>
          </a:xfrm>
          <a:custGeom>
            <a:rect b="b" l="l" r="r" t="t"/>
            <a:pathLst>
              <a:path extrusionOk="0" h="577" w="407">
                <a:moveTo>
                  <a:pt x="359" y="333"/>
                </a:moveTo>
                <a:cubicBezTo>
                  <a:pt x="347" y="379"/>
                  <a:pt x="304" y="381"/>
                  <a:pt x="324" y="332"/>
                </a:cubicBezTo>
                <a:cubicBezTo>
                  <a:pt x="342" y="284"/>
                  <a:pt x="342" y="190"/>
                  <a:pt x="195" y="183"/>
                </a:cubicBezTo>
                <a:cubicBezTo>
                  <a:pt x="179" y="182"/>
                  <a:pt x="175" y="187"/>
                  <a:pt x="175" y="202"/>
                </a:cubicBezTo>
                <a:cubicBezTo>
                  <a:pt x="175" y="268"/>
                  <a:pt x="175" y="481"/>
                  <a:pt x="175" y="481"/>
                </a:cubicBezTo>
                <a:cubicBezTo>
                  <a:pt x="175" y="481"/>
                  <a:pt x="184" y="521"/>
                  <a:pt x="130" y="552"/>
                </a:cubicBezTo>
                <a:cubicBezTo>
                  <a:pt x="87" y="577"/>
                  <a:pt x="37" y="572"/>
                  <a:pt x="18" y="541"/>
                </a:cubicBezTo>
                <a:cubicBezTo>
                  <a:pt x="0" y="509"/>
                  <a:pt x="21" y="463"/>
                  <a:pt x="64" y="438"/>
                </a:cubicBezTo>
                <a:cubicBezTo>
                  <a:pt x="84" y="427"/>
                  <a:pt x="108" y="423"/>
                  <a:pt x="127" y="424"/>
                </a:cubicBezTo>
                <a:cubicBezTo>
                  <a:pt x="127" y="424"/>
                  <a:pt x="127" y="0"/>
                  <a:pt x="127" y="115"/>
                </a:cubicBezTo>
                <a:cubicBezTo>
                  <a:pt x="127" y="95"/>
                  <a:pt x="135" y="86"/>
                  <a:pt x="156" y="86"/>
                </a:cubicBezTo>
                <a:cubicBezTo>
                  <a:pt x="228" y="84"/>
                  <a:pt x="407" y="133"/>
                  <a:pt x="359" y="3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9" name="Google Shape;6799;p27"/>
          <p:cNvSpPr/>
          <p:nvPr/>
        </p:nvSpPr>
        <p:spPr>
          <a:xfrm>
            <a:off x="7253287" y="1250951"/>
            <a:ext cx="319088" cy="357187"/>
          </a:xfrm>
          <a:custGeom>
            <a:rect b="b" l="l" r="r" t="t"/>
            <a:pathLst>
              <a:path extrusionOk="0" h="225" w="201">
                <a:moveTo>
                  <a:pt x="138" y="225"/>
                </a:moveTo>
                <a:lnTo>
                  <a:pt x="138" y="29"/>
                </a:lnTo>
                <a:lnTo>
                  <a:pt x="201" y="0"/>
                </a:lnTo>
                <a:lnTo>
                  <a:pt x="201" y="196"/>
                </a:lnTo>
                <a:lnTo>
                  <a:pt x="138" y="225"/>
                </a:lnTo>
                <a:lnTo>
                  <a:pt x="138" y="225"/>
                </a:lnTo>
                <a:close/>
                <a:moveTo>
                  <a:pt x="69" y="0"/>
                </a:moveTo>
                <a:lnTo>
                  <a:pt x="132" y="29"/>
                </a:lnTo>
                <a:lnTo>
                  <a:pt x="132" y="225"/>
                </a:lnTo>
                <a:lnTo>
                  <a:pt x="69" y="196"/>
                </a:lnTo>
                <a:lnTo>
                  <a:pt x="69" y="0"/>
                </a:lnTo>
                <a:lnTo>
                  <a:pt x="69" y="0"/>
                </a:lnTo>
                <a:close/>
                <a:moveTo>
                  <a:pt x="0" y="29"/>
                </a:moveTo>
                <a:lnTo>
                  <a:pt x="63" y="0"/>
                </a:lnTo>
                <a:lnTo>
                  <a:pt x="63" y="196"/>
                </a:lnTo>
                <a:lnTo>
                  <a:pt x="0" y="225"/>
                </a:lnTo>
                <a:lnTo>
                  <a:pt x="0" y="29"/>
                </a:lnTo>
                <a:lnTo>
                  <a:pt x="0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0" name="Google Shape;6800;p27"/>
          <p:cNvSpPr/>
          <p:nvPr/>
        </p:nvSpPr>
        <p:spPr>
          <a:xfrm>
            <a:off x="7810500" y="1798638"/>
            <a:ext cx="303213" cy="368300"/>
          </a:xfrm>
          <a:custGeom>
            <a:rect b="b" l="l" r="r" t="t"/>
            <a:pathLst>
              <a:path extrusionOk="0" h="498" w="410">
                <a:moveTo>
                  <a:pt x="392" y="273"/>
                </a:moveTo>
                <a:cubicBezTo>
                  <a:pt x="326" y="314"/>
                  <a:pt x="120" y="439"/>
                  <a:pt x="51" y="480"/>
                </a:cubicBezTo>
                <a:cubicBezTo>
                  <a:pt x="24" y="498"/>
                  <a:pt x="0" y="495"/>
                  <a:pt x="0" y="453"/>
                </a:cubicBezTo>
                <a:cubicBezTo>
                  <a:pt x="0" y="376"/>
                  <a:pt x="0" y="129"/>
                  <a:pt x="0" y="44"/>
                </a:cubicBezTo>
                <a:cubicBezTo>
                  <a:pt x="0" y="9"/>
                  <a:pt x="21" y="0"/>
                  <a:pt x="48" y="19"/>
                </a:cubicBezTo>
                <a:cubicBezTo>
                  <a:pt x="121" y="63"/>
                  <a:pt x="324" y="186"/>
                  <a:pt x="390" y="226"/>
                </a:cubicBezTo>
                <a:cubicBezTo>
                  <a:pt x="410" y="239"/>
                  <a:pt x="410" y="263"/>
                  <a:pt x="392" y="27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1" name="Google Shape;6801;p27"/>
          <p:cNvSpPr/>
          <p:nvPr/>
        </p:nvSpPr>
        <p:spPr>
          <a:xfrm>
            <a:off x="5597525" y="3455988"/>
            <a:ext cx="314325" cy="355600"/>
          </a:xfrm>
          <a:custGeom>
            <a:rect b="b" l="l" r="r" t="t"/>
            <a:pathLst>
              <a:path extrusionOk="0" h="481" w="424">
                <a:moveTo>
                  <a:pt x="213" y="481"/>
                </a:moveTo>
                <a:cubicBezTo>
                  <a:pt x="32" y="326"/>
                  <a:pt x="0" y="83"/>
                  <a:pt x="0" y="83"/>
                </a:cubicBezTo>
                <a:cubicBezTo>
                  <a:pt x="213" y="0"/>
                  <a:pt x="213" y="0"/>
                  <a:pt x="213" y="0"/>
                </a:cubicBezTo>
                <a:cubicBezTo>
                  <a:pt x="424" y="83"/>
                  <a:pt x="424" y="83"/>
                  <a:pt x="424" y="83"/>
                </a:cubicBezTo>
                <a:cubicBezTo>
                  <a:pt x="424" y="83"/>
                  <a:pt x="393" y="326"/>
                  <a:pt x="213" y="481"/>
                </a:cubicBezTo>
                <a:close/>
                <a:moveTo>
                  <a:pt x="213" y="38"/>
                </a:moveTo>
                <a:cubicBezTo>
                  <a:pt x="47" y="104"/>
                  <a:pt x="47" y="104"/>
                  <a:pt x="47" y="104"/>
                </a:cubicBezTo>
                <a:cubicBezTo>
                  <a:pt x="47" y="104"/>
                  <a:pt x="72" y="301"/>
                  <a:pt x="213" y="425"/>
                </a:cubicBezTo>
                <a:cubicBezTo>
                  <a:pt x="354" y="301"/>
                  <a:pt x="378" y="104"/>
                  <a:pt x="378" y="104"/>
                </a:cubicBezTo>
                <a:cubicBezTo>
                  <a:pt x="213" y="38"/>
                  <a:pt x="213" y="38"/>
                  <a:pt x="213" y="38"/>
                </a:cubicBezTo>
                <a:close/>
                <a:moveTo>
                  <a:pt x="217" y="327"/>
                </a:moveTo>
                <a:cubicBezTo>
                  <a:pt x="204" y="327"/>
                  <a:pt x="193" y="317"/>
                  <a:pt x="193" y="305"/>
                </a:cubicBezTo>
                <a:cubicBezTo>
                  <a:pt x="193" y="293"/>
                  <a:pt x="204" y="283"/>
                  <a:pt x="217" y="283"/>
                </a:cubicBezTo>
                <a:cubicBezTo>
                  <a:pt x="230" y="283"/>
                  <a:pt x="241" y="293"/>
                  <a:pt x="241" y="305"/>
                </a:cubicBezTo>
                <a:cubicBezTo>
                  <a:pt x="241" y="317"/>
                  <a:pt x="230" y="327"/>
                  <a:pt x="217" y="327"/>
                </a:cubicBezTo>
                <a:close/>
                <a:moveTo>
                  <a:pt x="206" y="261"/>
                </a:moveTo>
                <a:cubicBezTo>
                  <a:pt x="193" y="139"/>
                  <a:pt x="193" y="139"/>
                  <a:pt x="193" y="139"/>
                </a:cubicBezTo>
                <a:cubicBezTo>
                  <a:pt x="193" y="129"/>
                  <a:pt x="200" y="115"/>
                  <a:pt x="216" y="115"/>
                </a:cubicBezTo>
                <a:cubicBezTo>
                  <a:pt x="219" y="115"/>
                  <a:pt x="219" y="115"/>
                  <a:pt x="219" y="115"/>
                </a:cubicBezTo>
                <a:cubicBezTo>
                  <a:pt x="234" y="115"/>
                  <a:pt x="241" y="129"/>
                  <a:pt x="241" y="139"/>
                </a:cubicBezTo>
                <a:cubicBezTo>
                  <a:pt x="228" y="261"/>
                  <a:pt x="228" y="261"/>
                  <a:pt x="228" y="261"/>
                </a:cubicBezTo>
                <a:cubicBezTo>
                  <a:pt x="206" y="261"/>
                  <a:pt x="206" y="261"/>
                  <a:pt x="206" y="2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2" name="Google Shape;6802;p27"/>
          <p:cNvSpPr/>
          <p:nvPr/>
        </p:nvSpPr>
        <p:spPr>
          <a:xfrm>
            <a:off x="8416925" y="196851"/>
            <a:ext cx="184150" cy="361950"/>
          </a:xfrm>
          <a:custGeom>
            <a:rect b="b" l="l" r="r" t="t"/>
            <a:pathLst>
              <a:path extrusionOk="0" h="490" w="250">
                <a:moveTo>
                  <a:pt x="233" y="366"/>
                </a:moveTo>
                <a:cubicBezTo>
                  <a:pt x="204" y="395"/>
                  <a:pt x="149" y="450"/>
                  <a:pt x="120" y="478"/>
                </a:cubicBezTo>
                <a:cubicBezTo>
                  <a:pt x="109" y="490"/>
                  <a:pt x="102" y="489"/>
                  <a:pt x="102" y="472"/>
                </a:cubicBezTo>
                <a:cubicBezTo>
                  <a:pt x="102" y="455"/>
                  <a:pt x="102" y="435"/>
                  <a:pt x="102" y="435"/>
                </a:cubicBezTo>
                <a:cubicBezTo>
                  <a:pt x="102" y="422"/>
                  <a:pt x="102" y="422"/>
                  <a:pt x="102" y="422"/>
                </a:cubicBezTo>
                <a:cubicBezTo>
                  <a:pt x="102" y="298"/>
                  <a:pt x="102" y="298"/>
                  <a:pt x="102" y="298"/>
                </a:cubicBezTo>
                <a:cubicBezTo>
                  <a:pt x="102" y="298"/>
                  <a:pt x="68" y="332"/>
                  <a:pt x="46" y="354"/>
                </a:cubicBezTo>
                <a:cubicBezTo>
                  <a:pt x="29" y="371"/>
                  <a:pt x="21" y="365"/>
                  <a:pt x="11" y="356"/>
                </a:cubicBezTo>
                <a:cubicBezTo>
                  <a:pt x="2" y="347"/>
                  <a:pt x="1" y="337"/>
                  <a:pt x="15" y="323"/>
                </a:cubicBezTo>
                <a:cubicBezTo>
                  <a:pt x="43" y="295"/>
                  <a:pt x="93" y="245"/>
                  <a:pt x="93" y="245"/>
                </a:cubicBezTo>
                <a:cubicBezTo>
                  <a:pt x="93" y="245"/>
                  <a:pt x="44" y="196"/>
                  <a:pt x="16" y="168"/>
                </a:cubicBezTo>
                <a:cubicBezTo>
                  <a:pt x="0" y="152"/>
                  <a:pt x="2" y="143"/>
                  <a:pt x="11" y="134"/>
                </a:cubicBezTo>
                <a:cubicBezTo>
                  <a:pt x="21" y="125"/>
                  <a:pt x="30" y="121"/>
                  <a:pt x="47" y="137"/>
                </a:cubicBezTo>
                <a:cubicBezTo>
                  <a:pt x="69" y="159"/>
                  <a:pt x="102" y="193"/>
                  <a:pt x="102" y="193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2" y="56"/>
                  <a:pt x="102" y="56"/>
                  <a:pt x="102" y="56"/>
                </a:cubicBezTo>
                <a:cubicBezTo>
                  <a:pt x="102" y="56"/>
                  <a:pt x="102" y="36"/>
                  <a:pt x="102" y="18"/>
                </a:cubicBezTo>
                <a:cubicBezTo>
                  <a:pt x="102" y="0"/>
                  <a:pt x="109" y="1"/>
                  <a:pt x="121" y="13"/>
                </a:cubicBezTo>
                <a:cubicBezTo>
                  <a:pt x="150" y="41"/>
                  <a:pt x="205" y="96"/>
                  <a:pt x="234" y="125"/>
                </a:cubicBezTo>
                <a:cubicBezTo>
                  <a:pt x="249" y="140"/>
                  <a:pt x="249" y="153"/>
                  <a:pt x="233" y="168"/>
                </a:cubicBezTo>
                <a:cubicBezTo>
                  <a:pt x="205" y="196"/>
                  <a:pt x="155" y="245"/>
                  <a:pt x="155" y="245"/>
                </a:cubicBezTo>
                <a:cubicBezTo>
                  <a:pt x="155" y="245"/>
                  <a:pt x="205" y="295"/>
                  <a:pt x="233" y="323"/>
                </a:cubicBezTo>
                <a:cubicBezTo>
                  <a:pt x="250" y="341"/>
                  <a:pt x="249" y="351"/>
                  <a:pt x="233" y="366"/>
                </a:cubicBezTo>
                <a:close/>
                <a:moveTo>
                  <a:pt x="193" y="146"/>
                </a:moveTo>
                <a:cubicBezTo>
                  <a:pt x="139" y="91"/>
                  <a:pt x="139" y="91"/>
                  <a:pt x="139" y="91"/>
                </a:cubicBezTo>
                <a:cubicBezTo>
                  <a:pt x="139" y="197"/>
                  <a:pt x="139" y="197"/>
                  <a:pt x="139" y="197"/>
                </a:cubicBezTo>
                <a:cubicBezTo>
                  <a:pt x="193" y="146"/>
                  <a:pt x="193" y="146"/>
                  <a:pt x="193" y="146"/>
                </a:cubicBezTo>
                <a:close/>
                <a:moveTo>
                  <a:pt x="139" y="293"/>
                </a:moveTo>
                <a:cubicBezTo>
                  <a:pt x="139" y="399"/>
                  <a:pt x="139" y="399"/>
                  <a:pt x="139" y="399"/>
                </a:cubicBezTo>
                <a:cubicBezTo>
                  <a:pt x="193" y="344"/>
                  <a:pt x="193" y="344"/>
                  <a:pt x="193" y="344"/>
                </a:cubicBezTo>
                <a:cubicBezTo>
                  <a:pt x="139" y="293"/>
                  <a:pt x="139" y="293"/>
                  <a:pt x="139" y="29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3" name="Google Shape;6803;p27"/>
          <p:cNvSpPr/>
          <p:nvPr/>
        </p:nvSpPr>
        <p:spPr>
          <a:xfrm>
            <a:off x="6134100" y="4065588"/>
            <a:ext cx="357188" cy="268287"/>
          </a:xfrm>
          <a:custGeom>
            <a:rect b="b" l="l" r="r" t="t"/>
            <a:pathLst>
              <a:path extrusionOk="0" h="362" w="482">
                <a:moveTo>
                  <a:pt x="467" y="362"/>
                </a:moveTo>
                <a:cubicBezTo>
                  <a:pt x="15" y="362"/>
                  <a:pt x="15" y="362"/>
                  <a:pt x="15" y="362"/>
                </a:cubicBezTo>
                <a:cubicBezTo>
                  <a:pt x="7" y="362"/>
                  <a:pt x="0" y="355"/>
                  <a:pt x="0" y="34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5" y="0"/>
                </a:cubicBezTo>
                <a:cubicBezTo>
                  <a:pt x="467" y="0"/>
                  <a:pt x="467" y="0"/>
                  <a:pt x="467" y="0"/>
                </a:cubicBezTo>
                <a:cubicBezTo>
                  <a:pt x="475" y="0"/>
                  <a:pt x="482" y="7"/>
                  <a:pt x="482" y="16"/>
                </a:cubicBezTo>
                <a:cubicBezTo>
                  <a:pt x="482" y="347"/>
                  <a:pt x="482" y="347"/>
                  <a:pt x="482" y="347"/>
                </a:cubicBezTo>
                <a:cubicBezTo>
                  <a:pt x="482" y="355"/>
                  <a:pt x="475" y="362"/>
                  <a:pt x="467" y="362"/>
                </a:cubicBezTo>
                <a:close/>
                <a:moveTo>
                  <a:pt x="452" y="46"/>
                </a:moveTo>
                <a:cubicBezTo>
                  <a:pt x="452" y="37"/>
                  <a:pt x="445" y="31"/>
                  <a:pt x="437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37" y="31"/>
                  <a:pt x="31" y="37"/>
                  <a:pt x="31" y="46"/>
                </a:cubicBezTo>
                <a:cubicBezTo>
                  <a:pt x="31" y="317"/>
                  <a:pt x="31" y="317"/>
                  <a:pt x="31" y="317"/>
                </a:cubicBezTo>
                <a:cubicBezTo>
                  <a:pt x="31" y="325"/>
                  <a:pt x="37" y="332"/>
                  <a:pt x="46" y="332"/>
                </a:cubicBezTo>
                <a:cubicBezTo>
                  <a:pt x="437" y="332"/>
                  <a:pt x="437" y="332"/>
                  <a:pt x="437" y="332"/>
                </a:cubicBezTo>
                <a:cubicBezTo>
                  <a:pt x="445" y="332"/>
                  <a:pt x="452" y="325"/>
                  <a:pt x="452" y="317"/>
                </a:cubicBezTo>
                <a:cubicBezTo>
                  <a:pt x="452" y="46"/>
                  <a:pt x="452" y="46"/>
                  <a:pt x="452" y="46"/>
                </a:cubicBezTo>
                <a:close/>
                <a:moveTo>
                  <a:pt x="258" y="211"/>
                </a:moveTo>
                <a:cubicBezTo>
                  <a:pt x="167" y="211"/>
                  <a:pt x="167" y="211"/>
                  <a:pt x="167" y="211"/>
                </a:cubicBezTo>
                <a:cubicBezTo>
                  <a:pt x="159" y="211"/>
                  <a:pt x="152" y="205"/>
                  <a:pt x="152" y="196"/>
                </a:cubicBezTo>
                <a:cubicBezTo>
                  <a:pt x="152" y="188"/>
                  <a:pt x="159" y="181"/>
                  <a:pt x="167" y="181"/>
                </a:cubicBezTo>
                <a:cubicBezTo>
                  <a:pt x="258" y="181"/>
                  <a:pt x="258" y="181"/>
                  <a:pt x="258" y="181"/>
                </a:cubicBezTo>
                <a:cubicBezTo>
                  <a:pt x="266" y="181"/>
                  <a:pt x="273" y="188"/>
                  <a:pt x="273" y="196"/>
                </a:cubicBezTo>
                <a:cubicBezTo>
                  <a:pt x="273" y="205"/>
                  <a:pt x="266" y="211"/>
                  <a:pt x="258" y="211"/>
                </a:cubicBezTo>
                <a:close/>
                <a:moveTo>
                  <a:pt x="144" y="149"/>
                </a:moveTo>
                <a:cubicBezTo>
                  <a:pt x="86" y="207"/>
                  <a:pt x="86" y="207"/>
                  <a:pt x="86" y="207"/>
                </a:cubicBezTo>
                <a:cubicBezTo>
                  <a:pt x="80" y="213"/>
                  <a:pt x="71" y="213"/>
                  <a:pt x="65" y="207"/>
                </a:cubicBezTo>
                <a:cubicBezTo>
                  <a:pt x="59" y="201"/>
                  <a:pt x="62" y="187"/>
                  <a:pt x="68" y="181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65" y="86"/>
                  <a:pt x="65" y="86"/>
                  <a:pt x="65" y="86"/>
                </a:cubicBezTo>
                <a:cubicBezTo>
                  <a:pt x="59" y="80"/>
                  <a:pt x="59" y="71"/>
                  <a:pt x="65" y="65"/>
                </a:cubicBezTo>
                <a:cubicBezTo>
                  <a:pt x="71" y="60"/>
                  <a:pt x="82" y="60"/>
                  <a:pt x="87" y="66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5" y="124"/>
                  <a:pt x="146" y="124"/>
                  <a:pt x="147" y="125"/>
                </a:cubicBezTo>
                <a:cubicBezTo>
                  <a:pt x="150" y="128"/>
                  <a:pt x="151" y="132"/>
                  <a:pt x="151" y="136"/>
                </a:cubicBezTo>
                <a:cubicBezTo>
                  <a:pt x="151" y="140"/>
                  <a:pt x="150" y="144"/>
                  <a:pt x="147" y="147"/>
                </a:cubicBezTo>
                <a:cubicBezTo>
                  <a:pt x="146" y="148"/>
                  <a:pt x="145" y="148"/>
                  <a:pt x="144" y="1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4" name="Google Shape;6804;p27"/>
          <p:cNvSpPr/>
          <p:nvPr/>
        </p:nvSpPr>
        <p:spPr>
          <a:xfrm>
            <a:off x="5037137" y="4562476"/>
            <a:ext cx="357188" cy="355600"/>
          </a:xfrm>
          <a:custGeom>
            <a:rect b="b" l="l" r="r" t="t"/>
            <a:pathLst>
              <a:path extrusionOk="0" h="481" w="482">
                <a:moveTo>
                  <a:pt x="397" y="481"/>
                </a:moveTo>
                <a:cubicBezTo>
                  <a:pt x="396" y="265"/>
                  <a:pt x="208" y="89"/>
                  <a:pt x="0" y="88"/>
                </a:cubicBezTo>
                <a:cubicBezTo>
                  <a:pt x="0" y="0"/>
                  <a:pt x="0" y="0"/>
                  <a:pt x="0" y="0"/>
                </a:cubicBezTo>
                <a:cubicBezTo>
                  <a:pt x="255" y="0"/>
                  <a:pt x="482" y="216"/>
                  <a:pt x="482" y="481"/>
                </a:cubicBezTo>
                <a:cubicBezTo>
                  <a:pt x="397" y="481"/>
                  <a:pt x="397" y="481"/>
                  <a:pt x="397" y="481"/>
                </a:cubicBezTo>
                <a:close/>
                <a:moveTo>
                  <a:pt x="323" y="481"/>
                </a:moveTo>
                <a:cubicBezTo>
                  <a:pt x="238" y="481"/>
                  <a:pt x="238" y="481"/>
                  <a:pt x="238" y="481"/>
                </a:cubicBezTo>
                <a:cubicBezTo>
                  <a:pt x="238" y="428"/>
                  <a:pt x="211" y="369"/>
                  <a:pt x="169" y="324"/>
                </a:cubicBezTo>
                <a:cubicBezTo>
                  <a:pt x="126" y="280"/>
                  <a:pt x="51" y="251"/>
                  <a:pt x="0" y="252"/>
                </a:cubicBezTo>
                <a:cubicBezTo>
                  <a:pt x="0" y="163"/>
                  <a:pt x="0" y="163"/>
                  <a:pt x="0" y="163"/>
                </a:cubicBezTo>
                <a:cubicBezTo>
                  <a:pt x="159" y="166"/>
                  <a:pt x="320" y="317"/>
                  <a:pt x="323" y="481"/>
                </a:cubicBezTo>
                <a:close/>
                <a:moveTo>
                  <a:pt x="60" y="361"/>
                </a:moveTo>
                <a:cubicBezTo>
                  <a:pt x="94" y="361"/>
                  <a:pt x="121" y="388"/>
                  <a:pt x="121" y="421"/>
                </a:cubicBezTo>
                <a:cubicBezTo>
                  <a:pt x="121" y="454"/>
                  <a:pt x="94" y="481"/>
                  <a:pt x="60" y="481"/>
                </a:cubicBezTo>
                <a:cubicBezTo>
                  <a:pt x="27" y="481"/>
                  <a:pt x="0" y="454"/>
                  <a:pt x="0" y="421"/>
                </a:cubicBezTo>
                <a:cubicBezTo>
                  <a:pt x="0" y="388"/>
                  <a:pt x="27" y="361"/>
                  <a:pt x="60" y="3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5" name="Google Shape;6805;p27"/>
          <p:cNvSpPr/>
          <p:nvPr/>
        </p:nvSpPr>
        <p:spPr>
          <a:xfrm>
            <a:off x="7723187" y="4016376"/>
            <a:ext cx="417513" cy="361950"/>
          </a:xfrm>
          <a:custGeom>
            <a:rect b="b" l="l" r="r" t="t"/>
            <a:pathLst>
              <a:path extrusionOk="0" h="490" w="566">
                <a:moveTo>
                  <a:pt x="159" y="9"/>
                </a:moveTo>
                <a:cubicBezTo>
                  <a:pt x="173" y="0"/>
                  <a:pt x="279" y="100"/>
                  <a:pt x="277" y="124"/>
                </a:cubicBezTo>
                <a:cubicBezTo>
                  <a:pt x="275" y="147"/>
                  <a:pt x="218" y="191"/>
                  <a:pt x="218" y="200"/>
                </a:cubicBezTo>
                <a:cubicBezTo>
                  <a:pt x="218" y="209"/>
                  <a:pt x="221" y="242"/>
                  <a:pt x="270" y="291"/>
                </a:cubicBezTo>
                <a:cubicBezTo>
                  <a:pt x="319" y="339"/>
                  <a:pt x="363" y="359"/>
                  <a:pt x="374" y="358"/>
                </a:cubicBezTo>
                <a:cubicBezTo>
                  <a:pt x="386" y="357"/>
                  <a:pt x="437" y="296"/>
                  <a:pt x="449" y="295"/>
                </a:cubicBezTo>
                <a:cubicBezTo>
                  <a:pt x="460" y="294"/>
                  <a:pt x="548" y="352"/>
                  <a:pt x="562" y="416"/>
                </a:cubicBezTo>
                <a:cubicBezTo>
                  <a:pt x="566" y="428"/>
                  <a:pt x="510" y="490"/>
                  <a:pt x="436" y="490"/>
                </a:cubicBezTo>
                <a:cubicBezTo>
                  <a:pt x="362" y="490"/>
                  <a:pt x="265" y="435"/>
                  <a:pt x="192" y="364"/>
                </a:cubicBezTo>
                <a:cubicBezTo>
                  <a:pt x="120" y="293"/>
                  <a:pt x="0" y="103"/>
                  <a:pt x="159" y="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6" name="Google Shape;6806;p27"/>
          <p:cNvSpPr/>
          <p:nvPr/>
        </p:nvSpPr>
        <p:spPr>
          <a:xfrm>
            <a:off x="7319962" y="768351"/>
            <a:ext cx="185738" cy="349250"/>
          </a:xfrm>
          <a:custGeom>
            <a:rect b="b" l="l" r="r" t="t"/>
            <a:pathLst>
              <a:path extrusionOk="0" h="472" w="251">
                <a:moveTo>
                  <a:pt x="190" y="472"/>
                </a:moveTo>
                <a:cubicBezTo>
                  <a:pt x="61" y="472"/>
                  <a:pt x="61" y="472"/>
                  <a:pt x="61" y="472"/>
                </a:cubicBezTo>
                <a:cubicBezTo>
                  <a:pt x="28" y="472"/>
                  <a:pt x="0" y="445"/>
                  <a:pt x="0" y="410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8"/>
                  <a:pt x="28" y="0"/>
                  <a:pt x="61" y="0"/>
                </a:cubicBezTo>
                <a:cubicBezTo>
                  <a:pt x="190" y="0"/>
                  <a:pt x="190" y="0"/>
                  <a:pt x="190" y="0"/>
                </a:cubicBezTo>
                <a:cubicBezTo>
                  <a:pt x="224" y="0"/>
                  <a:pt x="251" y="28"/>
                  <a:pt x="251" y="62"/>
                </a:cubicBezTo>
                <a:cubicBezTo>
                  <a:pt x="251" y="410"/>
                  <a:pt x="251" y="410"/>
                  <a:pt x="251" y="410"/>
                </a:cubicBezTo>
                <a:cubicBezTo>
                  <a:pt x="251" y="445"/>
                  <a:pt x="224" y="472"/>
                  <a:pt x="190" y="472"/>
                </a:cubicBezTo>
                <a:close/>
                <a:moveTo>
                  <a:pt x="126" y="441"/>
                </a:moveTo>
                <a:cubicBezTo>
                  <a:pt x="136" y="441"/>
                  <a:pt x="145" y="433"/>
                  <a:pt x="145" y="422"/>
                </a:cubicBezTo>
                <a:cubicBezTo>
                  <a:pt x="145" y="411"/>
                  <a:pt x="136" y="403"/>
                  <a:pt x="126" y="403"/>
                </a:cubicBezTo>
                <a:cubicBezTo>
                  <a:pt x="115" y="403"/>
                  <a:pt x="107" y="411"/>
                  <a:pt x="107" y="422"/>
                </a:cubicBezTo>
                <a:cubicBezTo>
                  <a:pt x="107" y="433"/>
                  <a:pt x="115" y="441"/>
                  <a:pt x="126" y="441"/>
                </a:cubicBezTo>
                <a:close/>
                <a:moveTo>
                  <a:pt x="221" y="62"/>
                </a:moveTo>
                <a:cubicBezTo>
                  <a:pt x="31" y="62"/>
                  <a:pt x="31" y="62"/>
                  <a:pt x="31" y="62"/>
                </a:cubicBezTo>
                <a:cubicBezTo>
                  <a:pt x="31" y="372"/>
                  <a:pt x="31" y="372"/>
                  <a:pt x="31" y="372"/>
                </a:cubicBezTo>
                <a:cubicBezTo>
                  <a:pt x="221" y="372"/>
                  <a:pt x="221" y="372"/>
                  <a:pt x="221" y="372"/>
                </a:cubicBezTo>
                <a:cubicBezTo>
                  <a:pt x="221" y="62"/>
                  <a:pt x="221" y="62"/>
                  <a:pt x="221" y="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7" name="Google Shape;6807;p27"/>
          <p:cNvSpPr/>
          <p:nvPr/>
        </p:nvSpPr>
        <p:spPr>
          <a:xfrm>
            <a:off x="6135687" y="765176"/>
            <a:ext cx="355600" cy="355600"/>
          </a:xfrm>
          <a:custGeom>
            <a:rect b="b" l="l" r="r" t="t"/>
            <a:pathLst>
              <a:path extrusionOk="0" h="482" w="481">
                <a:moveTo>
                  <a:pt x="241" y="482"/>
                </a:moveTo>
                <a:cubicBezTo>
                  <a:pt x="108" y="482"/>
                  <a:pt x="0" y="374"/>
                  <a:pt x="0" y="241"/>
                </a:cubicBezTo>
                <a:cubicBezTo>
                  <a:pt x="0" y="108"/>
                  <a:pt x="108" y="0"/>
                  <a:pt x="241" y="0"/>
                </a:cubicBezTo>
                <a:cubicBezTo>
                  <a:pt x="373" y="0"/>
                  <a:pt x="481" y="108"/>
                  <a:pt x="481" y="241"/>
                </a:cubicBezTo>
                <a:cubicBezTo>
                  <a:pt x="481" y="374"/>
                  <a:pt x="373" y="482"/>
                  <a:pt x="241" y="482"/>
                </a:cubicBezTo>
                <a:close/>
                <a:moveTo>
                  <a:pt x="390" y="268"/>
                </a:moveTo>
                <a:cubicBezTo>
                  <a:pt x="266" y="144"/>
                  <a:pt x="266" y="144"/>
                  <a:pt x="266" y="144"/>
                </a:cubicBezTo>
                <a:cubicBezTo>
                  <a:pt x="266" y="144"/>
                  <a:pt x="266" y="144"/>
                  <a:pt x="266" y="144"/>
                </a:cubicBezTo>
                <a:cubicBezTo>
                  <a:pt x="261" y="139"/>
                  <a:pt x="261" y="139"/>
                  <a:pt x="261" y="139"/>
                </a:cubicBezTo>
                <a:cubicBezTo>
                  <a:pt x="250" y="129"/>
                  <a:pt x="233" y="129"/>
                  <a:pt x="223" y="139"/>
                </a:cubicBezTo>
                <a:cubicBezTo>
                  <a:pt x="218" y="144"/>
                  <a:pt x="218" y="144"/>
                  <a:pt x="218" y="144"/>
                </a:cubicBezTo>
                <a:cubicBezTo>
                  <a:pt x="218" y="144"/>
                  <a:pt x="218" y="144"/>
                  <a:pt x="218" y="144"/>
                </a:cubicBezTo>
                <a:cubicBezTo>
                  <a:pt x="93" y="268"/>
                  <a:pt x="93" y="268"/>
                  <a:pt x="93" y="268"/>
                </a:cubicBezTo>
                <a:cubicBezTo>
                  <a:pt x="83" y="279"/>
                  <a:pt x="83" y="296"/>
                  <a:pt x="93" y="307"/>
                </a:cubicBezTo>
                <a:cubicBezTo>
                  <a:pt x="98" y="311"/>
                  <a:pt x="98" y="311"/>
                  <a:pt x="98" y="311"/>
                </a:cubicBezTo>
                <a:cubicBezTo>
                  <a:pt x="109" y="322"/>
                  <a:pt x="126" y="322"/>
                  <a:pt x="137" y="311"/>
                </a:cubicBezTo>
                <a:cubicBezTo>
                  <a:pt x="241" y="206"/>
                  <a:pt x="241" y="206"/>
                  <a:pt x="241" y="206"/>
                </a:cubicBezTo>
                <a:cubicBezTo>
                  <a:pt x="347" y="311"/>
                  <a:pt x="347" y="311"/>
                  <a:pt x="347" y="311"/>
                </a:cubicBezTo>
                <a:cubicBezTo>
                  <a:pt x="357" y="322"/>
                  <a:pt x="374" y="322"/>
                  <a:pt x="385" y="311"/>
                </a:cubicBezTo>
                <a:cubicBezTo>
                  <a:pt x="390" y="307"/>
                  <a:pt x="390" y="307"/>
                  <a:pt x="390" y="307"/>
                </a:cubicBezTo>
                <a:cubicBezTo>
                  <a:pt x="400" y="296"/>
                  <a:pt x="400" y="279"/>
                  <a:pt x="390" y="2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8" name="Google Shape;6808;p27"/>
          <p:cNvSpPr/>
          <p:nvPr/>
        </p:nvSpPr>
        <p:spPr>
          <a:xfrm>
            <a:off x="4491037" y="1876426"/>
            <a:ext cx="361950" cy="214312"/>
          </a:xfrm>
          <a:custGeom>
            <a:rect b="b" l="l" r="r" t="t"/>
            <a:pathLst>
              <a:path extrusionOk="0" h="288" w="490">
                <a:moveTo>
                  <a:pt x="17" y="208"/>
                </a:moveTo>
                <a:cubicBezTo>
                  <a:pt x="208" y="23"/>
                  <a:pt x="208" y="23"/>
                  <a:pt x="208" y="23"/>
                </a:cubicBezTo>
                <a:cubicBezTo>
                  <a:pt x="208" y="23"/>
                  <a:pt x="208" y="23"/>
                  <a:pt x="208" y="23"/>
                </a:cubicBezTo>
                <a:cubicBezTo>
                  <a:pt x="216" y="16"/>
                  <a:pt x="216" y="16"/>
                  <a:pt x="216" y="16"/>
                </a:cubicBezTo>
                <a:cubicBezTo>
                  <a:pt x="232" y="0"/>
                  <a:pt x="259" y="0"/>
                  <a:pt x="275" y="16"/>
                </a:cubicBezTo>
                <a:cubicBezTo>
                  <a:pt x="282" y="23"/>
                  <a:pt x="282" y="23"/>
                  <a:pt x="282" y="23"/>
                </a:cubicBezTo>
                <a:cubicBezTo>
                  <a:pt x="282" y="23"/>
                  <a:pt x="282" y="23"/>
                  <a:pt x="282" y="23"/>
                </a:cubicBezTo>
                <a:cubicBezTo>
                  <a:pt x="474" y="208"/>
                  <a:pt x="474" y="208"/>
                  <a:pt x="474" y="208"/>
                </a:cubicBezTo>
                <a:cubicBezTo>
                  <a:pt x="490" y="223"/>
                  <a:pt x="490" y="249"/>
                  <a:pt x="474" y="265"/>
                </a:cubicBezTo>
                <a:cubicBezTo>
                  <a:pt x="467" y="272"/>
                  <a:pt x="467" y="272"/>
                  <a:pt x="467" y="272"/>
                </a:cubicBezTo>
                <a:cubicBezTo>
                  <a:pt x="450" y="288"/>
                  <a:pt x="424" y="288"/>
                  <a:pt x="408" y="272"/>
                </a:cubicBezTo>
                <a:cubicBezTo>
                  <a:pt x="245" y="115"/>
                  <a:pt x="245" y="115"/>
                  <a:pt x="245" y="115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67" y="288"/>
                  <a:pt x="40" y="288"/>
                  <a:pt x="24" y="272"/>
                </a:cubicBezTo>
                <a:cubicBezTo>
                  <a:pt x="17" y="265"/>
                  <a:pt x="17" y="265"/>
                  <a:pt x="17" y="265"/>
                </a:cubicBezTo>
                <a:cubicBezTo>
                  <a:pt x="0" y="249"/>
                  <a:pt x="0" y="223"/>
                  <a:pt x="17" y="2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9" name="Google Shape;6809;p27"/>
          <p:cNvSpPr/>
          <p:nvPr/>
        </p:nvSpPr>
        <p:spPr>
          <a:xfrm>
            <a:off x="7248525" y="4557713"/>
            <a:ext cx="328613" cy="403225"/>
          </a:xfrm>
          <a:custGeom>
            <a:rect b="b" l="l" r="r" t="t"/>
            <a:pathLst>
              <a:path extrusionOk="0" h="546" w="445">
                <a:moveTo>
                  <a:pt x="77" y="249"/>
                </a:moveTo>
                <a:cubicBezTo>
                  <a:pt x="66" y="281"/>
                  <a:pt x="64" y="415"/>
                  <a:pt x="210" y="431"/>
                </a:cubicBezTo>
                <a:cubicBezTo>
                  <a:pt x="358" y="439"/>
                  <a:pt x="379" y="299"/>
                  <a:pt x="370" y="249"/>
                </a:cubicBezTo>
                <a:cubicBezTo>
                  <a:pt x="360" y="200"/>
                  <a:pt x="314" y="149"/>
                  <a:pt x="243" y="141"/>
                </a:cubicBezTo>
                <a:cubicBezTo>
                  <a:pt x="243" y="167"/>
                  <a:pt x="243" y="184"/>
                  <a:pt x="243" y="195"/>
                </a:cubicBezTo>
                <a:cubicBezTo>
                  <a:pt x="243" y="215"/>
                  <a:pt x="242" y="226"/>
                  <a:pt x="223" y="209"/>
                </a:cubicBezTo>
                <a:cubicBezTo>
                  <a:pt x="183" y="176"/>
                  <a:pt x="103" y="108"/>
                  <a:pt x="103" y="108"/>
                </a:cubicBezTo>
                <a:cubicBezTo>
                  <a:pt x="103" y="108"/>
                  <a:pt x="182" y="47"/>
                  <a:pt x="223" y="14"/>
                </a:cubicBezTo>
                <a:cubicBezTo>
                  <a:pt x="242" y="0"/>
                  <a:pt x="243" y="7"/>
                  <a:pt x="243" y="27"/>
                </a:cubicBezTo>
                <a:cubicBezTo>
                  <a:pt x="243" y="51"/>
                  <a:pt x="243" y="81"/>
                  <a:pt x="243" y="81"/>
                </a:cubicBezTo>
                <a:cubicBezTo>
                  <a:pt x="243" y="81"/>
                  <a:pt x="400" y="81"/>
                  <a:pt x="423" y="243"/>
                </a:cubicBezTo>
                <a:cubicBezTo>
                  <a:pt x="445" y="403"/>
                  <a:pt x="303" y="546"/>
                  <a:pt x="130" y="465"/>
                </a:cubicBezTo>
                <a:cubicBezTo>
                  <a:pt x="0" y="409"/>
                  <a:pt x="20" y="258"/>
                  <a:pt x="23" y="236"/>
                </a:cubicBezTo>
                <a:cubicBezTo>
                  <a:pt x="31" y="200"/>
                  <a:pt x="41" y="199"/>
                  <a:pt x="50" y="202"/>
                </a:cubicBezTo>
                <a:cubicBezTo>
                  <a:pt x="59" y="205"/>
                  <a:pt x="61" y="206"/>
                  <a:pt x="70" y="209"/>
                </a:cubicBezTo>
                <a:cubicBezTo>
                  <a:pt x="79" y="212"/>
                  <a:pt x="88" y="214"/>
                  <a:pt x="77" y="2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0" name="Google Shape;6810;p27"/>
          <p:cNvSpPr/>
          <p:nvPr/>
        </p:nvSpPr>
        <p:spPr>
          <a:xfrm>
            <a:off x="8297862" y="4619625"/>
            <a:ext cx="457200" cy="242887"/>
          </a:xfrm>
          <a:custGeom>
            <a:rect b="b" l="l" r="r" t="t"/>
            <a:pathLst>
              <a:path extrusionOk="0" h="328" w="617">
                <a:moveTo>
                  <a:pt x="438" y="231"/>
                </a:moveTo>
                <a:cubicBezTo>
                  <a:pt x="350" y="241"/>
                  <a:pt x="334" y="207"/>
                  <a:pt x="275" y="224"/>
                </a:cubicBezTo>
                <a:cubicBezTo>
                  <a:pt x="216" y="242"/>
                  <a:pt x="199" y="293"/>
                  <a:pt x="100" y="274"/>
                </a:cubicBezTo>
                <a:cubicBezTo>
                  <a:pt x="0" y="255"/>
                  <a:pt x="23" y="0"/>
                  <a:pt x="339" y="0"/>
                </a:cubicBezTo>
                <a:cubicBezTo>
                  <a:pt x="617" y="0"/>
                  <a:pt x="526" y="222"/>
                  <a:pt x="438" y="231"/>
                </a:cubicBezTo>
                <a:close/>
                <a:moveTo>
                  <a:pt x="413" y="68"/>
                </a:moveTo>
                <a:cubicBezTo>
                  <a:pt x="392" y="68"/>
                  <a:pt x="374" y="77"/>
                  <a:pt x="374" y="88"/>
                </a:cubicBezTo>
                <a:cubicBezTo>
                  <a:pt x="374" y="99"/>
                  <a:pt x="392" y="108"/>
                  <a:pt x="413" y="108"/>
                </a:cubicBezTo>
                <a:cubicBezTo>
                  <a:pt x="435" y="108"/>
                  <a:pt x="452" y="99"/>
                  <a:pt x="452" y="88"/>
                </a:cubicBezTo>
                <a:cubicBezTo>
                  <a:pt x="452" y="77"/>
                  <a:pt x="435" y="68"/>
                  <a:pt x="413" y="68"/>
                </a:cubicBezTo>
                <a:close/>
                <a:moveTo>
                  <a:pt x="137" y="293"/>
                </a:moveTo>
                <a:cubicBezTo>
                  <a:pt x="232" y="293"/>
                  <a:pt x="241" y="237"/>
                  <a:pt x="304" y="238"/>
                </a:cubicBezTo>
                <a:cubicBezTo>
                  <a:pt x="357" y="235"/>
                  <a:pt x="437" y="272"/>
                  <a:pt x="485" y="222"/>
                </a:cubicBezTo>
                <a:cubicBezTo>
                  <a:pt x="514" y="191"/>
                  <a:pt x="523" y="173"/>
                  <a:pt x="524" y="164"/>
                </a:cubicBezTo>
                <a:cubicBezTo>
                  <a:pt x="524" y="181"/>
                  <a:pt x="524" y="217"/>
                  <a:pt x="518" y="231"/>
                </a:cubicBezTo>
                <a:cubicBezTo>
                  <a:pt x="510" y="249"/>
                  <a:pt x="498" y="280"/>
                  <a:pt x="433" y="285"/>
                </a:cubicBezTo>
                <a:cubicBezTo>
                  <a:pt x="357" y="292"/>
                  <a:pt x="362" y="270"/>
                  <a:pt x="307" y="280"/>
                </a:cubicBezTo>
                <a:cubicBezTo>
                  <a:pt x="252" y="288"/>
                  <a:pt x="229" y="327"/>
                  <a:pt x="137" y="327"/>
                </a:cubicBezTo>
                <a:cubicBezTo>
                  <a:pt x="76" y="328"/>
                  <a:pt x="79" y="319"/>
                  <a:pt x="61" y="303"/>
                </a:cubicBezTo>
                <a:cubicBezTo>
                  <a:pt x="42" y="287"/>
                  <a:pt x="44" y="228"/>
                  <a:pt x="44" y="228"/>
                </a:cubicBezTo>
                <a:cubicBezTo>
                  <a:pt x="44" y="228"/>
                  <a:pt x="42" y="293"/>
                  <a:pt x="137" y="293"/>
                </a:cubicBezTo>
                <a:close/>
                <a:moveTo>
                  <a:pt x="524" y="155"/>
                </a:moveTo>
                <a:cubicBezTo>
                  <a:pt x="524" y="155"/>
                  <a:pt x="526" y="158"/>
                  <a:pt x="524" y="164"/>
                </a:cubicBezTo>
                <a:cubicBezTo>
                  <a:pt x="524" y="158"/>
                  <a:pt x="524" y="155"/>
                  <a:pt x="524" y="1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1" name="Google Shape;6811;p27"/>
          <p:cNvSpPr/>
          <p:nvPr/>
        </p:nvSpPr>
        <p:spPr>
          <a:xfrm>
            <a:off x="7783512" y="200025"/>
            <a:ext cx="355600" cy="355600"/>
          </a:xfrm>
          <a:custGeom>
            <a:rect b="b" l="l" r="r" t="t"/>
            <a:pathLst>
              <a:path extrusionOk="0" h="482" w="482">
                <a:moveTo>
                  <a:pt x="241" y="482"/>
                </a:moveTo>
                <a:cubicBezTo>
                  <a:pt x="108" y="482"/>
                  <a:pt x="0" y="374"/>
                  <a:pt x="0" y="241"/>
                </a:cubicBezTo>
                <a:cubicBezTo>
                  <a:pt x="0" y="108"/>
                  <a:pt x="108" y="0"/>
                  <a:pt x="241" y="0"/>
                </a:cubicBezTo>
                <a:cubicBezTo>
                  <a:pt x="374" y="0"/>
                  <a:pt x="482" y="108"/>
                  <a:pt x="482" y="241"/>
                </a:cubicBezTo>
                <a:cubicBezTo>
                  <a:pt x="482" y="374"/>
                  <a:pt x="374" y="482"/>
                  <a:pt x="241" y="482"/>
                </a:cubicBezTo>
                <a:close/>
                <a:moveTo>
                  <a:pt x="241" y="29"/>
                </a:moveTo>
                <a:cubicBezTo>
                  <a:pt x="124" y="29"/>
                  <a:pt x="29" y="124"/>
                  <a:pt x="29" y="241"/>
                </a:cubicBezTo>
                <a:cubicBezTo>
                  <a:pt x="29" y="358"/>
                  <a:pt x="124" y="453"/>
                  <a:pt x="241" y="453"/>
                </a:cubicBezTo>
                <a:cubicBezTo>
                  <a:pt x="358" y="453"/>
                  <a:pt x="453" y="358"/>
                  <a:pt x="453" y="241"/>
                </a:cubicBezTo>
                <a:cubicBezTo>
                  <a:pt x="453" y="124"/>
                  <a:pt x="358" y="29"/>
                  <a:pt x="241" y="29"/>
                </a:cubicBezTo>
                <a:close/>
                <a:moveTo>
                  <a:pt x="241" y="426"/>
                </a:moveTo>
                <a:cubicBezTo>
                  <a:pt x="138" y="426"/>
                  <a:pt x="56" y="343"/>
                  <a:pt x="56" y="241"/>
                </a:cubicBezTo>
                <a:cubicBezTo>
                  <a:pt x="56" y="139"/>
                  <a:pt x="138" y="56"/>
                  <a:pt x="241" y="56"/>
                </a:cubicBezTo>
                <a:cubicBezTo>
                  <a:pt x="343" y="56"/>
                  <a:pt x="426" y="139"/>
                  <a:pt x="426" y="241"/>
                </a:cubicBezTo>
                <a:cubicBezTo>
                  <a:pt x="426" y="343"/>
                  <a:pt x="343" y="426"/>
                  <a:pt x="241" y="426"/>
                </a:cubicBezTo>
                <a:close/>
                <a:moveTo>
                  <a:pt x="241" y="87"/>
                </a:moveTo>
                <a:cubicBezTo>
                  <a:pt x="156" y="87"/>
                  <a:pt x="87" y="156"/>
                  <a:pt x="87" y="241"/>
                </a:cubicBezTo>
                <a:cubicBezTo>
                  <a:pt x="87" y="326"/>
                  <a:pt x="156" y="395"/>
                  <a:pt x="241" y="395"/>
                </a:cubicBezTo>
                <a:cubicBezTo>
                  <a:pt x="326" y="395"/>
                  <a:pt x="395" y="326"/>
                  <a:pt x="395" y="241"/>
                </a:cubicBezTo>
                <a:cubicBezTo>
                  <a:pt x="395" y="156"/>
                  <a:pt x="326" y="87"/>
                  <a:pt x="241" y="87"/>
                </a:cubicBezTo>
                <a:close/>
                <a:moveTo>
                  <a:pt x="241" y="370"/>
                </a:moveTo>
                <a:cubicBezTo>
                  <a:pt x="169" y="370"/>
                  <a:pt x="111" y="312"/>
                  <a:pt x="111" y="241"/>
                </a:cubicBezTo>
                <a:cubicBezTo>
                  <a:pt x="111" y="170"/>
                  <a:pt x="169" y="112"/>
                  <a:pt x="241" y="112"/>
                </a:cubicBezTo>
                <a:cubicBezTo>
                  <a:pt x="312" y="112"/>
                  <a:pt x="370" y="170"/>
                  <a:pt x="370" y="241"/>
                </a:cubicBezTo>
                <a:cubicBezTo>
                  <a:pt x="370" y="312"/>
                  <a:pt x="312" y="370"/>
                  <a:pt x="241" y="370"/>
                </a:cubicBezTo>
                <a:close/>
                <a:moveTo>
                  <a:pt x="241" y="145"/>
                </a:moveTo>
                <a:cubicBezTo>
                  <a:pt x="187" y="145"/>
                  <a:pt x="144" y="188"/>
                  <a:pt x="144" y="241"/>
                </a:cubicBezTo>
                <a:cubicBezTo>
                  <a:pt x="144" y="294"/>
                  <a:pt x="187" y="337"/>
                  <a:pt x="241" y="337"/>
                </a:cubicBezTo>
                <a:cubicBezTo>
                  <a:pt x="294" y="337"/>
                  <a:pt x="337" y="294"/>
                  <a:pt x="337" y="241"/>
                </a:cubicBezTo>
                <a:cubicBezTo>
                  <a:pt x="337" y="188"/>
                  <a:pt x="294" y="145"/>
                  <a:pt x="241" y="145"/>
                </a:cubicBezTo>
                <a:close/>
                <a:moveTo>
                  <a:pt x="241" y="308"/>
                </a:moveTo>
                <a:cubicBezTo>
                  <a:pt x="203" y="308"/>
                  <a:pt x="173" y="278"/>
                  <a:pt x="173" y="241"/>
                </a:cubicBezTo>
                <a:cubicBezTo>
                  <a:pt x="173" y="204"/>
                  <a:pt x="203" y="174"/>
                  <a:pt x="241" y="174"/>
                </a:cubicBezTo>
                <a:cubicBezTo>
                  <a:pt x="278" y="174"/>
                  <a:pt x="308" y="204"/>
                  <a:pt x="308" y="241"/>
                </a:cubicBezTo>
                <a:cubicBezTo>
                  <a:pt x="308" y="278"/>
                  <a:pt x="278" y="308"/>
                  <a:pt x="241" y="308"/>
                </a:cubicBezTo>
                <a:close/>
                <a:moveTo>
                  <a:pt x="241" y="202"/>
                </a:moveTo>
                <a:cubicBezTo>
                  <a:pt x="219" y="202"/>
                  <a:pt x="202" y="220"/>
                  <a:pt x="202" y="241"/>
                </a:cubicBezTo>
                <a:cubicBezTo>
                  <a:pt x="202" y="262"/>
                  <a:pt x="219" y="280"/>
                  <a:pt x="241" y="280"/>
                </a:cubicBezTo>
                <a:cubicBezTo>
                  <a:pt x="262" y="280"/>
                  <a:pt x="279" y="262"/>
                  <a:pt x="279" y="241"/>
                </a:cubicBezTo>
                <a:cubicBezTo>
                  <a:pt x="279" y="220"/>
                  <a:pt x="262" y="202"/>
                  <a:pt x="241" y="20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2" name="Google Shape;6812;p27"/>
          <p:cNvSpPr/>
          <p:nvPr/>
        </p:nvSpPr>
        <p:spPr>
          <a:xfrm>
            <a:off x="7775575" y="2344738"/>
            <a:ext cx="365125" cy="365125"/>
          </a:xfrm>
          <a:custGeom>
            <a:rect b="b" l="l" r="r" t="t"/>
            <a:pathLst>
              <a:path extrusionOk="0" h="493" w="493">
                <a:moveTo>
                  <a:pt x="37" y="455"/>
                </a:moveTo>
                <a:cubicBezTo>
                  <a:pt x="0" y="418"/>
                  <a:pt x="0" y="357"/>
                  <a:pt x="37" y="319"/>
                </a:cubicBezTo>
                <a:cubicBezTo>
                  <a:pt x="66" y="290"/>
                  <a:pt x="110" y="284"/>
                  <a:pt x="145" y="300"/>
                </a:cubicBezTo>
                <a:cubicBezTo>
                  <a:pt x="433" y="10"/>
                  <a:pt x="433" y="10"/>
                  <a:pt x="433" y="10"/>
                </a:cubicBezTo>
                <a:cubicBezTo>
                  <a:pt x="444" y="0"/>
                  <a:pt x="461" y="0"/>
                  <a:pt x="471" y="10"/>
                </a:cubicBezTo>
                <a:cubicBezTo>
                  <a:pt x="482" y="22"/>
                  <a:pt x="482" y="22"/>
                  <a:pt x="482" y="22"/>
                </a:cubicBezTo>
                <a:cubicBezTo>
                  <a:pt x="493" y="32"/>
                  <a:pt x="493" y="49"/>
                  <a:pt x="482" y="59"/>
                </a:cubicBezTo>
                <a:cubicBezTo>
                  <a:pt x="193" y="350"/>
                  <a:pt x="193" y="350"/>
                  <a:pt x="193" y="350"/>
                </a:cubicBezTo>
                <a:cubicBezTo>
                  <a:pt x="207" y="385"/>
                  <a:pt x="200" y="427"/>
                  <a:pt x="172" y="455"/>
                </a:cubicBezTo>
                <a:cubicBezTo>
                  <a:pt x="135" y="492"/>
                  <a:pt x="74" y="493"/>
                  <a:pt x="37" y="455"/>
                </a:cubicBezTo>
                <a:close/>
                <a:moveTo>
                  <a:pt x="170" y="349"/>
                </a:moveTo>
                <a:cubicBezTo>
                  <a:pt x="461" y="57"/>
                  <a:pt x="461" y="57"/>
                  <a:pt x="461" y="57"/>
                </a:cubicBezTo>
                <a:cubicBezTo>
                  <a:pt x="472" y="46"/>
                  <a:pt x="471" y="38"/>
                  <a:pt x="466" y="33"/>
                </a:cubicBezTo>
                <a:cubicBezTo>
                  <a:pt x="460" y="27"/>
                  <a:pt x="460" y="27"/>
                  <a:pt x="460" y="27"/>
                </a:cubicBezTo>
                <a:cubicBezTo>
                  <a:pt x="454" y="21"/>
                  <a:pt x="446" y="21"/>
                  <a:pt x="436" y="31"/>
                </a:cubicBezTo>
                <a:cubicBezTo>
                  <a:pt x="145" y="323"/>
                  <a:pt x="145" y="323"/>
                  <a:pt x="145" y="323"/>
                </a:cubicBezTo>
                <a:cubicBezTo>
                  <a:pt x="116" y="304"/>
                  <a:pt x="77" y="308"/>
                  <a:pt x="51" y="334"/>
                </a:cubicBezTo>
                <a:cubicBezTo>
                  <a:pt x="22" y="363"/>
                  <a:pt x="22" y="412"/>
                  <a:pt x="51" y="441"/>
                </a:cubicBezTo>
                <a:cubicBezTo>
                  <a:pt x="81" y="471"/>
                  <a:pt x="128" y="471"/>
                  <a:pt x="158" y="441"/>
                </a:cubicBezTo>
                <a:cubicBezTo>
                  <a:pt x="183" y="416"/>
                  <a:pt x="187" y="378"/>
                  <a:pt x="170" y="349"/>
                </a:cubicBezTo>
                <a:close/>
                <a:moveTo>
                  <a:pt x="59" y="433"/>
                </a:moveTo>
                <a:cubicBezTo>
                  <a:pt x="34" y="408"/>
                  <a:pt x="34" y="367"/>
                  <a:pt x="59" y="342"/>
                </a:cubicBezTo>
                <a:cubicBezTo>
                  <a:pt x="82" y="319"/>
                  <a:pt x="121" y="319"/>
                  <a:pt x="146" y="338"/>
                </a:cubicBezTo>
                <a:cubicBezTo>
                  <a:pt x="364" y="120"/>
                  <a:pt x="364" y="120"/>
                  <a:pt x="364" y="120"/>
                </a:cubicBezTo>
                <a:cubicBezTo>
                  <a:pt x="374" y="130"/>
                  <a:pt x="374" y="130"/>
                  <a:pt x="374" y="130"/>
                </a:cubicBezTo>
                <a:cubicBezTo>
                  <a:pt x="156" y="348"/>
                  <a:pt x="156" y="348"/>
                  <a:pt x="156" y="348"/>
                </a:cubicBezTo>
                <a:cubicBezTo>
                  <a:pt x="173" y="373"/>
                  <a:pt x="172" y="411"/>
                  <a:pt x="150" y="433"/>
                </a:cubicBezTo>
                <a:cubicBezTo>
                  <a:pt x="125" y="458"/>
                  <a:pt x="84" y="458"/>
                  <a:pt x="59" y="4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3" name="Google Shape;6813;p27"/>
          <p:cNvSpPr/>
          <p:nvPr/>
        </p:nvSpPr>
        <p:spPr>
          <a:xfrm>
            <a:off x="7780337" y="1298575"/>
            <a:ext cx="360363" cy="263525"/>
          </a:xfrm>
          <a:custGeom>
            <a:rect b="b" l="l" r="r" t="t"/>
            <a:pathLst>
              <a:path extrusionOk="0" h="355" w="489">
                <a:moveTo>
                  <a:pt x="460" y="117"/>
                </a:moveTo>
                <a:cubicBezTo>
                  <a:pt x="460" y="117"/>
                  <a:pt x="108" y="94"/>
                  <a:pt x="17" y="88"/>
                </a:cubicBezTo>
                <a:cubicBezTo>
                  <a:pt x="3" y="87"/>
                  <a:pt x="2" y="85"/>
                  <a:pt x="18" y="83"/>
                </a:cubicBezTo>
                <a:cubicBezTo>
                  <a:pt x="98" y="68"/>
                  <a:pt x="368" y="20"/>
                  <a:pt x="460" y="3"/>
                </a:cubicBezTo>
                <a:cubicBezTo>
                  <a:pt x="485" y="0"/>
                  <a:pt x="489" y="4"/>
                  <a:pt x="483" y="27"/>
                </a:cubicBezTo>
                <a:cubicBezTo>
                  <a:pt x="474" y="62"/>
                  <a:pt x="460" y="117"/>
                  <a:pt x="460" y="117"/>
                </a:cubicBezTo>
                <a:close/>
                <a:moveTo>
                  <a:pt x="414" y="282"/>
                </a:moveTo>
                <a:cubicBezTo>
                  <a:pt x="414" y="282"/>
                  <a:pt x="405" y="307"/>
                  <a:pt x="398" y="328"/>
                </a:cubicBezTo>
                <a:cubicBezTo>
                  <a:pt x="389" y="352"/>
                  <a:pt x="384" y="355"/>
                  <a:pt x="361" y="341"/>
                </a:cubicBezTo>
                <a:cubicBezTo>
                  <a:pt x="287" y="291"/>
                  <a:pt x="78" y="149"/>
                  <a:pt x="11" y="104"/>
                </a:cubicBezTo>
                <a:cubicBezTo>
                  <a:pt x="0" y="95"/>
                  <a:pt x="2" y="93"/>
                  <a:pt x="14" y="96"/>
                </a:cubicBezTo>
                <a:cubicBezTo>
                  <a:pt x="109" y="120"/>
                  <a:pt x="439" y="206"/>
                  <a:pt x="439" y="206"/>
                </a:cubicBezTo>
                <a:cubicBezTo>
                  <a:pt x="414" y="282"/>
                  <a:pt x="414" y="282"/>
                  <a:pt x="414" y="282"/>
                </a:cubicBezTo>
                <a:close/>
                <a:moveTo>
                  <a:pt x="94" y="105"/>
                </a:moveTo>
                <a:cubicBezTo>
                  <a:pt x="460" y="129"/>
                  <a:pt x="460" y="129"/>
                  <a:pt x="460" y="129"/>
                </a:cubicBezTo>
                <a:cubicBezTo>
                  <a:pt x="460" y="129"/>
                  <a:pt x="471" y="236"/>
                  <a:pt x="476" y="285"/>
                </a:cubicBezTo>
                <a:cubicBezTo>
                  <a:pt x="478" y="304"/>
                  <a:pt x="472" y="307"/>
                  <a:pt x="457" y="301"/>
                </a:cubicBezTo>
                <a:cubicBezTo>
                  <a:pt x="443" y="295"/>
                  <a:pt x="426" y="288"/>
                  <a:pt x="426" y="288"/>
                </a:cubicBezTo>
                <a:cubicBezTo>
                  <a:pt x="454" y="196"/>
                  <a:pt x="454" y="196"/>
                  <a:pt x="454" y="196"/>
                </a:cubicBezTo>
                <a:cubicBezTo>
                  <a:pt x="94" y="105"/>
                  <a:pt x="94" y="105"/>
                  <a:pt x="94" y="10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4" name="Google Shape;6814;p27"/>
          <p:cNvSpPr/>
          <p:nvPr/>
        </p:nvSpPr>
        <p:spPr>
          <a:xfrm>
            <a:off x="4494212" y="3455988"/>
            <a:ext cx="355600" cy="355600"/>
          </a:xfrm>
          <a:custGeom>
            <a:rect b="b" l="l" r="r" t="t"/>
            <a:pathLst>
              <a:path extrusionOk="0" h="481" w="482">
                <a:moveTo>
                  <a:pt x="482" y="481"/>
                </a:moveTo>
                <a:cubicBezTo>
                  <a:pt x="427" y="481"/>
                  <a:pt x="427" y="481"/>
                  <a:pt x="427" y="481"/>
                </a:cubicBezTo>
                <a:cubicBezTo>
                  <a:pt x="427" y="481"/>
                  <a:pt x="433" y="446"/>
                  <a:pt x="427" y="441"/>
                </a:cubicBezTo>
                <a:cubicBezTo>
                  <a:pt x="423" y="437"/>
                  <a:pt x="399" y="453"/>
                  <a:pt x="393" y="447"/>
                </a:cubicBezTo>
                <a:cubicBezTo>
                  <a:pt x="383" y="437"/>
                  <a:pt x="400" y="455"/>
                  <a:pt x="386" y="441"/>
                </a:cubicBezTo>
                <a:cubicBezTo>
                  <a:pt x="383" y="438"/>
                  <a:pt x="389" y="417"/>
                  <a:pt x="386" y="413"/>
                </a:cubicBezTo>
                <a:cubicBezTo>
                  <a:pt x="377" y="405"/>
                  <a:pt x="367" y="422"/>
                  <a:pt x="358" y="413"/>
                </a:cubicBezTo>
                <a:cubicBezTo>
                  <a:pt x="351" y="407"/>
                  <a:pt x="358" y="413"/>
                  <a:pt x="351" y="407"/>
                </a:cubicBezTo>
                <a:cubicBezTo>
                  <a:pt x="347" y="402"/>
                  <a:pt x="363" y="364"/>
                  <a:pt x="358" y="359"/>
                </a:cubicBezTo>
                <a:cubicBezTo>
                  <a:pt x="354" y="355"/>
                  <a:pt x="315" y="370"/>
                  <a:pt x="310" y="366"/>
                </a:cubicBezTo>
                <a:cubicBezTo>
                  <a:pt x="277" y="333"/>
                  <a:pt x="225" y="280"/>
                  <a:pt x="225" y="280"/>
                </a:cubicBezTo>
                <a:cubicBezTo>
                  <a:pt x="203" y="291"/>
                  <a:pt x="178" y="298"/>
                  <a:pt x="152" y="298"/>
                </a:cubicBezTo>
                <a:cubicBezTo>
                  <a:pt x="68" y="298"/>
                  <a:pt x="0" y="231"/>
                  <a:pt x="0" y="149"/>
                </a:cubicBezTo>
                <a:cubicBezTo>
                  <a:pt x="0" y="66"/>
                  <a:pt x="68" y="0"/>
                  <a:pt x="152" y="0"/>
                </a:cubicBezTo>
                <a:cubicBezTo>
                  <a:pt x="235" y="0"/>
                  <a:pt x="303" y="66"/>
                  <a:pt x="303" y="149"/>
                </a:cubicBezTo>
                <a:cubicBezTo>
                  <a:pt x="303" y="173"/>
                  <a:pt x="297" y="196"/>
                  <a:pt x="287" y="216"/>
                </a:cubicBezTo>
                <a:cubicBezTo>
                  <a:pt x="482" y="420"/>
                  <a:pt x="482" y="420"/>
                  <a:pt x="482" y="420"/>
                </a:cubicBezTo>
                <a:cubicBezTo>
                  <a:pt x="482" y="481"/>
                  <a:pt x="482" y="481"/>
                  <a:pt x="482" y="481"/>
                </a:cubicBezTo>
                <a:close/>
                <a:moveTo>
                  <a:pt x="111" y="67"/>
                </a:moveTo>
                <a:cubicBezTo>
                  <a:pt x="88" y="67"/>
                  <a:pt x="69" y="86"/>
                  <a:pt x="69" y="108"/>
                </a:cubicBezTo>
                <a:cubicBezTo>
                  <a:pt x="69" y="131"/>
                  <a:pt x="88" y="149"/>
                  <a:pt x="111" y="149"/>
                </a:cubicBezTo>
                <a:cubicBezTo>
                  <a:pt x="133" y="149"/>
                  <a:pt x="152" y="131"/>
                  <a:pt x="152" y="108"/>
                </a:cubicBezTo>
                <a:cubicBezTo>
                  <a:pt x="152" y="86"/>
                  <a:pt x="133" y="67"/>
                  <a:pt x="111" y="6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5" name="Google Shape;6815;p27"/>
          <p:cNvSpPr/>
          <p:nvPr/>
        </p:nvSpPr>
        <p:spPr>
          <a:xfrm>
            <a:off x="8323262" y="3457575"/>
            <a:ext cx="363538" cy="350837"/>
          </a:xfrm>
          <a:custGeom>
            <a:rect b="b" l="l" r="r" t="t"/>
            <a:pathLst>
              <a:path extrusionOk="0" h="473" w="493">
                <a:moveTo>
                  <a:pt x="460" y="249"/>
                </a:moveTo>
                <a:cubicBezTo>
                  <a:pt x="460" y="249"/>
                  <a:pt x="389" y="245"/>
                  <a:pt x="370" y="245"/>
                </a:cubicBezTo>
                <a:cubicBezTo>
                  <a:pt x="350" y="245"/>
                  <a:pt x="337" y="204"/>
                  <a:pt x="332" y="201"/>
                </a:cubicBezTo>
                <a:cubicBezTo>
                  <a:pt x="326" y="198"/>
                  <a:pt x="303" y="240"/>
                  <a:pt x="290" y="261"/>
                </a:cubicBezTo>
                <a:cubicBezTo>
                  <a:pt x="301" y="263"/>
                  <a:pt x="356" y="298"/>
                  <a:pt x="356" y="309"/>
                </a:cubicBezTo>
                <a:cubicBezTo>
                  <a:pt x="355" y="321"/>
                  <a:pt x="352" y="444"/>
                  <a:pt x="352" y="444"/>
                </a:cubicBezTo>
                <a:cubicBezTo>
                  <a:pt x="352" y="444"/>
                  <a:pt x="357" y="473"/>
                  <a:pt x="321" y="473"/>
                </a:cubicBezTo>
                <a:cubicBezTo>
                  <a:pt x="285" y="473"/>
                  <a:pt x="291" y="444"/>
                  <a:pt x="291" y="444"/>
                </a:cubicBezTo>
                <a:cubicBezTo>
                  <a:pt x="291" y="444"/>
                  <a:pt x="291" y="349"/>
                  <a:pt x="291" y="343"/>
                </a:cubicBezTo>
                <a:cubicBezTo>
                  <a:pt x="290" y="337"/>
                  <a:pt x="249" y="316"/>
                  <a:pt x="238" y="316"/>
                </a:cubicBezTo>
                <a:cubicBezTo>
                  <a:pt x="227" y="316"/>
                  <a:pt x="188" y="384"/>
                  <a:pt x="171" y="387"/>
                </a:cubicBezTo>
                <a:cubicBezTo>
                  <a:pt x="153" y="391"/>
                  <a:pt x="30" y="339"/>
                  <a:pt x="30" y="339"/>
                </a:cubicBezTo>
                <a:cubicBezTo>
                  <a:pt x="30" y="339"/>
                  <a:pt x="0" y="323"/>
                  <a:pt x="15" y="294"/>
                </a:cubicBezTo>
                <a:cubicBezTo>
                  <a:pt x="30" y="266"/>
                  <a:pt x="58" y="283"/>
                  <a:pt x="58" y="283"/>
                </a:cubicBezTo>
                <a:cubicBezTo>
                  <a:pt x="58" y="283"/>
                  <a:pt x="139" y="317"/>
                  <a:pt x="146" y="315"/>
                </a:cubicBezTo>
                <a:cubicBezTo>
                  <a:pt x="154" y="313"/>
                  <a:pt x="167" y="280"/>
                  <a:pt x="182" y="262"/>
                </a:cubicBezTo>
                <a:cubicBezTo>
                  <a:pt x="185" y="254"/>
                  <a:pt x="224" y="197"/>
                  <a:pt x="224" y="197"/>
                </a:cubicBezTo>
                <a:cubicBezTo>
                  <a:pt x="224" y="197"/>
                  <a:pt x="246" y="160"/>
                  <a:pt x="244" y="154"/>
                </a:cubicBezTo>
                <a:cubicBezTo>
                  <a:pt x="242" y="149"/>
                  <a:pt x="223" y="160"/>
                  <a:pt x="223" y="160"/>
                </a:cubicBezTo>
                <a:cubicBezTo>
                  <a:pt x="223" y="160"/>
                  <a:pt x="197" y="189"/>
                  <a:pt x="162" y="215"/>
                </a:cubicBezTo>
                <a:cubicBezTo>
                  <a:pt x="127" y="241"/>
                  <a:pt x="99" y="203"/>
                  <a:pt x="120" y="184"/>
                </a:cubicBezTo>
                <a:cubicBezTo>
                  <a:pt x="141" y="166"/>
                  <a:pt x="198" y="99"/>
                  <a:pt x="228" y="93"/>
                </a:cubicBezTo>
                <a:cubicBezTo>
                  <a:pt x="258" y="88"/>
                  <a:pt x="305" y="93"/>
                  <a:pt x="341" y="112"/>
                </a:cubicBezTo>
                <a:cubicBezTo>
                  <a:pt x="377" y="131"/>
                  <a:pt x="392" y="182"/>
                  <a:pt x="398" y="190"/>
                </a:cubicBezTo>
                <a:cubicBezTo>
                  <a:pt x="404" y="198"/>
                  <a:pt x="460" y="195"/>
                  <a:pt x="460" y="195"/>
                </a:cubicBezTo>
                <a:cubicBezTo>
                  <a:pt x="460" y="195"/>
                  <a:pt x="493" y="193"/>
                  <a:pt x="493" y="222"/>
                </a:cubicBezTo>
                <a:cubicBezTo>
                  <a:pt x="493" y="251"/>
                  <a:pt x="460" y="249"/>
                  <a:pt x="460" y="249"/>
                </a:cubicBezTo>
                <a:close/>
                <a:moveTo>
                  <a:pt x="368" y="105"/>
                </a:moveTo>
                <a:cubicBezTo>
                  <a:pt x="339" y="105"/>
                  <a:pt x="316" y="82"/>
                  <a:pt x="316" y="53"/>
                </a:cubicBezTo>
                <a:cubicBezTo>
                  <a:pt x="316" y="24"/>
                  <a:pt x="339" y="0"/>
                  <a:pt x="368" y="0"/>
                </a:cubicBezTo>
                <a:cubicBezTo>
                  <a:pt x="397" y="0"/>
                  <a:pt x="421" y="24"/>
                  <a:pt x="421" y="53"/>
                </a:cubicBezTo>
                <a:cubicBezTo>
                  <a:pt x="421" y="82"/>
                  <a:pt x="397" y="105"/>
                  <a:pt x="368" y="10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6" name="Google Shape;6816;p27"/>
          <p:cNvSpPr/>
          <p:nvPr/>
        </p:nvSpPr>
        <p:spPr>
          <a:xfrm>
            <a:off x="5603875" y="185738"/>
            <a:ext cx="293688" cy="384175"/>
          </a:xfrm>
          <a:custGeom>
            <a:rect b="b" l="l" r="r" t="t"/>
            <a:pathLst>
              <a:path extrusionOk="0" h="520" w="396">
                <a:moveTo>
                  <a:pt x="232" y="163"/>
                </a:moveTo>
                <a:cubicBezTo>
                  <a:pt x="264" y="163"/>
                  <a:pt x="266" y="195"/>
                  <a:pt x="266" y="216"/>
                </a:cubicBezTo>
                <a:cubicBezTo>
                  <a:pt x="266" y="216"/>
                  <a:pt x="273" y="191"/>
                  <a:pt x="298" y="195"/>
                </a:cubicBezTo>
                <a:cubicBezTo>
                  <a:pt x="322" y="195"/>
                  <a:pt x="331" y="210"/>
                  <a:pt x="331" y="228"/>
                </a:cubicBezTo>
                <a:cubicBezTo>
                  <a:pt x="363" y="242"/>
                  <a:pt x="363" y="242"/>
                  <a:pt x="363" y="242"/>
                </a:cubicBezTo>
                <a:cubicBezTo>
                  <a:pt x="381" y="242"/>
                  <a:pt x="396" y="283"/>
                  <a:pt x="396" y="301"/>
                </a:cubicBezTo>
                <a:cubicBezTo>
                  <a:pt x="396" y="357"/>
                  <a:pt x="396" y="357"/>
                  <a:pt x="396" y="357"/>
                </a:cubicBezTo>
                <a:cubicBezTo>
                  <a:pt x="396" y="357"/>
                  <a:pt x="385" y="374"/>
                  <a:pt x="363" y="422"/>
                </a:cubicBezTo>
                <a:cubicBezTo>
                  <a:pt x="342" y="471"/>
                  <a:pt x="331" y="520"/>
                  <a:pt x="331" y="520"/>
                </a:cubicBezTo>
                <a:cubicBezTo>
                  <a:pt x="136" y="520"/>
                  <a:pt x="136" y="520"/>
                  <a:pt x="136" y="520"/>
                </a:cubicBezTo>
                <a:cubicBezTo>
                  <a:pt x="136" y="520"/>
                  <a:pt x="139" y="469"/>
                  <a:pt x="136" y="455"/>
                </a:cubicBezTo>
                <a:cubicBezTo>
                  <a:pt x="96" y="455"/>
                  <a:pt x="73" y="338"/>
                  <a:pt x="73" y="338"/>
                </a:cubicBezTo>
                <a:cubicBezTo>
                  <a:pt x="61" y="316"/>
                  <a:pt x="42" y="295"/>
                  <a:pt x="32" y="277"/>
                </a:cubicBezTo>
                <a:cubicBezTo>
                  <a:pt x="14" y="246"/>
                  <a:pt x="0" y="217"/>
                  <a:pt x="23" y="204"/>
                </a:cubicBezTo>
                <a:cubicBezTo>
                  <a:pt x="46" y="190"/>
                  <a:pt x="80" y="205"/>
                  <a:pt x="97" y="236"/>
                </a:cubicBezTo>
                <a:cubicBezTo>
                  <a:pt x="99" y="239"/>
                  <a:pt x="100" y="242"/>
                  <a:pt x="102" y="245"/>
                </a:cubicBezTo>
                <a:cubicBezTo>
                  <a:pt x="128" y="298"/>
                  <a:pt x="128" y="298"/>
                  <a:pt x="128" y="298"/>
                </a:cubicBezTo>
                <a:cubicBezTo>
                  <a:pt x="136" y="33"/>
                  <a:pt x="136" y="33"/>
                  <a:pt x="136" y="33"/>
                </a:cubicBezTo>
                <a:cubicBezTo>
                  <a:pt x="136" y="15"/>
                  <a:pt x="151" y="0"/>
                  <a:pt x="169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87" y="0"/>
                  <a:pt x="201" y="15"/>
                  <a:pt x="201" y="33"/>
                </a:cubicBezTo>
                <a:cubicBezTo>
                  <a:pt x="201" y="206"/>
                  <a:pt x="201" y="206"/>
                  <a:pt x="201" y="206"/>
                </a:cubicBezTo>
                <a:cubicBezTo>
                  <a:pt x="201" y="206"/>
                  <a:pt x="199" y="163"/>
                  <a:pt x="232" y="16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7" name="Google Shape;6817;p27"/>
          <p:cNvSpPr/>
          <p:nvPr/>
        </p:nvSpPr>
        <p:spPr>
          <a:xfrm>
            <a:off x="7250112" y="2963863"/>
            <a:ext cx="325438" cy="239712"/>
          </a:xfrm>
          <a:custGeom>
            <a:rect b="b" l="l" r="r" t="t"/>
            <a:pathLst>
              <a:path extrusionOk="0" h="151" w="205">
                <a:moveTo>
                  <a:pt x="84" y="151"/>
                </a:moveTo>
                <a:lnTo>
                  <a:pt x="205" y="31"/>
                </a:lnTo>
                <a:lnTo>
                  <a:pt x="175" y="0"/>
                </a:lnTo>
                <a:lnTo>
                  <a:pt x="83" y="91"/>
                </a:lnTo>
                <a:lnTo>
                  <a:pt x="30" y="37"/>
                </a:lnTo>
                <a:lnTo>
                  <a:pt x="0" y="68"/>
                </a:lnTo>
                <a:lnTo>
                  <a:pt x="84" y="151"/>
                </a:lnTo>
                <a:lnTo>
                  <a:pt x="84" y="1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8" name="Google Shape;6818;p27"/>
          <p:cNvSpPr/>
          <p:nvPr/>
        </p:nvSpPr>
        <p:spPr>
          <a:xfrm>
            <a:off x="6753225" y="4619625"/>
            <a:ext cx="190500" cy="241300"/>
          </a:xfrm>
          <a:custGeom>
            <a:rect b="b" l="l" r="r" t="t"/>
            <a:pathLst>
              <a:path extrusionOk="0" h="325" w="259">
                <a:moveTo>
                  <a:pt x="0" y="325"/>
                </a:moveTo>
                <a:cubicBezTo>
                  <a:pt x="0" y="0"/>
                  <a:pt x="0" y="0"/>
                  <a:pt x="0" y="0"/>
                </a:cubicBezTo>
                <a:cubicBezTo>
                  <a:pt x="227" y="162"/>
                  <a:pt x="227" y="162"/>
                  <a:pt x="227" y="162"/>
                </a:cubicBezTo>
                <a:cubicBezTo>
                  <a:pt x="0" y="325"/>
                  <a:pt x="0" y="325"/>
                  <a:pt x="0" y="325"/>
                </a:cubicBezTo>
                <a:close/>
                <a:moveTo>
                  <a:pt x="227" y="325"/>
                </a:moveTo>
                <a:cubicBezTo>
                  <a:pt x="209" y="325"/>
                  <a:pt x="195" y="310"/>
                  <a:pt x="195" y="292"/>
                </a:cubicBezTo>
                <a:cubicBezTo>
                  <a:pt x="195" y="162"/>
                  <a:pt x="195" y="162"/>
                  <a:pt x="195" y="162"/>
                </a:cubicBezTo>
                <a:cubicBezTo>
                  <a:pt x="195" y="33"/>
                  <a:pt x="195" y="33"/>
                  <a:pt x="195" y="33"/>
                </a:cubicBezTo>
                <a:cubicBezTo>
                  <a:pt x="195" y="15"/>
                  <a:pt x="209" y="0"/>
                  <a:pt x="227" y="0"/>
                </a:cubicBezTo>
                <a:cubicBezTo>
                  <a:pt x="245" y="0"/>
                  <a:pt x="259" y="15"/>
                  <a:pt x="259" y="33"/>
                </a:cubicBezTo>
                <a:cubicBezTo>
                  <a:pt x="259" y="292"/>
                  <a:pt x="259" y="292"/>
                  <a:pt x="259" y="292"/>
                </a:cubicBezTo>
                <a:cubicBezTo>
                  <a:pt x="259" y="310"/>
                  <a:pt x="245" y="325"/>
                  <a:pt x="227" y="3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9" name="Google Shape;6819;p27"/>
          <p:cNvSpPr/>
          <p:nvPr/>
        </p:nvSpPr>
        <p:spPr>
          <a:xfrm>
            <a:off x="5562600" y="4619625"/>
            <a:ext cx="384175" cy="241300"/>
          </a:xfrm>
          <a:custGeom>
            <a:rect b="b" l="l" r="r" t="t"/>
            <a:pathLst>
              <a:path extrusionOk="0" h="325" w="519">
                <a:moveTo>
                  <a:pt x="389" y="325"/>
                </a:moveTo>
                <a:cubicBezTo>
                  <a:pt x="130" y="325"/>
                  <a:pt x="130" y="325"/>
                  <a:pt x="130" y="325"/>
                </a:cubicBezTo>
                <a:cubicBezTo>
                  <a:pt x="58" y="325"/>
                  <a:pt x="0" y="281"/>
                  <a:pt x="0" y="227"/>
                </a:cubicBezTo>
                <a:cubicBezTo>
                  <a:pt x="0" y="173"/>
                  <a:pt x="58" y="130"/>
                  <a:pt x="130" y="130"/>
                </a:cubicBezTo>
                <a:cubicBezTo>
                  <a:pt x="389" y="130"/>
                  <a:pt x="389" y="130"/>
                  <a:pt x="389" y="130"/>
                </a:cubicBezTo>
                <a:cubicBezTo>
                  <a:pt x="461" y="130"/>
                  <a:pt x="519" y="173"/>
                  <a:pt x="519" y="227"/>
                </a:cubicBezTo>
                <a:cubicBezTo>
                  <a:pt x="519" y="281"/>
                  <a:pt x="461" y="325"/>
                  <a:pt x="389" y="325"/>
                </a:cubicBezTo>
                <a:close/>
                <a:moveTo>
                  <a:pt x="130" y="195"/>
                </a:moveTo>
                <a:cubicBezTo>
                  <a:pt x="94" y="195"/>
                  <a:pt x="65" y="166"/>
                  <a:pt x="65" y="130"/>
                </a:cubicBezTo>
                <a:cubicBezTo>
                  <a:pt x="65" y="94"/>
                  <a:pt x="94" y="65"/>
                  <a:pt x="130" y="65"/>
                </a:cubicBezTo>
                <a:cubicBezTo>
                  <a:pt x="165" y="65"/>
                  <a:pt x="194" y="94"/>
                  <a:pt x="194" y="130"/>
                </a:cubicBezTo>
                <a:cubicBezTo>
                  <a:pt x="194" y="166"/>
                  <a:pt x="165" y="195"/>
                  <a:pt x="130" y="195"/>
                </a:cubicBezTo>
                <a:close/>
                <a:moveTo>
                  <a:pt x="324" y="260"/>
                </a:moveTo>
                <a:cubicBezTo>
                  <a:pt x="253" y="260"/>
                  <a:pt x="194" y="202"/>
                  <a:pt x="194" y="130"/>
                </a:cubicBezTo>
                <a:cubicBezTo>
                  <a:pt x="194" y="58"/>
                  <a:pt x="253" y="0"/>
                  <a:pt x="324" y="0"/>
                </a:cubicBezTo>
                <a:cubicBezTo>
                  <a:pt x="396" y="0"/>
                  <a:pt x="454" y="58"/>
                  <a:pt x="454" y="130"/>
                </a:cubicBezTo>
                <a:cubicBezTo>
                  <a:pt x="454" y="202"/>
                  <a:pt x="396" y="260"/>
                  <a:pt x="324" y="26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0" name="Google Shape;6820;p27"/>
          <p:cNvSpPr/>
          <p:nvPr/>
        </p:nvSpPr>
        <p:spPr>
          <a:xfrm>
            <a:off x="5568950" y="3998913"/>
            <a:ext cx="371475" cy="252412"/>
          </a:xfrm>
          <a:custGeom>
            <a:rect b="b" l="l" r="r" t="t"/>
            <a:pathLst>
              <a:path extrusionOk="0" h="342" w="503">
                <a:moveTo>
                  <a:pt x="375" y="83"/>
                </a:moveTo>
                <a:cubicBezTo>
                  <a:pt x="356" y="51"/>
                  <a:pt x="305" y="32"/>
                  <a:pt x="305" y="32"/>
                </a:cubicBezTo>
                <a:cubicBezTo>
                  <a:pt x="183" y="0"/>
                  <a:pt x="125" y="78"/>
                  <a:pt x="125" y="78"/>
                </a:cubicBezTo>
                <a:cubicBezTo>
                  <a:pt x="5" y="69"/>
                  <a:pt x="0" y="196"/>
                  <a:pt x="0" y="196"/>
                </a:cubicBezTo>
                <a:cubicBezTo>
                  <a:pt x="26" y="342"/>
                  <a:pt x="145" y="293"/>
                  <a:pt x="145" y="293"/>
                </a:cubicBezTo>
                <a:cubicBezTo>
                  <a:pt x="172" y="323"/>
                  <a:pt x="238" y="337"/>
                  <a:pt x="242" y="338"/>
                </a:cubicBezTo>
                <a:cubicBezTo>
                  <a:pt x="331" y="327"/>
                  <a:pt x="352" y="294"/>
                  <a:pt x="352" y="294"/>
                </a:cubicBezTo>
                <a:cubicBezTo>
                  <a:pt x="499" y="332"/>
                  <a:pt x="503" y="199"/>
                  <a:pt x="503" y="199"/>
                </a:cubicBezTo>
                <a:cubicBezTo>
                  <a:pt x="499" y="82"/>
                  <a:pt x="375" y="83"/>
                  <a:pt x="375" y="83"/>
                </a:cubicBezTo>
                <a:close/>
                <a:moveTo>
                  <a:pt x="347" y="258"/>
                </a:moveTo>
                <a:cubicBezTo>
                  <a:pt x="347" y="258"/>
                  <a:pt x="333" y="293"/>
                  <a:pt x="243" y="302"/>
                </a:cubicBezTo>
                <a:cubicBezTo>
                  <a:pt x="239" y="302"/>
                  <a:pt x="184" y="298"/>
                  <a:pt x="154" y="257"/>
                </a:cubicBezTo>
                <a:cubicBezTo>
                  <a:pt x="154" y="257"/>
                  <a:pt x="55" y="298"/>
                  <a:pt x="32" y="186"/>
                </a:cubicBezTo>
                <a:cubicBezTo>
                  <a:pt x="32" y="186"/>
                  <a:pt x="34" y="109"/>
                  <a:pt x="139" y="115"/>
                </a:cubicBezTo>
                <a:cubicBezTo>
                  <a:pt x="139" y="115"/>
                  <a:pt x="177" y="29"/>
                  <a:pt x="298" y="59"/>
                </a:cubicBezTo>
                <a:cubicBezTo>
                  <a:pt x="298" y="59"/>
                  <a:pt x="353" y="88"/>
                  <a:pt x="359" y="113"/>
                </a:cubicBezTo>
                <a:cubicBezTo>
                  <a:pt x="359" y="113"/>
                  <a:pt x="466" y="98"/>
                  <a:pt x="470" y="188"/>
                </a:cubicBezTo>
                <a:cubicBezTo>
                  <a:pt x="470" y="188"/>
                  <a:pt x="475" y="287"/>
                  <a:pt x="347" y="2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1" name="Google Shape;6821;p27"/>
          <p:cNvSpPr/>
          <p:nvPr/>
        </p:nvSpPr>
        <p:spPr>
          <a:xfrm>
            <a:off x="5732462" y="4265613"/>
            <a:ext cx="46038" cy="49212"/>
          </a:xfrm>
          <a:custGeom>
            <a:rect b="b" l="l" r="r" t="t"/>
            <a:pathLst>
              <a:path extrusionOk="0" h="66" w="62">
                <a:moveTo>
                  <a:pt x="31" y="0"/>
                </a:moveTo>
                <a:cubicBezTo>
                  <a:pt x="37" y="0"/>
                  <a:pt x="43" y="1"/>
                  <a:pt x="48" y="4"/>
                </a:cubicBezTo>
                <a:cubicBezTo>
                  <a:pt x="52" y="7"/>
                  <a:pt x="56" y="11"/>
                  <a:pt x="58" y="16"/>
                </a:cubicBezTo>
                <a:cubicBezTo>
                  <a:pt x="61" y="20"/>
                  <a:pt x="62" y="26"/>
                  <a:pt x="62" y="33"/>
                </a:cubicBezTo>
                <a:cubicBezTo>
                  <a:pt x="62" y="38"/>
                  <a:pt x="61" y="42"/>
                  <a:pt x="60" y="46"/>
                </a:cubicBezTo>
                <a:cubicBezTo>
                  <a:pt x="59" y="50"/>
                  <a:pt x="57" y="54"/>
                  <a:pt x="54" y="57"/>
                </a:cubicBezTo>
                <a:cubicBezTo>
                  <a:pt x="51" y="60"/>
                  <a:pt x="48" y="62"/>
                  <a:pt x="44" y="63"/>
                </a:cubicBezTo>
                <a:cubicBezTo>
                  <a:pt x="40" y="65"/>
                  <a:pt x="36" y="66"/>
                  <a:pt x="31" y="66"/>
                </a:cubicBezTo>
                <a:cubicBezTo>
                  <a:pt x="26" y="66"/>
                  <a:pt x="22" y="65"/>
                  <a:pt x="18" y="63"/>
                </a:cubicBezTo>
                <a:cubicBezTo>
                  <a:pt x="14" y="62"/>
                  <a:pt x="10" y="60"/>
                  <a:pt x="8" y="57"/>
                </a:cubicBezTo>
                <a:cubicBezTo>
                  <a:pt x="5" y="54"/>
                  <a:pt x="3" y="50"/>
                  <a:pt x="2" y="46"/>
                </a:cubicBezTo>
                <a:cubicBezTo>
                  <a:pt x="1" y="42"/>
                  <a:pt x="0" y="38"/>
                  <a:pt x="0" y="33"/>
                </a:cubicBezTo>
                <a:cubicBezTo>
                  <a:pt x="0" y="28"/>
                  <a:pt x="1" y="23"/>
                  <a:pt x="2" y="19"/>
                </a:cubicBezTo>
                <a:cubicBezTo>
                  <a:pt x="3" y="15"/>
                  <a:pt x="5" y="12"/>
                  <a:pt x="8" y="9"/>
                </a:cubicBezTo>
                <a:cubicBezTo>
                  <a:pt x="11" y="6"/>
                  <a:pt x="14" y="4"/>
                  <a:pt x="18" y="2"/>
                </a:cubicBezTo>
                <a:cubicBezTo>
                  <a:pt x="22" y="1"/>
                  <a:pt x="26" y="0"/>
                  <a:pt x="31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2" name="Google Shape;6822;p27"/>
          <p:cNvSpPr/>
          <p:nvPr/>
        </p:nvSpPr>
        <p:spPr>
          <a:xfrm>
            <a:off x="5616575" y="4240213"/>
            <a:ext cx="46038" cy="49212"/>
          </a:xfrm>
          <a:custGeom>
            <a:rect b="b" l="l" r="r" t="t"/>
            <a:pathLst>
              <a:path extrusionOk="0" h="67" w="63">
                <a:moveTo>
                  <a:pt x="32" y="0"/>
                </a:moveTo>
                <a:cubicBezTo>
                  <a:pt x="38" y="0"/>
                  <a:pt x="44" y="2"/>
                  <a:pt x="49" y="4"/>
                </a:cubicBezTo>
                <a:cubicBezTo>
                  <a:pt x="54" y="7"/>
                  <a:pt x="57" y="11"/>
                  <a:pt x="60" y="16"/>
                </a:cubicBezTo>
                <a:cubicBezTo>
                  <a:pt x="62" y="21"/>
                  <a:pt x="63" y="27"/>
                  <a:pt x="63" y="34"/>
                </a:cubicBezTo>
                <a:cubicBezTo>
                  <a:pt x="63" y="39"/>
                  <a:pt x="63" y="43"/>
                  <a:pt x="61" y="47"/>
                </a:cubicBezTo>
                <a:cubicBezTo>
                  <a:pt x="60" y="51"/>
                  <a:pt x="58" y="55"/>
                  <a:pt x="55" y="58"/>
                </a:cubicBezTo>
                <a:cubicBezTo>
                  <a:pt x="53" y="61"/>
                  <a:pt x="49" y="63"/>
                  <a:pt x="45" y="65"/>
                </a:cubicBezTo>
                <a:cubicBezTo>
                  <a:pt x="41" y="66"/>
                  <a:pt x="37" y="67"/>
                  <a:pt x="32" y="67"/>
                </a:cubicBezTo>
                <a:cubicBezTo>
                  <a:pt x="27" y="67"/>
                  <a:pt x="22" y="66"/>
                  <a:pt x="18" y="65"/>
                </a:cubicBezTo>
                <a:cubicBezTo>
                  <a:pt x="14" y="63"/>
                  <a:pt x="11" y="61"/>
                  <a:pt x="8" y="58"/>
                </a:cubicBezTo>
                <a:cubicBezTo>
                  <a:pt x="6" y="55"/>
                  <a:pt x="4" y="51"/>
                  <a:pt x="2" y="47"/>
                </a:cubicBezTo>
                <a:cubicBezTo>
                  <a:pt x="1" y="43"/>
                  <a:pt x="0" y="38"/>
                  <a:pt x="0" y="33"/>
                </a:cubicBezTo>
                <a:cubicBezTo>
                  <a:pt x="0" y="29"/>
                  <a:pt x="1" y="24"/>
                  <a:pt x="2" y="20"/>
                </a:cubicBezTo>
                <a:cubicBezTo>
                  <a:pt x="4" y="16"/>
                  <a:pt x="6" y="12"/>
                  <a:pt x="9" y="9"/>
                </a:cubicBezTo>
                <a:cubicBezTo>
                  <a:pt x="11" y="6"/>
                  <a:pt x="15" y="4"/>
                  <a:pt x="18" y="3"/>
                </a:cubicBezTo>
                <a:cubicBezTo>
                  <a:pt x="22" y="1"/>
                  <a:pt x="27" y="0"/>
                  <a:pt x="32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3" name="Google Shape;6823;p27"/>
          <p:cNvSpPr/>
          <p:nvPr/>
        </p:nvSpPr>
        <p:spPr>
          <a:xfrm>
            <a:off x="5848350" y="4241800"/>
            <a:ext cx="46038" cy="47625"/>
          </a:xfrm>
          <a:custGeom>
            <a:rect b="b" l="l" r="r" t="t"/>
            <a:pathLst>
              <a:path extrusionOk="0" h="65" w="62">
                <a:moveTo>
                  <a:pt x="31" y="0"/>
                </a:moveTo>
                <a:cubicBezTo>
                  <a:pt x="37" y="0"/>
                  <a:pt x="43" y="1"/>
                  <a:pt x="48" y="4"/>
                </a:cubicBezTo>
                <a:cubicBezTo>
                  <a:pt x="52" y="7"/>
                  <a:pt x="56" y="10"/>
                  <a:pt x="58" y="15"/>
                </a:cubicBezTo>
                <a:cubicBezTo>
                  <a:pt x="61" y="20"/>
                  <a:pt x="62" y="26"/>
                  <a:pt x="62" y="33"/>
                </a:cubicBezTo>
                <a:cubicBezTo>
                  <a:pt x="62" y="37"/>
                  <a:pt x="61" y="42"/>
                  <a:pt x="60" y="46"/>
                </a:cubicBezTo>
                <a:cubicBezTo>
                  <a:pt x="59" y="50"/>
                  <a:pt x="57" y="53"/>
                  <a:pt x="54" y="56"/>
                </a:cubicBezTo>
                <a:cubicBezTo>
                  <a:pt x="52" y="59"/>
                  <a:pt x="48" y="62"/>
                  <a:pt x="44" y="63"/>
                </a:cubicBezTo>
                <a:cubicBezTo>
                  <a:pt x="41" y="65"/>
                  <a:pt x="36" y="65"/>
                  <a:pt x="31" y="65"/>
                </a:cubicBezTo>
                <a:cubicBezTo>
                  <a:pt x="26" y="65"/>
                  <a:pt x="22" y="65"/>
                  <a:pt x="18" y="63"/>
                </a:cubicBezTo>
                <a:cubicBezTo>
                  <a:pt x="14" y="61"/>
                  <a:pt x="11" y="59"/>
                  <a:pt x="8" y="56"/>
                </a:cubicBezTo>
                <a:cubicBezTo>
                  <a:pt x="5" y="53"/>
                  <a:pt x="3" y="50"/>
                  <a:pt x="2" y="46"/>
                </a:cubicBezTo>
                <a:cubicBezTo>
                  <a:pt x="1" y="42"/>
                  <a:pt x="0" y="37"/>
                  <a:pt x="0" y="32"/>
                </a:cubicBezTo>
                <a:cubicBezTo>
                  <a:pt x="0" y="28"/>
                  <a:pt x="1" y="23"/>
                  <a:pt x="2" y="19"/>
                </a:cubicBezTo>
                <a:cubicBezTo>
                  <a:pt x="3" y="15"/>
                  <a:pt x="5" y="11"/>
                  <a:pt x="8" y="9"/>
                </a:cubicBezTo>
                <a:cubicBezTo>
                  <a:pt x="11" y="6"/>
                  <a:pt x="14" y="4"/>
                  <a:pt x="18" y="2"/>
                </a:cubicBezTo>
                <a:cubicBezTo>
                  <a:pt x="22" y="1"/>
                  <a:pt x="26" y="0"/>
                  <a:pt x="31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4" name="Google Shape;6824;p27"/>
          <p:cNvSpPr/>
          <p:nvPr/>
        </p:nvSpPr>
        <p:spPr>
          <a:xfrm>
            <a:off x="5802312" y="4335463"/>
            <a:ext cx="46038" cy="47625"/>
          </a:xfrm>
          <a:custGeom>
            <a:rect b="b" l="l" r="r" t="t"/>
            <a:pathLst>
              <a:path extrusionOk="0" h="65" w="62">
                <a:moveTo>
                  <a:pt x="31" y="0"/>
                </a:moveTo>
                <a:cubicBezTo>
                  <a:pt x="38" y="0"/>
                  <a:pt x="43" y="1"/>
                  <a:pt x="48" y="4"/>
                </a:cubicBezTo>
                <a:cubicBezTo>
                  <a:pt x="53" y="6"/>
                  <a:pt x="56" y="10"/>
                  <a:pt x="59" y="15"/>
                </a:cubicBezTo>
                <a:cubicBezTo>
                  <a:pt x="61" y="20"/>
                  <a:pt x="62" y="26"/>
                  <a:pt x="62" y="32"/>
                </a:cubicBezTo>
                <a:cubicBezTo>
                  <a:pt x="62" y="37"/>
                  <a:pt x="62" y="42"/>
                  <a:pt x="60" y="46"/>
                </a:cubicBezTo>
                <a:cubicBezTo>
                  <a:pt x="59" y="50"/>
                  <a:pt x="57" y="53"/>
                  <a:pt x="54" y="56"/>
                </a:cubicBezTo>
                <a:cubicBezTo>
                  <a:pt x="52" y="59"/>
                  <a:pt x="49" y="61"/>
                  <a:pt x="45" y="63"/>
                </a:cubicBezTo>
                <a:cubicBezTo>
                  <a:pt x="41" y="64"/>
                  <a:pt x="36" y="65"/>
                  <a:pt x="31" y="65"/>
                </a:cubicBezTo>
                <a:cubicBezTo>
                  <a:pt x="27" y="65"/>
                  <a:pt x="22" y="64"/>
                  <a:pt x="18" y="63"/>
                </a:cubicBezTo>
                <a:cubicBezTo>
                  <a:pt x="14" y="61"/>
                  <a:pt x="11" y="59"/>
                  <a:pt x="8" y="56"/>
                </a:cubicBezTo>
                <a:cubicBezTo>
                  <a:pt x="6" y="53"/>
                  <a:pt x="4" y="50"/>
                  <a:pt x="2" y="45"/>
                </a:cubicBezTo>
                <a:cubicBezTo>
                  <a:pt x="1" y="41"/>
                  <a:pt x="0" y="37"/>
                  <a:pt x="0" y="32"/>
                </a:cubicBezTo>
                <a:cubicBezTo>
                  <a:pt x="0" y="27"/>
                  <a:pt x="1" y="23"/>
                  <a:pt x="3" y="19"/>
                </a:cubicBezTo>
                <a:cubicBezTo>
                  <a:pt x="4" y="15"/>
                  <a:pt x="6" y="11"/>
                  <a:pt x="9" y="8"/>
                </a:cubicBezTo>
                <a:cubicBezTo>
                  <a:pt x="11" y="6"/>
                  <a:pt x="14" y="3"/>
                  <a:pt x="18" y="2"/>
                </a:cubicBezTo>
                <a:cubicBezTo>
                  <a:pt x="22" y="0"/>
                  <a:pt x="26" y="0"/>
                  <a:pt x="31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5" name="Google Shape;6825;p27"/>
          <p:cNvSpPr/>
          <p:nvPr/>
        </p:nvSpPr>
        <p:spPr>
          <a:xfrm>
            <a:off x="5662612" y="4333875"/>
            <a:ext cx="46038" cy="47625"/>
          </a:xfrm>
          <a:custGeom>
            <a:rect b="b" l="l" r="r" t="t"/>
            <a:pathLst>
              <a:path extrusionOk="0" h="65" w="62">
                <a:moveTo>
                  <a:pt x="31" y="0"/>
                </a:moveTo>
                <a:cubicBezTo>
                  <a:pt x="37" y="0"/>
                  <a:pt x="43" y="1"/>
                  <a:pt x="48" y="4"/>
                </a:cubicBezTo>
                <a:cubicBezTo>
                  <a:pt x="52" y="6"/>
                  <a:pt x="56" y="10"/>
                  <a:pt x="58" y="15"/>
                </a:cubicBezTo>
                <a:cubicBezTo>
                  <a:pt x="61" y="20"/>
                  <a:pt x="62" y="26"/>
                  <a:pt x="62" y="32"/>
                </a:cubicBezTo>
                <a:cubicBezTo>
                  <a:pt x="62" y="37"/>
                  <a:pt x="61" y="42"/>
                  <a:pt x="60" y="46"/>
                </a:cubicBezTo>
                <a:cubicBezTo>
                  <a:pt x="59" y="50"/>
                  <a:pt x="57" y="53"/>
                  <a:pt x="54" y="56"/>
                </a:cubicBezTo>
                <a:cubicBezTo>
                  <a:pt x="51" y="59"/>
                  <a:pt x="48" y="61"/>
                  <a:pt x="44" y="63"/>
                </a:cubicBezTo>
                <a:cubicBezTo>
                  <a:pt x="40" y="64"/>
                  <a:pt x="36" y="65"/>
                  <a:pt x="31" y="65"/>
                </a:cubicBezTo>
                <a:cubicBezTo>
                  <a:pt x="26" y="65"/>
                  <a:pt x="22" y="64"/>
                  <a:pt x="18" y="63"/>
                </a:cubicBezTo>
                <a:cubicBezTo>
                  <a:pt x="14" y="61"/>
                  <a:pt x="11" y="59"/>
                  <a:pt x="8" y="56"/>
                </a:cubicBezTo>
                <a:cubicBezTo>
                  <a:pt x="5" y="53"/>
                  <a:pt x="3" y="50"/>
                  <a:pt x="2" y="46"/>
                </a:cubicBezTo>
                <a:cubicBezTo>
                  <a:pt x="1" y="41"/>
                  <a:pt x="0" y="37"/>
                  <a:pt x="0" y="32"/>
                </a:cubicBezTo>
                <a:cubicBezTo>
                  <a:pt x="0" y="27"/>
                  <a:pt x="1" y="23"/>
                  <a:pt x="2" y="19"/>
                </a:cubicBezTo>
                <a:cubicBezTo>
                  <a:pt x="4" y="15"/>
                  <a:pt x="6" y="11"/>
                  <a:pt x="8" y="9"/>
                </a:cubicBezTo>
                <a:cubicBezTo>
                  <a:pt x="11" y="6"/>
                  <a:pt x="14" y="4"/>
                  <a:pt x="18" y="2"/>
                </a:cubicBezTo>
                <a:cubicBezTo>
                  <a:pt x="22" y="0"/>
                  <a:pt x="26" y="0"/>
                  <a:pt x="31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6" name="Google Shape;6826;p27"/>
          <p:cNvSpPr/>
          <p:nvPr/>
        </p:nvSpPr>
        <p:spPr>
          <a:xfrm>
            <a:off x="7916862" y="974725"/>
            <a:ext cx="71438" cy="138112"/>
          </a:xfrm>
          <a:custGeom>
            <a:rect b="b" l="l" r="r" t="t"/>
            <a:pathLst>
              <a:path extrusionOk="0" h="87" w="45">
                <a:moveTo>
                  <a:pt x="44" y="0"/>
                </a:moveTo>
                <a:lnTo>
                  <a:pt x="2" y="30"/>
                </a:lnTo>
                <a:lnTo>
                  <a:pt x="14" y="46"/>
                </a:lnTo>
                <a:lnTo>
                  <a:pt x="0" y="87"/>
                </a:lnTo>
                <a:lnTo>
                  <a:pt x="45" y="44"/>
                </a:lnTo>
                <a:lnTo>
                  <a:pt x="30" y="28"/>
                </a:lnTo>
                <a:lnTo>
                  <a:pt x="44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7" name="Google Shape;6827;p27"/>
          <p:cNvSpPr/>
          <p:nvPr/>
        </p:nvSpPr>
        <p:spPr>
          <a:xfrm>
            <a:off x="7773987" y="757238"/>
            <a:ext cx="373063" cy="252412"/>
          </a:xfrm>
          <a:custGeom>
            <a:rect b="b" l="l" r="r" t="t"/>
            <a:pathLst>
              <a:path extrusionOk="0" h="342" w="503">
                <a:moveTo>
                  <a:pt x="375" y="83"/>
                </a:moveTo>
                <a:cubicBezTo>
                  <a:pt x="356" y="51"/>
                  <a:pt x="305" y="31"/>
                  <a:pt x="305" y="31"/>
                </a:cubicBezTo>
                <a:cubicBezTo>
                  <a:pt x="183" y="0"/>
                  <a:pt x="125" y="78"/>
                  <a:pt x="125" y="78"/>
                </a:cubicBezTo>
                <a:cubicBezTo>
                  <a:pt x="5" y="69"/>
                  <a:pt x="0" y="196"/>
                  <a:pt x="0" y="196"/>
                </a:cubicBezTo>
                <a:cubicBezTo>
                  <a:pt x="27" y="342"/>
                  <a:pt x="146" y="293"/>
                  <a:pt x="146" y="293"/>
                </a:cubicBezTo>
                <a:cubicBezTo>
                  <a:pt x="172" y="323"/>
                  <a:pt x="238" y="336"/>
                  <a:pt x="242" y="337"/>
                </a:cubicBezTo>
                <a:cubicBezTo>
                  <a:pt x="331" y="326"/>
                  <a:pt x="352" y="294"/>
                  <a:pt x="352" y="294"/>
                </a:cubicBezTo>
                <a:cubicBezTo>
                  <a:pt x="499" y="331"/>
                  <a:pt x="503" y="199"/>
                  <a:pt x="503" y="199"/>
                </a:cubicBezTo>
                <a:cubicBezTo>
                  <a:pt x="499" y="82"/>
                  <a:pt x="375" y="83"/>
                  <a:pt x="375" y="83"/>
                </a:cubicBezTo>
                <a:close/>
                <a:moveTo>
                  <a:pt x="347" y="258"/>
                </a:moveTo>
                <a:cubicBezTo>
                  <a:pt x="347" y="258"/>
                  <a:pt x="333" y="293"/>
                  <a:pt x="243" y="302"/>
                </a:cubicBezTo>
                <a:cubicBezTo>
                  <a:pt x="240" y="301"/>
                  <a:pt x="184" y="298"/>
                  <a:pt x="154" y="257"/>
                </a:cubicBezTo>
                <a:cubicBezTo>
                  <a:pt x="154" y="257"/>
                  <a:pt x="55" y="298"/>
                  <a:pt x="32" y="185"/>
                </a:cubicBezTo>
                <a:cubicBezTo>
                  <a:pt x="32" y="185"/>
                  <a:pt x="34" y="109"/>
                  <a:pt x="139" y="115"/>
                </a:cubicBezTo>
                <a:cubicBezTo>
                  <a:pt x="139" y="115"/>
                  <a:pt x="177" y="29"/>
                  <a:pt x="298" y="59"/>
                </a:cubicBezTo>
                <a:cubicBezTo>
                  <a:pt x="298" y="59"/>
                  <a:pt x="353" y="88"/>
                  <a:pt x="359" y="113"/>
                </a:cubicBezTo>
                <a:cubicBezTo>
                  <a:pt x="359" y="113"/>
                  <a:pt x="466" y="98"/>
                  <a:pt x="470" y="188"/>
                </a:cubicBezTo>
                <a:cubicBezTo>
                  <a:pt x="470" y="188"/>
                  <a:pt x="475" y="287"/>
                  <a:pt x="347" y="2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8" name="Google Shape;6828;p27"/>
          <p:cNvSpPr/>
          <p:nvPr/>
        </p:nvSpPr>
        <p:spPr>
          <a:xfrm>
            <a:off x="6127750" y="2909888"/>
            <a:ext cx="369888" cy="357187"/>
          </a:xfrm>
          <a:custGeom>
            <a:rect b="b" l="l" r="r" t="t"/>
            <a:pathLst>
              <a:path extrusionOk="0" h="482" w="500">
                <a:moveTo>
                  <a:pt x="423" y="223"/>
                </a:moveTo>
                <a:cubicBezTo>
                  <a:pt x="426" y="222"/>
                  <a:pt x="429" y="221"/>
                  <a:pt x="431" y="221"/>
                </a:cubicBezTo>
                <a:cubicBezTo>
                  <a:pt x="449" y="215"/>
                  <a:pt x="474" y="156"/>
                  <a:pt x="474" y="156"/>
                </a:cubicBezTo>
                <a:cubicBezTo>
                  <a:pt x="461" y="140"/>
                  <a:pt x="461" y="140"/>
                  <a:pt x="461" y="140"/>
                </a:cubicBezTo>
                <a:cubicBezTo>
                  <a:pt x="434" y="154"/>
                  <a:pt x="388" y="143"/>
                  <a:pt x="388" y="143"/>
                </a:cubicBezTo>
                <a:cubicBezTo>
                  <a:pt x="306" y="123"/>
                  <a:pt x="332" y="5"/>
                  <a:pt x="332" y="5"/>
                </a:cubicBezTo>
                <a:cubicBezTo>
                  <a:pt x="317" y="0"/>
                  <a:pt x="317" y="0"/>
                  <a:pt x="317" y="0"/>
                </a:cubicBezTo>
                <a:cubicBezTo>
                  <a:pt x="200" y="47"/>
                  <a:pt x="227" y="154"/>
                  <a:pt x="227" y="154"/>
                </a:cubicBezTo>
                <a:cubicBezTo>
                  <a:pt x="229" y="157"/>
                  <a:pt x="229" y="157"/>
                  <a:pt x="229" y="157"/>
                </a:cubicBezTo>
                <a:cubicBezTo>
                  <a:pt x="164" y="168"/>
                  <a:pt x="127" y="218"/>
                  <a:pt x="127" y="218"/>
                </a:cubicBezTo>
                <a:cubicBezTo>
                  <a:pt x="7" y="209"/>
                  <a:pt x="0" y="327"/>
                  <a:pt x="0" y="327"/>
                </a:cubicBezTo>
                <a:cubicBezTo>
                  <a:pt x="27" y="480"/>
                  <a:pt x="143" y="429"/>
                  <a:pt x="143" y="429"/>
                </a:cubicBezTo>
                <a:cubicBezTo>
                  <a:pt x="212" y="482"/>
                  <a:pt x="240" y="466"/>
                  <a:pt x="244" y="467"/>
                </a:cubicBezTo>
                <a:cubicBezTo>
                  <a:pt x="317" y="477"/>
                  <a:pt x="355" y="429"/>
                  <a:pt x="355" y="429"/>
                </a:cubicBezTo>
                <a:cubicBezTo>
                  <a:pt x="500" y="468"/>
                  <a:pt x="500" y="330"/>
                  <a:pt x="500" y="330"/>
                </a:cubicBezTo>
                <a:cubicBezTo>
                  <a:pt x="498" y="260"/>
                  <a:pt x="458" y="233"/>
                  <a:pt x="423" y="223"/>
                </a:cubicBezTo>
                <a:close/>
                <a:moveTo>
                  <a:pt x="315" y="165"/>
                </a:moveTo>
                <a:cubicBezTo>
                  <a:pt x="297" y="159"/>
                  <a:pt x="280" y="155"/>
                  <a:pt x="265" y="154"/>
                </a:cubicBezTo>
                <a:cubicBezTo>
                  <a:pt x="251" y="70"/>
                  <a:pt x="291" y="48"/>
                  <a:pt x="291" y="48"/>
                </a:cubicBezTo>
                <a:cubicBezTo>
                  <a:pt x="290" y="189"/>
                  <a:pt x="428" y="181"/>
                  <a:pt x="428" y="181"/>
                </a:cubicBezTo>
                <a:cubicBezTo>
                  <a:pt x="421" y="196"/>
                  <a:pt x="377" y="212"/>
                  <a:pt x="374" y="213"/>
                </a:cubicBezTo>
                <a:cubicBezTo>
                  <a:pt x="353" y="182"/>
                  <a:pt x="315" y="165"/>
                  <a:pt x="315" y="16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9" name="Google Shape;6829;p27"/>
          <p:cNvSpPr/>
          <p:nvPr/>
        </p:nvSpPr>
        <p:spPr>
          <a:xfrm>
            <a:off x="5029200" y="2322513"/>
            <a:ext cx="373063" cy="252412"/>
          </a:xfrm>
          <a:custGeom>
            <a:rect b="b" l="l" r="r" t="t"/>
            <a:pathLst>
              <a:path extrusionOk="0" h="342" w="504">
                <a:moveTo>
                  <a:pt x="376" y="83"/>
                </a:moveTo>
                <a:cubicBezTo>
                  <a:pt x="356" y="51"/>
                  <a:pt x="306" y="32"/>
                  <a:pt x="306" y="32"/>
                </a:cubicBezTo>
                <a:cubicBezTo>
                  <a:pt x="183" y="0"/>
                  <a:pt x="125" y="78"/>
                  <a:pt x="125" y="78"/>
                </a:cubicBezTo>
                <a:cubicBezTo>
                  <a:pt x="5" y="70"/>
                  <a:pt x="0" y="196"/>
                  <a:pt x="0" y="196"/>
                </a:cubicBezTo>
                <a:cubicBezTo>
                  <a:pt x="27" y="342"/>
                  <a:pt x="146" y="293"/>
                  <a:pt x="146" y="293"/>
                </a:cubicBezTo>
                <a:cubicBezTo>
                  <a:pt x="173" y="324"/>
                  <a:pt x="239" y="337"/>
                  <a:pt x="243" y="338"/>
                </a:cubicBezTo>
                <a:cubicBezTo>
                  <a:pt x="332" y="327"/>
                  <a:pt x="352" y="294"/>
                  <a:pt x="352" y="294"/>
                </a:cubicBezTo>
                <a:cubicBezTo>
                  <a:pt x="499" y="332"/>
                  <a:pt x="504" y="199"/>
                  <a:pt x="504" y="199"/>
                </a:cubicBezTo>
                <a:cubicBezTo>
                  <a:pt x="500" y="82"/>
                  <a:pt x="376" y="83"/>
                  <a:pt x="376" y="83"/>
                </a:cubicBezTo>
                <a:close/>
                <a:moveTo>
                  <a:pt x="347" y="258"/>
                </a:moveTo>
                <a:cubicBezTo>
                  <a:pt x="347" y="258"/>
                  <a:pt x="334" y="293"/>
                  <a:pt x="243" y="303"/>
                </a:cubicBezTo>
                <a:cubicBezTo>
                  <a:pt x="240" y="302"/>
                  <a:pt x="184" y="298"/>
                  <a:pt x="155" y="257"/>
                </a:cubicBezTo>
                <a:cubicBezTo>
                  <a:pt x="155" y="257"/>
                  <a:pt x="56" y="298"/>
                  <a:pt x="33" y="186"/>
                </a:cubicBezTo>
                <a:cubicBezTo>
                  <a:pt x="33" y="186"/>
                  <a:pt x="35" y="109"/>
                  <a:pt x="139" y="115"/>
                </a:cubicBezTo>
                <a:cubicBezTo>
                  <a:pt x="139" y="115"/>
                  <a:pt x="177" y="29"/>
                  <a:pt x="298" y="59"/>
                </a:cubicBezTo>
                <a:cubicBezTo>
                  <a:pt x="298" y="59"/>
                  <a:pt x="353" y="88"/>
                  <a:pt x="359" y="113"/>
                </a:cubicBezTo>
                <a:cubicBezTo>
                  <a:pt x="359" y="113"/>
                  <a:pt x="467" y="98"/>
                  <a:pt x="470" y="188"/>
                </a:cubicBezTo>
                <a:cubicBezTo>
                  <a:pt x="470" y="188"/>
                  <a:pt x="475" y="287"/>
                  <a:pt x="347" y="2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0" name="Google Shape;6830;p27"/>
          <p:cNvSpPr/>
          <p:nvPr/>
        </p:nvSpPr>
        <p:spPr>
          <a:xfrm>
            <a:off x="5200650" y="2582863"/>
            <a:ext cx="22225" cy="28575"/>
          </a:xfrm>
          <a:custGeom>
            <a:rect b="b" l="l" r="r" t="t"/>
            <a:pathLst>
              <a:path extrusionOk="0" h="39" w="31">
                <a:moveTo>
                  <a:pt x="15" y="36"/>
                </a:moveTo>
                <a:cubicBezTo>
                  <a:pt x="21" y="36"/>
                  <a:pt x="26" y="37"/>
                  <a:pt x="31" y="39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7"/>
                  <a:pt x="24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39"/>
                  <a:pt x="0" y="39"/>
                  <a:pt x="0" y="39"/>
                </a:cubicBezTo>
                <a:cubicBezTo>
                  <a:pt x="4" y="37"/>
                  <a:pt x="10" y="36"/>
                  <a:pt x="15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1" name="Google Shape;6831;p27"/>
          <p:cNvSpPr/>
          <p:nvPr/>
        </p:nvSpPr>
        <p:spPr>
          <a:xfrm>
            <a:off x="5154612" y="2606675"/>
            <a:ext cx="33338" cy="31750"/>
          </a:xfrm>
          <a:custGeom>
            <a:rect b="b" l="l" r="r" t="t"/>
            <a:pathLst>
              <a:path extrusionOk="0" h="44" w="47">
                <a:moveTo>
                  <a:pt x="10" y="32"/>
                </a:moveTo>
                <a:cubicBezTo>
                  <a:pt x="31" y="44"/>
                  <a:pt x="31" y="44"/>
                  <a:pt x="31" y="44"/>
                </a:cubicBezTo>
                <a:cubicBezTo>
                  <a:pt x="33" y="33"/>
                  <a:pt x="39" y="23"/>
                  <a:pt x="47" y="16"/>
                </a:cubicBezTo>
                <a:cubicBezTo>
                  <a:pt x="26" y="4"/>
                  <a:pt x="26" y="4"/>
                  <a:pt x="26" y="4"/>
                </a:cubicBezTo>
                <a:cubicBezTo>
                  <a:pt x="18" y="0"/>
                  <a:pt x="8" y="3"/>
                  <a:pt x="4" y="10"/>
                </a:cubicBezTo>
                <a:cubicBezTo>
                  <a:pt x="0" y="18"/>
                  <a:pt x="2" y="28"/>
                  <a:pt x="10" y="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2" name="Google Shape;6832;p27"/>
          <p:cNvSpPr/>
          <p:nvPr/>
        </p:nvSpPr>
        <p:spPr>
          <a:xfrm>
            <a:off x="5235575" y="2605088"/>
            <a:ext cx="36513" cy="34925"/>
          </a:xfrm>
          <a:custGeom>
            <a:rect b="b" l="l" r="r" t="t"/>
            <a:pathLst>
              <a:path extrusionOk="0" h="46" w="50">
                <a:moveTo>
                  <a:pt x="15" y="46"/>
                </a:moveTo>
                <a:cubicBezTo>
                  <a:pt x="39" y="32"/>
                  <a:pt x="39" y="32"/>
                  <a:pt x="39" y="32"/>
                </a:cubicBezTo>
                <a:cubicBezTo>
                  <a:pt x="47" y="28"/>
                  <a:pt x="50" y="18"/>
                  <a:pt x="46" y="11"/>
                </a:cubicBezTo>
                <a:cubicBezTo>
                  <a:pt x="41" y="3"/>
                  <a:pt x="32" y="0"/>
                  <a:pt x="24" y="5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25"/>
                  <a:pt x="13" y="35"/>
                  <a:pt x="15" y="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3" name="Google Shape;6833;p27"/>
          <p:cNvSpPr/>
          <p:nvPr/>
        </p:nvSpPr>
        <p:spPr>
          <a:xfrm>
            <a:off x="5235575" y="2651125"/>
            <a:ext cx="36513" cy="33337"/>
          </a:xfrm>
          <a:custGeom>
            <a:rect b="b" l="l" r="r" t="t"/>
            <a:pathLst>
              <a:path extrusionOk="0" h="46" w="49">
                <a:moveTo>
                  <a:pt x="38" y="14"/>
                </a:moveTo>
                <a:cubicBezTo>
                  <a:pt x="15" y="0"/>
                  <a:pt x="15" y="0"/>
                  <a:pt x="15" y="0"/>
                </a:cubicBezTo>
                <a:cubicBezTo>
                  <a:pt x="13" y="11"/>
                  <a:pt x="8" y="21"/>
                  <a:pt x="0" y="28"/>
                </a:cubicBezTo>
                <a:cubicBezTo>
                  <a:pt x="23" y="41"/>
                  <a:pt x="23" y="41"/>
                  <a:pt x="23" y="41"/>
                </a:cubicBezTo>
                <a:cubicBezTo>
                  <a:pt x="31" y="46"/>
                  <a:pt x="40" y="43"/>
                  <a:pt x="45" y="35"/>
                </a:cubicBezTo>
                <a:cubicBezTo>
                  <a:pt x="49" y="28"/>
                  <a:pt x="46" y="18"/>
                  <a:pt x="38" y="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4" name="Google Shape;6834;p27"/>
          <p:cNvSpPr/>
          <p:nvPr/>
        </p:nvSpPr>
        <p:spPr>
          <a:xfrm>
            <a:off x="5154612" y="2651125"/>
            <a:ext cx="33338" cy="33337"/>
          </a:xfrm>
          <a:custGeom>
            <a:rect b="b" l="l" r="r" t="t"/>
            <a:pathLst>
              <a:path extrusionOk="0" h="44" w="46">
                <a:moveTo>
                  <a:pt x="31" y="0"/>
                </a:moveTo>
                <a:cubicBezTo>
                  <a:pt x="10" y="12"/>
                  <a:pt x="10" y="12"/>
                  <a:pt x="10" y="12"/>
                </a:cubicBezTo>
                <a:cubicBezTo>
                  <a:pt x="2" y="16"/>
                  <a:pt x="0" y="26"/>
                  <a:pt x="4" y="33"/>
                </a:cubicBezTo>
                <a:cubicBezTo>
                  <a:pt x="8" y="41"/>
                  <a:pt x="18" y="44"/>
                  <a:pt x="26" y="39"/>
                </a:cubicBezTo>
                <a:cubicBezTo>
                  <a:pt x="46" y="28"/>
                  <a:pt x="46" y="28"/>
                  <a:pt x="46" y="28"/>
                </a:cubicBezTo>
                <a:cubicBezTo>
                  <a:pt x="38" y="21"/>
                  <a:pt x="33" y="11"/>
                  <a:pt x="31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5" name="Google Shape;6835;p27"/>
          <p:cNvSpPr/>
          <p:nvPr/>
        </p:nvSpPr>
        <p:spPr>
          <a:xfrm>
            <a:off x="5200650" y="2678113"/>
            <a:ext cx="22225" cy="31750"/>
          </a:xfrm>
          <a:custGeom>
            <a:rect b="b" l="l" r="r" t="t"/>
            <a:pathLst>
              <a:path extrusionOk="0" h="42" w="31">
                <a:moveTo>
                  <a:pt x="15" y="3"/>
                </a:moveTo>
                <a:cubicBezTo>
                  <a:pt x="10" y="3"/>
                  <a:pt x="4" y="2"/>
                  <a:pt x="0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5"/>
                  <a:pt x="7" y="42"/>
                  <a:pt x="15" y="42"/>
                </a:cubicBezTo>
                <a:cubicBezTo>
                  <a:pt x="24" y="42"/>
                  <a:pt x="31" y="35"/>
                  <a:pt x="31" y="26"/>
                </a:cubicBezTo>
                <a:cubicBezTo>
                  <a:pt x="31" y="0"/>
                  <a:pt x="31" y="0"/>
                  <a:pt x="31" y="0"/>
                </a:cubicBezTo>
                <a:cubicBezTo>
                  <a:pt x="26" y="2"/>
                  <a:pt x="21" y="3"/>
                  <a:pt x="15" y="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6" name="Google Shape;6836;p27"/>
          <p:cNvSpPr/>
          <p:nvPr/>
        </p:nvSpPr>
        <p:spPr>
          <a:xfrm>
            <a:off x="5300662" y="2605088"/>
            <a:ext cx="20638" cy="17462"/>
          </a:xfrm>
          <a:custGeom>
            <a:rect b="b" l="l" r="r" t="t"/>
            <a:pathLst>
              <a:path extrusionOk="0" h="25" w="28">
                <a:moveTo>
                  <a:pt x="28" y="6"/>
                </a:moveTo>
                <a:cubicBezTo>
                  <a:pt x="14" y="2"/>
                  <a:pt x="14" y="2"/>
                  <a:pt x="14" y="2"/>
                </a:cubicBezTo>
                <a:cubicBezTo>
                  <a:pt x="9" y="0"/>
                  <a:pt x="3" y="3"/>
                  <a:pt x="2" y="9"/>
                </a:cubicBezTo>
                <a:cubicBezTo>
                  <a:pt x="0" y="14"/>
                  <a:pt x="3" y="19"/>
                  <a:pt x="8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18"/>
                  <a:pt x="25" y="12"/>
                  <a:pt x="28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7" name="Google Shape;6837;p27"/>
          <p:cNvSpPr/>
          <p:nvPr/>
        </p:nvSpPr>
        <p:spPr>
          <a:xfrm>
            <a:off x="5324475" y="2582863"/>
            <a:ext cx="17463" cy="20637"/>
          </a:xfrm>
          <a:custGeom>
            <a:rect b="b" l="l" r="r" t="t"/>
            <a:pathLst>
              <a:path extrusionOk="0" h="28" w="24">
                <a:moveTo>
                  <a:pt x="5" y="28"/>
                </a:moveTo>
                <a:cubicBezTo>
                  <a:pt x="7" y="26"/>
                  <a:pt x="11" y="25"/>
                  <a:pt x="14" y="24"/>
                </a:cubicBezTo>
                <a:cubicBezTo>
                  <a:pt x="17" y="23"/>
                  <a:pt x="21" y="23"/>
                  <a:pt x="24" y="23"/>
                </a:cubicBezTo>
                <a:cubicBezTo>
                  <a:pt x="21" y="9"/>
                  <a:pt x="21" y="9"/>
                  <a:pt x="21" y="9"/>
                </a:cubicBezTo>
                <a:cubicBezTo>
                  <a:pt x="20" y="4"/>
                  <a:pt x="14" y="0"/>
                  <a:pt x="9" y="1"/>
                </a:cubicBezTo>
                <a:cubicBezTo>
                  <a:pt x="4" y="3"/>
                  <a:pt x="0" y="8"/>
                  <a:pt x="2" y="13"/>
                </a:cubicBezTo>
                <a:lnTo>
                  <a:pt x="5" y="2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8" name="Google Shape;6838;p27"/>
          <p:cNvSpPr/>
          <p:nvPr/>
        </p:nvSpPr>
        <p:spPr>
          <a:xfrm>
            <a:off x="5349875" y="2592388"/>
            <a:ext cx="22225" cy="22225"/>
          </a:xfrm>
          <a:custGeom>
            <a:rect b="b" l="l" r="r" t="t"/>
            <a:pathLst>
              <a:path extrusionOk="0" h="30" w="30">
                <a:moveTo>
                  <a:pt x="13" y="30"/>
                </a:moveTo>
                <a:cubicBezTo>
                  <a:pt x="26" y="19"/>
                  <a:pt x="26" y="19"/>
                  <a:pt x="26" y="19"/>
                </a:cubicBezTo>
                <a:cubicBezTo>
                  <a:pt x="30" y="15"/>
                  <a:pt x="30" y="9"/>
                  <a:pt x="27" y="5"/>
                </a:cubicBezTo>
                <a:cubicBezTo>
                  <a:pt x="23" y="0"/>
                  <a:pt x="17" y="0"/>
                  <a:pt x="13" y="4"/>
                </a:cubicBezTo>
                <a:cubicBezTo>
                  <a:pt x="0" y="15"/>
                  <a:pt x="0" y="15"/>
                  <a:pt x="0" y="15"/>
                </a:cubicBezTo>
                <a:cubicBezTo>
                  <a:pt x="6" y="19"/>
                  <a:pt x="10" y="24"/>
                  <a:pt x="13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9" name="Google Shape;6839;p27"/>
          <p:cNvSpPr/>
          <p:nvPr/>
        </p:nvSpPr>
        <p:spPr>
          <a:xfrm>
            <a:off x="5356225" y="2622550"/>
            <a:ext cx="22225" cy="17462"/>
          </a:xfrm>
          <a:custGeom>
            <a:rect b="b" l="l" r="r" t="t"/>
            <a:pathLst>
              <a:path extrusionOk="0" h="25" w="30">
                <a:moveTo>
                  <a:pt x="22" y="5"/>
                </a:moveTo>
                <a:cubicBezTo>
                  <a:pt x="6" y="0"/>
                  <a:pt x="6" y="0"/>
                  <a:pt x="6" y="0"/>
                </a:cubicBezTo>
                <a:cubicBezTo>
                  <a:pt x="6" y="7"/>
                  <a:pt x="4" y="13"/>
                  <a:pt x="0" y="19"/>
                </a:cubicBezTo>
                <a:cubicBezTo>
                  <a:pt x="16" y="24"/>
                  <a:pt x="16" y="24"/>
                  <a:pt x="16" y="24"/>
                </a:cubicBezTo>
                <a:cubicBezTo>
                  <a:pt x="22" y="25"/>
                  <a:pt x="27" y="22"/>
                  <a:pt x="29" y="17"/>
                </a:cubicBezTo>
                <a:cubicBezTo>
                  <a:pt x="30" y="12"/>
                  <a:pt x="27" y="6"/>
                  <a:pt x="22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0" name="Google Shape;6840;p27"/>
          <p:cNvSpPr/>
          <p:nvPr/>
        </p:nvSpPr>
        <p:spPr>
          <a:xfrm>
            <a:off x="5307012" y="2632075"/>
            <a:ext cx="22225" cy="20637"/>
          </a:xfrm>
          <a:custGeom>
            <a:rect b="b" l="l" r="r" t="t"/>
            <a:pathLst>
              <a:path extrusionOk="0" h="28" w="29">
                <a:moveTo>
                  <a:pt x="15" y="0"/>
                </a:moveTo>
                <a:cubicBezTo>
                  <a:pt x="4" y="10"/>
                  <a:pt x="4" y="10"/>
                  <a:pt x="4" y="10"/>
                </a:cubicBezTo>
                <a:cubicBezTo>
                  <a:pt x="0" y="13"/>
                  <a:pt x="0" y="20"/>
                  <a:pt x="3" y="24"/>
                </a:cubicBezTo>
                <a:cubicBezTo>
                  <a:pt x="7" y="28"/>
                  <a:pt x="13" y="28"/>
                  <a:pt x="18" y="24"/>
                </a:cubicBezTo>
                <a:cubicBezTo>
                  <a:pt x="29" y="14"/>
                  <a:pt x="29" y="14"/>
                  <a:pt x="29" y="14"/>
                </a:cubicBezTo>
                <a:cubicBezTo>
                  <a:pt x="23" y="11"/>
                  <a:pt x="18" y="6"/>
                  <a:pt x="15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1" name="Google Shape;6841;p27"/>
          <p:cNvSpPr/>
          <p:nvPr/>
        </p:nvSpPr>
        <p:spPr>
          <a:xfrm>
            <a:off x="5337175" y="2641600"/>
            <a:ext cx="17463" cy="20637"/>
          </a:xfrm>
          <a:custGeom>
            <a:rect b="b" l="l" r="r" t="t"/>
            <a:pathLst>
              <a:path extrusionOk="0" h="29" w="24">
                <a:moveTo>
                  <a:pt x="19" y="0"/>
                </a:moveTo>
                <a:cubicBezTo>
                  <a:pt x="16" y="2"/>
                  <a:pt x="13" y="4"/>
                  <a:pt x="10" y="4"/>
                </a:cubicBezTo>
                <a:cubicBezTo>
                  <a:pt x="6" y="5"/>
                  <a:pt x="3" y="5"/>
                  <a:pt x="0" y="5"/>
                </a:cubicBezTo>
                <a:cubicBezTo>
                  <a:pt x="3" y="21"/>
                  <a:pt x="3" y="21"/>
                  <a:pt x="3" y="21"/>
                </a:cubicBezTo>
                <a:cubicBezTo>
                  <a:pt x="5" y="26"/>
                  <a:pt x="10" y="29"/>
                  <a:pt x="15" y="28"/>
                </a:cubicBezTo>
                <a:cubicBezTo>
                  <a:pt x="21" y="27"/>
                  <a:pt x="24" y="22"/>
                  <a:pt x="23" y="16"/>
                </a:cubicBezTo>
                <a:lnTo>
                  <a:pt x="19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2" name="Google Shape;6842;p27"/>
          <p:cNvSpPr/>
          <p:nvPr/>
        </p:nvSpPr>
        <p:spPr>
          <a:xfrm>
            <a:off x="5045075" y="2597150"/>
            <a:ext cx="22225" cy="19050"/>
          </a:xfrm>
          <a:custGeom>
            <a:rect b="b" l="l" r="r" t="t"/>
            <a:pathLst>
              <a:path extrusionOk="0" h="25" w="29">
                <a:moveTo>
                  <a:pt x="24" y="0"/>
                </a:moveTo>
                <a:cubicBezTo>
                  <a:pt x="9" y="4"/>
                  <a:pt x="9" y="4"/>
                  <a:pt x="9" y="4"/>
                </a:cubicBezTo>
                <a:cubicBezTo>
                  <a:pt x="4" y="5"/>
                  <a:pt x="0" y="11"/>
                  <a:pt x="2" y="16"/>
                </a:cubicBezTo>
                <a:cubicBezTo>
                  <a:pt x="3" y="22"/>
                  <a:pt x="9" y="25"/>
                  <a:pt x="14" y="24"/>
                </a:cubicBezTo>
                <a:cubicBezTo>
                  <a:pt x="29" y="20"/>
                  <a:pt x="29" y="20"/>
                  <a:pt x="29" y="20"/>
                </a:cubicBezTo>
                <a:cubicBezTo>
                  <a:pt x="25" y="14"/>
                  <a:pt x="24" y="7"/>
                  <a:pt x="24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3" name="Google Shape;6843;p27"/>
          <p:cNvSpPr/>
          <p:nvPr/>
        </p:nvSpPr>
        <p:spPr>
          <a:xfrm>
            <a:off x="5054600" y="2568575"/>
            <a:ext cx="22225" cy="22225"/>
          </a:xfrm>
          <a:custGeom>
            <a:rect b="b" l="l" r="r" t="t"/>
            <a:pathLst>
              <a:path extrusionOk="0" h="30" w="30">
                <a:moveTo>
                  <a:pt x="15" y="30"/>
                </a:moveTo>
                <a:cubicBezTo>
                  <a:pt x="18" y="23"/>
                  <a:pt x="23" y="18"/>
                  <a:pt x="30" y="15"/>
                </a:cubicBezTo>
                <a:cubicBezTo>
                  <a:pt x="19" y="4"/>
                  <a:pt x="19" y="4"/>
                  <a:pt x="19" y="4"/>
                </a:cubicBezTo>
                <a:cubicBezTo>
                  <a:pt x="15" y="0"/>
                  <a:pt x="8" y="0"/>
                  <a:pt x="4" y="4"/>
                </a:cubicBezTo>
                <a:cubicBezTo>
                  <a:pt x="0" y="8"/>
                  <a:pt x="0" y="14"/>
                  <a:pt x="4" y="18"/>
                </a:cubicBezTo>
                <a:lnTo>
                  <a:pt x="15" y="3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4" name="Google Shape;6844;p27"/>
          <p:cNvSpPr/>
          <p:nvPr/>
        </p:nvSpPr>
        <p:spPr>
          <a:xfrm>
            <a:off x="5084762" y="2559050"/>
            <a:ext cx="17463" cy="22225"/>
          </a:xfrm>
          <a:custGeom>
            <a:rect b="b" l="l" r="r" t="t"/>
            <a:pathLst>
              <a:path extrusionOk="0" h="29" w="25">
                <a:moveTo>
                  <a:pt x="10" y="24"/>
                </a:moveTo>
                <a:cubicBezTo>
                  <a:pt x="14" y="25"/>
                  <a:pt x="17" y="27"/>
                  <a:pt x="20" y="29"/>
                </a:cubicBezTo>
                <a:cubicBezTo>
                  <a:pt x="24" y="14"/>
                  <a:pt x="24" y="14"/>
                  <a:pt x="24" y="14"/>
                </a:cubicBezTo>
                <a:cubicBezTo>
                  <a:pt x="25" y="8"/>
                  <a:pt x="22" y="3"/>
                  <a:pt x="17" y="1"/>
                </a:cubicBezTo>
                <a:cubicBezTo>
                  <a:pt x="11" y="0"/>
                  <a:pt x="6" y="3"/>
                  <a:pt x="4" y="8"/>
                </a:cubicBezTo>
                <a:cubicBezTo>
                  <a:pt x="0" y="23"/>
                  <a:pt x="0" y="23"/>
                  <a:pt x="0" y="23"/>
                </a:cubicBezTo>
                <a:cubicBezTo>
                  <a:pt x="3" y="23"/>
                  <a:pt x="7" y="23"/>
                  <a:pt x="10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5" name="Google Shape;6845;p27"/>
          <p:cNvSpPr/>
          <p:nvPr/>
        </p:nvSpPr>
        <p:spPr>
          <a:xfrm>
            <a:off x="5105400" y="2582863"/>
            <a:ext cx="22225" cy="19050"/>
          </a:xfrm>
          <a:custGeom>
            <a:rect b="b" l="l" r="r" t="t"/>
            <a:pathLst>
              <a:path extrusionOk="0" h="26" w="31">
                <a:moveTo>
                  <a:pt x="29" y="9"/>
                </a:moveTo>
                <a:cubicBezTo>
                  <a:pt x="28" y="3"/>
                  <a:pt x="23" y="0"/>
                  <a:pt x="17" y="1"/>
                </a:cubicBezTo>
                <a:cubicBezTo>
                  <a:pt x="0" y="5"/>
                  <a:pt x="0" y="5"/>
                  <a:pt x="0" y="5"/>
                </a:cubicBezTo>
                <a:cubicBezTo>
                  <a:pt x="3" y="11"/>
                  <a:pt x="5" y="18"/>
                  <a:pt x="4" y="26"/>
                </a:cubicBezTo>
                <a:cubicBezTo>
                  <a:pt x="22" y="21"/>
                  <a:pt x="22" y="21"/>
                  <a:pt x="22" y="21"/>
                </a:cubicBezTo>
                <a:cubicBezTo>
                  <a:pt x="27" y="20"/>
                  <a:pt x="31" y="14"/>
                  <a:pt x="29" y="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6" name="Google Shape;6846;p27"/>
          <p:cNvSpPr/>
          <p:nvPr/>
        </p:nvSpPr>
        <p:spPr>
          <a:xfrm>
            <a:off x="5095875" y="2609850"/>
            <a:ext cx="22225" cy="22225"/>
          </a:xfrm>
          <a:custGeom>
            <a:rect b="b" l="l" r="r" t="t"/>
            <a:pathLst>
              <a:path extrusionOk="0" h="31" w="31">
                <a:moveTo>
                  <a:pt x="14" y="0"/>
                </a:moveTo>
                <a:cubicBezTo>
                  <a:pt x="11" y="7"/>
                  <a:pt x="6" y="12"/>
                  <a:pt x="0" y="15"/>
                </a:cubicBezTo>
                <a:cubicBezTo>
                  <a:pt x="12" y="27"/>
                  <a:pt x="12" y="27"/>
                  <a:pt x="12" y="27"/>
                </a:cubicBezTo>
                <a:cubicBezTo>
                  <a:pt x="16" y="31"/>
                  <a:pt x="23" y="31"/>
                  <a:pt x="27" y="27"/>
                </a:cubicBezTo>
                <a:cubicBezTo>
                  <a:pt x="31" y="23"/>
                  <a:pt x="31" y="16"/>
                  <a:pt x="27" y="12"/>
                </a:cubicBezTo>
                <a:lnTo>
                  <a:pt x="14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7" name="Google Shape;6847;p27"/>
          <p:cNvSpPr/>
          <p:nvPr/>
        </p:nvSpPr>
        <p:spPr>
          <a:xfrm>
            <a:off x="5068887" y="2617788"/>
            <a:ext cx="19050" cy="23812"/>
          </a:xfrm>
          <a:custGeom>
            <a:rect b="b" l="l" r="r" t="t"/>
            <a:pathLst>
              <a:path extrusionOk="0" h="31" w="26">
                <a:moveTo>
                  <a:pt x="15" y="5"/>
                </a:moveTo>
                <a:cubicBezTo>
                  <a:pt x="12" y="4"/>
                  <a:pt x="9" y="2"/>
                  <a:pt x="6" y="0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22"/>
                  <a:pt x="3" y="27"/>
                  <a:pt x="9" y="29"/>
                </a:cubicBezTo>
                <a:cubicBezTo>
                  <a:pt x="14" y="31"/>
                  <a:pt x="20" y="27"/>
                  <a:pt x="21" y="22"/>
                </a:cubicBezTo>
                <a:cubicBezTo>
                  <a:pt x="26" y="6"/>
                  <a:pt x="26" y="6"/>
                  <a:pt x="26" y="6"/>
                </a:cubicBezTo>
                <a:cubicBezTo>
                  <a:pt x="22" y="6"/>
                  <a:pt x="19" y="6"/>
                  <a:pt x="15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6851" name="Shape 6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2" name="Google Shape;6852;p28"/>
          <p:cNvSpPr/>
          <p:nvPr/>
        </p:nvSpPr>
        <p:spPr>
          <a:xfrm>
            <a:off x="6196012" y="4659313"/>
            <a:ext cx="465137" cy="277812"/>
          </a:xfrm>
          <a:custGeom>
            <a:rect b="b" l="l" r="r" t="t"/>
            <a:pathLst>
              <a:path extrusionOk="0" h="261" w="439">
                <a:moveTo>
                  <a:pt x="65" y="261"/>
                </a:moveTo>
                <a:cubicBezTo>
                  <a:pt x="363" y="261"/>
                  <a:pt x="363" y="261"/>
                  <a:pt x="363" y="261"/>
                </a:cubicBezTo>
                <a:cubicBezTo>
                  <a:pt x="363" y="261"/>
                  <a:pt x="439" y="218"/>
                  <a:pt x="394" y="154"/>
                </a:cubicBezTo>
                <a:cubicBezTo>
                  <a:pt x="388" y="146"/>
                  <a:pt x="388" y="146"/>
                  <a:pt x="388" y="146"/>
                </a:cubicBezTo>
                <a:cubicBezTo>
                  <a:pt x="388" y="146"/>
                  <a:pt x="426" y="53"/>
                  <a:pt x="312" y="33"/>
                </a:cubicBezTo>
                <a:cubicBezTo>
                  <a:pt x="312" y="33"/>
                  <a:pt x="285" y="29"/>
                  <a:pt x="263" y="53"/>
                </a:cubicBezTo>
                <a:cubicBezTo>
                  <a:pt x="263" y="53"/>
                  <a:pt x="227" y="0"/>
                  <a:pt x="171" y="2"/>
                </a:cubicBezTo>
                <a:cubicBezTo>
                  <a:pt x="171" y="2"/>
                  <a:pt x="89" y="1"/>
                  <a:pt x="73" y="103"/>
                </a:cubicBezTo>
                <a:cubicBezTo>
                  <a:pt x="73" y="103"/>
                  <a:pt x="21" y="119"/>
                  <a:pt x="14" y="173"/>
                </a:cubicBezTo>
                <a:cubicBezTo>
                  <a:pt x="14" y="173"/>
                  <a:pt x="0" y="226"/>
                  <a:pt x="65" y="2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3" name="Google Shape;6853;p28"/>
          <p:cNvSpPr/>
          <p:nvPr/>
        </p:nvSpPr>
        <p:spPr>
          <a:xfrm>
            <a:off x="1209674" y="4041775"/>
            <a:ext cx="215900" cy="311150"/>
          </a:xfrm>
          <a:custGeom>
            <a:rect b="b" l="l" r="r" t="t"/>
            <a:pathLst>
              <a:path extrusionOk="0" h="293" w="203">
                <a:moveTo>
                  <a:pt x="188" y="153"/>
                </a:moveTo>
                <a:cubicBezTo>
                  <a:pt x="139" y="153"/>
                  <a:pt x="139" y="153"/>
                  <a:pt x="139" y="153"/>
                </a:cubicBezTo>
                <a:cubicBezTo>
                  <a:pt x="139" y="35"/>
                  <a:pt x="139" y="35"/>
                  <a:pt x="139" y="35"/>
                </a:cubicBezTo>
                <a:cubicBezTo>
                  <a:pt x="139" y="16"/>
                  <a:pt x="122" y="0"/>
                  <a:pt x="101" y="0"/>
                </a:cubicBezTo>
                <a:cubicBezTo>
                  <a:pt x="81" y="0"/>
                  <a:pt x="64" y="16"/>
                  <a:pt x="64" y="35"/>
                </a:cubicBezTo>
                <a:cubicBezTo>
                  <a:pt x="64" y="153"/>
                  <a:pt x="64" y="153"/>
                  <a:pt x="64" y="153"/>
                </a:cubicBezTo>
                <a:cubicBezTo>
                  <a:pt x="15" y="153"/>
                  <a:pt x="15" y="153"/>
                  <a:pt x="15" y="153"/>
                </a:cubicBezTo>
                <a:cubicBezTo>
                  <a:pt x="7" y="153"/>
                  <a:pt x="0" y="159"/>
                  <a:pt x="0" y="168"/>
                </a:cubicBezTo>
                <a:cubicBezTo>
                  <a:pt x="0" y="173"/>
                  <a:pt x="3" y="174"/>
                  <a:pt x="8" y="180"/>
                </a:cubicBezTo>
                <a:cubicBezTo>
                  <a:pt x="27" y="207"/>
                  <a:pt x="94" y="293"/>
                  <a:pt x="94" y="293"/>
                </a:cubicBezTo>
                <a:cubicBezTo>
                  <a:pt x="103" y="292"/>
                  <a:pt x="103" y="292"/>
                  <a:pt x="103" y="292"/>
                </a:cubicBezTo>
                <a:cubicBezTo>
                  <a:pt x="108" y="292"/>
                  <a:pt x="187" y="192"/>
                  <a:pt x="198" y="178"/>
                </a:cubicBezTo>
                <a:cubicBezTo>
                  <a:pt x="201" y="176"/>
                  <a:pt x="203" y="172"/>
                  <a:pt x="203" y="168"/>
                </a:cubicBezTo>
                <a:cubicBezTo>
                  <a:pt x="203" y="159"/>
                  <a:pt x="196" y="153"/>
                  <a:pt x="188" y="1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4" name="Google Shape;6854;p28"/>
          <p:cNvSpPr/>
          <p:nvPr/>
        </p:nvSpPr>
        <p:spPr>
          <a:xfrm>
            <a:off x="1116012" y="4283075"/>
            <a:ext cx="401637" cy="161925"/>
          </a:xfrm>
          <a:custGeom>
            <a:rect b="b" l="l" r="r" t="t"/>
            <a:pathLst>
              <a:path extrusionOk="0" h="152" w="379">
                <a:moveTo>
                  <a:pt x="354" y="0"/>
                </a:moveTo>
                <a:cubicBezTo>
                  <a:pt x="341" y="0"/>
                  <a:pt x="330" y="11"/>
                  <a:pt x="330" y="24"/>
                </a:cubicBezTo>
                <a:cubicBezTo>
                  <a:pt x="330" y="101"/>
                  <a:pt x="330" y="101"/>
                  <a:pt x="330" y="101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11"/>
                  <a:pt x="41" y="0"/>
                  <a:pt x="27" y="0"/>
                </a:cubicBezTo>
                <a:cubicBezTo>
                  <a:pt x="12" y="0"/>
                  <a:pt x="1" y="11"/>
                  <a:pt x="1" y="25"/>
                </a:cubicBezTo>
                <a:cubicBezTo>
                  <a:pt x="1" y="122"/>
                  <a:pt x="1" y="122"/>
                  <a:pt x="1" y="122"/>
                </a:cubicBezTo>
                <a:cubicBezTo>
                  <a:pt x="1" y="123"/>
                  <a:pt x="0" y="125"/>
                  <a:pt x="0" y="126"/>
                </a:cubicBezTo>
                <a:cubicBezTo>
                  <a:pt x="0" y="131"/>
                  <a:pt x="2" y="136"/>
                  <a:pt x="5" y="140"/>
                </a:cubicBezTo>
                <a:cubicBezTo>
                  <a:pt x="10" y="147"/>
                  <a:pt x="18" y="151"/>
                  <a:pt x="27" y="151"/>
                </a:cubicBezTo>
                <a:cubicBezTo>
                  <a:pt x="27" y="151"/>
                  <a:pt x="27" y="151"/>
                  <a:pt x="27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349" y="151"/>
                  <a:pt x="349" y="151"/>
                  <a:pt x="349" y="151"/>
                </a:cubicBezTo>
                <a:cubicBezTo>
                  <a:pt x="350" y="152"/>
                  <a:pt x="352" y="152"/>
                  <a:pt x="354" y="152"/>
                </a:cubicBezTo>
                <a:cubicBezTo>
                  <a:pt x="368" y="152"/>
                  <a:pt x="379" y="141"/>
                  <a:pt x="379" y="127"/>
                </a:cubicBezTo>
                <a:cubicBezTo>
                  <a:pt x="379" y="24"/>
                  <a:pt x="379" y="24"/>
                  <a:pt x="379" y="24"/>
                </a:cubicBezTo>
                <a:cubicBezTo>
                  <a:pt x="379" y="11"/>
                  <a:pt x="368" y="0"/>
                  <a:pt x="354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5" name="Google Shape;6855;p28"/>
          <p:cNvSpPr/>
          <p:nvPr/>
        </p:nvSpPr>
        <p:spPr>
          <a:xfrm>
            <a:off x="3971924" y="4589463"/>
            <a:ext cx="365125" cy="419100"/>
          </a:xfrm>
          <a:custGeom>
            <a:rect b="b" l="l" r="r" t="t"/>
            <a:pathLst>
              <a:path extrusionOk="0" h="395" w="344">
                <a:moveTo>
                  <a:pt x="344" y="188"/>
                </a:moveTo>
                <a:cubicBezTo>
                  <a:pt x="343" y="171"/>
                  <a:pt x="343" y="171"/>
                  <a:pt x="343" y="171"/>
                </a:cubicBezTo>
                <a:cubicBezTo>
                  <a:pt x="343" y="171"/>
                  <a:pt x="198" y="17"/>
                  <a:pt x="174" y="0"/>
                </a:cubicBezTo>
                <a:cubicBezTo>
                  <a:pt x="174" y="0"/>
                  <a:pt x="35" y="128"/>
                  <a:pt x="4" y="173"/>
                </a:cubicBezTo>
                <a:cubicBezTo>
                  <a:pt x="0" y="179"/>
                  <a:pt x="1" y="184"/>
                  <a:pt x="1" y="189"/>
                </a:cubicBezTo>
                <a:cubicBezTo>
                  <a:pt x="1" y="192"/>
                  <a:pt x="1" y="192"/>
                  <a:pt x="1" y="192"/>
                </a:cubicBezTo>
                <a:cubicBezTo>
                  <a:pt x="1" y="200"/>
                  <a:pt x="8" y="206"/>
                  <a:pt x="16" y="206"/>
                </a:cubicBezTo>
                <a:cubicBezTo>
                  <a:pt x="51" y="206"/>
                  <a:pt x="51" y="206"/>
                  <a:pt x="51" y="206"/>
                </a:cubicBezTo>
                <a:cubicBezTo>
                  <a:pt x="51" y="365"/>
                  <a:pt x="51" y="365"/>
                  <a:pt x="51" y="365"/>
                </a:cubicBezTo>
                <a:cubicBezTo>
                  <a:pt x="51" y="381"/>
                  <a:pt x="65" y="395"/>
                  <a:pt x="82" y="395"/>
                </a:cubicBezTo>
                <a:cubicBezTo>
                  <a:pt x="263" y="395"/>
                  <a:pt x="263" y="395"/>
                  <a:pt x="263" y="395"/>
                </a:cubicBezTo>
                <a:cubicBezTo>
                  <a:pt x="280" y="395"/>
                  <a:pt x="294" y="381"/>
                  <a:pt x="294" y="365"/>
                </a:cubicBezTo>
                <a:cubicBezTo>
                  <a:pt x="294" y="206"/>
                  <a:pt x="294" y="206"/>
                  <a:pt x="294" y="206"/>
                </a:cubicBezTo>
                <a:cubicBezTo>
                  <a:pt x="329" y="206"/>
                  <a:pt x="329" y="206"/>
                  <a:pt x="329" y="206"/>
                </a:cubicBezTo>
                <a:cubicBezTo>
                  <a:pt x="337" y="206"/>
                  <a:pt x="344" y="200"/>
                  <a:pt x="344" y="192"/>
                </a:cubicBezTo>
                <a:cubicBezTo>
                  <a:pt x="344" y="189"/>
                  <a:pt x="344" y="189"/>
                  <a:pt x="344" y="189"/>
                </a:cubicBezTo>
                <a:cubicBezTo>
                  <a:pt x="344" y="189"/>
                  <a:pt x="344" y="188"/>
                  <a:pt x="344" y="188"/>
                </a:cubicBezTo>
                <a:close/>
                <a:moveTo>
                  <a:pt x="219" y="352"/>
                </a:moveTo>
                <a:cubicBezTo>
                  <a:pt x="219" y="361"/>
                  <a:pt x="212" y="367"/>
                  <a:pt x="204" y="367"/>
                </a:cubicBezTo>
                <a:cubicBezTo>
                  <a:pt x="134" y="367"/>
                  <a:pt x="134" y="367"/>
                  <a:pt x="134" y="367"/>
                </a:cubicBezTo>
                <a:cubicBezTo>
                  <a:pt x="126" y="367"/>
                  <a:pt x="119" y="361"/>
                  <a:pt x="119" y="352"/>
                </a:cubicBezTo>
                <a:cubicBezTo>
                  <a:pt x="119" y="256"/>
                  <a:pt x="119" y="256"/>
                  <a:pt x="119" y="256"/>
                </a:cubicBezTo>
                <a:cubicBezTo>
                  <a:pt x="119" y="248"/>
                  <a:pt x="126" y="241"/>
                  <a:pt x="134" y="241"/>
                </a:cubicBezTo>
                <a:cubicBezTo>
                  <a:pt x="204" y="241"/>
                  <a:pt x="204" y="241"/>
                  <a:pt x="204" y="241"/>
                </a:cubicBezTo>
                <a:cubicBezTo>
                  <a:pt x="212" y="241"/>
                  <a:pt x="219" y="248"/>
                  <a:pt x="219" y="256"/>
                </a:cubicBezTo>
                <a:lnTo>
                  <a:pt x="219" y="3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6" name="Google Shape;6856;p28"/>
          <p:cNvSpPr/>
          <p:nvPr/>
        </p:nvSpPr>
        <p:spPr>
          <a:xfrm>
            <a:off x="5138737" y="104775"/>
            <a:ext cx="50800" cy="403225"/>
          </a:xfrm>
          <a:custGeom>
            <a:rect b="b" l="l" r="r" t="t"/>
            <a:pathLst>
              <a:path extrusionOk="0" h="380" w="49">
                <a:moveTo>
                  <a:pt x="49" y="353"/>
                </a:moveTo>
                <a:cubicBezTo>
                  <a:pt x="49" y="367"/>
                  <a:pt x="38" y="380"/>
                  <a:pt x="24" y="380"/>
                </a:cubicBezTo>
                <a:cubicBezTo>
                  <a:pt x="24" y="380"/>
                  <a:pt x="24" y="380"/>
                  <a:pt x="24" y="380"/>
                </a:cubicBezTo>
                <a:cubicBezTo>
                  <a:pt x="11" y="380"/>
                  <a:pt x="0" y="367"/>
                  <a:pt x="0" y="353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3"/>
                  <a:pt x="11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8" y="0"/>
                  <a:pt x="49" y="13"/>
                  <a:pt x="49" y="27"/>
                </a:cubicBezTo>
                <a:lnTo>
                  <a:pt x="49" y="3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7" name="Google Shape;6857;p28"/>
          <p:cNvSpPr/>
          <p:nvPr/>
        </p:nvSpPr>
        <p:spPr>
          <a:xfrm>
            <a:off x="5214937" y="144463"/>
            <a:ext cx="242887" cy="219075"/>
          </a:xfrm>
          <a:custGeom>
            <a:rect b="b" l="l" r="r" t="t"/>
            <a:pathLst>
              <a:path extrusionOk="0" h="207" w="228">
                <a:moveTo>
                  <a:pt x="0" y="1"/>
                </a:moveTo>
                <a:cubicBezTo>
                  <a:pt x="2" y="51"/>
                  <a:pt x="2" y="51"/>
                  <a:pt x="2" y="51"/>
                </a:cubicBezTo>
                <a:cubicBezTo>
                  <a:pt x="2" y="51"/>
                  <a:pt x="70" y="58"/>
                  <a:pt x="101" y="110"/>
                </a:cubicBezTo>
                <a:cubicBezTo>
                  <a:pt x="101" y="110"/>
                  <a:pt x="19" y="82"/>
                  <a:pt x="2" y="103"/>
                </a:cubicBezTo>
                <a:cubicBezTo>
                  <a:pt x="2" y="204"/>
                  <a:pt x="2" y="204"/>
                  <a:pt x="2" y="204"/>
                </a:cubicBezTo>
                <a:cubicBezTo>
                  <a:pt x="2" y="204"/>
                  <a:pt x="26" y="170"/>
                  <a:pt x="81" y="176"/>
                </a:cubicBezTo>
                <a:cubicBezTo>
                  <a:pt x="136" y="183"/>
                  <a:pt x="196" y="207"/>
                  <a:pt x="228" y="183"/>
                </a:cubicBezTo>
                <a:cubicBezTo>
                  <a:pt x="228" y="183"/>
                  <a:pt x="186" y="152"/>
                  <a:pt x="177" y="121"/>
                </a:cubicBezTo>
                <a:cubicBezTo>
                  <a:pt x="177" y="121"/>
                  <a:pt x="128" y="12"/>
                  <a:pt x="52" y="0"/>
                </a:cubicBezTo>
                <a:lnTo>
                  <a:pt x="0" y="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8" name="Google Shape;6858;p28"/>
          <p:cNvSpPr/>
          <p:nvPr/>
        </p:nvSpPr>
        <p:spPr>
          <a:xfrm>
            <a:off x="4591049" y="682625"/>
            <a:ext cx="242887" cy="242887"/>
          </a:xfrm>
          <a:custGeom>
            <a:rect b="b" l="l" r="r" t="t"/>
            <a:pathLst>
              <a:path extrusionOk="0" h="229" w="229">
                <a:moveTo>
                  <a:pt x="82" y="6"/>
                </a:moveTo>
                <a:cubicBezTo>
                  <a:pt x="82" y="6"/>
                  <a:pt x="58" y="0"/>
                  <a:pt x="59" y="22"/>
                </a:cubicBezTo>
                <a:cubicBezTo>
                  <a:pt x="90" y="102"/>
                  <a:pt x="90" y="102"/>
                  <a:pt x="90" y="102"/>
                </a:cubicBezTo>
                <a:cubicBezTo>
                  <a:pt x="8" y="157"/>
                  <a:pt x="8" y="157"/>
                  <a:pt x="8" y="157"/>
                </a:cubicBezTo>
                <a:cubicBezTo>
                  <a:pt x="8" y="157"/>
                  <a:pt x="0" y="171"/>
                  <a:pt x="16" y="176"/>
                </a:cubicBezTo>
                <a:cubicBezTo>
                  <a:pt x="32" y="181"/>
                  <a:pt x="155" y="226"/>
                  <a:pt x="155" y="226"/>
                </a:cubicBezTo>
                <a:cubicBezTo>
                  <a:pt x="155" y="226"/>
                  <a:pt x="181" y="229"/>
                  <a:pt x="170" y="207"/>
                </a:cubicBezTo>
                <a:cubicBezTo>
                  <a:pt x="159" y="184"/>
                  <a:pt x="141" y="129"/>
                  <a:pt x="141" y="129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1" y="77"/>
                  <a:pt x="229" y="61"/>
                  <a:pt x="214" y="56"/>
                </a:cubicBezTo>
                <a:lnTo>
                  <a:pt x="82" y="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9" name="Google Shape;6859;p28"/>
          <p:cNvSpPr/>
          <p:nvPr/>
        </p:nvSpPr>
        <p:spPr>
          <a:xfrm>
            <a:off x="4598987" y="901700"/>
            <a:ext cx="98425" cy="188912"/>
          </a:xfrm>
          <a:custGeom>
            <a:rect b="b" l="l" r="r" t="t"/>
            <a:pathLst>
              <a:path extrusionOk="0" h="178" w="93">
                <a:moveTo>
                  <a:pt x="33" y="5"/>
                </a:moveTo>
                <a:cubicBezTo>
                  <a:pt x="33" y="5"/>
                  <a:pt x="0" y="164"/>
                  <a:pt x="1" y="174"/>
                </a:cubicBezTo>
                <a:cubicBezTo>
                  <a:pt x="1" y="174"/>
                  <a:pt x="3" y="178"/>
                  <a:pt x="7" y="174"/>
                </a:cubicBezTo>
                <a:cubicBezTo>
                  <a:pt x="11" y="169"/>
                  <a:pt x="88" y="31"/>
                  <a:pt x="88" y="31"/>
                </a:cubicBezTo>
                <a:cubicBezTo>
                  <a:pt x="88" y="31"/>
                  <a:pt x="93" y="27"/>
                  <a:pt x="88" y="26"/>
                </a:cubicBezTo>
                <a:cubicBezTo>
                  <a:pt x="84" y="24"/>
                  <a:pt x="38" y="4"/>
                  <a:pt x="38" y="4"/>
                </a:cubicBezTo>
                <a:cubicBezTo>
                  <a:pt x="38" y="4"/>
                  <a:pt x="36" y="0"/>
                  <a:pt x="33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0" name="Google Shape;6860;p28"/>
          <p:cNvSpPr/>
          <p:nvPr/>
        </p:nvSpPr>
        <p:spPr>
          <a:xfrm>
            <a:off x="1100137" y="1166813"/>
            <a:ext cx="422275" cy="406400"/>
          </a:xfrm>
          <a:custGeom>
            <a:rect b="b" l="l" r="r" t="t"/>
            <a:pathLst>
              <a:path extrusionOk="0" h="384" w="398">
                <a:moveTo>
                  <a:pt x="186" y="313"/>
                </a:moveTo>
                <a:cubicBezTo>
                  <a:pt x="186" y="380"/>
                  <a:pt x="186" y="380"/>
                  <a:pt x="186" y="380"/>
                </a:cubicBezTo>
                <a:cubicBezTo>
                  <a:pt x="186" y="380"/>
                  <a:pt x="0" y="369"/>
                  <a:pt x="12" y="197"/>
                </a:cubicBezTo>
                <a:cubicBezTo>
                  <a:pt x="24" y="17"/>
                  <a:pt x="235" y="0"/>
                  <a:pt x="313" y="87"/>
                </a:cubicBezTo>
                <a:cubicBezTo>
                  <a:pt x="313" y="87"/>
                  <a:pt x="351" y="123"/>
                  <a:pt x="353" y="171"/>
                </a:cubicBezTo>
                <a:cubicBezTo>
                  <a:pt x="398" y="171"/>
                  <a:pt x="398" y="171"/>
                  <a:pt x="398" y="171"/>
                </a:cubicBezTo>
                <a:cubicBezTo>
                  <a:pt x="324" y="271"/>
                  <a:pt x="324" y="271"/>
                  <a:pt x="324" y="271"/>
                </a:cubicBezTo>
                <a:cubicBezTo>
                  <a:pt x="254" y="173"/>
                  <a:pt x="254" y="173"/>
                  <a:pt x="254" y="173"/>
                </a:cubicBezTo>
                <a:cubicBezTo>
                  <a:pt x="288" y="173"/>
                  <a:pt x="288" y="173"/>
                  <a:pt x="288" y="173"/>
                </a:cubicBezTo>
                <a:cubicBezTo>
                  <a:pt x="288" y="173"/>
                  <a:pt x="273" y="121"/>
                  <a:pt x="230" y="105"/>
                </a:cubicBezTo>
                <a:cubicBezTo>
                  <a:pt x="173" y="83"/>
                  <a:pt x="88" y="106"/>
                  <a:pt x="78" y="187"/>
                </a:cubicBezTo>
                <a:cubicBezTo>
                  <a:pt x="62" y="309"/>
                  <a:pt x="186" y="313"/>
                  <a:pt x="186" y="313"/>
                </a:cubicBezTo>
                <a:close/>
                <a:moveTo>
                  <a:pt x="325" y="296"/>
                </a:moveTo>
                <a:cubicBezTo>
                  <a:pt x="300" y="296"/>
                  <a:pt x="280" y="316"/>
                  <a:pt x="280" y="340"/>
                </a:cubicBezTo>
                <a:cubicBezTo>
                  <a:pt x="280" y="365"/>
                  <a:pt x="300" y="384"/>
                  <a:pt x="325" y="384"/>
                </a:cubicBezTo>
                <a:cubicBezTo>
                  <a:pt x="349" y="384"/>
                  <a:pt x="369" y="365"/>
                  <a:pt x="369" y="340"/>
                </a:cubicBezTo>
                <a:cubicBezTo>
                  <a:pt x="369" y="316"/>
                  <a:pt x="349" y="296"/>
                  <a:pt x="325" y="29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1" name="Google Shape;6861;p28"/>
          <p:cNvSpPr/>
          <p:nvPr/>
        </p:nvSpPr>
        <p:spPr>
          <a:xfrm>
            <a:off x="5605462" y="4618038"/>
            <a:ext cx="196850" cy="352425"/>
          </a:xfrm>
          <a:custGeom>
            <a:rect b="b" l="l" r="r" t="t"/>
            <a:pathLst>
              <a:path extrusionOk="0" h="332" w="185">
                <a:moveTo>
                  <a:pt x="74" y="332"/>
                </a:moveTo>
                <a:cubicBezTo>
                  <a:pt x="74" y="332"/>
                  <a:pt x="47" y="304"/>
                  <a:pt x="30" y="262"/>
                </a:cubicBezTo>
                <a:cubicBezTo>
                  <a:pt x="9" y="222"/>
                  <a:pt x="0" y="109"/>
                  <a:pt x="74" y="41"/>
                </a:cubicBezTo>
                <a:cubicBezTo>
                  <a:pt x="43" y="9"/>
                  <a:pt x="43" y="9"/>
                  <a:pt x="43" y="9"/>
                </a:cubicBezTo>
                <a:cubicBezTo>
                  <a:pt x="185" y="0"/>
                  <a:pt x="185" y="0"/>
                  <a:pt x="185" y="0"/>
                </a:cubicBezTo>
                <a:cubicBezTo>
                  <a:pt x="156" y="135"/>
                  <a:pt x="156" y="135"/>
                  <a:pt x="156" y="135"/>
                </a:cubicBezTo>
                <a:cubicBezTo>
                  <a:pt x="128" y="94"/>
                  <a:pt x="128" y="94"/>
                  <a:pt x="128" y="94"/>
                </a:cubicBezTo>
                <a:cubicBezTo>
                  <a:pt x="128" y="94"/>
                  <a:pt x="45" y="178"/>
                  <a:pt x="132" y="276"/>
                </a:cubicBezTo>
                <a:lnTo>
                  <a:pt x="74" y="3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2" name="Google Shape;6862;p28"/>
          <p:cNvSpPr/>
          <p:nvPr/>
        </p:nvSpPr>
        <p:spPr>
          <a:xfrm>
            <a:off x="5908674" y="4652963"/>
            <a:ext cx="174625" cy="327025"/>
          </a:xfrm>
          <a:custGeom>
            <a:rect b="b" l="l" r="r" t="t"/>
            <a:pathLst>
              <a:path extrusionOk="0" h="309" w="164">
                <a:moveTo>
                  <a:pt x="89" y="0"/>
                </a:moveTo>
                <a:cubicBezTo>
                  <a:pt x="89" y="0"/>
                  <a:pt x="125" y="28"/>
                  <a:pt x="139" y="71"/>
                </a:cubicBezTo>
                <a:cubicBezTo>
                  <a:pt x="158" y="112"/>
                  <a:pt x="164" y="219"/>
                  <a:pt x="113" y="273"/>
                </a:cubicBezTo>
                <a:cubicBezTo>
                  <a:pt x="143" y="306"/>
                  <a:pt x="143" y="306"/>
                  <a:pt x="143" y="306"/>
                </a:cubicBezTo>
                <a:cubicBezTo>
                  <a:pt x="0" y="309"/>
                  <a:pt x="0" y="309"/>
                  <a:pt x="0" y="309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61" y="211"/>
                  <a:pt x="61" y="211"/>
                  <a:pt x="61" y="211"/>
                </a:cubicBezTo>
                <a:cubicBezTo>
                  <a:pt x="61" y="211"/>
                  <a:pt x="101" y="149"/>
                  <a:pt x="38" y="56"/>
                </a:cubicBezTo>
                <a:lnTo>
                  <a:pt x="89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3" name="Google Shape;6863;p28"/>
          <p:cNvSpPr/>
          <p:nvPr/>
        </p:nvSpPr>
        <p:spPr>
          <a:xfrm>
            <a:off x="5783262" y="4757738"/>
            <a:ext cx="114300" cy="112712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4" name="Google Shape;6864;p28"/>
          <p:cNvSpPr/>
          <p:nvPr/>
        </p:nvSpPr>
        <p:spPr>
          <a:xfrm>
            <a:off x="2355849" y="1965325"/>
            <a:ext cx="177800" cy="174625"/>
          </a:xfrm>
          <a:custGeom>
            <a:rect b="b" l="l" r="r" t="t"/>
            <a:pathLst>
              <a:path extrusionOk="0" h="110" w="112">
                <a:moveTo>
                  <a:pt x="112" y="83"/>
                </a:moveTo>
                <a:lnTo>
                  <a:pt x="30" y="83"/>
                </a:lnTo>
                <a:lnTo>
                  <a:pt x="30" y="0"/>
                </a:lnTo>
                <a:lnTo>
                  <a:pt x="0" y="0"/>
                </a:lnTo>
                <a:lnTo>
                  <a:pt x="0" y="110"/>
                </a:lnTo>
                <a:lnTo>
                  <a:pt x="112" y="110"/>
                </a:lnTo>
                <a:lnTo>
                  <a:pt x="112" y="8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5" name="Google Shape;6865;p28"/>
          <p:cNvSpPr/>
          <p:nvPr/>
        </p:nvSpPr>
        <p:spPr>
          <a:xfrm>
            <a:off x="2379662" y="1970088"/>
            <a:ext cx="146050" cy="146050"/>
          </a:xfrm>
          <a:custGeom>
            <a:rect b="b" l="l" r="r" t="t"/>
            <a:pathLst>
              <a:path extrusionOk="0" h="92" w="92">
                <a:moveTo>
                  <a:pt x="92" y="21"/>
                </a:moveTo>
                <a:lnTo>
                  <a:pt x="70" y="0"/>
                </a:lnTo>
                <a:lnTo>
                  <a:pt x="0" y="69"/>
                </a:lnTo>
                <a:lnTo>
                  <a:pt x="23" y="92"/>
                </a:lnTo>
                <a:lnTo>
                  <a:pt x="92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6" name="Google Shape;6866;p28"/>
          <p:cNvSpPr/>
          <p:nvPr/>
        </p:nvSpPr>
        <p:spPr>
          <a:xfrm>
            <a:off x="2355849" y="1779588"/>
            <a:ext cx="177800" cy="174625"/>
          </a:xfrm>
          <a:custGeom>
            <a:rect b="b" l="l" r="r" t="t"/>
            <a:pathLst>
              <a:path extrusionOk="0" h="110" w="112">
                <a:moveTo>
                  <a:pt x="1" y="27"/>
                </a:moveTo>
                <a:lnTo>
                  <a:pt x="82" y="27"/>
                </a:lnTo>
                <a:lnTo>
                  <a:pt x="82" y="110"/>
                </a:lnTo>
                <a:lnTo>
                  <a:pt x="112" y="110"/>
                </a:lnTo>
                <a:lnTo>
                  <a:pt x="112" y="0"/>
                </a:lnTo>
                <a:lnTo>
                  <a:pt x="0" y="0"/>
                </a:lnTo>
                <a:lnTo>
                  <a:pt x="1" y="2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7" name="Google Shape;6867;p28"/>
          <p:cNvSpPr/>
          <p:nvPr/>
        </p:nvSpPr>
        <p:spPr>
          <a:xfrm>
            <a:off x="2363787" y="1803400"/>
            <a:ext cx="146050" cy="146050"/>
          </a:xfrm>
          <a:custGeom>
            <a:rect b="b" l="l" r="r" t="t"/>
            <a:pathLst>
              <a:path extrusionOk="0" h="92" w="92">
                <a:moveTo>
                  <a:pt x="0" y="70"/>
                </a:moveTo>
                <a:lnTo>
                  <a:pt x="23" y="92"/>
                </a:lnTo>
                <a:lnTo>
                  <a:pt x="92" y="22"/>
                </a:lnTo>
                <a:lnTo>
                  <a:pt x="70" y="0"/>
                </a:lnTo>
                <a:lnTo>
                  <a:pt x="0" y="7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8" name="Google Shape;6868;p28"/>
          <p:cNvSpPr/>
          <p:nvPr/>
        </p:nvSpPr>
        <p:spPr>
          <a:xfrm>
            <a:off x="1789112" y="695325"/>
            <a:ext cx="153987" cy="263525"/>
          </a:xfrm>
          <a:custGeom>
            <a:rect b="b" l="l" r="r" t="t"/>
            <a:pathLst>
              <a:path extrusionOk="0" h="249" w="146">
                <a:moveTo>
                  <a:pt x="146" y="176"/>
                </a:moveTo>
                <a:cubicBezTo>
                  <a:pt x="146" y="216"/>
                  <a:pt x="113" y="249"/>
                  <a:pt x="73" y="249"/>
                </a:cubicBezTo>
                <a:cubicBezTo>
                  <a:pt x="73" y="249"/>
                  <a:pt x="73" y="249"/>
                  <a:pt x="73" y="249"/>
                </a:cubicBezTo>
                <a:cubicBezTo>
                  <a:pt x="32" y="249"/>
                  <a:pt x="0" y="216"/>
                  <a:pt x="0" y="176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33"/>
                  <a:pt x="3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113" y="0"/>
                  <a:pt x="146" y="33"/>
                  <a:pt x="146" y="74"/>
                </a:cubicBezTo>
                <a:lnTo>
                  <a:pt x="146" y="17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9" name="Google Shape;6869;p28"/>
          <p:cNvSpPr/>
          <p:nvPr/>
        </p:nvSpPr>
        <p:spPr>
          <a:xfrm>
            <a:off x="1752599" y="814388"/>
            <a:ext cx="227012" cy="265112"/>
          </a:xfrm>
          <a:custGeom>
            <a:rect b="b" l="l" r="r" t="t"/>
            <a:pathLst>
              <a:path extrusionOk="0" h="250" w="214">
                <a:moveTo>
                  <a:pt x="0" y="4"/>
                </a:move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2" y="146"/>
                  <a:pt x="93" y="166"/>
                </a:cubicBezTo>
                <a:cubicBezTo>
                  <a:pt x="93" y="231"/>
                  <a:pt x="93" y="231"/>
                  <a:pt x="93" y="231"/>
                </a:cubicBezTo>
                <a:cubicBezTo>
                  <a:pt x="24" y="231"/>
                  <a:pt x="24" y="231"/>
                  <a:pt x="24" y="231"/>
                </a:cubicBezTo>
                <a:cubicBezTo>
                  <a:pt x="24" y="250"/>
                  <a:pt x="24" y="250"/>
                  <a:pt x="24" y="250"/>
                </a:cubicBezTo>
                <a:cubicBezTo>
                  <a:pt x="187" y="250"/>
                  <a:pt x="187" y="250"/>
                  <a:pt x="187" y="250"/>
                </a:cubicBezTo>
                <a:cubicBezTo>
                  <a:pt x="187" y="231"/>
                  <a:pt x="187" y="231"/>
                  <a:pt x="187" y="231"/>
                </a:cubicBezTo>
                <a:cubicBezTo>
                  <a:pt x="116" y="231"/>
                  <a:pt x="116" y="231"/>
                  <a:pt x="116" y="231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16" y="168"/>
                  <a:pt x="198" y="164"/>
                  <a:pt x="214" y="70"/>
                </a:cubicBezTo>
                <a:cubicBezTo>
                  <a:pt x="214" y="0"/>
                  <a:pt x="214" y="0"/>
                  <a:pt x="214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83" y="143"/>
                  <a:pt x="107" y="145"/>
                </a:cubicBezTo>
                <a:cubicBezTo>
                  <a:pt x="31" y="147"/>
                  <a:pt x="23" y="70"/>
                  <a:pt x="23" y="70"/>
                </a:cubicBezTo>
                <a:cubicBezTo>
                  <a:pt x="23" y="0"/>
                  <a:pt x="23" y="0"/>
                  <a:pt x="23" y="0"/>
                </a:cubicBezTo>
                <a:cubicBezTo>
                  <a:pt x="0" y="0"/>
                  <a:pt x="0" y="0"/>
                  <a:pt x="0" y="0"/>
                </a:cubicBezTo>
                <a:lnTo>
                  <a:pt x="0" y="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0" name="Google Shape;6870;p28"/>
          <p:cNvSpPr/>
          <p:nvPr/>
        </p:nvSpPr>
        <p:spPr>
          <a:xfrm>
            <a:off x="1674812" y="4608513"/>
            <a:ext cx="382587" cy="382587"/>
          </a:xfrm>
          <a:custGeom>
            <a:rect b="b" l="l" r="r" t="t"/>
            <a:pathLst>
              <a:path extrusionOk="0" h="361" w="360">
                <a:moveTo>
                  <a:pt x="360" y="180"/>
                </a:moveTo>
                <a:cubicBezTo>
                  <a:pt x="360" y="280"/>
                  <a:pt x="279" y="361"/>
                  <a:pt x="180" y="361"/>
                </a:cubicBezTo>
                <a:cubicBezTo>
                  <a:pt x="80" y="361"/>
                  <a:pt x="0" y="280"/>
                  <a:pt x="0" y="180"/>
                </a:cubicBezTo>
                <a:cubicBezTo>
                  <a:pt x="0" y="81"/>
                  <a:pt x="80" y="0"/>
                  <a:pt x="180" y="0"/>
                </a:cubicBezTo>
                <a:cubicBezTo>
                  <a:pt x="279" y="0"/>
                  <a:pt x="360" y="81"/>
                  <a:pt x="360" y="180"/>
                </a:cubicBezTo>
                <a:close/>
                <a:moveTo>
                  <a:pt x="79" y="249"/>
                </a:moveTo>
                <a:cubicBezTo>
                  <a:pt x="114" y="187"/>
                  <a:pt x="188" y="207"/>
                  <a:pt x="188" y="207"/>
                </a:cubicBezTo>
                <a:cubicBezTo>
                  <a:pt x="188" y="248"/>
                  <a:pt x="188" y="248"/>
                  <a:pt x="188" y="248"/>
                </a:cubicBezTo>
                <a:cubicBezTo>
                  <a:pt x="280" y="176"/>
                  <a:pt x="280" y="176"/>
                  <a:pt x="280" y="176"/>
                </a:cubicBezTo>
                <a:cubicBezTo>
                  <a:pt x="187" y="104"/>
                  <a:pt x="187" y="104"/>
                  <a:pt x="187" y="104"/>
                </a:cubicBezTo>
                <a:cubicBezTo>
                  <a:pt x="187" y="149"/>
                  <a:pt x="187" y="149"/>
                  <a:pt x="187" y="149"/>
                </a:cubicBezTo>
                <a:cubicBezTo>
                  <a:pt x="62" y="154"/>
                  <a:pt x="79" y="249"/>
                  <a:pt x="79" y="2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1" name="Google Shape;6871;p28"/>
          <p:cNvSpPr/>
          <p:nvPr/>
        </p:nvSpPr>
        <p:spPr>
          <a:xfrm>
            <a:off x="1733549" y="1262063"/>
            <a:ext cx="227012" cy="227012"/>
          </a:xfrm>
          <a:custGeom>
            <a:rect b="b" l="l" r="r" t="t"/>
            <a:pathLst>
              <a:path extrusionOk="0" h="214" w="214">
                <a:moveTo>
                  <a:pt x="214" y="107"/>
                </a:moveTo>
                <a:cubicBezTo>
                  <a:pt x="214" y="166"/>
                  <a:pt x="166" y="214"/>
                  <a:pt x="107" y="214"/>
                </a:cubicBezTo>
                <a:cubicBezTo>
                  <a:pt x="48" y="214"/>
                  <a:pt x="0" y="166"/>
                  <a:pt x="0" y="107"/>
                </a:cubicBezTo>
                <a:cubicBezTo>
                  <a:pt x="0" y="48"/>
                  <a:pt x="48" y="0"/>
                  <a:pt x="107" y="0"/>
                </a:cubicBezTo>
                <a:cubicBezTo>
                  <a:pt x="166" y="0"/>
                  <a:pt x="214" y="48"/>
                  <a:pt x="214" y="107"/>
                </a:cubicBezTo>
                <a:close/>
                <a:moveTo>
                  <a:pt x="107" y="33"/>
                </a:moveTo>
                <a:cubicBezTo>
                  <a:pt x="66" y="33"/>
                  <a:pt x="32" y="66"/>
                  <a:pt x="32" y="107"/>
                </a:cubicBezTo>
                <a:cubicBezTo>
                  <a:pt x="32" y="148"/>
                  <a:pt x="66" y="182"/>
                  <a:pt x="107" y="182"/>
                </a:cubicBezTo>
                <a:cubicBezTo>
                  <a:pt x="148" y="182"/>
                  <a:pt x="181" y="148"/>
                  <a:pt x="181" y="107"/>
                </a:cubicBezTo>
                <a:cubicBezTo>
                  <a:pt x="181" y="66"/>
                  <a:pt x="148" y="33"/>
                  <a:pt x="107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2" name="Google Shape;6872;p28"/>
          <p:cNvSpPr/>
          <p:nvPr/>
        </p:nvSpPr>
        <p:spPr>
          <a:xfrm>
            <a:off x="1827212" y="1468438"/>
            <a:ext cx="31750" cy="111125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3" name="Google Shape;6873;p28"/>
          <p:cNvSpPr/>
          <p:nvPr/>
        </p:nvSpPr>
        <p:spPr>
          <a:xfrm>
            <a:off x="1787524" y="1508125"/>
            <a:ext cx="111125" cy="31750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4" name="Google Shape;6874;p28"/>
          <p:cNvSpPr/>
          <p:nvPr/>
        </p:nvSpPr>
        <p:spPr>
          <a:xfrm>
            <a:off x="1890712" y="1198563"/>
            <a:ext cx="107950" cy="104775"/>
          </a:xfrm>
          <a:custGeom>
            <a:rect b="b" l="l" r="r" t="t"/>
            <a:pathLst>
              <a:path extrusionOk="0" h="66" w="68">
                <a:moveTo>
                  <a:pt x="2" y="23"/>
                </a:moveTo>
                <a:lnTo>
                  <a:pt x="13" y="4"/>
                </a:lnTo>
                <a:lnTo>
                  <a:pt x="54" y="0"/>
                </a:lnTo>
                <a:lnTo>
                  <a:pt x="68" y="36"/>
                </a:lnTo>
                <a:lnTo>
                  <a:pt x="51" y="52"/>
                </a:lnTo>
                <a:lnTo>
                  <a:pt x="46" y="32"/>
                </a:lnTo>
                <a:lnTo>
                  <a:pt x="21" y="66"/>
                </a:lnTo>
                <a:lnTo>
                  <a:pt x="0" y="57"/>
                </a:lnTo>
                <a:lnTo>
                  <a:pt x="26" y="24"/>
                </a:lnTo>
                <a:lnTo>
                  <a:pt x="2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5" name="Google Shape;6875;p28"/>
          <p:cNvSpPr/>
          <p:nvPr/>
        </p:nvSpPr>
        <p:spPr>
          <a:xfrm>
            <a:off x="4508499" y="300038"/>
            <a:ext cx="98425" cy="142875"/>
          </a:xfrm>
          <a:custGeom>
            <a:rect b="b" l="l" r="r" t="t"/>
            <a:pathLst>
              <a:path extrusionOk="0" h="90" w="62">
                <a:moveTo>
                  <a:pt x="17" y="90"/>
                </a:moveTo>
                <a:lnTo>
                  <a:pt x="0" y="80"/>
                </a:lnTo>
                <a:lnTo>
                  <a:pt x="44" y="0"/>
                </a:lnTo>
                <a:lnTo>
                  <a:pt x="62" y="10"/>
                </a:lnTo>
                <a:lnTo>
                  <a:pt x="17" y="9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6" name="Google Shape;6876;p28"/>
          <p:cNvSpPr/>
          <p:nvPr/>
        </p:nvSpPr>
        <p:spPr>
          <a:xfrm>
            <a:off x="4494212" y="344488"/>
            <a:ext cx="111125" cy="84137"/>
          </a:xfrm>
          <a:custGeom>
            <a:rect b="b" l="l" r="r" t="t"/>
            <a:pathLst>
              <a:path extrusionOk="0" h="53" w="70">
                <a:moveTo>
                  <a:pt x="0" y="18"/>
                </a:moveTo>
                <a:lnTo>
                  <a:pt x="10" y="0"/>
                </a:lnTo>
                <a:lnTo>
                  <a:pt x="70" y="36"/>
                </a:lnTo>
                <a:lnTo>
                  <a:pt x="60" y="53"/>
                </a:lnTo>
                <a:lnTo>
                  <a:pt x="0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7" name="Google Shape;6877;p28"/>
          <p:cNvSpPr/>
          <p:nvPr/>
        </p:nvSpPr>
        <p:spPr>
          <a:xfrm>
            <a:off x="4822824" y="185738"/>
            <a:ext cx="107950" cy="104775"/>
          </a:xfrm>
          <a:custGeom>
            <a:rect b="b" l="l" r="r" t="t"/>
            <a:pathLst>
              <a:path extrusionOk="0" h="66" w="68">
                <a:moveTo>
                  <a:pt x="2" y="24"/>
                </a:moveTo>
                <a:lnTo>
                  <a:pt x="13" y="4"/>
                </a:lnTo>
                <a:lnTo>
                  <a:pt x="54" y="0"/>
                </a:lnTo>
                <a:lnTo>
                  <a:pt x="68" y="36"/>
                </a:lnTo>
                <a:lnTo>
                  <a:pt x="51" y="53"/>
                </a:lnTo>
                <a:lnTo>
                  <a:pt x="46" y="33"/>
                </a:lnTo>
                <a:lnTo>
                  <a:pt x="21" y="66"/>
                </a:lnTo>
                <a:lnTo>
                  <a:pt x="0" y="57"/>
                </a:lnTo>
                <a:lnTo>
                  <a:pt x="26" y="24"/>
                </a:lnTo>
                <a:lnTo>
                  <a:pt x="2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8" name="Google Shape;6878;p28"/>
          <p:cNvSpPr/>
          <p:nvPr/>
        </p:nvSpPr>
        <p:spPr>
          <a:xfrm>
            <a:off x="4502149" y="98426"/>
            <a:ext cx="415925" cy="409575"/>
          </a:xfrm>
          <a:custGeom>
            <a:rect b="b" l="l" r="r" t="t"/>
            <a:pathLst>
              <a:path extrusionOk="0" h="387" w="392">
                <a:moveTo>
                  <a:pt x="200" y="93"/>
                </a:moveTo>
                <a:cubicBezTo>
                  <a:pt x="207" y="103"/>
                  <a:pt x="208" y="123"/>
                  <a:pt x="209" y="140"/>
                </a:cubicBezTo>
                <a:cubicBezTo>
                  <a:pt x="244" y="123"/>
                  <a:pt x="244" y="123"/>
                  <a:pt x="244" y="123"/>
                </a:cubicBezTo>
                <a:cubicBezTo>
                  <a:pt x="244" y="123"/>
                  <a:pt x="225" y="0"/>
                  <a:pt x="110" y="28"/>
                </a:cubicBezTo>
                <a:cubicBezTo>
                  <a:pt x="3" y="54"/>
                  <a:pt x="0" y="238"/>
                  <a:pt x="144" y="238"/>
                </a:cubicBezTo>
                <a:cubicBezTo>
                  <a:pt x="191" y="238"/>
                  <a:pt x="208" y="192"/>
                  <a:pt x="242" y="189"/>
                </a:cubicBezTo>
                <a:cubicBezTo>
                  <a:pt x="242" y="189"/>
                  <a:pt x="297" y="170"/>
                  <a:pt x="327" y="235"/>
                </a:cubicBezTo>
                <a:cubicBezTo>
                  <a:pt x="358" y="298"/>
                  <a:pt x="253" y="381"/>
                  <a:pt x="196" y="290"/>
                </a:cubicBezTo>
                <a:cubicBezTo>
                  <a:pt x="196" y="290"/>
                  <a:pt x="189" y="275"/>
                  <a:pt x="189" y="248"/>
                </a:cubicBezTo>
                <a:cubicBezTo>
                  <a:pt x="151" y="263"/>
                  <a:pt x="151" y="263"/>
                  <a:pt x="151" y="263"/>
                </a:cubicBezTo>
                <a:cubicBezTo>
                  <a:pt x="151" y="263"/>
                  <a:pt x="148" y="342"/>
                  <a:pt x="229" y="364"/>
                </a:cubicBezTo>
                <a:cubicBezTo>
                  <a:pt x="317" y="387"/>
                  <a:pt x="392" y="304"/>
                  <a:pt x="365" y="229"/>
                </a:cubicBezTo>
                <a:cubicBezTo>
                  <a:pt x="365" y="229"/>
                  <a:pt x="330" y="113"/>
                  <a:pt x="211" y="164"/>
                </a:cubicBezTo>
                <a:cubicBezTo>
                  <a:pt x="211" y="164"/>
                  <a:pt x="207" y="166"/>
                  <a:pt x="203" y="170"/>
                </a:cubicBezTo>
                <a:cubicBezTo>
                  <a:pt x="193" y="178"/>
                  <a:pt x="177" y="192"/>
                  <a:pt x="157" y="198"/>
                </a:cubicBezTo>
                <a:cubicBezTo>
                  <a:pt x="131" y="206"/>
                  <a:pt x="95" y="201"/>
                  <a:pt x="78" y="171"/>
                </a:cubicBezTo>
                <a:cubicBezTo>
                  <a:pt x="78" y="171"/>
                  <a:pt x="43" y="122"/>
                  <a:pt x="89" y="81"/>
                </a:cubicBezTo>
                <a:cubicBezTo>
                  <a:pt x="89" y="81"/>
                  <a:pt x="153" y="31"/>
                  <a:pt x="200" y="9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6879" name="Google Shape;6879;p28"/>
          <p:cNvCxnSpPr/>
          <p:nvPr/>
        </p:nvCxnSpPr>
        <p:spPr>
          <a:xfrm>
            <a:off x="5846762" y="2101850"/>
            <a:ext cx="1587" cy="1587"/>
          </a:xfrm>
          <a:prstGeom prst="straightConnector1">
            <a:avLst/>
          </a:prstGeom>
          <a:noFill/>
          <a:ln>
            <a:noFill/>
          </a:ln>
        </p:spPr>
      </p:cxnSp>
      <p:cxnSp>
        <p:nvCxnSpPr>
          <p:cNvPr id="6880" name="Google Shape;6880;p28"/>
          <p:cNvCxnSpPr/>
          <p:nvPr/>
        </p:nvCxnSpPr>
        <p:spPr>
          <a:xfrm>
            <a:off x="5846762" y="2101850"/>
            <a:ext cx="1587" cy="1587"/>
          </a:xfrm>
          <a:prstGeom prst="straightConnector1">
            <a:avLst/>
          </a:prstGeom>
          <a:noFill/>
          <a:ln>
            <a:noFill/>
          </a:ln>
        </p:spPr>
      </p:cxnSp>
      <p:sp>
        <p:nvSpPr>
          <p:cNvPr id="6881" name="Google Shape;6881;p28"/>
          <p:cNvSpPr/>
          <p:nvPr/>
        </p:nvSpPr>
        <p:spPr>
          <a:xfrm>
            <a:off x="5668962" y="1757363"/>
            <a:ext cx="357187" cy="381000"/>
          </a:xfrm>
          <a:custGeom>
            <a:rect b="b" l="l" r="r" t="t"/>
            <a:pathLst>
              <a:path extrusionOk="0" h="359" w="338">
                <a:moveTo>
                  <a:pt x="275" y="359"/>
                </a:moveTo>
                <a:cubicBezTo>
                  <a:pt x="283" y="351"/>
                  <a:pt x="286" y="342"/>
                  <a:pt x="279" y="335"/>
                </a:cubicBezTo>
                <a:cubicBezTo>
                  <a:pt x="266" y="322"/>
                  <a:pt x="254" y="335"/>
                  <a:pt x="254" y="335"/>
                </a:cubicBezTo>
                <a:cubicBezTo>
                  <a:pt x="205" y="353"/>
                  <a:pt x="137" y="348"/>
                  <a:pt x="108" y="348"/>
                </a:cubicBezTo>
                <a:cubicBezTo>
                  <a:pt x="78" y="348"/>
                  <a:pt x="33" y="345"/>
                  <a:pt x="17" y="310"/>
                </a:cubicBezTo>
                <a:cubicBezTo>
                  <a:pt x="0" y="274"/>
                  <a:pt x="78" y="268"/>
                  <a:pt x="78" y="268"/>
                </a:cubicBezTo>
                <a:cubicBezTo>
                  <a:pt x="105" y="274"/>
                  <a:pt x="105" y="274"/>
                  <a:pt x="105" y="274"/>
                </a:cubicBezTo>
                <a:cubicBezTo>
                  <a:pt x="219" y="284"/>
                  <a:pt x="210" y="268"/>
                  <a:pt x="219" y="268"/>
                </a:cubicBezTo>
                <a:cubicBezTo>
                  <a:pt x="228" y="268"/>
                  <a:pt x="264" y="274"/>
                  <a:pt x="257" y="280"/>
                </a:cubicBezTo>
                <a:cubicBezTo>
                  <a:pt x="251" y="286"/>
                  <a:pt x="216" y="300"/>
                  <a:pt x="216" y="300"/>
                </a:cubicBezTo>
                <a:cubicBezTo>
                  <a:pt x="216" y="300"/>
                  <a:pt x="174" y="298"/>
                  <a:pt x="127" y="298"/>
                </a:cubicBezTo>
                <a:cubicBezTo>
                  <a:pt x="80" y="298"/>
                  <a:pt x="90" y="306"/>
                  <a:pt x="90" y="306"/>
                </a:cubicBezTo>
                <a:cubicBezTo>
                  <a:pt x="98" y="322"/>
                  <a:pt x="173" y="321"/>
                  <a:pt x="230" y="303"/>
                </a:cubicBezTo>
                <a:cubicBezTo>
                  <a:pt x="287" y="285"/>
                  <a:pt x="276" y="257"/>
                  <a:pt x="276" y="257"/>
                </a:cubicBezTo>
                <a:cubicBezTo>
                  <a:pt x="276" y="257"/>
                  <a:pt x="276" y="240"/>
                  <a:pt x="258" y="253"/>
                </a:cubicBezTo>
                <a:cubicBezTo>
                  <a:pt x="239" y="267"/>
                  <a:pt x="128" y="267"/>
                  <a:pt x="72" y="263"/>
                </a:cubicBezTo>
                <a:cubicBezTo>
                  <a:pt x="15" y="259"/>
                  <a:pt x="19" y="230"/>
                  <a:pt x="19" y="212"/>
                </a:cubicBezTo>
                <a:cubicBezTo>
                  <a:pt x="19" y="193"/>
                  <a:pt x="75" y="187"/>
                  <a:pt x="75" y="187"/>
                </a:cubicBezTo>
                <a:cubicBezTo>
                  <a:pt x="75" y="187"/>
                  <a:pt x="80" y="193"/>
                  <a:pt x="88" y="195"/>
                </a:cubicBezTo>
                <a:cubicBezTo>
                  <a:pt x="96" y="198"/>
                  <a:pt x="212" y="195"/>
                  <a:pt x="218" y="195"/>
                </a:cubicBezTo>
                <a:cubicBezTo>
                  <a:pt x="223" y="195"/>
                  <a:pt x="227" y="186"/>
                  <a:pt x="227" y="186"/>
                </a:cubicBezTo>
                <a:cubicBezTo>
                  <a:pt x="246" y="183"/>
                  <a:pt x="263" y="201"/>
                  <a:pt x="263" y="201"/>
                </a:cubicBezTo>
                <a:cubicBezTo>
                  <a:pt x="259" y="209"/>
                  <a:pt x="219" y="221"/>
                  <a:pt x="219" y="221"/>
                </a:cubicBezTo>
                <a:cubicBezTo>
                  <a:pt x="112" y="221"/>
                  <a:pt x="112" y="221"/>
                  <a:pt x="112" y="221"/>
                </a:cubicBezTo>
                <a:cubicBezTo>
                  <a:pt x="73" y="221"/>
                  <a:pt x="78" y="230"/>
                  <a:pt x="94" y="233"/>
                </a:cubicBezTo>
                <a:cubicBezTo>
                  <a:pt x="105" y="235"/>
                  <a:pt x="120" y="235"/>
                  <a:pt x="120" y="235"/>
                </a:cubicBezTo>
                <a:cubicBezTo>
                  <a:pt x="306" y="235"/>
                  <a:pt x="284" y="181"/>
                  <a:pt x="274" y="174"/>
                </a:cubicBezTo>
                <a:cubicBezTo>
                  <a:pt x="263" y="166"/>
                  <a:pt x="255" y="174"/>
                  <a:pt x="255" y="174"/>
                </a:cubicBezTo>
                <a:cubicBezTo>
                  <a:pt x="255" y="174"/>
                  <a:pt x="241" y="188"/>
                  <a:pt x="162" y="189"/>
                </a:cubicBezTo>
                <a:cubicBezTo>
                  <a:pt x="83" y="190"/>
                  <a:pt x="60" y="182"/>
                  <a:pt x="60" y="182"/>
                </a:cubicBezTo>
                <a:cubicBezTo>
                  <a:pt x="60" y="182"/>
                  <a:pt x="12" y="179"/>
                  <a:pt x="18" y="147"/>
                </a:cubicBezTo>
                <a:cubicBezTo>
                  <a:pt x="27" y="97"/>
                  <a:pt x="132" y="95"/>
                  <a:pt x="208" y="105"/>
                </a:cubicBezTo>
                <a:cubicBezTo>
                  <a:pt x="248" y="110"/>
                  <a:pt x="261" y="122"/>
                  <a:pt x="261" y="122"/>
                </a:cubicBezTo>
                <a:cubicBezTo>
                  <a:pt x="248" y="135"/>
                  <a:pt x="223" y="142"/>
                  <a:pt x="223" y="142"/>
                </a:cubicBezTo>
                <a:cubicBezTo>
                  <a:pt x="223" y="142"/>
                  <a:pt x="189" y="141"/>
                  <a:pt x="153" y="141"/>
                </a:cubicBezTo>
                <a:cubicBezTo>
                  <a:pt x="135" y="141"/>
                  <a:pt x="115" y="139"/>
                  <a:pt x="99" y="143"/>
                </a:cubicBezTo>
                <a:cubicBezTo>
                  <a:pt x="66" y="149"/>
                  <a:pt x="93" y="156"/>
                  <a:pt x="93" y="156"/>
                </a:cubicBezTo>
                <a:cubicBezTo>
                  <a:pt x="93" y="156"/>
                  <a:pt x="253" y="170"/>
                  <a:pt x="272" y="120"/>
                </a:cubicBezTo>
                <a:cubicBezTo>
                  <a:pt x="303" y="33"/>
                  <a:pt x="55" y="70"/>
                  <a:pt x="55" y="70"/>
                </a:cubicBezTo>
                <a:cubicBezTo>
                  <a:pt x="55" y="33"/>
                  <a:pt x="55" y="33"/>
                  <a:pt x="55" y="33"/>
                </a:cubicBezTo>
                <a:cubicBezTo>
                  <a:pt x="234" y="0"/>
                  <a:pt x="281" y="42"/>
                  <a:pt x="308" y="75"/>
                </a:cubicBezTo>
                <a:cubicBezTo>
                  <a:pt x="334" y="108"/>
                  <a:pt x="306" y="141"/>
                  <a:pt x="306" y="141"/>
                </a:cubicBezTo>
                <a:cubicBezTo>
                  <a:pt x="306" y="141"/>
                  <a:pt x="297" y="147"/>
                  <a:pt x="304" y="153"/>
                </a:cubicBezTo>
                <a:cubicBezTo>
                  <a:pt x="337" y="183"/>
                  <a:pt x="312" y="215"/>
                  <a:pt x="304" y="223"/>
                </a:cubicBezTo>
                <a:cubicBezTo>
                  <a:pt x="296" y="231"/>
                  <a:pt x="307" y="234"/>
                  <a:pt x="307" y="234"/>
                </a:cubicBezTo>
                <a:cubicBezTo>
                  <a:pt x="338" y="261"/>
                  <a:pt x="311" y="299"/>
                  <a:pt x="304" y="302"/>
                </a:cubicBezTo>
                <a:cubicBezTo>
                  <a:pt x="296" y="306"/>
                  <a:pt x="300" y="309"/>
                  <a:pt x="300" y="309"/>
                </a:cubicBezTo>
                <a:cubicBezTo>
                  <a:pt x="325" y="324"/>
                  <a:pt x="324" y="345"/>
                  <a:pt x="318" y="359"/>
                </a:cubicBezTo>
                <a:lnTo>
                  <a:pt x="275" y="35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2" name="Google Shape;6882;p28"/>
          <p:cNvSpPr/>
          <p:nvPr/>
        </p:nvSpPr>
        <p:spPr>
          <a:xfrm>
            <a:off x="6183312" y="127000"/>
            <a:ext cx="203200" cy="339725"/>
          </a:xfrm>
          <a:custGeom>
            <a:rect b="b" l="l" r="r" t="t"/>
            <a:pathLst>
              <a:path extrusionOk="0" h="321" w="192">
                <a:moveTo>
                  <a:pt x="157" y="77"/>
                </a:moveTo>
                <a:cubicBezTo>
                  <a:pt x="157" y="58"/>
                  <a:pt x="157" y="34"/>
                  <a:pt x="174" y="21"/>
                </a:cubicBezTo>
                <a:cubicBezTo>
                  <a:pt x="174" y="21"/>
                  <a:pt x="120" y="0"/>
                  <a:pt x="88" y="62"/>
                </a:cubicBezTo>
                <a:cubicBezTo>
                  <a:pt x="86" y="66"/>
                  <a:pt x="84" y="112"/>
                  <a:pt x="84" y="112"/>
                </a:cubicBezTo>
                <a:cubicBezTo>
                  <a:pt x="84" y="112"/>
                  <a:pt x="64" y="114"/>
                  <a:pt x="78" y="150"/>
                </a:cubicBezTo>
                <a:cubicBezTo>
                  <a:pt x="91" y="185"/>
                  <a:pt x="97" y="180"/>
                  <a:pt x="97" y="180"/>
                </a:cubicBezTo>
                <a:cubicBezTo>
                  <a:pt x="97" y="180"/>
                  <a:pt x="112" y="209"/>
                  <a:pt x="115" y="209"/>
                </a:cubicBezTo>
                <a:cubicBezTo>
                  <a:pt x="119" y="209"/>
                  <a:pt x="114" y="226"/>
                  <a:pt x="111" y="226"/>
                </a:cubicBezTo>
                <a:cubicBezTo>
                  <a:pt x="108" y="226"/>
                  <a:pt x="4" y="231"/>
                  <a:pt x="0" y="268"/>
                </a:cubicBezTo>
                <a:cubicBezTo>
                  <a:pt x="0" y="321"/>
                  <a:pt x="0" y="321"/>
                  <a:pt x="0" y="321"/>
                </a:cubicBezTo>
                <a:cubicBezTo>
                  <a:pt x="58" y="321"/>
                  <a:pt x="58" y="321"/>
                  <a:pt x="58" y="321"/>
                </a:cubicBezTo>
                <a:cubicBezTo>
                  <a:pt x="60" y="285"/>
                  <a:pt x="60" y="285"/>
                  <a:pt x="60" y="285"/>
                </a:cubicBezTo>
                <a:cubicBezTo>
                  <a:pt x="60" y="285"/>
                  <a:pt x="49" y="262"/>
                  <a:pt x="103" y="246"/>
                </a:cubicBezTo>
                <a:cubicBezTo>
                  <a:pt x="157" y="229"/>
                  <a:pt x="192" y="229"/>
                  <a:pt x="192" y="229"/>
                </a:cubicBezTo>
                <a:cubicBezTo>
                  <a:pt x="192" y="229"/>
                  <a:pt x="190" y="220"/>
                  <a:pt x="182" y="203"/>
                </a:cubicBezTo>
                <a:cubicBezTo>
                  <a:pt x="173" y="186"/>
                  <a:pt x="158" y="172"/>
                  <a:pt x="158" y="172"/>
                </a:cubicBezTo>
                <a:cubicBezTo>
                  <a:pt x="158" y="172"/>
                  <a:pt x="124" y="112"/>
                  <a:pt x="156" y="101"/>
                </a:cubicBezTo>
                <a:cubicBezTo>
                  <a:pt x="156" y="101"/>
                  <a:pt x="157" y="90"/>
                  <a:pt x="157" y="7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3" name="Google Shape;6883;p28"/>
          <p:cNvSpPr/>
          <p:nvPr/>
        </p:nvSpPr>
        <p:spPr>
          <a:xfrm>
            <a:off x="6259512" y="107950"/>
            <a:ext cx="401637" cy="371475"/>
          </a:xfrm>
          <a:custGeom>
            <a:rect b="b" l="l" r="r" t="t"/>
            <a:pathLst>
              <a:path extrusionOk="0" h="350" w="378">
                <a:moveTo>
                  <a:pt x="103" y="125"/>
                </a:moveTo>
                <a:cubicBezTo>
                  <a:pt x="103" y="125"/>
                  <a:pt x="74" y="0"/>
                  <a:pt x="199" y="25"/>
                </a:cubicBezTo>
                <a:cubicBezTo>
                  <a:pt x="199" y="25"/>
                  <a:pt x="259" y="15"/>
                  <a:pt x="263" y="65"/>
                </a:cubicBezTo>
                <a:cubicBezTo>
                  <a:pt x="268" y="116"/>
                  <a:pt x="258" y="135"/>
                  <a:pt x="258" y="135"/>
                </a:cubicBezTo>
                <a:cubicBezTo>
                  <a:pt x="258" y="135"/>
                  <a:pt x="277" y="131"/>
                  <a:pt x="277" y="148"/>
                </a:cubicBezTo>
                <a:cubicBezTo>
                  <a:pt x="277" y="165"/>
                  <a:pt x="263" y="192"/>
                  <a:pt x="246" y="196"/>
                </a:cubicBezTo>
                <a:cubicBezTo>
                  <a:pt x="246" y="196"/>
                  <a:pt x="241" y="212"/>
                  <a:pt x="227" y="227"/>
                </a:cubicBezTo>
                <a:cubicBezTo>
                  <a:pt x="221" y="234"/>
                  <a:pt x="221" y="254"/>
                  <a:pt x="223" y="257"/>
                </a:cubicBezTo>
                <a:cubicBezTo>
                  <a:pt x="224" y="258"/>
                  <a:pt x="237" y="262"/>
                  <a:pt x="255" y="265"/>
                </a:cubicBezTo>
                <a:cubicBezTo>
                  <a:pt x="271" y="268"/>
                  <a:pt x="290" y="268"/>
                  <a:pt x="309" y="272"/>
                </a:cubicBezTo>
                <a:cubicBezTo>
                  <a:pt x="353" y="279"/>
                  <a:pt x="359" y="295"/>
                  <a:pt x="365" y="303"/>
                </a:cubicBezTo>
                <a:cubicBezTo>
                  <a:pt x="378" y="323"/>
                  <a:pt x="370" y="350"/>
                  <a:pt x="370" y="350"/>
                </a:cubicBezTo>
                <a:cubicBezTo>
                  <a:pt x="0" y="350"/>
                  <a:pt x="0" y="350"/>
                  <a:pt x="0" y="350"/>
                </a:cubicBezTo>
                <a:cubicBezTo>
                  <a:pt x="1" y="304"/>
                  <a:pt x="1" y="304"/>
                  <a:pt x="1" y="304"/>
                </a:cubicBezTo>
                <a:cubicBezTo>
                  <a:pt x="1" y="304"/>
                  <a:pt x="9" y="266"/>
                  <a:pt x="133" y="258"/>
                </a:cubicBezTo>
                <a:cubicBezTo>
                  <a:pt x="133" y="258"/>
                  <a:pt x="137" y="257"/>
                  <a:pt x="135" y="229"/>
                </a:cubicBezTo>
                <a:cubicBezTo>
                  <a:pt x="135" y="229"/>
                  <a:pt x="120" y="201"/>
                  <a:pt x="120" y="192"/>
                </a:cubicBezTo>
                <a:cubicBezTo>
                  <a:pt x="120" y="190"/>
                  <a:pt x="113" y="188"/>
                  <a:pt x="108" y="183"/>
                </a:cubicBezTo>
                <a:cubicBezTo>
                  <a:pt x="94" y="169"/>
                  <a:pt x="81" y="139"/>
                  <a:pt x="98" y="130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04" y="130"/>
                  <a:pt x="104" y="130"/>
                  <a:pt x="104" y="130"/>
                </a:cubicBezTo>
                <a:lnTo>
                  <a:pt x="103" y="1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4" name="Google Shape;6884;p28"/>
          <p:cNvSpPr/>
          <p:nvPr/>
        </p:nvSpPr>
        <p:spPr>
          <a:xfrm>
            <a:off x="4113212" y="625475"/>
            <a:ext cx="88900" cy="90487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5" name="Google Shape;6885;p28"/>
          <p:cNvSpPr/>
          <p:nvPr/>
        </p:nvSpPr>
        <p:spPr>
          <a:xfrm>
            <a:off x="4063999" y="723900"/>
            <a:ext cx="182562" cy="382587"/>
          </a:xfrm>
          <a:custGeom>
            <a:rect b="b" l="l" r="r" t="t"/>
            <a:pathLst>
              <a:path extrusionOk="0" h="361" w="171">
                <a:moveTo>
                  <a:pt x="85" y="207"/>
                </a:moveTo>
                <a:cubicBezTo>
                  <a:pt x="85" y="207"/>
                  <a:pt x="80" y="206"/>
                  <a:pt x="80" y="212"/>
                </a:cubicBezTo>
                <a:cubicBezTo>
                  <a:pt x="80" y="219"/>
                  <a:pt x="80" y="345"/>
                  <a:pt x="80" y="345"/>
                </a:cubicBezTo>
                <a:cubicBezTo>
                  <a:pt x="80" y="345"/>
                  <a:pt x="77" y="361"/>
                  <a:pt x="60" y="361"/>
                </a:cubicBezTo>
                <a:cubicBezTo>
                  <a:pt x="44" y="361"/>
                  <a:pt x="40" y="345"/>
                  <a:pt x="40" y="345"/>
                </a:cubicBezTo>
                <a:cubicBezTo>
                  <a:pt x="40" y="76"/>
                  <a:pt x="40" y="76"/>
                  <a:pt x="40" y="76"/>
                </a:cubicBezTo>
                <a:cubicBezTo>
                  <a:pt x="40" y="76"/>
                  <a:pt x="40" y="71"/>
                  <a:pt x="35" y="71"/>
                </a:cubicBezTo>
                <a:cubicBezTo>
                  <a:pt x="30" y="71"/>
                  <a:pt x="30" y="76"/>
                  <a:pt x="30" y="76"/>
                </a:cubicBezTo>
                <a:cubicBezTo>
                  <a:pt x="30" y="149"/>
                  <a:pt x="30" y="149"/>
                  <a:pt x="30" y="149"/>
                </a:cubicBezTo>
                <a:cubicBezTo>
                  <a:pt x="30" y="149"/>
                  <a:pt x="30" y="164"/>
                  <a:pt x="15" y="164"/>
                </a:cubicBezTo>
                <a:cubicBezTo>
                  <a:pt x="0" y="164"/>
                  <a:pt x="1" y="149"/>
                  <a:pt x="1" y="149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6"/>
                  <a:pt x="2" y="4"/>
                  <a:pt x="27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69" y="4"/>
                  <a:pt x="170" y="26"/>
                  <a:pt x="170" y="26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0" y="149"/>
                  <a:pt x="171" y="164"/>
                  <a:pt x="156" y="164"/>
                </a:cubicBezTo>
                <a:cubicBezTo>
                  <a:pt x="141" y="164"/>
                  <a:pt x="141" y="149"/>
                  <a:pt x="141" y="149"/>
                </a:cubicBezTo>
                <a:cubicBezTo>
                  <a:pt x="141" y="76"/>
                  <a:pt x="141" y="76"/>
                  <a:pt x="141" y="76"/>
                </a:cubicBezTo>
                <a:cubicBezTo>
                  <a:pt x="141" y="76"/>
                  <a:pt x="141" y="71"/>
                  <a:pt x="136" y="71"/>
                </a:cubicBezTo>
                <a:cubicBezTo>
                  <a:pt x="131" y="71"/>
                  <a:pt x="131" y="76"/>
                  <a:pt x="131" y="76"/>
                </a:cubicBezTo>
                <a:cubicBezTo>
                  <a:pt x="131" y="345"/>
                  <a:pt x="131" y="345"/>
                  <a:pt x="131" y="345"/>
                </a:cubicBezTo>
                <a:cubicBezTo>
                  <a:pt x="131" y="345"/>
                  <a:pt x="130" y="360"/>
                  <a:pt x="112" y="360"/>
                </a:cubicBezTo>
                <a:cubicBezTo>
                  <a:pt x="94" y="360"/>
                  <a:pt x="91" y="345"/>
                  <a:pt x="91" y="345"/>
                </a:cubicBezTo>
                <a:cubicBezTo>
                  <a:pt x="91" y="345"/>
                  <a:pt x="91" y="219"/>
                  <a:pt x="91" y="212"/>
                </a:cubicBezTo>
                <a:cubicBezTo>
                  <a:pt x="91" y="206"/>
                  <a:pt x="86" y="207"/>
                  <a:pt x="86" y="207"/>
                </a:cubicBezTo>
                <a:lnTo>
                  <a:pt x="85" y="20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6" name="Google Shape;6886;p28"/>
          <p:cNvSpPr/>
          <p:nvPr/>
        </p:nvSpPr>
        <p:spPr>
          <a:xfrm>
            <a:off x="2817812" y="133350"/>
            <a:ext cx="400050" cy="346075"/>
          </a:xfrm>
          <a:custGeom>
            <a:rect b="b" l="l" r="r" t="t"/>
            <a:pathLst>
              <a:path extrusionOk="0" h="218" w="252">
                <a:moveTo>
                  <a:pt x="0" y="0"/>
                </a:moveTo>
                <a:lnTo>
                  <a:pt x="252" y="0"/>
                </a:lnTo>
                <a:lnTo>
                  <a:pt x="252" y="132"/>
                </a:lnTo>
                <a:lnTo>
                  <a:pt x="202" y="132"/>
                </a:lnTo>
                <a:lnTo>
                  <a:pt x="136" y="218"/>
                </a:lnTo>
                <a:lnTo>
                  <a:pt x="98" y="165"/>
                </a:lnTo>
                <a:lnTo>
                  <a:pt x="43" y="165"/>
                </a:lnTo>
                <a:lnTo>
                  <a:pt x="43" y="132"/>
                </a:lnTo>
                <a:lnTo>
                  <a:pt x="0" y="132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7" name="Google Shape;6887;p28"/>
          <p:cNvSpPr/>
          <p:nvPr/>
        </p:nvSpPr>
        <p:spPr>
          <a:xfrm>
            <a:off x="6407149" y="3486150"/>
            <a:ext cx="104775" cy="120650"/>
          </a:xfrm>
          <a:custGeom>
            <a:rect b="b" l="l" r="r" t="t"/>
            <a:pathLst>
              <a:path extrusionOk="0" h="76" w="66">
                <a:moveTo>
                  <a:pt x="64" y="76"/>
                </a:moveTo>
                <a:lnTo>
                  <a:pt x="0" y="37"/>
                </a:lnTo>
                <a:lnTo>
                  <a:pt x="66" y="0"/>
                </a:lnTo>
                <a:lnTo>
                  <a:pt x="64" y="76"/>
                </a:lnTo>
                <a:close/>
                <a:moveTo>
                  <a:pt x="55" y="38"/>
                </a:moveTo>
                <a:lnTo>
                  <a:pt x="38" y="27"/>
                </a:lnTo>
                <a:lnTo>
                  <a:pt x="22" y="38"/>
                </a:lnTo>
                <a:lnTo>
                  <a:pt x="55" y="59"/>
                </a:lnTo>
                <a:lnTo>
                  <a:pt x="55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8" name="Google Shape;6888;p28"/>
          <p:cNvSpPr/>
          <p:nvPr/>
        </p:nvSpPr>
        <p:spPr>
          <a:xfrm>
            <a:off x="6356349" y="3579813"/>
            <a:ext cx="150812" cy="173037"/>
          </a:xfrm>
          <a:custGeom>
            <a:rect b="b" l="l" r="r" t="t"/>
            <a:pathLst>
              <a:path extrusionOk="0" h="109" w="95">
                <a:moveTo>
                  <a:pt x="95" y="26"/>
                </a:moveTo>
                <a:lnTo>
                  <a:pt x="44" y="109"/>
                </a:lnTo>
                <a:lnTo>
                  <a:pt x="0" y="82"/>
                </a:lnTo>
                <a:lnTo>
                  <a:pt x="52" y="0"/>
                </a:lnTo>
                <a:lnTo>
                  <a:pt x="95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9" name="Google Shape;6889;p28"/>
          <p:cNvSpPr/>
          <p:nvPr/>
        </p:nvSpPr>
        <p:spPr>
          <a:xfrm>
            <a:off x="6313487" y="3552825"/>
            <a:ext cx="112712" cy="149225"/>
          </a:xfrm>
          <a:custGeom>
            <a:rect b="b" l="l" r="r" t="t"/>
            <a:pathLst>
              <a:path extrusionOk="0" h="94" w="71">
                <a:moveTo>
                  <a:pt x="21" y="94"/>
                </a:moveTo>
                <a:lnTo>
                  <a:pt x="0" y="82"/>
                </a:lnTo>
                <a:lnTo>
                  <a:pt x="53" y="0"/>
                </a:lnTo>
                <a:lnTo>
                  <a:pt x="71" y="12"/>
                </a:lnTo>
                <a:lnTo>
                  <a:pt x="21" y="9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0" name="Google Shape;6890;p28"/>
          <p:cNvSpPr/>
          <p:nvPr/>
        </p:nvSpPr>
        <p:spPr>
          <a:xfrm>
            <a:off x="6283324" y="3700463"/>
            <a:ext cx="131762" cy="107950"/>
          </a:xfrm>
          <a:custGeom>
            <a:rect b="b" l="l" r="r" t="t"/>
            <a:pathLst>
              <a:path extrusionOk="0" h="101" w="124">
                <a:moveTo>
                  <a:pt x="124" y="62"/>
                </a:moveTo>
                <a:cubicBezTo>
                  <a:pt x="27" y="0"/>
                  <a:pt x="27" y="0"/>
                  <a:pt x="27" y="0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0" y="43"/>
                  <a:pt x="10" y="53"/>
                </a:cubicBezTo>
                <a:cubicBezTo>
                  <a:pt x="19" y="62"/>
                  <a:pt x="76" y="96"/>
                  <a:pt x="76" y="96"/>
                </a:cubicBezTo>
                <a:cubicBezTo>
                  <a:pt x="76" y="96"/>
                  <a:pt x="92" y="101"/>
                  <a:pt x="98" y="96"/>
                </a:cubicBezTo>
                <a:cubicBezTo>
                  <a:pt x="103" y="90"/>
                  <a:pt x="124" y="62"/>
                  <a:pt x="124" y="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1" name="Google Shape;6891;p28"/>
          <p:cNvSpPr/>
          <p:nvPr/>
        </p:nvSpPr>
        <p:spPr>
          <a:xfrm>
            <a:off x="6359524" y="3814763"/>
            <a:ext cx="188912" cy="17462"/>
          </a:xfrm>
          <a:prstGeom prst="rect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2" name="Google Shape;6892;p28"/>
          <p:cNvSpPr/>
          <p:nvPr/>
        </p:nvSpPr>
        <p:spPr>
          <a:xfrm>
            <a:off x="3403599" y="3486150"/>
            <a:ext cx="368300" cy="347662"/>
          </a:xfrm>
          <a:custGeom>
            <a:rect b="b" l="l" r="r" t="t"/>
            <a:pathLst>
              <a:path extrusionOk="0" h="328" w="347">
                <a:moveTo>
                  <a:pt x="166" y="14"/>
                </a:moveTo>
                <a:cubicBezTo>
                  <a:pt x="166" y="14"/>
                  <a:pt x="172" y="0"/>
                  <a:pt x="175" y="0"/>
                </a:cubicBezTo>
                <a:cubicBezTo>
                  <a:pt x="179" y="0"/>
                  <a:pt x="185" y="15"/>
                  <a:pt x="185" y="15"/>
                </a:cubicBezTo>
                <a:cubicBezTo>
                  <a:pt x="229" y="105"/>
                  <a:pt x="229" y="105"/>
                  <a:pt x="229" y="105"/>
                </a:cubicBezTo>
                <a:cubicBezTo>
                  <a:pt x="335" y="120"/>
                  <a:pt x="335" y="120"/>
                  <a:pt x="335" y="120"/>
                </a:cubicBezTo>
                <a:cubicBezTo>
                  <a:pt x="335" y="120"/>
                  <a:pt x="347" y="122"/>
                  <a:pt x="347" y="124"/>
                </a:cubicBezTo>
                <a:cubicBezTo>
                  <a:pt x="347" y="127"/>
                  <a:pt x="336" y="136"/>
                  <a:pt x="336" y="136"/>
                </a:cubicBezTo>
                <a:cubicBezTo>
                  <a:pt x="263" y="208"/>
                  <a:pt x="263" y="208"/>
                  <a:pt x="263" y="208"/>
                </a:cubicBezTo>
                <a:cubicBezTo>
                  <a:pt x="281" y="313"/>
                  <a:pt x="281" y="313"/>
                  <a:pt x="281" y="313"/>
                </a:cubicBezTo>
                <a:cubicBezTo>
                  <a:pt x="281" y="313"/>
                  <a:pt x="283" y="327"/>
                  <a:pt x="282" y="327"/>
                </a:cubicBezTo>
                <a:cubicBezTo>
                  <a:pt x="280" y="327"/>
                  <a:pt x="270" y="321"/>
                  <a:pt x="270" y="321"/>
                </a:cubicBezTo>
                <a:cubicBezTo>
                  <a:pt x="175" y="271"/>
                  <a:pt x="175" y="271"/>
                  <a:pt x="175" y="271"/>
                </a:cubicBezTo>
                <a:cubicBezTo>
                  <a:pt x="84" y="319"/>
                  <a:pt x="84" y="319"/>
                  <a:pt x="84" y="319"/>
                </a:cubicBezTo>
                <a:cubicBezTo>
                  <a:pt x="84" y="319"/>
                  <a:pt x="71" y="328"/>
                  <a:pt x="69" y="326"/>
                </a:cubicBezTo>
                <a:cubicBezTo>
                  <a:pt x="67" y="324"/>
                  <a:pt x="70" y="312"/>
                  <a:pt x="70" y="312"/>
                </a:cubicBezTo>
                <a:cubicBezTo>
                  <a:pt x="70" y="310"/>
                  <a:pt x="70" y="310"/>
                  <a:pt x="70" y="310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11" y="133"/>
                  <a:pt x="11" y="133"/>
                  <a:pt x="11" y="133"/>
                </a:cubicBezTo>
                <a:cubicBezTo>
                  <a:pt x="11" y="133"/>
                  <a:pt x="9" y="131"/>
                  <a:pt x="6" y="128"/>
                </a:cubicBezTo>
                <a:cubicBezTo>
                  <a:pt x="3" y="126"/>
                  <a:pt x="0" y="123"/>
                  <a:pt x="0" y="123"/>
                </a:cubicBezTo>
                <a:cubicBezTo>
                  <a:pt x="0" y="122"/>
                  <a:pt x="4" y="122"/>
                  <a:pt x="8" y="121"/>
                </a:cubicBezTo>
                <a:cubicBezTo>
                  <a:pt x="12" y="121"/>
                  <a:pt x="16" y="120"/>
                  <a:pt x="16" y="120"/>
                </a:cubicBezTo>
                <a:cubicBezTo>
                  <a:pt x="121" y="105"/>
                  <a:pt x="121" y="105"/>
                  <a:pt x="121" y="105"/>
                </a:cubicBezTo>
                <a:lnTo>
                  <a:pt x="166" y="14"/>
                </a:lnTo>
                <a:close/>
                <a:moveTo>
                  <a:pt x="134" y="122"/>
                </a:moveTo>
                <a:cubicBezTo>
                  <a:pt x="41" y="136"/>
                  <a:pt x="41" y="136"/>
                  <a:pt x="41" y="136"/>
                </a:cubicBezTo>
                <a:cubicBezTo>
                  <a:pt x="108" y="201"/>
                  <a:pt x="108" y="201"/>
                  <a:pt x="108" y="201"/>
                </a:cubicBezTo>
                <a:cubicBezTo>
                  <a:pt x="92" y="294"/>
                  <a:pt x="92" y="294"/>
                  <a:pt x="92" y="294"/>
                </a:cubicBezTo>
                <a:cubicBezTo>
                  <a:pt x="175" y="250"/>
                  <a:pt x="175" y="250"/>
                  <a:pt x="175" y="250"/>
                </a:cubicBezTo>
                <a:cubicBezTo>
                  <a:pt x="259" y="294"/>
                  <a:pt x="259" y="294"/>
                  <a:pt x="259" y="294"/>
                </a:cubicBezTo>
                <a:cubicBezTo>
                  <a:pt x="243" y="201"/>
                  <a:pt x="243" y="201"/>
                  <a:pt x="243" y="201"/>
                </a:cubicBezTo>
                <a:cubicBezTo>
                  <a:pt x="310" y="136"/>
                  <a:pt x="310" y="136"/>
                  <a:pt x="310" y="136"/>
                </a:cubicBezTo>
                <a:cubicBezTo>
                  <a:pt x="217" y="122"/>
                  <a:pt x="217" y="122"/>
                  <a:pt x="217" y="122"/>
                </a:cubicBezTo>
                <a:cubicBezTo>
                  <a:pt x="175" y="38"/>
                  <a:pt x="175" y="38"/>
                  <a:pt x="175" y="38"/>
                </a:cubicBezTo>
                <a:lnTo>
                  <a:pt x="134" y="1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3" name="Google Shape;6893;p28"/>
          <p:cNvSpPr/>
          <p:nvPr/>
        </p:nvSpPr>
        <p:spPr>
          <a:xfrm>
            <a:off x="3482974" y="3562350"/>
            <a:ext cx="214312" cy="203200"/>
          </a:xfrm>
          <a:custGeom>
            <a:rect b="b" l="l" r="r" t="t"/>
            <a:pathLst>
              <a:path extrusionOk="0" h="128" w="135">
                <a:moveTo>
                  <a:pt x="68" y="0"/>
                </a:moveTo>
                <a:lnTo>
                  <a:pt x="89" y="42"/>
                </a:lnTo>
                <a:lnTo>
                  <a:pt x="135" y="49"/>
                </a:lnTo>
                <a:lnTo>
                  <a:pt x="101" y="81"/>
                </a:lnTo>
                <a:lnTo>
                  <a:pt x="109" y="128"/>
                </a:lnTo>
                <a:lnTo>
                  <a:pt x="68" y="106"/>
                </a:lnTo>
                <a:lnTo>
                  <a:pt x="26" y="128"/>
                </a:lnTo>
                <a:lnTo>
                  <a:pt x="34" y="81"/>
                </a:lnTo>
                <a:lnTo>
                  <a:pt x="0" y="49"/>
                </a:lnTo>
                <a:lnTo>
                  <a:pt x="47" y="42"/>
                </a:lnTo>
                <a:lnTo>
                  <a:pt x="68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4" name="Google Shape;6894;p28"/>
          <p:cNvSpPr/>
          <p:nvPr/>
        </p:nvSpPr>
        <p:spPr>
          <a:xfrm>
            <a:off x="4505324" y="1184275"/>
            <a:ext cx="414337" cy="409575"/>
          </a:xfrm>
          <a:custGeom>
            <a:rect b="b" l="l" r="r" t="t"/>
            <a:pathLst>
              <a:path extrusionOk="0" h="258" w="261">
                <a:moveTo>
                  <a:pt x="240" y="17"/>
                </a:moveTo>
                <a:lnTo>
                  <a:pt x="261" y="98"/>
                </a:lnTo>
                <a:lnTo>
                  <a:pt x="98" y="258"/>
                </a:lnTo>
                <a:lnTo>
                  <a:pt x="0" y="162"/>
                </a:lnTo>
                <a:lnTo>
                  <a:pt x="162" y="0"/>
                </a:lnTo>
                <a:lnTo>
                  <a:pt x="240" y="17"/>
                </a:lnTo>
                <a:close/>
                <a:moveTo>
                  <a:pt x="155" y="27"/>
                </a:moveTo>
                <a:lnTo>
                  <a:pt x="22" y="160"/>
                </a:lnTo>
                <a:lnTo>
                  <a:pt x="97" y="236"/>
                </a:lnTo>
                <a:lnTo>
                  <a:pt x="232" y="104"/>
                </a:lnTo>
                <a:lnTo>
                  <a:pt x="157" y="29"/>
                </a:lnTo>
                <a:lnTo>
                  <a:pt x="155" y="2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5" name="Google Shape;6895;p28"/>
          <p:cNvSpPr/>
          <p:nvPr/>
        </p:nvSpPr>
        <p:spPr>
          <a:xfrm>
            <a:off x="6899274" y="2325688"/>
            <a:ext cx="279400" cy="280987"/>
          </a:xfrm>
          <a:custGeom>
            <a:rect b="b" l="l" r="r" t="t"/>
            <a:pathLst>
              <a:path extrusionOk="0" h="264" w="264">
                <a:moveTo>
                  <a:pt x="221" y="42"/>
                </a:moveTo>
                <a:cubicBezTo>
                  <a:pt x="258" y="79"/>
                  <a:pt x="264" y="134"/>
                  <a:pt x="233" y="165"/>
                </a:cubicBezTo>
                <a:cubicBezTo>
                  <a:pt x="165" y="233"/>
                  <a:pt x="165" y="233"/>
                  <a:pt x="165" y="233"/>
                </a:cubicBezTo>
                <a:cubicBezTo>
                  <a:pt x="134" y="264"/>
                  <a:pt x="79" y="258"/>
                  <a:pt x="42" y="221"/>
                </a:cubicBezTo>
                <a:cubicBezTo>
                  <a:pt x="42" y="221"/>
                  <a:pt x="42" y="221"/>
                  <a:pt x="42" y="221"/>
                </a:cubicBezTo>
                <a:cubicBezTo>
                  <a:pt x="5" y="184"/>
                  <a:pt x="0" y="129"/>
                  <a:pt x="31" y="99"/>
                </a:cubicBezTo>
                <a:cubicBezTo>
                  <a:pt x="99" y="30"/>
                  <a:pt x="99" y="30"/>
                  <a:pt x="99" y="30"/>
                </a:cubicBezTo>
                <a:cubicBezTo>
                  <a:pt x="129" y="0"/>
                  <a:pt x="184" y="5"/>
                  <a:pt x="221" y="42"/>
                </a:cubicBezTo>
                <a:close/>
                <a:moveTo>
                  <a:pt x="187" y="77"/>
                </a:moveTo>
                <a:cubicBezTo>
                  <a:pt x="165" y="55"/>
                  <a:pt x="132" y="52"/>
                  <a:pt x="113" y="71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53" y="132"/>
                  <a:pt x="55" y="165"/>
                  <a:pt x="77" y="186"/>
                </a:cubicBezTo>
                <a:cubicBezTo>
                  <a:pt x="77" y="186"/>
                  <a:pt x="77" y="186"/>
                  <a:pt x="77" y="186"/>
                </a:cubicBezTo>
                <a:cubicBezTo>
                  <a:pt x="99" y="208"/>
                  <a:pt x="132" y="211"/>
                  <a:pt x="151" y="192"/>
                </a:cubicBezTo>
                <a:cubicBezTo>
                  <a:pt x="192" y="151"/>
                  <a:pt x="192" y="151"/>
                  <a:pt x="192" y="151"/>
                </a:cubicBezTo>
                <a:cubicBezTo>
                  <a:pt x="211" y="132"/>
                  <a:pt x="208" y="99"/>
                  <a:pt x="187" y="7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6" name="Google Shape;6896;p28"/>
          <p:cNvSpPr/>
          <p:nvPr/>
        </p:nvSpPr>
        <p:spPr>
          <a:xfrm>
            <a:off x="6796087" y="2428875"/>
            <a:ext cx="280987" cy="279400"/>
          </a:xfrm>
          <a:custGeom>
            <a:rect b="b" l="l" r="r" t="t"/>
            <a:pathLst>
              <a:path extrusionOk="0" h="264" w="264">
                <a:moveTo>
                  <a:pt x="221" y="42"/>
                </a:moveTo>
                <a:cubicBezTo>
                  <a:pt x="258" y="79"/>
                  <a:pt x="264" y="134"/>
                  <a:pt x="233" y="165"/>
                </a:cubicBezTo>
                <a:cubicBezTo>
                  <a:pt x="165" y="233"/>
                  <a:pt x="165" y="233"/>
                  <a:pt x="165" y="233"/>
                </a:cubicBezTo>
                <a:cubicBezTo>
                  <a:pt x="134" y="264"/>
                  <a:pt x="79" y="258"/>
                  <a:pt x="42" y="221"/>
                </a:cubicBezTo>
                <a:cubicBezTo>
                  <a:pt x="42" y="221"/>
                  <a:pt x="42" y="221"/>
                  <a:pt x="42" y="221"/>
                </a:cubicBezTo>
                <a:cubicBezTo>
                  <a:pt x="5" y="184"/>
                  <a:pt x="0" y="129"/>
                  <a:pt x="31" y="99"/>
                </a:cubicBezTo>
                <a:cubicBezTo>
                  <a:pt x="99" y="31"/>
                  <a:pt x="99" y="31"/>
                  <a:pt x="99" y="31"/>
                </a:cubicBezTo>
                <a:cubicBezTo>
                  <a:pt x="129" y="0"/>
                  <a:pt x="184" y="5"/>
                  <a:pt x="221" y="42"/>
                </a:cubicBezTo>
                <a:close/>
                <a:moveTo>
                  <a:pt x="186" y="77"/>
                </a:moveTo>
                <a:cubicBezTo>
                  <a:pt x="165" y="55"/>
                  <a:pt x="132" y="52"/>
                  <a:pt x="113" y="71"/>
                </a:cubicBezTo>
                <a:cubicBezTo>
                  <a:pt x="71" y="113"/>
                  <a:pt x="71" y="113"/>
                  <a:pt x="71" y="113"/>
                </a:cubicBezTo>
                <a:cubicBezTo>
                  <a:pt x="52" y="132"/>
                  <a:pt x="55" y="165"/>
                  <a:pt x="77" y="18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9" y="208"/>
                  <a:pt x="132" y="211"/>
                  <a:pt x="151" y="192"/>
                </a:cubicBezTo>
                <a:cubicBezTo>
                  <a:pt x="192" y="151"/>
                  <a:pt x="192" y="151"/>
                  <a:pt x="192" y="151"/>
                </a:cubicBezTo>
                <a:cubicBezTo>
                  <a:pt x="211" y="132"/>
                  <a:pt x="208" y="99"/>
                  <a:pt x="186" y="7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7" name="Google Shape;6897;p28"/>
          <p:cNvSpPr/>
          <p:nvPr/>
        </p:nvSpPr>
        <p:spPr>
          <a:xfrm>
            <a:off x="1154112" y="2930525"/>
            <a:ext cx="325437" cy="323850"/>
          </a:xfrm>
          <a:custGeom>
            <a:rect b="b" l="l" r="r" t="t"/>
            <a:pathLst>
              <a:path extrusionOk="0" h="305" w="307">
                <a:moveTo>
                  <a:pt x="307" y="282"/>
                </a:moveTo>
                <a:cubicBezTo>
                  <a:pt x="307" y="294"/>
                  <a:pt x="296" y="305"/>
                  <a:pt x="283" y="305"/>
                </a:cubicBezTo>
                <a:cubicBezTo>
                  <a:pt x="23" y="305"/>
                  <a:pt x="23" y="305"/>
                  <a:pt x="23" y="305"/>
                </a:cubicBezTo>
                <a:cubicBezTo>
                  <a:pt x="11" y="305"/>
                  <a:pt x="0" y="294"/>
                  <a:pt x="0" y="28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1" y="0"/>
                  <a:pt x="23" y="0"/>
                </a:cubicBezTo>
                <a:cubicBezTo>
                  <a:pt x="283" y="0"/>
                  <a:pt x="283" y="0"/>
                  <a:pt x="283" y="0"/>
                </a:cubicBezTo>
                <a:cubicBezTo>
                  <a:pt x="296" y="0"/>
                  <a:pt x="307" y="10"/>
                  <a:pt x="307" y="23"/>
                </a:cubicBezTo>
                <a:lnTo>
                  <a:pt x="307" y="282"/>
                </a:lnTo>
                <a:close/>
                <a:moveTo>
                  <a:pt x="214" y="70"/>
                </a:moveTo>
                <a:cubicBezTo>
                  <a:pt x="168" y="116"/>
                  <a:pt x="168" y="116"/>
                  <a:pt x="168" y="116"/>
                </a:cubicBezTo>
                <a:cubicBezTo>
                  <a:pt x="190" y="138"/>
                  <a:pt x="190" y="138"/>
                  <a:pt x="190" y="138"/>
                </a:cubicBezTo>
                <a:cubicBezTo>
                  <a:pt x="234" y="94"/>
                  <a:pt x="234" y="94"/>
                  <a:pt x="234" y="94"/>
                </a:cubicBezTo>
                <a:cubicBezTo>
                  <a:pt x="234" y="131"/>
                  <a:pt x="234" y="131"/>
                  <a:pt x="234" y="131"/>
                </a:cubicBezTo>
                <a:cubicBezTo>
                  <a:pt x="259" y="131"/>
                  <a:pt x="259" y="131"/>
                  <a:pt x="259" y="131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2" y="71"/>
                  <a:pt x="172" y="71"/>
                  <a:pt x="172" y="71"/>
                </a:cubicBezTo>
                <a:lnTo>
                  <a:pt x="214" y="70"/>
                </a:lnTo>
                <a:close/>
                <a:moveTo>
                  <a:pt x="92" y="238"/>
                </a:moveTo>
                <a:cubicBezTo>
                  <a:pt x="137" y="192"/>
                  <a:pt x="137" y="192"/>
                  <a:pt x="137" y="192"/>
                </a:cubicBezTo>
                <a:cubicBezTo>
                  <a:pt x="115" y="170"/>
                  <a:pt x="115" y="170"/>
                  <a:pt x="115" y="170"/>
                </a:cubicBezTo>
                <a:cubicBezTo>
                  <a:pt x="71" y="214"/>
                  <a:pt x="71" y="214"/>
                  <a:pt x="71" y="214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7" y="260"/>
                  <a:pt x="47" y="260"/>
                  <a:pt x="47" y="260"/>
                </a:cubicBezTo>
                <a:cubicBezTo>
                  <a:pt x="133" y="260"/>
                  <a:pt x="133" y="260"/>
                  <a:pt x="133" y="260"/>
                </a:cubicBezTo>
                <a:cubicBezTo>
                  <a:pt x="133" y="237"/>
                  <a:pt x="133" y="237"/>
                  <a:pt x="133" y="237"/>
                </a:cubicBezTo>
                <a:lnTo>
                  <a:pt x="92" y="2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8" name="Google Shape;6898;p28"/>
          <p:cNvSpPr/>
          <p:nvPr/>
        </p:nvSpPr>
        <p:spPr>
          <a:xfrm>
            <a:off x="1674812" y="1766888"/>
            <a:ext cx="382587" cy="384175"/>
          </a:xfrm>
          <a:custGeom>
            <a:rect b="b" l="l" r="r" t="t"/>
            <a:pathLst>
              <a:path extrusionOk="0" h="362" w="362">
                <a:moveTo>
                  <a:pt x="297" y="298"/>
                </a:moveTo>
                <a:cubicBezTo>
                  <a:pt x="233" y="362"/>
                  <a:pt x="129" y="362"/>
                  <a:pt x="64" y="298"/>
                </a:cubicBezTo>
                <a:cubicBezTo>
                  <a:pt x="0" y="233"/>
                  <a:pt x="0" y="129"/>
                  <a:pt x="64" y="65"/>
                </a:cubicBezTo>
                <a:cubicBezTo>
                  <a:pt x="129" y="0"/>
                  <a:pt x="233" y="0"/>
                  <a:pt x="297" y="65"/>
                </a:cubicBezTo>
                <a:cubicBezTo>
                  <a:pt x="362" y="129"/>
                  <a:pt x="362" y="233"/>
                  <a:pt x="297" y="298"/>
                </a:cubicBezTo>
                <a:close/>
                <a:moveTo>
                  <a:pt x="181" y="284"/>
                </a:moveTo>
                <a:cubicBezTo>
                  <a:pt x="202" y="284"/>
                  <a:pt x="221" y="278"/>
                  <a:pt x="237" y="267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84" y="141"/>
                  <a:pt x="78" y="160"/>
                  <a:pt x="78" y="181"/>
                </a:cubicBezTo>
                <a:cubicBezTo>
                  <a:pt x="78" y="238"/>
                  <a:pt x="124" y="284"/>
                  <a:pt x="181" y="284"/>
                </a:cubicBezTo>
                <a:close/>
                <a:moveTo>
                  <a:pt x="181" y="78"/>
                </a:moveTo>
                <a:cubicBezTo>
                  <a:pt x="160" y="78"/>
                  <a:pt x="140" y="85"/>
                  <a:pt x="124" y="95"/>
                </a:cubicBezTo>
                <a:cubicBezTo>
                  <a:pt x="267" y="238"/>
                  <a:pt x="267" y="238"/>
                  <a:pt x="267" y="238"/>
                </a:cubicBezTo>
                <a:cubicBezTo>
                  <a:pt x="277" y="222"/>
                  <a:pt x="284" y="202"/>
                  <a:pt x="284" y="181"/>
                </a:cubicBezTo>
                <a:cubicBezTo>
                  <a:pt x="284" y="124"/>
                  <a:pt x="238" y="78"/>
                  <a:pt x="181" y="7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9" name="Google Shape;6899;p28"/>
          <p:cNvSpPr/>
          <p:nvPr/>
        </p:nvSpPr>
        <p:spPr>
          <a:xfrm>
            <a:off x="5122862" y="1214438"/>
            <a:ext cx="349250" cy="349250"/>
          </a:xfrm>
          <a:custGeom>
            <a:rect b="b" l="l" r="r" t="t"/>
            <a:pathLst>
              <a:path extrusionOk="0" h="330" w="330">
                <a:moveTo>
                  <a:pt x="165" y="330"/>
                </a:moveTo>
                <a:cubicBezTo>
                  <a:pt x="74" y="330"/>
                  <a:pt x="0" y="256"/>
                  <a:pt x="0" y="165"/>
                </a:cubicBezTo>
                <a:cubicBezTo>
                  <a:pt x="0" y="74"/>
                  <a:pt x="74" y="0"/>
                  <a:pt x="165" y="0"/>
                </a:cubicBezTo>
                <a:cubicBezTo>
                  <a:pt x="256" y="0"/>
                  <a:pt x="330" y="74"/>
                  <a:pt x="330" y="165"/>
                </a:cubicBezTo>
                <a:cubicBezTo>
                  <a:pt x="330" y="256"/>
                  <a:pt x="256" y="330"/>
                  <a:pt x="165" y="330"/>
                </a:cubicBezTo>
                <a:close/>
                <a:moveTo>
                  <a:pt x="247" y="124"/>
                </a:moveTo>
                <a:cubicBezTo>
                  <a:pt x="206" y="124"/>
                  <a:pt x="206" y="124"/>
                  <a:pt x="206" y="124"/>
                </a:cubicBezTo>
                <a:cubicBezTo>
                  <a:pt x="184" y="124"/>
                  <a:pt x="165" y="142"/>
                  <a:pt x="165" y="165"/>
                </a:cubicBezTo>
                <a:cubicBezTo>
                  <a:pt x="165" y="142"/>
                  <a:pt x="147" y="124"/>
                  <a:pt x="124" y="124"/>
                </a:cubicBezTo>
                <a:cubicBezTo>
                  <a:pt x="83" y="124"/>
                  <a:pt x="83" y="124"/>
                  <a:pt x="83" y="124"/>
                </a:cubicBezTo>
                <a:cubicBezTo>
                  <a:pt x="60" y="124"/>
                  <a:pt x="41" y="142"/>
                  <a:pt x="41" y="165"/>
                </a:cubicBezTo>
                <a:cubicBezTo>
                  <a:pt x="41" y="186"/>
                  <a:pt x="41" y="186"/>
                  <a:pt x="41" y="186"/>
                </a:cubicBezTo>
                <a:cubicBezTo>
                  <a:pt x="41" y="209"/>
                  <a:pt x="60" y="227"/>
                  <a:pt x="83" y="227"/>
                </a:cubicBezTo>
                <a:cubicBezTo>
                  <a:pt x="124" y="227"/>
                  <a:pt x="124" y="227"/>
                  <a:pt x="124" y="227"/>
                </a:cubicBezTo>
                <a:cubicBezTo>
                  <a:pt x="147" y="227"/>
                  <a:pt x="165" y="209"/>
                  <a:pt x="165" y="186"/>
                </a:cubicBezTo>
                <a:cubicBezTo>
                  <a:pt x="165" y="209"/>
                  <a:pt x="184" y="227"/>
                  <a:pt x="206" y="227"/>
                </a:cubicBezTo>
                <a:cubicBezTo>
                  <a:pt x="247" y="227"/>
                  <a:pt x="247" y="227"/>
                  <a:pt x="247" y="227"/>
                </a:cubicBezTo>
                <a:cubicBezTo>
                  <a:pt x="270" y="227"/>
                  <a:pt x="289" y="209"/>
                  <a:pt x="289" y="186"/>
                </a:cubicBezTo>
                <a:cubicBezTo>
                  <a:pt x="289" y="165"/>
                  <a:pt x="289" y="165"/>
                  <a:pt x="289" y="165"/>
                </a:cubicBezTo>
                <a:cubicBezTo>
                  <a:pt x="289" y="142"/>
                  <a:pt x="270" y="124"/>
                  <a:pt x="247" y="124"/>
                </a:cubicBezTo>
                <a:close/>
                <a:moveTo>
                  <a:pt x="237" y="206"/>
                </a:moveTo>
                <a:cubicBezTo>
                  <a:pt x="217" y="206"/>
                  <a:pt x="217" y="206"/>
                  <a:pt x="217" y="206"/>
                </a:cubicBezTo>
                <a:cubicBezTo>
                  <a:pt x="203" y="206"/>
                  <a:pt x="192" y="198"/>
                  <a:pt x="188" y="186"/>
                </a:cubicBezTo>
                <a:cubicBezTo>
                  <a:pt x="237" y="186"/>
                  <a:pt x="237" y="186"/>
                  <a:pt x="237" y="186"/>
                </a:cubicBezTo>
                <a:cubicBezTo>
                  <a:pt x="243" y="186"/>
                  <a:pt x="247" y="181"/>
                  <a:pt x="247" y="175"/>
                </a:cubicBezTo>
                <a:cubicBezTo>
                  <a:pt x="247" y="170"/>
                  <a:pt x="243" y="165"/>
                  <a:pt x="237" y="165"/>
                </a:cubicBezTo>
                <a:cubicBezTo>
                  <a:pt x="188" y="165"/>
                  <a:pt x="188" y="165"/>
                  <a:pt x="188" y="165"/>
                </a:cubicBezTo>
                <a:cubicBezTo>
                  <a:pt x="192" y="153"/>
                  <a:pt x="203" y="145"/>
                  <a:pt x="217" y="145"/>
                </a:cubicBezTo>
                <a:cubicBezTo>
                  <a:pt x="237" y="145"/>
                  <a:pt x="237" y="145"/>
                  <a:pt x="237" y="145"/>
                </a:cubicBezTo>
                <a:cubicBezTo>
                  <a:pt x="254" y="145"/>
                  <a:pt x="268" y="158"/>
                  <a:pt x="268" y="175"/>
                </a:cubicBezTo>
                <a:cubicBezTo>
                  <a:pt x="268" y="193"/>
                  <a:pt x="254" y="206"/>
                  <a:pt x="237" y="206"/>
                </a:cubicBezTo>
                <a:close/>
                <a:moveTo>
                  <a:pt x="83" y="175"/>
                </a:moveTo>
                <a:cubicBezTo>
                  <a:pt x="83" y="181"/>
                  <a:pt x="87" y="186"/>
                  <a:pt x="93" y="186"/>
                </a:cubicBezTo>
                <a:cubicBezTo>
                  <a:pt x="142" y="186"/>
                  <a:pt x="142" y="186"/>
                  <a:pt x="142" y="186"/>
                </a:cubicBezTo>
                <a:cubicBezTo>
                  <a:pt x="138" y="198"/>
                  <a:pt x="127" y="206"/>
                  <a:pt x="114" y="206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76" y="206"/>
                  <a:pt x="62" y="193"/>
                  <a:pt x="62" y="175"/>
                </a:cubicBezTo>
                <a:cubicBezTo>
                  <a:pt x="62" y="158"/>
                  <a:pt x="76" y="145"/>
                  <a:pt x="93" y="145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27" y="145"/>
                  <a:pt x="138" y="153"/>
                  <a:pt x="142" y="165"/>
                </a:cubicBezTo>
                <a:cubicBezTo>
                  <a:pt x="93" y="165"/>
                  <a:pt x="93" y="165"/>
                  <a:pt x="93" y="165"/>
                </a:cubicBezTo>
                <a:cubicBezTo>
                  <a:pt x="87" y="165"/>
                  <a:pt x="83" y="170"/>
                  <a:pt x="83" y="17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0" name="Google Shape;6900;p28"/>
          <p:cNvSpPr/>
          <p:nvPr/>
        </p:nvSpPr>
        <p:spPr>
          <a:xfrm>
            <a:off x="3409949" y="709613"/>
            <a:ext cx="355600" cy="357187"/>
          </a:xfrm>
          <a:custGeom>
            <a:rect b="b" l="l" r="r" t="t"/>
            <a:pathLst>
              <a:path extrusionOk="0" h="337" w="336">
                <a:moveTo>
                  <a:pt x="252" y="169"/>
                </a:moveTo>
                <a:cubicBezTo>
                  <a:pt x="241" y="169"/>
                  <a:pt x="231" y="171"/>
                  <a:pt x="222" y="175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66" y="106"/>
                  <a:pt x="168" y="95"/>
                  <a:pt x="168" y="85"/>
                </a:cubicBezTo>
                <a:cubicBezTo>
                  <a:pt x="168" y="38"/>
                  <a:pt x="130" y="0"/>
                  <a:pt x="84" y="0"/>
                </a:cubicBezTo>
                <a:cubicBezTo>
                  <a:pt x="77" y="0"/>
                  <a:pt x="70" y="1"/>
                  <a:pt x="64" y="3"/>
                </a:cubicBezTo>
                <a:cubicBezTo>
                  <a:pt x="85" y="9"/>
                  <a:pt x="101" y="28"/>
                  <a:pt x="101" y="51"/>
                </a:cubicBezTo>
                <a:cubicBezTo>
                  <a:pt x="101" y="79"/>
                  <a:pt x="78" y="101"/>
                  <a:pt x="50" y="101"/>
                </a:cubicBezTo>
                <a:cubicBezTo>
                  <a:pt x="27" y="101"/>
                  <a:pt x="8" y="86"/>
                  <a:pt x="2" y="64"/>
                </a:cubicBezTo>
                <a:cubicBezTo>
                  <a:pt x="1" y="71"/>
                  <a:pt x="0" y="78"/>
                  <a:pt x="0" y="85"/>
                </a:cubicBezTo>
                <a:cubicBezTo>
                  <a:pt x="0" y="131"/>
                  <a:pt x="37" y="169"/>
                  <a:pt x="84" y="169"/>
                </a:cubicBezTo>
                <a:cubicBezTo>
                  <a:pt x="95" y="169"/>
                  <a:pt x="105" y="167"/>
                  <a:pt x="114" y="163"/>
                </a:cubicBezTo>
                <a:cubicBezTo>
                  <a:pt x="174" y="222"/>
                  <a:pt x="174" y="222"/>
                  <a:pt x="174" y="222"/>
                </a:cubicBezTo>
                <a:cubicBezTo>
                  <a:pt x="170" y="232"/>
                  <a:pt x="168" y="242"/>
                  <a:pt x="168" y="253"/>
                </a:cubicBezTo>
                <a:cubicBezTo>
                  <a:pt x="168" y="300"/>
                  <a:pt x="206" y="337"/>
                  <a:pt x="252" y="337"/>
                </a:cubicBezTo>
                <a:cubicBezTo>
                  <a:pt x="259" y="337"/>
                  <a:pt x="266" y="336"/>
                  <a:pt x="272" y="335"/>
                </a:cubicBezTo>
                <a:cubicBezTo>
                  <a:pt x="251" y="329"/>
                  <a:pt x="235" y="310"/>
                  <a:pt x="235" y="287"/>
                </a:cubicBezTo>
                <a:cubicBezTo>
                  <a:pt x="235" y="259"/>
                  <a:pt x="258" y="236"/>
                  <a:pt x="286" y="236"/>
                </a:cubicBezTo>
                <a:cubicBezTo>
                  <a:pt x="309" y="236"/>
                  <a:pt x="328" y="252"/>
                  <a:pt x="334" y="273"/>
                </a:cubicBezTo>
                <a:cubicBezTo>
                  <a:pt x="335" y="267"/>
                  <a:pt x="336" y="260"/>
                  <a:pt x="336" y="253"/>
                </a:cubicBezTo>
                <a:cubicBezTo>
                  <a:pt x="336" y="207"/>
                  <a:pt x="299" y="169"/>
                  <a:pt x="252" y="16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1" name="Google Shape;6901;p28"/>
          <p:cNvSpPr/>
          <p:nvPr/>
        </p:nvSpPr>
        <p:spPr>
          <a:xfrm>
            <a:off x="576262" y="781050"/>
            <a:ext cx="357187" cy="214312"/>
          </a:xfrm>
          <a:custGeom>
            <a:rect b="b" l="l" r="r" t="t"/>
            <a:pathLst>
              <a:path extrusionOk="0" h="202" w="337">
                <a:moveTo>
                  <a:pt x="202" y="33"/>
                </a:moveTo>
                <a:cubicBezTo>
                  <a:pt x="202" y="15"/>
                  <a:pt x="187" y="0"/>
                  <a:pt x="16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87"/>
                  <a:pt x="15" y="202"/>
                  <a:pt x="34" y="202"/>
                </a:cubicBezTo>
                <a:cubicBezTo>
                  <a:pt x="169" y="202"/>
                  <a:pt x="169" y="202"/>
                  <a:pt x="169" y="202"/>
                </a:cubicBezTo>
                <a:cubicBezTo>
                  <a:pt x="187" y="202"/>
                  <a:pt x="202" y="187"/>
                  <a:pt x="202" y="168"/>
                </a:cubicBezTo>
                <a:cubicBezTo>
                  <a:pt x="202" y="33"/>
                  <a:pt x="202" y="33"/>
                  <a:pt x="202" y="33"/>
                </a:cubicBezTo>
                <a:close/>
                <a:moveTo>
                  <a:pt x="337" y="0"/>
                </a:moveTo>
                <a:cubicBezTo>
                  <a:pt x="236" y="67"/>
                  <a:pt x="236" y="67"/>
                  <a:pt x="236" y="67"/>
                </a:cubicBezTo>
                <a:cubicBezTo>
                  <a:pt x="236" y="135"/>
                  <a:pt x="236" y="135"/>
                  <a:pt x="236" y="135"/>
                </a:cubicBezTo>
                <a:cubicBezTo>
                  <a:pt x="337" y="202"/>
                  <a:pt x="337" y="202"/>
                  <a:pt x="337" y="202"/>
                </a:cubicBezTo>
                <a:cubicBezTo>
                  <a:pt x="337" y="0"/>
                  <a:pt x="337" y="0"/>
                  <a:pt x="337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2" name="Google Shape;6902;p28"/>
          <p:cNvSpPr/>
          <p:nvPr/>
        </p:nvSpPr>
        <p:spPr>
          <a:xfrm>
            <a:off x="2265362" y="2338388"/>
            <a:ext cx="357187" cy="357187"/>
          </a:xfrm>
          <a:custGeom>
            <a:rect b="b" l="l" r="r" t="t"/>
            <a:pathLst>
              <a:path extrusionOk="0" h="337" w="337">
                <a:moveTo>
                  <a:pt x="337" y="101"/>
                </a:moveTo>
                <a:cubicBezTo>
                  <a:pt x="337" y="46"/>
                  <a:pt x="291" y="0"/>
                  <a:pt x="236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45" y="0"/>
                  <a:pt x="0" y="46"/>
                  <a:pt x="0" y="101"/>
                </a:cubicBezTo>
                <a:cubicBezTo>
                  <a:pt x="0" y="236"/>
                  <a:pt x="0" y="236"/>
                  <a:pt x="0" y="236"/>
                </a:cubicBezTo>
                <a:cubicBezTo>
                  <a:pt x="0" y="292"/>
                  <a:pt x="45" y="337"/>
                  <a:pt x="101" y="337"/>
                </a:cubicBezTo>
                <a:cubicBezTo>
                  <a:pt x="236" y="337"/>
                  <a:pt x="236" y="337"/>
                  <a:pt x="236" y="337"/>
                </a:cubicBezTo>
                <a:cubicBezTo>
                  <a:pt x="291" y="337"/>
                  <a:pt x="337" y="292"/>
                  <a:pt x="337" y="236"/>
                </a:cubicBezTo>
                <a:cubicBezTo>
                  <a:pt x="337" y="101"/>
                  <a:pt x="337" y="101"/>
                  <a:pt x="337" y="101"/>
                </a:cubicBezTo>
                <a:close/>
                <a:moveTo>
                  <a:pt x="202" y="236"/>
                </a:moveTo>
                <a:cubicBezTo>
                  <a:pt x="135" y="236"/>
                  <a:pt x="135" y="236"/>
                  <a:pt x="135" y="236"/>
                </a:cubicBezTo>
                <a:cubicBezTo>
                  <a:pt x="116" y="236"/>
                  <a:pt x="101" y="221"/>
                  <a:pt x="101" y="202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16"/>
                  <a:pt x="116" y="101"/>
                  <a:pt x="135" y="101"/>
                </a:cubicBezTo>
                <a:cubicBezTo>
                  <a:pt x="202" y="101"/>
                  <a:pt x="202" y="101"/>
                  <a:pt x="202" y="101"/>
                </a:cubicBezTo>
                <a:cubicBezTo>
                  <a:pt x="221" y="101"/>
                  <a:pt x="236" y="116"/>
                  <a:pt x="236" y="135"/>
                </a:cubicBezTo>
                <a:cubicBezTo>
                  <a:pt x="236" y="202"/>
                  <a:pt x="236" y="202"/>
                  <a:pt x="236" y="202"/>
                </a:cubicBezTo>
                <a:cubicBezTo>
                  <a:pt x="236" y="221"/>
                  <a:pt x="221" y="236"/>
                  <a:pt x="202" y="236"/>
                </a:cubicBezTo>
                <a:close/>
                <a:moveTo>
                  <a:pt x="202" y="135"/>
                </a:moveTo>
                <a:cubicBezTo>
                  <a:pt x="135" y="135"/>
                  <a:pt x="135" y="135"/>
                  <a:pt x="135" y="135"/>
                </a:cubicBezTo>
                <a:cubicBezTo>
                  <a:pt x="135" y="202"/>
                  <a:pt x="135" y="202"/>
                  <a:pt x="135" y="202"/>
                </a:cubicBezTo>
                <a:cubicBezTo>
                  <a:pt x="202" y="202"/>
                  <a:pt x="202" y="202"/>
                  <a:pt x="202" y="202"/>
                </a:cubicBezTo>
                <a:cubicBezTo>
                  <a:pt x="202" y="135"/>
                  <a:pt x="202" y="135"/>
                  <a:pt x="202" y="1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3" name="Google Shape;6903;p28"/>
          <p:cNvSpPr/>
          <p:nvPr/>
        </p:nvSpPr>
        <p:spPr>
          <a:xfrm>
            <a:off x="1120774" y="3498850"/>
            <a:ext cx="393700" cy="320675"/>
          </a:xfrm>
          <a:custGeom>
            <a:rect b="b" l="l" r="r" t="t"/>
            <a:pathLst>
              <a:path extrusionOk="0" h="303" w="371">
                <a:moveTo>
                  <a:pt x="135" y="0"/>
                </a:moveTo>
                <a:cubicBezTo>
                  <a:pt x="98" y="0"/>
                  <a:pt x="68" y="30"/>
                  <a:pt x="68" y="67"/>
                </a:cubicBezTo>
                <a:cubicBezTo>
                  <a:pt x="68" y="104"/>
                  <a:pt x="98" y="168"/>
                  <a:pt x="135" y="168"/>
                </a:cubicBezTo>
                <a:cubicBezTo>
                  <a:pt x="172" y="168"/>
                  <a:pt x="202" y="104"/>
                  <a:pt x="202" y="67"/>
                </a:cubicBezTo>
                <a:cubicBezTo>
                  <a:pt x="202" y="30"/>
                  <a:pt x="172" y="0"/>
                  <a:pt x="135" y="0"/>
                </a:cubicBezTo>
                <a:close/>
                <a:moveTo>
                  <a:pt x="199" y="153"/>
                </a:moveTo>
                <a:cubicBezTo>
                  <a:pt x="190" y="162"/>
                  <a:pt x="180" y="168"/>
                  <a:pt x="169" y="168"/>
                </a:cubicBezTo>
                <a:cubicBezTo>
                  <a:pt x="166" y="168"/>
                  <a:pt x="163" y="167"/>
                  <a:pt x="160" y="166"/>
                </a:cubicBezTo>
                <a:cubicBezTo>
                  <a:pt x="150" y="172"/>
                  <a:pt x="143" y="181"/>
                  <a:pt x="139" y="192"/>
                </a:cubicBezTo>
                <a:cubicBezTo>
                  <a:pt x="143" y="194"/>
                  <a:pt x="148" y="196"/>
                  <a:pt x="152" y="198"/>
                </a:cubicBezTo>
                <a:cubicBezTo>
                  <a:pt x="146" y="200"/>
                  <a:pt x="140" y="202"/>
                  <a:pt x="135" y="202"/>
                </a:cubicBezTo>
                <a:cubicBezTo>
                  <a:pt x="118" y="202"/>
                  <a:pt x="97" y="189"/>
                  <a:pt x="78" y="172"/>
                </a:cubicBezTo>
                <a:cubicBezTo>
                  <a:pt x="32" y="178"/>
                  <a:pt x="0" y="195"/>
                  <a:pt x="0" y="235"/>
                </a:cubicBezTo>
                <a:cubicBezTo>
                  <a:pt x="0" y="269"/>
                  <a:pt x="0" y="269"/>
                  <a:pt x="0" y="269"/>
                </a:cubicBezTo>
                <a:cubicBezTo>
                  <a:pt x="0" y="288"/>
                  <a:pt x="15" y="303"/>
                  <a:pt x="34" y="303"/>
                </a:cubicBezTo>
                <a:cubicBezTo>
                  <a:pt x="236" y="303"/>
                  <a:pt x="236" y="303"/>
                  <a:pt x="236" y="303"/>
                </a:cubicBezTo>
                <a:cubicBezTo>
                  <a:pt x="255" y="303"/>
                  <a:pt x="270" y="288"/>
                  <a:pt x="270" y="269"/>
                </a:cubicBezTo>
                <a:cubicBezTo>
                  <a:pt x="270" y="235"/>
                  <a:pt x="270" y="235"/>
                  <a:pt x="270" y="235"/>
                </a:cubicBezTo>
                <a:cubicBezTo>
                  <a:pt x="270" y="204"/>
                  <a:pt x="250" y="186"/>
                  <a:pt x="219" y="177"/>
                </a:cubicBezTo>
                <a:cubicBezTo>
                  <a:pt x="221" y="175"/>
                  <a:pt x="224" y="174"/>
                  <a:pt x="226" y="172"/>
                </a:cubicBezTo>
                <a:cubicBezTo>
                  <a:pt x="227" y="172"/>
                  <a:pt x="229" y="172"/>
                  <a:pt x="230" y="172"/>
                </a:cubicBezTo>
                <a:cubicBezTo>
                  <a:pt x="221" y="168"/>
                  <a:pt x="212" y="161"/>
                  <a:pt x="203" y="152"/>
                </a:cubicBezTo>
                <a:cubicBezTo>
                  <a:pt x="201" y="153"/>
                  <a:pt x="200" y="153"/>
                  <a:pt x="199" y="153"/>
                </a:cubicBezTo>
                <a:close/>
                <a:moveTo>
                  <a:pt x="253" y="0"/>
                </a:moveTo>
                <a:cubicBezTo>
                  <a:pt x="237" y="0"/>
                  <a:pt x="223" y="6"/>
                  <a:pt x="213" y="16"/>
                </a:cubicBezTo>
                <a:cubicBezTo>
                  <a:pt x="227" y="29"/>
                  <a:pt x="236" y="47"/>
                  <a:pt x="236" y="67"/>
                </a:cubicBezTo>
                <a:cubicBezTo>
                  <a:pt x="236" y="85"/>
                  <a:pt x="229" y="108"/>
                  <a:pt x="218" y="127"/>
                </a:cubicBezTo>
                <a:cubicBezTo>
                  <a:pt x="228" y="140"/>
                  <a:pt x="240" y="149"/>
                  <a:pt x="253" y="149"/>
                </a:cubicBezTo>
                <a:cubicBezTo>
                  <a:pt x="285" y="149"/>
                  <a:pt x="312" y="93"/>
                  <a:pt x="312" y="60"/>
                </a:cubicBezTo>
                <a:cubicBezTo>
                  <a:pt x="312" y="26"/>
                  <a:pt x="285" y="0"/>
                  <a:pt x="253" y="0"/>
                </a:cubicBezTo>
                <a:close/>
                <a:moveTo>
                  <a:pt x="303" y="152"/>
                </a:moveTo>
                <a:cubicBezTo>
                  <a:pt x="288" y="166"/>
                  <a:pt x="271" y="177"/>
                  <a:pt x="257" y="179"/>
                </a:cubicBezTo>
                <a:cubicBezTo>
                  <a:pt x="285" y="188"/>
                  <a:pt x="303" y="205"/>
                  <a:pt x="303" y="235"/>
                </a:cubicBezTo>
                <a:cubicBezTo>
                  <a:pt x="303" y="269"/>
                  <a:pt x="303" y="269"/>
                  <a:pt x="303" y="269"/>
                </a:cubicBezTo>
                <a:cubicBezTo>
                  <a:pt x="341" y="269"/>
                  <a:pt x="341" y="269"/>
                  <a:pt x="341" y="269"/>
                </a:cubicBezTo>
                <a:cubicBezTo>
                  <a:pt x="358" y="269"/>
                  <a:pt x="371" y="256"/>
                  <a:pt x="371" y="239"/>
                </a:cubicBezTo>
                <a:cubicBezTo>
                  <a:pt x="371" y="209"/>
                  <a:pt x="371" y="209"/>
                  <a:pt x="371" y="209"/>
                </a:cubicBezTo>
                <a:cubicBezTo>
                  <a:pt x="371" y="173"/>
                  <a:pt x="343" y="158"/>
                  <a:pt x="303" y="1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4" name="Google Shape;6904;p28"/>
          <p:cNvSpPr/>
          <p:nvPr/>
        </p:nvSpPr>
        <p:spPr>
          <a:xfrm>
            <a:off x="2230437" y="4100513"/>
            <a:ext cx="428625" cy="285750"/>
          </a:xfrm>
          <a:custGeom>
            <a:rect b="b" l="l" r="r" t="t"/>
            <a:pathLst>
              <a:path extrusionOk="0" h="180" w="270">
                <a:moveTo>
                  <a:pt x="0" y="0"/>
                </a:moveTo>
                <a:lnTo>
                  <a:pt x="0" y="180"/>
                </a:lnTo>
                <a:lnTo>
                  <a:pt x="270" y="180"/>
                </a:lnTo>
                <a:lnTo>
                  <a:pt x="27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157" y="67"/>
                </a:moveTo>
                <a:lnTo>
                  <a:pt x="90" y="135"/>
                </a:lnTo>
                <a:lnTo>
                  <a:pt x="90" y="90"/>
                </a:lnTo>
                <a:lnTo>
                  <a:pt x="44" y="135"/>
                </a:lnTo>
                <a:lnTo>
                  <a:pt x="44" y="44"/>
                </a:lnTo>
                <a:lnTo>
                  <a:pt x="225" y="44"/>
                </a:lnTo>
                <a:lnTo>
                  <a:pt x="225" y="135"/>
                </a:lnTo>
                <a:lnTo>
                  <a:pt x="202" y="135"/>
                </a:lnTo>
                <a:lnTo>
                  <a:pt x="157" y="67"/>
                </a:lnTo>
                <a:lnTo>
                  <a:pt x="157" y="6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5" name="Google Shape;6905;p28"/>
          <p:cNvSpPr/>
          <p:nvPr/>
        </p:nvSpPr>
        <p:spPr>
          <a:xfrm>
            <a:off x="5100637" y="2878138"/>
            <a:ext cx="392112" cy="430212"/>
          </a:xfrm>
          <a:custGeom>
            <a:rect b="b" l="l" r="r" t="t"/>
            <a:pathLst>
              <a:path extrusionOk="0" h="405" w="370">
                <a:moveTo>
                  <a:pt x="303" y="68"/>
                </a:moveTo>
                <a:cubicBezTo>
                  <a:pt x="202" y="68"/>
                  <a:pt x="202" y="68"/>
                  <a:pt x="202" y="68"/>
                </a:cubicBezTo>
                <a:cubicBezTo>
                  <a:pt x="202" y="34"/>
                  <a:pt x="202" y="34"/>
                  <a:pt x="202" y="34"/>
                </a:cubicBezTo>
                <a:cubicBezTo>
                  <a:pt x="202" y="15"/>
                  <a:pt x="187" y="0"/>
                  <a:pt x="168" y="0"/>
                </a:cubicBezTo>
                <a:cubicBezTo>
                  <a:pt x="150" y="0"/>
                  <a:pt x="135" y="15"/>
                  <a:pt x="135" y="34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169"/>
                  <a:pt x="34" y="169"/>
                  <a:pt x="34" y="169"/>
                </a:cubicBezTo>
                <a:cubicBezTo>
                  <a:pt x="135" y="169"/>
                  <a:pt x="135" y="169"/>
                  <a:pt x="135" y="169"/>
                </a:cubicBezTo>
                <a:cubicBezTo>
                  <a:pt x="135" y="202"/>
                  <a:pt x="135" y="202"/>
                  <a:pt x="135" y="202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0" y="257"/>
                  <a:pt x="0" y="257"/>
                  <a:pt x="0" y="257"/>
                </a:cubicBezTo>
                <a:cubicBezTo>
                  <a:pt x="67" y="304"/>
                  <a:pt x="67" y="304"/>
                  <a:pt x="67" y="304"/>
                </a:cubicBezTo>
                <a:cubicBezTo>
                  <a:pt x="135" y="304"/>
                  <a:pt x="135" y="304"/>
                  <a:pt x="135" y="304"/>
                </a:cubicBezTo>
                <a:cubicBezTo>
                  <a:pt x="135" y="405"/>
                  <a:pt x="135" y="405"/>
                  <a:pt x="135" y="405"/>
                </a:cubicBezTo>
                <a:cubicBezTo>
                  <a:pt x="202" y="405"/>
                  <a:pt x="202" y="405"/>
                  <a:pt x="202" y="405"/>
                </a:cubicBezTo>
                <a:cubicBezTo>
                  <a:pt x="202" y="304"/>
                  <a:pt x="202" y="304"/>
                  <a:pt x="202" y="304"/>
                </a:cubicBezTo>
                <a:cubicBezTo>
                  <a:pt x="337" y="304"/>
                  <a:pt x="337" y="304"/>
                  <a:pt x="337" y="304"/>
                </a:cubicBezTo>
                <a:cubicBezTo>
                  <a:pt x="337" y="202"/>
                  <a:pt x="337" y="202"/>
                  <a:pt x="337" y="202"/>
                </a:cubicBezTo>
                <a:cubicBezTo>
                  <a:pt x="202" y="202"/>
                  <a:pt x="202" y="202"/>
                  <a:pt x="202" y="202"/>
                </a:cubicBezTo>
                <a:cubicBezTo>
                  <a:pt x="202" y="169"/>
                  <a:pt x="202" y="169"/>
                  <a:pt x="202" y="169"/>
                </a:cubicBezTo>
                <a:cubicBezTo>
                  <a:pt x="303" y="169"/>
                  <a:pt x="303" y="169"/>
                  <a:pt x="303" y="169"/>
                </a:cubicBezTo>
                <a:cubicBezTo>
                  <a:pt x="370" y="120"/>
                  <a:pt x="370" y="120"/>
                  <a:pt x="370" y="120"/>
                </a:cubicBezTo>
                <a:cubicBezTo>
                  <a:pt x="303" y="68"/>
                  <a:pt x="303" y="68"/>
                  <a:pt x="303" y="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6" name="Google Shape;6906;p28"/>
          <p:cNvSpPr/>
          <p:nvPr/>
        </p:nvSpPr>
        <p:spPr>
          <a:xfrm>
            <a:off x="5649912" y="2901950"/>
            <a:ext cx="393700" cy="377825"/>
          </a:xfrm>
          <a:custGeom>
            <a:rect b="b" l="l" r="r" t="t"/>
            <a:pathLst>
              <a:path extrusionOk="0" h="355" w="372">
                <a:moveTo>
                  <a:pt x="360" y="315"/>
                </a:moveTo>
                <a:cubicBezTo>
                  <a:pt x="193" y="13"/>
                  <a:pt x="193" y="13"/>
                  <a:pt x="193" y="13"/>
                </a:cubicBezTo>
                <a:cubicBezTo>
                  <a:pt x="180" y="0"/>
                  <a:pt x="192" y="0"/>
                  <a:pt x="179" y="13"/>
                </a:cubicBezTo>
                <a:cubicBezTo>
                  <a:pt x="12" y="315"/>
                  <a:pt x="12" y="315"/>
                  <a:pt x="12" y="315"/>
                </a:cubicBezTo>
                <a:cubicBezTo>
                  <a:pt x="1" y="326"/>
                  <a:pt x="0" y="343"/>
                  <a:pt x="8" y="355"/>
                </a:cubicBezTo>
                <a:cubicBezTo>
                  <a:pt x="364" y="355"/>
                  <a:pt x="364" y="355"/>
                  <a:pt x="364" y="355"/>
                </a:cubicBezTo>
                <a:cubicBezTo>
                  <a:pt x="372" y="343"/>
                  <a:pt x="371" y="326"/>
                  <a:pt x="360" y="315"/>
                </a:cubicBezTo>
                <a:close/>
                <a:moveTo>
                  <a:pt x="152" y="288"/>
                </a:moveTo>
                <a:cubicBezTo>
                  <a:pt x="220" y="288"/>
                  <a:pt x="220" y="288"/>
                  <a:pt x="220" y="288"/>
                </a:cubicBezTo>
                <a:cubicBezTo>
                  <a:pt x="220" y="322"/>
                  <a:pt x="220" y="322"/>
                  <a:pt x="220" y="322"/>
                </a:cubicBezTo>
                <a:cubicBezTo>
                  <a:pt x="152" y="322"/>
                  <a:pt x="152" y="322"/>
                  <a:pt x="152" y="322"/>
                </a:cubicBezTo>
                <a:cubicBezTo>
                  <a:pt x="152" y="288"/>
                  <a:pt x="152" y="288"/>
                  <a:pt x="152" y="288"/>
                </a:cubicBezTo>
                <a:close/>
                <a:moveTo>
                  <a:pt x="186" y="254"/>
                </a:moveTo>
                <a:cubicBezTo>
                  <a:pt x="167" y="254"/>
                  <a:pt x="152" y="239"/>
                  <a:pt x="152" y="221"/>
                </a:cubicBezTo>
                <a:cubicBezTo>
                  <a:pt x="152" y="153"/>
                  <a:pt x="152" y="153"/>
                  <a:pt x="152" y="153"/>
                </a:cubicBezTo>
                <a:cubicBezTo>
                  <a:pt x="152" y="135"/>
                  <a:pt x="167" y="120"/>
                  <a:pt x="186" y="120"/>
                </a:cubicBezTo>
                <a:cubicBezTo>
                  <a:pt x="205" y="120"/>
                  <a:pt x="220" y="135"/>
                  <a:pt x="220" y="153"/>
                </a:cubicBezTo>
                <a:cubicBezTo>
                  <a:pt x="220" y="221"/>
                  <a:pt x="220" y="221"/>
                  <a:pt x="220" y="221"/>
                </a:cubicBezTo>
                <a:cubicBezTo>
                  <a:pt x="220" y="239"/>
                  <a:pt x="205" y="254"/>
                  <a:pt x="186" y="2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7" name="Google Shape;6907;p28"/>
          <p:cNvSpPr/>
          <p:nvPr/>
        </p:nvSpPr>
        <p:spPr>
          <a:xfrm>
            <a:off x="6215062" y="2312988"/>
            <a:ext cx="407987" cy="409575"/>
          </a:xfrm>
          <a:custGeom>
            <a:rect b="b" l="l" r="r" t="t"/>
            <a:pathLst>
              <a:path extrusionOk="0" h="386" w="385">
                <a:moveTo>
                  <a:pt x="309" y="44"/>
                </a:moveTo>
                <a:cubicBezTo>
                  <a:pt x="259" y="93"/>
                  <a:pt x="259" y="93"/>
                  <a:pt x="259" y="93"/>
                </a:cubicBezTo>
                <a:cubicBezTo>
                  <a:pt x="292" y="127"/>
                  <a:pt x="292" y="127"/>
                  <a:pt x="292" y="127"/>
                </a:cubicBezTo>
                <a:cubicBezTo>
                  <a:pt x="342" y="77"/>
                  <a:pt x="342" y="77"/>
                  <a:pt x="342" y="77"/>
                </a:cubicBezTo>
                <a:cubicBezTo>
                  <a:pt x="309" y="44"/>
                  <a:pt x="309" y="44"/>
                  <a:pt x="309" y="44"/>
                </a:cubicBezTo>
                <a:close/>
                <a:moveTo>
                  <a:pt x="77" y="44"/>
                </a:moveTo>
                <a:cubicBezTo>
                  <a:pt x="44" y="77"/>
                  <a:pt x="44" y="77"/>
                  <a:pt x="44" y="77"/>
                </a:cubicBezTo>
                <a:cubicBezTo>
                  <a:pt x="93" y="127"/>
                  <a:pt x="93" y="127"/>
                  <a:pt x="93" y="127"/>
                </a:cubicBezTo>
                <a:cubicBezTo>
                  <a:pt x="126" y="93"/>
                  <a:pt x="126" y="93"/>
                  <a:pt x="126" y="93"/>
                </a:cubicBezTo>
                <a:cubicBezTo>
                  <a:pt x="77" y="44"/>
                  <a:pt x="77" y="44"/>
                  <a:pt x="77" y="44"/>
                </a:cubicBezTo>
                <a:close/>
                <a:moveTo>
                  <a:pt x="93" y="259"/>
                </a:moveTo>
                <a:cubicBezTo>
                  <a:pt x="44" y="309"/>
                  <a:pt x="44" y="309"/>
                  <a:pt x="44" y="309"/>
                </a:cubicBezTo>
                <a:cubicBezTo>
                  <a:pt x="77" y="342"/>
                  <a:pt x="77" y="342"/>
                  <a:pt x="77" y="342"/>
                </a:cubicBezTo>
                <a:cubicBezTo>
                  <a:pt x="126" y="292"/>
                  <a:pt x="126" y="292"/>
                  <a:pt x="126" y="292"/>
                </a:cubicBezTo>
                <a:cubicBezTo>
                  <a:pt x="93" y="259"/>
                  <a:pt x="93" y="259"/>
                  <a:pt x="93" y="259"/>
                </a:cubicBezTo>
                <a:close/>
                <a:moveTo>
                  <a:pt x="292" y="259"/>
                </a:moveTo>
                <a:cubicBezTo>
                  <a:pt x="259" y="292"/>
                  <a:pt x="259" y="292"/>
                  <a:pt x="259" y="292"/>
                </a:cubicBezTo>
                <a:cubicBezTo>
                  <a:pt x="309" y="342"/>
                  <a:pt x="309" y="342"/>
                  <a:pt x="309" y="342"/>
                </a:cubicBezTo>
                <a:cubicBezTo>
                  <a:pt x="342" y="309"/>
                  <a:pt x="342" y="309"/>
                  <a:pt x="342" y="309"/>
                </a:cubicBezTo>
                <a:cubicBezTo>
                  <a:pt x="292" y="259"/>
                  <a:pt x="292" y="259"/>
                  <a:pt x="292" y="259"/>
                </a:cubicBezTo>
                <a:close/>
                <a:moveTo>
                  <a:pt x="169" y="0"/>
                </a:moveTo>
                <a:cubicBezTo>
                  <a:pt x="169" y="72"/>
                  <a:pt x="169" y="72"/>
                  <a:pt x="169" y="72"/>
                </a:cubicBezTo>
                <a:cubicBezTo>
                  <a:pt x="217" y="72"/>
                  <a:pt x="217" y="72"/>
                  <a:pt x="217" y="72"/>
                </a:cubicBezTo>
                <a:cubicBezTo>
                  <a:pt x="217" y="0"/>
                  <a:pt x="217" y="0"/>
                  <a:pt x="217" y="0"/>
                </a:cubicBezTo>
                <a:cubicBezTo>
                  <a:pt x="169" y="0"/>
                  <a:pt x="169" y="0"/>
                  <a:pt x="169" y="0"/>
                </a:cubicBezTo>
                <a:close/>
                <a:moveTo>
                  <a:pt x="0" y="169"/>
                </a:moveTo>
                <a:cubicBezTo>
                  <a:pt x="0" y="217"/>
                  <a:pt x="0" y="217"/>
                  <a:pt x="0" y="217"/>
                </a:cubicBezTo>
                <a:cubicBezTo>
                  <a:pt x="72" y="217"/>
                  <a:pt x="72" y="217"/>
                  <a:pt x="72" y="217"/>
                </a:cubicBezTo>
                <a:cubicBezTo>
                  <a:pt x="72" y="169"/>
                  <a:pt x="72" y="169"/>
                  <a:pt x="72" y="169"/>
                </a:cubicBezTo>
                <a:cubicBezTo>
                  <a:pt x="0" y="169"/>
                  <a:pt x="0" y="169"/>
                  <a:pt x="0" y="169"/>
                </a:cubicBezTo>
                <a:close/>
                <a:moveTo>
                  <a:pt x="169" y="313"/>
                </a:moveTo>
                <a:cubicBezTo>
                  <a:pt x="169" y="386"/>
                  <a:pt x="169" y="386"/>
                  <a:pt x="169" y="386"/>
                </a:cubicBezTo>
                <a:cubicBezTo>
                  <a:pt x="217" y="386"/>
                  <a:pt x="217" y="386"/>
                  <a:pt x="217" y="386"/>
                </a:cubicBezTo>
                <a:cubicBezTo>
                  <a:pt x="217" y="313"/>
                  <a:pt x="217" y="313"/>
                  <a:pt x="217" y="313"/>
                </a:cubicBezTo>
                <a:cubicBezTo>
                  <a:pt x="169" y="313"/>
                  <a:pt x="169" y="313"/>
                  <a:pt x="169" y="313"/>
                </a:cubicBezTo>
                <a:close/>
                <a:moveTo>
                  <a:pt x="313" y="169"/>
                </a:moveTo>
                <a:cubicBezTo>
                  <a:pt x="313" y="217"/>
                  <a:pt x="313" y="217"/>
                  <a:pt x="313" y="217"/>
                </a:cubicBezTo>
                <a:cubicBezTo>
                  <a:pt x="385" y="217"/>
                  <a:pt x="385" y="217"/>
                  <a:pt x="385" y="217"/>
                </a:cubicBezTo>
                <a:cubicBezTo>
                  <a:pt x="385" y="169"/>
                  <a:pt x="385" y="169"/>
                  <a:pt x="385" y="169"/>
                </a:cubicBezTo>
                <a:cubicBezTo>
                  <a:pt x="313" y="169"/>
                  <a:pt x="313" y="169"/>
                  <a:pt x="313" y="169"/>
                </a:cubicBezTo>
                <a:close/>
                <a:moveTo>
                  <a:pt x="144" y="193"/>
                </a:moveTo>
                <a:cubicBezTo>
                  <a:pt x="144" y="166"/>
                  <a:pt x="166" y="145"/>
                  <a:pt x="193" y="145"/>
                </a:cubicBezTo>
                <a:cubicBezTo>
                  <a:pt x="219" y="145"/>
                  <a:pt x="241" y="166"/>
                  <a:pt x="241" y="193"/>
                </a:cubicBezTo>
                <a:cubicBezTo>
                  <a:pt x="241" y="219"/>
                  <a:pt x="219" y="241"/>
                  <a:pt x="193" y="241"/>
                </a:cubicBezTo>
                <a:cubicBezTo>
                  <a:pt x="166" y="241"/>
                  <a:pt x="144" y="219"/>
                  <a:pt x="144" y="193"/>
                </a:cubicBezTo>
                <a:close/>
                <a:moveTo>
                  <a:pt x="96" y="193"/>
                </a:moveTo>
                <a:cubicBezTo>
                  <a:pt x="96" y="246"/>
                  <a:pt x="139" y="289"/>
                  <a:pt x="193" y="289"/>
                </a:cubicBezTo>
                <a:cubicBezTo>
                  <a:pt x="246" y="289"/>
                  <a:pt x="289" y="246"/>
                  <a:pt x="289" y="193"/>
                </a:cubicBezTo>
                <a:cubicBezTo>
                  <a:pt x="289" y="140"/>
                  <a:pt x="246" y="96"/>
                  <a:pt x="193" y="96"/>
                </a:cubicBezTo>
                <a:cubicBezTo>
                  <a:pt x="139" y="96"/>
                  <a:pt x="96" y="140"/>
                  <a:pt x="96" y="19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8" name="Google Shape;6908;p28"/>
          <p:cNvSpPr/>
          <p:nvPr/>
        </p:nvSpPr>
        <p:spPr>
          <a:xfrm>
            <a:off x="1801812" y="2414588"/>
            <a:ext cx="128587" cy="204787"/>
          </a:xfrm>
          <a:custGeom>
            <a:rect b="b" l="l" r="r" t="t"/>
            <a:pathLst>
              <a:path extrusionOk="0" h="129" w="81">
                <a:moveTo>
                  <a:pt x="40" y="97"/>
                </a:moveTo>
                <a:lnTo>
                  <a:pt x="81" y="129"/>
                </a:lnTo>
                <a:lnTo>
                  <a:pt x="81" y="0"/>
                </a:lnTo>
                <a:lnTo>
                  <a:pt x="40" y="33"/>
                </a:lnTo>
                <a:lnTo>
                  <a:pt x="0" y="33"/>
                </a:lnTo>
                <a:lnTo>
                  <a:pt x="0" y="65"/>
                </a:lnTo>
                <a:lnTo>
                  <a:pt x="0" y="97"/>
                </a:lnTo>
                <a:lnTo>
                  <a:pt x="40" y="97"/>
                </a:lnTo>
                <a:lnTo>
                  <a:pt x="40" y="9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9" name="Google Shape;6909;p28"/>
          <p:cNvSpPr/>
          <p:nvPr/>
        </p:nvSpPr>
        <p:spPr>
          <a:xfrm>
            <a:off x="3963987" y="3519488"/>
            <a:ext cx="384175" cy="280987"/>
          </a:xfrm>
          <a:custGeom>
            <a:rect b="b" l="l" r="r" t="t"/>
            <a:pathLst>
              <a:path extrusionOk="0" h="177" w="242">
                <a:moveTo>
                  <a:pt x="129" y="23"/>
                </a:moveTo>
                <a:lnTo>
                  <a:pt x="225" y="23"/>
                </a:lnTo>
                <a:lnTo>
                  <a:pt x="225" y="161"/>
                </a:lnTo>
                <a:lnTo>
                  <a:pt x="129" y="161"/>
                </a:lnTo>
                <a:lnTo>
                  <a:pt x="129" y="23"/>
                </a:lnTo>
                <a:lnTo>
                  <a:pt x="129" y="23"/>
                </a:lnTo>
                <a:close/>
                <a:moveTo>
                  <a:pt x="16" y="23"/>
                </a:moveTo>
                <a:lnTo>
                  <a:pt x="113" y="23"/>
                </a:lnTo>
                <a:lnTo>
                  <a:pt x="113" y="161"/>
                </a:lnTo>
                <a:lnTo>
                  <a:pt x="16" y="161"/>
                </a:lnTo>
                <a:lnTo>
                  <a:pt x="16" y="23"/>
                </a:lnTo>
                <a:lnTo>
                  <a:pt x="16" y="23"/>
                </a:lnTo>
                <a:close/>
                <a:moveTo>
                  <a:pt x="0" y="0"/>
                </a:moveTo>
                <a:lnTo>
                  <a:pt x="0" y="177"/>
                </a:lnTo>
                <a:lnTo>
                  <a:pt x="242" y="177"/>
                </a:lnTo>
                <a:lnTo>
                  <a:pt x="24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0" name="Google Shape;6910;p28"/>
          <p:cNvSpPr/>
          <p:nvPr/>
        </p:nvSpPr>
        <p:spPr>
          <a:xfrm>
            <a:off x="6808787" y="3479800"/>
            <a:ext cx="357187" cy="358775"/>
          </a:xfrm>
          <a:custGeom>
            <a:rect b="b" l="l" r="r" t="t"/>
            <a:pathLst>
              <a:path extrusionOk="0" h="226" w="225">
                <a:moveTo>
                  <a:pt x="16" y="33"/>
                </a:moveTo>
                <a:lnTo>
                  <a:pt x="16" y="17"/>
                </a:lnTo>
                <a:lnTo>
                  <a:pt x="209" y="17"/>
                </a:lnTo>
                <a:lnTo>
                  <a:pt x="209" y="33"/>
                </a:lnTo>
                <a:lnTo>
                  <a:pt x="16" y="33"/>
                </a:lnTo>
                <a:lnTo>
                  <a:pt x="16" y="33"/>
                </a:lnTo>
                <a:close/>
                <a:moveTo>
                  <a:pt x="16" y="210"/>
                </a:moveTo>
                <a:lnTo>
                  <a:pt x="16" y="49"/>
                </a:lnTo>
                <a:lnTo>
                  <a:pt x="209" y="49"/>
                </a:lnTo>
                <a:lnTo>
                  <a:pt x="209" y="210"/>
                </a:lnTo>
                <a:lnTo>
                  <a:pt x="16" y="210"/>
                </a:lnTo>
                <a:lnTo>
                  <a:pt x="16" y="210"/>
                </a:lnTo>
                <a:close/>
                <a:moveTo>
                  <a:pt x="0" y="17"/>
                </a:moveTo>
                <a:lnTo>
                  <a:pt x="0" y="33"/>
                </a:lnTo>
                <a:lnTo>
                  <a:pt x="0" y="49"/>
                </a:lnTo>
                <a:lnTo>
                  <a:pt x="0" y="210"/>
                </a:lnTo>
                <a:lnTo>
                  <a:pt x="16" y="226"/>
                </a:lnTo>
                <a:lnTo>
                  <a:pt x="209" y="226"/>
                </a:lnTo>
                <a:lnTo>
                  <a:pt x="225" y="210"/>
                </a:lnTo>
                <a:lnTo>
                  <a:pt x="225" y="49"/>
                </a:lnTo>
                <a:lnTo>
                  <a:pt x="225" y="33"/>
                </a:lnTo>
                <a:lnTo>
                  <a:pt x="225" y="17"/>
                </a:lnTo>
                <a:lnTo>
                  <a:pt x="209" y="0"/>
                </a:lnTo>
                <a:lnTo>
                  <a:pt x="16" y="0"/>
                </a:lnTo>
                <a:lnTo>
                  <a:pt x="0" y="17"/>
                </a:lnTo>
                <a:lnTo>
                  <a:pt x="0" y="17"/>
                </a:lnTo>
                <a:close/>
                <a:moveTo>
                  <a:pt x="113" y="145"/>
                </a:moveTo>
                <a:lnTo>
                  <a:pt x="145" y="145"/>
                </a:lnTo>
                <a:lnTo>
                  <a:pt x="161" y="97"/>
                </a:lnTo>
                <a:lnTo>
                  <a:pt x="177" y="97"/>
                </a:lnTo>
                <a:lnTo>
                  <a:pt x="177" y="178"/>
                </a:lnTo>
                <a:lnTo>
                  <a:pt x="113" y="178"/>
                </a:lnTo>
                <a:lnTo>
                  <a:pt x="113" y="145"/>
                </a:lnTo>
                <a:lnTo>
                  <a:pt x="113" y="145"/>
                </a:lnTo>
                <a:close/>
                <a:moveTo>
                  <a:pt x="48" y="81"/>
                </a:moveTo>
                <a:lnTo>
                  <a:pt x="129" y="81"/>
                </a:lnTo>
                <a:lnTo>
                  <a:pt x="129" y="129"/>
                </a:lnTo>
                <a:lnTo>
                  <a:pt x="48" y="129"/>
                </a:lnTo>
                <a:lnTo>
                  <a:pt x="48" y="81"/>
                </a:lnTo>
                <a:lnTo>
                  <a:pt x="48" y="81"/>
                </a:lnTo>
                <a:close/>
                <a:moveTo>
                  <a:pt x="32" y="65"/>
                </a:moveTo>
                <a:lnTo>
                  <a:pt x="32" y="81"/>
                </a:lnTo>
                <a:lnTo>
                  <a:pt x="32" y="129"/>
                </a:lnTo>
                <a:lnTo>
                  <a:pt x="32" y="145"/>
                </a:lnTo>
                <a:lnTo>
                  <a:pt x="48" y="145"/>
                </a:lnTo>
                <a:lnTo>
                  <a:pt x="97" y="145"/>
                </a:lnTo>
                <a:lnTo>
                  <a:pt x="97" y="178"/>
                </a:lnTo>
                <a:lnTo>
                  <a:pt x="97" y="194"/>
                </a:lnTo>
                <a:lnTo>
                  <a:pt x="177" y="194"/>
                </a:lnTo>
                <a:lnTo>
                  <a:pt x="193" y="194"/>
                </a:lnTo>
                <a:lnTo>
                  <a:pt x="193" y="178"/>
                </a:lnTo>
                <a:lnTo>
                  <a:pt x="193" y="97"/>
                </a:lnTo>
                <a:lnTo>
                  <a:pt x="193" y="81"/>
                </a:lnTo>
                <a:lnTo>
                  <a:pt x="177" y="81"/>
                </a:lnTo>
                <a:lnTo>
                  <a:pt x="145" y="81"/>
                </a:lnTo>
                <a:lnTo>
                  <a:pt x="145" y="65"/>
                </a:lnTo>
                <a:lnTo>
                  <a:pt x="48" y="65"/>
                </a:lnTo>
                <a:lnTo>
                  <a:pt x="32" y="65"/>
                </a:lnTo>
                <a:lnTo>
                  <a:pt x="32" y="6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1" name="Google Shape;6911;p28"/>
          <p:cNvSpPr/>
          <p:nvPr/>
        </p:nvSpPr>
        <p:spPr>
          <a:xfrm>
            <a:off x="3408362" y="2901950"/>
            <a:ext cx="358775" cy="382587"/>
          </a:xfrm>
          <a:custGeom>
            <a:rect b="b" l="l" r="r" t="t"/>
            <a:pathLst>
              <a:path extrusionOk="0" h="241" w="226">
                <a:moveTo>
                  <a:pt x="193" y="241"/>
                </a:moveTo>
                <a:lnTo>
                  <a:pt x="16" y="241"/>
                </a:lnTo>
                <a:lnTo>
                  <a:pt x="0" y="225"/>
                </a:lnTo>
                <a:lnTo>
                  <a:pt x="0" y="64"/>
                </a:lnTo>
                <a:lnTo>
                  <a:pt x="0" y="48"/>
                </a:lnTo>
                <a:lnTo>
                  <a:pt x="0" y="32"/>
                </a:lnTo>
                <a:lnTo>
                  <a:pt x="16" y="16"/>
                </a:lnTo>
                <a:lnTo>
                  <a:pt x="49" y="16"/>
                </a:lnTo>
                <a:lnTo>
                  <a:pt x="49" y="32"/>
                </a:lnTo>
                <a:lnTo>
                  <a:pt x="16" y="32"/>
                </a:lnTo>
                <a:lnTo>
                  <a:pt x="16" y="48"/>
                </a:lnTo>
                <a:lnTo>
                  <a:pt x="49" y="48"/>
                </a:lnTo>
                <a:lnTo>
                  <a:pt x="49" y="64"/>
                </a:lnTo>
                <a:lnTo>
                  <a:pt x="16" y="64"/>
                </a:lnTo>
                <a:lnTo>
                  <a:pt x="16" y="225"/>
                </a:lnTo>
                <a:lnTo>
                  <a:pt x="193" y="225"/>
                </a:lnTo>
                <a:lnTo>
                  <a:pt x="193" y="128"/>
                </a:lnTo>
                <a:lnTo>
                  <a:pt x="210" y="112"/>
                </a:lnTo>
                <a:lnTo>
                  <a:pt x="210" y="225"/>
                </a:lnTo>
                <a:lnTo>
                  <a:pt x="193" y="241"/>
                </a:lnTo>
                <a:lnTo>
                  <a:pt x="193" y="241"/>
                </a:lnTo>
                <a:close/>
                <a:moveTo>
                  <a:pt x="113" y="48"/>
                </a:moveTo>
                <a:lnTo>
                  <a:pt x="97" y="64"/>
                </a:lnTo>
                <a:lnTo>
                  <a:pt x="65" y="64"/>
                </a:lnTo>
                <a:lnTo>
                  <a:pt x="65" y="48"/>
                </a:lnTo>
                <a:lnTo>
                  <a:pt x="65" y="32"/>
                </a:lnTo>
                <a:lnTo>
                  <a:pt x="65" y="16"/>
                </a:lnTo>
                <a:lnTo>
                  <a:pt x="65" y="0"/>
                </a:lnTo>
                <a:lnTo>
                  <a:pt x="145" y="0"/>
                </a:lnTo>
                <a:lnTo>
                  <a:pt x="145" y="16"/>
                </a:lnTo>
                <a:lnTo>
                  <a:pt x="129" y="32"/>
                </a:lnTo>
                <a:lnTo>
                  <a:pt x="113" y="48"/>
                </a:lnTo>
                <a:lnTo>
                  <a:pt x="113" y="48"/>
                </a:lnTo>
                <a:close/>
                <a:moveTo>
                  <a:pt x="113" y="24"/>
                </a:moveTo>
                <a:lnTo>
                  <a:pt x="113" y="16"/>
                </a:lnTo>
                <a:lnTo>
                  <a:pt x="105" y="16"/>
                </a:lnTo>
                <a:lnTo>
                  <a:pt x="97" y="16"/>
                </a:lnTo>
                <a:lnTo>
                  <a:pt x="97" y="24"/>
                </a:lnTo>
                <a:lnTo>
                  <a:pt x="97" y="32"/>
                </a:lnTo>
                <a:lnTo>
                  <a:pt x="105" y="32"/>
                </a:lnTo>
                <a:lnTo>
                  <a:pt x="113" y="32"/>
                </a:lnTo>
                <a:lnTo>
                  <a:pt x="113" y="24"/>
                </a:lnTo>
                <a:lnTo>
                  <a:pt x="113" y="24"/>
                </a:lnTo>
                <a:close/>
                <a:moveTo>
                  <a:pt x="210" y="64"/>
                </a:moveTo>
                <a:lnTo>
                  <a:pt x="177" y="32"/>
                </a:lnTo>
                <a:lnTo>
                  <a:pt x="193" y="16"/>
                </a:lnTo>
                <a:lnTo>
                  <a:pt x="210" y="16"/>
                </a:lnTo>
                <a:lnTo>
                  <a:pt x="226" y="32"/>
                </a:lnTo>
                <a:lnTo>
                  <a:pt x="226" y="48"/>
                </a:lnTo>
                <a:lnTo>
                  <a:pt x="210" y="64"/>
                </a:lnTo>
                <a:lnTo>
                  <a:pt x="210" y="64"/>
                </a:lnTo>
                <a:close/>
                <a:moveTo>
                  <a:pt x="81" y="193"/>
                </a:moveTo>
                <a:lnTo>
                  <a:pt x="49" y="161"/>
                </a:lnTo>
                <a:lnTo>
                  <a:pt x="161" y="48"/>
                </a:lnTo>
                <a:lnTo>
                  <a:pt x="193" y="80"/>
                </a:lnTo>
                <a:lnTo>
                  <a:pt x="81" y="193"/>
                </a:lnTo>
                <a:lnTo>
                  <a:pt x="81" y="193"/>
                </a:lnTo>
                <a:close/>
                <a:moveTo>
                  <a:pt x="65" y="193"/>
                </a:moveTo>
                <a:lnTo>
                  <a:pt x="32" y="209"/>
                </a:lnTo>
                <a:lnTo>
                  <a:pt x="49" y="177"/>
                </a:lnTo>
                <a:lnTo>
                  <a:pt x="65" y="193"/>
                </a:lnTo>
                <a:lnTo>
                  <a:pt x="65" y="19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2" name="Google Shape;6912;p28"/>
          <p:cNvSpPr/>
          <p:nvPr/>
        </p:nvSpPr>
        <p:spPr>
          <a:xfrm>
            <a:off x="5641974" y="1249363"/>
            <a:ext cx="409575" cy="280987"/>
          </a:xfrm>
          <a:custGeom>
            <a:rect b="b" l="l" r="r" t="t"/>
            <a:pathLst>
              <a:path extrusionOk="0" h="265" w="386">
                <a:moveTo>
                  <a:pt x="48" y="216"/>
                </a:moveTo>
                <a:cubicBezTo>
                  <a:pt x="22" y="216"/>
                  <a:pt x="0" y="195"/>
                  <a:pt x="0" y="168"/>
                </a:cubicBezTo>
                <a:cubicBezTo>
                  <a:pt x="0" y="142"/>
                  <a:pt x="22" y="120"/>
                  <a:pt x="48" y="120"/>
                </a:cubicBezTo>
                <a:cubicBezTo>
                  <a:pt x="75" y="120"/>
                  <a:pt x="97" y="142"/>
                  <a:pt x="97" y="168"/>
                </a:cubicBezTo>
                <a:cubicBezTo>
                  <a:pt x="97" y="195"/>
                  <a:pt x="75" y="216"/>
                  <a:pt x="48" y="216"/>
                </a:cubicBezTo>
                <a:close/>
                <a:moveTo>
                  <a:pt x="169" y="96"/>
                </a:moveTo>
                <a:cubicBezTo>
                  <a:pt x="142" y="96"/>
                  <a:pt x="121" y="74"/>
                  <a:pt x="121" y="48"/>
                </a:cubicBezTo>
                <a:cubicBezTo>
                  <a:pt x="121" y="21"/>
                  <a:pt x="142" y="0"/>
                  <a:pt x="169" y="0"/>
                </a:cubicBezTo>
                <a:cubicBezTo>
                  <a:pt x="196" y="0"/>
                  <a:pt x="217" y="21"/>
                  <a:pt x="217" y="48"/>
                </a:cubicBezTo>
                <a:cubicBezTo>
                  <a:pt x="217" y="74"/>
                  <a:pt x="196" y="96"/>
                  <a:pt x="169" y="96"/>
                </a:cubicBezTo>
                <a:close/>
                <a:moveTo>
                  <a:pt x="338" y="265"/>
                </a:moveTo>
                <a:cubicBezTo>
                  <a:pt x="311" y="265"/>
                  <a:pt x="289" y="243"/>
                  <a:pt x="289" y="216"/>
                </a:cubicBezTo>
                <a:cubicBezTo>
                  <a:pt x="289" y="190"/>
                  <a:pt x="311" y="168"/>
                  <a:pt x="338" y="168"/>
                </a:cubicBezTo>
                <a:cubicBezTo>
                  <a:pt x="364" y="168"/>
                  <a:pt x="386" y="190"/>
                  <a:pt x="386" y="216"/>
                </a:cubicBezTo>
                <a:cubicBezTo>
                  <a:pt x="386" y="243"/>
                  <a:pt x="364" y="265"/>
                  <a:pt x="338" y="265"/>
                </a:cubicBezTo>
                <a:close/>
                <a:moveTo>
                  <a:pt x="324" y="228"/>
                </a:moveTo>
                <a:cubicBezTo>
                  <a:pt x="180" y="60"/>
                  <a:pt x="180" y="60"/>
                  <a:pt x="180" y="60"/>
                </a:cubicBezTo>
                <a:cubicBezTo>
                  <a:pt x="198" y="44"/>
                  <a:pt x="198" y="44"/>
                  <a:pt x="198" y="44"/>
                </a:cubicBezTo>
                <a:cubicBezTo>
                  <a:pt x="343" y="213"/>
                  <a:pt x="343" y="213"/>
                  <a:pt x="343" y="213"/>
                </a:cubicBezTo>
                <a:cubicBezTo>
                  <a:pt x="324" y="228"/>
                  <a:pt x="324" y="228"/>
                  <a:pt x="324" y="228"/>
                </a:cubicBezTo>
                <a:close/>
                <a:moveTo>
                  <a:pt x="53" y="181"/>
                </a:moveTo>
                <a:cubicBezTo>
                  <a:pt x="36" y="164"/>
                  <a:pt x="36" y="164"/>
                  <a:pt x="36" y="164"/>
                </a:cubicBezTo>
                <a:cubicBezTo>
                  <a:pt x="156" y="43"/>
                  <a:pt x="156" y="43"/>
                  <a:pt x="156" y="43"/>
                </a:cubicBezTo>
                <a:cubicBezTo>
                  <a:pt x="173" y="60"/>
                  <a:pt x="173" y="60"/>
                  <a:pt x="173" y="60"/>
                </a:cubicBezTo>
                <a:cubicBezTo>
                  <a:pt x="53" y="181"/>
                  <a:pt x="53" y="181"/>
                  <a:pt x="53" y="18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3" name="Google Shape;6913;p28"/>
          <p:cNvSpPr/>
          <p:nvPr/>
        </p:nvSpPr>
        <p:spPr>
          <a:xfrm>
            <a:off x="5094287" y="4595813"/>
            <a:ext cx="404812" cy="406400"/>
          </a:xfrm>
          <a:custGeom>
            <a:rect b="b" l="l" r="r" t="t"/>
            <a:pathLst>
              <a:path extrusionOk="0" h="383" w="382">
                <a:moveTo>
                  <a:pt x="26" y="215"/>
                </a:moveTo>
                <a:cubicBezTo>
                  <a:pt x="0" y="215"/>
                  <a:pt x="0" y="215"/>
                  <a:pt x="0" y="215"/>
                </a:cubicBezTo>
                <a:cubicBezTo>
                  <a:pt x="4" y="250"/>
                  <a:pt x="18" y="283"/>
                  <a:pt x="38" y="309"/>
                </a:cubicBezTo>
                <a:cubicBezTo>
                  <a:pt x="57" y="291"/>
                  <a:pt x="57" y="291"/>
                  <a:pt x="57" y="291"/>
                </a:cubicBezTo>
                <a:cubicBezTo>
                  <a:pt x="41" y="269"/>
                  <a:pt x="30" y="243"/>
                  <a:pt x="26" y="215"/>
                </a:cubicBezTo>
                <a:close/>
                <a:moveTo>
                  <a:pt x="356" y="167"/>
                </a:moveTo>
                <a:cubicBezTo>
                  <a:pt x="382" y="167"/>
                  <a:pt x="382" y="167"/>
                  <a:pt x="382" y="167"/>
                </a:cubicBezTo>
                <a:cubicBezTo>
                  <a:pt x="378" y="132"/>
                  <a:pt x="364" y="100"/>
                  <a:pt x="344" y="74"/>
                </a:cubicBezTo>
                <a:cubicBezTo>
                  <a:pt x="325" y="92"/>
                  <a:pt x="325" y="92"/>
                  <a:pt x="325" y="92"/>
                </a:cubicBezTo>
                <a:cubicBezTo>
                  <a:pt x="341" y="114"/>
                  <a:pt x="352" y="139"/>
                  <a:pt x="356" y="167"/>
                </a:cubicBezTo>
                <a:close/>
                <a:moveTo>
                  <a:pt x="38" y="74"/>
                </a:moveTo>
                <a:cubicBezTo>
                  <a:pt x="18" y="100"/>
                  <a:pt x="4" y="132"/>
                  <a:pt x="0" y="167"/>
                </a:cubicBezTo>
                <a:cubicBezTo>
                  <a:pt x="26" y="167"/>
                  <a:pt x="26" y="167"/>
                  <a:pt x="26" y="167"/>
                </a:cubicBezTo>
                <a:cubicBezTo>
                  <a:pt x="30" y="139"/>
                  <a:pt x="41" y="114"/>
                  <a:pt x="57" y="92"/>
                </a:cubicBezTo>
                <a:cubicBezTo>
                  <a:pt x="38" y="74"/>
                  <a:pt x="38" y="74"/>
                  <a:pt x="38" y="74"/>
                </a:cubicBezTo>
                <a:close/>
                <a:moveTo>
                  <a:pt x="167" y="0"/>
                </a:moveTo>
                <a:cubicBezTo>
                  <a:pt x="132" y="4"/>
                  <a:pt x="100" y="18"/>
                  <a:pt x="73" y="39"/>
                </a:cubicBezTo>
                <a:cubicBezTo>
                  <a:pt x="92" y="57"/>
                  <a:pt x="92" y="57"/>
                  <a:pt x="92" y="57"/>
                </a:cubicBezTo>
                <a:cubicBezTo>
                  <a:pt x="113" y="41"/>
                  <a:pt x="139" y="30"/>
                  <a:pt x="167" y="26"/>
                </a:cubicBezTo>
                <a:cubicBezTo>
                  <a:pt x="167" y="0"/>
                  <a:pt x="167" y="0"/>
                  <a:pt x="167" y="0"/>
                </a:cubicBezTo>
                <a:close/>
                <a:moveTo>
                  <a:pt x="309" y="39"/>
                </a:moveTo>
                <a:cubicBezTo>
                  <a:pt x="282" y="18"/>
                  <a:pt x="250" y="4"/>
                  <a:pt x="215" y="0"/>
                </a:cubicBezTo>
                <a:cubicBezTo>
                  <a:pt x="215" y="26"/>
                  <a:pt x="215" y="26"/>
                  <a:pt x="215" y="26"/>
                </a:cubicBezTo>
                <a:cubicBezTo>
                  <a:pt x="243" y="30"/>
                  <a:pt x="269" y="41"/>
                  <a:pt x="291" y="57"/>
                </a:cubicBezTo>
                <a:cubicBezTo>
                  <a:pt x="309" y="39"/>
                  <a:pt x="309" y="39"/>
                  <a:pt x="309" y="39"/>
                </a:cubicBezTo>
                <a:close/>
                <a:moveTo>
                  <a:pt x="344" y="309"/>
                </a:moveTo>
                <a:cubicBezTo>
                  <a:pt x="364" y="283"/>
                  <a:pt x="378" y="250"/>
                  <a:pt x="382" y="215"/>
                </a:cubicBezTo>
                <a:cubicBezTo>
                  <a:pt x="356" y="215"/>
                  <a:pt x="356" y="215"/>
                  <a:pt x="356" y="215"/>
                </a:cubicBezTo>
                <a:cubicBezTo>
                  <a:pt x="352" y="243"/>
                  <a:pt x="341" y="269"/>
                  <a:pt x="325" y="291"/>
                </a:cubicBezTo>
                <a:cubicBezTo>
                  <a:pt x="344" y="309"/>
                  <a:pt x="344" y="309"/>
                  <a:pt x="344" y="309"/>
                </a:cubicBezTo>
                <a:close/>
                <a:moveTo>
                  <a:pt x="215" y="383"/>
                </a:moveTo>
                <a:cubicBezTo>
                  <a:pt x="250" y="378"/>
                  <a:pt x="282" y="365"/>
                  <a:pt x="309" y="344"/>
                </a:cubicBezTo>
                <a:cubicBezTo>
                  <a:pt x="291" y="326"/>
                  <a:pt x="291" y="326"/>
                  <a:pt x="291" y="326"/>
                </a:cubicBezTo>
                <a:cubicBezTo>
                  <a:pt x="269" y="342"/>
                  <a:pt x="243" y="353"/>
                  <a:pt x="215" y="357"/>
                </a:cubicBezTo>
                <a:cubicBezTo>
                  <a:pt x="215" y="383"/>
                  <a:pt x="215" y="383"/>
                  <a:pt x="215" y="383"/>
                </a:cubicBezTo>
                <a:close/>
                <a:moveTo>
                  <a:pt x="73" y="344"/>
                </a:moveTo>
                <a:cubicBezTo>
                  <a:pt x="100" y="365"/>
                  <a:pt x="132" y="378"/>
                  <a:pt x="167" y="383"/>
                </a:cubicBezTo>
                <a:cubicBezTo>
                  <a:pt x="167" y="357"/>
                  <a:pt x="167" y="357"/>
                  <a:pt x="167" y="357"/>
                </a:cubicBezTo>
                <a:cubicBezTo>
                  <a:pt x="139" y="353"/>
                  <a:pt x="113" y="342"/>
                  <a:pt x="92" y="326"/>
                </a:cubicBezTo>
                <a:cubicBezTo>
                  <a:pt x="73" y="344"/>
                  <a:pt x="73" y="344"/>
                  <a:pt x="73" y="3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4" name="Google Shape;6914;p28"/>
          <p:cNvSpPr/>
          <p:nvPr/>
        </p:nvSpPr>
        <p:spPr>
          <a:xfrm>
            <a:off x="5692774" y="4089400"/>
            <a:ext cx="307975" cy="306387"/>
          </a:xfrm>
          <a:custGeom>
            <a:rect b="b" l="l" r="r" t="t"/>
            <a:pathLst>
              <a:path extrusionOk="0" h="193" w="194">
                <a:moveTo>
                  <a:pt x="81" y="113"/>
                </a:moveTo>
                <a:lnTo>
                  <a:pt x="17" y="113"/>
                </a:lnTo>
                <a:lnTo>
                  <a:pt x="81" y="177"/>
                </a:lnTo>
                <a:lnTo>
                  <a:pt x="81" y="113"/>
                </a:lnTo>
                <a:lnTo>
                  <a:pt x="81" y="113"/>
                </a:lnTo>
                <a:close/>
                <a:moveTo>
                  <a:pt x="97" y="177"/>
                </a:moveTo>
                <a:lnTo>
                  <a:pt x="81" y="177"/>
                </a:lnTo>
                <a:lnTo>
                  <a:pt x="97" y="193"/>
                </a:lnTo>
                <a:lnTo>
                  <a:pt x="194" y="193"/>
                </a:lnTo>
                <a:lnTo>
                  <a:pt x="194" y="0"/>
                </a:lnTo>
                <a:lnTo>
                  <a:pt x="0" y="0"/>
                </a:lnTo>
                <a:lnTo>
                  <a:pt x="0" y="97"/>
                </a:lnTo>
                <a:lnTo>
                  <a:pt x="17" y="113"/>
                </a:lnTo>
                <a:lnTo>
                  <a:pt x="17" y="97"/>
                </a:lnTo>
                <a:lnTo>
                  <a:pt x="81" y="97"/>
                </a:lnTo>
                <a:lnTo>
                  <a:pt x="97" y="97"/>
                </a:lnTo>
                <a:lnTo>
                  <a:pt x="97" y="113"/>
                </a:lnTo>
                <a:lnTo>
                  <a:pt x="97" y="177"/>
                </a:lnTo>
                <a:lnTo>
                  <a:pt x="97" y="17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5" name="Google Shape;6915;p28"/>
          <p:cNvSpPr/>
          <p:nvPr/>
        </p:nvSpPr>
        <p:spPr>
          <a:xfrm>
            <a:off x="2239962" y="3454400"/>
            <a:ext cx="409575" cy="409575"/>
          </a:xfrm>
          <a:custGeom>
            <a:rect b="b" l="l" r="r" t="t"/>
            <a:pathLst>
              <a:path extrusionOk="0" h="386" w="385">
                <a:moveTo>
                  <a:pt x="285" y="330"/>
                </a:moveTo>
                <a:cubicBezTo>
                  <a:pt x="285" y="332"/>
                  <a:pt x="285" y="338"/>
                  <a:pt x="283" y="339"/>
                </a:cubicBezTo>
                <a:cubicBezTo>
                  <a:pt x="279" y="341"/>
                  <a:pt x="275" y="338"/>
                  <a:pt x="271" y="340"/>
                </a:cubicBezTo>
                <a:cubicBezTo>
                  <a:pt x="269" y="342"/>
                  <a:pt x="268" y="344"/>
                  <a:pt x="266" y="346"/>
                </a:cubicBezTo>
                <a:cubicBezTo>
                  <a:pt x="261" y="352"/>
                  <a:pt x="256" y="357"/>
                  <a:pt x="251" y="363"/>
                </a:cubicBezTo>
                <a:cubicBezTo>
                  <a:pt x="250" y="364"/>
                  <a:pt x="249" y="366"/>
                  <a:pt x="250" y="367"/>
                </a:cubicBezTo>
                <a:cubicBezTo>
                  <a:pt x="250" y="367"/>
                  <a:pt x="250" y="368"/>
                  <a:pt x="250" y="368"/>
                </a:cubicBezTo>
                <a:cubicBezTo>
                  <a:pt x="246" y="369"/>
                  <a:pt x="241" y="363"/>
                  <a:pt x="240" y="359"/>
                </a:cubicBezTo>
                <a:cubicBezTo>
                  <a:pt x="240" y="355"/>
                  <a:pt x="244" y="352"/>
                  <a:pt x="245" y="348"/>
                </a:cubicBezTo>
                <a:cubicBezTo>
                  <a:pt x="249" y="336"/>
                  <a:pt x="255" y="314"/>
                  <a:pt x="253" y="302"/>
                </a:cubicBezTo>
                <a:cubicBezTo>
                  <a:pt x="250" y="284"/>
                  <a:pt x="236" y="294"/>
                  <a:pt x="233" y="273"/>
                </a:cubicBezTo>
                <a:cubicBezTo>
                  <a:pt x="232" y="269"/>
                  <a:pt x="232" y="264"/>
                  <a:pt x="234" y="260"/>
                </a:cubicBezTo>
                <a:cubicBezTo>
                  <a:pt x="235" y="256"/>
                  <a:pt x="240" y="254"/>
                  <a:pt x="242" y="250"/>
                </a:cubicBezTo>
                <a:cubicBezTo>
                  <a:pt x="246" y="241"/>
                  <a:pt x="237" y="229"/>
                  <a:pt x="252" y="228"/>
                </a:cubicBezTo>
                <a:cubicBezTo>
                  <a:pt x="253" y="228"/>
                  <a:pt x="253" y="228"/>
                  <a:pt x="253" y="228"/>
                </a:cubicBezTo>
                <a:cubicBezTo>
                  <a:pt x="254" y="227"/>
                  <a:pt x="254" y="227"/>
                  <a:pt x="254" y="227"/>
                </a:cubicBezTo>
                <a:cubicBezTo>
                  <a:pt x="255" y="227"/>
                  <a:pt x="255" y="227"/>
                  <a:pt x="255" y="227"/>
                </a:cubicBezTo>
                <a:cubicBezTo>
                  <a:pt x="256" y="227"/>
                  <a:pt x="256" y="227"/>
                  <a:pt x="256" y="227"/>
                </a:cubicBezTo>
                <a:cubicBezTo>
                  <a:pt x="258" y="227"/>
                  <a:pt x="258" y="227"/>
                  <a:pt x="258" y="227"/>
                </a:cubicBezTo>
                <a:cubicBezTo>
                  <a:pt x="260" y="226"/>
                  <a:pt x="261" y="226"/>
                  <a:pt x="263" y="226"/>
                </a:cubicBezTo>
                <a:cubicBezTo>
                  <a:pt x="265" y="226"/>
                  <a:pt x="267" y="227"/>
                  <a:pt x="269" y="227"/>
                </a:cubicBezTo>
                <a:cubicBezTo>
                  <a:pt x="274" y="228"/>
                  <a:pt x="279" y="227"/>
                  <a:pt x="284" y="230"/>
                </a:cubicBezTo>
                <a:cubicBezTo>
                  <a:pt x="292" y="235"/>
                  <a:pt x="301" y="240"/>
                  <a:pt x="308" y="247"/>
                </a:cubicBezTo>
                <a:cubicBezTo>
                  <a:pt x="304" y="254"/>
                  <a:pt x="304" y="254"/>
                  <a:pt x="304" y="254"/>
                </a:cubicBezTo>
                <a:cubicBezTo>
                  <a:pt x="304" y="253"/>
                  <a:pt x="305" y="253"/>
                  <a:pt x="307" y="253"/>
                </a:cubicBezTo>
                <a:cubicBezTo>
                  <a:pt x="316" y="254"/>
                  <a:pt x="332" y="255"/>
                  <a:pt x="338" y="265"/>
                </a:cubicBezTo>
                <a:cubicBezTo>
                  <a:pt x="341" y="274"/>
                  <a:pt x="322" y="284"/>
                  <a:pt x="322" y="296"/>
                </a:cubicBezTo>
                <a:cubicBezTo>
                  <a:pt x="322" y="297"/>
                  <a:pt x="324" y="299"/>
                  <a:pt x="322" y="300"/>
                </a:cubicBezTo>
                <a:cubicBezTo>
                  <a:pt x="318" y="303"/>
                  <a:pt x="313" y="303"/>
                  <a:pt x="309" y="306"/>
                </a:cubicBezTo>
                <a:cubicBezTo>
                  <a:pt x="300" y="314"/>
                  <a:pt x="298" y="329"/>
                  <a:pt x="285" y="330"/>
                </a:cubicBezTo>
                <a:close/>
                <a:moveTo>
                  <a:pt x="65" y="81"/>
                </a:moveTo>
                <a:cubicBezTo>
                  <a:pt x="48" y="90"/>
                  <a:pt x="54" y="75"/>
                  <a:pt x="61" y="69"/>
                </a:cubicBezTo>
                <a:cubicBezTo>
                  <a:pt x="60" y="63"/>
                  <a:pt x="60" y="63"/>
                  <a:pt x="60" y="63"/>
                </a:cubicBezTo>
                <a:cubicBezTo>
                  <a:pt x="80" y="46"/>
                  <a:pt x="127" y="31"/>
                  <a:pt x="152" y="34"/>
                </a:cubicBezTo>
                <a:cubicBezTo>
                  <a:pt x="150" y="24"/>
                  <a:pt x="146" y="27"/>
                  <a:pt x="138" y="23"/>
                </a:cubicBezTo>
                <a:cubicBezTo>
                  <a:pt x="149" y="23"/>
                  <a:pt x="161" y="24"/>
                  <a:pt x="171" y="22"/>
                </a:cubicBezTo>
                <a:cubicBezTo>
                  <a:pt x="174" y="22"/>
                  <a:pt x="184" y="40"/>
                  <a:pt x="195" y="38"/>
                </a:cubicBezTo>
                <a:cubicBezTo>
                  <a:pt x="206" y="30"/>
                  <a:pt x="206" y="30"/>
                  <a:pt x="206" y="30"/>
                </a:cubicBezTo>
                <a:cubicBezTo>
                  <a:pt x="214" y="30"/>
                  <a:pt x="221" y="32"/>
                  <a:pt x="229" y="34"/>
                </a:cubicBezTo>
                <a:cubicBezTo>
                  <a:pt x="228" y="45"/>
                  <a:pt x="216" y="46"/>
                  <a:pt x="209" y="56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30" y="73"/>
                  <a:pt x="230" y="73"/>
                  <a:pt x="230" y="73"/>
                </a:cubicBezTo>
                <a:cubicBezTo>
                  <a:pt x="242" y="68"/>
                  <a:pt x="238" y="84"/>
                  <a:pt x="240" y="86"/>
                </a:cubicBezTo>
                <a:cubicBezTo>
                  <a:pt x="247" y="95"/>
                  <a:pt x="254" y="73"/>
                  <a:pt x="256" y="68"/>
                </a:cubicBezTo>
                <a:cubicBezTo>
                  <a:pt x="247" y="54"/>
                  <a:pt x="247" y="54"/>
                  <a:pt x="247" y="54"/>
                </a:cubicBezTo>
                <a:cubicBezTo>
                  <a:pt x="263" y="58"/>
                  <a:pt x="263" y="58"/>
                  <a:pt x="263" y="58"/>
                </a:cubicBezTo>
                <a:cubicBezTo>
                  <a:pt x="274" y="69"/>
                  <a:pt x="274" y="69"/>
                  <a:pt x="274" y="69"/>
                </a:cubicBezTo>
                <a:cubicBezTo>
                  <a:pt x="278" y="70"/>
                  <a:pt x="283" y="69"/>
                  <a:pt x="286" y="68"/>
                </a:cubicBezTo>
                <a:cubicBezTo>
                  <a:pt x="289" y="75"/>
                  <a:pt x="296" y="82"/>
                  <a:pt x="303" y="86"/>
                </a:cubicBezTo>
                <a:cubicBezTo>
                  <a:pt x="305" y="101"/>
                  <a:pt x="324" y="111"/>
                  <a:pt x="301" y="106"/>
                </a:cubicBezTo>
                <a:cubicBezTo>
                  <a:pt x="301" y="97"/>
                  <a:pt x="301" y="97"/>
                  <a:pt x="301" y="97"/>
                </a:cubicBezTo>
                <a:cubicBezTo>
                  <a:pt x="282" y="97"/>
                  <a:pt x="282" y="97"/>
                  <a:pt x="282" y="97"/>
                </a:cubicBezTo>
                <a:cubicBezTo>
                  <a:pt x="288" y="98"/>
                  <a:pt x="291" y="116"/>
                  <a:pt x="294" y="121"/>
                </a:cubicBezTo>
                <a:cubicBezTo>
                  <a:pt x="277" y="121"/>
                  <a:pt x="277" y="121"/>
                  <a:pt x="277" y="121"/>
                </a:cubicBezTo>
                <a:cubicBezTo>
                  <a:pt x="278" y="131"/>
                  <a:pt x="258" y="131"/>
                  <a:pt x="256" y="140"/>
                </a:cubicBezTo>
                <a:cubicBezTo>
                  <a:pt x="256" y="151"/>
                  <a:pt x="250" y="145"/>
                  <a:pt x="243" y="152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192" y="160"/>
                  <a:pt x="194" y="173"/>
                  <a:pt x="204" y="189"/>
                </a:cubicBezTo>
                <a:cubicBezTo>
                  <a:pt x="212" y="185"/>
                  <a:pt x="212" y="185"/>
                  <a:pt x="212" y="185"/>
                </a:cubicBezTo>
                <a:cubicBezTo>
                  <a:pt x="211" y="184"/>
                  <a:pt x="216" y="180"/>
                  <a:pt x="217" y="184"/>
                </a:cubicBezTo>
                <a:cubicBezTo>
                  <a:pt x="217" y="198"/>
                  <a:pt x="217" y="198"/>
                  <a:pt x="217" y="198"/>
                </a:cubicBezTo>
                <a:cubicBezTo>
                  <a:pt x="241" y="203"/>
                  <a:pt x="241" y="203"/>
                  <a:pt x="241" y="203"/>
                </a:cubicBezTo>
                <a:cubicBezTo>
                  <a:pt x="241" y="217"/>
                  <a:pt x="241" y="217"/>
                  <a:pt x="241" y="217"/>
                </a:cubicBezTo>
                <a:cubicBezTo>
                  <a:pt x="254" y="222"/>
                  <a:pt x="254" y="222"/>
                  <a:pt x="254" y="222"/>
                </a:cubicBezTo>
                <a:cubicBezTo>
                  <a:pt x="236" y="219"/>
                  <a:pt x="236" y="219"/>
                  <a:pt x="236" y="219"/>
                </a:cubicBezTo>
                <a:cubicBezTo>
                  <a:pt x="228" y="196"/>
                  <a:pt x="170" y="200"/>
                  <a:pt x="174" y="180"/>
                </a:cubicBezTo>
                <a:cubicBezTo>
                  <a:pt x="170" y="176"/>
                  <a:pt x="147" y="149"/>
                  <a:pt x="143" y="152"/>
                </a:cubicBezTo>
                <a:cubicBezTo>
                  <a:pt x="101" y="129"/>
                  <a:pt x="148" y="91"/>
                  <a:pt x="101" y="73"/>
                </a:cubicBezTo>
                <a:cubicBezTo>
                  <a:pt x="68" y="73"/>
                  <a:pt x="68" y="73"/>
                  <a:pt x="68" y="73"/>
                </a:cubicBezTo>
                <a:cubicBezTo>
                  <a:pt x="67" y="76"/>
                  <a:pt x="67" y="76"/>
                  <a:pt x="67" y="76"/>
                </a:cubicBezTo>
                <a:cubicBezTo>
                  <a:pt x="65" y="81"/>
                  <a:pt x="65" y="81"/>
                  <a:pt x="65" y="81"/>
                </a:cubicBezTo>
                <a:close/>
                <a:moveTo>
                  <a:pt x="0" y="193"/>
                </a:moveTo>
                <a:cubicBezTo>
                  <a:pt x="0" y="300"/>
                  <a:pt x="86" y="386"/>
                  <a:pt x="193" y="386"/>
                </a:cubicBezTo>
                <a:cubicBezTo>
                  <a:pt x="299" y="386"/>
                  <a:pt x="385" y="300"/>
                  <a:pt x="385" y="193"/>
                </a:cubicBezTo>
                <a:cubicBezTo>
                  <a:pt x="385" y="87"/>
                  <a:pt x="299" y="0"/>
                  <a:pt x="193" y="0"/>
                </a:cubicBezTo>
                <a:cubicBezTo>
                  <a:pt x="86" y="0"/>
                  <a:pt x="0" y="87"/>
                  <a:pt x="0" y="19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6" name="Google Shape;6916;p28"/>
          <p:cNvSpPr/>
          <p:nvPr/>
        </p:nvSpPr>
        <p:spPr>
          <a:xfrm>
            <a:off x="6215062" y="4038600"/>
            <a:ext cx="407987" cy="409575"/>
          </a:xfrm>
          <a:custGeom>
            <a:rect b="b" l="l" r="r" t="t"/>
            <a:pathLst>
              <a:path extrusionOk="0" h="258" w="257">
                <a:moveTo>
                  <a:pt x="113" y="258"/>
                </a:moveTo>
                <a:lnTo>
                  <a:pt x="113" y="225"/>
                </a:lnTo>
                <a:lnTo>
                  <a:pt x="145" y="225"/>
                </a:lnTo>
                <a:lnTo>
                  <a:pt x="145" y="258"/>
                </a:lnTo>
                <a:lnTo>
                  <a:pt x="113" y="258"/>
                </a:lnTo>
                <a:lnTo>
                  <a:pt x="113" y="258"/>
                </a:lnTo>
                <a:close/>
                <a:moveTo>
                  <a:pt x="113" y="32"/>
                </a:moveTo>
                <a:lnTo>
                  <a:pt x="113" y="0"/>
                </a:lnTo>
                <a:lnTo>
                  <a:pt x="145" y="0"/>
                </a:lnTo>
                <a:lnTo>
                  <a:pt x="145" y="32"/>
                </a:lnTo>
                <a:lnTo>
                  <a:pt x="113" y="32"/>
                </a:lnTo>
                <a:lnTo>
                  <a:pt x="113" y="32"/>
                </a:lnTo>
                <a:close/>
                <a:moveTo>
                  <a:pt x="80" y="225"/>
                </a:moveTo>
                <a:lnTo>
                  <a:pt x="129" y="161"/>
                </a:lnTo>
                <a:lnTo>
                  <a:pt x="177" y="225"/>
                </a:lnTo>
                <a:lnTo>
                  <a:pt x="80" y="225"/>
                </a:lnTo>
                <a:lnTo>
                  <a:pt x="80" y="225"/>
                </a:lnTo>
                <a:close/>
                <a:moveTo>
                  <a:pt x="129" y="97"/>
                </a:moveTo>
                <a:lnTo>
                  <a:pt x="80" y="32"/>
                </a:lnTo>
                <a:lnTo>
                  <a:pt x="177" y="32"/>
                </a:lnTo>
                <a:lnTo>
                  <a:pt x="129" y="97"/>
                </a:lnTo>
                <a:lnTo>
                  <a:pt x="129" y="97"/>
                </a:lnTo>
                <a:close/>
                <a:moveTo>
                  <a:pt x="0" y="145"/>
                </a:moveTo>
                <a:lnTo>
                  <a:pt x="0" y="113"/>
                </a:lnTo>
                <a:lnTo>
                  <a:pt x="32" y="113"/>
                </a:lnTo>
                <a:lnTo>
                  <a:pt x="32" y="145"/>
                </a:lnTo>
                <a:lnTo>
                  <a:pt x="0" y="145"/>
                </a:lnTo>
                <a:lnTo>
                  <a:pt x="0" y="145"/>
                </a:lnTo>
                <a:close/>
                <a:moveTo>
                  <a:pt x="225" y="145"/>
                </a:moveTo>
                <a:lnTo>
                  <a:pt x="225" y="113"/>
                </a:lnTo>
                <a:lnTo>
                  <a:pt x="257" y="113"/>
                </a:lnTo>
                <a:lnTo>
                  <a:pt x="257" y="145"/>
                </a:lnTo>
                <a:lnTo>
                  <a:pt x="225" y="145"/>
                </a:lnTo>
                <a:lnTo>
                  <a:pt x="225" y="145"/>
                </a:lnTo>
                <a:close/>
                <a:moveTo>
                  <a:pt x="32" y="177"/>
                </a:moveTo>
                <a:lnTo>
                  <a:pt x="32" y="81"/>
                </a:lnTo>
                <a:lnTo>
                  <a:pt x="96" y="129"/>
                </a:lnTo>
                <a:lnTo>
                  <a:pt x="32" y="177"/>
                </a:lnTo>
                <a:lnTo>
                  <a:pt x="32" y="177"/>
                </a:lnTo>
                <a:close/>
                <a:moveTo>
                  <a:pt x="161" y="129"/>
                </a:moveTo>
                <a:lnTo>
                  <a:pt x="225" y="81"/>
                </a:lnTo>
                <a:lnTo>
                  <a:pt x="225" y="177"/>
                </a:lnTo>
                <a:lnTo>
                  <a:pt x="161" y="129"/>
                </a:lnTo>
                <a:lnTo>
                  <a:pt x="161" y="1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7" name="Google Shape;6917;p28"/>
          <p:cNvSpPr/>
          <p:nvPr/>
        </p:nvSpPr>
        <p:spPr>
          <a:xfrm>
            <a:off x="4508499" y="2889250"/>
            <a:ext cx="407987" cy="407987"/>
          </a:xfrm>
          <a:custGeom>
            <a:rect b="b" l="l" r="r" t="t"/>
            <a:pathLst>
              <a:path extrusionOk="0" h="385" w="385">
                <a:moveTo>
                  <a:pt x="144" y="361"/>
                </a:moveTo>
                <a:cubicBezTo>
                  <a:pt x="120" y="385"/>
                  <a:pt x="0" y="385"/>
                  <a:pt x="0" y="385"/>
                </a:cubicBezTo>
                <a:cubicBezTo>
                  <a:pt x="96" y="289"/>
                  <a:pt x="96" y="289"/>
                  <a:pt x="96" y="289"/>
                </a:cubicBezTo>
                <a:cubicBezTo>
                  <a:pt x="168" y="289"/>
                  <a:pt x="168" y="289"/>
                  <a:pt x="168" y="289"/>
                </a:cubicBezTo>
                <a:cubicBezTo>
                  <a:pt x="168" y="289"/>
                  <a:pt x="167" y="338"/>
                  <a:pt x="144" y="361"/>
                </a:cubicBezTo>
                <a:close/>
                <a:moveTo>
                  <a:pt x="193" y="312"/>
                </a:moveTo>
                <a:cubicBezTo>
                  <a:pt x="193" y="265"/>
                  <a:pt x="193" y="265"/>
                  <a:pt x="193" y="265"/>
                </a:cubicBezTo>
                <a:cubicBezTo>
                  <a:pt x="120" y="265"/>
                  <a:pt x="120" y="265"/>
                  <a:pt x="120" y="265"/>
                </a:cubicBezTo>
                <a:cubicBezTo>
                  <a:pt x="385" y="0"/>
                  <a:pt x="385" y="0"/>
                  <a:pt x="385" y="0"/>
                </a:cubicBezTo>
                <a:cubicBezTo>
                  <a:pt x="385" y="117"/>
                  <a:pt x="385" y="117"/>
                  <a:pt x="385" y="117"/>
                </a:cubicBezTo>
                <a:cubicBezTo>
                  <a:pt x="193" y="312"/>
                  <a:pt x="193" y="312"/>
                  <a:pt x="193" y="3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8" name="Google Shape;6918;p28"/>
          <p:cNvSpPr/>
          <p:nvPr/>
        </p:nvSpPr>
        <p:spPr>
          <a:xfrm>
            <a:off x="2889249" y="696913"/>
            <a:ext cx="255587" cy="382587"/>
          </a:xfrm>
          <a:custGeom>
            <a:rect b="b" l="l" r="r" t="t"/>
            <a:pathLst>
              <a:path extrusionOk="0" h="362" w="241">
                <a:moveTo>
                  <a:pt x="0" y="244"/>
                </a:moveTo>
                <a:cubicBezTo>
                  <a:pt x="0" y="179"/>
                  <a:pt x="120" y="0"/>
                  <a:pt x="120" y="0"/>
                </a:cubicBezTo>
                <a:cubicBezTo>
                  <a:pt x="120" y="0"/>
                  <a:pt x="241" y="179"/>
                  <a:pt x="241" y="244"/>
                </a:cubicBezTo>
                <a:cubicBezTo>
                  <a:pt x="241" y="309"/>
                  <a:pt x="187" y="362"/>
                  <a:pt x="120" y="362"/>
                </a:cubicBezTo>
                <a:cubicBezTo>
                  <a:pt x="54" y="362"/>
                  <a:pt x="0" y="309"/>
                  <a:pt x="0" y="2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9" name="Google Shape;6919;p28"/>
          <p:cNvSpPr/>
          <p:nvPr/>
        </p:nvSpPr>
        <p:spPr>
          <a:xfrm>
            <a:off x="6846887" y="4038600"/>
            <a:ext cx="280987" cy="409575"/>
          </a:xfrm>
          <a:custGeom>
            <a:rect b="b" l="l" r="r" t="t"/>
            <a:pathLst>
              <a:path extrusionOk="0" h="386" w="265">
                <a:moveTo>
                  <a:pt x="133" y="386"/>
                </a:moveTo>
                <a:cubicBezTo>
                  <a:pt x="133" y="386"/>
                  <a:pt x="0" y="195"/>
                  <a:pt x="0" y="125"/>
                </a:cubicBezTo>
                <a:cubicBezTo>
                  <a:pt x="0" y="56"/>
                  <a:pt x="60" y="0"/>
                  <a:pt x="133" y="0"/>
                </a:cubicBezTo>
                <a:cubicBezTo>
                  <a:pt x="206" y="0"/>
                  <a:pt x="265" y="56"/>
                  <a:pt x="265" y="125"/>
                </a:cubicBezTo>
                <a:cubicBezTo>
                  <a:pt x="265" y="195"/>
                  <a:pt x="133" y="386"/>
                  <a:pt x="133" y="386"/>
                </a:cubicBezTo>
                <a:close/>
                <a:moveTo>
                  <a:pt x="133" y="48"/>
                </a:moveTo>
                <a:cubicBezTo>
                  <a:pt x="89" y="48"/>
                  <a:pt x="48" y="86"/>
                  <a:pt x="48" y="128"/>
                </a:cubicBezTo>
                <a:cubicBezTo>
                  <a:pt x="48" y="171"/>
                  <a:pt x="88" y="217"/>
                  <a:pt x="132" y="217"/>
                </a:cubicBezTo>
                <a:cubicBezTo>
                  <a:pt x="176" y="217"/>
                  <a:pt x="217" y="171"/>
                  <a:pt x="217" y="129"/>
                </a:cubicBezTo>
                <a:cubicBezTo>
                  <a:pt x="217" y="86"/>
                  <a:pt x="177" y="48"/>
                  <a:pt x="133" y="48"/>
                </a:cubicBezTo>
                <a:close/>
                <a:moveTo>
                  <a:pt x="145" y="145"/>
                </a:moveTo>
                <a:cubicBezTo>
                  <a:pt x="145" y="169"/>
                  <a:pt x="145" y="169"/>
                  <a:pt x="145" y="169"/>
                </a:cubicBezTo>
                <a:cubicBezTo>
                  <a:pt x="121" y="169"/>
                  <a:pt x="121" y="169"/>
                  <a:pt x="121" y="169"/>
                </a:cubicBezTo>
                <a:cubicBezTo>
                  <a:pt x="121" y="145"/>
                  <a:pt x="121" y="145"/>
                  <a:pt x="121" y="145"/>
                </a:cubicBezTo>
                <a:cubicBezTo>
                  <a:pt x="97" y="145"/>
                  <a:pt x="97" y="145"/>
                  <a:pt x="97" y="145"/>
                </a:cubicBezTo>
                <a:cubicBezTo>
                  <a:pt x="97" y="121"/>
                  <a:pt x="97" y="121"/>
                  <a:pt x="97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96"/>
                  <a:pt x="121" y="96"/>
                  <a:pt x="121" y="96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9" y="121"/>
                  <a:pt x="169" y="121"/>
                  <a:pt x="169" y="121"/>
                </a:cubicBezTo>
                <a:cubicBezTo>
                  <a:pt x="169" y="145"/>
                  <a:pt x="169" y="145"/>
                  <a:pt x="169" y="145"/>
                </a:cubicBezTo>
                <a:cubicBezTo>
                  <a:pt x="145" y="145"/>
                  <a:pt x="145" y="145"/>
                  <a:pt x="145" y="1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0" name="Google Shape;6920;p28"/>
          <p:cNvSpPr/>
          <p:nvPr/>
        </p:nvSpPr>
        <p:spPr>
          <a:xfrm>
            <a:off x="1150937" y="1819275"/>
            <a:ext cx="331787" cy="280987"/>
          </a:xfrm>
          <a:custGeom>
            <a:rect b="b" l="l" r="r" t="t"/>
            <a:pathLst>
              <a:path extrusionOk="0" h="265" w="313">
                <a:moveTo>
                  <a:pt x="292" y="265"/>
                </a:moveTo>
                <a:cubicBezTo>
                  <a:pt x="277" y="265"/>
                  <a:pt x="277" y="265"/>
                  <a:pt x="277" y="265"/>
                </a:cubicBezTo>
                <a:cubicBezTo>
                  <a:pt x="190" y="265"/>
                  <a:pt x="190" y="265"/>
                  <a:pt x="190" y="265"/>
                </a:cubicBezTo>
                <a:cubicBezTo>
                  <a:pt x="178" y="265"/>
                  <a:pt x="169" y="255"/>
                  <a:pt x="169" y="242"/>
                </a:cubicBezTo>
                <a:cubicBezTo>
                  <a:pt x="169" y="241"/>
                  <a:pt x="169" y="241"/>
                  <a:pt x="169" y="241"/>
                </a:cubicBezTo>
                <a:cubicBezTo>
                  <a:pt x="313" y="241"/>
                  <a:pt x="313" y="241"/>
                  <a:pt x="313" y="241"/>
                </a:cubicBezTo>
                <a:cubicBezTo>
                  <a:pt x="313" y="242"/>
                  <a:pt x="313" y="242"/>
                  <a:pt x="313" y="242"/>
                </a:cubicBezTo>
                <a:cubicBezTo>
                  <a:pt x="313" y="255"/>
                  <a:pt x="304" y="265"/>
                  <a:pt x="292" y="265"/>
                </a:cubicBezTo>
                <a:close/>
                <a:moveTo>
                  <a:pt x="169" y="215"/>
                </a:moveTo>
                <a:cubicBezTo>
                  <a:pt x="169" y="202"/>
                  <a:pt x="178" y="192"/>
                  <a:pt x="190" y="192"/>
                </a:cubicBezTo>
                <a:cubicBezTo>
                  <a:pt x="277" y="192"/>
                  <a:pt x="277" y="192"/>
                  <a:pt x="277" y="192"/>
                </a:cubicBezTo>
                <a:cubicBezTo>
                  <a:pt x="292" y="192"/>
                  <a:pt x="292" y="192"/>
                  <a:pt x="292" y="192"/>
                </a:cubicBezTo>
                <a:cubicBezTo>
                  <a:pt x="304" y="192"/>
                  <a:pt x="313" y="202"/>
                  <a:pt x="313" y="215"/>
                </a:cubicBezTo>
                <a:cubicBezTo>
                  <a:pt x="313" y="216"/>
                  <a:pt x="313" y="216"/>
                  <a:pt x="313" y="216"/>
                </a:cubicBezTo>
                <a:cubicBezTo>
                  <a:pt x="169" y="216"/>
                  <a:pt x="169" y="216"/>
                  <a:pt x="169" y="216"/>
                </a:cubicBezTo>
                <a:cubicBezTo>
                  <a:pt x="169" y="215"/>
                  <a:pt x="169" y="215"/>
                  <a:pt x="169" y="215"/>
                </a:cubicBezTo>
                <a:close/>
                <a:moveTo>
                  <a:pt x="241" y="145"/>
                </a:moveTo>
                <a:cubicBezTo>
                  <a:pt x="241" y="144"/>
                  <a:pt x="241" y="144"/>
                  <a:pt x="241" y="144"/>
                </a:cubicBezTo>
                <a:cubicBezTo>
                  <a:pt x="313" y="144"/>
                  <a:pt x="313" y="144"/>
                  <a:pt x="313" y="144"/>
                </a:cubicBezTo>
                <a:cubicBezTo>
                  <a:pt x="313" y="168"/>
                  <a:pt x="313" y="168"/>
                  <a:pt x="313" y="168"/>
                </a:cubicBezTo>
                <a:cubicBezTo>
                  <a:pt x="263" y="168"/>
                  <a:pt x="263" y="168"/>
                  <a:pt x="263" y="168"/>
                </a:cubicBezTo>
                <a:cubicBezTo>
                  <a:pt x="252" y="168"/>
                  <a:pt x="241" y="157"/>
                  <a:pt x="241" y="145"/>
                </a:cubicBezTo>
                <a:close/>
                <a:moveTo>
                  <a:pt x="241" y="118"/>
                </a:moveTo>
                <a:cubicBezTo>
                  <a:pt x="241" y="106"/>
                  <a:pt x="250" y="96"/>
                  <a:pt x="261" y="96"/>
                </a:cubicBezTo>
                <a:cubicBezTo>
                  <a:pt x="313" y="96"/>
                  <a:pt x="313" y="96"/>
                  <a:pt x="313" y="96"/>
                </a:cubicBezTo>
                <a:cubicBezTo>
                  <a:pt x="313" y="120"/>
                  <a:pt x="313" y="120"/>
                  <a:pt x="313" y="120"/>
                </a:cubicBezTo>
                <a:cubicBezTo>
                  <a:pt x="241" y="120"/>
                  <a:pt x="241" y="120"/>
                  <a:pt x="241" y="120"/>
                </a:cubicBezTo>
                <a:cubicBezTo>
                  <a:pt x="241" y="118"/>
                  <a:pt x="241" y="118"/>
                  <a:pt x="241" y="118"/>
                </a:cubicBezTo>
                <a:close/>
                <a:moveTo>
                  <a:pt x="292" y="72"/>
                </a:moveTo>
                <a:cubicBezTo>
                  <a:pt x="190" y="72"/>
                  <a:pt x="190" y="72"/>
                  <a:pt x="190" y="72"/>
                </a:cubicBezTo>
                <a:cubicBezTo>
                  <a:pt x="178" y="72"/>
                  <a:pt x="169" y="62"/>
                  <a:pt x="169" y="50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313" y="48"/>
                  <a:pt x="313" y="48"/>
                  <a:pt x="313" y="48"/>
                </a:cubicBezTo>
                <a:cubicBezTo>
                  <a:pt x="313" y="50"/>
                  <a:pt x="313" y="50"/>
                  <a:pt x="313" y="50"/>
                </a:cubicBezTo>
                <a:cubicBezTo>
                  <a:pt x="313" y="62"/>
                  <a:pt x="304" y="72"/>
                  <a:pt x="292" y="72"/>
                </a:cubicBezTo>
                <a:close/>
                <a:moveTo>
                  <a:pt x="169" y="22"/>
                </a:moveTo>
                <a:cubicBezTo>
                  <a:pt x="169" y="10"/>
                  <a:pt x="178" y="0"/>
                  <a:pt x="190" y="0"/>
                </a:cubicBezTo>
                <a:cubicBezTo>
                  <a:pt x="292" y="0"/>
                  <a:pt x="292" y="0"/>
                  <a:pt x="292" y="0"/>
                </a:cubicBezTo>
                <a:cubicBezTo>
                  <a:pt x="304" y="0"/>
                  <a:pt x="313" y="10"/>
                  <a:pt x="313" y="22"/>
                </a:cubicBezTo>
                <a:cubicBezTo>
                  <a:pt x="313" y="24"/>
                  <a:pt x="313" y="24"/>
                  <a:pt x="313" y="2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22"/>
                  <a:pt x="169" y="22"/>
                  <a:pt x="169" y="22"/>
                </a:cubicBezTo>
                <a:close/>
                <a:moveTo>
                  <a:pt x="124" y="72"/>
                </a:moveTo>
                <a:cubicBezTo>
                  <a:pt x="21" y="72"/>
                  <a:pt x="21" y="72"/>
                  <a:pt x="21" y="72"/>
                </a:cubicBezTo>
                <a:cubicBezTo>
                  <a:pt x="10" y="72"/>
                  <a:pt x="0" y="62"/>
                  <a:pt x="0" y="50"/>
                </a:cubicBezTo>
                <a:cubicBezTo>
                  <a:pt x="0" y="48"/>
                  <a:pt x="0" y="48"/>
                  <a:pt x="0" y="48"/>
                </a:cubicBezTo>
                <a:cubicBezTo>
                  <a:pt x="145" y="48"/>
                  <a:pt x="145" y="48"/>
                  <a:pt x="145" y="48"/>
                </a:cubicBezTo>
                <a:cubicBezTo>
                  <a:pt x="145" y="50"/>
                  <a:pt x="145" y="50"/>
                  <a:pt x="145" y="50"/>
                </a:cubicBezTo>
                <a:cubicBezTo>
                  <a:pt x="145" y="62"/>
                  <a:pt x="135" y="72"/>
                  <a:pt x="124" y="72"/>
                </a:cubicBezTo>
                <a:close/>
                <a:moveTo>
                  <a:pt x="0" y="22"/>
                </a:moveTo>
                <a:cubicBezTo>
                  <a:pt x="0" y="10"/>
                  <a:pt x="10" y="0"/>
                  <a:pt x="21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35" y="0"/>
                  <a:pt x="145" y="10"/>
                  <a:pt x="145" y="22"/>
                </a:cubicBezTo>
                <a:cubicBezTo>
                  <a:pt x="145" y="24"/>
                  <a:pt x="145" y="24"/>
                  <a:pt x="145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lose/>
                <a:moveTo>
                  <a:pt x="72" y="118"/>
                </a:moveTo>
                <a:cubicBezTo>
                  <a:pt x="72" y="120"/>
                  <a:pt x="72" y="120"/>
                  <a:pt x="72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96"/>
                  <a:pt x="0" y="96"/>
                  <a:pt x="0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64" y="96"/>
                  <a:pt x="72" y="106"/>
                  <a:pt x="72" y="118"/>
                </a:cubicBezTo>
                <a:close/>
                <a:moveTo>
                  <a:pt x="72" y="145"/>
                </a:moveTo>
                <a:cubicBezTo>
                  <a:pt x="72" y="157"/>
                  <a:pt x="64" y="168"/>
                  <a:pt x="53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44"/>
                  <a:pt x="0" y="144"/>
                  <a:pt x="0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72" y="145"/>
                  <a:pt x="72" y="145"/>
                  <a:pt x="72" y="145"/>
                </a:cubicBezTo>
                <a:close/>
                <a:moveTo>
                  <a:pt x="21" y="192"/>
                </a:moveTo>
                <a:cubicBezTo>
                  <a:pt x="124" y="192"/>
                  <a:pt x="124" y="192"/>
                  <a:pt x="124" y="192"/>
                </a:cubicBezTo>
                <a:cubicBezTo>
                  <a:pt x="135" y="192"/>
                  <a:pt x="145" y="202"/>
                  <a:pt x="145" y="215"/>
                </a:cubicBezTo>
                <a:cubicBezTo>
                  <a:pt x="145" y="216"/>
                  <a:pt x="145" y="216"/>
                  <a:pt x="145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215"/>
                  <a:pt x="0" y="215"/>
                  <a:pt x="0" y="215"/>
                </a:cubicBezTo>
                <a:cubicBezTo>
                  <a:pt x="0" y="202"/>
                  <a:pt x="10" y="192"/>
                  <a:pt x="21" y="192"/>
                </a:cubicBezTo>
                <a:close/>
                <a:moveTo>
                  <a:pt x="96" y="118"/>
                </a:moveTo>
                <a:cubicBezTo>
                  <a:pt x="96" y="106"/>
                  <a:pt x="105" y="96"/>
                  <a:pt x="116" y="96"/>
                </a:cubicBezTo>
                <a:cubicBezTo>
                  <a:pt x="197" y="96"/>
                  <a:pt x="197" y="96"/>
                  <a:pt x="197" y="96"/>
                </a:cubicBezTo>
                <a:cubicBezTo>
                  <a:pt x="208" y="96"/>
                  <a:pt x="217" y="106"/>
                  <a:pt x="217" y="118"/>
                </a:cubicBezTo>
                <a:cubicBezTo>
                  <a:pt x="217" y="120"/>
                  <a:pt x="217" y="120"/>
                  <a:pt x="217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8"/>
                  <a:pt x="96" y="118"/>
                  <a:pt x="96" y="118"/>
                </a:cubicBezTo>
                <a:close/>
                <a:moveTo>
                  <a:pt x="217" y="146"/>
                </a:moveTo>
                <a:cubicBezTo>
                  <a:pt x="217" y="158"/>
                  <a:pt x="208" y="168"/>
                  <a:pt x="197" y="168"/>
                </a:cubicBezTo>
                <a:cubicBezTo>
                  <a:pt x="116" y="168"/>
                  <a:pt x="116" y="168"/>
                  <a:pt x="116" y="168"/>
                </a:cubicBezTo>
                <a:cubicBezTo>
                  <a:pt x="105" y="168"/>
                  <a:pt x="96" y="158"/>
                  <a:pt x="96" y="146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217" y="144"/>
                  <a:pt x="217" y="144"/>
                  <a:pt x="217" y="144"/>
                </a:cubicBezTo>
                <a:cubicBezTo>
                  <a:pt x="217" y="146"/>
                  <a:pt x="217" y="146"/>
                  <a:pt x="217" y="146"/>
                </a:cubicBezTo>
                <a:close/>
                <a:moveTo>
                  <a:pt x="145" y="242"/>
                </a:moveTo>
                <a:cubicBezTo>
                  <a:pt x="145" y="255"/>
                  <a:pt x="135" y="265"/>
                  <a:pt x="124" y="265"/>
                </a:cubicBezTo>
                <a:cubicBezTo>
                  <a:pt x="21" y="265"/>
                  <a:pt x="21" y="265"/>
                  <a:pt x="21" y="265"/>
                </a:cubicBezTo>
                <a:cubicBezTo>
                  <a:pt x="10" y="265"/>
                  <a:pt x="0" y="255"/>
                  <a:pt x="0" y="242"/>
                </a:cubicBezTo>
                <a:cubicBezTo>
                  <a:pt x="0" y="241"/>
                  <a:pt x="0" y="241"/>
                  <a:pt x="0" y="241"/>
                </a:cubicBezTo>
                <a:cubicBezTo>
                  <a:pt x="145" y="241"/>
                  <a:pt x="145" y="241"/>
                  <a:pt x="145" y="241"/>
                </a:cubicBezTo>
                <a:cubicBezTo>
                  <a:pt x="145" y="242"/>
                  <a:pt x="145" y="242"/>
                  <a:pt x="145" y="2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1" name="Google Shape;6921;p28"/>
          <p:cNvSpPr/>
          <p:nvPr/>
        </p:nvSpPr>
        <p:spPr>
          <a:xfrm>
            <a:off x="4027487" y="1274763"/>
            <a:ext cx="255587" cy="230187"/>
          </a:xfrm>
          <a:custGeom>
            <a:rect b="b" l="l" r="r" t="t"/>
            <a:pathLst>
              <a:path extrusionOk="0" h="145" w="161">
                <a:moveTo>
                  <a:pt x="161" y="128"/>
                </a:moveTo>
                <a:lnTo>
                  <a:pt x="48" y="128"/>
                </a:lnTo>
                <a:lnTo>
                  <a:pt x="48" y="145"/>
                </a:lnTo>
                <a:lnTo>
                  <a:pt x="161" y="145"/>
                </a:lnTo>
                <a:lnTo>
                  <a:pt x="161" y="128"/>
                </a:lnTo>
                <a:lnTo>
                  <a:pt x="161" y="128"/>
                </a:lnTo>
                <a:close/>
                <a:moveTo>
                  <a:pt x="161" y="96"/>
                </a:moveTo>
                <a:lnTo>
                  <a:pt x="0" y="96"/>
                </a:lnTo>
                <a:lnTo>
                  <a:pt x="0" y="112"/>
                </a:lnTo>
                <a:lnTo>
                  <a:pt x="161" y="112"/>
                </a:lnTo>
                <a:lnTo>
                  <a:pt x="161" y="96"/>
                </a:lnTo>
                <a:lnTo>
                  <a:pt x="161" y="96"/>
                </a:lnTo>
                <a:close/>
                <a:moveTo>
                  <a:pt x="161" y="64"/>
                </a:moveTo>
                <a:lnTo>
                  <a:pt x="16" y="64"/>
                </a:lnTo>
                <a:lnTo>
                  <a:pt x="16" y="80"/>
                </a:lnTo>
                <a:lnTo>
                  <a:pt x="161" y="80"/>
                </a:lnTo>
                <a:lnTo>
                  <a:pt x="161" y="64"/>
                </a:lnTo>
                <a:lnTo>
                  <a:pt x="161" y="64"/>
                </a:lnTo>
                <a:close/>
                <a:moveTo>
                  <a:pt x="161" y="32"/>
                </a:moveTo>
                <a:lnTo>
                  <a:pt x="0" y="32"/>
                </a:lnTo>
                <a:lnTo>
                  <a:pt x="0" y="48"/>
                </a:lnTo>
                <a:lnTo>
                  <a:pt x="161" y="48"/>
                </a:lnTo>
                <a:lnTo>
                  <a:pt x="161" y="32"/>
                </a:lnTo>
                <a:lnTo>
                  <a:pt x="161" y="32"/>
                </a:lnTo>
                <a:close/>
                <a:moveTo>
                  <a:pt x="161" y="0"/>
                </a:moveTo>
                <a:lnTo>
                  <a:pt x="64" y="0"/>
                </a:lnTo>
                <a:lnTo>
                  <a:pt x="64" y="16"/>
                </a:lnTo>
                <a:lnTo>
                  <a:pt x="161" y="16"/>
                </a:lnTo>
                <a:lnTo>
                  <a:pt x="161" y="0"/>
                </a:lnTo>
                <a:lnTo>
                  <a:pt x="161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2" name="Google Shape;6922;p28"/>
          <p:cNvSpPr/>
          <p:nvPr/>
        </p:nvSpPr>
        <p:spPr>
          <a:xfrm>
            <a:off x="2303462" y="2965450"/>
            <a:ext cx="280987" cy="255587"/>
          </a:xfrm>
          <a:custGeom>
            <a:rect b="b" l="l" r="r" t="t"/>
            <a:pathLst>
              <a:path extrusionOk="0" h="241" w="265">
                <a:moveTo>
                  <a:pt x="93" y="217"/>
                </a:moveTo>
                <a:cubicBezTo>
                  <a:pt x="96" y="217"/>
                  <a:pt x="96" y="217"/>
                  <a:pt x="96" y="217"/>
                </a:cubicBezTo>
                <a:cubicBezTo>
                  <a:pt x="96" y="205"/>
                  <a:pt x="96" y="205"/>
                  <a:pt x="96" y="205"/>
                </a:cubicBezTo>
                <a:cubicBezTo>
                  <a:pt x="96" y="209"/>
                  <a:pt x="95" y="213"/>
                  <a:pt x="93" y="217"/>
                </a:cubicBezTo>
                <a:close/>
                <a:moveTo>
                  <a:pt x="48" y="241"/>
                </a:moveTo>
                <a:cubicBezTo>
                  <a:pt x="69" y="241"/>
                  <a:pt x="87" y="231"/>
                  <a:pt x="93" y="217"/>
                </a:cubicBezTo>
                <a:cubicBezTo>
                  <a:pt x="95" y="213"/>
                  <a:pt x="96" y="209"/>
                  <a:pt x="96" y="205"/>
                </a:cubicBezTo>
                <a:cubicBezTo>
                  <a:pt x="96" y="72"/>
                  <a:pt x="96" y="72"/>
                  <a:pt x="96" y="72"/>
                </a:cubicBezTo>
                <a:cubicBezTo>
                  <a:pt x="241" y="72"/>
                  <a:pt x="241" y="72"/>
                  <a:pt x="241" y="72"/>
                </a:cubicBezTo>
                <a:cubicBezTo>
                  <a:pt x="241" y="173"/>
                  <a:pt x="241" y="173"/>
                  <a:pt x="241" y="173"/>
                </a:cubicBezTo>
                <a:cubicBezTo>
                  <a:pt x="234" y="170"/>
                  <a:pt x="225" y="169"/>
                  <a:pt x="217" y="169"/>
                </a:cubicBezTo>
                <a:cubicBezTo>
                  <a:pt x="190" y="169"/>
                  <a:pt x="168" y="185"/>
                  <a:pt x="168" y="205"/>
                </a:cubicBezTo>
                <a:cubicBezTo>
                  <a:pt x="168" y="225"/>
                  <a:pt x="190" y="241"/>
                  <a:pt x="217" y="241"/>
                </a:cubicBezTo>
                <a:cubicBezTo>
                  <a:pt x="243" y="241"/>
                  <a:pt x="265" y="225"/>
                  <a:pt x="265" y="205"/>
                </a:cubicBezTo>
                <a:cubicBezTo>
                  <a:pt x="265" y="200"/>
                  <a:pt x="264" y="196"/>
                  <a:pt x="262" y="193"/>
                </a:cubicBezTo>
                <a:cubicBezTo>
                  <a:pt x="265" y="193"/>
                  <a:pt x="265" y="193"/>
                  <a:pt x="265" y="193"/>
                </a:cubicBezTo>
                <a:cubicBezTo>
                  <a:pt x="265" y="48"/>
                  <a:pt x="265" y="48"/>
                  <a:pt x="265" y="48"/>
                </a:cubicBezTo>
                <a:cubicBezTo>
                  <a:pt x="265" y="24"/>
                  <a:pt x="241" y="0"/>
                  <a:pt x="217" y="0"/>
                </a:cubicBezTo>
                <a:cubicBezTo>
                  <a:pt x="120" y="0"/>
                  <a:pt x="120" y="0"/>
                  <a:pt x="120" y="0"/>
                </a:cubicBezTo>
                <a:cubicBezTo>
                  <a:pt x="96" y="0"/>
                  <a:pt x="72" y="24"/>
                  <a:pt x="72" y="48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173"/>
                  <a:pt x="72" y="173"/>
                  <a:pt x="72" y="173"/>
                </a:cubicBezTo>
                <a:cubicBezTo>
                  <a:pt x="65" y="170"/>
                  <a:pt x="57" y="169"/>
                  <a:pt x="48" y="169"/>
                </a:cubicBezTo>
                <a:cubicBezTo>
                  <a:pt x="21" y="169"/>
                  <a:pt x="0" y="185"/>
                  <a:pt x="0" y="205"/>
                </a:cubicBezTo>
                <a:cubicBezTo>
                  <a:pt x="0" y="225"/>
                  <a:pt x="21" y="241"/>
                  <a:pt x="48" y="2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3" name="Google Shape;6923;p28"/>
          <p:cNvSpPr/>
          <p:nvPr/>
        </p:nvSpPr>
        <p:spPr>
          <a:xfrm>
            <a:off x="6834187" y="4659313"/>
            <a:ext cx="306387" cy="280987"/>
          </a:xfrm>
          <a:custGeom>
            <a:rect b="b" l="l" r="r" t="t"/>
            <a:pathLst>
              <a:path extrusionOk="0" h="265" w="289">
                <a:moveTo>
                  <a:pt x="130" y="168"/>
                </a:moveTo>
                <a:cubicBezTo>
                  <a:pt x="110" y="187"/>
                  <a:pt x="29" y="199"/>
                  <a:pt x="25" y="195"/>
                </a:cubicBezTo>
                <a:cubicBezTo>
                  <a:pt x="21" y="189"/>
                  <a:pt x="33" y="114"/>
                  <a:pt x="53" y="94"/>
                </a:cubicBezTo>
                <a:cubicBezTo>
                  <a:pt x="73" y="75"/>
                  <a:pt x="107" y="76"/>
                  <a:pt x="128" y="96"/>
                </a:cubicBezTo>
                <a:cubicBezTo>
                  <a:pt x="150" y="117"/>
                  <a:pt x="150" y="149"/>
                  <a:pt x="130" y="168"/>
                </a:cubicBezTo>
                <a:close/>
                <a:moveTo>
                  <a:pt x="85" y="113"/>
                </a:moveTo>
                <a:cubicBezTo>
                  <a:pt x="70" y="113"/>
                  <a:pt x="59" y="124"/>
                  <a:pt x="59" y="138"/>
                </a:cubicBezTo>
                <a:cubicBezTo>
                  <a:pt x="59" y="152"/>
                  <a:pt x="70" y="163"/>
                  <a:pt x="85" y="163"/>
                </a:cubicBezTo>
                <a:cubicBezTo>
                  <a:pt x="99" y="163"/>
                  <a:pt x="110" y="152"/>
                  <a:pt x="110" y="138"/>
                </a:cubicBezTo>
                <a:cubicBezTo>
                  <a:pt x="110" y="124"/>
                  <a:pt x="99" y="113"/>
                  <a:pt x="85" y="113"/>
                </a:cubicBezTo>
                <a:close/>
                <a:moveTo>
                  <a:pt x="168" y="104"/>
                </a:moveTo>
                <a:cubicBezTo>
                  <a:pt x="167" y="87"/>
                  <a:pt x="168" y="87"/>
                  <a:pt x="154" y="74"/>
                </a:cubicBezTo>
                <a:cubicBezTo>
                  <a:pt x="140" y="61"/>
                  <a:pt x="138" y="60"/>
                  <a:pt x="121" y="58"/>
                </a:cubicBezTo>
                <a:cubicBezTo>
                  <a:pt x="196" y="0"/>
                  <a:pt x="196" y="0"/>
                  <a:pt x="196" y="0"/>
                </a:cubicBezTo>
                <a:cubicBezTo>
                  <a:pt x="229" y="32"/>
                  <a:pt x="229" y="32"/>
                  <a:pt x="229" y="32"/>
                </a:cubicBezTo>
                <a:cubicBezTo>
                  <a:pt x="168" y="104"/>
                  <a:pt x="168" y="104"/>
                  <a:pt x="168" y="104"/>
                </a:cubicBezTo>
                <a:close/>
                <a:moveTo>
                  <a:pt x="140" y="241"/>
                </a:moveTo>
                <a:cubicBezTo>
                  <a:pt x="168" y="221"/>
                  <a:pt x="189" y="196"/>
                  <a:pt x="217" y="196"/>
                </a:cubicBezTo>
                <a:cubicBezTo>
                  <a:pt x="263" y="196"/>
                  <a:pt x="289" y="265"/>
                  <a:pt x="289" y="265"/>
                </a:cubicBezTo>
                <a:cubicBezTo>
                  <a:pt x="140" y="241"/>
                  <a:pt x="140" y="241"/>
                  <a:pt x="140" y="241"/>
                </a:cubicBezTo>
                <a:close/>
                <a:moveTo>
                  <a:pt x="0" y="219"/>
                </a:moveTo>
                <a:cubicBezTo>
                  <a:pt x="140" y="241"/>
                  <a:pt x="140" y="241"/>
                  <a:pt x="140" y="241"/>
                </a:cubicBezTo>
                <a:cubicBezTo>
                  <a:pt x="122" y="254"/>
                  <a:pt x="101" y="265"/>
                  <a:pt x="73" y="265"/>
                </a:cubicBezTo>
                <a:cubicBezTo>
                  <a:pt x="0" y="265"/>
                  <a:pt x="0" y="219"/>
                  <a:pt x="0" y="2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4" name="Google Shape;6924;p28"/>
          <p:cNvSpPr/>
          <p:nvPr/>
        </p:nvSpPr>
        <p:spPr>
          <a:xfrm>
            <a:off x="1662112" y="4064000"/>
            <a:ext cx="407987" cy="357187"/>
          </a:xfrm>
          <a:custGeom>
            <a:rect b="b" l="l" r="r" t="t"/>
            <a:pathLst>
              <a:path extrusionOk="0" h="225" w="257">
                <a:moveTo>
                  <a:pt x="177" y="145"/>
                </a:moveTo>
                <a:lnTo>
                  <a:pt x="177" y="209"/>
                </a:lnTo>
                <a:lnTo>
                  <a:pt x="144" y="209"/>
                </a:lnTo>
                <a:lnTo>
                  <a:pt x="144" y="145"/>
                </a:lnTo>
                <a:lnTo>
                  <a:pt x="177" y="145"/>
                </a:lnTo>
                <a:lnTo>
                  <a:pt x="177" y="145"/>
                </a:lnTo>
                <a:close/>
                <a:moveTo>
                  <a:pt x="47" y="114"/>
                </a:moveTo>
                <a:lnTo>
                  <a:pt x="53" y="108"/>
                </a:lnTo>
                <a:lnTo>
                  <a:pt x="129" y="36"/>
                </a:lnTo>
                <a:lnTo>
                  <a:pt x="207" y="112"/>
                </a:lnTo>
                <a:lnTo>
                  <a:pt x="210" y="114"/>
                </a:lnTo>
                <a:lnTo>
                  <a:pt x="210" y="211"/>
                </a:lnTo>
                <a:lnTo>
                  <a:pt x="193" y="210"/>
                </a:lnTo>
                <a:lnTo>
                  <a:pt x="193" y="129"/>
                </a:lnTo>
                <a:lnTo>
                  <a:pt x="128" y="129"/>
                </a:lnTo>
                <a:lnTo>
                  <a:pt x="128" y="210"/>
                </a:lnTo>
                <a:lnTo>
                  <a:pt x="47" y="209"/>
                </a:lnTo>
                <a:lnTo>
                  <a:pt x="47" y="114"/>
                </a:lnTo>
                <a:lnTo>
                  <a:pt x="47" y="114"/>
                </a:lnTo>
                <a:close/>
                <a:moveTo>
                  <a:pt x="128" y="0"/>
                </a:moveTo>
                <a:lnTo>
                  <a:pt x="112" y="16"/>
                </a:lnTo>
                <a:lnTo>
                  <a:pt x="0" y="129"/>
                </a:lnTo>
                <a:lnTo>
                  <a:pt x="16" y="145"/>
                </a:lnTo>
                <a:lnTo>
                  <a:pt x="32" y="129"/>
                </a:lnTo>
                <a:lnTo>
                  <a:pt x="32" y="225"/>
                </a:lnTo>
                <a:lnTo>
                  <a:pt x="128" y="225"/>
                </a:lnTo>
                <a:lnTo>
                  <a:pt x="193" y="225"/>
                </a:lnTo>
                <a:lnTo>
                  <a:pt x="225" y="225"/>
                </a:lnTo>
                <a:lnTo>
                  <a:pt x="225" y="129"/>
                </a:lnTo>
                <a:lnTo>
                  <a:pt x="241" y="145"/>
                </a:lnTo>
                <a:lnTo>
                  <a:pt x="257" y="129"/>
                </a:lnTo>
                <a:lnTo>
                  <a:pt x="144" y="16"/>
                </a:lnTo>
                <a:lnTo>
                  <a:pt x="128" y="0"/>
                </a:lnTo>
                <a:lnTo>
                  <a:pt x="128" y="0"/>
                </a:lnTo>
                <a:close/>
                <a:moveTo>
                  <a:pt x="64" y="129"/>
                </a:moveTo>
                <a:lnTo>
                  <a:pt x="64" y="177"/>
                </a:lnTo>
                <a:lnTo>
                  <a:pt x="112" y="177"/>
                </a:lnTo>
                <a:lnTo>
                  <a:pt x="112" y="129"/>
                </a:lnTo>
                <a:lnTo>
                  <a:pt x="64" y="129"/>
                </a:lnTo>
                <a:lnTo>
                  <a:pt x="64" y="1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5" name="Google Shape;6925;p28"/>
          <p:cNvSpPr/>
          <p:nvPr/>
        </p:nvSpPr>
        <p:spPr>
          <a:xfrm>
            <a:off x="2265362" y="735013"/>
            <a:ext cx="357187" cy="306387"/>
          </a:xfrm>
          <a:custGeom>
            <a:rect b="b" l="l" r="r" t="t"/>
            <a:pathLst>
              <a:path extrusionOk="0" h="289" w="337">
                <a:moveTo>
                  <a:pt x="241" y="231"/>
                </a:moveTo>
                <a:cubicBezTo>
                  <a:pt x="241" y="110"/>
                  <a:pt x="241" y="110"/>
                  <a:pt x="241" y="110"/>
                </a:cubicBezTo>
                <a:cubicBezTo>
                  <a:pt x="242" y="114"/>
                  <a:pt x="239" y="116"/>
                  <a:pt x="243" y="116"/>
                </a:cubicBezTo>
                <a:cubicBezTo>
                  <a:pt x="249" y="116"/>
                  <a:pt x="253" y="112"/>
                  <a:pt x="253" y="107"/>
                </a:cubicBezTo>
                <a:cubicBezTo>
                  <a:pt x="253" y="102"/>
                  <a:pt x="256" y="97"/>
                  <a:pt x="250" y="97"/>
                </a:cubicBezTo>
                <a:cubicBezTo>
                  <a:pt x="246" y="97"/>
                  <a:pt x="242" y="100"/>
                  <a:pt x="241" y="104"/>
                </a:cubicBezTo>
                <a:cubicBezTo>
                  <a:pt x="241" y="1"/>
                  <a:pt x="241" y="1"/>
                  <a:pt x="241" y="1"/>
                </a:cubicBezTo>
                <a:cubicBezTo>
                  <a:pt x="337" y="58"/>
                  <a:pt x="337" y="58"/>
                  <a:pt x="337" y="58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241" y="231"/>
                  <a:pt x="241" y="231"/>
                  <a:pt x="241" y="231"/>
                </a:cubicBezTo>
                <a:close/>
                <a:moveTo>
                  <a:pt x="263" y="116"/>
                </a:moveTo>
                <a:cubicBezTo>
                  <a:pt x="258" y="116"/>
                  <a:pt x="253" y="121"/>
                  <a:pt x="253" y="126"/>
                </a:cubicBezTo>
                <a:cubicBezTo>
                  <a:pt x="253" y="131"/>
                  <a:pt x="258" y="136"/>
                  <a:pt x="263" y="136"/>
                </a:cubicBezTo>
                <a:cubicBezTo>
                  <a:pt x="269" y="136"/>
                  <a:pt x="273" y="131"/>
                  <a:pt x="273" y="126"/>
                </a:cubicBezTo>
                <a:cubicBezTo>
                  <a:pt x="273" y="121"/>
                  <a:pt x="269" y="116"/>
                  <a:pt x="263" y="116"/>
                </a:cubicBezTo>
                <a:close/>
                <a:moveTo>
                  <a:pt x="283" y="136"/>
                </a:moveTo>
                <a:cubicBezTo>
                  <a:pt x="278" y="136"/>
                  <a:pt x="273" y="140"/>
                  <a:pt x="273" y="145"/>
                </a:cubicBezTo>
                <a:cubicBezTo>
                  <a:pt x="273" y="150"/>
                  <a:pt x="278" y="155"/>
                  <a:pt x="283" y="155"/>
                </a:cubicBezTo>
                <a:cubicBezTo>
                  <a:pt x="289" y="155"/>
                  <a:pt x="293" y="150"/>
                  <a:pt x="293" y="145"/>
                </a:cubicBezTo>
                <a:cubicBezTo>
                  <a:pt x="293" y="140"/>
                  <a:pt x="289" y="136"/>
                  <a:pt x="283" y="136"/>
                </a:cubicBezTo>
                <a:close/>
                <a:moveTo>
                  <a:pt x="208" y="97"/>
                </a:moveTo>
                <a:cubicBezTo>
                  <a:pt x="202" y="97"/>
                  <a:pt x="194" y="102"/>
                  <a:pt x="194" y="107"/>
                </a:cubicBezTo>
                <a:cubicBezTo>
                  <a:pt x="194" y="112"/>
                  <a:pt x="202" y="116"/>
                  <a:pt x="208" y="116"/>
                </a:cubicBezTo>
                <a:cubicBezTo>
                  <a:pt x="212" y="116"/>
                  <a:pt x="215" y="114"/>
                  <a:pt x="217" y="111"/>
                </a:cubicBezTo>
                <a:cubicBezTo>
                  <a:pt x="217" y="228"/>
                  <a:pt x="217" y="228"/>
                  <a:pt x="217" y="228"/>
                </a:cubicBezTo>
                <a:cubicBezTo>
                  <a:pt x="120" y="288"/>
                  <a:pt x="120" y="288"/>
                  <a:pt x="120" y="288"/>
                </a:cubicBezTo>
                <a:cubicBezTo>
                  <a:pt x="120" y="202"/>
                  <a:pt x="120" y="202"/>
                  <a:pt x="120" y="202"/>
                </a:cubicBezTo>
                <a:cubicBezTo>
                  <a:pt x="120" y="208"/>
                  <a:pt x="125" y="212"/>
                  <a:pt x="130" y="212"/>
                </a:cubicBezTo>
                <a:cubicBezTo>
                  <a:pt x="136" y="212"/>
                  <a:pt x="134" y="208"/>
                  <a:pt x="134" y="202"/>
                </a:cubicBezTo>
                <a:cubicBezTo>
                  <a:pt x="134" y="197"/>
                  <a:pt x="136" y="193"/>
                  <a:pt x="130" y="193"/>
                </a:cubicBezTo>
                <a:cubicBezTo>
                  <a:pt x="125" y="193"/>
                  <a:pt x="120" y="197"/>
                  <a:pt x="120" y="202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217" y="0"/>
                  <a:pt x="217" y="0"/>
                  <a:pt x="217" y="0"/>
                </a:cubicBezTo>
                <a:cubicBezTo>
                  <a:pt x="217" y="102"/>
                  <a:pt x="217" y="102"/>
                  <a:pt x="217" y="102"/>
                </a:cubicBezTo>
                <a:cubicBezTo>
                  <a:pt x="215" y="99"/>
                  <a:pt x="212" y="97"/>
                  <a:pt x="208" y="97"/>
                </a:cubicBezTo>
                <a:close/>
                <a:moveTo>
                  <a:pt x="144" y="174"/>
                </a:moveTo>
                <a:cubicBezTo>
                  <a:pt x="139" y="174"/>
                  <a:pt x="134" y="178"/>
                  <a:pt x="134" y="183"/>
                </a:cubicBezTo>
                <a:cubicBezTo>
                  <a:pt x="134" y="188"/>
                  <a:pt x="139" y="193"/>
                  <a:pt x="144" y="193"/>
                </a:cubicBezTo>
                <a:cubicBezTo>
                  <a:pt x="149" y="193"/>
                  <a:pt x="154" y="188"/>
                  <a:pt x="154" y="183"/>
                </a:cubicBezTo>
                <a:cubicBezTo>
                  <a:pt x="154" y="178"/>
                  <a:pt x="149" y="174"/>
                  <a:pt x="144" y="174"/>
                </a:cubicBezTo>
                <a:close/>
                <a:moveTo>
                  <a:pt x="164" y="136"/>
                </a:moveTo>
                <a:cubicBezTo>
                  <a:pt x="158" y="136"/>
                  <a:pt x="154" y="140"/>
                  <a:pt x="154" y="145"/>
                </a:cubicBezTo>
                <a:cubicBezTo>
                  <a:pt x="154" y="150"/>
                  <a:pt x="158" y="155"/>
                  <a:pt x="164" y="155"/>
                </a:cubicBezTo>
                <a:cubicBezTo>
                  <a:pt x="158" y="155"/>
                  <a:pt x="154" y="159"/>
                  <a:pt x="154" y="164"/>
                </a:cubicBezTo>
                <a:cubicBezTo>
                  <a:pt x="154" y="169"/>
                  <a:pt x="158" y="174"/>
                  <a:pt x="164" y="174"/>
                </a:cubicBezTo>
                <a:cubicBezTo>
                  <a:pt x="169" y="174"/>
                  <a:pt x="174" y="169"/>
                  <a:pt x="174" y="164"/>
                </a:cubicBezTo>
                <a:cubicBezTo>
                  <a:pt x="174" y="159"/>
                  <a:pt x="169" y="155"/>
                  <a:pt x="164" y="155"/>
                </a:cubicBezTo>
                <a:cubicBezTo>
                  <a:pt x="169" y="155"/>
                  <a:pt x="174" y="150"/>
                  <a:pt x="174" y="145"/>
                </a:cubicBezTo>
                <a:cubicBezTo>
                  <a:pt x="174" y="140"/>
                  <a:pt x="169" y="136"/>
                  <a:pt x="164" y="136"/>
                </a:cubicBezTo>
                <a:close/>
                <a:moveTo>
                  <a:pt x="184" y="116"/>
                </a:moveTo>
                <a:cubicBezTo>
                  <a:pt x="178" y="116"/>
                  <a:pt x="174" y="121"/>
                  <a:pt x="174" y="126"/>
                </a:cubicBezTo>
                <a:cubicBezTo>
                  <a:pt x="174" y="131"/>
                  <a:pt x="178" y="136"/>
                  <a:pt x="184" y="136"/>
                </a:cubicBezTo>
                <a:cubicBezTo>
                  <a:pt x="189" y="136"/>
                  <a:pt x="194" y="131"/>
                  <a:pt x="194" y="126"/>
                </a:cubicBezTo>
                <a:cubicBezTo>
                  <a:pt x="194" y="121"/>
                  <a:pt x="189" y="116"/>
                  <a:pt x="184" y="116"/>
                </a:cubicBezTo>
                <a:close/>
                <a:moveTo>
                  <a:pt x="93" y="206"/>
                </a:moveTo>
                <a:cubicBezTo>
                  <a:pt x="93" y="198"/>
                  <a:pt x="93" y="198"/>
                  <a:pt x="93" y="198"/>
                </a:cubicBezTo>
                <a:cubicBezTo>
                  <a:pt x="94" y="199"/>
                  <a:pt x="94" y="201"/>
                  <a:pt x="94" y="202"/>
                </a:cubicBezTo>
                <a:cubicBezTo>
                  <a:pt x="94" y="204"/>
                  <a:pt x="94" y="205"/>
                  <a:pt x="93" y="206"/>
                </a:cubicBezTo>
                <a:close/>
                <a:moveTo>
                  <a:pt x="87" y="193"/>
                </a:moveTo>
                <a:cubicBezTo>
                  <a:pt x="82" y="193"/>
                  <a:pt x="74" y="197"/>
                  <a:pt x="74" y="202"/>
                </a:cubicBezTo>
                <a:cubicBezTo>
                  <a:pt x="74" y="208"/>
                  <a:pt x="82" y="212"/>
                  <a:pt x="87" y="212"/>
                </a:cubicBezTo>
                <a:cubicBezTo>
                  <a:pt x="91" y="212"/>
                  <a:pt x="95" y="210"/>
                  <a:pt x="96" y="206"/>
                </a:cubicBezTo>
                <a:cubicBezTo>
                  <a:pt x="96" y="285"/>
                  <a:pt x="96" y="285"/>
                  <a:pt x="96" y="285"/>
                </a:cubicBezTo>
                <a:cubicBezTo>
                  <a:pt x="0" y="230"/>
                  <a:pt x="0" y="230"/>
                  <a:pt x="0" y="230"/>
                </a:cubicBezTo>
                <a:cubicBezTo>
                  <a:pt x="0" y="1"/>
                  <a:pt x="0" y="1"/>
                  <a:pt x="0" y="1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198"/>
                  <a:pt x="96" y="198"/>
                  <a:pt x="96" y="198"/>
                </a:cubicBezTo>
                <a:cubicBezTo>
                  <a:pt x="95" y="195"/>
                  <a:pt x="91" y="193"/>
                  <a:pt x="87" y="193"/>
                </a:cubicBezTo>
                <a:close/>
                <a:moveTo>
                  <a:pt x="12" y="78"/>
                </a:moveTo>
                <a:cubicBezTo>
                  <a:pt x="7" y="78"/>
                  <a:pt x="2" y="82"/>
                  <a:pt x="2" y="88"/>
                </a:cubicBezTo>
                <a:cubicBezTo>
                  <a:pt x="2" y="93"/>
                  <a:pt x="7" y="97"/>
                  <a:pt x="12" y="97"/>
                </a:cubicBezTo>
                <a:cubicBezTo>
                  <a:pt x="18" y="97"/>
                  <a:pt x="22" y="93"/>
                  <a:pt x="22" y="88"/>
                </a:cubicBezTo>
                <a:cubicBezTo>
                  <a:pt x="22" y="82"/>
                  <a:pt x="18" y="78"/>
                  <a:pt x="12" y="78"/>
                </a:cubicBezTo>
                <a:close/>
                <a:moveTo>
                  <a:pt x="25" y="97"/>
                </a:moveTo>
                <a:cubicBezTo>
                  <a:pt x="19" y="97"/>
                  <a:pt x="15" y="102"/>
                  <a:pt x="15" y="107"/>
                </a:cubicBezTo>
                <a:cubicBezTo>
                  <a:pt x="15" y="112"/>
                  <a:pt x="19" y="116"/>
                  <a:pt x="25" y="116"/>
                </a:cubicBezTo>
                <a:cubicBezTo>
                  <a:pt x="30" y="116"/>
                  <a:pt x="35" y="112"/>
                  <a:pt x="35" y="107"/>
                </a:cubicBezTo>
                <a:cubicBezTo>
                  <a:pt x="35" y="102"/>
                  <a:pt x="30" y="97"/>
                  <a:pt x="25" y="97"/>
                </a:cubicBezTo>
                <a:close/>
                <a:moveTo>
                  <a:pt x="54" y="145"/>
                </a:moveTo>
                <a:cubicBezTo>
                  <a:pt x="54" y="140"/>
                  <a:pt x="50" y="136"/>
                  <a:pt x="45" y="136"/>
                </a:cubicBezTo>
                <a:cubicBezTo>
                  <a:pt x="50" y="136"/>
                  <a:pt x="54" y="131"/>
                  <a:pt x="54" y="126"/>
                </a:cubicBezTo>
                <a:cubicBezTo>
                  <a:pt x="54" y="121"/>
                  <a:pt x="50" y="116"/>
                  <a:pt x="45" y="116"/>
                </a:cubicBezTo>
                <a:cubicBezTo>
                  <a:pt x="39" y="116"/>
                  <a:pt x="35" y="121"/>
                  <a:pt x="35" y="126"/>
                </a:cubicBezTo>
                <a:cubicBezTo>
                  <a:pt x="35" y="131"/>
                  <a:pt x="39" y="136"/>
                  <a:pt x="45" y="136"/>
                </a:cubicBezTo>
                <a:cubicBezTo>
                  <a:pt x="39" y="136"/>
                  <a:pt x="35" y="140"/>
                  <a:pt x="35" y="145"/>
                </a:cubicBezTo>
                <a:cubicBezTo>
                  <a:pt x="35" y="150"/>
                  <a:pt x="39" y="155"/>
                  <a:pt x="45" y="155"/>
                </a:cubicBezTo>
                <a:cubicBezTo>
                  <a:pt x="39" y="155"/>
                  <a:pt x="35" y="159"/>
                  <a:pt x="35" y="164"/>
                </a:cubicBezTo>
                <a:cubicBezTo>
                  <a:pt x="35" y="169"/>
                  <a:pt x="39" y="174"/>
                  <a:pt x="45" y="174"/>
                </a:cubicBezTo>
                <a:cubicBezTo>
                  <a:pt x="50" y="174"/>
                  <a:pt x="54" y="169"/>
                  <a:pt x="54" y="164"/>
                </a:cubicBezTo>
                <a:cubicBezTo>
                  <a:pt x="54" y="159"/>
                  <a:pt x="50" y="155"/>
                  <a:pt x="45" y="155"/>
                </a:cubicBezTo>
                <a:cubicBezTo>
                  <a:pt x="50" y="155"/>
                  <a:pt x="54" y="150"/>
                  <a:pt x="54" y="145"/>
                </a:cubicBezTo>
                <a:close/>
                <a:moveTo>
                  <a:pt x="64" y="174"/>
                </a:moveTo>
                <a:cubicBezTo>
                  <a:pt x="59" y="174"/>
                  <a:pt x="54" y="178"/>
                  <a:pt x="54" y="183"/>
                </a:cubicBezTo>
                <a:cubicBezTo>
                  <a:pt x="54" y="188"/>
                  <a:pt x="59" y="193"/>
                  <a:pt x="64" y="193"/>
                </a:cubicBezTo>
                <a:cubicBezTo>
                  <a:pt x="70" y="193"/>
                  <a:pt x="74" y="188"/>
                  <a:pt x="74" y="183"/>
                </a:cubicBezTo>
                <a:cubicBezTo>
                  <a:pt x="74" y="178"/>
                  <a:pt x="70" y="174"/>
                  <a:pt x="64" y="17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6" name="Google Shape;6926;p28"/>
          <p:cNvSpPr/>
          <p:nvPr/>
        </p:nvSpPr>
        <p:spPr>
          <a:xfrm>
            <a:off x="6215062" y="1804988"/>
            <a:ext cx="407987" cy="307975"/>
          </a:xfrm>
          <a:custGeom>
            <a:rect b="b" l="l" r="r" t="t"/>
            <a:pathLst>
              <a:path extrusionOk="0" h="290" w="385">
                <a:moveTo>
                  <a:pt x="314" y="289"/>
                </a:moveTo>
                <a:cubicBezTo>
                  <a:pt x="314" y="289"/>
                  <a:pt x="313" y="232"/>
                  <a:pt x="310" y="230"/>
                </a:cubicBezTo>
                <a:cubicBezTo>
                  <a:pt x="308" y="227"/>
                  <a:pt x="308" y="215"/>
                  <a:pt x="282" y="199"/>
                </a:cubicBezTo>
                <a:cubicBezTo>
                  <a:pt x="285" y="191"/>
                  <a:pt x="283" y="189"/>
                  <a:pt x="283" y="190"/>
                </a:cubicBezTo>
                <a:cubicBezTo>
                  <a:pt x="284" y="190"/>
                  <a:pt x="283" y="184"/>
                  <a:pt x="283" y="184"/>
                </a:cubicBezTo>
                <a:cubicBezTo>
                  <a:pt x="283" y="184"/>
                  <a:pt x="265" y="168"/>
                  <a:pt x="265" y="154"/>
                </a:cubicBezTo>
                <a:cubicBezTo>
                  <a:pt x="265" y="140"/>
                  <a:pt x="265" y="129"/>
                  <a:pt x="265" y="129"/>
                </a:cubicBezTo>
                <a:cubicBezTo>
                  <a:pt x="265" y="129"/>
                  <a:pt x="269" y="97"/>
                  <a:pt x="292" y="97"/>
                </a:cubicBezTo>
                <a:cubicBezTo>
                  <a:pt x="312" y="99"/>
                  <a:pt x="312" y="99"/>
                  <a:pt x="312" y="99"/>
                </a:cubicBezTo>
                <a:cubicBezTo>
                  <a:pt x="333" y="99"/>
                  <a:pt x="335" y="129"/>
                  <a:pt x="335" y="129"/>
                </a:cubicBezTo>
                <a:cubicBezTo>
                  <a:pt x="335" y="156"/>
                  <a:pt x="335" y="156"/>
                  <a:pt x="335" y="156"/>
                </a:cubicBezTo>
                <a:cubicBezTo>
                  <a:pt x="335" y="156"/>
                  <a:pt x="329" y="176"/>
                  <a:pt x="316" y="183"/>
                </a:cubicBezTo>
                <a:cubicBezTo>
                  <a:pt x="316" y="183"/>
                  <a:pt x="315" y="189"/>
                  <a:pt x="315" y="188"/>
                </a:cubicBezTo>
                <a:cubicBezTo>
                  <a:pt x="316" y="188"/>
                  <a:pt x="316" y="214"/>
                  <a:pt x="339" y="217"/>
                </a:cubicBezTo>
                <a:cubicBezTo>
                  <a:pt x="361" y="221"/>
                  <a:pt x="368" y="235"/>
                  <a:pt x="372" y="239"/>
                </a:cubicBezTo>
                <a:cubicBezTo>
                  <a:pt x="377" y="243"/>
                  <a:pt x="385" y="290"/>
                  <a:pt x="385" y="290"/>
                </a:cubicBezTo>
                <a:cubicBezTo>
                  <a:pt x="314" y="289"/>
                  <a:pt x="314" y="289"/>
                  <a:pt x="314" y="289"/>
                </a:cubicBezTo>
                <a:close/>
                <a:moveTo>
                  <a:pt x="204" y="198"/>
                </a:moveTo>
                <a:cubicBezTo>
                  <a:pt x="241" y="204"/>
                  <a:pt x="268" y="226"/>
                  <a:pt x="275" y="233"/>
                </a:cubicBezTo>
                <a:cubicBezTo>
                  <a:pt x="282" y="240"/>
                  <a:pt x="287" y="288"/>
                  <a:pt x="287" y="288"/>
                </a:cubicBezTo>
                <a:cubicBezTo>
                  <a:pt x="0" y="288"/>
                  <a:pt x="0" y="288"/>
                  <a:pt x="0" y="288"/>
                </a:cubicBezTo>
                <a:cubicBezTo>
                  <a:pt x="0" y="288"/>
                  <a:pt x="0" y="249"/>
                  <a:pt x="12" y="233"/>
                </a:cubicBezTo>
                <a:cubicBezTo>
                  <a:pt x="19" y="226"/>
                  <a:pt x="53" y="204"/>
                  <a:pt x="90" y="198"/>
                </a:cubicBezTo>
                <a:cubicBezTo>
                  <a:pt x="127" y="193"/>
                  <a:pt x="117" y="152"/>
                  <a:pt x="118" y="152"/>
                </a:cubicBezTo>
                <a:cubicBezTo>
                  <a:pt x="119" y="153"/>
                  <a:pt x="118" y="143"/>
                  <a:pt x="118" y="143"/>
                </a:cubicBezTo>
                <a:cubicBezTo>
                  <a:pt x="118" y="143"/>
                  <a:pt x="95" y="118"/>
                  <a:pt x="95" y="94"/>
                </a:cubicBezTo>
                <a:cubicBezTo>
                  <a:pt x="96" y="71"/>
                  <a:pt x="95" y="56"/>
                  <a:pt x="95" y="56"/>
                </a:cubicBezTo>
                <a:cubicBezTo>
                  <a:pt x="95" y="56"/>
                  <a:pt x="95" y="0"/>
                  <a:pt x="133" y="0"/>
                </a:cubicBezTo>
                <a:cubicBezTo>
                  <a:pt x="156" y="11"/>
                  <a:pt x="156" y="11"/>
                  <a:pt x="156" y="11"/>
                </a:cubicBezTo>
                <a:cubicBezTo>
                  <a:pt x="190" y="11"/>
                  <a:pt x="192" y="56"/>
                  <a:pt x="192" y="56"/>
                </a:cubicBezTo>
                <a:cubicBezTo>
                  <a:pt x="192" y="98"/>
                  <a:pt x="192" y="98"/>
                  <a:pt x="192" y="98"/>
                </a:cubicBezTo>
                <a:cubicBezTo>
                  <a:pt x="192" y="98"/>
                  <a:pt x="191" y="130"/>
                  <a:pt x="169" y="142"/>
                </a:cubicBezTo>
                <a:cubicBezTo>
                  <a:pt x="169" y="142"/>
                  <a:pt x="168" y="151"/>
                  <a:pt x="169" y="150"/>
                </a:cubicBezTo>
                <a:cubicBezTo>
                  <a:pt x="170" y="150"/>
                  <a:pt x="167" y="193"/>
                  <a:pt x="204" y="19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7" name="Google Shape;6927;p28"/>
          <p:cNvSpPr/>
          <p:nvPr/>
        </p:nvSpPr>
        <p:spPr>
          <a:xfrm>
            <a:off x="3409949" y="4114800"/>
            <a:ext cx="357187" cy="255587"/>
          </a:xfrm>
          <a:custGeom>
            <a:rect b="b" l="l" r="r" t="t"/>
            <a:pathLst>
              <a:path extrusionOk="0" h="241" w="337">
                <a:moveTo>
                  <a:pt x="320" y="48"/>
                </a:moveTo>
                <a:cubicBezTo>
                  <a:pt x="17" y="48"/>
                  <a:pt x="17" y="48"/>
                  <a:pt x="17" y="48"/>
                </a:cubicBezTo>
                <a:cubicBezTo>
                  <a:pt x="17" y="39"/>
                  <a:pt x="9" y="32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9" y="17"/>
                  <a:pt x="17" y="10"/>
                  <a:pt x="17" y="0"/>
                </a:cubicBezTo>
                <a:cubicBezTo>
                  <a:pt x="320" y="0"/>
                  <a:pt x="320" y="0"/>
                  <a:pt x="320" y="0"/>
                </a:cubicBezTo>
                <a:cubicBezTo>
                  <a:pt x="320" y="10"/>
                  <a:pt x="328" y="17"/>
                  <a:pt x="337" y="17"/>
                </a:cubicBezTo>
                <a:cubicBezTo>
                  <a:pt x="337" y="32"/>
                  <a:pt x="337" y="32"/>
                  <a:pt x="337" y="32"/>
                </a:cubicBezTo>
                <a:cubicBezTo>
                  <a:pt x="328" y="32"/>
                  <a:pt x="320" y="39"/>
                  <a:pt x="320" y="48"/>
                </a:cubicBezTo>
                <a:close/>
                <a:moveTo>
                  <a:pt x="320" y="145"/>
                </a:moveTo>
                <a:cubicBezTo>
                  <a:pt x="17" y="145"/>
                  <a:pt x="17" y="145"/>
                  <a:pt x="17" y="145"/>
                </a:cubicBezTo>
                <a:cubicBezTo>
                  <a:pt x="17" y="136"/>
                  <a:pt x="9" y="128"/>
                  <a:pt x="0" y="128"/>
                </a:cubicBezTo>
                <a:cubicBezTo>
                  <a:pt x="0" y="114"/>
                  <a:pt x="0" y="114"/>
                  <a:pt x="0" y="114"/>
                </a:cubicBezTo>
                <a:cubicBezTo>
                  <a:pt x="9" y="114"/>
                  <a:pt x="17" y="106"/>
                  <a:pt x="17" y="97"/>
                </a:cubicBezTo>
                <a:cubicBezTo>
                  <a:pt x="320" y="97"/>
                  <a:pt x="320" y="97"/>
                  <a:pt x="320" y="97"/>
                </a:cubicBezTo>
                <a:cubicBezTo>
                  <a:pt x="320" y="106"/>
                  <a:pt x="328" y="114"/>
                  <a:pt x="337" y="114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328" y="128"/>
                  <a:pt x="320" y="136"/>
                  <a:pt x="320" y="145"/>
                </a:cubicBezTo>
                <a:close/>
                <a:moveTo>
                  <a:pt x="320" y="241"/>
                </a:moveTo>
                <a:cubicBezTo>
                  <a:pt x="17" y="241"/>
                  <a:pt x="17" y="241"/>
                  <a:pt x="17" y="241"/>
                </a:cubicBezTo>
                <a:cubicBezTo>
                  <a:pt x="17" y="232"/>
                  <a:pt x="9" y="224"/>
                  <a:pt x="0" y="224"/>
                </a:cubicBezTo>
                <a:cubicBezTo>
                  <a:pt x="0" y="210"/>
                  <a:pt x="0" y="210"/>
                  <a:pt x="0" y="210"/>
                </a:cubicBezTo>
                <a:cubicBezTo>
                  <a:pt x="9" y="210"/>
                  <a:pt x="17" y="202"/>
                  <a:pt x="17" y="193"/>
                </a:cubicBezTo>
                <a:cubicBezTo>
                  <a:pt x="320" y="193"/>
                  <a:pt x="320" y="193"/>
                  <a:pt x="320" y="193"/>
                </a:cubicBezTo>
                <a:cubicBezTo>
                  <a:pt x="320" y="202"/>
                  <a:pt x="328" y="210"/>
                  <a:pt x="337" y="210"/>
                </a:cubicBezTo>
                <a:cubicBezTo>
                  <a:pt x="337" y="224"/>
                  <a:pt x="337" y="224"/>
                  <a:pt x="337" y="224"/>
                </a:cubicBezTo>
                <a:cubicBezTo>
                  <a:pt x="328" y="224"/>
                  <a:pt x="320" y="232"/>
                  <a:pt x="320" y="2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8" name="Google Shape;6928;p28"/>
          <p:cNvSpPr/>
          <p:nvPr/>
        </p:nvSpPr>
        <p:spPr>
          <a:xfrm>
            <a:off x="5667374" y="2389188"/>
            <a:ext cx="358775" cy="255587"/>
          </a:xfrm>
          <a:custGeom>
            <a:rect b="b" l="l" r="r" t="t"/>
            <a:pathLst>
              <a:path extrusionOk="0" h="241" w="338">
                <a:moveTo>
                  <a:pt x="324" y="48"/>
                </a:moveTo>
                <a:cubicBezTo>
                  <a:pt x="110" y="48"/>
                  <a:pt x="110" y="48"/>
                  <a:pt x="110" y="48"/>
                </a:cubicBezTo>
                <a:cubicBezTo>
                  <a:pt x="110" y="39"/>
                  <a:pt x="104" y="32"/>
                  <a:pt x="97" y="32"/>
                </a:cubicBezTo>
                <a:cubicBezTo>
                  <a:pt x="97" y="17"/>
                  <a:pt x="97" y="17"/>
                  <a:pt x="97" y="17"/>
                </a:cubicBezTo>
                <a:cubicBezTo>
                  <a:pt x="104" y="17"/>
                  <a:pt x="110" y="10"/>
                  <a:pt x="110" y="0"/>
                </a:cubicBezTo>
                <a:cubicBezTo>
                  <a:pt x="324" y="0"/>
                  <a:pt x="324" y="0"/>
                  <a:pt x="324" y="0"/>
                </a:cubicBezTo>
                <a:cubicBezTo>
                  <a:pt x="324" y="10"/>
                  <a:pt x="330" y="17"/>
                  <a:pt x="338" y="17"/>
                </a:cubicBezTo>
                <a:cubicBezTo>
                  <a:pt x="338" y="32"/>
                  <a:pt x="338" y="32"/>
                  <a:pt x="338" y="32"/>
                </a:cubicBezTo>
                <a:cubicBezTo>
                  <a:pt x="330" y="32"/>
                  <a:pt x="324" y="39"/>
                  <a:pt x="324" y="48"/>
                </a:cubicBezTo>
                <a:close/>
                <a:moveTo>
                  <a:pt x="46" y="48"/>
                </a:moveTo>
                <a:cubicBezTo>
                  <a:pt x="3" y="48"/>
                  <a:pt x="3" y="48"/>
                  <a:pt x="3" y="48"/>
                </a:cubicBezTo>
                <a:cubicBezTo>
                  <a:pt x="3" y="39"/>
                  <a:pt x="2" y="32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3" y="10"/>
                  <a:pt x="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10"/>
                  <a:pt x="47" y="17"/>
                  <a:pt x="49" y="17"/>
                </a:cubicBezTo>
                <a:cubicBezTo>
                  <a:pt x="49" y="32"/>
                  <a:pt x="49" y="32"/>
                  <a:pt x="49" y="32"/>
                </a:cubicBezTo>
                <a:cubicBezTo>
                  <a:pt x="47" y="32"/>
                  <a:pt x="46" y="39"/>
                  <a:pt x="46" y="48"/>
                </a:cubicBezTo>
                <a:close/>
                <a:moveTo>
                  <a:pt x="324" y="145"/>
                </a:moveTo>
                <a:cubicBezTo>
                  <a:pt x="110" y="145"/>
                  <a:pt x="110" y="145"/>
                  <a:pt x="110" y="145"/>
                </a:cubicBezTo>
                <a:cubicBezTo>
                  <a:pt x="110" y="135"/>
                  <a:pt x="104" y="128"/>
                  <a:pt x="97" y="128"/>
                </a:cubicBezTo>
                <a:cubicBezTo>
                  <a:pt x="97" y="114"/>
                  <a:pt x="97" y="114"/>
                  <a:pt x="97" y="114"/>
                </a:cubicBezTo>
                <a:cubicBezTo>
                  <a:pt x="104" y="114"/>
                  <a:pt x="110" y="106"/>
                  <a:pt x="110" y="97"/>
                </a:cubicBezTo>
                <a:cubicBezTo>
                  <a:pt x="324" y="97"/>
                  <a:pt x="324" y="97"/>
                  <a:pt x="324" y="97"/>
                </a:cubicBezTo>
                <a:cubicBezTo>
                  <a:pt x="324" y="106"/>
                  <a:pt x="330" y="114"/>
                  <a:pt x="338" y="114"/>
                </a:cubicBezTo>
                <a:cubicBezTo>
                  <a:pt x="338" y="128"/>
                  <a:pt x="338" y="128"/>
                  <a:pt x="338" y="128"/>
                </a:cubicBezTo>
                <a:cubicBezTo>
                  <a:pt x="330" y="128"/>
                  <a:pt x="324" y="135"/>
                  <a:pt x="324" y="145"/>
                </a:cubicBezTo>
                <a:close/>
                <a:moveTo>
                  <a:pt x="46" y="145"/>
                </a:moveTo>
                <a:cubicBezTo>
                  <a:pt x="3" y="145"/>
                  <a:pt x="3" y="145"/>
                  <a:pt x="3" y="145"/>
                </a:cubicBezTo>
                <a:cubicBezTo>
                  <a:pt x="3" y="135"/>
                  <a:pt x="2" y="128"/>
                  <a:pt x="0" y="128"/>
                </a:cubicBezTo>
                <a:cubicBezTo>
                  <a:pt x="0" y="114"/>
                  <a:pt x="0" y="114"/>
                  <a:pt x="0" y="114"/>
                </a:cubicBezTo>
                <a:cubicBezTo>
                  <a:pt x="2" y="114"/>
                  <a:pt x="3" y="106"/>
                  <a:pt x="3" y="97"/>
                </a:cubicBezTo>
                <a:cubicBezTo>
                  <a:pt x="46" y="97"/>
                  <a:pt x="46" y="97"/>
                  <a:pt x="46" y="97"/>
                </a:cubicBezTo>
                <a:cubicBezTo>
                  <a:pt x="46" y="106"/>
                  <a:pt x="47" y="114"/>
                  <a:pt x="49" y="114"/>
                </a:cubicBezTo>
                <a:cubicBezTo>
                  <a:pt x="49" y="128"/>
                  <a:pt x="49" y="128"/>
                  <a:pt x="49" y="128"/>
                </a:cubicBezTo>
                <a:cubicBezTo>
                  <a:pt x="47" y="128"/>
                  <a:pt x="46" y="135"/>
                  <a:pt x="46" y="145"/>
                </a:cubicBezTo>
                <a:close/>
                <a:moveTo>
                  <a:pt x="324" y="241"/>
                </a:moveTo>
                <a:cubicBezTo>
                  <a:pt x="110" y="241"/>
                  <a:pt x="110" y="241"/>
                  <a:pt x="110" y="241"/>
                </a:cubicBezTo>
                <a:cubicBezTo>
                  <a:pt x="110" y="232"/>
                  <a:pt x="104" y="224"/>
                  <a:pt x="97" y="224"/>
                </a:cubicBezTo>
                <a:cubicBezTo>
                  <a:pt x="97" y="210"/>
                  <a:pt x="97" y="210"/>
                  <a:pt x="97" y="210"/>
                </a:cubicBezTo>
                <a:cubicBezTo>
                  <a:pt x="104" y="210"/>
                  <a:pt x="110" y="202"/>
                  <a:pt x="110" y="193"/>
                </a:cubicBezTo>
                <a:cubicBezTo>
                  <a:pt x="324" y="193"/>
                  <a:pt x="324" y="193"/>
                  <a:pt x="324" y="193"/>
                </a:cubicBezTo>
                <a:cubicBezTo>
                  <a:pt x="324" y="202"/>
                  <a:pt x="330" y="210"/>
                  <a:pt x="338" y="210"/>
                </a:cubicBezTo>
                <a:cubicBezTo>
                  <a:pt x="338" y="224"/>
                  <a:pt x="338" y="224"/>
                  <a:pt x="338" y="224"/>
                </a:cubicBezTo>
                <a:cubicBezTo>
                  <a:pt x="330" y="224"/>
                  <a:pt x="324" y="232"/>
                  <a:pt x="324" y="241"/>
                </a:cubicBezTo>
                <a:close/>
                <a:moveTo>
                  <a:pt x="46" y="241"/>
                </a:moveTo>
                <a:cubicBezTo>
                  <a:pt x="3" y="241"/>
                  <a:pt x="3" y="241"/>
                  <a:pt x="3" y="241"/>
                </a:cubicBezTo>
                <a:cubicBezTo>
                  <a:pt x="3" y="232"/>
                  <a:pt x="2" y="224"/>
                  <a:pt x="0" y="224"/>
                </a:cubicBezTo>
                <a:cubicBezTo>
                  <a:pt x="0" y="210"/>
                  <a:pt x="0" y="210"/>
                  <a:pt x="0" y="210"/>
                </a:cubicBezTo>
                <a:cubicBezTo>
                  <a:pt x="2" y="210"/>
                  <a:pt x="3" y="202"/>
                  <a:pt x="3" y="193"/>
                </a:cubicBezTo>
                <a:cubicBezTo>
                  <a:pt x="46" y="193"/>
                  <a:pt x="46" y="193"/>
                  <a:pt x="46" y="193"/>
                </a:cubicBezTo>
                <a:cubicBezTo>
                  <a:pt x="46" y="202"/>
                  <a:pt x="47" y="210"/>
                  <a:pt x="49" y="210"/>
                </a:cubicBezTo>
                <a:cubicBezTo>
                  <a:pt x="49" y="224"/>
                  <a:pt x="49" y="224"/>
                  <a:pt x="49" y="224"/>
                </a:cubicBezTo>
                <a:cubicBezTo>
                  <a:pt x="47" y="224"/>
                  <a:pt x="46" y="232"/>
                  <a:pt x="46" y="2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9" name="Google Shape;6929;p28"/>
          <p:cNvSpPr/>
          <p:nvPr/>
        </p:nvSpPr>
        <p:spPr>
          <a:xfrm>
            <a:off x="2239962" y="195263"/>
            <a:ext cx="409575" cy="220662"/>
          </a:xfrm>
          <a:custGeom>
            <a:rect b="b" l="l" r="r" t="t"/>
            <a:pathLst>
              <a:path extrusionOk="0" h="208" w="385">
                <a:moveTo>
                  <a:pt x="168" y="73"/>
                </a:moveTo>
                <a:cubicBezTo>
                  <a:pt x="120" y="73"/>
                  <a:pt x="120" y="73"/>
                  <a:pt x="120" y="73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146" y="24"/>
                  <a:pt x="146" y="24"/>
                  <a:pt x="146" y="24"/>
                </a:cubicBezTo>
                <a:cubicBezTo>
                  <a:pt x="168" y="24"/>
                  <a:pt x="168" y="24"/>
                  <a:pt x="168" y="24"/>
                </a:cubicBezTo>
                <a:cubicBezTo>
                  <a:pt x="168" y="73"/>
                  <a:pt x="168" y="73"/>
                  <a:pt x="168" y="73"/>
                </a:cubicBezTo>
                <a:close/>
                <a:moveTo>
                  <a:pt x="266" y="73"/>
                </a:moveTo>
                <a:cubicBezTo>
                  <a:pt x="265" y="73"/>
                  <a:pt x="265" y="73"/>
                  <a:pt x="265" y="73"/>
                </a:cubicBezTo>
                <a:cubicBezTo>
                  <a:pt x="192" y="73"/>
                  <a:pt x="192" y="73"/>
                  <a:pt x="192" y="73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266" y="73"/>
                  <a:pt x="266" y="73"/>
                  <a:pt x="266" y="73"/>
                </a:cubicBezTo>
                <a:close/>
                <a:moveTo>
                  <a:pt x="0" y="108"/>
                </a:moveTo>
                <a:cubicBezTo>
                  <a:pt x="0" y="128"/>
                  <a:pt x="15" y="165"/>
                  <a:pt x="35" y="173"/>
                </a:cubicBezTo>
                <a:cubicBezTo>
                  <a:pt x="35" y="168"/>
                  <a:pt x="35" y="168"/>
                  <a:pt x="35" y="168"/>
                </a:cubicBezTo>
                <a:cubicBezTo>
                  <a:pt x="35" y="144"/>
                  <a:pt x="57" y="129"/>
                  <a:pt x="82" y="129"/>
                </a:cubicBezTo>
                <a:cubicBezTo>
                  <a:pt x="98" y="129"/>
                  <a:pt x="112" y="132"/>
                  <a:pt x="120" y="140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27" y="149"/>
                  <a:pt x="128" y="154"/>
                  <a:pt x="128" y="160"/>
                </a:cubicBezTo>
                <a:cubicBezTo>
                  <a:pt x="128" y="163"/>
                  <a:pt x="128" y="166"/>
                  <a:pt x="127" y="169"/>
                </a:cubicBezTo>
                <a:cubicBezTo>
                  <a:pt x="257" y="169"/>
                  <a:pt x="257" y="169"/>
                  <a:pt x="257" y="169"/>
                </a:cubicBezTo>
                <a:cubicBezTo>
                  <a:pt x="257" y="166"/>
                  <a:pt x="257" y="163"/>
                  <a:pt x="257" y="160"/>
                </a:cubicBezTo>
                <a:cubicBezTo>
                  <a:pt x="257" y="154"/>
                  <a:pt x="258" y="149"/>
                  <a:pt x="260" y="145"/>
                </a:cubicBezTo>
                <a:cubicBezTo>
                  <a:pt x="265" y="145"/>
                  <a:pt x="265" y="145"/>
                  <a:pt x="265" y="145"/>
                </a:cubicBezTo>
                <a:cubicBezTo>
                  <a:pt x="265" y="140"/>
                  <a:pt x="265" y="140"/>
                  <a:pt x="265" y="140"/>
                </a:cubicBezTo>
                <a:cubicBezTo>
                  <a:pt x="273" y="132"/>
                  <a:pt x="287" y="129"/>
                  <a:pt x="302" y="129"/>
                </a:cubicBezTo>
                <a:cubicBezTo>
                  <a:pt x="328" y="129"/>
                  <a:pt x="348" y="149"/>
                  <a:pt x="348" y="173"/>
                </a:cubicBezTo>
                <a:cubicBezTo>
                  <a:pt x="348" y="176"/>
                  <a:pt x="348" y="179"/>
                  <a:pt x="348" y="181"/>
                </a:cubicBezTo>
                <a:cubicBezTo>
                  <a:pt x="367" y="177"/>
                  <a:pt x="385" y="136"/>
                  <a:pt x="385" y="116"/>
                </a:cubicBezTo>
                <a:cubicBezTo>
                  <a:pt x="385" y="94"/>
                  <a:pt x="362" y="73"/>
                  <a:pt x="339" y="73"/>
                </a:cubicBezTo>
                <a:cubicBezTo>
                  <a:pt x="314" y="73"/>
                  <a:pt x="314" y="73"/>
                  <a:pt x="314" y="73"/>
                </a:cubicBezTo>
                <a:cubicBezTo>
                  <a:pt x="239" y="0"/>
                  <a:pt x="239" y="0"/>
                  <a:pt x="239" y="0"/>
                </a:cubicBezTo>
                <a:cubicBezTo>
                  <a:pt x="202" y="0"/>
                  <a:pt x="202" y="0"/>
                  <a:pt x="202" y="0"/>
                </a:cubicBezTo>
                <a:cubicBezTo>
                  <a:pt x="183" y="0"/>
                  <a:pt x="183" y="0"/>
                  <a:pt x="183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61" y="73"/>
                  <a:pt x="61" y="73"/>
                  <a:pt x="61" y="73"/>
                </a:cubicBezTo>
                <a:cubicBezTo>
                  <a:pt x="36" y="73"/>
                  <a:pt x="36" y="73"/>
                  <a:pt x="36" y="73"/>
                </a:cubicBezTo>
                <a:cubicBezTo>
                  <a:pt x="18" y="73"/>
                  <a:pt x="0" y="90"/>
                  <a:pt x="0" y="108"/>
                </a:cubicBezTo>
                <a:close/>
                <a:moveTo>
                  <a:pt x="273" y="180"/>
                </a:moveTo>
                <a:cubicBezTo>
                  <a:pt x="273" y="195"/>
                  <a:pt x="286" y="206"/>
                  <a:pt x="301" y="206"/>
                </a:cubicBezTo>
                <a:cubicBezTo>
                  <a:pt x="316" y="206"/>
                  <a:pt x="328" y="195"/>
                  <a:pt x="328" y="180"/>
                </a:cubicBezTo>
                <a:cubicBezTo>
                  <a:pt x="328" y="166"/>
                  <a:pt x="316" y="154"/>
                  <a:pt x="301" y="154"/>
                </a:cubicBezTo>
                <a:cubicBezTo>
                  <a:pt x="286" y="154"/>
                  <a:pt x="273" y="166"/>
                  <a:pt x="273" y="180"/>
                </a:cubicBezTo>
                <a:close/>
                <a:moveTo>
                  <a:pt x="56" y="181"/>
                </a:moveTo>
                <a:cubicBezTo>
                  <a:pt x="56" y="196"/>
                  <a:pt x="69" y="208"/>
                  <a:pt x="84" y="208"/>
                </a:cubicBezTo>
                <a:cubicBezTo>
                  <a:pt x="99" y="208"/>
                  <a:pt x="111" y="196"/>
                  <a:pt x="111" y="181"/>
                </a:cubicBezTo>
                <a:cubicBezTo>
                  <a:pt x="111" y="167"/>
                  <a:pt x="99" y="155"/>
                  <a:pt x="84" y="155"/>
                </a:cubicBezTo>
                <a:cubicBezTo>
                  <a:pt x="69" y="155"/>
                  <a:pt x="56" y="167"/>
                  <a:pt x="56" y="18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0" name="Google Shape;6930;p28"/>
          <p:cNvSpPr/>
          <p:nvPr/>
        </p:nvSpPr>
        <p:spPr>
          <a:xfrm>
            <a:off x="1681162" y="3470275"/>
            <a:ext cx="376237" cy="377825"/>
          </a:xfrm>
          <a:custGeom>
            <a:rect b="b" l="l" r="r" t="t"/>
            <a:pathLst>
              <a:path extrusionOk="0" h="356" w="355">
                <a:moveTo>
                  <a:pt x="336" y="350"/>
                </a:moveTo>
                <a:cubicBezTo>
                  <a:pt x="323" y="356"/>
                  <a:pt x="307" y="356"/>
                  <a:pt x="300" y="348"/>
                </a:cubicBezTo>
                <a:cubicBezTo>
                  <a:pt x="236" y="285"/>
                  <a:pt x="236" y="285"/>
                  <a:pt x="236" y="285"/>
                </a:cubicBezTo>
                <a:cubicBezTo>
                  <a:pt x="226" y="274"/>
                  <a:pt x="226" y="255"/>
                  <a:pt x="239" y="243"/>
                </a:cubicBezTo>
                <a:cubicBezTo>
                  <a:pt x="253" y="229"/>
                  <a:pt x="274" y="229"/>
                  <a:pt x="285" y="242"/>
                </a:cubicBezTo>
                <a:cubicBezTo>
                  <a:pt x="347" y="306"/>
                  <a:pt x="347" y="306"/>
                  <a:pt x="347" y="306"/>
                </a:cubicBezTo>
                <a:cubicBezTo>
                  <a:pt x="355" y="315"/>
                  <a:pt x="349" y="343"/>
                  <a:pt x="336" y="350"/>
                </a:cubicBezTo>
                <a:close/>
                <a:moveTo>
                  <a:pt x="132" y="265"/>
                </a:moveTo>
                <a:cubicBezTo>
                  <a:pt x="59" y="265"/>
                  <a:pt x="0" y="206"/>
                  <a:pt x="0" y="133"/>
                </a:cubicBezTo>
                <a:cubicBezTo>
                  <a:pt x="0" y="59"/>
                  <a:pt x="59" y="0"/>
                  <a:pt x="132" y="0"/>
                </a:cubicBezTo>
                <a:cubicBezTo>
                  <a:pt x="205" y="0"/>
                  <a:pt x="265" y="59"/>
                  <a:pt x="265" y="133"/>
                </a:cubicBezTo>
                <a:cubicBezTo>
                  <a:pt x="265" y="206"/>
                  <a:pt x="205" y="265"/>
                  <a:pt x="132" y="265"/>
                </a:cubicBezTo>
                <a:close/>
                <a:moveTo>
                  <a:pt x="132" y="48"/>
                </a:moveTo>
                <a:cubicBezTo>
                  <a:pt x="86" y="48"/>
                  <a:pt x="48" y="86"/>
                  <a:pt x="48" y="133"/>
                </a:cubicBezTo>
                <a:cubicBezTo>
                  <a:pt x="48" y="179"/>
                  <a:pt x="86" y="217"/>
                  <a:pt x="132" y="217"/>
                </a:cubicBezTo>
                <a:cubicBezTo>
                  <a:pt x="179" y="217"/>
                  <a:pt x="217" y="179"/>
                  <a:pt x="217" y="133"/>
                </a:cubicBezTo>
                <a:cubicBezTo>
                  <a:pt x="217" y="86"/>
                  <a:pt x="179" y="48"/>
                  <a:pt x="132" y="48"/>
                </a:cubicBezTo>
                <a:close/>
                <a:moveTo>
                  <a:pt x="144" y="145"/>
                </a:moveTo>
                <a:cubicBezTo>
                  <a:pt x="144" y="193"/>
                  <a:pt x="144" y="193"/>
                  <a:pt x="144" y="193"/>
                </a:cubicBezTo>
                <a:cubicBezTo>
                  <a:pt x="120" y="193"/>
                  <a:pt x="120" y="193"/>
                  <a:pt x="120" y="193"/>
                </a:cubicBezTo>
                <a:cubicBezTo>
                  <a:pt x="120" y="145"/>
                  <a:pt x="120" y="145"/>
                  <a:pt x="120" y="145"/>
                </a:cubicBezTo>
                <a:cubicBezTo>
                  <a:pt x="72" y="145"/>
                  <a:pt x="72" y="145"/>
                  <a:pt x="72" y="145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92" y="120"/>
                  <a:pt x="192" y="120"/>
                  <a:pt x="192" y="120"/>
                </a:cubicBezTo>
                <a:cubicBezTo>
                  <a:pt x="192" y="145"/>
                  <a:pt x="192" y="145"/>
                  <a:pt x="192" y="145"/>
                </a:cubicBezTo>
                <a:cubicBezTo>
                  <a:pt x="144" y="145"/>
                  <a:pt x="144" y="145"/>
                  <a:pt x="144" y="1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1" name="Google Shape;6931;p28"/>
          <p:cNvSpPr/>
          <p:nvPr/>
        </p:nvSpPr>
        <p:spPr>
          <a:xfrm>
            <a:off x="550862" y="3492500"/>
            <a:ext cx="409575" cy="333375"/>
          </a:xfrm>
          <a:custGeom>
            <a:rect b="b" l="l" r="r" t="t"/>
            <a:pathLst>
              <a:path extrusionOk="0" h="313" w="386">
                <a:moveTo>
                  <a:pt x="349" y="192"/>
                </a:moveTo>
                <a:cubicBezTo>
                  <a:pt x="362" y="192"/>
                  <a:pt x="362" y="192"/>
                  <a:pt x="362" y="192"/>
                </a:cubicBezTo>
                <a:cubicBezTo>
                  <a:pt x="337" y="313"/>
                  <a:pt x="337" y="313"/>
                  <a:pt x="337" y="313"/>
                </a:cubicBezTo>
                <a:cubicBezTo>
                  <a:pt x="48" y="313"/>
                  <a:pt x="48" y="313"/>
                  <a:pt x="48" y="313"/>
                </a:cubicBezTo>
                <a:cubicBezTo>
                  <a:pt x="24" y="192"/>
                  <a:pt x="24" y="192"/>
                  <a:pt x="24" y="192"/>
                </a:cubicBezTo>
                <a:cubicBezTo>
                  <a:pt x="36" y="192"/>
                  <a:pt x="36" y="192"/>
                  <a:pt x="36" y="192"/>
                </a:cubicBezTo>
                <a:cubicBezTo>
                  <a:pt x="18" y="192"/>
                  <a:pt x="0" y="174"/>
                  <a:pt x="0" y="156"/>
                </a:cubicBezTo>
                <a:cubicBezTo>
                  <a:pt x="0" y="138"/>
                  <a:pt x="18" y="120"/>
                  <a:pt x="36" y="120"/>
                </a:cubicBezTo>
                <a:cubicBezTo>
                  <a:pt x="151" y="120"/>
                  <a:pt x="151" y="120"/>
                  <a:pt x="151" y="120"/>
                </a:cubicBezTo>
                <a:cubicBezTo>
                  <a:pt x="147" y="127"/>
                  <a:pt x="145" y="135"/>
                  <a:pt x="145" y="144"/>
                </a:cubicBezTo>
                <a:cubicBezTo>
                  <a:pt x="145" y="171"/>
                  <a:pt x="166" y="192"/>
                  <a:pt x="193" y="192"/>
                </a:cubicBezTo>
                <a:cubicBezTo>
                  <a:pt x="219" y="192"/>
                  <a:pt x="241" y="171"/>
                  <a:pt x="241" y="144"/>
                </a:cubicBezTo>
                <a:cubicBezTo>
                  <a:pt x="241" y="135"/>
                  <a:pt x="239" y="127"/>
                  <a:pt x="235" y="120"/>
                </a:cubicBezTo>
                <a:cubicBezTo>
                  <a:pt x="349" y="120"/>
                  <a:pt x="349" y="120"/>
                  <a:pt x="349" y="120"/>
                </a:cubicBezTo>
                <a:cubicBezTo>
                  <a:pt x="368" y="120"/>
                  <a:pt x="386" y="138"/>
                  <a:pt x="386" y="156"/>
                </a:cubicBezTo>
                <a:cubicBezTo>
                  <a:pt x="386" y="174"/>
                  <a:pt x="368" y="192"/>
                  <a:pt x="349" y="192"/>
                </a:cubicBezTo>
                <a:close/>
                <a:moveTo>
                  <a:pt x="121" y="216"/>
                </a:moveTo>
                <a:cubicBezTo>
                  <a:pt x="96" y="216"/>
                  <a:pt x="96" y="216"/>
                  <a:pt x="96" y="216"/>
                </a:cubicBezTo>
                <a:cubicBezTo>
                  <a:pt x="121" y="289"/>
                  <a:pt x="121" y="289"/>
                  <a:pt x="121" y="289"/>
                </a:cubicBezTo>
                <a:cubicBezTo>
                  <a:pt x="121" y="216"/>
                  <a:pt x="121" y="216"/>
                  <a:pt x="121" y="216"/>
                </a:cubicBezTo>
                <a:close/>
                <a:moveTo>
                  <a:pt x="169" y="216"/>
                </a:moveTo>
                <a:cubicBezTo>
                  <a:pt x="145" y="216"/>
                  <a:pt x="145" y="216"/>
                  <a:pt x="145" y="216"/>
                </a:cubicBezTo>
                <a:cubicBezTo>
                  <a:pt x="169" y="289"/>
                  <a:pt x="169" y="289"/>
                  <a:pt x="169" y="289"/>
                </a:cubicBezTo>
                <a:cubicBezTo>
                  <a:pt x="169" y="216"/>
                  <a:pt x="169" y="216"/>
                  <a:pt x="169" y="216"/>
                </a:cubicBezTo>
                <a:close/>
                <a:moveTo>
                  <a:pt x="217" y="216"/>
                </a:moveTo>
                <a:cubicBezTo>
                  <a:pt x="217" y="289"/>
                  <a:pt x="217" y="289"/>
                  <a:pt x="217" y="289"/>
                </a:cubicBezTo>
                <a:cubicBezTo>
                  <a:pt x="241" y="216"/>
                  <a:pt x="241" y="216"/>
                  <a:pt x="241" y="216"/>
                </a:cubicBezTo>
                <a:cubicBezTo>
                  <a:pt x="217" y="216"/>
                  <a:pt x="217" y="216"/>
                  <a:pt x="217" y="216"/>
                </a:cubicBezTo>
                <a:close/>
                <a:moveTo>
                  <a:pt x="265" y="216"/>
                </a:moveTo>
                <a:cubicBezTo>
                  <a:pt x="265" y="289"/>
                  <a:pt x="265" y="289"/>
                  <a:pt x="265" y="289"/>
                </a:cubicBezTo>
                <a:cubicBezTo>
                  <a:pt x="289" y="216"/>
                  <a:pt x="289" y="216"/>
                  <a:pt x="289" y="216"/>
                </a:cubicBezTo>
                <a:cubicBezTo>
                  <a:pt x="265" y="216"/>
                  <a:pt x="265" y="216"/>
                  <a:pt x="265" y="216"/>
                </a:cubicBezTo>
                <a:close/>
                <a:moveTo>
                  <a:pt x="193" y="168"/>
                </a:moveTo>
                <a:cubicBezTo>
                  <a:pt x="181" y="168"/>
                  <a:pt x="169" y="156"/>
                  <a:pt x="169" y="144"/>
                </a:cubicBezTo>
                <a:cubicBezTo>
                  <a:pt x="169" y="24"/>
                  <a:pt x="169" y="24"/>
                  <a:pt x="169" y="24"/>
                </a:cubicBezTo>
                <a:cubicBezTo>
                  <a:pt x="169" y="12"/>
                  <a:pt x="181" y="0"/>
                  <a:pt x="193" y="0"/>
                </a:cubicBezTo>
                <a:cubicBezTo>
                  <a:pt x="205" y="0"/>
                  <a:pt x="217" y="12"/>
                  <a:pt x="217" y="24"/>
                </a:cubicBezTo>
                <a:cubicBezTo>
                  <a:pt x="217" y="144"/>
                  <a:pt x="217" y="144"/>
                  <a:pt x="217" y="144"/>
                </a:cubicBezTo>
                <a:cubicBezTo>
                  <a:pt x="217" y="156"/>
                  <a:pt x="205" y="168"/>
                  <a:pt x="193" y="1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2" name="Google Shape;6932;p28"/>
          <p:cNvSpPr/>
          <p:nvPr/>
        </p:nvSpPr>
        <p:spPr>
          <a:xfrm>
            <a:off x="6872287" y="101600"/>
            <a:ext cx="230187" cy="409575"/>
          </a:xfrm>
          <a:custGeom>
            <a:rect b="b" l="l" r="r" t="t"/>
            <a:pathLst>
              <a:path extrusionOk="0" h="386" w="217">
                <a:moveTo>
                  <a:pt x="24" y="24"/>
                </a:moveTo>
                <a:cubicBezTo>
                  <a:pt x="193" y="24"/>
                  <a:pt x="193" y="24"/>
                  <a:pt x="193" y="24"/>
                </a:cubicBezTo>
                <a:cubicBezTo>
                  <a:pt x="193" y="313"/>
                  <a:pt x="193" y="313"/>
                  <a:pt x="193" y="313"/>
                </a:cubicBezTo>
                <a:cubicBezTo>
                  <a:pt x="24" y="313"/>
                  <a:pt x="24" y="313"/>
                  <a:pt x="24" y="313"/>
                </a:cubicBezTo>
                <a:cubicBezTo>
                  <a:pt x="24" y="24"/>
                  <a:pt x="24" y="24"/>
                  <a:pt x="24" y="24"/>
                </a:cubicBezTo>
                <a:close/>
                <a:moveTo>
                  <a:pt x="0" y="48"/>
                </a:moveTo>
                <a:cubicBezTo>
                  <a:pt x="0" y="338"/>
                  <a:pt x="0" y="338"/>
                  <a:pt x="0" y="338"/>
                </a:cubicBezTo>
                <a:cubicBezTo>
                  <a:pt x="0" y="362"/>
                  <a:pt x="24" y="386"/>
                  <a:pt x="49" y="386"/>
                </a:cubicBezTo>
                <a:cubicBezTo>
                  <a:pt x="169" y="386"/>
                  <a:pt x="169" y="386"/>
                  <a:pt x="169" y="386"/>
                </a:cubicBezTo>
                <a:cubicBezTo>
                  <a:pt x="193" y="386"/>
                  <a:pt x="217" y="362"/>
                  <a:pt x="217" y="338"/>
                </a:cubicBezTo>
                <a:cubicBezTo>
                  <a:pt x="217" y="48"/>
                  <a:pt x="217" y="48"/>
                  <a:pt x="217" y="48"/>
                </a:cubicBezTo>
                <a:cubicBezTo>
                  <a:pt x="217" y="24"/>
                  <a:pt x="193" y="0"/>
                  <a:pt x="16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24" y="0"/>
                  <a:pt x="0" y="24"/>
                  <a:pt x="0" y="48"/>
                </a:cubicBezTo>
                <a:close/>
                <a:moveTo>
                  <a:pt x="97" y="350"/>
                </a:moveTo>
                <a:cubicBezTo>
                  <a:pt x="97" y="343"/>
                  <a:pt x="102" y="338"/>
                  <a:pt x="109" y="338"/>
                </a:cubicBezTo>
                <a:cubicBezTo>
                  <a:pt x="115" y="338"/>
                  <a:pt x="121" y="343"/>
                  <a:pt x="121" y="350"/>
                </a:cubicBezTo>
                <a:cubicBezTo>
                  <a:pt x="121" y="356"/>
                  <a:pt x="115" y="362"/>
                  <a:pt x="109" y="362"/>
                </a:cubicBezTo>
                <a:cubicBezTo>
                  <a:pt x="102" y="362"/>
                  <a:pt x="97" y="356"/>
                  <a:pt x="97" y="3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3" name="Google Shape;6933;p28"/>
          <p:cNvSpPr/>
          <p:nvPr/>
        </p:nvSpPr>
        <p:spPr>
          <a:xfrm>
            <a:off x="601662" y="2940050"/>
            <a:ext cx="306387" cy="306387"/>
          </a:xfrm>
          <a:custGeom>
            <a:rect b="b" l="l" r="r" t="t"/>
            <a:pathLst>
              <a:path extrusionOk="0" h="289" w="289">
                <a:moveTo>
                  <a:pt x="286" y="217"/>
                </a:moveTo>
                <a:cubicBezTo>
                  <a:pt x="289" y="217"/>
                  <a:pt x="289" y="217"/>
                  <a:pt x="289" y="217"/>
                </a:cubicBezTo>
                <a:cubicBezTo>
                  <a:pt x="289" y="205"/>
                  <a:pt x="289" y="205"/>
                  <a:pt x="289" y="205"/>
                </a:cubicBezTo>
                <a:cubicBezTo>
                  <a:pt x="289" y="209"/>
                  <a:pt x="288" y="213"/>
                  <a:pt x="286" y="217"/>
                </a:cubicBezTo>
                <a:close/>
                <a:moveTo>
                  <a:pt x="94" y="265"/>
                </a:moveTo>
                <a:cubicBezTo>
                  <a:pt x="96" y="265"/>
                  <a:pt x="96" y="265"/>
                  <a:pt x="96" y="265"/>
                </a:cubicBezTo>
                <a:cubicBezTo>
                  <a:pt x="96" y="253"/>
                  <a:pt x="96" y="253"/>
                  <a:pt x="96" y="253"/>
                </a:cubicBezTo>
                <a:cubicBezTo>
                  <a:pt x="96" y="257"/>
                  <a:pt x="95" y="261"/>
                  <a:pt x="94" y="265"/>
                </a:cubicBezTo>
                <a:close/>
                <a:moveTo>
                  <a:pt x="48" y="289"/>
                </a:moveTo>
                <a:cubicBezTo>
                  <a:pt x="69" y="289"/>
                  <a:pt x="87" y="279"/>
                  <a:pt x="94" y="265"/>
                </a:cubicBezTo>
                <a:cubicBezTo>
                  <a:pt x="95" y="261"/>
                  <a:pt x="96" y="257"/>
                  <a:pt x="96" y="253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265" y="80"/>
                  <a:pt x="265" y="80"/>
                  <a:pt x="265" y="80"/>
                </a:cubicBezTo>
                <a:cubicBezTo>
                  <a:pt x="265" y="173"/>
                  <a:pt x="265" y="173"/>
                  <a:pt x="265" y="173"/>
                </a:cubicBezTo>
                <a:cubicBezTo>
                  <a:pt x="258" y="170"/>
                  <a:pt x="250" y="168"/>
                  <a:pt x="241" y="168"/>
                </a:cubicBezTo>
                <a:cubicBezTo>
                  <a:pt x="214" y="168"/>
                  <a:pt x="193" y="185"/>
                  <a:pt x="193" y="205"/>
                </a:cubicBezTo>
                <a:cubicBezTo>
                  <a:pt x="193" y="224"/>
                  <a:pt x="214" y="241"/>
                  <a:pt x="241" y="241"/>
                </a:cubicBezTo>
                <a:cubicBezTo>
                  <a:pt x="262" y="241"/>
                  <a:pt x="280" y="231"/>
                  <a:pt x="286" y="217"/>
                </a:cubicBezTo>
                <a:cubicBezTo>
                  <a:pt x="288" y="213"/>
                  <a:pt x="289" y="209"/>
                  <a:pt x="289" y="205"/>
                </a:cubicBezTo>
                <a:cubicBezTo>
                  <a:pt x="289" y="72"/>
                  <a:pt x="289" y="72"/>
                  <a:pt x="289" y="72"/>
                </a:cubicBezTo>
                <a:cubicBezTo>
                  <a:pt x="289" y="0"/>
                  <a:pt x="289" y="0"/>
                  <a:pt x="289" y="0"/>
                </a:cubicBezTo>
                <a:cubicBezTo>
                  <a:pt x="72" y="48"/>
                  <a:pt x="72" y="48"/>
                  <a:pt x="72" y="48"/>
                </a:cubicBezTo>
                <a:cubicBezTo>
                  <a:pt x="72" y="96"/>
                  <a:pt x="72" y="96"/>
                  <a:pt x="72" y="96"/>
                </a:cubicBezTo>
                <a:cubicBezTo>
                  <a:pt x="72" y="120"/>
                  <a:pt x="72" y="120"/>
                  <a:pt x="72" y="120"/>
                </a:cubicBezTo>
                <a:cubicBezTo>
                  <a:pt x="72" y="221"/>
                  <a:pt x="72" y="221"/>
                  <a:pt x="72" y="221"/>
                </a:cubicBezTo>
                <a:cubicBezTo>
                  <a:pt x="65" y="218"/>
                  <a:pt x="57" y="217"/>
                  <a:pt x="48" y="217"/>
                </a:cubicBezTo>
                <a:cubicBezTo>
                  <a:pt x="22" y="217"/>
                  <a:pt x="0" y="233"/>
                  <a:pt x="0" y="253"/>
                </a:cubicBezTo>
                <a:cubicBezTo>
                  <a:pt x="0" y="273"/>
                  <a:pt x="22" y="289"/>
                  <a:pt x="48" y="28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4" name="Google Shape;6934;p28"/>
          <p:cNvSpPr/>
          <p:nvPr/>
        </p:nvSpPr>
        <p:spPr>
          <a:xfrm>
            <a:off x="5172074" y="2333625"/>
            <a:ext cx="250825" cy="366712"/>
          </a:xfrm>
          <a:custGeom>
            <a:rect b="b" l="l" r="r" t="t"/>
            <a:pathLst>
              <a:path extrusionOk="0" h="346" w="236">
                <a:moveTo>
                  <a:pt x="217" y="346"/>
                </a:moveTo>
                <a:cubicBezTo>
                  <a:pt x="19" y="346"/>
                  <a:pt x="19" y="346"/>
                  <a:pt x="19" y="346"/>
                </a:cubicBezTo>
                <a:cubicBezTo>
                  <a:pt x="9" y="346"/>
                  <a:pt x="0" y="337"/>
                  <a:pt x="0" y="32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45"/>
                  <a:pt x="11" y="34"/>
                  <a:pt x="21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3"/>
                  <a:pt x="49" y="41"/>
                  <a:pt x="49" y="41"/>
                </a:cubicBezTo>
                <a:cubicBezTo>
                  <a:pt x="49" y="54"/>
                  <a:pt x="57" y="62"/>
                  <a:pt x="70" y="62"/>
                </a:cubicBezTo>
                <a:cubicBezTo>
                  <a:pt x="166" y="62"/>
                  <a:pt x="166" y="62"/>
                  <a:pt x="166" y="62"/>
                </a:cubicBezTo>
                <a:cubicBezTo>
                  <a:pt x="179" y="62"/>
                  <a:pt x="187" y="52"/>
                  <a:pt x="187" y="41"/>
                </a:cubicBezTo>
                <a:cubicBezTo>
                  <a:pt x="187" y="37"/>
                  <a:pt x="187" y="34"/>
                  <a:pt x="187" y="34"/>
                </a:cubicBezTo>
                <a:cubicBezTo>
                  <a:pt x="215" y="34"/>
                  <a:pt x="215" y="34"/>
                  <a:pt x="215" y="34"/>
                </a:cubicBezTo>
                <a:cubicBezTo>
                  <a:pt x="225" y="34"/>
                  <a:pt x="236" y="45"/>
                  <a:pt x="236" y="55"/>
                </a:cubicBezTo>
                <a:cubicBezTo>
                  <a:pt x="236" y="327"/>
                  <a:pt x="236" y="327"/>
                  <a:pt x="236" y="327"/>
                </a:cubicBezTo>
                <a:cubicBezTo>
                  <a:pt x="236" y="337"/>
                  <a:pt x="227" y="346"/>
                  <a:pt x="217" y="346"/>
                </a:cubicBezTo>
                <a:close/>
                <a:moveTo>
                  <a:pt x="215" y="90"/>
                </a:moveTo>
                <a:cubicBezTo>
                  <a:pt x="215" y="83"/>
                  <a:pt x="201" y="76"/>
                  <a:pt x="194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28" y="76"/>
                  <a:pt x="21" y="83"/>
                  <a:pt x="21" y="90"/>
                </a:cubicBezTo>
                <a:cubicBezTo>
                  <a:pt x="21" y="311"/>
                  <a:pt x="21" y="311"/>
                  <a:pt x="21" y="311"/>
                </a:cubicBezTo>
                <a:cubicBezTo>
                  <a:pt x="21" y="318"/>
                  <a:pt x="28" y="325"/>
                  <a:pt x="35" y="325"/>
                </a:cubicBezTo>
                <a:cubicBezTo>
                  <a:pt x="35" y="325"/>
                  <a:pt x="194" y="325"/>
                  <a:pt x="201" y="325"/>
                </a:cubicBezTo>
                <a:cubicBezTo>
                  <a:pt x="208" y="325"/>
                  <a:pt x="215" y="318"/>
                  <a:pt x="215" y="311"/>
                </a:cubicBezTo>
                <a:cubicBezTo>
                  <a:pt x="215" y="304"/>
                  <a:pt x="215" y="90"/>
                  <a:pt x="215" y="90"/>
                </a:cubicBezTo>
                <a:close/>
                <a:moveTo>
                  <a:pt x="160" y="48"/>
                </a:moveTo>
                <a:cubicBezTo>
                  <a:pt x="77" y="48"/>
                  <a:pt x="77" y="48"/>
                  <a:pt x="77" y="48"/>
                </a:cubicBezTo>
                <a:cubicBezTo>
                  <a:pt x="65" y="48"/>
                  <a:pt x="63" y="45"/>
                  <a:pt x="63" y="34"/>
                </a:cubicBezTo>
                <a:cubicBezTo>
                  <a:pt x="63" y="34"/>
                  <a:pt x="63" y="34"/>
                  <a:pt x="63" y="34"/>
                </a:cubicBezTo>
                <a:cubicBezTo>
                  <a:pt x="63" y="18"/>
                  <a:pt x="84" y="20"/>
                  <a:pt x="84" y="20"/>
                </a:cubicBezTo>
                <a:cubicBezTo>
                  <a:pt x="85" y="12"/>
                  <a:pt x="95" y="0"/>
                  <a:pt x="10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1" y="0"/>
                  <a:pt x="151" y="12"/>
                  <a:pt x="153" y="20"/>
                </a:cubicBezTo>
                <a:cubicBezTo>
                  <a:pt x="153" y="20"/>
                  <a:pt x="173" y="18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45"/>
                  <a:pt x="171" y="48"/>
                  <a:pt x="160" y="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5" name="Google Shape;6935;p28"/>
          <p:cNvSpPr/>
          <p:nvPr/>
        </p:nvSpPr>
        <p:spPr>
          <a:xfrm>
            <a:off x="3994149" y="2908300"/>
            <a:ext cx="322262" cy="368300"/>
          </a:xfrm>
          <a:custGeom>
            <a:rect b="b" l="l" r="r" t="t"/>
            <a:pathLst>
              <a:path extrusionOk="0" h="346" w="305">
                <a:moveTo>
                  <a:pt x="291" y="346"/>
                </a:moveTo>
                <a:cubicBezTo>
                  <a:pt x="69" y="346"/>
                  <a:pt x="69" y="346"/>
                  <a:pt x="69" y="346"/>
                </a:cubicBezTo>
                <a:cubicBezTo>
                  <a:pt x="69" y="0"/>
                  <a:pt x="69" y="0"/>
                  <a:pt x="69" y="0"/>
                </a:cubicBezTo>
                <a:cubicBezTo>
                  <a:pt x="173" y="0"/>
                  <a:pt x="173" y="0"/>
                  <a:pt x="173" y="0"/>
                </a:cubicBezTo>
                <a:cubicBezTo>
                  <a:pt x="173" y="194"/>
                  <a:pt x="173" y="194"/>
                  <a:pt x="173" y="194"/>
                </a:cubicBezTo>
                <a:cubicBezTo>
                  <a:pt x="173" y="194"/>
                  <a:pt x="191" y="166"/>
                  <a:pt x="201" y="160"/>
                </a:cubicBezTo>
                <a:cubicBezTo>
                  <a:pt x="211" y="153"/>
                  <a:pt x="225" y="153"/>
                  <a:pt x="236" y="160"/>
                </a:cubicBezTo>
                <a:cubicBezTo>
                  <a:pt x="246" y="166"/>
                  <a:pt x="263" y="194"/>
                  <a:pt x="263" y="194"/>
                </a:cubicBezTo>
                <a:cubicBezTo>
                  <a:pt x="263" y="0"/>
                  <a:pt x="263" y="0"/>
                  <a:pt x="263" y="0"/>
                </a:cubicBezTo>
                <a:cubicBezTo>
                  <a:pt x="291" y="0"/>
                  <a:pt x="291" y="0"/>
                  <a:pt x="291" y="0"/>
                </a:cubicBezTo>
                <a:cubicBezTo>
                  <a:pt x="297" y="0"/>
                  <a:pt x="305" y="8"/>
                  <a:pt x="305" y="14"/>
                </a:cubicBezTo>
                <a:cubicBezTo>
                  <a:pt x="305" y="332"/>
                  <a:pt x="305" y="332"/>
                  <a:pt x="305" y="332"/>
                </a:cubicBezTo>
                <a:cubicBezTo>
                  <a:pt x="305" y="338"/>
                  <a:pt x="297" y="346"/>
                  <a:pt x="291" y="346"/>
                </a:cubicBezTo>
                <a:close/>
                <a:moveTo>
                  <a:pt x="0" y="332"/>
                </a:moveTo>
                <a:cubicBezTo>
                  <a:pt x="0" y="14"/>
                  <a:pt x="0" y="14"/>
                  <a:pt x="0" y="14"/>
                </a:cubicBezTo>
                <a:cubicBezTo>
                  <a:pt x="0" y="8"/>
                  <a:pt x="8" y="0"/>
                  <a:pt x="1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346"/>
                  <a:pt x="42" y="346"/>
                  <a:pt x="42" y="346"/>
                </a:cubicBezTo>
                <a:cubicBezTo>
                  <a:pt x="14" y="346"/>
                  <a:pt x="14" y="346"/>
                  <a:pt x="14" y="346"/>
                </a:cubicBezTo>
                <a:cubicBezTo>
                  <a:pt x="8" y="346"/>
                  <a:pt x="0" y="338"/>
                  <a:pt x="0" y="3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6" name="Google Shape;6936;p28"/>
          <p:cNvSpPr/>
          <p:nvPr/>
        </p:nvSpPr>
        <p:spPr>
          <a:xfrm>
            <a:off x="3403599" y="4614863"/>
            <a:ext cx="366712" cy="368300"/>
          </a:xfrm>
          <a:custGeom>
            <a:rect b="b" l="l" r="r" t="t"/>
            <a:pathLst>
              <a:path extrusionOk="0" h="346" w="346">
                <a:moveTo>
                  <a:pt x="335" y="195"/>
                </a:moveTo>
                <a:cubicBezTo>
                  <a:pt x="301" y="195"/>
                  <a:pt x="301" y="195"/>
                  <a:pt x="301" y="195"/>
                </a:cubicBezTo>
                <a:cubicBezTo>
                  <a:pt x="292" y="249"/>
                  <a:pt x="249" y="292"/>
                  <a:pt x="195" y="301"/>
                </a:cubicBezTo>
                <a:cubicBezTo>
                  <a:pt x="195" y="335"/>
                  <a:pt x="195" y="335"/>
                  <a:pt x="195" y="335"/>
                </a:cubicBezTo>
                <a:cubicBezTo>
                  <a:pt x="195" y="342"/>
                  <a:pt x="190" y="346"/>
                  <a:pt x="184" y="346"/>
                </a:cubicBezTo>
                <a:cubicBezTo>
                  <a:pt x="162" y="346"/>
                  <a:pt x="162" y="346"/>
                  <a:pt x="162" y="346"/>
                </a:cubicBezTo>
                <a:cubicBezTo>
                  <a:pt x="156" y="346"/>
                  <a:pt x="151" y="342"/>
                  <a:pt x="151" y="33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97" y="292"/>
                  <a:pt x="54" y="249"/>
                  <a:pt x="45" y="195"/>
                </a:cubicBezTo>
                <a:cubicBezTo>
                  <a:pt x="11" y="195"/>
                  <a:pt x="11" y="195"/>
                  <a:pt x="11" y="195"/>
                </a:cubicBezTo>
                <a:cubicBezTo>
                  <a:pt x="5" y="195"/>
                  <a:pt x="0" y="190"/>
                  <a:pt x="0" y="184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56"/>
                  <a:pt x="5" y="152"/>
                  <a:pt x="11" y="152"/>
                </a:cubicBezTo>
                <a:cubicBezTo>
                  <a:pt x="45" y="152"/>
                  <a:pt x="45" y="152"/>
                  <a:pt x="45" y="152"/>
                </a:cubicBezTo>
                <a:cubicBezTo>
                  <a:pt x="54" y="97"/>
                  <a:pt x="97" y="55"/>
                  <a:pt x="151" y="45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1" y="5"/>
                  <a:pt x="156" y="0"/>
                  <a:pt x="162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90" y="0"/>
                  <a:pt x="195" y="5"/>
                  <a:pt x="195" y="11"/>
                </a:cubicBezTo>
                <a:cubicBezTo>
                  <a:pt x="195" y="45"/>
                  <a:pt x="195" y="45"/>
                  <a:pt x="195" y="45"/>
                </a:cubicBezTo>
                <a:cubicBezTo>
                  <a:pt x="249" y="55"/>
                  <a:pt x="292" y="97"/>
                  <a:pt x="301" y="152"/>
                </a:cubicBezTo>
                <a:cubicBezTo>
                  <a:pt x="335" y="152"/>
                  <a:pt x="335" y="152"/>
                  <a:pt x="335" y="152"/>
                </a:cubicBezTo>
                <a:cubicBezTo>
                  <a:pt x="341" y="152"/>
                  <a:pt x="346" y="156"/>
                  <a:pt x="346" y="162"/>
                </a:cubicBezTo>
                <a:cubicBezTo>
                  <a:pt x="346" y="184"/>
                  <a:pt x="346" y="184"/>
                  <a:pt x="346" y="184"/>
                </a:cubicBezTo>
                <a:cubicBezTo>
                  <a:pt x="346" y="190"/>
                  <a:pt x="341" y="195"/>
                  <a:pt x="335" y="195"/>
                </a:cubicBezTo>
                <a:close/>
                <a:moveTo>
                  <a:pt x="257" y="195"/>
                </a:moveTo>
                <a:cubicBezTo>
                  <a:pt x="195" y="195"/>
                  <a:pt x="195" y="195"/>
                  <a:pt x="195" y="195"/>
                </a:cubicBezTo>
                <a:cubicBezTo>
                  <a:pt x="195" y="257"/>
                  <a:pt x="195" y="257"/>
                  <a:pt x="195" y="257"/>
                </a:cubicBezTo>
                <a:cubicBezTo>
                  <a:pt x="225" y="249"/>
                  <a:pt x="249" y="225"/>
                  <a:pt x="257" y="195"/>
                </a:cubicBezTo>
                <a:close/>
                <a:moveTo>
                  <a:pt x="151" y="257"/>
                </a:moveTo>
                <a:cubicBezTo>
                  <a:pt x="151" y="195"/>
                  <a:pt x="151" y="195"/>
                  <a:pt x="151" y="195"/>
                </a:cubicBezTo>
                <a:cubicBezTo>
                  <a:pt x="89" y="195"/>
                  <a:pt x="89" y="195"/>
                  <a:pt x="89" y="195"/>
                </a:cubicBezTo>
                <a:cubicBezTo>
                  <a:pt x="97" y="225"/>
                  <a:pt x="121" y="249"/>
                  <a:pt x="151" y="257"/>
                </a:cubicBezTo>
                <a:close/>
                <a:moveTo>
                  <a:pt x="89" y="152"/>
                </a:moveTo>
                <a:cubicBezTo>
                  <a:pt x="151" y="152"/>
                  <a:pt x="151" y="152"/>
                  <a:pt x="151" y="152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21" y="98"/>
                  <a:pt x="97" y="121"/>
                  <a:pt x="89" y="152"/>
                </a:cubicBezTo>
                <a:close/>
                <a:moveTo>
                  <a:pt x="195" y="90"/>
                </a:moveTo>
                <a:cubicBezTo>
                  <a:pt x="195" y="152"/>
                  <a:pt x="195" y="152"/>
                  <a:pt x="195" y="152"/>
                </a:cubicBezTo>
                <a:cubicBezTo>
                  <a:pt x="257" y="152"/>
                  <a:pt x="257" y="152"/>
                  <a:pt x="257" y="152"/>
                </a:cubicBezTo>
                <a:cubicBezTo>
                  <a:pt x="249" y="121"/>
                  <a:pt x="225" y="98"/>
                  <a:pt x="195" y="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7" name="Google Shape;6937;p28"/>
          <p:cNvSpPr/>
          <p:nvPr/>
        </p:nvSpPr>
        <p:spPr>
          <a:xfrm>
            <a:off x="2260599" y="4614863"/>
            <a:ext cx="366712" cy="368300"/>
          </a:xfrm>
          <a:custGeom>
            <a:rect b="b" l="l" r="r" t="t"/>
            <a:pathLst>
              <a:path extrusionOk="0" h="346" w="346">
                <a:moveTo>
                  <a:pt x="173" y="346"/>
                </a:moveTo>
                <a:cubicBezTo>
                  <a:pt x="78" y="346"/>
                  <a:pt x="0" y="269"/>
                  <a:pt x="0" y="173"/>
                </a:cubicBezTo>
                <a:cubicBezTo>
                  <a:pt x="0" y="78"/>
                  <a:pt x="78" y="0"/>
                  <a:pt x="173" y="0"/>
                </a:cubicBezTo>
                <a:cubicBezTo>
                  <a:pt x="269" y="0"/>
                  <a:pt x="346" y="78"/>
                  <a:pt x="346" y="173"/>
                </a:cubicBezTo>
                <a:cubicBezTo>
                  <a:pt x="346" y="269"/>
                  <a:pt x="269" y="346"/>
                  <a:pt x="173" y="346"/>
                </a:cubicBezTo>
                <a:close/>
                <a:moveTo>
                  <a:pt x="195" y="45"/>
                </a:moveTo>
                <a:cubicBezTo>
                  <a:pt x="195" y="87"/>
                  <a:pt x="195" y="87"/>
                  <a:pt x="195" y="87"/>
                </a:cubicBezTo>
                <a:cubicBezTo>
                  <a:pt x="195" y="93"/>
                  <a:pt x="190" y="98"/>
                  <a:pt x="184" y="98"/>
                </a:cubicBezTo>
                <a:cubicBezTo>
                  <a:pt x="163" y="98"/>
                  <a:pt x="163" y="98"/>
                  <a:pt x="163" y="98"/>
                </a:cubicBezTo>
                <a:cubicBezTo>
                  <a:pt x="156" y="98"/>
                  <a:pt x="152" y="93"/>
                  <a:pt x="152" y="87"/>
                </a:cubicBezTo>
                <a:cubicBezTo>
                  <a:pt x="152" y="45"/>
                  <a:pt x="152" y="45"/>
                  <a:pt x="152" y="45"/>
                </a:cubicBezTo>
                <a:cubicBezTo>
                  <a:pt x="97" y="55"/>
                  <a:pt x="55" y="97"/>
                  <a:pt x="45" y="152"/>
                </a:cubicBezTo>
                <a:cubicBezTo>
                  <a:pt x="87" y="152"/>
                  <a:pt x="87" y="152"/>
                  <a:pt x="87" y="152"/>
                </a:cubicBezTo>
                <a:cubicBezTo>
                  <a:pt x="93" y="152"/>
                  <a:pt x="98" y="156"/>
                  <a:pt x="98" y="162"/>
                </a:cubicBezTo>
                <a:cubicBezTo>
                  <a:pt x="98" y="184"/>
                  <a:pt x="98" y="184"/>
                  <a:pt x="98" y="184"/>
                </a:cubicBezTo>
                <a:cubicBezTo>
                  <a:pt x="98" y="190"/>
                  <a:pt x="93" y="195"/>
                  <a:pt x="87" y="195"/>
                </a:cubicBezTo>
                <a:cubicBezTo>
                  <a:pt x="45" y="195"/>
                  <a:pt x="45" y="195"/>
                  <a:pt x="45" y="195"/>
                </a:cubicBezTo>
                <a:cubicBezTo>
                  <a:pt x="55" y="249"/>
                  <a:pt x="97" y="292"/>
                  <a:pt x="152" y="301"/>
                </a:cubicBezTo>
                <a:cubicBezTo>
                  <a:pt x="152" y="260"/>
                  <a:pt x="152" y="260"/>
                  <a:pt x="152" y="260"/>
                </a:cubicBezTo>
                <a:cubicBezTo>
                  <a:pt x="152" y="254"/>
                  <a:pt x="156" y="249"/>
                  <a:pt x="163" y="249"/>
                </a:cubicBezTo>
                <a:cubicBezTo>
                  <a:pt x="184" y="249"/>
                  <a:pt x="184" y="249"/>
                  <a:pt x="184" y="249"/>
                </a:cubicBezTo>
                <a:cubicBezTo>
                  <a:pt x="190" y="249"/>
                  <a:pt x="195" y="254"/>
                  <a:pt x="195" y="260"/>
                </a:cubicBezTo>
                <a:cubicBezTo>
                  <a:pt x="195" y="301"/>
                  <a:pt x="195" y="301"/>
                  <a:pt x="195" y="301"/>
                </a:cubicBezTo>
                <a:cubicBezTo>
                  <a:pt x="249" y="292"/>
                  <a:pt x="292" y="249"/>
                  <a:pt x="301" y="195"/>
                </a:cubicBezTo>
                <a:cubicBezTo>
                  <a:pt x="260" y="195"/>
                  <a:pt x="260" y="195"/>
                  <a:pt x="260" y="195"/>
                </a:cubicBezTo>
                <a:cubicBezTo>
                  <a:pt x="254" y="195"/>
                  <a:pt x="249" y="190"/>
                  <a:pt x="249" y="184"/>
                </a:cubicBezTo>
                <a:cubicBezTo>
                  <a:pt x="249" y="162"/>
                  <a:pt x="249" y="162"/>
                  <a:pt x="249" y="162"/>
                </a:cubicBezTo>
                <a:cubicBezTo>
                  <a:pt x="249" y="156"/>
                  <a:pt x="254" y="152"/>
                  <a:pt x="260" y="152"/>
                </a:cubicBezTo>
                <a:cubicBezTo>
                  <a:pt x="301" y="152"/>
                  <a:pt x="301" y="152"/>
                  <a:pt x="301" y="152"/>
                </a:cubicBezTo>
                <a:cubicBezTo>
                  <a:pt x="292" y="97"/>
                  <a:pt x="249" y="55"/>
                  <a:pt x="195" y="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8" name="Google Shape;6938;p28"/>
          <p:cNvSpPr/>
          <p:nvPr/>
        </p:nvSpPr>
        <p:spPr>
          <a:xfrm>
            <a:off x="5113337" y="4110038"/>
            <a:ext cx="366712" cy="265112"/>
          </a:xfrm>
          <a:custGeom>
            <a:rect b="b" l="l" r="r" t="t"/>
            <a:pathLst>
              <a:path extrusionOk="0" h="249" w="346">
                <a:moveTo>
                  <a:pt x="174" y="114"/>
                </a:moveTo>
                <a:cubicBezTo>
                  <a:pt x="174" y="115"/>
                  <a:pt x="174" y="115"/>
                  <a:pt x="174" y="115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7"/>
                  <a:pt x="6" y="0"/>
                  <a:pt x="14" y="0"/>
                </a:cubicBezTo>
                <a:cubicBezTo>
                  <a:pt x="333" y="0"/>
                  <a:pt x="333" y="0"/>
                  <a:pt x="333" y="0"/>
                </a:cubicBezTo>
                <a:cubicBezTo>
                  <a:pt x="340" y="0"/>
                  <a:pt x="346" y="7"/>
                  <a:pt x="346" y="14"/>
                </a:cubicBezTo>
                <a:cubicBezTo>
                  <a:pt x="346" y="38"/>
                  <a:pt x="346" y="38"/>
                  <a:pt x="346" y="38"/>
                </a:cubicBezTo>
                <a:cubicBezTo>
                  <a:pt x="174" y="114"/>
                  <a:pt x="174" y="114"/>
                  <a:pt x="174" y="114"/>
                </a:cubicBezTo>
                <a:close/>
                <a:moveTo>
                  <a:pt x="174" y="142"/>
                </a:moveTo>
                <a:cubicBezTo>
                  <a:pt x="346" y="69"/>
                  <a:pt x="346" y="69"/>
                  <a:pt x="346" y="69"/>
                </a:cubicBezTo>
                <a:cubicBezTo>
                  <a:pt x="346" y="236"/>
                  <a:pt x="346" y="236"/>
                  <a:pt x="346" y="236"/>
                </a:cubicBezTo>
                <a:cubicBezTo>
                  <a:pt x="346" y="243"/>
                  <a:pt x="340" y="249"/>
                  <a:pt x="333" y="249"/>
                </a:cubicBezTo>
                <a:cubicBezTo>
                  <a:pt x="14" y="249"/>
                  <a:pt x="14" y="249"/>
                  <a:pt x="14" y="249"/>
                </a:cubicBezTo>
                <a:cubicBezTo>
                  <a:pt x="6" y="249"/>
                  <a:pt x="0" y="243"/>
                  <a:pt x="0" y="236"/>
                </a:cubicBezTo>
                <a:cubicBezTo>
                  <a:pt x="0" y="69"/>
                  <a:pt x="0" y="69"/>
                  <a:pt x="0" y="69"/>
                </a:cubicBezTo>
                <a:cubicBezTo>
                  <a:pt x="174" y="142"/>
                  <a:pt x="174" y="142"/>
                  <a:pt x="174" y="1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9" name="Google Shape;6939;p28"/>
          <p:cNvSpPr/>
          <p:nvPr/>
        </p:nvSpPr>
        <p:spPr>
          <a:xfrm>
            <a:off x="3403599" y="2344738"/>
            <a:ext cx="366712" cy="346075"/>
          </a:xfrm>
          <a:custGeom>
            <a:rect b="b" l="l" r="r" t="t"/>
            <a:pathLst>
              <a:path extrusionOk="0" h="326" w="346">
                <a:moveTo>
                  <a:pt x="336" y="164"/>
                </a:moveTo>
                <a:cubicBezTo>
                  <a:pt x="278" y="164"/>
                  <a:pt x="278" y="164"/>
                  <a:pt x="278" y="164"/>
                </a:cubicBezTo>
                <a:cubicBezTo>
                  <a:pt x="272" y="164"/>
                  <a:pt x="268" y="160"/>
                  <a:pt x="268" y="154"/>
                </a:cubicBezTo>
                <a:cubicBezTo>
                  <a:pt x="268" y="149"/>
                  <a:pt x="272" y="144"/>
                  <a:pt x="278" y="144"/>
                </a:cubicBezTo>
                <a:cubicBezTo>
                  <a:pt x="336" y="144"/>
                  <a:pt x="336" y="144"/>
                  <a:pt x="336" y="144"/>
                </a:cubicBezTo>
                <a:cubicBezTo>
                  <a:pt x="341" y="144"/>
                  <a:pt x="346" y="149"/>
                  <a:pt x="346" y="154"/>
                </a:cubicBezTo>
                <a:cubicBezTo>
                  <a:pt x="346" y="160"/>
                  <a:pt x="341" y="164"/>
                  <a:pt x="336" y="164"/>
                </a:cubicBezTo>
                <a:close/>
                <a:moveTo>
                  <a:pt x="263" y="102"/>
                </a:moveTo>
                <a:cubicBezTo>
                  <a:pt x="259" y="106"/>
                  <a:pt x="252" y="106"/>
                  <a:pt x="248" y="102"/>
                </a:cubicBezTo>
                <a:cubicBezTo>
                  <a:pt x="244" y="98"/>
                  <a:pt x="244" y="92"/>
                  <a:pt x="248" y="88"/>
                </a:cubicBezTo>
                <a:cubicBezTo>
                  <a:pt x="289" y="47"/>
                  <a:pt x="289" y="47"/>
                  <a:pt x="289" y="47"/>
                </a:cubicBezTo>
                <a:cubicBezTo>
                  <a:pt x="293" y="43"/>
                  <a:pt x="299" y="43"/>
                  <a:pt x="304" y="47"/>
                </a:cubicBezTo>
                <a:cubicBezTo>
                  <a:pt x="307" y="51"/>
                  <a:pt x="307" y="58"/>
                  <a:pt x="304" y="62"/>
                </a:cubicBezTo>
                <a:cubicBezTo>
                  <a:pt x="263" y="102"/>
                  <a:pt x="263" y="102"/>
                  <a:pt x="263" y="102"/>
                </a:cubicBezTo>
                <a:close/>
                <a:moveTo>
                  <a:pt x="259" y="161"/>
                </a:moveTo>
                <a:cubicBezTo>
                  <a:pt x="257" y="181"/>
                  <a:pt x="249" y="196"/>
                  <a:pt x="234" y="207"/>
                </a:cubicBezTo>
                <a:cubicBezTo>
                  <a:pt x="233" y="208"/>
                  <a:pt x="226" y="212"/>
                  <a:pt x="222" y="207"/>
                </a:cubicBezTo>
                <a:cubicBezTo>
                  <a:pt x="218" y="203"/>
                  <a:pt x="221" y="196"/>
                  <a:pt x="223" y="195"/>
                </a:cubicBezTo>
                <a:cubicBezTo>
                  <a:pt x="233" y="189"/>
                  <a:pt x="242" y="176"/>
                  <a:pt x="244" y="159"/>
                </a:cubicBezTo>
                <a:cubicBezTo>
                  <a:pt x="246" y="134"/>
                  <a:pt x="228" y="107"/>
                  <a:pt x="198" y="103"/>
                </a:cubicBezTo>
                <a:cubicBezTo>
                  <a:pt x="167" y="100"/>
                  <a:pt x="146" y="116"/>
                  <a:pt x="142" y="146"/>
                </a:cubicBezTo>
                <a:cubicBezTo>
                  <a:pt x="142" y="146"/>
                  <a:pt x="139" y="153"/>
                  <a:pt x="132" y="153"/>
                </a:cubicBezTo>
                <a:cubicBezTo>
                  <a:pt x="126" y="153"/>
                  <a:pt x="124" y="143"/>
                  <a:pt x="124" y="143"/>
                </a:cubicBezTo>
                <a:cubicBezTo>
                  <a:pt x="128" y="105"/>
                  <a:pt x="162" y="81"/>
                  <a:pt x="200" y="85"/>
                </a:cubicBezTo>
                <a:cubicBezTo>
                  <a:pt x="237" y="90"/>
                  <a:pt x="264" y="124"/>
                  <a:pt x="259" y="161"/>
                </a:cubicBezTo>
                <a:close/>
                <a:moveTo>
                  <a:pt x="191" y="78"/>
                </a:moveTo>
                <a:cubicBezTo>
                  <a:pt x="185" y="78"/>
                  <a:pt x="180" y="73"/>
                  <a:pt x="180" y="68"/>
                </a:cubicBezTo>
                <a:cubicBezTo>
                  <a:pt x="180" y="11"/>
                  <a:pt x="180" y="11"/>
                  <a:pt x="180" y="11"/>
                </a:cubicBezTo>
                <a:cubicBezTo>
                  <a:pt x="180" y="5"/>
                  <a:pt x="185" y="0"/>
                  <a:pt x="191" y="0"/>
                </a:cubicBezTo>
                <a:cubicBezTo>
                  <a:pt x="196" y="0"/>
                  <a:pt x="201" y="5"/>
                  <a:pt x="201" y="11"/>
                </a:cubicBezTo>
                <a:cubicBezTo>
                  <a:pt x="201" y="68"/>
                  <a:pt x="201" y="68"/>
                  <a:pt x="201" y="68"/>
                </a:cubicBezTo>
                <a:cubicBezTo>
                  <a:pt x="201" y="73"/>
                  <a:pt x="196" y="78"/>
                  <a:pt x="191" y="78"/>
                </a:cubicBezTo>
                <a:close/>
                <a:moveTo>
                  <a:pt x="119" y="102"/>
                </a:moveTo>
                <a:cubicBezTo>
                  <a:pt x="78" y="62"/>
                  <a:pt x="78" y="62"/>
                  <a:pt x="78" y="62"/>
                </a:cubicBezTo>
                <a:cubicBezTo>
                  <a:pt x="74" y="58"/>
                  <a:pt x="74" y="51"/>
                  <a:pt x="78" y="47"/>
                </a:cubicBezTo>
                <a:cubicBezTo>
                  <a:pt x="82" y="43"/>
                  <a:pt x="89" y="43"/>
                  <a:pt x="92" y="47"/>
                </a:cubicBezTo>
                <a:cubicBezTo>
                  <a:pt x="133" y="88"/>
                  <a:pt x="133" y="88"/>
                  <a:pt x="133" y="88"/>
                </a:cubicBezTo>
                <a:cubicBezTo>
                  <a:pt x="137" y="92"/>
                  <a:pt x="137" y="98"/>
                  <a:pt x="133" y="102"/>
                </a:cubicBezTo>
                <a:cubicBezTo>
                  <a:pt x="129" y="106"/>
                  <a:pt x="123" y="106"/>
                  <a:pt x="119" y="102"/>
                </a:cubicBezTo>
                <a:close/>
                <a:moveTo>
                  <a:pt x="116" y="154"/>
                </a:moveTo>
                <a:cubicBezTo>
                  <a:pt x="116" y="160"/>
                  <a:pt x="112" y="164"/>
                  <a:pt x="106" y="164"/>
                </a:cubicBezTo>
                <a:cubicBezTo>
                  <a:pt x="48" y="164"/>
                  <a:pt x="48" y="164"/>
                  <a:pt x="48" y="164"/>
                </a:cubicBezTo>
                <a:cubicBezTo>
                  <a:pt x="43" y="164"/>
                  <a:pt x="38" y="160"/>
                  <a:pt x="38" y="154"/>
                </a:cubicBezTo>
                <a:cubicBezTo>
                  <a:pt x="38" y="149"/>
                  <a:pt x="43" y="144"/>
                  <a:pt x="48" y="144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12" y="144"/>
                  <a:pt x="116" y="149"/>
                  <a:pt x="116" y="154"/>
                </a:cubicBezTo>
                <a:close/>
                <a:moveTo>
                  <a:pt x="83" y="194"/>
                </a:moveTo>
                <a:cubicBezTo>
                  <a:pt x="94" y="173"/>
                  <a:pt x="116" y="159"/>
                  <a:pt x="142" y="159"/>
                </a:cubicBezTo>
                <a:cubicBezTo>
                  <a:pt x="175" y="159"/>
                  <a:pt x="203" y="184"/>
                  <a:pt x="208" y="216"/>
                </a:cubicBezTo>
                <a:cubicBezTo>
                  <a:pt x="210" y="216"/>
                  <a:pt x="211" y="215"/>
                  <a:pt x="213" y="215"/>
                </a:cubicBezTo>
                <a:cubicBezTo>
                  <a:pt x="243" y="215"/>
                  <a:pt x="268" y="240"/>
                  <a:pt x="268" y="270"/>
                </a:cubicBezTo>
                <a:cubicBezTo>
                  <a:pt x="268" y="300"/>
                  <a:pt x="244" y="325"/>
                  <a:pt x="214" y="325"/>
                </a:cubicBezTo>
                <a:cubicBezTo>
                  <a:pt x="214" y="326"/>
                  <a:pt x="214" y="326"/>
                  <a:pt x="214" y="326"/>
                </a:cubicBezTo>
                <a:cubicBezTo>
                  <a:pt x="62" y="326"/>
                  <a:pt x="62" y="326"/>
                  <a:pt x="62" y="326"/>
                </a:cubicBezTo>
                <a:cubicBezTo>
                  <a:pt x="62" y="325"/>
                  <a:pt x="62" y="325"/>
                  <a:pt x="62" y="325"/>
                </a:cubicBezTo>
                <a:cubicBezTo>
                  <a:pt x="27" y="323"/>
                  <a:pt x="0" y="294"/>
                  <a:pt x="0" y="259"/>
                </a:cubicBezTo>
                <a:cubicBezTo>
                  <a:pt x="0" y="222"/>
                  <a:pt x="30" y="192"/>
                  <a:pt x="67" y="192"/>
                </a:cubicBezTo>
                <a:cubicBezTo>
                  <a:pt x="72" y="192"/>
                  <a:pt x="78" y="193"/>
                  <a:pt x="83" y="194"/>
                </a:cubicBezTo>
                <a:close/>
                <a:moveTo>
                  <a:pt x="18" y="259"/>
                </a:moveTo>
                <a:cubicBezTo>
                  <a:pt x="18" y="288"/>
                  <a:pt x="46" y="305"/>
                  <a:pt x="75" y="308"/>
                </a:cubicBezTo>
                <a:cubicBezTo>
                  <a:pt x="201" y="308"/>
                  <a:pt x="201" y="308"/>
                  <a:pt x="201" y="308"/>
                </a:cubicBezTo>
                <a:cubicBezTo>
                  <a:pt x="226" y="307"/>
                  <a:pt x="250" y="294"/>
                  <a:pt x="250" y="269"/>
                </a:cubicBezTo>
                <a:cubicBezTo>
                  <a:pt x="250" y="244"/>
                  <a:pt x="234" y="233"/>
                  <a:pt x="209" y="233"/>
                </a:cubicBezTo>
                <a:cubicBezTo>
                  <a:pt x="207" y="233"/>
                  <a:pt x="195" y="233"/>
                  <a:pt x="193" y="233"/>
                </a:cubicBezTo>
                <a:cubicBezTo>
                  <a:pt x="189" y="207"/>
                  <a:pt x="175" y="177"/>
                  <a:pt x="142" y="177"/>
                </a:cubicBezTo>
                <a:cubicBezTo>
                  <a:pt x="121" y="177"/>
                  <a:pt x="102" y="195"/>
                  <a:pt x="93" y="213"/>
                </a:cubicBezTo>
                <a:cubicBezTo>
                  <a:pt x="89" y="212"/>
                  <a:pt x="82" y="211"/>
                  <a:pt x="77" y="211"/>
                </a:cubicBezTo>
                <a:cubicBezTo>
                  <a:pt x="47" y="211"/>
                  <a:pt x="18" y="229"/>
                  <a:pt x="18" y="259"/>
                </a:cubicBezTo>
                <a:close/>
                <a:moveTo>
                  <a:pt x="248" y="203"/>
                </a:moveTo>
                <a:cubicBezTo>
                  <a:pt x="252" y="199"/>
                  <a:pt x="259" y="199"/>
                  <a:pt x="263" y="203"/>
                </a:cubicBezTo>
                <a:cubicBezTo>
                  <a:pt x="304" y="244"/>
                  <a:pt x="304" y="244"/>
                  <a:pt x="304" y="244"/>
                </a:cubicBezTo>
                <a:cubicBezTo>
                  <a:pt x="307" y="248"/>
                  <a:pt x="307" y="254"/>
                  <a:pt x="304" y="258"/>
                </a:cubicBezTo>
                <a:cubicBezTo>
                  <a:pt x="299" y="262"/>
                  <a:pt x="293" y="262"/>
                  <a:pt x="289" y="258"/>
                </a:cubicBezTo>
                <a:cubicBezTo>
                  <a:pt x="248" y="218"/>
                  <a:pt x="248" y="218"/>
                  <a:pt x="248" y="218"/>
                </a:cubicBezTo>
                <a:cubicBezTo>
                  <a:pt x="244" y="214"/>
                  <a:pt x="244" y="207"/>
                  <a:pt x="248" y="20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0" name="Google Shape;6940;p28"/>
          <p:cNvSpPr/>
          <p:nvPr/>
        </p:nvSpPr>
        <p:spPr>
          <a:xfrm>
            <a:off x="4525962" y="3498850"/>
            <a:ext cx="373062" cy="317500"/>
          </a:xfrm>
          <a:custGeom>
            <a:rect b="b" l="l" r="r" t="t"/>
            <a:pathLst>
              <a:path extrusionOk="0" h="300" w="352">
                <a:moveTo>
                  <a:pt x="338" y="300"/>
                </a:moveTo>
                <a:cubicBezTo>
                  <a:pt x="284" y="300"/>
                  <a:pt x="72" y="300"/>
                  <a:pt x="13" y="300"/>
                </a:cubicBezTo>
                <a:cubicBezTo>
                  <a:pt x="4" y="300"/>
                  <a:pt x="0" y="289"/>
                  <a:pt x="5" y="281"/>
                </a:cubicBezTo>
                <a:cubicBezTo>
                  <a:pt x="35" y="230"/>
                  <a:pt x="138" y="55"/>
                  <a:pt x="166" y="9"/>
                </a:cubicBezTo>
                <a:cubicBezTo>
                  <a:pt x="172" y="0"/>
                  <a:pt x="178" y="0"/>
                  <a:pt x="185" y="10"/>
                </a:cubicBezTo>
                <a:cubicBezTo>
                  <a:pt x="213" y="58"/>
                  <a:pt x="321" y="239"/>
                  <a:pt x="346" y="281"/>
                </a:cubicBezTo>
                <a:cubicBezTo>
                  <a:pt x="352" y="290"/>
                  <a:pt x="348" y="300"/>
                  <a:pt x="338" y="300"/>
                </a:cubicBezTo>
                <a:close/>
                <a:moveTo>
                  <a:pt x="175" y="88"/>
                </a:moveTo>
                <a:cubicBezTo>
                  <a:pt x="166" y="88"/>
                  <a:pt x="157" y="93"/>
                  <a:pt x="157" y="107"/>
                </a:cubicBezTo>
                <a:cubicBezTo>
                  <a:pt x="157" y="121"/>
                  <a:pt x="166" y="208"/>
                  <a:pt x="166" y="208"/>
                </a:cubicBezTo>
                <a:cubicBezTo>
                  <a:pt x="183" y="208"/>
                  <a:pt x="183" y="208"/>
                  <a:pt x="183" y="208"/>
                </a:cubicBezTo>
                <a:cubicBezTo>
                  <a:pt x="183" y="208"/>
                  <a:pt x="192" y="122"/>
                  <a:pt x="192" y="107"/>
                </a:cubicBezTo>
                <a:cubicBezTo>
                  <a:pt x="192" y="92"/>
                  <a:pt x="184" y="88"/>
                  <a:pt x="175" y="88"/>
                </a:cubicBezTo>
                <a:close/>
                <a:moveTo>
                  <a:pt x="175" y="225"/>
                </a:moveTo>
                <a:cubicBezTo>
                  <a:pt x="165" y="225"/>
                  <a:pt x="157" y="233"/>
                  <a:pt x="157" y="243"/>
                </a:cubicBezTo>
                <a:cubicBezTo>
                  <a:pt x="157" y="253"/>
                  <a:pt x="165" y="260"/>
                  <a:pt x="175" y="260"/>
                </a:cubicBezTo>
                <a:cubicBezTo>
                  <a:pt x="184" y="260"/>
                  <a:pt x="192" y="253"/>
                  <a:pt x="192" y="243"/>
                </a:cubicBezTo>
                <a:cubicBezTo>
                  <a:pt x="192" y="233"/>
                  <a:pt x="184" y="225"/>
                  <a:pt x="175" y="2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1" name="Google Shape;6941;p28"/>
          <p:cNvSpPr/>
          <p:nvPr/>
        </p:nvSpPr>
        <p:spPr>
          <a:xfrm>
            <a:off x="571499" y="2333625"/>
            <a:ext cx="368300" cy="366712"/>
          </a:xfrm>
          <a:custGeom>
            <a:rect b="b" l="l" r="r" t="t"/>
            <a:pathLst>
              <a:path extrusionOk="0" h="347" w="347">
                <a:moveTo>
                  <a:pt x="345" y="149"/>
                </a:moveTo>
                <a:cubicBezTo>
                  <a:pt x="347" y="152"/>
                  <a:pt x="347" y="196"/>
                  <a:pt x="345" y="199"/>
                </a:cubicBezTo>
                <a:cubicBezTo>
                  <a:pt x="342" y="201"/>
                  <a:pt x="306" y="199"/>
                  <a:pt x="295" y="205"/>
                </a:cubicBezTo>
                <a:cubicBezTo>
                  <a:pt x="292" y="216"/>
                  <a:pt x="288" y="227"/>
                  <a:pt x="282" y="237"/>
                </a:cubicBezTo>
                <a:cubicBezTo>
                  <a:pt x="283" y="248"/>
                  <a:pt x="312" y="274"/>
                  <a:pt x="312" y="278"/>
                </a:cubicBezTo>
                <a:cubicBezTo>
                  <a:pt x="312" y="281"/>
                  <a:pt x="281" y="312"/>
                  <a:pt x="277" y="312"/>
                </a:cubicBezTo>
                <a:cubicBezTo>
                  <a:pt x="274" y="312"/>
                  <a:pt x="250" y="286"/>
                  <a:pt x="238" y="282"/>
                </a:cubicBezTo>
                <a:cubicBezTo>
                  <a:pt x="229" y="287"/>
                  <a:pt x="219" y="292"/>
                  <a:pt x="209" y="295"/>
                </a:cubicBezTo>
                <a:cubicBezTo>
                  <a:pt x="201" y="301"/>
                  <a:pt x="203" y="342"/>
                  <a:pt x="201" y="345"/>
                </a:cubicBezTo>
                <a:cubicBezTo>
                  <a:pt x="198" y="347"/>
                  <a:pt x="154" y="347"/>
                  <a:pt x="151" y="345"/>
                </a:cubicBezTo>
                <a:cubicBezTo>
                  <a:pt x="149" y="343"/>
                  <a:pt x="151" y="308"/>
                  <a:pt x="146" y="296"/>
                </a:cubicBezTo>
                <a:cubicBezTo>
                  <a:pt x="135" y="294"/>
                  <a:pt x="125" y="290"/>
                  <a:pt x="115" y="285"/>
                </a:cubicBezTo>
                <a:cubicBezTo>
                  <a:pt x="115" y="285"/>
                  <a:pt x="115" y="285"/>
                  <a:pt x="115" y="285"/>
                </a:cubicBezTo>
                <a:cubicBezTo>
                  <a:pt x="108" y="278"/>
                  <a:pt x="76" y="314"/>
                  <a:pt x="72" y="314"/>
                </a:cubicBezTo>
                <a:cubicBezTo>
                  <a:pt x="68" y="314"/>
                  <a:pt x="37" y="283"/>
                  <a:pt x="37" y="279"/>
                </a:cubicBezTo>
                <a:cubicBezTo>
                  <a:pt x="37" y="276"/>
                  <a:pt x="63" y="252"/>
                  <a:pt x="67" y="240"/>
                </a:cubicBezTo>
                <a:cubicBezTo>
                  <a:pt x="61" y="230"/>
                  <a:pt x="56" y="219"/>
                  <a:pt x="53" y="207"/>
                </a:cubicBezTo>
                <a:cubicBezTo>
                  <a:pt x="47" y="199"/>
                  <a:pt x="5" y="201"/>
                  <a:pt x="3" y="198"/>
                </a:cubicBezTo>
                <a:cubicBezTo>
                  <a:pt x="0" y="195"/>
                  <a:pt x="0" y="152"/>
                  <a:pt x="3" y="149"/>
                </a:cubicBezTo>
                <a:cubicBezTo>
                  <a:pt x="5" y="146"/>
                  <a:pt x="44" y="148"/>
                  <a:pt x="53" y="142"/>
                </a:cubicBezTo>
                <a:cubicBezTo>
                  <a:pt x="56" y="132"/>
                  <a:pt x="60" y="122"/>
                  <a:pt x="65" y="113"/>
                </a:cubicBezTo>
                <a:cubicBezTo>
                  <a:pt x="65" y="113"/>
                  <a:pt x="64" y="114"/>
                  <a:pt x="64" y="114"/>
                </a:cubicBezTo>
                <a:cubicBezTo>
                  <a:pt x="71" y="106"/>
                  <a:pt x="35" y="74"/>
                  <a:pt x="35" y="70"/>
                </a:cubicBezTo>
                <a:cubicBezTo>
                  <a:pt x="35" y="66"/>
                  <a:pt x="66" y="35"/>
                  <a:pt x="70" y="35"/>
                </a:cubicBezTo>
                <a:cubicBezTo>
                  <a:pt x="74" y="35"/>
                  <a:pt x="101" y="66"/>
                  <a:pt x="112" y="66"/>
                </a:cubicBezTo>
                <a:cubicBezTo>
                  <a:pt x="121" y="61"/>
                  <a:pt x="131" y="57"/>
                  <a:pt x="141" y="54"/>
                </a:cubicBezTo>
                <a:cubicBezTo>
                  <a:pt x="142" y="53"/>
                  <a:pt x="143" y="53"/>
                  <a:pt x="144" y="53"/>
                </a:cubicBezTo>
                <a:cubicBezTo>
                  <a:pt x="151" y="46"/>
                  <a:pt x="149" y="5"/>
                  <a:pt x="152" y="3"/>
                </a:cubicBezTo>
                <a:cubicBezTo>
                  <a:pt x="155" y="0"/>
                  <a:pt x="198" y="0"/>
                  <a:pt x="201" y="3"/>
                </a:cubicBezTo>
                <a:cubicBezTo>
                  <a:pt x="204" y="5"/>
                  <a:pt x="202" y="48"/>
                  <a:pt x="209" y="54"/>
                </a:cubicBezTo>
                <a:cubicBezTo>
                  <a:pt x="210" y="55"/>
                  <a:pt x="211" y="55"/>
                  <a:pt x="211" y="55"/>
                </a:cubicBezTo>
                <a:cubicBezTo>
                  <a:pt x="221" y="58"/>
                  <a:pt x="229" y="62"/>
                  <a:pt x="238" y="67"/>
                </a:cubicBezTo>
                <a:cubicBezTo>
                  <a:pt x="247" y="69"/>
                  <a:pt x="275" y="38"/>
                  <a:pt x="279" y="38"/>
                </a:cubicBezTo>
                <a:cubicBezTo>
                  <a:pt x="283" y="38"/>
                  <a:pt x="314" y="69"/>
                  <a:pt x="314" y="72"/>
                </a:cubicBezTo>
                <a:cubicBezTo>
                  <a:pt x="314" y="76"/>
                  <a:pt x="283" y="104"/>
                  <a:pt x="283" y="114"/>
                </a:cubicBezTo>
                <a:cubicBezTo>
                  <a:pt x="288" y="123"/>
                  <a:pt x="292" y="132"/>
                  <a:pt x="294" y="141"/>
                </a:cubicBezTo>
                <a:cubicBezTo>
                  <a:pt x="300" y="149"/>
                  <a:pt x="342" y="147"/>
                  <a:pt x="345" y="149"/>
                </a:cubicBezTo>
                <a:close/>
                <a:moveTo>
                  <a:pt x="173" y="96"/>
                </a:moveTo>
                <a:cubicBezTo>
                  <a:pt x="130" y="96"/>
                  <a:pt x="94" y="131"/>
                  <a:pt x="94" y="175"/>
                </a:cubicBezTo>
                <a:cubicBezTo>
                  <a:pt x="94" y="218"/>
                  <a:pt x="130" y="254"/>
                  <a:pt x="173" y="254"/>
                </a:cubicBezTo>
                <a:cubicBezTo>
                  <a:pt x="217" y="254"/>
                  <a:pt x="253" y="218"/>
                  <a:pt x="253" y="175"/>
                </a:cubicBezTo>
                <a:cubicBezTo>
                  <a:pt x="253" y="131"/>
                  <a:pt x="217" y="96"/>
                  <a:pt x="173" y="96"/>
                </a:cubicBezTo>
                <a:close/>
                <a:moveTo>
                  <a:pt x="175" y="219"/>
                </a:moveTo>
                <a:cubicBezTo>
                  <a:pt x="151" y="219"/>
                  <a:pt x="131" y="199"/>
                  <a:pt x="131" y="175"/>
                </a:cubicBezTo>
                <a:cubicBezTo>
                  <a:pt x="131" y="151"/>
                  <a:pt x="151" y="132"/>
                  <a:pt x="175" y="132"/>
                </a:cubicBezTo>
                <a:cubicBezTo>
                  <a:pt x="198" y="132"/>
                  <a:pt x="218" y="151"/>
                  <a:pt x="218" y="175"/>
                </a:cubicBezTo>
                <a:cubicBezTo>
                  <a:pt x="218" y="199"/>
                  <a:pt x="198" y="219"/>
                  <a:pt x="175" y="2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2" name="Google Shape;6942;p28"/>
          <p:cNvSpPr/>
          <p:nvPr/>
        </p:nvSpPr>
        <p:spPr>
          <a:xfrm>
            <a:off x="2898774" y="1204913"/>
            <a:ext cx="236537" cy="366712"/>
          </a:xfrm>
          <a:custGeom>
            <a:rect b="b" l="l" r="r" t="t"/>
            <a:pathLst>
              <a:path extrusionOk="0" h="346" w="222">
                <a:moveTo>
                  <a:pt x="125" y="254"/>
                </a:moveTo>
                <a:cubicBezTo>
                  <a:pt x="125" y="254"/>
                  <a:pt x="125" y="254"/>
                  <a:pt x="125" y="254"/>
                </a:cubicBezTo>
                <a:cubicBezTo>
                  <a:pt x="125" y="318"/>
                  <a:pt x="125" y="318"/>
                  <a:pt x="125" y="318"/>
                </a:cubicBezTo>
                <a:cubicBezTo>
                  <a:pt x="156" y="318"/>
                  <a:pt x="156" y="318"/>
                  <a:pt x="156" y="318"/>
                </a:cubicBezTo>
                <a:cubicBezTo>
                  <a:pt x="169" y="318"/>
                  <a:pt x="179" y="324"/>
                  <a:pt x="179" y="332"/>
                </a:cubicBezTo>
                <a:cubicBezTo>
                  <a:pt x="179" y="340"/>
                  <a:pt x="169" y="346"/>
                  <a:pt x="156" y="346"/>
                </a:cubicBezTo>
                <a:cubicBezTo>
                  <a:pt x="111" y="346"/>
                  <a:pt x="111" y="346"/>
                  <a:pt x="111" y="346"/>
                </a:cubicBezTo>
                <a:cubicBezTo>
                  <a:pt x="111" y="346"/>
                  <a:pt x="111" y="346"/>
                  <a:pt x="111" y="346"/>
                </a:cubicBezTo>
                <a:cubicBezTo>
                  <a:pt x="111" y="346"/>
                  <a:pt x="111" y="346"/>
                  <a:pt x="111" y="346"/>
                </a:cubicBezTo>
                <a:cubicBezTo>
                  <a:pt x="66" y="346"/>
                  <a:pt x="66" y="346"/>
                  <a:pt x="66" y="346"/>
                </a:cubicBezTo>
                <a:cubicBezTo>
                  <a:pt x="53" y="346"/>
                  <a:pt x="43" y="340"/>
                  <a:pt x="43" y="332"/>
                </a:cubicBezTo>
                <a:cubicBezTo>
                  <a:pt x="43" y="324"/>
                  <a:pt x="53" y="318"/>
                  <a:pt x="66" y="318"/>
                </a:cubicBezTo>
                <a:cubicBezTo>
                  <a:pt x="97" y="318"/>
                  <a:pt x="97" y="318"/>
                  <a:pt x="97" y="318"/>
                </a:cubicBezTo>
                <a:cubicBezTo>
                  <a:pt x="97" y="254"/>
                  <a:pt x="97" y="254"/>
                  <a:pt x="97" y="254"/>
                </a:cubicBezTo>
                <a:cubicBezTo>
                  <a:pt x="97" y="254"/>
                  <a:pt x="97" y="254"/>
                  <a:pt x="97" y="254"/>
                </a:cubicBezTo>
                <a:cubicBezTo>
                  <a:pt x="34" y="248"/>
                  <a:pt x="0" y="201"/>
                  <a:pt x="0" y="144"/>
                </a:cubicBezTo>
                <a:cubicBezTo>
                  <a:pt x="0" y="127"/>
                  <a:pt x="6" y="120"/>
                  <a:pt x="16" y="120"/>
                </a:cubicBezTo>
                <a:cubicBezTo>
                  <a:pt x="25" y="120"/>
                  <a:pt x="26" y="128"/>
                  <a:pt x="26" y="146"/>
                </a:cubicBezTo>
                <a:cubicBezTo>
                  <a:pt x="26" y="194"/>
                  <a:pt x="62" y="229"/>
                  <a:pt x="111" y="229"/>
                </a:cubicBezTo>
                <a:cubicBezTo>
                  <a:pt x="201" y="229"/>
                  <a:pt x="196" y="147"/>
                  <a:pt x="196" y="146"/>
                </a:cubicBezTo>
                <a:cubicBezTo>
                  <a:pt x="196" y="126"/>
                  <a:pt x="201" y="120"/>
                  <a:pt x="211" y="120"/>
                </a:cubicBezTo>
                <a:cubicBezTo>
                  <a:pt x="222" y="120"/>
                  <a:pt x="222" y="131"/>
                  <a:pt x="222" y="144"/>
                </a:cubicBezTo>
                <a:cubicBezTo>
                  <a:pt x="222" y="201"/>
                  <a:pt x="188" y="248"/>
                  <a:pt x="125" y="254"/>
                </a:cubicBezTo>
                <a:close/>
                <a:moveTo>
                  <a:pt x="111" y="208"/>
                </a:moveTo>
                <a:cubicBezTo>
                  <a:pt x="77" y="208"/>
                  <a:pt x="49" y="180"/>
                  <a:pt x="49" y="145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28"/>
                  <a:pt x="77" y="0"/>
                  <a:pt x="111" y="0"/>
                </a:cubicBezTo>
                <a:cubicBezTo>
                  <a:pt x="145" y="0"/>
                  <a:pt x="173" y="28"/>
                  <a:pt x="173" y="62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3" y="180"/>
                  <a:pt x="145" y="208"/>
                  <a:pt x="111" y="2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3" name="Google Shape;6943;p28"/>
          <p:cNvSpPr/>
          <p:nvPr/>
        </p:nvSpPr>
        <p:spPr>
          <a:xfrm>
            <a:off x="1747837" y="122238"/>
            <a:ext cx="236537" cy="366712"/>
          </a:xfrm>
          <a:custGeom>
            <a:rect b="b" l="l" r="r" t="t"/>
            <a:pathLst>
              <a:path extrusionOk="0" h="346" w="222">
                <a:moveTo>
                  <a:pt x="125" y="262"/>
                </a:moveTo>
                <a:cubicBezTo>
                  <a:pt x="125" y="329"/>
                  <a:pt x="125" y="329"/>
                  <a:pt x="125" y="329"/>
                </a:cubicBezTo>
                <a:cubicBezTo>
                  <a:pt x="125" y="338"/>
                  <a:pt x="118" y="346"/>
                  <a:pt x="111" y="346"/>
                </a:cubicBezTo>
                <a:cubicBezTo>
                  <a:pt x="103" y="346"/>
                  <a:pt x="97" y="338"/>
                  <a:pt x="97" y="329"/>
                </a:cubicBezTo>
                <a:cubicBezTo>
                  <a:pt x="97" y="262"/>
                  <a:pt x="97" y="262"/>
                  <a:pt x="97" y="262"/>
                </a:cubicBezTo>
                <a:cubicBezTo>
                  <a:pt x="34" y="256"/>
                  <a:pt x="0" y="208"/>
                  <a:pt x="0" y="148"/>
                </a:cubicBezTo>
                <a:cubicBezTo>
                  <a:pt x="0" y="131"/>
                  <a:pt x="6" y="124"/>
                  <a:pt x="16" y="124"/>
                </a:cubicBezTo>
                <a:cubicBezTo>
                  <a:pt x="25" y="124"/>
                  <a:pt x="26" y="133"/>
                  <a:pt x="26" y="151"/>
                </a:cubicBezTo>
                <a:cubicBezTo>
                  <a:pt x="26" y="201"/>
                  <a:pt x="61" y="236"/>
                  <a:pt x="111" y="236"/>
                </a:cubicBezTo>
                <a:cubicBezTo>
                  <a:pt x="201" y="236"/>
                  <a:pt x="196" y="152"/>
                  <a:pt x="196" y="151"/>
                </a:cubicBezTo>
                <a:cubicBezTo>
                  <a:pt x="196" y="131"/>
                  <a:pt x="201" y="124"/>
                  <a:pt x="211" y="124"/>
                </a:cubicBezTo>
                <a:cubicBezTo>
                  <a:pt x="221" y="124"/>
                  <a:pt x="222" y="136"/>
                  <a:pt x="222" y="148"/>
                </a:cubicBezTo>
                <a:cubicBezTo>
                  <a:pt x="222" y="208"/>
                  <a:pt x="188" y="256"/>
                  <a:pt x="125" y="262"/>
                </a:cubicBezTo>
                <a:close/>
                <a:moveTo>
                  <a:pt x="111" y="215"/>
                </a:moveTo>
                <a:cubicBezTo>
                  <a:pt x="76" y="215"/>
                  <a:pt x="49" y="186"/>
                  <a:pt x="49" y="150"/>
                </a:cubicBezTo>
                <a:cubicBezTo>
                  <a:pt x="49" y="64"/>
                  <a:pt x="49" y="64"/>
                  <a:pt x="49" y="64"/>
                </a:cubicBezTo>
                <a:cubicBezTo>
                  <a:pt x="49" y="29"/>
                  <a:pt x="76" y="0"/>
                  <a:pt x="111" y="0"/>
                </a:cubicBezTo>
                <a:cubicBezTo>
                  <a:pt x="145" y="0"/>
                  <a:pt x="173" y="29"/>
                  <a:pt x="173" y="64"/>
                </a:cubicBezTo>
                <a:cubicBezTo>
                  <a:pt x="173" y="150"/>
                  <a:pt x="173" y="150"/>
                  <a:pt x="173" y="150"/>
                </a:cubicBezTo>
                <a:cubicBezTo>
                  <a:pt x="173" y="186"/>
                  <a:pt x="145" y="215"/>
                  <a:pt x="111" y="2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4" name="Google Shape;6944;p28"/>
          <p:cNvSpPr/>
          <p:nvPr/>
        </p:nvSpPr>
        <p:spPr>
          <a:xfrm>
            <a:off x="2833687" y="2338388"/>
            <a:ext cx="374650" cy="374650"/>
          </a:xfrm>
          <a:custGeom>
            <a:rect b="b" l="l" r="r" t="t"/>
            <a:pathLst>
              <a:path extrusionOk="0" h="353" w="354">
                <a:moveTo>
                  <a:pt x="0" y="180"/>
                </a:moveTo>
                <a:cubicBezTo>
                  <a:pt x="0" y="152"/>
                  <a:pt x="8" y="153"/>
                  <a:pt x="26" y="146"/>
                </a:cubicBezTo>
                <a:cubicBezTo>
                  <a:pt x="44" y="138"/>
                  <a:pt x="56" y="139"/>
                  <a:pt x="65" y="154"/>
                </a:cubicBezTo>
                <a:cubicBezTo>
                  <a:pt x="74" y="169"/>
                  <a:pt x="80" y="181"/>
                  <a:pt x="91" y="202"/>
                </a:cubicBezTo>
                <a:cubicBezTo>
                  <a:pt x="167" y="76"/>
                  <a:pt x="338" y="0"/>
                  <a:pt x="346" y="15"/>
                </a:cubicBezTo>
                <a:cubicBezTo>
                  <a:pt x="354" y="30"/>
                  <a:pt x="208" y="94"/>
                  <a:pt x="134" y="289"/>
                </a:cubicBezTo>
                <a:cubicBezTo>
                  <a:pt x="114" y="353"/>
                  <a:pt x="58" y="337"/>
                  <a:pt x="0" y="18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5" name="Google Shape;6945;p28"/>
          <p:cNvSpPr/>
          <p:nvPr/>
        </p:nvSpPr>
        <p:spPr>
          <a:xfrm>
            <a:off x="581024" y="1204913"/>
            <a:ext cx="349250" cy="369887"/>
          </a:xfrm>
          <a:custGeom>
            <a:rect b="b" l="l" r="r" t="t"/>
            <a:pathLst>
              <a:path extrusionOk="0" h="350" w="329">
                <a:moveTo>
                  <a:pt x="319" y="183"/>
                </a:moveTo>
                <a:cubicBezTo>
                  <a:pt x="319" y="183"/>
                  <a:pt x="312" y="190"/>
                  <a:pt x="303" y="199"/>
                </a:cubicBezTo>
                <a:cubicBezTo>
                  <a:pt x="261" y="157"/>
                  <a:pt x="190" y="86"/>
                  <a:pt x="167" y="63"/>
                </a:cubicBezTo>
                <a:cubicBezTo>
                  <a:pt x="143" y="39"/>
                  <a:pt x="66" y="42"/>
                  <a:pt x="31" y="42"/>
                </a:cubicBezTo>
                <a:cubicBezTo>
                  <a:pt x="32" y="18"/>
                  <a:pt x="42" y="1"/>
                  <a:pt x="70" y="1"/>
                </a:cubicBezTo>
                <a:cubicBezTo>
                  <a:pt x="97" y="1"/>
                  <a:pt x="169" y="0"/>
                  <a:pt x="189" y="19"/>
                </a:cubicBezTo>
                <a:cubicBezTo>
                  <a:pt x="208" y="38"/>
                  <a:pt x="319" y="149"/>
                  <a:pt x="319" y="149"/>
                </a:cubicBezTo>
                <a:cubicBezTo>
                  <a:pt x="329" y="158"/>
                  <a:pt x="329" y="174"/>
                  <a:pt x="319" y="183"/>
                </a:cubicBezTo>
                <a:close/>
                <a:moveTo>
                  <a:pt x="158" y="72"/>
                </a:moveTo>
                <a:cubicBezTo>
                  <a:pt x="178" y="91"/>
                  <a:pt x="289" y="202"/>
                  <a:pt x="289" y="202"/>
                </a:cubicBezTo>
                <a:cubicBezTo>
                  <a:pt x="298" y="212"/>
                  <a:pt x="298" y="227"/>
                  <a:pt x="289" y="236"/>
                </a:cubicBezTo>
                <a:cubicBezTo>
                  <a:pt x="184" y="340"/>
                  <a:pt x="184" y="340"/>
                  <a:pt x="184" y="340"/>
                </a:cubicBezTo>
                <a:cubicBezTo>
                  <a:pt x="175" y="350"/>
                  <a:pt x="159" y="350"/>
                  <a:pt x="150" y="340"/>
                </a:cubicBezTo>
                <a:cubicBezTo>
                  <a:pt x="150" y="340"/>
                  <a:pt x="38" y="229"/>
                  <a:pt x="19" y="211"/>
                </a:cubicBezTo>
                <a:cubicBezTo>
                  <a:pt x="1" y="192"/>
                  <a:pt x="0" y="117"/>
                  <a:pt x="1" y="93"/>
                </a:cubicBezTo>
                <a:cubicBezTo>
                  <a:pt x="2" y="69"/>
                  <a:pt x="12" y="54"/>
                  <a:pt x="40" y="54"/>
                </a:cubicBezTo>
                <a:cubicBezTo>
                  <a:pt x="67" y="54"/>
                  <a:pt x="139" y="53"/>
                  <a:pt x="158" y="72"/>
                </a:cubicBezTo>
                <a:close/>
                <a:moveTo>
                  <a:pt x="36" y="124"/>
                </a:moveTo>
                <a:cubicBezTo>
                  <a:pt x="46" y="134"/>
                  <a:pt x="62" y="134"/>
                  <a:pt x="71" y="124"/>
                </a:cubicBezTo>
                <a:cubicBezTo>
                  <a:pt x="81" y="114"/>
                  <a:pt x="81" y="99"/>
                  <a:pt x="71" y="89"/>
                </a:cubicBezTo>
                <a:cubicBezTo>
                  <a:pt x="62" y="79"/>
                  <a:pt x="46" y="79"/>
                  <a:pt x="36" y="89"/>
                </a:cubicBezTo>
                <a:cubicBezTo>
                  <a:pt x="26" y="99"/>
                  <a:pt x="26" y="114"/>
                  <a:pt x="36" y="1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6" name="Google Shape;6946;p28"/>
          <p:cNvSpPr/>
          <p:nvPr/>
        </p:nvSpPr>
        <p:spPr>
          <a:xfrm>
            <a:off x="1133474" y="714375"/>
            <a:ext cx="368300" cy="349250"/>
          </a:xfrm>
          <a:custGeom>
            <a:rect b="b" l="l" r="r" t="t"/>
            <a:pathLst>
              <a:path extrusionOk="0" h="329" w="347">
                <a:moveTo>
                  <a:pt x="338" y="282"/>
                </a:moveTo>
                <a:cubicBezTo>
                  <a:pt x="178" y="282"/>
                  <a:pt x="178" y="282"/>
                  <a:pt x="178" y="282"/>
                </a:cubicBezTo>
                <a:cubicBezTo>
                  <a:pt x="172" y="282"/>
                  <a:pt x="169" y="278"/>
                  <a:pt x="169" y="273"/>
                </a:cubicBezTo>
                <a:cubicBezTo>
                  <a:pt x="169" y="250"/>
                  <a:pt x="169" y="250"/>
                  <a:pt x="169" y="250"/>
                </a:cubicBezTo>
                <a:cubicBezTo>
                  <a:pt x="169" y="245"/>
                  <a:pt x="172" y="241"/>
                  <a:pt x="178" y="241"/>
                </a:cubicBezTo>
                <a:cubicBezTo>
                  <a:pt x="338" y="241"/>
                  <a:pt x="338" y="241"/>
                  <a:pt x="338" y="241"/>
                </a:cubicBezTo>
                <a:cubicBezTo>
                  <a:pt x="343" y="241"/>
                  <a:pt x="347" y="245"/>
                  <a:pt x="347" y="250"/>
                </a:cubicBezTo>
                <a:cubicBezTo>
                  <a:pt x="347" y="273"/>
                  <a:pt x="347" y="273"/>
                  <a:pt x="347" y="273"/>
                </a:cubicBezTo>
                <a:cubicBezTo>
                  <a:pt x="347" y="278"/>
                  <a:pt x="343" y="282"/>
                  <a:pt x="338" y="282"/>
                </a:cubicBezTo>
                <a:close/>
                <a:moveTo>
                  <a:pt x="291" y="229"/>
                </a:moveTo>
                <a:cubicBezTo>
                  <a:pt x="175" y="229"/>
                  <a:pt x="175" y="229"/>
                  <a:pt x="175" y="229"/>
                </a:cubicBezTo>
                <a:cubicBezTo>
                  <a:pt x="175" y="229"/>
                  <a:pt x="157" y="229"/>
                  <a:pt x="157" y="246"/>
                </a:cubicBezTo>
                <a:cubicBezTo>
                  <a:pt x="157" y="264"/>
                  <a:pt x="157" y="257"/>
                  <a:pt x="157" y="271"/>
                </a:cubicBezTo>
                <a:cubicBezTo>
                  <a:pt x="157" y="284"/>
                  <a:pt x="164" y="294"/>
                  <a:pt x="179" y="294"/>
                </a:cubicBezTo>
                <a:cubicBezTo>
                  <a:pt x="194" y="294"/>
                  <a:pt x="224" y="294"/>
                  <a:pt x="224" y="294"/>
                </a:cubicBezTo>
                <a:cubicBezTo>
                  <a:pt x="201" y="319"/>
                  <a:pt x="201" y="319"/>
                  <a:pt x="201" y="319"/>
                </a:cubicBezTo>
                <a:cubicBezTo>
                  <a:pt x="190" y="329"/>
                  <a:pt x="173" y="329"/>
                  <a:pt x="163" y="319"/>
                </a:cubicBezTo>
                <a:cubicBezTo>
                  <a:pt x="163" y="319"/>
                  <a:pt x="41" y="195"/>
                  <a:pt x="21" y="175"/>
                </a:cubicBezTo>
                <a:cubicBezTo>
                  <a:pt x="0" y="154"/>
                  <a:pt x="0" y="70"/>
                  <a:pt x="1" y="44"/>
                </a:cubicBezTo>
                <a:cubicBezTo>
                  <a:pt x="1" y="17"/>
                  <a:pt x="13" y="1"/>
                  <a:pt x="43" y="1"/>
                </a:cubicBezTo>
                <a:cubicBezTo>
                  <a:pt x="73" y="1"/>
                  <a:pt x="152" y="0"/>
                  <a:pt x="172" y="21"/>
                </a:cubicBezTo>
                <a:cubicBezTo>
                  <a:pt x="193" y="42"/>
                  <a:pt x="315" y="165"/>
                  <a:pt x="315" y="165"/>
                </a:cubicBezTo>
                <a:cubicBezTo>
                  <a:pt x="325" y="176"/>
                  <a:pt x="325" y="193"/>
                  <a:pt x="315" y="203"/>
                </a:cubicBezTo>
                <a:cubicBezTo>
                  <a:pt x="291" y="229"/>
                  <a:pt x="291" y="229"/>
                  <a:pt x="291" y="229"/>
                </a:cubicBezTo>
                <a:close/>
                <a:moveTo>
                  <a:pt x="77" y="40"/>
                </a:moveTo>
                <a:cubicBezTo>
                  <a:pt x="67" y="29"/>
                  <a:pt x="49" y="29"/>
                  <a:pt x="39" y="40"/>
                </a:cubicBezTo>
                <a:cubicBezTo>
                  <a:pt x="28" y="50"/>
                  <a:pt x="28" y="68"/>
                  <a:pt x="39" y="79"/>
                </a:cubicBezTo>
                <a:cubicBezTo>
                  <a:pt x="49" y="89"/>
                  <a:pt x="67" y="89"/>
                  <a:pt x="77" y="79"/>
                </a:cubicBezTo>
                <a:cubicBezTo>
                  <a:pt x="88" y="68"/>
                  <a:pt x="88" y="50"/>
                  <a:pt x="77" y="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7" name="Google Shape;6947;p28"/>
          <p:cNvSpPr/>
          <p:nvPr/>
        </p:nvSpPr>
        <p:spPr>
          <a:xfrm>
            <a:off x="2833687" y="2908300"/>
            <a:ext cx="366712" cy="368300"/>
          </a:xfrm>
          <a:custGeom>
            <a:rect b="b" l="l" r="r" t="t"/>
            <a:pathLst>
              <a:path extrusionOk="0" h="346" w="346">
                <a:moveTo>
                  <a:pt x="336" y="278"/>
                </a:moveTo>
                <a:cubicBezTo>
                  <a:pt x="277" y="278"/>
                  <a:pt x="277" y="278"/>
                  <a:pt x="277" y="278"/>
                </a:cubicBezTo>
                <a:cubicBezTo>
                  <a:pt x="277" y="337"/>
                  <a:pt x="277" y="337"/>
                  <a:pt x="277" y="337"/>
                </a:cubicBezTo>
                <a:cubicBezTo>
                  <a:pt x="277" y="342"/>
                  <a:pt x="273" y="346"/>
                  <a:pt x="267" y="346"/>
                </a:cubicBezTo>
                <a:cubicBezTo>
                  <a:pt x="247" y="346"/>
                  <a:pt x="247" y="346"/>
                  <a:pt x="247" y="346"/>
                </a:cubicBezTo>
                <a:cubicBezTo>
                  <a:pt x="242" y="346"/>
                  <a:pt x="237" y="342"/>
                  <a:pt x="237" y="337"/>
                </a:cubicBezTo>
                <a:cubicBezTo>
                  <a:pt x="237" y="278"/>
                  <a:pt x="237" y="278"/>
                  <a:pt x="237" y="278"/>
                </a:cubicBezTo>
                <a:cubicBezTo>
                  <a:pt x="178" y="278"/>
                  <a:pt x="178" y="278"/>
                  <a:pt x="178" y="278"/>
                </a:cubicBezTo>
                <a:cubicBezTo>
                  <a:pt x="173" y="278"/>
                  <a:pt x="169" y="273"/>
                  <a:pt x="169" y="268"/>
                </a:cubicBezTo>
                <a:cubicBezTo>
                  <a:pt x="169" y="248"/>
                  <a:pt x="169" y="248"/>
                  <a:pt x="169" y="248"/>
                </a:cubicBezTo>
                <a:cubicBezTo>
                  <a:pt x="169" y="243"/>
                  <a:pt x="173" y="238"/>
                  <a:pt x="178" y="238"/>
                </a:cubicBezTo>
                <a:cubicBezTo>
                  <a:pt x="237" y="238"/>
                  <a:pt x="237" y="238"/>
                  <a:pt x="237" y="238"/>
                </a:cubicBezTo>
                <a:cubicBezTo>
                  <a:pt x="237" y="179"/>
                  <a:pt x="237" y="179"/>
                  <a:pt x="237" y="179"/>
                </a:cubicBezTo>
                <a:cubicBezTo>
                  <a:pt x="237" y="173"/>
                  <a:pt x="242" y="169"/>
                  <a:pt x="247" y="169"/>
                </a:cubicBezTo>
                <a:cubicBezTo>
                  <a:pt x="267" y="169"/>
                  <a:pt x="267" y="169"/>
                  <a:pt x="267" y="169"/>
                </a:cubicBezTo>
                <a:cubicBezTo>
                  <a:pt x="273" y="169"/>
                  <a:pt x="277" y="173"/>
                  <a:pt x="277" y="179"/>
                </a:cubicBezTo>
                <a:cubicBezTo>
                  <a:pt x="277" y="238"/>
                  <a:pt x="277" y="238"/>
                  <a:pt x="277" y="238"/>
                </a:cubicBezTo>
                <a:cubicBezTo>
                  <a:pt x="336" y="238"/>
                  <a:pt x="336" y="238"/>
                  <a:pt x="336" y="238"/>
                </a:cubicBezTo>
                <a:cubicBezTo>
                  <a:pt x="342" y="238"/>
                  <a:pt x="346" y="243"/>
                  <a:pt x="346" y="248"/>
                </a:cubicBezTo>
                <a:cubicBezTo>
                  <a:pt x="346" y="268"/>
                  <a:pt x="346" y="268"/>
                  <a:pt x="346" y="268"/>
                </a:cubicBezTo>
                <a:cubicBezTo>
                  <a:pt x="346" y="273"/>
                  <a:pt x="342" y="278"/>
                  <a:pt x="336" y="278"/>
                </a:cubicBezTo>
                <a:close/>
                <a:moveTo>
                  <a:pt x="289" y="226"/>
                </a:moveTo>
                <a:cubicBezTo>
                  <a:pt x="289" y="226"/>
                  <a:pt x="289" y="191"/>
                  <a:pt x="289" y="176"/>
                </a:cubicBezTo>
                <a:cubicBezTo>
                  <a:pt x="289" y="161"/>
                  <a:pt x="285" y="157"/>
                  <a:pt x="270" y="157"/>
                </a:cubicBezTo>
                <a:cubicBezTo>
                  <a:pt x="265" y="157"/>
                  <a:pt x="255" y="157"/>
                  <a:pt x="245" y="157"/>
                </a:cubicBezTo>
                <a:cubicBezTo>
                  <a:pt x="242" y="157"/>
                  <a:pt x="226" y="154"/>
                  <a:pt x="226" y="176"/>
                </a:cubicBezTo>
                <a:cubicBezTo>
                  <a:pt x="226" y="185"/>
                  <a:pt x="226" y="226"/>
                  <a:pt x="226" y="226"/>
                </a:cubicBezTo>
                <a:cubicBezTo>
                  <a:pt x="176" y="226"/>
                  <a:pt x="176" y="226"/>
                  <a:pt x="176" y="226"/>
                </a:cubicBezTo>
                <a:cubicBezTo>
                  <a:pt x="176" y="226"/>
                  <a:pt x="157" y="228"/>
                  <a:pt x="157" y="247"/>
                </a:cubicBezTo>
                <a:cubicBezTo>
                  <a:pt x="157" y="253"/>
                  <a:pt x="157" y="255"/>
                  <a:pt x="157" y="269"/>
                </a:cubicBezTo>
                <a:cubicBezTo>
                  <a:pt x="157" y="282"/>
                  <a:pt x="163" y="289"/>
                  <a:pt x="176" y="289"/>
                </a:cubicBezTo>
                <a:cubicBezTo>
                  <a:pt x="190" y="289"/>
                  <a:pt x="227" y="289"/>
                  <a:pt x="227" y="289"/>
                </a:cubicBezTo>
                <a:cubicBezTo>
                  <a:pt x="200" y="315"/>
                  <a:pt x="200" y="315"/>
                  <a:pt x="200" y="315"/>
                </a:cubicBezTo>
                <a:cubicBezTo>
                  <a:pt x="190" y="325"/>
                  <a:pt x="173" y="325"/>
                  <a:pt x="163" y="315"/>
                </a:cubicBezTo>
                <a:cubicBezTo>
                  <a:pt x="163" y="315"/>
                  <a:pt x="41" y="193"/>
                  <a:pt x="20" y="172"/>
                </a:cubicBezTo>
                <a:cubicBezTo>
                  <a:pt x="0" y="152"/>
                  <a:pt x="0" y="69"/>
                  <a:pt x="0" y="43"/>
                </a:cubicBezTo>
                <a:cubicBezTo>
                  <a:pt x="1" y="16"/>
                  <a:pt x="13" y="0"/>
                  <a:pt x="42" y="0"/>
                </a:cubicBezTo>
                <a:cubicBezTo>
                  <a:pt x="72" y="0"/>
                  <a:pt x="151" y="0"/>
                  <a:pt x="172" y="20"/>
                </a:cubicBezTo>
                <a:cubicBezTo>
                  <a:pt x="193" y="41"/>
                  <a:pt x="315" y="163"/>
                  <a:pt x="315" y="163"/>
                </a:cubicBezTo>
                <a:cubicBezTo>
                  <a:pt x="325" y="173"/>
                  <a:pt x="325" y="190"/>
                  <a:pt x="315" y="200"/>
                </a:cubicBezTo>
                <a:cubicBezTo>
                  <a:pt x="289" y="226"/>
                  <a:pt x="289" y="226"/>
                  <a:pt x="289" y="226"/>
                </a:cubicBezTo>
                <a:close/>
                <a:moveTo>
                  <a:pt x="77" y="38"/>
                </a:moveTo>
                <a:cubicBezTo>
                  <a:pt x="66" y="28"/>
                  <a:pt x="49" y="28"/>
                  <a:pt x="38" y="38"/>
                </a:cubicBezTo>
                <a:cubicBezTo>
                  <a:pt x="28" y="49"/>
                  <a:pt x="28" y="66"/>
                  <a:pt x="38" y="77"/>
                </a:cubicBezTo>
                <a:cubicBezTo>
                  <a:pt x="49" y="88"/>
                  <a:pt x="66" y="88"/>
                  <a:pt x="77" y="77"/>
                </a:cubicBezTo>
                <a:cubicBezTo>
                  <a:pt x="88" y="66"/>
                  <a:pt x="88" y="49"/>
                  <a:pt x="77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8" name="Google Shape;6948;p28"/>
          <p:cNvSpPr/>
          <p:nvPr/>
        </p:nvSpPr>
        <p:spPr>
          <a:xfrm>
            <a:off x="2851149" y="4059238"/>
            <a:ext cx="331787" cy="366712"/>
          </a:xfrm>
          <a:custGeom>
            <a:rect b="b" l="l" r="r" t="t"/>
            <a:pathLst>
              <a:path extrusionOk="0" h="346" w="312">
                <a:moveTo>
                  <a:pt x="156" y="346"/>
                </a:moveTo>
                <a:cubicBezTo>
                  <a:pt x="70" y="346"/>
                  <a:pt x="0" y="277"/>
                  <a:pt x="0" y="193"/>
                </a:cubicBezTo>
                <a:cubicBezTo>
                  <a:pt x="0" y="133"/>
                  <a:pt x="34" y="82"/>
                  <a:pt x="84" y="57"/>
                </a:cubicBezTo>
                <a:cubicBezTo>
                  <a:pt x="110" y="45"/>
                  <a:pt x="120" y="85"/>
                  <a:pt x="99" y="95"/>
                </a:cubicBezTo>
                <a:cubicBezTo>
                  <a:pt x="66" y="114"/>
                  <a:pt x="44" y="150"/>
                  <a:pt x="44" y="191"/>
                </a:cubicBezTo>
                <a:cubicBezTo>
                  <a:pt x="44" y="253"/>
                  <a:pt x="94" y="302"/>
                  <a:pt x="156" y="302"/>
                </a:cubicBezTo>
                <a:cubicBezTo>
                  <a:pt x="218" y="302"/>
                  <a:pt x="268" y="253"/>
                  <a:pt x="268" y="191"/>
                </a:cubicBezTo>
                <a:cubicBezTo>
                  <a:pt x="268" y="146"/>
                  <a:pt x="247" y="120"/>
                  <a:pt x="208" y="97"/>
                </a:cubicBezTo>
                <a:cubicBezTo>
                  <a:pt x="185" y="86"/>
                  <a:pt x="189" y="33"/>
                  <a:pt x="239" y="65"/>
                </a:cubicBezTo>
                <a:cubicBezTo>
                  <a:pt x="289" y="90"/>
                  <a:pt x="312" y="134"/>
                  <a:pt x="312" y="193"/>
                </a:cubicBezTo>
                <a:cubicBezTo>
                  <a:pt x="312" y="277"/>
                  <a:pt x="242" y="346"/>
                  <a:pt x="156" y="346"/>
                </a:cubicBezTo>
                <a:close/>
                <a:moveTo>
                  <a:pt x="160" y="158"/>
                </a:moveTo>
                <a:cubicBezTo>
                  <a:pt x="145" y="158"/>
                  <a:pt x="145" y="158"/>
                  <a:pt x="145" y="158"/>
                </a:cubicBezTo>
                <a:cubicBezTo>
                  <a:pt x="138" y="158"/>
                  <a:pt x="131" y="144"/>
                  <a:pt x="131" y="137"/>
                </a:cubicBezTo>
                <a:cubicBezTo>
                  <a:pt x="131" y="143"/>
                  <a:pt x="131" y="21"/>
                  <a:pt x="131" y="21"/>
                </a:cubicBezTo>
                <a:cubicBezTo>
                  <a:pt x="131" y="13"/>
                  <a:pt x="138" y="0"/>
                  <a:pt x="145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6" y="0"/>
                  <a:pt x="174" y="13"/>
                  <a:pt x="174" y="21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45"/>
                  <a:pt x="166" y="158"/>
                  <a:pt x="160" y="1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9" name="Google Shape;6949;p28"/>
          <p:cNvSpPr/>
          <p:nvPr/>
        </p:nvSpPr>
        <p:spPr>
          <a:xfrm>
            <a:off x="2833687" y="1803400"/>
            <a:ext cx="369887" cy="311150"/>
          </a:xfrm>
          <a:custGeom>
            <a:rect b="b" l="l" r="r" t="t"/>
            <a:pathLst>
              <a:path extrusionOk="0" h="293" w="349">
                <a:moveTo>
                  <a:pt x="339" y="161"/>
                </a:moveTo>
                <a:cubicBezTo>
                  <a:pt x="300" y="185"/>
                  <a:pt x="179" y="258"/>
                  <a:pt x="139" y="283"/>
                </a:cubicBezTo>
                <a:cubicBezTo>
                  <a:pt x="123" y="293"/>
                  <a:pt x="110" y="292"/>
                  <a:pt x="110" y="267"/>
                </a:cubicBezTo>
                <a:cubicBezTo>
                  <a:pt x="110" y="259"/>
                  <a:pt x="110" y="248"/>
                  <a:pt x="110" y="234"/>
                </a:cubicBezTo>
                <a:cubicBezTo>
                  <a:pt x="77" y="254"/>
                  <a:pt x="46" y="273"/>
                  <a:pt x="30" y="283"/>
                </a:cubicBezTo>
                <a:cubicBezTo>
                  <a:pt x="14" y="293"/>
                  <a:pt x="0" y="292"/>
                  <a:pt x="0" y="267"/>
                </a:cubicBezTo>
                <a:cubicBezTo>
                  <a:pt x="0" y="222"/>
                  <a:pt x="0" y="76"/>
                  <a:pt x="0" y="26"/>
                </a:cubicBezTo>
                <a:cubicBezTo>
                  <a:pt x="0" y="5"/>
                  <a:pt x="12" y="0"/>
                  <a:pt x="28" y="11"/>
                </a:cubicBezTo>
                <a:cubicBezTo>
                  <a:pt x="46" y="22"/>
                  <a:pt x="77" y="41"/>
                  <a:pt x="110" y="61"/>
                </a:cubicBezTo>
                <a:cubicBezTo>
                  <a:pt x="110" y="47"/>
                  <a:pt x="110" y="34"/>
                  <a:pt x="110" y="26"/>
                </a:cubicBezTo>
                <a:cubicBezTo>
                  <a:pt x="110" y="5"/>
                  <a:pt x="122" y="0"/>
                  <a:pt x="138" y="11"/>
                </a:cubicBezTo>
                <a:cubicBezTo>
                  <a:pt x="180" y="37"/>
                  <a:pt x="299" y="109"/>
                  <a:pt x="337" y="133"/>
                </a:cubicBezTo>
                <a:cubicBezTo>
                  <a:pt x="349" y="141"/>
                  <a:pt x="349" y="155"/>
                  <a:pt x="339" y="1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0" name="Google Shape;6950;p28"/>
          <p:cNvSpPr/>
          <p:nvPr/>
        </p:nvSpPr>
        <p:spPr>
          <a:xfrm>
            <a:off x="4529137" y="4059238"/>
            <a:ext cx="366712" cy="366712"/>
          </a:xfrm>
          <a:custGeom>
            <a:rect b="b" l="l" r="r" t="t"/>
            <a:pathLst>
              <a:path extrusionOk="0" h="346" w="346">
                <a:moveTo>
                  <a:pt x="173" y="346"/>
                </a:moveTo>
                <a:cubicBezTo>
                  <a:pt x="77" y="346"/>
                  <a:pt x="0" y="268"/>
                  <a:pt x="0" y="173"/>
                </a:cubicBezTo>
                <a:cubicBezTo>
                  <a:pt x="0" y="77"/>
                  <a:pt x="77" y="0"/>
                  <a:pt x="173" y="0"/>
                </a:cubicBezTo>
                <a:cubicBezTo>
                  <a:pt x="268" y="0"/>
                  <a:pt x="346" y="77"/>
                  <a:pt x="346" y="173"/>
                </a:cubicBezTo>
                <a:cubicBezTo>
                  <a:pt x="346" y="268"/>
                  <a:pt x="268" y="346"/>
                  <a:pt x="173" y="346"/>
                </a:cubicBezTo>
                <a:close/>
                <a:moveTo>
                  <a:pt x="142" y="92"/>
                </a:moveTo>
                <a:cubicBezTo>
                  <a:pt x="136" y="92"/>
                  <a:pt x="131" y="92"/>
                  <a:pt x="125" y="92"/>
                </a:cubicBezTo>
                <a:cubicBezTo>
                  <a:pt x="112" y="93"/>
                  <a:pt x="109" y="95"/>
                  <a:pt x="110" y="108"/>
                </a:cubicBezTo>
                <a:cubicBezTo>
                  <a:pt x="114" y="152"/>
                  <a:pt x="115" y="199"/>
                  <a:pt x="111" y="239"/>
                </a:cubicBezTo>
                <a:cubicBezTo>
                  <a:pt x="109" y="253"/>
                  <a:pt x="112" y="257"/>
                  <a:pt x="125" y="257"/>
                </a:cubicBezTo>
                <a:cubicBezTo>
                  <a:pt x="131" y="257"/>
                  <a:pt x="135" y="257"/>
                  <a:pt x="141" y="257"/>
                </a:cubicBezTo>
                <a:cubicBezTo>
                  <a:pt x="155" y="257"/>
                  <a:pt x="158" y="253"/>
                  <a:pt x="156" y="239"/>
                </a:cubicBezTo>
                <a:cubicBezTo>
                  <a:pt x="152" y="200"/>
                  <a:pt x="152" y="152"/>
                  <a:pt x="156" y="109"/>
                </a:cubicBezTo>
                <a:cubicBezTo>
                  <a:pt x="158" y="96"/>
                  <a:pt x="155" y="92"/>
                  <a:pt x="142" y="92"/>
                </a:cubicBezTo>
                <a:close/>
                <a:moveTo>
                  <a:pt x="220" y="92"/>
                </a:moveTo>
                <a:cubicBezTo>
                  <a:pt x="214" y="92"/>
                  <a:pt x="209" y="92"/>
                  <a:pt x="203" y="92"/>
                </a:cubicBezTo>
                <a:cubicBezTo>
                  <a:pt x="190" y="93"/>
                  <a:pt x="187" y="95"/>
                  <a:pt x="188" y="108"/>
                </a:cubicBezTo>
                <a:cubicBezTo>
                  <a:pt x="193" y="152"/>
                  <a:pt x="193" y="199"/>
                  <a:pt x="189" y="239"/>
                </a:cubicBezTo>
                <a:cubicBezTo>
                  <a:pt x="187" y="253"/>
                  <a:pt x="190" y="257"/>
                  <a:pt x="204" y="257"/>
                </a:cubicBezTo>
                <a:cubicBezTo>
                  <a:pt x="209" y="257"/>
                  <a:pt x="213" y="257"/>
                  <a:pt x="219" y="257"/>
                </a:cubicBezTo>
                <a:cubicBezTo>
                  <a:pt x="233" y="257"/>
                  <a:pt x="236" y="253"/>
                  <a:pt x="234" y="239"/>
                </a:cubicBezTo>
                <a:cubicBezTo>
                  <a:pt x="230" y="200"/>
                  <a:pt x="230" y="152"/>
                  <a:pt x="235" y="109"/>
                </a:cubicBezTo>
                <a:cubicBezTo>
                  <a:pt x="236" y="96"/>
                  <a:pt x="233" y="92"/>
                  <a:pt x="220" y="9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1" name="Google Shape;6951;p28"/>
          <p:cNvSpPr/>
          <p:nvPr/>
        </p:nvSpPr>
        <p:spPr>
          <a:xfrm>
            <a:off x="2892424" y="3460750"/>
            <a:ext cx="255587" cy="381000"/>
          </a:xfrm>
          <a:custGeom>
            <a:rect b="b" l="l" r="r" t="t"/>
            <a:pathLst>
              <a:path extrusionOk="0" h="360" w="240">
                <a:moveTo>
                  <a:pt x="182" y="182"/>
                </a:moveTo>
                <a:cubicBezTo>
                  <a:pt x="167" y="221"/>
                  <a:pt x="163" y="265"/>
                  <a:pt x="163" y="265"/>
                </a:cubicBezTo>
                <a:cubicBezTo>
                  <a:pt x="62" y="265"/>
                  <a:pt x="62" y="265"/>
                  <a:pt x="62" y="265"/>
                </a:cubicBezTo>
                <a:cubicBezTo>
                  <a:pt x="62" y="265"/>
                  <a:pt x="61" y="233"/>
                  <a:pt x="44" y="184"/>
                </a:cubicBezTo>
                <a:cubicBezTo>
                  <a:pt x="27" y="134"/>
                  <a:pt x="0" y="114"/>
                  <a:pt x="31" y="57"/>
                </a:cubicBezTo>
                <a:cubicBezTo>
                  <a:pt x="62" y="0"/>
                  <a:pt x="165" y="1"/>
                  <a:pt x="202" y="54"/>
                </a:cubicBezTo>
                <a:cubicBezTo>
                  <a:pt x="240" y="108"/>
                  <a:pt x="197" y="144"/>
                  <a:pt x="182" y="182"/>
                </a:cubicBezTo>
                <a:close/>
                <a:moveTo>
                  <a:pt x="91" y="82"/>
                </a:moveTo>
                <a:cubicBezTo>
                  <a:pt x="97" y="145"/>
                  <a:pt x="97" y="145"/>
                  <a:pt x="97" y="145"/>
                </a:cubicBezTo>
                <a:cubicBezTo>
                  <a:pt x="80" y="145"/>
                  <a:pt x="80" y="145"/>
                  <a:pt x="80" y="145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26" y="161"/>
                  <a:pt x="126" y="161"/>
                  <a:pt x="126" y="161"/>
                </a:cubicBezTo>
                <a:cubicBezTo>
                  <a:pt x="142" y="161"/>
                  <a:pt x="142" y="161"/>
                  <a:pt x="142" y="161"/>
                </a:cubicBezTo>
                <a:cubicBezTo>
                  <a:pt x="159" y="70"/>
                  <a:pt x="159" y="70"/>
                  <a:pt x="159" y="70"/>
                </a:cubicBezTo>
                <a:cubicBezTo>
                  <a:pt x="91" y="82"/>
                  <a:pt x="91" y="82"/>
                  <a:pt x="91" y="82"/>
                </a:cubicBezTo>
                <a:close/>
                <a:moveTo>
                  <a:pt x="164" y="278"/>
                </a:moveTo>
                <a:cubicBezTo>
                  <a:pt x="164" y="312"/>
                  <a:pt x="166" y="345"/>
                  <a:pt x="125" y="351"/>
                </a:cubicBezTo>
                <a:cubicBezTo>
                  <a:pt x="124" y="356"/>
                  <a:pt x="121" y="360"/>
                  <a:pt x="111" y="360"/>
                </a:cubicBezTo>
                <a:cubicBezTo>
                  <a:pt x="101" y="360"/>
                  <a:pt x="97" y="355"/>
                  <a:pt x="96" y="350"/>
                </a:cubicBezTo>
                <a:cubicBezTo>
                  <a:pt x="58" y="343"/>
                  <a:pt x="60" y="309"/>
                  <a:pt x="60" y="278"/>
                </a:cubicBezTo>
                <a:cubicBezTo>
                  <a:pt x="94" y="278"/>
                  <a:pt x="129" y="278"/>
                  <a:pt x="164" y="27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2" name="Google Shape;6952;p28"/>
          <p:cNvSpPr/>
          <p:nvPr/>
        </p:nvSpPr>
        <p:spPr>
          <a:xfrm>
            <a:off x="2928937" y="4614863"/>
            <a:ext cx="176212" cy="368300"/>
          </a:xfrm>
          <a:custGeom>
            <a:rect b="b" l="l" r="r" t="t"/>
            <a:pathLst>
              <a:path extrusionOk="0" h="232" w="111">
                <a:moveTo>
                  <a:pt x="79" y="0"/>
                </a:moveTo>
                <a:lnTo>
                  <a:pt x="46" y="103"/>
                </a:lnTo>
                <a:lnTo>
                  <a:pt x="111" y="103"/>
                </a:lnTo>
                <a:lnTo>
                  <a:pt x="46" y="232"/>
                </a:lnTo>
                <a:lnTo>
                  <a:pt x="65" y="130"/>
                </a:lnTo>
                <a:lnTo>
                  <a:pt x="0" y="130"/>
                </a:lnTo>
                <a:lnTo>
                  <a:pt x="79" y="0"/>
                </a:lnTo>
                <a:lnTo>
                  <a:pt x="79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3" name="Google Shape;6953;p28"/>
          <p:cNvSpPr/>
          <p:nvPr/>
        </p:nvSpPr>
        <p:spPr>
          <a:xfrm>
            <a:off x="1130299" y="171450"/>
            <a:ext cx="373062" cy="269875"/>
          </a:xfrm>
          <a:custGeom>
            <a:rect b="b" l="l" r="r" t="t"/>
            <a:pathLst>
              <a:path extrusionOk="0" h="254" w="351">
                <a:moveTo>
                  <a:pt x="342" y="141"/>
                </a:moveTo>
                <a:cubicBezTo>
                  <a:pt x="338" y="145"/>
                  <a:pt x="338" y="145"/>
                  <a:pt x="338" y="145"/>
                </a:cubicBezTo>
                <a:cubicBezTo>
                  <a:pt x="338" y="145"/>
                  <a:pt x="338" y="145"/>
                  <a:pt x="338" y="145"/>
                </a:cubicBezTo>
                <a:cubicBezTo>
                  <a:pt x="240" y="244"/>
                  <a:pt x="240" y="244"/>
                  <a:pt x="240" y="244"/>
                </a:cubicBezTo>
                <a:cubicBezTo>
                  <a:pt x="232" y="252"/>
                  <a:pt x="218" y="252"/>
                  <a:pt x="210" y="244"/>
                </a:cubicBezTo>
                <a:cubicBezTo>
                  <a:pt x="206" y="240"/>
                  <a:pt x="206" y="240"/>
                  <a:pt x="206" y="240"/>
                </a:cubicBezTo>
                <a:cubicBezTo>
                  <a:pt x="197" y="231"/>
                  <a:pt x="197" y="218"/>
                  <a:pt x="206" y="209"/>
                </a:cubicBezTo>
                <a:cubicBezTo>
                  <a:pt x="289" y="126"/>
                  <a:pt x="289" y="126"/>
                  <a:pt x="289" y="126"/>
                </a:cubicBezTo>
                <a:cubicBezTo>
                  <a:pt x="206" y="43"/>
                  <a:pt x="206" y="43"/>
                  <a:pt x="206" y="43"/>
                </a:cubicBezTo>
                <a:cubicBezTo>
                  <a:pt x="197" y="34"/>
                  <a:pt x="197" y="21"/>
                  <a:pt x="206" y="13"/>
                </a:cubicBezTo>
                <a:cubicBezTo>
                  <a:pt x="210" y="9"/>
                  <a:pt x="210" y="9"/>
                  <a:pt x="210" y="9"/>
                </a:cubicBezTo>
                <a:cubicBezTo>
                  <a:pt x="218" y="0"/>
                  <a:pt x="232" y="0"/>
                  <a:pt x="240" y="9"/>
                </a:cubicBezTo>
                <a:cubicBezTo>
                  <a:pt x="338" y="107"/>
                  <a:pt x="338" y="107"/>
                  <a:pt x="338" y="107"/>
                </a:cubicBezTo>
                <a:cubicBezTo>
                  <a:pt x="338" y="107"/>
                  <a:pt x="338" y="107"/>
                  <a:pt x="338" y="107"/>
                </a:cubicBezTo>
                <a:cubicBezTo>
                  <a:pt x="342" y="111"/>
                  <a:pt x="342" y="111"/>
                  <a:pt x="342" y="111"/>
                </a:cubicBezTo>
                <a:cubicBezTo>
                  <a:pt x="351" y="119"/>
                  <a:pt x="351" y="133"/>
                  <a:pt x="342" y="141"/>
                </a:cubicBezTo>
                <a:close/>
                <a:moveTo>
                  <a:pt x="145" y="241"/>
                </a:moveTo>
                <a:cubicBezTo>
                  <a:pt x="141" y="245"/>
                  <a:pt x="141" y="245"/>
                  <a:pt x="141" y="245"/>
                </a:cubicBezTo>
                <a:cubicBezTo>
                  <a:pt x="133" y="254"/>
                  <a:pt x="119" y="254"/>
                  <a:pt x="111" y="245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13" y="147"/>
                  <a:pt x="13" y="147"/>
                  <a:pt x="13" y="147"/>
                </a:cubicBezTo>
                <a:cubicBezTo>
                  <a:pt x="9" y="143"/>
                  <a:pt x="9" y="143"/>
                  <a:pt x="9" y="143"/>
                </a:cubicBezTo>
                <a:cubicBezTo>
                  <a:pt x="0" y="135"/>
                  <a:pt x="0" y="121"/>
                  <a:pt x="9" y="113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3" y="109"/>
                  <a:pt x="13" y="109"/>
                  <a:pt x="13" y="109"/>
                </a:cubicBezTo>
                <a:cubicBezTo>
                  <a:pt x="111" y="10"/>
                  <a:pt x="111" y="10"/>
                  <a:pt x="111" y="10"/>
                </a:cubicBezTo>
                <a:cubicBezTo>
                  <a:pt x="119" y="2"/>
                  <a:pt x="133" y="2"/>
                  <a:pt x="141" y="10"/>
                </a:cubicBezTo>
                <a:cubicBezTo>
                  <a:pt x="145" y="14"/>
                  <a:pt x="145" y="14"/>
                  <a:pt x="145" y="14"/>
                </a:cubicBezTo>
                <a:cubicBezTo>
                  <a:pt x="153" y="23"/>
                  <a:pt x="153" y="36"/>
                  <a:pt x="145" y="44"/>
                </a:cubicBezTo>
                <a:cubicBezTo>
                  <a:pt x="62" y="128"/>
                  <a:pt x="62" y="128"/>
                  <a:pt x="62" y="128"/>
                </a:cubicBezTo>
                <a:cubicBezTo>
                  <a:pt x="145" y="211"/>
                  <a:pt x="145" y="211"/>
                  <a:pt x="145" y="211"/>
                </a:cubicBezTo>
                <a:cubicBezTo>
                  <a:pt x="153" y="220"/>
                  <a:pt x="153" y="233"/>
                  <a:pt x="145" y="2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4" name="Google Shape;6954;p28"/>
          <p:cNvSpPr/>
          <p:nvPr/>
        </p:nvSpPr>
        <p:spPr>
          <a:xfrm>
            <a:off x="6324599" y="704850"/>
            <a:ext cx="190500" cy="366712"/>
          </a:xfrm>
          <a:custGeom>
            <a:rect b="b" l="l" r="r" t="t"/>
            <a:pathLst>
              <a:path extrusionOk="0" h="346" w="180">
                <a:moveTo>
                  <a:pt x="180" y="136"/>
                </a:moveTo>
                <a:cubicBezTo>
                  <a:pt x="180" y="137"/>
                  <a:pt x="180" y="137"/>
                  <a:pt x="180" y="137"/>
                </a:cubicBezTo>
                <a:cubicBezTo>
                  <a:pt x="180" y="137"/>
                  <a:pt x="180" y="137"/>
                  <a:pt x="180" y="137"/>
                </a:cubicBezTo>
                <a:cubicBezTo>
                  <a:pt x="179" y="150"/>
                  <a:pt x="168" y="212"/>
                  <a:pt x="114" y="227"/>
                </a:cubicBezTo>
                <a:cubicBezTo>
                  <a:pt x="114" y="321"/>
                  <a:pt x="114" y="321"/>
                  <a:pt x="114" y="321"/>
                </a:cubicBezTo>
                <a:cubicBezTo>
                  <a:pt x="167" y="321"/>
                  <a:pt x="167" y="321"/>
                  <a:pt x="167" y="321"/>
                </a:cubicBezTo>
                <a:cubicBezTo>
                  <a:pt x="174" y="321"/>
                  <a:pt x="180" y="327"/>
                  <a:pt x="180" y="333"/>
                </a:cubicBezTo>
                <a:cubicBezTo>
                  <a:pt x="180" y="334"/>
                  <a:pt x="180" y="334"/>
                  <a:pt x="180" y="334"/>
                </a:cubicBezTo>
                <a:cubicBezTo>
                  <a:pt x="180" y="340"/>
                  <a:pt x="174" y="346"/>
                  <a:pt x="167" y="346"/>
                </a:cubicBezTo>
                <a:cubicBezTo>
                  <a:pt x="12" y="346"/>
                  <a:pt x="12" y="346"/>
                  <a:pt x="12" y="346"/>
                </a:cubicBezTo>
                <a:cubicBezTo>
                  <a:pt x="5" y="346"/>
                  <a:pt x="0" y="340"/>
                  <a:pt x="0" y="334"/>
                </a:cubicBezTo>
                <a:cubicBezTo>
                  <a:pt x="0" y="333"/>
                  <a:pt x="0" y="333"/>
                  <a:pt x="0" y="333"/>
                </a:cubicBezTo>
                <a:cubicBezTo>
                  <a:pt x="0" y="327"/>
                  <a:pt x="5" y="321"/>
                  <a:pt x="12" y="321"/>
                </a:cubicBezTo>
                <a:cubicBezTo>
                  <a:pt x="65" y="321"/>
                  <a:pt x="65" y="321"/>
                  <a:pt x="65" y="321"/>
                </a:cubicBezTo>
                <a:cubicBezTo>
                  <a:pt x="65" y="227"/>
                  <a:pt x="65" y="227"/>
                  <a:pt x="65" y="227"/>
                </a:cubicBezTo>
                <a:cubicBezTo>
                  <a:pt x="10" y="212"/>
                  <a:pt x="0" y="146"/>
                  <a:pt x="0" y="136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9"/>
                  <a:pt x="0" y="119"/>
                  <a:pt x="0" y="119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54"/>
                  <a:pt x="24" y="54"/>
                  <a:pt x="24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47"/>
                  <a:pt x="75" y="47"/>
                  <a:pt x="75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4"/>
                  <a:pt x="25" y="38"/>
                  <a:pt x="28" y="32"/>
                </a:cubicBezTo>
                <a:cubicBezTo>
                  <a:pt x="29" y="32"/>
                  <a:pt x="75" y="32"/>
                  <a:pt x="75" y="32"/>
                </a:cubicBezTo>
                <a:cubicBezTo>
                  <a:pt x="76" y="25"/>
                  <a:pt x="76" y="25"/>
                  <a:pt x="76" y="25"/>
                </a:cubicBezTo>
                <a:cubicBezTo>
                  <a:pt x="76" y="25"/>
                  <a:pt x="35" y="25"/>
                  <a:pt x="31" y="25"/>
                </a:cubicBezTo>
                <a:cubicBezTo>
                  <a:pt x="41" y="10"/>
                  <a:pt x="59" y="0"/>
                  <a:pt x="80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20" y="0"/>
                  <a:pt x="138" y="10"/>
                  <a:pt x="148" y="25"/>
                </a:cubicBezTo>
                <a:cubicBezTo>
                  <a:pt x="104" y="25"/>
                  <a:pt x="104" y="25"/>
                  <a:pt x="104" y="25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51" y="32"/>
                  <a:pt x="151" y="32"/>
                  <a:pt x="151" y="32"/>
                </a:cubicBezTo>
                <a:cubicBezTo>
                  <a:pt x="154" y="38"/>
                  <a:pt x="155" y="44"/>
                  <a:pt x="155" y="51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5" y="47"/>
                  <a:pt x="155" y="47"/>
                  <a:pt x="155" y="47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55" y="54"/>
                  <a:pt x="155" y="54"/>
                  <a:pt x="155" y="54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03" y="69"/>
                  <a:pt x="103" y="69"/>
                  <a:pt x="103" y="69"/>
                </a:cubicBezTo>
                <a:cubicBezTo>
                  <a:pt x="103" y="76"/>
                  <a:pt x="103" y="76"/>
                  <a:pt x="103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80" y="119"/>
                  <a:pt x="180" y="119"/>
                  <a:pt x="180" y="119"/>
                </a:cubicBezTo>
                <a:cubicBezTo>
                  <a:pt x="180" y="136"/>
                  <a:pt x="180" y="136"/>
                  <a:pt x="180" y="136"/>
                </a:cubicBezTo>
                <a:cubicBezTo>
                  <a:pt x="180" y="136"/>
                  <a:pt x="180" y="136"/>
                  <a:pt x="180" y="136"/>
                </a:cubicBezTo>
                <a:cubicBezTo>
                  <a:pt x="180" y="136"/>
                  <a:pt x="180" y="136"/>
                  <a:pt x="180" y="136"/>
                </a:cubicBezTo>
                <a:close/>
                <a:moveTo>
                  <a:pt x="75" y="69"/>
                </a:moveTo>
                <a:cubicBezTo>
                  <a:pt x="24" y="69"/>
                  <a:pt x="24" y="69"/>
                  <a:pt x="24" y="69"/>
                </a:cubicBezTo>
                <a:cubicBezTo>
                  <a:pt x="24" y="76"/>
                  <a:pt x="24" y="76"/>
                  <a:pt x="24" y="76"/>
                </a:cubicBezTo>
                <a:cubicBezTo>
                  <a:pt x="76" y="76"/>
                  <a:pt x="76" y="76"/>
                  <a:pt x="76" y="76"/>
                </a:cubicBezTo>
                <a:cubicBezTo>
                  <a:pt x="75" y="69"/>
                  <a:pt x="75" y="69"/>
                  <a:pt x="75" y="69"/>
                </a:cubicBezTo>
                <a:close/>
                <a:moveTo>
                  <a:pt x="76" y="90"/>
                </a:moveTo>
                <a:cubicBezTo>
                  <a:pt x="24" y="90"/>
                  <a:pt x="24" y="90"/>
                  <a:pt x="24" y="90"/>
                </a:cubicBezTo>
                <a:cubicBezTo>
                  <a:pt x="24" y="98"/>
                  <a:pt x="24" y="98"/>
                  <a:pt x="24" y="98"/>
                </a:cubicBezTo>
                <a:cubicBezTo>
                  <a:pt x="76" y="98"/>
                  <a:pt x="76" y="98"/>
                  <a:pt x="76" y="98"/>
                </a:cubicBezTo>
                <a:cubicBezTo>
                  <a:pt x="76" y="90"/>
                  <a:pt x="76" y="90"/>
                  <a:pt x="76" y="90"/>
                </a:cubicBezTo>
                <a:close/>
                <a:moveTo>
                  <a:pt x="155" y="91"/>
                </a:moveTo>
                <a:cubicBezTo>
                  <a:pt x="103" y="91"/>
                  <a:pt x="103" y="91"/>
                  <a:pt x="103" y="91"/>
                </a:cubicBezTo>
                <a:cubicBezTo>
                  <a:pt x="103" y="98"/>
                  <a:pt x="103" y="98"/>
                  <a:pt x="103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1"/>
                  <a:pt x="155" y="91"/>
                  <a:pt x="155" y="91"/>
                </a:cubicBezTo>
                <a:close/>
                <a:moveTo>
                  <a:pt x="155" y="137"/>
                </a:moveTo>
                <a:cubicBezTo>
                  <a:pt x="155" y="141"/>
                  <a:pt x="155" y="141"/>
                  <a:pt x="155" y="141"/>
                </a:cubicBezTo>
                <a:cubicBezTo>
                  <a:pt x="155" y="170"/>
                  <a:pt x="130" y="192"/>
                  <a:pt x="99" y="192"/>
                </a:cubicBezTo>
                <a:cubicBezTo>
                  <a:pt x="80" y="192"/>
                  <a:pt x="80" y="192"/>
                  <a:pt x="80" y="192"/>
                </a:cubicBezTo>
                <a:cubicBezTo>
                  <a:pt x="49" y="192"/>
                  <a:pt x="24" y="170"/>
                  <a:pt x="24" y="141"/>
                </a:cubicBezTo>
                <a:cubicBezTo>
                  <a:pt x="24" y="137"/>
                  <a:pt x="24" y="137"/>
                  <a:pt x="24" y="137"/>
                </a:cubicBezTo>
                <a:cubicBezTo>
                  <a:pt x="15" y="137"/>
                  <a:pt x="15" y="137"/>
                  <a:pt x="15" y="137"/>
                </a:cubicBezTo>
                <a:cubicBezTo>
                  <a:pt x="16" y="186"/>
                  <a:pt x="65" y="209"/>
                  <a:pt x="90" y="210"/>
                </a:cubicBezTo>
                <a:cubicBezTo>
                  <a:pt x="115" y="209"/>
                  <a:pt x="163" y="186"/>
                  <a:pt x="164" y="137"/>
                </a:cubicBezTo>
                <a:cubicBezTo>
                  <a:pt x="155" y="137"/>
                  <a:pt x="155" y="137"/>
                  <a:pt x="155" y="137"/>
                </a:cubicBezTo>
                <a:close/>
                <a:moveTo>
                  <a:pt x="24" y="54"/>
                </a:moveTo>
                <a:cubicBezTo>
                  <a:pt x="24" y="53"/>
                  <a:pt x="24" y="53"/>
                  <a:pt x="24" y="53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4"/>
                  <a:pt x="24" y="54"/>
                  <a:pt x="24" y="54"/>
                </a:cubicBezTo>
                <a:close/>
                <a:moveTo>
                  <a:pt x="27" y="32"/>
                </a:moveTo>
                <a:cubicBezTo>
                  <a:pt x="28" y="32"/>
                  <a:pt x="28" y="32"/>
                  <a:pt x="28" y="31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7" y="32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30" y="27"/>
                </a:moveTo>
                <a:cubicBezTo>
                  <a:pt x="30" y="28"/>
                  <a:pt x="29" y="29"/>
                  <a:pt x="28" y="31"/>
                </a:cubicBezTo>
                <a:cubicBezTo>
                  <a:pt x="29" y="29"/>
                  <a:pt x="30" y="28"/>
                  <a:pt x="30" y="27"/>
                </a:cubicBezTo>
                <a:close/>
                <a:moveTo>
                  <a:pt x="31" y="26"/>
                </a:moveTo>
                <a:cubicBezTo>
                  <a:pt x="31" y="26"/>
                  <a:pt x="31" y="27"/>
                  <a:pt x="30" y="27"/>
                </a:cubicBezTo>
                <a:cubicBezTo>
                  <a:pt x="31" y="27"/>
                  <a:pt x="31" y="26"/>
                  <a:pt x="31" y="26"/>
                </a:cubicBezTo>
                <a:close/>
                <a:moveTo>
                  <a:pt x="31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5"/>
                  <a:pt x="31" y="25"/>
                </a:cubicBezTo>
                <a:close/>
                <a:moveTo>
                  <a:pt x="148" y="25"/>
                </a:moveTo>
                <a:cubicBezTo>
                  <a:pt x="148" y="25"/>
                  <a:pt x="148" y="25"/>
                  <a:pt x="148" y="25"/>
                </a:cubicBezTo>
                <a:cubicBezTo>
                  <a:pt x="148" y="25"/>
                  <a:pt x="148" y="25"/>
                  <a:pt x="148" y="25"/>
                </a:cubicBezTo>
                <a:cubicBezTo>
                  <a:pt x="148" y="25"/>
                  <a:pt x="148" y="25"/>
                  <a:pt x="148" y="25"/>
                </a:cubicBezTo>
                <a:close/>
                <a:moveTo>
                  <a:pt x="151" y="31"/>
                </a:moveTo>
                <a:cubicBezTo>
                  <a:pt x="148" y="25"/>
                  <a:pt x="148" y="25"/>
                  <a:pt x="148" y="25"/>
                </a:cubicBezTo>
                <a:cubicBezTo>
                  <a:pt x="149" y="27"/>
                  <a:pt x="150" y="29"/>
                  <a:pt x="151" y="31"/>
                </a:cubicBezTo>
                <a:close/>
                <a:moveTo>
                  <a:pt x="152" y="32"/>
                </a:moveTo>
                <a:cubicBezTo>
                  <a:pt x="151" y="32"/>
                  <a:pt x="151" y="32"/>
                  <a:pt x="151" y="32"/>
                </a:cubicBezTo>
                <a:cubicBezTo>
                  <a:pt x="151" y="32"/>
                  <a:pt x="151" y="31"/>
                  <a:pt x="151" y="31"/>
                </a:cubicBezTo>
                <a:cubicBezTo>
                  <a:pt x="152" y="32"/>
                  <a:pt x="152" y="32"/>
                  <a:pt x="152" y="32"/>
                </a:cubicBezTo>
                <a:close/>
                <a:moveTo>
                  <a:pt x="155" y="54"/>
                </a:moveTo>
                <a:cubicBezTo>
                  <a:pt x="155" y="54"/>
                  <a:pt x="155" y="54"/>
                  <a:pt x="155" y="54"/>
                </a:cubicBezTo>
                <a:cubicBezTo>
                  <a:pt x="155" y="53"/>
                  <a:pt x="155" y="53"/>
                  <a:pt x="155" y="53"/>
                </a:cubicBezTo>
                <a:cubicBezTo>
                  <a:pt x="155" y="54"/>
                  <a:pt x="155" y="54"/>
                  <a:pt x="155" y="54"/>
                </a:cubicBezTo>
                <a:close/>
                <a:moveTo>
                  <a:pt x="155" y="69"/>
                </a:moveTo>
                <a:cubicBezTo>
                  <a:pt x="155" y="76"/>
                  <a:pt x="155" y="76"/>
                  <a:pt x="155" y="76"/>
                </a:cubicBezTo>
                <a:cubicBezTo>
                  <a:pt x="155" y="76"/>
                  <a:pt x="155" y="76"/>
                  <a:pt x="155" y="76"/>
                </a:cubicBezTo>
                <a:cubicBezTo>
                  <a:pt x="155" y="69"/>
                  <a:pt x="155" y="69"/>
                  <a:pt x="155" y="69"/>
                </a:cubicBezTo>
                <a:cubicBezTo>
                  <a:pt x="155" y="69"/>
                  <a:pt x="155" y="69"/>
                  <a:pt x="155" y="6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5" name="Google Shape;6955;p28"/>
          <p:cNvSpPr/>
          <p:nvPr/>
        </p:nvSpPr>
        <p:spPr>
          <a:xfrm>
            <a:off x="3968749" y="4144963"/>
            <a:ext cx="373062" cy="188912"/>
          </a:xfrm>
          <a:custGeom>
            <a:rect b="b" l="l" r="r" t="t"/>
            <a:pathLst>
              <a:path extrusionOk="0" h="178" w="352">
                <a:moveTo>
                  <a:pt x="5" y="92"/>
                </a:moveTo>
                <a:cubicBezTo>
                  <a:pt x="11" y="83"/>
                  <a:pt x="56" y="10"/>
                  <a:pt x="141" y="6"/>
                </a:cubicBezTo>
                <a:cubicBezTo>
                  <a:pt x="253" y="0"/>
                  <a:pt x="300" y="84"/>
                  <a:pt x="300" y="84"/>
                </a:cubicBezTo>
                <a:cubicBezTo>
                  <a:pt x="300" y="84"/>
                  <a:pt x="318" y="79"/>
                  <a:pt x="333" y="75"/>
                </a:cubicBezTo>
                <a:cubicBezTo>
                  <a:pt x="349" y="70"/>
                  <a:pt x="352" y="76"/>
                  <a:pt x="346" y="90"/>
                </a:cubicBezTo>
                <a:cubicBezTo>
                  <a:pt x="331" y="121"/>
                  <a:pt x="305" y="178"/>
                  <a:pt x="305" y="178"/>
                </a:cubicBezTo>
                <a:cubicBezTo>
                  <a:pt x="305" y="178"/>
                  <a:pt x="255" y="150"/>
                  <a:pt x="225" y="132"/>
                </a:cubicBezTo>
                <a:cubicBezTo>
                  <a:pt x="210" y="124"/>
                  <a:pt x="205" y="116"/>
                  <a:pt x="226" y="110"/>
                </a:cubicBezTo>
                <a:cubicBezTo>
                  <a:pt x="242" y="105"/>
                  <a:pt x="258" y="99"/>
                  <a:pt x="258" y="99"/>
                </a:cubicBezTo>
                <a:cubicBezTo>
                  <a:pt x="258" y="99"/>
                  <a:pt x="215" y="46"/>
                  <a:pt x="141" y="51"/>
                </a:cubicBezTo>
                <a:cubicBezTo>
                  <a:pt x="88" y="55"/>
                  <a:pt x="51" y="104"/>
                  <a:pt x="45" y="114"/>
                </a:cubicBezTo>
                <a:cubicBezTo>
                  <a:pt x="39" y="125"/>
                  <a:pt x="32" y="127"/>
                  <a:pt x="22" y="121"/>
                </a:cubicBezTo>
                <a:cubicBezTo>
                  <a:pt x="12" y="115"/>
                  <a:pt x="21" y="120"/>
                  <a:pt x="12" y="115"/>
                </a:cubicBezTo>
                <a:cubicBezTo>
                  <a:pt x="2" y="109"/>
                  <a:pt x="0" y="101"/>
                  <a:pt x="5" y="9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6" name="Google Shape;6956;p28"/>
          <p:cNvSpPr/>
          <p:nvPr/>
        </p:nvSpPr>
        <p:spPr>
          <a:xfrm>
            <a:off x="3971924" y="2333625"/>
            <a:ext cx="366712" cy="366712"/>
          </a:xfrm>
          <a:custGeom>
            <a:rect b="b" l="l" r="r" t="t"/>
            <a:pathLst>
              <a:path extrusionOk="0" h="346" w="346">
                <a:moveTo>
                  <a:pt x="290" y="193"/>
                </a:moveTo>
                <a:cubicBezTo>
                  <a:pt x="294" y="179"/>
                  <a:pt x="295" y="162"/>
                  <a:pt x="295" y="146"/>
                </a:cubicBezTo>
                <a:cubicBezTo>
                  <a:pt x="294" y="118"/>
                  <a:pt x="272" y="102"/>
                  <a:pt x="272" y="102"/>
                </a:cubicBezTo>
                <a:cubicBezTo>
                  <a:pt x="272" y="102"/>
                  <a:pt x="281" y="75"/>
                  <a:pt x="266" y="54"/>
                </a:cubicBezTo>
                <a:cubicBezTo>
                  <a:pt x="234" y="53"/>
                  <a:pt x="220" y="73"/>
                  <a:pt x="220" y="73"/>
                </a:cubicBezTo>
                <a:cubicBezTo>
                  <a:pt x="220" y="73"/>
                  <a:pt x="208" y="67"/>
                  <a:pt x="173" y="67"/>
                </a:cubicBezTo>
                <a:cubicBezTo>
                  <a:pt x="138" y="67"/>
                  <a:pt x="128" y="75"/>
                  <a:pt x="128" y="75"/>
                </a:cubicBezTo>
                <a:cubicBezTo>
                  <a:pt x="128" y="75"/>
                  <a:pt x="107" y="53"/>
                  <a:pt x="77" y="52"/>
                </a:cubicBezTo>
                <a:cubicBezTo>
                  <a:pt x="62" y="78"/>
                  <a:pt x="74" y="104"/>
                  <a:pt x="74" y="104"/>
                </a:cubicBezTo>
                <a:cubicBezTo>
                  <a:pt x="74" y="104"/>
                  <a:pt x="58" y="121"/>
                  <a:pt x="55" y="142"/>
                </a:cubicBezTo>
                <a:cubicBezTo>
                  <a:pt x="53" y="155"/>
                  <a:pt x="53" y="174"/>
                  <a:pt x="59" y="193"/>
                </a:cubicBezTo>
                <a:cubicBezTo>
                  <a:pt x="1" y="193"/>
                  <a:pt x="1" y="193"/>
                  <a:pt x="1" y="193"/>
                </a:cubicBezTo>
                <a:cubicBezTo>
                  <a:pt x="0" y="186"/>
                  <a:pt x="0" y="180"/>
                  <a:pt x="0" y="173"/>
                </a:cubicBezTo>
                <a:cubicBezTo>
                  <a:pt x="0" y="77"/>
                  <a:pt x="77" y="0"/>
                  <a:pt x="173" y="0"/>
                </a:cubicBezTo>
                <a:cubicBezTo>
                  <a:pt x="268" y="0"/>
                  <a:pt x="346" y="77"/>
                  <a:pt x="346" y="173"/>
                </a:cubicBezTo>
                <a:cubicBezTo>
                  <a:pt x="346" y="180"/>
                  <a:pt x="345" y="186"/>
                  <a:pt x="345" y="193"/>
                </a:cubicBezTo>
                <a:cubicBezTo>
                  <a:pt x="290" y="193"/>
                  <a:pt x="290" y="193"/>
                  <a:pt x="290" y="193"/>
                </a:cubicBezTo>
                <a:close/>
                <a:moveTo>
                  <a:pt x="3" y="210"/>
                </a:moveTo>
                <a:cubicBezTo>
                  <a:pt x="2" y="207"/>
                  <a:pt x="2" y="203"/>
                  <a:pt x="1" y="199"/>
                </a:cubicBezTo>
                <a:cubicBezTo>
                  <a:pt x="62" y="199"/>
                  <a:pt x="62" y="199"/>
                  <a:pt x="62" y="199"/>
                </a:cubicBezTo>
                <a:cubicBezTo>
                  <a:pt x="62" y="200"/>
                  <a:pt x="63" y="202"/>
                  <a:pt x="63" y="203"/>
                </a:cubicBezTo>
                <a:cubicBezTo>
                  <a:pt x="3" y="210"/>
                  <a:pt x="3" y="210"/>
                  <a:pt x="3" y="210"/>
                </a:cubicBezTo>
                <a:close/>
                <a:moveTo>
                  <a:pt x="66" y="208"/>
                </a:moveTo>
                <a:cubicBezTo>
                  <a:pt x="70" y="214"/>
                  <a:pt x="74" y="220"/>
                  <a:pt x="79" y="224"/>
                </a:cubicBezTo>
                <a:cubicBezTo>
                  <a:pt x="104" y="247"/>
                  <a:pt x="143" y="250"/>
                  <a:pt x="143" y="250"/>
                </a:cubicBezTo>
                <a:cubicBezTo>
                  <a:pt x="140" y="253"/>
                  <a:pt x="140" y="253"/>
                  <a:pt x="140" y="253"/>
                </a:cubicBezTo>
                <a:cubicBezTo>
                  <a:pt x="140" y="253"/>
                  <a:pt x="130" y="258"/>
                  <a:pt x="130" y="271"/>
                </a:cubicBezTo>
                <a:cubicBezTo>
                  <a:pt x="125" y="273"/>
                  <a:pt x="110" y="277"/>
                  <a:pt x="98" y="274"/>
                </a:cubicBezTo>
                <a:cubicBezTo>
                  <a:pt x="87" y="271"/>
                  <a:pt x="83" y="257"/>
                  <a:pt x="71" y="247"/>
                </a:cubicBezTo>
                <a:cubicBezTo>
                  <a:pt x="60" y="236"/>
                  <a:pt x="48" y="240"/>
                  <a:pt x="42" y="245"/>
                </a:cubicBezTo>
                <a:cubicBezTo>
                  <a:pt x="50" y="247"/>
                  <a:pt x="53" y="253"/>
                  <a:pt x="62" y="262"/>
                </a:cubicBezTo>
                <a:cubicBezTo>
                  <a:pt x="72" y="270"/>
                  <a:pt x="71" y="284"/>
                  <a:pt x="86" y="295"/>
                </a:cubicBezTo>
                <a:cubicBezTo>
                  <a:pt x="102" y="306"/>
                  <a:pt x="128" y="298"/>
                  <a:pt x="128" y="298"/>
                </a:cubicBezTo>
                <a:cubicBezTo>
                  <a:pt x="128" y="340"/>
                  <a:pt x="128" y="340"/>
                  <a:pt x="128" y="340"/>
                </a:cubicBezTo>
                <a:cubicBezTo>
                  <a:pt x="128" y="340"/>
                  <a:pt x="27" y="319"/>
                  <a:pt x="4" y="216"/>
                </a:cubicBezTo>
                <a:cubicBezTo>
                  <a:pt x="66" y="208"/>
                  <a:pt x="66" y="208"/>
                  <a:pt x="66" y="208"/>
                </a:cubicBezTo>
                <a:close/>
                <a:moveTo>
                  <a:pt x="149" y="275"/>
                </a:moveTo>
                <a:cubicBezTo>
                  <a:pt x="155" y="275"/>
                  <a:pt x="154" y="284"/>
                  <a:pt x="154" y="284"/>
                </a:cubicBezTo>
                <a:cubicBezTo>
                  <a:pt x="154" y="345"/>
                  <a:pt x="154" y="345"/>
                  <a:pt x="154" y="345"/>
                </a:cubicBezTo>
                <a:cubicBezTo>
                  <a:pt x="151" y="344"/>
                  <a:pt x="148" y="344"/>
                  <a:pt x="145" y="344"/>
                </a:cubicBezTo>
                <a:cubicBezTo>
                  <a:pt x="145" y="284"/>
                  <a:pt x="145" y="284"/>
                  <a:pt x="145" y="284"/>
                </a:cubicBezTo>
                <a:cubicBezTo>
                  <a:pt x="145" y="284"/>
                  <a:pt x="144" y="275"/>
                  <a:pt x="149" y="275"/>
                </a:cubicBezTo>
                <a:close/>
                <a:moveTo>
                  <a:pt x="176" y="275"/>
                </a:moveTo>
                <a:cubicBezTo>
                  <a:pt x="180" y="275"/>
                  <a:pt x="181" y="280"/>
                  <a:pt x="181" y="284"/>
                </a:cubicBezTo>
                <a:cubicBezTo>
                  <a:pt x="181" y="288"/>
                  <a:pt x="181" y="329"/>
                  <a:pt x="181" y="345"/>
                </a:cubicBezTo>
                <a:cubicBezTo>
                  <a:pt x="178" y="346"/>
                  <a:pt x="175" y="346"/>
                  <a:pt x="173" y="346"/>
                </a:cubicBezTo>
                <a:cubicBezTo>
                  <a:pt x="172" y="346"/>
                  <a:pt x="172" y="346"/>
                  <a:pt x="172" y="346"/>
                </a:cubicBezTo>
                <a:cubicBezTo>
                  <a:pt x="172" y="329"/>
                  <a:pt x="172" y="292"/>
                  <a:pt x="172" y="284"/>
                </a:cubicBezTo>
                <a:cubicBezTo>
                  <a:pt x="172" y="279"/>
                  <a:pt x="173" y="275"/>
                  <a:pt x="176" y="275"/>
                </a:cubicBezTo>
                <a:close/>
                <a:moveTo>
                  <a:pt x="203" y="277"/>
                </a:moveTo>
                <a:cubicBezTo>
                  <a:pt x="208" y="277"/>
                  <a:pt x="208" y="284"/>
                  <a:pt x="208" y="284"/>
                </a:cubicBezTo>
                <a:cubicBezTo>
                  <a:pt x="208" y="342"/>
                  <a:pt x="208" y="342"/>
                  <a:pt x="208" y="342"/>
                </a:cubicBezTo>
                <a:cubicBezTo>
                  <a:pt x="205" y="343"/>
                  <a:pt x="202" y="343"/>
                  <a:pt x="199" y="344"/>
                </a:cubicBezTo>
                <a:cubicBezTo>
                  <a:pt x="199" y="324"/>
                  <a:pt x="199" y="286"/>
                  <a:pt x="199" y="284"/>
                </a:cubicBezTo>
                <a:cubicBezTo>
                  <a:pt x="199" y="282"/>
                  <a:pt x="198" y="277"/>
                  <a:pt x="203" y="277"/>
                </a:cubicBezTo>
                <a:close/>
                <a:moveTo>
                  <a:pt x="277" y="223"/>
                </a:moveTo>
                <a:cubicBezTo>
                  <a:pt x="280" y="219"/>
                  <a:pt x="283" y="215"/>
                  <a:pt x="285" y="209"/>
                </a:cubicBezTo>
                <a:cubicBezTo>
                  <a:pt x="341" y="216"/>
                  <a:pt x="341" y="216"/>
                  <a:pt x="341" y="216"/>
                </a:cubicBezTo>
                <a:cubicBezTo>
                  <a:pt x="319" y="314"/>
                  <a:pt x="226" y="337"/>
                  <a:pt x="226" y="337"/>
                </a:cubicBezTo>
                <a:cubicBezTo>
                  <a:pt x="226" y="337"/>
                  <a:pt x="229" y="258"/>
                  <a:pt x="211" y="250"/>
                </a:cubicBezTo>
                <a:cubicBezTo>
                  <a:pt x="224" y="248"/>
                  <a:pt x="263" y="239"/>
                  <a:pt x="277" y="223"/>
                </a:cubicBezTo>
                <a:close/>
                <a:moveTo>
                  <a:pt x="342" y="210"/>
                </a:moveTo>
                <a:cubicBezTo>
                  <a:pt x="287" y="204"/>
                  <a:pt x="287" y="204"/>
                  <a:pt x="287" y="204"/>
                </a:cubicBezTo>
                <a:cubicBezTo>
                  <a:pt x="288" y="202"/>
                  <a:pt x="288" y="201"/>
                  <a:pt x="289" y="199"/>
                </a:cubicBezTo>
                <a:cubicBezTo>
                  <a:pt x="344" y="199"/>
                  <a:pt x="344" y="199"/>
                  <a:pt x="344" y="199"/>
                </a:cubicBezTo>
                <a:cubicBezTo>
                  <a:pt x="343" y="203"/>
                  <a:pt x="343" y="207"/>
                  <a:pt x="342" y="21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7" name="Google Shape;6957;p28"/>
          <p:cNvSpPr/>
          <p:nvPr/>
        </p:nvSpPr>
        <p:spPr>
          <a:xfrm>
            <a:off x="6235699" y="2949575"/>
            <a:ext cx="366712" cy="285750"/>
          </a:xfrm>
          <a:custGeom>
            <a:rect b="b" l="l" r="r" t="t"/>
            <a:pathLst>
              <a:path extrusionOk="0" h="270" w="346">
                <a:moveTo>
                  <a:pt x="174" y="237"/>
                </a:moveTo>
                <a:cubicBezTo>
                  <a:pt x="145" y="237"/>
                  <a:pt x="118" y="232"/>
                  <a:pt x="94" y="223"/>
                </a:cubicBezTo>
                <a:cubicBezTo>
                  <a:pt x="0" y="270"/>
                  <a:pt x="0" y="270"/>
                  <a:pt x="0" y="270"/>
                </a:cubicBezTo>
                <a:cubicBezTo>
                  <a:pt x="48" y="198"/>
                  <a:pt x="48" y="198"/>
                  <a:pt x="48" y="198"/>
                </a:cubicBezTo>
                <a:cubicBezTo>
                  <a:pt x="20" y="177"/>
                  <a:pt x="3" y="149"/>
                  <a:pt x="3" y="119"/>
                </a:cubicBezTo>
                <a:cubicBezTo>
                  <a:pt x="3" y="53"/>
                  <a:pt x="80" y="0"/>
                  <a:pt x="174" y="0"/>
                </a:cubicBezTo>
                <a:cubicBezTo>
                  <a:pt x="269" y="0"/>
                  <a:pt x="346" y="53"/>
                  <a:pt x="346" y="119"/>
                </a:cubicBezTo>
                <a:cubicBezTo>
                  <a:pt x="346" y="184"/>
                  <a:pt x="269" y="237"/>
                  <a:pt x="174" y="23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8" name="Google Shape;6958;p28"/>
          <p:cNvSpPr/>
          <p:nvPr/>
        </p:nvSpPr>
        <p:spPr>
          <a:xfrm>
            <a:off x="6870699" y="1201738"/>
            <a:ext cx="234950" cy="369887"/>
          </a:xfrm>
          <a:custGeom>
            <a:rect b="b" l="l" r="r" t="t"/>
            <a:pathLst>
              <a:path extrusionOk="0" h="349" w="222">
                <a:moveTo>
                  <a:pt x="207" y="132"/>
                </a:moveTo>
                <a:cubicBezTo>
                  <a:pt x="15" y="132"/>
                  <a:pt x="15" y="132"/>
                  <a:pt x="15" y="132"/>
                </a:cubicBezTo>
                <a:cubicBezTo>
                  <a:pt x="7" y="132"/>
                  <a:pt x="0" y="126"/>
                  <a:pt x="0" y="117"/>
                </a:cubicBezTo>
                <a:cubicBezTo>
                  <a:pt x="0" y="109"/>
                  <a:pt x="7" y="102"/>
                  <a:pt x="15" y="102"/>
                </a:cubicBezTo>
                <a:cubicBezTo>
                  <a:pt x="22" y="102"/>
                  <a:pt x="22" y="102"/>
                  <a:pt x="22" y="102"/>
                </a:cubicBezTo>
                <a:cubicBezTo>
                  <a:pt x="22" y="101"/>
                  <a:pt x="22" y="101"/>
                  <a:pt x="22" y="101"/>
                </a:cubicBezTo>
                <a:cubicBezTo>
                  <a:pt x="22" y="96"/>
                  <a:pt x="29" y="91"/>
                  <a:pt x="37" y="91"/>
                </a:cubicBezTo>
                <a:cubicBezTo>
                  <a:pt x="184" y="91"/>
                  <a:pt x="184" y="91"/>
                  <a:pt x="184" y="91"/>
                </a:cubicBezTo>
                <a:cubicBezTo>
                  <a:pt x="193" y="91"/>
                  <a:pt x="199" y="96"/>
                  <a:pt x="199" y="101"/>
                </a:cubicBezTo>
                <a:cubicBezTo>
                  <a:pt x="199" y="102"/>
                  <a:pt x="199" y="102"/>
                  <a:pt x="199" y="102"/>
                </a:cubicBezTo>
                <a:cubicBezTo>
                  <a:pt x="207" y="102"/>
                  <a:pt x="207" y="102"/>
                  <a:pt x="207" y="102"/>
                </a:cubicBezTo>
                <a:cubicBezTo>
                  <a:pt x="215" y="102"/>
                  <a:pt x="222" y="109"/>
                  <a:pt x="222" y="117"/>
                </a:cubicBezTo>
                <a:cubicBezTo>
                  <a:pt x="222" y="126"/>
                  <a:pt x="215" y="132"/>
                  <a:pt x="207" y="132"/>
                </a:cubicBezTo>
                <a:close/>
                <a:moveTo>
                  <a:pt x="172" y="88"/>
                </a:moveTo>
                <a:cubicBezTo>
                  <a:pt x="160" y="88"/>
                  <a:pt x="160" y="88"/>
                  <a:pt x="160" y="88"/>
                </a:cubicBezTo>
                <a:cubicBezTo>
                  <a:pt x="160" y="88"/>
                  <a:pt x="180" y="14"/>
                  <a:pt x="182" y="7"/>
                </a:cubicBezTo>
                <a:cubicBezTo>
                  <a:pt x="183" y="0"/>
                  <a:pt x="195" y="3"/>
                  <a:pt x="193" y="10"/>
                </a:cubicBezTo>
                <a:cubicBezTo>
                  <a:pt x="191" y="15"/>
                  <a:pt x="172" y="88"/>
                  <a:pt x="172" y="88"/>
                </a:cubicBezTo>
                <a:close/>
                <a:moveTo>
                  <a:pt x="31" y="137"/>
                </a:moveTo>
                <a:cubicBezTo>
                  <a:pt x="191" y="137"/>
                  <a:pt x="191" y="137"/>
                  <a:pt x="191" y="137"/>
                </a:cubicBezTo>
                <a:cubicBezTo>
                  <a:pt x="197" y="137"/>
                  <a:pt x="201" y="142"/>
                  <a:pt x="200" y="148"/>
                </a:cubicBezTo>
                <a:cubicBezTo>
                  <a:pt x="173" y="344"/>
                  <a:pt x="173" y="344"/>
                  <a:pt x="173" y="344"/>
                </a:cubicBezTo>
                <a:cubicBezTo>
                  <a:pt x="172" y="347"/>
                  <a:pt x="169" y="349"/>
                  <a:pt x="165" y="349"/>
                </a:cubicBezTo>
                <a:cubicBezTo>
                  <a:pt x="57" y="349"/>
                  <a:pt x="57" y="349"/>
                  <a:pt x="57" y="349"/>
                </a:cubicBezTo>
                <a:cubicBezTo>
                  <a:pt x="53" y="349"/>
                  <a:pt x="49" y="347"/>
                  <a:pt x="49" y="344"/>
                </a:cubicBezTo>
                <a:cubicBezTo>
                  <a:pt x="22" y="148"/>
                  <a:pt x="22" y="148"/>
                  <a:pt x="22" y="148"/>
                </a:cubicBezTo>
                <a:cubicBezTo>
                  <a:pt x="21" y="142"/>
                  <a:pt x="25" y="137"/>
                  <a:pt x="31" y="13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9" name="Google Shape;6959;p28"/>
          <p:cNvSpPr/>
          <p:nvPr/>
        </p:nvSpPr>
        <p:spPr>
          <a:xfrm>
            <a:off x="565149" y="1763713"/>
            <a:ext cx="393700" cy="403225"/>
          </a:xfrm>
          <a:custGeom>
            <a:rect b="b" l="l" r="r" t="t"/>
            <a:pathLst>
              <a:path extrusionOk="0" h="381" w="371">
                <a:moveTo>
                  <a:pt x="174" y="116"/>
                </a:moveTo>
                <a:cubicBezTo>
                  <a:pt x="183" y="113"/>
                  <a:pt x="224" y="121"/>
                  <a:pt x="226" y="119"/>
                </a:cubicBezTo>
                <a:cubicBezTo>
                  <a:pt x="182" y="108"/>
                  <a:pt x="196" y="96"/>
                  <a:pt x="200" y="93"/>
                </a:cubicBezTo>
                <a:cubicBezTo>
                  <a:pt x="250" y="41"/>
                  <a:pt x="327" y="0"/>
                  <a:pt x="342" y="15"/>
                </a:cubicBezTo>
                <a:cubicBezTo>
                  <a:pt x="371" y="45"/>
                  <a:pt x="304" y="113"/>
                  <a:pt x="211" y="209"/>
                </a:cubicBezTo>
                <a:cubicBezTo>
                  <a:pt x="117" y="304"/>
                  <a:pt x="41" y="381"/>
                  <a:pt x="11" y="352"/>
                </a:cubicBezTo>
                <a:cubicBezTo>
                  <a:pt x="0" y="340"/>
                  <a:pt x="57" y="237"/>
                  <a:pt x="76" y="226"/>
                </a:cubicBezTo>
                <a:cubicBezTo>
                  <a:pt x="97" y="220"/>
                  <a:pt x="124" y="224"/>
                  <a:pt x="127" y="221"/>
                </a:cubicBezTo>
                <a:cubicBezTo>
                  <a:pt x="83" y="215"/>
                  <a:pt x="87" y="210"/>
                  <a:pt x="92" y="198"/>
                </a:cubicBezTo>
                <a:cubicBezTo>
                  <a:pt x="98" y="186"/>
                  <a:pt x="118" y="168"/>
                  <a:pt x="126" y="166"/>
                </a:cubicBezTo>
                <a:cubicBezTo>
                  <a:pt x="133" y="164"/>
                  <a:pt x="176" y="168"/>
                  <a:pt x="177" y="167"/>
                </a:cubicBezTo>
                <a:cubicBezTo>
                  <a:pt x="140" y="159"/>
                  <a:pt x="142" y="149"/>
                  <a:pt x="147" y="141"/>
                </a:cubicBezTo>
                <a:cubicBezTo>
                  <a:pt x="151" y="135"/>
                  <a:pt x="164" y="120"/>
                  <a:pt x="174" y="1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0" name="Google Shape;6960;p28"/>
          <p:cNvSpPr/>
          <p:nvPr/>
        </p:nvSpPr>
        <p:spPr>
          <a:xfrm>
            <a:off x="1777999" y="2908300"/>
            <a:ext cx="184150" cy="371475"/>
          </a:xfrm>
          <a:custGeom>
            <a:rect b="b" l="l" r="r" t="t"/>
            <a:pathLst>
              <a:path extrusionOk="0" h="350" w="173">
                <a:moveTo>
                  <a:pt x="160" y="111"/>
                </a:moveTo>
                <a:cubicBezTo>
                  <a:pt x="157" y="114"/>
                  <a:pt x="120" y="109"/>
                  <a:pt x="87" y="109"/>
                </a:cubicBezTo>
                <a:cubicBezTo>
                  <a:pt x="59" y="109"/>
                  <a:pt x="30" y="111"/>
                  <a:pt x="22" y="111"/>
                </a:cubicBezTo>
                <a:cubicBezTo>
                  <a:pt x="7" y="110"/>
                  <a:pt x="0" y="112"/>
                  <a:pt x="0" y="95"/>
                </a:cubicBezTo>
                <a:cubicBezTo>
                  <a:pt x="0" y="79"/>
                  <a:pt x="20" y="79"/>
                  <a:pt x="20" y="79"/>
                </a:cubicBezTo>
                <a:cubicBezTo>
                  <a:pt x="20" y="78"/>
                  <a:pt x="16" y="67"/>
                  <a:pt x="35" y="65"/>
                </a:cubicBezTo>
                <a:cubicBezTo>
                  <a:pt x="36" y="52"/>
                  <a:pt x="47" y="48"/>
                  <a:pt x="57" y="46"/>
                </a:cubicBezTo>
                <a:cubicBezTo>
                  <a:pt x="57" y="46"/>
                  <a:pt x="55" y="40"/>
                  <a:pt x="58" y="36"/>
                </a:cubicBezTo>
                <a:cubicBezTo>
                  <a:pt x="61" y="33"/>
                  <a:pt x="69" y="34"/>
                  <a:pt x="69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69" y="33"/>
                  <a:pt x="69" y="33"/>
                  <a:pt x="67" y="31"/>
                </a:cubicBezTo>
                <a:cubicBezTo>
                  <a:pt x="61" y="17"/>
                  <a:pt x="76" y="0"/>
                  <a:pt x="93" y="1"/>
                </a:cubicBezTo>
                <a:cubicBezTo>
                  <a:pt x="85" y="2"/>
                  <a:pt x="75" y="22"/>
                  <a:pt x="101" y="22"/>
                </a:cubicBezTo>
                <a:cubicBezTo>
                  <a:pt x="127" y="22"/>
                  <a:pt x="129" y="32"/>
                  <a:pt x="125" y="45"/>
                </a:cubicBezTo>
                <a:cubicBezTo>
                  <a:pt x="127" y="45"/>
                  <a:pt x="133" y="45"/>
                  <a:pt x="135" y="49"/>
                </a:cubicBezTo>
                <a:cubicBezTo>
                  <a:pt x="137" y="54"/>
                  <a:pt x="140" y="55"/>
                  <a:pt x="137" y="60"/>
                </a:cubicBezTo>
                <a:cubicBezTo>
                  <a:pt x="141" y="59"/>
                  <a:pt x="153" y="61"/>
                  <a:pt x="153" y="66"/>
                </a:cubicBezTo>
                <a:cubicBezTo>
                  <a:pt x="153" y="77"/>
                  <a:pt x="153" y="77"/>
                  <a:pt x="145" y="82"/>
                </a:cubicBezTo>
                <a:cubicBezTo>
                  <a:pt x="173" y="82"/>
                  <a:pt x="167" y="106"/>
                  <a:pt x="160" y="111"/>
                </a:cubicBezTo>
                <a:close/>
                <a:moveTo>
                  <a:pt x="151" y="120"/>
                </a:moveTo>
                <a:cubicBezTo>
                  <a:pt x="154" y="123"/>
                  <a:pt x="95" y="298"/>
                  <a:pt x="76" y="340"/>
                </a:cubicBezTo>
                <a:cubicBezTo>
                  <a:pt x="72" y="350"/>
                  <a:pt x="71" y="350"/>
                  <a:pt x="67" y="341"/>
                </a:cubicBezTo>
                <a:cubicBezTo>
                  <a:pt x="52" y="299"/>
                  <a:pt x="8" y="125"/>
                  <a:pt x="13" y="120"/>
                </a:cubicBezTo>
                <a:cubicBezTo>
                  <a:pt x="18" y="114"/>
                  <a:pt x="148" y="116"/>
                  <a:pt x="151" y="1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1" name="Google Shape;6961;p28"/>
          <p:cNvSpPr/>
          <p:nvPr/>
        </p:nvSpPr>
        <p:spPr>
          <a:xfrm>
            <a:off x="5145087" y="1776413"/>
            <a:ext cx="287337" cy="373062"/>
          </a:xfrm>
          <a:custGeom>
            <a:rect b="b" l="l" r="r" t="t"/>
            <a:pathLst>
              <a:path extrusionOk="0" h="352" w="272">
                <a:moveTo>
                  <a:pt x="195" y="312"/>
                </a:moveTo>
                <a:cubicBezTo>
                  <a:pt x="164" y="352"/>
                  <a:pt x="114" y="346"/>
                  <a:pt x="87" y="346"/>
                </a:cubicBezTo>
                <a:cubicBezTo>
                  <a:pt x="60" y="346"/>
                  <a:pt x="42" y="266"/>
                  <a:pt x="24" y="190"/>
                </a:cubicBezTo>
                <a:cubicBezTo>
                  <a:pt x="0" y="91"/>
                  <a:pt x="82" y="75"/>
                  <a:pt x="82" y="75"/>
                </a:cubicBezTo>
                <a:cubicBezTo>
                  <a:pt x="105" y="83"/>
                  <a:pt x="105" y="83"/>
                  <a:pt x="105" y="83"/>
                </a:cubicBezTo>
                <a:cubicBezTo>
                  <a:pt x="85" y="131"/>
                  <a:pt x="85" y="131"/>
                  <a:pt x="85" y="131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49" y="117"/>
                  <a:pt x="149" y="117"/>
                  <a:pt x="149" y="117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222" y="125"/>
                  <a:pt x="222" y="125"/>
                  <a:pt x="222" y="125"/>
                </a:cubicBezTo>
                <a:cubicBezTo>
                  <a:pt x="193" y="82"/>
                  <a:pt x="193" y="82"/>
                  <a:pt x="193" y="82"/>
                </a:cubicBezTo>
                <a:cubicBezTo>
                  <a:pt x="211" y="82"/>
                  <a:pt x="211" y="82"/>
                  <a:pt x="211" y="82"/>
                </a:cubicBezTo>
                <a:cubicBezTo>
                  <a:pt x="211" y="82"/>
                  <a:pt x="265" y="89"/>
                  <a:pt x="268" y="152"/>
                </a:cubicBezTo>
                <a:cubicBezTo>
                  <a:pt x="272" y="214"/>
                  <a:pt x="225" y="272"/>
                  <a:pt x="195" y="312"/>
                </a:cubicBezTo>
                <a:close/>
                <a:moveTo>
                  <a:pt x="162" y="269"/>
                </a:moveTo>
                <a:cubicBezTo>
                  <a:pt x="160" y="262"/>
                  <a:pt x="157" y="257"/>
                  <a:pt x="155" y="257"/>
                </a:cubicBezTo>
                <a:cubicBezTo>
                  <a:pt x="153" y="258"/>
                  <a:pt x="153" y="264"/>
                  <a:pt x="155" y="271"/>
                </a:cubicBezTo>
                <a:cubicBezTo>
                  <a:pt x="157" y="278"/>
                  <a:pt x="160" y="283"/>
                  <a:pt x="162" y="283"/>
                </a:cubicBezTo>
                <a:cubicBezTo>
                  <a:pt x="164" y="282"/>
                  <a:pt x="164" y="276"/>
                  <a:pt x="162" y="269"/>
                </a:cubicBezTo>
                <a:close/>
                <a:moveTo>
                  <a:pt x="166" y="296"/>
                </a:moveTo>
                <a:cubicBezTo>
                  <a:pt x="164" y="296"/>
                  <a:pt x="161" y="301"/>
                  <a:pt x="159" y="307"/>
                </a:cubicBezTo>
                <a:cubicBezTo>
                  <a:pt x="157" y="313"/>
                  <a:pt x="157" y="319"/>
                  <a:pt x="159" y="320"/>
                </a:cubicBezTo>
                <a:cubicBezTo>
                  <a:pt x="160" y="320"/>
                  <a:pt x="163" y="315"/>
                  <a:pt x="165" y="309"/>
                </a:cubicBezTo>
                <a:cubicBezTo>
                  <a:pt x="167" y="302"/>
                  <a:pt x="167" y="297"/>
                  <a:pt x="166" y="296"/>
                </a:cubicBezTo>
                <a:close/>
                <a:moveTo>
                  <a:pt x="182" y="272"/>
                </a:moveTo>
                <a:cubicBezTo>
                  <a:pt x="180" y="272"/>
                  <a:pt x="179" y="278"/>
                  <a:pt x="179" y="285"/>
                </a:cubicBezTo>
                <a:cubicBezTo>
                  <a:pt x="179" y="292"/>
                  <a:pt x="180" y="297"/>
                  <a:pt x="182" y="297"/>
                </a:cubicBezTo>
                <a:cubicBezTo>
                  <a:pt x="184" y="297"/>
                  <a:pt x="186" y="292"/>
                  <a:pt x="186" y="285"/>
                </a:cubicBezTo>
                <a:cubicBezTo>
                  <a:pt x="186" y="278"/>
                  <a:pt x="184" y="272"/>
                  <a:pt x="182" y="272"/>
                </a:cubicBezTo>
                <a:close/>
                <a:moveTo>
                  <a:pt x="210" y="116"/>
                </a:moveTo>
                <a:cubicBezTo>
                  <a:pt x="182" y="105"/>
                  <a:pt x="158" y="93"/>
                  <a:pt x="158" y="93"/>
                </a:cubicBezTo>
                <a:cubicBezTo>
                  <a:pt x="149" y="107"/>
                  <a:pt x="149" y="107"/>
                  <a:pt x="149" y="107"/>
                </a:cubicBezTo>
                <a:cubicBezTo>
                  <a:pt x="136" y="89"/>
                  <a:pt x="136" y="89"/>
                  <a:pt x="136" y="89"/>
                </a:cubicBezTo>
                <a:cubicBezTo>
                  <a:pt x="95" y="118"/>
                  <a:pt x="95" y="118"/>
                  <a:pt x="95" y="118"/>
                </a:cubicBezTo>
                <a:cubicBezTo>
                  <a:pt x="110" y="81"/>
                  <a:pt x="110" y="81"/>
                  <a:pt x="110" y="81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116" y="62"/>
                  <a:pt x="133" y="55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8"/>
                  <a:pt x="127" y="0"/>
                  <a:pt x="138" y="0"/>
                </a:cubicBezTo>
                <a:cubicBezTo>
                  <a:pt x="148" y="0"/>
                  <a:pt x="148" y="8"/>
                  <a:pt x="148" y="8"/>
                </a:cubicBezTo>
                <a:cubicBezTo>
                  <a:pt x="158" y="50"/>
                  <a:pt x="158" y="50"/>
                  <a:pt x="158" y="50"/>
                </a:cubicBezTo>
                <a:cubicBezTo>
                  <a:pt x="158" y="50"/>
                  <a:pt x="194" y="67"/>
                  <a:pt x="208" y="77"/>
                </a:cubicBezTo>
                <a:cubicBezTo>
                  <a:pt x="199" y="77"/>
                  <a:pt x="186" y="79"/>
                  <a:pt x="186" y="79"/>
                </a:cubicBezTo>
                <a:cubicBezTo>
                  <a:pt x="186" y="79"/>
                  <a:pt x="210" y="113"/>
                  <a:pt x="210" y="1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2" name="Google Shape;6962;p28"/>
          <p:cNvSpPr/>
          <p:nvPr/>
        </p:nvSpPr>
        <p:spPr>
          <a:xfrm>
            <a:off x="1133474" y="2333625"/>
            <a:ext cx="368300" cy="366712"/>
          </a:xfrm>
          <a:custGeom>
            <a:rect b="b" l="l" r="r" t="t"/>
            <a:pathLst>
              <a:path extrusionOk="0" h="346" w="347">
                <a:moveTo>
                  <a:pt x="173" y="346"/>
                </a:moveTo>
                <a:cubicBezTo>
                  <a:pt x="78" y="346"/>
                  <a:pt x="0" y="268"/>
                  <a:pt x="0" y="173"/>
                </a:cubicBezTo>
                <a:cubicBezTo>
                  <a:pt x="0" y="77"/>
                  <a:pt x="78" y="0"/>
                  <a:pt x="173" y="0"/>
                </a:cubicBezTo>
                <a:cubicBezTo>
                  <a:pt x="269" y="0"/>
                  <a:pt x="347" y="77"/>
                  <a:pt x="347" y="173"/>
                </a:cubicBezTo>
                <a:cubicBezTo>
                  <a:pt x="347" y="268"/>
                  <a:pt x="269" y="346"/>
                  <a:pt x="173" y="346"/>
                </a:cubicBezTo>
                <a:close/>
                <a:moveTo>
                  <a:pt x="173" y="39"/>
                </a:moveTo>
                <a:cubicBezTo>
                  <a:pt x="100" y="39"/>
                  <a:pt x="40" y="99"/>
                  <a:pt x="40" y="173"/>
                </a:cubicBezTo>
                <a:cubicBezTo>
                  <a:pt x="40" y="247"/>
                  <a:pt x="100" y="307"/>
                  <a:pt x="173" y="307"/>
                </a:cubicBezTo>
                <a:cubicBezTo>
                  <a:pt x="247" y="307"/>
                  <a:pt x="307" y="247"/>
                  <a:pt x="307" y="173"/>
                </a:cubicBezTo>
                <a:cubicBezTo>
                  <a:pt x="307" y="99"/>
                  <a:pt x="247" y="39"/>
                  <a:pt x="173" y="39"/>
                </a:cubicBezTo>
                <a:close/>
                <a:moveTo>
                  <a:pt x="277" y="196"/>
                </a:moveTo>
                <a:cubicBezTo>
                  <a:pt x="237" y="196"/>
                  <a:pt x="114" y="196"/>
                  <a:pt x="73" y="196"/>
                </a:cubicBezTo>
                <a:cubicBezTo>
                  <a:pt x="63" y="196"/>
                  <a:pt x="59" y="192"/>
                  <a:pt x="59" y="183"/>
                </a:cubicBezTo>
                <a:cubicBezTo>
                  <a:pt x="59" y="176"/>
                  <a:pt x="59" y="167"/>
                  <a:pt x="59" y="161"/>
                </a:cubicBezTo>
                <a:cubicBezTo>
                  <a:pt x="59" y="153"/>
                  <a:pt x="63" y="150"/>
                  <a:pt x="71" y="150"/>
                </a:cubicBezTo>
                <a:cubicBezTo>
                  <a:pt x="110" y="150"/>
                  <a:pt x="232" y="150"/>
                  <a:pt x="275" y="150"/>
                </a:cubicBezTo>
                <a:cubicBezTo>
                  <a:pt x="286" y="150"/>
                  <a:pt x="290" y="155"/>
                  <a:pt x="290" y="164"/>
                </a:cubicBezTo>
                <a:cubicBezTo>
                  <a:pt x="290" y="170"/>
                  <a:pt x="290" y="177"/>
                  <a:pt x="290" y="183"/>
                </a:cubicBezTo>
                <a:cubicBezTo>
                  <a:pt x="290" y="191"/>
                  <a:pt x="287" y="196"/>
                  <a:pt x="277" y="19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3" name="Google Shape;6963;p28"/>
          <p:cNvSpPr/>
          <p:nvPr/>
        </p:nvSpPr>
        <p:spPr>
          <a:xfrm>
            <a:off x="3397249" y="1812925"/>
            <a:ext cx="388937" cy="298450"/>
          </a:xfrm>
          <a:custGeom>
            <a:rect b="b" l="l" r="r" t="t"/>
            <a:pathLst>
              <a:path extrusionOk="0" h="281" w="367">
                <a:moveTo>
                  <a:pt x="11" y="232"/>
                </a:moveTo>
                <a:cubicBezTo>
                  <a:pt x="0" y="214"/>
                  <a:pt x="12" y="193"/>
                  <a:pt x="38" y="170"/>
                </a:cubicBezTo>
                <a:cubicBezTo>
                  <a:pt x="39" y="175"/>
                  <a:pt x="41" y="179"/>
                  <a:pt x="41" y="184"/>
                </a:cubicBezTo>
                <a:cubicBezTo>
                  <a:pt x="29" y="199"/>
                  <a:pt x="24" y="212"/>
                  <a:pt x="30" y="221"/>
                </a:cubicBezTo>
                <a:cubicBezTo>
                  <a:pt x="46" y="247"/>
                  <a:pt x="157" y="190"/>
                  <a:pt x="203" y="167"/>
                </a:cubicBezTo>
                <a:cubicBezTo>
                  <a:pt x="250" y="144"/>
                  <a:pt x="342" y="84"/>
                  <a:pt x="326" y="57"/>
                </a:cubicBezTo>
                <a:cubicBezTo>
                  <a:pt x="320" y="48"/>
                  <a:pt x="307" y="45"/>
                  <a:pt x="289" y="48"/>
                </a:cubicBezTo>
                <a:cubicBezTo>
                  <a:pt x="285" y="46"/>
                  <a:pt x="282" y="42"/>
                  <a:pt x="278" y="37"/>
                </a:cubicBezTo>
                <a:cubicBezTo>
                  <a:pt x="310" y="28"/>
                  <a:pt x="335" y="29"/>
                  <a:pt x="345" y="47"/>
                </a:cubicBezTo>
                <a:cubicBezTo>
                  <a:pt x="367" y="83"/>
                  <a:pt x="349" y="144"/>
                  <a:pt x="226" y="212"/>
                </a:cubicBezTo>
                <a:cubicBezTo>
                  <a:pt x="102" y="281"/>
                  <a:pt x="32" y="268"/>
                  <a:pt x="11" y="232"/>
                </a:cubicBezTo>
                <a:close/>
                <a:moveTo>
                  <a:pt x="199" y="160"/>
                </a:moveTo>
                <a:cubicBezTo>
                  <a:pt x="168" y="175"/>
                  <a:pt x="111" y="204"/>
                  <a:pt x="66" y="219"/>
                </a:cubicBezTo>
                <a:cubicBezTo>
                  <a:pt x="50" y="196"/>
                  <a:pt x="41" y="168"/>
                  <a:pt x="41" y="138"/>
                </a:cubicBezTo>
                <a:cubicBezTo>
                  <a:pt x="41" y="62"/>
                  <a:pt x="102" y="0"/>
                  <a:pt x="178" y="0"/>
                </a:cubicBezTo>
                <a:cubicBezTo>
                  <a:pt x="237" y="0"/>
                  <a:pt x="288" y="38"/>
                  <a:pt x="306" y="89"/>
                </a:cubicBezTo>
                <a:cubicBezTo>
                  <a:pt x="274" y="117"/>
                  <a:pt x="229" y="146"/>
                  <a:pt x="199" y="160"/>
                </a:cubicBezTo>
                <a:close/>
                <a:moveTo>
                  <a:pt x="315" y="158"/>
                </a:moveTo>
                <a:cubicBezTo>
                  <a:pt x="307" y="226"/>
                  <a:pt x="248" y="277"/>
                  <a:pt x="178" y="277"/>
                </a:cubicBezTo>
                <a:cubicBezTo>
                  <a:pt x="157" y="277"/>
                  <a:pt x="138" y="275"/>
                  <a:pt x="120" y="267"/>
                </a:cubicBezTo>
                <a:cubicBezTo>
                  <a:pt x="150" y="259"/>
                  <a:pt x="187" y="243"/>
                  <a:pt x="226" y="222"/>
                </a:cubicBezTo>
                <a:cubicBezTo>
                  <a:pt x="265" y="200"/>
                  <a:pt x="292" y="178"/>
                  <a:pt x="315" y="1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4" name="Google Shape;6964;p28"/>
          <p:cNvSpPr/>
          <p:nvPr/>
        </p:nvSpPr>
        <p:spPr>
          <a:xfrm>
            <a:off x="6804024" y="1801813"/>
            <a:ext cx="366712" cy="315912"/>
          </a:xfrm>
          <a:custGeom>
            <a:rect b="b" l="l" r="r" t="t"/>
            <a:pathLst>
              <a:path extrusionOk="0" h="298" w="346">
                <a:moveTo>
                  <a:pt x="287" y="241"/>
                </a:moveTo>
                <a:cubicBezTo>
                  <a:pt x="262" y="241"/>
                  <a:pt x="290" y="172"/>
                  <a:pt x="174" y="172"/>
                </a:cubicBezTo>
                <a:cubicBezTo>
                  <a:pt x="58" y="172"/>
                  <a:pt x="83" y="244"/>
                  <a:pt x="57" y="244"/>
                </a:cubicBezTo>
                <a:cubicBezTo>
                  <a:pt x="31" y="244"/>
                  <a:pt x="0" y="191"/>
                  <a:pt x="0" y="160"/>
                </a:cubicBezTo>
                <a:cubicBezTo>
                  <a:pt x="0" y="158"/>
                  <a:pt x="0" y="155"/>
                  <a:pt x="0" y="152"/>
                </a:cubicBezTo>
                <a:cubicBezTo>
                  <a:pt x="6" y="160"/>
                  <a:pt x="13" y="165"/>
                  <a:pt x="22" y="165"/>
                </a:cubicBezTo>
                <a:cubicBezTo>
                  <a:pt x="39" y="165"/>
                  <a:pt x="53" y="146"/>
                  <a:pt x="53" y="122"/>
                </a:cubicBezTo>
                <a:cubicBezTo>
                  <a:pt x="53" y="98"/>
                  <a:pt x="39" y="79"/>
                  <a:pt x="22" y="79"/>
                </a:cubicBezTo>
                <a:cubicBezTo>
                  <a:pt x="22" y="79"/>
                  <a:pt x="22" y="79"/>
                  <a:pt x="22" y="79"/>
                </a:cubicBezTo>
                <a:cubicBezTo>
                  <a:pt x="34" y="59"/>
                  <a:pt x="51" y="42"/>
                  <a:pt x="71" y="29"/>
                </a:cubicBezTo>
                <a:cubicBezTo>
                  <a:pt x="71" y="32"/>
                  <a:pt x="72" y="35"/>
                  <a:pt x="74" y="37"/>
                </a:cubicBezTo>
                <a:cubicBezTo>
                  <a:pt x="82" y="51"/>
                  <a:pt x="104" y="53"/>
                  <a:pt x="124" y="42"/>
                </a:cubicBezTo>
                <a:cubicBezTo>
                  <a:pt x="141" y="32"/>
                  <a:pt x="150" y="15"/>
                  <a:pt x="147" y="2"/>
                </a:cubicBezTo>
                <a:cubicBezTo>
                  <a:pt x="156" y="1"/>
                  <a:pt x="165" y="0"/>
                  <a:pt x="174" y="0"/>
                </a:cubicBezTo>
                <a:cubicBezTo>
                  <a:pt x="191" y="0"/>
                  <a:pt x="208" y="2"/>
                  <a:pt x="224" y="7"/>
                </a:cubicBezTo>
                <a:cubicBezTo>
                  <a:pt x="224" y="9"/>
                  <a:pt x="223" y="11"/>
                  <a:pt x="223" y="14"/>
                </a:cubicBezTo>
                <a:cubicBezTo>
                  <a:pt x="223" y="26"/>
                  <a:pt x="236" y="36"/>
                  <a:pt x="252" y="36"/>
                </a:cubicBezTo>
                <a:cubicBezTo>
                  <a:pt x="261" y="36"/>
                  <a:pt x="269" y="33"/>
                  <a:pt x="274" y="28"/>
                </a:cubicBezTo>
                <a:cubicBezTo>
                  <a:pt x="293" y="40"/>
                  <a:pt x="308" y="55"/>
                  <a:pt x="320" y="73"/>
                </a:cubicBezTo>
                <a:cubicBezTo>
                  <a:pt x="319" y="73"/>
                  <a:pt x="317" y="72"/>
                  <a:pt x="316" y="72"/>
                </a:cubicBezTo>
                <a:cubicBezTo>
                  <a:pt x="298" y="72"/>
                  <a:pt x="283" y="92"/>
                  <a:pt x="283" y="116"/>
                </a:cubicBezTo>
                <a:cubicBezTo>
                  <a:pt x="283" y="141"/>
                  <a:pt x="298" y="160"/>
                  <a:pt x="316" y="160"/>
                </a:cubicBezTo>
                <a:cubicBezTo>
                  <a:pt x="328" y="160"/>
                  <a:pt x="339" y="151"/>
                  <a:pt x="344" y="137"/>
                </a:cubicBezTo>
                <a:cubicBezTo>
                  <a:pt x="345" y="145"/>
                  <a:pt x="346" y="152"/>
                  <a:pt x="346" y="160"/>
                </a:cubicBezTo>
                <a:cubicBezTo>
                  <a:pt x="346" y="189"/>
                  <a:pt x="311" y="241"/>
                  <a:pt x="287" y="241"/>
                </a:cubicBezTo>
                <a:close/>
                <a:moveTo>
                  <a:pt x="168" y="70"/>
                </a:moveTo>
                <a:cubicBezTo>
                  <a:pt x="144" y="70"/>
                  <a:pt x="125" y="90"/>
                  <a:pt x="125" y="114"/>
                </a:cubicBezTo>
                <a:cubicBezTo>
                  <a:pt x="125" y="138"/>
                  <a:pt x="144" y="158"/>
                  <a:pt x="168" y="158"/>
                </a:cubicBezTo>
                <a:cubicBezTo>
                  <a:pt x="192" y="158"/>
                  <a:pt x="212" y="138"/>
                  <a:pt x="212" y="114"/>
                </a:cubicBezTo>
                <a:cubicBezTo>
                  <a:pt x="212" y="90"/>
                  <a:pt x="192" y="70"/>
                  <a:pt x="168" y="70"/>
                </a:cubicBezTo>
                <a:close/>
                <a:moveTo>
                  <a:pt x="174" y="178"/>
                </a:moveTo>
                <a:cubicBezTo>
                  <a:pt x="247" y="178"/>
                  <a:pt x="258" y="211"/>
                  <a:pt x="265" y="232"/>
                </a:cubicBezTo>
                <a:cubicBezTo>
                  <a:pt x="265" y="262"/>
                  <a:pt x="265" y="262"/>
                  <a:pt x="265" y="262"/>
                </a:cubicBezTo>
                <a:cubicBezTo>
                  <a:pt x="265" y="282"/>
                  <a:pt x="250" y="298"/>
                  <a:pt x="232" y="298"/>
                </a:cubicBezTo>
                <a:cubicBezTo>
                  <a:pt x="112" y="298"/>
                  <a:pt x="112" y="298"/>
                  <a:pt x="112" y="298"/>
                </a:cubicBezTo>
                <a:cubicBezTo>
                  <a:pt x="93" y="298"/>
                  <a:pt x="78" y="282"/>
                  <a:pt x="78" y="262"/>
                </a:cubicBezTo>
                <a:cubicBezTo>
                  <a:pt x="78" y="239"/>
                  <a:pt x="78" y="239"/>
                  <a:pt x="78" y="239"/>
                </a:cubicBezTo>
                <a:cubicBezTo>
                  <a:pt x="86" y="218"/>
                  <a:pt x="94" y="178"/>
                  <a:pt x="174" y="178"/>
                </a:cubicBezTo>
                <a:close/>
                <a:moveTo>
                  <a:pt x="196" y="257"/>
                </a:moveTo>
                <a:cubicBezTo>
                  <a:pt x="201" y="257"/>
                  <a:pt x="205" y="245"/>
                  <a:pt x="205" y="230"/>
                </a:cubicBezTo>
                <a:cubicBezTo>
                  <a:pt x="205" y="215"/>
                  <a:pt x="201" y="203"/>
                  <a:pt x="196" y="203"/>
                </a:cubicBezTo>
                <a:cubicBezTo>
                  <a:pt x="191" y="203"/>
                  <a:pt x="187" y="215"/>
                  <a:pt x="187" y="230"/>
                </a:cubicBezTo>
                <a:cubicBezTo>
                  <a:pt x="187" y="245"/>
                  <a:pt x="191" y="257"/>
                  <a:pt x="196" y="257"/>
                </a:cubicBezTo>
                <a:close/>
                <a:moveTo>
                  <a:pt x="145" y="257"/>
                </a:moveTo>
                <a:cubicBezTo>
                  <a:pt x="150" y="257"/>
                  <a:pt x="154" y="245"/>
                  <a:pt x="154" y="230"/>
                </a:cubicBezTo>
                <a:cubicBezTo>
                  <a:pt x="154" y="215"/>
                  <a:pt x="150" y="203"/>
                  <a:pt x="145" y="203"/>
                </a:cubicBezTo>
                <a:cubicBezTo>
                  <a:pt x="140" y="203"/>
                  <a:pt x="136" y="215"/>
                  <a:pt x="136" y="230"/>
                </a:cubicBezTo>
                <a:cubicBezTo>
                  <a:pt x="136" y="245"/>
                  <a:pt x="140" y="257"/>
                  <a:pt x="145" y="2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5" name="Google Shape;6965;p28"/>
          <p:cNvSpPr/>
          <p:nvPr/>
        </p:nvSpPr>
        <p:spPr>
          <a:xfrm>
            <a:off x="5708649" y="3476625"/>
            <a:ext cx="298450" cy="368300"/>
          </a:xfrm>
          <a:custGeom>
            <a:rect b="b" l="l" r="r" t="t"/>
            <a:pathLst>
              <a:path extrusionOk="0" h="347" w="282">
                <a:moveTo>
                  <a:pt x="209" y="208"/>
                </a:moveTo>
                <a:cubicBezTo>
                  <a:pt x="229" y="262"/>
                  <a:pt x="194" y="308"/>
                  <a:pt x="164" y="339"/>
                </a:cubicBezTo>
                <a:cubicBezTo>
                  <a:pt x="157" y="347"/>
                  <a:pt x="155" y="346"/>
                  <a:pt x="154" y="337"/>
                </a:cubicBezTo>
                <a:cubicBezTo>
                  <a:pt x="151" y="301"/>
                  <a:pt x="148" y="276"/>
                  <a:pt x="148" y="276"/>
                </a:cubicBezTo>
                <a:cubicBezTo>
                  <a:pt x="148" y="276"/>
                  <a:pt x="136" y="285"/>
                  <a:pt x="123" y="278"/>
                </a:cubicBezTo>
                <a:cubicBezTo>
                  <a:pt x="119" y="286"/>
                  <a:pt x="108" y="289"/>
                  <a:pt x="101" y="285"/>
                </a:cubicBezTo>
                <a:cubicBezTo>
                  <a:pt x="98" y="287"/>
                  <a:pt x="95" y="289"/>
                  <a:pt x="92" y="292"/>
                </a:cubicBezTo>
                <a:cubicBezTo>
                  <a:pt x="80" y="305"/>
                  <a:pt x="76" y="303"/>
                  <a:pt x="80" y="285"/>
                </a:cubicBezTo>
                <a:cubicBezTo>
                  <a:pt x="81" y="281"/>
                  <a:pt x="81" y="277"/>
                  <a:pt x="82" y="274"/>
                </a:cubicBezTo>
                <a:cubicBezTo>
                  <a:pt x="74" y="270"/>
                  <a:pt x="72" y="258"/>
                  <a:pt x="77" y="250"/>
                </a:cubicBezTo>
                <a:cubicBezTo>
                  <a:pt x="65" y="242"/>
                  <a:pt x="66" y="228"/>
                  <a:pt x="66" y="228"/>
                </a:cubicBezTo>
                <a:cubicBezTo>
                  <a:pt x="66" y="228"/>
                  <a:pt x="43" y="238"/>
                  <a:pt x="10" y="254"/>
                </a:cubicBezTo>
                <a:cubicBezTo>
                  <a:pt x="2" y="258"/>
                  <a:pt x="0" y="256"/>
                  <a:pt x="3" y="247"/>
                </a:cubicBezTo>
                <a:cubicBezTo>
                  <a:pt x="16" y="205"/>
                  <a:pt x="38" y="151"/>
                  <a:pt x="95" y="141"/>
                </a:cubicBezTo>
                <a:cubicBezTo>
                  <a:pt x="155" y="23"/>
                  <a:pt x="252" y="0"/>
                  <a:pt x="252" y="0"/>
                </a:cubicBezTo>
                <a:cubicBezTo>
                  <a:pt x="252" y="0"/>
                  <a:pt x="282" y="96"/>
                  <a:pt x="209" y="208"/>
                </a:cubicBezTo>
                <a:close/>
                <a:moveTo>
                  <a:pt x="142" y="146"/>
                </a:moveTo>
                <a:cubicBezTo>
                  <a:pt x="111" y="200"/>
                  <a:pt x="106" y="255"/>
                  <a:pt x="106" y="255"/>
                </a:cubicBezTo>
                <a:cubicBezTo>
                  <a:pt x="106" y="255"/>
                  <a:pt x="152" y="223"/>
                  <a:pt x="183" y="170"/>
                </a:cubicBezTo>
                <a:cubicBezTo>
                  <a:pt x="214" y="116"/>
                  <a:pt x="219" y="61"/>
                  <a:pt x="219" y="61"/>
                </a:cubicBezTo>
                <a:cubicBezTo>
                  <a:pt x="219" y="61"/>
                  <a:pt x="173" y="92"/>
                  <a:pt x="142" y="1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6" name="Google Shape;6966;p28"/>
          <p:cNvSpPr/>
          <p:nvPr/>
        </p:nvSpPr>
        <p:spPr>
          <a:xfrm>
            <a:off x="5113337" y="3470275"/>
            <a:ext cx="376237" cy="368300"/>
          </a:xfrm>
          <a:custGeom>
            <a:rect b="b" l="l" r="r" t="t"/>
            <a:pathLst>
              <a:path extrusionOk="0" h="347" w="355">
                <a:moveTo>
                  <a:pt x="0" y="250"/>
                </a:moveTo>
                <a:cubicBezTo>
                  <a:pt x="0" y="250"/>
                  <a:pt x="23" y="217"/>
                  <a:pt x="37" y="213"/>
                </a:cubicBezTo>
                <a:cubicBezTo>
                  <a:pt x="50" y="210"/>
                  <a:pt x="88" y="213"/>
                  <a:pt x="88" y="213"/>
                </a:cubicBezTo>
                <a:cubicBezTo>
                  <a:pt x="160" y="141"/>
                  <a:pt x="160" y="141"/>
                  <a:pt x="160" y="141"/>
                </a:cubicBezTo>
                <a:cubicBezTo>
                  <a:pt x="15" y="77"/>
                  <a:pt x="15" y="77"/>
                  <a:pt x="15" y="77"/>
                </a:cubicBezTo>
                <a:cubicBezTo>
                  <a:pt x="15" y="77"/>
                  <a:pt x="48" y="31"/>
                  <a:pt x="62" y="30"/>
                </a:cubicBezTo>
                <a:cubicBezTo>
                  <a:pt x="76" y="28"/>
                  <a:pt x="229" y="72"/>
                  <a:pt x="229" y="72"/>
                </a:cubicBezTo>
                <a:cubicBezTo>
                  <a:pt x="291" y="10"/>
                  <a:pt x="291" y="10"/>
                  <a:pt x="291" y="10"/>
                </a:cubicBezTo>
                <a:cubicBezTo>
                  <a:pt x="291" y="10"/>
                  <a:pt x="316" y="0"/>
                  <a:pt x="335" y="19"/>
                </a:cubicBezTo>
                <a:cubicBezTo>
                  <a:pt x="355" y="39"/>
                  <a:pt x="342" y="62"/>
                  <a:pt x="342" y="62"/>
                </a:cubicBezTo>
                <a:cubicBezTo>
                  <a:pt x="280" y="124"/>
                  <a:pt x="280" y="124"/>
                  <a:pt x="280" y="124"/>
                </a:cubicBezTo>
                <a:cubicBezTo>
                  <a:pt x="280" y="124"/>
                  <a:pt x="327" y="274"/>
                  <a:pt x="323" y="290"/>
                </a:cubicBezTo>
                <a:cubicBezTo>
                  <a:pt x="319" y="306"/>
                  <a:pt x="276" y="337"/>
                  <a:pt x="276" y="337"/>
                </a:cubicBezTo>
                <a:cubicBezTo>
                  <a:pt x="212" y="193"/>
                  <a:pt x="212" y="193"/>
                  <a:pt x="212" y="193"/>
                </a:cubicBezTo>
                <a:cubicBezTo>
                  <a:pt x="140" y="265"/>
                  <a:pt x="140" y="265"/>
                  <a:pt x="140" y="265"/>
                </a:cubicBezTo>
                <a:cubicBezTo>
                  <a:pt x="140" y="265"/>
                  <a:pt x="143" y="297"/>
                  <a:pt x="140" y="310"/>
                </a:cubicBezTo>
                <a:cubicBezTo>
                  <a:pt x="137" y="324"/>
                  <a:pt x="103" y="347"/>
                  <a:pt x="103" y="347"/>
                </a:cubicBezTo>
                <a:cubicBezTo>
                  <a:pt x="78" y="275"/>
                  <a:pt x="78" y="275"/>
                  <a:pt x="78" y="275"/>
                </a:cubicBezTo>
                <a:cubicBezTo>
                  <a:pt x="0" y="250"/>
                  <a:pt x="0" y="250"/>
                  <a:pt x="0" y="2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7" name="Google Shape;6967;p28"/>
          <p:cNvSpPr/>
          <p:nvPr/>
        </p:nvSpPr>
        <p:spPr>
          <a:xfrm>
            <a:off x="4529137" y="2403475"/>
            <a:ext cx="366712" cy="227012"/>
          </a:xfrm>
          <a:custGeom>
            <a:rect b="b" l="l" r="r" t="t"/>
            <a:pathLst>
              <a:path extrusionOk="0" h="214" w="346">
                <a:moveTo>
                  <a:pt x="311" y="214"/>
                </a:moveTo>
                <a:cubicBezTo>
                  <a:pt x="34" y="214"/>
                  <a:pt x="34" y="214"/>
                  <a:pt x="34" y="214"/>
                </a:cubicBezTo>
                <a:cubicBezTo>
                  <a:pt x="15" y="214"/>
                  <a:pt x="0" y="199"/>
                  <a:pt x="0" y="180"/>
                </a:cubicBezTo>
                <a:cubicBezTo>
                  <a:pt x="0" y="77"/>
                  <a:pt x="0" y="77"/>
                  <a:pt x="0" y="77"/>
                </a:cubicBezTo>
                <a:cubicBezTo>
                  <a:pt x="346" y="77"/>
                  <a:pt x="346" y="77"/>
                  <a:pt x="346" y="77"/>
                </a:cubicBezTo>
                <a:cubicBezTo>
                  <a:pt x="346" y="180"/>
                  <a:pt x="346" y="180"/>
                  <a:pt x="346" y="180"/>
                </a:cubicBezTo>
                <a:cubicBezTo>
                  <a:pt x="346" y="199"/>
                  <a:pt x="330" y="214"/>
                  <a:pt x="311" y="214"/>
                </a:cubicBezTo>
                <a:close/>
                <a:moveTo>
                  <a:pt x="186" y="98"/>
                </a:moveTo>
                <a:cubicBezTo>
                  <a:pt x="186" y="93"/>
                  <a:pt x="182" y="90"/>
                  <a:pt x="177" y="90"/>
                </a:cubicBezTo>
                <a:cubicBezTo>
                  <a:pt x="168" y="90"/>
                  <a:pt x="168" y="90"/>
                  <a:pt x="168" y="90"/>
                </a:cubicBezTo>
                <a:cubicBezTo>
                  <a:pt x="163" y="90"/>
                  <a:pt x="160" y="93"/>
                  <a:pt x="160" y="98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29"/>
                  <a:pt x="163" y="133"/>
                  <a:pt x="168" y="133"/>
                </a:cubicBezTo>
                <a:cubicBezTo>
                  <a:pt x="177" y="133"/>
                  <a:pt x="177" y="133"/>
                  <a:pt x="177" y="133"/>
                </a:cubicBezTo>
                <a:cubicBezTo>
                  <a:pt x="182" y="133"/>
                  <a:pt x="186" y="129"/>
                  <a:pt x="186" y="124"/>
                </a:cubicBezTo>
                <a:cubicBezTo>
                  <a:pt x="186" y="98"/>
                  <a:pt x="186" y="98"/>
                  <a:pt x="186" y="98"/>
                </a:cubicBezTo>
                <a:close/>
                <a:moveTo>
                  <a:pt x="0" y="38"/>
                </a:moveTo>
                <a:cubicBezTo>
                  <a:pt x="0" y="21"/>
                  <a:pt x="23" y="0"/>
                  <a:pt x="51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322" y="0"/>
                  <a:pt x="346" y="21"/>
                  <a:pt x="346" y="38"/>
                </a:cubicBezTo>
                <a:cubicBezTo>
                  <a:pt x="346" y="64"/>
                  <a:pt x="346" y="64"/>
                  <a:pt x="346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38"/>
                  <a:pt x="0" y="38"/>
                  <a:pt x="0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8" name="Google Shape;6968;p28"/>
          <p:cNvSpPr/>
          <p:nvPr/>
        </p:nvSpPr>
        <p:spPr>
          <a:xfrm>
            <a:off x="3402012" y="1216025"/>
            <a:ext cx="369887" cy="346075"/>
          </a:xfrm>
          <a:custGeom>
            <a:rect b="b" l="l" r="r" t="t"/>
            <a:pathLst>
              <a:path extrusionOk="0" h="326" w="349">
                <a:moveTo>
                  <a:pt x="344" y="133"/>
                </a:moveTo>
                <a:cubicBezTo>
                  <a:pt x="331" y="139"/>
                  <a:pt x="307" y="151"/>
                  <a:pt x="295" y="158"/>
                </a:cubicBezTo>
                <a:cubicBezTo>
                  <a:pt x="291" y="160"/>
                  <a:pt x="287" y="159"/>
                  <a:pt x="286" y="155"/>
                </a:cubicBezTo>
                <a:cubicBezTo>
                  <a:pt x="279" y="143"/>
                  <a:pt x="266" y="118"/>
                  <a:pt x="266" y="118"/>
                </a:cubicBezTo>
                <a:cubicBezTo>
                  <a:pt x="266" y="118"/>
                  <a:pt x="266" y="277"/>
                  <a:pt x="266" y="317"/>
                </a:cubicBezTo>
                <a:cubicBezTo>
                  <a:pt x="266" y="322"/>
                  <a:pt x="262" y="326"/>
                  <a:pt x="255" y="326"/>
                </a:cubicBezTo>
                <a:cubicBezTo>
                  <a:pt x="239" y="326"/>
                  <a:pt x="210" y="326"/>
                  <a:pt x="188" y="326"/>
                </a:cubicBezTo>
                <a:cubicBezTo>
                  <a:pt x="188" y="326"/>
                  <a:pt x="177" y="326"/>
                  <a:pt x="162" y="326"/>
                </a:cubicBezTo>
                <a:cubicBezTo>
                  <a:pt x="141" y="326"/>
                  <a:pt x="111" y="326"/>
                  <a:pt x="95" y="326"/>
                </a:cubicBezTo>
                <a:cubicBezTo>
                  <a:pt x="88" y="326"/>
                  <a:pt x="84" y="322"/>
                  <a:pt x="84" y="317"/>
                </a:cubicBezTo>
                <a:cubicBezTo>
                  <a:pt x="84" y="277"/>
                  <a:pt x="84" y="118"/>
                  <a:pt x="84" y="118"/>
                </a:cubicBezTo>
                <a:cubicBezTo>
                  <a:pt x="84" y="118"/>
                  <a:pt x="71" y="143"/>
                  <a:pt x="64" y="155"/>
                </a:cubicBezTo>
                <a:cubicBezTo>
                  <a:pt x="63" y="159"/>
                  <a:pt x="59" y="160"/>
                  <a:pt x="54" y="158"/>
                </a:cubicBezTo>
                <a:cubicBezTo>
                  <a:pt x="43" y="151"/>
                  <a:pt x="18" y="139"/>
                  <a:pt x="6" y="133"/>
                </a:cubicBezTo>
                <a:cubicBezTo>
                  <a:pt x="2" y="130"/>
                  <a:pt x="0" y="126"/>
                  <a:pt x="4" y="119"/>
                </a:cubicBezTo>
                <a:cubicBezTo>
                  <a:pt x="15" y="95"/>
                  <a:pt x="46" y="32"/>
                  <a:pt x="53" y="25"/>
                </a:cubicBezTo>
                <a:cubicBezTo>
                  <a:pt x="62" y="17"/>
                  <a:pt x="82" y="15"/>
                  <a:pt x="132" y="0"/>
                </a:cubicBezTo>
                <a:cubicBezTo>
                  <a:pt x="141" y="18"/>
                  <a:pt x="173" y="20"/>
                  <a:pt x="175" y="20"/>
                </a:cubicBezTo>
                <a:cubicBezTo>
                  <a:pt x="177" y="20"/>
                  <a:pt x="209" y="18"/>
                  <a:pt x="219" y="0"/>
                </a:cubicBezTo>
                <a:cubicBezTo>
                  <a:pt x="268" y="15"/>
                  <a:pt x="288" y="17"/>
                  <a:pt x="297" y="25"/>
                </a:cubicBezTo>
                <a:cubicBezTo>
                  <a:pt x="304" y="32"/>
                  <a:pt x="334" y="95"/>
                  <a:pt x="346" y="119"/>
                </a:cubicBezTo>
                <a:cubicBezTo>
                  <a:pt x="349" y="126"/>
                  <a:pt x="348" y="130"/>
                  <a:pt x="344" y="1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9" name="Google Shape;6969;p28"/>
          <p:cNvSpPr/>
          <p:nvPr/>
        </p:nvSpPr>
        <p:spPr>
          <a:xfrm>
            <a:off x="569912" y="122238"/>
            <a:ext cx="369887" cy="366712"/>
          </a:xfrm>
          <a:custGeom>
            <a:rect b="b" l="l" r="r" t="t"/>
            <a:pathLst>
              <a:path extrusionOk="0" h="346" w="349">
                <a:moveTo>
                  <a:pt x="326" y="346"/>
                </a:moveTo>
                <a:cubicBezTo>
                  <a:pt x="280" y="346"/>
                  <a:pt x="177" y="346"/>
                  <a:pt x="177" y="346"/>
                </a:cubicBezTo>
                <a:cubicBezTo>
                  <a:pt x="173" y="346"/>
                  <a:pt x="173" y="346"/>
                  <a:pt x="173" y="346"/>
                </a:cubicBezTo>
                <a:cubicBezTo>
                  <a:pt x="173" y="346"/>
                  <a:pt x="65" y="346"/>
                  <a:pt x="22" y="346"/>
                </a:cubicBezTo>
                <a:cubicBezTo>
                  <a:pt x="6" y="346"/>
                  <a:pt x="0" y="343"/>
                  <a:pt x="2" y="325"/>
                </a:cubicBezTo>
                <a:cubicBezTo>
                  <a:pt x="6" y="304"/>
                  <a:pt x="19" y="273"/>
                  <a:pt x="63" y="260"/>
                </a:cubicBezTo>
                <a:cubicBezTo>
                  <a:pt x="111" y="243"/>
                  <a:pt x="114" y="241"/>
                  <a:pt x="114" y="241"/>
                </a:cubicBezTo>
                <a:cubicBezTo>
                  <a:pt x="114" y="241"/>
                  <a:pt x="125" y="224"/>
                  <a:pt x="130" y="223"/>
                </a:cubicBezTo>
                <a:cubicBezTo>
                  <a:pt x="131" y="218"/>
                  <a:pt x="135" y="206"/>
                  <a:pt x="127" y="197"/>
                </a:cubicBezTo>
                <a:cubicBezTo>
                  <a:pt x="118" y="184"/>
                  <a:pt x="110" y="153"/>
                  <a:pt x="113" y="133"/>
                </a:cubicBezTo>
                <a:cubicBezTo>
                  <a:pt x="114" y="126"/>
                  <a:pt x="105" y="113"/>
                  <a:pt x="105" y="86"/>
                </a:cubicBezTo>
                <a:cubicBezTo>
                  <a:pt x="105" y="78"/>
                  <a:pt x="91" y="60"/>
                  <a:pt x="91" y="60"/>
                </a:cubicBezTo>
                <a:cubicBezTo>
                  <a:pt x="91" y="60"/>
                  <a:pt x="115" y="54"/>
                  <a:pt x="116" y="52"/>
                </a:cubicBezTo>
                <a:cubicBezTo>
                  <a:pt x="119" y="42"/>
                  <a:pt x="110" y="34"/>
                  <a:pt x="110" y="34"/>
                </a:cubicBezTo>
                <a:cubicBezTo>
                  <a:pt x="110" y="34"/>
                  <a:pt x="128" y="32"/>
                  <a:pt x="138" y="35"/>
                </a:cubicBezTo>
                <a:cubicBezTo>
                  <a:pt x="141" y="33"/>
                  <a:pt x="122" y="22"/>
                  <a:pt x="126" y="21"/>
                </a:cubicBezTo>
                <a:cubicBezTo>
                  <a:pt x="134" y="18"/>
                  <a:pt x="162" y="20"/>
                  <a:pt x="173" y="26"/>
                </a:cubicBezTo>
                <a:cubicBezTo>
                  <a:pt x="173" y="19"/>
                  <a:pt x="169" y="0"/>
                  <a:pt x="170" y="0"/>
                </a:cubicBezTo>
                <a:cubicBezTo>
                  <a:pt x="173" y="9"/>
                  <a:pt x="193" y="23"/>
                  <a:pt x="209" y="28"/>
                </a:cubicBezTo>
                <a:cubicBezTo>
                  <a:pt x="225" y="33"/>
                  <a:pt x="230" y="46"/>
                  <a:pt x="234" y="50"/>
                </a:cubicBezTo>
                <a:cubicBezTo>
                  <a:pt x="245" y="61"/>
                  <a:pt x="240" y="62"/>
                  <a:pt x="244" y="86"/>
                </a:cubicBezTo>
                <a:cubicBezTo>
                  <a:pt x="244" y="113"/>
                  <a:pt x="240" y="126"/>
                  <a:pt x="240" y="133"/>
                </a:cubicBezTo>
                <a:cubicBezTo>
                  <a:pt x="244" y="134"/>
                  <a:pt x="244" y="134"/>
                  <a:pt x="244" y="154"/>
                </a:cubicBezTo>
                <a:cubicBezTo>
                  <a:pt x="244" y="174"/>
                  <a:pt x="234" y="180"/>
                  <a:pt x="230" y="180"/>
                </a:cubicBezTo>
                <a:cubicBezTo>
                  <a:pt x="227" y="190"/>
                  <a:pt x="210" y="200"/>
                  <a:pt x="219" y="223"/>
                </a:cubicBezTo>
                <a:cubicBezTo>
                  <a:pt x="224" y="224"/>
                  <a:pt x="235" y="241"/>
                  <a:pt x="235" y="241"/>
                </a:cubicBezTo>
                <a:cubicBezTo>
                  <a:pt x="235" y="241"/>
                  <a:pt x="239" y="243"/>
                  <a:pt x="287" y="260"/>
                </a:cubicBezTo>
                <a:cubicBezTo>
                  <a:pt x="331" y="273"/>
                  <a:pt x="344" y="304"/>
                  <a:pt x="347" y="325"/>
                </a:cubicBezTo>
                <a:cubicBezTo>
                  <a:pt x="349" y="340"/>
                  <a:pt x="343" y="346"/>
                  <a:pt x="326" y="3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0" name="Google Shape;6970;p28"/>
          <p:cNvSpPr/>
          <p:nvPr/>
        </p:nvSpPr>
        <p:spPr>
          <a:xfrm>
            <a:off x="3970337" y="120650"/>
            <a:ext cx="369887" cy="368300"/>
          </a:xfrm>
          <a:custGeom>
            <a:rect b="b" l="l" r="r" t="t"/>
            <a:pathLst>
              <a:path extrusionOk="0" h="347" w="349">
                <a:moveTo>
                  <a:pt x="216" y="216"/>
                </a:moveTo>
                <a:cubicBezTo>
                  <a:pt x="222" y="217"/>
                  <a:pt x="233" y="235"/>
                  <a:pt x="233" y="235"/>
                </a:cubicBezTo>
                <a:cubicBezTo>
                  <a:pt x="233" y="235"/>
                  <a:pt x="237" y="237"/>
                  <a:pt x="285" y="255"/>
                </a:cubicBezTo>
                <a:cubicBezTo>
                  <a:pt x="331" y="270"/>
                  <a:pt x="344" y="303"/>
                  <a:pt x="347" y="326"/>
                </a:cubicBezTo>
                <a:cubicBezTo>
                  <a:pt x="349" y="343"/>
                  <a:pt x="344" y="347"/>
                  <a:pt x="327" y="347"/>
                </a:cubicBezTo>
                <a:cubicBezTo>
                  <a:pt x="281" y="347"/>
                  <a:pt x="173" y="347"/>
                  <a:pt x="173" y="347"/>
                </a:cubicBezTo>
                <a:cubicBezTo>
                  <a:pt x="169" y="347"/>
                  <a:pt x="169" y="347"/>
                  <a:pt x="169" y="347"/>
                </a:cubicBezTo>
                <a:cubicBezTo>
                  <a:pt x="169" y="347"/>
                  <a:pt x="67" y="347"/>
                  <a:pt x="22" y="347"/>
                </a:cubicBezTo>
                <a:cubicBezTo>
                  <a:pt x="10" y="347"/>
                  <a:pt x="0" y="342"/>
                  <a:pt x="2" y="326"/>
                </a:cubicBezTo>
                <a:cubicBezTo>
                  <a:pt x="5" y="303"/>
                  <a:pt x="17" y="270"/>
                  <a:pt x="61" y="255"/>
                </a:cubicBezTo>
                <a:cubicBezTo>
                  <a:pt x="108" y="237"/>
                  <a:pt x="111" y="235"/>
                  <a:pt x="111" y="235"/>
                </a:cubicBezTo>
                <a:cubicBezTo>
                  <a:pt x="111" y="235"/>
                  <a:pt x="122" y="217"/>
                  <a:pt x="127" y="216"/>
                </a:cubicBezTo>
                <a:cubicBezTo>
                  <a:pt x="132" y="215"/>
                  <a:pt x="128" y="207"/>
                  <a:pt x="127" y="205"/>
                </a:cubicBezTo>
                <a:cubicBezTo>
                  <a:pt x="127" y="204"/>
                  <a:pt x="123" y="205"/>
                  <a:pt x="121" y="193"/>
                </a:cubicBezTo>
                <a:cubicBezTo>
                  <a:pt x="114" y="202"/>
                  <a:pt x="98" y="201"/>
                  <a:pt x="52" y="200"/>
                </a:cubicBezTo>
                <a:cubicBezTo>
                  <a:pt x="94" y="184"/>
                  <a:pt x="84" y="161"/>
                  <a:pt x="94" y="77"/>
                </a:cubicBezTo>
                <a:cubicBezTo>
                  <a:pt x="104" y="1"/>
                  <a:pt x="160" y="0"/>
                  <a:pt x="171" y="1"/>
                </a:cubicBezTo>
                <a:cubicBezTo>
                  <a:pt x="182" y="0"/>
                  <a:pt x="241" y="1"/>
                  <a:pt x="251" y="77"/>
                </a:cubicBezTo>
                <a:cubicBezTo>
                  <a:pt x="262" y="161"/>
                  <a:pt x="251" y="184"/>
                  <a:pt x="295" y="200"/>
                </a:cubicBezTo>
                <a:cubicBezTo>
                  <a:pt x="246" y="201"/>
                  <a:pt x="230" y="202"/>
                  <a:pt x="223" y="193"/>
                </a:cubicBezTo>
                <a:cubicBezTo>
                  <a:pt x="221" y="205"/>
                  <a:pt x="217" y="204"/>
                  <a:pt x="216" y="205"/>
                </a:cubicBezTo>
                <a:cubicBezTo>
                  <a:pt x="216" y="207"/>
                  <a:pt x="211" y="215"/>
                  <a:pt x="216" y="2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1" name="Google Shape;6971;p28"/>
          <p:cNvSpPr/>
          <p:nvPr/>
        </p:nvSpPr>
        <p:spPr>
          <a:xfrm>
            <a:off x="5100637" y="690563"/>
            <a:ext cx="395287" cy="395287"/>
          </a:xfrm>
          <a:custGeom>
            <a:rect b="b" l="l" r="r" t="t"/>
            <a:pathLst>
              <a:path extrusionOk="0" h="373" w="373">
                <a:moveTo>
                  <a:pt x="0" y="373"/>
                </a:moveTo>
                <a:cubicBezTo>
                  <a:pt x="0" y="0"/>
                  <a:pt x="0" y="0"/>
                  <a:pt x="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373"/>
                  <a:pt x="23" y="373"/>
                  <a:pt x="23" y="373"/>
                </a:cubicBezTo>
                <a:cubicBezTo>
                  <a:pt x="0" y="373"/>
                  <a:pt x="0" y="373"/>
                  <a:pt x="0" y="373"/>
                </a:cubicBezTo>
                <a:close/>
                <a:moveTo>
                  <a:pt x="349" y="373"/>
                </a:moveTo>
                <a:cubicBezTo>
                  <a:pt x="349" y="0"/>
                  <a:pt x="349" y="0"/>
                  <a:pt x="349" y="0"/>
                </a:cubicBezTo>
                <a:cubicBezTo>
                  <a:pt x="373" y="0"/>
                  <a:pt x="373" y="0"/>
                  <a:pt x="373" y="0"/>
                </a:cubicBezTo>
                <a:cubicBezTo>
                  <a:pt x="373" y="373"/>
                  <a:pt x="373" y="373"/>
                  <a:pt x="373" y="373"/>
                </a:cubicBezTo>
                <a:cubicBezTo>
                  <a:pt x="349" y="373"/>
                  <a:pt x="349" y="373"/>
                  <a:pt x="349" y="373"/>
                </a:cubicBezTo>
                <a:close/>
                <a:moveTo>
                  <a:pt x="116" y="187"/>
                </a:moveTo>
                <a:cubicBezTo>
                  <a:pt x="116" y="0"/>
                  <a:pt x="116" y="0"/>
                  <a:pt x="116" y="0"/>
                </a:cubicBezTo>
                <a:cubicBezTo>
                  <a:pt x="139" y="0"/>
                  <a:pt x="139" y="0"/>
                  <a:pt x="139" y="0"/>
                </a:cubicBezTo>
                <a:cubicBezTo>
                  <a:pt x="139" y="187"/>
                  <a:pt x="139" y="187"/>
                  <a:pt x="139" y="187"/>
                </a:cubicBezTo>
                <a:cubicBezTo>
                  <a:pt x="116" y="187"/>
                  <a:pt x="116" y="187"/>
                  <a:pt x="116" y="187"/>
                </a:cubicBezTo>
                <a:close/>
                <a:moveTo>
                  <a:pt x="116" y="373"/>
                </a:moveTo>
                <a:cubicBezTo>
                  <a:pt x="116" y="327"/>
                  <a:pt x="116" y="327"/>
                  <a:pt x="116" y="327"/>
                </a:cubicBezTo>
                <a:cubicBezTo>
                  <a:pt x="139" y="327"/>
                  <a:pt x="139" y="327"/>
                  <a:pt x="139" y="327"/>
                </a:cubicBezTo>
                <a:cubicBezTo>
                  <a:pt x="139" y="373"/>
                  <a:pt x="139" y="373"/>
                  <a:pt x="139" y="373"/>
                </a:cubicBezTo>
                <a:cubicBezTo>
                  <a:pt x="116" y="373"/>
                  <a:pt x="116" y="373"/>
                  <a:pt x="116" y="373"/>
                </a:cubicBezTo>
                <a:close/>
                <a:moveTo>
                  <a:pt x="139" y="303"/>
                </a:moveTo>
                <a:cubicBezTo>
                  <a:pt x="116" y="303"/>
                  <a:pt x="116" y="303"/>
                  <a:pt x="116" y="303"/>
                </a:cubicBezTo>
                <a:cubicBezTo>
                  <a:pt x="103" y="303"/>
                  <a:pt x="93" y="293"/>
                  <a:pt x="93" y="280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93" y="221"/>
                  <a:pt x="103" y="210"/>
                  <a:pt x="116" y="210"/>
                </a:cubicBezTo>
                <a:cubicBezTo>
                  <a:pt x="139" y="210"/>
                  <a:pt x="139" y="210"/>
                  <a:pt x="139" y="210"/>
                </a:cubicBezTo>
                <a:cubicBezTo>
                  <a:pt x="152" y="210"/>
                  <a:pt x="163" y="221"/>
                  <a:pt x="163" y="234"/>
                </a:cubicBezTo>
                <a:cubicBezTo>
                  <a:pt x="163" y="280"/>
                  <a:pt x="163" y="280"/>
                  <a:pt x="163" y="280"/>
                </a:cubicBezTo>
                <a:cubicBezTo>
                  <a:pt x="163" y="293"/>
                  <a:pt x="152" y="303"/>
                  <a:pt x="139" y="303"/>
                </a:cubicBezTo>
                <a:close/>
                <a:moveTo>
                  <a:pt x="233" y="373"/>
                </a:moveTo>
                <a:cubicBezTo>
                  <a:pt x="233" y="187"/>
                  <a:pt x="233" y="187"/>
                  <a:pt x="233" y="187"/>
                </a:cubicBezTo>
                <a:cubicBezTo>
                  <a:pt x="256" y="187"/>
                  <a:pt x="256" y="187"/>
                  <a:pt x="256" y="187"/>
                </a:cubicBezTo>
                <a:cubicBezTo>
                  <a:pt x="256" y="373"/>
                  <a:pt x="256" y="373"/>
                  <a:pt x="256" y="373"/>
                </a:cubicBezTo>
                <a:cubicBezTo>
                  <a:pt x="233" y="373"/>
                  <a:pt x="233" y="373"/>
                  <a:pt x="233" y="373"/>
                </a:cubicBezTo>
                <a:close/>
                <a:moveTo>
                  <a:pt x="233" y="47"/>
                </a:moveTo>
                <a:cubicBezTo>
                  <a:pt x="233" y="0"/>
                  <a:pt x="233" y="0"/>
                  <a:pt x="233" y="0"/>
                </a:cubicBezTo>
                <a:cubicBezTo>
                  <a:pt x="256" y="0"/>
                  <a:pt x="256" y="0"/>
                  <a:pt x="256" y="0"/>
                </a:cubicBezTo>
                <a:cubicBezTo>
                  <a:pt x="256" y="47"/>
                  <a:pt x="256" y="47"/>
                  <a:pt x="256" y="47"/>
                </a:cubicBezTo>
                <a:cubicBezTo>
                  <a:pt x="233" y="47"/>
                  <a:pt x="233" y="47"/>
                  <a:pt x="233" y="47"/>
                </a:cubicBezTo>
                <a:close/>
                <a:moveTo>
                  <a:pt x="256" y="164"/>
                </a:moveTo>
                <a:cubicBezTo>
                  <a:pt x="233" y="164"/>
                  <a:pt x="233" y="164"/>
                  <a:pt x="233" y="164"/>
                </a:cubicBezTo>
                <a:cubicBezTo>
                  <a:pt x="220" y="164"/>
                  <a:pt x="209" y="153"/>
                  <a:pt x="209" y="140"/>
                </a:cubicBezTo>
                <a:cubicBezTo>
                  <a:pt x="209" y="94"/>
                  <a:pt x="209" y="94"/>
                  <a:pt x="209" y="94"/>
                </a:cubicBezTo>
                <a:cubicBezTo>
                  <a:pt x="209" y="81"/>
                  <a:pt x="220" y="70"/>
                  <a:pt x="233" y="70"/>
                </a:cubicBezTo>
                <a:cubicBezTo>
                  <a:pt x="256" y="70"/>
                  <a:pt x="256" y="70"/>
                  <a:pt x="256" y="70"/>
                </a:cubicBezTo>
                <a:cubicBezTo>
                  <a:pt x="269" y="70"/>
                  <a:pt x="279" y="81"/>
                  <a:pt x="279" y="94"/>
                </a:cubicBezTo>
                <a:cubicBezTo>
                  <a:pt x="279" y="140"/>
                  <a:pt x="279" y="140"/>
                  <a:pt x="279" y="140"/>
                </a:cubicBezTo>
                <a:cubicBezTo>
                  <a:pt x="279" y="153"/>
                  <a:pt x="269" y="164"/>
                  <a:pt x="256" y="16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2" name="Google Shape;6972;p28"/>
          <p:cNvSpPr/>
          <p:nvPr/>
        </p:nvSpPr>
        <p:spPr>
          <a:xfrm>
            <a:off x="557212" y="4044950"/>
            <a:ext cx="395287" cy="395287"/>
          </a:xfrm>
          <a:custGeom>
            <a:rect b="b" l="l" r="r" t="t"/>
            <a:pathLst>
              <a:path extrusionOk="0" h="373" w="373">
                <a:moveTo>
                  <a:pt x="331" y="187"/>
                </a:moveTo>
                <a:cubicBezTo>
                  <a:pt x="331" y="211"/>
                  <a:pt x="349" y="231"/>
                  <a:pt x="373" y="234"/>
                </a:cubicBezTo>
                <a:cubicBezTo>
                  <a:pt x="368" y="253"/>
                  <a:pt x="360" y="271"/>
                  <a:pt x="350" y="287"/>
                </a:cubicBezTo>
                <a:cubicBezTo>
                  <a:pt x="344" y="285"/>
                  <a:pt x="338" y="283"/>
                  <a:pt x="331" y="283"/>
                </a:cubicBezTo>
                <a:cubicBezTo>
                  <a:pt x="304" y="283"/>
                  <a:pt x="283" y="305"/>
                  <a:pt x="283" y="331"/>
                </a:cubicBezTo>
                <a:cubicBezTo>
                  <a:pt x="283" y="338"/>
                  <a:pt x="284" y="345"/>
                  <a:pt x="287" y="351"/>
                </a:cubicBezTo>
                <a:cubicBezTo>
                  <a:pt x="271" y="361"/>
                  <a:pt x="253" y="369"/>
                  <a:pt x="234" y="373"/>
                </a:cubicBezTo>
                <a:cubicBezTo>
                  <a:pt x="231" y="350"/>
                  <a:pt x="211" y="331"/>
                  <a:pt x="187" y="331"/>
                </a:cubicBezTo>
                <a:cubicBezTo>
                  <a:pt x="162" y="331"/>
                  <a:pt x="142" y="350"/>
                  <a:pt x="139" y="373"/>
                </a:cubicBezTo>
                <a:cubicBezTo>
                  <a:pt x="120" y="369"/>
                  <a:pt x="102" y="361"/>
                  <a:pt x="86" y="351"/>
                </a:cubicBezTo>
                <a:cubicBezTo>
                  <a:pt x="89" y="345"/>
                  <a:pt x="90" y="338"/>
                  <a:pt x="90" y="331"/>
                </a:cubicBezTo>
                <a:cubicBezTo>
                  <a:pt x="90" y="305"/>
                  <a:pt x="69" y="283"/>
                  <a:pt x="42" y="283"/>
                </a:cubicBezTo>
                <a:cubicBezTo>
                  <a:pt x="35" y="283"/>
                  <a:pt x="29" y="285"/>
                  <a:pt x="23" y="287"/>
                </a:cubicBezTo>
                <a:cubicBezTo>
                  <a:pt x="13" y="271"/>
                  <a:pt x="5" y="253"/>
                  <a:pt x="0" y="234"/>
                </a:cubicBezTo>
                <a:cubicBezTo>
                  <a:pt x="24" y="231"/>
                  <a:pt x="42" y="211"/>
                  <a:pt x="42" y="187"/>
                </a:cubicBezTo>
                <a:cubicBezTo>
                  <a:pt x="42" y="162"/>
                  <a:pt x="24" y="142"/>
                  <a:pt x="0" y="139"/>
                </a:cubicBezTo>
                <a:cubicBezTo>
                  <a:pt x="5" y="120"/>
                  <a:pt x="13" y="103"/>
                  <a:pt x="23" y="86"/>
                </a:cubicBezTo>
                <a:cubicBezTo>
                  <a:pt x="29" y="89"/>
                  <a:pt x="35" y="91"/>
                  <a:pt x="42" y="91"/>
                </a:cubicBezTo>
                <a:cubicBezTo>
                  <a:pt x="69" y="91"/>
                  <a:pt x="90" y="69"/>
                  <a:pt x="90" y="42"/>
                </a:cubicBezTo>
                <a:cubicBezTo>
                  <a:pt x="90" y="35"/>
                  <a:pt x="89" y="29"/>
                  <a:pt x="86" y="23"/>
                </a:cubicBezTo>
                <a:cubicBezTo>
                  <a:pt x="102" y="13"/>
                  <a:pt x="120" y="5"/>
                  <a:pt x="139" y="0"/>
                </a:cubicBezTo>
                <a:cubicBezTo>
                  <a:pt x="142" y="24"/>
                  <a:pt x="162" y="42"/>
                  <a:pt x="187" y="42"/>
                </a:cubicBezTo>
                <a:cubicBezTo>
                  <a:pt x="211" y="42"/>
                  <a:pt x="231" y="24"/>
                  <a:pt x="234" y="0"/>
                </a:cubicBezTo>
                <a:cubicBezTo>
                  <a:pt x="253" y="5"/>
                  <a:pt x="271" y="13"/>
                  <a:pt x="287" y="23"/>
                </a:cubicBezTo>
                <a:cubicBezTo>
                  <a:pt x="284" y="29"/>
                  <a:pt x="283" y="35"/>
                  <a:pt x="283" y="42"/>
                </a:cubicBezTo>
                <a:cubicBezTo>
                  <a:pt x="283" y="69"/>
                  <a:pt x="304" y="91"/>
                  <a:pt x="331" y="91"/>
                </a:cubicBezTo>
                <a:cubicBezTo>
                  <a:pt x="338" y="91"/>
                  <a:pt x="344" y="89"/>
                  <a:pt x="350" y="86"/>
                </a:cubicBezTo>
                <a:cubicBezTo>
                  <a:pt x="360" y="103"/>
                  <a:pt x="368" y="120"/>
                  <a:pt x="373" y="139"/>
                </a:cubicBezTo>
                <a:cubicBezTo>
                  <a:pt x="349" y="142"/>
                  <a:pt x="331" y="162"/>
                  <a:pt x="331" y="187"/>
                </a:cubicBezTo>
                <a:close/>
                <a:moveTo>
                  <a:pt x="187" y="68"/>
                </a:moveTo>
                <a:cubicBezTo>
                  <a:pt x="121" y="68"/>
                  <a:pt x="68" y="121"/>
                  <a:pt x="68" y="187"/>
                </a:cubicBezTo>
                <a:cubicBezTo>
                  <a:pt x="68" y="253"/>
                  <a:pt x="121" y="306"/>
                  <a:pt x="187" y="306"/>
                </a:cubicBezTo>
                <a:cubicBezTo>
                  <a:pt x="252" y="306"/>
                  <a:pt x="305" y="253"/>
                  <a:pt x="305" y="187"/>
                </a:cubicBezTo>
                <a:cubicBezTo>
                  <a:pt x="305" y="121"/>
                  <a:pt x="252" y="68"/>
                  <a:pt x="187" y="68"/>
                </a:cubicBezTo>
                <a:close/>
                <a:moveTo>
                  <a:pt x="186" y="256"/>
                </a:moveTo>
                <a:cubicBezTo>
                  <a:pt x="148" y="256"/>
                  <a:pt x="117" y="225"/>
                  <a:pt x="117" y="186"/>
                </a:cubicBezTo>
                <a:cubicBezTo>
                  <a:pt x="117" y="148"/>
                  <a:pt x="148" y="117"/>
                  <a:pt x="186" y="117"/>
                </a:cubicBezTo>
                <a:cubicBezTo>
                  <a:pt x="225" y="117"/>
                  <a:pt x="256" y="148"/>
                  <a:pt x="256" y="186"/>
                </a:cubicBezTo>
                <a:cubicBezTo>
                  <a:pt x="256" y="225"/>
                  <a:pt x="225" y="256"/>
                  <a:pt x="186" y="25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3" name="Google Shape;6973;p28"/>
          <p:cNvSpPr/>
          <p:nvPr/>
        </p:nvSpPr>
        <p:spPr>
          <a:xfrm>
            <a:off x="2312987" y="1258888"/>
            <a:ext cx="261937" cy="261937"/>
          </a:xfrm>
          <a:custGeom>
            <a:rect b="b" l="l" r="r" t="t"/>
            <a:pathLst>
              <a:path extrusionOk="0" h="165" w="165">
                <a:moveTo>
                  <a:pt x="165" y="32"/>
                </a:moveTo>
                <a:lnTo>
                  <a:pt x="133" y="0"/>
                </a:lnTo>
                <a:lnTo>
                  <a:pt x="83" y="49"/>
                </a:lnTo>
                <a:lnTo>
                  <a:pt x="33" y="0"/>
                </a:lnTo>
                <a:lnTo>
                  <a:pt x="0" y="32"/>
                </a:lnTo>
                <a:lnTo>
                  <a:pt x="50" y="82"/>
                </a:lnTo>
                <a:lnTo>
                  <a:pt x="0" y="131"/>
                </a:lnTo>
                <a:lnTo>
                  <a:pt x="33" y="165"/>
                </a:lnTo>
                <a:lnTo>
                  <a:pt x="83" y="115"/>
                </a:lnTo>
                <a:lnTo>
                  <a:pt x="132" y="165"/>
                </a:lnTo>
                <a:lnTo>
                  <a:pt x="165" y="131"/>
                </a:lnTo>
                <a:lnTo>
                  <a:pt x="116" y="82"/>
                </a:lnTo>
                <a:lnTo>
                  <a:pt x="165" y="32"/>
                </a:lnTo>
                <a:lnTo>
                  <a:pt x="165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4" name="Google Shape;6974;p28"/>
          <p:cNvSpPr/>
          <p:nvPr/>
        </p:nvSpPr>
        <p:spPr>
          <a:xfrm>
            <a:off x="6245224" y="1265238"/>
            <a:ext cx="347662" cy="247650"/>
          </a:xfrm>
          <a:custGeom>
            <a:rect b="b" l="l" r="r" t="t"/>
            <a:pathLst>
              <a:path extrusionOk="0" h="156" w="219">
                <a:moveTo>
                  <a:pt x="0" y="156"/>
                </a:moveTo>
                <a:lnTo>
                  <a:pt x="0" y="0"/>
                </a:lnTo>
                <a:lnTo>
                  <a:pt x="110" y="78"/>
                </a:lnTo>
                <a:lnTo>
                  <a:pt x="0" y="156"/>
                </a:lnTo>
                <a:lnTo>
                  <a:pt x="0" y="156"/>
                </a:lnTo>
                <a:close/>
                <a:moveTo>
                  <a:pt x="110" y="156"/>
                </a:moveTo>
                <a:lnTo>
                  <a:pt x="110" y="78"/>
                </a:lnTo>
                <a:lnTo>
                  <a:pt x="110" y="0"/>
                </a:lnTo>
                <a:lnTo>
                  <a:pt x="219" y="78"/>
                </a:lnTo>
                <a:lnTo>
                  <a:pt x="110" y="156"/>
                </a:lnTo>
                <a:lnTo>
                  <a:pt x="110" y="15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5" name="Google Shape;6975;p28"/>
          <p:cNvSpPr/>
          <p:nvPr/>
        </p:nvSpPr>
        <p:spPr>
          <a:xfrm>
            <a:off x="6888162" y="2943225"/>
            <a:ext cx="198437" cy="296862"/>
          </a:xfrm>
          <a:custGeom>
            <a:rect b="b" l="l" r="r" t="t"/>
            <a:pathLst>
              <a:path extrusionOk="0" h="280" w="187">
                <a:moveTo>
                  <a:pt x="48" y="280"/>
                </a:moveTo>
                <a:cubicBezTo>
                  <a:pt x="23" y="280"/>
                  <a:pt x="23" y="280"/>
                  <a:pt x="23" y="280"/>
                </a:cubicBezTo>
                <a:cubicBezTo>
                  <a:pt x="11" y="280"/>
                  <a:pt x="0" y="270"/>
                  <a:pt x="0" y="25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1" y="0"/>
                  <a:pt x="23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60" y="0"/>
                  <a:pt x="71" y="11"/>
                  <a:pt x="71" y="24"/>
                </a:cubicBezTo>
                <a:cubicBezTo>
                  <a:pt x="71" y="257"/>
                  <a:pt x="71" y="257"/>
                  <a:pt x="71" y="257"/>
                </a:cubicBezTo>
                <a:cubicBezTo>
                  <a:pt x="71" y="270"/>
                  <a:pt x="60" y="280"/>
                  <a:pt x="48" y="280"/>
                </a:cubicBezTo>
                <a:close/>
                <a:moveTo>
                  <a:pt x="164" y="279"/>
                </a:moveTo>
                <a:cubicBezTo>
                  <a:pt x="141" y="279"/>
                  <a:pt x="141" y="279"/>
                  <a:pt x="141" y="279"/>
                </a:cubicBezTo>
                <a:cubicBezTo>
                  <a:pt x="128" y="279"/>
                  <a:pt x="117" y="269"/>
                  <a:pt x="117" y="256"/>
                </a:cubicBezTo>
                <a:cubicBezTo>
                  <a:pt x="117" y="24"/>
                  <a:pt x="117" y="24"/>
                  <a:pt x="117" y="24"/>
                </a:cubicBezTo>
                <a:cubicBezTo>
                  <a:pt x="117" y="11"/>
                  <a:pt x="128" y="0"/>
                  <a:pt x="141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77" y="0"/>
                  <a:pt x="187" y="11"/>
                  <a:pt x="187" y="24"/>
                </a:cubicBezTo>
                <a:cubicBezTo>
                  <a:pt x="187" y="256"/>
                  <a:pt x="187" y="256"/>
                  <a:pt x="187" y="256"/>
                </a:cubicBezTo>
                <a:cubicBezTo>
                  <a:pt x="187" y="269"/>
                  <a:pt x="177" y="279"/>
                  <a:pt x="164" y="27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6" name="Google Shape;6976;p28"/>
          <p:cNvSpPr/>
          <p:nvPr/>
        </p:nvSpPr>
        <p:spPr>
          <a:xfrm>
            <a:off x="1119187" y="4602163"/>
            <a:ext cx="395287" cy="395287"/>
          </a:xfrm>
          <a:custGeom>
            <a:rect b="b" l="l" r="r" t="t"/>
            <a:pathLst>
              <a:path extrusionOk="0" h="373" w="373">
                <a:moveTo>
                  <a:pt x="350" y="373"/>
                </a:moveTo>
                <a:cubicBezTo>
                  <a:pt x="23" y="373"/>
                  <a:pt x="23" y="373"/>
                  <a:pt x="23" y="373"/>
                </a:cubicBezTo>
                <a:cubicBezTo>
                  <a:pt x="10" y="373"/>
                  <a:pt x="0" y="362"/>
                  <a:pt x="0" y="35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0" y="0"/>
                  <a:pt x="23" y="0"/>
                </a:cubicBezTo>
                <a:cubicBezTo>
                  <a:pt x="350" y="0"/>
                  <a:pt x="350" y="0"/>
                  <a:pt x="350" y="0"/>
                </a:cubicBezTo>
                <a:cubicBezTo>
                  <a:pt x="363" y="0"/>
                  <a:pt x="373" y="10"/>
                  <a:pt x="373" y="23"/>
                </a:cubicBezTo>
                <a:cubicBezTo>
                  <a:pt x="373" y="350"/>
                  <a:pt x="373" y="350"/>
                  <a:pt x="373" y="350"/>
                </a:cubicBezTo>
                <a:cubicBezTo>
                  <a:pt x="373" y="362"/>
                  <a:pt x="363" y="373"/>
                  <a:pt x="350" y="373"/>
                </a:cubicBezTo>
                <a:close/>
                <a:moveTo>
                  <a:pt x="47" y="23"/>
                </a:moveTo>
                <a:cubicBezTo>
                  <a:pt x="23" y="23"/>
                  <a:pt x="23" y="23"/>
                  <a:pt x="23" y="23"/>
                </a:cubicBezTo>
                <a:cubicBezTo>
                  <a:pt x="23" y="46"/>
                  <a:pt x="23" y="46"/>
                  <a:pt x="23" y="46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23"/>
                  <a:pt x="47" y="23"/>
                  <a:pt x="47" y="23"/>
                </a:cubicBezTo>
                <a:close/>
                <a:moveTo>
                  <a:pt x="93" y="23"/>
                </a:moveTo>
                <a:cubicBezTo>
                  <a:pt x="70" y="23"/>
                  <a:pt x="70" y="23"/>
                  <a:pt x="70" y="23"/>
                </a:cubicBezTo>
                <a:cubicBezTo>
                  <a:pt x="70" y="46"/>
                  <a:pt x="70" y="46"/>
                  <a:pt x="70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3" y="23"/>
                  <a:pt x="93" y="23"/>
                  <a:pt x="93" y="23"/>
                </a:cubicBezTo>
                <a:close/>
                <a:moveTo>
                  <a:pt x="139" y="23"/>
                </a:moveTo>
                <a:cubicBezTo>
                  <a:pt x="117" y="23"/>
                  <a:pt x="117" y="23"/>
                  <a:pt x="117" y="23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39" y="23"/>
                  <a:pt x="139" y="23"/>
                  <a:pt x="139" y="23"/>
                </a:cubicBezTo>
                <a:close/>
                <a:moveTo>
                  <a:pt x="350" y="70"/>
                </a:moveTo>
                <a:cubicBezTo>
                  <a:pt x="23" y="70"/>
                  <a:pt x="23" y="70"/>
                  <a:pt x="23" y="70"/>
                </a:cubicBezTo>
                <a:cubicBezTo>
                  <a:pt x="23" y="350"/>
                  <a:pt x="23" y="350"/>
                  <a:pt x="23" y="350"/>
                </a:cubicBezTo>
                <a:cubicBezTo>
                  <a:pt x="350" y="350"/>
                  <a:pt x="350" y="350"/>
                  <a:pt x="350" y="350"/>
                </a:cubicBezTo>
                <a:cubicBezTo>
                  <a:pt x="350" y="70"/>
                  <a:pt x="350" y="70"/>
                  <a:pt x="350" y="70"/>
                </a:cubicBezTo>
                <a:close/>
                <a:moveTo>
                  <a:pt x="326" y="233"/>
                </a:moveTo>
                <a:cubicBezTo>
                  <a:pt x="47" y="233"/>
                  <a:pt x="47" y="233"/>
                  <a:pt x="47" y="233"/>
                </a:cubicBezTo>
                <a:cubicBezTo>
                  <a:pt x="47" y="93"/>
                  <a:pt x="47" y="93"/>
                  <a:pt x="47" y="93"/>
                </a:cubicBezTo>
                <a:cubicBezTo>
                  <a:pt x="326" y="93"/>
                  <a:pt x="326" y="93"/>
                  <a:pt x="326" y="93"/>
                </a:cubicBezTo>
                <a:cubicBezTo>
                  <a:pt x="326" y="233"/>
                  <a:pt x="326" y="233"/>
                  <a:pt x="326" y="233"/>
                </a:cubicBezTo>
                <a:close/>
                <a:moveTo>
                  <a:pt x="303" y="116"/>
                </a:moveTo>
                <a:cubicBezTo>
                  <a:pt x="70" y="116"/>
                  <a:pt x="70" y="116"/>
                  <a:pt x="70" y="116"/>
                </a:cubicBezTo>
                <a:cubicBezTo>
                  <a:pt x="70" y="210"/>
                  <a:pt x="70" y="210"/>
                  <a:pt x="70" y="210"/>
                </a:cubicBezTo>
                <a:cubicBezTo>
                  <a:pt x="303" y="210"/>
                  <a:pt x="303" y="210"/>
                  <a:pt x="303" y="210"/>
                </a:cubicBezTo>
                <a:cubicBezTo>
                  <a:pt x="303" y="116"/>
                  <a:pt x="303" y="116"/>
                  <a:pt x="303" y="116"/>
                </a:cubicBezTo>
                <a:close/>
                <a:moveTo>
                  <a:pt x="256" y="280"/>
                </a:moveTo>
                <a:cubicBezTo>
                  <a:pt x="47" y="280"/>
                  <a:pt x="47" y="280"/>
                  <a:pt x="47" y="280"/>
                </a:cubicBezTo>
                <a:cubicBezTo>
                  <a:pt x="47" y="256"/>
                  <a:pt x="47" y="256"/>
                  <a:pt x="47" y="256"/>
                </a:cubicBezTo>
                <a:cubicBezTo>
                  <a:pt x="256" y="256"/>
                  <a:pt x="256" y="256"/>
                  <a:pt x="256" y="256"/>
                </a:cubicBezTo>
                <a:cubicBezTo>
                  <a:pt x="256" y="280"/>
                  <a:pt x="256" y="280"/>
                  <a:pt x="256" y="280"/>
                </a:cubicBezTo>
                <a:close/>
                <a:moveTo>
                  <a:pt x="256" y="326"/>
                </a:moveTo>
                <a:cubicBezTo>
                  <a:pt x="47" y="326"/>
                  <a:pt x="47" y="326"/>
                  <a:pt x="47" y="326"/>
                </a:cubicBezTo>
                <a:cubicBezTo>
                  <a:pt x="47" y="303"/>
                  <a:pt x="47" y="303"/>
                  <a:pt x="47" y="303"/>
                </a:cubicBezTo>
                <a:cubicBezTo>
                  <a:pt x="256" y="303"/>
                  <a:pt x="256" y="303"/>
                  <a:pt x="256" y="303"/>
                </a:cubicBezTo>
                <a:cubicBezTo>
                  <a:pt x="256" y="326"/>
                  <a:pt x="256" y="326"/>
                  <a:pt x="256" y="326"/>
                </a:cubicBezTo>
                <a:close/>
                <a:moveTo>
                  <a:pt x="326" y="280"/>
                </a:moveTo>
                <a:cubicBezTo>
                  <a:pt x="280" y="280"/>
                  <a:pt x="280" y="280"/>
                  <a:pt x="280" y="280"/>
                </a:cubicBezTo>
                <a:cubicBezTo>
                  <a:pt x="280" y="256"/>
                  <a:pt x="280" y="256"/>
                  <a:pt x="280" y="256"/>
                </a:cubicBezTo>
                <a:cubicBezTo>
                  <a:pt x="326" y="256"/>
                  <a:pt x="326" y="256"/>
                  <a:pt x="326" y="256"/>
                </a:cubicBezTo>
                <a:cubicBezTo>
                  <a:pt x="326" y="280"/>
                  <a:pt x="326" y="280"/>
                  <a:pt x="326" y="280"/>
                </a:cubicBezTo>
                <a:close/>
                <a:moveTo>
                  <a:pt x="326" y="326"/>
                </a:moveTo>
                <a:cubicBezTo>
                  <a:pt x="280" y="326"/>
                  <a:pt x="280" y="326"/>
                  <a:pt x="280" y="326"/>
                </a:cubicBezTo>
                <a:cubicBezTo>
                  <a:pt x="280" y="303"/>
                  <a:pt x="280" y="303"/>
                  <a:pt x="280" y="303"/>
                </a:cubicBezTo>
                <a:cubicBezTo>
                  <a:pt x="326" y="303"/>
                  <a:pt x="326" y="303"/>
                  <a:pt x="326" y="303"/>
                </a:cubicBezTo>
                <a:cubicBezTo>
                  <a:pt x="326" y="326"/>
                  <a:pt x="326" y="326"/>
                  <a:pt x="326" y="3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7" name="Google Shape;6977;p28"/>
          <p:cNvSpPr/>
          <p:nvPr/>
        </p:nvSpPr>
        <p:spPr>
          <a:xfrm>
            <a:off x="5648324" y="727075"/>
            <a:ext cx="396875" cy="320675"/>
          </a:xfrm>
          <a:custGeom>
            <a:rect b="b" l="l" r="r" t="t"/>
            <a:pathLst>
              <a:path extrusionOk="0" h="303" w="374">
                <a:moveTo>
                  <a:pt x="164" y="164"/>
                </a:moveTo>
                <a:cubicBezTo>
                  <a:pt x="125" y="164"/>
                  <a:pt x="94" y="127"/>
                  <a:pt x="94" y="82"/>
                </a:cubicBezTo>
                <a:cubicBezTo>
                  <a:pt x="94" y="37"/>
                  <a:pt x="93" y="1"/>
                  <a:pt x="164" y="0"/>
                </a:cubicBezTo>
                <a:cubicBezTo>
                  <a:pt x="234" y="0"/>
                  <a:pt x="234" y="37"/>
                  <a:pt x="234" y="82"/>
                </a:cubicBezTo>
                <a:cubicBezTo>
                  <a:pt x="234" y="127"/>
                  <a:pt x="202" y="164"/>
                  <a:pt x="164" y="164"/>
                </a:cubicBezTo>
                <a:close/>
                <a:moveTo>
                  <a:pt x="1" y="303"/>
                </a:moveTo>
                <a:cubicBezTo>
                  <a:pt x="1" y="239"/>
                  <a:pt x="0" y="210"/>
                  <a:pt x="164" y="210"/>
                </a:cubicBezTo>
                <a:cubicBezTo>
                  <a:pt x="328" y="210"/>
                  <a:pt x="327" y="239"/>
                  <a:pt x="327" y="303"/>
                </a:cubicBezTo>
                <a:cubicBezTo>
                  <a:pt x="1" y="303"/>
                  <a:pt x="1" y="303"/>
                  <a:pt x="1" y="303"/>
                </a:cubicBezTo>
                <a:close/>
                <a:moveTo>
                  <a:pt x="117" y="233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87" y="140"/>
                  <a:pt x="187" y="140"/>
                  <a:pt x="187" y="140"/>
                </a:cubicBezTo>
                <a:cubicBezTo>
                  <a:pt x="210" y="233"/>
                  <a:pt x="210" y="233"/>
                  <a:pt x="210" y="233"/>
                </a:cubicBezTo>
                <a:cubicBezTo>
                  <a:pt x="117" y="233"/>
                  <a:pt x="117" y="233"/>
                  <a:pt x="117" y="233"/>
                </a:cubicBezTo>
                <a:close/>
                <a:moveTo>
                  <a:pt x="327" y="140"/>
                </a:moveTo>
                <a:cubicBezTo>
                  <a:pt x="327" y="187"/>
                  <a:pt x="327" y="187"/>
                  <a:pt x="327" y="187"/>
                </a:cubicBezTo>
                <a:cubicBezTo>
                  <a:pt x="304" y="187"/>
                  <a:pt x="304" y="187"/>
                  <a:pt x="304" y="187"/>
                </a:cubicBezTo>
                <a:cubicBezTo>
                  <a:pt x="304" y="140"/>
                  <a:pt x="304" y="140"/>
                  <a:pt x="304" y="140"/>
                </a:cubicBezTo>
                <a:cubicBezTo>
                  <a:pt x="257" y="140"/>
                  <a:pt x="257" y="140"/>
                  <a:pt x="257" y="140"/>
                </a:cubicBezTo>
                <a:cubicBezTo>
                  <a:pt x="257" y="117"/>
                  <a:pt x="257" y="117"/>
                  <a:pt x="257" y="117"/>
                </a:cubicBezTo>
                <a:cubicBezTo>
                  <a:pt x="304" y="117"/>
                  <a:pt x="304" y="117"/>
                  <a:pt x="304" y="117"/>
                </a:cubicBezTo>
                <a:cubicBezTo>
                  <a:pt x="304" y="70"/>
                  <a:pt x="304" y="70"/>
                  <a:pt x="304" y="70"/>
                </a:cubicBezTo>
                <a:cubicBezTo>
                  <a:pt x="327" y="70"/>
                  <a:pt x="327" y="70"/>
                  <a:pt x="327" y="70"/>
                </a:cubicBezTo>
                <a:cubicBezTo>
                  <a:pt x="327" y="117"/>
                  <a:pt x="327" y="117"/>
                  <a:pt x="327" y="117"/>
                </a:cubicBezTo>
                <a:cubicBezTo>
                  <a:pt x="374" y="117"/>
                  <a:pt x="374" y="117"/>
                  <a:pt x="374" y="117"/>
                </a:cubicBezTo>
                <a:cubicBezTo>
                  <a:pt x="374" y="140"/>
                  <a:pt x="374" y="140"/>
                  <a:pt x="374" y="140"/>
                </a:cubicBezTo>
                <a:cubicBezTo>
                  <a:pt x="327" y="140"/>
                  <a:pt x="327" y="140"/>
                  <a:pt x="327" y="1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8" name="Google Shape;6978;p28"/>
          <p:cNvSpPr/>
          <p:nvPr/>
        </p:nvSpPr>
        <p:spPr>
          <a:xfrm>
            <a:off x="4514849" y="4602163"/>
            <a:ext cx="395287" cy="395287"/>
          </a:xfrm>
          <a:custGeom>
            <a:rect b="b" l="l" r="r" t="t"/>
            <a:pathLst>
              <a:path extrusionOk="0" h="373" w="373">
                <a:moveTo>
                  <a:pt x="326" y="280"/>
                </a:moveTo>
                <a:cubicBezTo>
                  <a:pt x="187" y="280"/>
                  <a:pt x="187" y="280"/>
                  <a:pt x="187" y="280"/>
                </a:cubicBezTo>
                <a:cubicBezTo>
                  <a:pt x="93" y="373"/>
                  <a:pt x="93" y="373"/>
                  <a:pt x="93" y="373"/>
                </a:cubicBezTo>
                <a:cubicBezTo>
                  <a:pt x="93" y="280"/>
                  <a:pt x="93" y="280"/>
                  <a:pt x="93" y="280"/>
                </a:cubicBezTo>
                <a:cubicBezTo>
                  <a:pt x="47" y="280"/>
                  <a:pt x="47" y="280"/>
                  <a:pt x="47" y="280"/>
                </a:cubicBezTo>
                <a:cubicBezTo>
                  <a:pt x="21" y="280"/>
                  <a:pt x="0" y="259"/>
                  <a:pt x="0" y="23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21"/>
                  <a:pt x="21" y="0"/>
                  <a:pt x="47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352" y="0"/>
                  <a:pt x="373" y="21"/>
                  <a:pt x="373" y="46"/>
                </a:cubicBezTo>
                <a:cubicBezTo>
                  <a:pt x="373" y="233"/>
                  <a:pt x="373" y="233"/>
                  <a:pt x="373" y="233"/>
                </a:cubicBezTo>
                <a:cubicBezTo>
                  <a:pt x="373" y="259"/>
                  <a:pt x="352" y="280"/>
                  <a:pt x="326" y="280"/>
                </a:cubicBezTo>
                <a:close/>
                <a:moveTo>
                  <a:pt x="326" y="46"/>
                </a:moveTo>
                <a:cubicBezTo>
                  <a:pt x="47" y="46"/>
                  <a:pt x="47" y="46"/>
                  <a:pt x="47" y="46"/>
                </a:cubicBezTo>
                <a:cubicBezTo>
                  <a:pt x="47" y="233"/>
                  <a:pt x="47" y="233"/>
                  <a:pt x="47" y="233"/>
                </a:cubicBezTo>
                <a:cubicBezTo>
                  <a:pt x="326" y="233"/>
                  <a:pt x="326" y="233"/>
                  <a:pt x="326" y="233"/>
                </a:cubicBezTo>
                <a:cubicBezTo>
                  <a:pt x="326" y="46"/>
                  <a:pt x="326" y="46"/>
                  <a:pt x="326" y="46"/>
                </a:cubicBezTo>
                <a:close/>
                <a:moveTo>
                  <a:pt x="93" y="116"/>
                </a:moveTo>
                <a:cubicBezTo>
                  <a:pt x="93" y="93"/>
                  <a:pt x="93" y="93"/>
                  <a:pt x="93" y="93"/>
                </a:cubicBezTo>
                <a:cubicBezTo>
                  <a:pt x="280" y="93"/>
                  <a:pt x="280" y="93"/>
                  <a:pt x="280" y="93"/>
                </a:cubicBezTo>
                <a:cubicBezTo>
                  <a:pt x="280" y="116"/>
                  <a:pt x="280" y="116"/>
                  <a:pt x="280" y="116"/>
                </a:cubicBezTo>
                <a:cubicBezTo>
                  <a:pt x="93" y="116"/>
                  <a:pt x="93" y="116"/>
                  <a:pt x="93" y="116"/>
                </a:cubicBezTo>
                <a:close/>
                <a:moveTo>
                  <a:pt x="93" y="186"/>
                </a:moveTo>
                <a:cubicBezTo>
                  <a:pt x="93" y="163"/>
                  <a:pt x="93" y="163"/>
                  <a:pt x="93" y="163"/>
                </a:cubicBezTo>
                <a:cubicBezTo>
                  <a:pt x="280" y="163"/>
                  <a:pt x="280" y="163"/>
                  <a:pt x="280" y="163"/>
                </a:cubicBezTo>
                <a:cubicBezTo>
                  <a:pt x="280" y="186"/>
                  <a:pt x="280" y="186"/>
                  <a:pt x="280" y="186"/>
                </a:cubicBezTo>
                <a:cubicBezTo>
                  <a:pt x="93" y="186"/>
                  <a:pt x="93" y="186"/>
                  <a:pt x="93" y="18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9" name="Google Shape;6979;p28"/>
          <p:cNvSpPr/>
          <p:nvPr/>
        </p:nvSpPr>
        <p:spPr>
          <a:xfrm>
            <a:off x="3389312" y="146050"/>
            <a:ext cx="395287" cy="323850"/>
          </a:xfrm>
          <a:custGeom>
            <a:rect b="b" l="l" r="r" t="t"/>
            <a:pathLst>
              <a:path extrusionOk="0" h="306" w="373">
                <a:moveTo>
                  <a:pt x="373" y="163"/>
                </a:moveTo>
                <a:cubicBezTo>
                  <a:pt x="373" y="201"/>
                  <a:pt x="332" y="233"/>
                  <a:pt x="280" y="233"/>
                </a:cubicBezTo>
                <a:cubicBezTo>
                  <a:pt x="280" y="209"/>
                  <a:pt x="280" y="209"/>
                  <a:pt x="280" y="209"/>
                </a:cubicBezTo>
                <a:cubicBezTo>
                  <a:pt x="234" y="209"/>
                  <a:pt x="234" y="209"/>
                  <a:pt x="234" y="209"/>
                </a:cubicBezTo>
                <a:cubicBezTo>
                  <a:pt x="234" y="185"/>
                  <a:pt x="234" y="185"/>
                  <a:pt x="234" y="185"/>
                </a:cubicBezTo>
                <a:cubicBezTo>
                  <a:pt x="234" y="159"/>
                  <a:pt x="213" y="139"/>
                  <a:pt x="187" y="139"/>
                </a:cubicBezTo>
                <a:cubicBezTo>
                  <a:pt x="161" y="139"/>
                  <a:pt x="140" y="159"/>
                  <a:pt x="140" y="185"/>
                </a:cubicBezTo>
                <a:cubicBezTo>
                  <a:pt x="140" y="209"/>
                  <a:pt x="140" y="209"/>
                  <a:pt x="140" y="209"/>
                </a:cubicBezTo>
                <a:cubicBezTo>
                  <a:pt x="94" y="209"/>
                  <a:pt x="94" y="209"/>
                  <a:pt x="94" y="209"/>
                </a:cubicBezTo>
                <a:cubicBezTo>
                  <a:pt x="94" y="233"/>
                  <a:pt x="94" y="233"/>
                  <a:pt x="94" y="233"/>
                </a:cubicBezTo>
                <a:cubicBezTo>
                  <a:pt x="42" y="233"/>
                  <a:pt x="0" y="201"/>
                  <a:pt x="0" y="163"/>
                </a:cubicBezTo>
                <a:cubicBezTo>
                  <a:pt x="0" y="137"/>
                  <a:pt x="20" y="114"/>
                  <a:pt x="48" y="102"/>
                </a:cubicBezTo>
                <a:cubicBezTo>
                  <a:pt x="47" y="99"/>
                  <a:pt x="47" y="96"/>
                  <a:pt x="47" y="93"/>
                </a:cubicBezTo>
                <a:cubicBezTo>
                  <a:pt x="47" y="67"/>
                  <a:pt x="68" y="46"/>
                  <a:pt x="94" y="46"/>
                </a:cubicBezTo>
                <a:cubicBezTo>
                  <a:pt x="119" y="46"/>
                  <a:pt x="140" y="67"/>
                  <a:pt x="140" y="93"/>
                </a:cubicBezTo>
                <a:cubicBezTo>
                  <a:pt x="140" y="41"/>
                  <a:pt x="182" y="0"/>
                  <a:pt x="234" y="0"/>
                </a:cubicBezTo>
                <a:cubicBezTo>
                  <a:pt x="285" y="0"/>
                  <a:pt x="327" y="41"/>
                  <a:pt x="327" y="93"/>
                </a:cubicBezTo>
                <a:cubicBezTo>
                  <a:pt x="327" y="96"/>
                  <a:pt x="326" y="99"/>
                  <a:pt x="326" y="102"/>
                </a:cubicBezTo>
                <a:cubicBezTo>
                  <a:pt x="354" y="114"/>
                  <a:pt x="373" y="137"/>
                  <a:pt x="373" y="163"/>
                </a:cubicBezTo>
                <a:close/>
                <a:moveTo>
                  <a:pt x="248" y="262"/>
                </a:moveTo>
                <a:cubicBezTo>
                  <a:pt x="206" y="295"/>
                  <a:pt x="206" y="295"/>
                  <a:pt x="206" y="295"/>
                </a:cubicBezTo>
                <a:cubicBezTo>
                  <a:pt x="195" y="306"/>
                  <a:pt x="179" y="305"/>
                  <a:pt x="168" y="294"/>
                </a:cubicBezTo>
                <a:cubicBezTo>
                  <a:pt x="125" y="263"/>
                  <a:pt x="125" y="263"/>
                  <a:pt x="125" y="263"/>
                </a:cubicBezTo>
                <a:cubicBezTo>
                  <a:pt x="114" y="252"/>
                  <a:pt x="114" y="232"/>
                  <a:pt x="125" y="232"/>
                </a:cubicBezTo>
                <a:cubicBezTo>
                  <a:pt x="164" y="232"/>
                  <a:pt x="164" y="232"/>
                  <a:pt x="164" y="232"/>
                </a:cubicBezTo>
                <a:cubicBezTo>
                  <a:pt x="164" y="185"/>
                  <a:pt x="164" y="185"/>
                  <a:pt x="164" y="185"/>
                </a:cubicBezTo>
                <a:cubicBezTo>
                  <a:pt x="164" y="172"/>
                  <a:pt x="174" y="162"/>
                  <a:pt x="187" y="162"/>
                </a:cubicBezTo>
                <a:cubicBezTo>
                  <a:pt x="200" y="162"/>
                  <a:pt x="210" y="172"/>
                  <a:pt x="210" y="185"/>
                </a:cubicBezTo>
                <a:cubicBezTo>
                  <a:pt x="210" y="232"/>
                  <a:pt x="210" y="232"/>
                  <a:pt x="210" y="232"/>
                </a:cubicBezTo>
                <a:cubicBezTo>
                  <a:pt x="248" y="232"/>
                  <a:pt x="248" y="232"/>
                  <a:pt x="248" y="232"/>
                </a:cubicBezTo>
                <a:cubicBezTo>
                  <a:pt x="259" y="232"/>
                  <a:pt x="259" y="252"/>
                  <a:pt x="248" y="2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0" name="Google Shape;6980;p28"/>
          <p:cNvSpPr/>
          <p:nvPr/>
        </p:nvSpPr>
        <p:spPr>
          <a:xfrm>
            <a:off x="5649912" y="182563"/>
            <a:ext cx="395287" cy="247650"/>
          </a:xfrm>
          <a:custGeom>
            <a:rect b="b" l="l" r="r" t="t"/>
            <a:pathLst>
              <a:path extrusionOk="0" h="234" w="373">
                <a:moveTo>
                  <a:pt x="325" y="103"/>
                </a:moveTo>
                <a:cubicBezTo>
                  <a:pt x="325" y="100"/>
                  <a:pt x="326" y="97"/>
                  <a:pt x="326" y="94"/>
                </a:cubicBezTo>
                <a:cubicBezTo>
                  <a:pt x="326" y="42"/>
                  <a:pt x="284" y="0"/>
                  <a:pt x="233" y="0"/>
                </a:cubicBezTo>
                <a:cubicBezTo>
                  <a:pt x="181" y="0"/>
                  <a:pt x="139" y="42"/>
                  <a:pt x="139" y="94"/>
                </a:cubicBezTo>
                <a:cubicBezTo>
                  <a:pt x="139" y="68"/>
                  <a:pt x="119" y="47"/>
                  <a:pt x="93" y="47"/>
                </a:cubicBezTo>
                <a:cubicBezTo>
                  <a:pt x="67" y="47"/>
                  <a:pt x="46" y="68"/>
                  <a:pt x="46" y="94"/>
                </a:cubicBezTo>
                <a:cubicBezTo>
                  <a:pt x="46" y="97"/>
                  <a:pt x="47" y="100"/>
                  <a:pt x="47" y="103"/>
                </a:cubicBezTo>
                <a:cubicBezTo>
                  <a:pt x="19" y="115"/>
                  <a:pt x="0" y="137"/>
                  <a:pt x="0" y="164"/>
                </a:cubicBezTo>
                <a:cubicBezTo>
                  <a:pt x="0" y="202"/>
                  <a:pt x="41" y="234"/>
                  <a:pt x="93" y="234"/>
                </a:cubicBezTo>
                <a:cubicBezTo>
                  <a:pt x="163" y="234"/>
                  <a:pt x="163" y="234"/>
                  <a:pt x="163" y="234"/>
                </a:cubicBezTo>
                <a:cubicBezTo>
                  <a:pt x="163" y="187"/>
                  <a:pt x="163" y="187"/>
                  <a:pt x="163" y="187"/>
                </a:cubicBezTo>
                <a:cubicBezTo>
                  <a:pt x="123" y="187"/>
                  <a:pt x="123" y="187"/>
                  <a:pt x="123" y="187"/>
                </a:cubicBezTo>
                <a:cubicBezTo>
                  <a:pt x="114" y="164"/>
                  <a:pt x="114" y="160"/>
                  <a:pt x="123" y="151"/>
                </a:cubicBezTo>
                <a:cubicBezTo>
                  <a:pt x="170" y="100"/>
                  <a:pt x="170" y="100"/>
                  <a:pt x="170" y="100"/>
                </a:cubicBezTo>
                <a:cubicBezTo>
                  <a:pt x="179" y="91"/>
                  <a:pt x="193" y="90"/>
                  <a:pt x="202" y="100"/>
                </a:cubicBezTo>
                <a:cubicBezTo>
                  <a:pt x="247" y="151"/>
                  <a:pt x="247" y="151"/>
                  <a:pt x="247" y="151"/>
                </a:cubicBezTo>
                <a:cubicBezTo>
                  <a:pt x="256" y="160"/>
                  <a:pt x="256" y="164"/>
                  <a:pt x="247" y="187"/>
                </a:cubicBezTo>
                <a:cubicBezTo>
                  <a:pt x="209" y="187"/>
                  <a:pt x="209" y="187"/>
                  <a:pt x="209" y="187"/>
                </a:cubicBezTo>
                <a:cubicBezTo>
                  <a:pt x="209" y="234"/>
                  <a:pt x="209" y="234"/>
                  <a:pt x="209" y="234"/>
                </a:cubicBezTo>
                <a:cubicBezTo>
                  <a:pt x="279" y="234"/>
                  <a:pt x="279" y="234"/>
                  <a:pt x="279" y="234"/>
                </a:cubicBezTo>
                <a:cubicBezTo>
                  <a:pt x="331" y="234"/>
                  <a:pt x="373" y="202"/>
                  <a:pt x="373" y="164"/>
                </a:cubicBezTo>
                <a:cubicBezTo>
                  <a:pt x="373" y="137"/>
                  <a:pt x="353" y="115"/>
                  <a:pt x="325" y="10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1" name="Google Shape;6981;p28"/>
          <p:cNvSpPr/>
          <p:nvPr/>
        </p:nvSpPr>
        <p:spPr>
          <a:xfrm>
            <a:off x="3957637" y="1808163"/>
            <a:ext cx="395287" cy="301625"/>
          </a:xfrm>
          <a:custGeom>
            <a:rect b="b" l="l" r="r" t="t"/>
            <a:pathLst>
              <a:path extrusionOk="0" h="284" w="373">
                <a:moveTo>
                  <a:pt x="123" y="275"/>
                </a:moveTo>
                <a:cubicBezTo>
                  <a:pt x="132" y="284"/>
                  <a:pt x="147" y="284"/>
                  <a:pt x="156" y="275"/>
                </a:cubicBezTo>
                <a:cubicBezTo>
                  <a:pt x="165" y="266"/>
                  <a:pt x="165" y="251"/>
                  <a:pt x="156" y="242"/>
                </a:cubicBezTo>
                <a:cubicBezTo>
                  <a:pt x="80" y="165"/>
                  <a:pt x="80" y="165"/>
                  <a:pt x="80" y="165"/>
                </a:cubicBezTo>
                <a:cubicBezTo>
                  <a:pt x="350" y="165"/>
                  <a:pt x="350" y="165"/>
                  <a:pt x="350" y="165"/>
                </a:cubicBezTo>
                <a:cubicBezTo>
                  <a:pt x="363" y="165"/>
                  <a:pt x="373" y="154"/>
                  <a:pt x="373" y="141"/>
                </a:cubicBezTo>
                <a:cubicBezTo>
                  <a:pt x="373" y="128"/>
                  <a:pt x="363" y="119"/>
                  <a:pt x="350" y="119"/>
                </a:cubicBezTo>
                <a:cubicBezTo>
                  <a:pt x="80" y="119"/>
                  <a:pt x="80" y="119"/>
                  <a:pt x="80" y="119"/>
                </a:cubicBezTo>
                <a:cubicBezTo>
                  <a:pt x="156" y="42"/>
                  <a:pt x="156" y="42"/>
                  <a:pt x="156" y="42"/>
                </a:cubicBezTo>
                <a:cubicBezTo>
                  <a:pt x="165" y="33"/>
                  <a:pt x="165" y="18"/>
                  <a:pt x="156" y="9"/>
                </a:cubicBezTo>
                <a:cubicBezTo>
                  <a:pt x="147" y="0"/>
                  <a:pt x="132" y="0"/>
                  <a:pt x="123" y="9"/>
                </a:cubicBezTo>
                <a:cubicBezTo>
                  <a:pt x="0" y="142"/>
                  <a:pt x="0" y="142"/>
                  <a:pt x="0" y="142"/>
                </a:cubicBezTo>
                <a:cubicBezTo>
                  <a:pt x="123" y="275"/>
                  <a:pt x="123" y="275"/>
                  <a:pt x="123" y="27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2" name="Google Shape;6982;p28"/>
          <p:cNvSpPr/>
          <p:nvPr/>
        </p:nvSpPr>
        <p:spPr>
          <a:xfrm>
            <a:off x="6873874" y="773113"/>
            <a:ext cx="225425" cy="223837"/>
          </a:xfrm>
          <a:custGeom>
            <a:rect b="b" l="l" r="r" t="t"/>
            <a:pathLst>
              <a:path extrusionOk="0" h="211" w="212">
                <a:moveTo>
                  <a:pt x="106" y="0"/>
                </a:moveTo>
                <a:cubicBezTo>
                  <a:pt x="48" y="0"/>
                  <a:pt x="0" y="47"/>
                  <a:pt x="0" y="105"/>
                </a:cubicBezTo>
                <a:cubicBezTo>
                  <a:pt x="0" y="164"/>
                  <a:pt x="48" y="211"/>
                  <a:pt x="106" y="211"/>
                </a:cubicBezTo>
                <a:cubicBezTo>
                  <a:pt x="165" y="211"/>
                  <a:pt x="212" y="164"/>
                  <a:pt x="212" y="105"/>
                </a:cubicBezTo>
                <a:cubicBezTo>
                  <a:pt x="212" y="47"/>
                  <a:pt x="165" y="0"/>
                  <a:pt x="106" y="0"/>
                </a:cubicBezTo>
                <a:close/>
                <a:moveTo>
                  <a:pt x="106" y="185"/>
                </a:moveTo>
                <a:cubicBezTo>
                  <a:pt x="65" y="185"/>
                  <a:pt x="32" y="151"/>
                  <a:pt x="32" y="109"/>
                </a:cubicBezTo>
                <a:cubicBezTo>
                  <a:pt x="32" y="67"/>
                  <a:pt x="65" y="34"/>
                  <a:pt x="106" y="34"/>
                </a:cubicBezTo>
                <a:cubicBezTo>
                  <a:pt x="148" y="34"/>
                  <a:pt x="181" y="67"/>
                  <a:pt x="181" y="109"/>
                </a:cubicBezTo>
                <a:cubicBezTo>
                  <a:pt x="181" y="151"/>
                  <a:pt x="148" y="185"/>
                  <a:pt x="106" y="18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3" name="Google Shape;6983;p28"/>
          <p:cNvSpPr/>
          <p:nvPr/>
        </p:nvSpPr>
        <p:spPr>
          <a:xfrm>
            <a:off x="6778624" y="871538"/>
            <a:ext cx="66675" cy="33337"/>
          </a:xfrm>
          <a:custGeom>
            <a:rect b="b" l="l" r="r" t="t"/>
            <a:pathLst>
              <a:path extrusionOk="0" h="31" w="62">
                <a:moveTo>
                  <a:pt x="62" y="16"/>
                </a:moveTo>
                <a:cubicBezTo>
                  <a:pt x="62" y="24"/>
                  <a:pt x="55" y="31"/>
                  <a:pt x="46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6" y="31"/>
                  <a:pt x="0" y="24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6" y="0"/>
                  <a:pt x="15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55" y="0"/>
                  <a:pt x="62" y="7"/>
                  <a:pt x="62" y="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4" name="Google Shape;6984;p28"/>
          <p:cNvSpPr/>
          <p:nvPr/>
        </p:nvSpPr>
        <p:spPr>
          <a:xfrm>
            <a:off x="7131049" y="871538"/>
            <a:ext cx="65087" cy="33337"/>
          </a:xfrm>
          <a:custGeom>
            <a:rect b="b" l="l" r="r" t="t"/>
            <a:pathLst>
              <a:path extrusionOk="0" h="31" w="62">
                <a:moveTo>
                  <a:pt x="62" y="16"/>
                </a:moveTo>
                <a:cubicBezTo>
                  <a:pt x="62" y="24"/>
                  <a:pt x="55" y="31"/>
                  <a:pt x="47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7" y="31"/>
                  <a:pt x="0" y="24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5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5" y="0"/>
                  <a:pt x="62" y="7"/>
                  <a:pt x="62" y="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5" name="Google Shape;6985;p28"/>
          <p:cNvSpPr/>
          <p:nvPr/>
        </p:nvSpPr>
        <p:spPr>
          <a:xfrm>
            <a:off x="7081837" y="731838"/>
            <a:ext cx="60325" cy="60325"/>
          </a:xfrm>
          <a:custGeom>
            <a:rect b="b" l="l" r="r" t="t"/>
            <a:pathLst>
              <a:path extrusionOk="0" h="56" w="56">
                <a:moveTo>
                  <a:pt x="50" y="6"/>
                </a:moveTo>
                <a:cubicBezTo>
                  <a:pt x="44" y="0"/>
                  <a:pt x="34" y="0"/>
                  <a:pt x="28" y="6"/>
                </a:cubicBezTo>
                <a:cubicBezTo>
                  <a:pt x="6" y="28"/>
                  <a:pt x="6" y="28"/>
                  <a:pt x="6" y="28"/>
                </a:cubicBezTo>
                <a:cubicBezTo>
                  <a:pt x="0" y="34"/>
                  <a:pt x="0" y="44"/>
                  <a:pt x="6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12" y="56"/>
                  <a:pt x="22" y="56"/>
                  <a:pt x="28" y="50"/>
                </a:cubicBezTo>
                <a:cubicBezTo>
                  <a:pt x="50" y="28"/>
                  <a:pt x="50" y="28"/>
                  <a:pt x="50" y="28"/>
                </a:cubicBezTo>
                <a:cubicBezTo>
                  <a:pt x="56" y="22"/>
                  <a:pt x="56" y="12"/>
                  <a:pt x="50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6" name="Google Shape;6986;p28"/>
          <p:cNvSpPr/>
          <p:nvPr/>
        </p:nvSpPr>
        <p:spPr>
          <a:xfrm>
            <a:off x="6834187" y="735013"/>
            <a:ext cx="58737" cy="58737"/>
          </a:xfrm>
          <a:custGeom>
            <a:rect b="b" l="l" r="r" t="t"/>
            <a:pathLst>
              <a:path extrusionOk="0" h="55" w="56">
                <a:moveTo>
                  <a:pt x="6" y="6"/>
                </a:moveTo>
                <a:cubicBezTo>
                  <a:pt x="12" y="0"/>
                  <a:pt x="21" y="0"/>
                  <a:pt x="27" y="6"/>
                </a:cubicBezTo>
                <a:cubicBezTo>
                  <a:pt x="50" y="28"/>
                  <a:pt x="50" y="28"/>
                  <a:pt x="50" y="28"/>
                </a:cubicBezTo>
                <a:cubicBezTo>
                  <a:pt x="56" y="34"/>
                  <a:pt x="56" y="43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4" y="55"/>
                  <a:pt x="34" y="55"/>
                  <a:pt x="28" y="49"/>
                </a:cubicBezTo>
                <a:cubicBezTo>
                  <a:pt x="6" y="27"/>
                  <a:pt x="6" y="27"/>
                  <a:pt x="6" y="27"/>
                </a:cubicBezTo>
                <a:cubicBezTo>
                  <a:pt x="0" y="21"/>
                  <a:pt x="0" y="12"/>
                  <a:pt x="6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7" name="Google Shape;6987;p28"/>
          <p:cNvSpPr/>
          <p:nvPr/>
        </p:nvSpPr>
        <p:spPr>
          <a:xfrm>
            <a:off x="6970712" y="677863"/>
            <a:ext cx="33337" cy="66675"/>
          </a:xfrm>
          <a:custGeom>
            <a:rect b="b" l="l" r="r" t="t"/>
            <a:pathLst>
              <a:path extrusionOk="0" h="63" w="31">
                <a:moveTo>
                  <a:pt x="16" y="63"/>
                </a:moveTo>
                <a:cubicBezTo>
                  <a:pt x="8" y="63"/>
                  <a:pt x="1" y="56"/>
                  <a:pt x="0" y="4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4" y="0"/>
                  <a:pt x="31" y="7"/>
                  <a:pt x="31" y="16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56"/>
                  <a:pt x="25" y="62"/>
                  <a:pt x="16" y="6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8" name="Google Shape;6988;p28"/>
          <p:cNvSpPr/>
          <p:nvPr/>
        </p:nvSpPr>
        <p:spPr>
          <a:xfrm>
            <a:off x="6832599" y="984250"/>
            <a:ext cx="58737" cy="58737"/>
          </a:xfrm>
          <a:custGeom>
            <a:rect b="b" l="l" r="r" t="t"/>
            <a:pathLst>
              <a:path extrusionOk="0" h="55" w="56">
                <a:moveTo>
                  <a:pt x="6" y="49"/>
                </a:moveTo>
                <a:cubicBezTo>
                  <a:pt x="12" y="55"/>
                  <a:pt x="22" y="55"/>
                  <a:pt x="28" y="49"/>
                </a:cubicBezTo>
                <a:cubicBezTo>
                  <a:pt x="50" y="27"/>
                  <a:pt x="50" y="27"/>
                  <a:pt x="50" y="27"/>
                </a:cubicBezTo>
                <a:cubicBezTo>
                  <a:pt x="56" y="21"/>
                  <a:pt x="56" y="12"/>
                  <a:pt x="50" y="6"/>
                </a:cubicBezTo>
                <a:cubicBezTo>
                  <a:pt x="50" y="6"/>
                  <a:pt x="50" y="6"/>
                  <a:pt x="50" y="6"/>
                </a:cubicBezTo>
                <a:cubicBezTo>
                  <a:pt x="44" y="0"/>
                  <a:pt x="34" y="0"/>
                  <a:pt x="28" y="5"/>
                </a:cubicBezTo>
                <a:cubicBezTo>
                  <a:pt x="6" y="28"/>
                  <a:pt x="6" y="28"/>
                  <a:pt x="6" y="28"/>
                </a:cubicBezTo>
                <a:cubicBezTo>
                  <a:pt x="0" y="34"/>
                  <a:pt x="0" y="43"/>
                  <a:pt x="6" y="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9" name="Google Shape;6989;p28"/>
          <p:cNvSpPr/>
          <p:nvPr/>
        </p:nvSpPr>
        <p:spPr>
          <a:xfrm>
            <a:off x="7080249" y="981075"/>
            <a:ext cx="60325" cy="60325"/>
          </a:xfrm>
          <a:custGeom>
            <a:rect b="b" l="l" r="r" t="t"/>
            <a:pathLst>
              <a:path extrusionOk="0" h="56" w="57">
                <a:moveTo>
                  <a:pt x="50" y="50"/>
                </a:moveTo>
                <a:cubicBezTo>
                  <a:pt x="45" y="56"/>
                  <a:pt x="35" y="56"/>
                  <a:pt x="29" y="50"/>
                </a:cubicBezTo>
                <a:cubicBezTo>
                  <a:pt x="7" y="28"/>
                  <a:pt x="7" y="28"/>
                  <a:pt x="7" y="28"/>
                </a:cubicBezTo>
                <a:cubicBezTo>
                  <a:pt x="0" y="22"/>
                  <a:pt x="0" y="12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12" y="0"/>
                  <a:pt x="22" y="0"/>
                  <a:pt x="28" y="6"/>
                </a:cubicBezTo>
                <a:cubicBezTo>
                  <a:pt x="50" y="28"/>
                  <a:pt x="50" y="28"/>
                  <a:pt x="50" y="28"/>
                </a:cubicBezTo>
                <a:cubicBezTo>
                  <a:pt x="57" y="34"/>
                  <a:pt x="57" y="44"/>
                  <a:pt x="50" y="5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0" name="Google Shape;6990;p28"/>
          <p:cNvSpPr/>
          <p:nvPr/>
        </p:nvSpPr>
        <p:spPr>
          <a:xfrm>
            <a:off x="6969124" y="1031875"/>
            <a:ext cx="33337" cy="65087"/>
          </a:xfrm>
          <a:custGeom>
            <a:rect b="b" l="l" r="r" t="t"/>
            <a:pathLst>
              <a:path extrusionOk="0" h="62" w="31">
                <a:moveTo>
                  <a:pt x="15" y="0"/>
                </a:moveTo>
                <a:cubicBezTo>
                  <a:pt x="24" y="0"/>
                  <a:pt x="31" y="7"/>
                  <a:pt x="31" y="15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55"/>
                  <a:pt x="24" y="62"/>
                  <a:pt x="16" y="62"/>
                </a:cubicBezTo>
                <a:cubicBezTo>
                  <a:pt x="16" y="62"/>
                  <a:pt x="16" y="62"/>
                  <a:pt x="16" y="62"/>
                </a:cubicBezTo>
                <a:cubicBezTo>
                  <a:pt x="7" y="62"/>
                  <a:pt x="0" y="55"/>
                  <a:pt x="0" y="4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5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1" name="Google Shape;6991;p28"/>
          <p:cNvSpPr/>
          <p:nvPr/>
        </p:nvSpPr>
        <p:spPr>
          <a:xfrm>
            <a:off x="4665662" y="1792288"/>
            <a:ext cx="95250" cy="334962"/>
          </a:xfrm>
          <a:custGeom>
            <a:rect b="b" l="l" r="r" t="t"/>
            <a:pathLst>
              <a:path extrusionOk="0" h="316" w="90">
                <a:moveTo>
                  <a:pt x="69" y="232"/>
                </a:moveTo>
                <a:cubicBezTo>
                  <a:pt x="69" y="231"/>
                  <a:pt x="69" y="229"/>
                  <a:pt x="69" y="227"/>
                </a:cubicBezTo>
                <a:cubicBezTo>
                  <a:pt x="69" y="24"/>
                  <a:pt x="69" y="24"/>
                  <a:pt x="69" y="24"/>
                </a:cubicBezTo>
                <a:cubicBezTo>
                  <a:pt x="69" y="11"/>
                  <a:pt x="59" y="0"/>
                  <a:pt x="46" y="0"/>
                </a:cubicBezTo>
                <a:cubicBezTo>
                  <a:pt x="33" y="0"/>
                  <a:pt x="23" y="11"/>
                  <a:pt x="23" y="24"/>
                </a:cubicBezTo>
                <a:cubicBezTo>
                  <a:pt x="23" y="227"/>
                  <a:pt x="23" y="227"/>
                  <a:pt x="23" y="227"/>
                </a:cubicBezTo>
                <a:cubicBezTo>
                  <a:pt x="23" y="229"/>
                  <a:pt x="23" y="230"/>
                  <a:pt x="23" y="231"/>
                </a:cubicBezTo>
                <a:cubicBezTo>
                  <a:pt x="9" y="238"/>
                  <a:pt x="0" y="253"/>
                  <a:pt x="0" y="271"/>
                </a:cubicBezTo>
                <a:cubicBezTo>
                  <a:pt x="0" y="296"/>
                  <a:pt x="20" y="316"/>
                  <a:pt x="45" y="316"/>
                </a:cubicBezTo>
                <a:cubicBezTo>
                  <a:pt x="69" y="316"/>
                  <a:pt x="90" y="296"/>
                  <a:pt x="90" y="271"/>
                </a:cubicBezTo>
                <a:cubicBezTo>
                  <a:pt x="90" y="254"/>
                  <a:pt x="81" y="240"/>
                  <a:pt x="69" y="2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2" name="Google Shape;6992;p28"/>
          <p:cNvSpPr/>
          <p:nvPr/>
        </p:nvSpPr>
        <p:spPr>
          <a:xfrm>
            <a:off x="563562" y="4614863"/>
            <a:ext cx="385762" cy="260350"/>
          </a:xfrm>
          <a:custGeom>
            <a:rect b="b" l="l" r="r" t="t"/>
            <a:pathLst>
              <a:path extrusionOk="0" h="246" w="364">
                <a:moveTo>
                  <a:pt x="271" y="66"/>
                </a:moveTo>
                <a:cubicBezTo>
                  <a:pt x="257" y="43"/>
                  <a:pt x="227" y="29"/>
                  <a:pt x="227" y="29"/>
                </a:cubicBezTo>
                <a:cubicBezTo>
                  <a:pt x="143" y="0"/>
                  <a:pt x="91" y="67"/>
                  <a:pt x="91" y="67"/>
                </a:cubicBezTo>
                <a:cubicBezTo>
                  <a:pt x="0" y="55"/>
                  <a:pt x="0" y="144"/>
                  <a:pt x="0" y="144"/>
                </a:cubicBezTo>
                <a:cubicBezTo>
                  <a:pt x="21" y="246"/>
                  <a:pt x="97" y="218"/>
                  <a:pt x="107" y="213"/>
                </a:cubicBezTo>
                <a:cubicBezTo>
                  <a:pt x="118" y="199"/>
                  <a:pt x="118" y="199"/>
                  <a:pt x="118" y="199"/>
                </a:cubicBezTo>
                <a:cubicBezTo>
                  <a:pt x="111" y="192"/>
                  <a:pt x="115" y="195"/>
                  <a:pt x="110" y="188"/>
                </a:cubicBezTo>
                <a:cubicBezTo>
                  <a:pt x="110" y="188"/>
                  <a:pt x="27" y="229"/>
                  <a:pt x="23" y="140"/>
                </a:cubicBezTo>
                <a:cubicBezTo>
                  <a:pt x="23" y="140"/>
                  <a:pt x="20" y="79"/>
                  <a:pt x="99" y="89"/>
                </a:cubicBezTo>
                <a:cubicBezTo>
                  <a:pt x="99" y="89"/>
                  <a:pt x="120" y="45"/>
                  <a:pt x="184" y="41"/>
                </a:cubicBezTo>
                <a:cubicBezTo>
                  <a:pt x="184" y="41"/>
                  <a:pt x="242" y="44"/>
                  <a:pt x="259" y="93"/>
                </a:cubicBezTo>
                <a:cubicBezTo>
                  <a:pt x="259" y="93"/>
                  <a:pt x="334" y="70"/>
                  <a:pt x="339" y="146"/>
                </a:cubicBezTo>
                <a:cubicBezTo>
                  <a:pt x="339" y="146"/>
                  <a:pt x="324" y="222"/>
                  <a:pt x="246" y="192"/>
                </a:cubicBezTo>
                <a:cubicBezTo>
                  <a:pt x="260" y="221"/>
                  <a:pt x="260" y="221"/>
                  <a:pt x="260" y="221"/>
                </a:cubicBezTo>
                <a:cubicBezTo>
                  <a:pt x="364" y="225"/>
                  <a:pt x="361" y="146"/>
                  <a:pt x="361" y="146"/>
                </a:cubicBezTo>
                <a:cubicBezTo>
                  <a:pt x="358" y="60"/>
                  <a:pt x="271" y="66"/>
                  <a:pt x="271" y="6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3" name="Google Shape;6993;p28"/>
          <p:cNvSpPr/>
          <p:nvPr/>
        </p:nvSpPr>
        <p:spPr>
          <a:xfrm>
            <a:off x="677862" y="4799013"/>
            <a:ext cx="149225" cy="161925"/>
          </a:xfrm>
          <a:custGeom>
            <a:rect b="b" l="l" r="r" t="t"/>
            <a:pathLst>
              <a:path extrusionOk="0" h="153" w="142">
                <a:moveTo>
                  <a:pt x="132" y="94"/>
                </a:moveTo>
                <a:cubicBezTo>
                  <a:pt x="99" y="76"/>
                  <a:pt x="99" y="76"/>
                  <a:pt x="99" y="76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40" y="53"/>
                  <a:pt x="142" y="44"/>
                  <a:pt x="138" y="38"/>
                </a:cubicBezTo>
                <a:cubicBezTo>
                  <a:pt x="135" y="31"/>
                  <a:pt x="126" y="28"/>
                  <a:pt x="119" y="3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7"/>
                  <a:pt x="78" y="0"/>
                  <a:pt x="70" y="0"/>
                </a:cubicBezTo>
                <a:cubicBezTo>
                  <a:pt x="62" y="0"/>
                  <a:pt x="56" y="7"/>
                  <a:pt x="56" y="14"/>
                </a:cubicBezTo>
                <a:cubicBezTo>
                  <a:pt x="56" y="51"/>
                  <a:pt x="56" y="51"/>
                  <a:pt x="56" y="51"/>
                </a:cubicBezTo>
                <a:cubicBezTo>
                  <a:pt x="23" y="33"/>
                  <a:pt x="23" y="33"/>
                  <a:pt x="23" y="33"/>
                </a:cubicBezTo>
                <a:cubicBezTo>
                  <a:pt x="16" y="29"/>
                  <a:pt x="8" y="32"/>
                  <a:pt x="4" y="38"/>
                </a:cubicBezTo>
                <a:cubicBezTo>
                  <a:pt x="0" y="45"/>
                  <a:pt x="2" y="54"/>
                  <a:pt x="9" y="58"/>
                </a:cubicBezTo>
                <a:cubicBezTo>
                  <a:pt x="42" y="76"/>
                  <a:pt x="42" y="76"/>
                  <a:pt x="42" y="76"/>
                </a:cubicBezTo>
                <a:cubicBezTo>
                  <a:pt x="10" y="94"/>
                  <a:pt x="10" y="94"/>
                  <a:pt x="10" y="94"/>
                </a:cubicBezTo>
                <a:cubicBezTo>
                  <a:pt x="3" y="97"/>
                  <a:pt x="1" y="106"/>
                  <a:pt x="5" y="113"/>
                </a:cubicBezTo>
                <a:cubicBezTo>
                  <a:pt x="8" y="120"/>
                  <a:pt x="17" y="122"/>
                  <a:pt x="24" y="118"/>
                </a:cubicBezTo>
                <a:cubicBezTo>
                  <a:pt x="56" y="100"/>
                  <a:pt x="56" y="100"/>
                  <a:pt x="56" y="100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6" y="147"/>
                  <a:pt x="62" y="153"/>
                  <a:pt x="70" y="153"/>
                </a:cubicBezTo>
                <a:cubicBezTo>
                  <a:pt x="78" y="153"/>
                  <a:pt x="84" y="147"/>
                  <a:pt x="84" y="139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1" y="102"/>
                  <a:pt x="77" y="103"/>
                  <a:pt x="73" y="103"/>
                </a:cubicBezTo>
                <a:cubicBezTo>
                  <a:pt x="59" y="103"/>
                  <a:pt x="47" y="92"/>
                  <a:pt x="47" y="77"/>
                </a:cubicBezTo>
                <a:cubicBezTo>
                  <a:pt x="47" y="63"/>
                  <a:pt x="59" y="52"/>
                  <a:pt x="73" y="52"/>
                </a:cubicBezTo>
                <a:cubicBezTo>
                  <a:pt x="87" y="52"/>
                  <a:pt x="99" y="63"/>
                  <a:pt x="99" y="77"/>
                </a:cubicBezTo>
                <a:cubicBezTo>
                  <a:pt x="99" y="87"/>
                  <a:pt x="93" y="96"/>
                  <a:pt x="85" y="100"/>
                </a:cubicBezTo>
                <a:cubicBezTo>
                  <a:pt x="118" y="119"/>
                  <a:pt x="118" y="119"/>
                  <a:pt x="118" y="119"/>
                </a:cubicBezTo>
                <a:cubicBezTo>
                  <a:pt x="125" y="123"/>
                  <a:pt x="134" y="121"/>
                  <a:pt x="138" y="114"/>
                </a:cubicBezTo>
                <a:cubicBezTo>
                  <a:pt x="141" y="107"/>
                  <a:pt x="139" y="98"/>
                  <a:pt x="132" y="9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4" name="Google Shape;6994;p28"/>
          <p:cNvSpPr/>
          <p:nvPr/>
        </p:nvSpPr>
        <p:spPr>
          <a:xfrm>
            <a:off x="8074025" y="1243013"/>
            <a:ext cx="373063" cy="373062"/>
          </a:xfrm>
          <a:custGeom>
            <a:rect b="b" l="l" r="r" t="t"/>
            <a:pathLst>
              <a:path extrusionOk="0" h="504" w="503">
                <a:moveTo>
                  <a:pt x="503" y="252"/>
                </a:moveTo>
                <a:cubicBezTo>
                  <a:pt x="503" y="391"/>
                  <a:pt x="391" y="504"/>
                  <a:pt x="251" y="504"/>
                </a:cubicBezTo>
                <a:cubicBezTo>
                  <a:pt x="112" y="504"/>
                  <a:pt x="0" y="391"/>
                  <a:pt x="0" y="252"/>
                </a:cubicBezTo>
                <a:cubicBezTo>
                  <a:pt x="0" y="113"/>
                  <a:pt x="112" y="0"/>
                  <a:pt x="251" y="0"/>
                </a:cubicBezTo>
                <a:cubicBezTo>
                  <a:pt x="391" y="0"/>
                  <a:pt x="503" y="113"/>
                  <a:pt x="503" y="252"/>
                </a:cubicBezTo>
                <a:close/>
                <a:moveTo>
                  <a:pt x="394" y="347"/>
                </a:moveTo>
                <a:cubicBezTo>
                  <a:pt x="412" y="320"/>
                  <a:pt x="423" y="287"/>
                  <a:pt x="423" y="252"/>
                </a:cubicBezTo>
                <a:cubicBezTo>
                  <a:pt x="423" y="157"/>
                  <a:pt x="346" y="80"/>
                  <a:pt x="251" y="80"/>
                </a:cubicBezTo>
                <a:cubicBezTo>
                  <a:pt x="217" y="80"/>
                  <a:pt x="185" y="90"/>
                  <a:pt x="159" y="108"/>
                </a:cubicBezTo>
                <a:lnTo>
                  <a:pt x="394" y="347"/>
                </a:lnTo>
                <a:close/>
                <a:moveTo>
                  <a:pt x="109" y="161"/>
                </a:moveTo>
                <a:cubicBezTo>
                  <a:pt x="91" y="189"/>
                  <a:pt x="80" y="221"/>
                  <a:pt x="80" y="257"/>
                </a:cubicBezTo>
                <a:cubicBezTo>
                  <a:pt x="80" y="351"/>
                  <a:pt x="157" y="428"/>
                  <a:pt x="251" y="428"/>
                </a:cubicBezTo>
                <a:cubicBezTo>
                  <a:pt x="286" y="428"/>
                  <a:pt x="318" y="418"/>
                  <a:pt x="344" y="401"/>
                </a:cubicBezTo>
                <a:lnTo>
                  <a:pt x="109" y="16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5" name="Google Shape;6995;p28"/>
          <p:cNvSpPr/>
          <p:nvPr/>
        </p:nvSpPr>
        <p:spPr>
          <a:xfrm>
            <a:off x="7537450" y="223838"/>
            <a:ext cx="311150" cy="307975"/>
          </a:xfrm>
          <a:custGeom>
            <a:rect b="b" l="l" r="r" t="t"/>
            <a:pathLst>
              <a:path extrusionOk="0" h="194" w="196">
                <a:moveTo>
                  <a:pt x="19" y="121"/>
                </a:moveTo>
                <a:lnTo>
                  <a:pt x="140" y="0"/>
                </a:lnTo>
                <a:lnTo>
                  <a:pt x="196" y="56"/>
                </a:lnTo>
                <a:lnTo>
                  <a:pt x="77" y="174"/>
                </a:lnTo>
                <a:lnTo>
                  <a:pt x="0" y="194"/>
                </a:lnTo>
                <a:lnTo>
                  <a:pt x="19" y="121"/>
                </a:lnTo>
                <a:close/>
                <a:moveTo>
                  <a:pt x="27" y="156"/>
                </a:moveTo>
                <a:lnTo>
                  <a:pt x="39" y="167"/>
                </a:lnTo>
                <a:lnTo>
                  <a:pt x="63" y="159"/>
                </a:lnTo>
                <a:lnTo>
                  <a:pt x="142" y="80"/>
                </a:lnTo>
                <a:lnTo>
                  <a:pt x="116" y="54"/>
                </a:lnTo>
                <a:lnTo>
                  <a:pt x="36" y="134"/>
                </a:lnTo>
                <a:lnTo>
                  <a:pt x="27" y="156"/>
                </a:lnTo>
                <a:close/>
                <a:moveTo>
                  <a:pt x="129" y="41"/>
                </a:moveTo>
                <a:lnTo>
                  <a:pt x="154" y="67"/>
                </a:lnTo>
                <a:lnTo>
                  <a:pt x="166" y="55"/>
                </a:lnTo>
                <a:lnTo>
                  <a:pt x="140" y="29"/>
                </a:lnTo>
                <a:lnTo>
                  <a:pt x="129" y="4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6" name="Google Shape;6996;p28"/>
          <p:cNvSpPr/>
          <p:nvPr/>
        </p:nvSpPr>
        <p:spPr>
          <a:xfrm>
            <a:off x="7507287" y="757238"/>
            <a:ext cx="373063" cy="371475"/>
          </a:xfrm>
          <a:custGeom>
            <a:rect b="b" l="l" r="r" t="t"/>
            <a:pathLst>
              <a:path extrusionOk="0" h="504" w="504">
                <a:moveTo>
                  <a:pt x="414" y="414"/>
                </a:moveTo>
                <a:cubicBezTo>
                  <a:pt x="324" y="504"/>
                  <a:pt x="179" y="504"/>
                  <a:pt x="89" y="414"/>
                </a:cubicBezTo>
                <a:cubicBezTo>
                  <a:pt x="0" y="325"/>
                  <a:pt x="0" y="180"/>
                  <a:pt x="89" y="90"/>
                </a:cubicBezTo>
                <a:cubicBezTo>
                  <a:pt x="179" y="0"/>
                  <a:pt x="324" y="0"/>
                  <a:pt x="414" y="90"/>
                </a:cubicBezTo>
                <a:cubicBezTo>
                  <a:pt x="504" y="180"/>
                  <a:pt x="504" y="325"/>
                  <a:pt x="414" y="414"/>
                </a:cubicBezTo>
                <a:close/>
                <a:moveTo>
                  <a:pt x="395" y="137"/>
                </a:moveTo>
                <a:cubicBezTo>
                  <a:pt x="395" y="122"/>
                  <a:pt x="382" y="109"/>
                  <a:pt x="366" y="109"/>
                </a:cubicBezTo>
                <a:cubicBezTo>
                  <a:pt x="137" y="109"/>
                  <a:pt x="137" y="109"/>
                  <a:pt x="137" y="109"/>
                </a:cubicBezTo>
                <a:cubicBezTo>
                  <a:pt x="121" y="109"/>
                  <a:pt x="108" y="122"/>
                  <a:pt x="108" y="137"/>
                </a:cubicBezTo>
                <a:cubicBezTo>
                  <a:pt x="108" y="367"/>
                  <a:pt x="108" y="367"/>
                  <a:pt x="108" y="367"/>
                </a:cubicBezTo>
                <a:cubicBezTo>
                  <a:pt x="108" y="383"/>
                  <a:pt x="121" y="396"/>
                  <a:pt x="137" y="396"/>
                </a:cubicBezTo>
                <a:cubicBezTo>
                  <a:pt x="366" y="396"/>
                  <a:pt x="366" y="396"/>
                  <a:pt x="366" y="396"/>
                </a:cubicBezTo>
                <a:cubicBezTo>
                  <a:pt x="382" y="396"/>
                  <a:pt x="395" y="383"/>
                  <a:pt x="395" y="367"/>
                </a:cubicBezTo>
                <a:cubicBezTo>
                  <a:pt x="395" y="137"/>
                  <a:pt x="395" y="137"/>
                  <a:pt x="395" y="137"/>
                </a:cubicBezTo>
                <a:close/>
                <a:moveTo>
                  <a:pt x="280" y="338"/>
                </a:moveTo>
                <a:cubicBezTo>
                  <a:pt x="223" y="338"/>
                  <a:pt x="223" y="338"/>
                  <a:pt x="223" y="338"/>
                </a:cubicBezTo>
                <a:cubicBezTo>
                  <a:pt x="223" y="310"/>
                  <a:pt x="223" y="310"/>
                  <a:pt x="223" y="310"/>
                </a:cubicBezTo>
                <a:cubicBezTo>
                  <a:pt x="166" y="310"/>
                  <a:pt x="166" y="310"/>
                  <a:pt x="166" y="310"/>
                </a:cubicBezTo>
                <a:cubicBezTo>
                  <a:pt x="166" y="166"/>
                  <a:pt x="166" y="166"/>
                  <a:pt x="166" y="166"/>
                </a:cubicBezTo>
                <a:cubicBezTo>
                  <a:pt x="338" y="166"/>
                  <a:pt x="338" y="166"/>
                  <a:pt x="338" y="166"/>
                </a:cubicBezTo>
                <a:cubicBezTo>
                  <a:pt x="338" y="310"/>
                  <a:pt x="338" y="310"/>
                  <a:pt x="338" y="310"/>
                </a:cubicBezTo>
                <a:cubicBezTo>
                  <a:pt x="280" y="310"/>
                  <a:pt x="280" y="310"/>
                  <a:pt x="280" y="310"/>
                </a:cubicBezTo>
                <a:cubicBezTo>
                  <a:pt x="280" y="338"/>
                  <a:pt x="280" y="338"/>
                  <a:pt x="280" y="338"/>
                </a:cubicBezTo>
                <a:close/>
                <a:moveTo>
                  <a:pt x="309" y="195"/>
                </a:moveTo>
                <a:cubicBezTo>
                  <a:pt x="194" y="195"/>
                  <a:pt x="194" y="195"/>
                  <a:pt x="194" y="195"/>
                </a:cubicBezTo>
                <a:cubicBezTo>
                  <a:pt x="194" y="224"/>
                  <a:pt x="194" y="224"/>
                  <a:pt x="194" y="224"/>
                </a:cubicBezTo>
                <a:cubicBezTo>
                  <a:pt x="309" y="224"/>
                  <a:pt x="309" y="224"/>
                  <a:pt x="309" y="224"/>
                </a:cubicBezTo>
                <a:cubicBezTo>
                  <a:pt x="309" y="195"/>
                  <a:pt x="309" y="195"/>
                  <a:pt x="309" y="195"/>
                </a:cubicBezTo>
                <a:close/>
                <a:moveTo>
                  <a:pt x="309" y="281"/>
                </a:moveTo>
                <a:cubicBezTo>
                  <a:pt x="309" y="252"/>
                  <a:pt x="309" y="252"/>
                  <a:pt x="309" y="252"/>
                </a:cubicBezTo>
                <a:cubicBezTo>
                  <a:pt x="194" y="252"/>
                  <a:pt x="194" y="252"/>
                  <a:pt x="194" y="252"/>
                </a:cubicBezTo>
                <a:cubicBezTo>
                  <a:pt x="194" y="281"/>
                  <a:pt x="194" y="281"/>
                  <a:pt x="194" y="281"/>
                </a:cubicBezTo>
                <a:cubicBezTo>
                  <a:pt x="309" y="281"/>
                  <a:pt x="309" y="281"/>
                  <a:pt x="309" y="28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7" name="Google Shape;6997;p28"/>
          <p:cNvSpPr/>
          <p:nvPr/>
        </p:nvSpPr>
        <p:spPr>
          <a:xfrm>
            <a:off x="7507287" y="4013201"/>
            <a:ext cx="373063" cy="373062"/>
          </a:xfrm>
          <a:custGeom>
            <a:rect b="b" l="l" r="r" t="t"/>
            <a:pathLst>
              <a:path extrusionOk="0" h="504" w="504">
                <a:moveTo>
                  <a:pt x="414" y="414"/>
                </a:moveTo>
                <a:cubicBezTo>
                  <a:pt x="324" y="504"/>
                  <a:pt x="179" y="504"/>
                  <a:pt x="89" y="414"/>
                </a:cubicBezTo>
                <a:cubicBezTo>
                  <a:pt x="0" y="325"/>
                  <a:pt x="0" y="179"/>
                  <a:pt x="89" y="90"/>
                </a:cubicBezTo>
                <a:cubicBezTo>
                  <a:pt x="179" y="0"/>
                  <a:pt x="324" y="0"/>
                  <a:pt x="414" y="90"/>
                </a:cubicBezTo>
                <a:cubicBezTo>
                  <a:pt x="504" y="179"/>
                  <a:pt x="504" y="325"/>
                  <a:pt x="414" y="414"/>
                </a:cubicBezTo>
                <a:close/>
                <a:moveTo>
                  <a:pt x="80" y="281"/>
                </a:moveTo>
                <a:cubicBezTo>
                  <a:pt x="80" y="297"/>
                  <a:pt x="92" y="309"/>
                  <a:pt x="108" y="309"/>
                </a:cubicBezTo>
                <a:cubicBezTo>
                  <a:pt x="124" y="309"/>
                  <a:pt x="137" y="297"/>
                  <a:pt x="137" y="281"/>
                </a:cubicBezTo>
                <a:cubicBezTo>
                  <a:pt x="137" y="265"/>
                  <a:pt x="124" y="252"/>
                  <a:pt x="108" y="252"/>
                </a:cubicBezTo>
                <a:cubicBezTo>
                  <a:pt x="92" y="252"/>
                  <a:pt x="80" y="265"/>
                  <a:pt x="80" y="281"/>
                </a:cubicBezTo>
                <a:close/>
                <a:moveTo>
                  <a:pt x="137" y="137"/>
                </a:moveTo>
                <a:cubicBezTo>
                  <a:pt x="121" y="137"/>
                  <a:pt x="108" y="150"/>
                  <a:pt x="108" y="166"/>
                </a:cubicBezTo>
                <a:cubicBezTo>
                  <a:pt x="108" y="182"/>
                  <a:pt x="121" y="195"/>
                  <a:pt x="137" y="195"/>
                </a:cubicBezTo>
                <a:cubicBezTo>
                  <a:pt x="153" y="195"/>
                  <a:pt x="166" y="182"/>
                  <a:pt x="166" y="166"/>
                </a:cubicBezTo>
                <a:cubicBezTo>
                  <a:pt x="166" y="150"/>
                  <a:pt x="153" y="137"/>
                  <a:pt x="137" y="137"/>
                </a:cubicBezTo>
                <a:close/>
                <a:moveTo>
                  <a:pt x="252" y="80"/>
                </a:moveTo>
                <a:cubicBezTo>
                  <a:pt x="236" y="80"/>
                  <a:pt x="223" y="93"/>
                  <a:pt x="223" y="109"/>
                </a:cubicBezTo>
                <a:cubicBezTo>
                  <a:pt x="223" y="125"/>
                  <a:pt x="236" y="137"/>
                  <a:pt x="252" y="137"/>
                </a:cubicBezTo>
                <a:cubicBezTo>
                  <a:pt x="267" y="137"/>
                  <a:pt x="280" y="125"/>
                  <a:pt x="280" y="109"/>
                </a:cubicBezTo>
                <a:cubicBezTo>
                  <a:pt x="280" y="93"/>
                  <a:pt x="267" y="80"/>
                  <a:pt x="252" y="80"/>
                </a:cubicBezTo>
                <a:close/>
                <a:moveTo>
                  <a:pt x="277" y="315"/>
                </a:moveTo>
                <a:cubicBezTo>
                  <a:pt x="280" y="313"/>
                  <a:pt x="280" y="313"/>
                  <a:pt x="280" y="313"/>
                </a:cubicBezTo>
                <a:cubicBezTo>
                  <a:pt x="194" y="224"/>
                  <a:pt x="194" y="224"/>
                  <a:pt x="194" y="224"/>
                </a:cubicBezTo>
                <a:cubicBezTo>
                  <a:pt x="196" y="353"/>
                  <a:pt x="196" y="353"/>
                  <a:pt x="196" y="353"/>
                </a:cubicBezTo>
                <a:cubicBezTo>
                  <a:pt x="195" y="358"/>
                  <a:pt x="194" y="362"/>
                  <a:pt x="194" y="367"/>
                </a:cubicBezTo>
                <a:cubicBezTo>
                  <a:pt x="194" y="398"/>
                  <a:pt x="220" y="424"/>
                  <a:pt x="252" y="424"/>
                </a:cubicBezTo>
                <a:cubicBezTo>
                  <a:pt x="283" y="424"/>
                  <a:pt x="309" y="398"/>
                  <a:pt x="309" y="367"/>
                </a:cubicBezTo>
                <a:cubicBezTo>
                  <a:pt x="309" y="344"/>
                  <a:pt x="296" y="325"/>
                  <a:pt x="277" y="315"/>
                </a:cubicBezTo>
                <a:close/>
                <a:moveTo>
                  <a:pt x="366" y="137"/>
                </a:moveTo>
                <a:cubicBezTo>
                  <a:pt x="351" y="137"/>
                  <a:pt x="338" y="150"/>
                  <a:pt x="338" y="166"/>
                </a:cubicBezTo>
                <a:cubicBezTo>
                  <a:pt x="338" y="182"/>
                  <a:pt x="351" y="195"/>
                  <a:pt x="366" y="195"/>
                </a:cubicBezTo>
                <a:cubicBezTo>
                  <a:pt x="382" y="195"/>
                  <a:pt x="395" y="182"/>
                  <a:pt x="395" y="166"/>
                </a:cubicBezTo>
                <a:cubicBezTo>
                  <a:pt x="395" y="150"/>
                  <a:pt x="382" y="137"/>
                  <a:pt x="366" y="137"/>
                </a:cubicBezTo>
                <a:close/>
                <a:moveTo>
                  <a:pt x="395" y="252"/>
                </a:moveTo>
                <a:cubicBezTo>
                  <a:pt x="379" y="252"/>
                  <a:pt x="366" y="265"/>
                  <a:pt x="366" y="281"/>
                </a:cubicBezTo>
                <a:cubicBezTo>
                  <a:pt x="366" y="297"/>
                  <a:pt x="379" y="309"/>
                  <a:pt x="395" y="309"/>
                </a:cubicBezTo>
                <a:cubicBezTo>
                  <a:pt x="411" y="309"/>
                  <a:pt x="424" y="297"/>
                  <a:pt x="424" y="281"/>
                </a:cubicBezTo>
                <a:cubicBezTo>
                  <a:pt x="424" y="265"/>
                  <a:pt x="411" y="252"/>
                  <a:pt x="395" y="2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8" name="Google Shape;6998;p28"/>
          <p:cNvSpPr/>
          <p:nvPr/>
        </p:nvSpPr>
        <p:spPr>
          <a:xfrm>
            <a:off x="7523162" y="1258888"/>
            <a:ext cx="339725" cy="339725"/>
          </a:xfrm>
          <a:custGeom>
            <a:rect b="b" l="l" r="r" t="t"/>
            <a:pathLst>
              <a:path extrusionOk="0" h="459" w="459">
                <a:moveTo>
                  <a:pt x="230" y="459"/>
                </a:moveTo>
                <a:cubicBezTo>
                  <a:pt x="103" y="459"/>
                  <a:pt x="0" y="357"/>
                  <a:pt x="0" y="230"/>
                </a:cubicBezTo>
                <a:cubicBezTo>
                  <a:pt x="0" y="103"/>
                  <a:pt x="103" y="0"/>
                  <a:pt x="230" y="0"/>
                </a:cubicBezTo>
                <a:cubicBezTo>
                  <a:pt x="356" y="0"/>
                  <a:pt x="459" y="103"/>
                  <a:pt x="459" y="230"/>
                </a:cubicBezTo>
                <a:cubicBezTo>
                  <a:pt x="459" y="357"/>
                  <a:pt x="356" y="459"/>
                  <a:pt x="230" y="459"/>
                </a:cubicBezTo>
                <a:close/>
                <a:moveTo>
                  <a:pt x="316" y="345"/>
                </a:moveTo>
                <a:cubicBezTo>
                  <a:pt x="344" y="345"/>
                  <a:pt x="344" y="345"/>
                  <a:pt x="344" y="345"/>
                </a:cubicBezTo>
                <a:cubicBezTo>
                  <a:pt x="344" y="316"/>
                  <a:pt x="344" y="316"/>
                  <a:pt x="344" y="316"/>
                </a:cubicBezTo>
                <a:cubicBezTo>
                  <a:pt x="316" y="316"/>
                  <a:pt x="316" y="316"/>
                  <a:pt x="316" y="316"/>
                </a:cubicBezTo>
                <a:cubicBezTo>
                  <a:pt x="316" y="345"/>
                  <a:pt x="316" y="345"/>
                  <a:pt x="316" y="345"/>
                </a:cubicBezTo>
                <a:close/>
                <a:moveTo>
                  <a:pt x="201" y="402"/>
                </a:moveTo>
                <a:cubicBezTo>
                  <a:pt x="230" y="402"/>
                  <a:pt x="230" y="402"/>
                  <a:pt x="230" y="402"/>
                </a:cubicBezTo>
                <a:cubicBezTo>
                  <a:pt x="230" y="345"/>
                  <a:pt x="230" y="345"/>
                  <a:pt x="230" y="345"/>
                </a:cubicBezTo>
                <a:cubicBezTo>
                  <a:pt x="201" y="345"/>
                  <a:pt x="201" y="345"/>
                  <a:pt x="201" y="345"/>
                </a:cubicBezTo>
                <a:cubicBezTo>
                  <a:pt x="201" y="402"/>
                  <a:pt x="201" y="402"/>
                  <a:pt x="201" y="402"/>
                </a:cubicBezTo>
                <a:close/>
                <a:moveTo>
                  <a:pt x="115" y="345"/>
                </a:moveTo>
                <a:cubicBezTo>
                  <a:pt x="144" y="345"/>
                  <a:pt x="144" y="345"/>
                  <a:pt x="144" y="345"/>
                </a:cubicBezTo>
                <a:cubicBezTo>
                  <a:pt x="144" y="316"/>
                  <a:pt x="144" y="316"/>
                  <a:pt x="144" y="316"/>
                </a:cubicBezTo>
                <a:cubicBezTo>
                  <a:pt x="115" y="316"/>
                  <a:pt x="115" y="316"/>
                  <a:pt x="115" y="316"/>
                </a:cubicBezTo>
                <a:cubicBezTo>
                  <a:pt x="115" y="345"/>
                  <a:pt x="115" y="345"/>
                  <a:pt x="115" y="345"/>
                </a:cubicBezTo>
                <a:close/>
                <a:moveTo>
                  <a:pt x="58" y="201"/>
                </a:moveTo>
                <a:cubicBezTo>
                  <a:pt x="58" y="230"/>
                  <a:pt x="58" y="230"/>
                  <a:pt x="58" y="230"/>
                </a:cubicBezTo>
                <a:cubicBezTo>
                  <a:pt x="115" y="230"/>
                  <a:pt x="115" y="230"/>
                  <a:pt x="115" y="230"/>
                </a:cubicBezTo>
                <a:cubicBezTo>
                  <a:pt x="115" y="201"/>
                  <a:pt x="115" y="201"/>
                  <a:pt x="115" y="201"/>
                </a:cubicBezTo>
                <a:cubicBezTo>
                  <a:pt x="58" y="201"/>
                  <a:pt x="58" y="201"/>
                  <a:pt x="58" y="201"/>
                </a:cubicBezTo>
                <a:close/>
                <a:moveTo>
                  <a:pt x="144" y="115"/>
                </a:moveTo>
                <a:cubicBezTo>
                  <a:pt x="115" y="115"/>
                  <a:pt x="115" y="115"/>
                  <a:pt x="115" y="115"/>
                </a:cubicBezTo>
                <a:cubicBezTo>
                  <a:pt x="115" y="144"/>
                  <a:pt x="115" y="144"/>
                  <a:pt x="115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4" y="115"/>
                  <a:pt x="144" y="115"/>
                  <a:pt x="144" y="115"/>
                </a:cubicBezTo>
                <a:close/>
                <a:moveTo>
                  <a:pt x="258" y="58"/>
                </a:moveTo>
                <a:cubicBezTo>
                  <a:pt x="230" y="58"/>
                  <a:pt x="230" y="58"/>
                  <a:pt x="230" y="58"/>
                </a:cubicBezTo>
                <a:cubicBezTo>
                  <a:pt x="230" y="115"/>
                  <a:pt x="230" y="115"/>
                  <a:pt x="230" y="115"/>
                </a:cubicBezTo>
                <a:cubicBezTo>
                  <a:pt x="258" y="115"/>
                  <a:pt x="258" y="115"/>
                  <a:pt x="258" y="115"/>
                </a:cubicBezTo>
                <a:cubicBezTo>
                  <a:pt x="258" y="58"/>
                  <a:pt x="258" y="58"/>
                  <a:pt x="258" y="58"/>
                </a:cubicBezTo>
                <a:close/>
                <a:moveTo>
                  <a:pt x="230" y="144"/>
                </a:moveTo>
                <a:cubicBezTo>
                  <a:pt x="182" y="144"/>
                  <a:pt x="144" y="182"/>
                  <a:pt x="144" y="230"/>
                </a:cubicBezTo>
                <a:cubicBezTo>
                  <a:pt x="144" y="277"/>
                  <a:pt x="182" y="316"/>
                  <a:pt x="230" y="316"/>
                </a:cubicBezTo>
                <a:cubicBezTo>
                  <a:pt x="277" y="316"/>
                  <a:pt x="316" y="277"/>
                  <a:pt x="316" y="230"/>
                </a:cubicBezTo>
                <a:cubicBezTo>
                  <a:pt x="316" y="182"/>
                  <a:pt x="277" y="144"/>
                  <a:pt x="230" y="144"/>
                </a:cubicBezTo>
                <a:close/>
                <a:moveTo>
                  <a:pt x="344" y="115"/>
                </a:moveTo>
                <a:cubicBezTo>
                  <a:pt x="316" y="115"/>
                  <a:pt x="316" y="115"/>
                  <a:pt x="316" y="115"/>
                </a:cubicBezTo>
                <a:cubicBezTo>
                  <a:pt x="316" y="144"/>
                  <a:pt x="316" y="144"/>
                  <a:pt x="316" y="144"/>
                </a:cubicBezTo>
                <a:cubicBezTo>
                  <a:pt x="344" y="144"/>
                  <a:pt x="344" y="144"/>
                  <a:pt x="344" y="144"/>
                </a:cubicBezTo>
                <a:cubicBezTo>
                  <a:pt x="344" y="115"/>
                  <a:pt x="344" y="115"/>
                  <a:pt x="344" y="115"/>
                </a:cubicBezTo>
                <a:close/>
                <a:moveTo>
                  <a:pt x="344" y="230"/>
                </a:moveTo>
                <a:cubicBezTo>
                  <a:pt x="344" y="259"/>
                  <a:pt x="344" y="259"/>
                  <a:pt x="344" y="259"/>
                </a:cubicBezTo>
                <a:cubicBezTo>
                  <a:pt x="402" y="259"/>
                  <a:pt x="402" y="259"/>
                  <a:pt x="402" y="259"/>
                </a:cubicBezTo>
                <a:cubicBezTo>
                  <a:pt x="402" y="230"/>
                  <a:pt x="402" y="230"/>
                  <a:pt x="402" y="230"/>
                </a:cubicBezTo>
                <a:cubicBezTo>
                  <a:pt x="344" y="230"/>
                  <a:pt x="344" y="230"/>
                  <a:pt x="344" y="2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9" name="Google Shape;6999;p28"/>
          <p:cNvSpPr/>
          <p:nvPr/>
        </p:nvSpPr>
        <p:spPr>
          <a:xfrm>
            <a:off x="7485062" y="2368551"/>
            <a:ext cx="415925" cy="312737"/>
          </a:xfrm>
          <a:custGeom>
            <a:rect b="b" l="l" r="r" t="t"/>
            <a:pathLst>
              <a:path extrusionOk="0" h="197" w="262">
                <a:moveTo>
                  <a:pt x="66" y="0"/>
                </a:moveTo>
                <a:lnTo>
                  <a:pt x="0" y="87"/>
                </a:lnTo>
                <a:lnTo>
                  <a:pt x="44" y="87"/>
                </a:lnTo>
                <a:lnTo>
                  <a:pt x="44" y="175"/>
                </a:lnTo>
                <a:lnTo>
                  <a:pt x="88" y="175"/>
                </a:lnTo>
                <a:lnTo>
                  <a:pt x="88" y="87"/>
                </a:lnTo>
                <a:lnTo>
                  <a:pt x="131" y="87"/>
                </a:lnTo>
                <a:lnTo>
                  <a:pt x="66" y="0"/>
                </a:lnTo>
                <a:lnTo>
                  <a:pt x="66" y="0"/>
                </a:lnTo>
                <a:close/>
                <a:moveTo>
                  <a:pt x="218" y="22"/>
                </a:moveTo>
                <a:lnTo>
                  <a:pt x="175" y="22"/>
                </a:lnTo>
                <a:lnTo>
                  <a:pt x="175" y="109"/>
                </a:lnTo>
                <a:lnTo>
                  <a:pt x="131" y="109"/>
                </a:lnTo>
                <a:lnTo>
                  <a:pt x="197" y="197"/>
                </a:lnTo>
                <a:lnTo>
                  <a:pt x="262" y="109"/>
                </a:lnTo>
                <a:lnTo>
                  <a:pt x="218" y="109"/>
                </a:lnTo>
                <a:lnTo>
                  <a:pt x="218" y="22"/>
                </a:lnTo>
                <a:lnTo>
                  <a:pt x="218" y="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0" name="Google Shape;7000;p28"/>
          <p:cNvSpPr/>
          <p:nvPr/>
        </p:nvSpPr>
        <p:spPr>
          <a:xfrm>
            <a:off x="8118475" y="260351"/>
            <a:ext cx="284163" cy="234950"/>
          </a:xfrm>
          <a:custGeom>
            <a:rect b="b" l="l" r="r" t="t"/>
            <a:pathLst>
              <a:path extrusionOk="0" h="148" w="179">
                <a:moveTo>
                  <a:pt x="0" y="0"/>
                </a:moveTo>
                <a:lnTo>
                  <a:pt x="89" y="148"/>
                </a:lnTo>
                <a:lnTo>
                  <a:pt x="179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1" name="Google Shape;7001;p28"/>
          <p:cNvSpPr/>
          <p:nvPr/>
        </p:nvSpPr>
        <p:spPr>
          <a:xfrm>
            <a:off x="8099425" y="1809751"/>
            <a:ext cx="322263" cy="347662"/>
          </a:xfrm>
          <a:custGeom>
            <a:rect b="b" l="l" r="r" t="t"/>
            <a:pathLst>
              <a:path extrusionOk="0" h="470" w="436">
                <a:moveTo>
                  <a:pt x="168" y="302"/>
                </a:moveTo>
                <a:cubicBezTo>
                  <a:pt x="168" y="168"/>
                  <a:pt x="168" y="168"/>
                  <a:pt x="168" y="168"/>
                </a:cubicBezTo>
                <a:cubicBezTo>
                  <a:pt x="302" y="168"/>
                  <a:pt x="302" y="168"/>
                  <a:pt x="302" y="168"/>
                </a:cubicBezTo>
                <a:cubicBezTo>
                  <a:pt x="302" y="302"/>
                  <a:pt x="302" y="302"/>
                  <a:pt x="302" y="302"/>
                </a:cubicBezTo>
                <a:cubicBezTo>
                  <a:pt x="168" y="302"/>
                  <a:pt x="168" y="302"/>
                  <a:pt x="168" y="302"/>
                </a:cubicBezTo>
                <a:close/>
                <a:moveTo>
                  <a:pt x="235" y="436"/>
                </a:moveTo>
                <a:cubicBezTo>
                  <a:pt x="123" y="436"/>
                  <a:pt x="33" y="346"/>
                  <a:pt x="33" y="235"/>
                </a:cubicBezTo>
                <a:cubicBezTo>
                  <a:pt x="33" y="124"/>
                  <a:pt x="123" y="34"/>
                  <a:pt x="235" y="34"/>
                </a:cubicBezTo>
                <a:cubicBezTo>
                  <a:pt x="346" y="34"/>
                  <a:pt x="436" y="124"/>
                  <a:pt x="436" y="235"/>
                </a:cubicBezTo>
                <a:cubicBezTo>
                  <a:pt x="436" y="346"/>
                  <a:pt x="346" y="436"/>
                  <a:pt x="235" y="436"/>
                </a:cubicBezTo>
                <a:close/>
                <a:moveTo>
                  <a:pt x="235" y="67"/>
                </a:moveTo>
                <a:cubicBezTo>
                  <a:pt x="142" y="67"/>
                  <a:pt x="67" y="142"/>
                  <a:pt x="67" y="235"/>
                </a:cubicBezTo>
                <a:cubicBezTo>
                  <a:pt x="67" y="328"/>
                  <a:pt x="142" y="403"/>
                  <a:pt x="235" y="403"/>
                </a:cubicBezTo>
                <a:cubicBezTo>
                  <a:pt x="327" y="403"/>
                  <a:pt x="402" y="328"/>
                  <a:pt x="402" y="235"/>
                </a:cubicBezTo>
                <a:cubicBezTo>
                  <a:pt x="402" y="142"/>
                  <a:pt x="327" y="67"/>
                  <a:pt x="235" y="67"/>
                </a:cubicBezTo>
                <a:close/>
                <a:moveTo>
                  <a:pt x="67" y="369"/>
                </a:moveTo>
                <a:cubicBezTo>
                  <a:pt x="30" y="369"/>
                  <a:pt x="0" y="339"/>
                  <a:pt x="0" y="302"/>
                </a:cubicBezTo>
                <a:cubicBezTo>
                  <a:pt x="0" y="265"/>
                  <a:pt x="30" y="235"/>
                  <a:pt x="67" y="235"/>
                </a:cubicBezTo>
                <a:cubicBezTo>
                  <a:pt x="104" y="235"/>
                  <a:pt x="134" y="265"/>
                  <a:pt x="134" y="302"/>
                </a:cubicBezTo>
                <a:cubicBezTo>
                  <a:pt x="134" y="339"/>
                  <a:pt x="104" y="369"/>
                  <a:pt x="67" y="369"/>
                </a:cubicBezTo>
                <a:close/>
                <a:moveTo>
                  <a:pt x="369" y="470"/>
                </a:moveTo>
                <a:cubicBezTo>
                  <a:pt x="332" y="470"/>
                  <a:pt x="302" y="440"/>
                  <a:pt x="302" y="403"/>
                </a:cubicBezTo>
                <a:cubicBezTo>
                  <a:pt x="302" y="366"/>
                  <a:pt x="332" y="336"/>
                  <a:pt x="369" y="336"/>
                </a:cubicBezTo>
                <a:cubicBezTo>
                  <a:pt x="406" y="336"/>
                  <a:pt x="436" y="366"/>
                  <a:pt x="436" y="403"/>
                </a:cubicBezTo>
                <a:cubicBezTo>
                  <a:pt x="436" y="440"/>
                  <a:pt x="406" y="470"/>
                  <a:pt x="369" y="470"/>
                </a:cubicBezTo>
                <a:close/>
                <a:moveTo>
                  <a:pt x="302" y="134"/>
                </a:moveTo>
                <a:cubicBezTo>
                  <a:pt x="265" y="134"/>
                  <a:pt x="235" y="104"/>
                  <a:pt x="235" y="67"/>
                </a:cubicBezTo>
                <a:cubicBezTo>
                  <a:pt x="235" y="30"/>
                  <a:pt x="265" y="0"/>
                  <a:pt x="302" y="0"/>
                </a:cubicBezTo>
                <a:cubicBezTo>
                  <a:pt x="339" y="0"/>
                  <a:pt x="369" y="30"/>
                  <a:pt x="369" y="67"/>
                </a:cubicBezTo>
                <a:cubicBezTo>
                  <a:pt x="369" y="104"/>
                  <a:pt x="339" y="134"/>
                  <a:pt x="302" y="1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2" name="Google Shape;7002;p28"/>
          <p:cNvSpPr/>
          <p:nvPr/>
        </p:nvSpPr>
        <p:spPr>
          <a:xfrm>
            <a:off x="8112125" y="4051301"/>
            <a:ext cx="296863" cy="296862"/>
          </a:xfrm>
          <a:custGeom>
            <a:rect b="b" l="l" r="r" t="t"/>
            <a:pathLst>
              <a:path extrusionOk="0" h="187" w="187">
                <a:moveTo>
                  <a:pt x="172" y="47"/>
                </a:moveTo>
                <a:lnTo>
                  <a:pt x="172" y="172"/>
                </a:lnTo>
                <a:lnTo>
                  <a:pt x="46" y="172"/>
                </a:lnTo>
                <a:lnTo>
                  <a:pt x="172" y="47"/>
                </a:lnTo>
                <a:lnTo>
                  <a:pt x="172" y="47"/>
                </a:lnTo>
                <a:close/>
                <a:moveTo>
                  <a:pt x="15" y="141"/>
                </a:moveTo>
                <a:lnTo>
                  <a:pt x="15" y="16"/>
                </a:lnTo>
                <a:lnTo>
                  <a:pt x="140" y="16"/>
                </a:lnTo>
                <a:lnTo>
                  <a:pt x="15" y="141"/>
                </a:lnTo>
                <a:lnTo>
                  <a:pt x="15" y="141"/>
                </a:lnTo>
                <a:close/>
                <a:moveTo>
                  <a:pt x="0" y="0"/>
                </a:moveTo>
                <a:lnTo>
                  <a:pt x="0" y="16"/>
                </a:lnTo>
                <a:lnTo>
                  <a:pt x="0" y="172"/>
                </a:lnTo>
                <a:lnTo>
                  <a:pt x="0" y="187"/>
                </a:lnTo>
                <a:lnTo>
                  <a:pt x="15" y="187"/>
                </a:lnTo>
                <a:lnTo>
                  <a:pt x="172" y="187"/>
                </a:lnTo>
                <a:lnTo>
                  <a:pt x="187" y="187"/>
                </a:lnTo>
                <a:lnTo>
                  <a:pt x="187" y="172"/>
                </a:lnTo>
                <a:lnTo>
                  <a:pt x="187" y="16"/>
                </a:lnTo>
                <a:lnTo>
                  <a:pt x="187" y="0"/>
                </a:lnTo>
                <a:lnTo>
                  <a:pt x="172" y="0"/>
                </a:lnTo>
                <a:lnTo>
                  <a:pt x="15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3" name="Google Shape;7003;p28"/>
          <p:cNvSpPr/>
          <p:nvPr/>
        </p:nvSpPr>
        <p:spPr>
          <a:xfrm>
            <a:off x="8074025" y="3459163"/>
            <a:ext cx="373063" cy="347662"/>
          </a:xfrm>
          <a:custGeom>
            <a:rect b="b" l="l" r="r" t="t"/>
            <a:pathLst>
              <a:path extrusionOk="0" h="219" w="235">
                <a:moveTo>
                  <a:pt x="219" y="219"/>
                </a:moveTo>
                <a:lnTo>
                  <a:pt x="187" y="219"/>
                </a:lnTo>
                <a:lnTo>
                  <a:pt x="187" y="204"/>
                </a:lnTo>
                <a:lnTo>
                  <a:pt x="219" y="204"/>
                </a:lnTo>
                <a:lnTo>
                  <a:pt x="219" y="172"/>
                </a:lnTo>
                <a:lnTo>
                  <a:pt x="235" y="172"/>
                </a:lnTo>
                <a:lnTo>
                  <a:pt x="235" y="204"/>
                </a:lnTo>
                <a:lnTo>
                  <a:pt x="235" y="219"/>
                </a:lnTo>
                <a:lnTo>
                  <a:pt x="219" y="219"/>
                </a:lnTo>
                <a:lnTo>
                  <a:pt x="219" y="219"/>
                </a:lnTo>
                <a:close/>
                <a:moveTo>
                  <a:pt x="219" y="94"/>
                </a:moveTo>
                <a:lnTo>
                  <a:pt x="235" y="94"/>
                </a:lnTo>
                <a:lnTo>
                  <a:pt x="235" y="141"/>
                </a:lnTo>
                <a:lnTo>
                  <a:pt x="219" y="141"/>
                </a:lnTo>
                <a:lnTo>
                  <a:pt x="219" y="94"/>
                </a:lnTo>
                <a:lnTo>
                  <a:pt x="219" y="94"/>
                </a:lnTo>
                <a:close/>
                <a:moveTo>
                  <a:pt x="219" y="16"/>
                </a:moveTo>
                <a:lnTo>
                  <a:pt x="187" y="16"/>
                </a:lnTo>
                <a:lnTo>
                  <a:pt x="187" y="0"/>
                </a:lnTo>
                <a:lnTo>
                  <a:pt x="219" y="0"/>
                </a:lnTo>
                <a:lnTo>
                  <a:pt x="235" y="0"/>
                </a:lnTo>
                <a:lnTo>
                  <a:pt x="235" y="16"/>
                </a:lnTo>
                <a:lnTo>
                  <a:pt x="235" y="63"/>
                </a:lnTo>
                <a:lnTo>
                  <a:pt x="219" y="63"/>
                </a:lnTo>
                <a:lnTo>
                  <a:pt x="219" y="16"/>
                </a:lnTo>
                <a:lnTo>
                  <a:pt x="219" y="16"/>
                </a:lnTo>
                <a:close/>
                <a:moveTo>
                  <a:pt x="78" y="204"/>
                </a:moveTo>
                <a:lnTo>
                  <a:pt x="156" y="204"/>
                </a:lnTo>
                <a:lnTo>
                  <a:pt x="156" y="219"/>
                </a:lnTo>
                <a:lnTo>
                  <a:pt x="78" y="219"/>
                </a:lnTo>
                <a:lnTo>
                  <a:pt x="78" y="204"/>
                </a:lnTo>
                <a:lnTo>
                  <a:pt x="78" y="204"/>
                </a:lnTo>
                <a:close/>
                <a:moveTo>
                  <a:pt x="78" y="0"/>
                </a:moveTo>
                <a:lnTo>
                  <a:pt x="156" y="0"/>
                </a:lnTo>
                <a:lnTo>
                  <a:pt x="156" y="16"/>
                </a:lnTo>
                <a:lnTo>
                  <a:pt x="78" y="16"/>
                </a:lnTo>
                <a:lnTo>
                  <a:pt x="78" y="0"/>
                </a:lnTo>
                <a:lnTo>
                  <a:pt x="78" y="0"/>
                </a:lnTo>
                <a:close/>
                <a:moveTo>
                  <a:pt x="0" y="219"/>
                </a:moveTo>
                <a:lnTo>
                  <a:pt x="0" y="204"/>
                </a:lnTo>
                <a:lnTo>
                  <a:pt x="0" y="157"/>
                </a:lnTo>
                <a:lnTo>
                  <a:pt x="16" y="157"/>
                </a:lnTo>
                <a:lnTo>
                  <a:pt x="16" y="204"/>
                </a:lnTo>
                <a:lnTo>
                  <a:pt x="47" y="204"/>
                </a:lnTo>
                <a:lnTo>
                  <a:pt x="47" y="219"/>
                </a:lnTo>
                <a:lnTo>
                  <a:pt x="16" y="219"/>
                </a:lnTo>
                <a:lnTo>
                  <a:pt x="0" y="219"/>
                </a:lnTo>
                <a:lnTo>
                  <a:pt x="0" y="219"/>
                </a:lnTo>
                <a:close/>
                <a:moveTo>
                  <a:pt x="16" y="47"/>
                </a:moveTo>
                <a:lnTo>
                  <a:pt x="0" y="47"/>
                </a:lnTo>
                <a:lnTo>
                  <a:pt x="0" y="16"/>
                </a:lnTo>
                <a:lnTo>
                  <a:pt x="0" y="0"/>
                </a:lnTo>
                <a:lnTo>
                  <a:pt x="47" y="0"/>
                </a:lnTo>
                <a:lnTo>
                  <a:pt x="47" y="16"/>
                </a:lnTo>
                <a:lnTo>
                  <a:pt x="16" y="16"/>
                </a:lnTo>
                <a:lnTo>
                  <a:pt x="16" y="47"/>
                </a:lnTo>
                <a:lnTo>
                  <a:pt x="16" y="47"/>
                </a:lnTo>
                <a:close/>
                <a:moveTo>
                  <a:pt x="16" y="125"/>
                </a:moveTo>
                <a:lnTo>
                  <a:pt x="0" y="125"/>
                </a:lnTo>
                <a:lnTo>
                  <a:pt x="0" y="78"/>
                </a:lnTo>
                <a:lnTo>
                  <a:pt x="16" y="78"/>
                </a:lnTo>
                <a:lnTo>
                  <a:pt x="16" y="125"/>
                </a:lnTo>
                <a:lnTo>
                  <a:pt x="16" y="125"/>
                </a:lnTo>
                <a:close/>
                <a:moveTo>
                  <a:pt x="141" y="125"/>
                </a:moveTo>
                <a:lnTo>
                  <a:pt x="141" y="157"/>
                </a:lnTo>
                <a:lnTo>
                  <a:pt x="94" y="157"/>
                </a:lnTo>
                <a:lnTo>
                  <a:pt x="94" y="125"/>
                </a:lnTo>
                <a:lnTo>
                  <a:pt x="63" y="125"/>
                </a:lnTo>
                <a:lnTo>
                  <a:pt x="117" y="72"/>
                </a:lnTo>
                <a:lnTo>
                  <a:pt x="172" y="125"/>
                </a:lnTo>
                <a:lnTo>
                  <a:pt x="141" y="125"/>
                </a:lnTo>
                <a:lnTo>
                  <a:pt x="141" y="12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4" name="Google Shape;7004;p28"/>
          <p:cNvSpPr/>
          <p:nvPr/>
        </p:nvSpPr>
        <p:spPr>
          <a:xfrm>
            <a:off x="7564437" y="2935288"/>
            <a:ext cx="257175" cy="296862"/>
          </a:xfrm>
          <a:custGeom>
            <a:rect b="b" l="l" r="r" t="t"/>
            <a:pathLst>
              <a:path extrusionOk="0" h="402" w="348">
                <a:moveTo>
                  <a:pt x="146" y="226"/>
                </a:moveTo>
                <a:cubicBezTo>
                  <a:pt x="146" y="201"/>
                  <a:pt x="146" y="201"/>
                  <a:pt x="146" y="201"/>
                </a:cubicBezTo>
                <a:cubicBezTo>
                  <a:pt x="146" y="201"/>
                  <a:pt x="281" y="202"/>
                  <a:pt x="281" y="268"/>
                </a:cubicBezTo>
                <a:cubicBezTo>
                  <a:pt x="281" y="334"/>
                  <a:pt x="214" y="402"/>
                  <a:pt x="214" y="402"/>
                </a:cubicBezTo>
                <a:cubicBezTo>
                  <a:pt x="214" y="402"/>
                  <a:pt x="348" y="347"/>
                  <a:pt x="348" y="268"/>
                </a:cubicBezTo>
                <a:cubicBezTo>
                  <a:pt x="348" y="107"/>
                  <a:pt x="146" y="101"/>
                  <a:pt x="146" y="101"/>
                </a:cubicBezTo>
                <a:cubicBezTo>
                  <a:pt x="146" y="75"/>
                  <a:pt x="146" y="75"/>
                  <a:pt x="146" y="75"/>
                </a:cubicBezTo>
                <a:cubicBezTo>
                  <a:pt x="146" y="0"/>
                  <a:pt x="146" y="0"/>
                  <a:pt x="146" y="0"/>
                </a:cubicBezTo>
                <a:cubicBezTo>
                  <a:pt x="0" y="151"/>
                  <a:pt x="0" y="151"/>
                  <a:pt x="0" y="151"/>
                </a:cubicBezTo>
                <a:cubicBezTo>
                  <a:pt x="146" y="302"/>
                  <a:pt x="146" y="302"/>
                  <a:pt x="146" y="302"/>
                </a:cubicBezTo>
                <a:cubicBezTo>
                  <a:pt x="146" y="226"/>
                  <a:pt x="146" y="226"/>
                  <a:pt x="146" y="2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5" name="Google Shape;7005;p28"/>
          <p:cNvSpPr/>
          <p:nvPr/>
        </p:nvSpPr>
        <p:spPr>
          <a:xfrm>
            <a:off x="8086725" y="768351"/>
            <a:ext cx="347663" cy="347662"/>
          </a:xfrm>
          <a:custGeom>
            <a:rect b="b" l="l" r="r" t="t"/>
            <a:pathLst>
              <a:path extrusionOk="0" h="470" w="469">
                <a:moveTo>
                  <a:pt x="436" y="470"/>
                </a:moveTo>
                <a:cubicBezTo>
                  <a:pt x="301" y="470"/>
                  <a:pt x="301" y="470"/>
                  <a:pt x="301" y="470"/>
                </a:cubicBezTo>
                <a:cubicBezTo>
                  <a:pt x="335" y="437"/>
                  <a:pt x="335" y="437"/>
                  <a:pt x="335" y="437"/>
                </a:cubicBezTo>
                <a:cubicBezTo>
                  <a:pt x="436" y="437"/>
                  <a:pt x="436" y="437"/>
                  <a:pt x="436" y="437"/>
                </a:cubicBezTo>
                <a:cubicBezTo>
                  <a:pt x="436" y="336"/>
                  <a:pt x="436" y="336"/>
                  <a:pt x="436" y="336"/>
                </a:cubicBezTo>
                <a:cubicBezTo>
                  <a:pt x="469" y="302"/>
                  <a:pt x="469" y="302"/>
                  <a:pt x="469" y="302"/>
                </a:cubicBezTo>
                <a:cubicBezTo>
                  <a:pt x="469" y="437"/>
                  <a:pt x="469" y="437"/>
                  <a:pt x="469" y="437"/>
                </a:cubicBezTo>
                <a:cubicBezTo>
                  <a:pt x="436" y="470"/>
                  <a:pt x="436" y="470"/>
                  <a:pt x="436" y="470"/>
                </a:cubicBezTo>
                <a:close/>
                <a:moveTo>
                  <a:pt x="436" y="63"/>
                </a:moveTo>
                <a:cubicBezTo>
                  <a:pt x="436" y="34"/>
                  <a:pt x="436" y="34"/>
                  <a:pt x="436" y="34"/>
                </a:cubicBezTo>
                <a:cubicBezTo>
                  <a:pt x="334" y="34"/>
                  <a:pt x="334" y="34"/>
                  <a:pt x="334" y="34"/>
                </a:cubicBezTo>
                <a:cubicBezTo>
                  <a:pt x="301" y="232"/>
                  <a:pt x="301" y="232"/>
                  <a:pt x="301" y="232"/>
                </a:cubicBezTo>
                <a:cubicBezTo>
                  <a:pt x="301" y="34"/>
                  <a:pt x="301" y="34"/>
                  <a:pt x="301" y="34"/>
                </a:cubicBezTo>
                <a:cubicBezTo>
                  <a:pt x="167" y="34"/>
                  <a:pt x="167" y="34"/>
                  <a:pt x="167" y="34"/>
                </a:cubicBezTo>
                <a:cubicBezTo>
                  <a:pt x="167" y="202"/>
                  <a:pt x="167" y="202"/>
                  <a:pt x="167" y="202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01"/>
                  <a:pt x="0" y="101"/>
                  <a:pt x="0" y="10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34"/>
                  <a:pt x="0" y="34"/>
                  <a:pt x="0" y="34"/>
                </a:cubicBezTo>
                <a:cubicBezTo>
                  <a:pt x="33" y="0"/>
                  <a:pt x="33" y="0"/>
                  <a:pt x="33" y="0"/>
                </a:cubicBezTo>
                <a:cubicBezTo>
                  <a:pt x="436" y="0"/>
                  <a:pt x="436" y="0"/>
                  <a:pt x="436" y="0"/>
                </a:cubicBezTo>
                <a:cubicBezTo>
                  <a:pt x="469" y="34"/>
                  <a:pt x="469" y="34"/>
                  <a:pt x="469" y="34"/>
                </a:cubicBezTo>
                <a:cubicBezTo>
                  <a:pt x="456" y="34"/>
                  <a:pt x="456" y="34"/>
                  <a:pt x="456" y="34"/>
                </a:cubicBezTo>
                <a:cubicBezTo>
                  <a:pt x="436" y="63"/>
                  <a:pt x="436" y="63"/>
                  <a:pt x="436" y="63"/>
                </a:cubicBezTo>
                <a:close/>
                <a:moveTo>
                  <a:pt x="436" y="168"/>
                </a:moveTo>
                <a:cubicBezTo>
                  <a:pt x="417" y="168"/>
                  <a:pt x="402" y="153"/>
                  <a:pt x="402" y="135"/>
                </a:cubicBezTo>
                <a:cubicBezTo>
                  <a:pt x="402" y="116"/>
                  <a:pt x="417" y="101"/>
                  <a:pt x="436" y="101"/>
                </a:cubicBezTo>
                <a:cubicBezTo>
                  <a:pt x="454" y="101"/>
                  <a:pt x="469" y="116"/>
                  <a:pt x="469" y="135"/>
                </a:cubicBezTo>
                <a:cubicBezTo>
                  <a:pt x="469" y="153"/>
                  <a:pt x="454" y="168"/>
                  <a:pt x="436" y="168"/>
                </a:cubicBezTo>
                <a:close/>
                <a:moveTo>
                  <a:pt x="33" y="437"/>
                </a:moveTo>
                <a:cubicBezTo>
                  <a:pt x="15" y="437"/>
                  <a:pt x="0" y="421"/>
                  <a:pt x="0" y="403"/>
                </a:cubicBezTo>
                <a:cubicBezTo>
                  <a:pt x="0" y="384"/>
                  <a:pt x="15" y="369"/>
                  <a:pt x="33" y="369"/>
                </a:cubicBezTo>
                <a:cubicBezTo>
                  <a:pt x="52" y="369"/>
                  <a:pt x="67" y="384"/>
                  <a:pt x="67" y="403"/>
                </a:cubicBezTo>
                <a:cubicBezTo>
                  <a:pt x="67" y="421"/>
                  <a:pt x="52" y="437"/>
                  <a:pt x="33" y="437"/>
                </a:cubicBezTo>
                <a:close/>
                <a:moveTo>
                  <a:pt x="205" y="403"/>
                </a:moveTo>
                <a:cubicBezTo>
                  <a:pt x="247" y="403"/>
                  <a:pt x="448" y="210"/>
                  <a:pt x="457" y="210"/>
                </a:cubicBezTo>
                <a:cubicBezTo>
                  <a:pt x="440" y="244"/>
                  <a:pt x="255" y="428"/>
                  <a:pt x="197" y="428"/>
                </a:cubicBezTo>
                <a:cubicBezTo>
                  <a:pt x="180" y="428"/>
                  <a:pt x="188" y="420"/>
                  <a:pt x="172" y="420"/>
                </a:cubicBezTo>
                <a:cubicBezTo>
                  <a:pt x="172" y="411"/>
                  <a:pt x="163" y="411"/>
                  <a:pt x="163" y="395"/>
                </a:cubicBezTo>
                <a:cubicBezTo>
                  <a:pt x="163" y="369"/>
                  <a:pt x="205" y="302"/>
                  <a:pt x="205" y="285"/>
                </a:cubicBezTo>
                <a:cubicBezTo>
                  <a:pt x="205" y="260"/>
                  <a:pt x="180" y="252"/>
                  <a:pt x="155" y="252"/>
                </a:cubicBezTo>
                <a:cubicBezTo>
                  <a:pt x="138" y="252"/>
                  <a:pt x="63" y="294"/>
                  <a:pt x="12" y="319"/>
                </a:cubicBezTo>
                <a:cubicBezTo>
                  <a:pt x="21" y="269"/>
                  <a:pt x="113" y="235"/>
                  <a:pt x="155" y="235"/>
                </a:cubicBezTo>
                <a:cubicBezTo>
                  <a:pt x="197" y="235"/>
                  <a:pt x="222" y="244"/>
                  <a:pt x="222" y="277"/>
                </a:cubicBezTo>
                <a:cubicBezTo>
                  <a:pt x="222" y="302"/>
                  <a:pt x="205" y="344"/>
                  <a:pt x="188" y="395"/>
                </a:cubicBezTo>
                <a:cubicBezTo>
                  <a:pt x="188" y="395"/>
                  <a:pt x="180" y="403"/>
                  <a:pt x="205" y="40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6" name="Google Shape;7006;p28"/>
          <p:cNvSpPr/>
          <p:nvPr/>
        </p:nvSpPr>
        <p:spPr>
          <a:xfrm>
            <a:off x="7529512" y="4568826"/>
            <a:ext cx="361950" cy="360362"/>
          </a:xfrm>
          <a:custGeom>
            <a:rect b="b" l="l" r="r" t="t"/>
            <a:pathLst>
              <a:path extrusionOk="0" h="488" w="490">
                <a:moveTo>
                  <a:pt x="164" y="237"/>
                </a:moveTo>
                <a:cubicBezTo>
                  <a:pt x="17" y="383"/>
                  <a:pt x="17" y="383"/>
                  <a:pt x="17" y="383"/>
                </a:cubicBezTo>
                <a:cubicBezTo>
                  <a:pt x="1" y="399"/>
                  <a:pt x="0" y="425"/>
                  <a:pt x="15" y="440"/>
                </a:cubicBezTo>
                <a:cubicBezTo>
                  <a:pt x="49" y="473"/>
                  <a:pt x="49" y="473"/>
                  <a:pt x="49" y="473"/>
                </a:cubicBezTo>
                <a:cubicBezTo>
                  <a:pt x="64" y="488"/>
                  <a:pt x="90" y="487"/>
                  <a:pt x="106" y="471"/>
                </a:cubicBezTo>
                <a:cubicBezTo>
                  <a:pt x="252" y="325"/>
                  <a:pt x="252" y="325"/>
                  <a:pt x="252" y="325"/>
                </a:cubicBezTo>
                <a:cubicBezTo>
                  <a:pt x="269" y="309"/>
                  <a:pt x="270" y="283"/>
                  <a:pt x="254" y="268"/>
                </a:cubicBezTo>
                <a:cubicBezTo>
                  <a:pt x="253" y="266"/>
                  <a:pt x="253" y="266"/>
                  <a:pt x="253" y="266"/>
                </a:cubicBezTo>
                <a:cubicBezTo>
                  <a:pt x="403" y="117"/>
                  <a:pt x="403" y="117"/>
                  <a:pt x="403" y="117"/>
                </a:cubicBezTo>
                <a:cubicBezTo>
                  <a:pt x="426" y="123"/>
                  <a:pt x="426" y="123"/>
                  <a:pt x="426" y="123"/>
                </a:cubicBezTo>
                <a:cubicBezTo>
                  <a:pt x="490" y="30"/>
                  <a:pt x="490" y="30"/>
                  <a:pt x="490" y="30"/>
                </a:cubicBezTo>
                <a:cubicBezTo>
                  <a:pt x="460" y="0"/>
                  <a:pt x="460" y="0"/>
                  <a:pt x="460" y="0"/>
                </a:cubicBezTo>
                <a:cubicBezTo>
                  <a:pt x="367" y="64"/>
                  <a:pt x="367" y="64"/>
                  <a:pt x="367" y="64"/>
                </a:cubicBezTo>
                <a:cubicBezTo>
                  <a:pt x="373" y="87"/>
                  <a:pt x="373" y="87"/>
                  <a:pt x="373" y="87"/>
                </a:cubicBezTo>
                <a:cubicBezTo>
                  <a:pt x="223" y="237"/>
                  <a:pt x="223" y="237"/>
                  <a:pt x="223" y="237"/>
                </a:cubicBezTo>
                <a:cubicBezTo>
                  <a:pt x="221" y="235"/>
                  <a:pt x="221" y="235"/>
                  <a:pt x="221" y="235"/>
                </a:cubicBezTo>
                <a:cubicBezTo>
                  <a:pt x="206" y="220"/>
                  <a:pt x="180" y="221"/>
                  <a:pt x="164" y="23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7" name="Google Shape;7007;p28"/>
          <p:cNvSpPr/>
          <p:nvPr/>
        </p:nvSpPr>
        <p:spPr>
          <a:xfrm>
            <a:off x="7485062" y="4545013"/>
            <a:ext cx="385763" cy="382587"/>
          </a:xfrm>
          <a:custGeom>
            <a:rect b="b" l="l" r="r" t="t"/>
            <a:pathLst>
              <a:path extrusionOk="0" h="517" w="520">
                <a:moveTo>
                  <a:pt x="322" y="412"/>
                </a:moveTo>
                <a:cubicBezTo>
                  <a:pt x="412" y="499"/>
                  <a:pt x="412" y="499"/>
                  <a:pt x="412" y="499"/>
                </a:cubicBezTo>
                <a:cubicBezTo>
                  <a:pt x="430" y="517"/>
                  <a:pt x="461" y="516"/>
                  <a:pt x="481" y="497"/>
                </a:cubicBezTo>
                <a:cubicBezTo>
                  <a:pt x="499" y="478"/>
                  <a:pt x="499" y="478"/>
                  <a:pt x="499" y="478"/>
                </a:cubicBezTo>
                <a:cubicBezTo>
                  <a:pt x="519" y="459"/>
                  <a:pt x="520" y="428"/>
                  <a:pt x="501" y="410"/>
                </a:cubicBezTo>
                <a:cubicBezTo>
                  <a:pt x="381" y="287"/>
                  <a:pt x="381" y="287"/>
                  <a:pt x="381" y="287"/>
                </a:cubicBezTo>
                <a:cubicBezTo>
                  <a:pt x="368" y="300"/>
                  <a:pt x="368" y="300"/>
                  <a:pt x="368" y="300"/>
                </a:cubicBezTo>
                <a:cubicBezTo>
                  <a:pt x="374" y="306"/>
                  <a:pt x="374" y="306"/>
                  <a:pt x="374" y="306"/>
                </a:cubicBezTo>
                <a:cubicBezTo>
                  <a:pt x="359" y="321"/>
                  <a:pt x="359" y="345"/>
                  <a:pt x="374" y="360"/>
                </a:cubicBezTo>
                <a:cubicBezTo>
                  <a:pt x="322" y="412"/>
                  <a:pt x="322" y="412"/>
                  <a:pt x="322" y="412"/>
                </a:cubicBezTo>
                <a:close/>
                <a:moveTo>
                  <a:pt x="279" y="212"/>
                </a:moveTo>
                <a:cubicBezTo>
                  <a:pt x="294" y="197"/>
                  <a:pt x="294" y="197"/>
                  <a:pt x="294" y="197"/>
                </a:cubicBezTo>
                <a:cubicBezTo>
                  <a:pt x="287" y="191"/>
                  <a:pt x="287" y="191"/>
                  <a:pt x="287" y="191"/>
                </a:cubicBezTo>
                <a:cubicBezTo>
                  <a:pt x="299" y="145"/>
                  <a:pt x="288" y="94"/>
                  <a:pt x="252" y="57"/>
                </a:cubicBezTo>
                <a:cubicBezTo>
                  <a:pt x="209" y="12"/>
                  <a:pt x="144" y="0"/>
                  <a:pt x="91" y="24"/>
                </a:cubicBezTo>
                <a:cubicBezTo>
                  <a:pt x="171" y="105"/>
                  <a:pt x="171" y="105"/>
                  <a:pt x="171" y="105"/>
                </a:cubicBezTo>
                <a:cubicBezTo>
                  <a:pt x="180" y="114"/>
                  <a:pt x="180" y="129"/>
                  <a:pt x="171" y="138"/>
                </a:cubicBezTo>
                <a:cubicBezTo>
                  <a:pt x="139" y="170"/>
                  <a:pt x="139" y="170"/>
                  <a:pt x="139" y="170"/>
                </a:cubicBezTo>
                <a:cubicBezTo>
                  <a:pt x="130" y="179"/>
                  <a:pt x="115" y="179"/>
                  <a:pt x="105" y="169"/>
                </a:cubicBezTo>
                <a:cubicBezTo>
                  <a:pt x="24" y="90"/>
                  <a:pt x="24" y="90"/>
                  <a:pt x="24" y="90"/>
                </a:cubicBezTo>
                <a:cubicBezTo>
                  <a:pt x="0" y="143"/>
                  <a:pt x="12" y="208"/>
                  <a:pt x="57" y="250"/>
                </a:cubicBezTo>
                <a:cubicBezTo>
                  <a:pt x="80" y="272"/>
                  <a:pt x="107" y="285"/>
                  <a:pt x="135" y="289"/>
                </a:cubicBezTo>
                <a:cubicBezTo>
                  <a:pt x="219" y="206"/>
                  <a:pt x="219" y="206"/>
                  <a:pt x="219" y="206"/>
                </a:cubicBezTo>
                <a:cubicBezTo>
                  <a:pt x="234" y="221"/>
                  <a:pt x="258" y="221"/>
                  <a:pt x="273" y="206"/>
                </a:cubicBezTo>
                <a:cubicBezTo>
                  <a:pt x="279" y="212"/>
                  <a:pt x="279" y="212"/>
                  <a:pt x="279" y="2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8" name="Google Shape;7008;p28"/>
          <p:cNvSpPr/>
          <p:nvPr/>
        </p:nvSpPr>
        <p:spPr>
          <a:xfrm>
            <a:off x="8061325" y="2338388"/>
            <a:ext cx="396875" cy="371475"/>
          </a:xfrm>
          <a:custGeom>
            <a:rect b="b" l="l" r="r" t="t"/>
            <a:pathLst>
              <a:path extrusionOk="0" h="503" w="538">
                <a:moveTo>
                  <a:pt x="2" y="503"/>
                </a:moveTo>
                <a:cubicBezTo>
                  <a:pt x="2" y="503"/>
                  <a:pt x="0" y="453"/>
                  <a:pt x="16" y="432"/>
                </a:cubicBezTo>
                <a:cubicBezTo>
                  <a:pt x="25" y="424"/>
                  <a:pt x="54" y="394"/>
                  <a:pt x="102" y="386"/>
                </a:cubicBezTo>
                <a:cubicBezTo>
                  <a:pt x="151" y="379"/>
                  <a:pt x="136" y="326"/>
                  <a:pt x="137" y="326"/>
                </a:cubicBezTo>
                <a:cubicBezTo>
                  <a:pt x="139" y="327"/>
                  <a:pt x="137" y="315"/>
                  <a:pt x="137" y="315"/>
                </a:cubicBezTo>
                <a:cubicBezTo>
                  <a:pt x="137" y="315"/>
                  <a:pt x="102" y="281"/>
                  <a:pt x="102" y="250"/>
                </a:cubicBezTo>
                <a:cubicBezTo>
                  <a:pt x="103" y="220"/>
                  <a:pt x="102" y="204"/>
                  <a:pt x="102" y="204"/>
                </a:cubicBezTo>
                <a:cubicBezTo>
                  <a:pt x="102" y="204"/>
                  <a:pt x="108" y="131"/>
                  <a:pt x="158" y="131"/>
                </a:cubicBezTo>
                <a:cubicBezTo>
                  <a:pt x="185" y="145"/>
                  <a:pt x="185" y="145"/>
                  <a:pt x="185" y="145"/>
                </a:cubicBezTo>
                <a:cubicBezTo>
                  <a:pt x="230" y="145"/>
                  <a:pt x="237" y="204"/>
                  <a:pt x="237" y="204"/>
                </a:cubicBezTo>
                <a:cubicBezTo>
                  <a:pt x="237" y="255"/>
                  <a:pt x="237" y="255"/>
                  <a:pt x="237" y="255"/>
                </a:cubicBezTo>
                <a:cubicBezTo>
                  <a:pt x="237" y="255"/>
                  <a:pt x="232" y="298"/>
                  <a:pt x="204" y="314"/>
                </a:cubicBezTo>
                <a:cubicBezTo>
                  <a:pt x="204" y="314"/>
                  <a:pt x="202" y="326"/>
                  <a:pt x="203" y="325"/>
                </a:cubicBezTo>
                <a:cubicBezTo>
                  <a:pt x="205" y="325"/>
                  <a:pt x="189" y="379"/>
                  <a:pt x="237" y="387"/>
                </a:cubicBezTo>
                <a:cubicBezTo>
                  <a:pt x="286" y="394"/>
                  <a:pt x="318" y="424"/>
                  <a:pt x="325" y="435"/>
                </a:cubicBezTo>
                <a:cubicBezTo>
                  <a:pt x="337" y="456"/>
                  <a:pt x="336" y="503"/>
                  <a:pt x="336" y="503"/>
                </a:cubicBezTo>
                <a:cubicBezTo>
                  <a:pt x="2" y="503"/>
                  <a:pt x="2" y="503"/>
                  <a:pt x="2" y="503"/>
                </a:cubicBezTo>
                <a:close/>
                <a:moveTo>
                  <a:pt x="372" y="503"/>
                </a:moveTo>
                <a:cubicBezTo>
                  <a:pt x="372" y="503"/>
                  <a:pt x="371" y="423"/>
                  <a:pt x="368" y="419"/>
                </a:cubicBezTo>
                <a:cubicBezTo>
                  <a:pt x="364" y="415"/>
                  <a:pt x="364" y="400"/>
                  <a:pt x="328" y="377"/>
                </a:cubicBezTo>
                <a:cubicBezTo>
                  <a:pt x="332" y="366"/>
                  <a:pt x="329" y="363"/>
                  <a:pt x="329" y="364"/>
                </a:cubicBezTo>
                <a:cubicBezTo>
                  <a:pt x="330" y="364"/>
                  <a:pt x="329" y="356"/>
                  <a:pt x="329" y="356"/>
                </a:cubicBezTo>
                <a:cubicBezTo>
                  <a:pt x="329" y="356"/>
                  <a:pt x="304" y="334"/>
                  <a:pt x="304" y="314"/>
                </a:cubicBezTo>
                <a:cubicBezTo>
                  <a:pt x="305" y="294"/>
                  <a:pt x="304" y="279"/>
                  <a:pt x="304" y="279"/>
                </a:cubicBezTo>
                <a:cubicBezTo>
                  <a:pt x="304" y="279"/>
                  <a:pt x="310" y="234"/>
                  <a:pt x="342" y="234"/>
                </a:cubicBezTo>
                <a:cubicBezTo>
                  <a:pt x="370" y="238"/>
                  <a:pt x="370" y="238"/>
                  <a:pt x="370" y="238"/>
                </a:cubicBezTo>
                <a:cubicBezTo>
                  <a:pt x="399" y="238"/>
                  <a:pt x="402" y="279"/>
                  <a:pt x="402" y="279"/>
                </a:cubicBezTo>
                <a:cubicBezTo>
                  <a:pt x="402" y="317"/>
                  <a:pt x="402" y="317"/>
                  <a:pt x="402" y="317"/>
                </a:cubicBezTo>
                <a:cubicBezTo>
                  <a:pt x="402" y="317"/>
                  <a:pt x="393" y="344"/>
                  <a:pt x="375" y="354"/>
                </a:cubicBezTo>
                <a:cubicBezTo>
                  <a:pt x="375" y="354"/>
                  <a:pt x="373" y="362"/>
                  <a:pt x="374" y="362"/>
                </a:cubicBezTo>
                <a:cubicBezTo>
                  <a:pt x="375" y="361"/>
                  <a:pt x="376" y="398"/>
                  <a:pt x="407" y="402"/>
                </a:cubicBezTo>
                <a:cubicBezTo>
                  <a:pt x="439" y="407"/>
                  <a:pt x="448" y="427"/>
                  <a:pt x="454" y="432"/>
                </a:cubicBezTo>
                <a:cubicBezTo>
                  <a:pt x="460" y="438"/>
                  <a:pt x="471" y="503"/>
                  <a:pt x="471" y="503"/>
                </a:cubicBezTo>
                <a:cubicBezTo>
                  <a:pt x="372" y="503"/>
                  <a:pt x="372" y="503"/>
                  <a:pt x="372" y="503"/>
                </a:cubicBezTo>
                <a:close/>
                <a:moveTo>
                  <a:pt x="387" y="202"/>
                </a:moveTo>
                <a:cubicBezTo>
                  <a:pt x="304" y="202"/>
                  <a:pt x="236" y="101"/>
                  <a:pt x="236" y="101"/>
                </a:cubicBezTo>
                <a:cubicBezTo>
                  <a:pt x="236" y="101"/>
                  <a:pt x="304" y="0"/>
                  <a:pt x="387" y="0"/>
                </a:cubicBezTo>
                <a:cubicBezTo>
                  <a:pt x="471" y="0"/>
                  <a:pt x="538" y="101"/>
                  <a:pt x="538" y="101"/>
                </a:cubicBezTo>
                <a:cubicBezTo>
                  <a:pt x="538" y="101"/>
                  <a:pt x="471" y="202"/>
                  <a:pt x="387" y="202"/>
                </a:cubicBezTo>
                <a:close/>
                <a:moveTo>
                  <a:pt x="390" y="33"/>
                </a:moveTo>
                <a:cubicBezTo>
                  <a:pt x="352" y="33"/>
                  <a:pt x="311" y="55"/>
                  <a:pt x="274" y="101"/>
                </a:cubicBezTo>
                <a:cubicBezTo>
                  <a:pt x="349" y="194"/>
                  <a:pt x="427" y="193"/>
                  <a:pt x="501" y="101"/>
                </a:cubicBezTo>
                <a:cubicBezTo>
                  <a:pt x="463" y="54"/>
                  <a:pt x="428" y="33"/>
                  <a:pt x="390" y="33"/>
                </a:cubicBezTo>
                <a:close/>
                <a:moveTo>
                  <a:pt x="387" y="134"/>
                </a:moveTo>
                <a:cubicBezTo>
                  <a:pt x="359" y="134"/>
                  <a:pt x="337" y="112"/>
                  <a:pt x="337" y="84"/>
                </a:cubicBezTo>
                <a:cubicBezTo>
                  <a:pt x="337" y="56"/>
                  <a:pt x="359" y="34"/>
                  <a:pt x="387" y="34"/>
                </a:cubicBezTo>
                <a:cubicBezTo>
                  <a:pt x="415" y="34"/>
                  <a:pt x="438" y="56"/>
                  <a:pt x="438" y="84"/>
                </a:cubicBezTo>
                <a:cubicBezTo>
                  <a:pt x="438" y="112"/>
                  <a:pt x="415" y="134"/>
                  <a:pt x="387" y="134"/>
                </a:cubicBezTo>
                <a:close/>
                <a:moveTo>
                  <a:pt x="404" y="67"/>
                </a:moveTo>
                <a:cubicBezTo>
                  <a:pt x="371" y="67"/>
                  <a:pt x="371" y="67"/>
                  <a:pt x="371" y="67"/>
                </a:cubicBezTo>
                <a:cubicBezTo>
                  <a:pt x="371" y="101"/>
                  <a:pt x="371" y="101"/>
                  <a:pt x="371" y="101"/>
                </a:cubicBezTo>
                <a:cubicBezTo>
                  <a:pt x="404" y="101"/>
                  <a:pt x="404" y="101"/>
                  <a:pt x="404" y="101"/>
                </a:cubicBezTo>
                <a:cubicBezTo>
                  <a:pt x="404" y="67"/>
                  <a:pt x="404" y="67"/>
                  <a:pt x="404" y="6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9" name="Google Shape;7009;p28"/>
          <p:cNvSpPr/>
          <p:nvPr/>
        </p:nvSpPr>
        <p:spPr>
          <a:xfrm>
            <a:off x="8089900" y="2890838"/>
            <a:ext cx="339725" cy="384175"/>
          </a:xfrm>
          <a:custGeom>
            <a:rect b="b" l="l" r="r" t="t"/>
            <a:pathLst>
              <a:path extrusionOk="0" h="520" w="459">
                <a:moveTo>
                  <a:pt x="459" y="214"/>
                </a:moveTo>
                <a:cubicBezTo>
                  <a:pt x="452" y="212"/>
                  <a:pt x="395" y="210"/>
                  <a:pt x="388" y="211"/>
                </a:cubicBezTo>
                <a:cubicBezTo>
                  <a:pt x="344" y="216"/>
                  <a:pt x="361" y="235"/>
                  <a:pt x="311" y="256"/>
                </a:cubicBezTo>
                <a:cubicBezTo>
                  <a:pt x="262" y="277"/>
                  <a:pt x="186" y="302"/>
                  <a:pt x="186" y="302"/>
                </a:cubicBezTo>
                <a:cubicBezTo>
                  <a:pt x="90" y="26"/>
                  <a:pt x="90" y="26"/>
                  <a:pt x="90" y="26"/>
                </a:cubicBezTo>
                <a:cubicBezTo>
                  <a:pt x="90" y="26"/>
                  <a:pt x="186" y="53"/>
                  <a:pt x="224" y="40"/>
                </a:cubicBezTo>
                <a:cubicBezTo>
                  <a:pt x="270" y="28"/>
                  <a:pt x="306" y="4"/>
                  <a:pt x="375" y="0"/>
                </a:cubicBezTo>
                <a:cubicBezTo>
                  <a:pt x="384" y="0"/>
                  <a:pt x="332" y="130"/>
                  <a:pt x="332" y="130"/>
                </a:cubicBezTo>
                <a:cubicBezTo>
                  <a:pt x="459" y="214"/>
                  <a:pt x="459" y="214"/>
                  <a:pt x="459" y="214"/>
                </a:cubicBezTo>
                <a:close/>
                <a:moveTo>
                  <a:pt x="257" y="134"/>
                </a:moveTo>
                <a:cubicBezTo>
                  <a:pt x="257" y="101"/>
                  <a:pt x="257" y="101"/>
                  <a:pt x="257" y="101"/>
                </a:cubicBezTo>
                <a:cubicBezTo>
                  <a:pt x="224" y="67"/>
                  <a:pt x="224" y="67"/>
                  <a:pt x="224" y="67"/>
                </a:cubicBezTo>
                <a:cubicBezTo>
                  <a:pt x="224" y="134"/>
                  <a:pt x="224" y="134"/>
                  <a:pt x="224" y="134"/>
                </a:cubicBezTo>
                <a:cubicBezTo>
                  <a:pt x="189" y="134"/>
                  <a:pt x="189" y="134"/>
                  <a:pt x="189" y="134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224" y="168"/>
                  <a:pt x="224" y="168"/>
                  <a:pt x="224" y="168"/>
                </a:cubicBezTo>
                <a:cubicBezTo>
                  <a:pt x="224" y="203"/>
                  <a:pt x="224" y="203"/>
                  <a:pt x="224" y="203"/>
                </a:cubicBezTo>
                <a:cubicBezTo>
                  <a:pt x="257" y="235"/>
                  <a:pt x="257" y="235"/>
                  <a:pt x="257" y="235"/>
                </a:cubicBezTo>
                <a:cubicBezTo>
                  <a:pt x="257" y="168"/>
                  <a:pt x="257" y="168"/>
                  <a:pt x="257" y="168"/>
                </a:cubicBezTo>
                <a:cubicBezTo>
                  <a:pt x="292" y="168"/>
                  <a:pt x="292" y="168"/>
                  <a:pt x="292" y="168"/>
                </a:cubicBezTo>
                <a:cubicBezTo>
                  <a:pt x="324" y="134"/>
                  <a:pt x="324" y="134"/>
                  <a:pt x="324" y="134"/>
                </a:cubicBezTo>
                <a:cubicBezTo>
                  <a:pt x="257" y="134"/>
                  <a:pt x="257" y="134"/>
                  <a:pt x="257" y="134"/>
                </a:cubicBezTo>
                <a:close/>
                <a:moveTo>
                  <a:pt x="183" y="516"/>
                </a:moveTo>
                <a:cubicBezTo>
                  <a:pt x="171" y="520"/>
                  <a:pt x="171" y="520"/>
                  <a:pt x="171" y="520"/>
                </a:cubicBezTo>
                <a:cubicBezTo>
                  <a:pt x="169" y="512"/>
                  <a:pt x="160" y="508"/>
                  <a:pt x="152" y="510"/>
                </a:cubicBezTo>
                <a:cubicBezTo>
                  <a:pt x="0" y="38"/>
                  <a:pt x="0" y="38"/>
                  <a:pt x="0" y="38"/>
                </a:cubicBezTo>
                <a:cubicBezTo>
                  <a:pt x="8" y="35"/>
                  <a:pt x="12" y="27"/>
                  <a:pt x="10" y="18"/>
                </a:cubicBezTo>
                <a:cubicBezTo>
                  <a:pt x="21" y="15"/>
                  <a:pt x="21" y="15"/>
                  <a:pt x="21" y="15"/>
                </a:cubicBezTo>
                <a:cubicBezTo>
                  <a:pt x="24" y="23"/>
                  <a:pt x="33" y="27"/>
                  <a:pt x="41" y="25"/>
                </a:cubicBezTo>
                <a:cubicBezTo>
                  <a:pt x="193" y="497"/>
                  <a:pt x="193" y="497"/>
                  <a:pt x="193" y="497"/>
                </a:cubicBezTo>
                <a:cubicBezTo>
                  <a:pt x="185" y="499"/>
                  <a:pt x="180" y="508"/>
                  <a:pt x="183" y="5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0" name="Google Shape;7010;p28"/>
          <p:cNvSpPr/>
          <p:nvPr/>
        </p:nvSpPr>
        <p:spPr>
          <a:xfrm>
            <a:off x="7526337" y="3455988"/>
            <a:ext cx="334963" cy="355600"/>
          </a:xfrm>
          <a:custGeom>
            <a:rect b="b" l="l" r="r" t="t"/>
            <a:pathLst>
              <a:path extrusionOk="0" h="481" w="453">
                <a:moveTo>
                  <a:pt x="421" y="481"/>
                </a:moveTo>
                <a:cubicBezTo>
                  <a:pt x="84" y="481"/>
                  <a:pt x="84" y="481"/>
                  <a:pt x="84" y="481"/>
                </a:cubicBezTo>
                <a:cubicBezTo>
                  <a:pt x="67" y="481"/>
                  <a:pt x="52" y="467"/>
                  <a:pt x="52" y="450"/>
                </a:cubicBezTo>
                <a:cubicBezTo>
                  <a:pt x="52" y="393"/>
                  <a:pt x="52" y="393"/>
                  <a:pt x="52" y="393"/>
                </a:cubicBezTo>
                <a:cubicBezTo>
                  <a:pt x="72" y="393"/>
                  <a:pt x="72" y="393"/>
                  <a:pt x="72" y="393"/>
                </a:cubicBezTo>
                <a:cubicBezTo>
                  <a:pt x="88" y="393"/>
                  <a:pt x="104" y="377"/>
                  <a:pt x="104" y="361"/>
                </a:cubicBezTo>
                <a:cubicBezTo>
                  <a:pt x="104" y="347"/>
                  <a:pt x="104" y="347"/>
                  <a:pt x="104" y="347"/>
                </a:cubicBezTo>
                <a:cubicBezTo>
                  <a:pt x="104" y="332"/>
                  <a:pt x="88" y="317"/>
                  <a:pt x="72" y="317"/>
                </a:cubicBezTo>
                <a:cubicBezTo>
                  <a:pt x="52" y="317"/>
                  <a:pt x="52" y="317"/>
                  <a:pt x="52" y="317"/>
                </a:cubicBezTo>
                <a:cubicBezTo>
                  <a:pt x="52" y="277"/>
                  <a:pt x="52" y="277"/>
                  <a:pt x="52" y="277"/>
                </a:cubicBezTo>
                <a:cubicBezTo>
                  <a:pt x="72" y="277"/>
                  <a:pt x="72" y="277"/>
                  <a:pt x="72" y="277"/>
                </a:cubicBezTo>
                <a:cubicBezTo>
                  <a:pt x="88" y="277"/>
                  <a:pt x="104" y="263"/>
                  <a:pt x="104" y="248"/>
                </a:cubicBezTo>
                <a:cubicBezTo>
                  <a:pt x="104" y="234"/>
                  <a:pt x="104" y="234"/>
                  <a:pt x="104" y="234"/>
                </a:cubicBezTo>
                <a:cubicBezTo>
                  <a:pt x="104" y="218"/>
                  <a:pt x="92" y="201"/>
                  <a:pt x="76" y="201"/>
                </a:cubicBezTo>
                <a:cubicBezTo>
                  <a:pt x="52" y="201"/>
                  <a:pt x="52" y="201"/>
                  <a:pt x="52" y="201"/>
                </a:cubicBezTo>
                <a:cubicBezTo>
                  <a:pt x="52" y="164"/>
                  <a:pt x="52" y="164"/>
                  <a:pt x="52" y="164"/>
                </a:cubicBezTo>
                <a:cubicBezTo>
                  <a:pt x="68" y="164"/>
                  <a:pt x="68" y="164"/>
                  <a:pt x="68" y="164"/>
                </a:cubicBezTo>
                <a:cubicBezTo>
                  <a:pt x="84" y="164"/>
                  <a:pt x="101" y="150"/>
                  <a:pt x="101" y="134"/>
                </a:cubicBezTo>
                <a:cubicBezTo>
                  <a:pt x="101" y="120"/>
                  <a:pt x="101" y="120"/>
                  <a:pt x="101" y="120"/>
                </a:cubicBezTo>
                <a:cubicBezTo>
                  <a:pt x="101" y="104"/>
                  <a:pt x="84" y="88"/>
                  <a:pt x="68" y="88"/>
                </a:cubicBezTo>
                <a:cubicBezTo>
                  <a:pt x="52" y="88"/>
                  <a:pt x="52" y="88"/>
                  <a:pt x="52" y="88"/>
                </a:cubicBezTo>
                <a:cubicBezTo>
                  <a:pt x="52" y="32"/>
                  <a:pt x="52" y="32"/>
                  <a:pt x="52" y="32"/>
                </a:cubicBezTo>
                <a:cubicBezTo>
                  <a:pt x="52" y="14"/>
                  <a:pt x="67" y="0"/>
                  <a:pt x="84" y="0"/>
                </a:cubicBezTo>
                <a:cubicBezTo>
                  <a:pt x="421" y="0"/>
                  <a:pt x="421" y="0"/>
                  <a:pt x="421" y="0"/>
                </a:cubicBezTo>
                <a:cubicBezTo>
                  <a:pt x="439" y="0"/>
                  <a:pt x="453" y="14"/>
                  <a:pt x="453" y="32"/>
                </a:cubicBezTo>
                <a:cubicBezTo>
                  <a:pt x="453" y="450"/>
                  <a:pt x="453" y="450"/>
                  <a:pt x="453" y="450"/>
                </a:cubicBezTo>
                <a:cubicBezTo>
                  <a:pt x="453" y="467"/>
                  <a:pt x="439" y="481"/>
                  <a:pt x="421" y="481"/>
                </a:cubicBezTo>
                <a:close/>
                <a:moveTo>
                  <a:pt x="333" y="257"/>
                </a:moveTo>
                <a:cubicBezTo>
                  <a:pt x="328" y="257"/>
                  <a:pt x="305" y="285"/>
                  <a:pt x="299" y="286"/>
                </a:cubicBezTo>
                <a:cubicBezTo>
                  <a:pt x="294" y="286"/>
                  <a:pt x="274" y="277"/>
                  <a:pt x="251" y="255"/>
                </a:cubicBezTo>
                <a:cubicBezTo>
                  <a:pt x="228" y="233"/>
                  <a:pt x="227" y="217"/>
                  <a:pt x="227" y="213"/>
                </a:cubicBezTo>
                <a:cubicBezTo>
                  <a:pt x="227" y="209"/>
                  <a:pt x="253" y="189"/>
                  <a:pt x="254" y="178"/>
                </a:cubicBezTo>
                <a:cubicBezTo>
                  <a:pt x="255" y="167"/>
                  <a:pt x="207" y="121"/>
                  <a:pt x="200" y="125"/>
                </a:cubicBezTo>
                <a:cubicBezTo>
                  <a:pt x="127" y="169"/>
                  <a:pt x="182" y="256"/>
                  <a:pt x="215" y="288"/>
                </a:cubicBezTo>
                <a:cubicBezTo>
                  <a:pt x="249" y="321"/>
                  <a:pt x="293" y="347"/>
                  <a:pt x="328" y="347"/>
                </a:cubicBezTo>
                <a:cubicBezTo>
                  <a:pt x="362" y="347"/>
                  <a:pt x="387" y="318"/>
                  <a:pt x="386" y="312"/>
                </a:cubicBezTo>
                <a:cubicBezTo>
                  <a:pt x="379" y="283"/>
                  <a:pt x="339" y="256"/>
                  <a:pt x="333" y="257"/>
                </a:cubicBezTo>
                <a:close/>
                <a:moveTo>
                  <a:pt x="88" y="124"/>
                </a:moveTo>
                <a:cubicBezTo>
                  <a:pt x="88" y="128"/>
                  <a:pt x="88" y="128"/>
                  <a:pt x="88" y="128"/>
                </a:cubicBezTo>
                <a:cubicBezTo>
                  <a:pt x="88" y="141"/>
                  <a:pt x="77" y="152"/>
                  <a:pt x="64" y="152"/>
                </a:cubicBezTo>
                <a:cubicBezTo>
                  <a:pt x="24" y="152"/>
                  <a:pt x="24" y="152"/>
                  <a:pt x="24" y="152"/>
                </a:cubicBezTo>
                <a:cubicBezTo>
                  <a:pt x="11" y="152"/>
                  <a:pt x="0" y="141"/>
                  <a:pt x="0" y="128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11"/>
                  <a:pt x="11" y="100"/>
                  <a:pt x="24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77" y="100"/>
                  <a:pt x="88" y="111"/>
                  <a:pt x="88" y="124"/>
                </a:cubicBezTo>
                <a:close/>
                <a:moveTo>
                  <a:pt x="28" y="213"/>
                </a:moveTo>
                <a:cubicBezTo>
                  <a:pt x="68" y="213"/>
                  <a:pt x="68" y="213"/>
                  <a:pt x="68" y="213"/>
                </a:cubicBezTo>
                <a:cubicBezTo>
                  <a:pt x="82" y="213"/>
                  <a:pt x="92" y="223"/>
                  <a:pt x="92" y="237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54"/>
                  <a:pt x="82" y="265"/>
                  <a:pt x="68" y="265"/>
                </a:cubicBezTo>
                <a:cubicBezTo>
                  <a:pt x="28" y="265"/>
                  <a:pt x="28" y="265"/>
                  <a:pt x="28" y="265"/>
                </a:cubicBezTo>
                <a:cubicBezTo>
                  <a:pt x="15" y="265"/>
                  <a:pt x="4" y="254"/>
                  <a:pt x="4" y="240"/>
                </a:cubicBezTo>
                <a:cubicBezTo>
                  <a:pt x="4" y="237"/>
                  <a:pt x="4" y="237"/>
                  <a:pt x="4" y="237"/>
                </a:cubicBezTo>
                <a:cubicBezTo>
                  <a:pt x="4" y="223"/>
                  <a:pt x="15" y="213"/>
                  <a:pt x="28" y="213"/>
                </a:cubicBezTo>
                <a:close/>
                <a:moveTo>
                  <a:pt x="28" y="329"/>
                </a:moveTo>
                <a:cubicBezTo>
                  <a:pt x="68" y="329"/>
                  <a:pt x="68" y="329"/>
                  <a:pt x="68" y="329"/>
                </a:cubicBezTo>
                <a:cubicBezTo>
                  <a:pt x="82" y="329"/>
                  <a:pt x="92" y="340"/>
                  <a:pt x="92" y="353"/>
                </a:cubicBezTo>
                <a:cubicBezTo>
                  <a:pt x="92" y="357"/>
                  <a:pt x="92" y="357"/>
                  <a:pt x="92" y="357"/>
                </a:cubicBezTo>
                <a:cubicBezTo>
                  <a:pt x="92" y="370"/>
                  <a:pt x="82" y="381"/>
                  <a:pt x="68" y="381"/>
                </a:cubicBezTo>
                <a:cubicBezTo>
                  <a:pt x="28" y="381"/>
                  <a:pt x="28" y="381"/>
                  <a:pt x="28" y="381"/>
                </a:cubicBezTo>
                <a:cubicBezTo>
                  <a:pt x="15" y="381"/>
                  <a:pt x="4" y="370"/>
                  <a:pt x="4" y="357"/>
                </a:cubicBezTo>
                <a:cubicBezTo>
                  <a:pt x="4" y="353"/>
                  <a:pt x="4" y="353"/>
                  <a:pt x="4" y="353"/>
                </a:cubicBezTo>
                <a:cubicBezTo>
                  <a:pt x="4" y="340"/>
                  <a:pt x="15" y="329"/>
                  <a:pt x="28" y="32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1" name="Google Shape;7011;p28"/>
          <p:cNvSpPr/>
          <p:nvPr/>
        </p:nvSpPr>
        <p:spPr>
          <a:xfrm>
            <a:off x="8081962" y="4597401"/>
            <a:ext cx="355600" cy="285750"/>
          </a:xfrm>
          <a:custGeom>
            <a:rect b="b" l="l" r="r" t="t"/>
            <a:pathLst>
              <a:path extrusionOk="0" h="385" w="481">
                <a:moveTo>
                  <a:pt x="421" y="385"/>
                </a:moveTo>
                <a:cubicBezTo>
                  <a:pt x="60" y="385"/>
                  <a:pt x="60" y="385"/>
                  <a:pt x="60" y="385"/>
                </a:cubicBezTo>
                <a:cubicBezTo>
                  <a:pt x="26" y="385"/>
                  <a:pt x="0" y="358"/>
                  <a:pt x="0" y="325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26" y="0"/>
                  <a:pt x="60" y="0"/>
                </a:cubicBezTo>
                <a:cubicBezTo>
                  <a:pt x="421" y="0"/>
                  <a:pt x="421" y="0"/>
                  <a:pt x="421" y="0"/>
                </a:cubicBezTo>
                <a:cubicBezTo>
                  <a:pt x="454" y="0"/>
                  <a:pt x="481" y="27"/>
                  <a:pt x="481" y="60"/>
                </a:cubicBezTo>
                <a:cubicBezTo>
                  <a:pt x="481" y="325"/>
                  <a:pt x="481" y="325"/>
                  <a:pt x="481" y="325"/>
                </a:cubicBezTo>
                <a:cubicBezTo>
                  <a:pt x="481" y="358"/>
                  <a:pt x="454" y="385"/>
                  <a:pt x="421" y="385"/>
                </a:cubicBezTo>
                <a:close/>
                <a:moveTo>
                  <a:pt x="160" y="241"/>
                </a:moveTo>
                <a:cubicBezTo>
                  <a:pt x="143" y="224"/>
                  <a:pt x="143" y="224"/>
                  <a:pt x="143" y="224"/>
                </a:cubicBezTo>
                <a:cubicBezTo>
                  <a:pt x="140" y="221"/>
                  <a:pt x="134" y="222"/>
                  <a:pt x="129" y="226"/>
                </a:cubicBezTo>
                <a:cubicBezTo>
                  <a:pt x="81" y="274"/>
                  <a:pt x="81" y="274"/>
                  <a:pt x="81" y="274"/>
                </a:cubicBezTo>
                <a:cubicBezTo>
                  <a:pt x="75" y="268"/>
                  <a:pt x="69" y="263"/>
                  <a:pt x="65" y="259"/>
                </a:cubicBezTo>
                <a:cubicBezTo>
                  <a:pt x="62" y="255"/>
                  <a:pt x="56" y="256"/>
                  <a:pt x="56" y="256"/>
                </a:cubicBezTo>
                <a:cubicBezTo>
                  <a:pt x="51" y="257"/>
                  <a:pt x="46" y="262"/>
                  <a:pt x="45" y="268"/>
                </a:cubicBezTo>
                <a:cubicBezTo>
                  <a:pt x="42" y="333"/>
                  <a:pt x="42" y="333"/>
                  <a:pt x="42" y="333"/>
                </a:cubicBezTo>
                <a:cubicBezTo>
                  <a:pt x="41" y="339"/>
                  <a:pt x="46" y="343"/>
                  <a:pt x="52" y="343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24" y="339"/>
                  <a:pt x="128" y="334"/>
                  <a:pt x="129" y="328"/>
                </a:cubicBezTo>
                <a:cubicBezTo>
                  <a:pt x="129" y="328"/>
                  <a:pt x="130" y="323"/>
                  <a:pt x="127" y="320"/>
                </a:cubicBezTo>
                <a:cubicBezTo>
                  <a:pt x="122" y="316"/>
                  <a:pt x="116" y="309"/>
                  <a:pt x="110" y="303"/>
                </a:cubicBezTo>
                <a:cubicBezTo>
                  <a:pt x="158" y="255"/>
                  <a:pt x="158" y="255"/>
                  <a:pt x="158" y="255"/>
                </a:cubicBezTo>
                <a:cubicBezTo>
                  <a:pt x="163" y="251"/>
                  <a:pt x="163" y="245"/>
                  <a:pt x="160" y="241"/>
                </a:cubicBezTo>
                <a:close/>
                <a:moveTo>
                  <a:pt x="45" y="118"/>
                </a:moveTo>
                <a:cubicBezTo>
                  <a:pt x="46" y="124"/>
                  <a:pt x="51" y="129"/>
                  <a:pt x="56" y="129"/>
                </a:cubicBezTo>
                <a:cubicBezTo>
                  <a:pt x="56" y="129"/>
                  <a:pt x="62" y="130"/>
                  <a:pt x="65" y="127"/>
                </a:cubicBezTo>
                <a:cubicBezTo>
                  <a:pt x="69" y="122"/>
                  <a:pt x="75" y="117"/>
                  <a:pt x="82" y="110"/>
                </a:cubicBezTo>
                <a:cubicBezTo>
                  <a:pt x="130" y="158"/>
                  <a:pt x="130" y="158"/>
                  <a:pt x="130" y="158"/>
                </a:cubicBezTo>
                <a:cubicBezTo>
                  <a:pt x="134" y="163"/>
                  <a:pt x="140" y="164"/>
                  <a:pt x="143" y="160"/>
                </a:cubicBezTo>
                <a:cubicBezTo>
                  <a:pt x="160" y="143"/>
                  <a:pt x="160" y="143"/>
                  <a:pt x="160" y="143"/>
                </a:cubicBezTo>
                <a:cubicBezTo>
                  <a:pt x="163" y="140"/>
                  <a:pt x="162" y="134"/>
                  <a:pt x="158" y="130"/>
                </a:cubicBezTo>
                <a:cubicBezTo>
                  <a:pt x="110" y="81"/>
                  <a:pt x="110" y="81"/>
                  <a:pt x="110" y="81"/>
                </a:cubicBezTo>
                <a:cubicBezTo>
                  <a:pt x="117" y="75"/>
                  <a:pt x="122" y="69"/>
                  <a:pt x="126" y="65"/>
                </a:cubicBezTo>
                <a:cubicBezTo>
                  <a:pt x="129" y="62"/>
                  <a:pt x="128" y="57"/>
                  <a:pt x="128" y="57"/>
                </a:cubicBezTo>
                <a:cubicBezTo>
                  <a:pt x="128" y="51"/>
                  <a:pt x="123" y="46"/>
                  <a:pt x="117" y="46"/>
                </a:cubicBezTo>
                <a:cubicBezTo>
                  <a:pt x="51" y="42"/>
                  <a:pt x="51" y="42"/>
                  <a:pt x="51" y="42"/>
                </a:cubicBezTo>
                <a:cubicBezTo>
                  <a:pt x="46" y="41"/>
                  <a:pt x="41" y="46"/>
                  <a:pt x="42" y="52"/>
                </a:cubicBezTo>
                <a:cubicBezTo>
                  <a:pt x="45" y="118"/>
                  <a:pt x="45" y="118"/>
                  <a:pt x="45" y="118"/>
                </a:cubicBezTo>
                <a:close/>
                <a:moveTo>
                  <a:pt x="308" y="143"/>
                </a:moveTo>
                <a:cubicBezTo>
                  <a:pt x="326" y="160"/>
                  <a:pt x="326" y="160"/>
                  <a:pt x="326" y="160"/>
                </a:cubicBezTo>
                <a:cubicBezTo>
                  <a:pt x="329" y="164"/>
                  <a:pt x="335" y="163"/>
                  <a:pt x="339" y="158"/>
                </a:cubicBezTo>
                <a:cubicBezTo>
                  <a:pt x="388" y="110"/>
                  <a:pt x="388" y="110"/>
                  <a:pt x="388" y="110"/>
                </a:cubicBezTo>
                <a:cubicBezTo>
                  <a:pt x="394" y="117"/>
                  <a:pt x="400" y="122"/>
                  <a:pt x="404" y="126"/>
                </a:cubicBezTo>
                <a:cubicBezTo>
                  <a:pt x="407" y="130"/>
                  <a:pt x="412" y="128"/>
                  <a:pt x="412" y="128"/>
                </a:cubicBezTo>
                <a:cubicBezTo>
                  <a:pt x="418" y="128"/>
                  <a:pt x="423" y="123"/>
                  <a:pt x="423" y="117"/>
                </a:cubicBezTo>
                <a:cubicBezTo>
                  <a:pt x="427" y="52"/>
                  <a:pt x="427" y="52"/>
                  <a:pt x="427" y="52"/>
                </a:cubicBezTo>
                <a:cubicBezTo>
                  <a:pt x="427" y="46"/>
                  <a:pt x="423" y="41"/>
                  <a:pt x="417" y="42"/>
                </a:cubicBezTo>
                <a:cubicBezTo>
                  <a:pt x="351" y="45"/>
                  <a:pt x="351" y="45"/>
                  <a:pt x="351" y="45"/>
                </a:cubicBezTo>
                <a:cubicBezTo>
                  <a:pt x="345" y="46"/>
                  <a:pt x="340" y="51"/>
                  <a:pt x="340" y="56"/>
                </a:cubicBezTo>
                <a:cubicBezTo>
                  <a:pt x="340" y="56"/>
                  <a:pt x="339" y="62"/>
                  <a:pt x="342" y="65"/>
                </a:cubicBezTo>
                <a:cubicBezTo>
                  <a:pt x="346" y="70"/>
                  <a:pt x="352" y="75"/>
                  <a:pt x="359" y="82"/>
                </a:cubicBezTo>
                <a:cubicBezTo>
                  <a:pt x="311" y="130"/>
                  <a:pt x="311" y="130"/>
                  <a:pt x="311" y="130"/>
                </a:cubicBezTo>
                <a:cubicBezTo>
                  <a:pt x="306" y="134"/>
                  <a:pt x="305" y="140"/>
                  <a:pt x="308" y="143"/>
                </a:cubicBezTo>
                <a:close/>
                <a:moveTo>
                  <a:pt x="311" y="255"/>
                </a:moveTo>
                <a:cubicBezTo>
                  <a:pt x="359" y="303"/>
                  <a:pt x="359" y="303"/>
                  <a:pt x="359" y="303"/>
                </a:cubicBezTo>
                <a:cubicBezTo>
                  <a:pt x="352" y="310"/>
                  <a:pt x="347" y="316"/>
                  <a:pt x="343" y="320"/>
                </a:cubicBezTo>
                <a:cubicBezTo>
                  <a:pt x="340" y="323"/>
                  <a:pt x="341" y="328"/>
                  <a:pt x="341" y="328"/>
                </a:cubicBezTo>
                <a:cubicBezTo>
                  <a:pt x="341" y="334"/>
                  <a:pt x="346" y="339"/>
                  <a:pt x="352" y="339"/>
                </a:cubicBezTo>
                <a:cubicBezTo>
                  <a:pt x="417" y="343"/>
                  <a:pt x="417" y="343"/>
                  <a:pt x="417" y="343"/>
                </a:cubicBezTo>
                <a:cubicBezTo>
                  <a:pt x="423" y="343"/>
                  <a:pt x="427" y="339"/>
                  <a:pt x="427" y="333"/>
                </a:cubicBezTo>
                <a:cubicBezTo>
                  <a:pt x="423" y="267"/>
                  <a:pt x="423" y="267"/>
                  <a:pt x="423" y="267"/>
                </a:cubicBezTo>
                <a:cubicBezTo>
                  <a:pt x="423" y="261"/>
                  <a:pt x="418" y="256"/>
                  <a:pt x="412" y="256"/>
                </a:cubicBezTo>
                <a:cubicBezTo>
                  <a:pt x="412" y="256"/>
                  <a:pt x="407" y="255"/>
                  <a:pt x="403" y="258"/>
                </a:cubicBezTo>
                <a:cubicBezTo>
                  <a:pt x="399" y="262"/>
                  <a:pt x="393" y="268"/>
                  <a:pt x="387" y="275"/>
                </a:cubicBezTo>
                <a:cubicBezTo>
                  <a:pt x="339" y="226"/>
                  <a:pt x="339" y="226"/>
                  <a:pt x="339" y="226"/>
                </a:cubicBezTo>
                <a:cubicBezTo>
                  <a:pt x="335" y="222"/>
                  <a:pt x="329" y="221"/>
                  <a:pt x="325" y="224"/>
                </a:cubicBezTo>
                <a:cubicBezTo>
                  <a:pt x="308" y="242"/>
                  <a:pt x="308" y="242"/>
                  <a:pt x="308" y="242"/>
                </a:cubicBezTo>
                <a:cubicBezTo>
                  <a:pt x="305" y="245"/>
                  <a:pt x="306" y="251"/>
                  <a:pt x="311" y="25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2" name="Google Shape;7012;p28"/>
          <p:cNvSpPr/>
          <p:nvPr/>
        </p:nvSpPr>
        <p:spPr>
          <a:xfrm>
            <a:off x="7515225" y="1847851"/>
            <a:ext cx="357188" cy="271462"/>
          </a:xfrm>
          <a:custGeom>
            <a:rect b="b" l="l" r="r" t="t"/>
            <a:pathLst>
              <a:path extrusionOk="0" h="366" w="482">
                <a:moveTo>
                  <a:pt x="463" y="366"/>
                </a:moveTo>
                <a:cubicBezTo>
                  <a:pt x="18" y="366"/>
                  <a:pt x="18" y="366"/>
                  <a:pt x="18" y="366"/>
                </a:cubicBezTo>
                <a:cubicBezTo>
                  <a:pt x="8" y="366"/>
                  <a:pt x="0" y="358"/>
                  <a:pt x="0" y="348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50"/>
                  <a:pt x="8" y="42"/>
                  <a:pt x="18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36"/>
                  <a:pt x="64" y="32"/>
                  <a:pt x="70" y="32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18" y="32"/>
                  <a:pt x="122" y="36"/>
                  <a:pt x="122" y="42"/>
                </a:cubicBezTo>
                <a:cubicBezTo>
                  <a:pt x="122" y="42"/>
                  <a:pt x="122" y="42"/>
                  <a:pt x="122" y="42"/>
                </a:cubicBezTo>
                <a:cubicBezTo>
                  <a:pt x="192" y="42"/>
                  <a:pt x="192" y="42"/>
                  <a:pt x="192" y="42"/>
                </a:cubicBezTo>
                <a:cubicBezTo>
                  <a:pt x="198" y="28"/>
                  <a:pt x="213" y="0"/>
                  <a:pt x="226" y="0"/>
                </a:cubicBezTo>
                <a:cubicBezTo>
                  <a:pt x="242" y="0"/>
                  <a:pt x="350" y="0"/>
                  <a:pt x="365" y="0"/>
                </a:cubicBezTo>
                <a:cubicBezTo>
                  <a:pt x="377" y="0"/>
                  <a:pt x="392" y="28"/>
                  <a:pt x="399" y="42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473" y="42"/>
                  <a:pt x="482" y="50"/>
                  <a:pt x="482" y="61"/>
                </a:cubicBezTo>
                <a:cubicBezTo>
                  <a:pt x="482" y="348"/>
                  <a:pt x="482" y="348"/>
                  <a:pt x="482" y="348"/>
                </a:cubicBezTo>
                <a:cubicBezTo>
                  <a:pt x="482" y="358"/>
                  <a:pt x="473" y="366"/>
                  <a:pt x="463" y="366"/>
                </a:cubicBezTo>
                <a:close/>
                <a:moveTo>
                  <a:pt x="138" y="121"/>
                </a:moveTo>
                <a:cubicBezTo>
                  <a:pt x="138" y="111"/>
                  <a:pt x="130" y="102"/>
                  <a:pt x="119" y="102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55" y="102"/>
                  <a:pt x="47" y="111"/>
                  <a:pt x="47" y="121"/>
                </a:cubicBezTo>
                <a:cubicBezTo>
                  <a:pt x="47" y="124"/>
                  <a:pt x="47" y="124"/>
                  <a:pt x="47" y="124"/>
                </a:cubicBezTo>
                <a:cubicBezTo>
                  <a:pt x="47" y="135"/>
                  <a:pt x="55" y="143"/>
                  <a:pt x="65" y="143"/>
                </a:cubicBezTo>
                <a:cubicBezTo>
                  <a:pt x="119" y="143"/>
                  <a:pt x="119" y="143"/>
                  <a:pt x="119" y="143"/>
                </a:cubicBezTo>
                <a:cubicBezTo>
                  <a:pt x="130" y="143"/>
                  <a:pt x="138" y="135"/>
                  <a:pt x="138" y="124"/>
                </a:cubicBezTo>
                <a:cubicBezTo>
                  <a:pt x="138" y="121"/>
                  <a:pt x="138" y="121"/>
                  <a:pt x="138" y="121"/>
                </a:cubicBezTo>
                <a:close/>
                <a:moveTo>
                  <a:pt x="294" y="103"/>
                </a:moveTo>
                <a:cubicBezTo>
                  <a:pt x="235" y="103"/>
                  <a:pt x="188" y="150"/>
                  <a:pt x="188" y="208"/>
                </a:cubicBezTo>
                <a:cubicBezTo>
                  <a:pt x="188" y="267"/>
                  <a:pt x="235" y="314"/>
                  <a:pt x="294" y="314"/>
                </a:cubicBezTo>
                <a:cubicBezTo>
                  <a:pt x="352" y="314"/>
                  <a:pt x="400" y="267"/>
                  <a:pt x="400" y="208"/>
                </a:cubicBezTo>
                <a:cubicBezTo>
                  <a:pt x="400" y="150"/>
                  <a:pt x="352" y="103"/>
                  <a:pt x="294" y="103"/>
                </a:cubicBezTo>
                <a:close/>
                <a:moveTo>
                  <a:pt x="294" y="290"/>
                </a:moveTo>
                <a:cubicBezTo>
                  <a:pt x="249" y="290"/>
                  <a:pt x="212" y="254"/>
                  <a:pt x="212" y="208"/>
                </a:cubicBezTo>
                <a:cubicBezTo>
                  <a:pt x="212" y="163"/>
                  <a:pt x="249" y="127"/>
                  <a:pt x="294" y="127"/>
                </a:cubicBezTo>
                <a:cubicBezTo>
                  <a:pt x="340" y="127"/>
                  <a:pt x="376" y="163"/>
                  <a:pt x="376" y="208"/>
                </a:cubicBezTo>
                <a:cubicBezTo>
                  <a:pt x="376" y="254"/>
                  <a:pt x="340" y="290"/>
                  <a:pt x="294" y="2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7016" name="Shape 7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7" name="Google Shape;7017;p29"/>
          <p:cNvGrpSpPr/>
          <p:nvPr/>
        </p:nvGrpSpPr>
        <p:grpSpPr>
          <a:xfrm>
            <a:off x="1423987" y="827088"/>
            <a:ext cx="506413" cy="503238"/>
            <a:chOff x="422276" y="223838"/>
            <a:chExt cx="506413" cy="503238"/>
          </a:xfrm>
        </p:grpSpPr>
        <p:sp>
          <p:nvSpPr>
            <p:cNvPr id="7018" name="Google Shape;7018;p29"/>
            <p:cNvSpPr/>
            <p:nvPr/>
          </p:nvSpPr>
          <p:spPr>
            <a:xfrm>
              <a:off x="698501" y="223838"/>
              <a:ext cx="230188" cy="204788"/>
            </a:xfrm>
            <a:custGeom>
              <a:rect b="b" l="l" r="r" t="t"/>
              <a:pathLst>
                <a:path extrusionOk="0" h="76" w="85">
                  <a:moveTo>
                    <a:pt x="25" y="76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41" y="6"/>
                    <a:pt x="38" y="9"/>
                    <a:pt x="45" y="15"/>
                  </a:cubicBezTo>
                  <a:cubicBezTo>
                    <a:pt x="51" y="21"/>
                    <a:pt x="54" y="18"/>
                    <a:pt x="60" y="25"/>
                  </a:cubicBezTo>
                  <a:cubicBezTo>
                    <a:pt x="66" y="31"/>
                    <a:pt x="63" y="34"/>
                    <a:pt x="70" y="40"/>
                  </a:cubicBezTo>
                  <a:cubicBezTo>
                    <a:pt x="76" y="46"/>
                    <a:pt x="78" y="43"/>
                    <a:pt x="85" y="50"/>
                  </a:cubicBezTo>
                  <a:cubicBezTo>
                    <a:pt x="0" y="61"/>
                    <a:pt x="0" y="61"/>
                    <a:pt x="0" y="61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9" name="Google Shape;7019;p29"/>
            <p:cNvSpPr/>
            <p:nvPr/>
          </p:nvSpPr>
          <p:spPr>
            <a:xfrm>
              <a:off x="422276" y="519113"/>
              <a:ext cx="230188" cy="207963"/>
            </a:xfrm>
            <a:custGeom>
              <a:rect b="b" l="l" r="r" t="t"/>
              <a:pathLst>
                <a:path extrusionOk="0" h="77" w="85">
                  <a:moveTo>
                    <a:pt x="60" y="0"/>
                  </a:moveTo>
                  <a:cubicBezTo>
                    <a:pt x="50" y="77"/>
                    <a:pt x="50" y="77"/>
                    <a:pt x="50" y="77"/>
                  </a:cubicBezTo>
                  <a:cubicBezTo>
                    <a:pt x="44" y="71"/>
                    <a:pt x="46" y="69"/>
                    <a:pt x="40" y="62"/>
                  </a:cubicBezTo>
                  <a:cubicBezTo>
                    <a:pt x="34" y="56"/>
                    <a:pt x="31" y="59"/>
                    <a:pt x="25" y="53"/>
                  </a:cubicBezTo>
                  <a:cubicBezTo>
                    <a:pt x="19" y="46"/>
                    <a:pt x="21" y="44"/>
                    <a:pt x="15" y="38"/>
                  </a:cubicBezTo>
                  <a:cubicBezTo>
                    <a:pt x="9" y="31"/>
                    <a:pt x="6" y="34"/>
                    <a:pt x="0" y="28"/>
                  </a:cubicBezTo>
                  <a:cubicBezTo>
                    <a:pt x="85" y="16"/>
                    <a:pt x="85" y="16"/>
                    <a:pt x="85" y="16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0" name="Google Shape;7020;p29"/>
            <p:cNvSpPr/>
            <p:nvPr/>
          </p:nvSpPr>
          <p:spPr>
            <a:xfrm>
              <a:off x="504826" y="320675"/>
              <a:ext cx="344488" cy="309563"/>
            </a:xfrm>
            <a:custGeom>
              <a:rect b="b" l="l" r="r" t="t"/>
              <a:pathLst>
                <a:path extrusionOk="0" h="114" w="127">
                  <a:moveTo>
                    <a:pt x="108" y="20"/>
                  </a:moveTo>
                  <a:cubicBezTo>
                    <a:pt x="118" y="35"/>
                    <a:pt x="127" y="57"/>
                    <a:pt x="98" y="86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73" y="110"/>
                    <a:pt x="59" y="114"/>
                    <a:pt x="46" y="111"/>
                  </a:cubicBezTo>
                  <a:cubicBezTo>
                    <a:pt x="46" y="111"/>
                    <a:pt x="33" y="107"/>
                    <a:pt x="21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8" y="85"/>
                    <a:pt x="0" y="55"/>
                    <a:pt x="21" y="3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51" y="4"/>
                    <a:pt x="67" y="0"/>
                    <a:pt x="79" y="3"/>
                  </a:cubicBezTo>
                  <a:cubicBezTo>
                    <a:pt x="79" y="3"/>
                    <a:pt x="85" y="3"/>
                    <a:pt x="99" y="16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021" name="Google Shape;7021;p29"/>
          <p:cNvGrpSpPr/>
          <p:nvPr/>
        </p:nvGrpSpPr>
        <p:grpSpPr>
          <a:xfrm>
            <a:off x="2471737" y="919163"/>
            <a:ext cx="546100" cy="322263"/>
            <a:chOff x="1470026" y="315913"/>
            <a:chExt cx="546100" cy="322263"/>
          </a:xfrm>
        </p:grpSpPr>
        <p:sp>
          <p:nvSpPr>
            <p:cNvPr id="7022" name="Google Shape;7022;p29"/>
            <p:cNvSpPr/>
            <p:nvPr/>
          </p:nvSpPr>
          <p:spPr>
            <a:xfrm>
              <a:off x="1489076" y="481013"/>
              <a:ext cx="519113" cy="157163"/>
            </a:xfrm>
            <a:custGeom>
              <a:rect b="b" l="l" r="r" t="t"/>
              <a:pathLst>
                <a:path extrusionOk="0" h="58" w="192">
                  <a:moveTo>
                    <a:pt x="192" y="0"/>
                  </a:moveTo>
                  <a:cubicBezTo>
                    <a:pt x="192" y="8"/>
                    <a:pt x="192" y="8"/>
                    <a:pt x="192" y="8"/>
                  </a:cubicBezTo>
                  <a:cubicBezTo>
                    <a:pt x="192" y="35"/>
                    <a:pt x="149" y="58"/>
                    <a:pt x="96" y="58"/>
                  </a:cubicBezTo>
                  <a:cubicBezTo>
                    <a:pt x="43" y="58"/>
                    <a:pt x="0" y="35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3" name="Google Shape;7023;p29"/>
            <p:cNvSpPr/>
            <p:nvPr/>
          </p:nvSpPr>
          <p:spPr>
            <a:xfrm>
              <a:off x="1470026" y="315913"/>
              <a:ext cx="546100" cy="231775"/>
            </a:xfrm>
            <a:custGeom>
              <a:rect b="b" l="l" r="r" t="t"/>
              <a:pathLst>
                <a:path extrusionOk="0" h="86" w="202">
                  <a:moveTo>
                    <a:pt x="107" y="86"/>
                  </a:moveTo>
                  <a:cubicBezTo>
                    <a:pt x="127" y="85"/>
                    <a:pt x="136" y="64"/>
                    <a:pt x="168" y="71"/>
                  </a:cubicBezTo>
                  <a:cubicBezTo>
                    <a:pt x="199" y="79"/>
                    <a:pt x="202" y="44"/>
                    <a:pt x="202" y="44"/>
                  </a:cubicBezTo>
                  <a:cubicBezTo>
                    <a:pt x="202" y="16"/>
                    <a:pt x="157" y="0"/>
                    <a:pt x="103" y="0"/>
                  </a:cubicBezTo>
                  <a:cubicBezTo>
                    <a:pt x="48" y="0"/>
                    <a:pt x="9" y="16"/>
                    <a:pt x="3" y="44"/>
                  </a:cubicBezTo>
                  <a:cubicBezTo>
                    <a:pt x="3" y="44"/>
                    <a:pt x="0" y="82"/>
                    <a:pt x="43" y="68"/>
                  </a:cubicBezTo>
                  <a:cubicBezTo>
                    <a:pt x="75" y="58"/>
                    <a:pt x="82" y="86"/>
                    <a:pt x="107" y="86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4" name="Google Shape;7024;p29"/>
            <p:cNvSpPr/>
            <p:nvPr/>
          </p:nvSpPr>
          <p:spPr>
            <a:xfrm>
              <a:off x="1639888" y="369888"/>
              <a:ext cx="200025" cy="50800"/>
            </a:xfrm>
            <a:prstGeom prst="ellipse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025" name="Google Shape;7025;p29"/>
            <p:cNvCxnSpPr/>
            <p:nvPr/>
          </p:nvCxnSpPr>
          <p:spPr>
            <a:xfrm flipH="1">
              <a:off x="1938338" y="404813"/>
              <a:ext cx="11113" cy="1587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26" name="Google Shape;7026;p29"/>
            <p:cNvCxnSpPr/>
            <p:nvPr/>
          </p:nvCxnSpPr>
          <p:spPr>
            <a:xfrm>
              <a:off x="1544638" y="412750"/>
              <a:ext cx="11113" cy="19050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27" name="Google Shape;7027;p29"/>
            <p:cNvCxnSpPr/>
            <p:nvPr/>
          </p:nvCxnSpPr>
          <p:spPr>
            <a:xfrm flipH="1">
              <a:off x="1747838" y="465138"/>
              <a:ext cx="14288" cy="12700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28" name="Google Shape;7028;p29"/>
            <p:cNvCxnSpPr/>
            <p:nvPr/>
          </p:nvCxnSpPr>
          <p:spPr>
            <a:xfrm rot="10800000">
              <a:off x="1601788" y="339725"/>
              <a:ext cx="6350" cy="2222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29" name="Google Shape;7029;p29"/>
            <p:cNvCxnSpPr/>
            <p:nvPr/>
          </p:nvCxnSpPr>
          <p:spPr>
            <a:xfrm flipH="1">
              <a:off x="1884363" y="366713"/>
              <a:ext cx="19050" cy="793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30" name="Google Shape;7030;p29"/>
            <p:cNvCxnSpPr/>
            <p:nvPr/>
          </p:nvCxnSpPr>
          <p:spPr>
            <a:xfrm rot="10800000">
              <a:off x="1857376" y="458788"/>
              <a:ext cx="20638" cy="317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31" name="Google Shape;7031;p29"/>
            <p:cNvCxnSpPr/>
            <p:nvPr/>
          </p:nvCxnSpPr>
          <p:spPr>
            <a:xfrm>
              <a:off x="1617663" y="450850"/>
              <a:ext cx="22225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7032" name="Google Shape;7032;p29"/>
          <p:cNvGrpSpPr/>
          <p:nvPr/>
        </p:nvGrpSpPr>
        <p:grpSpPr>
          <a:xfrm>
            <a:off x="4556124" y="819150"/>
            <a:ext cx="546101" cy="541338"/>
            <a:chOff x="3554413" y="215900"/>
            <a:chExt cx="546101" cy="541338"/>
          </a:xfrm>
        </p:grpSpPr>
        <p:sp>
          <p:nvSpPr>
            <p:cNvPr id="7033" name="Google Shape;7033;p29"/>
            <p:cNvSpPr/>
            <p:nvPr/>
          </p:nvSpPr>
          <p:spPr>
            <a:xfrm>
              <a:off x="3554413" y="327025"/>
              <a:ext cx="414338" cy="430213"/>
            </a:xfrm>
            <a:custGeom>
              <a:rect b="b" l="l" r="r" t="t"/>
              <a:pathLst>
                <a:path extrusionOk="0" h="159" w="153">
                  <a:moveTo>
                    <a:pt x="129" y="87"/>
                  </a:moveTo>
                  <a:cubicBezTo>
                    <a:pt x="92" y="122"/>
                    <a:pt x="92" y="122"/>
                    <a:pt x="92" y="122"/>
                  </a:cubicBezTo>
                  <a:cubicBezTo>
                    <a:pt x="82" y="132"/>
                    <a:pt x="76" y="159"/>
                    <a:pt x="67" y="14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0" y="82"/>
                    <a:pt x="25" y="74"/>
                    <a:pt x="34" y="65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53" y="75"/>
                    <a:pt x="153" y="75"/>
                    <a:pt x="153" y="75"/>
                  </a:cubicBezTo>
                  <a:lnTo>
                    <a:pt x="129" y="87"/>
                  </a:ln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034" name="Google Shape;7034;p29"/>
            <p:cNvCxnSpPr/>
            <p:nvPr/>
          </p:nvCxnSpPr>
          <p:spPr>
            <a:xfrm rot="10800000">
              <a:off x="3643313" y="504825"/>
              <a:ext cx="107950" cy="107950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035" name="Google Shape;7035;p29"/>
            <p:cNvSpPr/>
            <p:nvPr/>
          </p:nvSpPr>
          <p:spPr>
            <a:xfrm>
              <a:off x="3819526" y="215900"/>
              <a:ext cx="280988" cy="280988"/>
            </a:xfrm>
            <a:custGeom>
              <a:rect b="b" l="l" r="r" t="t"/>
              <a:pathLst>
                <a:path extrusionOk="0" h="177" w="177">
                  <a:moveTo>
                    <a:pt x="87" y="177"/>
                  </a:moveTo>
                  <a:lnTo>
                    <a:pt x="124" y="139"/>
                  </a:lnTo>
                  <a:lnTo>
                    <a:pt x="119" y="121"/>
                  </a:lnTo>
                  <a:lnTo>
                    <a:pt x="138" y="126"/>
                  </a:lnTo>
                  <a:lnTo>
                    <a:pt x="177" y="87"/>
                  </a:lnTo>
                  <a:lnTo>
                    <a:pt x="90" y="0"/>
                  </a:lnTo>
                  <a:lnTo>
                    <a:pt x="53" y="37"/>
                  </a:lnTo>
                  <a:lnTo>
                    <a:pt x="53" y="56"/>
                  </a:lnTo>
                  <a:lnTo>
                    <a:pt x="38" y="52"/>
                  </a:lnTo>
                  <a:lnTo>
                    <a:pt x="0" y="88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036" name="Google Shape;7036;p29"/>
            <p:cNvCxnSpPr/>
            <p:nvPr/>
          </p:nvCxnSpPr>
          <p:spPr>
            <a:xfrm>
              <a:off x="3897313" y="41910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37" name="Google Shape;7037;p29"/>
            <p:cNvCxnSpPr/>
            <p:nvPr/>
          </p:nvCxnSpPr>
          <p:spPr>
            <a:xfrm>
              <a:off x="3949701" y="347663"/>
              <a:ext cx="61913" cy="61913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7038" name="Google Shape;7038;p29"/>
          <p:cNvGrpSpPr/>
          <p:nvPr/>
        </p:nvGrpSpPr>
        <p:grpSpPr>
          <a:xfrm>
            <a:off x="5641974" y="882650"/>
            <a:ext cx="468313" cy="387350"/>
            <a:chOff x="4640263" y="279400"/>
            <a:chExt cx="468313" cy="387350"/>
          </a:xfrm>
        </p:grpSpPr>
        <p:cxnSp>
          <p:nvCxnSpPr>
            <p:cNvPr id="7039" name="Google Shape;7039;p29"/>
            <p:cNvCxnSpPr/>
            <p:nvPr/>
          </p:nvCxnSpPr>
          <p:spPr>
            <a:xfrm>
              <a:off x="4687888" y="51911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040" name="Google Shape;7040;p29"/>
            <p:cNvSpPr/>
            <p:nvPr/>
          </p:nvSpPr>
          <p:spPr>
            <a:xfrm>
              <a:off x="4679951" y="466725"/>
              <a:ext cx="414338" cy="46038"/>
            </a:xfrm>
            <a:custGeom>
              <a:rect b="b" l="l" r="r" t="t"/>
              <a:pathLst>
                <a:path extrusionOk="0" h="17" w="153">
                  <a:moveTo>
                    <a:pt x="0" y="17"/>
                  </a:moveTo>
                  <a:cubicBezTo>
                    <a:pt x="16" y="16"/>
                    <a:pt x="7" y="15"/>
                    <a:pt x="24" y="13"/>
                  </a:cubicBezTo>
                  <a:cubicBezTo>
                    <a:pt x="40" y="11"/>
                    <a:pt x="41" y="16"/>
                    <a:pt x="57" y="14"/>
                  </a:cubicBezTo>
                  <a:cubicBezTo>
                    <a:pt x="74" y="13"/>
                    <a:pt x="73" y="8"/>
                    <a:pt x="90" y="6"/>
                  </a:cubicBezTo>
                  <a:cubicBezTo>
                    <a:pt x="106" y="5"/>
                    <a:pt x="107" y="9"/>
                    <a:pt x="123" y="8"/>
                  </a:cubicBezTo>
                  <a:cubicBezTo>
                    <a:pt x="140" y="6"/>
                    <a:pt x="137" y="1"/>
                    <a:pt x="153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1" name="Google Shape;7041;p29"/>
            <p:cNvSpPr/>
            <p:nvPr/>
          </p:nvSpPr>
          <p:spPr>
            <a:xfrm>
              <a:off x="4710113" y="331788"/>
              <a:ext cx="125413" cy="173038"/>
            </a:xfrm>
            <a:custGeom>
              <a:rect b="b" l="l" r="r" t="t"/>
              <a:pathLst>
                <a:path extrusionOk="0" h="64" w="46">
                  <a:moveTo>
                    <a:pt x="2" y="64"/>
                  </a:moveTo>
                  <a:cubicBezTo>
                    <a:pt x="2" y="64"/>
                    <a:pt x="0" y="14"/>
                    <a:pt x="46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2" name="Google Shape;7042;p29"/>
            <p:cNvSpPr/>
            <p:nvPr/>
          </p:nvSpPr>
          <p:spPr>
            <a:xfrm>
              <a:off x="4664076" y="539750"/>
              <a:ext cx="428625" cy="57150"/>
            </a:xfrm>
            <a:custGeom>
              <a:rect b="b" l="l" r="r" t="t"/>
              <a:pathLst>
                <a:path extrusionOk="0" h="21" w="158">
                  <a:moveTo>
                    <a:pt x="158" y="0"/>
                  </a:moveTo>
                  <a:cubicBezTo>
                    <a:pt x="142" y="2"/>
                    <a:pt x="143" y="7"/>
                    <a:pt x="127" y="8"/>
                  </a:cubicBezTo>
                  <a:cubicBezTo>
                    <a:pt x="111" y="10"/>
                    <a:pt x="111" y="5"/>
                    <a:pt x="95" y="7"/>
                  </a:cubicBezTo>
                  <a:cubicBezTo>
                    <a:pt x="80" y="9"/>
                    <a:pt x="80" y="13"/>
                    <a:pt x="64" y="15"/>
                  </a:cubicBezTo>
                  <a:cubicBezTo>
                    <a:pt x="49" y="17"/>
                    <a:pt x="48" y="12"/>
                    <a:pt x="32" y="14"/>
                  </a:cubicBezTo>
                  <a:cubicBezTo>
                    <a:pt x="17" y="15"/>
                    <a:pt x="16" y="19"/>
                    <a:pt x="0" y="21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043" name="Google Shape;7043;p29"/>
            <p:cNvCxnSpPr/>
            <p:nvPr/>
          </p:nvCxnSpPr>
          <p:spPr>
            <a:xfrm>
              <a:off x="4905376" y="46990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44" name="Google Shape;7044;p29"/>
            <p:cNvCxnSpPr/>
            <p:nvPr/>
          </p:nvCxnSpPr>
          <p:spPr>
            <a:xfrm>
              <a:off x="4756151" y="43656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45" name="Google Shape;7045;p29"/>
            <p:cNvCxnSpPr/>
            <p:nvPr/>
          </p:nvCxnSpPr>
          <p:spPr>
            <a:xfrm>
              <a:off x="5000626" y="45561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46" name="Google Shape;7046;p29"/>
            <p:cNvCxnSpPr/>
            <p:nvPr/>
          </p:nvCxnSpPr>
          <p:spPr>
            <a:xfrm>
              <a:off x="4791076" y="38100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47" name="Google Shape;7047;p29"/>
            <p:cNvCxnSpPr/>
            <p:nvPr/>
          </p:nvCxnSpPr>
          <p:spPr>
            <a:xfrm>
              <a:off x="4832351" y="43497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48" name="Google Shape;7048;p29"/>
            <p:cNvCxnSpPr/>
            <p:nvPr/>
          </p:nvCxnSpPr>
          <p:spPr>
            <a:xfrm>
              <a:off x="4886326" y="38576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049" name="Google Shape;7049;p29"/>
            <p:cNvSpPr/>
            <p:nvPr/>
          </p:nvSpPr>
          <p:spPr>
            <a:xfrm>
              <a:off x="4679951" y="279400"/>
              <a:ext cx="428625" cy="387350"/>
            </a:xfrm>
            <a:custGeom>
              <a:rect b="b" l="l" r="r" t="t"/>
              <a:pathLst>
                <a:path extrusionOk="0" h="143" w="158">
                  <a:moveTo>
                    <a:pt x="20" y="24"/>
                  </a:moveTo>
                  <a:cubicBezTo>
                    <a:pt x="15" y="22"/>
                    <a:pt x="15" y="15"/>
                    <a:pt x="22" y="9"/>
                  </a:cubicBezTo>
                  <a:cubicBezTo>
                    <a:pt x="27" y="5"/>
                    <a:pt x="35" y="2"/>
                    <a:pt x="41" y="2"/>
                  </a:cubicBezTo>
                  <a:cubicBezTo>
                    <a:pt x="41" y="2"/>
                    <a:pt x="60" y="0"/>
                    <a:pt x="57" y="19"/>
                  </a:cubicBezTo>
                  <a:cubicBezTo>
                    <a:pt x="158" y="71"/>
                    <a:pt x="158" y="71"/>
                    <a:pt x="158" y="71"/>
                  </a:cubicBezTo>
                  <a:cubicBezTo>
                    <a:pt x="158" y="123"/>
                    <a:pt x="158" y="123"/>
                    <a:pt x="158" y="123"/>
                  </a:cubicBezTo>
                  <a:cubicBezTo>
                    <a:pt x="0" y="143"/>
                    <a:pt x="0" y="143"/>
                    <a:pt x="0" y="14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0" name="Google Shape;7050;p29"/>
            <p:cNvSpPr/>
            <p:nvPr/>
          </p:nvSpPr>
          <p:spPr>
            <a:xfrm>
              <a:off x="4667251" y="339725"/>
              <a:ext cx="66675" cy="73025"/>
            </a:xfrm>
            <a:custGeom>
              <a:rect b="b" l="l" r="r" t="t"/>
              <a:pathLst>
                <a:path extrusionOk="0" h="27" w="25">
                  <a:moveTo>
                    <a:pt x="25" y="2"/>
                  </a:moveTo>
                  <a:cubicBezTo>
                    <a:pt x="20" y="0"/>
                    <a:pt x="9" y="4"/>
                    <a:pt x="4" y="12"/>
                  </a:cubicBezTo>
                  <a:cubicBezTo>
                    <a:pt x="0" y="20"/>
                    <a:pt x="2" y="26"/>
                    <a:pt x="7" y="27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1" name="Google Shape;7051;p29"/>
            <p:cNvSpPr/>
            <p:nvPr/>
          </p:nvSpPr>
          <p:spPr>
            <a:xfrm>
              <a:off x="4640263" y="409575"/>
              <a:ext cx="46038" cy="257175"/>
            </a:xfrm>
            <a:custGeom>
              <a:rect b="b" l="l" r="r" t="t"/>
              <a:pathLst>
                <a:path extrusionOk="0" h="95" w="17">
                  <a:moveTo>
                    <a:pt x="17" y="1"/>
                  </a:moveTo>
                  <a:cubicBezTo>
                    <a:pt x="12" y="0"/>
                    <a:pt x="4" y="7"/>
                    <a:pt x="2" y="15"/>
                  </a:cubicBezTo>
                  <a:cubicBezTo>
                    <a:pt x="0" y="23"/>
                    <a:pt x="4" y="28"/>
                    <a:pt x="9" y="28"/>
                  </a:cubicBezTo>
                  <a:cubicBezTo>
                    <a:pt x="9" y="95"/>
                    <a:pt x="9" y="95"/>
                    <a:pt x="9" y="95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052" name="Google Shape;7052;p29"/>
          <p:cNvGrpSpPr/>
          <p:nvPr/>
        </p:nvGrpSpPr>
        <p:grpSpPr>
          <a:xfrm>
            <a:off x="6732587" y="827088"/>
            <a:ext cx="376238" cy="506413"/>
            <a:chOff x="5730876" y="223838"/>
            <a:chExt cx="376238" cy="506413"/>
          </a:xfrm>
        </p:grpSpPr>
        <p:cxnSp>
          <p:nvCxnSpPr>
            <p:cNvPr id="7053" name="Google Shape;7053;p29"/>
            <p:cNvCxnSpPr/>
            <p:nvPr/>
          </p:nvCxnSpPr>
          <p:spPr>
            <a:xfrm>
              <a:off x="5827713" y="62388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54" name="Google Shape;7054;p29"/>
            <p:cNvCxnSpPr/>
            <p:nvPr/>
          </p:nvCxnSpPr>
          <p:spPr>
            <a:xfrm>
              <a:off x="5915026" y="66198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55" name="Google Shape;7055;p29"/>
            <p:cNvCxnSpPr/>
            <p:nvPr/>
          </p:nvCxnSpPr>
          <p:spPr>
            <a:xfrm>
              <a:off x="5899151" y="57308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56" name="Google Shape;7056;p29"/>
            <p:cNvCxnSpPr/>
            <p:nvPr/>
          </p:nvCxnSpPr>
          <p:spPr>
            <a:xfrm>
              <a:off x="6056313" y="55086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57" name="Google Shape;7057;p29"/>
            <p:cNvCxnSpPr/>
            <p:nvPr/>
          </p:nvCxnSpPr>
          <p:spPr>
            <a:xfrm>
              <a:off x="5827713" y="51911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58" name="Google Shape;7058;p29"/>
            <p:cNvCxnSpPr/>
            <p:nvPr/>
          </p:nvCxnSpPr>
          <p:spPr>
            <a:xfrm>
              <a:off x="6034088" y="47783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59" name="Google Shape;7059;p29"/>
            <p:cNvCxnSpPr/>
            <p:nvPr/>
          </p:nvCxnSpPr>
          <p:spPr>
            <a:xfrm>
              <a:off x="5953126" y="51593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60" name="Google Shape;7060;p29"/>
            <p:cNvCxnSpPr/>
            <p:nvPr/>
          </p:nvCxnSpPr>
          <p:spPr>
            <a:xfrm>
              <a:off x="5791201" y="44767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61" name="Google Shape;7061;p29"/>
            <p:cNvCxnSpPr/>
            <p:nvPr/>
          </p:nvCxnSpPr>
          <p:spPr>
            <a:xfrm>
              <a:off x="5907088" y="44767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62" name="Google Shape;7062;p29"/>
            <p:cNvCxnSpPr/>
            <p:nvPr/>
          </p:nvCxnSpPr>
          <p:spPr>
            <a:xfrm>
              <a:off x="6064251" y="40163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63" name="Google Shape;7063;p29"/>
            <p:cNvCxnSpPr/>
            <p:nvPr/>
          </p:nvCxnSpPr>
          <p:spPr>
            <a:xfrm>
              <a:off x="5984876" y="59213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064" name="Google Shape;7064;p29"/>
            <p:cNvSpPr/>
            <p:nvPr/>
          </p:nvSpPr>
          <p:spPr>
            <a:xfrm>
              <a:off x="5757863" y="279400"/>
              <a:ext cx="317500" cy="136525"/>
            </a:xfrm>
            <a:custGeom>
              <a:rect b="b" l="l" r="r" t="t"/>
              <a:pathLst>
                <a:path extrusionOk="0" h="50" w="117">
                  <a:moveTo>
                    <a:pt x="33" y="25"/>
                  </a:moveTo>
                  <a:cubicBezTo>
                    <a:pt x="33" y="25"/>
                    <a:pt x="23" y="32"/>
                    <a:pt x="23" y="50"/>
                  </a:cubicBezTo>
                  <a:cubicBezTo>
                    <a:pt x="23" y="50"/>
                    <a:pt x="48" y="40"/>
                    <a:pt x="56" y="28"/>
                  </a:cubicBezTo>
                  <a:cubicBezTo>
                    <a:pt x="56" y="28"/>
                    <a:pt x="76" y="46"/>
                    <a:pt x="87" y="49"/>
                  </a:cubicBezTo>
                  <a:cubicBezTo>
                    <a:pt x="87" y="49"/>
                    <a:pt x="89" y="37"/>
                    <a:pt x="77" y="21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87" y="2"/>
                    <a:pt x="56" y="11"/>
                  </a:cubicBezTo>
                  <a:cubicBezTo>
                    <a:pt x="56" y="11"/>
                    <a:pt x="31" y="0"/>
                    <a:pt x="0" y="20"/>
                  </a:cubicBezTo>
                  <a:cubicBezTo>
                    <a:pt x="0" y="20"/>
                    <a:pt x="20" y="22"/>
                    <a:pt x="33" y="25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5" name="Google Shape;7065;p29"/>
            <p:cNvSpPr/>
            <p:nvPr/>
          </p:nvSpPr>
          <p:spPr>
            <a:xfrm>
              <a:off x="5907088" y="223838"/>
              <a:ext cx="34925" cy="92075"/>
            </a:xfrm>
            <a:custGeom>
              <a:rect b="b" l="l" r="r" t="t"/>
              <a:pathLst>
                <a:path extrusionOk="0" h="34" w="13">
                  <a:moveTo>
                    <a:pt x="13" y="0"/>
                  </a:moveTo>
                  <a:cubicBezTo>
                    <a:pt x="13" y="0"/>
                    <a:pt x="0" y="12"/>
                    <a:pt x="1" y="34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6" name="Google Shape;7066;p29"/>
            <p:cNvSpPr/>
            <p:nvPr/>
          </p:nvSpPr>
          <p:spPr>
            <a:xfrm>
              <a:off x="5730876" y="334963"/>
              <a:ext cx="376238" cy="395288"/>
            </a:xfrm>
            <a:custGeom>
              <a:rect b="b" l="l" r="r" t="t"/>
              <a:pathLst>
                <a:path extrusionOk="0" h="146" w="139">
                  <a:moveTo>
                    <a:pt x="24" y="0"/>
                  </a:moveTo>
                  <a:cubicBezTo>
                    <a:pt x="24" y="0"/>
                    <a:pt x="0" y="17"/>
                    <a:pt x="5" y="52"/>
                  </a:cubicBezTo>
                  <a:cubicBezTo>
                    <a:pt x="5" y="52"/>
                    <a:pt x="29" y="146"/>
                    <a:pt x="69" y="146"/>
                  </a:cubicBezTo>
                  <a:cubicBezTo>
                    <a:pt x="101" y="146"/>
                    <a:pt x="131" y="80"/>
                    <a:pt x="135" y="52"/>
                  </a:cubicBezTo>
                  <a:cubicBezTo>
                    <a:pt x="139" y="29"/>
                    <a:pt x="129" y="7"/>
                    <a:pt x="115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067" name="Google Shape;7067;p29"/>
          <p:cNvGrpSpPr/>
          <p:nvPr/>
        </p:nvGrpSpPr>
        <p:grpSpPr>
          <a:xfrm>
            <a:off x="1506537" y="1498600"/>
            <a:ext cx="358775" cy="571501"/>
            <a:chOff x="504826" y="1257300"/>
            <a:chExt cx="358775" cy="571501"/>
          </a:xfrm>
        </p:grpSpPr>
        <p:cxnSp>
          <p:nvCxnSpPr>
            <p:cNvPr id="7068" name="Google Shape;7068;p29"/>
            <p:cNvCxnSpPr/>
            <p:nvPr/>
          </p:nvCxnSpPr>
          <p:spPr>
            <a:xfrm>
              <a:off x="673101" y="134778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69" name="Google Shape;7069;p29"/>
            <p:cNvCxnSpPr/>
            <p:nvPr/>
          </p:nvCxnSpPr>
          <p:spPr>
            <a:xfrm>
              <a:off x="649288" y="13906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70" name="Google Shape;7070;p29"/>
            <p:cNvCxnSpPr/>
            <p:nvPr/>
          </p:nvCxnSpPr>
          <p:spPr>
            <a:xfrm>
              <a:off x="596901" y="137636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071" name="Google Shape;7071;p29"/>
            <p:cNvSpPr/>
            <p:nvPr/>
          </p:nvSpPr>
          <p:spPr>
            <a:xfrm>
              <a:off x="519113" y="1490663"/>
              <a:ext cx="295275" cy="69850"/>
            </a:xfrm>
            <a:custGeom>
              <a:rect b="b" l="l" r="r" t="t"/>
              <a:pathLst>
                <a:path extrusionOk="0" h="26" w="109">
                  <a:moveTo>
                    <a:pt x="5" y="0"/>
                  </a:moveTo>
                  <a:cubicBezTo>
                    <a:pt x="0" y="1"/>
                    <a:pt x="10" y="26"/>
                    <a:pt x="10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9" y="20"/>
                    <a:pt x="109" y="8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072" name="Google Shape;7072;p29"/>
            <p:cNvCxnSpPr/>
            <p:nvPr/>
          </p:nvCxnSpPr>
          <p:spPr>
            <a:xfrm>
              <a:off x="550863" y="156051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073" name="Google Shape;7073;p29"/>
            <p:cNvSpPr/>
            <p:nvPr/>
          </p:nvSpPr>
          <p:spPr>
            <a:xfrm>
              <a:off x="560388" y="1560513"/>
              <a:ext cx="223838" cy="268288"/>
            </a:xfrm>
            <a:custGeom>
              <a:rect b="b" l="l" r="r" t="t"/>
              <a:pathLst>
                <a:path extrusionOk="0" h="99" w="83">
                  <a:moveTo>
                    <a:pt x="83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1" y="99"/>
                    <a:pt x="49" y="99"/>
                    <a:pt x="43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3" y="99"/>
                    <a:pt x="30" y="99"/>
                    <a:pt x="29" y="8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074" name="Google Shape;7074;p29"/>
            <p:cNvCxnSpPr/>
            <p:nvPr/>
          </p:nvCxnSpPr>
          <p:spPr>
            <a:xfrm>
              <a:off x="790576" y="156051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075" name="Google Shape;7075;p29"/>
            <p:cNvSpPr/>
            <p:nvPr/>
          </p:nvSpPr>
          <p:spPr>
            <a:xfrm>
              <a:off x="706438" y="1257300"/>
              <a:ext cx="131763" cy="176213"/>
            </a:xfrm>
            <a:custGeom>
              <a:rect b="b" l="l" r="r" t="t"/>
              <a:pathLst>
                <a:path extrusionOk="0" h="65" w="49">
                  <a:moveTo>
                    <a:pt x="0" y="56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1" y="50"/>
                    <a:pt x="0" y="56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6" name="Google Shape;7076;p29"/>
            <p:cNvSpPr/>
            <p:nvPr/>
          </p:nvSpPr>
          <p:spPr>
            <a:xfrm>
              <a:off x="504826" y="1322388"/>
              <a:ext cx="358775" cy="201613"/>
            </a:xfrm>
            <a:custGeom>
              <a:rect b="b" l="l" r="r" t="t"/>
              <a:pathLst>
                <a:path extrusionOk="0" h="74" w="132">
                  <a:moveTo>
                    <a:pt x="86" y="4"/>
                  </a:moveTo>
                  <a:cubicBezTo>
                    <a:pt x="79" y="1"/>
                    <a:pt x="71" y="0"/>
                    <a:pt x="63" y="0"/>
                  </a:cubicBezTo>
                  <a:cubicBezTo>
                    <a:pt x="37" y="0"/>
                    <a:pt x="16" y="14"/>
                    <a:pt x="13" y="39"/>
                  </a:cubicBezTo>
                  <a:cubicBezTo>
                    <a:pt x="13" y="39"/>
                    <a:pt x="0" y="38"/>
                    <a:pt x="2" y="53"/>
                  </a:cubicBezTo>
                  <a:cubicBezTo>
                    <a:pt x="4" y="61"/>
                    <a:pt x="10" y="63"/>
                    <a:pt x="17" y="62"/>
                  </a:cubicBezTo>
                  <a:cubicBezTo>
                    <a:pt x="27" y="59"/>
                    <a:pt x="33" y="51"/>
                    <a:pt x="44" y="56"/>
                  </a:cubicBezTo>
                  <a:cubicBezTo>
                    <a:pt x="51" y="60"/>
                    <a:pt x="56" y="67"/>
                    <a:pt x="75" y="58"/>
                  </a:cubicBezTo>
                  <a:cubicBezTo>
                    <a:pt x="84" y="54"/>
                    <a:pt x="91" y="59"/>
                    <a:pt x="91" y="59"/>
                  </a:cubicBezTo>
                  <a:cubicBezTo>
                    <a:pt x="105" y="74"/>
                    <a:pt x="116" y="66"/>
                    <a:pt x="116" y="66"/>
                  </a:cubicBezTo>
                  <a:cubicBezTo>
                    <a:pt x="132" y="56"/>
                    <a:pt x="113" y="44"/>
                    <a:pt x="113" y="44"/>
                  </a:cubicBezTo>
                  <a:cubicBezTo>
                    <a:pt x="113" y="34"/>
                    <a:pt x="111" y="26"/>
                    <a:pt x="106" y="19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077" name="Google Shape;7077;p29"/>
          <p:cNvGrpSpPr/>
          <p:nvPr/>
        </p:nvGrpSpPr>
        <p:grpSpPr>
          <a:xfrm>
            <a:off x="2544762" y="1574800"/>
            <a:ext cx="403225" cy="439738"/>
            <a:chOff x="1543051" y="1333500"/>
            <a:chExt cx="403225" cy="439738"/>
          </a:xfrm>
        </p:grpSpPr>
        <p:cxnSp>
          <p:nvCxnSpPr>
            <p:cNvPr id="7078" name="Google Shape;7078;p29"/>
            <p:cNvCxnSpPr/>
            <p:nvPr/>
          </p:nvCxnSpPr>
          <p:spPr>
            <a:xfrm>
              <a:off x="1858963" y="171767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79" name="Google Shape;7079;p29"/>
            <p:cNvCxnSpPr/>
            <p:nvPr/>
          </p:nvCxnSpPr>
          <p:spPr>
            <a:xfrm flipH="1">
              <a:off x="1804988" y="1655763"/>
              <a:ext cx="19050" cy="9842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80" name="Google Shape;7080;p29"/>
            <p:cNvCxnSpPr/>
            <p:nvPr/>
          </p:nvCxnSpPr>
          <p:spPr>
            <a:xfrm>
              <a:off x="1666876" y="1655763"/>
              <a:ext cx="15875" cy="106363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81" name="Google Shape;7081;p29"/>
            <p:cNvCxnSpPr/>
            <p:nvPr/>
          </p:nvCxnSpPr>
          <p:spPr>
            <a:xfrm>
              <a:off x="1746251" y="1644650"/>
              <a:ext cx="1588" cy="10953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082" name="Google Shape;7082;p29"/>
            <p:cNvSpPr/>
            <p:nvPr/>
          </p:nvSpPr>
          <p:spPr>
            <a:xfrm>
              <a:off x="1597026" y="1582738"/>
              <a:ext cx="303213" cy="190500"/>
            </a:xfrm>
            <a:custGeom>
              <a:rect b="b" l="l" r="r" t="t"/>
              <a:pathLst>
                <a:path extrusionOk="0" h="70" w="112">
                  <a:moveTo>
                    <a:pt x="112" y="0"/>
                  </a:moveTo>
                  <a:cubicBezTo>
                    <a:pt x="99" y="52"/>
                    <a:pt x="99" y="52"/>
                    <a:pt x="99" y="52"/>
                  </a:cubicBezTo>
                  <a:cubicBezTo>
                    <a:pt x="99" y="56"/>
                    <a:pt x="93" y="58"/>
                    <a:pt x="86" y="61"/>
                  </a:cubicBezTo>
                  <a:cubicBezTo>
                    <a:pt x="82" y="63"/>
                    <a:pt x="77" y="69"/>
                    <a:pt x="71" y="70"/>
                  </a:cubicBezTo>
                  <a:cubicBezTo>
                    <a:pt x="66" y="70"/>
                    <a:pt x="61" y="67"/>
                    <a:pt x="55" y="67"/>
                  </a:cubicBezTo>
                  <a:cubicBezTo>
                    <a:pt x="49" y="67"/>
                    <a:pt x="43" y="70"/>
                    <a:pt x="38" y="70"/>
                  </a:cubicBezTo>
                  <a:cubicBezTo>
                    <a:pt x="32" y="69"/>
                    <a:pt x="28" y="63"/>
                    <a:pt x="24" y="61"/>
                  </a:cubicBezTo>
                  <a:cubicBezTo>
                    <a:pt x="17" y="58"/>
                    <a:pt x="11" y="56"/>
                    <a:pt x="11" y="5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3" name="Google Shape;7083;p29"/>
            <p:cNvSpPr/>
            <p:nvPr/>
          </p:nvSpPr>
          <p:spPr>
            <a:xfrm>
              <a:off x="1693863" y="1333500"/>
              <a:ext cx="106363" cy="106363"/>
            </a:xfrm>
            <a:prstGeom prst="ellipse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4" name="Google Shape;7084;p29"/>
            <p:cNvSpPr/>
            <p:nvPr/>
          </p:nvSpPr>
          <p:spPr>
            <a:xfrm>
              <a:off x="1543051" y="1379538"/>
              <a:ext cx="403225" cy="227013"/>
            </a:xfrm>
            <a:custGeom>
              <a:rect b="b" l="l" r="r" t="t"/>
              <a:pathLst>
                <a:path extrusionOk="0" h="84" w="149">
                  <a:moveTo>
                    <a:pt x="56" y="0"/>
                  </a:moveTo>
                  <a:cubicBezTo>
                    <a:pt x="32" y="6"/>
                    <a:pt x="3" y="22"/>
                    <a:pt x="3" y="51"/>
                  </a:cubicBezTo>
                  <a:cubicBezTo>
                    <a:pt x="3" y="51"/>
                    <a:pt x="0" y="75"/>
                    <a:pt x="38" y="75"/>
                  </a:cubicBezTo>
                  <a:cubicBezTo>
                    <a:pt x="38" y="75"/>
                    <a:pt x="52" y="77"/>
                    <a:pt x="63" y="72"/>
                  </a:cubicBezTo>
                  <a:cubicBezTo>
                    <a:pt x="75" y="68"/>
                    <a:pt x="91" y="70"/>
                    <a:pt x="101" y="75"/>
                  </a:cubicBezTo>
                  <a:cubicBezTo>
                    <a:pt x="101" y="75"/>
                    <a:pt x="149" y="84"/>
                    <a:pt x="149" y="51"/>
                  </a:cubicBezTo>
                  <a:cubicBezTo>
                    <a:pt x="149" y="19"/>
                    <a:pt x="119" y="6"/>
                    <a:pt x="95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085" name="Google Shape;7085;p29"/>
          <p:cNvGrpSpPr/>
          <p:nvPr/>
        </p:nvGrpSpPr>
        <p:grpSpPr>
          <a:xfrm>
            <a:off x="4705349" y="1539875"/>
            <a:ext cx="268288" cy="576263"/>
            <a:chOff x="3703638" y="1298575"/>
            <a:chExt cx="268288" cy="576263"/>
          </a:xfrm>
        </p:grpSpPr>
        <p:sp>
          <p:nvSpPr>
            <p:cNvPr id="7086" name="Google Shape;7086;p29"/>
            <p:cNvSpPr/>
            <p:nvPr/>
          </p:nvSpPr>
          <p:spPr>
            <a:xfrm>
              <a:off x="3805238" y="1743075"/>
              <a:ext cx="63500" cy="131763"/>
            </a:xfrm>
            <a:custGeom>
              <a:rect b="b" l="l" r="r" t="t"/>
              <a:pathLst>
                <a:path extrusionOk="0" h="49" w="23">
                  <a:moveTo>
                    <a:pt x="23" y="0"/>
                  </a:moveTo>
                  <a:cubicBezTo>
                    <a:pt x="23" y="37"/>
                    <a:pt x="23" y="37"/>
                    <a:pt x="23" y="37"/>
                  </a:cubicBezTo>
                  <a:cubicBezTo>
                    <a:pt x="23" y="44"/>
                    <a:pt x="18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5" y="49"/>
                    <a:pt x="0" y="44"/>
                    <a:pt x="0" y="3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7" name="Google Shape;7087;p29"/>
            <p:cNvSpPr/>
            <p:nvPr/>
          </p:nvSpPr>
          <p:spPr>
            <a:xfrm>
              <a:off x="3876676" y="1374775"/>
              <a:ext cx="92075" cy="57150"/>
            </a:xfrm>
            <a:custGeom>
              <a:rect b="b" l="l" r="r" t="t"/>
              <a:pathLst>
                <a:path extrusionOk="0" h="21" w="34">
                  <a:moveTo>
                    <a:pt x="34" y="15"/>
                  </a:moveTo>
                  <a:cubicBezTo>
                    <a:pt x="30" y="19"/>
                    <a:pt x="25" y="21"/>
                    <a:pt x="19" y="21"/>
                  </a:cubicBezTo>
                  <a:cubicBezTo>
                    <a:pt x="8" y="20"/>
                    <a:pt x="0" y="11"/>
                    <a:pt x="1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8" name="Google Shape;7088;p29"/>
            <p:cNvSpPr/>
            <p:nvPr/>
          </p:nvSpPr>
          <p:spPr>
            <a:xfrm>
              <a:off x="3808413" y="1298575"/>
              <a:ext cx="71438" cy="80963"/>
            </a:xfrm>
            <a:custGeom>
              <a:rect b="b" l="l" r="r" t="t"/>
              <a:pathLst>
                <a:path extrusionOk="0" h="30" w="26">
                  <a:moveTo>
                    <a:pt x="26" y="27"/>
                  </a:moveTo>
                  <a:cubicBezTo>
                    <a:pt x="16" y="30"/>
                    <a:pt x="5" y="24"/>
                    <a:pt x="1" y="14"/>
                  </a:cubicBezTo>
                  <a:cubicBezTo>
                    <a:pt x="0" y="9"/>
                    <a:pt x="0" y="4"/>
                    <a:pt x="2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9" name="Google Shape;7089;p29"/>
            <p:cNvSpPr/>
            <p:nvPr/>
          </p:nvSpPr>
          <p:spPr>
            <a:xfrm>
              <a:off x="3703638" y="1298575"/>
              <a:ext cx="268288" cy="446088"/>
            </a:xfrm>
            <a:custGeom>
              <a:rect b="b" l="l" r="r" t="t"/>
              <a:pathLst>
                <a:path extrusionOk="0" h="165" w="99">
                  <a:moveTo>
                    <a:pt x="99" y="43"/>
                  </a:moveTo>
                  <a:cubicBezTo>
                    <a:pt x="99" y="127"/>
                    <a:pt x="99" y="127"/>
                    <a:pt x="99" y="127"/>
                  </a:cubicBezTo>
                  <a:cubicBezTo>
                    <a:pt x="99" y="165"/>
                    <a:pt x="92" y="164"/>
                    <a:pt x="54" y="164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7" y="164"/>
                    <a:pt x="0" y="165"/>
                    <a:pt x="0" y="12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7"/>
                    <a:pt x="9" y="1"/>
                    <a:pt x="39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090" name="Google Shape;7090;p29"/>
            <p:cNvCxnSpPr/>
            <p:nvPr/>
          </p:nvCxnSpPr>
          <p:spPr>
            <a:xfrm>
              <a:off x="3792538" y="1431925"/>
              <a:ext cx="1588" cy="22383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91" name="Google Shape;7091;p29"/>
            <p:cNvCxnSpPr/>
            <p:nvPr/>
          </p:nvCxnSpPr>
          <p:spPr>
            <a:xfrm>
              <a:off x="3879851" y="1474788"/>
              <a:ext cx="1588" cy="18097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7092" name="Google Shape;7092;p29"/>
          <p:cNvGrpSpPr/>
          <p:nvPr/>
        </p:nvGrpSpPr>
        <p:grpSpPr>
          <a:xfrm>
            <a:off x="3584574" y="820738"/>
            <a:ext cx="374651" cy="514350"/>
            <a:chOff x="2582863" y="217488"/>
            <a:chExt cx="374651" cy="514350"/>
          </a:xfrm>
        </p:grpSpPr>
        <p:sp>
          <p:nvSpPr>
            <p:cNvPr id="7093" name="Google Shape;7093;p29"/>
            <p:cNvSpPr/>
            <p:nvPr/>
          </p:nvSpPr>
          <p:spPr>
            <a:xfrm>
              <a:off x="2644776" y="242888"/>
              <a:ext cx="38100" cy="28575"/>
            </a:xfrm>
            <a:custGeom>
              <a:rect b="b" l="l" r="r" t="t"/>
              <a:pathLst>
                <a:path extrusionOk="0" h="11" w="14">
                  <a:moveTo>
                    <a:pt x="14" y="2"/>
                  </a:moveTo>
                  <a:cubicBezTo>
                    <a:pt x="7" y="0"/>
                    <a:pt x="2" y="4"/>
                    <a:pt x="0" y="11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094" name="Google Shape;7094;p29"/>
            <p:cNvCxnSpPr/>
            <p:nvPr/>
          </p:nvCxnSpPr>
          <p:spPr>
            <a:xfrm>
              <a:off x="2671763" y="458788"/>
              <a:ext cx="26988" cy="265113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95" name="Google Shape;7095;p29"/>
            <p:cNvCxnSpPr/>
            <p:nvPr/>
          </p:nvCxnSpPr>
          <p:spPr>
            <a:xfrm flipH="1">
              <a:off x="2840038" y="400050"/>
              <a:ext cx="26988" cy="323850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96" name="Google Shape;7096;p29"/>
            <p:cNvCxnSpPr/>
            <p:nvPr/>
          </p:nvCxnSpPr>
          <p:spPr>
            <a:xfrm>
              <a:off x="2763838" y="436563"/>
              <a:ext cx="1588" cy="28733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97" name="Google Shape;7097;p29"/>
            <p:cNvCxnSpPr/>
            <p:nvPr/>
          </p:nvCxnSpPr>
          <p:spPr>
            <a:xfrm>
              <a:off x="2582863" y="4000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98" name="Google Shape;7098;p29"/>
            <p:cNvCxnSpPr/>
            <p:nvPr/>
          </p:nvCxnSpPr>
          <p:spPr>
            <a:xfrm>
              <a:off x="2955926" y="4000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099" name="Google Shape;7099;p29"/>
            <p:cNvCxnSpPr/>
            <p:nvPr/>
          </p:nvCxnSpPr>
          <p:spPr>
            <a:xfrm>
              <a:off x="2955926" y="4000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00" name="Google Shape;7100;p29"/>
            <p:cNvCxnSpPr/>
            <p:nvPr/>
          </p:nvCxnSpPr>
          <p:spPr>
            <a:xfrm>
              <a:off x="2747963" y="4000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101" name="Google Shape;7101;p29"/>
            <p:cNvSpPr/>
            <p:nvPr/>
          </p:nvSpPr>
          <p:spPr>
            <a:xfrm>
              <a:off x="2582863" y="400050"/>
              <a:ext cx="373063" cy="331788"/>
            </a:xfrm>
            <a:custGeom>
              <a:rect b="b" l="l" r="r" t="t"/>
              <a:pathLst>
                <a:path extrusionOk="0" h="209" w="235">
                  <a:moveTo>
                    <a:pt x="153" y="0"/>
                  </a:moveTo>
                  <a:lnTo>
                    <a:pt x="235" y="0"/>
                  </a:lnTo>
                  <a:lnTo>
                    <a:pt x="204" y="209"/>
                  </a:lnTo>
                  <a:lnTo>
                    <a:pt x="179" y="209"/>
                  </a:lnTo>
                  <a:lnTo>
                    <a:pt x="56" y="209"/>
                  </a:lnTo>
                  <a:lnTo>
                    <a:pt x="29" y="209"/>
                  </a:lnTo>
                  <a:lnTo>
                    <a:pt x="0" y="0"/>
                  </a:lnTo>
                  <a:lnTo>
                    <a:pt x="54" y="0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102" name="Google Shape;7102;p29"/>
            <p:cNvCxnSpPr/>
            <p:nvPr/>
          </p:nvCxnSpPr>
          <p:spPr>
            <a:xfrm>
              <a:off x="2840038" y="30162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03" name="Google Shape;7103;p29"/>
            <p:cNvCxnSpPr/>
            <p:nvPr/>
          </p:nvCxnSpPr>
          <p:spPr>
            <a:xfrm>
              <a:off x="2684463" y="34766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104" name="Google Shape;7104;p29"/>
            <p:cNvSpPr/>
            <p:nvPr/>
          </p:nvSpPr>
          <p:spPr>
            <a:xfrm>
              <a:off x="2730501" y="217488"/>
              <a:ext cx="79375" cy="46038"/>
            </a:xfrm>
            <a:custGeom>
              <a:rect b="b" l="l" r="r" t="t"/>
              <a:pathLst>
                <a:path extrusionOk="0" h="17" w="29">
                  <a:moveTo>
                    <a:pt x="2" y="17"/>
                  </a:moveTo>
                  <a:cubicBezTo>
                    <a:pt x="0" y="9"/>
                    <a:pt x="6" y="2"/>
                    <a:pt x="13" y="1"/>
                  </a:cubicBezTo>
                  <a:cubicBezTo>
                    <a:pt x="21" y="0"/>
                    <a:pt x="28" y="5"/>
                    <a:pt x="29" y="1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5" name="Google Shape;7105;p29"/>
            <p:cNvSpPr/>
            <p:nvPr/>
          </p:nvSpPr>
          <p:spPr>
            <a:xfrm>
              <a:off x="2603501" y="323850"/>
              <a:ext cx="46038" cy="73025"/>
            </a:xfrm>
            <a:custGeom>
              <a:rect b="b" l="l" r="r" t="t"/>
              <a:pathLst>
                <a:path extrusionOk="0" h="27" w="17">
                  <a:moveTo>
                    <a:pt x="12" y="27"/>
                  </a:moveTo>
                  <a:cubicBezTo>
                    <a:pt x="5" y="26"/>
                    <a:pt x="0" y="19"/>
                    <a:pt x="1" y="12"/>
                  </a:cubicBezTo>
                  <a:cubicBezTo>
                    <a:pt x="3" y="4"/>
                    <a:pt x="10" y="0"/>
                    <a:pt x="17" y="1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6" name="Google Shape;7106;p29"/>
            <p:cNvSpPr/>
            <p:nvPr/>
          </p:nvSpPr>
          <p:spPr>
            <a:xfrm>
              <a:off x="2871788" y="309563"/>
              <a:ext cx="79375" cy="53975"/>
            </a:xfrm>
            <a:custGeom>
              <a:rect b="b" l="l" r="r" t="t"/>
              <a:pathLst>
                <a:path extrusionOk="0" h="20" w="29">
                  <a:moveTo>
                    <a:pt x="0" y="11"/>
                  </a:moveTo>
                  <a:cubicBezTo>
                    <a:pt x="3" y="4"/>
                    <a:pt x="11" y="0"/>
                    <a:pt x="18" y="3"/>
                  </a:cubicBezTo>
                  <a:cubicBezTo>
                    <a:pt x="25" y="5"/>
                    <a:pt x="29" y="13"/>
                    <a:pt x="26" y="2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7" name="Google Shape;7107;p29"/>
            <p:cNvSpPr/>
            <p:nvPr/>
          </p:nvSpPr>
          <p:spPr>
            <a:xfrm>
              <a:off x="2736851" y="409575"/>
              <a:ext cx="50800" cy="14288"/>
            </a:xfrm>
            <a:custGeom>
              <a:rect b="b" l="l" r="r" t="t"/>
              <a:pathLst>
                <a:path extrusionOk="0" h="5" w="19">
                  <a:moveTo>
                    <a:pt x="0" y="0"/>
                  </a:moveTo>
                  <a:cubicBezTo>
                    <a:pt x="5" y="5"/>
                    <a:pt x="14" y="5"/>
                    <a:pt x="19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8" name="Google Shape;7108;p29"/>
            <p:cNvSpPr/>
            <p:nvPr/>
          </p:nvSpPr>
          <p:spPr>
            <a:xfrm>
              <a:off x="2728913" y="320675"/>
              <a:ext cx="38100" cy="38100"/>
            </a:xfrm>
            <a:custGeom>
              <a:rect b="b" l="l" r="r" t="t"/>
              <a:pathLst>
                <a:path extrusionOk="0" h="14" w="14">
                  <a:moveTo>
                    <a:pt x="0" y="0"/>
                  </a:moveTo>
                  <a:cubicBezTo>
                    <a:pt x="8" y="0"/>
                    <a:pt x="14" y="6"/>
                    <a:pt x="14" y="14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9" name="Google Shape;7109;p29"/>
            <p:cNvSpPr/>
            <p:nvPr/>
          </p:nvSpPr>
          <p:spPr>
            <a:xfrm>
              <a:off x="2860676" y="242888"/>
              <a:ext cx="38100" cy="34925"/>
            </a:xfrm>
            <a:custGeom>
              <a:rect b="b" l="l" r="r" t="t"/>
              <a:pathLst>
                <a:path extrusionOk="0" h="13" w="14">
                  <a:moveTo>
                    <a:pt x="0" y="0"/>
                  </a:moveTo>
                  <a:cubicBezTo>
                    <a:pt x="8" y="0"/>
                    <a:pt x="14" y="6"/>
                    <a:pt x="14" y="1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10" name="Google Shape;7110;p29"/>
          <p:cNvGrpSpPr/>
          <p:nvPr/>
        </p:nvGrpSpPr>
        <p:grpSpPr>
          <a:xfrm>
            <a:off x="3475037" y="2311400"/>
            <a:ext cx="593725" cy="466726"/>
            <a:chOff x="2473326" y="2365375"/>
            <a:chExt cx="593725" cy="466726"/>
          </a:xfrm>
        </p:grpSpPr>
        <p:cxnSp>
          <p:nvCxnSpPr>
            <p:cNvPr id="7111" name="Google Shape;7111;p29"/>
            <p:cNvCxnSpPr/>
            <p:nvPr/>
          </p:nvCxnSpPr>
          <p:spPr>
            <a:xfrm>
              <a:off x="2768601" y="2479675"/>
              <a:ext cx="1588" cy="23812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12" name="Google Shape;7112;p29"/>
            <p:cNvCxnSpPr/>
            <p:nvPr/>
          </p:nvCxnSpPr>
          <p:spPr>
            <a:xfrm>
              <a:off x="2833688" y="2479675"/>
              <a:ext cx="34925" cy="23812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13" name="Google Shape;7113;p29"/>
            <p:cNvCxnSpPr/>
            <p:nvPr/>
          </p:nvCxnSpPr>
          <p:spPr>
            <a:xfrm flipH="1">
              <a:off x="2668588" y="2479675"/>
              <a:ext cx="34925" cy="23812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114" name="Google Shape;7114;p29"/>
            <p:cNvSpPr/>
            <p:nvPr/>
          </p:nvSpPr>
          <p:spPr>
            <a:xfrm>
              <a:off x="2552701" y="2376488"/>
              <a:ext cx="430213" cy="422275"/>
            </a:xfrm>
            <a:custGeom>
              <a:rect b="b" l="l" r="r" t="t"/>
              <a:pathLst>
                <a:path extrusionOk="0" h="156" w="159">
                  <a:moveTo>
                    <a:pt x="122" y="140"/>
                  </a:moveTo>
                  <a:cubicBezTo>
                    <a:pt x="122" y="140"/>
                    <a:pt x="159" y="143"/>
                    <a:pt x="153" y="120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3"/>
                    <a:pt x="121" y="2"/>
                    <a:pt x="101" y="13"/>
                  </a:cubicBezTo>
                  <a:cubicBezTo>
                    <a:pt x="101" y="13"/>
                    <a:pt x="80" y="0"/>
                    <a:pt x="59" y="13"/>
                  </a:cubicBezTo>
                  <a:cubicBezTo>
                    <a:pt x="59" y="13"/>
                    <a:pt x="36" y="5"/>
                    <a:pt x="30" y="28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0" y="145"/>
                    <a:pt x="41" y="140"/>
                    <a:pt x="41" y="140"/>
                  </a:cubicBezTo>
                  <a:cubicBezTo>
                    <a:pt x="41" y="140"/>
                    <a:pt x="64" y="155"/>
                    <a:pt x="80" y="143"/>
                  </a:cubicBezTo>
                  <a:cubicBezTo>
                    <a:pt x="80" y="143"/>
                    <a:pt x="101" y="156"/>
                    <a:pt x="122" y="140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5" name="Google Shape;7115;p29"/>
            <p:cNvSpPr/>
            <p:nvPr/>
          </p:nvSpPr>
          <p:spPr>
            <a:xfrm>
              <a:off x="2609851" y="2365375"/>
              <a:ext cx="38100" cy="25400"/>
            </a:xfrm>
            <a:custGeom>
              <a:rect b="b" l="l" r="r" t="t"/>
              <a:pathLst>
                <a:path extrusionOk="0" h="9" w="14">
                  <a:moveTo>
                    <a:pt x="14" y="0"/>
                  </a:moveTo>
                  <a:cubicBezTo>
                    <a:pt x="14" y="0"/>
                    <a:pt x="5" y="1"/>
                    <a:pt x="0" y="9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6" name="Google Shape;7116;p29"/>
            <p:cNvSpPr/>
            <p:nvPr/>
          </p:nvSpPr>
          <p:spPr>
            <a:xfrm>
              <a:off x="2928938" y="2379663"/>
              <a:ext cx="26988" cy="34925"/>
            </a:xfrm>
            <a:custGeom>
              <a:rect b="b" l="l" r="r" t="t"/>
              <a:pathLst>
                <a:path extrusionOk="0" h="13" w="10">
                  <a:moveTo>
                    <a:pt x="10" y="13"/>
                  </a:moveTo>
                  <a:cubicBezTo>
                    <a:pt x="10" y="13"/>
                    <a:pt x="8" y="4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7" name="Google Shape;7117;p29"/>
            <p:cNvSpPr/>
            <p:nvPr/>
          </p:nvSpPr>
          <p:spPr>
            <a:xfrm>
              <a:off x="2473326" y="2684463"/>
              <a:ext cx="593725" cy="147638"/>
            </a:xfrm>
            <a:custGeom>
              <a:rect b="b" l="l" r="r" t="t"/>
              <a:pathLst>
                <a:path extrusionOk="0" h="54" w="219">
                  <a:moveTo>
                    <a:pt x="181" y="0"/>
                  </a:moveTo>
                  <a:cubicBezTo>
                    <a:pt x="204" y="6"/>
                    <a:pt x="219" y="14"/>
                    <a:pt x="219" y="23"/>
                  </a:cubicBezTo>
                  <a:cubicBezTo>
                    <a:pt x="219" y="40"/>
                    <a:pt x="170" y="54"/>
                    <a:pt x="109" y="54"/>
                  </a:cubicBezTo>
                  <a:cubicBezTo>
                    <a:pt x="49" y="54"/>
                    <a:pt x="0" y="40"/>
                    <a:pt x="0" y="23"/>
                  </a:cubicBezTo>
                  <a:cubicBezTo>
                    <a:pt x="0" y="14"/>
                    <a:pt x="14" y="6"/>
                    <a:pt x="36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18" name="Google Shape;7118;p29"/>
          <p:cNvGrpSpPr/>
          <p:nvPr/>
        </p:nvGrpSpPr>
        <p:grpSpPr>
          <a:xfrm>
            <a:off x="5611812" y="1550988"/>
            <a:ext cx="514350" cy="481012"/>
            <a:chOff x="4610101" y="1309688"/>
            <a:chExt cx="514350" cy="481012"/>
          </a:xfrm>
        </p:grpSpPr>
        <p:sp>
          <p:nvSpPr>
            <p:cNvPr id="7119" name="Google Shape;7119;p29"/>
            <p:cNvSpPr/>
            <p:nvPr/>
          </p:nvSpPr>
          <p:spPr>
            <a:xfrm>
              <a:off x="4867276" y="1552575"/>
              <a:ext cx="257175" cy="238125"/>
            </a:xfrm>
            <a:custGeom>
              <a:rect b="b" l="l" r="r" t="t"/>
              <a:pathLst>
                <a:path extrusionOk="0" h="88" w="95">
                  <a:moveTo>
                    <a:pt x="95" y="41"/>
                  </a:moveTo>
                  <a:cubicBezTo>
                    <a:pt x="95" y="67"/>
                    <a:pt x="74" y="88"/>
                    <a:pt x="47" y="88"/>
                  </a:cubicBezTo>
                  <a:cubicBezTo>
                    <a:pt x="21" y="88"/>
                    <a:pt x="0" y="67"/>
                    <a:pt x="0" y="41"/>
                  </a:cubicBezTo>
                  <a:cubicBezTo>
                    <a:pt x="0" y="22"/>
                    <a:pt x="4" y="9"/>
                    <a:pt x="21" y="3"/>
                  </a:cubicBezTo>
                  <a:cubicBezTo>
                    <a:pt x="27" y="0"/>
                    <a:pt x="38" y="3"/>
                    <a:pt x="47" y="3"/>
                  </a:cubicBezTo>
                  <a:cubicBezTo>
                    <a:pt x="56" y="2"/>
                    <a:pt x="71" y="0"/>
                    <a:pt x="78" y="4"/>
                  </a:cubicBezTo>
                  <a:cubicBezTo>
                    <a:pt x="91" y="11"/>
                    <a:pt x="95" y="24"/>
                    <a:pt x="95" y="41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0" name="Google Shape;7120;p29"/>
            <p:cNvSpPr/>
            <p:nvPr/>
          </p:nvSpPr>
          <p:spPr>
            <a:xfrm>
              <a:off x="4610101" y="1501775"/>
              <a:ext cx="271463" cy="280988"/>
            </a:xfrm>
            <a:custGeom>
              <a:rect b="b" l="l" r="r" t="t"/>
              <a:pathLst>
                <a:path extrusionOk="0" h="104" w="100">
                  <a:moveTo>
                    <a:pt x="96" y="74"/>
                  </a:moveTo>
                  <a:cubicBezTo>
                    <a:pt x="82" y="97"/>
                    <a:pt x="53" y="104"/>
                    <a:pt x="31" y="91"/>
                  </a:cubicBezTo>
                  <a:cubicBezTo>
                    <a:pt x="8" y="78"/>
                    <a:pt x="0" y="49"/>
                    <a:pt x="14" y="26"/>
                  </a:cubicBezTo>
                  <a:cubicBezTo>
                    <a:pt x="19" y="16"/>
                    <a:pt x="27" y="6"/>
                    <a:pt x="39" y="3"/>
                  </a:cubicBezTo>
                  <a:cubicBezTo>
                    <a:pt x="55" y="0"/>
                    <a:pt x="57" y="16"/>
                    <a:pt x="68" y="22"/>
                  </a:cubicBezTo>
                  <a:cubicBezTo>
                    <a:pt x="76" y="27"/>
                    <a:pt x="95" y="27"/>
                    <a:pt x="100" y="34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1" name="Google Shape;7121;p29"/>
            <p:cNvSpPr/>
            <p:nvPr/>
          </p:nvSpPr>
          <p:spPr>
            <a:xfrm>
              <a:off x="4794251" y="1309688"/>
              <a:ext cx="238125" cy="250825"/>
            </a:xfrm>
            <a:custGeom>
              <a:rect b="b" l="l" r="r" t="t"/>
              <a:pathLst>
                <a:path extrusionOk="0" h="93" w="88">
                  <a:moveTo>
                    <a:pt x="74" y="93"/>
                  </a:moveTo>
                  <a:cubicBezTo>
                    <a:pt x="74" y="93"/>
                    <a:pt x="88" y="43"/>
                    <a:pt x="52" y="0"/>
                  </a:cubicBezTo>
                  <a:cubicBezTo>
                    <a:pt x="52" y="0"/>
                    <a:pt x="59" y="57"/>
                    <a:pt x="0" y="9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2" name="Google Shape;7122;p29"/>
            <p:cNvSpPr/>
            <p:nvPr/>
          </p:nvSpPr>
          <p:spPr>
            <a:xfrm>
              <a:off x="4994276" y="1674813"/>
              <a:ext cx="61913" cy="53975"/>
            </a:xfrm>
            <a:custGeom>
              <a:rect b="b" l="l" r="r" t="t"/>
              <a:pathLst>
                <a:path extrusionOk="0" h="20" w="23">
                  <a:moveTo>
                    <a:pt x="23" y="0"/>
                  </a:moveTo>
                  <a:cubicBezTo>
                    <a:pt x="23" y="0"/>
                    <a:pt x="19" y="17"/>
                    <a:pt x="0" y="2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3" name="Google Shape;7123;p29"/>
            <p:cNvSpPr/>
            <p:nvPr/>
          </p:nvSpPr>
          <p:spPr>
            <a:xfrm>
              <a:off x="4732338" y="1681163"/>
              <a:ext cx="77788" cy="31750"/>
            </a:xfrm>
            <a:custGeom>
              <a:rect b="b" l="l" r="r" t="t"/>
              <a:pathLst>
                <a:path extrusionOk="0" h="12" w="29">
                  <a:moveTo>
                    <a:pt x="29" y="0"/>
                  </a:moveTo>
                  <a:cubicBezTo>
                    <a:pt x="29" y="0"/>
                    <a:pt x="17" y="12"/>
                    <a:pt x="0" y="8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24" name="Google Shape;7124;p29"/>
          <p:cNvGrpSpPr/>
          <p:nvPr/>
        </p:nvGrpSpPr>
        <p:grpSpPr>
          <a:xfrm>
            <a:off x="6683374" y="1558925"/>
            <a:ext cx="477838" cy="468313"/>
            <a:chOff x="5681663" y="1317625"/>
            <a:chExt cx="477838" cy="468313"/>
          </a:xfrm>
        </p:grpSpPr>
        <p:sp>
          <p:nvSpPr>
            <p:cNvPr id="7125" name="Google Shape;7125;p29"/>
            <p:cNvSpPr/>
            <p:nvPr/>
          </p:nvSpPr>
          <p:spPr>
            <a:xfrm>
              <a:off x="5681663" y="1317625"/>
              <a:ext cx="477838" cy="468313"/>
            </a:xfrm>
            <a:custGeom>
              <a:rect b="b" l="l" r="r" t="t"/>
              <a:pathLst>
                <a:path extrusionOk="0" h="173" w="176">
                  <a:moveTo>
                    <a:pt x="176" y="86"/>
                  </a:moveTo>
                  <a:cubicBezTo>
                    <a:pt x="176" y="95"/>
                    <a:pt x="172" y="100"/>
                    <a:pt x="172" y="100"/>
                  </a:cubicBezTo>
                  <a:cubicBezTo>
                    <a:pt x="168" y="106"/>
                    <a:pt x="164" y="117"/>
                    <a:pt x="164" y="124"/>
                  </a:cubicBezTo>
                  <a:cubicBezTo>
                    <a:pt x="164" y="124"/>
                    <a:pt x="164" y="131"/>
                    <a:pt x="159" y="138"/>
                  </a:cubicBezTo>
                  <a:cubicBezTo>
                    <a:pt x="154" y="145"/>
                    <a:pt x="148" y="147"/>
                    <a:pt x="148" y="147"/>
                  </a:cubicBezTo>
                  <a:cubicBezTo>
                    <a:pt x="141" y="149"/>
                    <a:pt x="132" y="156"/>
                    <a:pt x="127" y="162"/>
                  </a:cubicBezTo>
                  <a:cubicBezTo>
                    <a:pt x="127" y="162"/>
                    <a:pt x="124" y="167"/>
                    <a:pt x="115" y="170"/>
                  </a:cubicBezTo>
                  <a:cubicBezTo>
                    <a:pt x="107" y="173"/>
                    <a:pt x="101" y="170"/>
                    <a:pt x="101" y="170"/>
                  </a:cubicBezTo>
                  <a:cubicBezTo>
                    <a:pt x="94" y="168"/>
                    <a:pt x="82" y="168"/>
                    <a:pt x="75" y="170"/>
                  </a:cubicBezTo>
                  <a:cubicBezTo>
                    <a:pt x="75" y="170"/>
                    <a:pt x="69" y="173"/>
                    <a:pt x="61" y="170"/>
                  </a:cubicBezTo>
                  <a:cubicBezTo>
                    <a:pt x="52" y="167"/>
                    <a:pt x="49" y="162"/>
                    <a:pt x="49" y="162"/>
                  </a:cubicBezTo>
                  <a:cubicBezTo>
                    <a:pt x="45" y="156"/>
                    <a:pt x="35" y="149"/>
                    <a:pt x="28" y="147"/>
                  </a:cubicBezTo>
                  <a:cubicBezTo>
                    <a:pt x="28" y="147"/>
                    <a:pt x="22" y="145"/>
                    <a:pt x="17" y="138"/>
                  </a:cubicBezTo>
                  <a:cubicBezTo>
                    <a:pt x="12" y="131"/>
                    <a:pt x="12" y="124"/>
                    <a:pt x="12" y="124"/>
                  </a:cubicBezTo>
                  <a:cubicBezTo>
                    <a:pt x="12" y="117"/>
                    <a:pt x="8" y="106"/>
                    <a:pt x="4" y="100"/>
                  </a:cubicBezTo>
                  <a:cubicBezTo>
                    <a:pt x="4" y="100"/>
                    <a:pt x="0" y="95"/>
                    <a:pt x="0" y="86"/>
                  </a:cubicBezTo>
                  <a:cubicBezTo>
                    <a:pt x="0" y="77"/>
                    <a:pt x="4" y="72"/>
                    <a:pt x="4" y="72"/>
                  </a:cubicBezTo>
                  <a:cubicBezTo>
                    <a:pt x="8" y="66"/>
                    <a:pt x="12" y="55"/>
                    <a:pt x="12" y="48"/>
                  </a:cubicBezTo>
                  <a:cubicBezTo>
                    <a:pt x="12" y="48"/>
                    <a:pt x="12" y="42"/>
                    <a:pt x="17" y="34"/>
                  </a:cubicBezTo>
                  <a:cubicBezTo>
                    <a:pt x="22" y="27"/>
                    <a:pt x="28" y="26"/>
                    <a:pt x="28" y="26"/>
                  </a:cubicBezTo>
                  <a:cubicBezTo>
                    <a:pt x="35" y="23"/>
                    <a:pt x="45" y="17"/>
                    <a:pt x="49" y="10"/>
                  </a:cubicBezTo>
                  <a:cubicBezTo>
                    <a:pt x="49" y="10"/>
                    <a:pt x="52" y="5"/>
                    <a:pt x="61" y="3"/>
                  </a:cubicBezTo>
                  <a:cubicBezTo>
                    <a:pt x="69" y="0"/>
                    <a:pt x="75" y="2"/>
                    <a:pt x="75" y="2"/>
                  </a:cubicBezTo>
                  <a:cubicBezTo>
                    <a:pt x="82" y="4"/>
                    <a:pt x="94" y="4"/>
                    <a:pt x="101" y="2"/>
                  </a:cubicBezTo>
                  <a:cubicBezTo>
                    <a:pt x="101" y="2"/>
                    <a:pt x="107" y="0"/>
                    <a:pt x="115" y="3"/>
                  </a:cubicBezTo>
                  <a:cubicBezTo>
                    <a:pt x="124" y="5"/>
                    <a:pt x="127" y="10"/>
                    <a:pt x="127" y="10"/>
                  </a:cubicBezTo>
                  <a:cubicBezTo>
                    <a:pt x="132" y="17"/>
                    <a:pt x="141" y="23"/>
                    <a:pt x="148" y="26"/>
                  </a:cubicBezTo>
                  <a:cubicBezTo>
                    <a:pt x="148" y="26"/>
                    <a:pt x="154" y="27"/>
                    <a:pt x="159" y="34"/>
                  </a:cubicBezTo>
                  <a:cubicBezTo>
                    <a:pt x="164" y="42"/>
                    <a:pt x="164" y="48"/>
                    <a:pt x="164" y="48"/>
                  </a:cubicBezTo>
                  <a:cubicBezTo>
                    <a:pt x="164" y="55"/>
                    <a:pt x="168" y="66"/>
                    <a:pt x="172" y="72"/>
                  </a:cubicBezTo>
                  <a:cubicBezTo>
                    <a:pt x="172" y="72"/>
                    <a:pt x="176" y="77"/>
                    <a:pt x="176" y="86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126" name="Google Shape;7126;p29"/>
            <p:cNvCxnSpPr/>
            <p:nvPr/>
          </p:nvCxnSpPr>
          <p:spPr>
            <a:xfrm>
              <a:off x="5788026" y="157162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27" name="Google Shape;7127;p29"/>
            <p:cNvCxnSpPr/>
            <p:nvPr/>
          </p:nvCxnSpPr>
          <p:spPr>
            <a:xfrm>
              <a:off x="5861051" y="144462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28" name="Google Shape;7128;p29"/>
            <p:cNvCxnSpPr/>
            <p:nvPr/>
          </p:nvCxnSpPr>
          <p:spPr>
            <a:xfrm>
              <a:off x="6010276" y="146367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29" name="Google Shape;7129;p29"/>
            <p:cNvCxnSpPr/>
            <p:nvPr/>
          </p:nvCxnSpPr>
          <p:spPr>
            <a:xfrm>
              <a:off x="6026151" y="162877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30" name="Google Shape;7130;p29"/>
            <p:cNvCxnSpPr/>
            <p:nvPr/>
          </p:nvCxnSpPr>
          <p:spPr>
            <a:xfrm>
              <a:off x="5880101" y="16827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31" name="Google Shape;7131;p29"/>
            <p:cNvCxnSpPr/>
            <p:nvPr/>
          </p:nvCxnSpPr>
          <p:spPr>
            <a:xfrm>
              <a:off x="5922963" y="155892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7132" name="Google Shape;7132;p29"/>
          <p:cNvGrpSpPr/>
          <p:nvPr/>
        </p:nvGrpSpPr>
        <p:grpSpPr>
          <a:xfrm>
            <a:off x="1420812" y="2352675"/>
            <a:ext cx="511175" cy="381000"/>
            <a:chOff x="419101" y="2406650"/>
            <a:chExt cx="511175" cy="381000"/>
          </a:xfrm>
        </p:grpSpPr>
        <p:cxnSp>
          <p:nvCxnSpPr>
            <p:cNvPr id="7133" name="Google Shape;7133;p29"/>
            <p:cNvCxnSpPr/>
            <p:nvPr/>
          </p:nvCxnSpPr>
          <p:spPr>
            <a:xfrm>
              <a:off x="534988" y="250983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34" name="Google Shape;7134;p29"/>
            <p:cNvCxnSpPr/>
            <p:nvPr/>
          </p:nvCxnSpPr>
          <p:spPr>
            <a:xfrm>
              <a:off x="633413" y="257492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35" name="Google Shape;7135;p29"/>
            <p:cNvCxnSpPr/>
            <p:nvPr/>
          </p:nvCxnSpPr>
          <p:spPr>
            <a:xfrm>
              <a:off x="727076" y="264160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36" name="Google Shape;7136;p29"/>
            <p:cNvCxnSpPr/>
            <p:nvPr/>
          </p:nvCxnSpPr>
          <p:spPr>
            <a:xfrm>
              <a:off x="619126" y="247650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37" name="Google Shape;7137;p29"/>
            <p:cNvCxnSpPr/>
            <p:nvPr/>
          </p:nvCxnSpPr>
          <p:spPr>
            <a:xfrm>
              <a:off x="714376" y="254158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38" name="Google Shape;7138;p29"/>
            <p:cNvCxnSpPr/>
            <p:nvPr/>
          </p:nvCxnSpPr>
          <p:spPr>
            <a:xfrm>
              <a:off x="811213" y="260667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139" name="Google Shape;7139;p29"/>
            <p:cNvSpPr/>
            <p:nvPr/>
          </p:nvSpPr>
          <p:spPr>
            <a:xfrm>
              <a:off x="434976" y="2406650"/>
              <a:ext cx="487363" cy="311150"/>
            </a:xfrm>
            <a:custGeom>
              <a:rect b="b" l="l" r="r" t="t"/>
              <a:pathLst>
                <a:path extrusionOk="0" h="115" w="180">
                  <a:moveTo>
                    <a:pt x="134" y="109"/>
                  </a:moveTo>
                  <a:cubicBezTo>
                    <a:pt x="123" y="115"/>
                    <a:pt x="106" y="113"/>
                    <a:pt x="96" y="10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0" y="40"/>
                    <a:pt x="1" y="30"/>
                    <a:pt x="11" y="25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62" y="0"/>
                    <a:pt x="70" y="1"/>
                    <a:pt x="80" y="7"/>
                  </a:cubicBezTo>
                  <a:cubicBezTo>
                    <a:pt x="171" y="70"/>
                    <a:pt x="171" y="70"/>
                    <a:pt x="171" y="70"/>
                  </a:cubicBezTo>
                  <a:cubicBezTo>
                    <a:pt x="180" y="77"/>
                    <a:pt x="180" y="86"/>
                    <a:pt x="169" y="92"/>
                  </a:cubicBezTo>
                  <a:lnTo>
                    <a:pt x="134" y="109"/>
                  </a:ln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0" name="Google Shape;7140;p29"/>
            <p:cNvSpPr/>
            <p:nvPr/>
          </p:nvSpPr>
          <p:spPr>
            <a:xfrm>
              <a:off x="419101" y="2517775"/>
              <a:ext cx="511175" cy="269875"/>
            </a:xfrm>
            <a:custGeom>
              <a:rect b="b" l="l" r="r" t="t"/>
              <a:pathLst>
                <a:path extrusionOk="0" h="100" w="189">
                  <a:moveTo>
                    <a:pt x="8" y="0"/>
                  </a:moveTo>
                  <a:cubicBezTo>
                    <a:pt x="8" y="0"/>
                    <a:pt x="0" y="11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2"/>
                    <a:pt x="6" y="28"/>
                    <a:pt x="14" y="32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10" y="99"/>
                    <a:pt x="127" y="100"/>
                    <a:pt x="138" y="95"/>
                  </a:cubicBezTo>
                  <a:cubicBezTo>
                    <a:pt x="173" y="78"/>
                    <a:pt x="173" y="78"/>
                    <a:pt x="173" y="78"/>
                  </a:cubicBezTo>
                  <a:cubicBezTo>
                    <a:pt x="178" y="75"/>
                    <a:pt x="181" y="71"/>
                    <a:pt x="181" y="67"/>
                  </a:cubicBezTo>
                  <a:cubicBezTo>
                    <a:pt x="182" y="63"/>
                    <a:pt x="189" y="59"/>
                    <a:pt x="179" y="48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41" name="Google Shape;7141;p29"/>
          <p:cNvGrpSpPr/>
          <p:nvPr/>
        </p:nvGrpSpPr>
        <p:grpSpPr>
          <a:xfrm>
            <a:off x="2568574" y="2260600"/>
            <a:ext cx="360363" cy="568325"/>
            <a:chOff x="1566863" y="2314575"/>
            <a:chExt cx="360363" cy="568325"/>
          </a:xfrm>
        </p:grpSpPr>
        <p:sp>
          <p:nvSpPr>
            <p:cNvPr id="7142" name="Google Shape;7142;p29"/>
            <p:cNvSpPr/>
            <p:nvPr/>
          </p:nvSpPr>
          <p:spPr>
            <a:xfrm>
              <a:off x="1724026" y="2676525"/>
              <a:ext cx="46038" cy="206375"/>
            </a:xfrm>
            <a:custGeom>
              <a:rect b="b" l="l" r="r" t="t"/>
              <a:pathLst>
                <a:path extrusionOk="0" h="76" w="17">
                  <a:moveTo>
                    <a:pt x="17" y="0"/>
                  </a:moveTo>
                  <a:cubicBezTo>
                    <a:pt x="17" y="68"/>
                    <a:pt x="17" y="68"/>
                    <a:pt x="17" y="68"/>
                  </a:cubicBezTo>
                  <a:cubicBezTo>
                    <a:pt x="17" y="72"/>
                    <a:pt x="13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4" y="76"/>
                    <a:pt x="0" y="72"/>
                    <a:pt x="0" y="6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3" name="Google Shape;7143;p29"/>
            <p:cNvSpPr/>
            <p:nvPr/>
          </p:nvSpPr>
          <p:spPr>
            <a:xfrm>
              <a:off x="1566863" y="2314575"/>
              <a:ext cx="360363" cy="360363"/>
            </a:xfrm>
            <a:prstGeom prst="ellipse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4" name="Google Shape;7144;p29"/>
            <p:cNvSpPr/>
            <p:nvPr/>
          </p:nvSpPr>
          <p:spPr>
            <a:xfrm>
              <a:off x="1628776" y="2395538"/>
              <a:ext cx="284163" cy="233363"/>
            </a:xfrm>
            <a:custGeom>
              <a:rect b="b" l="l" r="r" t="t"/>
              <a:pathLst>
                <a:path extrusionOk="0" h="86" w="105">
                  <a:moveTo>
                    <a:pt x="44" y="41"/>
                  </a:moveTo>
                  <a:cubicBezTo>
                    <a:pt x="44" y="41"/>
                    <a:pt x="73" y="29"/>
                    <a:pt x="61" y="12"/>
                  </a:cubicBezTo>
                  <a:cubicBezTo>
                    <a:pt x="53" y="0"/>
                    <a:pt x="37" y="2"/>
                    <a:pt x="26" y="9"/>
                  </a:cubicBezTo>
                  <a:cubicBezTo>
                    <a:pt x="7" y="21"/>
                    <a:pt x="0" y="45"/>
                    <a:pt x="17" y="63"/>
                  </a:cubicBezTo>
                  <a:cubicBezTo>
                    <a:pt x="40" y="86"/>
                    <a:pt x="73" y="65"/>
                    <a:pt x="73" y="65"/>
                  </a:cubicBezTo>
                  <a:cubicBezTo>
                    <a:pt x="92" y="53"/>
                    <a:pt x="105" y="33"/>
                    <a:pt x="103" y="8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45" name="Google Shape;7145;p29"/>
          <p:cNvGrpSpPr/>
          <p:nvPr/>
        </p:nvGrpSpPr>
        <p:grpSpPr>
          <a:xfrm>
            <a:off x="3586162" y="1517650"/>
            <a:ext cx="384175" cy="525463"/>
            <a:chOff x="2584451" y="1276350"/>
            <a:chExt cx="384175" cy="525463"/>
          </a:xfrm>
        </p:grpSpPr>
        <p:sp>
          <p:nvSpPr>
            <p:cNvPr id="7146" name="Google Shape;7146;p29"/>
            <p:cNvSpPr/>
            <p:nvPr/>
          </p:nvSpPr>
          <p:spPr>
            <a:xfrm>
              <a:off x="2584451" y="1276350"/>
              <a:ext cx="384175" cy="525463"/>
            </a:xfrm>
            <a:custGeom>
              <a:rect b="b" l="l" r="r" t="t"/>
              <a:pathLst>
                <a:path extrusionOk="0" h="194" w="142">
                  <a:moveTo>
                    <a:pt x="54" y="50"/>
                  </a:moveTo>
                  <a:cubicBezTo>
                    <a:pt x="71" y="33"/>
                    <a:pt x="81" y="28"/>
                    <a:pt x="98" y="44"/>
                  </a:cubicBezTo>
                  <a:cubicBezTo>
                    <a:pt x="100" y="46"/>
                    <a:pt x="117" y="62"/>
                    <a:pt x="92" y="87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4" y="176"/>
                    <a:pt x="0" y="194"/>
                    <a:pt x="22" y="194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37" y="79"/>
                    <a:pt x="142" y="53"/>
                    <a:pt x="116" y="26"/>
                  </a:cubicBezTo>
                  <a:cubicBezTo>
                    <a:pt x="89" y="0"/>
                    <a:pt x="64" y="4"/>
                    <a:pt x="36" y="32"/>
                  </a:cubicBezTo>
                  <a:cubicBezTo>
                    <a:pt x="36" y="32"/>
                    <a:pt x="31" y="40"/>
                    <a:pt x="39" y="48"/>
                  </a:cubicBezTo>
                  <a:cubicBezTo>
                    <a:pt x="48" y="56"/>
                    <a:pt x="54" y="50"/>
                    <a:pt x="54" y="50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7" name="Google Shape;7147;p29"/>
            <p:cNvSpPr/>
            <p:nvPr/>
          </p:nvSpPr>
          <p:spPr>
            <a:xfrm>
              <a:off x="2714626" y="1624013"/>
              <a:ext cx="107950" cy="34925"/>
            </a:xfrm>
            <a:custGeom>
              <a:rect b="b" l="l" r="r" t="t"/>
              <a:pathLst>
                <a:path extrusionOk="0" h="13" w="40">
                  <a:moveTo>
                    <a:pt x="40" y="0"/>
                  </a:moveTo>
                  <a:cubicBezTo>
                    <a:pt x="40" y="0"/>
                    <a:pt x="16" y="13"/>
                    <a:pt x="0" y="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8" name="Google Shape;7148;p29"/>
            <p:cNvSpPr/>
            <p:nvPr/>
          </p:nvSpPr>
          <p:spPr>
            <a:xfrm>
              <a:off x="2794001" y="1547813"/>
              <a:ext cx="100013" cy="31750"/>
            </a:xfrm>
            <a:custGeom>
              <a:rect b="b" l="l" r="r" t="t"/>
              <a:pathLst>
                <a:path extrusionOk="0" h="12" w="37">
                  <a:moveTo>
                    <a:pt x="37" y="0"/>
                  </a:moveTo>
                  <a:cubicBezTo>
                    <a:pt x="37" y="0"/>
                    <a:pt x="14" y="12"/>
                    <a:pt x="0" y="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9" name="Google Shape;7149;p29"/>
            <p:cNvSpPr/>
            <p:nvPr/>
          </p:nvSpPr>
          <p:spPr>
            <a:xfrm>
              <a:off x="2849563" y="1439863"/>
              <a:ext cx="95250" cy="61913"/>
            </a:xfrm>
            <a:custGeom>
              <a:rect b="b" l="l" r="r" t="t"/>
              <a:pathLst>
                <a:path extrusionOk="0" h="23" w="35">
                  <a:moveTo>
                    <a:pt x="35" y="0"/>
                  </a:moveTo>
                  <a:cubicBezTo>
                    <a:pt x="35" y="0"/>
                    <a:pt x="19" y="23"/>
                    <a:pt x="0" y="22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0" name="Google Shape;7150;p29"/>
            <p:cNvSpPr/>
            <p:nvPr/>
          </p:nvSpPr>
          <p:spPr>
            <a:xfrm>
              <a:off x="2867026" y="1328738"/>
              <a:ext cx="26988" cy="88900"/>
            </a:xfrm>
            <a:custGeom>
              <a:rect b="b" l="l" r="r" t="t"/>
              <a:pathLst>
                <a:path extrusionOk="0" h="33" w="10">
                  <a:moveTo>
                    <a:pt x="2" y="0"/>
                  </a:moveTo>
                  <a:cubicBezTo>
                    <a:pt x="2" y="0"/>
                    <a:pt x="10" y="21"/>
                    <a:pt x="0" y="3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1" name="Google Shape;7151;p29"/>
            <p:cNvSpPr/>
            <p:nvPr/>
          </p:nvSpPr>
          <p:spPr>
            <a:xfrm>
              <a:off x="2744788" y="1317625"/>
              <a:ext cx="76200" cy="53975"/>
            </a:xfrm>
            <a:custGeom>
              <a:rect b="b" l="l" r="r" t="t"/>
              <a:pathLst>
                <a:path extrusionOk="0" h="20" w="28">
                  <a:moveTo>
                    <a:pt x="0" y="0"/>
                  </a:moveTo>
                  <a:cubicBezTo>
                    <a:pt x="0" y="0"/>
                    <a:pt x="23" y="5"/>
                    <a:pt x="28" y="2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2" name="Google Shape;7152;p29"/>
            <p:cNvSpPr/>
            <p:nvPr/>
          </p:nvSpPr>
          <p:spPr>
            <a:xfrm>
              <a:off x="2638426" y="1698625"/>
              <a:ext cx="109538" cy="36513"/>
            </a:xfrm>
            <a:custGeom>
              <a:rect b="b" l="l" r="r" t="t"/>
              <a:pathLst>
                <a:path extrusionOk="0" h="13" w="40">
                  <a:moveTo>
                    <a:pt x="40" y="0"/>
                  </a:moveTo>
                  <a:cubicBezTo>
                    <a:pt x="40" y="0"/>
                    <a:pt x="16" y="13"/>
                    <a:pt x="0" y="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53" name="Google Shape;7153;p29"/>
          <p:cNvGrpSpPr/>
          <p:nvPr/>
        </p:nvGrpSpPr>
        <p:grpSpPr>
          <a:xfrm>
            <a:off x="4560887" y="2344738"/>
            <a:ext cx="571500" cy="381000"/>
            <a:chOff x="3559176" y="2398713"/>
            <a:chExt cx="571500" cy="381000"/>
          </a:xfrm>
        </p:grpSpPr>
        <p:sp>
          <p:nvSpPr>
            <p:cNvPr id="7154" name="Google Shape;7154;p29"/>
            <p:cNvSpPr/>
            <p:nvPr/>
          </p:nvSpPr>
          <p:spPr>
            <a:xfrm>
              <a:off x="3559176" y="2706688"/>
              <a:ext cx="325438" cy="73025"/>
            </a:xfrm>
            <a:custGeom>
              <a:rect b="b" l="l" r="r" t="t"/>
              <a:pathLst>
                <a:path extrusionOk="0" h="27" w="120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17"/>
                    <a:pt x="27" y="27"/>
                    <a:pt x="60" y="27"/>
                  </a:cubicBezTo>
                  <a:cubicBezTo>
                    <a:pt x="93" y="27"/>
                    <a:pt x="120" y="17"/>
                    <a:pt x="120" y="4"/>
                  </a:cubicBezTo>
                  <a:cubicBezTo>
                    <a:pt x="120" y="0"/>
                    <a:pt x="120" y="0"/>
                    <a:pt x="12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5" name="Google Shape;7155;p29"/>
            <p:cNvSpPr/>
            <p:nvPr/>
          </p:nvSpPr>
          <p:spPr>
            <a:xfrm>
              <a:off x="3559176" y="2649538"/>
              <a:ext cx="314325" cy="76200"/>
            </a:xfrm>
            <a:custGeom>
              <a:rect b="b" l="l" r="r" t="t"/>
              <a:pathLst>
                <a:path extrusionOk="0" h="28" w="116">
                  <a:moveTo>
                    <a:pt x="116" y="11"/>
                  </a:moveTo>
                  <a:cubicBezTo>
                    <a:pt x="116" y="13"/>
                    <a:pt x="114" y="13"/>
                    <a:pt x="112" y="14"/>
                  </a:cubicBezTo>
                  <a:cubicBezTo>
                    <a:pt x="111" y="15"/>
                    <a:pt x="110" y="18"/>
                    <a:pt x="108" y="19"/>
                  </a:cubicBezTo>
                  <a:cubicBezTo>
                    <a:pt x="105" y="20"/>
                    <a:pt x="100" y="20"/>
                    <a:pt x="96" y="21"/>
                  </a:cubicBezTo>
                  <a:cubicBezTo>
                    <a:pt x="92" y="22"/>
                    <a:pt x="89" y="25"/>
                    <a:pt x="85" y="26"/>
                  </a:cubicBezTo>
                  <a:cubicBezTo>
                    <a:pt x="81" y="26"/>
                    <a:pt x="77" y="25"/>
                    <a:pt x="72" y="26"/>
                  </a:cubicBezTo>
                  <a:cubicBezTo>
                    <a:pt x="68" y="26"/>
                    <a:pt x="64" y="28"/>
                    <a:pt x="60" y="28"/>
                  </a:cubicBezTo>
                  <a:cubicBezTo>
                    <a:pt x="56" y="28"/>
                    <a:pt x="52" y="26"/>
                    <a:pt x="48" y="25"/>
                  </a:cubicBezTo>
                  <a:cubicBezTo>
                    <a:pt x="43" y="25"/>
                    <a:pt x="39" y="26"/>
                    <a:pt x="35" y="26"/>
                  </a:cubicBezTo>
                  <a:cubicBezTo>
                    <a:pt x="31" y="25"/>
                    <a:pt x="27" y="22"/>
                    <a:pt x="23" y="21"/>
                  </a:cubicBezTo>
                  <a:cubicBezTo>
                    <a:pt x="19" y="19"/>
                    <a:pt x="14" y="19"/>
                    <a:pt x="11" y="18"/>
                  </a:cubicBezTo>
                  <a:cubicBezTo>
                    <a:pt x="9" y="17"/>
                    <a:pt x="8" y="14"/>
                    <a:pt x="7" y="13"/>
                  </a:cubicBezTo>
                  <a:cubicBezTo>
                    <a:pt x="6" y="12"/>
                    <a:pt x="4" y="12"/>
                    <a:pt x="3" y="10"/>
                  </a:cubicBezTo>
                  <a:cubicBezTo>
                    <a:pt x="3" y="8"/>
                    <a:pt x="0" y="2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6" name="Google Shape;7156;p29"/>
            <p:cNvSpPr/>
            <p:nvPr/>
          </p:nvSpPr>
          <p:spPr>
            <a:xfrm>
              <a:off x="3816351" y="2398713"/>
              <a:ext cx="314325" cy="273050"/>
            </a:xfrm>
            <a:custGeom>
              <a:rect b="b" l="l" r="r" t="t"/>
              <a:pathLst>
                <a:path extrusionOk="0" h="101" w="116">
                  <a:moveTo>
                    <a:pt x="107" y="85"/>
                  </a:moveTo>
                  <a:cubicBezTo>
                    <a:pt x="95" y="101"/>
                    <a:pt x="69" y="91"/>
                    <a:pt x="42" y="71"/>
                  </a:cubicBezTo>
                  <a:cubicBezTo>
                    <a:pt x="16" y="51"/>
                    <a:pt x="0" y="28"/>
                    <a:pt x="12" y="12"/>
                  </a:cubicBezTo>
                  <a:cubicBezTo>
                    <a:pt x="21" y="0"/>
                    <a:pt x="50" y="7"/>
                    <a:pt x="76" y="27"/>
                  </a:cubicBezTo>
                  <a:cubicBezTo>
                    <a:pt x="103" y="47"/>
                    <a:pt x="116" y="73"/>
                    <a:pt x="107" y="85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7" name="Google Shape;7157;p29"/>
            <p:cNvSpPr/>
            <p:nvPr/>
          </p:nvSpPr>
          <p:spPr>
            <a:xfrm>
              <a:off x="3757613" y="2517775"/>
              <a:ext cx="280988" cy="231775"/>
            </a:xfrm>
            <a:custGeom>
              <a:rect b="b" l="l" r="r" t="t"/>
              <a:pathLst>
                <a:path extrusionOk="0" h="86" w="104">
                  <a:moveTo>
                    <a:pt x="10" y="0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0" y="13"/>
                    <a:pt x="14" y="38"/>
                    <a:pt x="41" y="58"/>
                  </a:cubicBezTo>
                  <a:cubicBezTo>
                    <a:pt x="67" y="78"/>
                    <a:pt x="94" y="86"/>
                    <a:pt x="102" y="75"/>
                  </a:cubicBezTo>
                  <a:cubicBezTo>
                    <a:pt x="104" y="73"/>
                    <a:pt x="104" y="73"/>
                    <a:pt x="104" y="7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8" name="Google Shape;7158;p29"/>
            <p:cNvSpPr/>
            <p:nvPr/>
          </p:nvSpPr>
          <p:spPr>
            <a:xfrm>
              <a:off x="3805238" y="2471738"/>
              <a:ext cx="266700" cy="219075"/>
            </a:xfrm>
            <a:custGeom>
              <a:rect b="b" l="l" r="r" t="t"/>
              <a:pathLst>
                <a:path extrusionOk="0" h="81" w="98">
                  <a:moveTo>
                    <a:pt x="98" y="72"/>
                  </a:moveTo>
                  <a:cubicBezTo>
                    <a:pt x="97" y="73"/>
                    <a:pt x="92" y="79"/>
                    <a:pt x="90" y="80"/>
                  </a:cubicBezTo>
                  <a:cubicBezTo>
                    <a:pt x="88" y="80"/>
                    <a:pt x="87" y="79"/>
                    <a:pt x="84" y="79"/>
                  </a:cubicBezTo>
                  <a:cubicBezTo>
                    <a:pt x="83" y="79"/>
                    <a:pt x="81" y="81"/>
                    <a:pt x="79" y="80"/>
                  </a:cubicBezTo>
                  <a:cubicBezTo>
                    <a:pt x="75" y="80"/>
                    <a:pt x="72" y="77"/>
                    <a:pt x="68" y="75"/>
                  </a:cubicBezTo>
                  <a:cubicBezTo>
                    <a:pt x="64" y="74"/>
                    <a:pt x="59" y="74"/>
                    <a:pt x="56" y="72"/>
                  </a:cubicBezTo>
                  <a:cubicBezTo>
                    <a:pt x="52" y="70"/>
                    <a:pt x="50" y="66"/>
                    <a:pt x="46" y="64"/>
                  </a:cubicBezTo>
                  <a:cubicBezTo>
                    <a:pt x="43" y="62"/>
                    <a:pt x="39" y="61"/>
                    <a:pt x="35" y="59"/>
                  </a:cubicBezTo>
                  <a:cubicBezTo>
                    <a:pt x="32" y="56"/>
                    <a:pt x="30" y="52"/>
                    <a:pt x="27" y="49"/>
                  </a:cubicBezTo>
                  <a:cubicBezTo>
                    <a:pt x="24" y="46"/>
                    <a:pt x="19" y="44"/>
                    <a:pt x="17" y="41"/>
                  </a:cubicBezTo>
                  <a:cubicBezTo>
                    <a:pt x="14" y="38"/>
                    <a:pt x="12" y="33"/>
                    <a:pt x="10" y="30"/>
                  </a:cubicBezTo>
                  <a:cubicBezTo>
                    <a:pt x="7" y="26"/>
                    <a:pt x="4" y="24"/>
                    <a:pt x="2" y="20"/>
                  </a:cubicBezTo>
                  <a:cubicBezTo>
                    <a:pt x="1" y="18"/>
                    <a:pt x="2" y="16"/>
                    <a:pt x="2" y="15"/>
                  </a:cubicBezTo>
                  <a:cubicBezTo>
                    <a:pt x="2" y="13"/>
                    <a:pt x="0" y="11"/>
                    <a:pt x="1" y="10"/>
                  </a:cubicBezTo>
                  <a:cubicBezTo>
                    <a:pt x="2" y="8"/>
                    <a:pt x="3" y="1"/>
                    <a:pt x="4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9" name="Google Shape;7159;p29"/>
            <p:cNvSpPr/>
            <p:nvPr/>
          </p:nvSpPr>
          <p:spPr>
            <a:xfrm>
              <a:off x="3559176" y="2525713"/>
              <a:ext cx="284163" cy="150813"/>
            </a:xfrm>
            <a:custGeom>
              <a:rect b="b" l="l" r="r" t="t"/>
              <a:pathLst>
                <a:path extrusionOk="0" h="56" w="105">
                  <a:moveTo>
                    <a:pt x="105" y="48"/>
                  </a:moveTo>
                  <a:cubicBezTo>
                    <a:pt x="94" y="53"/>
                    <a:pt x="78" y="56"/>
                    <a:pt x="60" y="56"/>
                  </a:cubicBezTo>
                  <a:cubicBezTo>
                    <a:pt x="27" y="56"/>
                    <a:pt x="0" y="48"/>
                    <a:pt x="0" y="27"/>
                  </a:cubicBezTo>
                  <a:cubicBezTo>
                    <a:pt x="0" y="12"/>
                    <a:pt x="27" y="0"/>
                    <a:pt x="60" y="0"/>
                  </a:cubicBezTo>
                  <a:cubicBezTo>
                    <a:pt x="67" y="0"/>
                    <a:pt x="73" y="0"/>
                    <a:pt x="78" y="1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60" name="Google Shape;7160;p29"/>
          <p:cNvGrpSpPr/>
          <p:nvPr/>
        </p:nvGrpSpPr>
        <p:grpSpPr>
          <a:xfrm>
            <a:off x="2527299" y="3092450"/>
            <a:ext cx="441325" cy="433388"/>
            <a:chOff x="1525588" y="3435350"/>
            <a:chExt cx="441325" cy="433388"/>
          </a:xfrm>
        </p:grpSpPr>
        <p:sp>
          <p:nvSpPr>
            <p:cNvPr id="7161" name="Google Shape;7161;p29"/>
            <p:cNvSpPr/>
            <p:nvPr/>
          </p:nvSpPr>
          <p:spPr>
            <a:xfrm>
              <a:off x="1525588" y="3625850"/>
              <a:ext cx="441325" cy="242888"/>
            </a:xfrm>
            <a:custGeom>
              <a:rect b="b" l="l" r="r" t="t"/>
              <a:pathLst>
                <a:path extrusionOk="0" h="90" w="163">
                  <a:moveTo>
                    <a:pt x="20" y="71"/>
                  </a:moveTo>
                  <a:cubicBezTo>
                    <a:pt x="25" y="82"/>
                    <a:pt x="51" y="90"/>
                    <a:pt x="82" y="90"/>
                  </a:cubicBezTo>
                  <a:cubicBezTo>
                    <a:pt x="112" y="90"/>
                    <a:pt x="137" y="82"/>
                    <a:pt x="143" y="72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82" y="32"/>
                    <a:pt x="82" y="32"/>
                    <a:pt x="82" y="32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0" y="71"/>
                  </a:ln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162" name="Google Shape;7162;p29"/>
            <p:cNvCxnSpPr/>
            <p:nvPr/>
          </p:nvCxnSpPr>
          <p:spPr>
            <a:xfrm>
              <a:off x="1666876" y="3706813"/>
              <a:ext cx="15875" cy="1158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63" name="Google Shape;7163;p29"/>
            <p:cNvCxnSpPr/>
            <p:nvPr/>
          </p:nvCxnSpPr>
          <p:spPr>
            <a:xfrm>
              <a:off x="1747838" y="3717925"/>
              <a:ext cx="1588" cy="119063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64" name="Google Shape;7164;p29"/>
            <p:cNvCxnSpPr/>
            <p:nvPr/>
          </p:nvCxnSpPr>
          <p:spPr>
            <a:xfrm>
              <a:off x="1589088" y="3684588"/>
              <a:ext cx="34925" cy="125413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165" name="Google Shape;7165;p29"/>
            <p:cNvSpPr/>
            <p:nvPr/>
          </p:nvSpPr>
          <p:spPr>
            <a:xfrm>
              <a:off x="1536701" y="3435350"/>
              <a:ext cx="420688" cy="187325"/>
            </a:xfrm>
            <a:custGeom>
              <a:rect b="b" l="l" r="r" t="t"/>
              <a:pathLst>
                <a:path extrusionOk="0" h="69" w="155">
                  <a:moveTo>
                    <a:pt x="0" y="69"/>
                  </a:moveTo>
                  <a:cubicBezTo>
                    <a:pt x="0" y="64"/>
                    <a:pt x="4" y="59"/>
                    <a:pt x="5" y="55"/>
                  </a:cubicBezTo>
                  <a:cubicBezTo>
                    <a:pt x="7" y="46"/>
                    <a:pt x="6" y="40"/>
                    <a:pt x="13" y="34"/>
                  </a:cubicBezTo>
                  <a:cubicBezTo>
                    <a:pt x="18" y="29"/>
                    <a:pt x="20" y="23"/>
                    <a:pt x="24" y="19"/>
                  </a:cubicBezTo>
                  <a:cubicBezTo>
                    <a:pt x="28" y="15"/>
                    <a:pt x="34" y="15"/>
                    <a:pt x="38" y="12"/>
                  </a:cubicBezTo>
                  <a:cubicBezTo>
                    <a:pt x="42" y="10"/>
                    <a:pt x="45" y="7"/>
                    <a:pt x="48" y="5"/>
                  </a:cubicBezTo>
                  <a:cubicBezTo>
                    <a:pt x="55" y="2"/>
                    <a:pt x="63" y="1"/>
                    <a:pt x="71" y="0"/>
                  </a:cubicBezTo>
                  <a:cubicBezTo>
                    <a:pt x="80" y="0"/>
                    <a:pt x="87" y="3"/>
                    <a:pt x="96" y="3"/>
                  </a:cubicBezTo>
                  <a:cubicBezTo>
                    <a:pt x="116" y="3"/>
                    <a:pt x="130" y="19"/>
                    <a:pt x="142" y="33"/>
                  </a:cubicBezTo>
                  <a:cubicBezTo>
                    <a:pt x="149" y="42"/>
                    <a:pt x="155" y="57"/>
                    <a:pt x="155" y="69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166" name="Google Shape;7166;p29"/>
            <p:cNvCxnSpPr/>
            <p:nvPr/>
          </p:nvCxnSpPr>
          <p:spPr>
            <a:xfrm>
              <a:off x="1758951" y="357346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67" name="Google Shape;7167;p29"/>
            <p:cNvCxnSpPr/>
            <p:nvPr/>
          </p:nvCxnSpPr>
          <p:spPr>
            <a:xfrm>
              <a:off x="1866901" y="355758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68" name="Google Shape;7168;p29"/>
            <p:cNvCxnSpPr/>
            <p:nvPr/>
          </p:nvCxnSpPr>
          <p:spPr>
            <a:xfrm>
              <a:off x="1801813" y="348932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69" name="Google Shape;7169;p29"/>
            <p:cNvCxnSpPr/>
            <p:nvPr/>
          </p:nvCxnSpPr>
          <p:spPr>
            <a:xfrm>
              <a:off x="1589088" y="361156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70" name="Google Shape;7170;p29"/>
            <p:cNvCxnSpPr/>
            <p:nvPr/>
          </p:nvCxnSpPr>
          <p:spPr>
            <a:xfrm>
              <a:off x="1663701" y="363061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71" name="Google Shape;7171;p29"/>
            <p:cNvCxnSpPr/>
            <p:nvPr/>
          </p:nvCxnSpPr>
          <p:spPr>
            <a:xfrm>
              <a:off x="1608138" y="35115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7172" name="Google Shape;7172;p29"/>
          <p:cNvGrpSpPr/>
          <p:nvPr/>
        </p:nvGrpSpPr>
        <p:grpSpPr>
          <a:xfrm>
            <a:off x="1387474" y="3084513"/>
            <a:ext cx="601663" cy="484187"/>
            <a:chOff x="385763" y="3427413"/>
            <a:chExt cx="601663" cy="484187"/>
          </a:xfrm>
        </p:grpSpPr>
        <p:sp>
          <p:nvSpPr>
            <p:cNvPr id="7173" name="Google Shape;7173;p29"/>
            <p:cNvSpPr/>
            <p:nvPr/>
          </p:nvSpPr>
          <p:spPr>
            <a:xfrm>
              <a:off x="385763" y="3511550"/>
              <a:ext cx="349250" cy="103188"/>
            </a:xfrm>
            <a:custGeom>
              <a:rect b="b" l="l" r="r" t="t"/>
              <a:pathLst>
                <a:path extrusionOk="0" h="65" w="220">
                  <a:moveTo>
                    <a:pt x="220" y="0"/>
                  </a:moveTo>
                  <a:lnTo>
                    <a:pt x="110" y="65"/>
                  </a:lnTo>
                  <a:lnTo>
                    <a:pt x="0" y="0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4" name="Google Shape;7174;p29"/>
            <p:cNvSpPr/>
            <p:nvPr/>
          </p:nvSpPr>
          <p:spPr>
            <a:xfrm>
              <a:off x="385763" y="3578225"/>
              <a:ext cx="341313" cy="106363"/>
            </a:xfrm>
            <a:custGeom>
              <a:rect b="b" l="l" r="r" t="t"/>
              <a:pathLst>
                <a:path extrusionOk="0" h="67" w="215">
                  <a:moveTo>
                    <a:pt x="215" y="0"/>
                  </a:moveTo>
                  <a:lnTo>
                    <a:pt x="110" y="67"/>
                  </a:lnTo>
                  <a:lnTo>
                    <a:pt x="0" y="0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5" name="Google Shape;7175;p29"/>
            <p:cNvSpPr/>
            <p:nvPr/>
          </p:nvSpPr>
          <p:spPr>
            <a:xfrm>
              <a:off x="654051" y="3635375"/>
              <a:ext cx="219075" cy="276225"/>
            </a:xfrm>
            <a:custGeom>
              <a:rect b="b" l="l" r="r" t="t"/>
              <a:pathLst>
                <a:path extrusionOk="0" h="102" w="81">
                  <a:moveTo>
                    <a:pt x="81" y="51"/>
                  </a:moveTo>
                  <a:cubicBezTo>
                    <a:pt x="81" y="102"/>
                    <a:pt x="0" y="102"/>
                    <a:pt x="0" y="51"/>
                  </a:cubicBezTo>
                  <a:cubicBezTo>
                    <a:pt x="0" y="2"/>
                    <a:pt x="81" y="0"/>
                    <a:pt x="81" y="51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6" name="Google Shape;7176;p29"/>
            <p:cNvSpPr/>
            <p:nvPr/>
          </p:nvSpPr>
          <p:spPr>
            <a:xfrm>
              <a:off x="671513" y="3432175"/>
              <a:ext cx="315913" cy="382588"/>
            </a:xfrm>
            <a:custGeom>
              <a:rect b="b" l="l" r="r" t="t"/>
              <a:pathLst>
                <a:path extrusionOk="0" h="141" w="117">
                  <a:moveTo>
                    <a:pt x="0" y="106"/>
                  </a:moveTo>
                  <a:cubicBezTo>
                    <a:pt x="8" y="93"/>
                    <a:pt x="17" y="80"/>
                    <a:pt x="26" y="67"/>
                  </a:cubicBezTo>
                  <a:cubicBezTo>
                    <a:pt x="41" y="43"/>
                    <a:pt x="58" y="0"/>
                    <a:pt x="94" y="17"/>
                  </a:cubicBezTo>
                  <a:cubicBezTo>
                    <a:pt x="117" y="27"/>
                    <a:pt x="106" y="54"/>
                    <a:pt x="99" y="72"/>
                  </a:cubicBezTo>
                  <a:cubicBezTo>
                    <a:pt x="92" y="90"/>
                    <a:pt x="85" y="108"/>
                    <a:pt x="78" y="126"/>
                  </a:cubicBezTo>
                  <a:cubicBezTo>
                    <a:pt x="76" y="131"/>
                    <a:pt x="74" y="136"/>
                    <a:pt x="72" y="141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7" name="Google Shape;7177;p29"/>
            <p:cNvSpPr/>
            <p:nvPr/>
          </p:nvSpPr>
          <p:spPr>
            <a:xfrm>
              <a:off x="727076" y="3738563"/>
              <a:ext cx="76200" cy="68263"/>
            </a:xfrm>
            <a:prstGeom prst="ellipse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8" name="Google Shape;7178;p29"/>
            <p:cNvSpPr/>
            <p:nvPr/>
          </p:nvSpPr>
          <p:spPr>
            <a:xfrm>
              <a:off x="385763" y="3427413"/>
              <a:ext cx="349250" cy="327025"/>
            </a:xfrm>
            <a:custGeom>
              <a:rect b="b" l="l" r="r" t="t"/>
              <a:pathLst>
                <a:path extrusionOk="0" h="206" w="220">
                  <a:moveTo>
                    <a:pt x="220" y="99"/>
                  </a:moveTo>
                  <a:lnTo>
                    <a:pt x="220" y="53"/>
                  </a:lnTo>
                  <a:lnTo>
                    <a:pt x="110" y="0"/>
                  </a:lnTo>
                  <a:lnTo>
                    <a:pt x="0" y="53"/>
                  </a:lnTo>
                  <a:lnTo>
                    <a:pt x="0" y="138"/>
                  </a:lnTo>
                  <a:lnTo>
                    <a:pt x="110" y="206"/>
                  </a:lnTo>
                  <a:lnTo>
                    <a:pt x="205" y="150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79" name="Google Shape;7179;p29"/>
          <p:cNvGrpSpPr/>
          <p:nvPr/>
        </p:nvGrpSpPr>
        <p:grpSpPr>
          <a:xfrm>
            <a:off x="6681787" y="2300288"/>
            <a:ext cx="481013" cy="485775"/>
            <a:chOff x="5680076" y="2354263"/>
            <a:chExt cx="481013" cy="485775"/>
          </a:xfrm>
        </p:grpSpPr>
        <p:sp>
          <p:nvSpPr>
            <p:cNvPr id="7180" name="Google Shape;7180;p29"/>
            <p:cNvSpPr/>
            <p:nvPr/>
          </p:nvSpPr>
          <p:spPr>
            <a:xfrm>
              <a:off x="5680076" y="2354263"/>
              <a:ext cx="481013" cy="485775"/>
            </a:xfrm>
            <a:custGeom>
              <a:rect b="b" l="l" r="r" t="t"/>
              <a:pathLst>
                <a:path extrusionOk="0" h="179" w="178">
                  <a:moveTo>
                    <a:pt x="178" y="90"/>
                  </a:moveTo>
                  <a:cubicBezTo>
                    <a:pt x="178" y="98"/>
                    <a:pt x="174" y="105"/>
                    <a:pt x="172" y="112"/>
                  </a:cubicBezTo>
                  <a:cubicBezTo>
                    <a:pt x="170" y="120"/>
                    <a:pt x="170" y="128"/>
                    <a:pt x="166" y="134"/>
                  </a:cubicBezTo>
                  <a:cubicBezTo>
                    <a:pt x="163" y="141"/>
                    <a:pt x="155" y="145"/>
                    <a:pt x="150" y="151"/>
                  </a:cubicBezTo>
                  <a:cubicBezTo>
                    <a:pt x="145" y="156"/>
                    <a:pt x="140" y="163"/>
                    <a:pt x="134" y="167"/>
                  </a:cubicBezTo>
                  <a:cubicBezTo>
                    <a:pt x="127" y="171"/>
                    <a:pt x="119" y="171"/>
                    <a:pt x="111" y="173"/>
                  </a:cubicBezTo>
                  <a:cubicBezTo>
                    <a:pt x="104" y="175"/>
                    <a:pt x="97" y="179"/>
                    <a:pt x="89" y="179"/>
                  </a:cubicBezTo>
                  <a:cubicBezTo>
                    <a:pt x="81" y="179"/>
                    <a:pt x="74" y="175"/>
                    <a:pt x="67" y="173"/>
                  </a:cubicBezTo>
                  <a:cubicBezTo>
                    <a:pt x="59" y="171"/>
                    <a:pt x="51" y="171"/>
                    <a:pt x="44" y="167"/>
                  </a:cubicBezTo>
                  <a:cubicBezTo>
                    <a:pt x="38" y="163"/>
                    <a:pt x="34" y="156"/>
                    <a:pt x="28" y="151"/>
                  </a:cubicBezTo>
                  <a:cubicBezTo>
                    <a:pt x="23" y="145"/>
                    <a:pt x="16" y="141"/>
                    <a:pt x="12" y="134"/>
                  </a:cubicBezTo>
                  <a:cubicBezTo>
                    <a:pt x="8" y="128"/>
                    <a:pt x="8" y="119"/>
                    <a:pt x="6" y="112"/>
                  </a:cubicBezTo>
                  <a:cubicBezTo>
                    <a:pt x="4" y="105"/>
                    <a:pt x="0" y="98"/>
                    <a:pt x="0" y="90"/>
                  </a:cubicBezTo>
                  <a:cubicBezTo>
                    <a:pt x="0" y="82"/>
                    <a:pt x="4" y="75"/>
                    <a:pt x="6" y="67"/>
                  </a:cubicBezTo>
                  <a:cubicBezTo>
                    <a:pt x="8" y="60"/>
                    <a:pt x="8" y="52"/>
                    <a:pt x="12" y="45"/>
                  </a:cubicBezTo>
                  <a:cubicBezTo>
                    <a:pt x="16" y="38"/>
                    <a:pt x="23" y="34"/>
                    <a:pt x="28" y="29"/>
                  </a:cubicBezTo>
                  <a:cubicBezTo>
                    <a:pt x="34" y="24"/>
                    <a:pt x="38" y="16"/>
                    <a:pt x="44" y="12"/>
                  </a:cubicBezTo>
                  <a:cubicBezTo>
                    <a:pt x="51" y="9"/>
                    <a:pt x="59" y="9"/>
                    <a:pt x="67" y="7"/>
                  </a:cubicBezTo>
                  <a:cubicBezTo>
                    <a:pt x="74" y="5"/>
                    <a:pt x="81" y="0"/>
                    <a:pt x="89" y="0"/>
                  </a:cubicBezTo>
                  <a:cubicBezTo>
                    <a:pt x="97" y="0"/>
                    <a:pt x="104" y="5"/>
                    <a:pt x="111" y="7"/>
                  </a:cubicBezTo>
                  <a:cubicBezTo>
                    <a:pt x="119" y="9"/>
                    <a:pt x="127" y="9"/>
                    <a:pt x="134" y="12"/>
                  </a:cubicBezTo>
                  <a:cubicBezTo>
                    <a:pt x="140" y="16"/>
                    <a:pt x="145" y="24"/>
                    <a:pt x="150" y="29"/>
                  </a:cubicBezTo>
                  <a:cubicBezTo>
                    <a:pt x="155" y="34"/>
                    <a:pt x="163" y="38"/>
                    <a:pt x="166" y="45"/>
                  </a:cubicBezTo>
                  <a:cubicBezTo>
                    <a:pt x="170" y="52"/>
                    <a:pt x="170" y="60"/>
                    <a:pt x="172" y="67"/>
                  </a:cubicBezTo>
                  <a:cubicBezTo>
                    <a:pt x="174" y="75"/>
                    <a:pt x="178" y="82"/>
                    <a:pt x="178" y="90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1" name="Google Shape;7181;p29"/>
            <p:cNvSpPr/>
            <p:nvPr/>
          </p:nvSpPr>
          <p:spPr>
            <a:xfrm>
              <a:off x="5827713" y="2506663"/>
              <a:ext cx="187325" cy="184150"/>
            </a:xfrm>
            <a:prstGeom prst="ellipse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2" name="Google Shape;7182;p29"/>
            <p:cNvSpPr/>
            <p:nvPr/>
          </p:nvSpPr>
          <p:spPr>
            <a:xfrm>
              <a:off x="5784851" y="2630488"/>
              <a:ext cx="95250" cy="152400"/>
            </a:xfrm>
            <a:custGeom>
              <a:rect b="b" l="l" r="r" t="t"/>
              <a:pathLst>
                <a:path extrusionOk="0" h="56" w="35">
                  <a:moveTo>
                    <a:pt x="16" y="0"/>
                  </a:moveTo>
                  <a:cubicBezTo>
                    <a:pt x="16" y="0"/>
                    <a:pt x="35" y="26"/>
                    <a:pt x="0" y="56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3" name="Google Shape;7183;p29"/>
            <p:cNvSpPr/>
            <p:nvPr/>
          </p:nvSpPr>
          <p:spPr>
            <a:xfrm>
              <a:off x="5711826" y="2579688"/>
              <a:ext cx="122238" cy="111125"/>
            </a:xfrm>
            <a:custGeom>
              <a:rect b="b" l="l" r="r" t="t"/>
              <a:pathLst>
                <a:path extrusionOk="0" h="41" w="45">
                  <a:moveTo>
                    <a:pt x="42" y="0"/>
                  </a:moveTo>
                  <a:cubicBezTo>
                    <a:pt x="42" y="0"/>
                    <a:pt x="45" y="33"/>
                    <a:pt x="0" y="41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4" name="Google Shape;7184;p29"/>
            <p:cNvSpPr/>
            <p:nvPr/>
          </p:nvSpPr>
          <p:spPr>
            <a:xfrm>
              <a:off x="5692776" y="2533650"/>
              <a:ext cx="153988" cy="80963"/>
            </a:xfrm>
            <a:custGeom>
              <a:rect b="b" l="l" r="r" t="t"/>
              <a:pathLst>
                <a:path extrusionOk="0" h="30" w="57">
                  <a:moveTo>
                    <a:pt x="57" y="0"/>
                  </a:moveTo>
                  <a:cubicBezTo>
                    <a:pt x="57" y="0"/>
                    <a:pt x="44" y="30"/>
                    <a:pt x="0" y="15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5" name="Google Shape;7185;p29"/>
            <p:cNvSpPr/>
            <p:nvPr/>
          </p:nvSpPr>
          <p:spPr>
            <a:xfrm>
              <a:off x="5735638" y="2463800"/>
              <a:ext cx="155575" cy="96838"/>
            </a:xfrm>
            <a:custGeom>
              <a:rect b="b" l="l" r="r" t="t"/>
              <a:pathLst>
                <a:path extrusionOk="0" h="36" w="57">
                  <a:moveTo>
                    <a:pt x="57" y="16"/>
                  </a:moveTo>
                  <a:cubicBezTo>
                    <a:pt x="57" y="16"/>
                    <a:pt x="31" y="36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6" name="Google Shape;7186;p29"/>
            <p:cNvSpPr/>
            <p:nvPr/>
          </p:nvSpPr>
          <p:spPr>
            <a:xfrm>
              <a:off x="5830888" y="2390775"/>
              <a:ext cx="111125" cy="123825"/>
            </a:xfrm>
            <a:custGeom>
              <a:rect b="b" l="l" r="r" t="t"/>
              <a:pathLst>
                <a:path extrusionOk="0" h="46" w="41">
                  <a:moveTo>
                    <a:pt x="41" y="42"/>
                  </a:moveTo>
                  <a:cubicBezTo>
                    <a:pt x="41" y="42"/>
                    <a:pt x="8" y="46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7" name="Google Shape;7187;p29"/>
            <p:cNvSpPr/>
            <p:nvPr/>
          </p:nvSpPr>
          <p:spPr>
            <a:xfrm>
              <a:off x="5903913" y="2373313"/>
              <a:ext cx="84138" cy="155575"/>
            </a:xfrm>
            <a:custGeom>
              <a:rect b="b" l="l" r="r" t="t"/>
              <a:pathLst>
                <a:path extrusionOk="0" h="57" w="31">
                  <a:moveTo>
                    <a:pt x="31" y="57"/>
                  </a:moveTo>
                  <a:cubicBezTo>
                    <a:pt x="31" y="57"/>
                    <a:pt x="0" y="44"/>
                    <a:pt x="16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8" name="Google Shape;7188;p29"/>
            <p:cNvSpPr/>
            <p:nvPr/>
          </p:nvSpPr>
          <p:spPr>
            <a:xfrm>
              <a:off x="5961063" y="2417763"/>
              <a:ext cx="96838" cy="153988"/>
            </a:xfrm>
            <a:custGeom>
              <a:rect b="b" l="l" r="r" t="t"/>
              <a:pathLst>
                <a:path extrusionOk="0" h="57" w="36">
                  <a:moveTo>
                    <a:pt x="20" y="57"/>
                  </a:moveTo>
                  <a:cubicBezTo>
                    <a:pt x="20" y="57"/>
                    <a:pt x="0" y="30"/>
                    <a:pt x="36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9" name="Google Shape;7189;p29"/>
            <p:cNvSpPr/>
            <p:nvPr/>
          </p:nvSpPr>
          <p:spPr>
            <a:xfrm>
              <a:off x="6007101" y="2509838"/>
              <a:ext cx="123825" cy="111125"/>
            </a:xfrm>
            <a:custGeom>
              <a:rect b="b" l="l" r="r" t="t"/>
              <a:pathLst>
                <a:path extrusionOk="0" h="41" w="46">
                  <a:moveTo>
                    <a:pt x="3" y="41"/>
                  </a:moveTo>
                  <a:cubicBezTo>
                    <a:pt x="3" y="41"/>
                    <a:pt x="0" y="9"/>
                    <a:pt x="46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0" name="Google Shape;7190;p29"/>
            <p:cNvSpPr/>
            <p:nvPr/>
          </p:nvSpPr>
          <p:spPr>
            <a:xfrm>
              <a:off x="5994401" y="2584450"/>
              <a:ext cx="153988" cy="82550"/>
            </a:xfrm>
            <a:custGeom>
              <a:rect b="b" l="l" r="r" t="t"/>
              <a:pathLst>
                <a:path extrusionOk="0" h="30" w="57">
                  <a:moveTo>
                    <a:pt x="0" y="30"/>
                  </a:moveTo>
                  <a:cubicBezTo>
                    <a:pt x="0" y="30"/>
                    <a:pt x="13" y="0"/>
                    <a:pt x="57" y="15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1" name="Google Shape;7191;p29"/>
            <p:cNvSpPr/>
            <p:nvPr/>
          </p:nvSpPr>
          <p:spPr>
            <a:xfrm>
              <a:off x="5949951" y="2641600"/>
              <a:ext cx="153988" cy="95250"/>
            </a:xfrm>
            <a:custGeom>
              <a:rect b="b" l="l" r="r" t="t"/>
              <a:pathLst>
                <a:path extrusionOk="0" h="35" w="57">
                  <a:moveTo>
                    <a:pt x="0" y="19"/>
                  </a:moveTo>
                  <a:cubicBezTo>
                    <a:pt x="0" y="19"/>
                    <a:pt x="27" y="0"/>
                    <a:pt x="57" y="35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2" name="Google Shape;7192;p29"/>
            <p:cNvSpPr/>
            <p:nvPr/>
          </p:nvSpPr>
          <p:spPr>
            <a:xfrm>
              <a:off x="5902326" y="2684463"/>
              <a:ext cx="109538" cy="125413"/>
            </a:xfrm>
            <a:custGeom>
              <a:rect b="b" l="l" r="r" t="t"/>
              <a:pathLst>
                <a:path extrusionOk="0" h="46" w="41">
                  <a:moveTo>
                    <a:pt x="0" y="4"/>
                  </a:moveTo>
                  <a:cubicBezTo>
                    <a:pt x="0" y="4"/>
                    <a:pt x="32" y="0"/>
                    <a:pt x="41" y="46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3" name="Google Shape;7193;p29"/>
            <p:cNvSpPr/>
            <p:nvPr/>
          </p:nvSpPr>
          <p:spPr>
            <a:xfrm>
              <a:off x="5856288" y="2671763"/>
              <a:ext cx="80963" cy="157163"/>
            </a:xfrm>
            <a:custGeom>
              <a:rect b="b" l="l" r="r" t="t"/>
              <a:pathLst>
                <a:path extrusionOk="0" h="58" w="30">
                  <a:moveTo>
                    <a:pt x="0" y="0"/>
                  </a:moveTo>
                  <a:cubicBezTo>
                    <a:pt x="0" y="0"/>
                    <a:pt x="30" y="14"/>
                    <a:pt x="14" y="58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194" name="Google Shape;7194;p29"/>
            <p:cNvCxnSpPr/>
            <p:nvPr/>
          </p:nvCxnSpPr>
          <p:spPr>
            <a:xfrm>
              <a:off x="5872163" y="26098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95" name="Google Shape;7195;p29"/>
            <p:cNvCxnSpPr/>
            <p:nvPr/>
          </p:nvCxnSpPr>
          <p:spPr>
            <a:xfrm>
              <a:off x="5991226" y="259238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196" name="Google Shape;7196;p29"/>
            <p:cNvCxnSpPr/>
            <p:nvPr/>
          </p:nvCxnSpPr>
          <p:spPr>
            <a:xfrm>
              <a:off x="5919788" y="2649538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7197" name="Google Shape;7197;p29"/>
          <p:cNvGrpSpPr/>
          <p:nvPr/>
        </p:nvGrpSpPr>
        <p:grpSpPr>
          <a:xfrm>
            <a:off x="5611812" y="2311400"/>
            <a:ext cx="536575" cy="466726"/>
            <a:chOff x="4610101" y="2365375"/>
            <a:chExt cx="536575" cy="466726"/>
          </a:xfrm>
        </p:grpSpPr>
        <p:sp>
          <p:nvSpPr>
            <p:cNvPr id="7198" name="Google Shape;7198;p29"/>
            <p:cNvSpPr/>
            <p:nvPr/>
          </p:nvSpPr>
          <p:spPr>
            <a:xfrm>
              <a:off x="4932363" y="2636838"/>
              <a:ext cx="214313" cy="195263"/>
            </a:xfrm>
            <a:custGeom>
              <a:rect b="b" l="l" r="r" t="t"/>
              <a:pathLst>
                <a:path extrusionOk="0" h="72" w="79">
                  <a:moveTo>
                    <a:pt x="45" y="0"/>
                  </a:moveTo>
                  <a:cubicBezTo>
                    <a:pt x="76" y="26"/>
                    <a:pt x="76" y="26"/>
                    <a:pt x="76" y="26"/>
                  </a:cubicBezTo>
                  <a:cubicBezTo>
                    <a:pt x="79" y="28"/>
                    <a:pt x="79" y="33"/>
                    <a:pt x="77" y="36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72"/>
                    <a:pt x="29" y="72"/>
                    <a:pt x="26" y="70"/>
                  </a:cubicBezTo>
                  <a:cubicBezTo>
                    <a:pt x="0" y="46"/>
                    <a:pt x="0" y="46"/>
                    <a:pt x="0" y="46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9" name="Google Shape;7199;p29"/>
            <p:cNvSpPr/>
            <p:nvPr/>
          </p:nvSpPr>
          <p:spPr>
            <a:xfrm>
              <a:off x="4610101" y="2365375"/>
              <a:ext cx="471488" cy="355600"/>
            </a:xfrm>
            <a:custGeom>
              <a:rect b="b" l="l" r="r" t="t"/>
              <a:pathLst>
                <a:path extrusionOk="0" h="224" w="297">
                  <a:moveTo>
                    <a:pt x="297" y="152"/>
                  </a:moveTo>
                  <a:lnTo>
                    <a:pt x="200" y="224"/>
                  </a:lnTo>
                  <a:lnTo>
                    <a:pt x="0" y="58"/>
                  </a:lnTo>
                  <a:lnTo>
                    <a:pt x="97" y="0"/>
                  </a:lnTo>
                  <a:lnTo>
                    <a:pt x="297" y="152"/>
                  </a:ln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0" name="Google Shape;7200;p29"/>
            <p:cNvSpPr/>
            <p:nvPr/>
          </p:nvSpPr>
          <p:spPr>
            <a:xfrm>
              <a:off x="4652963" y="2392363"/>
              <a:ext cx="149225" cy="92075"/>
            </a:xfrm>
            <a:custGeom>
              <a:rect b="b" l="l" r="r" t="t"/>
              <a:pathLst>
                <a:path extrusionOk="0" h="34" w="55">
                  <a:moveTo>
                    <a:pt x="0" y="34"/>
                  </a:moveTo>
                  <a:cubicBezTo>
                    <a:pt x="0" y="34"/>
                    <a:pt x="22" y="17"/>
                    <a:pt x="43" y="34"/>
                  </a:cubicBezTo>
                  <a:cubicBezTo>
                    <a:pt x="43" y="34"/>
                    <a:pt x="31" y="17"/>
                    <a:pt x="55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1" name="Google Shape;7201;p29"/>
            <p:cNvSpPr/>
            <p:nvPr/>
          </p:nvSpPr>
          <p:spPr>
            <a:xfrm>
              <a:off x="4883151" y="2565400"/>
              <a:ext cx="144463" cy="119063"/>
            </a:xfrm>
            <a:custGeom>
              <a:rect b="b" l="l" r="r" t="t"/>
              <a:pathLst>
                <a:path extrusionOk="0" h="44" w="53">
                  <a:moveTo>
                    <a:pt x="53" y="0"/>
                  </a:moveTo>
                  <a:cubicBezTo>
                    <a:pt x="53" y="0"/>
                    <a:pt x="33" y="24"/>
                    <a:pt x="12" y="7"/>
                  </a:cubicBezTo>
                  <a:cubicBezTo>
                    <a:pt x="12" y="7"/>
                    <a:pt x="26" y="22"/>
                    <a:pt x="0" y="44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202" name="Google Shape;7202;p29"/>
            <p:cNvCxnSpPr/>
            <p:nvPr/>
          </p:nvCxnSpPr>
          <p:spPr>
            <a:xfrm>
              <a:off x="4927601" y="2720975"/>
              <a:ext cx="1588" cy="8572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203" name="Google Shape;7203;p29"/>
            <p:cNvCxnSpPr/>
            <p:nvPr/>
          </p:nvCxnSpPr>
          <p:spPr>
            <a:xfrm flipH="1" rot="10800000">
              <a:off x="5081588" y="2606675"/>
              <a:ext cx="1588" cy="41275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204" name="Google Shape;7204;p29"/>
            <p:cNvSpPr/>
            <p:nvPr/>
          </p:nvSpPr>
          <p:spPr>
            <a:xfrm>
              <a:off x="4610101" y="2457450"/>
              <a:ext cx="344488" cy="349250"/>
            </a:xfrm>
            <a:custGeom>
              <a:rect b="b" l="l" r="r" t="t"/>
              <a:pathLst>
                <a:path extrusionOk="0" h="220" w="217">
                  <a:moveTo>
                    <a:pt x="0" y="0"/>
                  </a:moveTo>
                  <a:lnTo>
                    <a:pt x="0" y="55"/>
                  </a:lnTo>
                  <a:lnTo>
                    <a:pt x="200" y="220"/>
                  </a:lnTo>
                  <a:lnTo>
                    <a:pt x="217" y="207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05" name="Google Shape;7205;p29"/>
          <p:cNvGrpSpPr/>
          <p:nvPr/>
        </p:nvGrpSpPr>
        <p:grpSpPr>
          <a:xfrm>
            <a:off x="2473324" y="3871912"/>
            <a:ext cx="579438" cy="441325"/>
            <a:chOff x="1471613" y="4489450"/>
            <a:chExt cx="579438" cy="441325"/>
          </a:xfrm>
        </p:grpSpPr>
        <p:sp>
          <p:nvSpPr>
            <p:cNvPr id="7206" name="Google Shape;7206;p29"/>
            <p:cNvSpPr/>
            <p:nvPr/>
          </p:nvSpPr>
          <p:spPr>
            <a:xfrm>
              <a:off x="1508126" y="4491038"/>
              <a:ext cx="419100" cy="333375"/>
            </a:xfrm>
            <a:custGeom>
              <a:rect b="b" l="l" r="r" t="t"/>
              <a:pathLst>
                <a:path extrusionOk="0" h="123" w="155">
                  <a:moveTo>
                    <a:pt x="150" y="13"/>
                  </a:moveTo>
                  <a:cubicBezTo>
                    <a:pt x="155" y="21"/>
                    <a:pt x="155" y="31"/>
                    <a:pt x="149" y="39"/>
                  </a:cubicBezTo>
                  <a:cubicBezTo>
                    <a:pt x="143" y="46"/>
                    <a:pt x="135" y="51"/>
                    <a:pt x="127" y="56"/>
                  </a:cubicBezTo>
                  <a:cubicBezTo>
                    <a:pt x="115" y="63"/>
                    <a:pt x="104" y="71"/>
                    <a:pt x="92" y="78"/>
                  </a:cubicBezTo>
                  <a:cubicBezTo>
                    <a:pt x="83" y="84"/>
                    <a:pt x="74" y="88"/>
                    <a:pt x="65" y="94"/>
                  </a:cubicBezTo>
                  <a:cubicBezTo>
                    <a:pt x="57" y="100"/>
                    <a:pt x="50" y="107"/>
                    <a:pt x="42" y="112"/>
                  </a:cubicBezTo>
                  <a:cubicBezTo>
                    <a:pt x="36" y="118"/>
                    <a:pt x="27" y="123"/>
                    <a:pt x="18" y="121"/>
                  </a:cubicBezTo>
                  <a:cubicBezTo>
                    <a:pt x="14" y="120"/>
                    <a:pt x="10" y="118"/>
                    <a:pt x="7" y="115"/>
                  </a:cubicBezTo>
                  <a:cubicBezTo>
                    <a:pt x="3" y="111"/>
                    <a:pt x="1" y="105"/>
                    <a:pt x="0" y="99"/>
                  </a:cubicBezTo>
                  <a:cubicBezTo>
                    <a:pt x="0" y="94"/>
                    <a:pt x="2" y="88"/>
                    <a:pt x="6" y="83"/>
                  </a:cubicBezTo>
                  <a:cubicBezTo>
                    <a:pt x="13" y="75"/>
                    <a:pt x="25" y="71"/>
                    <a:pt x="34" y="65"/>
                  </a:cubicBezTo>
                  <a:cubicBezTo>
                    <a:pt x="55" y="51"/>
                    <a:pt x="77" y="36"/>
                    <a:pt x="98" y="21"/>
                  </a:cubicBezTo>
                  <a:cubicBezTo>
                    <a:pt x="109" y="13"/>
                    <a:pt x="118" y="0"/>
                    <a:pt x="133" y="2"/>
                  </a:cubicBezTo>
                  <a:cubicBezTo>
                    <a:pt x="140" y="4"/>
                    <a:pt x="146" y="8"/>
                    <a:pt x="150" y="13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7" name="Google Shape;7207;p29"/>
            <p:cNvSpPr/>
            <p:nvPr/>
          </p:nvSpPr>
          <p:spPr>
            <a:xfrm>
              <a:off x="1471613" y="4489450"/>
              <a:ext cx="579438" cy="441325"/>
            </a:xfrm>
            <a:custGeom>
              <a:rect b="b" l="l" r="r" t="t"/>
              <a:pathLst>
                <a:path extrusionOk="0" h="163" w="214">
                  <a:moveTo>
                    <a:pt x="152" y="4"/>
                  </a:moveTo>
                  <a:cubicBezTo>
                    <a:pt x="159" y="4"/>
                    <a:pt x="173" y="0"/>
                    <a:pt x="180" y="10"/>
                  </a:cubicBezTo>
                  <a:cubicBezTo>
                    <a:pt x="180" y="10"/>
                    <a:pt x="214" y="39"/>
                    <a:pt x="182" y="69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59" y="163"/>
                    <a:pt x="36" y="161"/>
                    <a:pt x="23" y="147"/>
                  </a:cubicBezTo>
                  <a:cubicBezTo>
                    <a:pt x="22" y="147"/>
                    <a:pt x="22" y="147"/>
                    <a:pt x="22" y="147"/>
                  </a:cubicBezTo>
                  <a:cubicBezTo>
                    <a:pt x="13" y="137"/>
                    <a:pt x="0" y="121"/>
                    <a:pt x="13" y="10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8" name="Google Shape;7208;p29"/>
            <p:cNvSpPr/>
            <p:nvPr/>
          </p:nvSpPr>
          <p:spPr>
            <a:xfrm>
              <a:off x="1566863" y="4659313"/>
              <a:ext cx="127000" cy="80963"/>
            </a:xfrm>
            <a:custGeom>
              <a:rect b="b" l="l" r="r" t="t"/>
              <a:pathLst>
                <a:path extrusionOk="0" h="30" w="47">
                  <a:moveTo>
                    <a:pt x="0" y="30"/>
                  </a:moveTo>
                  <a:cubicBezTo>
                    <a:pt x="0" y="30"/>
                    <a:pt x="18" y="21"/>
                    <a:pt x="25" y="15"/>
                  </a:cubicBezTo>
                  <a:cubicBezTo>
                    <a:pt x="32" y="10"/>
                    <a:pt x="47" y="0"/>
                    <a:pt x="47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09" name="Google Shape;7209;p29"/>
          <p:cNvGrpSpPr/>
          <p:nvPr/>
        </p:nvGrpSpPr>
        <p:grpSpPr>
          <a:xfrm>
            <a:off x="4587874" y="3022600"/>
            <a:ext cx="506413" cy="568325"/>
            <a:chOff x="3586163" y="3365500"/>
            <a:chExt cx="506413" cy="568325"/>
          </a:xfrm>
        </p:grpSpPr>
        <p:cxnSp>
          <p:nvCxnSpPr>
            <p:cNvPr id="7210" name="Google Shape;7210;p29"/>
            <p:cNvCxnSpPr/>
            <p:nvPr/>
          </p:nvCxnSpPr>
          <p:spPr>
            <a:xfrm>
              <a:off x="3952876" y="36004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211" name="Google Shape;7211;p29"/>
            <p:cNvSpPr/>
            <p:nvPr/>
          </p:nvSpPr>
          <p:spPr>
            <a:xfrm>
              <a:off x="3586163" y="3660775"/>
              <a:ext cx="412750" cy="273050"/>
            </a:xfrm>
            <a:custGeom>
              <a:rect b="b" l="l" r="r" t="t"/>
              <a:pathLst>
                <a:path extrusionOk="0" h="172" w="260">
                  <a:moveTo>
                    <a:pt x="140" y="83"/>
                  </a:moveTo>
                  <a:lnTo>
                    <a:pt x="58" y="0"/>
                  </a:lnTo>
                  <a:lnTo>
                    <a:pt x="0" y="37"/>
                  </a:lnTo>
                  <a:lnTo>
                    <a:pt x="36" y="51"/>
                  </a:lnTo>
                  <a:lnTo>
                    <a:pt x="45" y="83"/>
                  </a:lnTo>
                  <a:lnTo>
                    <a:pt x="79" y="92"/>
                  </a:lnTo>
                  <a:lnTo>
                    <a:pt x="89" y="128"/>
                  </a:lnTo>
                  <a:lnTo>
                    <a:pt x="121" y="138"/>
                  </a:lnTo>
                  <a:lnTo>
                    <a:pt x="135" y="172"/>
                  </a:lnTo>
                  <a:lnTo>
                    <a:pt x="179" y="116"/>
                  </a:lnTo>
                  <a:lnTo>
                    <a:pt x="260" y="39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212" name="Google Shape;7212;p29"/>
            <p:cNvCxnSpPr/>
            <p:nvPr/>
          </p:nvCxnSpPr>
          <p:spPr>
            <a:xfrm>
              <a:off x="3971926" y="358457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213" name="Google Shape;7213;p29"/>
            <p:cNvSpPr/>
            <p:nvPr/>
          </p:nvSpPr>
          <p:spPr>
            <a:xfrm>
              <a:off x="3933826" y="3535363"/>
              <a:ext cx="153988" cy="168275"/>
            </a:xfrm>
            <a:custGeom>
              <a:rect b="b" l="l" r="r" t="t"/>
              <a:pathLst>
                <a:path extrusionOk="0" h="62" w="57">
                  <a:moveTo>
                    <a:pt x="0" y="27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7" y="0"/>
                    <a:pt x="36" y="0"/>
                    <a:pt x="41" y="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7" y="21"/>
                    <a:pt x="57" y="30"/>
                    <a:pt x="52" y="35"/>
                  </a:cubicBezTo>
                  <a:cubicBezTo>
                    <a:pt x="24" y="62"/>
                    <a:pt x="24" y="62"/>
                    <a:pt x="24" y="62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4" name="Google Shape;7214;p29"/>
            <p:cNvSpPr/>
            <p:nvPr/>
          </p:nvSpPr>
          <p:spPr>
            <a:xfrm>
              <a:off x="3857626" y="3365500"/>
              <a:ext cx="234950" cy="241300"/>
            </a:xfrm>
            <a:custGeom>
              <a:rect b="b" l="l" r="r" t="t"/>
              <a:pathLst>
                <a:path extrusionOk="0" h="89" w="87">
                  <a:moveTo>
                    <a:pt x="0" y="54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56" y="0"/>
                    <a:pt x="65" y="0"/>
                    <a:pt x="70" y="6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7" y="22"/>
                    <a:pt x="87" y="31"/>
                    <a:pt x="81" y="36"/>
                  </a:cubicBezTo>
                  <a:cubicBezTo>
                    <a:pt x="28" y="89"/>
                    <a:pt x="28" y="89"/>
                    <a:pt x="28" y="89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5" name="Google Shape;7215;p29"/>
            <p:cNvSpPr/>
            <p:nvPr/>
          </p:nvSpPr>
          <p:spPr>
            <a:xfrm>
              <a:off x="3678238" y="3435350"/>
              <a:ext cx="320675" cy="287338"/>
            </a:xfrm>
            <a:custGeom>
              <a:rect b="b" l="l" r="r" t="t"/>
              <a:pathLst>
                <a:path extrusionOk="0" h="106" w="118">
                  <a:moveTo>
                    <a:pt x="0" y="83"/>
                  </a:moveTo>
                  <a:cubicBezTo>
                    <a:pt x="52" y="30"/>
                    <a:pt x="52" y="30"/>
                    <a:pt x="52" y="30"/>
                  </a:cubicBezTo>
                  <a:cubicBezTo>
                    <a:pt x="56" y="19"/>
                    <a:pt x="66" y="0"/>
                    <a:pt x="66" y="38"/>
                  </a:cubicBezTo>
                  <a:cubicBezTo>
                    <a:pt x="68" y="44"/>
                    <a:pt x="78" y="60"/>
                    <a:pt x="78" y="60"/>
                  </a:cubicBezTo>
                  <a:cubicBezTo>
                    <a:pt x="96" y="67"/>
                    <a:pt x="96" y="67"/>
                    <a:pt x="96" y="67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8" y="106"/>
                    <a:pt x="118" y="106"/>
                    <a:pt x="118" y="106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16" name="Google Shape;7216;p29"/>
          <p:cNvGrpSpPr/>
          <p:nvPr/>
        </p:nvGrpSpPr>
        <p:grpSpPr>
          <a:xfrm>
            <a:off x="5568949" y="3097213"/>
            <a:ext cx="619125" cy="423863"/>
            <a:chOff x="4567238" y="3440113"/>
            <a:chExt cx="619125" cy="423863"/>
          </a:xfrm>
        </p:grpSpPr>
        <p:sp>
          <p:nvSpPr>
            <p:cNvPr id="7217" name="Google Shape;7217;p29"/>
            <p:cNvSpPr/>
            <p:nvPr/>
          </p:nvSpPr>
          <p:spPr>
            <a:xfrm>
              <a:off x="4716463" y="3578225"/>
              <a:ext cx="104775" cy="33338"/>
            </a:xfrm>
            <a:custGeom>
              <a:rect b="b" l="l" r="r" t="t"/>
              <a:pathLst>
                <a:path extrusionOk="0" h="21" w="66">
                  <a:moveTo>
                    <a:pt x="0" y="21"/>
                  </a:moveTo>
                  <a:lnTo>
                    <a:pt x="37" y="0"/>
                  </a:lnTo>
                  <a:lnTo>
                    <a:pt x="66" y="18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8" name="Google Shape;7218;p29"/>
            <p:cNvSpPr/>
            <p:nvPr/>
          </p:nvSpPr>
          <p:spPr>
            <a:xfrm>
              <a:off x="4816476" y="3638550"/>
              <a:ext cx="101600" cy="34925"/>
            </a:xfrm>
            <a:custGeom>
              <a:rect b="b" l="l" r="r" t="t"/>
              <a:pathLst>
                <a:path extrusionOk="0" h="22" w="64">
                  <a:moveTo>
                    <a:pt x="0" y="22"/>
                  </a:moveTo>
                  <a:lnTo>
                    <a:pt x="35" y="0"/>
                  </a:lnTo>
                  <a:lnTo>
                    <a:pt x="64" y="19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9" name="Google Shape;7219;p29"/>
            <p:cNvSpPr/>
            <p:nvPr/>
          </p:nvSpPr>
          <p:spPr>
            <a:xfrm>
              <a:off x="4826001" y="3519488"/>
              <a:ext cx="101600" cy="31750"/>
            </a:xfrm>
            <a:custGeom>
              <a:rect b="b" l="l" r="r" t="t"/>
              <a:pathLst>
                <a:path extrusionOk="0" h="20" w="64">
                  <a:moveTo>
                    <a:pt x="0" y="20"/>
                  </a:moveTo>
                  <a:lnTo>
                    <a:pt x="36" y="0"/>
                  </a:lnTo>
                  <a:lnTo>
                    <a:pt x="64" y="17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0" name="Google Shape;7220;p29"/>
            <p:cNvSpPr/>
            <p:nvPr/>
          </p:nvSpPr>
          <p:spPr>
            <a:xfrm>
              <a:off x="4921251" y="3578225"/>
              <a:ext cx="103188" cy="33338"/>
            </a:xfrm>
            <a:custGeom>
              <a:rect b="b" l="l" r="r" t="t"/>
              <a:pathLst>
                <a:path extrusionOk="0" h="21" w="65">
                  <a:moveTo>
                    <a:pt x="0" y="21"/>
                  </a:moveTo>
                  <a:lnTo>
                    <a:pt x="36" y="0"/>
                  </a:lnTo>
                  <a:lnTo>
                    <a:pt x="65" y="18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1" name="Google Shape;7221;p29"/>
            <p:cNvSpPr/>
            <p:nvPr/>
          </p:nvSpPr>
          <p:spPr>
            <a:xfrm>
              <a:off x="4587876" y="3440113"/>
              <a:ext cx="566738" cy="325438"/>
            </a:xfrm>
            <a:custGeom>
              <a:rect b="b" l="l" r="r" t="t"/>
              <a:pathLst>
                <a:path extrusionOk="0" h="205" w="357">
                  <a:moveTo>
                    <a:pt x="169" y="205"/>
                  </a:moveTo>
                  <a:lnTo>
                    <a:pt x="0" y="108"/>
                  </a:lnTo>
                  <a:lnTo>
                    <a:pt x="188" y="0"/>
                  </a:lnTo>
                  <a:lnTo>
                    <a:pt x="357" y="98"/>
                  </a:lnTo>
                  <a:lnTo>
                    <a:pt x="169" y="205"/>
                  </a:ln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2" name="Google Shape;7222;p29"/>
            <p:cNvSpPr/>
            <p:nvPr/>
          </p:nvSpPr>
          <p:spPr>
            <a:xfrm>
              <a:off x="4567238" y="3595688"/>
              <a:ext cx="619125" cy="268288"/>
            </a:xfrm>
            <a:custGeom>
              <a:rect b="b" l="l" r="r" t="t"/>
              <a:pathLst>
                <a:path extrusionOk="0" h="169" w="390">
                  <a:moveTo>
                    <a:pt x="13" y="10"/>
                  </a:moveTo>
                  <a:lnTo>
                    <a:pt x="5" y="41"/>
                  </a:lnTo>
                  <a:lnTo>
                    <a:pt x="0" y="53"/>
                  </a:lnTo>
                  <a:lnTo>
                    <a:pt x="7" y="66"/>
                  </a:lnTo>
                  <a:lnTo>
                    <a:pt x="179" y="169"/>
                  </a:lnTo>
                  <a:lnTo>
                    <a:pt x="387" y="51"/>
                  </a:lnTo>
                  <a:lnTo>
                    <a:pt x="390" y="34"/>
                  </a:lnTo>
                  <a:lnTo>
                    <a:pt x="382" y="27"/>
                  </a:lnTo>
                  <a:lnTo>
                    <a:pt x="370" y="0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23" name="Google Shape;7223;p29"/>
          <p:cNvGrpSpPr/>
          <p:nvPr/>
        </p:nvGrpSpPr>
        <p:grpSpPr>
          <a:xfrm>
            <a:off x="6697662" y="3111500"/>
            <a:ext cx="449263" cy="398463"/>
            <a:chOff x="5695951" y="3454400"/>
            <a:chExt cx="449263" cy="398463"/>
          </a:xfrm>
        </p:grpSpPr>
        <p:sp>
          <p:nvSpPr>
            <p:cNvPr id="7224" name="Google Shape;7224;p29"/>
            <p:cNvSpPr/>
            <p:nvPr/>
          </p:nvSpPr>
          <p:spPr>
            <a:xfrm>
              <a:off x="5837238" y="3660775"/>
              <a:ext cx="142875" cy="34925"/>
            </a:xfrm>
            <a:custGeom>
              <a:rect b="b" l="l" r="r" t="t"/>
              <a:pathLst>
                <a:path extrusionOk="0" h="13" w="53">
                  <a:moveTo>
                    <a:pt x="53" y="4"/>
                  </a:moveTo>
                  <a:cubicBezTo>
                    <a:pt x="50" y="5"/>
                    <a:pt x="47" y="6"/>
                    <a:pt x="43" y="8"/>
                  </a:cubicBezTo>
                  <a:cubicBezTo>
                    <a:pt x="33" y="12"/>
                    <a:pt x="19" y="13"/>
                    <a:pt x="12" y="8"/>
                  </a:cubicBezTo>
                  <a:cubicBezTo>
                    <a:pt x="5" y="4"/>
                    <a:pt x="0" y="0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5" name="Google Shape;7225;p29"/>
            <p:cNvSpPr/>
            <p:nvPr/>
          </p:nvSpPr>
          <p:spPr>
            <a:xfrm>
              <a:off x="5695951" y="3500438"/>
              <a:ext cx="449263" cy="352425"/>
            </a:xfrm>
            <a:custGeom>
              <a:rect b="b" l="l" r="r" t="t"/>
              <a:pathLst>
                <a:path extrusionOk="0" h="130" w="166">
                  <a:moveTo>
                    <a:pt x="50" y="0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6" y="15"/>
                    <a:pt x="0" y="23"/>
                    <a:pt x="0" y="3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5" y="89"/>
                    <a:pt x="12" y="93"/>
                  </a:cubicBezTo>
                  <a:cubicBezTo>
                    <a:pt x="63" y="126"/>
                    <a:pt x="63" y="126"/>
                    <a:pt x="63" y="126"/>
                  </a:cubicBezTo>
                  <a:cubicBezTo>
                    <a:pt x="69" y="130"/>
                    <a:pt x="80" y="130"/>
                    <a:pt x="87" y="12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61" y="94"/>
                    <a:pt x="166" y="85"/>
                    <a:pt x="166" y="77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6" y="28"/>
                    <a:pt x="160" y="20"/>
                    <a:pt x="153" y="17"/>
                  </a:cubicBezTo>
                  <a:cubicBezTo>
                    <a:pt x="123" y="4"/>
                    <a:pt x="123" y="4"/>
                    <a:pt x="123" y="4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6" name="Google Shape;7226;p29"/>
            <p:cNvSpPr/>
            <p:nvPr/>
          </p:nvSpPr>
          <p:spPr>
            <a:xfrm>
              <a:off x="5773738" y="3465513"/>
              <a:ext cx="263525" cy="103188"/>
            </a:xfrm>
            <a:custGeom>
              <a:rect b="b" l="l" r="r" t="t"/>
              <a:pathLst>
                <a:path extrusionOk="0" h="38" w="97">
                  <a:moveTo>
                    <a:pt x="0" y="38"/>
                  </a:moveTo>
                  <a:cubicBezTo>
                    <a:pt x="8" y="34"/>
                    <a:pt x="15" y="28"/>
                    <a:pt x="18" y="20"/>
                  </a:cubicBezTo>
                  <a:cubicBezTo>
                    <a:pt x="25" y="4"/>
                    <a:pt x="39" y="0"/>
                    <a:pt x="55" y="0"/>
                  </a:cubicBezTo>
                  <a:cubicBezTo>
                    <a:pt x="65" y="0"/>
                    <a:pt x="77" y="1"/>
                    <a:pt x="85" y="8"/>
                  </a:cubicBezTo>
                  <a:cubicBezTo>
                    <a:pt x="91" y="13"/>
                    <a:pt x="92" y="22"/>
                    <a:pt x="97" y="28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7" name="Google Shape;7227;p29"/>
            <p:cNvSpPr/>
            <p:nvPr/>
          </p:nvSpPr>
          <p:spPr>
            <a:xfrm>
              <a:off x="5842001" y="3454400"/>
              <a:ext cx="92075" cy="152400"/>
            </a:xfrm>
            <a:custGeom>
              <a:rect b="b" l="l" r="r" t="t"/>
              <a:pathLst>
                <a:path extrusionOk="0" h="56" w="34">
                  <a:moveTo>
                    <a:pt x="34" y="0"/>
                  </a:moveTo>
                  <a:cubicBezTo>
                    <a:pt x="28" y="2"/>
                    <a:pt x="19" y="7"/>
                    <a:pt x="18" y="21"/>
                  </a:cubicBezTo>
                  <a:cubicBezTo>
                    <a:pt x="15" y="49"/>
                    <a:pt x="0" y="56"/>
                    <a:pt x="0" y="56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8" name="Google Shape;7228;p29"/>
            <p:cNvSpPr/>
            <p:nvPr/>
          </p:nvSpPr>
          <p:spPr>
            <a:xfrm>
              <a:off x="5892801" y="3470275"/>
              <a:ext cx="101600" cy="163513"/>
            </a:xfrm>
            <a:custGeom>
              <a:rect b="b" l="l" r="r" t="t"/>
              <a:pathLst>
                <a:path extrusionOk="0" h="60" w="37">
                  <a:moveTo>
                    <a:pt x="37" y="0"/>
                  </a:moveTo>
                  <a:cubicBezTo>
                    <a:pt x="37" y="0"/>
                    <a:pt x="16" y="0"/>
                    <a:pt x="15" y="24"/>
                  </a:cubicBezTo>
                  <a:cubicBezTo>
                    <a:pt x="14" y="52"/>
                    <a:pt x="0" y="60"/>
                    <a:pt x="0" y="6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29" name="Google Shape;7229;p29"/>
          <p:cNvGrpSpPr/>
          <p:nvPr/>
        </p:nvGrpSpPr>
        <p:grpSpPr>
          <a:xfrm>
            <a:off x="1477962" y="3784600"/>
            <a:ext cx="400050" cy="604837"/>
            <a:chOff x="476251" y="4402138"/>
            <a:chExt cx="400050" cy="604837"/>
          </a:xfrm>
        </p:grpSpPr>
        <p:sp>
          <p:nvSpPr>
            <p:cNvPr id="7230" name="Google Shape;7230;p29"/>
            <p:cNvSpPr/>
            <p:nvPr/>
          </p:nvSpPr>
          <p:spPr>
            <a:xfrm>
              <a:off x="484188" y="4686300"/>
              <a:ext cx="134938" cy="271463"/>
            </a:xfrm>
            <a:custGeom>
              <a:rect b="b" l="l" r="r" t="t"/>
              <a:pathLst>
                <a:path extrusionOk="0" h="100" w="50">
                  <a:moveTo>
                    <a:pt x="0" y="0"/>
                  </a:moveTo>
                  <a:cubicBezTo>
                    <a:pt x="0" y="0"/>
                    <a:pt x="50" y="20"/>
                    <a:pt x="50" y="10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1" name="Google Shape;7231;p29"/>
            <p:cNvSpPr/>
            <p:nvPr/>
          </p:nvSpPr>
          <p:spPr>
            <a:xfrm>
              <a:off x="671513" y="4686300"/>
              <a:ext cx="131763" cy="271463"/>
            </a:xfrm>
            <a:custGeom>
              <a:rect b="b" l="l" r="r" t="t"/>
              <a:pathLst>
                <a:path extrusionOk="0" h="100" w="49">
                  <a:moveTo>
                    <a:pt x="49" y="0"/>
                  </a:moveTo>
                  <a:cubicBezTo>
                    <a:pt x="49" y="0"/>
                    <a:pt x="0" y="20"/>
                    <a:pt x="0" y="10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2" name="Google Shape;7232;p29"/>
            <p:cNvSpPr/>
            <p:nvPr/>
          </p:nvSpPr>
          <p:spPr>
            <a:xfrm>
              <a:off x="476251" y="4686300"/>
              <a:ext cx="338138" cy="14288"/>
            </a:xfrm>
            <a:custGeom>
              <a:rect b="b" l="l" r="r" t="t"/>
              <a:pathLst>
                <a:path extrusionOk="0" h="5" w="125">
                  <a:moveTo>
                    <a:pt x="0" y="0"/>
                  </a:moveTo>
                  <a:cubicBezTo>
                    <a:pt x="15" y="0"/>
                    <a:pt x="15" y="5"/>
                    <a:pt x="31" y="5"/>
                  </a:cubicBezTo>
                  <a:cubicBezTo>
                    <a:pt x="47" y="5"/>
                    <a:pt x="47" y="0"/>
                    <a:pt x="62" y="0"/>
                  </a:cubicBezTo>
                  <a:cubicBezTo>
                    <a:pt x="78" y="0"/>
                    <a:pt x="78" y="5"/>
                    <a:pt x="94" y="5"/>
                  </a:cubicBezTo>
                  <a:cubicBezTo>
                    <a:pt x="109" y="5"/>
                    <a:pt x="109" y="0"/>
                    <a:pt x="125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3" name="Google Shape;7233;p29"/>
            <p:cNvSpPr/>
            <p:nvPr/>
          </p:nvSpPr>
          <p:spPr>
            <a:xfrm>
              <a:off x="830263" y="4459288"/>
              <a:ext cx="46038" cy="31750"/>
            </a:xfrm>
            <a:custGeom>
              <a:rect b="b" l="l" r="r" t="t"/>
              <a:pathLst>
                <a:path extrusionOk="0" h="12" w="17">
                  <a:moveTo>
                    <a:pt x="0" y="2"/>
                  </a:moveTo>
                  <a:cubicBezTo>
                    <a:pt x="1" y="0"/>
                    <a:pt x="6" y="1"/>
                    <a:pt x="10" y="3"/>
                  </a:cubicBezTo>
                  <a:cubicBezTo>
                    <a:pt x="14" y="6"/>
                    <a:pt x="17" y="10"/>
                    <a:pt x="16" y="12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234" name="Google Shape;7234;p29"/>
            <p:cNvCxnSpPr/>
            <p:nvPr/>
          </p:nvCxnSpPr>
          <p:spPr>
            <a:xfrm flipH="1">
              <a:off x="795338" y="4491038"/>
              <a:ext cx="77788" cy="125413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235" name="Google Shape;7235;p29"/>
            <p:cNvCxnSpPr/>
            <p:nvPr/>
          </p:nvCxnSpPr>
          <p:spPr>
            <a:xfrm flipH="1">
              <a:off x="757238" y="4464050"/>
              <a:ext cx="73025" cy="114300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236" name="Google Shape;7236;p29"/>
            <p:cNvSpPr/>
            <p:nvPr/>
          </p:nvSpPr>
          <p:spPr>
            <a:xfrm>
              <a:off x="584201" y="4546600"/>
              <a:ext cx="219075" cy="142875"/>
            </a:xfrm>
            <a:custGeom>
              <a:rect b="b" l="l" r="r" t="t"/>
              <a:pathLst>
                <a:path extrusionOk="0" h="53" w="81">
                  <a:moveTo>
                    <a:pt x="4" y="53"/>
                  </a:moveTo>
                  <a:cubicBezTo>
                    <a:pt x="0" y="40"/>
                    <a:pt x="4" y="25"/>
                    <a:pt x="14" y="15"/>
                  </a:cubicBezTo>
                  <a:cubicBezTo>
                    <a:pt x="29" y="0"/>
                    <a:pt x="53" y="0"/>
                    <a:pt x="68" y="15"/>
                  </a:cubicBezTo>
                  <a:cubicBezTo>
                    <a:pt x="78" y="25"/>
                    <a:pt x="81" y="39"/>
                    <a:pt x="78" y="52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7" name="Google Shape;7237;p29"/>
            <p:cNvSpPr/>
            <p:nvPr/>
          </p:nvSpPr>
          <p:spPr>
            <a:xfrm>
              <a:off x="522288" y="4949825"/>
              <a:ext cx="242888" cy="57150"/>
            </a:xfrm>
            <a:custGeom>
              <a:rect b="b" l="l" r="r" t="t"/>
              <a:pathLst>
                <a:path extrusionOk="0" h="21" w="90">
                  <a:moveTo>
                    <a:pt x="59" y="0"/>
                  </a:moveTo>
                  <a:cubicBezTo>
                    <a:pt x="77" y="1"/>
                    <a:pt x="90" y="6"/>
                    <a:pt x="90" y="10"/>
                  </a:cubicBezTo>
                  <a:cubicBezTo>
                    <a:pt x="90" y="16"/>
                    <a:pt x="70" y="21"/>
                    <a:pt x="45" y="21"/>
                  </a:cubicBezTo>
                  <a:cubicBezTo>
                    <a:pt x="21" y="21"/>
                    <a:pt x="0" y="16"/>
                    <a:pt x="0" y="10"/>
                  </a:cubicBezTo>
                  <a:cubicBezTo>
                    <a:pt x="0" y="5"/>
                    <a:pt x="15" y="1"/>
                    <a:pt x="35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8" name="Google Shape;7238;p29"/>
            <p:cNvSpPr/>
            <p:nvPr/>
          </p:nvSpPr>
          <p:spPr>
            <a:xfrm>
              <a:off x="534988" y="4402138"/>
              <a:ext cx="168275" cy="152400"/>
            </a:xfrm>
            <a:custGeom>
              <a:rect b="b" l="l" r="r" t="t"/>
              <a:pathLst>
                <a:path extrusionOk="0" h="56" w="62">
                  <a:moveTo>
                    <a:pt x="50" y="39"/>
                  </a:moveTo>
                  <a:cubicBezTo>
                    <a:pt x="56" y="37"/>
                    <a:pt x="59" y="35"/>
                    <a:pt x="60" y="27"/>
                  </a:cubicBezTo>
                  <a:cubicBezTo>
                    <a:pt x="62" y="12"/>
                    <a:pt x="39" y="0"/>
                    <a:pt x="27" y="1"/>
                  </a:cubicBezTo>
                  <a:cubicBezTo>
                    <a:pt x="30" y="7"/>
                    <a:pt x="30" y="15"/>
                    <a:pt x="30" y="17"/>
                  </a:cubicBezTo>
                  <a:cubicBezTo>
                    <a:pt x="29" y="22"/>
                    <a:pt x="26" y="25"/>
                    <a:pt x="22" y="27"/>
                  </a:cubicBezTo>
                  <a:cubicBezTo>
                    <a:pt x="11" y="35"/>
                    <a:pt x="0" y="39"/>
                    <a:pt x="5" y="56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9" name="Google Shape;7239;p29"/>
            <p:cNvSpPr/>
            <p:nvPr/>
          </p:nvSpPr>
          <p:spPr>
            <a:xfrm>
              <a:off x="698501" y="4467225"/>
              <a:ext cx="85725" cy="69850"/>
            </a:xfrm>
            <a:custGeom>
              <a:rect b="b" l="l" r="r" t="t"/>
              <a:pathLst>
                <a:path extrusionOk="0" h="26" w="32">
                  <a:moveTo>
                    <a:pt x="0" y="0"/>
                  </a:moveTo>
                  <a:cubicBezTo>
                    <a:pt x="0" y="0"/>
                    <a:pt x="4" y="13"/>
                    <a:pt x="14" y="15"/>
                  </a:cubicBezTo>
                  <a:cubicBezTo>
                    <a:pt x="25" y="16"/>
                    <a:pt x="30" y="23"/>
                    <a:pt x="32" y="26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0" name="Google Shape;7240;p29"/>
            <p:cNvSpPr/>
            <p:nvPr/>
          </p:nvSpPr>
          <p:spPr>
            <a:xfrm>
              <a:off x="488951" y="4537075"/>
              <a:ext cx="106363" cy="141288"/>
            </a:xfrm>
            <a:custGeom>
              <a:rect b="b" l="l" r="r" t="t"/>
              <a:pathLst>
                <a:path extrusionOk="0" h="52" w="39">
                  <a:moveTo>
                    <a:pt x="5" y="52"/>
                  </a:moveTo>
                  <a:cubicBezTo>
                    <a:pt x="0" y="38"/>
                    <a:pt x="3" y="23"/>
                    <a:pt x="13" y="12"/>
                  </a:cubicBezTo>
                  <a:cubicBezTo>
                    <a:pt x="20" y="5"/>
                    <a:pt x="30" y="1"/>
                    <a:pt x="39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41" name="Google Shape;7241;p29"/>
          <p:cNvGrpSpPr/>
          <p:nvPr/>
        </p:nvGrpSpPr>
        <p:grpSpPr>
          <a:xfrm>
            <a:off x="3535362" y="3081338"/>
            <a:ext cx="473075" cy="477837"/>
            <a:chOff x="2533651" y="3424238"/>
            <a:chExt cx="473075" cy="477837"/>
          </a:xfrm>
        </p:grpSpPr>
        <p:sp>
          <p:nvSpPr>
            <p:cNvPr id="7242" name="Google Shape;7242;p29"/>
            <p:cNvSpPr/>
            <p:nvPr/>
          </p:nvSpPr>
          <p:spPr>
            <a:xfrm>
              <a:off x="2533651" y="3470275"/>
              <a:ext cx="473075" cy="431800"/>
            </a:xfrm>
            <a:custGeom>
              <a:rect b="b" l="l" r="r" t="t"/>
              <a:pathLst>
                <a:path extrusionOk="0" h="159" w="175">
                  <a:moveTo>
                    <a:pt x="131" y="53"/>
                  </a:moveTo>
                  <a:cubicBezTo>
                    <a:pt x="131" y="53"/>
                    <a:pt x="126" y="39"/>
                    <a:pt x="99" y="19"/>
                  </a:cubicBezTo>
                  <a:cubicBezTo>
                    <a:pt x="71" y="0"/>
                    <a:pt x="28" y="11"/>
                    <a:pt x="28" y="11"/>
                  </a:cubicBezTo>
                  <a:cubicBezTo>
                    <a:pt x="28" y="11"/>
                    <a:pt x="9" y="15"/>
                    <a:pt x="0" y="39"/>
                  </a:cubicBezTo>
                  <a:cubicBezTo>
                    <a:pt x="0" y="39"/>
                    <a:pt x="1" y="47"/>
                    <a:pt x="11" y="48"/>
                  </a:cubicBezTo>
                  <a:cubicBezTo>
                    <a:pt x="24" y="49"/>
                    <a:pt x="37" y="46"/>
                    <a:pt x="50" y="46"/>
                  </a:cubicBezTo>
                  <a:cubicBezTo>
                    <a:pt x="81" y="46"/>
                    <a:pt x="116" y="48"/>
                    <a:pt x="146" y="61"/>
                  </a:cubicBezTo>
                  <a:cubicBezTo>
                    <a:pt x="154" y="64"/>
                    <a:pt x="164" y="70"/>
                    <a:pt x="169" y="78"/>
                  </a:cubicBezTo>
                  <a:cubicBezTo>
                    <a:pt x="172" y="83"/>
                    <a:pt x="175" y="88"/>
                    <a:pt x="175" y="94"/>
                  </a:cubicBezTo>
                  <a:cubicBezTo>
                    <a:pt x="174" y="111"/>
                    <a:pt x="161" y="127"/>
                    <a:pt x="148" y="135"/>
                  </a:cubicBezTo>
                  <a:cubicBezTo>
                    <a:pt x="144" y="138"/>
                    <a:pt x="139" y="141"/>
                    <a:pt x="134" y="144"/>
                  </a:cubicBezTo>
                  <a:cubicBezTo>
                    <a:pt x="134" y="144"/>
                    <a:pt x="113" y="159"/>
                    <a:pt x="100" y="122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3" name="Google Shape;7243;p29"/>
            <p:cNvSpPr/>
            <p:nvPr/>
          </p:nvSpPr>
          <p:spPr>
            <a:xfrm>
              <a:off x="2584450" y="3603625"/>
              <a:ext cx="374650" cy="114300"/>
            </a:xfrm>
            <a:custGeom>
              <a:rect b="b" l="l" r="r" t="t"/>
              <a:pathLst>
                <a:path extrusionOk="0" h="42" w="138">
                  <a:moveTo>
                    <a:pt x="0" y="0"/>
                  </a:moveTo>
                  <a:cubicBezTo>
                    <a:pt x="2" y="8"/>
                    <a:pt x="6" y="15"/>
                    <a:pt x="11" y="22"/>
                  </a:cubicBezTo>
                  <a:cubicBezTo>
                    <a:pt x="22" y="35"/>
                    <a:pt x="41" y="36"/>
                    <a:pt x="56" y="37"/>
                  </a:cubicBezTo>
                  <a:cubicBezTo>
                    <a:pt x="83" y="39"/>
                    <a:pt x="111" y="42"/>
                    <a:pt x="138" y="38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4" name="Google Shape;7244;p29"/>
            <p:cNvSpPr/>
            <p:nvPr/>
          </p:nvSpPr>
          <p:spPr>
            <a:xfrm>
              <a:off x="2714625" y="3706813"/>
              <a:ext cx="152400" cy="104775"/>
            </a:xfrm>
            <a:custGeom>
              <a:rect b="b" l="l" r="r" t="t"/>
              <a:pathLst>
                <a:path extrusionOk="0" h="39" w="56">
                  <a:moveTo>
                    <a:pt x="56" y="34"/>
                  </a:moveTo>
                  <a:cubicBezTo>
                    <a:pt x="30" y="39"/>
                    <a:pt x="0" y="28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5" name="Google Shape;7245;p29"/>
            <p:cNvSpPr/>
            <p:nvPr/>
          </p:nvSpPr>
          <p:spPr>
            <a:xfrm>
              <a:off x="2841625" y="3760788"/>
              <a:ext cx="49213" cy="100013"/>
            </a:xfrm>
            <a:custGeom>
              <a:rect b="b" l="l" r="r" t="t"/>
              <a:pathLst>
                <a:path extrusionOk="0" h="37" w="18">
                  <a:moveTo>
                    <a:pt x="18" y="0"/>
                  </a:moveTo>
                  <a:cubicBezTo>
                    <a:pt x="18" y="0"/>
                    <a:pt x="0" y="24"/>
                    <a:pt x="10" y="37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6" name="Google Shape;7246;p29"/>
            <p:cNvSpPr/>
            <p:nvPr/>
          </p:nvSpPr>
          <p:spPr>
            <a:xfrm>
              <a:off x="2628900" y="3424238"/>
              <a:ext cx="138113" cy="80963"/>
            </a:xfrm>
            <a:custGeom>
              <a:rect b="b" l="l" r="r" t="t"/>
              <a:pathLst>
                <a:path extrusionOk="0" h="30" w="51">
                  <a:moveTo>
                    <a:pt x="0" y="26"/>
                  </a:moveTo>
                  <a:cubicBezTo>
                    <a:pt x="0" y="26"/>
                    <a:pt x="2" y="15"/>
                    <a:pt x="13" y="8"/>
                  </a:cubicBezTo>
                  <a:cubicBezTo>
                    <a:pt x="24" y="0"/>
                    <a:pt x="35" y="7"/>
                    <a:pt x="39" y="11"/>
                  </a:cubicBezTo>
                  <a:cubicBezTo>
                    <a:pt x="43" y="16"/>
                    <a:pt x="51" y="30"/>
                    <a:pt x="51" y="3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47" name="Google Shape;7247;p29"/>
          <p:cNvGrpSpPr/>
          <p:nvPr/>
        </p:nvGrpSpPr>
        <p:grpSpPr>
          <a:xfrm>
            <a:off x="3613149" y="3810000"/>
            <a:ext cx="314325" cy="560388"/>
            <a:chOff x="2611438" y="4427538"/>
            <a:chExt cx="314325" cy="560388"/>
          </a:xfrm>
        </p:grpSpPr>
        <p:sp>
          <p:nvSpPr>
            <p:cNvPr id="7248" name="Google Shape;7248;p29"/>
            <p:cNvSpPr/>
            <p:nvPr/>
          </p:nvSpPr>
          <p:spPr>
            <a:xfrm>
              <a:off x="2740025" y="4716463"/>
              <a:ext cx="47625" cy="271463"/>
            </a:xfrm>
            <a:custGeom>
              <a:rect b="b" l="l" r="r" t="t"/>
              <a:pathLst>
                <a:path extrusionOk="0" h="100" w="18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8"/>
                    <a:pt x="4" y="100"/>
                    <a:pt x="9" y="100"/>
                  </a:cubicBezTo>
                  <a:cubicBezTo>
                    <a:pt x="14" y="100"/>
                    <a:pt x="18" y="98"/>
                    <a:pt x="18" y="95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9" name="Google Shape;7249;p29"/>
            <p:cNvSpPr/>
            <p:nvPr/>
          </p:nvSpPr>
          <p:spPr>
            <a:xfrm>
              <a:off x="2611438" y="4527550"/>
              <a:ext cx="314325" cy="88900"/>
            </a:xfrm>
            <a:prstGeom prst="rect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0" name="Google Shape;7250;p29"/>
            <p:cNvSpPr/>
            <p:nvPr/>
          </p:nvSpPr>
          <p:spPr>
            <a:xfrm>
              <a:off x="2630488" y="4427538"/>
              <a:ext cx="276225" cy="100013"/>
            </a:xfrm>
            <a:custGeom>
              <a:rect b="b" l="l" r="r" t="t"/>
              <a:pathLst>
                <a:path extrusionOk="0" h="37" w="102">
                  <a:moveTo>
                    <a:pt x="0" y="37"/>
                  </a:moveTo>
                  <a:cubicBezTo>
                    <a:pt x="7" y="15"/>
                    <a:pt x="27" y="0"/>
                    <a:pt x="51" y="0"/>
                  </a:cubicBezTo>
                  <a:cubicBezTo>
                    <a:pt x="75" y="0"/>
                    <a:pt x="95" y="15"/>
                    <a:pt x="102" y="37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1" name="Google Shape;7251;p29"/>
            <p:cNvSpPr/>
            <p:nvPr/>
          </p:nvSpPr>
          <p:spPr>
            <a:xfrm>
              <a:off x="2630488" y="4616450"/>
              <a:ext cx="276225" cy="100013"/>
            </a:xfrm>
            <a:custGeom>
              <a:rect b="b" l="l" r="r" t="t"/>
              <a:pathLst>
                <a:path extrusionOk="0" h="37" w="102">
                  <a:moveTo>
                    <a:pt x="102" y="0"/>
                  </a:moveTo>
                  <a:cubicBezTo>
                    <a:pt x="95" y="21"/>
                    <a:pt x="75" y="37"/>
                    <a:pt x="51" y="37"/>
                  </a:cubicBezTo>
                  <a:cubicBezTo>
                    <a:pt x="27" y="37"/>
                    <a:pt x="7" y="21"/>
                    <a:pt x="0" y="0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52" name="Google Shape;7252;p29"/>
          <p:cNvGrpSpPr/>
          <p:nvPr/>
        </p:nvGrpSpPr>
        <p:grpSpPr>
          <a:xfrm>
            <a:off x="6664324" y="3876675"/>
            <a:ext cx="496888" cy="436562"/>
            <a:chOff x="5662613" y="4494213"/>
            <a:chExt cx="496888" cy="436562"/>
          </a:xfrm>
        </p:grpSpPr>
        <p:sp>
          <p:nvSpPr>
            <p:cNvPr id="7253" name="Google Shape;7253;p29"/>
            <p:cNvSpPr/>
            <p:nvPr/>
          </p:nvSpPr>
          <p:spPr>
            <a:xfrm>
              <a:off x="5776913" y="4508500"/>
              <a:ext cx="73025" cy="74613"/>
            </a:xfrm>
            <a:prstGeom prst="ellipse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4" name="Google Shape;7254;p29"/>
            <p:cNvSpPr/>
            <p:nvPr/>
          </p:nvSpPr>
          <p:spPr>
            <a:xfrm>
              <a:off x="5845175" y="4494213"/>
              <a:ext cx="69850" cy="80963"/>
            </a:xfrm>
            <a:custGeom>
              <a:rect b="b" l="l" r="r" t="t"/>
              <a:pathLst>
                <a:path extrusionOk="0" h="30" w="26">
                  <a:moveTo>
                    <a:pt x="0" y="6"/>
                  </a:moveTo>
                  <a:cubicBezTo>
                    <a:pt x="5" y="0"/>
                    <a:pt x="14" y="0"/>
                    <a:pt x="19" y="5"/>
                  </a:cubicBezTo>
                  <a:cubicBezTo>
                    <a:pt x="25" y="9"/>
                    <a:pt x="26" y="18"/>
                    <a:pt x="21" y="24"/>
                  </a:cubicBezTo>
                  <a:cubicBezTo>
                    <a:pt x="16" y="29"/>
                    <a:pt x="8" y="30"/>
                    <a:pt x="2" y="25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5" name="Google Shape;7255;p29"/>
            <p:cNvSpPr/>
            <p:nvPr/>
          </p:nvSpPr>
          <p:spPr>
            <a:xfrm>
              <a:off x="5681663" y="4543425"/>
              <a:ext cx="92075" cy="100013"/>
            </a:xfrm>
            <a:custGeom>
              <a:rect b="b" l="l" r="r" t="t"/>
              <a:pathLst>
                <a:path extrusionOk="0" h="37" w="34">
                  <a:moveTo>
                    <a:pt x="34" y="0"/>
                  </a:moveTo>
                  <a:cubicBezTo>
                    <a:pt x="21" y="8"/>
                    <a:pt x="8" y="19"/>
                    <a:pt x="0" y="37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6" name="Google Shape;7256;p29"/>
            <p:cNvSpPr/>
            <p:nvPr/>
          </p:nvSpPr>
          <p:spPr>
            <a:xfrm>
              <a:off x="5902325" y="4508500"/>
              <a:ext cx="257175" cy="234950"/>
            </a:xfrm>
            <a:custGeom>
              <a:rect b="b" l="l" r="r" t="t"/>
              <a:pathLst>
                <a:path extrusionOk="0" h="87" w="95">
                  <a:moveTo>
                    <a:pt x="95" y="87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13" y="0"/>
                    <a:pt x="0" y="1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7" name="Google Shape;7257;p29"/>
            <p:cNvSpPr/>
            <p:nvPr/>
          </p:nvSpPr>
          <p:spPr>
            <a:xfrm>
              <a:off x="5662613" y="4556125"/>
              <a:ext cx="371475" cy="374650"/>
            </a:xfrm>
            <a:custGeom>
              <a:rect b="b" l="l" r="r" t="t"/>
              <a:pathLst>
                <a:path extrusionOk="0" h="138" w="137">
                  <a:moveTo>
                    <a:pt x="88" y="1"/>
                  </a:moveTo>
                  <a:cubicBezTo>
                    <a:pt x="94" y="0"/>
                    <a:pt x="105" y="4"/>
                    <a:pt x="108" y="10"/>
                  </a:cubicBezTo>
                  <a:cubicBezTo>
                    <a:pt x="115" y="20"/>
                    <a:pt x="108" y="31"/>
                    <a:pt x="96" y="32"/>
                  </a:cubicBezTo>
                  <a:cubicBezTo>
                    <a:pt x="86" y="33"/>
                    <a:pt x="69" y="31"/>
                    <a:pt x="69" y="46"/>
                  </a:cubicBezTo>
                  <a:cubicBezTo>
                    <a:pt x="69" y="57"/>
                    <a:pt x="69" y="99"/>
                    <a:pt x="69" y="99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3" y="110"/>
                    <a:pt x="137" y="122"/>
                    <a:pt x="82" y="130"/>
                  </a:cubicBezTo>
                  <a:cubicBezTo>
                    <a:pt x="26" y="138"/>
                    <a:pt x="0" y="123"/>
                    <a:pt x="10" y="111"/>
                  </a:cubicBezTo>
                  <a:cubicBezTo>
                    <a:pt x="19" y="99"/>
                    <a:pt x="51" y="95"/>
                    <a:pt x="51" y="95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18" y="22"/>
                    <a:pt x="31" y="2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8" name="Google Shape;7258;p29"/>
            <p:cNvSpPr/>
            <p:nvPr/>
          </p:nvSpPr>
          <p:spPr>
            <a:xfrm>
              <a:off x="5849938" y="4681538"/>
              <a:ext cx="309563" cy="206375"/>
            </a:xfrm>
            <a:custGeom>
              <a:rect b="b" l="l" r="r" t="t"/>
              <a:pathLst>
                <a:path extrusionOk="0" h="130" w="195">
                  <a:moveTo>
                    <a:pt x="0" y="90"/>
                  </a:moveTo>
                  <a:lnTo>
                    <a:pt x="195" y="130"/>
                  </a:lnTo>
                  <a:lnTo>
                    <a:pt x="195" y="39"/>
                  </a:lnTo>
                  <a:lnTo>
                    <a:pt x="0" y="0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9" name="Google Shape;7259;p29"/>
            <p:cNvSpPr/>
            <p:nvPr/>
          </p:nvSpPr>
          <p:spPr>
            <a:xfrm>
              <a:off x="5681663" y="4643438"/>
              <a:ext cx="119063" cy="169863"/>
            </a:xfrm>
            <a:custGeom>
              <a:rect b="b" l="l" r="r" t="t"/>
              <a:pathLst>
                <a:path extrusionOk="0" h="107" w="75">
                  <a:moveTo>
                    <a:pt x="75" y="17"/>
                  </a:moveTo>
                  <a:lnTo>
                    <a:pt x="0" y="0"/>
                  </a:lnTo>
                  <a:lnTo>
                    <a:pt x="0" y="90"/>
                  </a:lnTo>
                  <a:lnTo>
                    <a:pt x="75" y="107"/>
                  </a:ln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60" name="Google Shape;7260;p29"/>
          <p:cNvGrpSpPr/>
          <p:nvPr/>
        </p:nvGrpSpPr>
        <p:grpSpPr>
          <a:xfrm>
            <a:off x="5665786" y="3890962"/>
            <a:ext cx="425450" cy="395288"/>
            <a:chOff x="4664075" y="4508500"/>
            <a:chExt cx="425450" cy="395288"/>
          </a:xfrm>
        </p:grpSpPr>
        <p:sp>
          <p:nvSpPr>
            <p:cNvPr id="7261" name="Google Shape;7261;p29"/>
            <p:cNvSpPr/>
            <p:nvPr/>
          </p:nvSpPr>
          <p:spPr>
            <a:xfrm>
              <a:off x="4721225" y="4508500"/>
              <a:ext cx="303213" cy="304800"/>
            </a:xfrm>
            <a:custGeom>
              <a:rect b="b" l="l" r="r" t="t"/>
              <a:pathLst>
                <a:path extrusionOk="0" h="113" w="112">
                  <a:moveTo>
                    <a:pt x="52" y="0"/>
                  </a:moveTo>
                  <a:cubicBezTo>
                    <a:pt x="52" y="0"/>
                    <a:pt x="75" y="1"/>
                    <a:pt x="84" y="4"/>
                  </a:cubicBezTo>
                  <a:cubicBezTo>
                    <a:pt x="95" y="7"/>
                    <a:pt x="112" y="20"/>
                    <a:pt x="74" y="21"/>
                  </a:cubicBezTo>
                  <a:cubicBezTo>
                    <a:pt x="90" y="40"/>
                    <a:pt x="54" y="39"/>
                    <a:pt x="54" y="39"/>
                  </a:cubicBezTo>
                  <a:cubicBezTo>
                    <a:pt x="55" y="39"/>
                    <a:pt x="54" y="73"/>
                    <a:pt x="55" y="90"/>
                  </a:cubicBezTo>
                  <a:cubicBezTo>
                    <a:pt x="55" y="100"/>
                    <a:pt x="54" y="113"/>
                    <a:pt x="41" y="113"/>
                  </a:cubicBezTo>
                  <a:cubicBezTo>
                    <a:pt x="29" y="113"/>
                    <a:pt x="30" y="96"/>
                    <a:pt x="31" y="91"/>
                  </a:cubicBezTo>
                  <a:cubicBezTo>
                    <a:pt x="35" y="56"/>
                    <a:pt x="33" y="74"/>
                    <a:pt x="35" y="39"/>
                  </a:cubicBezTo>
                  <a:cubicBezTo>
                    <a:pt x="35" y="39"/>
                    <a:pt x="1" y="29"/>
                    <a:pt x="1" y="18"/>
                  </a:cubicBezTo>
                  <a:cubicBezTo>
                    <a:pt x="1" y="18"/>
                    <a:pt x="0" y="0"/>
                    <a:pt x="52" y="0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262" name="Google Shape;7262;p29"/>
            <p:cNvCxnSpPr/>
            <p:nvPr/>
          </p:nvCxnSpPr>
          <p:spPr>
            <a:xfrm>
              <a:off x="4913313" y="471646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263" name="Google Shape;7263;p29"/>
            <p:cNvCxnSpPr/>
            <p:nvPr/>
          </p:nvCxnSpPr>
          <p:spPr>
            <a:xfrm>
              <a:off x="4737100" y="486886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264" name="Google Shape;7264;p29"/>
            <p:cNvCxnSpPr/>
            <p:nvPr/>
          </p:nvCxnSpPr>
          <p:spPr>
            <a:xfrm>
              <a:off x="5002213" y="466725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265" name="Google Shape;7265;p29"/>
            <p:cNvCxnSpPr/>
            <p:nvPr/>
          </p:nvCxnSpPr>
          <p:spPr>
            <a:xfrm>
              <a:off x="5005388" y="4778375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266" name="Google Shape;7266;p29"/>
            <p:cNvCxnSpPr/>
            <p:nvPr/>
          </p:nvCxnSpPr>
          <p:spPr>
            <a:xfrm>
              <a:off x="4699000" y="4735513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7267" name="Google Shape;7267;p29"/>
            <p:cNvCxnSpPr/>
            <p:nvPr/>
          </p:nvCxnSpPr>
          <p:spPr>
            <a:xfrm>
              <a:off x="4764088" y="464820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268" name="Google Shape;7268;p29"/>
            <p:cNvSpPr/>
            <p:nvPr/>
          </p:nvSpPr>
          <p:spPr>
            <a:xfrm>
              <a:off x="4664075" y="4537075"/>
              <a:ext cx="425450" cy="366713"/>
            </a:xfrm>
            <a:custGeom>
              <a:rect b="b" l="l" r="r" t="t"/>
              <a:pathLst>
                <a:path extrusionOk="0" h="135" w="157">
                  <a:moveTo>
                    <a:pt x="116" y="0"/>
                  </a:moveTo>
                  <a:cubicBezTo>
                    <a:pt x="128" y="3"/>
                    <a:pt x="134" y="9"/>
                    <a:pt x="135" y="18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7" y="124"/>
                    <a:pt x="122" y="135"/>
                    <a:pt x="78" y="135"/>
                  </a:cubicBezTo>
                  <a:cubicBezTo>
                    <a:pt x="35" y="135"/>
                    <a:pt x="0" y="124"/>
                    <a:pt x="0" y="111"/>
                  </a:cubicBezTo>
                  <a:cubicBezTo>
                    <a:pt x="22" y="13"/>
                    <a:pt x="22" y="13"/>
                    <a:pt x="22" y="13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269" name="Google Shape;7269;p29"/>
            <p:cNvCxnSpPr/>
            <p:nvPr/>
          </p:nvCxnSpPr>
          <p:spPr>
            <a:xfrm>
              <a:off x="4921250" y="485140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7270" name="Google Shape;7270;p29"/>
          <p:cNvGrpSpPr/>
          <p:nvPr/>
        </p:nvGrpSpPr>
        <p:grpSpPr>
          <a:xfrm>
            <a:off x="4506911" y="3846512"/>
            <a:ext cx="633413" cy="471488"/>
            <a:chOff x="3505200" y="4464050"/>
            <a:chExt cx="633413" cy="471488"/>
          </a:xfrm>
        </p:grpSpPr>
        <p:cxnSp>
          <p:nvCxnSpPr>
            <p:cNvPr id="7271" name="Google Shape;7271;p29"/>
            <p:cNvCxnSpPr/>
            <p:nvPr/>
          </p:nvCxnSpPr>
          <p:spPr>
            <a:xfrm>
              <a:off x="3676650" y="4800600"/>
              <a:ext cx="1588" cy="158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272" name="Google Shape;7272;p29"/>
            <p:cNvSpPr/>
            <p:nvPr/>
          </p:nvSpPr>
          <p:spPr>
            <a:xfrm>
              <a:off x="3505200" y="4464050"/>
              <a:ext cx="484188" cy="471488"/>
            </a:xfrm>
            <a:custGeom>
              <a:rect b="b" l="l" r="r" t="t"/>
              <a:pathLst>
                <a:path extrusionOk="0" h="174" w="179">
                  <a:moveTo>
                    <a:pt x="97" y="34"/>
                  </a:moveTo>
                  <a:cubicBezTo>
                    <a:pt x="97" y="34"/>
                    <a:pt x="125" y="0"/>
                    <a:pt x="150" y="24"/>
                  </a:cubicBezTo>
                  <a:cubicBezTo>
                    <a:pt x="175" y="47"/>
                    <a:pt x="179" y="69"/>
                    <a:pt x="168" y="83"/>
                  </a:cubicBezTo>
                  <a:cubicBezTo>
                    <a:pt x="157" y="97"/>
                    <a:pt x="129" y="98"/>
                    <a:pt x="121" y="119"/>
                  </a:cubicBezTo>
                  <a:cubicBezTo>
                    <a:pt x="113" y="140"/>
                    <a:pt x="86" y="141"/>
                    <a:pt x="67" y="152"/>
                  </a:cubicBezTo>
                  <a:cubicBezTo>
                    <a:pt x="46" y="164"/>
                    <a:pt x="0" y="174"/>
                    <a:pt x="16" y="141"/>
                  </a:cubicBezTo>
                  <a:cubicBezTo>
                    <a:pt x="31" y="108"/>
                    <a:pt x="21" y="103"/>
                    <a:pt x="35" y="87"/>
                  </a:cubicBezTo>
                  <a:cubicBezTo>
                    <a:pt x="35" y="87"/>
                    <a:pt x="31" y="67"/>
                    <a:pt x="42" y="61"/>
                  </a:cubicBezTo>
                  <a:cubicBezTo>
                    <a:pt x="52" y="56"/>
                    <a:pt x="61" y="75"/>
                    <a:pt x="73" y="60"/>
                  </a:cubicBezTo>
                  <a:cubicBezTo>
                    <a:pt x="85" y="46"/>
                    <a:pt x="97" y="34"/>
                    <a:pt x="97" y="34"/>
                  </a:cubicBezTo>
                  <a:close/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3" name="Google Shape;7273;p29"/>
            <p:cNvSpPr/>
            <p:nvPr/>
          </p:nvSpPr>
          <p:spPr>
            <a:xfrm>
              <a:off x="3665538" y="4662488"/>
              <a:ext cx="100013" cy="61913"/>
            </a:xfrm>
            <a:custGeom>
              <a:rect b="b" l="l" r="r" t="t"/>
              <a:pathLst>
                <a:path extrusionOk="0" h="23" w="37">
                  <a:moveTo>
                    <a:pt x="6" y="23"/>
                  </a:moveTo>
                  <a:cubicBezTo>
                    <a:pt x="6" y="23"/>
                    <a:pt x="0" y="13"/>
                    <a:pt x="8" y="6"/>
                  </a:cubicBezTo>
                  <a:cubicBezTo>
                    <a:pt x="17" y="0"/>
                    <a:pt x="28" y="5"/>
                    <a:pt x="37" y="17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7274" name="Google Shape;7274;p29"/>
            <p:cNvCxnSpPr/>
            <p:nvPr/>
          </p:nvCxnSpPr>
          <p:spPr>
            <a:xfrm>
              <a:off x="3667125" y="4643438"/>
              <a:ext cx="22225" cy="7938"/>
            </a:xfrm>
            <a:prstGeom prst="straightConnector1">
              <a:avLst/>
            </a:prstGeom>
            <a:noFill/>
            <a:ln cap="rnd" cmpd="sng" w="19050">
              <a:solidFill>
                <a:srgbClr val="5B5B5B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7275" name="Google Shape;7275;p29"/>
            <p:cNvSpPr/>
            <p:nvPr/>
          </p:nvSpPr>
          <p:spPr>
            <a:xfrm>
              <a:off x="3949700" y="4505325"/>
              <a:ext cx="188913" cy="357188"/>
            </a:xfrm>
            <a:custGeom>
              <a:rect b="b" l="l" r="r" t="t"/>
              <a:pathLst>
                <a:path extrusionOk="0" h="132" w="70">
                  <a:moveTo>
                    <a:pt x="0" y="25"/>
                  </a:moveTo>
                  <a:cubicBezTo>
                    <a:pt x="17" y="17"/>
                    <a:pt x="32" y="0"/>
                    <a:pt x="51" y="10"/>
                  </a:cubicBezTo>
                  <a:cubicBezTo>
                    <a:pt x="65" y="17"/>
                    <a:pt x="70" y="30"/>
                    <a:pt x="68" y="46"/>
                  </a:cubicBezTo>
                  <a:cubicBezTo>
                    <a:pt x="66" y="66"/>
                    <a:pt x="48" y="71"/>
                    <a:pt x="37" y="86"/>
                  </a:cubicBezTo>
                  <a:cubicBezTo>
                    <a:pt x="23" y="102"/>
                    <a:pt x="35" y="124"/>
                    <a:pt x="53" y="132"/>
                  </a:cubicBezTo>
                </a:path>
              </a:pathLst>
            </a:custGeom>
            <a:noFill/>
            <a:ln cap="rnd" cmpd="sng" w="19050">
              <a:solidFill>
                <a:srgbClr val="5B5B5B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276" name="Google Shape;7276;p29"/>
          <p:cNvGrpSpPr/>
          <p:nvPr/>
        </p:nvGrpSpPr>
        <p:grpSpPr>
          <a:xfrm>
            <a:off x="228600" y="2266950"/>
            <a:ext cx="598726" cy="531136"/>
            <a:chOff x="-609600" y="1666875"/>
            <a:chExt cx="1687513" cy="1497013"/>
          </a:xfrm>
        </p:grpSpPr>
        <p:sp>
          <p:nvSpPr>
            <p:cNvPr id="7277" name="Google Shape;7277;p29"/>
            <p:cNvSpPr/>
            <p:nvPr/>
          </p:nvSpPr>
          <p:spPr>
            <a:xfrm>
              <a:off x="-609600" y="1666875"/>
              <a:ext cx="727075" cy="1497013"/>
            </a:xfrm>
            <a:custGeom>
              <a:rect b="b" l="l" r="r" t="t"/>
              <a:pathLst>
                <a:path extrusionOk="0" h="943" w="458">
                  <a:moveTo>
                    <a:pt x="362" y="0"/>
                  </a:moveTo>
                  <a:lnTo>
                    <a:pt x="370" y="0"/>
                  </a:lnTo>
                  <a:lnTo>
                    <a:pt x="379" y="2"/>
                  </a:lnTo>
                  <a:lnTo>
                    <a:pt x="387" y="5"/>
                  </a:lnTo>
                  <a:lnTo>
                    <a:pt x="394" y="9"/>
                  </a:lnTo>
                  <a:lnTo>
                    <a:pt x="401" y="15"/>
                  </a:lnTo>
                  <a:lnTo>
                    <a:pt x="407" y="22"/>
                  </a:lnTo>
                  <a:lnTo>
                    <a:pt x="411" y="29"/>
                  </a:lnTo>
                  <a:lnTo>
                    <a:pt x="453" y="118"/>
                  </a:lnTo>
                  <a:lnTo>
                    <a:pt x="456" y="126"/>
                  </a:lnTo>
                  <a:lnTo>
                    <a:pt x="458" y="134"/>
                  </a:lnTo>
                  <a:lnTo>
                    <a:pt x="458" y="142"/>
                  </a:lnTo>
                  <a:lnTo>
                    <a:pt x="457" y="151"/>
                  </a:lnTo>
                  <a:lnTo>
                    <a:pt x="455" y="158"/>
                  </a:lnTo>
                  <a:lnTo>
                    <a:pt x="451" y="166"/>
                  </a:lnTo>
                  <a:lnTo>
                    <a:pt x="447" y="172"/>
                  </a:lnTo>
                  <a:lnTo>
                    <a:pt x="441" y="178"/>
                  </a:lnTo>
                  <a:lnTo>
                    <a:pt x="435" y="183"/>
                  </a:lnTo>
                  <a:lnTo>
                    <a:pt x="427" y="187"/>
                  </a:lnTo>
                  <a:lnTo>
                    <a:pt x="405" y="198"/>
                  </a:lnTo>
                  <a:lnTo>
                    <a:pt x="383" y="209"/>
                  </a:lnTo>
                  <a:lnTo>
                    <a:pt x="364" y="221"/>
                  </a:lnTo>
                  <a:lnTo>
                    <a:pt x="345" y="233"/>
                  </a:lnTo>
                  <a:lnTo>
                    <a:pt x="329" y="246"/>
                  </a:lnTo>
                  <a:lnTo>
                    <a:pt x="313" y="261"/>
                  </a:lnTo>
                  <a:lnTo>
                    <a:pt x="300" y="275"/>
                  </a:lnTo>
                  <a:lnTo>
                    <a:pt x="287" y="291"/>
                  </a:lnTo>
                  <a:lnTo>
                    <a:pt x="277" y="307"/>
                  </a:lnTo>
                  <a:lnTo>
                    <a:pt x="267" y="325"/>
                  </a:lnTo>
                  <a:lnTo>
                    <a:pt x="258" y="343"/>
                  </a:lnTo>
                  <a:lnTo>
                    <a:pt x="251" y="363"/>
                  </a:lnTo>
                  <a:lnTo>
                    <a:pt x="244" y="383"/>
                  </a:lnTo>
                  <a:lnTo>
                    <a:pt x="239" y="404"/>
                  </a:lnTo>
                  <a:lnTo>
                    <a:pt x="234" y="427"/>
                  </a:lnTo>
                  <a:lnTo>
                    <a:pt x="231" y="450"/>
                  </a:lnTo>
                  <a:lnTo>
                    <a:pt x="228" y="475"/>
                  </a:lnTo>
                  <a:lnTo>
                    <a:pt x="228" y="500"/>
                  </a:lnTo>
                  <a:lnTo>
                    <a:pt x="389" y="500"/>
                  </a:lnTo>
                  <a:lnTo>
                    <a:pt x="398" y="501"/>
                  </a:lnTo>
                  <a:lnTo>
                    <a:pt x="407" y="504"/>
                  </a:lnTo>
                  <a:lnTo>
                    <a:pt x="415" y="508"/>
                  </a:lnTo>
                  <a:lnTo>
                    <a:pt x="422" y="513"/>
                  </a:lnTo>
                  <a:lnTo>
                    <a:pt x="428" y="519"/>
                  </a:lnTo>
                  <a:lnTo>
                    <a:pt x="433" y="526"/>
                  </a:lnTo>
                  <a:lnTo>
                    <a:pt x="437" y="534"/>
                  </a:lnTo>
                  <a:lnTo>
                    <a:pt x="439" y="543"/>
                  </a:lnTo>
                  <a:lnTo>
                    <a:pt x="440" y="552"/>
                  </a:lnTo>
                  <a:lnTo>
                    <a:pt x="440" y="891"/>
                  </a:lnTo>
                  <a:lnTo>
                    <a:pt x="439" y="901"/>
                  </a:lnTo>
                  <a:lnTo>
                    <a:pt x="437" y="909"/>
                  </a:lnTo>
                  <a:lnTo>
                    <a:pt x="433" y="918"/>
                  </a:lnTo>
                  <a:lnTo>
                    <a:pt x="428" y="925"/>
                  </a:lnTo>
                  <a:lnTo>
                    <a:pt x="422" y="931"/>
                  </a:lnTo>
                  <a:lnTo>
                    <a:pt x="415" y="936"/>
                  </a:lnTo>
                  <a:lnTo>
                    <a:pt x="407" y="940"/>
                  </a:lnTo>
                  <a:lnTo>
                    <a:pt x="398" y="942"/>
                  </a:lnTo>
                  <a:lnTo>
                    <a:pt x="389" y="943"/>
                  </a:lnTo>
                  <a:lnTo>
                    <a:pt x="51" y="943"/>
                  </a:lnTo>
                  <a:lnTo>
                    <a:pt x="42" y="942"/>
                  </a:lnTo>
                  <a:lnTo>
                    <a:pt x="34" y="940"/>
                  </a:lnTo>
                  <a:lnTo>
                    <a:pt x="25" y="936"/>
                  </a:lnTo>
                  <a:lnTo>
                    <a:pt x="18" y="931"/>
                  </a:lnTo>
                  <a:lnTo>
                    <a:pt x="12" y="925"/>
                  </a:lnTo>
                  <a:lnTo>
                    <a:pt x="7" y="918"/>
                  </a:lnTo>
                  <a:lnTo>
                    <a:pt x="3" y="909"/>
                  </a:lnTo>
                  <a:lnTo>
                    <a:pt x="1" y="901"/>
                  </a:lnTo>
                  <a:lnTo>
                    <a:pt x="0" y="891"/>
                  </a:lnTo>
                  <a:lnTo>
                    <a:pt x="0" y="627"/>
                  </a:lnTo>
                  <a:lnTo>
                    <a:pt x="0" y="589"/>
                  </a:lnTo>
                  <a:lnTo>
                    <a:pt x="1" y="553"/>
                  </a:lnTo>
                  <a:lnTo>
                    <a:pt x="3" y="518"/>
                  </a:lnTo>
                  <a:lnTo>
                    <a:pt x="6" y="485"/>
                  </a:lnTo>
                  <a:lnTo>
                    <a:pt x="9" y="454"/>
                  </a:lnTo>
                  <a:lnTo>
                    <a:pt x="13" y="425"/>
                  </a:lnTo>
                  <a:lnTo>
                    <a:pt x="17" y="397"/>
                  </a:lnTo>
                  <a:lnTo>
                    <a:pt x="22" y="370"/>
                  </a:lnTo>
                  <a:lnTo>
                    <a:pt x="28" y="346"/>
                  </a:lnTo>
                  <a:lnTo>
                    <a:pt x="35" y="323"/>
                  </a:lnTo>
                  <a:lnTo>
                    <a:pt x="43" y="298"/>
                  </a:lnTo>
                  <a:lnTo>
                    <a:pt x="52" y="275"/>
                  </a:lnTo>
                  <a:lnTo>
                    <a:pt x="63" y="252"/>
                  </a:lnTo>
                  <a:lnTo>
                    <a:pt x="75" y="229"/>
                  </a:lnTo>
                  <a:lnTo>
                    <a:pt x="89" y="207"/>
                  </a:lnTo>
                  <a:lnTo>
                    <a:pt x="104" y="186"/>
                  </a:lnTo>
                  <a:lnTo>
                    <a:pt x="121" y="165"/>
                  </a:lnTo>
                  <a:lnTo>
                    <a:pt x="139" y="145"/>
                  </a:lnTo>
                  <a:lnTo>
                    <a:pt x="159" y="125"/>
                  </a:lnTo>
                  <a:lnTo>
                    <a:pt x="181" y="105"/>
                  </a:lnTo>
                  <a:lnTo>
                    <a:pt x="204" y="85"/>
                  </a:lnTo>
                  <a:lnTo>
                    <a:pt x="230" y="67"/>
                  </a:lnTo>
                  <a:lnTo>
                    <a:pt x="256" y="49"/>
                  </a:lnTo>
                  <a:lnTo>
                    <a:pt x="284" y="33"/>
                  </a:lnTo>
                  <a:lnTo>
                    <a:pt x="314" y="18"/>
                  </a:lnTo>
                  <a:lnTo>
                    <a:pt x="344" y="4"/>
                  </a:lnTo>
                  <a:lnTo>
                    <a:pt x="353" y="1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00000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8" name="Google Shape;7278;p29"/>
            <p:cNvSpPr/>
            <p:nvPr/>
          </p:nvSpPr>
          <p:spPr>
            <a:xfrm>
              <a:off x="352425" y="1668463"/>
              <a:ext cx="725488" cy="1495425"/>
            </a:xfrm>
            <a:custGeom>
              <a:rect b="b" l="l" r="r" t="t"/>
              <a:pathLst>
                <a:path extrusionOk="0" h="942" w="457">
                  <a:moveTo>
                    <a:pt x="361" y="0"/>
                  </a:moveTo>
                  <a:lnTo>
                    <a:pt x="370" y="0"/>
                  </a:lnTo>
                  <a:lnTo>
                    <a:pt x="378" y="2"/>
                  </a:lnTo>
                  <a:lnTo>
                    <a:pt x="386" y="5"/>
                  </a:lnTo>
                  <a:lnTo>
                    <a:pt x="393" y="9"/>
                  </a:lnTo>
                  <a:lnTo>
                    <a:pt x="400" y="15"/>
                  </a:lnTo>
                  <a:lnTo>
                    <a:pt x="406" y="21"/>
                  </a:lnTo>
                  <a:lnTo>
                    <a:pt x="410" y="29"/>
                  </a:lnTo>
                  <a:lnTo>
                    <a:pt x="453" y="117"/>
                  </a:lnTo>
                  <a:lnTo>
                    <a:pt x="456" y="125"/>
                  </a:lnTo>
                  <a:lnTo>
                    <a:pt x="457" y="133"/>
                  </a:lnTo>
                  <a:lnTo>
                    <a:pt x="457" y="141"/>
                  </a:lnTo>
                  <a:lnTo>
                    <a:pt x="456" y="150"/>
                  </a:lnTo>
                  <a:lnTo>
                    <a:pt x="454" y="157"/>
                  </a:lnTo>
                  <a:lnTo>
                    <a:pt x="451" y="165"/>
                  </a:lnTo>
                  <a:lnTo>
                    <a:pt x="446" y="171"/>
                  </a:lnTo>
                  <a:lnTo>
                    <a:pt x="441" y="177"/>
                  </a:lnTo>
                  <a:lnTo>
                    <a:pt x="434" y="182"/>
                  </a:lnTo>
                  <a:lnTo>
                    <a:pt x="427" y="186"/>
                  </a:lnTo>
                  <a:lnTo>
                    <a:pt x="404" y="197"/>
                  </a:lnTo>
                  <a:lnTo>
                    <a:pt x="383" y="208"/>
                  </a:lnTo>
                  <a:lnTo>
                    <a:pt x="363" y="220"/>
                  </a:lnTo>
                  <a:lnTo>
                    <a:pt x="345" y="232"/>
                  </a:lnTo>
                  <a:lnTo>
                    <a:pt x="328" y="245"/>
                  </a:lnTo>
                  <a:lnTo>
                    <a:pt x="313" y="260"/>
                  </a:lnTo>
                  <a:lnTo>
                    <a:pt x="299" y="274"/>
                  </a:lnTo>
                  <a:lnTo>
                    <a:pt x="287" y="290"/>
                  </a:lnTo>
                  <a:lnTo>
                    <a:pt x="276" y="306"/>
                  </a:lnTo>
                  <a:lnTo>
                    <a:pt x="266" y="324"/>
                  </a:lnTo>
                  <a:lnTo>
                    <a:pt x="258" y="342"/>
                  </a:lnTo>
                  <a:lnTo>
                    <a:pt x="250" y="362"/>
                  </a:lnTo>
                  <a:lnTo>
                    <a:pt x="243" y="382"/>
                  </a:lnTo>
                  <a:lnTo>
                    <a:pt x="238" y="403"/>
                  </a:lnTo>
                  <a:lnTo>
                    <a:pt x="234" y="426"/>
                  </a:lnTo>
                  <a:lnTo>
                    <a:pt x="230" y="449"/>
                  </a:lnTo>
                  <a:lnTo>
                    <a:pt x="228" y="474"/>
                  </a:lnTo>
                  <a:lnTo>
                    <a:pt x="227" y="499"/>
                  </a:lnTo>
                  <a:lnTo>
                    <a:pt x="389" y="499"/>
                  </a:lnTo>
                  <a:lnTo>
                    <a:pt x="398" y="500"/>
                  </a:lnTo>
                  <a:lnTo>
                    <a:pt x="407" y="503"/>
                  </a:lnTo>
                  <a:lnTo>
                    <a:pt x="415" y="507"/>
                  </a:lnTo>
                  <a:lnTo>
                    <a:pt x="422" y="512"/>
                  </a:lnTo>
                  <a:lnTo>
                    <a:pt x="429" y="518"/>
                  </a:lnTo>
                  <a:lnTo>
                    <a:pt x="433" y="525"/>
                  </a:lnTo>
                  <a:lnTo>
                    <a:pt x="437" y="533"/>
                  </a:lnTo>
                  <a:lnTo>
                    <a:pt x="440" y="542"/>
                  </a:lnTo>
                  <a:lnTo>
                    <a:pt x="441" y="551"/>
                  </a:lnTo>
                  <a:lnTo>
                    <a:pt x="441" y="890"/>
                  </a:lnTo>
                  <a:lnTo>
                    <a:pt x="440" y="900"/>
                  </a:lnTo>
                  <a:lnTo>
                    <a:pt x="437" y="908"/>
                  </a:lnTo>
                  <a:lnTo>
                    <a:pt x="433" y="917"/>
                  </a:lnTo>
                  <a:lnTo>
                    <a:pt x="429" y="924"/>
                  </a:lnTo>
                  <a:lnTo>
                    <a:pt x="422" y="930"/>
                  </a:lnTo>
                  <a:lnTo>
                    <a:pt x="415" y="935"/>
                  </a:lnTo>
                  <a:lnTo>
                    <a:pt x="407" y="939"/>
                  </a:lnTo>
                  <a:lnTo>
                    <a:pt x="398" y="941"/>
                  </a:lnTo>
                  <a:lnTo>
                    <a:pt x="389" y="942"/>
                  </a:lnTo>
                  <a:lnTo>
                    <a:pt x="52" y="942"/>
                  </a:lnTo>
                  <a:lnTo>
                    <a:pt x="43" y="941"/>
                  </a:lnTo>
                  <a:lnTo>
                    <a:pt x="34" y="939"/>
                  </a:lnTo>
                  <a:lnTo>
                    <a:pt x="26" y="935"/>
                  </a:lnTo>
                  <a:lnTo>
                    <a:pt x="19" y="930"/>
                  </a:lnTo>
                  <a:lnTo>
                    <a:pt x="13" y="924"/>
                  </a:lnTo>
                  <a:lnTo>
                    <a:pt x="7" y="917"/>
                  </a:lnTo>
                  <a:lnTo>
                    <a:pt x="4" y="908"/>
                  </a:lnTo>
                  <a:lnTo>
                    <a:pt x="1" y="900"/>
                  </a:lnTo>
                  <a:lnTo>
                    <a:pt x="0" y="890"/>
                  </a:lnTo>
                  <a:lnTo>
                    <a:pt x="0" y="626"/>
                  </a:lnTo>
                  <a:lnTo>
                    <a:pt x="1" y="588"/>
                  </a:lnTo>
                  <a:lnTo>
                    <a:pt x="2" y="551"/>
                  </a:lnTo>
                  <a:lnTo>
                    <a:pt x="3" y="517"/>
                  </a:lnTo>
                  <a:lnTo>
                    <a:pt x="6" y="484"/>
                  </a:lnTo>
                  <a:lnTo>
                    <a:pt x="9" y="453"/>
                  </a:lnTo>
                  <a:lnTo>
                    <a:pt x="12" y="423"/>
                  </a:lnTo>
                  <a:lnTo>
                    <a:pt x="17" y="396"/>
                  </a:lnTo>
                  <a:lnTo>
                    <a:pt x="22" y="370"/>
                  </a:lnTo>
                  <a:lnTo>
                    <a:pt x="28" y="345"/>
                  </a:lnTo>
                  <a:lnTo>
                    <a:pt x="34" y="323"/>
                  </a:lnTo>
                  <a:lnTo>
                    <a:pt x="43" y="295"/>
                  </a:lnTo>
                  <a:lnTo>
                    <a:pt x="54" y="269"/>
                  </a:lnTo>
                  <a:lnTo>
                    <a:pt x="67" y="243"/>
                  </a:lnTo>
                  <a:lnTo>
                    <a:pt x="82" y="218"/>
                  </a:lnTo>
                  <a:lnTo>
                    <a:pt x="98" y="193"/>
                  </a:lnTo>
                  <a:lnTo>
                    <a:pt x="117" y="170"/>
                  </a:lnTo>
                  <a:lnTo>
                    <a:pt x="137" y="146"/>
                  </a:lnTo>
                  <a:lnTo>
                    <a:pt x="159" y="124"/>
                  </a:lnTo>
                  <a:lnTo>
                    <a:pt x="182" y="104"/>
                  </a:lnTo>
                  <a:lnTo>
                    <a:pt x="205" y="85"/>
                  </a:lnTo>
                  <a:lnTo>
                    <a:pt x="230" y="66"/>
                  </a:lnTo>
                  <a:lnTo>
                    <a:pt x="257" y="49"/>
                  </a:lnTo>
                  <a:lnTo>
                    <a:pt x="284" y="33"/>
                  </a:lnTo>
                  <a:lnTo>
                    <a:pt x="313" y="18"/>
                  </a:lnTo>
                  <a:lnTo>
                    <a:pt x="343" y="4"/>
                  </a:lnTo>
                  <a:lnTo>
                    <a:pt x="352" y="1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000000"/>
            </a:solidFill>
            <a:ln cap="flat" cmpd="sng" w="95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34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3"/>
          <p:cNvSpPr/>
          <p:nvPr/>
        </p:nvSpPr>
        <p:spPr>
          <a:xfrm>
            <a:off x="71437" y="161926"/>
            <a:ext cx="233363" cy="182563"/>
          </a:xfrm>
          <a:custGeom>
            <a:rect b="b" l="l" r="r" t="t"/>
            <a:pathLst>
              <a:path extrusionOk="0" h="53" w="68">
                <a:moveTo>
                  <a:pt x="68" y="7"/>
                </a:moveTo>
                <a:cubicBezTo>
                  <a:pt x="68" y="8"/>
                  <a:pt x="67" y="9"/>
                  <a:pt x="65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3"/>
                  <a:pt x="67" y="24"/>
                  <a:pt x="65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1" y="14"/>
                  <a:pt x="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5"/>
                  <a:pt x="68" y="17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7"/>
                  <a:pt x="67" y="38"/>
                  <a:pt x="65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2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7" y="29"/>
                  <a:pt x="68" y="30"/>
                  <a:pt x="68" y="3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52"/>
                  <a:pt x="67" y="53"/>
                  <a:pt x="65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6" name="Google Shape;436;p3"/>
          <p:cNvSpPr/>
          <p:nvPr/>
        </p:nvSpPr>
        <p:spPr>
          <a:xfrm>
            <a:off x="493713" y="144463"/>
            <a:ext cx="233363" cy="230188"/>
          </a:xfrm>
          <a:custGeom>
            <a:rect b="b" l="l" r="r" t="t"/>
            <a:pathLst>
              <a:path extrusionOk="0" h="67" w="68">
                <a:moveTo>
                  <a:pt x="68" y="58"/>
                </a:moveTo>
                <a:cubicBezTo>
                  <a:pt x="68" y="58"/>
                  <a:pt x="67" y="59"/>
                  <a:pt x="67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2" y="55"/>
                  <a:pt x="62" y="55"/>
                  <a:pt x="62" y="55"/>
                </a:cubicBezTo>
                <a:cubicBezTo>
                  <a:pt x="56" y="63"/>
                  <a:pt x="46" y="67"/>
                  <a:pt x="34" y="67"/>
                </a:cubicBezTo>
                <a:cubicBezTo>
                  <a:pt x="22" y="67"/>
                  <a:pt x="11" y="63"/>
                  <a:pt x="5" y="55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4"/>
                  <a:pt x="0" y="43"/>
                  <a:pt x="1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cubicBezTo>
                  <a:pt x="11" y="49"/>
                  <a:pt x="11" y="49"/>
                  <a:pt x="11" y="49"/>
                </a:cubicBezTo>
                <a:cubicBezTo>
                  <a:pt x="15" y="54"/>
                  <a:pt x="21" y="57"/>
                  <a:pt x="29" y="58"/>
                </a:cubicBezTo>
                <a:cubicBezTo>
                  <a:pt x="29" y="34"/>
                  <a:pt x="29" y="34"/>
                  <a:pt x="29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19" y="33"/>
                  <a:pt x="19" y="31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4"/>
                  <a:pt x="22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6"/>
                  <a:pt x="24" y="13"/>
                  <a:pt x="24" y="9"/>
                </a:cubicBezTo>
                <a:cubicBezTo>
                  <a:pt x="24" y="4"/>
                  <a:pt x="28" y="0"/>
                  <a:pt x="34" y="0"/>
                </a:cubicBezTo>
                <a:cubicBezTo>
                  <a:pt x="39" y="0"/>
                  <a:pt x="43" y="4"/>
                  <a:pt x="43" y="9"/>
                </a:cubicBezTo>
                <a:cubicBezTo>
                  <a:pt x="43" y="13"/>
                  <a:pt x="42" y="16"/>
                  <a:pt x="39" y="18"/>
                </a:cubicBezTo>
                <a:cubicBezTo>
                  <a:pt x="39" y="24"/>
                  <a:pt x="39" y="24"/>
                  <a:pt x="39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8" y="25"/>
                  <a:pt x="48" y="2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3"/>
                  <a:pt x="47" y="34"/>
                  <a:pt x="4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58"/>
                  <a:pt x="39" y="58"/>
                  <a:pt x="39" y="58"/>
                </a:cubicBezTo>
                <a:cubicBezTo>
                  <a:pt x="46" y="57"/>
                  <a:pt x="53" y="54"/>
                  <a:pt x="56" y="49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5"/>
                  <a:pt x="52" y="45"/>
                  <a:pt x="52" y="44"/>
                </a:cubicBezTo>
                <a:cubicBezTo>
                  <a:pt x="52" y="44"/>
                  <a:pt x="53" y="43"/>
                  <a:pt x="5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3"/>
                  <a:pt x="68" y="44"/>
                  <a:pt x="68" y="45"/>
                </a:cubicBezTo>
                <a:lnTo>
                  <a:pt x="68" y="58"/>
                </a:lnTo>
                <a:close/>
                <a:moveTo>
                  <a:pt x="34" y="7"/>
                </a:moveTo>
                <a:cubicBezTo>
                  <a:pt x="32" y="7"/>
                  <a:pt x="31" y="8"/>
                  <a:pt x="31" y="9"/>
                </a:cubicBezTo>
                <a:cubicBezTo>
                  <a:pt x="31" y="11"/>
                  <a:pt x="32" y="12"/>
                  <a:pt x="34" y="12"/>
                </a:cubicBezTo>
                <a:cubicBezTo>
                  <a:pt x="35" y="12"/>
                  <a:pt x="36" y="11"/>
                  <a:pt x="36" y="9"/>
                </a:cubicBezTo>
                <a:cubicBezTo>
                  <a:pt x="36" y="8"/>
                  <a:pt x="35" y="7"/>
                  <a:pt x="34" y="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7" name="Google Shape;437;p3"/>
          <p:cNvSpPr/>
          <p:nvPr/>
        </p:nvSpPr>
        <p:spPr>
          <a:xfrm>
            <a:off x="992188" y="203201"/>
            <a:ext cx="127000" cy="130175"/>
          </a:xfrm>
          <a:custGeom>
            <a:rect b="b" l="l" r="r" t="t"/>
            <a:pathLst>
              <a:path extrusionOk="0" h="38" w="37">
                <a:moveTo>
                  <a:pt x="22" y="36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lose/>
                <a:moveTo>
                  <a:pt x="37" y="36"/>
                </a:moveTo>
                <a:cubicBezTo>
                  <a:pt x="35" y="38"/>
                  <a:pt x="35" y="38"/>
                  <a:pt x="35" y="38"/>
                </a:cubicBezTo>
                <a:cubicBezTo>
                  <a:pt x="35" y="38"/>
                  <a:pt x="34" y="38"/>
                  <a:pt x="34" y="38"/>
                </a:cubicBezTo>
                <a:cubicBezTo>
                  <a:pt x="34" y="38"/>
                  <a:pt x="33" y="38"/>
                  <a:pt x="33" y="38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19"/>
                  <a:pt x="15" y="19"/>
                </a:cubicBezTo>
                <a:cubicBezTo>
                  <a:pt x="15" y="19"/>
                  <a:pt x="15" y="18"/>
                  <a:pt x="15" y="1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4" y="0"/>
                  <a:pt x="34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22" y="19"/>
                  <a:pt x="22" y="19"/>
                  <a:pt x="22" y="19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5"/>
                  <a:pt x="37" y="35"/>
                </a:cubicBezTo>
                <a:cubicBezTo>
                  <a:pt x="37" y="35"/>
                  <a:pt x="37" y="36"/>
                  <a:pt x="37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8" name="Google Shape;438;p3"/>
          <p:cNvSpPr/>
          <p:nvPr/>
        </p:nvSpPr>
        <p:spPr>
          <a:xfrm>
            <a:off x="1485900" y="203201"/>
            <a:ext cx="79375" cy="130175"/>
          </a:xfrm>
          <a:custGeom>
            <a:rect b="b" l="l" r="r" t="t"/>
            <a:pathLst>
              <a:path extrusionOk="0" h="38" w="23">
                <a:moveTo>
                  <a:pt x="22" y="4"/>
                </a:move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9" name="Google Shape;439;p3"/>
          <p:cNvSpPr/>
          <p:nvPr/>
        </p:nvSpPr>
        <p:spPr>
          <a:xfrm>
            <a:off x="1984375" y="161926"/>
            <a:ext cx="215900" cy="200025"/>
          </a:xfrm>
          <a:custGeom>
            <a:rect b="b" l="l" r="r" t="t"/>
            <a:pathLst>
              <a:path extrusionOk="0" h="58" w="63">
                <a:moveTo>
                  <a:pt x="63" y="12"/>
                </a:moveTo>
                <a:cubicBezTo>
                  <a:pt x="63" y="13"/>
                  <a:pt x="62" y="14"/>
                  <a:pt x="6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1"/>
                  <a:pt x="63" y="2"/>
                </a:cubicBezTo>
                <a:lnTo>
                  <a:pt x="63" y="12"/>
                </a:lnTo>
                <a:close/>
                <a:moveTo>
                  <a:pt x="61" y="55"/>
                </a:moveTo>
                <a:cubicBezTo>
                  <a:pt x="61" y="57"/>
                  <a:pt x="60" y="58"/>
                  <a:pt x="59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8"/>
                  <a:pt x="4" y="17"/>
                  <a:pt x="5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0" y="17"/>
                  <a:pt x="61" y="18"/>
                  <a:pt x="61" y="19"/>
                </a:cubicBezTo>
                <a:lnTo>
                  <a:pt x="61" y="55"/>
                </a:lnTo>
                <a:close/>
                <a:moveTo>
                  <a:pt x="3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4" y="25"/>
                  <a:pt x="24" y="26"/>
                </a:cubicBezTo>
                <a:cubicBezTo>
                  <a:pt x="24" y="28"/>
                  <a:pt x="26" y="29"/>
                  <a:pt x="2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9" y="28"/>
                  <a:pt x="39" y="26"/>
                </a:cubicBezTo>
                <a:cubicBezTo>
                  <a:pt x="39" y="25"/>
                  <a:pt x="38" y="24"/>
                  <a:pt x="37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" name="Google Shape;440;p3"/>
          <p:cNvSpPr/>
          <p:nvPr/>
        </p:nvSpPr>
        <p:spPr>
          <a:xfrm>
            <a:off x="2471738" y="161926"/>
            <a:ext cx="201613" cy="200025"/>
          </a:xfrm>
          <a:custGeom>
            <a:rect b="b" l="l" r="r" t="t"/>
            <a:pathLst>
              <a:path extrusionOk="0" h="58" w="59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3" y="31"/>
                </a:move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0"/>
                  <a:pt x="16" y="30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cubicBezTo>
                  <a:pt x="34" y="29"/>
                  <a:pt x="34" y="29"/>
                  <a:pt x="34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3" y="29"/>
                  <a:pt x="43" y="30"/>
                </a:cubicBezTo>
                <a:cubicBezTo>
                  <a:pt x="43" y="30"/>
                  <a:pt x="43" y="31"/>
                  <a:pt x="43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1" name="Google Shape;441;p3"/>
          <p:cNvSpPr/>
          <p:nvPr/>
        </p:nvSpPr>
        <p:spPr>
          <a:xfrm>
            <a:off x="2965450" y="161926"/>
            <a:ext cx="203200" cy="200025"/>
          </a:xfrm>
          <a:custGeom>
            <a:rect b="b" l="l" r="r" t="t"/>
            <a:pathLst>
              <a:path extrusionOk="0" h="58" w="59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7"/>
                </a:moveTo>
                <a:cubicBezTo>
                  <a:pt x="45" y="24"/>
                  <a:pt x="45" y="24"/>
                  <a:pt x="45" y="24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4" y="17"/>
                </a:cubicBezTo>
                <a:cubicBezTo>
                  <a:pt x="32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1" y="24"/>
                  <a:pt x="10" y="25"/>
                  <a:pt x="10" y="26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2"/>
                  <a:pt x="11" y="34"/>
                  <a:pt x="13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2"/>
                  <a:pt x="24" y="42"/>
                </a:cubicBezTo>
                <a:cubicBezTo>
                  <a:pt x="24" y="43"/>
                  <a:pt x="24" y="44"/>
                  <a:pt x="24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45" y="34"/>
                  <a:pt x="45" y="34"/>
                  <a:pt x="45" y="34"/>
                </a:cubicBezTo>
                <a:cubicBezTo>
                  <a:pt x="49" y="30"/>
                  <a:pt x="49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ubicBezTo>
                  <a:pt x="49" y="28"/>
                  <a:pt x="49" y="27"/>
                  <a:pt x="49" y="2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2" name="Google Shape;442;p3"/>
          <p:cNvSpPr/>
          <p:nvPr/>
        </p:nvSpPr>
        <p:spPr>
          <a:xfrm>
            <a:off x="3460750" y="168276"/>
            <a:ext cx="192088" cy="203200"/>
          </a:xfrm>
          <a:custGeom>
            <a:rect b="b" l="l" r="r" t="t"/>
            <a:pathLst>
              <a:path extrusionOk="0" h="59" w="56">
                <a:moveTo>
                  <a:pt x="55" y="33"/>
                </a:moveTo>
                <a:cubicBezTo>
                  <a:pt x="30" y="57"/>
                  <a:pt x="30" y="57"/>
                  <a:pt x="30" y="57"/>
                </a:cubicBezTo>
                <a:cubicBezTo>
                  <a:pt x="29" y="58"/>
                  <a:pt x="28" y="59"/>
                  <a:pt x="27" y="59"/>
                </a:cubicBezTo>
                <a:cubicBezTo>
                  <a:pt x="25" y="59"/>
                  <a:pt x="24" y="58"/>
                  <a:pt x="23" y="57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19" y="52"/>
                  <a:pt x="19" y="51"/>
                </a:cubicBezTo>
                <a:cubicBezTo>
                  <a:pt x="19" y="50"/>
                  <a:pt x="20" y="48"/>
                  <a:pt x="20" y="48"/>
                </a:cubicBezTo>
                <a:cubicBezTo>
                  <a:pt x="32" y="36"/>
                  <a:pt x="32" y="36"/>
                  <a:pt x="3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6"/>
                  <a:pt x="0" y="34"/>
                  <a:pt x="0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4"/>
                  <a:pt x="2" y="22"/>
                  <a:pt x="5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9"/>
                  <a:pt x="19" y="7"/>
                </a:cubicBezTo>
                <a:cubicBezTo>
                  <a:pt x="19" y="6"/>
                  <a:pt x="20" y="5"/>
                  <a:pt x="20" y="4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7"/>
                  <a:pt x="56" y="28"/>
                  <a:pt x="56" y="29"/>
                </a:cubicBezTo>
                <a:cubicBezTo>
                  <a:pt x="56" y="30"/>
                  <a:pt x="56" y="32"/>
                  <a:pt x="55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3" name="Google Shape;443;p3"/>
          <p:cNvSpPr/>
          <p:nvPr/>
        </p:nvSpPr>
        <p:spPr>
          <a:xfrm>
            <a:off x="3954463" y="220663"/>
            <a:ext cx="233363" cy="82550"/>
          </a:xfrm>
          <a:custGeom>
            <a:rect b="b" l="l" r="r" t="t"/>
            <a:pathLst>
              <a:path extrusionOk="0" h="24" w="68">
                <a:moveTo>
                  <a:pt x="68" y="13"/>
                </a:move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7" y="24"/>
                  <a:pt x="56" y="24"/>
                </a:cubicBezTo>
                <a:cubicBezTo>
                  <a:pt x="55" y="24"/>
                  <a:pt x="54" y="23"/>
                  <a:pt x="54" y="21"/>
                </a:cubicBezTo>
                <a:cubicBezTo>
                  <a:pt x="54" y="17"/>
                  <a:pt x="54" y="17"/>
                  <a:pt x="54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3"/>
                  <a:pt x="14" y="24"/>
                  <a:pt x="13" y="24"/>
                </a:cubicBezTo>
                <a:cubicBezTo>
                  <a:pt x="12" y="24"/>
                  <a:pt x="11" y="24"/>
                  <a:pt x="11" y="2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0"/>
                  <a:pt x="1" y="1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7"/>
                  <a:pt x="15" y="7"/>
                  <a:pt x="15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1"/>
                  <a:pt x="55" y="0"/>
                  <a:pt x="56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1"/>
                  <a:pt x="68" y="12"/>
                </a:cubicBezTo>
                <a:cubicBezTo>
                  <a:pt x="68" y="12"/>
                  <a:pt x="68" y="13"/>
                  <a:pt x="68" y="1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4" name="Google Shape;444;p3"/>
          <p:cNvSpPr/>
          <p:nvPr/>
        </p:nvSpPr>
        <p:spPr>
          <a:xfrm>
            <a:off x="4448175" y="161926"/>
            <a:ext cx="268288" cy="206375"/>
          </a:xfrm>
          <a:custGeom>
            <a:rect b="b" l="l" r="r" t="t"/>
            <a:pathLst>
              <a:path extrusionOk="0" h="60" w="78">
                <a:moveTo>
                  <a:pt x="78" y="47"/>
                </a:moveTo>
                <a:cubicBezTo>
                  <a:pt x="78" y="48"/>
                  <a:pt x="77" y="48"/>
                  <a:pt x="76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7"/>
                  <a:pt x="69" y="60"/>
                  <a:pt x="65" y="60"/>
                </a:cubicBezTo>
                <a:cubicBezTo>
                  <a:pt x="61" y="60"/>
                  <a:pt x="58" y="57"/>
                  <a:pt x="58" y="53"/>
                </a:cubicBezTo>
                <a:cubicBezTo>
                  <a:pt x="58" y="48"/>
                  <a:pt x="58" y="48"/>
                  <a:pt x="58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7"/>
                  <a:pt x="16" y="60"/>
                  <a:pt x="12" y="60"/>
                </a:cubicBezTo>
                <a:cubicBezTo>
                  <a:pt x="8" y="60"/>
                  <a:pt x="5" y="57"/>
                  <a:pt x="5" y="53"/>
                </a:cubicBezTo>
                <a:cubicBezTo>
                  <a:pt x="5" y="48"/>
                  <a:pt x="5" y="48"/>
                  <a:pt x="5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8"/>
                  <a:pt x="0" y="4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8"/>
                  <a:pt x="4" y="24"/>
                  <a:pt x="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3"/>
                  <a:pt x="19" y="0"/>
                  <a:pt x="2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3" y="3"/>
                  <a:pt x="64" y="8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4"/>
                  <a:pt x="78" y="28"/>
                  <a:pt x="78" y="32"/>
                </a:cubicBezTo>
                <a:lnTo>
                  <a:pt x="78" y="47"/>
                </a:lnTo>
                <a:close/>
                <a:moveTo>
                  <a:pt x="12" y="30"/>
                </a:moveTo>
                <a:cubicBezTo>
                  <a:pt x="9" y="30"/>
                  <a:pt x="6" y="33"/>
                  <a:pt x="6" y="36"/>
                </a:cubicBezTo>
                <a:cubicBezTo>
                  <a:pt x="6" y="39"/>
                  <a:pt x="9" y="42"/>
                  <a:pt x="12" y="42"/>
                </a:cubicBezTo>
                <a:cubicBezTo>
                  <a:pt x="15" y="42"/>
                  <a:pt x="18" y="39"/>
                  <a:pt x="18" y="36"/>
                </a:cubicBezTo>
                <a:cubicBezTo>
                  <a:pt x="18" y="33"/>
                  <a:pt x="15" y="30"/>
                  <a:pt x="12" y="30"/>
                </a:cubicBezTo>
                <a:close/>
                <a:moveTo>
                  <a:pt x="58" y="24"/>
                </a:moveTo>
                <a:cubicBezTo>
                  <a:pt x="55" y="10"/>
                  <a:pt x="55" y="10"/>
                  <a:pt x="55" y="10"/>
                </a:cubicBezTo>
                <a:cubicBezTo>
                  <a:pt x="54" y="10"/>
                  <a:pt x="54" y="9"/>
                  <a:pt x="5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3" y="10"/>
                  <a:pt x="23" y="10"/>
                </a:cubicBezTo>
                <a:cubicBezTo>
                  <a:pt x="19" y="24"/>
                  <a:pt x="19" y="24"/>
                  <a:pt x="19" y="24"/>
                </a:cubicBezTo>
                <a:lnTo>
                  <a:pt x="58" y="24"/>
                </a:lnTo>
                <a:close/>
                <a:moveTo>
                  <a:pt x="65" y="30"/>
                </a:moveTo>
                <a:cubicBezTo>
                  <a:pt x="62" y="30"/>
                  <a:pt x="59" y="33"/>
                  <a:pt x="59" y="36"/>
                </a:cubicBezTo>
                <a:cubicBezTo>
                  <a:pt x="59" y="39"/>
                  <a:pt x="62" y="42"/>
                  <a:pt x="65" y="42"/>
                </a:cubicBezTo>
                <a:cubicBezTo>
                  <a:pt x="69" y="42"/>
                  <a:pt x="71" y="39"/>
                  <a:pt x="71" y="36"/>
                </a:cubicBezTo>
                <a:cubicBezTo>
                  <a:pt x="71" y="33"/>
                  <a:pt x="69" y="30"/>
                  <a:pt x="65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5" name="Google Shape;445;p3"/>
          <p:cNvSpPr/>
          <p:nvPr/>
        </p:nvSpPr>
        <p:spPr>
          <a:xfrm>
            <a:off x="4943475" y="161926"/>
            <a:ext cx="266700" cy="200025"/>
          </a:xfrm>
          <a:custGeom>
            <a:rect b="b" l="l" r="r" t="t"/>
            <a:pathLst>
              <a:path extrusionOk="0" h="126" w="168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6" name="Google Shape;446;p3"/>
          <p:cNvSpPr/>
          <p:nvPr/>
        </p:nvSpPr>
        <p:spPr>
          <a:xfrm>
            <a:off x="5446713" y="161926"/>
            <a:ext cx="209550" cy="182563"/>
          </a:xfrm>
          <a:custGeom>
            <a:rect b="b" l="l" r="r" t="t"/>
            <a:pathLst>
              <a:path extrusionOk="0" h="53" w="61">
                <a:moveTo>
                  <a:pt x="61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7" y="38"/>
                  <a:pt x="17" y="38"/>
                </a:cubicBezTo>
                <a:cubicBezTo>
                  <a:pt x="9" y="38"/>
                  <a:pt x="2" y="32"/>
                  <a:pt x="2" y="24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1" y="4"/>
                  <a:pt x="1" y="4"/>
                  <a:pt x="1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0"/>
                  <a:pt x="21" y="0"/>
                  <a:pt x="2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46"/>
                  <a:pt x="61" y="46"/>
                  <a:pt x="61" y="46"/>
                </a:cubicBezTo>
                <a:lnTo>
                  <a:pt x="61" y="53"/>
                </a:lnTo>
                <a:close/>
                <a:moveTo>
                  <a:pt x="2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9"/>
                  <a:pt x="12" y="24"/>
                  <a:pt x="12" y="24"/>
                </a:cubicBezTo>
                <a:cubicBezTo>
                  <a:pt x="12" y="27"/>
                  <a:pt x="14" y="29"/>
                  <a:pt x="17" y="29"/>
                </a:cubicBezTo>
                <a:cubicBezTo>
                  <a:pt x="20" y="29"/>
                  <a:pt x="21" y="29"/>
                  <a:pt x="22" y="29"/>
                </a:cubicBezTo>
                <a:lnTo>
                  <a:pt x="22" y="1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" name="Google Shape;447;p3"/>
          <p:cNvSpPr/>
          <p:nvPr/>
        </p:nvSpPr>
        <p:spPr>
          <a:xfrm>
            <a:off x="5942013" y="144463"/>
            <a:ext cx="215900" cy="233363"/>
          </a:xfrm>
          <a:custGeom>
            <a:rect b="b" l="l" r="r" t="t"/>
            <a:pathLst>
              <a:path extrusionOk="0" h="68" w="63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56" y="53"/>
                </a:moveTo>
                <a:cubicBezTo>
                  <a:pt x="49" y="45"/>
                  <a:pt x="46" y="35"/>
                  <a:pt x="46" y="22"/>
                </a:cubicBezTo>
                <a:cubicBezTo>
                  <a:pt x="46" y="17"/>
                  <a:pt x="41" y="9"/>
                  <a:pt x="31" y="9"/>
                </a:cubicBezTo>
                <a:cubicBezTo>
                  <a:pt x="22" y="9"/>
                  <a:pt x="17" y="17"/>
                  <a:pt x="17" y="22"/>
                </a:cubicBezTo>
                <a:cubicBezTo>
                  <a:pt x="17" y="35"/>
                  <a:pt x="14" y="45"/>
                  <a:pt x="7" y="53"/>
                </a:cubicBezTo>
                <a:lnTo>
                  <a:pt x="56" y="53"/>
                </a:ln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8" name="Google Shape;448;p3"/>
          <p:cNvSpPr/>
          <p:nvPr/>
        </p:nvSpPr>
        <p:spPr>
          <a:xfrm>
            <a:off x="6426200" y="144463"/>
            <a:ext cx="233363" cy="233363"/>
          </a:xfrm>
          <a:custGeom>
            <a:rect b="b" l="l" r="r" t="t"/>
            <a:pathLst>
              <a:path extrusionOk="0" h="68" w="68">
                <a:moveTo>
                  <a:pt x="26" y="41"/>
                </a:moveTo>
                <a:cubicBezTo>
                  <a:pt x="26" y="42"/>
                  <a:pt x="25" y="43"/>
                  <a:pt x="24" y="43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7"/>
                  <a:pt x="23" y="68"/>
                  <a:pt x="22" y="68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46"/>
                  <a:pt x="0" y="46"/>
                  <a:pt x="0" y="46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10" y="12"/>
                  <a:pt x="10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41"/>
                </a:lnTo>
                <a:close/>
                <a:moveTo>
                  <a:pt x="28" y="9"/>
                </a:moveTo>
                <a:cubicBezTo>
                  <a:pt x="14" y="9"/>
                  <a:pt x="14" y="9"/>
                  <a:pt x="14" y="9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lnTo>
                  <a:pt x="28" y="9"/>
                </a:lnTo>
                <a:close/>
                <a:moveTo>
                  <a:pt x="39" y="39"/>
                </a:moveTo>
                <a:cubicBezTo>
                  <a:pt x="29" y="39"/>
                  <a:pt x="29" y="39"/>
                  <a:pt x="29" y="39"/>
                </a:cubicBezTo>
                <a:cubicBezTo>
                  <a:pt x="29" y="12"/>
                  <a:pt x="29" y="12"/>
                  <a:pt x="29" y="12"/>
                </a:cubicBezTo>
                <a:cubicBezTo>
                  <a:pt x="39" y="12"/>
                  <a:pt x="39" y="12"/>
                  <a:pt x="39" y="12"/>
                </a:cubicBezTo>
                <a:lnTo>
                  <a:pt x="39" y="39"/>
                </a:lnTo>
                <a:close/>
                <a:moveTo>
                  <a:pt x="53" y="9"/>
                </a:moveTo>
                <a:cubicBezTo>
                  <a:pt x="40" y="9"/>
                  <a:pt x="40" y="9"/>
                  <a:pt x="40" y="9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lnTo>
                  <a:pt x="53" y="9"/>
                </a:lnTo>
                <a:close/>
                <a:moveTo>
                  <a:pt x="68" y="65"/>
                </a:moveTo>
                <a:cubicBezTo>
                  <a:pt x="68" y="67"/>
                  <a:pt x="67" y="68"/>
                  <a:pt x="6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5" y="68"/>
                  <a:pt x="43" y="67"/>
                  <a:pt x="43" y="65"/>
                </a:cubicBezTo>
                <a:cubicBezTo>
                  <a:pt x="43" y="43"/>
                  <a:pt x="43" y="43"/>
                  <a:pt x="43" y="43"/>
                </a:cubicBezTo>
                <a:cubicBezTo>
                  <a:pt x="42" y="43"/>
                  <a:pt x="41" y="42"/>
                  <a:pt x="41" y="41"/>
                </a:cubicBezTo>
                <a:cubicBezTo>
                  <a:pt x="41" y="12"/>
                  <a:pt x="41" y="12"/>
                  <a:pt x="41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8" y="12"/>
                  <a:pt x="58" y="12"/>
                  <a:pt x="58" y="13"/>
                </a:cubicBezTo>
                <a:cubicBezTo>
                  <a:pt x="68" y="46"/>
                  <a:pt x="68" y="46"/>
                  <a:pt x="68" y="46"/>
                </a:cubicBezTo>
                <a:lnTo>
                  <a:pt x="68" y="6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9" name="Google Shape;449;p3"/>
          <p:cNvSpPr/>
          <p:nvPr/>
        </p:nvSpPr>
        <p:spPr>
          <a:xfrm>
            <a:off x="6926263" y="161926"/>
            <a:ext cx="158750" cy="215900"/>
          </a:xfrm>
          <a:custGeom>
            <a:rect b="b" l="l" r="r" t="t"/>
            <a:pathLst>
              <a:path extrusionOk="0" h="63" w="46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0" name="Google Shape;450;p3"/>
          <p:cNvSpPr/>
          <p:nvPr/>
        </p:nvSpPr>
        <p:spPr>
          <a:xfrm>
            <a:off x="7413625" y="155576"/>
            <a:ext cx="220663" cy="206375"/>
          </a:xfrm>
          <a:custGeom>
            <a:rect b="b" l="l" r="r" t="t"/>
            <a:pathLst>
              <a:path extrusionOk="0" h="60" w="64">
                <a:moveTo>
                  <a:pt x="63" y="20"/>
                </a:moveTo>
                <a:cubicBezTo>
                  <a:pt x="53" y="54"/>
                  <a:pt x="53" y="54"/>
                  <a:pt x="53" y="54"/>
                </a:cubicBezTo>
                <a:cubicBezTo>
                  <a:pt x="52" y="57"/>
                  <a:pt x="49" y="60"/>
                  <a:pt x="45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6" y="60"/>
                  <a:pt x="2" y="57"/>
                  <a:pt x="1" y="53"/>
                </a:cubicBezTo>
                <a:cubicBezTo>
                  <a:pt x="0" y="51"/>
                  <a:pt x="0" y="49"/>
                  <a:pt x="1" y="48"/>
                </a:cubicBezTo>
                <a:cubicBezTo>
                  <a:pt x="1" y="47"/>
                  <a:pt x="1" y="46"/>
                  <a:pt x="1" y="46"/>
                </a:cubicBezTo>
                <a:cubicBezTo>
                  <a:pt x="1" y="45"/>
                  <a:pt x="1" y="44"/>
                  <a:pt x="1" y="44"/>
                </a:cubicBezTo>
                <a:cubicBezTo>
                  <a:pt x="1" y="43"/>
                  <a:pt x="2" y="42"/>
                  <a:pt x="2" y="41"/>
                </a:cubicBezTo>
                <a:cubicBezTo>
                  <a:pt x="4" y="40"/>
                  <a:pt x="5" y="36"/>
                  <a:pt x="5" y="34"/>
                </a:cubicBezTo>
                <a:cubicBezTo>
                  <a:pt x="5" y="34"/>
                  <a:pt x="5" y="33"/>
                  <a:pt x="5" y="32"/>
                </a:cubicBezTo>
                <a:cubicBezTo>
                  <a:pt x="5" y="32"/>
                  <a:pt x="6" y="31"/>
                  <a:pt x="7" y="30"/>
                </a:cubicBezTo>
                <a:cubicBezTo>
                  <a:pt x="8" y="29"/>
                  <a:pt x="9" y="25"/>
                  <a:pt x="9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20"/>
                  <a:pt x="10" y="20"/>
                  <a:pt x="11" y="19"/>
                </a:cubicBezTo>
                <a:cubicBezTo>
                  <a:pt x="12" y="18"/>
                  <a:pt x="13" y="14"/>
                  <a:pt x="13" y="12"/>
                </a:cubicBezTo>
                <a:cubicBezTo>
                  <a:pt x="13" y="12"/>
                  <a:pt x="13" y="11"/>
                  <a:pt x="13" y="10"/>
                </a:cubicBezTo>
                <a:cubicBezTo>
                  <a:pt x="13" y="10"/>
                  <a:pt x="14" y="9"/>
                  <a:pt x="15" y="8"/>
                </a:cubicBezTo>
                <a:cubicBezTo>
                  <a:pt x="16" y="6"/>
                  <a:pt x="17" y="0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4" y="2"/>
                  <a:pt x="56" y="2"/>
                  <a:pt x="57" y="4"/>
                </a:cubicBezTo>
                <a:cubicBezTo>
                  <a:pt x="58" y="5"/>
                  <a:pt x="58" y="7"/>
                  <a:pt x="57" y="9"/>
                </a:cubicBezTo>
                <a:cubicBezTo>
                  <a:pt x="47" y="43"/>
                  <a:pt x="47" y="43"/>
                  <a:pt x="47" y="43"/>
                </a:cubicBezTo>
                <a:cubicBezTo>
                  <a:pt x="45" y="49"/>
                  <a:pt x="44" y="50"/>
                  <a:pt x="39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50"/>
                  <a:pt x="5" y="50"/>
                  <a:pt x="5" y="51"/>
                </a:cubicBezTo>
                <a:cubicBezTo>
                  <a:pt x="5" y="51"/>
                  <a:pt x="5" y="52"/>
                  <a:pt x="5" y="52"/>
                </a:cubicBezTo>
                <a:cubicBezTo>
                  <a:pt x="6" y="55"/>
                  <a:pt x="8" y="55"/>
                  <a:pt x="10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7" y="55"/>
                  <a:pt x="48" y="54"/>
                  <a:pt x="49" y="53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4"/>
                  <a:pt x="60" y="13"/>
                </a:cubicBezTo>
                <a:cubicBezTo>
                  <a:pt x="61" y="14"/>
                  <a:pt x="62" y="14"/>
                  <a:pt x="63" y="15"/>
                </a:cubicBezTo>
                <a:cubicBezTo>
                  <a:pt x="64" y="16"/>
                  <a:pt x="64" y="18"/>
                  <a:pt x="63" y="20"/>
                </a:cubicBezTo>
                <a:close/>
                <a:moveTo>
                  <a:pt x="20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5"/>
                  <a:pt x="45" y="25"/>
                </a:cubicBezTo>
                <a:cubicBezTo>
                  <a:pt x="45" y="22"/>
                  <a:pt x="45" y="22"/>
                  <a:pt x="45" y="22"/>
                </a:cubicBezTo>
                <a:cubicBezTo>
                  <a:pt x="46" y="22"/>
                  <a:pt x="45" y="21"/>
                  <a:pt x="45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2"/>
                  <a:pt x="20" y="22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20" y="26"/>
                </a:cubicBezTo>
                <a:close/>
                <a:moveTo>
                  <a:pt x="23" y="16"/>
                </a:move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8" y="16"/>
                  <a:pt x="48" y="15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8" y="11"/>
                  <a:pt x="48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3" y="12"/>
                  <a:pt x="23" y="12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3" y="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1" name="Google Shape;451;p3"/>
          <p:cNvSpPr/>
          <p:nvPr/>
        </p:nvSpPr>
        <p:spPr>
          <a:xfrm>
            <a:off x="7915275" y="161926"/>
            <a:ext cx="157163" cy="215900"/>
          </a:xfrm>
          <a:custGeom>
            <a:rect b="b" l="l" r="r" t="t"/>
            <a:pathLst>
              <a:path extrusionOk="0" h="63" w="46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2" name="Google Shape;452;p3"/>
          <p:cNvSpPr/>
          <p:nvPr/>
        </p:nvSpPr>
        <p:spPr>
          <a:xfrm>
            <a:off x="8402638" y="161926"/>
            <a:ext cx="233363" cy="203200"/>
          </a:xfrm>
          <a:custGeom>
            <a:rect b="b" l="l" r="r" t="t"/>
            <a:pathLst>
              <a:path extrusionOk="0" h="59" w="68">
                <a:moveTo>
                  <a:pt x="68" y="24"/>
                </a:moveTo>
                <a:cubicBezTo>
                  <a:pt x="68" y="27"/>
                  <a:pt x="66" y="29"/>
                  <a:pt x="64" y="2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6"/>
                  <a:pt x="61" y="48"/>
                  <a:pt x="59" y="48"/>
                </a:cubicBezTo>
                <a:cubicBezTo>
                  <a:pt x="52" y="43"/>
                  <a:pt x="41" y="35"/>
                  <a:pt x="28" y="34"/>
                </a:cubicBezTo>
                <a:cubicBezTo>
                  <a:pt x="23" y="35"/>
                  <a:pt x="22" y="41"/>
                  <a:pt x="25" y="44"/>
                </a:cubicBezTo>
                <a:cubicBezTo>
                  <a:pt x="22" y="48"/>
                  <a:pt x="26" y="51"/>
                  <a:pt x="30" y="54"/>
                </a:cubicBezTo>
                <a:cubicBezTo>
                  <a:pt x="27" y="59"/>
                  <a:pt x="17" y="59"/>
                  <a:pt x="14" y="56"/>
                </a:cubicBezTo>
                <a:cubicBezTo>
                  <a:pt x="12" y="49"/>
                  <a:pt x="8" y="42"/>
                  <a:pt x="11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3" y="14"/>
                  <a:pt x="7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39" y="14"/>
                  <a:pt x="51" y="6"/>
                  <a:pt x="59" y="0"/>
                </a:cubicBezTo>
                <a:cubicBezTo>
                  <a:pt x="61" y="0"/>
                  <a:pt x="64" y="2"/>
                  <a:pt x="64" y="4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close/>
                <a:moveTo>
                  <a:pt x="59" y="6"/>
                </a:moveTo>
                <a:cubicBezTo>
                  <a:pt x="49" y="13"/>
                  <a:pt x="39" y="18"/>
                  <a:pt x="30" y="19"/>
                </a:cubicBezTo>
                <a:cubicBezTo>
                  <a:pt x="30" y="29"/>
                  <a:pt x="30" y="29"/>
                  <a:pt x="30" y="29"/>
                </a:cubicBezTo>
                <a:cubicBezTo>
                  <a:pt x="39" y="30"/>
                  <a:pt x="49" y="34"/>
                  <a:pt x="59" y="42"/>
                </a:cubicBezTo>
                <a:lnTo>
                  <a:pt x="59" y="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3" name="Google Shape;453;p3"/>
          <p:cNvSpPr/>
          <p:nvPr/>
        </p:nvSpPr>
        <p:spPr>
          <a:xfrm>
            <a:off x="8843800" y="144463"/>
            <a:ext cx="217488" cy="233363"/>
          </a:xfrm>
          <a:custGeom>
            <a:rect b="b" l="l" r="r" t="t"/>
            <a:pathLst>
              <a:path extrusionOk="0" h="68" w="63">
                <a:moveTo>
                  <a:pt x="63" y="63"/>
                </a:moveTo>
                <a:cubicBezTo>
                  <a:pt x="63" y="66"/>
                  <a:pt x="61" y="68"/>
                  <a:pt x="58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2" y="68"/>
                  <a:pt x="0" y="66"/>
                  <a:pt x="0" y="6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3" y="2"/>
                  <a:pt x="63" y="5"/>
                </a:cubicBezTo>
                <a:lnTo>
                  <a:pt x="63" y="63"/>
                </a:lnTo>
                <a:close/>
                <a:moveTo>
                  <a:pt x="58" y="7"/>
                </a:moveTo>
                <a:cubicBezTo>
                  <a:pt x="58" y="6"/>
                  <a:pt x="57" y="5"/>
                  <a:pt x="5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6" y="19"/>
                  <a:pt x="7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8" y="18"/>
                  <a:pt x="58" y="17"/>
                </a:cubicBezTo>
                <a:lnTo>
                  <a:pt x="58" y="7"/>
                </a:lnTo>
                <a:close/>
                <a:moveTo>
                  <a:pt x="9" y="24"/>
                </a:moveTo>
                <a:cubicBezTo>
                  <a:pt x="7" y="24"/>
                  <a:pt x="5" y="26"/>
                  <a:pt x="5" y="29"/>
                </a:cubicBezTo>
                <a:cubicBezTo>
                  <a:pt x="5" y="32"/>
                  <a:pt x="7" y="34"/>
                  <a:pt x="9" y="34"/>
                </a:cubicBezTo>
                <a:cubicBezTo>
                  <a:pt x="12" y="34"/>
                  <a:pt x="14" y="32"/>
                  <a:pt x="14" y="29"/>
                </a:cubicBezTo>
                <a:cubicBezTo>
                  <a:pt x="14" y="26"/>
                  <a:pt x="12" y="24"/>
                  <a:pt x="9" y="24"/>
                </a:cubicBezTo>
                <a:close/>
                <a:moveTo>
                  <a:pt x="9" y="39"/>
                </a:moveTo>
                <a:cubicBezTo>
                  <a:pt x="7" y="39"/>
                  <a:pt x="5" y="41"/>
                  <a:pt x="5" y="43"/>
                </a:cubicBezTo>
                <a:cubicBezTo>
                  <a:pt x="5" y="46"/>
                  <a:pt x="7" y="48"/>
                  <a:pt x="9" y="48"/>
                </a:cubicBezTo>
                <a:cubicBezTo>
                  <a:pt x="12" y="48"/>
                  <a:pt x="14" y="46"/>
                  <a:pt x="14" y="43"/>
                </a:cubicBezTo>
                <a:cubicBezTo>
                  <a:pt x="14" y="41"/>
                  <a:pt x="12" y="39"/>
                  <a:pt x="9" y="39"/>
                </a:cubicBezTo>
                <a:close/>
                <a:moveTo>
                  <a:pt x="9" y="53"/>
                </a:moveTo>
                <a:cubicBezTo>
                  <a:pt x="7" y="53"/>
                  <a:pt x="5" y="55"/>
                  <a:pt x="5" y="58"/>
                </a:cubicBezTo>
                <a:cubicBezTo>
                  <a:pt x="5" y="61"/>
                  <a:pt x="7" y="63"/>
                  <a:pt x="9" y="63"/>
                </a:cubicBezTo>
                <a:cubicBezTo>
                  <a:pt x="12" y="63"/>
                  <a:pt x="14" y="61"/>
                  <a:pt x="14" y="58"/>
                </a:cubicBezTo>
                <a:cubicBezTo>
                  <a:pt x="14" y="55"/>
                  <a:pt x="12" y="53"/>
                  <a:pt x="9" y="53"/>
                </a:cubicBezTo>
                <a:close/>
                <a:moveTo>
                  <a:pt x="24" y="24"/>
                </a:moveTo>
                <a:cubicBezTo>
                  <a:pt x="21" y="24"/>
                  <a:pt x="19" y="26"/>
                  <a:pt x="19" y="29"/>
                </a:cubicBezTo>
                <a:cubicBezTo>
                  <a:pt x="19" y="32"/>
                  <a:pt x="21" y="34"/>
                  <a:pt x="24" y="34"/>
                </a:cubicBezTo>
                <a:cubicBezTo>
                  <a:pt x="27" y="34"/>
                  <a:pt x="29" y="32"/>
                  <a:pt x="29" y="29"/>
                </a:cubicBezTo>
                <a:cubicBezTo>
                  <a:pt x="29" y="26"/>
                  <a:pt x="27" y="24"/>
                  <a:pt x="24" y="24"/>
                </a:cubicBezTo>
                <a:close/>
                <a:moveTo>
                  <a:pt x="24" y="39"/>
                </a:moveTo>
                <a:cubicBezTo>
                  <a:pt x="21" y="39"/>
                  <a:pt x="19" y="41"/>
                  <a:pt x="19" y="43"/>
                </a:cubicBezTo>
                <a:cubicBezTo>
                  <a:pt x="19" y="46"/>
                  <a:pt x="21" y="48"/>
                  <a:pt x="24" y="48"/>
                </a:cubicBezTo>
                <a:cubicBezTo>
                  <a:pt x="27" y="48"/>
                  <a:pt x="29" y="46"/>
                  <a:pt x="29" y="43"/>
                </a:cubicBezTo>
                <a:cubicBezTo>
                  <a:pt x="29" y="41"/>
                  <a:pt x="27" y="39"/>
                  <a:pt x="24" y="39"/>
                </a:cubicBezTo>
                <a:close/>
                <a:moveTo>
                  <a:pt x="24" y="53"/>
                </a:moveTo>
                <a:cubicBezTo>
                  <a:pt x="21" y="53"/>
                  <a:pt x="19" y="55"/>
                  <a:pt x="19" y="58"/>
                </a:cubicBezTo>
                <a:cubicBezTo>
                  <a:pt x="19" y="61"/>
                  <a:pt x="21" y="63"/>
                  <a:pt x="24" y="63"/>
                </a:cubicBezTo>
                <a:cubicBezTo>
                  <a:pt x="27" y="63"/>
                  <a:pt x="29" y="61"/>
                  <a:pt x="29" y="58"/>
                </a:cubicBezTo>
                <a:cubicBezTo>
                  <a:pt x="29" y="55"/>
                  <a:pt x="27" y="53"/>
                  <a:pt x="24" y="53"/>
                </a:cubicBezTo>
                <a:close/>
                <a:moveTo>
                  <a:pt x="39" y="24"/>
                </a:moveTo>
                <a:cubicBezTo>
                  <a:pt x="36" y="24"/>
                  <a:pt x="34" y="26"/>
                  <a:pt x="34" y="29"/>
                </a:cubicBezTo>
                <a:cubicBezTo>
                  <a:pt x="34" y="32"/>
                  <a:pt x="36" y="34"/>
                  <a:pt x="39" y="34"/>
                </a:cubicBezTo>
                <a:cubicBezTo>
                  <a:pt x="41" y="34"/>
                  <a:pt x="43" y="32"/>
                  <a:pt x="43" y="29"/>
                </a:cubicBezTo>
                <a:cubicBezTo>
                  <a:pt x="43" y="26"/>
                  <a:pt x="41" y="24"/>
                  <a:pt x="39" y="24"/>
                </a:cubicBezTo>
                <a:close/>
                <a:moveTo>
                  <a:pt x="39" y="39"/>
                </a:moveTo>
                <a:cubicBezTo>
                  <a:pt x="36" y="39"/>
                  <a:pt x="34" y="41"/>
                  <a:pt x="34" y="43"/>
                </a:cubicBezTo>
                <a:cubicBezTo>
                  <a:pt x="34" y="46"/>
                  <a:pt x="36" y="48"/>
                  <a:pt x="39" y="48"/>
                </a:cubicBezTo>
                <a:cubicBezTo>
                  <a:pt x="41" y="48"/>
                  <a:pt x="43" y="46"/>
                  <a:pt x="43" y="43"/>
                </a:cubicBezTo>
                <a:cubicBezTo>
                  <a:pt x="43" y="41"/>
                  <a:pt x="41" y="39"/>
                  <a:pt x="39" y="39"/>
                </a:cubicBezTo>
                <a:close/>
                <a:moveTo>
                  <a:pt x="39" y="53"/>
                </a:moveTo>
                <a:cubicBezTo>
                  <a:pt x="36" y="53"/>
                  <a:pt x="34" y="55"/>
                  <a:pt x="34" y="58"/>
                </a:cubicBezTo>
                <a:cubicBezTo>
                  <a:pt x="34" y="61"/>
                  <a:pt x="36" y="63"/>
                  <a:pt x="39" y="63"/>
                </a:cubicBezTo>
                <a:cubicBezTo>
                  <a:pt x="41" y="63"/>
                  <a:pt x="43" y="61"/>
                  <a:pt x="43" y="58"/>
                </a:cubicBezTo>
                <a:cubicBezTo>
                  <a:pt x="43" y="55"/>
                  <a:pt x="41" y="53"/>
                  <a:pt x="39" y="53"/>
                </a:cubicBezTo>
                <a:close/>
                <a:moveTo>
                  <a:pt x="53" y="24"/>
                </a:moveTo>
                <a:cubicBezTo>
                  <a:pt x="51" y="24"/>
                  <a:pt x="48" y="26"/>
                  <a:pt x="48" y="29"/>
                </a:cubicBezTo>
                <a:cubicBezTo>
                  <a:pt x="48" y="32"/>
                  <a:pt x="51" y="34"/>
                  <a:pt x="53" y="34"/>
                </a:cubicBezTo>
                <a:cubicBezTo>
                  <a:pt x="56" y="34"/>
                  <a:pt x="58" y="32"/>
                  <a:pt x="58" y="29"/>
                </a:cubicBezTo>
                <a:cubicBezTo>
                  <a:pt x="58" y="26"/>
                  <a:pt x="56" y="24"/>
                  <a:pt x="53" y="24"/>
                </a:cubicBezTo>
                <a:close/>
                <a:moveTo>
                  <a:pt x="58" y="43"/>
                </a:moveTo>
                <a:cubicBezTo>
                  <a:pt x="58" y="41"/>
                  <a:pt x="56" y="39"/>
                  <a:pt x="53" y="39"/>
                </a:cubicBezTo>
                <a:cubicBezTo>
                  <a:pt x="51" y="39"/>
                  <a:pt x="48" y="41"/>
                  <a:pt x="48" y="43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1"/>
                  <a:pt x="51" y="63"/>
                  <a:pt x="53" y="63"/>
                </a:cubicBezTo>
                <a:cubicBezTo>
                  <a:pt x="56" y="63"/>
                  <a:pt x="58" y="61"/>
                  <a:pt x="58" y="58"/>
                </a:cubicBezTo>
                <a:lnTo>
                  <a:pt x="58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4" name="Google Shape;454;p3"/>
          <p:cNvSpPr/>
          <p:nvPr/>
        </p:nvSpPr>
        <p:spPr>
          <a:xfrm>
            <a:off x="71437" y="546101"/>
            <a:ext cx="233363" cy="200025"/>
          </a:xfrm>
          <a:custGeom>
            <a:rect b="b" l="l" r="r" t="t"/>
            <a:pathLst>
              <a:path extrusionOk="0" h="58" w="68">
                <a:moveTo>
                  <a:pt x="68" y="53"/>
                </a:moveTo>
                <a:cubicBezTo>
                  <a:pt x="68" y="56"/>
                  <a:pt x="66" y="58"/>
                  <a:pt x="63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4"/>
                </a:cubicBezTo>
                <a:lnTo>
                  <a:pt x="68" y="53"/>
                </a:lnTo>
                <a:close/>
                <a:moveTo>
                  <a:pt x="63" y="14"/>
                </a:moveTo>
                <a:cubicBezTo>
                  <a:pt x="63" y="10"/>
                  <a:pt x="63" y="10"/>
                  <a:pt x="63" y="10"/>
                </a:cubicBezTo>
                <a:cubicBezTo>
                  <a:pt x="63" y="4"/>
                  <a:pt x="63" y="4"/>
                  <a:pt x="6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9"/>
                  <a:pt x="29" y="9"/>
                  <a:pt x="29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4"/>
                  <a:pt x="5" y="14"/>
                  <a:pt x="5" y="14"/>
                </a:cubicBezTo>
                <a:lnTo>
                  <a:pt x="63" y="14"/>
                </a:lnTo>
                <a:close/>
                <a:moveTo>
                  <a:pt x="63" y="53"/>
                </a:moveTo>
                <a:cubicBezTo>
                  <a:pt x="63" y="48"/>
                  <a:pt x="63" y="48"/>
                  <a:pt x="63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53"/>
                  <a:pt x="5" y="53"/>
                  <a:pt x="5" y="53"/>
                </a:cubicBezTo>
                <a:lnTo>
                  <a:pt x="63" y="53"/>
                </a:lnTo>
                <a:close/>
                <a:moveTo>
                  <a:pt x="24" y="7"/>
                </a:moveTo>
                <a:cubicBezTo>
                  <a:pt x="24" y="2"/>
                  <a:pt x="24" y="2"/>
                  <a:pt x="2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7"/>
                  <a:pt x="9" y="7"/>
                  <a:pt x="9" y="7"/>
                </a:cubicBezTo>
                <a:lnTo>
                  <a:pt x="24" y="7"/>
                </a:lnTo>
                <a:close/>
                <a:moveTo>
                  <a:pt x="34" y="17"/>
                </a:moveTo>
                <a:cubicBezTo>
                  <a:pt x="26" y="17"/>
                  <a:pt x="19" y="23"/>
                  <a:pt x="19" y="31"/>
                </a:cubicBezTo>
                <a:cubicBezTo>
                  <a:pt x="19" y="39"/>
                  <a:pt x="26" y="46"/>
                  <a:pt x="34" y="46"/>
                </a:cubicBezTo>
                <a:cubicBezTo>
                  <a:pt x="42" y="46"/>
                  <a:pt x="48" y="39"/>
                  <a:pt x="48" y="31"/>
                </a:cubicBezTo>
                <a:cubicBezTo>
                  <a:pt x="48" y="23"/>
                  <a:pt x="42" y="17"/>
                  <a:pt x="34" y="17"/>
                </a:cubicBezTo>
                <a:close/>
                <a:moveTo>
                  <a:pt x="34" y="41"/>
                </a:moveTo>
                <a:cubicBezTo>
                  <a:pt x="28" y="41"/>
                  <a:pt x="24" y="37"/>
                  <a:pt x="24" y="31"/>
                </a:cubicBezTo>
                <a:cubicBezTo>
                  <a:pt x="24" y="26"/>
                  <a:pt x="28" y="21"/>
                  <a:pt x="34" y="21"/>
                </a:cubicBezTo>
                <a:cubicBezTo>
                  <a:pt x="39" y="21"/>
                  <a:pt x="43" y="26"/>
                  <a:pt x="43" y="31"/>
                </a:cubicBezTo>
                <a:cubicBezTo>
                  <a:pt x="43" y="37"/>
                  <a:pt x="39" y="41"/>
                  <a:pt x="34" y="41"/>
                </a:cubicBezTo>
                <a:close/>
                <a:moveTo>
                  <a:pt x="34" y="25"/>
                </a:moveTo>
                <a:cubicBezTo>
                  <a:pt x="30" y="25"/>
                  <a:pt x="28" y="28"/>
                  <a:pt x="28" y="31"/>
                </a:cubicBezTo>
                <a:cubicBezTo>
                  <a:pt x="28" y="32"/>
                  <a:pt x="28" y="32"/>
                  <a:pt x="29" y="32"/>
                </a:cubicBezTo>
                <a:cubicBezTo>
                  <a:pt x="30" y="32"/>
                  <a:pt x="30" y="32"/>
                  <a:pt x="30" y="31"/>
                </a:cubicBezTo>
                <a:cubicBezTo>
                  <a:pt x="30" y="29"/>
                  <a:pt x="32" y="27"/>
                  <a:pt x="34" y="27"/>
                </a:cubicBez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4" y="25"/>
                  <a:pt x="34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" name="Google Shape;455;p3"/>
          <p:cNvSpPr/>
          <p:nvPr/>
        </p:nvSpPr>
        <p:spPr>
          <a:xfrm>
            <a:off x="493713" y="577851"/>
            <a:ext cx="76200" cy="133350"/>
          </a:xfrm>
          <a:custGeom>
            <a:rect b="b" l="l" r="r" t="t"/>
            <a:pathLst>
              <a:path extrusionOk="0" h="39" w="22">
                <a:moveTo>
                  <a:pt x="22" y="21"/>
                </a:moveTo>
                <a:cubicBezTo>
                  <a:pt x="5" y="38"/>
                  <a:pt x="5" y="38"/>
                  <a:pt x="5" y="38"/>
                </a:cubicBezTo>
                <a:cubicBezTo>
                  <a:pt x="4" y="39"/>
                  <a:pt x="4" y="39"/>
                  <a:pt x="3" y="39"/>
                </a:cubicBezTo>
                <a:cubicBezTo>
                  <a:pt x="2" y="39"/>
                  <a:pt x="0" y="38"/>
                  <a:pt x="0" y="3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20"/>
                </a:cubicBezTo>
                <a:cubicBezTo>
                  <a:pt x="22" y="20"/>
                  <a:pt x="22" y="21"/>
                  <a:pt x="22" y="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6" name="Google Shape;456;p3"/>
          <p:cNvSpPr/>
          <p:nvPr/>
        </p:nvSpPr>
        <p:spPr>
          <a:xfrm>
            <a:off x="989013" y="546101"/>
            <a:ext cx="198438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4" y="36"/>
                  <a:pt x="14" y="35"/>
                  <a:pt x="15" y="35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7"/>
                  <a:pt x="28" y="17"/>
                  <a:pt x="29" y="17"/>
                </a:cubicBezTo>
                <a:cubicBezTo>
                  <a:pt x="30" y="17"/>
                  <a:pt x="30" y="17"/>
                  <a:pt x="31" y="18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4" y="36"/>
                  <a:pt x="43" y="37"/>
                </a:cubicBezTo>
                <a:cubicBezTo>
                  <a:pt x="43" y="38"/>
                  <a:pt x="42" y="38"/>
                  <a:pt x="41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7" name="Google Shape;457;p3"/>
          <p:cNvSpPr/>
          <p:nvPr/>
        </p:nvSpPr>
        <p:spPr>
          <a:xfrm>
            <a:off x="2489200" y="569913"/>
            <a:ext cx="201613" cy="155575"/>
          </a:xfrm>
          <a:custGeom>
            <a:rect b="b" l="l" r="r" t="t"/>
            <a:pathLst>
              <a:path extrusionOk="0" h="45" w="59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8" name="Google Shape;458;p3"/>
          <p:cNvSpPr/>
          <p:nvPr/>
        </p:nvSpPr>
        <p:spPr>
          <a:xfrm>
            <a:off x="2965450" y="546101"/>
            <a:ext cx="220663" cy="182563"/>
          </a:xfrm>
          <a:custGeom>
            <a:rect b="b" l="l" r="r" t="t"/>
            <a:pathLst>
              <a:path extrusionOk="0" h="53" w="64">
                <a:moveTo>
                  <a:pt x="54" y="42"/>
                </a:moveTo>
                <a:cubicBezTo>
                  <a:pt x="54" y="48"/>
                  <a:pt x="49" y="53"/>
                  <a:pt x="43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6" y="0"/>
                  <a:pt x="47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4"/>
                  <a:pt x="44" y="4"/>
                  <a:pt x="4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8" y="48"/>
                  <a:pt x="1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6" y="48"/>
                  <a:pt x="49" y="45"/>
                  <a:pt x="49" y="4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2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4" y="30"/>
                </a:cubicBezTo>
                <a:lnTo>
                  <a:pt x="54" y="42"/>
                </a:lnTo>
                <a:close/>
                <a:moveTo>
                  <a:pt x="32" y="42"/>
                </a:moveTo>
                <a:cubicBezTo>
                  <a:pt x="31" y="44"/>
                  <a:pt x="29" y="44"/>
                  <a:pt x="27" y="42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5"/>
                  <a:pt x="10" y="23"/>
                  <a:pt x="11" y="22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6"/>
                  <a:pt x="18" y="16"/>
                  <a:pt x="20" y="18"/>
                </a:cubicBezTo>
                <a:cubicBezTo>
                  <a:pt x="30" y="27"/>
                  <a:pt x="30" y="27"/>
                  <a:pt x="30" y="27"/>
                </a:cubicBezTo>
                <a:cubicBezTo>
                  <a:pt x="54" y="3"/>
                  <a:pt x="54" y="3"/>
                  <a:pt x="54" y="3"/>
                </a:cubicBezTo>
                <a:cubicBezTo>
                  <a:pt x="55" y="2"/>
                  <a:pt x="57" y="2"/>
                  <a:pt x="58" y="3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8"/>
                  <a:pt x="64" y="10"/>
                  <a:pt x="63" y="11"/>
                </a:cubicBezTo>
                <a:lnTo>
                  <a:pt x="32" y="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9" name="Google Shape;459;p3"/>
          <p:cNvSpPr/>
          <p:nvPr/>
        </p:nvSpPr>
        <p:spPr>
          <a:xfrm>
            <a:off x="3460750" y="546101"/>
            <a:ext cx="198438" cy="200025"/>
          </a:xfrm>
          <a:custGeom>
            <a:rect b="b" l="l" r="r" t="t"/>
            <a:pathLst>
              <a:path extrusionOk="0" h="58" w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8" y="34"/>
                </a:moveTo>
                <a:cubicBezTo>
                  <a:pt x="49" y="33"/>
                  <a:pt x="49" y="32"/>
                  <a:pt x="48" y="3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2"/>
                  <a:pt x="28" y="12"/>
                  <a:pt x="27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2"/>
                  <a:pt x="9" y="33"/>
                  <a:pt x="10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9"/>
                  <a:pt x="16" y="39"/>
                  <a:pt x="17" y="38"/>
                </a:cubicBezTo>
                <a:cubicBezTo>
                  <a:pt x="29" y="26"/>
                  <a:pt x="29" y="26"/>
                  <a:pt x="29" y="26"/>
                </a:cubicBezTo>
                <a:cubicBezTo>
                  <a:pt x="41" y="38"/>
                  <a:pt x="41" y="38"/>
                  <a:pt x="41" y="38"/>
                </a:cubicBezTo>
                <a:cubicBezTo>
                  <a:pt x="42" y="39"/>
                  <a:pt x="43" y="39"/>
                  <a:pt x="44" y="38"/>
                </a:cubicBezTo>
                <a:lnTo>
                  <a:pt x="48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0" name="Google Shape;460;p3"/>
          <p:cNvSpPr/>
          <p:nvPr/>
        </p:nvSpPr>
        <p:spPr>
          <a:xfrm>
            <a:off x="3968750" y="590551"/>
            <a:ext cx="207963" cy="134938"/>
          </a:xfrm>
          <a:custGeom>
            <a:rect b="b" l="l" r="r" t="t"/>
            <a:pathLst>
              <a:path extrusionOk="0" h="39" w="61">
                <a:moveTo>
                  <a:pt x="54" y="38"/>
                </a:moveTo>
                <a:cubicBezTo>
                  <a:pt x="53" y="39"/>
                  <a:pt x="52" y="39"/>
                  <a:pt x="51" y="38"/>
                </a:cubicBezTo>
                <a:cubicBezTo>
                  <a:pt x="30" y="18"/>
                  <a:pt x="30" y="18"/>
                  <a:pt x="30" y="1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9"/>
                  <a:pt x="8" y="39"/>
                  <a:pt x="7" y="3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60" y="29"/>
                  <a:pt x="60" y="29"/>
                  <a:pt x="60" y="29"/>
                </a:cubicBezTo>
                <a:cubicBezTo>
                  <a:pt x="61" y="30"/>
                  <a:pt x="61" y="31"/>
                  <a:pt x="60" y="32"/>
                </a:cubicBezTo>
                <a:lnTo>
                  <a:pt x="54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1" name="Google Shape;461;p3"/>
          <p:cNvSpPr/>
          <p:nvPr/>
        </p:nvSpPr>
        <p:spPr>
          <a:xfrm>
            <a:off x="4448175" y="530226"/>
            <a:ext cx="233363" cy="233363"/>
          </a:xfrm>
          <a:custGeom>
            <a:rect b="b" l="l" r="r" t="t"/>
            <a:pathLst>
              <a:path extrusionOk="0" h="68" w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7"/>
                  <a:pt x="12" y="2"/>
                  <a:pt x="2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18" y="12"/>
                  <a:pt x="9" y="22"/>
                  <a:pt x="9" y="34"/>
                </a:cubicBezTo>
                <a:cubicBezTo>
                  <a:pt x="9" y="47"/>
                  <a:pt x="20" y="58"/>
                  <a:pt x="34" y="58"/>
                </a:cubicBezTo>
                <a:cubicBezTo>
                  <a:pt x="47" y="58"/>
                  <a:pt x="58" y="47"/>
                  <a:pt x="58" y="34"/>
                </a:cubicBezTo>
                <a:cubicBezTo>
                  <a:pt x="58" y="22"/>
                  <a:pt x="50" y="12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55" y="2"/>
                  <a:pt x="68" y="17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2" name="Google Shape;462;p3"/>
          <p:cNvSpPr/>
          <p:nvPr/>
        </p:nvSpPr>
        <p:spPr>
          <a:xfrm>
            <a:off x="4959350" y="577851"/>
            <a:ext cx="155575" cy="153988"/>
          </a:xfrm>
          <a:custGeom>
            <a:rect b="b" l="l" r="r" t="t"/>
            <a:pathLst>
              <a:path extrusionOk="0" h="45" w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" name="Google Shape;463;p3"/>
          <p:cNvSpPr/>
          <p:nvPr/>
        </p:nvSpPr>
        <p:spPr>
          <a:xfrm>
            <a:off x="5437188" y="546101"/>
            <a:ext cx="133350" cy="182563"/>
          </a:xfrm>
          <a:custGeom>
            <a:rect b="b" l="l" r="r" t="t"/>
            <a:pathLst>
              <a:path extrusionOk="0" h="53" w="39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4" name="Google Shape;464;p3"/>
          <p:cNvSpPr/>
          <p:nvPr/>
        </p:nvSpPr>
        <p:spPr>
          <a:xfrm>
            <a:off x="5930900" y="560388"/>
            <a:ext cx="244475" cy="185738"/>
          </a:xfrm>
          <a:custGeom>
            <a:rect b="b" l="l" r="r" t="t"/>
            <a:pathLst>
              <a:path extrusionOk="0" h="54" w="71">
                <a:moveTo>
                  <a:pt x="68" y="44"/>
                </a:moveTo>
                <a:cubicBezTo>
                  <a:pt x="68" y="49"/>
                  <a:pt x="64" y="54"/>
                  <a:pt x="59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5" y="54"/>
                  <a:pt x="0" y="49"/>
                  <a:pt x="0" y="44"/>
                </a:cubicBezTo>
                <a:lnTo>
                  <a:pt x="68" y="44"/>
                </a:lnTo>
                <a:close/>
                <a:moveTo>
                  <a:pt x="56" y="3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31"/>
                  <a:pt x="54" y="31"/>
                  <a:pt x="54" y="31"/>
                </a:cubicBezTo>
                <a:cubicBezTo>
                  <a:pt x="54" y="35"/>
                  <a:pt x="50" y="39"/>
                  <a:pt x="45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4" y="39"/>
                  <a:pt x="10" y="35"/>
                  <a:pt x="10" y="31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1" y="0"/>
                  <a:pt x="1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4" y="0"/>
                  <a:pt x="71" y="7"/>
                  <a:pt x="71" y="15"/>
                </a:cubicBezTo>
                <a:cubicBezTo>
                  <a:pt x="71" y="23"/>
                  <a:pt x="64" y="30"/>
                  <a:pt x="56" y="30"/>
                </a:cubicBezTo>
                <a:close/>
                <a:moveTo>
                  <a:pt x="56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22"/>
                  <a:pt x="54" y="22"/>
                  <a:pt x="5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60" y="22"/>
                  <a:pt x="64" y="19"/>
                  <a:pt x="64" y="15"/>
                </a:cubicBezTo>
                <a:cubicBezTo>
                  <a:pt x="64" y="11"/>
                  <a:pt x="60" y="8"/>
                  <a:pt x="56" y="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5" name="Google Shape;465;p3"/>
          <p:cNvSpPr/>
          <p:nvPr/>
        </p:nvSpPr>
        <p:spPr>
          <a:xfrm>
            <a:off x="6426200" y="560388"/>
            <a:ext cx="233363" cy="203200"/>
          </a:xfrm>
          <a:custGeom>
            <a:rect b="b" l="l" r="r" t="t"/>
            <a:pathLst>
              <a:path extrusionOk="0" h="59" w="68">
                <a:moveTo>
                  <a:pt x="34" y="49"/>
                </a:moveTo>
                <a:cubicBezTo>
                  <a:pt x="33" y="49"/>
                  <a:pt x="31" y="49"/>
                  <a:pt x="29" y="49"/>
                </a:cubicBezTo>
                <a:cubicBezTo>
                  <a:pt x="24" y="53"/>
                  <a:pt x="18" y="56"/>
                  <a:pt x="11" y="58"/>
                </a:cubicBezTo>
                <a:cubicBezTo>
                  <a:pt x="10" y="58"/>
                  <a:pt x="9" y="59"/>
                  <a:pt x="7" y="59"/>
                </a:cubicBezTo>
                <a:cubicBezTo>
                  <a:pt x="6" y="59"/>
                  <a:pt x="6" y="58"/>
                  <a:pt x="5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6"/>
                  <a:pt x="6" y="56"/>
                  <a:pt x="6" y="55"/>
                </a:cubicBezTo>
                <a:cubicBezTo>
                  <a:pt x="9" y="52"/>
                  <a:pt x="11" y="50"/>
                  <a:pt x="13" y="44"/>
                </a:cubicBezTo>
                <a:cubicBezTo>
                  <a:pt x="5" y="39"/>
                  <a:pt x="0" y="32"/>
                  <a:pt x="0" y="25"/>
                </a:cubicBezTo>
                <a:cubicBezTo>
                  <a:pt x="0" y="11"/>
                  <a:pt x="16" y="0"/>
                  <a:pt x="34" y="0"/>
                </a:cubicBezTo>
                <a:cubicBezTo>
                  <a:pt x="53" y="0"/>
                  <a:pt x="68" y="11"/>
                  <a:pt x="68" y="25"/>
                </a:cubicBezTo>
                <a:cubicBezTo>
                  <a:pt x="68" y="38"/>
                  <a:pt x="53" y="49"/>
                  <a:pt x="34" y="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6" name="Google Shape;466;p3"/>
          <p:cNvSpPr/>
          <p:nvPr/>
        </p:nvSpPr>
        <p:spPr>
          <a:xfrm>
            <a:off x="6919913" y="546101"/>
            <a:ext cx="198438" cy="200025"/>
          </a:xfrm>
          <a:custGeom>
            <a:rect b="b" l="l" r="r" t="t"/>
            <a:pathLst>
              <a:path extrusionOk="0" h="58" w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8"/>
                </a:moveTo>
                <a:cubicBezTo>
                  <a:pt x="18" y="8"/>
                  <a:pt x="8" y="17"/>
                  <a:pt x="8" y="29"/>
                </a:cubicBez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lose/>
                <a:moveTo>
                  <a:pt x="39" y="34"/>
                </a:moveTo>
                <a:cubicBezTo>
                  <a:pt x="19" y="44"/>
                  <a:pt x="19" y="44"/>
                  <a:pt x="19" y="44"/>
                </a:cubicBezTo>
                <a:cubicBezTo>
                  <a:pt x="19" y="23"/>
                  <a:pt x="19" y="23"/>
                  <a:pt x="19" y="23"/>
                </a:cubicBezTo>
                <a:cubicBezTo>
                  <a:pt x="39" y="14"/>
                  <a:pt x="39" y="14"/>
                  <a:pt x="39" y="14"/>
                </a:cubicBezTo>
                <a:lnTo>
                  <a:pt x="39" y="34"/>
                </a:lnTo>
                <a:close/>
                <a:moveTo>
                  <a:pt x="34" y="31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36"/>
                  <a:pt x="24" y="36"/>
                  <a:pt x="24" y="36"/>
                </a:cubicBezTo>
                <a:lnTo>
                  <a:pt x="34" y="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7" name="Google Shape;467;p3"/>
          <p:cNvSpPr/>
          <p:nvPr/>
        </p:nvSpPr>
        <p:spPr>
          <a:xfrm>
            <a:off x="7413625" y="546101"/>
            <a:ext cx="250825" cy="200025"/>
          </a:xfrm>
          <a:custGeom>
            <a:rect b="b" l="l" r="r" t="t"/>
            <a:pathLst>
              <a:path extrusionOk="0" h="58" w="73">
                <a:moveTo>
                  <a:pt x="73" y="6"/>
                </a:moveTo>
                <a:cubicBezTo>
                  <a:pt x="73" y="52"/>
                  <a:pt x="73" y="52"/>
                  <a:pt x="73" y="52"/>
                </a:cubicBez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close/>
                <a:moveTo>
                  <a:pt x="5" y="6"/>
                </a:moveTo>
                <a:cubicBezTo>
                  <a:pt x="5" y="14"/>
                  <a:pt x="5" y="14"/>
                  <a:pt x="5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5" y="5"/>
                  <a:pt x="5" y="6"/>
                </a:cubicBezTo>
                <a:close/>
                <a:moveTo>
                  <a:pt x="68" y="52"/>
                </a:moveTo>
                <a:cubicBezTo>
                  <a:pt x="68" y="29"/>
                  <a:pt x="68" y="29"/>
                  <a:pt x="68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lose/>
                <a:moveTo>
                  <a:pt x="10" y="43"/>
                </a:moveTo>
                <a:cubicBezTo>
                  <a:pt x="20" y="43"/>
                  <a:pt x="20" y="43"/>
                  <a:pt x="20" y="43"/>
                </a:cubicBezTo>
                <a:cubicBezTo>
                  <a:pt x="20" y="48"/>
                  <a:pt x="20" y="48"/>
                  <a:pt x="20" y="48"/>
                </a:cubicBezTo>
                <a:cubicBezTo>
                  <a:pt x="10" y="48"/>
                  <a:pt x="10" y="48"/>
                  <a:pt x="10" y="48"/>
                </a:cubicBezTo>
                <a:lnTo>
                  <a:pt x="10" y="43"/>
                </a:lnTo>
                <a:close/>
                <a:moveTo>
                  <a:pt x="25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48"/>
                  <a:pt x="39" y="48"/>
                  <a:pt x="39" y="48"/>
                </a:cubicBezTo>
                <a:cubicBezTo>
                  <a:pt x="25" y="48"/>
                  <a:pt x="25" y="48"/>
                  <a:pt x="25" y="48"/>
                </a:cubicBezTo>
                <a:lnTo>
                  <a:pt x="25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8" name="Google Shape;468;p3"/>
          <p:cNvSpPr/>
          <p:nvPr/>
        </p:nvSpPr>
        <p:spPr>
          <a:xfrm>
            <a:off x="7908925" y="546101"/>
            <a:ext cx="215900" cy="217488"/>
          </a:xfrm>
          <a:custGeom>
            <a:rect b="b" l="l" r="r" t="t"/>
            <a:pathLst>
              <a:path extrusionOk="0" h="63" w="63">
                <a:moveTo>
                  <a:pt x="63" y="43"/>
                </a:moveTo>
                <a:cubicBezTo>
                  <a:pt x="63" y="45"/>
                  <a:pt x="62" y="47"/>
                  <a:pt x="60" y="48"/>
                </a:cubicBezTo>
                <a:cubicBezTo>
                  <a:pt x="34" y="62"/>
                  <a:pt x="34" y="62"/>
                  <a:pt x="34" y="62"/>
                </a:cubicBezTo>
                <a:cubicBezTo>
                  <a:pt x="33" y="63"/>
                  <a:pt x="32" y="63"/>
                  <a:pt x="31" y="63"/>
                </a:cubicBezTo>
                <a:cubicBezTo>
                  <a:pt x="31" y="63"/>
                  <a:pt x="30" y="63"/>
                  <a:pt x="29" y="62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0" y="4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"/>
                  <a:pt x="1" y="10"/>
                  <a:pt x="3" y="1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2" y="0"/>
                  <a:pt x="32" y="0"/>
                  <a:pt x="33" y="0"/>
                </a:cubicBezTo>
                <a:cubicBezTo>
                  <a:pt x="60" y="10"/>
                  <a:pt x="60" y="10"/>
                  <a:pt x="60" y="10"/>
                </a:cubicBezTo>
                <a:cubicBezTo>
                  <a:pt x="62" y="10"/>
                  <a:pt x="63" y="12"/>
                  <a:pt x="63" y="14"/>
                </a:cubicBezTo>
                <a:lnTo>
                  <a:pt x="63" y="43"/>
                </a:lnTo>
                <a:close/>
                <a:moveTo>
                  <a:pt x="58" y="14"/>
                </a:moveTo>
                <a:cubicBezTo>
                  <a:pt x="31" y="4"/>
                  <a:pt x="31" y="4"/>
                  <a:pt x="31" y="4"/>
                </a:cubicBezTo>
                <a:cubicBezTo>
                  <a:pt x="5" y="14"/>
                  <a:pt x="5" y="14"/>
                  <a:pt x="5" y="14"/>
                </a:cubicBezTo>
                <a:cubicBezTo>
                  <a:pt x="31" y="24"/>
                  <a:pt x="31" y="24"/>
                  <a:pt x="31" y="24"/>
                </a:cubicBezTo>
                <a:lnTo>
                  <a:pt x="58" y="14"/>
                </a:lnTo>
                <a:close/>
                <a:moveTo>
                  <a:pt x="58" y="43"/>
                </a:moveTo>
                <a:cubicBezTo>
                  <a:pt x="58" y="19"/>
                  <a:pt x="58" y="19"/>
                  <a:pt x="58" y="19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57"/>
                  <a:pt x="34" y="57"/>
                  <a:pt x="34" y="57"/>
                </a:cubicBezTo>
                <a:lnTo>
                  <a:pt x="58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9" name="Google Shape;469;p3"/>
          <p:cNvSpPr/>
          <p:nvPr/>
        </p:nvSpPr>
        <p:spPr>
          <a:xfrm>
            <a:off x="8402638" y="560388"/>
            <a:ext cx="233363" cy="185738"/>
          </a:xfrm>
          <a:custGeom>
            <a:rect b="b" l="l" r="r" t="t"/>
            <a:pathLst>
              <a:path extrusionOk="0" h="54" w="68">
                <a:moveTo>
                  <a:pt x="63" y="53"/>
                </a:moveTo>
                <a:cubicBezTo>
                  <a:pt x="63" y="53"/>
                  <a:pt x="62" y="54"/>
                  <a:pt x="61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7" y="54"/>
                  <a:pt x="6" y="53"/>
                  <a:pt x="6" y="53"/>
                </a:cubicBezTo>
                <a:cubicBezTo>
                  <a:pt x="2" y="47"/>
                  <a:pt x="0" y="41"/>
                  <a:pt x="0" y="34"/>
                </a:cubicBezTo>
                <a:cubicBezTo>
                  <a:pt x="0" y="16"/>
                  <a:pt x="16" y="0"/>
                  <a:pt x="34" y="0"/>
                </a:cubicBezTo>
                <a:cubicBezTo>
                  <a:pt x="53" y="0"/>
                  <a:pt x="68" y="16"/>
                  <a:pt x="68" y="34"/>
                </a:cubicBezTo>
                <a:cubicBezTo>
                  <a:pt x="68" y="41"/>
                  <a:pt x="67" y="47"/>
                  <a:pt x="63" y="53"/>
                </a:cubicBezTo>
                <a:close/>
                <a:moveTo>
                  <a:pt x="10" y="30"/>
                </a:moveTo>
                <a:cubicBezTo>
                  <a:pt x="7" y="30"/>
                  <a:pt x="5" y="32"/>
                  <a:pt x="5" y="34"/>
                </a:cubicBezTo>
                <a:cubicBezTo>
                  <a:pt x="5" y="37"/>
                  <a:pt x="7" y="39"/>
                  <a:pt x="10" y="39"/>
                </a:cubicBezTo>
                <a:cubicBezTo>
                  <a:pt x="13" y="39"/>
                  <a:pt x="15" y="37"/>
                  <a:pt x="15" y="34"/>
                </a:cubicBezTo>
                <a:cubicBezTo>
                  <a:pt x="15" y="32"/>
                  <a:pt x="13" y="30"/>
                  <a:pt x="10" y="30"/>
                </a:cubicBezTo>
                <a:close/>
                <a:moveTo>
                  <a:pt x="17" y="13"/>
                </a:moveTo>
                <a:cubicBezTo>
                  <a:pt x="15" y="13"/>
                  <a:pt x="13" y="15"/>
                  <a:pt x="13" y="17"/>
                </a:cubicBezTo>
                <a:cubicBezTo>
                  <a:pt x="13" y="20"/>
                  <a:pt x="15" y="22"/>
                  <a:pt x="17" y="22"/>
                </a:cubicBezTo>
                <a:cubicBezTo>
                  <a:pt x="20" y="22"/>
                  <a:pt x="22" y="20"/>
                  <a:pt x="22" y="17"/>
                </a:cubicBezTo>
                <a:cubicBezTo>
                  <a:pt x="22" y="15"/>
                  <a:pt x="20" y="13"/>
                  <a:pt x="17" y="13"/>
                </a:cubicBezTo>
                <a:close/>
                <a:moveTo>
                  <a:pt x="42" y="21"/>
                </a:moveTo>
                <a:cubicBezTo>
                  <a:pt x="43" y="20"/>
                  <a:pt x="42" y="19"/>
                  <a:pt x="41" y="18"/>
                </a:cubicBezTo>
                <a:cubicBezTo>
                  <a:pt x="39" y="18"/>
                  <a:pt x="38" y="19"/>
                  <a:pt x="38" y="20"/>
                </a:cubicBezTo>
                <a:cubicBezTo>
                  <a:pt x="34" y="34"/>
                  <a:pt x="34" y="34"/>
                  <a:pt x="34" y="34"/>
                </a:cubicBezTo>
                <a:cubicBezTo>
                  <a:pt x="31" y="35"/>
                  <a:pt x="28" y="37"/>
                  <a:pt x="27" y="40"/>
                </a:cubicBezTo>
                <a:cubicBezTo>
                  <a:pt x="26" y="44"/>
                  <a:pt x="29" y="48"/>
                  <a:pt x="33" y="49"/>
                </a:cubicBezTo>
                <a:cubicBezTo>
                  <a:pt x="37" y="50"/>
                  <a:pt x="40" y="47"/>
                  <a:pt x="42" y="44"/>
                </a:cubicBezTo>
                <a:cubicBezTo>
                  <a:pt x="42" y="40"/>
                  <a:pt x="41" y="37"/>
                  <a:pt x="39" y="36"/>
                </a:cubicBezTo>
                <a:lnTo>
                  <a:pt x="42" y="21"/>
                </a:lnTo>
                <a:close/>
                <a:moveTo>
                  <a:pt x="34" y="5"/>
                </a:moveTo>
                <a:cubicBezTo>
                  <a:pt x="32" y="5"/>
                  <a:pt x="30" y="7"/>
                  <a:pt x="30" y="10"/>
                </a:cubicBezTo>
                <a:cubicBezTo>
                  <a:pt x="30" y="13"/>
                  <a:pt x="32" y="15"/>
                  <a:pt x="34" y="15"/>
                </a:cubicBezTo>
                <a:cubicBezTo>
                  <a:pt x="37" y="15"/>
                  <a:pt x="39" y="13"/>
                  <a:pt x="39" y="10"/>
                </a:cubicBezTo>
                <a:cubicBezTo>
                  <a:pt x="39" y="7"/>
                  <a:pt x="37" y="5"/>
                  <a:pt x="34" y="5"/>
                </a:cubicBezTo>
                <a:close/>
                <a:moveTo>
                  <a:pt x="51" y="13"/>
                </a:moveTo>
                <a:cubicBezTo>
                  <a:pt x="49" y="13"/>
                  <a:pt x="47" y="15"/>
                  <a:pt x="47" y="17"/>
                </a:cubicBezTo>
                <a:cubicBezTo>
                  <a:pt x="47" y="20"/>
                  <a:pt x="49" y="22"/>
                  <a:pt x="51" y="22"/>
                </a:cubicBezTo>
                <a:cubicBezTo>
                  <a:pt x="54" y="22"/>
                  <a:pt x="56" y="20"/>
                  <a:pt x="56" y="17"/>
                </a:cubicBezTo>
                <a:cubicBezTo>
                  <a:pt x="56" y="15"/>
                  <a:pt x="54" y="13"/>
                  <a:pt x="51" y="13"/>
                </a:cubicBezTo>
                <a:close/>
                <a:moveTo>
                  <a:pt x="59" y="30"/>
                </a:moveTo>
                <a:cubicBezTo>
                  <a:pt x="56" y="30"/>
                  <a:pt x="54" y="32"/>
                  <a:pt x="54" y="34"/>
                </a:cubicBezTo>
                <a:cubicBezTo>
                  <a:pt x="54" y="37"/>
                  <a:pt x="56" y="39"/>
                  <a:pt x="59" y="39"/>
                </a:cubicBezTo>
                <a:cubicBezTo>
                  <a:pt x="61" y="39"/>
                  <a:pt x="64" y="37"/>
                  <a:pt x="64" y="34"/>
                </a:cubicBezTo>
                <a:cubicBezTo>
                  <a:pt x="64" y="32"/>
                  <a:pt x="61" y="30"/>
                  <a:pt x="59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0" name="Google Shape;470;p3"/>
          <p:cNvSpPr/>
          <p:nvPr/>
        </p:nvSpPr>
        <p:spPr>
          <a:xfrm>
            <a:off x="8843800" y="530226"/>
            <a:ext cx="250825" cy="215900"/>
          </a:xfrm>
          <a:custGeom>
            <a:rect b="b" l="l" r="r" t="t"/>
            <a:pathLst>
              <a:path extrusionOk="0" h="63" w="7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1" name="Google Shape;471;p3"/>
          <p:cNvSpPr/>
          <p:nvPr/>
        </p:nvSpPr>
        <p:spPr>
          <a:xfrm>
            <a:off x="71437" y="931863"/>
            <a:ext cx="198438" cy="198438"/>
          </a:xfrm>
          <a:custGeom>
            <a:rect b="b" l="l" r="r" t="t"/>
            <a:pathLst>
              <a:path extrusionOk="0" h="58" w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  <a:moveTo>
                  <a:pt x="29" y="38"/>
                </a:moveTo>
                <a:cubicBezTo>
                  <a:pt x="24" y="38"/>
                  <a:pt x="19" y="34"/>
                  <a:pt x="19" y="29"/>
                </a:cubicBezTo>
                <a:cubicBezTo>
                  <a:pt x="19" y="23"/>
                  <a:pt x="24" y="19"/>
                  <a:pt x="29" y="19"/>
                </a:cubicBezTo>
                <a:cubicBezTo>
                  <a:pt x="34" y="19"/>
                  <a:pt x="39" y="23"/>
                  <a:pt x="39" y="29"/>
                </a:cubicBezTo>
                <a:cubicBezTo>
                  <a:pt x="39" y="34"/>
                  <a:pt x="34" y="38"/>
                  <a:pt x="29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2" name="Google Shape;472;p3"/>
          <p:cNvSpPr/>
          <p:nvPr/>
        </p:nvSpPr>
        <p:spPr>
          <a:xfrm>
            <a:off x="493713" y="914401"/>
            <a:ext cx="200025" cy="230188"/>
          </a:xfrm>
          <a:custGeom>
            <a:rect b="b" l="l" r="r" t="t"/>
            <a:pathLst>
              <a:path extrusionOk="0" h="67" w="58">
                <a:moveTo>
                  <a:pt x="29" y="67"/>
                </a:moveTo>
                <a:cubicBezTo>
                  <a:pt x="14" y="67"/>
                  <a:pt x="0" y="55"/>
                  <a:pt x="0" y="38"/>
                </a:cubicBezTo>
                <a:cubicBezTo>
                  <a:pt x="0" y="22"/>
                  <a:pt x="13" y="14"/>
                  <a:pt x="15" y="13"/>
                </a:cubicBezTo>
                <a:cubicBezTo>
                  <a:pt x="18" y="11"/>
                  <a:pt x="20" y="10"/>
                  <a:pt x="23" y="8"/>
                </a:cubicBezTo>
                <a:cubicBezTo>
                  <a:pt x="25" y="7"/>
                  <a:pt x="26" y="5"/>
                  <a:pt x="27" y="0"/>
                </a:cubicBezTo>
                <a:cubicBezTo>
                  <a:pt x="29" y="3"/>
                  <a:pt x="32" y="6"/>
                  <a:pt x="34" y="8"/>
                </a:cubicBezTo>
                <a:cubicBezTo>
                  <a:pt x="37" y="10"/>
                  <a:pt x="40" y="11"/>
                  <a:pt x="43" y="13"/>
                </a:cubicBezTo>
                <a:cubicBezTo>
                  <a:pt x="45" y="14"/>
                  <a:pt x="58" y="22"/>
                  <a:pt x="58" y="39"/>
                </a:cubicBezTo>
                <a:cubicBezTo>
                  <a:pt x="58" y="56"/>
                  <a:pt x="45" y="67"/>
                  <a:pt x="29" y="67"/>
                </a:cubicBezTo>
                <a:close/>
                <a:moveTo>
                  <a:pt x="52" y="40"/>
                </a:moveTo>
                <a:cubicBezTo>
                  <a:pt x="49" y="40"/>
                  <a:pt x="43" y="46"/>
                  <a:pt x="40" y="46"/>
                </a:cubicBezTo>
                <a:cubicBezTo>
                  <a:pt x="36" y="46"/>
                  <a:pt x="31" y="38"/>
                  <a:pt x="23" y="39"/>
                </a:cubicBezTo>
                <a:cubicBezTo>
                  <a:pt x="17" y="39"/>
                  <a:pt x="12" y="43"/>
                  <a:pt x="12" y="48"/>
                </a:cubicBezTo>
                <a:cubicBezTo>
                  <a:pt x="12" y="51"/>
                  <a:pt x="13" y="53"/>
                  <a:pt x="15" y="55"/>
                </a:cubicBezTo>
                <a:cubicBezTo>
                  <a:pt x="17" y="55"/>
                  <a:pt x="18" y="56"/>
                  <a:pt x="22" y="56"/>
                </a:cubicBezTo>
                <a:cubicBezTo>
                  <a:pt x="28" y="56"/>
                  <a:pt x="36" y="48"/>
                  <a:pt x="40" y="48"/>
                </a:cubicBezTo>
                <a:cubicBezTo>
                  <a:pt x="43" y="48"/>
                  <a:pt x="47" y="55"/>
                  <a:pt x="50" y="56"/>
                </a:cubicBezTo>
                <a:cubicBezTo>
                  <a:pt x="51" y="56"/>
                  <a:pt x="52" y="55"/>
                  <a:pt x="54" y="53"/>
                </a:cubicBezTo>
                <a:cubicBezTo>
                  <a:pt x="55" y="50"/>
                  <a:pt x="56" y="47"/>
                  <a:pt x="56" y="45"/>
                </a:cubicBezTo>
                <a:cubicBezTo>
                  <a:pt x="56" y="43"/>
                  <a:pt x="55" y="40"/>
                  <a:pt x="52" y="40"/>
                </a:cubicBezTo>
                <a:close/>
                <a:moveTo>
                  <a:pt x="43" y="60"/>
                </a:moveTo>
                <a:cubicBezTo>
                  <a:pt x="42" y="61"/>
                  <a:pt x="39" y="62"/>
                  <a:pt x="35" y="62"/>
                </a:cubicBezTo>
                <a:cubicBezTo>
                  <a:pt x="31" y="62"/>
                  <a:pt x="29" y="61"/>
                  <a:pt x="28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6" y="60"/>
                  <a:pt x="26" y="60"/>
                </a:cubicBezTo>
                <a:cubicBezTo>
                  <a:pt x="26" y="61"/>
                  <a:pt x="26" y="61"/>
                  <a:pt x="26" y="62"/>
                </a:cubicBezTo>
                <a:cubicBezTo>
                  <a:pt x="29" y="64"/>
                  <a:pt x="34" y="64"/>
                  <a:pt x="37" y="64"/>
                </a:cubicBezTo>
                <a:cubicBezTo>
                  <a:pt x="41" y="63"/>
                  <a:pt x="43" y="61"/>
                  <a:pt x="44" y="61"/>
                </a:cubicBezTo>
                <a:cubicBezTo>
                  <a:pt x="44" y="61"/>
                  <a:pt x="44" y="60"/>
                  <a:pt x="44" y="60"/>
                </a:cubicBezTo>
                <a:cubicBezTo>
                  <a:pt x="44" y="60"/>
                  <a:pt x="44" y="59"/>
                  <a:pt x="43" y="60"/>
                </a:cubicBezTo>
                <a:close/>
                <a:moveTo>
                  <a:pt x="41" y="53"/>
                </a:moveTo>
                <a:cubicBezTo>
                  <a:pt x="40" y="53"/>
                  <a:pt x="39" y="53"/>
                  <a:pt x="38" y="53"/>
                </a:cubicBezTo>
                <a:cubicBezTo>
                  <a:pt x="37" y="53"/>
                  <a:pt x="37" y="53"/>
                  <a:pt x="36" y="53"/>
                </a:cubicBezTo>
                <a:cubicBezTo>
                  <a:pt x="34" y="53"/>
                  <a:pt x="33" y="55"/>
                  <a:pt x="33" y="55"/>
                </a:cubicBezTo>
                <a:cubicBezTo>
                  <a:pt x="32" y="56"/>
                  <a:pt x="32" y="56"/>
                  <a:pt x="32" y="57"/>
                </a:cubicBezTo>
                <a:cubicBezTo>
                  <a:pt x="32" y="57"/>
                  <a:pt x="33" y="57"/>
                  <a:pt x="34" y="56"/>
                </a:cubicBezTo>
                <a:cubicBezTo>
                  <a:pt x="35" y="55"/>
                  <a:pt x="36" y="54"/>
                  <a:pt x="38" y="54"/>
                </a:cubicBezTo>
                <a:cubicBezTo>
                  <a:pt x="40" y="54"/>
                  <a:pt x="41" y="55"/>
                  <a:pt x="41" y="56"/>
                </a:cubicBezTo>
                <a:cubicBezTo>
                  <a:pt x="42" y="57"/>
                  <a:pt x="42" y="57"/>
                  <a:pt x="42" y="57"/>
                </a:cubicBezTo>
                <a:cubicBezTo>
                  <a:pt x="43" y="57"/>
                  <a:pt x="43" y="56"/>
                  <a:pt x="43" y="56"/>
                </a:cubicBezTo>
                <a:cubicBezTo>
                  <a:pt x="42" y="55"/>
                  <a:pt x="42" y="54"/>
                  <a:pt x="41" y="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3" name="Google Shape;473;p3"/>
          <p:cNvSpPr/>
          <p:nvPr/>
        </p:nvSpPr>
        <p:spPr>
          <a:xfrm>
            <a:off x="1066800" y="942975"/>
            <a:ext cx="47625" cy="180975"/>
          </a:xfrm>
          <a:custGeom>
            <a:rect b="b" l="l" r="r" t="t"/>
            <a:pathLst>
              <a:path extrusionOk="0" h="53" w="14">
                <a:moveTo>
                  <a:pt x="14" y="10"/>
                </a:moveTo>
                <a:cubicBezTo>
                  <a:pt x="14" y="12"/>
                  <a:pt x="13" y="14"/>
                  <a:pt x="1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10"/>
                </a:lnTo>
                <a:close/>
                <a:moveTo>
                  <a:pt x="14" y="30"/>
                </a:moveTo>
                <a:cubicBezTo>
                  <a:pt x="14" y="32"/>
                  <a:pt x="13" y="34"/>
                  <a:pt x="1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1" y="19"/>
                  <a:pt x="3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4" y="21"/>
                  <a:pt x="14" y="23"/>
                </a:cubicBezTo>
                <a:lnTo>
                  <a:pt x="14" y="30"/>
                </a:lnTo>
                <a:close/>
                <a:moveTo>
                  <a:pt x="14" y="49"/>
                </a:moveTo>
                <a:cubicBezTo>
                  <a:pt x="14" y="51"/>
                  <a:pt x="13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1"/>
                  <a:pt x="0" y="4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38"/>
                  <a:pt x="3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3" y="38"/>
                  <a:pt x="14" y="40"/>
                  <a:pt x="14" y="42"/>
                </a:cubicBezTo>
                <a:lnTo>
                  <a:pt x="14" y="4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" name="Google Shape;474;p3"/>
          <p:cNvSpPr/>
          <p:nvPr/>
        </p:nvSpPr>
        <p:spPr>
          <a:xfrm>
            <a:off x="1482725" y="931863"/>
            <a:ext cx="200025" cy="198438"/>
          </a:xfrm>
          <a:custGeom>
            <a:rect b="b" l="l" r="r" t="t"/>
            <a:pathLst>
              <a:path extrusionOk="0" h="58" w="58">
                <a:moveTo>
                  <a:pt x="58" y="10"/>
                </a:moveTo>
                <a:cubicBezTo>
                  <a:pt x="58" y="47"/>
                  <a:pt x="58" y="47"/>
                  <a:pt x="58" y="47"/>
                </a:cubicBez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close/>
                <a:moveTo>
                  <a:pt x="4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9" y="16"/>
                  <a:pt x="9" y="18"/>
                </a:cubicBezTo>
                <a:cubicBezTo>
                  <a:pt x="9" y="20"/>
                  <a:pt x="12" y="22"/>
                  <a:pt x="13" y="23"/>
                </a:cubicBezTo>
                <a:cubicBezTo>
                  <a:pt x="17" y="25"/>
                  <a:pt x="20" y="27"/>
                  <a:pt x="23" y="30"/>
                </a:cubicBezTo>
                <a:cubicBezTo>
                  <a:pt x="25" y="31"/>
                  <a:pt x="27" y="32"/>
                  <a:pt x="29" y="32"/>
                </a:cubicBezTo>
                <a:cubicBezTo>
                  <a:pt x="31" y="32"/>
                  <a:pt x="33" y="31"/>
                  <a:pt x="34" y="30"/>
                </a:cubicBezTo>
                <a:cubicBezTo>
                  <a:pt x="38" y="27"/>
                  <a:pt x="41" y="25"/>
                  <a:pt x="45" y="23"/>
                </a:cubicBezTo>
                <a:cubicBezTo>
                  <a:pt x="46" y="22"/>
                  <a:pt x="48" y="20"/>
                  <a:pt x="48" y="18"/>
                </a:cubicBezTo>
                <a:cubicBezTo>
                  <a:pt x="48" y="16"/>
                  <a:pt x="47" y="14"/>
                  <a:pt x="45" y="14"/>
                </a:cubicBezTo>
                <a:close/>
                <a:moveTo>
                  <a:pt x="48" y="23"/>
                </a:moveTo>
                <a:cubicBezTo>
                  <a:pt x="48" y="24"/>
                  <a:pt x="47" y="25"/>
                  <a:pt x="46" y="25"/>
                </a:cubicBezTo>
                <a:cubicBezTo>
                  <a:pt x="42" y="28"/>
                  <a:pt x="39" y="30"/>
                  <a:pt x="35" y="32"/>
                </a:cubicBezTo>
                <a:cubicBezTo>
                  <a:pt x="33" y="33"/>
                  <a:pt x="31" y="35"/>
                  <a:pt x="29" y="35"/>
                </a:cubicBezTo>
                <a:cubicBezTo>
                  <a:pt x="27" y="35"/>
                  <a:pt x="24" y="33"/>
                  <a:pt x="23" y="32"/>
                </a:cubicBezTo>
                <a:cubicBezTo>
                  <a:pt x="19" y="30"/>
                  <a:pt x="15" y="28"/>
                  <a:pt x="12" y="25"/>
                </a:cubicBezTo>
                <a:cubicBezTo>
                  <a:pt x="11" y="25"/>
                  <a:pt x="10" y="24"/>
                  <a:pt x="9" y="23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2"/>
                  <a:pt x="11" y="43"/>
                  <a:pt x="13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7" y="43"/>
                  <a:pt x="48" y="42"/>
                  <a:pt x="48" y="40"/>
                </a:cubicBezTo>
                <a:lnTo>
                  <a:pt x="48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5" name="Google Shape;475;p3"/>
          <p:cNvSpPr/>
          <p:nvPr/>
        </p:nvSpPr>
        <p:spPr>
          <a:xfrm>
            <a:off x="1976438" y="952501"/>
            <a:ext cx="233363" cy="174625"/>
          </a:xfrm>
          <a:custGeom>
            <a:rect b="b" l="l" r="r" t="t"/>
            <a:pathLst>
              <a:path extrusionOk="0" h="51" w="68">
                <a:moveTo>
                  <a:pt x="68" y="14"/>
                </a:move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5" y="26"/>
                  <a:pt x="55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18"/>
                  <a:pt x="54" y="18"/>
                  <a:pt x="54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7"/>
                  <a:pt x="0" y="17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2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4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3"/>
                  <a:pt x="68" y="13"/>
                </a:cubicBezTo>
                <a:cubicBezTo>
                  <a:pt x="68" y="13"/>
                  <a:pt x="68" y="14"/>
                  <a:pt x="68" y="14"/>
                </a:cubicBezTo>
                <a:close/>
                <a:moveTo>
                  <a:pt x="68" y="41"/>
                </a:moveTo>
                <a:cubicBezTo>
                  <a:pt x="68" y="42"/>
                  <a:pt x="68" y="42"/>
                  <a:pt x="67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4" y="51"/>
                  <a:pt x="14" y="51"/>
                </a:cubicBezTo>
                <a:cubicBezTo>
                  <a:pt x="13" y="51"/>
                  <a:pt x="13" y="50"/>
                  <a:pt x="13" y="50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7"/>
                  <a:pt x="1" y="37"/>
                  <a:pt x="1" y="3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4" y="24"/>
                </a:cubicBezTo>
                <a:cubicBezTo>
                  <a:pt x="14" y="24"/>
                  <a:pt x="15" y="24"/>
                  <a:pt x="15" y="25"/>
                </a:cubicBezTo>
                <a:cubicBezTo>
                  <a:pt x="15" y="32"/>
                  <a:pt x="15" y="32"/>
                  <a:pt x="15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2"/>
                  <a:pt x="68" y="33"/>
                  <a:pt x="68" y="34"/>
                </a:cubicBezTo>
                <a:lnTo>
                  <a:pt x="68" y="4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" name="Google Shape;476;p3"/>
          <p:cNvSpPr/>
          <p:nvPr/>
        </p:nvSpPr>
        <p:spPr>
          <a:xfrm>
            <a:off x="2471738" y="931863"/>
            <a:ext cx="201613" cy="198438"/>
          </a:xfrm>
          <a:custGeom>
            <a:rect b="b" l="l" r="r" t="t"/>
            <a:pathLst>
              <a:path extrusionOk="0" h="58" w="59">
                <a:moveTo>
                  <a:pt x="29" y="36"/>
                </a:move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5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2" y="36"/>
                  <a:pt x="3" y="36"/>
                </a:cubicBezTo>
                <a:cubicBezTo>
                  <a:pt x="4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5"/>
                  <a:pt x="29" y="35"/>
                  <a:pt x="29" y="36"/>
                </a:cubicBezTo>
                <a:close/>
                <a:moveTo>
                  <a:pt x="59" y="19"/>
                </a:moveTo>
                <a:cubicBezTo>
                  <a:pt x="59" y="20"/>
                  <a:pt x="58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3"/>
                  <a:pt x="37" y="2"/>
                </a:cubicBezTo>
                <a:cubicBezTo>
                  <a:pt x="37" y="1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" name="Google Shape;477;p3"/>
          <p:cNvSpPr/>
          <p:nvPr/>
        </p:nvSpPr>
        <p:spPr>
          <a:xfrm>
            <a:off x="2965450" y="952501"/>
            <a:ext cx="233363" cy="174625"/>
          </a:xfrm>
          <a:custGeom>
            <a:rect b="b" l="l" r="r" t="t"/>
            <a:pathLst>
              <a:path extrusionOk="0" h="51" w="68">
                <a:moveTo>
                  <a:pt x="50" y="4"/>
                </a:moveTo>
                <a:cubicBezTo>
                  <a:pt x="42" y="18"/>
                  <a:pt x="34" y="32"/>
                  <a:pt x="26" y="4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1"/>
                  <a:pt x="23" y="51"/>
                </a:cubicBezTo>
                <a:cubicBezTo>
                  <a:pt x="22" y="51"/>
                  <a:pt x="19" y="48"/>
                  <a:pt x="18" y="48"/>
                </a:cubicBezTo>
                <a:cubicBezTo>
                  <a:pt x="18" y="48"/>
                  <a:pt x="17" y="47"/>
                  <a:pt x="17" y="47"/>
                </a:cubicBezTo>
                <a:cubicBezTo>
                  <a:pt x="17" y="46"/>
                  <a:pt x="19" y="44"/>
                  <a:pt x="19" y="44"/>
                </a:cubicBezTo>
                <a:cubicBezTo>
                  <a:pt x="12" y="40"/>
                  <a:pt x="6" y="35"/>
                  <a:pt x="1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4"/>
                  <a:pt x="1" y="23"/>
                  <a:pt x="1" y="23"/>
                </a:cubicBezTo>
                <a:cubicBezTo>
                  <a:pt x="9" y="11"/>
                  <a:pt x="20" y="3"/>
                  <a:pt x="34" y="3"/>
                </a:cubicBezTo>
                <a:cubicBezTo>
                  <a:pt x="37" y="3"/>
                  <a:pt x="39" y="3"/>
                  <a:pt x="41" y="4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9" y="2"/>
                  <a:pt x="49" y="2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3"/>
                  <a:pt x="50" y="4"/>
                  <a:pt x="50" y="4"/>
                </a:cubicBezTo>
                <a:close/>
                <a:moveTo>
                  <a:pt x="24" y="34"/>
                </a:moveTo>
                <a:cubicBezTo>
                  <a:pt x="20" y="31"/>
                  <a:pt x="17" y="26"/>
                  <a:pt x="17" y="20"/>
                </a:cubicBezTo>
                <a:cubicBezTo>
                  <a:pt x="17" y="17"/>
                  <a:pt x="18" y="14"/>
                  <a:pt x="20" y="12"/>
                </a:cubicBezTo>
                <a:cubicBezTo>
                  <a:pt x="14" y="15"/>
                  <a:pt x="9" y="20"/>
                  <a:pt x="5" y="25"/>
                </a:cubicBezTo>
                <a:cubicBezTo>
                  <a:pt x="9" y="31"/>
                  <a:pt x="15" y="36"/>
                  <a:pt x="22" y="39"/>
                </a:cubicBezTo>
                <a:lnTo>
                  <a:pt x="24" y="34"/>
                </a:lnTo>
                <a:close/>
                <a:moveTo>
                  <a:pt x="34" y="9"/>
                </a:moveTo>
                <a:cubicBezTo>
                  <a:pt x="28" y="9"/>
                  <a:pt x="23" y="14"/>
                  <a:pt x="23" y="20"/>
                </a:cubicBezTo>
                <a:cubicBezTo>
                  <a:pt x="23" y="21"/>
                  <a:pt x="24" y="22"/>
                  <a:pt x="25" y="22"/>
                </a:cubicBezTo>
                <a:cubicBezTo>
                  <a:pt x="26" y="22"/>
                  <a:pt x="27" y="21"/>
                  <a:pt x="27" y="20"/>
                </a:cubicBezTo>
                <a:cubicBezTo>
                  <a:pt x="27" y="16"/>
                  <a:pt x="30" y="12"/>
                  <a:pt x="34" y="12"/>
                </a:cubicBezTo>
                <a:cubicBezTo>
                  <a:pt x="35" y="12"/>
                  <a:pt x="36" y="12"/>
                  <a:pt x="36" y="11"/>
                </a:cubicBezTo>
                <a:cubicBezTo>
                  <a:pt x="36" y="10"/>
                  <a:pt x="35" y="9"/>
                  <a:pt x="34" y="9"/>
                </a:cubicBezTo>
                <a:close/>
                <a:moveTo>
                  <a:pt x="68" y="28"/>
                </a:moveTo>
                <a:cubicBezTo>
                  <a:pt x="67" y="30"/>
                  <a:pt x="65" y="32"/>
                  <a:pt x="64" y="33"/>
                </a:cubicBezTo>
                <a:cubicBezTo>
                  <a:pt x="56" y="42"/>
                  <a:pt x="46" y="47"/>
                  <a:pt x="34" y="47"/>
                </a:cubicBezTo>
                <a:cubicBezTo>
                  <a:pt x="37" y="42"/>
                  <a:pt x="37" y="42"/>
                  <a:pt x="37" y="42"/>
                </a:cubicBezTo>
                <a:cubicBezTo>
                  <a:pt x="48" y="41"/>
                  <a:pt x="58" y="34"/>
                  <a:pt x="64" y="25"/>
                </a:cubicBezTo>
                <a:cubicBezTo>
                  <a:pt x="61" y="21"/>
                  <a:pt x="57" y="17"/>
                  <a:pt x="53" y="14"/>
                </a:cubicBezTo>
                <a:cubicBezTo>
                  <a:pt x="55" y="10"/>
                  <a:pt x="55" y="10"/>
                  <a:pt x="55" y="10"/>
                </a:cubicBezTo>
                <a:cubicBezTo>
                  <a:pt x="60" y="13"/>
                  <a:pt x="65" y="18"/>
                  <a:pt x="68" y="23"/>
                </a:cubicBezTo>
                <a:cubicBezTo>
                  <a:pt x="68" y="23"/>
                  <a:pt x="68" y="24"/>
                  <a:pt x="68" y="25"/>
                </a:cubicBezTo>
                <a:cubicBezTo>
                  <a:pt x="68" y="26"/>
                  <a:pt x="68" y="27"/>
                  <a:pt x="68" y="28"/>
                </a:cubicBezTo>
                <a:close/>
                <a:moveTo>
                  <a:pt x="41" y="36"/>
                </a:moveTo>
                <a:cubicBezTo>
                  <a:pt x="51" y="17"/>
                  <a:pt x="51" y="17"/>
                  <a:pt x="51" y="17"/>
                </a:cubicBezTo>
                <a:cubicBezTo>
                  <a:pt x="51" y="18"/>
                  <a:pt x="51" y="19"/>
                  <a:pt x="51" y="20"/>
                </a:cubicBezTo>
                <a:cubicBezTo>
                  <a:pt x="51" y="27"/>
                  <a:pt x="47" y="34"/>
                  <a:pt x="41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" name="Google Shape;478;p3"/>
          <p:cNvSpPr/>
          <p:nvPr/>
        </p:nvSpPr>
        <p:spPr>
          <a:xfrm>
            <a:off x="3460750" y="928688"/>
            <a:ext cx="233363" cy="201613"/>
          </a:xfrm>
          <a:custGeom>
            <a:rect b="b" l="l" r="r" t="t"/>
            <a:pathLst>
              <a:path extrusionOk="0" h="59" w="68">
                <a:moveTo>
                  <a:pt x="68" y="2"/>
                </a:moveTo>
                <a:cubicBezTo>
                  <a:pt x="68" y="58"/>
                  <a:pt x="68" y="58"/>
                  <a:pt x="68" y="58"/>
                </a:cubicBezTo>
                <a:cubicBezTo>
                  <a:pt x="68" y="59"/>
                  <a:pt x="68" y="59"/>
                  <a:pt x="67" y="58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1"/>
                  <a:pt x="39" y="31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40" y="28"/>
                  <a:pt x="40" y="28"/>
                </a:cubicBezTo>
                <a:cubicBezTo>
                  <a:pt x="67" y="1"/>
                  <a:pt x="67" y="1"/>
                  <a:pt x="67" y="1"/>
                </a:cubicBezTo>
                <a:cubicBezTo>
                  <a:pt x="68" y="0"/>
                  <a:pt x="68" y="0"/>
                  <a:pt x="68" y="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9" name="Google Shape;479;p3"/>
          <p:cNvSpPr/>
          <p:nvPr/>
        </p:nvSpPr>
        <p:spPr>
          <a:xfrm>
            <a:off x="3954463" y="962026"/>
            <a:ext cx="250825" cy="150813"/>
          </a:xfrm>
          <a:custGeom>
            <a:rect b="b" l="l" r="r" t="t"/>
            <a:pathLst>
              <a:path extrusionOk="0" h="44" w="73">
                <a:moveTo>
                  <a:pt x="62" y="26"/>
                </a:moveTo>
                <a:cubicBezTo>
                  <a:pt x="49" y="27"/>
                  <a:pt x="49" y="27"/>
                  <a:pt x="49" y="27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27" y="43"/>
                  <a:pt x="27" y="43"/>
                  <a:pt x="27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2" y="43"/>
                  <a:pt x="32" y="43"/>
                </a:cubicBezTo>
                <a:cubicBezTo>
                  <a:pt x="32" y="44"/>
                  <a:pt x="31" y="44"/>
                  <a:pt x="30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3"/>
                  <a:pt x="17" y="43"/>
                  <a:pt x="17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27"/>
                  <a:pt x="20" y="27"/>
                  <a:pt x="2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7" y="9"/>
                  <a:pt x="7" y="9"/>
                  <a:pt x="7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"/>
                  <a:pt x="20" y="1"/>
                  <a:pt x="2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1"/>
                </a:cubicBezTo>
                <a:cubicBezTo>
                  <a:pt x="32" y="1"/>
                  <a:pt x="31" y="1"/>
                  <a:pt x="30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38" y="15"/>
                  <a:pt x="38" y="15"/>
                  <a:pt x="38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62" y="18"/>
                  <a:pt x="62" y="18"/>
                  <a:pt x="62" y="18"/>
                </a:cubicBezTo>
                <a:cubicBezTo>
                  <a:pt x="73" y="21"/>
                  <a:pt x="73" y="22"/>
                  <a:pt x="73" y="22"/>
                </a:cubicBezTo>
                <a:cubicBezTo>
                  <a:pt x="73" y="22"/>
                  <a:pt x="73" y="23"/>
                  <a:pt x="62" y="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" name="Google Shape;480;p3"/>
          <p:cNvSpPr/>
          <p:nvPr/>
        </p:nvSpPr>
        <p:spPr>
          <a:xfrm>
            <a:off x="4448175" y="914401"/>
            <a:ext cx="200025" cy="233363"/>
          </a:xfrm>
          <a:custGeom>
            <a:rect b="b" l="l" r="r" t="t"/>
            <a:pathLst>
              <a:path extrusionOk="0" h="68" w="5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0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15" y="41"/>
                  <a:pt x="15" y="41"/>
                  <a:pt x="15" y="41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2" y="52"/>
                  <a:pt x="22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19" y="54"/>
                  <a:pt x="18" y="54"/>
                  <a:pt x="18" y="5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1"/>
                  <a:pt x="9" y="41"/>
                  <a:pt x="9" y="4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8"/>
                  <a:pt x="19" y="28"/>
                  <a:pt x="20" y="29"/>
                </a:cubicBezTo>
                <a:close/>
                <a:moveTo>
                  <a:pt x="24" y="56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4"/>
                  <a:pt x="30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5"/>
                  <a:pt x="34" y="26"/>
                </a:cubicBezTo>
                <a:cubicBezTo>
                  <a:pt x="29" y="57"/>
                  <a:pt x="29" y="57"/>
                  <a:pt x="29" y="57"/>
                </a:cubicBezTo>
                <a:cubicBezTo>
                  <a:pt x="29" y="58"/>
                  <a:pt x="28" y="58"/>
                  <a:pt x="27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4" y="57"/>
                  <a:pt x="24" y="56"/>
                </a:cubicBezTo>
                <a:close/>
                <a:moveTo>
                  <a:pt x="48" y="42"/>
                </a:moveTo>
                <a:cubicBezTo>
                  <a:pt x="40" y="53"/>
                  <a:pt x="40" y="53"/>
                  <a:pt x="40" y="53"/>
                </a:cubicBezTo>
                <a:cubicBezTo>
                  <a:pt x="39" y="54"/>
                  <a:pt x="39" y="54"/>
                  <a:pt x="38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1"/>
                  <a:pt x="36" y="50"/>
                </a:cubicBezTo>
                <a:cubicBezTo>
                  <a:pt x="43" y="41"/>
                  <a:pt x="43" y="41"/>
                  <a:pt x="43" y="41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0"/>
                  <a:pt x="36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28"/>
                  <a:pt x="39" y="28"/>
                  <a:pt x="40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1"/>
                  <a:pt x="49" y="41"/>
                  <a:pt x="48" y="42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1" name="Google Shape;481;p3"/>
          <p:cNvSpPr/>
          <p:nvPr/>
        </p:nvSpPr>
        <p:spPr>
          <a:xfrm>
            <a:off x="4943475" y="914401"/>
            <a:ext cx="201613" cy="233363"/>
          </a:xfrm>
          <a:custGeom>
            <a:rect b="b" l="l" r="r" t="t"/>
            <a:pathLst>
              <a:path extrusionOk="0" h="68" w="59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2" name="Google Shape;482;p3"/>
          <p:cNvSpPr/>
          <p:nvPr/>
        </p:nvSpPr>
        <p:spPr>
          <a:xfrm>
            <a:off x="5437188" y="914401"/>
            <a:ext cx="198438" cy="233363"/>
          </a:xfrm>
          <a:custGeom>
            <a:rect b="b" l="l" r="r" t="t"/>
            <a:pathLst>
              <a:path extrusionOk="0" h="68" w="5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16" y="58"/>
                </a:moveTo>
                <a:cubicBezTo>
                  <a:pt x="28" y="58"/>
                  <a:pt x="28" y="58"/>
                  <a:pt x="28" y="58"/>
                </a:cubicBezTo>
                <a:cubicBezTo>
                  <a:pt x="28" y="54"/>
                  <a:pt x="28" y="54"/>
                  <a:pt x="28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48"/>
                  <a:pt x="24" y="48"/>
                  <a:pt x="24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1" y="48"/>
                  <a:pt x="33" y="48"/>
                  <a:pt x="34" y="47"/>
                </a:cubicBezTo>
                <a:cubicBezTo>
                  <a:pt x="38" y="46"/>
                  <a:pt x="40" y="42"/>
                  <a:pt x="40" y="38"/>
                </a:cubicBezTo>
                <a:cubicBezTo>
                  <a:pt x="40" y="34"/>
                  <a:pt x="38" y="31"/>
                  <a:pt x="34" y="30"/>
                </a:cubicBezTo>
                <a:cubicBezTo>
                  <a:pt x="33" y="29"/>
                  <a:pt x="31" y="29"/>
                  <a:pt x="30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4"/>
                  <a:pt x="16" y="54"/>
                  <a:pt x="16" y="54"/>
                </a:cubicBezTo>
                <a:lnTo>
                  <a:pt x="16" y="58"/>
                </a:lnTo>
                <a:close/>
                <a:moveTo>
                  <a:pt x="24" y="43"/>
                </a:moveTo>
                <a:cubicBezTo>
                  <a:pt x="24" y="33"/>
                  <a:pt x="24" y="33"/>
                  <a:pt x="24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3"/>
                  <a:pt x="31" y="33"/>
                  <a:pt x="32" y="34"/>
                </a:cubicBezTo>
                <a:cubicBezTo>
                  <a:pt x="34" y="35"/>
                  <a:pt x="34" y="36"/>
                  <a:pt x="34" y="38"/>
                </a:cubicBezTo>
                <a:cubicBezTo>
                  <a:pt x="34" y="40"/>
                  <a:pt x="34" y="42"/>
                  <a:pt x="32" y="43"/>
                </a:cubicBezTo>
                <a:cubicBezTo>
                  <a:pt x="31" y="43"/>
                  <a:pt x="30" y="43"/>
                  <a:pt x="29" y="43"/>
                </a:cubicBezTo>
                <a:lnTo>
                  <a:pt x="24" y="43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3" name="Google Shape;483;p3"/>
          <p:cNvSpPr/>
          <p:nvPr/>
        </p:nvSpPr>
        <p:spPr>
          <a:xfrm>
            <a:off x="5930900" y="914401"/>
            <a:ext cx="200025" cy="233363"/>
          </a:xfrm>
          <a:custGeom>
            <a:rect b="b" l="l" r="r" t="t"/>
            <a:pathLst>
              <a:path extrusionOk="0" h="68" w="5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4" name="Google Shape;484;p3"/>
          <p:cNvSpPr/>
          <p:nvPr/>
        </p:nvSpPr>
        <p:spPr>
          <a:xfrm>
            <a:off x="6426200" y="931863"/>
            <a:ext cx="249238" cy="215900"/>
          </a:xfrm>
          <a:custGeom>
            <a:rect b="b" l="l" r="r" t="t"/>
            <a:pathLst>
              <a:path extrusionOk="0" h="63" w="73">
                <a:moveTo>
                  <a:pt x="73" y="57"/>
                </a:moveTo>
                <a:cubicBezTo>
                  <a:pt x="73" y="60"/>
                  <a:pt x="71" y="63"/>
                  <a:pt x="67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0"/>
                  <a:pt x="0" y="5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7"/>
                </a:lnTo>
                <a:close/>
                <a:moveTo>
                  <a:pt x="15" y="7"/>
                </a:moveTo>
                <a:cubicBezTo>
                  <a:pt x="15" y="6"/>
                  <a:pt x="14" y="4"/>
                  <a:pt x="13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3"/>
                  <a:pt x="15" y="12"/>
                </a:cubicBezTo>
                <a:lnTo>
                  <a:pt x="15" y="7"/>
                </a:lnTo>
                <a:close/>
                <a:moveTo>
                  <a:pt x="15" y="21"/>
                </a:moveTo>
                <a:cubicBezTo>
                  <a:pt x="15" y="20"/>
                  <a:pt x="14" y="19"/>
                  <a:pt x="13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5" y="20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5" y="28"/>
                  <a:pt x="15" y="26"/>
                </a:cubicBezTo>
                <a:lnTo>
                  <a:pt x="15" y="21"/>
                </a:lnTo>
                <a:close/>
                <a:moveTo>
                  <a:pt x="15" y="36"/>
                </a:moveTo>
                <a:cubicBezTo>
                  <a:pt x="15" y="35"/>
                  <a:pt x="14" y="34"/>
                  <a:pt x="13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4"/>
                  <a:pt x="5" y="35"/>
                  <a:pt x="5" y="36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2"/>
                  <a:pt x="6" y="43"/>
                  <a:pt x="8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5" y="42"/>
                  <a:pt x="15" y="41"/>
                </a:cubicBezTo>
                <a:lnTo>
                  <a:pt x="15" y="36"/>
                </a:lnTo>
                <a:close/>
                <a:moveTo>
                  <a:pt x="15" y="51"/>
                </a:moveTo>
                <a:cubicBezTo>
                  <a:pt x="15" y="49"/>
                  <a:pt x="14" y="48"/>
                  <a:pt x="13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8"/>
                  <a:pt x="5" y="49"/>
                  <a:pt x="5" y="51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7"/>
                  <a:pt x="6" y="58"/>
                  <a:pt x="8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5" y="57"/>
                  <a:pt x="15" y="55"/>
                </a:cubicBezTo>
                <a:lnTo>
                  <a:pt x="15" y="51"/>
                </a:lnTo>
                <a:close/>
                <a:moveTo>
                  <a:pt x="54" y="7"/>
                </a:moveTo>
                <a:cubicBezTo>
                  <a:pt x="54" y="6"/>
                  <a:pt x="53" y="4"/>
                  <a:pt x="5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0" y="6"/>
                  <a:pt x="20" y="7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8"/>
                  <a:pt x="21" y="29"/>
                  <a:pt x="22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28"/>
                  <a:pt x="54" y="26"/>
                </a:cubicBezTo>
                <a:lnTo>
                  <a:pt x="54" y="7"/>
                </a:lnTo>
                <a:close/>
                <a:moveTo>
                  <a:pt x="54" y="36"/>
                </a:moveTo>
                <a:cubicBezTo>
                  <a:pt x="54" y="35"/>
                  <a:pt x="53" y="34"/>
                  <a:pt x="5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5"/>
                  <a:pt x="20" y="36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7"/>
                  <a:pt x="21" y="58"/>
                  <a:pt x="22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3" y="58"/>
                  <a:pt x="54" y="57"/>
                  <a:pt x="54" y="55"/>
                </a:cubicBezTo>
                <a:lnTo>
                  <a:pt x="54" y="36"/>
                </a:lnTo>
                <a:close/>
                <a:moveTo>
                  <a:pt x="68" y="7"/>
                </a:moveTo>
                <a:cubicBezTo>
                  <a:pt x="68" y="6"/>
                  <a:pt x="67" y="4"/>
                  <a:pt x="66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4"/>
                  <a:pt x="59" y="6"/>
                  <a:pt x="59" y="7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3"/>
                  <a:pt x="60" y="14"/>
                  <a:pt x="6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3"/>
                  <a:pt x="68" y="1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0"/>
                  <a:pt x="67" y="19"/>
                  <a:pt x="66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19"/>
                  <a:pt x="59" y="20"/>
                  <a:pt x="59" y="21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60" y="29"/>
                  <a:pt x="61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7" y="29"/>
                  <a:pt x="68" y="28"/>
                  <a:pt x="68" y="26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5"/>
                  <a:pt x="67" y="34"/>
                  <a:pt x="66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41"/>
                  <a:pt x="59" y="41"/>
                  <a:pt x="59" y="41"/>
                </a:cubicBezTo>
                <a:cubicBezTo>
                  <a:pt x="59" y="42"/>
                  <a:pt x="60" y="43"/>
                  <a:pt x="61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2"/>
                  <a:pt x="68" y="4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49"/>
                  <a:pt x="67" y="48"/>
                  <a:pt x="66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59" y="49"/>
                  <a:pt x="59" y="51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60" y="58"/>
                  <a:pt x="61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57"/>
                  <a:pt x="68" y="55"/>
                </a:cubicBezTo>
                <a:lnTo>
                  <a:pt x="68" y="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5" name="Google Shape;485;p3"/>
          <p:cNvSpPr/>
          <p:nvPr/>
        </p:nvSpPr>
        <p:spPr>
          <a:xfrm>
            <a:off x="6929438" y="931863"/>
            <a:ext cx="223838" cy="198438"/>
          </a:xfrm>
          <a:custGeom>
            <a:rect b="b" l="l" r="r" t="t"/>
            <a:pathLst>
              <a:path extrusionOk="0" h="58" w="65">
                <a:moveTo>
                  <a:pt x="7" y="9"/>
                </a:move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8"/>
                  <a:pt x="6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3" y="58"/>
                  <a:pt x="2" y="57"/>
                  <a:pt x="2" y="57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9" y="8"/>
                  <a:pt x="7" y="9"/>
                </a:cubicBezTo>
                <a:close/>
                <a:moveTo>
                  <a:pt x="65" y="36"/>
                </a:moveTo>
                <a:cubicBezTo>
                  <a:pt x="65" y="37"/>
                  <a:pt x="65" y="38"/>
                  <a:pt x="63" y="38"/>
                </a:cubicBezTo>
                <a:cubicBezTo>
                  <a:pt x="59" y="41"/>
                  <a:pt x="54" y="43"/>
                  <a:pt x="49" y="43"/>
                </a:cubicBezTo>
                <a:cubicBezTo>
                  <a:pt x="43" y="43"/>
                  <a:pt x="39" y="37"/>
                  <a:pt x="31" y="37"/>
                </a:cubicBezTo>
                <a:cubicBezTo>
                  <a:pt x="25" y="37"/>
                  <a:pt x="19" y="40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9"/>
                </a:cubicBezTo>
                <a:cubicBezTo>
                  <a:pt x="19" y="7"/>
                  <a:pt x="24" y="4"/>
                  <a:pt x="30" y="4"/>
                </a:cubicBezTo>
                <a:cubicBezTo>
                  <a:pt x="36" y="4"/>
                  <a:pt x="40" y="6"/>
                  <a:pt x="46" y="9"/>
                </a:cubicBezTo>
                <a:cubicBezTo>
                  <a:pt x="47" y="9"/>
                  <a:pt x="48" y="10"/>
                  <a:pt x="49" y="10"/>
                </a:cubicBezTo>
                <a:cubicBezTo>
                  <a:pt x="55" y="10"/>
                  <a:pt x="61" y="4"/>
                  <a:pt x="63" y="4"/>
                </a:cubicBezTo>
                <a:cubicBezTo>
                  <a:pt x="64" y="4"/>
                  <a:pt x="65" y="6"/>
                  <a:pt x="65" y="7"/>
                </a:cubicBezTo>
                <a:lnTo>
                  <a:pt x="65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" name="Google Shape;486;p3"/>
          <p:cNvSpPr/>
          <p:nvPr/>
        </p:nvSpPr>
        <p:spPr>
          <a:xfrm>
            <a:off x="7424738" y="931863"/>
            <a:ext cx="198438" cy="198438"/>
          </a:xfrm>
          <a:custGeom>
            <a:rect b="b" l="l" r="r" t="t"/>
            <a:pathLst>
              <a:path extrusionOk="0" h="58" w="58">
                <a:moveTo>
                  <a:pt x="51" y="58"/>
                </a:moveTo>
                <a:cubicBezTo>
                  <a:pt x="7" y="58"/>
                  <a:pt x="7" y="58"/>
                  <a:pt x="7" y="58"/>
                </a:cubicBezTo>
                <a:cubicBezTo>
                  <a:pt x="2" y="58"/>
                  <a:pt x="0" y="54"/>
                  <a:pt x="3" y="5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4"/>
                  <a:pt x="22" y="4"/>
                  <a:pt x="22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3"/>
                  <a:pt x="17" y="2"/>
                </a:cubicBezTo>
                <a:cubicBezTo>
                  <a:pt x="17" y="1"/>
                  <a:pt x="18" y="0"/>
                  <a:pt x="1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3"/>
                  <a:pt x="40" y="4"/>
                  <a:pt x="39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0"/>
                  <a:pt x="36" y="20"/>
                  <a:pt x="36" y="20"/>
                </a:cubicBezTo>
                <a:cubicBezTo>
                  <a:pt x="55" y="50"/>
                  <a:pt x="55" y="50"/>
                  <a:pt x="55" y="50"/>
                </a:cubicBezTo>
                <a:cubicBezTo>
                  <a:pt x="58" y="54"/>
                  <a:pt x="56" y="58"/>
                  <a:pt x="51" y="58"/>
                </a:cubicBezTo>
                <a:close/>
                <a:moveTo>
                  <a:pt x="16" y="38"/>
                </a:moveTo>
                <a:cubicBezTo>
                  <a:pt x="43" y="38"/>
                  <a:pt x="43" y="38"/>
                  <a:pt x="43" y="38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2"/>
                </a:cubicBezTo>
                <a:lnTo>
                  <a:pt x="16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7" name="Google Shape;487;p3"/>
          <p:cNvSpPr/>
          <p:nvPr/>
        </p:nvSpPr>
        <p:spPr>
          <a:xfrm>
            <a:off x="7908925" y="931863"/>
            <a:ext cx="215900" cy="180975"/>
          </a:xfrm>
          <a:custGeom>
            <a:rect b="b" l="l" r="r" t="t"/>
            <a:pathLst>
              <a:path extrusionOk="0" h="53" w="63">
                <a:moveTo>
                  <a:pt x="63" y="44"/>
                </a:moveTo>
                <a:cubicBezTo>
                  <a:pt x="63" y="49"/>
                  <a:pt x="59" y="53"/>
                  <a:pt x="54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3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9" y="9"/>
                  <a:pt x="63" y="13"/>
                  <a:pt x="63" y="18"/>
                </a:cubicBezTo>
                <a:lnTo>
                  <a:pt x="63" y="44"/>
                </a:lnTo>
                <a:close/>
                <a:moveTo>
                  <a:pt x="58" y="18"/>
                </a:moveTo>
                <a:cubicBezTo>
                  <a:pt x="58" y="16"/>
                  <a:pt x="56" y="14"/>
                  <a:pt x="54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6" y="14"/>
                  <a:pt x="24" y="12"/>
                  <a:pt x="24" y="10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2" y="4"/>
                  <a:pt x="20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8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7"/>
                  <a:pt x="6" y="48"/>
                  <a:pt x="8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6" y="48"/>
                  <a:pt x="58" y="47"/>
                  <a:pt x="58" y="44"/>
                </a:cubicBezTo>
                <a:lnTo>
                  <a:pt x="58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8" name="Google Shape;488;p3"/>
          <p:cNvSpPr/>
          <p:nvPr/>
        </p:nvSpPr>
        <p:spPr>
          <a:xfrm>
            <a:off x="8402638" y="928688"/>
            <a:ext cx="203200" cy="201613"/>
          </a:xfrm>
          <a:custGeom>
            <a:rect b="b" l="l" r="r" t="t"/>
            <a:pathLst>
              <a:path extrusionOk="0" h="59" w="59">
                <a:moveTo>
                  <a:pt x="0" y="58"/>
                </a:move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1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30" y="29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0"/>
                  <a:pt x="30" y="0"/>
                  <a:pt x="31" y="1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9"/>
                  <a:pt x="59" y="30"/>
                  <a:pt x="58" y="31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9"/>
                  <a:pt x="30" y="59"/>
                  <a:pt x="30" y="58"/>
                </a:cubicBezTo>
                <a:cubicBezTo>
                  <a:pt x="30" y="31"/>
                  <a:pt x="30" y="31"/>
                  <a:pt x="3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9"/>
                  <a:pt x="0" y="59"/>
                  <a:pt x="0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9" name="Google Shape;489;p3"/>
          <p:cNvSpPr/>
          <p:nvPr/>
        </p:nvSpPr>
        <p:spPr>
          <a:xfrm>
            <a:off x="8843800" y="979488"/>
            <a:ext cx="250825" cy="133350"/>
          </a:xfrm>
          <a:custGeom>
            <a:rect b="b" l="l" r="r" t="t"/>
            <a:pathLst>
              <a:path extrusionOk="0" h="39" w="73">
                <a:moveTo>
                  <a:pt x="53" y="39"/>
                </a:moveTo>
                <a:cubicBezTo>
                  <a:pt x="48" y="39"/>
                  <a:pt x="44" y="37"/>
                  <a:pt x="40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7"/>
                  <a:pt x="24" y="39"/>
                  <a:pt x="19" y="39"/>
                </a:cubicBezTo>
                <a:cubicBezTo>
                  <a:pt x="8" y="39"/>
                  <a:pt x="0" y="30"/>
                  <a:pt x="0" y="20"/>
                </a:cubicBezTo>
                <a:cubicBezTo>
                  <a:pt x="0" y="9"/>
                  <a:pt x="8" y="0"/>
                  <a:pt x="1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64" y="0"/>
                  <a:pt x="73" y="9"/>
                  <a:pt x="73" y="20"/>
                </a:cubicBezTo>
                <a:cubicBezTo>
                  <a:pt x="73" y="30"/>
                  <a:pt x="64" y="39"/>
                  <a:pt x="53" y="39"/>
                </a:cubicBezTo>
                <a:close/>
                <a:moveTo>
                  <a:pt x="31" y="17"/>
                </a:moveTo>
                <a:cubicBezTo>
                  <a:pt x="31" y="16"/>
                  <a:pt x="31" y="16"/>
                  <a:pt x="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2" y="7"/>
                  <a:pt x="22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8"/>
                  <a:pt x="16" y="9"/>
                </a:cubicBezTo>
                <a:cubicBezTo>
                  <a:pt x="16" y="16"/>
                  <a:pt x="16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3"/>
                  <a:pt x="8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7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1"/>
                  <a:pt x="23" y="30"/>
                </a:cubicBezTo>
                <a:cubicBezTo>
                  <a:pt x="23" y="23"/>
                  <a:pt x="23" y="23"/>
                  <a:pt x="23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1" y="23"/>
                  <a:pt x="31" y="23"/>
                  <a:pt x="31" y="22"/>
                </a:cubicBezTo>
                <a:lnTo>
                  <a:pt x="31" y="17"/>
                </a:lnTo>
                <a:close/>
                <a:moveTo>
                  <a:pt x="48" y="20"/>
                </a:moveTo>
                <a:cubicBezTo>
                  <a:pt x="46" y="20"/>
                  <a:pt x="43" y="22"/>
                  <a:pt x="43" y="24"/>
                </a:cubicBezTo>
                <a:cubicBezTo>
                  <a:pt x="43" y="27"/>
                  <a:pt x="46" y="29"/>
                  <a:pt x="48" y="29"/>
                </a:cubicBezTo>
                <a:cubicBezTo>
                  <a:pt x="51" y="29"/>
                  <a:pt x="53" y="27"/>
                  <a:pt x="53" y="24"/>
                </a:cubicBezTo>
                <a:cubicBezTo>
                  <a:pt x="53" y="22"/>
                  <a:pt x="51" y="20"/>
                  <a:pt x="48" y="20"/>
                </a:cubicBezTo>
                <a:close/>
                <a:moveTo>
                  <a:pt x="58" y="10"/>
                </a:moveTo>
                <a:cubicBezTo>
                  <a:pt x="55" y="10"/>
                  <a:pt x="53" y="12"/>
                  <a:pt x="53" y="15"/>
                </a:cubicBezTo>
                <a:cubicBezTo>
                  <a:pt x="53" y="17"/>
                  <a:pt x="55" y="20"/>
                  <a:pt x="58" y="20"/>
                </a:cubicBezTo>
                <a:cubicBezTo>
                  <a:pt x="61" y="20"/>
                  <a:pt x="63" y="17"/>
                  <a:pt x="63" y="15"/>
                </a:cubicBezTo>
                <a:cubicBezTo>
                  <a:pt x="63" y="12"/>
                  <a:pt x="61" y="10"/>
                  <a:pt x="58" y="1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0" name="Google Shape;490;p3"/>
          <p:cNvSpPr/>
          <p:nvPr/>
        </p:nvSpPr>
        <p:spPr>
          <a:xfrm>
            <a:off x="71437" y="1316038"/>
            <a:ext cx="198438" cy="200025"/>
          </a:xfrm>
          <a:custGeom>
            <a:rect b="b" l="l" r="r" t="t"/>
            <a:pathLst>
              <a:path extrusionOk="0" h="58" w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1" name="Google Shape;491;p3"/>
          <p:cNvSpPr/>
          <p:nvPr/>
        </p:nvSpPr>
        <p:spPr>
          <a:xfrm>
            <a:off x="493713" y="1316038"/>
            <a:ext cx="200025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7" y="19"/>
                </a:moveTo>
                <a:cubicBezTo>
                  <a:pt x="25" y="20"/>
                  <a:pt x="23" y="20"/>
                  <a:pt x="22" y="20"/>
                </a:cubicBezTo>
                <a:cubicBezTo>
                  <a:pt x="20" y="19"/>
                  <a:pt x="19" y="19"/>
                  <a:pt x="17" y="19"/>
                </a:cubicBezTo>
                <a:cubicBezTo>
                  <a:pt x="13" y="19"/>
                  <a:pt x="10" y="22"/>
                  <a:pt x="10" y="27"/>
                </a:cubicBezTo>
                <a:cubicBezTo>
                  <a:pt x="10" y="29"/>
                  <a:pt x="11" y="32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2" y="34"/>
                  <a:pt x="12" y="35"/>
                  <a:pt x="12" y="36"/>
                </a:cubicBezTo>
                <a:cubicBezTo>
                  <a:pt x="12" y="38"/>
                  <a:pt x="13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1" y="40"/>
                  <a:pt x="9" y="42"/>
                  <a:pt x="9" y="45"/>
                </a:cubicBezTo>
                <a:cubicBezTo>
                  <a:pt x="9" y="50"/>
                  <a:pt x="14" y="51"/>
                  <a:pt x="18" y="51"/>
                </a:cubicBezTo>
                <a:cubicBezTo>
                  <a:pt x="23" y="51"/>
                  <a:pt x="27" y="49"/>
                  <a:pt x="27" y="44"/>
                </a:cubicBezTo>
                <a:cubicBezTo>
                  <a:pt x="27" y="40"/>
                  <a:pt x="23" y="39"/>
                  <a:pt x="20" y="38"/>
                </a:cubicBezTo>
                <a:cubicBezTo>
                  <a:pt x="19" y="38"/>
                  <a:pt x="17" y="37"/>
                  <a:pt x="17" y="36"/>
                </a:cubicBezTo>
                <a:cubicBezTo>
                  <a:pt x="17" y="35"/>
                  <a:pt x="18" y="34"/>
                  <a:pt x="19" y="34"/>
                </a:cubicBezTo>
                <a:cubicBezTo>
                  <a:pt x="23" y="33"/>
                  <a:pt x="25" y="30"/>
                  <a:pt x="25" y="26"/>
                </a:cubicBezTo>
                <a:cubicBezTo>
                  <a:pt x="25" y="26"/>
                  <a:pt x="25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lnTo>
                  <a:pt x="27" y="19"/>
                </a:lnTo>
                <a:close/>
                <a:moveTo>
                  <a:pt x="18" y="47"/>
                </a:moveTo>
                <a:cubicBezTo>
                  <a:pt x="17" y="47"/>
                  <a:pt x="14" y="47"/>
                  <a:pt x="14" y="44"/>
                </a:cubicBezTo>
                <a:cubicBezTo>
                  <a:pt x="14" y="42"/>
                  <a:pt x="16" y="42"/>
                  <a:pt x="18" y="42"/>
                </a:cubicBezTo>
                <a:cubicBezTo>
                  <a:pt x="20" y="42"/>
                  <a:pt x="22" y="42"/>
                  <a:pt x="22" y="44"/>
                </a:cubicBezTo>
                <a:cubicBezTo>
                  <a:pt x="22" y="46"/>
                  <a:pt x="20" y="47"/>
                  <a:pt x="18" y="47"/>
                </a:cubicBezTo>
                <a:close/>
                <a:moveTo>
                  <a:pt x="18" y="30"/>
                </a:moveTo>
                <a:cubicBezTo>
                  <a:pt x="16" y="30"/>
                  <a:pt x="15" y="29"/>
                  <a:pt x="15" y="27"/>
                </a:cubicBezTo>
                <a:cubicBezTo>
                  <a:pt x="15" y="25"/>
                  <a:pt x="16" y="23"/>
                  <a:pt x="18" y="23"/>
                </a:cubicBezTo>
                <a:cubicBezTo>
                  <a:pt x="20" y="23"/>
                  <a:pt x="20" y="25"/>
                  <a:pt x="20" y="27"/>
                </a:cubicBezTo>
                <a:cubicBezTo>
                  <a:pt x="20" y="29"/>
                  <a:pt x="20" y="30"/>
                  <a:pt x="18" y="30"/>
                </a:cubicBezTo>
                <a:close/>
                <a:moveTo>
                  <a:pt x="32" y="9"/>
                </a:moveTo>
                <a:cubicBezTo>
                  <a:pt x="30" y="9"/>
                  <a:pt x="28" y="10"/>
                  <a:pt x="28" y="12"/>
                </a:cubicBezTo>
                <a:cubicBezTo>
                  <a:pt x="28" y="14"/>
                  <a:pt x="30" y="16"/>
                  <a:pt x="32" y="16"/>
                </a:cubicBezTo>
                <a:cubicBezTo>
                  <a:pt x="33" y="16"/>
                  <a:pt x="35" y="14"/>
                  <a:pt x="35" y="12"/>
                </a:cubicBezTo>
                <a:cubicBezTo>
                  <a:pt x="35" y="11"/>
                  <a:pt x="34" y="9"/>
                  <a:pt x="32" y="9"/>
                </a:cubicBezTo>
                <a:close/>
                <a:moveTo>
                  <a:pt x="34" y="40"/>
                </a:moveTo>
                <a:cubicBezTo>
                  <a:pt x="34" y="39"/>
                  <a:pt x="34" y="38"/>
                  <a:pt x="34" y="37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0"/>
                  <a:pt x="3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1"/>
                  <a:pt x="29" y="22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8"/>
                  <a:pt x="29" y="39"/>
                  <a:pt x="29" y="40"/>
                </a:cubicBezTo>
                <a:lnTo>
                  <a:pt x="34" y="40"/>
                </a:lnTo>
                <a:close/>
                <a:moveTo>
                  <a:pt x="48" y="35"/>
                </a:moveTo>
                <a:cubicBezTo>
                  <a:pt x="48" y="35"/>
                  <a:pt x="47" y="35"/>
                  <a:pt x="46" y="35"/>
                </a:cubicBezTo>
                <a:cubicBezTo>
                  <a:pt x="44" y="35"/>
                  <a:pt x="44" y="34"/>
                  <a:pt x="44" y="32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8" y="19"/>
                  <a:pt x="48" y="19"/>
                  <a:pt x="48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4" y="17"/>
                  <a:pt x="44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7"/>
                  <a:pt x="39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8" y="24"/>
                </a:cubicBezTo>
                <a:cubicBezTo>
                  <a:pt x="38" y="24"/>
                  <a:pt x="38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6"/>
                  <a:pt x="39" y="40"/>
                  <a:pt x="44" y="40"/>
                </a:cubicBezTo>
                <a:cubicBezTo>
                  <a:pt x="46" y="40"/>
                  <a:pt x="47" y="40"/>
                  <a:pt x="48" y="39"/>
                </a:cubicBezTo>
                <a:lnTo>
                  <a:pt x="48" y="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2" name="Google Shape;492;p3"/>
          <p:cNvSpPr/>
          <p:nvPr/>
        </p:nvSpPr>
        <p:spPr>
          <a:xfrm>
            <a:off x="989013" y="1316038"/>
            <a:ext cx="198438" cy="200025"/>
          </a:xfrm>
          <a:custGeom>
            <a:rect b="b" l="l" r="r" t="t"/>
            <a:pathLst>
              <a:path extrusionOk="0" h="58" w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2" y="26"/>
                </a:moveTo>
                <a:cubicBezTo>
                  <a:pt x="43" y="25"/>
                  <a:pt x="45" y="20"/>
                  <a:pt x="41" y="18"/>
                </a:cubicBezTo>
                <a:cubicBezTo>
                  <a:pt x="37" y="16"/>
                  <a:pt x="34" y="17"/>
                  <a:pt x="33" y="19"/>
                </a:cubicBezTo>
                <a:cubicBezTo>
                  <a:pt x="32" y="20"/>
                  <a:pt x="31" y="21"/>
                  <a:pt x="29" y="21"/>
                </a:cubicBezTo>
                <a:cubicBezTo>
                  <a:pt x="27" y="21"/>
                  <a:pt x="26" y="20"/>
                  <a:pt x="25" y="19"/>
                </a:cubicBezTo>
                <a:cubicBezTo>
                  <a:pt x="24" y="17"/>
                  <a:pt x="21" y="16"/>
                  <a:pt x="17" y="18"/>
                </a:cubicBezTo>
                <a:cubicBezTo>
                  <a:pt x="14" y="20"/>
                  <a:pt x="15" y="25"/>
                  <a:pt x="16" y="26"/>
                </a:cubicBezTo>
                <a:cubicBezTo>
                  <a:pt x="29" y="44"/>
                  <a:pt x="29" y="44"/>
                  <a:pt x="29" y="44"/>
                </a:cubicBezTo>
                <a:lnTo>
                  <a:pt x="42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3" name="Google Shape;493;p3"/>
          <p:cNvSpPr/>
          <p:nvPr/>
        </p:nvSpPr>
        <p:spPr>
          <a:xfrm>
            <a:off x="1489075" y="1298576"/>
            <a:ext cx="206375" cy="217488"/>
          </a:xfrm>
          <a:custGeom>
            <a:rect b="b" l="l" r="r" t="t"/>
            <a:pathLst>
              <a:path extrusionOk="0" h="63" w="60">
                <a:moveTo>
                  <a:pt x="38" y="47"/>
                </a:moveTo>
                <a:cubicBezTo>
                  <a:pt x="38" y="50"/>
                  <a:pt x="37" y="52"/>
                  <a:pt x="36" y="54"/>
                </a:cubicBezTo>
                <a:cubicBezTo>
                  <a:pt x="32" y="61"/>
                  <a:pt x="24" y="63"/>
                  <a:pt x="17" y="63"/>
                </a:cubicBezTo>
                <a:cubicBezTo>
                  <a:pt x="11" y="63"/>
                  <a:pt x="4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2" y="43"/>
                  <a:pt x="6" y="41"/>
                </a:cubicBezTo>
                <a:cubicBezTo>
                  <a:pt x="10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5" y="9"/>
                  <a:pt x="35" y="14"/>
                </a:cubicBezTo>
                <a:cubicBezTo>
                  <a:pt x="35" y="24"/>
                  <a:pt x="26" y="25"/>
                  <a:pt x="26" y="30"/>
                </a:cubicBezTo>
                <a:cubicBezTo>
                  <a:pt x="26" y="35"/>
                  <a:pt x="38" y="37"/>
                  <a:pt x="38" y="47"/>
                </a:cubicBezTo>
                <a:close/>
                <a:moveTo>
                  <a:pt x="33" y="51"/>
                </a:moveTo>
                <a:cubicBezTo>
                  <a:pt x="33" y="45"/>
                  <a:pt x="28" y="42"/>
                  <a:pt x="24" y="40"/>
                </a:cubicBezTo>
                <a:cubicBezTo>
                  <a:pt x="23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6" y="59"/>
                  <a:pt x="33" y="57"/>
                  <a:pt x="33" y="51"/>
                </a:cubicBezTo>
                <a:close/>
                <a:moveTo>
                  <a:pt x="26" y="24"/>
                </a:moveTo>
                <a:cubicBezTo>
                  <a:pt x="28" y="22"/>
                  <a:pt x="28" y="20"/>
                  <a:pt x="28" y="18"/>
                </a:cubicBezTo>
                <a:cubicBezTo>
                  <a:pt x="28" y="12"/>
                  <a:pt x="25" y="3"/>
                  <a:pt x="18" y="3"/>
                </a:cubicBez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6" y="24"/>
                </a:cubicBezTo>
                <a:close/>
                <a:moveTo>
                  <a:pt x="60" y="26"/>
                </a:moveTo>
                <a:cubicBezTo>
                  <a:pt x="60" y="30"/>
                  <a:pt x="60" y="30"/>
                  <a:pt x="60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9"/>
                  <a:pt x="52" y="39"/>
                  <a:pt x="52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8" y="30"/>
                  <a:pt x="48" y="30"/>
                  <a:pt x="48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26"/>
                  <a:pt x="40" y="26"/>
                  <a:pt x="40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18"/>
                  <a:pt x="48" y="18"/>
                  <a:pt x="48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26"/>
                  <a:pt x="52" y="26"/>
                  <a:pt x="52" y="26"/>
                </a:cubicBezTo>
                <a:lnTo>
                  <a:pt x="60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4" name="Google Shape;494;p3"/>
          <p:cNvSpPr/>
          <p:nvPr/>
        </p:nvSpPr>
        <p:spPr>
          <a:xfrm>
            <a:off x="1976438" y="1298576"/>
            <a:ext cx="250825" cy="233363"/>
          </a:xfrm>
          <a:custGeom>
            <a:rect b="b" l="l" r="r" t="t"/>
            <a:pathLst>
              <a:path extrusionOk="0" h="68" w="73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5" name="Google Shape;495;p3"/>
          <p:cNvSpPr/>
          <p:nvPr/>
        </p:nvSpPr>
        <p:spPr>
          <a:xfrm>
            <a:off x="2471738" y="1316038"/>
            <a:ext cx="233363" cy="200025"/>
          </a:xfrm>
          <a:custGeom>
            <a:rect b="b" l="l" r="r" t="t"/>
            <a:pathLst>
              <a:path extrusionOk="0" h="58" w="68">
                <a:moveTo>
                  <a:pt x="68" y="48"/>
                </a:moveTo>
                <a:cubicBezTo>
                  <a:pt x="68" y="51"/>
                  <a:pt x="66" y="53"/>
                  <a:pt x="64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0" y="53"/>
                  <a:pt x="47" y="54"/>
                  <a:pt x="44" y="55"/>
                </a:cubicBezTo>
                <a:cubicBezTo>
                  <a:pt x="40" y="57"/>
                  <a:pt x="36" y="58"/>
                  <a:pt x="32" y="58"/>
                </a:cubicBezTo>
                <a:cubicBezTo>
                  <a:pt x="25" y="58"/>
                  <a:pt x="20" y="54"/>
                  <a:pt x="20" y="47"/>
                </a:cubicBezTo>
                <a:cubicBezTo>
                  <a:pt x="20" y="46"/>
                  <a:pt x="20" y="46"/>
                  <a:pt x="20" y="46"/>
                </a:cubicBezTo>
                <a:cubicBezTo>
                  <a:pt x="19" y="45"/>
                  <a:pt x="18" y="42"/>
                  <a:pt x="18" y="40"/>
                </a:cubicBezTo>
                <a:cubicBezTo>
                  <a:pt x="18" y="39"/>
                  <a:pt x="18" y="39"/>
                  <a:pt x="18" y="38"/>
                </a:cubicBezTo>
                <a:cubicBezTo>
                  <a:pt x="17" y="37"/>
                  <a:pt x="17" y="35"/>
                  <a:pt x="17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5" y="34"/>
                  <a:pt x="0" y="29"/>
                  <a:pt x="0" y="24"/>
                </a:cubicBezTo>
                <a:cubicBezTo>
                  <a:pt x="0" y="19"/>
                  <a:pt x="5" y="14"/>
                  <a:pt x="1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3"/>
                  <a:pt x="24" y="11"/>
                  <a:pt x="24" y="9"/>
                </a:cubicBezTo>
                <a:cubicBezTo>
                  <a:pt x="24" y="3"/>
                  <a:pt x="28" y="0"/>
                  <a:pt x="34" y="0"/>
                </a:cubicBezTo>
                <a:cubicBezTo>
                  <a:pt x="40" y="0"/>
                  <a:pt x="41" y="6"/>
                  <a:pt x="43" y="10"/>
                </a:cubicBezTo>
                <a:cubicBezTo>
                  <a:pt x="45" y="11"/>
                  <a:pt x="46" y="13"/>
                  <a:pt x="47" y="14"/>
                </a:cubicBezTo>
                <a:cubicBezTo>
                  <a:pt x="48" y="16"/>
                  <a:pt x="51" y="19"/>
                  <a:pt x="53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lnTo>
                  <a:pt x="68" y="48"/>
                </a:lnTo>
                <a:close/>
                <a:moveTo>
                  <a:pt x="54" y="48"/>
                </a:moveTo>
                <a:cubicBezTo>
                  <a:pt x="54" y="24"/>
                  <a:pt x="54" y="24"/>
                  <a:pt x="54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49" y="24"/>
                  <a:pt x="46" y="20"/>
                  <a:pt x="44" y="18"/>
                </a:cubicBezTo>
                <a:cubicBezTo>
                  <a:pt x="42" y="16"/>
                  <a:pt x="41" y="14"/>
                  <a:pt x="39" y="12"/>
                </a:cubicBezTo>
                <a:cubicBezTo>
                  <a:pt x="39" y="11"/>
                  <a:pt x="38" y="10"/>
                  <a:pt x="38" y="10"/>
                </a:cubicBezTo>
                <a:cubicBezTo>
                  <a:pt x="37" y="9"/>
                  <a:pt x="35" y="4"/>
                  <a:pt x="34" y="4"/>
                </a:cubicBezTo>
                <a:cubicBezTo>
                  <a:pt x="31" y="4"/>
                  <a:pt x="28" y="6"/>
                  <a:pt x="28" y="9"/>
                </a:cubicBezTo>
                <a:cubicBezTo>
                  <a:pt x="28" y="14"/>
                  <a:pt x="32" y="17"/>
                  <a:pt x="32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19"/>
                  <a:pt x="5" y="21"/>
                  <a:pt x="5" y="24"/>
                </a:cubicBezTo>
                <a:cubicBezTo>
                  <a:pt x="5" y="26"/>
                  <a:pt x="8" y="29"/>
                  <a:pt x="10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30"/>
                  <a:pt x="21" y="31"/>
                  <a:pt x="21" y="33"/>
                </a:cubicBezTo>
                <a:cubicBezTo>
                  <a:pt x="21" y="34"/>
                  <a:pt x="22" y="36"/>
                  <a:pt x="23" y="37"/>
                </a:cubicBezTo>
                <a:cubicBezTo>
                  <a:pt x="23" y="38"/>
                  <a:pt x="23" y="39"/>
                  <a:pt x="23" y="40"/>
                </a:cubicBezTo>
                <a:cubicBezTo>
                  <a:pt x="23" y="41"/>
                  <a:pt x="24" y="44"/>
                  <a:pt x="25" y="45"/>
                </a:cubicBezTo>
                <a:cubicBezTo>
                  <a:pt x="25" y="45"/>
                  <a:pt x="25" y="46"/>
                  <a:pt x="25" y="47"/>
                </a:cubicBezTo>
                <a:cubicBezTo>
                  <a:pt x="25" y="51"/>
                  <a:pt x="28" y="53"/>
                  <a:pt x="32" y="53"/>
                </a:cubicBezTo>
                <a:cubicBezTo>
                  <a:pt x="40" y="53"/>
                  <a:pt x="46" y="48"/>
                  <a:pt x="53" y="48"/>
                </a:cubicBezTo>
                <a:lnTo>
                  <a:pt x="54" y="48"/>
                </a:lnTo>
                <a:close/>
                <a:moveTo>
                  <a:pt x="61" y="43"/>
                </a:moveTo>
                <a:cubicBezTo>
                  <a:pt x="60" y="43"/>
                  <a:pt x="59" y="44"/>
                  <a:pt x="59" y="46"/>
                </a:cubicBezTo>
                <a:cubicBezTo>
                  <a:pt x="59" y="47"/>
                  <a:pt x="60" y="48"/>
                  <a:pt x="61" y="48"/>
                </a:cubicBezTo>
                <a:cubicBezTo>
                  <a:pt x="63" y="48"/>
                  <a:pt x="64" y="47"/>
                  <a:pt x="64" y="46"/>
                </a:cubicBezTo>
                <a:cubicBezTo>
                  <a:pt x="64" y="44"/>
                  <a:pt x="63" y="43"/>
                  <a:pt x="61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6" name="Google Shape;496;p3"/>
          <p:cNvSpPr/>
          <p:nvPr/>
        </p:nvSpPr>
        <p:spPr>
          <a:xfrm>
            <a:off x="2971800" y="1316038"/>
            <a:ext cx="217488" cy="200025"/>
          </a:xfrm>
          <a:custGeom>
            <a:rect b="b" l="l" r="r" t="t"/>
            <a:pathLst>
              <a:path extrusionOk="0" h="58" w="63">
                <a:moveTo>
                  <a:pt x="52" y="58"/>
                </a:moveTo>
                <a:cubicBezTo>
                  <a:pt x="48" y="58"/>
                  <a:pt x="45" y="58"/>
                  <a:pt x="41" y="58"/>
                </a:cubicBezTo>
                <a:cubicBezTo>
                  <a:pt x="40" y="58"/>
                  <a:pt x="40" y="56"/>
                  <a:pt x="40" y="55"/>
                </a:cubicBezTo>
                <a:cubicBezTo>
                  <a:pt x="40" y="52"/>
                  <a:pt x="43" y="53"/>
                  <a:pt x="45" y="52"/>
                </a:cubicBezTo>
                <a:cubicBezTo>
                  <a:pt x="47" y="51"/>
                  <a:pt x="47" y="48"/>
                  <a:pt x="47" y="47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6" y="31"/>
                  <a:pt x="45" y="31"/>
                  <a:pt x="45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8" y="31"/>
                  <a:pt x="17" y="31"/>
                </a:cubicBezTo>
                <a:cubicBezTo>
                  <a:pt x="17" y="31"/>
                  <a:pt x="17" y="32"/>
                  <a:pt x="17" y="32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7"/>
                  <a:pt x="17" y="51"/>
                  <a:pt x="18" y="52"/>
                </a:cubicBezTo>
                <a:cubicBezTo>
                  <a:pt x="20" y="53"/>
                  <a:pt x="25" y="52"/>
                  <a:pt x="25" y="55"/>
                </a:cubicBezTo>
                <a:cubicBezTo>
                  <a:pt x="25" y="56"/>
                  <a:pt x="24" y="58"/>
                  <a:pt x="23" y="58"/>
                </a:cubicBezTo>
                <a:cubicBezTo>
                  <a:pt x="19" y="58"/>
                  <a:pt x="16" y="58"/>
                  <a:pt x="12" y="58"/>
                </a:cubicBezTo>
                <a:cubicBezTo>
                  <a:pt x="9" y="58"/>
                  <a:pt x="6" y="58"/>
                  <a:pt x="3" y="58"/>
                </a:cubicBezTo>
                <a:cubicBezTo>
                  <a:pt x="2" y="58"/>
                  <a:pt x="1" y="56"/>
                  <a:pt x="1" y="55"/>
                </a:cubicBezTo>
                <a:cubicBezTo>
                  <a:pt x="1" y="52"/>
                  <a:pt x="4" y="53"/>
                  <a:pt x="6" y="52"/>
                </a:cubicBezTo>
                <a:cubicBezTo>
                  <a:pt x="8" y="51"/>
                  <a:pt x="8" y="48"/>
                  <a:pt x="8" y="47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8" y="6"/>
                  <a:pt x="6" y="5"/>
                </a:cubicBezTo>
                <a:cubicBezTo>
                  <a:pt x="4" y="4"/>
                  <a:pt x="0" y="6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" y="0"/>
                  <a:pt x="9" y="0"/>
                  <a:pt x="12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5"/>
                  <a:pt x="20" y="4"/>
                  <a:pt x="18" y="5"/>
                </a:cubicBezTo>
                <a:cubicBezTo>
                  <a:pt x="17" y="6"/>
                  <a:pt x="17" y="10"/>
                  <a:pt x="17" y="11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5"/>
                  <a:pt x="18" y="25"/>
                  <a:pt x="19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6" y="25"/>
                  <a:pt x="46" y="25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6"/>
                  <a:pt x="45" y="5"/>
                </a:cubicBezTo>
                <a:cubicBezTo>
                  <a:pt x="43" y="4"/>
                  <a:pt x="40" y="5"/>
                  <a:pt x="40" y="2"/>
                </a:cubicBezTo>
                <a:cubicBezTo>
                  <a:pt x="40" y="1"/>
                  <a:pt x="40" y="0"/>
                  <a:pt x="41" y="0"/>
                </a:cubicBezTo>
                <a:cubicBezTo>
                  <a:pt x="45" y="0"/>
                  <a:pt x="48" y="0"/>
                  <a:pt x="52" y="0"/>
                </a:cubicBezTo>
                <a:cubicBezTo>
                  <a:pt x="55" y="0"/>
                  <a:pt x="58" y="0"/>
                  <a:pt x="61" y="0"/>
                </a:cubicBezTo>
                <a:cubicBezTo>
                  <a:pt x="63" y="0"/>
                  <a:pt x="63" y="1"/>
                  <a:pt x="63" y="2"/>
                </a:cubicBezTo>
                <a:cubicBezTo>
                  <a:pt x="63" y="6"/>
                  <a:pt x="59" y="4"/>
                  <a:pt x="57" y="5"/>
                </a:cubicBezTo>
                <a:cubicBezTo>
                  <a:pt x="56" y="6"/>
                  <a:pt x="56" y="10"/>
                  <a:pt x="56" y="11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6" y="51"/>
                  <a:pt x="57" y="52"/>
                </a:cubicBezTo>
                <a:cubicBezTo>
                  <a:pt x="59" y="53"/>
                  <a:pt x="63" y="52"/>
                  <a:pt x="63" y="55"/>
                </a:cubicBezTo>
                <a:cubicBezTo>
                  <a:pt x="63" y="56"/>
                  <a:pt x="63" y="58"/>
                  <a:pt x="62" y="58"/>
                </a:cubicBezTo>
                <a:cubicBezTo>
                  <a:pt x="58" y="58"/>
                  <a:pt x="55" y="58"/>
                  <a:pt x="52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7" name="Google Shape;497;p3"/>
          <p:cNvSpPr/>
          <p:nvPr/>
        </p:nvSpPr>
        <p:spPr>
          <a:xfrm>
            <a:off x="3460750" y="1316038"/>
            <a:ext cx="198438" cy="200025"/>
          </a:xfrm>
          <a:custGeom>
            <a:rect b="b" l="l" r="r" t="t"/>
            <a:pathLst>
              <a:path extrusionOk="0" h="58" w="58">
                <a:moveTo>
                  <a:pt x="29" y="58"/>
                </a:moveTo>
                <a:cubicBezTo>
                  <a:pt x="20" y="58"/>
                  <a:pt x="12" y="54"/>
                  <a:pt x="6" y="47"/>
                </a:cubicBezTo>
                <a:cubicBezTo>
                  <a:pt x="6" y="47"/>
                  <a:pt x="6" y="46"/>
                  <a:pt x="7" y="46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3" y="40"/>
                </a:cubicBezTo>
                <a:cubicBezTo>
                  <a:pt x="13" y="40"/>
                  <a:pt x="13" y="40"/>
                  <a:pt x="14" y="41"/>
                </a:cubicBezTo>
                <a:cubicBezTo>
                  <a:pt x="17" y="45"/>
                  <a:pt x="23" y="48"/>
                  <a:pt x="29" y="48"/>
                </a:cubicBezTo>
                <a:cubicBezTo>
                  <a:pt x="40" y="48"/>
                  <a:pt x="48" y="39"/>
                  <a:pt x="48" y="29"/>
                </a:cubicBezTo>
                <a:cubicBezTo>
                  <a:pt x="48" y="18"/>
                  <a:pt x="40" y="9"/>
                  <a:pt x="29" y="9"/>
                </a:cubicBezTo>
                <a:cubicBezTo>
                  <a:pt x="24" y="9"/>
                  <a:pt x="19" y="11"/>
                  <a:pt x="16" y="14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21"/>
                  <a:pt x="21" y="22"/>
                </a:cubicBezTo>
                <a:cubicBezTo>
                  <a:pt x="21" y="23"/>
                  <a:pt x="20" y="24"/>
                  <a:pt x="1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1" y="2"/>
                </a:cubicBezTo>
                <a:cubicBezTo>
                  <a:pt x="2" y="2"/>
                  <a:pt x="3" y="2"/>
                  <a:pt x="4" y="3"/>
                </a:cubicBezTo>
                <a:cubicBezTo>
                  <a:pt x="9" y="8"/>
                  <a:pt x="9" y="8"/>
                  <a:pt x="9" y="8"/>
                </a:cubicBezTo>
                <a:cubicBezTo>
                  <a:pt x="14" y="3"/>
                  <a:pt x="21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34" y="35"/>
                </a:moveTo>
                <a:cubicBezTo>
                  <a:pt x="34" y="35"/>
                  <a:pt x="33" y="36"/>
                  <a:pt x="33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19" y="35"/>
                  <a:pt x="19" y="35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20" y="31"/>
                  <a:pt x="2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29" y="17"/>
                  <a:pt x="30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4" y="17"/>
                  <a:pt x="34" y="18"/>
                </a:cubicBezTo>
                <a:lnTo>
                  <a:pt x="34" y="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" name="Google Shape;498;p3"/>
          <p:cNvSpPr/>
          <p:nvPr/>
        </p:nvSpPr>
        <p:spPr>
          <a:xfrm>
            <a:off x="3954463" y="1316038"/>
            <a:ext cx="177800" cy="182563"/>
          </a:xfrm>
          <a:custGeom>
            <a:rect b="b" l="l" r="r" t="t"/>
            <a:pathLst>
              <a:path extrusionOk="0" h="53" w="52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9" name="Google Shape;499;p3"/>
          <p:cNvSpPr/>
          <p:nvPr/>
        </p:nvSpPr>
        <p:spPr>
          <a:xfrm>
            <a:off x="4448175" y="1316038"/>
            <a:ext cx="82550" cy="182563"/>
          </a:xfrm>
          <a:custGeom>
            <a:rect b="b" l="l" r="r" t="t"/>
            <a:pathLst>
              <a:path extrusionOk="0" h="53" w="24">
                <a:moveTo>
                  <a:pt x="24" y="51"/>
                </a:moveTo>
                <a:cubicBezTo>
                  <a:pt x="24" y="52"/>
                  <a:pt x="23" y="53"/>
                  <a:pt x="22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29"/>
                  <a:pt x="5" y="29"/>
                  <a:pt x="5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29"/>
                  <a:pt x="0" y="28"/>
                  <a:pt x="0" y="2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1" y="19"/>
                  <a:pt x="2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9" y="20"/>
                  <a:pt x="19" y="21"/>
                </a:cubicBezTo>
                <a:cubicBezTo>
                  <a:pt x="19" y="43"/>
                  <a:pt x="19" y="43"/>
                  <a:pt x="19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4" y="44"/>
                  <a:pt x="24" y="46"/>
                </a:cubicBezTo>
                <a:lnTo>
                  <a:pt x="24" y="51"/>
                </a:lnTo>
                <a:close/>
                <a:moveTo>
                  <a:pt x="19" y="9"/>
                </a:moveTo>
                <a:cubicBezTo>
                  <a:pt x="19" y="11"/>
                  <a:pt x="18" y="12"/>
                  <a:pt x="1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5" y="11"/>
                  <a:pt x="5" y="9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6" y="0"/>
                  <a:pt x="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9" y="1"/>
                  <a:pt x="19" y="2"/>
                </a:cubicBezTo>
                <a:lnTo>
                  <a:pt x="19" y="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0" name="Google Shape;500;p3"/>
          <p:cNvSpPr/>
          <p:nvPr/>
        </p:nvSpPr>
        <p:spPr>
          <a:xfrm>
            <a:off x="4943475" y="1298576"/>
            <a:ext cx="249238" cy="233363"/>
          </a:xfrm>
          <a:custGeom>
            <a:rect b="b" l="l" r="r" t="t"/>
            <a:pathLst>
              <a:path extrusionOk="0" h="68" w="73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1" name="Google Shape;501;p3"/>
          <p:cNvSpPr/>
          <p:nvPr/>
        </p:nvSpPr>
        <p:spPr>
          <a:xfrm>
            <a:off x="5437188" y="1316038"/>
            <a:ext cx="133350" cy="182563"/>
          </a:xfrm>
          <a:custGeom>
            <a:rect b="b" l="l" r="r" t="t"/>
            <a:pathLst>
              <a:path extrusionOk="0" h="53" w="39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2" name="Google Shape;502;p3"/>
          <p:cNvSpPr/>
          <p:nvPr/>
        </p:nvSpPr>
        <p:spPr>
          <a:xfrm>
            <a:off x="5930900" y="1316038"/>
            <a:ext cx="233363" cy="182563"/>
          </a:xfrm>
          <a:custGeom>
            <a:rect b="b" l="l" r="r" t="t"/>
            <a:pathLst>
              <a:path extrusionOk="0" h="53" w="68">
                <a:moveTo>
                  <a:pt x="68" y="27"/>
                </a:moveTo>
                <a:cubicBezTo>
                  <a:pt x="68" y="28"/>
                  <a:pt x="67" y="29"/>
                  <a:pt x="67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2" y="53"/>
                  <a:pt x="5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4" y="53"/>
                  <a:pt x="44" y="52"/>
                </a:cubicBezTo>
                <a:cubicBezTo>
                  <a:pt x="38" y="29"/>
                  <a:pt x="38" y="29"/>
                  <a:pt x="38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3"/>
                  <a:pt x="23" y="53"/>
                  <a:pt x="22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0" y="28"/>
                  <a:pt x="0" y="27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4"/>
                  <a:pt x="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19"/>
                  <a:pt x="6" y="19"/>
                  <a:pt x="6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4"/>
                  <a:pt x="1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3" y="14"/>
                  <a:pt x="13" y="14"/>
                  <a:pt x="13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1" y="14"/>
                  <a:pt x="41" y="14"/>
                  <a:pt x="41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9" y="0"/>
                  <a:pt x="59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cubicBezTo>
                  <a:pt x="66" y="0"/>
                  <a:pt x="66" y="1"/>
                  <a:pt x="66" y="1"/>
                </a:cubicBezTo>
                <a:cubicBezTo>
                  <a:pt x="62" y="14"/>
                  <a:pt x="62" y="14"/>
                  <a:pt x="62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4"/>
                  <a:pt x="68" y="15"/>
                  <a:pt x="68" y="15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7" y="19"/>
                  <a:pt x="67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24"/>
                  <a:pt x="60" y="24"/>
                  <a:pt x="60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8" y="24"/>
                  <a:pt x="68" y="25"/>
                </a:cubicBezTo>
                <a:lnTo>
                  <a:pt x="68" y="27"/>
                </a:lnTo>
                <a:close/>
                <a:moveTo>
                  <a:pt x="25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24"/>
                  <a:pt x="15" y="24"/>
                  <a:pt x="15" y="24"/>
                </a:cubicBezTo>
                <a:cubicBezTo>
                  <a:pt x="24" y="24"/>
                  <a:pt x="24" y="24"/>
                  <a:pt x="24" y="24"/>
                </a:cubicBezTo>
                <a:lnTo>
                  <a:pt x="25" y="19"/>
                </a:lnTo>
                <a:close/>
                <a:moveTo>
                  <a:pt x="22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lnTo>
                  <a:pt x="22" y="29"/>
                </a:lnTo>
                <a:close/>
                <a:moveTo>
                  <a:pt x="36" y="24"/>
                </a:moveTo>
                <a:cubicBezTo>
                  <a:pt x="35" y="19"/>
                  <a:pt x="35" y="19"/>
                  <a:pt x="35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4"/>
                  <a:pt x="31" y="24"/>
                  <a:pt x="31" y="24"/>
                </a:cubicBezTo>
                <a:lnTo>
                  <a:pt x="36" y="24"/>
                </a:lnTo>
                <a:close/>
                <a:moveTo>
                  <a:pt x="53" y="19"/>
                </a:moveTo>
                <a:cubicBezTo>
                  <a:pt x="42" y="19"/>
                  <a:pt x="42" y="19"/>
                  <a:pt x="42" y="19"/>
                </a:cubicBezTo>
                <a:cubicBezTo>
                  <a:pt x="43" y="24"/>
                  <a:pt x="43" y="24"/>
                  <a:pt x="43" y="24"/>
                </a:cubicBezTo>
                <a:cubicBezTo>
                  <a:pt x="52" y="24"/>
                  <a:pt x="52" y="24"/>
                  <a:pt x="52" y="24"/>
                </a:cubicBezTo>
                <a:lnTo>
                  <a:pt x="53" y="19"/>
                </a:lnTo>
                <a:close/>
                <a:moveTo>
                  <a:pt x="51" y="29"/>
                </a:moveTo>
                <a:cubicBezTo>
                  <a:pt x="45" y="29"/>
                  <a:pt x="45" y="29"/>
                  <a:pt x="45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lnTo>
                  <a:pt x="51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3" name="Google Shape;503;p3"/>
          <p:cNvSpPr/>
          <p:nvPr/>
        </p:nvSpPr>
        <p:spPr>
          <a:xfrm>
            <a:off x="6426200" y="1316038"/>
            <a:ext cx="198438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5" y="26"/>
                </a:moveTo>
                <a:cubicBezTo>
                  <a:pt x="43" y="25"/>
                  <a:pt x="41" y="24"/>
                  <a:pt x="41" y="22"/>
                </a:cubicBezTo>
                <a:cubicBezTo>
                  <a:pt x="41" y="22"/>
                  <a:pt x="40" y="21"/>
                  <a:pt x="40" y="21"/>
                </a:cubicBezTo>
                <a:cubicBezTo>
                  <a:pt x="40" y="19"/>
                  <a:pt x="42" y="18"/>
                  <a:pt x="44" y="18"/>
                </a:cubicBezTo>
                <a:cubicBezTo>
                  <a:pt x="45" y="18"/>
                  <a:pt x="46" y="18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7" y="19"/>
                  <a:pt x="47" y="20"/>
                  <a:pt x="48" y="2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7"/>
                  <a:pt x="50" y="16"/>
                  <a:pt x="49" y="15"/>
                </a:cubicBezTo>
                <a:cubicBezTo>
                  <a:pt x="48" y="14"/>
                  <a:pt x="46" y="14"/>
                  <a:pt x="44" y="14"/>
                </a:cubicBezTo>
                <a:cubicBezTo>
                  <a:pt x="40" y="14"/>
                  <a:pt x="36" y="17"/>
                  <a:pt x="36" y="21"/>
                </a:cubicBezTo>
                <a:cubicBezTo>
                  <a:pt x="36" y="21"/>
                  <a:pt x="36" y="21"/>
                  <a:pt x="36" y="22"/>
                </a:cubicBezTo>
                <a:cubicBezTo>
                  <a:pt x="37" y="27"/>
                  <a:pt x="39" y="29"/>
                  <a:pt x="44" y="30"/>
                </a:cubicBezTo>
                <a:cubicBezTo>
                  <a:pt x="46" y="31"/>
                  <a:pt x="50" y="32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8"/>
                  <a:pt x="47" y="39"/>
                  <a:pt x="44" y="39"/>
                </a:cubicBezTo>
                <a:cubicBezTo>
                  <a:pt x="41" y="39"/>
                  <a:pt x="39" y="36"/>
                  <a:pt x="38" y="34"/>
                </a:cubicBezTo>
                <a:cubicBezTo>
                  <a:pt x="34" y="25"/>
                  <a:pt x="33" y="14"/>
                  <a:pt x="20" y="14"/>
                </a:cubicBezTo>
                <a:cubicBezTo>
                  <a:pt x="12" y="14"/>
                  <a:pt x="5" y="21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37"/>
                  <a:pt x="11" y="44"/>
                  <a:pt x="20" y="44"/>
                </a:cubicBezTo>
                <a:cubicBezTo>
                  <a:pt x="24" y="44"/>
                  <a:pt x="27" y="43"/>
                  <a:pt x="30" y="40"/>
                </a:cubicBezTo>
                <a:cubicBezTo>
                  <a:pt x="31" y="39"/>
                  <a:pt x="31" y="38"/>
                  <a:pt x="31" y="38"/>
                </a:cubicBezTo>
                <a:cubicBezTo>
                  <a:pt x="29" y="34"/>
                  <a:pt x="29" y="34"/>
                  <a:pt x="29" y="34"/>
                </a:cubicBezTo>
                <a:cubicBezTo>
                  <a:pt x="27" y="38"/>
                  <a:pt x="24" y="39"/>
                  <a:pt x="20" y="39"/>
                </a:cubicBezTo>
                <a:cubicBezTo>
                  <a:pt x="14" y="39"/>
                  <a:pt x="10" y="34"/>
                  <a:pt x="10" y="28"/>
                </a:cubicBezTo>
                <a:cubicBezTo>
                  <a:pt x="10" y="23"/>
                  <a:pt x="14" y="18"/>
                  <a:pt x="20" y="18"/>
                </a:cubicBezTo>
                <a:cubicBezTo>
                  <a:pt x="26" y="18"/>
                  <a:pt x="28" y="21"/>
                  <a:pt x="30" y="27"/>
                </a:cubicBezTo>
                <a:cubicBezTo>
                  <a:pt x="33" y="33"/>
                  <a:pt x="35" y="44"/>
                  <a:pt x="44" y="44"/>
                </a:cubicBezTo>
                <a:cubicBezTo>
                  <a:pt x="50" y="44"/>
                  <a:pt x="54" y="40"/>
                  <a:pt x="54" y="35"/>
                </a:cubicBezTo>
                <a:cubicBezTo>
                  <a:pt x="54" y="29"/>
                  <a:pt x="50" y="27"/>
                  <a:pt x="45" y="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4" name="Google Shape;504;p3"/>
          <p:cNvSpPr/>
          <p:nvPr/>
        </p:nvSpPr>
        <p:spPr>
          <a:xfrm>
            <a:off x="6919913" y="1330326"/>
            <a:ext cx="133350" cy="185738"/>
          </a:xfrm>
          <a:custGeom>
            <a:rect b="b" l="l" r="r" t="t"/>
            <a:pathLst>
              <a:path extrusionOk="0" h="54" w="39">
                <a:moveTo>
                  <a:pt x="28" y="0"/>
                </a:moveTo>
                <a:cubicBezTo>
                  <a:pt x="28" y="0"/>
                  <a:pt x="29" y="1"/>
                  <a:pt x="29" y="2"/>
                </a:cubicBezTo>
                <a:cubicBezTo>
                  <a:pt x="29" y="34"/>
                  <a:pt x="29" y="34"/>
                  <a:pt x="29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8" y="35"/>
                  <a:pt x="38" y="36"/>
                </a:cubicBezTo>
                <a:cubicBezTo>
                  <a:pt x="39" y="37"/>
                  <a:pt x="39" y="38"/>
                  <a:pt x="38" y="38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4"/>
                  <a:pt x="23" y="54"/>
                  <a:pt x="22" y="53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7"/>
                  <a:pt x="10" y="36"/>
                </a:cubicBezTo>
                <a:cubicBezTo>
                  <a:pt x="10" y="35"/>
                  <a:pt x="11" y="34"/>
                  <a:pt x="12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10"/>
                  <a:pt x="19" y="10"/>
                  <a:pt x="1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6" y="10"/>
                  <a:pt x="6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lnTo>
                  <a:pt x="28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5" name="Google Shape;505;p3"/>
          <p:cNvSpPr/>
          <p:nvPr/>
        </p:nvSpPr>
        <p:spPr>
          <a:xfrm>
            <a:off x="7413625" y="1298576"/>
            <a:ext cx="233363" cy="233363"/>
          </a:xfrm>
          <a:custGeom>
            <a:rect b="b" l="l" r="r" t="t"/>
            <a:pathLst>
              <a:path extrusionOk="0" h="68" w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6" name="Google Shape;506;p3"/>
          <p:cNvSpPr/>
          <p:nvPr/>
        </p:nvSpPr>
        <p:spPr>
          <a:xfrm>
            <a:off x="7912100" y="1298576"/>
            <a:ext cx="212725" cy="212725"/>
          </a:xfrm>
          <a:custGeom>
            <a:rect b="b" l="l" r="r" t="t"/>
            <a:pathLst>
              <a:path extrusionOk="0" h="62" w="62">
                <a:moveTo>
                  <a:pt x="59" y="54"/>
                </a:moveTo>
                <a:cubicBezTo>
                  <a:pt x="53" y="59"/>
                  <a:pt x="53" y="59"/>
                  <a:pt x="53" y="59"/>
                </a:cubicBezTo>
                <a:cubicBezTo>
                  <a:pt x="51" y="61"/>
                  <a:pt x="48" y="62"/>
                  <a:pt x="45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49"/>
                  <a:pt x="27" y="46"/>
                  <a:pt x="27" y="43"/>
                </a:cubicBezTo>
                <a:cubicBezTo>
                  <a:pt x="27" y="40"/>
                  <a:pt x="28" y="38"/>
                  <a:pt x="30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25" y="34"/>
                  <a:pt x="22" y="36"/>
                  <a:pt x="19" y="36"/>
                </a:cubicBezTo>
                <a:cubicBezTo>
                  <a:pt x="16" y="36"/>
                  <a:pt x="13" y="34"/>
                  <a:pt x="11" y="32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20"/>
                  <a:pt x="0" y="17"/>
                </a:cubicBezTo>
                <a:cubicBezTo>
                  <a:pt x="0" y="14"/>
                  <a:pt x="1" y="11"/>
                  <a:pt x="3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19" y="0"/>
                  <a:pt x="22" y="1"/>
                  <a:pt x="24" y="4"/>
                </a:cubicBezTo>
                <a:cubicBezTo>
                  <a:pt x="32" y="11"/>
                  <a:pt x="32" y="11"/>
                  <a:pt x="32" y="11"/>
                </a:cubicBezTo>
                <a:cubicBezTo>
                  <a:pt x="34" y="13"/>
                  <a:pt x="35" y="16"/>
                  <a:pt x="35" y="19"/>
                </a:cubicBezTo>
                <a:cubicBezTo>
                  <a:pt x="35" y="22"/>
                  <a:pt x="34" y="25"/>
                  <a:pt x="32" y="27"/>
                </a:cubicBezTo>
                <a:cubicBezTo>
                  <a:pt x="35" y="30"/>
                  <a:pt x="35" y="30"/>
                  <a:pt x="35" y="30"/>
                </a:cubicBezTo>
                <a:cubicBezTo>
                  <a:pt x="37" y="28"/>
                  <a:pt x="40" y="27"/>
                  <a:pt x="43" y="27"/>
                </a:cubicBezTo>
                <a:cubicBezTo>
                  <a:pt x="46" y="27"/>
                  <a:pt x="49" y="28"/>
                  <a:pt x="51" y="30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27" y="17"/>
                </a:move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6"/>
                  <a:pt x="7" y="17"/>
                </a:cubicBezTo>
                <a:cubicBezTo>
                  <a:pt x="7" y="18"/>
                  <a:pt x="8" y="19"/>
                  <a:pt x="8" y="19"/>
                </a:cubicBezTo>
                <a:cubicBezTo>
                  <a:pt x="16" y="27"/>
                  <a:pt x="16" y="27"/>
                  <a:pt x="16" y="27"/>
                </a:cubicBezTo>
                <a:cubicBezTo>
                  <a:pt x="17" y="28"/>
                  <a:pt x="18" y="28"/>
                  <a:pt x="19" y="28"/>
                </a:cubicBezTo>
                <a:cubicBezTo>
                  <a:pt x="20" y="28"/>
                  <a:pt x="21" y="28"/>
                  <a:pt x="22" y="27"/>
                </a:cubicBezTo>
                <a:cubicBezTo>
                  <a:pt x="20" y="26"/>
                  <a:pt x="19" y="25"/>
                  <a:pt x="19" y="23"/>
                </a:cubicBezTo>
                <a:cubicBezTo>
                  <a:pt x="19" y="21"/>
                  <a:pt x="21" y="19"/>
                  <a:pt x="23" y="19"/>
                </a:cubicBezTo>
                <a:cubicBezTo>
                  <a:pt x="24" y="19"/>
                  <a:pt x="26" y="21"/>
                  <a:pt x="27" y="22"/>
                </a:cubicBezTo>
                <a:cubicBezTo>
                  <a:pt x="28" y="21"/>
                  <a:pt x="28" y="20"/>
                  <a:pt x="28" y="19"/>
                </a:cubicBezTo>
                <a:cubicBezTo>
                  <a:pt x="28" y="18"/>
                  <a:pt x="28" y="17"/>
                  <a:pt x="27" y="17"/>
                </a:cubicBezTo>
                <a:close/>
                <a:moveTo>
                  <a:pt x="54" y="43"/>
                </a:moveTo>
                <a:cubicBezTo>
                  <a:pt x="46" y="35"/>
                  <a:pt x="46" y="35"/>
                  <a:pt x="46" y="35"/>
                </a:cubicBezTo>
                <a:cubicBezTo>
                  <a:pt x="45" y="35"/>
                  <a:pt x="44" y="34"/>
                  <a:pt x="43" y="34"/>
                </a:cubicBezTo>
                <a:cubicBezTo>
                  <a:pt x="42" y="34"/>
                  <a:pt x="41" y="35"/>
                  <a:pt x="40" y="36"/>
                </a:cubicBezTo>
                <a:cubicBezTo>
                  <a:pt x="42" y="37"/>
                  <a:pt x="43" y="38"/>
                  <a:pt x="43" y="40"/>
                </a:cubicBezTo>
                <a:cubicBezTo>
                  <a:pt x="43" y="42"/>
                  <a:pt x="42" y="43"/>
                  <a:pt x="40" y="43"/>
                </a:cubicBezTo>
                <a:cubicBezTo>
                  <a:pt x="38" y="43"/>
                  <a:pt x="37" y="42"/>
                  <a:pt x="35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4" y="44"/>
                  <a:pt x="34" y="45"/>
                  <a:pt x="35" y="46"/>
                </a:cubicBezTo>
                <a:cubicBezTo>
                  <a:pt x="43" y="54"/>
                  <a:pt x="43" y="54"/>
                  <a:pt x="43" y="54"/>
                </a:cubicBezTo>
                <a:cubicBezTo>
                  <a:pt x="44" y="55"/>
                  <a:pt x="45" y="55"/>
                  <a:pt x="45" y="55"/>
                </a:cubicBezTo>
                <a:cubicBezTo>
                  <a:pt x="46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5" y="47"/>
                  <a:pt x="55" y="46"/>
                </a:cubicBezTo>
                <a:cubicBezTo>
                  <a:pt x="55" y="45"/>
                  <a:pt x="54" y="44"/>
                  <a:pt x="54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7" name="Google Shape;507;p3"/>
          <p:cNvSpPr/>
          <p:nvPr/>
        </p:nvSpPr>
        <p:spPr>
          <a:xfrm>
            <a:off x="8402638" y="1316038"/>
            <a:ext cx="233363" cy="182563"/>
          </a:xfrm>
          <a:custGeom>
            <a:rect b="b" l="l" r="r" t="t"/>
            <a:pathLst>
              <a:path extrusionOk="0" h="53" w="68">
                <a:moveTo>
                  <a:pt x="10" y="8"/>
                </a:moveTo>
                <a:cubicBezTo>
                  <a:pt x="10" y="9"/>
                  <a:pt x="10" y="9"/>
                  <a:pt x="9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1"/>
                </a:cubicBezTo>
                <a:lnTo>
                  <a:pt x="10" y="8"/>
                </a:lnTo>
                <a:close/>
                <a:moveTo>
                  <a:pt x="10" y="23"/>
                </a:moveTo>
                <a:cubicBezTo>
                  <a:pt x="10" y="23"/>
                  <a:pt x="10" y="24"/>
                  <a:pt x="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5"/>
                  <a:pt x="10" y="15"/>
                </a:cubicBezTo>
                <a:lnTo>
                  <a:pt x="10" y="23"/>
                </a:lnTo>
                <a:close/>
                <a:moveTo>
                  <a:pt x="10" y="37"/>
                </a:moveTo>
                <a:cubicBezTo>
                  <a:pt x="10" y="38"/>
                  <a:pt x="10" y="38"/>
                  <a:pt x="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9"/>
                  <a:pt x="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30"/>
                </a:cubicBezTo>
                <a:lnTo>
                  <a:pt x="10" y="37"/>
                </a:lnTo>
                <a:close/>
                <a:moveTo>
                  <a:pt x="10" y="52"/>
                </a:moveTo>
                <a:cubicBezTo>
                  <a:pt x="10" y="52"/>
                  <a:pt x="10" y="53"/>
                  <a:pt x="9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0" y="43"/>
                  <a:pt x="10" y="44"/>
                  <a:pt x="10" y="44"/>
                </a:cubicBezTo>
                <a:lnTo>
                  <a:pt x="10" y="52"/>
                </a:lnTo>
                <a:close/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5" y="23"/>
                  <a:pt x="15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4"/>
                  <a:pt x="1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2"/>
                  <a:pt x="15" y="52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8" name="Google Shape;508;p3"/>
          <p:cNvSpPr/>
          <p:nvPr/>
        </p:nvSpPr>
        <p:spPr>
          <a:xfrm>
            <a:off x="8843800" y="1330326"/>
            <a:ext cx="182563" cy="185738"/>
          </a:xfrm>
          <a:custGeom>
            <a:rect b="b" l="l" r="r" t="t"/>
            <a:pathLst>
              <a:path extrusionOk="0" h="54" w="53">
                <a:moveTo>
                  <a:pt x="29" y="53"/>
                </a:moveTo>
                <a:cubicBezTo>
                  <a:pt x="28" y="53"/>
                  <a:pt x="27" y="54"/>
                  <a:pt x="26" y="54"/>
                </a:cubicBez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4" y="53"/>
                  <a:pt x="24" y="51"/>
                </a:cubicBezTo>
                <a:cubicBezTo>
                  <a:pt x="24" y="30"/>
                  <a:pt x="24" y="30"/>
                  <a:pt x="24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51" y="0"/>
                </a:cubicBezTo>
                <a:cubicBezTo>
                  <a:pt x="51" y="0"/>
                  <a:pt x="52" y="1"/>
                  <a:pt x="52" y="1"/>
                </a:cubicBezTo>
                <a:cubicBezTo>
                  <a:pt x="53" y="2"/>
                  <a:pt x="53" y="3"/>
                  <a:pt x="53" y="4"/>
                </a:cubicBezTo>
                <a:lnTo>
                  <a:pt x="29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9" name="Google Shape;509;p3"/>
          <p:cNvSpPr/>
          <p:nvPr/>
        </p:nvSpPr>
        <p:spPr>
          <a:xfrm>
            <a:off x="71437" y="1749426"/>
            <a:ext cx="223838" cy="100013"/>
          </a:xfrm>
          <a:custGeom>
            <a:rect b="b" l="l" r="r" t="t"/>
            <a:pathLst>
              <a:path extrusionOk="0" h="29" w="65">
                <a:moveTo>
                  <a:pt x="65" y="16"/>
                </a:move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48" y="29"/>
                  <a:pt x="48" y="28"/>
                </a:cubicBezTo>
                <a:cubicBezTo>
                  <a:pt x="48" y="20"/>
                  <a:pt x="48" y="20"/>
                  <a:pt x="4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5"/>
                </a:cubicBezTo>
                <a:cubicBezTo>
                  <a:pt x="65" y="15"/>
                  <a:pt x="65" y="15"/>
                  <a:pt x="65" y="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0" name="Google Shape;510;p3"/>
          <p:cNvSpPr/>
          <p:nvPr/>
        </p:nvSpPr>
        <p:spPr>
          <a:xfrm>
            <a:off x="493713" y="1690688"/>
            <a:ext cx="233363" cy="209550"/>
          </a:xfrm>
          <a:custGeom>
            <a:rect b="b" l="l" r="r" t="t"/>
            <a:pathLst>
              <a:path extrusionOk="0" h="61" w="68">
                <a:moveTo>
                  <a:pt x="68" y="24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44"/>
                  <a:pt x="47" y="44"/>
                  <a:pt x="47" y="44"/>
                </a:cubicBezTo>
                <a:cubicBezTo>
                  <a:pt x="45" y="44"/>
                  <a:pt x="44" y="43"/>
                  <a:pt x="44" y="41"/>
                </a:cubicBezTo>
                <a:cubicBezTo>
                  <a:pt x="44" y="32"/>
                  <a:pt x="44" y="32"/>
                  <a:pt x="44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19" y="32"/>
                  <a:pt x="9" y="35"/>
                  <a:pt x="9" y="53"/>
                </a:cubicBezTo>
                <a:cubicBezTo>
                  <a:pt x="9" y="55"/>
                  <a:pt x="9" y="56"/>
                  <a:pt x="9" y="58"/>
                </a:cubicBezTo>
                <a:cubicBezTo>
                  <a:pt x="9" y="58"/>
                  <a:pt x="9" y="59"/>
                  <a:pt x="9" y="60"/>
                </a:cubicBezTo>
                <a:cubicBezTo>
                  <a:pt x="9" y="60"/>
                  <a:pt x="8" y="61"/>
                  <a:pt x="8" y="61"/>
                </a:cubicBezTo>
                <a:cubicBezTo>
                  <a:pt x="7" y="61"/>
                  <a:pt x="7" y="61"/>
                  <a:pt x="7" y="60"/>
                </a:cubicBezTo>
                <a:cubicBezTo>
                  <a:pt x="6" y="59"/>
                  <a:pt x="6" y="58"/>
                  <a:pt x="5" y="57"/>
                </a:cubicBezTo>
                <a:cubicBezTo>
                  <a:pt x="3" y="52"/>
                  <a:pt x="0" y="46"/>
                  <a:pt x="0" y="40"/>
                </a:cubicBezTo>
                <a:cubicBezTo>
                  <a:pt x="0" y="36"/>
                  <a:pt x="1" y="32"/>
                  <a:pt x="2" y="28"/>
                </a:cubicBezTo>
                <a:cubicBezTo>
                  <a:pt x="8" y="14"/>
                  <a:pt x="23" y="12"/>
                  <a:pt x="36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3"/>
                  <a:pt x="44" y="3"/>
                  <a:pt x="44" y="3"/>
                </a:cubicBezTo>
                <a:cubicBezTo>
                  <a:pt x="44" y="1"/>
                  <a:pt x="45" y="0"/>
                  <a:pt x="47" y="0"/>
                </a:cubicBezTo>
                <a:cubicBezTo>
                  <a:pt x="47" y="0"/>
                  <a:pt x="48" y="0"/>
                  <a:pt x="48" y="1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1"/>
                  <a:pt x="68" y="21"/>
                  <a:pt x="68" y="22"/>
                </a:cubicBezTo>
                <a:cubicBezTo>
                  <a:pt x="68" y="23"/>
                  <a:pt x="68" y="23"/>
                  <a:pt x="68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1" name="Google Shape;511;p3"/>
          <p:cNvSpPr/>
          <p:nvPr/>
        </p:nvSpPr>
        <p:spPr>
          <a:xfrm>
            <a:off x="1066800" y="1700213"/>
            <a:ext cx="133350" cy="200025"/>
          </a:xfrm>
          <a:custGeom>
            <a:rect b="b" l="l" r="r" t="t"/>
            <a:pathLst>
              <a:path extrusionOk="0" h="58" w="39">
                <a:moveTo>
                  <a:pt x="38" y="26"/>
                </a:moveTo>
                <a:cubicBezTo>
                  <a:pt x="24" y="55"/>
                  <a:pt x="24" y="55"/>
                  <a:pt x="24" y="55"/>
                </a:cubicBezTo>
                <a:cubicBezTo>
                  <a:pt x="23" y="57"/>
                  <a:pt x="22" y="58"/>
                  <a:pt x="20" y="58"/>
                </a:cubicBezTo>
                <a:cubicBezTo>
                  <a:pt x="18" y="58"/>
                  <a:pt x="16" y="57"/>
                  <a:pt x="16" y="55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4"/>
                  <a:pt x="0" y="21"/>
                  <a:pt x="0" y="19"/>
                </a:cubicBezTo>
                <a:cubicBezTo>
                  <a:pt x="0" y="8"/>
                  <a:pt x="9" y="0"/>
                  <a:pt x="20" y="0"/>
                </a:cubicBezTo>
                <a:cubicBezTo>
                  <a:pt x="31" y="0"/>
                  <a:pt x="39" y="8"/>
                  <a:pt x="39" y="19"/>
                </a:cubicBezTo>
                <a:cubicBezTo>
                  <a:pt x="39" y="21"/>
                  <a:pt x="39" y="24"/>
                  <a:pt x="38" y="26"/>
                </a:cubicBezTo>
                <a:close/>
                <a:moveTo>
                  <a:pt x="20" y="9"/>
                </a:moveTo>
                <a:cubicBezTo>
                  <a:pt x="15" y="9"/>
                  <a:pt x="10" y="14"/>
                  <a:pt x="10" y="19"/>
                </a:cubicBezTo>
                <a:cubicBezTo>
                  <a:pt x="10" y="24"/>
                  <a:pt x="15" y="29"/>
                  <a:pt x="20" y="29"/>
                </a:cubicBezTo>
                <a:cubicBezTo>
                  <a:pt x="25" y="29"/>
                  <a:pt x="30" y="24"/>
                  <a:pt x="30" y="19"/>
                </a:cubicBezTo>
                <a:cubicBezTo>
                  <a:pt x="30" y="14"/>
                  <a:pt x="25" y="9"/>
                  <a:pt x="20" y="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2" name="Google Shape;512;p3"/>
          <p:cNvSpPr/>
          <p:nvPr/>
        </p:nvSpPr>
        <p:spPr>
          <a:xfrm>
            <a:off x="1482725" y="1700213"/>
            <a:ext cx="200025" cy="200025"/>
          </a:xfrm>
          <a:custGeom>
            <a:rect b="b" l="l" r="r" t="t"/>
            <a:pathLst>
              <a:path extrusionOk="0" h="58" w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4"/>
                </a:move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lose/>
                <a:moveTo>
                  <a:pt x="19" y="24"/>
                </a:moveTo>
                <a:cubicBezTo>
                  <a:pt x="17" y="24"/>
                  <a:pt x="14" y="22"/>
                  <a:pt x="14" y="19"/>
                </a:cubicBezTo>
                <a:cubicBezTo>
                  <a:pt x="14" y="16"/>
                  <a:pt x="17" y="14"/>
                  <a:pt x="19" y="14"/>
                </a:cubicBezTo>
                <a:cubicBezTo>
                  <a:pt x="22" y="14"/>
                  <a:pt x="24" y="16"/>
                  <a:pt x="24" y="19"/>
                </a:cubicBezTo>
                <a:cubicBezTo>
                  <a:pt x="24" y="22"/>
                  <a:pt x="22" y="24"/>
                  <a:pt x="19" y="24"/>
                </a:cubicBez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5" y="38"/>
                  <a:pt x="14" y="37"/>
                  <a:pt x="14" y="36"/>
                </a:cubicBezTo>
                <a:cubicBezTo>
                  <a:pt x="14" y="35"/>
                  <a:pt x="15" y="34"/>
                  <a:pt x="1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2" y="34"/>
                  <a:pt x="43" y="35"/>
                  <a:pt x="43" y="36"/>
                </a:cubicBezTo>
                <a:cubicBezTo>
                  <a:pt x="43" y="37"/>
                  <a:pt x="42" y="38"/>
                  <a:pt x="41" y="38"/>
                </a:cubicBezTo>
                <a:close/>
                <a:moveTo>
                  <a:pt x="39" y="24"/>
                </a:moveTo>
                <a:cubicBezTo>
                  <a:pt x="36" y="24"/>
                  <a:pt x="34" y="22"/>
                  <a:pt x="34" y="19"/>
                </a:cubicBezTo>
                <a:cubicBezTo>
                  <a:pt x="34" y="16"/>
                  <a:pt x="36" y="14"/>
                  <a:pt x="39" y="14"/>
                </a:cubicBezTo>
                <a:cubicBezTo>
                  <a:pt x="41" y="14"/>
                  <a:pt x="43" y="16"/>
                  <a:pt x="43" y="19"/>
                </a:cubicBezTo>
                <a:cubicBezTo>
                  <a:pt x="43" y="22"/>
                  <a:pt x="41" y="24"/>
                  <a:pt x="39" y="2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" name="Google Shape;513;p3"/>
          <p:cNvSpPr/>
          <p:nvPr/>
        </p:nvSpPr>
        <p:spPr>
          <a:xfrm>
            <a:off x="1976438" y="1700213"/>
            <a:ext cx="203200" cy="200025"/>
          </a:xfrm>
          <a:custGeom>
            <a:rect b="b" l="l" r="r" t="t"/>
            <a:pathLst>
              <a:path extrusionOk="0" h="58" w="59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7" y="26"/>
                </a:moveTo>
                <a:cubicBezTo>
                  <a:pt x="47" y="25"/>
                  <a:pt x="46" y="24"/>
                  <a:pt x="4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3" y="25"/>
                  <a:pt x="13" y="26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2"/>
                  <a:pt x="14" y="34"/>
                  <a:pt x="15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6" y="34"/>
                  <a:pt x="47" y="32"/>
                  <a:pt x="47" y="31"/>
                </a:cubicBezTo>
                <a:lnTo>
                  <a:pt x="47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4" name="Google Shape;514;p3"/>
          <p:cNvSpPr/>
          <p:nvPr/>
        </p:nvSpPr>
        <p:spPr>
          <a:xfrm>
            <a:off x="2545967" y="1714501"/>
            <a:ext cx="100013" cy="168275"/>
          </a:xfrm>
          <a:custGeom>
            <a:rect b="b" l="l" r="r" t="t"/>
            <a:pathLst>
              <a:path extrusionOk="0" h="49" w="2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5" name="Google Shape;515;p3"/>
          <p:cNvSpPr/>
          <p:nvPr/>
        </p:nvSpPr>
        <p:spPr>
          <a:xfrm>
            <a:off x="2965450" y="1700213"/>
            <a:ext cx="203200" cy="217488"/>
          </a:xfrm>
          <a:custGeom>
            <a:rect b="b" l="l" r="r" t="t"/>
            <a:pathLst>
              <a:path extrusionOk="0" h="63" w="59">
                <a:moveTo>
                  <a:pt x="59" y="46"/>
                </a:moveTo>
                <a:cubicBezTo>
                  <a:pt x="59" y="51"/>
                  <a:pt x="51" y="53"/>
                  <a:pt x="47" y="53"/>
                </a:cubicBezTo>
                <a:cubicBezTo>
                  <a:pt x="42" y="53"/>
                  <a:pt x="34" y="51"/>
                  <a:pt x="34" y="46"/>
                </a:cubicBezTo>
                <a:cubicBezTo>
                  <a:pt x="34" y="40"/>
                  <a:pt x="42" y="38"/>
                  <a:pt x="47" y="38"/>
                </a:cubicBezTo>
                <a:cubicBezTo>
                  <a:pt x="49" y="38"/>
                  <a:pt x="52" y="39"/>
                  <a:pt x="54" y="40"/>
                </a:cubicBezTo>
                <a:cubicBezTo>
                  <a:pt x="54" y="20"/>
                  <a:pt x="54" y="20"/>
                  <a:pt x="54" y="20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61"/>
                  <a:pt x="17" y="63"/>
                  <a:pt x="13" y="63"/>
                </a:cubicBezTo>
                <a:cubicBezTo>
                  <a:pt x="8" y="63"/>
                  <a:pt x="0" y="61"/>
                  <a:pt x="0" y="55"/>
                </a:cubicBezTo>
                <a:cubicBezTo>
                  <a:pt x="0" y="50"/>
                  <a:pt x="8" y="48"/>
                  <a:pt x="13" y="48"/>
                </a:cubicBezTo>
                <a:cubicBezTo>
                  <a:pt x="15" y="48"/>
                  <a:pt x="18" y="49"/>
                  <a:pt x="20" y="50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1"/>
                  <a:pt x="21" y="10"/>
                  <a:pt x="22" y="9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0"/>
                  <a:pt x="55" y="0"/>
                </a:cubicBezTo>
                <a:cubicBezTo>
                  <a:pt x="57" y="0"/>
                  <a:pt x="59" y="1"/>
                  <a:pt x="59" y="3"/>
                </a:cubicBezTo>
                <a:lnTo>
                  <a:pt x="59" y="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" name="Google Shape;516;p3"/>
          <p:cNvSpPr/>
          <p:nvPr/>
        </p:nvSpPr>
        <p:spPr>
          <a:xfrm>
            <a:off x="3460750" y="1700213"/>
            <a:ext cx="233363" cy="182563"/>
          </a:xfrm>
          <a:custGeom>
            <a:rect b="b" l="l" r="r" t="t"/>
            <a:pathLst>
              <a:path extrusionOk="0" h="53" w="68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15" y="37"/>
                </a:moveTo>
                <a:cubicBezTo>
                  <a:pt x="15" y="38"/>
                  <a:pt x="14" y="38"/>
                  <a:pt x="14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6"/>
                </a:cubicBezTo>
                <a:cubicBezTo>
                  <a:pt x="2" y="26"/>
                  <a:pt x="2" y="26"/>
                  <a:pt x="2" y="25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5" y="15"/>
                  <a:pt x="15" y="15"/>
                </a:cubicBezTo>
                <a:lnTo>
                  <a:pt x="15" y="37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7" name="Google Shape;517;p3"/>
          <p:cNvSpPr/>
          <p:nvPr/>
        </p:nvSpPr>
        <p:spPr>
          <a:xfrm>
            <a:off x="3954463" y="1684338"/>
            <a:ext cx="233363" cy="233363"/>
          </a:xfrm>
          <a:custGeom>
            <a:rect b="b" l="l" r="r" t="t"/>
            <a:pathLst>
              <a:path extrusionOk="0" h="68" w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8" name="Google Shape;518;p3"/>
          <p:cNvSpPr/>
          <p:nvPr/>
        </p:nvSpPr>
        <p:spPr>
          <a:xfrm>
            <a:off x="4448175" y="1700213"/>
            <a:ext cx="203200" cy="200025"/>
          </a:xfrm>
          <a:custGeom>
            <a:rect b="b" l="l" r="r" t="t"/>
            <a:pathLst>
              <a:path extrusionOk="0" h="58" w="59">
                <a:moveTo>
                  <a:pt x="25" y="55"/>
                </a:moveTo>
                <a:cubicBezTo>
                  <a:pt x="25" y="57"/>
                  <a:pt x="24" y="58"/>
                  <a:pt x="22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55"/>
                </a:lnTo>
                <a:close/>
                <a:moveTo>
                  <a:pt x="59" y="55"/>
                </a:moveTo>
                <a:cubicBezTo>
                  <a:pt x="59" y="57"/>
                  <a:pt x="58" y="58"/>
                  <a:pt x="56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8"/>
                  <a:pt x="34" y="57"/>
                  <a:pt x="34" y="55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0"/>
                  <a:pt x="3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5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" name="Google Shape;519;p3"/>
          <p:cNvSpPr/>
          <p:nvPr/>
        </p:nvSpPr>
        <p:spPr>
          <a:xfrm>
            <a:off x="4943475" y="1700213"/>
            <a:ext cx="198438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1" y="27"/>
                </a:moveTo>
                <a:cubicBezTo>
                  <a:pt x="30" y="17"/>
                  <a:pt x="30" y="17"/>
                  <a:pt x="30" y="1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48"/>
                  <a:pt x="9" y="48"/>
                  <a:pt x="9" y="48"/>
                </a:cubicBezTo>
                <a:cubicBezTo>
                  <a:pt x="20" y="48"/>
                  <a:pt x="20" y="48"/>
                  <a:pt x="20" y="48"/>
                </a:cubicBezTo>
                <a:lnTo>
                  <a:pt x="41" y="27"/>
                </a:lnTo>
                <a:close/>
                <a:moveTo>
                  <a:pt x="21" y="43"/>
                </a:moveTo>
                <a:cubicBezTo>
                  <a:pt x="19" y="44"/>
                  <a:pt x="19" y="44"/>
                  <a:pt x="19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1"/>
                  <a:pt x="17" y="41"/>
                  <a:pt x="17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39"/>
                  <a:pt x="13" y="39"/>
                  <a:pt x="13" y="39"/>
                </a:cubicBezTo>
                <a:cubicBezTo>
                  <a:pt x="15" y="37"/>
                  <a:pt x="15" y="37"/>
                  <a:pt x="15" y="37"/>
                </a:cubicBezTo>
                <a:lnTo>
                  <a:pt x="21" y="43"/>
                </a:lnTo>
                <a:close/>
                <a:moveTo>
                  <a:pt x="31" y="23"/>
                </a:move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5"/>
                  <a:pt x="19" y="34"/>
                </a:cubicBezTo>
                <a:cubicBezTo>
                  <a:pt x="18" y="34"/>
                  <a:pt x="18" y="33"/>
                  <a:pt x="19" y="33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1" y="22"/>
                  <a:pt x="31" y="22"/>
                </a:cubicBezTo>
                <a:cubicBezTo>
                  <a:pt x="31" y="22"/>
                  <a:pt x="31" y="23"/>
                  <a:pt x="31" y="23"/>
                </a:cubicBezTo>
                <a:close/>
                <a:moveTo>
                  <a:pt x="47" y="22"/>
                </a:moveTo>
                <a:cubicBezTo>
                  <a:pt x="48" y="20"/>
                  <a:pt x="48" y="18"/>
                  <a:pt x="47" y="16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9"/>
                  <a:pt x="37" y="9"/>
                  <a:pt x="36" y="11"/>
                </a:cubicBezTo>
                <a:cubicBezTo>
                  <a:pt x="33" y="14"/>
                  <a:pt x="33" y="14"/>
                  <a:pt x="33" y="14"/>
                </a:cubicBezTo>
                <a:cubicBezTo>
                  <a:pt x="43" y="25"/>
                  <a:pt x="43" y="25"/>
                  <a:pt x="43" y="25"/>
                </a:cubicBezTo>
                <a:lnTo>
                  <a:pt x="47" y="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" name="Google Shape;520;p3"/>
          <p:cNvSpPr/>
          <p:nvPr/>
        </p:nvSpPr>
        <p:spPr>
          <a:xfrm>
            <a:off x="5437188" y="1700213"/>
            <a:ext cx="250825" cy="200025"/>
          </a:xfrm>
          <a:custGeom>
            <a:rect b="b" l="l" r="r" t="t"/>
            <a:pathLst>
              <a:path extrusionOk="0" h="58" w="73">
                <a:moveTo>
                  <a:pt x="73" y="52"/>
                </a:move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2"/>
                </a:lnTo>
                <a:close/>
                <a:moveTo>
                  <a:pt x="7" y="4"/>
                </a:moveTo>
                <a:cubicBezTo>
                  <a:pt x="6" y="4"/>
                  <a:pt x="5" y="5"/>
                  <a:pt x="5" y="6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lnTo>
                  <a:pt x="7" y="4"/>
                </a:lnTo>
                <a:close/>
                <a:moveTo>
                  <a:pt x="17" y="24"/>
                </a:moveTo>
                <a:cubicBezTo>
                  <a:pt x="13" y="24"/>
                  <a:pt x="10" y="21"/>
                  <a:pt x="10" y="17"/>
                </a:cubicBezTo>
                <a:cubicBezTo>
                  <a:pt x="10" y="13"/>
                  <a:pt x="13" y="9"/>
                  <a:pt x="17" y="9"/>
                </a:cubicBezTo>
                <a:cubicBezTo>
                  <a:pt x="21" y="9"/>
                  <a:pt x="25" y="13"/>
                  <a:pt x="25" y="17"/>
                </a:cubicBezTo>
                <a:cubicBezTo>
                  <a:pt x="25" y="21"/>
                  <a:pt x="21" y="24"/>
                  <a:pt x="17" y="24"/>
                </a:cubicBezTo>
                <a:close/>
                <a:moveTo>
                  <a:pt x="64" y="48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1"/>
                  <a:pt x="10" y="41"/>
                  <a:pt x="10" y="41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48" y="15"/>
                  <a:pt x="48" y="15"/>
                  <a:pt x="48" y="15"/>
                </a:cubicBezTo>
                <a:cubicBezTo>
                  <a:pt x="64" y="31"/>
                  <a:pt x="64" y="31"/>
                  <a:pt x="64" y="31"/>
                </a:cubicBezTo>
                <a:lnTo>
                  <a:pt x="64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1" name="Google Shape;521;p3"/>
          <p:cNvSpPr/>
          <p:nvPr/>
        </p:nvSpPr>
        <p:spPr>
          <a:xfrm>
            <a:off x="5934075" y="1684338"/>
            <a:ext cx="258763" cy="230188"/>
          </a:xfrm>
          <a:custGeom>
            <a:rect b="b" l="l" r="r" t="t"/>
            <a:pathLst>
              <a:path extrusionOk="0" h="67" w="75">
                <a:moveTo>
                  <a:pt x="65" y="50"/>
                </a:moveTo>
                <a:cubicBezTo>
                  <a:pt x="68" y="55"/>
                  <a:pt x="71" y="57"/>
                  <a:pt x="75" y="61"/>
                </a:cubicBezTo>
                <a:cubicBezTo>
                  <a:pt x="70" y="63"/>
                  <a:pt x="65" y="65"/>
                  <a:pt x="61" y="67"/>
                </a:cubicBezTo>
                <a:cubicBezTo>
                  <a:pt x="54" y="61"/>
                  <a:pt x="58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40"/>
                  <a:pt x="50" y="41"/>
                  <a:pt x="51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9"/>
                  <a:pt x="50" y="52"/>
                  <a:pt x="49" y="55"/>
                </a:cubicBezTo>
                <a:cubicBezTo>
                  <a:pt x="47" y="55"/>
                  <a:pt x="44" y="56"/>
                  <a:pt x="42" y="56"/>
                </a:cubicBezTo>
                <a:cubicBezTo>
                  <a:pt x="41" y="56"/>
                  <a:pt x="40" y="55"/>
                  <a:pt x="39" y="55"/>
                </a:cubicBezTo>
                <a:cubicBezTo>
                  <a:pt x="39" y="55"/>
                  <a:pt x="39" y="54"/>
                  <a:pt x="39" y="53"/>
                </a:cubicBezTo>
                <a:cubicBezTo>
                  <a:pt x="39" y="52"/>
                  <a:pt x="39" y="51"/>
                  <a:pt x="39" y="50"/>
                </a:cubicBezTo>
                <a:cubicBezTo>
                  <a:pt x="39" y="48"/>
                  <a:pt x="44" y="46"/>
                  <a:pt x="43" y="44"/>
                </a:cubicBezTo>
                <a:cubicBezTo>
                  <a:pt x="43" y="44"/>
                  <a:pt x="42" y="44"/>
                  <a:pt x="42" y="45"/>
                </a:cubicBezTo>
                <a:cubicBezTo>
                  <a:pt x="40" y="47"/>
                  <a:pt x="36" y="50"/>
                  <a:pt x="32" y="50"/>
                </a:cubicBezTo>
                <a:cubicBezTo>
                  <a:pt x="30" y="50"/>
                  <a:pt x="25" y="41"/>
                  <a:pt x="22" y="39"/>
                </a:cubicBezTo>
                <a:cubicBezTo>
                  <a:pt x="22" y="39"/>
                  <a:pt x="22" y="38"/>
                  <a:pt x="21" y="38"/>
                </a:cubicBezTo>
                <a:cubicBezTo>
                  <a:pt x="19" y="38"/>
                  <a:pt x="3" y="42"/>
                  <a:pt x="2" y="42"/>
                </a:cubicBezTo>
                <a:cubicBezTo>
                  <a:pt x="1" y="42"/>
                  <a:pt x="0" y="42"/>
                  <a:pt x="0" y="41"/>
                </a:cubicBezTo>
                <a:cubicBezTo>
                  <a:pt x="0" y="40"/>
                  <a:pt x="1" y="39"/>
                  <a:pt x="1" y="39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3"/>
                  <a:pt x="22" y="33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5" y="32"/>
                  <a:pt x="26" y="33"/>
                  <a:pt x="26" y="34"/>
                </a:cubicBezTo>
                <a:cubicBezTo>
                  <a:pt x="27" y="34"/>
                  <a:pt x="32" y="32"/>
                  <a:pt x="32" y="32"/>
                </a:cubicBezTo>
                <a:cubicBezTo>
                  <a:pt x="33" y="32"/>
                  <a:pt x="34" y="33"/>
                  <a:pt x="34" y="34"/>
                </a:cubicBezTo>
                <a:cubicBezTo>
                  <a:pt x="34" y="35"/>
                  <a:pt x="34" y="35"/>
                  <a:pt x="33" y="35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32" y="45"/>
                  <a:pt x="33" y="45"/>
                </a:cubicBezTo>
                <a:cubicBezTo>
                  <a:pt x="35" y="45"/>
                  <a:pt x="40" y="40"/>
                  <a:pt x="40" y="38"/>
                </a:cubicBezTo>
                <a:cubicBezTo>
                  <a:pt x="40" y="33"/>
                  <a:pt x="34" y="36"/>
                  <a:pt x="34" y="33"/>
                </a:cubicBezTo>
                <a:cubicBezTo>
                  <a:pt x="34" y="33"/>
                  <a:pt x="35" y="32"/>
                  <a:pt x="35" y="32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0"/>
                  <a:pt x="34" y="28"/>
                  <a:pt x="34" y="27"/>
                </a:cubicBezTo>
                <a:cubicBezTo>
                  <a:pt x="34" y="26"/>
                  <a:pt x="34" y="25"/>
                  <a:pt x="34" y="24"/>
                </a:cubicBezTo>
                <a:cubicBezTo>
                  <a:pt x="36" y="24"/>
                  <a:pt x="37" y="24"/>
                  <a:pt x="39" y="24"/>
                </a:cubicBezTo>
                <a:cubicBezTo>
                  <a:pt x="47" y="24"/>
                  <a:pt x="45" y="25"/>
                  <a:pt x="48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5"/>
                  <a:pt x="45" y="32"/>
                  <a:pt x="45" y="34"/>
                </a:cubicBezTo>
                <a:cubicBezTo>
                  <a:pt x="45" y="35"/>
                  <a:pt x="45" y="35"/>
                  <a:pt x="45" y="35"/>
                </a:cubicBezTo>
                <a:cubicBezTo>
                  <a:pt x="55" y="35"/>
                  <a:pt x="60" y="43"/>
                  <a:pt x="65" y="50"/>
                </a:cubicBezTo>
                <a:close/>
                <a:moveTo>
                  <a:pt x="28" y="33"/>
                </a:moveTo>
                <a:cubicBezTo>
                  <a:pt x="28" y="32"/>
                  <a:pt x="28" y="32"/>
                  <a:pt x="28" y="32"/>
                </a:cubicBezTo>
                <a:cubicBezTo>
                  <a:pt x="29" y="32"/>
                  <a:pt x="29" y="32"/>
                  <a:pt x="30" y="32"/>
                </a:cubicBezTo>
                <a:cubicBezTo>
                  <a:pt x="31" y="32"/>
                  <a:pt x="31" y="32"/>
                  <a:pt x="32" y="32"/>
                </a:cubicBezTo>
                <a:lnTo>
                  <a:pt x="28" y="33"/>
                </a:lnTo>
                <a:close/>
                <a:moveTo>
                  <a:pt x="32" y="36"/>
                </a:moveTo>
                <a:cubicBezTo>
                  <a:pt x="36" y="43"/>
                  <a:pt x="36" y="43"/>
                  <a:pt x="36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30" y="36"/>
                  <a:pt x="30" y="36"/>
                  <a:pt x="30" y="36"/>
                </a:cubicBezTo>
                <a:lnTo>
                  <a:pt x="32" y="36"/>
                </a:lnTo>
                <a:close/>
                <a:moveTo>
                  <a:pt x="44" y="23"/>
                </a:moveTo>
                <a:cubicBezTo>
                  <a:pt x="44" y="23"/>
                  <a:pt x="42" y="23"/>
                  <a:pt x="40" y="23"/>
                </a:cubicBezTo>
                <a:cubicBezTo>
                  <a:pt x="37" y="23"/>
                  <a:pt x="34" y="23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8" y="20"/>
                  <a:pt x="40" y="18"/>
                  <a:pt x="43" y="15"/>
                </a:cubicBezTo>
                <a:cubicBezTo>
                  <a:pt x="44" y="16"/>
                  <a:pt x="44" y="18"/>
                  <a:pt x="46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3" y="19"/>
                  <a:pt x="57" y="17"/>
                  <a:pt x="62" y="14"/>
                </a:cubicBezTo>
                <a:cubicBezTo>
                  <a:pt x="68" y="9"/>
                  <a:pt x="69" y="7"/>
                  <a:pt x="7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2"/>
                  <a:pt x="72" y="4"/>
                  <a:pt x="71" y="5"/>
                </a:cubicBezTo>
                <a:cubicBezTo>
                  <a:pt x="67" y="14"/>
                  <a:pt x="61" y="19"/>
                  <a:pt x="52" y="21"/>
                </a:cubicBezTo>
                <a:cubicBezTo>
                  <a:pt x="50" y="21"/>
                  <a:pt x="48" y="21"/>
                  <a:pt x="47" y="22"/>
                </a:cubicBezTo>
                <a:cubicBezTo>
                  <a:pt x="47" y="23"/>
                  <a:pt x="48" y="24"/>
                  <a:pt x="48" y="25"/>
                </a:cubicBezTo>
                <a:cubicBezTo>
                  <a:pt x="48" y="25"/>
                  <a:pt x="48" y="26"/>
                  <a:pt x="47" y="26"/>
                </a:cubicBezTo>
                <a:cubicBezTo>
                  <a:pt x="46" y="24"/>
                  <a:pt x="45" y="23"/>
                  <a:pt x="44" y="23"/>
                </a:cubicBezTo>
                <a:close/>
                <a:moveTo>
                  <a:pt x="40" y="56"/>
                </a:moveTo>
                <a:cubicBezTo>
                  <a:pt x="41" y="59"/>
                  <a:pt x="41" y="59"/>
                  <a:pt x="41" y="59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56"/>
                  <a:pt x="39" y="56"/>
                  <a:pt x="39" y="56"/>
                </a:cubicBezTo>
                <a:lnTo>
                  <a:pt x="40" y="56"/>
                </a:lnTo>
                <a:close/>
                <a:moveTo>
                  <a:pt x="50" y="58"/>
                </a:moveTo>
                <a:cubicBezTo>
                  <a:pt x="51" y="58"/>
                  <a:pt x="53" y="64"/>
                  <a:pt x="54" y="66"/>
                </a:cubicBezTo>
                <a:cubicBezTo>
                  <a:pt x="51" y="67"/>
                  <a:pt x="48" y="67"/>
                  <a:pt x="45" y="67"/>
                </a:cubicBezTo>
                <a:cubicBezTo>
                  <a:pt x="43" y="67"/>
                  <a:pt x="42" y="67"/>
                  <a:pt x="40" y="67"/>
                </a:cubicBezTo>
                <a:cubicBezTo>
                  <a:pt x="39" y="61"/>
                  <a:pt x="39" y="61"/>
                  <a:pt x="39" y="61"/>
                </a:cubicBezTo>
                <a:cubicBezTo>
                  <a:pt x="41" y="60"/>
                  <a:pt x="47" y="58"/>
                  <a:pt x="50" y="58"/>
                </a:cubicBezTo>
                <a:close/>
                <a:moveTo>
                  <a:pt x="49" y="57"/>
                </a:moveTo>
                <a:cubicBezTo>
                  <a:pt x="49" y="58"/>
                  <a:pt x="43" y="58"/>
                  <a:pt x="41" y="59"/>
                </a:cubicBezTo>
                <a:cubicBezTo>
                  <a:pt x="41" y="57"/>
                  <a:pt x="41" y="57"/>
                  <a:pt x="41" y="57"/>
                </a:cubicBezTo>
                <a:cubicBezTo>
                  <a:pt x="43" y="57"/>
                  <a:pt x="46" y="56"/>
                  <a:pt x="4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56"/>
                  <a:pt x="49" y="56"/>
                  <a:pt x="49" y="57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2" name="Google Shape;522;p3"/>
          <p:cNvSpPr/>
          <p:nvPr/>
        </p:nvSpPr>
        <p:spPr>
          <a:xfrm>
            <a:off x="6426200" y="1697038"/>
            <a:ext cx="184150" cy="206375"/>
          </a:xfrm>
          <a:custGeom>
            <a:rect b="b" l="l" r="r" t="t"/>
            <a:pathLst>
              <a:path extrusionOk="0" h="60" w="54">
                <a:moveTo>
                  <a:pt x="3" y="59"/>
                </a:moveTo>
                <a:cubicBezTo>
                  <a:pt x="1" y="60"/>
                  <a:pt x="0" y="59"/>
                  <a:pt x="0" y="58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3" y="1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3" y="31"/>
                </a:cubicBezTo>
                <a:lnTo>
                  <a:pt x="3" y="5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3" name="Google Shape;523;p3"/>
          <p:cNvSpPr/>
          <p:nvPr/>
        </p:nvSpPr>
        <p:spPr>
          <a:xfrm>
            <a:off x="6919913" y="1700213"/>
            <a:ext cx="185738" cy="182563"/>
          </a:xfrm>
          <a:custGeom>
            <a:rect b="b" l="l" r="r" t="t"/>
            <a:pathLst>
              <a:path extrusionOk="0" h="53" w="54">
                <a:moveTo>
                  <a:pt x="54" y="30"/>
                </a:moveTo>
                <a:cubicBezTo>
                  <a:pt x="54" y="32"/>
                  <a:pt x="52" y="34"/>
                  <a:pt x="50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1"/>
                  <a:pt x="33" y="53"/>
                  <a:pt x="31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20" y="51"/>
                  <a:pt x="20" y="49"/>
                </a:cubicBezTo>
                <a:cubicBezTo>
                  <a:pt x="20" y="34"/>
                  <a:pt x="20" y="34"/>
                  <a:pt x="20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19"/>
                  <a:pt x="4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4" y="1"/>
                  <a:pt x="34" y="3"/>
                </a:cubicBezTo>
                <a:cubicBezTo>
                  <a:pt x="34" y="19"/>
                  <a:pt x="34" y="19"/>
                  <a:pt x="34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2" y="19"/>
                  <a:pt x="54" y="21"/>
                  <a:pt x="54" y="23"/>
                </a:cubicBezTo>
                <a:lnTo>
                  <a:pt x="54" y="3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4" name="Google Shape;524;p3"/>
          <p:cNvSpPr/>
          <p:nvPr/>
        </p:nvSpPr>
        <p:spPr>
          <a:xfrm>
            <a:off x="7413625" y="1684338"/>
            <a:ext cx="203200" cy="215900"/>
          </a:xfrm>
          <a:custGeom>
            <a:rect b="b" l="l" r="r" t="t"/>
            <a:pathLst>
              <a:path extrusionOk="0" h="63" w="59">
                <a:moveTo>
                  <a:pt x="30" y="63"/>
                </a:moveTo>
                <a:cubicBezTo>
                  <a:pt x="14" y="63"/>
                  <a:pt x="0" y="50"/>
                  <a:pt x="0" y="34"/>
                </a:cubicBezTo>
                <a:cubicBezTo>
                  <a:pt x="0" y="24"/>
                  <a:pt x="5" y="16"/>
                  <a:pt x="12" y="10"/>
                </a:cubicBezTo>
                <a:cubicBezTo>
                  <a:pt x="14" y="9"/>
                  <a:pt x="17" y="9"/>
                  <a:pt x="19" y="11"/>
                </a:cubicBezTo>
                <a:cubicBezTo>
                  <a:pt x="21" y="14"/>
                  <a:pt x="20" y="17"/>
                  <a:pt x="18" y="18"/>
                </a:cubicBezTo>
                <a:cubicBezTo>
                  <a:pt x="13" y="22"/>
                  <a:pt x="10" y="28"/>
                  <a:pt x="10" y="34"/>
                </a:cubicBezTo>
                <a:cubicBezTo>
                  <a:pt x="10" y="44"/>
                  <a:pt x="19" y="53"/>
                  <a:pt x="30" y="53"/>
                </a:cubicBezTo>
                <a:cubicBezTo>
                  <a:pt x="40" y="53"/>
                  <a:pt x="49" y="44"/>
                  <a:pt x="49" y="34"/>
                </a:cubicBezTo>
                <a:cubicBezTo>
                  <a:pt x="49" y="28"/>
                  <a:pt x="46" y="22"/>
                  <a:pt x="41" y="18"/>
                </a:cubicBezTo>
                <a:cubicBezTo>
                  <a:pt x="39" y="17"/>
                  <a:pt x="39" y="14"/>
                  <a:pt x="40" y="11"/>
                </a:cubicBezTo>
                <a:cubicBezTo>
                  <a:pt x="42" y="9"/>
                  <a:pt x="45" y="9"/>
                  <a:pt x="47" y="10"/>
                </a:cubicBezTo>
                <a:cubicBezTo>
                  <a:pt x="55" y="16"/>
                  <a:pt x="59" y="24"/>
                  <a:pt x="59" y="34"/>
                </a:cubicBezTo>
                <a:cubicBezTo>
                  <a:pt x="59" y="50"/>
                  <a:pt x="46" y="63"/>
                  <a:pt x="30" y="63"/>
                </a:cubicBezTo>
                <a:close/>
                <a:moveTo>
                  <a:pt x="34" y="29"/>
                </a:moveTo>
                <a:cubicBezTo>
                  <a:pt x="34" y="32"/>
                  <a:pt x="32" y="34"/>
                  <a:pt x="30" y="34"/>
                </a:cubicBezTo>
                <a:cubicBezTo>
                  <a:pt x="27" y="34"/>
                  <a:pt x="25" y="32"/>
                  <a:pt x="25" y="29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"/>
                  <a:pt x="27" y="0"/>
                  <a:pt x="30" y="0"/>
                </a:cubicBezTo>
                <a:cubicBezTo>
                  <a:pt x="32" y="0"/>
                  <a:pt x="34" y="2"/>
                  <a:pt x="34" y="5"/>
                </a:cubicBezTo>
                <a:lnTo>
                  <a:pt x="34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5" name="Google Shape;525;p3"/>
          <p:cNvSpPr/>
          <p:nvPr/>
        </p:nvSpPr>
        <p:spPr>
          <a:xfrm>
            <a:off x="7908925" y="1700213"/>
            <a:ext cx="184150" cy="182563"/>
          </a:xfrm>
          <a:custGeom>
            <a:rect b="b" l="l" r="r" t="t"/>
            <a:pathLst>
              <a:path extrusionOk="0" h="115" w="116">
                <a:moveTo>
                  <a:pt x="54" y="52"/>
                </a:moveTo>
                <a:lnTo>
                  <a:pt x="0" y="52"/>
                </a:lnTo>
                <a:lnTo>
                  <a:pt x="0" y="0"/>
                </a:lnTo>
                <a:lnTo>
                  <a:pt x="54" y="0"/>
                </a:lnTo>
                <a:lnTo>
                  <a:pt x="54" y="52"/>
                </a:lnTo>
                <a:close/>
                <a:moveTo>
                  <a:pt x="54" y="115"/>
                </a:moveTo>
                <a:lnTo>
                  <a:pt x="0" y="115"/>
                </a:lnTo>
                <a:lnTo>
                  <a:pt x="0" y="63"/>
                </a:lnTo>
                <a:lnTo>
                  <a:pt x="54" y="63"/>
                </a:lnTo>
                <a:lnTo>
                  <a:pt x="54" y="115"/>
                </a:lnTo>
                <a:close/>
                <a:moveTo>
                  <a:pt x="43" y="42"/>
                </a:moveTo>
                <a:lnTo>
                  <a:pt x="43" y="9"/>
                </a:lnTo>
                <a:lnTo>
                  <a:pt x="10" y="9"/>
                </a:lnTo>
                <a:lnTo>
                  <a:pt x="10" y="42"/>
                </a:lnTo>
                <a:lnTo>
                  <a:pt x="43" y="42"/>
                </a:lnTo>
                <a:close/>
                <a:moveTo>
                  <a:pt x="43" y="104"/>
                </a:moveTo>
                <a:lnTo>
                  <a:pt x="43" y="74"/>
                </a:lnTo>
                <a:lnTo>
                  <a:pt x="10" y="74"/>
                </a:lnTo>
                <a:lnTo>
                  <a:pt x="10" y="104"/>
                </a:lnTo>
                <a:lnTo>
                  <a:pt x="43" y="104"/>
                </a:lnTo>
                <a:close/>
                <a:moveTo>
                  <a:pt x="32" y="31"/>
                </a:moveTo>
                <a:lnTo>
                  <a:pt x="21" y="31"/>
                </a:lnTo>
                <a:lnTo>
                  <a:pt x="21" y="20"/>
                </a:lnTo>
                <a:lnTo>
                  <a:pt x="32" y="20"/>
                </a:lnTo>
                <a:lnTo>
                  <a:pt x="32" y="31"/>
                </a:lnTo>
                <a:close/>
                <a:moveTo>
                  <a:pt x="32" y="94"/>
                </a:moveTo>
                <a:lnTo>
                  <a:pt x="21" y="94"/>
                </a:lnTo>
                <a:lnTo>
                  <a:pt x="21" y="83"/>
                </a:lnTo>
                <a:lnTo>
                  <a:pt x="32" y="83"/>
                </a:lnTo>
                <a:lnTo>
                  <a:pt x="32" y="94"/>
                </a:lnTo>
                <a:close/>
                <a:moveTo>
                  <a:pt x="116" y="52"/>
                </a:moveTo>
                <a:lnTo>
                  <a:pt x="65" y="52"/>
                </a:lnTo>
                <a:lnTo>
                  <a:pt x="65" y="0"/>
                </a:lnTo>
                <a:lnTo>
                  <a:pt x="116" y="0"/>
                </a:lnTo>
                <a:lnTo>
                  <a:pt x="116" y="52"/>
                </a:lnTo>
                <a:close/>
                <a:moveTo>
                  <a:pt x="116" y="94"/>
                </a:moveTo>
                <a:lnTo>
                  <a:pt x="84" y="94"/>
                </a:lnTo>
                <a:lnTo>
                  <a:pt x="84" y="83"/>
                </a:lnTo>
                <a:lnTo>
                  <a:pt x="73" y="83"/>
                </a:lnTo>
                <a:lnTo>
                  <a:pt x="73" y="115"/>
                </a:lnTo>
                <a:lnTo>
                  <a:pt x="65" y="115"/>
                </a:lnTo>
                <a:lnTo>
                  <a:pt x="65" y="63"/>
                </a:lnTo>
                <a:lnTo>
                  <a:pt x="95" y="63"/>
                </a:lnTo>
                <a:lnTo>
                  <a:pt x="95" y="74"/>
                </a:lnTo>
                <a:lnTo>
                  <a:pt x="106" y="74"/>
                </a:lnTo>
                <a:lnTo>
                  <a:pt x="106" y="63"/>
                </a:lnTo>
                <a:lnTo>
                  <a:pt x="116" y="63"/>
                </a:lnTo>
                <a:lnTo>
                  <a:pt x="116" y="94"/>
                </a:lnTo>
                <a:close/>
                <a:moveTo>
                  <a:pt x="106" y="42"/>
                </a:moveTo>
                <a:lnTo>
                  <a:pt x="106" y="9"/>
                </a:lnTo>
                <a:lnTo>
                  <a:pt x="73" y="9"/>
                </a:lnTo>
                <a:lnTo>
                  <a:pt x="73" y="42"/>
                </a:lnTo>
                <a:lnTo>
                  <a:pt x="106" y="42"/>
                </a:lnTo>
                <a:close/>
                <a:moveTo>
                  <a:pt x="95" y="31"/>
                </a:moveTo>
                <a:lnTo>
                  <a:pt x="84" y="31"/>
                </a:lnTo>
                <a:lnTo>
                  <a:pt x="84" y="20"/>
                </a:lnTo>
                <a:lnTo>
                  <a:pt x="95" y="20"/>
                </a:lnTo>
                <a:lnTo>
                  <a:pt x="95" y="31"/>
                </a:lnTo>
                <a:close/>
                <a:moveTo>
                  <a:pt x="95" y="115"/>
                </a:moveTo>
                <a:lnTo>
                  <a:pt x="84" y="115"/>
                </a:lnTo>
                <a:lnTo>
                  <a:pt x="84" y="104"/>
                </a:lnTo>
                <a:lnTo>
                  <a:pt x="95" y="104"/>
                </a:lnTo>
                <a:lnTo>
                  <a:pt x="95" y="115"/>
                </a:lnTo>
                <a:close/>
                <a:moveTo>
                  <a:pt x="116" y="115"/>
                </a:moveTo>
                <a:lnTo>
                  <a:pt x="106" y="115"/>
                </a:lnTo>
                <a:lnTo>
                  <a:pt x="106" y="104"/>
                </a:lnTo>
                <a:lnTo>
                  <a:pt x="116" y="104"/>
                </a:lnTo>
                <a:lnTo>
                  <a:pt x="116" y="11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6" name="Google Shape;526;p3"/>
          <p:cNvSpPr/>
          <p:nvPr/>
        </p:nvSpPr>
        <p:spPr>
          <a:xfrm>
            <a:off x="8402638" y="1700213"/>
            <a:ext cx="215900" cy="182563"/>
          </a:xfrm>
          <a:custGeom>
            <a:rect b="b" l="l" r="r" t="t"/>
            <a:pathLst>
              <a:path extrusionOk="0" h="53" w="63">
                <a:moveTo>
                  <a:pt x="29" y="34"/>
                </a:moveTo>
                <a:cubicBezTo>
                  <a:pt x="29" y="44"/>
                  <a:pt x="20" y="53"/>
                  <a:pt x="9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3"/>
                  <a:pt x="5" y="52"/>
                  <a:pt x="5" y="51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4"/>
                  <a:pt x="6" y="43"/>
                  <a:pt x="7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5" y="43"/>
                  <a:pt x="19" y="39"/>
                  <a:pt x="19" y="34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0"/>
                  <a:pt x="18" y="29"/>
                  <a:pt x="16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25"/>
                  <a:pt x="0" y="21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6" y="0"/>
                  <a:pt x="29" y="3"/>
                  <a:pt x="29" y="7"/>
                </a:cubicBezTo>
                <a:lnTo>
                  <a:pt x="29" y="34"/>
                </a:lnTo>
                <a:close/>
                <a:moveTo>
                  <a:pt x="63" y="34"/>
                </a:moveTo>
                <a:cubicBezTo>
                  <a:pt x="63" y="44"/>
                  <a:pt x="5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2"/>
                  <a:pt x="39" y="51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4"/>
                  <a:pt x="40" y="43"/>
                  <a:pt x="41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9" y="43"/>
                  <a:pt x="53" y="39"/>
                  <a:pt x="53" y="34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0"/>
                  <a:pt x="52" y="29"/>
                  <a:pt x="50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7" y="29"/>
                  <a:pt x="34" y="25"/>
                  <a:pt x="34" y="21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3"/>
                  <a:pt x="37" y="0"/>
                  <a:pt x="4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3" y="3"/>
                  <a:pt x="63" y="7"/>
                </a:cubicBezTo>
                <a:lnTo>
                  <a:pt x="63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7" name="Google Shape;527;p3"/>
          <p:cNvSpPr/>
          <p:nvPr/>
        </p:nvSpPr>
        <p:spPr>
          <a:xfrm>
            <a:off x="8843800" y="1684338"/>
            <a:ext cx="233363" cy="219075"/>
          </a:xfrm>
          <a:custGeom>
            <a:rect b="b" l="l" r="r" t="t"/>
            <a:pathLst>
              <a:path extrusionOk="0" h="64" w="68">
                <a:moveTo>
                  <a:pt x="24" y="36"/>
                </a:moveTo>
                <a:cubicBezTo>
                  <a:pt x="18" y="33"/>
                  <a:pt x="18" y="33"/>
                  <a:pt x="18" y="33"/>
                </a:cubicBezTo>
                <a:cubicBezTo>
                  <a:pt x="10" y="42"/>
                  <a:pt x="9" y="50"/>
                  <a:pt x="9" y="50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34"/>
                  <a:pt x="1" y="32"/>
                  <a:pt x="1" y="32"/>
                </a:cubicBezTo>
                <a:cubicBezTo>
                  <a:pt x="1" y="32"/>
                  <a:pt x="3" y="29"/>
                  <a:pt x="6" y="24"/>
                </a:cubicBezTo>
                <a:cubicBezTo>
                  <a:pt x="0" y="21"/>
                  <a:pt x="0" y="21"/>
                  <a:pt x="0" y="21"/>
                </a:cubicBezTo>
                <a:cubicBezTo>
                  <a:pt x="17" y="22"/>
                  <a:pt x="17" y="22"/>
                  <a:pt x="17" y="22"/>
                </a:cubicBezTo>
                <a:lnTo>
                  <a:pt x="24" y="36"/>
                </a:lnTo>
                <a:close/>
                <a:moveTo>
                  <a:pt x="31" y="58"/>
                </a:moveTo>
                <a:cubicBezTo>
                  <a:pt x="31" y="59"/>
                  <a:pt x="31" y="59"/>
                  <a:pt x="31" y="59"/>
                </a:cubicBezTo>
                <a:cubicBezTo>
                  <a:pt x="15" y="58"/>
                  <a:pt x="15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9" y="51"/>
                  <a:pt x="11" y="46"/>
                  <a:pt x="12" y="43"/>
                </a:cubicBezTo>
                <a:cubicBezTo>
                  <a:pt x="12" y="43"/>
                  <a:pt x="15" y="43"/>
                  <a:pt x="31" y="44"/>
                </a:cubicBezTo>
                <a:lnTo>
                  <a:pt x="31" y="58"/>
                </a:lnTo>
                <a:close/>
                <a:moveTo>
                  <a:pt x="24" y="23"/>
                </a:moveTo>
                <a:cubicBezTo>
                  <a:pt x="12" y="16"/>
                  <a:pt x="12" y="16"/>
                  <a:pt x="12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0"/>
                  <a:pt x="23" y="0"/>
                  <a:pt x="25" y="0"/>
                </a:cubicBezTo>
                <a:cubicBezTo>
                  <a:pt x="29" y="0"/>
                  <a:pt x="31" y="4"/>
                  <a:pt x="34" y="6"/>
                </a:cubicBezTo>
                <a:cubicBezTo>
                  <a:pt x="34" y="6"/>
                  <a:pt x="32" y="9"/>
                  <a:pt x="24" y="23"/>
                </a:cubicBezTo>
                <a:close/>
                <a:moveTo>
                  <a:pt x="59" y="6"/>
                </a:moveTo>
                <a:cubicBezTo>
                  <a:pt x="50" y="20"/>
                  <a:pt x="50" y="20"/>
                  <a:pt x="50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35" y="4"/>
                  <a:pt x="29" y="0"/>
                  <a:pt x="29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2"/>
                </a:cubicBezTo>
                <a:cubicBezTo>
                  <a:pt x="49" y="2"/>
                  <a:pt x="50" y="5"/>
                  <a:pt x="53" y="9"/>
                </a:cubicBezTo>
                <a:lnTo>
                  <a:pt x="59" y="6"/>
                </a:lnTo>
                <a:close/>
                <a:moveTo>
                  <a:pt x="56" y="55"/>
                </a:moveTo>
                <a:cubicBezTo>
                  <a:pt x="55" y="58"/>
                  <a:pt x="53" y="58"/>
                  <a:pt x="53" y="58"/>
                </a:cubicBezTo>
                <a:cubicBezTo>
                  <a:pt x="53" y="58"/>
                  <a:pt x="50" y="58"/>
                  <a:pt x="44" y="58"/>
                </a:cubicBezTo>
                <a:cubicBezTo>
                  <a:pt x="45" y="64"/>
                  <a:pt x="45" y="64"/>
                  <a:pt x="45" y="64"/>
                </a:cubicBezTo>
                <a:cubicBezTo>
                  <a:pt x="36" y="51"/>
                  <a:pt x="36" y="51"/>
                  <a:pt x="36" y="51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43"/>
                  <a:pt x="44" y="43"/>
                  <a:pt x="44" y="43"/>
                </a:cubicBezTo>
                <a:cubicBezTo>
                  <a:pt x="57" y="45"/>
                  <a:pt x="64" y="41"/>
                  <a:pt x="64" y="41"/>
                </a:cubicBezTo>
                <a:lnTo>
                  <a:pt x="56" y="55"/>
                </a:lnTo>
                <a:close/>
                <a:moveTo>
                  <a:pt x="67" y="32"/>
                </a:moveTo>
                <a:cubicBezTo>
                  <a:pt x="68" y="34"/>
                  <a:pt x="67" y="36"/>
                  <a:pt x="66" y="38"/>
                </a:cubicBezTo>
                <a:cubicBezTo>
                  <a:pt x="64" y="41"/>
                  <a:pt x="59" y="41"/>
                  <a:pt x="56" y="42"/>
                </a:cubicBezTo>
                <a:cubicBezTo>
                  <a:pt x="56" y="42"/>
                  <a:pt x="55" y="40"/>
                  <a:pt x="46" y="26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18"/>
                  <a:pt x="59" y="18"/>
                  <a:pt x="59" y="18"/>
                </a:cubicBezTo>
                <a:lnTo>
                  <a:pt x="67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8" name="Google Shape;528;p3"/>
          <p:cNvSpPr/>
          <p:nvPr/>
        </p:nvSpPr>
        <p:spPr>
          <a:xfrm>
            <a:off x="85725" y="2116138"/>
            <a:ext cx="153988" cy="155575"/>
          </a:xfrm>
          <a:custGeom>
            <a:rect b="b" l="l" r="r" t="t"/>
            <a:pathLst>
              <a:path extrusionOk="0" h="45" w="45">
                <a:moveTo>
                  <a:pt x="44" y="38"/>
                </a:moveTo>
                <a:cubicBezTo>
                  <a:pt x="39" y="44"/>
                  <a:pt x="39" y="44"/>
                  <a:pt x="39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4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4"/>
                  <a:pt x="10" y="45"/>
                  <a:pt x="9" y="45"/>
                </a:cubicBezTo>
                <a:cubicBezTo>
                  <a:pt x="8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5" y="6"/>
                  <a:pt x="45" y="7"/>
                  <a:pt x="45" y="8"/>
                </a:cubicBezTo>
                <a:cubicBezTo>
                  <a:pt x="45" y="9"/>
                  <a:pt x="45" y="10"/>
                  <a:pt x="44" y="11"/>
                </a:cubicBezTo>
                <a:cubicBezTo>
                  <a:pt x="33" y="22"/>
                  <a:pt x="33" y="22"/>
                  <a:pt x="33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4"/>
                  <a:pt x="45" y="35"/>
                  <a:pt x="45" y="36"/>
                </a:cubicBezTo>
                <a:cubicBezTo>
                  <a:pt x="45" y="37"/>
                  <a:pt x="45" y="38"/>
                  <a:pt x="44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9" name="Google Shape;529;p3"/>
          <p:cNvSpPr/>
          <p:nvPr/>
        </p:nvSpPr>
        <p:spPr>
          <a:xfrm>
            <a:off x="493713" y="2074863"/>
            <a:ext cx="233363" cy="209550"/>
          </a:xfrm>
          <a:custGeom>
            <a:rect b="b" l="l" r="r" t="t"/>
            <a:pathLst>
              <a:path extrusionOk="0" h="61" w="68">
                <a:moveTo>
                  <a:pt x="63" y="57"/>
                </a:moveTo>
                <a:cubicBezTo>
                  <a:pt x="63" y="58"/>
                  <a:pt x="62" y="59"/>
                  <a:pt x="62" y="60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1"/>
                  <a:pt x="59" y="60"/>
                  <a:pt x="59" y="60"/>
                </a:cubicBezTo>
                <a:cubicBezTo>
                  <a:pt x="59" y="59"/>
                  <a:pt x="59" y="58"/>
                  <a:pt x="59" y="58"/>
                </a:cubicBezTo>
                <a:cubicBezTo>
                  <a:pt x="60" y="56"/>
                  <a:pt x="60" y="55"/>
                  <a:pt x="60" y="53"/>
                </a:cubicBezTo>
                <a:cubicBezTo>
                  <a:pt x="60" y="35"/>
                  <a:pt x="49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3" y="44"/>
                  <a:pt x="22" y="44"/>
                </a:cubicBezTo>
                <a:cubicBezTo>
                  <a:pt x="21" y="44"/>
                  <a:pt x="20" y="44"/>
                  <a:pt x="20" y="4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1"/>
                  <a:pt x="0" y="21"/>
                  <a:pt x="0" y="2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1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cubicBezTo>
                  <a:pt x="24" y="12"/>
                  <a:pt x="24" y="12"/>
                  <a:pt x="2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45" y="12"/>
                  <a:pt x="61" y="14"/>
                  <a:pt x="66" y="28"/>
                </a:cubicBezTo>
                <a:cubicBezTo>
                  <a:pt x="67" y="32"/>
                  <a:pt x="68" y="36"/>
                  <a:pt x="68" y="40"/>
                </a:cubicBezTo>
                <a:cubicBezTo>
                  <a:pt x="68" y="46"/>
                  <a:pt x="65" y="52"/>
                  <a:pt x="63" y="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" name="Google Shape;530;p3"/>
          <p:cNvSpPr/>
          <p:nvPr/>
        </p:nvSpPr>
        <p:spPr>
          <a:xfrm>
            <a:off x="995363" y="2100263"/>
            <a:ext cx="236538" cy="168275"/>
          </a:xfrm>
          <a:custGeom>
            <a:rect b="b" l="l" r="r" t="t"/>
            <a:pathLst>
              <a:path extrusionOk="0" h="49" w="69">
                <a:moveTo>
                  <a:pt x="68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2" y="48"/>
                  <a:pt x="42" y="4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7"/>
                  <a:pt x="41" y="37"/>
                  <a:pt x="4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8" y="37"/>
                  <a:pt x="28" y="38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8" y="49"/>
                  <a:pt x="29" y="49"/>
                </a:cubicBezTo>
                <a:cubicBezTo>
                  <a:pt x="2" y="49"/>
                  <a:pt x="2" y="49"/>
                  <a:pt x="2" y="49"/>
                </a:cubicBezTo>
                <a:cubicBezTo>
                  <a:pt x="1" y="49"/>
                  <a:pt x="0" y="47"/>
                  <a:pt x="0" y="46"/>
                </a:cubicBezTo>
                <a:cubicBezTo>
                  <a:pt x="0" y="45"/>
                  <a:pt x="1" y="43"/>
                  <a:pt x="1" y="4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1" y="1"/>
                  <a:pt x="31" y="2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1" y="10"/>
                  <a:pt x="32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10"/>
                  <a:pt x="39" y="10"/>
                  <a:pt x="39" y="9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38" y="0"/>
                  <a:pt x="3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2" y="1"/>
                  <a:pt x="53" y="2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3"/>
                  <a:pt x="69" y="45"/>
                  <a:pt x="69" y="46"/>
                </a:cubicBezTo>
                <a:cubicBezTo>
                  <a:pt x="69" y="47"/>
                  <a:pt x="69" y="49"/>
                  <a:pt x="68" y="49"/>
                </a:cubicBezTo>
                <a:close/>
                <a:moveTo>
                  <a:pt x="41" y="28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39" y="15"/>
                  <a:pt x="38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6"/>
                  <a:pt x="30" y="16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30" y="30"/>
                  <a:pt x="3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1" y="29"/>
                  <a:pt x="41" y="29"/>
                </a:cubicBezTo>
                <a:lnTo>
                  <a:pt x="41" y="2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1" name="Google Shape;531;p3"/>
          <p:cNvSpPr/>
          <p:nvPr/>
        </p:nvSpPr>
        <p:spPr>
          <a:xfrm>
            <a:off x="1482725" y="2085976"/>
            <a:ext cx="165100" cy="182563"/>
          </a:xfrm>
          <a:custGeom>
            <a:rect b="b" l="l" r="r" t="t"/>
            <a:pathLst>
              <a:path extrusionOk="0" h="53" w="48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" name="Google Shape;532;p3"/>
          <p:cNvSpPr/>
          <p:nvPr/>
        </p:nvSpPr>
        <p:spPr>
          <a:xfrm>
            <a:off x="1976438" y="2085976"/>
            <a:ext cx="165100" cy="182563"/>
          </a:xfrm>
          <a:custGeom>
            <a:rect b="b" l="l" r="r" t="t"/>
            <a:pathLst>
              <a:path extrusionOk="0" h="53" w="48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3" name="Google Shape;533;p3"/>
          <p:cNvSpPr/>
          <p:nvPr/>
        </p:nvSpPr>
        <p:spPr>
          <a:xfrm>
            <a:off x="2471738" y="2085976"/>
            <a:ext cx="219075" cy="215900"/>
          </a:xfrm>
          <a:custGeom>
            <a:rect b="b" l="l" r="r" t="t"/>
            <a:pathLst>
              <a:path extrusionOk="0" h="63" w="64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4" name="Google Shape;534;p3"/>
          <p:cNvSpPr/>
          <p:nvPr/>
        </p:nvSpPr>
        <p:spPr>
          <a:xfrm>
            <a:off x="2965450" y="2068513"/>
            <a:ext cx="233363" cy="233363"/>
          </a:xfrm>
          <a:custGeom>
            <a:rect b="b" l="l" r="r" t="t"/>
            <a:pathLst>
              <a:path extrusionOk="0" h="68" w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5" name="Google Shape;535;p3"/>
          <p:cNvSpPr/>
          <p:nvPr/>
        </p:nvSpPr>
        <p:spPr>
          <a:xfrm>
            <a:off x="3460750" y="2085976"/>
            <a:ext cx="198438" cy="198438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1" y="23"/>
                </a:moveTo>
                <a:cubicBezTo>
                  <a:pt x="52" y="22"/>
                  <a:pt x="52" y="21"/>
                  <a:pt x="51" y="20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6"/>
                  <a:pt x="36" y="5"/>
                  <a:pt x="35" y="6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14"/>
                  <a:pt x="34" y="14"/>
                  <a:pt x="34" y="14"/>
                </a:cubicBezTo>
                <a:cubicBezTo>
                  <a:pt x="12" y="14"/>
                  <a:pt x="9" y="27"/>
                  <a:pt x="9" y="36"/>
                </a:cubicBezTo>
                <a:cubicBezTo>
                  <a:pt x="9" y="44"/>
                  <a:pt x="16" y="51"/>
                  <a:pt x="16" y="51"/>
                </a:cubicBezTo>
                <a:cubicBezTo>
                  <a:pt x="16" y="52"/>
                  <a:pt x="16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8" y="51"/>
                  <a:pt x="18" y="51"/>
                  <a:pt x="18" y="50"/>
                </a:cubicBezTo>
                <a:cubicBezTo>
                  <a:pt x="17" y="41"/>
                  <a:pt x="18" y="36"/>
                  <a:pt x="20" y="32"/>
                </a:cubicBezTo>
                <a:cubicBezTo>
                  <a:pt x="23" y="30"/>
                  <a:pt x="27" y="29"/>
                  <a:pt x="34" y="29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6"/>
                  <a:pt x="34" y="37"/>
                  <a:pt x="35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7"/>
                  <a:pt x="38" y="36"/>
                </a:cubicBezTo>
                <a:lnTo>
                  <a:pt x="51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6" name="Google Shape;536;p3"/>
          <p:cNvSpPr/>
          <p:nvPr/>
        </p:nvSpPr>
        <p:spPr>
          <a:xfrm>
            <a:off x="3954463" y="2085976"/>
            <a:ext cx="165100" cy="198438"/>
          </a:xfrm>
          <a:custGeom>
            <a:rect b="b" l="l" r="r" t="t"/>
            <a:pathLst>
              <a:path extrusionOk="0" h="58" w="48">
                <a:moveTo>
                  <a:pt x="48" y="31"/>
                </a:moveTo>
                <a:cubicBezTo>
                  <a:pt x="48" y="47"/>
                  <a:pt x="26" y="57"/>
                  <a:pt x="25" y="58"/>
                </a:cubicBezTo>
                <a:cubicBezTo>
                  <a:pt x="25" y="58"/>
                  <a:pt x="24" y="58"/>
                  <a:pt x="24" y="58"/>
                </a:cubicBezTo>
                <a:cubicBezTo>
                  <a:pt x="24" y="58"/>
                  <a:pt x="23" y="58"/>
                  <a:pt x="23" y="58"/>
                </a:cubicBezTo>
                <a:cubicBezTo>
                  <a:pt x="22" y="57"/>
                  <a:pt x="0" y="47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31"/>
                </a:lnTo>
                <a:close/>
                <a:moveTo>
                  <a:pt x="41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50"/>
                  <a:pt x="24" y="50"/>
                  <a:pt x="24" y="50"/>
                </a:cubicBezTo>
                <a:cubicBezTo>
                  <a:pt x="26" y="49"/>
                  <a:pt x="29" y="47"/>
                  <a:pt x="32" y="45"/>
                </a:cubicBezTo>
                <a:cubicBezTo>
                  <a:pt x="36" y="42"/>
                  <a:pt x="41" y="37"/>
                  <a:pt x="41" y="31"/>
                </a:cubicBezTo>
                <a:lnTo>
                  <a:pt x="41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7" name="Google Shape;537;p3"/>
          <p:cNvSpPr/>
          <p:nvPr/>
        </p:nvSpPr>
        <p:spPr>
          <a:xfrm>
            <a:off x="4448175" y="2085976"/>
            <a:ext cx="233363" cy="198438"/>
          </a:xfrm>
          <a:custGeom>
            <a:rect b="b" l="l" r="r" t="t"/>
            <a:pathLst>
              <a:path extrusionOk="0" h="58" w="68">
                <a:moveTo>
                  <a:pt x="10" y="57"/>
                </a:moveTo>
                <a:cubicBezTo>
                  <a:pt x="10" y="57"/>
                  <a:pt x="10" y="58"/>
                  <a:pt x="9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1" y="48"/>
                  <a:pt x="2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8"/>
                  <a:pt x="10" y="49"/>
                  <a:pt x="10" y="49"/>
                </a:cubicBezTo>
                <a:lnTo>
                  <a:pt x="10" y="57"/>
                </a:lnTo>
                <a:close/>
                <a:moveTo>
                  <a:pt x="25" y="57"/>
                </a:moveTo>
                <a:cubicBezTo>
                  <a:pt x="25" y="57"/>
                  <a:pt x="24" y="58"/>
                  <a:pt x="24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5" y="57"/>
                  <a:pt x="15" y="57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5" y="44"/>
                  <a:pt x="25" y="44"/>
                </a:cubicBezTo>
                <a:lnTo>
                  <a:pt x="25" y="57"/>
                </a:lnTo>
                <a:close/>
                <a:moveTo>
                  <a:pt x="39" y="57"/>
                </a:moveTo>
                <a:cubicBezTo>
                  <a:pt x="39" y="57"/>
                  <a:pt x="39" y="58"/>
                  <a:pt x="3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8"/>
                  <a:pt x="30" y="57"/>
                  <a:pt x="30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4"/>
                  <a:pt x="30" y="34"/>
                  <a:pt x="31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4"/>
                  <a:pt x="39" y="35"/>
                </a:cubicBezTo>
                <a:lnTo>
                  <a:pt x="39" y="57"/>
                </a:lnTo>
                <a:close/>
                <a:moveTo>
                  <a:pt x="54" y="57"/>
                </a:moveTo>
                <a:cubicBezTo>
                  <a:pt x="54" y="57"/>
                  <a:pt x="53" y="58"/>
                  <a:pt x="53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4" y="57"/>
                  <a:pt x="44" y="57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5" y="19"/>
                  <a:pt x="45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4" y="20"/>
                  <a:pt x="54" y="20"/>
                </a:cubicBezTo>
                <a:lnTo>
                  <a:pt x="54" y="57"/>
                </a:lnTo>
                <a:close/>
                <a:moveTo>
                  <a:pt x="68" y="57"/>
                </a:moveTo>
                <a:cubicBezTo>
                  <a:pt x="68" y="57"/>
                  <a:pt x="68" y="58"/>
                  <a:pt x="67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8"/>
                  <a:pt x="59" y="57"/>
                  <a:pt x="59" y="57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0"/>
                  <a:pt x="59" y="0"/>
                  <a:pt x="6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5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8" name="Google Shape;538;p3"/>
          <p:cNvSpPr/>
          <p:nvPr/>
        </p:nvSpPr>
        <p:spPr>
          <a:xfrm>
            <a:off x="4943475" y="2100263"/>
            <a:ext cx="198438" cy="184150"/>
          </a:xfrm>
          <a:custGeom>
            <a:rect b="b" l="l" r="r" t="t"/>
            <a:pathLst>
              <a:path extrusionOk="0" h="54" w="58">
                <a:moveTo>
                  <a:pt x="8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8" y="5"/>
                  <a:pt x="8" y="5"/>
                  <a:pt x="8" y="5"/>
                </a:cubicBezTo>
                <a:lnTo>
                  <a:pt x="8" y="10"/>
                </a:lnTo>
                <a:close/>
                <a:moveTo>
                  <a:pt x="33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33" y="25"/>
                  <a:pt x="33" y="25"/>
                  <a:pt x="33" y="25"/>
                </a:cubicBezTo>
                <a:lnTo>
                  <a:pt x="33" y="30"/>
                </a:lnTo>
                <a:close/>
                <a:moveTo>
                  <a:pt x="13" y="49"/>
                </a:moveTo>
                <a:cubicBezTo>
                  <a:pt x="0" y="49"/>
                  <a:pt x="0" y="49"/>
                  <a:pt x="0" y="49"/>
                </a:cubicBezTo>
                <a:cubicBezTo>
                  <a:pt x="0" y="44"/>
                  <a:pt x="0" y="44"/>
                  <a:pt x="0" y="44"/>
                </a:cubicBezTo>
                <a:cubicBezTo>
                  <a:pt x="13" y="44"/>
                  <a:pt x="13" y="44"/>
                  <a:pt x="13" y="44"/>
                </a:cubicBezTo>
                <a:lnTo>
                  <a:pt x="13" y="49"/>
                </a:lnTo>
                <a:close/>
                <a:moveTo>
                  <a:pt x="24" y="3"/>
                </a:move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3" y="15"/>
                  <a:pt x="2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9" y="14"/>
                  <a:pt x="9" y="1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11" y="0"/>
                  <a:pt x="1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2"/>
                  <a:pt x="24" y="3"/>
                </a:cubicBezTo>
                <a:close/>
                <a:moveTo>
                  <a:pt x="29" y="42"/>
                </a:moveTo>
                <a:cubicBezTo>
                  <a:pt x="29" y="51"/>
                  <a:pt x="29" y="51"/>
                  <a:pt x="29" y="51"/>
                </a:cubicBezTo>
                <a:cubicBezTo>
                  <a:pt x="29" y="53"/>
                  <a:pt x="28" y="54"/>
                  <a:pt x="26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5" y="54"/>
                  <a:pt x="14" y="53"/>
                  <a:pt x="14" y="51"/>
                </a:cubicBezTo>
                <a:cubicBezTo>
                  <a:pt x="14" y="42"/>
                  <a:pt x="14" y="42"/>
                  <a:pt x="14" y="42"/>
                </a:cubicBezTo>
                <a:cubicBezTo>
                  <a:pt x="14" y="40"/>
                  <a:pt x="15" y="39"/>
                  <a:pt x="17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8" y="39"/>
                  <a:pt x="29" y="40"/>
                  <a:pt x="29" y="42"/>
                </a:cubicBezTo>
                <a:close/>
                <a:moveTo>
                  <a:pt x="58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5"/>
                  <a:pt x="25" y="5"/>
                  <a:pt x="25" y="5"/>
                </a:cubicBezTo>
                <a:cubicBezTo>
                  <a:pt x="58" y="5"/>
                  <a:pt x="58" y="5"/>
                  <a:pt x="58" y="5"/>
                </a:cubicBezTo>
                <a:lnTo>
                  <a:pt x="58" y="10"/>
                </a:lnTo>
                <a:close/>
                <a:moveTo>
                  <a:pt x="58" y="49"/>
                </a:moveTo>
                <a:cubicBezTo>
                  <a:pt x="30" y="49"/>
                  <a:pt x="30" y="49"/>
                  <a:pt x="30" y="49"/>
                </a:cubicBezTo>
                <a:cubicBezTo>
                  <a:pt x="30" y="44"/>
                  <a:pt x="30" y="44"/>
                  <a:pt x="30" y="44"/>
                </a:cubicBezTo>
                <a:cubicBezTo>
                  <a:pt x="58" y="44"/>
                  <a:pt x="58" y="44"/>
                  <a:pt x="58" y="44"/>
                </a:cubicBezTo>
                <a:lnTo>
                  <a:pt x="58" y="49"/>
                </a:lnTo>
                <a:close/>
                <a:moveTo>
                  <a:pt x="48" y="2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7" y="34"/>
                  <a:pt x="4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4" y="33"/>
                  <a:pt x="34" y="3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5" y="20"/>
                  <a:pt x="3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8" y="21"/>
                  <a:pt x="48" y="22"/>
                </a:cubicBezTo>
                <a:close/>
                <a:moveTo>
                  <a:pt x="58" y="30"/>
                </a:moveTo>
                <a:cubicBezTo>
                  <a:pt x="50" y="30"/>
                  <a:pt x="50" y="30"/>
                  <a:pt x="50" y="30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25"/>
                  <a:pt x="58" y="25"/>
                  <a:pt x="58" y="25"/>
                </a:cubicBezTo>
                <a:lnTo>
                  <a:pt x="58" y="3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9" name="Google Shape;539;p3"/>
          <p:cNvSpPr/>
          <p:nvPr/>
        </p:nvSpPr>
        <p:spPr>
          <a:xfrm>
            <a:off x="5437188" y="2092326"/>
            <a:ext cx="133350" cy="182563"/>
          </a:xfrm>
          <a:custGeom>
            <a:rect b="b" l="l" r="r" t="t"/>
            <a:pathLst>
              <a:path extrusionOk="0" h="53" w="39">
                <a:moveTo>
                  <a:pt x="37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0" y="21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20" y="0"/>
                </a:cubicBezTo>
                <a:cubicBezTo>
                  <a:pt x="21" y="0"/>
                  <a:pt x="21" y="0"/>
                  <a:pt x="22" y="1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9"/>
                  <a:pt x="39" y="19"/>
                </a:cubicBezTo>
                <a:cubicBezTo>
                  <a:pt x="39" y="21"/>
                  <a:pt x="38" y="22"/>
                  <a:pt x="37" y="22"/>
                </a:cubicBezTo>
                <a:close/>
                <a:moveTo>
                  <a:pt x="39" y="36"/>
                </a:move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21" y="53"/>
                  <a:pt x="20" y="53"/>
                </a:cubicBezTo>
                <a:cubicBezTo>
                  <a:pt x="19" y="53"/>
                  <a:pt x="19" y="53"/>
                  <a:pt x="18" y="53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33"/>
                  <a:pt x="2" y="32"/>
                  <a:pt x="3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3"/>
                  <a:pt x="39" y="34"/>
                </a:cubicBezTo>
                <a:cubicBezTo>
                  <a:pt x="39" y="35"/>
                  <a:pt x="39" y="35"/>
                  <a:pt x="39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0" name="Google Shape;540;p3"/>
          <p:cNvSpPr/>
          <p:nvPr/>
        </p:nvSpPr>
        <p:spPr>
          <a:xfrm>
            <a:off x="5934075" y="2068513"/>
            <a:ext cx="230188" cy="233363"/>
          </a:xfrm>
          <a:custGeom>
            <a:rect b="b" l="l" r="r" t="t"/>
            <a:pathLst>
              <a:path extrusionOk="0" h="68" w="67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67" y="8"/>
                </a:moveTo>
                <a:cubicBezTo>
                  <a:pt x="67" y="9"/>
                  <a:pt x="66" y="9"/>
                  <a:pt x="66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7" y="0"/>
                  <a:pt x="67" y="1"/>
                </a:cubicBezTo>
                <a:lnTo>
                  <a:pt x="67" y="8"/>
                </a:lnTo>
                <a:close/>
                <a:moveTo>
                  <a:pt x="60" y="28"/>
                </a:moveTo>
                <a:cubicBezTo>
                  <a:pt x="60" y="28"/>
                  <a:pt x="59" y="29"/>
                  <a:pt x="58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60" y="20"/>
                  <a:pt x="60" y="20"/>
                </a:cubicBezTo>
                <a:lnTo>
                  <a:pt x="60" y="28"/>
                </a:lnTo>
                <a:close/>
                <a:moveTo>
                  <a:pt x="52" y="47"/>
                </a:moveTo>
                <a:cubicBezTo>
                  <a:pt x="52" y="48"/>
                  <a:pt x="52" y="48"/>
                  <a:pt x="51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39"/>
                  <a:pt x="52" y="39"/>
                  <a:pt x="52" y="40"/>
                </a:cubicBezTo>
                <a:lnTo>
                  <a:pt x="52" y="47"/>
                </a:lnTo>
                <a:close/>
                <a:moveTo>
                  <a:pt x="45" y="67"/>
                </a:moveTo>
                <a:cubicBezTo>
                  <a:pt x="45" y="67"/>
                  <a:pt x="44" y="68"/>
                  <a:pt x="4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8"/>
                  <a:pt x="45" y="59"/>
                  <a:pt x="45" y="59"/>
                </a:cubicBezTo>
                <a:lnTo>
                  <a:pt x="45" y="6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1" name="Google Shape;541;p3"/>
          <p:cNvSpPr/>
          <p:nvPr/>
        </p:nvSpPr>
        <p:spPr>
          <a:xfrm>
            <a:off x="6429375" y="2068513"/>
            <a:ext cx="188913" cy="233363"/>
          </a:xfrm>
          <a:custGeom>
            <a:rect b="b" l="l" r="r" t="t"/>
            <a:pathLst>
              <a:path extrusionOk="0" h="68" w="55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2" y="68"/>
                </a:moveTo>
                <a:cubicBezTo>
                  <a:pt x="40" y="68"/>
                  <a:pt x="39" y="67"/>
                  <a:pt x="38" y="67"/>
                </a:cubicBezTo>
                <a:cubicBezTo>
                  <a:pt x="37" y="67"/>
                  <a:pt x="37" y="67"/>
                  <a:pt x="36" y="67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9" y="63"/>
                  <a:pt x="39" y="63"/>
                </a:cubicBezTo>
                <a:cubicBezTo>
                  <a:pt x="40" y="63"/>
                  <a:pt x="41" y="63"/>
                  <a:pt x="42" y="63"/>
                </a:cubicBezTo>
                <a:cubicBezTo>
                  <a:pt x="46" y="63"/>
                  <a:pt x="49" y="59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7"/>
                  <a:pt x="46" y="57"/>
                  <a:pt x="44" y="57"/>
                </a:cubicBezTo>
                <a:cubicBezTo>
                  <a:pt x="38" y="57"/>
                  <a:pt x="35" y="53"/>
                  <a:pt x="35" y="48"/>
                </a:cubicBezTo>
                <a:cubicBezTo>
                  <a:pt x="35" y="43"/>
                  <a:pt x="39" y="39"/>
                  <a:pt x="44" y="39"/>
                </a:cubicBezTo>
                <a:cubicBezTo>
                  <a:pt x="50" y="39"/>
                  <a:pt x="55" y="43"/>
                  <a:pt x="55" y="52"/>
                </a:cubicBezTo>
                <a:cubicBezTo>
                  <a:pt x="55" y="59"/>
                  <a:pt x="51" y="68"/>
                  <a:pt x="42" y="68"/>
                </a:cubicBezTo>
                <a:close/>
                <a:moveTo>
                  <a:pt x="54" y="29"/>
                </a:moveTo>
                <a:cubicBezTo>
                  <a:pt x="36" y="29"/>
                  <a:pt x="36" y="29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7"/>
                  <a:pt x="43" y="7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1" y="8"/>
                </a:cubicBezTo>
                <a:cubicBezTo>
                  <a:pt x="39" y="10"/>
                  <a:pt x="39" y="10"/>
                  <a:pt x="39" y="10"/>
                </a:cubicBezTo>
                <a:cubicBezTo>
                  <a:pt x="36" y="7"/>
                  <a:pt x="36" y="7"/>
                  <a:pt x="36" y="7"/>
                </a:cubicBezTo>
                <a:cubicBezTo>
                  <a:pt x="43" y="0"/>
                  <a:pt x="43" y="0"/>
                  <a:pt x="43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25"/>
                  <a:pt x="48" y="25"/>
                  <a:pt x="48" y="25"/>
                </a:cubicBezTo>
                <a:cubicBezTo>
                  <a:pt x="54" y="25"/>
                  <a:pt x="54" y="25"/>
                  <a:pt x="54" y="25"/>
                </a:cubicBezTo>
                <a:lnTo>
                  <a:pt x="54" y="29"/>
                </a:lnTo>
                <a:close/>
                <a:moveTo>
                  <a:pt x="44" y="43"/>
                </a:moveTo>
                <a:cubicBezTo>
                  <a:pt x="42" y="43"/>
                  <a:pt x="40" y="45"/>
                  <a:pt x="40" y="48"/>
                </a:cubicBezTo>
                <a:cubicBezTo>
                  <a:pt x="40" y="51"/>
                  <a:pt x="42" y="53"/>
                  <a:pt x="45" y="53"/>
                </a:cubicBezTo>
                <a:cubicBezTo>
                  <a:pt x="48" y="53"/>
                  <a:pt x="50" y="52"/>
                  <a:pt x="50" y="50"/>
                </a:cubicBezTo>
                <a:cubicBezTo>
                  <a:pt x="50" y="46"/>
                  <a:pt x="47" y="43"/>
                  <a:pt x="44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2" name="Google Shape;542;p3"/>
          <p:cNvSpPr/>
          <p:nvPr/>
        </p:nvSpPr>
        <p:spPr>
          <a:xfrm>
            <a:off x="6919913" y="2100263"/>
            <a:ext cx="280988" cy="184150"/>
          </a:xfrm>
          <a:custGeom>
            <a:rect b="b" l="l" r="r" t="t"/>
            <a:pathLst>
              <a:path extrusionOk="0" h="54" w="82">
                <a:moveTo>
                  <a:pt x="13" y="36"/>
                </a:moveTo>
                <a:cubicBezTo>
                  <a:pt x="8" y="36"/>
                  <a:pt x="8" y="36"/>
                  <a:pt x="8" y="36"/>
                </a:cubicBezTo>
                <a:cubicBezTo>
                  <a:pt x="8" y="33"/>
                  <a:pt x="8" y="33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5" y="33"/>
                  <a:pt x="5" y="32"/>
                  <a:pt x="5" y="30"/>
                </a:cubicBezTo>
                <a:cubicBezTo>
                  <a:pt x="5" y="29"/>
                  <a:pt x="5" y="29"/>
                  <a:pt x="5" y="28"/>
                </a:cubicBezTo>
                <a:cubicBezTo>
                  <a:pt x="2" y="28"/>
                  <a:pt x="0" y="28"/>
                  <a:pt x="0" y="27"/>
                </a:cubicBezTo>
                <a:cubicBezTo>
                  <a:pt x="0" y="27"/>
                  <a:pt x="2" y="26"/>
                  <a:pt x="5" y="26"/>
                </a:cubicBezTo>
                <a:cubicBezTo>
                  <a:pt x="5" y="25"/>
                  <a:pt x="5" y="25"/>
                  <a:pt x="5" y="24"/>
                </a:cubicBezTo>
                <a:cubicBezTo>
                  <a:pt x="5" y="22"/>
                  <a:pt x="5" y="21"/>
                  <a:pt x="6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9"/>
                  <a:pt x="8" y="19"/>
                  <a:pt x="8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19"/>
                  <a:pt x="21" y="20"/>
                  <a:pt x="23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8" y="22"/>
                  <a:pt x="71" y="22"/>
                  <a:pt x="73" y="22"/>
                </a:cubicBezTo>
                <a:cubicBezTo>
                  <a:pt x="80" y="23"/>
                  <a:pt x="82" y="26"/>
                  <a:pt x="82" y="27"/>
                </a:cubicBezTo>
                <a:cubicBezTo>
                  <a:pt x="82" y="28"/>
                  <a:pt x="80" y="31"/>
                  <a:pt x="73" y="32"/>
                </a:cubicBezTo>
                <a:cubicBezTo>
                  <a:pt x="71" y="32"/>
                  <a:pt x="68" y="33"/>
                  <a:pt x="66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1" y="35"/>
                  <a:pt x="17" y="36"/>
                  <a:pt x="13" y="36"/>
                </a:cubicBezTo>
                <a:close/>
                <a:moveTo>
                  <a:pt x="12" y="18"/>
                </a:move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9" y="0"/>
                  <a:pt x="19" y="0"/>
                </a:cubicBezTo>
                <a:cubicBezTo>
                  <a:pt x="22" y="0"/>
                  <a:pt x="24" y="2"/>
                  <a:pt x="25" y="3"/>
                </a:cubicBezTo>
                <a:cubicBezTo>
                  <a:pt x="26" y="4"/>
                  <a:pt x="33" y="10"/>
                  <a:pt x="36" y="14"/>
                </a:cubicBezTo>
                <a:cubicBezTo>
                  <a:pt x="36" y="14"/>
                  <a:pt x="40" y="17"/>
                  <a:pt x="45" y="17"/>
                </a:cubicBezTo>
                <a:cubicBezTo>
                  <a:pt x="54" y="19"/>
                  <a:pt x="62" y="20"/>
                  <a:pt x="62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19"/>
                  <a:pt x="17" y="18"/>
                  <a:pt x="13" y="18"/>
                </a:cubicBezTo>
                <a:lnTo>
                  <a:pt x="12" y="18"/>
                </a:lnTo>
                <a:close/>
                <a:moveTo>
                  <a:pt x="62" y="34"/>
                </a:moveTo>
                <a:cubicBezTo>
                  <a:pt x="62" y="34"/>
                  <a:pt x="54" y="35"/>
                  <a:pt x="45" y="37"/>
                </a:cubicBezTo>
                <a:cubicBezTo>
                  <a:pt x="40" y="37"/>
                  <a:pt x="36" y="40"/>
                  <a:pt x="36" y="40"/>
                </a:cubicBezTo>
                <a:cubicBezTo>
                  <a:pt x="33" y="44"/>
                  <a:pt x="26" y="50"/>
                  <a:pt x="25" y="51"/>
                </a:cubicBezTo>
                <a:cubicBezTo>
                  <a:pt x="24" y="53"/>
                  <a:pt x="22" y="54"/>
                  <a:pt x="19" y="54"/>
                </a:cubicBezTo>
                <a:cubicBezTo>
                  <a:pt x="19" y="54"/>
                  <a:pt x="17" y="54"/>
                  <a:pt x="16" y="54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7" y="36"/>
                  <a:pt x="21" y="35"/>
                  <a:pt x="23" y="34"/>
                </a:cubicBezTo>
                <a:lnTo>
                  <a:pt x="62" y="34"/>
                </a:lnTo>
                <a:close/>
                <a:moveTo>
                  <a:pt x="68" y="27"/>
                </a:moveTo>
                <a:cubicBezTo>
                  <a:pt x="68" y="29"/>
                  <a:pt x="67" y="30"/>
                  <a:pt x="66" y="31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1"/>
                  <a:pt x="71" y="29"/>
                  <a:pt x="71" y="27"/>
                </a:cubicBezTo>
                <a:cubicBezTo>
                  <a:pt x="71" y="25"/>
                  <a:pt x="70" y="24"/>
                  <a:pt x="69" y="23"/>
                </a:cubicBezTo>
                <a:cubicBezTo>
                  <a:pt x="66" y="24"/>
                  <a:pt x="66" y="24"/>
                  <a:pt x="66" y="24"/>
                </a:cubicBezTo>
                <a:cubicBezTo>
                  <a:pt x="67" y="24"/>
                  <a:pt x="68" y="26"/>
                  <a:pt x="68" y="2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3" name="Google Shape;543;p3"/>
          <p:cNvSpPr/>
          <p:nvPr/>
        </p:nvSpPr>
        <p:spPr>
          <a:xfrm>
            <a:off x="7413625" y="2085976"/>
            <a:ext cx="203200" cy="198438"/>
          </a:xfrm>
          <a:custGeom>
            <a:rect b="b" l="l" r="r" t="t"/>
            <a:pathLst>
              <a:path extrusionOk="0" h="58" w="59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4" name="Google Shape;544;p3"/>
          <p:cNvSpPr/>
          <p:nvPr/>
        </p:nvSpPr>
        <p:spPr>
          <a:xfrm>
            <a:off x="7908925" y="2071688"/>
            <a:ext cx="219075" cy="206375"/>
          </a:xfrm>
          <a:custGeom>
            <a:rect b="b" l="l" r="r" t="t"/>
            <a:pathLst>
              <a:path extrusionOk="0" h="60" w="64">
                <a:moveTo>
                  <a:pt x="63" y="25"/>
                </a:moveTo>
                <a:cubicBezTo>
                  <a:pt x="49" y="39"/>
                  <a:pt x="49" y="39"/>
                  <a:pt x="49" y="3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4" y="60"/>
                  <a:pt x="14" y="60"/>
                  <a:pt x="13" y="60"/>
                </a:cubicBezTo>
                <a:cubicBezTo>
                  <a:pt x="12" y="60"/>
                  <a:pt x="12" y="59"/>
                  <a:pt x="12" y="58"/>
                </a:cubicBezTo>
                <a:cubicBezTo>
                  <a:pt x="12" y="58"/>
                  <a:pt x="12" y="58"/>
                  <a:pt x="12" y="57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2"/>
                  <a:pt x="2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42" y="19"/>
                  <a:pt x="42" y="19"/>
                  <a:pt x="42" y="19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4" y="22"/>
                  <a:pt x="64" y="23"/>
                </a:cubicBezTo>
                <a:cubicBezTo>
                  <a:pt x="64" y="24"/>
                  <a:pt x="63" y="25"/>
                  <a:pt x="63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5" name="Google Shape;545;p3"/>
          <p:cNvSpPr/>
          <p:nvPr/>
        </p:nvSpPr>
        <p:spPr>
          <a:xfrm>
            <a:off x="8399463" y="2071688"/>
            <a:ext cx="222250" cy="206375"/>
          </a:xfrm>
          <a:custGeom>
            <a:rect b="b" l="l" r="r" t="t"/>
            <a:pathLst>
              <a:path extrusionOk="0" h="60" w="65">
                <a:moveTo>
                  <a:pt x="49" y="39"/>
                </a:moveTo>
                <a:cubicBezTo>
                  <a:pt x="52" y="57"/>
                  <a:pt x="52" y="57"/>
                  <a:pt x="52" y="57"/>
                </a:cubicBezTo>
                <a:cubicBezTo>
                  <a:pt x="53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4" y="60"/>
                  <a:pt x="14" y="60"/>
                </a:cubicBezTo>
                <a:cubicBezTo>
                  <a:pt x="13" y="60"/>
                  <a:pt x="12" y="59"/>
                  <a:pt x="12" y="57"/>
                </a:cubicBezTo>
                <a:cubicBezTo>
                  <a:pt x="16" y="39"/>
                  <a:pt x="16" y="39"/>
                  <a:pt x="16" y="39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3"/>
                  <a:pt x="1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2" y="0"/>
                  <a:pt x="32" y="0"/>
                </a:cubicBezTo>
                <a:cubicBezTo>
                  <a:pt x="33" y="0"/>
                  <a:pt x="34" y="0"/>
                  <a:pt x="34" y="1"/>
                </a:cubicBezTo>
                <a:cubicBezTo>
                  <a:pt x="43" y="19"/>
                  <a:pt x="43" y="19"/>
                  <a:pt x="43" y="19"/>
                </a:cubicBezTo>
                <a:cubicBezTo>
                  <a:pt x="62" y="22"/>
                  <a:pt x="62" y="22"/>
                  <a:pt x="62" y="22"/>
                </a:cubicBezTo>
                <a:cubicBezTo>
                  <a:pt x="64" y="22"/>
                  <a:pt x="65" y="23"/>
                  <a:pt x="63" y="25"/>
                </a:cubicBezTo>
                <a:lnTo>
                  <a:pt x="49" y="39"/>
                </a:lnTo>
                <a:close/>
                <a:moveTo>
                  <a:pt x="56" y="26"/>
                </a:moveTo>
                <a:cubicBezTo>
                  <a:pt x="42" y="24"/>
                  <a:pt x="42" y="24"/>
                  <a:pt x="42" y="24"/>
                </a:cubicBezTo>
                <a:cubicBezTo>
                  <a:pt x="40" y="23"/>
                  <a:pt x="40" y="23"/>
                  <a:pt x="40" y="23"/>
                </a:cubicBezTo>
                <a:cubicBezTo>
                  <a:pt x="38" y="21"/>
                  <a:pt x="38" y="21"/>
                  <a:pt x="38" y="21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45"/>
                  <a:pt x="32" y="45"/>
                  <a:pt x="32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47" y="53"/>
                  <a:pt x="47" y="53"/>
                  <a:pt x="47" y="53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7"/>
                  <a:pt x="44" y="37"/>
                  <a:pt x="44" y="37"/>
                </a:cubicBezTo>
                <a:cubicBezTo>
                  <a:pt x="46" y="35"/>
                  <a:pt x="46" y="35"/>
                  <a:pt x="46" y="35"/>
                </a:cubicBezTo>
                <a:lnTo>
                  <a:pt x="56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6" name="Google Shape;546;p3"/>
          <p:cNvSpPr/>
          <p:nvPr/>
        </p:nvSpPr>
        <p:spPr>
          <a:xfrm>
            <a:off x="8843800" y="2082801"/>
            <a:ext cx="134938" cy="201613"/>
          </a:xfrm>
          <a:custGeom>
            <a:rect b="b" l="l" r="r" t="t"/>
            <a:pathLst>
              <a:path extrusionOk="0" h="59" w="39">
                <a:moveTo>
                  <a:pt x="39" y="2"/>
                </a:move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" name="Google Shape;547;p3"/>
          <p:cNvSpPr/>
          <p:nvPr/>
        </p:nvSpPr>
        <p:spPr>
          <a:xfrm>
            <a:off x="71437" y="2470151"/>
            <a:ext cx="233363" cy="200025"/>
          </a:xfrm>
          <a:custGeom>
            <a:rect b="b" l="l" r="r" t="t"/>
            <a:pathLst>
              <a:path extrusionOk="0" h="58" w="68">
                <a:moveTo>
                  <a:pt x="68" y="30"/>
                </a:moveTo>
                <a:cubicBezTo>
                  <a:pt x="68" y="32"/>
                  <a:pt x="68" y="32"/>
                  <a:pt x="68" y="32"/>
                </a:cubicBezTo>
                <a:cubicBezTo>
                  <a:pt x="68" y="33"/>
                  <a:pt x="67" y="34"/>
                  <a:pt x="67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2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9"/>
                  <a:pt x="1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8" y="29"/>
                  <a:pt x="68" y="30"/>
                </a:cubicBezTo>
                <a:close/>
                <a:moveTo>
                  <a:pt x="16" y="23"/>
                </a:moveTo>
                <a:cubicBezTo>
                  <a:pt x="15" y="21"/>
                  <a:pt x="14" y="18"/>
                  <a:pt x="14" y="16"/>
                </a:cubicBezTo>
                <a:cubicBezTo>
                  <a:pt x="14" y="11"/>
                  <a:pt x="16" y="8"/>
                  <a:pt x="19" y="4"/>
                </a:cubicBezTo>
                <a:cubicBezTo>
                  <a:pt x="23" y="1"/>
                  <a:pt x="28" y="0"/>
                  <a:pt x="34" y="0"/>
                </a:cubicBezTo>
                <a:cubicBezTo>
                  <a:pt x="36" y="0"/>
                  <a:pt x="38" y="0"/>
                  <a:pt x="41" y="0"/>
                </a:cubicBezTo>
                <a:cubicBezTo>
                  <a:pt x="42" y="1"/>
                  <a:pt x="45" y="1"/>
                  <a:pt x="47" y="2"/>
                </a:cubicBezTo>
                <a:cubicBezTo>
                  <a:pt x="48" y="3"/>
                  <a:pt x="48" y="5"/>
                  <a:pt x="48" y="7"/>
                </a:cubicBezTo>
                <a:cubicBezTo>
                  <a:pt x="49" y="10"/>
                  <a:pt x="49" y="12"/>
                  <a:pt x="49" y="14"/>
                </a:cubicBezTo>
                <a:cubicBezTo>
                  <a:pt x="49" y="14"/>
                  <a:pt x="49" y="15"/>
                  <a:pt x="49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1"/>
                  <a:pt x="42" y="9"/>
                  <a:pt x="40" y="7"/>
                </a:cubicBezTo>
                <a:cubicBezTo>
                  <a:pt x="38" y="5"/>
                  <a:pt x="36" y="4"/>
                  <a:pt x="32" y="4"/>
                </a:cubicBezTo>
                <a:cubicBezTo>
                  <a:pt x="30" y="4"/>
                  <a:pt x="27" y="5"/>
                  <a:pt x="26" y="6"/>
                </a:cubicBezTo>
                <a:cubicBezTo>
                  <a:pt x="24" y="8"/>
                  <a:pt x="23" y="9"/>
                  <a:pt x="23" y="12"/>
                </a:cubicBezTo>
                <a:cubicBezTo>
                  <a:pt x="23" y="13"/>
                  <a:pt x="24" y="15"/>
                  <a:pt x="26" y="17"/>
                </a:cubicBezTo>
                <a:cubicBezTo>
                  <a:pt x="27" y="19"/>
                  <a:pt x="31" y="20"/>
                  <a:pt x="36" y="22"/>
                </a:cubicBezTo>
                <a:cubicBezTo>
                  <a:pt x="38" y="22"/>
                  <a:pt x="40" y="23"/>
                  <a:pt x="43" y="24"/>
                </a:cubicBezTo>
                <a:cubicBezTo>
                  <a:pt x="44" y="25"/>
                  <a:pt x="45" y="26"/>
                  <a:pt x="46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5"/>
                  <a:pt x="17" y="24"/>
                  <a:pt x="16" y="23"/>
                </a:cubicBezTo>
                <a:close/>
                <a:moveTo>
                  <a:pt x="53" y="36"/>
                </a:moveTo>
                <a:cubicBezTo>
                  <a:pt x="53" y="37"/>
                  <a:pt x="53" y="38"/>
                  <a:pt x="53" y="39"/>
                </a:cubicBezTo>
                <a:cubicBezTo>
                  <a:pt x="53" y="42"/>
                  <a:pt x="53" y="45"/>
                  <a:pt x="52" y="48"/>
                </a:cubicBezTo>
                <a:cubicBezTo>
                  <a:pt x="51" y="49"/>
                  <a:pt x="50" y="50"/>
                  <a:pt x="49" y="51"/>
                </a:cubicBezTo>
                <a:cubicBezTo>
                  <a:pt x="48" y="52"/>
                  <a:pt x="47" y="53"/>
                  <a:pt x="45" y="55"/>
                </a:cubicBezTo>
                <a:cubicBezTo>
                  <a:pt x="43" y="56"/>
                  <a:pt x="41" y="57"/>
                  <a:pt x="39" y="57"/>
                </a:cubicBezTo>
                <a:cubicBezTo>
                  <a:pt x="37" y="58"/>
                  <a:pt x="34" y="58"/>
                  <a:pt x="31" y="58"/>
                </a:cubicBezTo>
                <a:cubicBezTo>
                  <a:pt x="29" y="58"/>
                  <a:pt x="27" y="58"/>
                  <a:pt x="24" y="57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5"/>
                  <a:pt x="16" y="55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1"/>
                  <a:pt x="15" y="47"/>
                </a:cubicBezTo>
                <a:cubicBezTo>
                  <a:pt x="15" y="45"/>
                  <a:pt x="16" y="44"/>
                  <a:pt x="16" y="43"/>
                </a:cubicBezTo>
                <a:cubicBezTo>
                  <a:pt x="16" y="41"/>
                  <a:pt x="16" y="41"/>
                  <a:pt x="16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1" y="45"/>
                  <a:pt x="21" y="47"/>
                  <a:pt x="22" y="47"/>
                </a:cubicBezTo>
                <a:cubicBezTo>
                  <a:pt x="23" y="49"/>
                  <a:pt x="24" y="50"/>
                  <a:pt x="25" y="51"/>
                </a:cubicBezTo>
                <a:cubicBezTo>
                  <a:pt x="26" y="52"/>
                  <a:pt x="27" y="52"/>
                  <a:pt x="29" y="53"/>
                </a:cubicBezTo>
                <a:cubicBezTo>
                  <a:pt x="30" y="54"/>
                  <a:pt x="32" y="54"/>
                  <a:pt x="34" y="54"/>
                </a:cubicBezTo>
                <a:cubicBezTo>
                  <a:pt x="36" y="54"/>
                  <a:pt x="37" y="53"/>
                  <a:pt x="39" y="53"/>
                </a:cubicBezTo>
                <a:cubicBezTo>
                  <a:pt x="41" y="52"/>
                  <a:pt x="43" y="51"/>
                  <a:pt x="44" y="50"/>
                </a:cubicBezTo>
                <a:cubicBezTo>
                  <a:pt x="45" y="48"/>
                  <a:pt x="46" y="46"/>
                  <a:pt x="46" y="45"/>
                </a:cubicBezTo>
                <a:cubicBezTo>
                  <a:pt x="46" y="43"/>
                  <a:pt x="45" y="41"/>
                  <a:pt x="43" y="39"/>
                </a:cubicBezTo>
                <a:cubicBezTo>
                  <a:pt x="42" y="38"/>
                  <a:pt x="40" y="37"/>
                  <a:pt x="37" y="36"/>
                </a:cubicBezTo>
                <a:lnTo>
                  <a:pt x="53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8" name="Google Shape;548;p3"/>
          <p:cNvSpPr/>
          <p:nvPr/>
        </p:nvSpPr>
        <p:spPr>
          <a:xfrm>
            <a:off x="493713" y="2470151"/>
            <a:ext cx="233363" cy="200025"/>
          </a:xfrm>
          <a:custGeom>
            <a:rect b="b" l="l" r="r" t="t"/>
            <a:pathLst>
              <a:path extrusionOk="0" h="58" w="68">
                <a:moveTo>
                  <a:pt x="11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1" y="9"/>
                  <a:pt x="11" y="9"/>
                  <a:pt x="11" y="9"/>
                </a:cubicBezTo>
                <a:lnTo>
                  <a:pt x="11" y="58"/>
                </a:lnTo>
                <a:close/>
                <a:moveTo>
                  <a:pt x="54" y="58"/>
                </a:moveTo>
                <a:cubicBezTo>
                  <a:pt x="15" y="58"/>
                  <a:pt x="15" y="58"/>
                  <a:pt x="15" y="58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4" y="9"/>
                  <a:pt x="54" y="9"/>
                  <a:pt x="54" y="9"/>
                </a:cubicBezTo>
                <a:lnTo>
                  <a:pt x="54" y="58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9"/>
                  <a:pt x="58" y="9"/>
                  <a:pt x="58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9" name="Google Shape;549;p3"/>
          <p:cNvSpPr/>
          <p:nvPr/>
        </p:nvSpPr>
        <p:spPr>
          <a:xfrm>
            <a:off x="989013" y="2470151"/>
            <a:ext cx="219075" cy="182563"/>
          </a:xfrm>
          <a:custGeom>
            <a:rect b="b" l="l" r="r" t="t"/>
            <a:pathLst>
              <a:path extrusionOk="0" h="53" w="64">
                <a:moveTo>
                  <a:pt x="64" y="47"/>
                </a:moveTo>
                <a:cubicBezTo>
                  <a:pt x="64" y="50"/>
                  <a:pt x="61" y="53"/>
                  <a:pt x="58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47"/>
                </a:lnTo>
                <a:close/>
                <a:moveTo>
                  <a:pt x="20" y="10"/>
                </a:moveTo>
                <a:cubicBezTo>
                  <a:pt x="20" y="10"/>
                  <a:pt x="19" y="9"/>
                  <a:pt x="19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10"/>
                  <a:pt x="5" y="1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6" y="19"/>
                  <a:pt x="7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8"/>
                </a:cubicBezTo>
                <a:lnTo>
                  <a:pt x="20" y="10"/>
                </a:lnTo>
                <a:close/>
                <a:moveTo>
                  <a:pt x="20" y="25"/>
                </a:moveTo>
                <a:cubicBezTo>
                  <a:pt x="20" y="24"/>
                  <a:pt x="19" y="24"/>
                  <a:pt x="19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5" y="24"/>
                  <a:pt x="5" y="25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3"/>
                  <a:pt x="6" y="34"/>
                  <a:pt x="7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20" y="33"/>
                  <a:pt x="20" y="32"/>
                </a:cubicBezTo>
                <a:lnTo>
                  <a:pt x="20" y="25"/>
                </a:lnTo>
                <a:close/>
                <a:moveTo>
                  <a:pt x="20" y="40"/>
                </a:moveTo>
                <a:cubicBezTo>
                  <a:pt x="20" y="39"/>
                  <a:pt x="19" y="38"/>
                  <a:pt x="19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6" y="38"/>
                  <a:pt x="5" y="39"/>
                  <a:pt x="5" y="40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8"/>
                  <a:pt x="6" y="48"/>
                  <a:pt x="7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20" y="48"/>
                  <a:pt x="20" y="47"/>
                </a:cubicBezTo>
                <a:lnTo>
                  <a:pt x="20" y="40"/>
                </a:lnTo>
                <a:close/>
                <a:moveTo>
                  <a:pt x="39" y="10"/>
                </a:moveTo>
                <a:cubicBezTo>
                  <a:pt x="39" y="10"/>
                  <a:pt x="39" y="9"/>
                  <a:pt x="38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9"/>
                  <a:pt x="26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39" y="18"/>
                  <a:pt x="39" y="18"/>
                </a:cubicBezTo>
                <a:lnTo>
                  <a:pt x="39" y="10"/>
                </a:lnTo>
                <a:close/>
                <a:moveTo>
                  <a:pt x="39" y="25"/>
                </a:moveTo>
                <a:cubicBezTo>
                  <a:pt x="39" y="24"/>
                  <a:pt x="39" y="24"/>
                  <a:pt x="38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4"/>
                  <a:pt x="25" y="2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3"/>
                  <a:pt x="25" y="34"/>
                  <a:pt x="2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3"/>
                  <a:pt x="39" y="32"/>
                </a:cubicBezTo>
                <a:lnTo>
                  <a:pt x="39" y="25"/>
                </a:lnTo>
                <a:close/>
                <a:moveTo>
                  <a:pt x="39" y="40"/>
                </a:moveTo>
                <a:cubicBezTo>
                  <a:pt x="39" y="39"/>
                  <a:pt x="39" y="38"/>
                  <a:pt x="38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9"/>
                  <a:pt x="25" y="40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5" y="48"/>
                  <a:pt x="26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lnTo>
                  <a:pt x="39" y="40"/>
                </a:lnTo>
                <a:close/>
                <a:moveTo>
                  <a:pt x="59" y="10"/>
                </a:moveTo>
                <a:cubicBezTo>
                  <a:pt x="59" y="10"/>
                  <a:pt x="58" y="9"/>
                  <a:pt x="58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9"/>
                  <a:pt x="44" y="10"/>
                  <a:pt x="44" y="10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8"/>
                  <a:pt x="45" y="19"/>
                  <a:pt x="45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9"/>
                  <a:pt x="59" y="18"/>
                  <a:pt x="59" y="18"/>
                </a:cubicBezTo>
                <a:lnTo>
                  <a:pt x="59" y="10"/>
                </a:lnTo>
                <a:close/>
                <a:moveTo>
                  <a:pt x="59" y="25"/>
                </a:moveTo>
                <a:cubicBezTo>
                  <a:pt x="59" y="24"/>
                  <a:pt x="58" y="24"/>
                  <a:pt x="58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4" y="24"/>
                  <a:pt x="44" y="25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5" y="34"/>
                  <a:pt x="45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9" y="33"/>
                  <a:pt x="59" y="32"/>
                </a:cubicBezTo>
                <a:lnTo>
                  <a:pt x="59" y="25"/>
                </a:lnTo>
                <a:close/>
                <a:moveTo>
                  <a:pt x="59" y="40"/>
                </a:moveTo>
                <a:cubicBezTo>
                  <a:pt x="59" y="39"/>
                  <a:pt x="58" y="38"/>
                  <a:pt x="58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4" y="39"/>
                  <a:pt x="44" y="40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8"/>
                  <a:pt x="45" y="48"/>
                  <a:pt x="45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48"/>
                  <a:pt x="59" y="48"/>
                  <a:pt x="59" y="47"/>
                </a:cubicBezTo>
                <a:lnTo>
                  <a:pt x="59" y="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0" name="Google Shape;550;p3"/>
          <p:cNvSpPr/>
          <p:nvPr/>
        </p:nvSpPr>
        <p:spPr>
          <a:xfrm>
            <a:off x="1482725" y="2470151"/>
            <a:ext cx="250825" cy="196850"/>
          </a:xfrm>
          <a:custGeom>
            <a:rect b="b" l="l" r="r" t="t"/>
            <a:pathLst>
              <a:path extrusionOk="0" h="57" w="73">
                <a:moveTo>
                  <a:pt x="57" y="37"/>
                </a:moveTo>
                <a:cubicBezTo>
                  <a:pt x="38" y="56"/>
                  <a:pt x="38" y="56"/>
                  <a:pt x="38" y="56"/>
                </a:cubicBezTo>
                <a:cubicBezTo>
                  <a:pt x="37" y="57"/>
                  <a:pt x="36" y="57"/>
                  <a:pt x="34" y="57"/>
                </a:cubicBezTo>
                <a:cubicBezTo>
                  <a:pt x="33" y="57"/>
                  <a:pt x="32" y="57"/>
                  <a:pt x="31" y="56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7"/>
                  <a:pt x="0" y="23"/>
                  <a:pt x="0" y="2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4" y="0"/>
                  <a:pt x="27" y="1"/>
                  <a:pt x="29" y="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1"/>
                  <a:pt x="58" y="32"/>
                  <a:pt x="58" y="34"/>
                </a:cubicBezTo>
                <a:cubicBezTo>
                  <a:pt x="58" y="35"/>
                  <a:pt x="57" y="36"/>
                  <a:pt x="57" y="37"/>
                </a:cubicBezTo>
                <a:close/>
                <a:moveTo>
                  <a:pt x="13" y="7"/>
                </a:moveTo>
                <a:cubicBezTo>
                  <a:pt x="10" y="7"/>
                  <a:pt x="8" y="9"/>
                  <a:pt x="8" y="12"/>
                </a:cubicBezTo>
                <a:cubicBezTo>
                  <a:pt x="8" y="14"/>
                  <a:pt x="10" y="17"/>
                  <a:pt x="13" y="17"/>
                </a:cubicBezTo>
                <a:cubicBezTo>
                  <a:pt x="15" y="17"/>
                  <a:pt x="17" y="14"/>
                  <a:pt x="17" y="12"/>
                </a:cubicBezTo>
                <a:cubicBezTo>
                  <a:pt x="17" y="9"/>
                  <a:pt x="15" y="7"/>
                  <a:pt x="13" y="7"/>
                </a:cubicBezTo>
                <a:close/>
                <a:moveTo>
                  <a:pt x="71" y="37"/>
                </a:moveTo>
                <a:cubicBezTo>
                  <a:pt x="52" y="56"/>
                  <a:pt x="52" y="56"/>
                  <a:pt x="52" y="56"/>
                </a:cubicBezTo>
                <a:cubicBezTo>
                  <a:pt x="52" y="57"/>
                  <a:pt x="50" y="57"/>
                  <a:pt x="49" y="57"/>
                </a:cubicBezTo>
                <a:cubicBezTo>
                  <a:pt x="47" y="57"/>
                  <a:pt x="46" y="56"/>
                  <a:pt x="45" y="55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4" y="35"/>
                  <a:pt x="64" y="34"/>
                </a:cubicBezTo>
                <a:cubicBezTo>
                  <a:pt x="64" y="32"/>
                  <a:pt x="63" y="31"/>
                  <a:pt x="63" y="30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1"/>
                  <a:pt x="30" y="0"/>
                  <a:pt x="2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2" y="1"/>
                  <a:pt x="44" y="3"/>
                </a:cubicBezTo>
                <a:cubicBezTo>
                  <a:pt x="71" y="30"/>
                  <a:pt x="71" y="30"/>
                  <a:pt x="71" y="30"/>
                </a:cubicBezTo>
                <a:cubicBezTo>
                  <a:pt x="72" y="31"/>
                  <a:pt x="73" y="32"/>
                  <a:pt x="73" y="34"/>
                </a:cubicBezTo>
                <a:cubicBezTo>
                  <a:pt x="73" y="35"/>
                  <a:pt x="72" y="36"/>
                  <a:pt x="71" y="3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1" name="Google Shape;551;p3"/>
          <p:cNvSpPr/>
          <p:nvPr/>
        </p:nvSpPr>
        <p:spPr>
          <a:xfrm>
            <a:off x="1976438" y="2511426"/>
            <a:ext cx="217488" cy="141288"/>
          </a:xfrm>
          <a:custGeom>
            <a:rect b="b" l="l" r="r" t="t"/>
            <a:pathLst>
              <a:path extrusionOk="0" h="41" w="63">
                <a:moveTo>
                  <a:pt x="4" y="38"/>
                </a:moveTo>
                <a:cubicBezTo>
                  <a:pt x="4" y="38"/>
                  <a:pt x="3" y="38"/>
                  <a:pt x="3" y="38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16" y="19"/>
                  <a:pt x="16" y="19"/>
                  <a:pt x="16" y="19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1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4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20"/>
                  <a:pt x="22" y="20"/>
                </a:cubicBezTo>
                <a:lnTo>
                  <a:pt x="4" y="38"/>
                </a:lnTo>
                <a:close/>
                <a:moveTo>
                  <a:pt x="63" y="40"/>
                </a:moveTo>
                <a:cubicBezTo>
                  <a:pt x="63" y="40"/>
                  <a:pt x="62" y="41"/>
                  <a:pt x="6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4" y="40"/>
                  <a:pt x="24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5" y="36"/>
                  <a:pt x="25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6"/>
                  <a:pt x="63" y="37"/>
                  <a:pt x="63" y="37"/>
                </a:cubicBezTo>
                <a:lnTo>
                  <a:pt x="63" y="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2" name="Google Shape;552;p3"/>
          <p:cNvSpPr/>
          <p:nvPr/>
        </p:nvSpPr>
        <p:spPr>
          <a:xfrm>
            <a:off x="2471738" y="2470151"/>
            <a:ext cx="219075" cy="182563"/>
          </a:xfrm>
          <a:custGeom>
            <a:rect b="b" l="l" r="r" t="t"/>
            <a:pathLst>
              <a:path extrusionOk="0" h="53" w="64">
                <a:moveTo>
                  <a:pt x="30" y="19"/>
                </a:moveTo>
                <a:cubicBezTo>
                  <a:pt x="30" y="22"/>
                  <a:pt x="27" y="24"/>
                  <a:pt x="2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3" y="24"/>
                  <a:pt x="0" y="22"/>
                  <a:pt x="0" y="1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7" y="0"/>
                  <a:pt x="30" y="2"/>
                  <a:pt x="30" y="4"/>
                </a:cubicBezTo>
                <a:lnTo>
                  <a:pt x="30" y="19"/>
                </a:lnTo>
                <a:close/>
                <a:moveTo>
                  <a:pt x="30" y="48"/>
                </a:moveTo>
                <a:cubicBezTo>
                  <a:pt x="30" y="51"/>
                  <a:pt x="27" y="53"/>
                  <a:pt x="25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3" y="53"/>
                  <a:pt x="0" y="51"/>
                  <a:pt x="0" y="48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1"/>
                  <a:pt x="3" y="29"/>
                  <a:pt x="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7" y="29"/>
                  <a:pt x="30" y="31"/>
                  <a:pt x="30" y="34"/>
                </a:cubicBezTo>
                <a:lnTo>
                  <a:pt x="30" y="48"/>
                </a:lnTo>
                <a:close/>
                <a:moveTo>
                  <a:pt x="64" y="19"/>
                </a:moveTo>
                <a:cubicBezTo>
                  <a:pt x="64" y="22"/>
                  <a:pt x="61" y="24"/>
                  <a:pt x="5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7" y="24"/>
                  <a:pt x="34" y="22"/>
                  <a:pt x="34" y="19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2"/>
                  <a:pt x="37" y="0"/>
                  <a:pt x="3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4" y="2"/>
                  <a:pt x="64" y="4"/>
                </a:cubicBezTo>
                <a:lnTo>
                  <a:pt x="64" y="19"/>
                </a:lnTo>
                <a:close/>
                <a:moveTo>
                  <a:pt x="64" y="48"/>
                </a:moveTo>
                <a:cubicBezTo>
                  <a:pt x="64" y="51"/>
                  <a:pt x="61" y="53"/>
                  <a:pt x="5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7" y="53"/>
                  <a:pt x="34" y="51"/>
                  <a:pt x="34" y="48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1"/>
                  <a:pt x="37" y="29"/>
                  <a:pt x="39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61" y="29"/>
                  <a:pt x="64" y="31"/>
                  <a:pt x="64" y="34"/>
                </a:cubicBezTo>
                <a:lnTo>
                  <a:pt x="64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3" name="Google Shape;553;p3"/>
          <p:cNvSpPr/>
          <p:nvPr/>
        </p:nvSpPr>
        <p:spPr>
          <a:xfrm>
            <a:off x="2965450" y="2470151"/>
            <a:ext cx="203200" cy="217488"/>
          </a:xfrm>
          <a:custGeom>
            <a:rect b="b" l="l" r="r" t="t"/>
            <a:pathLst>
              <a:path extrusionOk="0" h="63" w="59">
                <a:moveTo>
                  <a:pt x="49" y="43"/>
                </a:moveTo>
                <a:cubicBezTo>
                  <a:pt x="42" y="43"/>
                  <a:pt x="42" y="43"/>
                  <a:pt x="42" y="43"/>
                </a:cubicBezTo>
                <a:cubicBezTo>
                  <a:pt x="43" y="46"/>
                  <a:pt x="44" y="48"/>
                  <a:pt x="44" y="51"/>
                </a:cubicBezTo>
                <a:cubicBezTo>
                  <a:pt x="44" y="53"/>
                  <a:pt x="44" y="55"/>
                  <a:pt x="43" y="58"/>
                </a:cubicBezTo>
                <a:cubicBezTo>
                  <a:pt x="41" y="61"/>
                  <a:pt x="37" y="63"/>
                  <a:pt x="33" y="63"/>
                </a:cubicBezTo>
                <a:cubicBezTo>
                  <a:pt x="32" y="63"/>
                  <a:pt x="31" y="62"/>
                  <a:pt x="30" y="61"/>
                </a:cubicBezTo>
                <a:cubicBezTo>
                  <a:pt x="26" y="58"/>
                  <a:pt x="27" y="52"/>
                  <a:pt x="25" y="49"/>
                </a:cubicBezTo>
                <a:cubicBezTo>
                  <a:pt x="24" y="48"/>
                  <a:pt x="22" y="46"/>
                  <a:pt x="21" y="44"/>
                </a:cubicBezTo>
                <a:cubicBezTo>
                  <a:pt x="20" y="43"/>
                  <a:pt x="17" y="39"/>
                  <a:pt x="1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3" y="38"/>
                  <a:pt x="0" y="36"/>
                  <a:pt x="0" y="34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3" y="4"/>
                  <a:pt x="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20" y="3"/>
                  <a:pt x="21" y="3"/>
                </a:cubicBezTo>
                <a:cubicBezTo>
                  <a:pt x="27" y="1"/>
                  <a:pt x="32" y="0"/>
                  <a:pt x="3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9" y="0"/>
                  <a:pt x="54" y="4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3"/>
                  <a:pt x="56" y="15"/>
                  <a:pt x="56" y="18"/>
                </a:cubicBezTo>
                <a:cubicBezTo>
                  <a:pt x="56" y="18"/>
                  <a:pt x="56" y="19"/>
                  <a:pt x="56" y="19"/>
                </a:cubicBezTo>
                <a:cubicBezTo>
                  <a:pt x="57" y="21"/>
                  <a:pt x="57" y="23"/>
                  <a:pt x="57" y="25"/>
                </a:cubicBezTo>
                <a:cubicBezTo>
                  <a:pt x="57" y="26"/>
                  <a:pt x="57" y="27"/>
                  <a:pt x="57" y="27"/>
                </a:cubicBezTo>
                <a:cubicBezTo>
                  <a:pt x="58" y="29"/>
                  <a:pt x="59" y="31"/>
                  <a:pt x="59" y="34"/>
                </a:cubicBezTo>
                <a:cubicBezTo>
                  <a:pt x="59" y="39"/>
                  <a:pt x="54" y="43"/>
                  <a:pt x="49" y="43"/>
                </a:cubicBezTo>
                <a:close/>
                <a:moveTo>
                  <a:pt x="8" y="9"/>
                </a:moveTo>
                <a:cubicBezTo>
                  <a:pt x="6" y="9"/>
                  <a:pt x="5" y="10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9" y="14"/>
                  <a:pt x="10" y="13"/>
                  <a:pt x="10" y="12"/>
                </a:cubicBezTo>
                <a:cubicBezTo>
                  <a:pt x="10" y="10"/>
                  <a:pt x="9" y="9"/>
                  <a:pt x="8" y="9"/>
                </a:cubicBezTo>
                <a:close/>
                <a:moveTo>
                  <a:pt x="51" y="29"/>
                </a:moveTo>
                <a:cubicBezTo>
                  <a:pt x="52" y="28"/>
                  <a:pt x="52" y="26"/>
                  <a:pt x="52" y="25"/>
                </a:cubicBezTo>
                <a:cubicBezTo>
                  <a:pt x="52" y="23"/>
                  <a:pt x="52" y="21"/>
                  <a:pt x="50" y="20"/>
                </a:cubicBezTo>
                <a:cubicBezTo>
                  <a:pt x="51" y="19"/>
                  <a:pt x="51" y="19"/>
                  <a:pt x="51" y="18"/>
                </a:cubicBezTo>
                <a:cubicBezTo>
                  <a:pt x="51" y="16"/>
                  <a:pt x="50" y="14"/>
                  <a:pt x="49" y="13"/>
                </a:cubicBezTo>
                <a:cubicBezTo>
                  <a:pt x="49" y="12"/>
                  <a:pt x="49" y="11"/>
                  <a:pt x="49" y="11"/>
                </a:cubicBezTo>
                <a:cubicBezTo>
                  <a:pt x="49" y="6"/>
                  <a:pt x="46" y="4"/>
                  <a:pt x="42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2" y="4"/>
                  <a:pt x="28" y="6"/>
                  <a:pt x="24" y="7"/>
                </a:cubicBezTo>
                <a:cubicBezTo>
                  <a:pt x="22" y="8"/>
                  <a:pt x="18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9" y="34"/>
                  <a:pt x="24" y="40"/>
                  <a:pt x="25" y="42"/>
                </a:cubicBezTo>
                <a:cubicBezTo>
                  <a:pt x="26" y="43"/>
                  <a:pt x="27" y="45"/>
                  <a:pt x="28" y="46"/>
                </a:cubicBezTo>
                <a:cubicBezTo>
                  <a:pt x="32" y="50"/>
                  <a:pt x="31" y="55"/>
                  <a:pt x="33" y="58"/>
                </a:cubicBezTo>
                <a:cubicBezTo>
                  <a:pt x="38" y="58"/>
                  <a:pt x="39" y="55"/>
                  <a:pt x="39" y="51"/>
                </a:cubicBezTo>
                <a:cubicBezTo>
                  <a:pt x="39" y="46"/>
                  <a:pt x="36" y="43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2" y="38"/>
                  <a:pt x="54" y="36"/>
                  <a:pt x="54" y="34"/>
                </a:cubicBezTo>
                <a:cubicBezTo>
                  <a:pt x="54" y="32"/>
                  <a:pt x="53" y="29"/>
                  <a:pt x="51" y="2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4" name="Google Shape;554;p3"/>
          <p:cNvSpPr/>
          <p:nvPr/>
        </p:nvSpPr>
        <p:spPr>
          <a:xfrm>
            <a:off x="3476625" y="2501901"/>
            <a:ext cx="155575" cy="153988"/>
          </a:xfrm>
          <a:custGeom>
            <a:rect b="b" l="l" r="r" t="t"/>
            <a:pathLst>
              <a:path extrusionOk="0" h="45" w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5" name="Google Shape;555;p3"/>
          <p:cNvSpPr/>
          <p:nvPr/>
        </p:nvSpPr>
        <p:spPr>
          <a:xfrm>
            <a:off x="3954463" y="2470151"/>
            <a:ext cx="198438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3" y="23"/>
                </a:move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1"/>
                  <a:pt x="29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2"/>
                  <a:pt x="14" y="21"/>
                  <a:pt x="15" y="20"/>
                </a:cubicBezTo>
                <a:cubicBezTo>
                  <a:pt x="15" y="19"/>
                  <a:pt x="16" y="19"/>
                  <a:pt x="17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2" y="19"/>
                  <a:pt x="43" y="19"/>
                  <a:pt x="43" y="20"/>
                </a:cubicBezTo>
                <a:cubicBezTo>
                  <a:pt x="44" y="21"/>
                  <a:pt x="44" y="22"/>
                  <a:pt x="43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" name="Google Shape;556;p3"/>
          <p:cNvSpPr/>
          <p:nvPr/>
        </p:nvSpPr>
        <p:spPr>
          <a:xfrm>
            <a:off x="4448175" y="2470151"/>
            <a:ext cx="200025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7" name="Google Shape;557;p3"/>
          <p:cNvSpPr/>
          <p:nvPr/>
        </p:nvSpPr>
        <p:spPr>
          <a:xfrm>
            <a:off x="4946650" y="2452688"/>
            <a:ext cx="192088" cy="234950"/>
          </a:xfrm>
          <a:custGeom>
            <a:rect b="b" l="l" r="r" t="t"/>
            <a:pathLst>
              <a:path extrusionOk="0" h="68" w="56">
                <a:moveTo>
                  <a:pt x="53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60"/>
                  <a:pt x="36" y="63"/>
                  <a:pt x="36" y="65"/>
                </a:cubicBezTo>
                <a:cubicBezTo>
                  <a:pt x="36" y="67"/>
                  <a:pt x="35" y="68"/>
                  <a:pt x="34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1" y="68"/>
                  <a:pt x="20" y="67"/>
                  <a:pt x="20" y="65"/>
                </a:cubicBezTo>
                <a:cubicBezTo>
                  <a:pt x="20" y="63"/>
                  <a:pt x="20" y="60"/>
                  <a:pt x="20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6"/>
                </a:cubicBezTo>
                <a:cubicBezTo>
                  <a:pt x="0" y="55"/>
                  <a:pt x="0" y="54"/>
                  <a:pt x="1" y="54"/>
                </a:cubicBezTo>
                <a:cubicBezTo>
                  <a:pt x="16" y="39"/>
                  <a:pt x="16" y="39"/>
                  <a:pt x="16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39"/>
                  <a:pt x="5" y="37"/>
                  <a:pt x="5" y="36"/>
                </a:cubicBezTo>
                <a:cubicBezTo>
                  <a:pt x="5" y="35"/>
                  <a:pt x="5" y="35"/>
                  <a:pt x="6" y="34"/>
                </a:cubicBezTo>
                <a:cubicBezTo>
                  <a:pt x="21" y="19"/>
                  <a:pt x="21" y="19"/>
                  <a:pt x="2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1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5" y="16"/>
                  <a:pt x="45" y="17"/>
                </a:cubicBezTo>
                <a:cubicBezTo>
                  <a:pt x="45" y="18"/>
                  <a:pt x="44" y="19"/>
                  <a:pt x="42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50" y="34"/>
                  <a:pt x="50" y="34"/>
                  <a:pt x="50" y="34"/>
                </a:cubicBezTo>
                <a:cubicBezTo>
                  <a:pt x="51" y="35"/>
                  <a:pt x="51" y="35"/>
                  <a:pt x="51" y="36"/>
                </a:cubicBezTo>
                <a:cubicBezTo>
                  <a:pt x="51" y="37"/>
                  <a:pt x="50" y="39"/>
                  <a:pt x="49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4"/>
                  <a:pt x="56" y="55"/>
                  <a:pt x="56" y="56"/>
                </a:cubicBezTo>
                <a:cubicBezTo>
                  <a:pt x="56" y="57"/>
                  <a:pt x="55" y="58"/>
                  <a:pt x="53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" name="Google Shape;558;p3"/>
          <p:cNvSpPr/>
          <p:nvPr/>
        </p:nvSpPr>
        <p:spPr>
          <a:xfrm>
            <a:off x="5437188" y="2470151"/>
            <a:ext cx="147638" cy="182563"/>
          </a:xfrm>
          <a:custGeom>
            <a:rect b="b" l="l" r="r" t="t"/>
            <a:pathLst>
              <a:path extrusionOk="0" h="53" w="4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9" name="Google Shape;559;p3"/>
          <p:cNvSpPr/>
          <p:nvPr/>
        </p:nvSpPr>
        <p:spPr>
          <a:xfrm>
            <a:off x="5930900" y="2470151"/>
            <a:ext cx="147638" cy="182563"/>
          </a:xfrm>
          <a:custGeom>
            <a:rect b="b" l="l" r="r" t="t"/>
            <a:pathLst>
              <a:path extrusionOk="0" h="53" w="4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" name="Google Shape;560;p3"/>
          <p:cNvSpPr/>
          <p:nvPr/>
        </p:nvSpPr>
        <p:spPr>
          <a:xfrm>
            <a:off x="6426200" y="2460626"/>
            <a:ext cx="219075" cy="209550"/>
          </a:xfrm>
          <a:custGeom>
            <a:rect b="b" l="l" r="r" t="t"/>
            <a:pathLst>
              <a:path extrusionOk="0" h="61" w="64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" name="Google Shape;561;p3"/>
          <p:cNvSpPr/>
          <p:nvPr/>
        </p:nvSpPr>
        <p:spPr>
          <a:xfrm>
            <a:off x="6919913" y="2452688"/>
            <a:ext cx="215900" cy="217488"/>
          </a:xfrm>
          <a:custGeom>
            <a:rect b="b" l="l" r="r" t="t"/>
            <a:pathLst>
              <a:path extrusionOk="0" h="63" w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" name="Google Shape;562;p3"/>
          <p:cNvSpPr/>
          <p:nvPr/>
        </p:nvSpPr>
        <p:spPr>
          <a:xfrm>
            <a:off x="7413625" y="2460626"/>
            <a:ext cx="220663" cy="209550"/>
          </a:xfrm>
          <a:custGeom>
            <a:rect b="b" l="l" r="r" t="t"/>
            <a:pathLst>
              <a:path extrusionOk="0" h="61" w="64">
                <a:moveTo>
                  <a:pt x="64" y="57"/>
                </a:moveTo>
                <a:cubicBezTo>
                  <a:pt x="64" y="59"/>
                  <a:pt x="62" y="61"/>
                  <a:pt x="60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1"/>
                  <a:pt x="0" y="59"/>
                  <a:pt x="0" y="5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1"/>
                  <a:pt x="4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4"/>
                  <a:pt x="24" y="46"/>
                  <a:pt x="27" y="46"/>
                </a:cubicBezTo>
                <a:cubicBezTo>
                  <a:pt x="37" y="46"/>
                  <a:pt x="37" y="46"/>
                  <a:pt x="37" y="46"/>
                </a:cubicBezTo>
                <a:cubicBezTo>
                  <a:pt x="40" y="46"/>
                  <a:pt x="43" y="44"/>
                  <a:pt x="44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2" y="41"/>
                  <a:pt x="64" y="43"/>
                  <a:pt x="64" y="45"/>
                </a:cubicBezTo>
                <a:lnTo>
                  <a:pt x="64" y="57"/>
                </a:lnTo>
                <a:close/>
                <a:moveTo>
                  <a:pt x="49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40"/>
                  <a:pt x="38" y="41"/>
                  <a:pt x="3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5" y="40"/>
                  <a:pt x="25" y="39"/>
                </a:cubicBezTo>
                <a:cubicBezTo>
                  <a:pt x="25" y="22"/>
                  <a:pt x="25" y="22"/>
                  <a:pt x="2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3" y="21"/>
                  <a:pt x="13" y="20"/>
                </a:cubicBezTo>
                <a:cubicBezTo>
                  <a:pt x="12" y="20"/>
                  <a:pt x="13" y="19"/>
                  <a:pt x="13" y="18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1" y="0"/>
                  <a:pt x="32" y="0"/>
                </a:cubicBezTo>
                <a:cubicBezTo>
                  <a:pt x="33" y="0"/>
                  <a:pt x="33" y="0"/>
                  <a:pt x="34" y="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9"/>
                  <a:pt x="52" y="20"/>
                  <a:pt x="51" y="20"/>
                </a:cubicBezTo>
                <a:cubicBezTo>
                  <a:pt x="51" y="21"/>
                  <a:pt x="50" y="22"/>
                  <a:pt x="49" y="22"/>
                </a:cubicBezTo>
                <a:close/>
                <a:moveTo>
                  <a:pt x="47" y="51"/>
                </a:moveTo>
                <a:cubicBezTo>
                  <a:pt x="45" y="51"/>
                  <a:pt x="44" y="52"/>
                  <a:pt x="44" y="54"/>
                </a:cubicBezTo>
                <a:cubicBezTo>
                  <a:pt x="44" y="55"/>
                  <a:pt x="45" y="56"/>
                  <a:pt x="47" y="56"/>
                </a:cubicBezTo>
                <a:cubicBezTo>
                  <a:pt x="48" y="56"/>
                  <a:pt x="49" y="55"/>
                  <a:pt x="49" y="54"/>
                </a:cubicBezTo>
                <a:cubicBezTo>
                  <a:pt x="49" y="52"/>
                  <a:pt x="48" y="51"/>
                  <a:pt x="47" y="51"/>
                </a:cubicBezTo>
                <a:close/>
                <a:moveTo>
                  <a:pt x="56" y="51"/>
                </a:moveTo>
                <a:cubicBezTo>
                  <a:pt x="55" y="51"/>
                  <a:pt x="54" y="52"/>
                  <a:pt x="54" y="54"/>
                </a:cubicBezTo>
                <a:cubicBezTo>
                  <a:pt x="54" y="55"/>
                  <a:pt x="55" y="56"/>
                  <a:pt x="56" y="56"/>
                </a:cubicBezTo>
                <a:cubicBezTo>
                  <a:pt x="58" y="56"/>
                  <a:pt x="59" y="55"/>
                  <a:pt x="59" y="54"/>
                </a:cubicBezTo>
                <a:cubicBezTo>
                  <a:pt x="59" y="52"/>
                  <a:pt x="58" y="51"/>
                  <a:pt x="56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3" name="Google Shape;563;p3"/>
          <p:cNvSpPr/>
          <p:nvPr/>
        </p:nvSpPr>
        <p:spPr>
          <a:xfrm>
            <a:off x="7908925" y="2452688"/>
            <a:ext cx="250825" cy="234950"/>
          </a:xfrm>
          <a:custGeom>
            <a:rect b="b" l="l" r="r" t="t"/>
            <a:pathLst>
              <a:path extrusionOk="0" h="68" w="73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" name="Google Shape;564;p3"/>
          <p:cNvSpPr/>
          <p:nvPr/>
        </p:nvSpPr>
        <p:spPr>
          <a:xfrm>
            <a:off x="8399463" y="2508251"/>
            <a:ext cx="257175" cy="144463"/>
          </a:xfrm>
          <a:custGeom>
            <a:rect b="b" l="l" r="r" t="t"/>
            <a:pathLst>
              <a:path extrusionOk="0" h="42" w="75">
                <a:moveTo>
                  <a:pt x="68" y="15"/>
                </a:moveTo>
                <a:cubicBezTo>
                  <a:pt x="60" y="24"/>
                  <a:pt x="60" y="23"/>
                  <a:pt x="66" y="29"/>
                </a:cubicBezTo>
                <a:cubicBezTo>
                  <a:pt x="72" y="35"/>
                  <a:pt x="73" y="37"/>
                  <a:pt x="73" y="38"/>
                </a:cubicBezTo>
                <a:cubicBezTo>
                  <a:pt x="73" y="38"/>
                  <a:pt x="75" y="42"/>
                  <a:pt x="70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59" y="42"/>
                  <a:pt x="56" y="40"/>
                  <a:pt x="56" y="40"/>
                </a:cubicBezTo>
                <a:cubicBezTo>
                  <a:pt x="52" y="38"/>
                  <a:pt x="49" y="31"/>
                  <a:pt x="46" y="32"/>
                </a:cubicBezTo>
                <a:cubicBezTo>
                  <a:pt x="46" y="32"/>
                  <a:pt x="43" y="33"/>
                  <a:pt x="43" y="39"/>
                </a:cubicBezTo>
                <a:cubicBezTo>
                  <a:pt x="43" y="40"/>
                  <a:pt x="43" y="41"/>
                  <a:pt x="43" y="41"/>
                </a:cubicBezTo>
                <a:cubicBezTo>
                  <a:pt x="43" y="41"/>
                  <a:pt x="42" y="42"/>
                  <a:pt x="41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7" y="42"/>
                  <a:pt x="18" y="34"/>
                  <a:pt x="18" y="34"/>
                </a:cubicBezTo>
                <a:cubicBezTo>
                  <a:pt x="18" y="34"/>
                  <a:pt x="9" y="24"/>
                  <a:pt x="1" y="5"/>
                </a:cubicBezTo>
                <a:cubicBezTo>
                  <a:pt x="0" y="4"/>
                  <a:pt x="1" y="3"/>
                  <a:pt x="1" y="3"/>
                </a:cubicBezTo>
                <a:cubicBezTo>
                  <a:pt x="1" y="3"/>
                  <a:pt x="2" y="2"/>
                  <a:pt x="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8" y="8"/>
                  <a:pt x="20" y="12"/>
                  <a:pt x="20" y="12"/>
                </a:cubicBezTo>
                <a:cubicBezTo>
                  <a:pt x="24" y="20"/>
                  <a:pt x="26" y="21"/>
                  <a:pt x="28" y="21"/>
                </a:cubicBezTo>
                <a:cubicBezTo>
                  <a:pt x="28" y="21"/>
                  <a:pt x="30" y="19"/>
                  <a:pt x="29" y="10"/>
                </a:cubicBezTo>
                <a:cubicBezTo>
                  <a:pt x="29" y="7"/>
                  <a:pt x="28" y="5"/>
                  <a:pt x="28" y="5"/>
                </a:cubicBezTo>
                <a:cubicBezTo>
                  <a:pt x="27" y="4"/>
                  <a:pt x="26" y="4"/>
                  <a:pt x="25" y="3"/>
                </a:cubicBezTo>
                <a:cubicBezTo>
                  <a:pt x="25" y="3"/>
                  <a:pt x="25" y="2"/>
                  <a:pt x="27" y="1"/>
                </a:cubicBezTo>
                <a:cubicBezTo>
                  <a:pt x="29" y="0"/>
                  <a:pt x="32" y="0"/>
                  <a:pt x="36" y="0"/>
                </a:cubicBezTo>
                <a:cubicBezTo>
                  <a:pt x="39" y="0"/>
                  <a:pt x="40" y="1"/>
                  <a:pt x="41" y="1"/>
                </a:cubicBezTo>
                <a:cubicBezTo>
                  <a:pt x="45" y="2"/>
                  <a:pt x="43" y="5"/>
                  <a:pt x="43" y="13"/>
                </a:cubicBezTo>
                <a:cubicBezTo>
                  <a:pt x="43" y="16"/>
                  <a:pt x="43" y="19"/>
                  <a:pt x="45" y="21"/>
                </a:cubicBezTo>
                <a:cubicBezTo>
                  <a:pt x="45" y="21"/>
                  <a:pt x="47" y="21"/>
                  <a:pt x="52" y="12"/>
                </a:cubicBezTo>
                <a:cubicBezTo>
                  <a:pt x="52" y="12"/>
                  <a:pt x="55" y="8"/>
                  <a:pt x="56" y="4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3"/>
                  <a:pt x="58" y="2"/>
                  <a:pt x="59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3" y="2"/>
                  <a:pt x="74" y="3"/>
                  <a:pt x="74" y="3"/>
                </a:cubicBezTo>
                <a:cubicBezTo>
                  <a:pt x="74" y="5"/>
                  <a:pt x="72" y="9"/>
                  <a:pt x="68" y="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" name="Google Shape;565;p3"/>
          <p:cNvSpPr/>
          <p:nvPr/>
        </p:nvSpPr>
        <p:spPr>
          <a:xfrm>
            <a:off x="8843800" y="2452688"/>
            <a:ext cx="238125" cy="217488"/>
          </a:xfrm>
          <a:custGeom>
            <a:rect b="b" l="l" r="r" t="t"/>
            <a:pathLst>
              <a:path extrusionOk="0" h="63" w="69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6" name="Google Shape;566;p3"/>
          <p:cNvSpPr/>
          <p:nvPr/>
        </p:nvSpPr>
        <p:spPr>
          <a:xfrm>
            <a:off x="71437" y="2841626"/>
            <a:ext cx="212725" cy="230188"/>
          </a:xfrm>
          <a:custGeom>
            <a:rect b="b" l="l" r="r" t="t"/>
            <a:pathLst>
              <a:path extrusionOk="0" h="67" w="62">
                <a:moveTo>
                  <a:pt x="42" y="51"/>
                </a:moveTo>
                <a:cubicBezTo>
                  <a:pt x="40" y="61"/>
                  <a:pt x="31" y="67"/>
                  <a:pt x="22" y="67"/>
                </a:cubicBezTo>
                <a:cubicBezTo>
                  <a:pt x="10" y="67"/>
                  <a:pt x="0" y="57"/>
                  <a:pt x="0" y="45"/>
                </a:cubicBezTo>
                <a:cubicBezTo>
                  <a:pt x="0" y="36"/>
                  <a:pt x="6" y="27"/>
                  <a:pt x="14" y="24"/>
                </a:cubicBezTo>
                <a:cubicBezTo>
                  <a:pt x="15" y="29"/>
                  <a:pt x="15" y="29"/>
                  <a:pt x="15" y="29"/>
                </a:cubicBezTo>
                <a:cubicBezTo>
                  <a:pt x="9" y="32"/>
                  <a:pt x="5" y="38"/>
                  <a:pt x="5" y="45"/>
                </a:cubicBezTo>
                <a:cubicBezTo>
                  <a:pt x="5" y="54"/>
                  <a:pt x="12" y="62"/>
                  <a:pt x="22" y="62"/>
                </a:cubicBezTo>
                <a:cubicBezTo>
                  <a:pt x="31" y="62"/>
                  <a:pt x="39" y="54"/>
                  <a:pt x="39" y="44"/>
                </a:cubicBezTo>
                <a:lnTo>
                  <a:pt x="42" y="51"/>
                </a:lnTo>
                <a:close/>
                <a:moveTo>
                  <a:pt x="62" y="52"/>
                </a:move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1" y="57"/>
                  <a:pt x="51" y="57"/>
                </a:cubicBezTo>
                <a:cubicBezTo>
                  <a:pt x="50" y="57"/>
                  <a:pt x="49" y="56"/>
                  <a:pt x="49" y="56"/>
                </a:cubicBezTo>
                <a:cubicBezTo>
                  <a:pt x="40" y="38"/>
                  <a:pt x="40" y="38"/>
                  <a:pt x="40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0" y="38"/>
                  <a:pt x="19" y="37"/>
                  <a:pt x="19" y="3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9"/>
                  <a:pt x="25" y="12"/>
                  <a:pt x="21" y="12"/>
                </a:cubicBezTo>
                <a:cubicBezTo>
                  <a:pt x="23" y="23"/>
                  <a:pt x="23" y="23"/>
                  <a:pt x="23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8"/>
                  <a:pt x="39" y="28"/>
                  <a:pt x="39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4" y="33"/>
                  <a:pt x="24" y="33"/>
                  <a:pt x="24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2" y="33"/>
                  <a:pt x="43" y="33"/>
                  <a:pt x="43" y="34"/>
                </a:cubicBezTo>
                <a:cubicBezTo>
                  <a:pt x="52" y="51"/>
                  <a:pt x="52" y="51"/>
                  <a:pt x="52" y="51"/>
                </a:cubicBezTo>
                <a:cubicBezTo>
                  <a:pt x="59" y="48"/>
                  <a:pt x="59" y="48"/>
                  <a:pt x="59" y="48"/>
                </a:cubicBezTo>
                <a:lnTo>
                  <a:pt x="62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" name="Google Shape;567;p3"/>
          <p:cNvSpPr/>
          <p:nvPr/>
        </p:nvSpPr>
        <p:spPr>
          <a:xfrm>
            <a:off x="493713" y="2838451"/>
            <a:ext cx="233363" cy="233363"/>
          </a:xfrm>
          <a:custGeom>
            <a:rect b="b" l="l" r="r" t="t"/>
            <a:pathLst>
              <a:path extrusionOk="0" h="68" w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6" y="34"/>
                </a:moveTo>
                <a:cubicBezTo>
                  <a:pt x="66" y="16"/>
                  <a:pt x="52" y="1"/>
                  <a:pt x="34" y="1"/>
                </a:cubicBez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lose/>
                <a:moveTo>
                  <a:pt x="7" y="22"/>
                </a:moveTo>
                <a:cubicBezTo>
                  <a:pt x="21" y="60"/>
                  <a:pt x="21" y="60"/>
                  <a:pt x="21" y="60"/>
                </a:cubicBezTo>
                <a:cubicBezTo>
                  <a:pt x="11" y="55"/>
                  <a:pt x="5" y="45"/>
                  <a:pt x="5" y="34"/>
                </a:cubicBezTo>
                <a:cubicBezTo>
                  <a:pt x="5" y="29"/>
                  <a:pt x="5" y="25"/>
                  <a:pt x="7" y="22"/>
                </a:cubicBezTo>
                <a:close/>
                <a:moveTo>
                  <a:pt x="51" y="42"/>
                </a:moveTo>
                <a:cubicBezTo>
                  <a:pt x="48" y="51"/>
                  <a:pt x="48" y="51"/>
                  <a:pt x="48" y="51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40" y="20"/>
                  <a:pt x="41" y="20"/>
                </a:cubicBezTo>
                <a:cubicBezTo>
                  <a:pt x="43" y="20"/>
                  <a:pt x="43" y="17"/>
                  <a:pt x="41" y="17"/>
                </a:cubicBezTo>
                <a:cubicBezTo>
                  <a:pt x="36" y="18"/>
                  <a:pt x="33" y="18"/>
                  <a:pt x="33" y="18"/>
                </a:cubicBezTo>
                <a:cubicBezTo>
                  <a:pt x="33" y="18"/>
                  <a:pt x="30" y="18"/>
                  <a:pt x="25" y="17"/>
                </a:cubicBezTo>
                <a:cubicBezTo>
                  <a:pt x="24" y="17"/>
                  <a:pt x="24" y="20"/>
                  <a:pt x="25" y="20"/>
                </a:cubicBezTo>
                <a:cubicBezTo>
                  <a:pt x="27" y="20"/>
                  <a:pt x="28" y="20"/>
                  <a:pt x="28" y="20"/>
                </a:cubicBezTo>
                <a:cubicBezTo>
                  <a:pt x="33" y="32"/>
                  <a:pt x="33" y="32"/>
                  <a:pt x="33" y="32"/>
                </a:cubicBezTo>
                <a:cubicBezTo>
                  <a:pt x="27" y="52"/>
                  <a:pt x="27" y="52"/>
                  <a:pt x="27" y="52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8" y="20"/>
                  <a:pt x="19" y="20"/>
                </a:cubicBezTo>
                <a:cubicBezTo>
                  <a:pt x="21" y="20"/>
                  <a:pt x="21" y="17"/>
                  <a:pt x="19" y="17"/>
                </a:cubicBezTo>
                <a:cubicBezTo>
                  <a:pt x="14" y="18"/>
                  <a:pt x="11" y="18"/>
                  <a:pt x="11" y="18"/>
                </a:cubicBezTo>
                <a:cubicBezTo>
                  <a:pt x="11" y="18"/>
                  <a:pt x="10" y="18"/>
                  <a:pt x="9" y="18"/>
                </a:cubicBezTo>
                <a:cubicBezTo>
                  <a:pt x="15" y="10"/>
                  <a:pt x="24" y="5"/>
                  <a:pt x="34" y="5"/>
                </a:cubicBezTo>
                <a:cubicBezTo>
                  <a:pt x="41" y="5"/>
                  <a:pt x="48" y="7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8" y="15"/>
                  <a:pt x="48" y="17"/>
                </a:cubicBezTo>
                <a:cubicBezTo>
                  <a:pt x="48" y="20"/>
                  <a:pt x="50" y="22"/>
                  <a:pt x="51" y="24"/>
                </a:cubicBezTo>
                <a:cubicBezTo>
                  <a:pt x="52" y="26"/>
                  <a:pt x="53" y="29"/>
                  <a:pt x="53" y="32"/>
                </a:cubicBezTo>
                <a:cubicBezTo>
                  <a:pt x="53" y="35"/>
                  <a:pt x="52" y="38"/>
                  <a:pt x="51" y="42"/>
                </a:cubicBezTo>
                <a:close/>
                <a:moveTo>
                  <a:pt x="43" y="61"/>
                </a:moveTo>
                <a:cubicBezTo>
                  <a:pt x="43" y="61"/>
                  <a:pt x="43" y="61"/>
                  <a:pt x="43" y="61"/>
                </a:cubicBezTo>
                <a:cubicBezTo>
                  <a:pt x="40" y="62"/>
                  <a:pt x="37" y="63"/>
                  <a:pt x="34" y="63"/>
                </a:cubicBezTo>
                <a:cubicBezTo>
                  <a:pt x="31" y="63"/>
                  <a:pt x="28" y="62"/>
                  <a:pt x="26" y="62"/>
                </a:cubicBezTo>
                <a:cubicBezTo>
                  <a:pt x="34" y="36"/>
                  <a:pt x="34" y="36"/>
                  <a:pt x="34" y="36"/>
                </a:cubicBezTo>
                <a:lnTo>
                  <a:pt x="43" y="61"/>
                </a:lnTo>
                <a:close/>
                <a:moveTo>
                  <a:pt x="63" y="34"/>
                </a:moveTo>
                <a:cubicBezTo>
                  <a:pt x="63" y="44"/>
                  <a:pt x="57" y="54"/>
                  <a:pt x="48" y="59"/>
                </a:cubicBezTo>
                <a:cubicBezTo>
                  <a:pt x="57" y="33"/>
                  <a:pt x="57" y="33"/>
                  <a:pt x="57" y="33"/>
                </a:cubicBezTo>
                <a:cubicBezTo>
                  <a:pt x="59" y="29"/>
                  <a:pt x="60" y="26"/>
                  <a:pt x="60" y="23"/>
                </a:cubicBezTo>
                <a:cubicBezTo>
                  <a:pt x="60" y="22"/>
                  <a:pt x="60" y="21"/>
                  <a:pt x="59" y="20"/>
                </a:cubicBezTo>
                <a:cubicBezTo>
                  <a:pt x="62" y="24"/>
                  <a:pt x="63" y="29"/>
                  <a:pt x="63" y="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" name="Google Shape;568;p3"/>
          <p:cNvSpPr/>
          <p:nvPr/>
        </p:nvSpPr>
        <p:spPr>
          <a:xfrm>
            <a:off x="1001713" y="2838451"/>
            <a:ext cx="173038" cy="215900"/>
          </a:xfrm>
          <a:custGeom>
            <a:rect b="b" l="l" r="r" t="t"/>
            <a:pathLst>
              <a:path extrusionOk="0" h="63" w="50">
                <a:moveTo>
                  <a:pt x="29" y="63"/>
                </a:moveTo>
                <a:cubicBezTo>
                  <a:pt x="28" y="63"/>
                  <a:pt x="26" y="62"/>
                  <a:pt x="25" y="62"/>
                </a:cubicBezTo>
                <a:cubicBezTo>
                  <a:pt x="24" y="62"/>
                  <a:pt x="22" y="63"/>
                  <a:pt x="21" y="63"/>
                </a:cubicBezTo>
                <a:cubicBezTo>
                  <a:pt x="21" y="36"/>
                  <a:pt x="21" y="36"/>
                  <a:pt x="21" y="36"/>
                </a:cubicBezTo>
                <a:cubicBezTo>
                  <a:pt x="14" y="24"/>
                  <a:pt x="8" y="1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5" y="0"/>
                  <a:pt x="7" y="0"/>
                  <a:pt x="8" y="0"/>
                </a:cubicBezTo>
                <a:cubicBezTo>
                  <a:pt x="14" y="9"/>
                  <a:pt x="19" y="18"/>
                  <a:pt x="25" y="28"/>
                </a:cubicBezTo>
                <a:cubicBezTo>
                  <a:pt x="30" y="18"/>
                  <a:pt x="36" y="9"/>
                  <a:pt x="42" y="0"/>
                </a:cubicBezTo>
                <a:cubicBezTo>
                  <a:pt x="43" y="0"/>
                  <a:pt x="44" y="0"/>
                  <a:pt x="46" y="0"/>
                </a:cubicBezTo>
                <a:cubicBezTo>
                  <a:pt x="47" y="0"/>
                  <a:pt x="49" y="0"/>
                  <a:pt x="50" y="0"/>
                </a:cubicBezTo>
                <a:cubicBezTo>
                  <a:pt x="47" y="4"/>
                  <a:pt x="44" y="8"/>
                  <a:pt x="42" y="13"/>
                </a:cubicBezTo>
                <a:cubicBezTo>
                  <a:pt x="37" y="21"/>
                  <a:pt x="33" y="28"/>
                  <a:pt x="28" y="36"/>
                </a:cubicBezTo>
                <a:lnTo>
                  <a:pt x="29" y="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9" name="Google Shape;569;p3"/>
          <p:cNvSpPr/>
          <p:nvPr/>
        </p:nvSpPr>
        <p:spPr>
          <a:xfrm>
            <a:off x="1482725" y="2868613"/>
            <a:ext cx="233363" cy="168275"/>
          </a:xfrm>
          <a:custGeom>
            <a:rect b="b" l="l" r="r" t="t"/>
            <a:pathLst>
              <a:path extrusionOk="0" h="49" w="68">
                <a:moveTo>
                  <a:pt x="67" y="41"/>
                </a:moveTo>
                <a:cubicBezTo>
                  <a:pt x="66" y="45"/>
                  <a:pt x="63" y="48"/>
                  <a:pt x="59" y="48"/>
                </a:cubicBezTo>
                <a:cubicBezTo>
                  <a:pt x="51" y="49"/>
                  <a:pt x="42" y="49"/>
                  <a:pt x="34" y="49"/>
                </a:cubicBezTo>
                <a:cubicBezTo>
                  <a:pt x="25" y="49"/>
                  <a:pt x="17" y="49"/>
                  <a:pt x="8" y="48"/>
                </a:cubicBezTo>
                <a:cubicBezTo>
                  <a:pt x="5" y="48"/>
                  <a:pt x="2" y="45"/>
                  <a:pt x="1" y="41"/>
                </a:cubicBezTo>
                <a:cubicBezTo>
                  <a:pt x="0" y="36"/>
                  <a:pt x="0" y="30"/>
                  <a:pt x="0" y="25"/>
                </a:cubicBezTo>
                <a:cubicBezTo>
                  <a:pt x="0" y="19"/>
                  <a:pt x="0" y="14"/>
                  <a:pt x="1" y="8"/>
                </a:cubicBezTo>
                <a:cubicBezTo>
                  <a:pt x="2" y="5"/>
                  <a:pt x="5" y="2"/>
                  <a:pt x="8" y="1"/>
                </a:cubicBezTo>
                <a:cubicBezTo>
                  <a:pt x="17" y="0"/>
                  <a:pt x="25" y="0"/>
                  <a:pt x="34" y="0"/>
                </a:cubicBezTo>
                <a:cubicBezTo>
                  <a:pt x="42" y="0"/>
                  <a:pt x="51" y="0"/>
                  <a:pt x="59" y="1"/>
                </a:cubicBezTo>
                <a:cubicBezTo>
                  <a:pt x="63" y="2"/>
                  <a:pt x="66" y="5"/>
                  <a:pt x="67" y="8"/>
                </a:cubicBezTo>
                <a:cubicBezTo>
                  <a:pt x="68" y="14"/>
                  <a:pt x="68" y="19"/>
                  <a:pt x="68" y="25"/>
                </a:cubicBezTo>
                <a:cubicBezTo>
                  <a:pt x="68" y="30"/>
                  <a:pt x="68" y="36"/>
                  <a:pt x="67" y="41"/>
                </a:cubicBezTo>
                <a:close/>
                <a:moveTo>
                  <a:pt x="47" y="23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0"/>
                  <a:pt x="26" y="10"/>
                  <a:pt x="25" y="10"/>
                </a:cubicBezTo>
                <a:cubicBezTo>
                  <a:pt x="25" y="11"/>
                  <a:pt x="24" y="12"/>
                  <a:pt x="24" y="13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5" y="39"/>
                  <a:pt x="25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7" y="39"/>
                  <a:pt x="27" y="39"/>
                  <a:pt x="28" y="39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6"/>
                  <a:pt x="48" y="26"/>
                  <a:pt x="48" y="25"/>
                </a:cubicBezTo>
                <a:cubicBezTo>
                  <a:pt x="48" y="24"/>
                  <a:pt x="48" y="23"/>
                  <a:pt x="47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" name="Google Shape;570;p3"/>
          <p:cNvSpPr/>
          <p:nvPr/>
        </p:nvSpPr>
        <p:spPr>
          <a:xfrm>
            <a:off x="1976438" y="2855913"/>
            <a:ext cx="233363" cy="180975"/>
          </a:xfrm>
          <a:custGeom>
            <a:rect b="b" l="l" r="r" t="t"/>
            <a:pathLst>
              <a:path extrusionOk="0" h="53" w="68">
                <a:moveTo>
                  <a:pt x="68" y="51"/>
                </a:moveTo>
                <a:cubicBezTo>
                  <a:pt x="68" y="52"/>
                  <a:pt x="67" y="53"/>
                  <a:pt x="66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2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2" y="43"/>
                  <a:pt x="3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  <a:moveTo>
                  <a:pt x="64" y="21"/>
                </a:moveTo>
                <a:cubicBezTo>
                  <a:pt x="64" y="23"/>
                  <a:pt x="63" y="24"/>
                  <a:pt x="6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24"/>
                  <a:pt x="5" y="23"/>
                  <a:pt x="5" y="21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5"/>
                  <a:pt x="6" y="14"/>
                  <a:pt x="8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3" y="14"/>
                  <a:pt x="64" y="15"/>
                  <a:pt x="64" y="17"/>
                </a:cubicBezTo>
                <a:lnTo>
                  <a:pt x="64" y="21"/>
                </a:lnTo>
                <a:close/>
                <a:moveTo>
                  <a:pt x="54" y="36"/>
                </a:moveTo>
                <a:cubicBezTo>
                  <a:pt x="54" y="37"/>
                  <a:pt x="53" y="38"/>
                  <a:pt x="51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7"/>
                  <a:pt x="15" y="36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0"/>
                  <a:pt x="16" y="29"/>
                  <a:pt x="17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30"/>
                  <a:pt x="54" y="31"/>
                </a:cubicBezTo>
                <a:lnTo>
                  <a:pt x="54" y="36"/>
                </a:lnTo>
                <a:close/>
                <a:moveTo>
                  <a:pt x="49" y="7"/>
                </a:moveTo>
                <a:cubicBezTo>
                  <a:pt x="49" y="8"/>
                  <a:pt x="48" y="9"/>
                  <a:pt x="47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0" y="8"/>
                  <a:pt x="20" y="7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9" y="1"/>
                  <a:pt x="49" y="2"/>
                </a:cubicBezTo>
                <a:lnTo>
                  <a:pt x="49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1" name="Google Shape;571;p3"/>
          <p:cNvSpPr/>
          <p:nvPr/>
        </p:nvSpPr>
        <p:spPr>
          <a:xfrm>
            <a:off x="2481263" y="2855913"/>
            <a:ext cx="241300" cy="198438"/>
          </a:xfrm>
          <a:custGeom>
            <a:rect b="b" l="l" r="r" t="t"/>
            <a:pathLst>
              <a:path extrusionOk="0" h="58" w="70">
                <a:moveTo>
                  <a:pt x="70" y="46"/>
                </a:moveTo>
                <a:cubicBezTo>
                  <a:pt x="70" y="47"/>
                  <a:pt x="69" y="48"/>
                  <a:pt x="68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3"/>
                  <a:pt x="56" y="58"/>
                  <a:pt x="51" y="58"/>
                </a:cubicBezTo>
                <a:cubicBezTo>
                  <a:pt x="46" y="58"/>
                  <a:pt x="41" y="53"/>
                  <a:pt x="41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53"/>
                  <a:pt x="22" y="58"/>
                  <a:pt x="17" y="58"/>
                </a:cubicBezTo>
                <a:cubicBezTo>
                  <a:pt x="11" y="58"/>
                  <a:pt x="7" y="53"/>
                  <a:pt x="7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3" y="24"/>
                  <a:pt x="4" y="23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5"/>
                  <a:pt x="14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3" y="0"/>
                  <a:pt x="24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70" y="1"/>
                  <a:pt x="70" y="2"/>
                </a:cubicBezTo>
                <a:lnTo>
                  <a:pt x="70" y="46"/>
                </a:lnTo>
                <a:close/>
                <a:moveTo>
                  <a:pt x="22" y="29"/>
                </a:moveTo>
                <a:cubicBezTo>
                  <a:pt x="22" y="19"/>
                  <a:pt x="22" y="19"/>
                  <a:pt x="22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5" y="19"/>
                  <a:pt x="15" y="19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8"/>
                </a:cubicBezTo>
                <a:cubicBezTo>
                  <a:pt x="7" y="29"/>
                  <a:pt x="7" y="29"/>
                  <a:pt x="7" y="29"/>
                </a:cubicBezTo>
                <a:lnTo>
                  <a:pt x="22" y="29"/>
                </a:lnTo>
                <a:close/>
                <a:moveTo>
                  <a:pt x="17" y="43"/>
                </a:moveTo>
                <a:cubicBezTo>
                  <a:pt x="14" y="43"/>
                  <a:pt x="12" y="45"/>
                  <a:pt x="12" y="48"/>
                </a:cubicBezTo>
                <a:cubicBezTo>
                  <a:pt x="12" y="51"/>
                  <a:pt x="14" y="53"/>
                  <a:pt x="17" y="53"/>
                </a:cubicBezTo>
                <a:cubicBezTo>
                  <a:pt x="20" y="53"/>
                  <a:pt x="22" y="51"/>
                  <a:pt x="22" y="48"/>
                </a:cubicBezTo>
                <a:cubicBezTo>
                  <a:pt x="22" y="45"/>
                  <a:pt x="20" y="43"/>
                  <a:pt x="17" y="43"/>
                </a:cubicBezTo>
                <a:close/>
                <a:moveTo>
                  <a:pt x="61" y="15"/>
                </a:moveTo>
                <a:cubicBezTo>
                  <a:pt x="61" y="15"/>
                  <a:pt x="60" y="14"/>
                  <a:pt x="59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5"/>
                  <a:pt x="50" y="4"/>
                  <a:pt x="50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4"/>
                  <a:pt x="41" y="5"/>
                  <a:pt x="41" y="6"/>
                </a:cubicBezTo>
                <a:cubicBezTo>
                  <a:pt x="41" y="14"/>
                  <a:pt x="41" y="14"/>
                  <a:pt x="4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1" y="15"/>
                  <a:pt x="31" y="15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3"/>
                  <a:pt x="32" y="24"/>
                  <a:pt x="3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3"/>
                  <a:pt x="42" y="34"/>
                  <a:pt x="42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4"/>
                  <a:pt x="51" y="33"/>
                  <a:pt x="51" y="32"/>
                </a:cubicBezTo>
                <a:cubicBezTo>
                  <a:pt x="51" y="24"/>
                  <a:pt x="51" y="24"/>
                  <a:pt x="51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60" y="24"/>
                  <a:pt x="61" y="23"/>
                  <a:pt x="61" y="23"/>
                </a:cubicBezTo>
                <a:lnTo>
                  <a:pt x="61" y="15"/>
                </a:lnTo>
                <a:close/>
                <a:moveTo>
                  <a:pt x="51" y="43"/>
                </a:moveTo>
                <a:cubicBezTo>
                  <a:pt x="48" y="43"/>
                  <a:pt x="46" y="45"/>
                  <a:pt x="46" y="48"/>
                </a:cubicBezTo>
                <a:cubicBezTo>
                  <a:pt x="46" y="51"/>
                  <a:pt x="48" y="53"/>
                  <a:pt x="51" y="53"/>
                </a:cubicBezTo>
                <a:cubicBezTo>
                  <a:pt x="54" y="53"/>
                  <a:pt x="56" y="51"/>
                  <a:pt x="56" y="48"/>
                </a:cubicBezTo>
                <a:cubicBezTo>
                  <a:pt x="56" y="45"/>
                  <a:pt x="54" y="43"/>
                  <a:pt x="51" y="4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2" name="Google Shape;572;p3"/>
          <p:cNvSpPr/>
          <p:nvPr/>
        </p:nvSpPr>
        <p:spPr>
          <a:xfrm>
            <a:off x="2976563" y="2889251"/>
            <a:ext cx="130175" cy="123825"/>
          </a:xfrm>
          <a:custGeom>
            <a:rect b="b" l="l" r="r" t="t"/>
            <a:pathLst>
              <a:path extrusionOk="0" h="36" w="38">
                <a:moveTo>
                  <a:pt x="37" y="4"/>
                </a:move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19" y="15"/>
                  <a:pt x="19" y="15"/>
                  <a:pt x="19" y="15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8" y="3"/>
                  <a:pt x="38" y="3"/>
                </a:cubicBezTo>
                <a:cubicBezTo>
                  <a:pt x="38" y="3"/>
                  <a:pt x="37" y="4"/>
                  <a:pt x="37" y="4"/>
                </a:cubicBezTo>
                <a:close/>
                <a:moveTo>
                  <a:pt x="37" y="18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3" y="14"/>
                </a:cubicBezTo>
                <a:cubicBezTo>
                  <a:pt x="3" y="14"/>
                  <a:pt x="3" y="14"/>
                  <a:pt x="4" y="15"/>
                </a:cubicBezTo>
                <a:cubicBezTo>
                  <a:pt x="19" y="30"/>
                  <a:pt x="19" y="30"/>
                  <a:pt x="19" y="30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4"/>
                  <a:pt x="35" y="15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8" y="17"/>
                  <a:pt x="38" y="17"/>
                </a:cubicBezTo>
                <a:cubicBezTo>
                  <a:pt x="38" y="18"/>
                  <a:pt x="37" y="18"/>
                  <a:pt x="37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" name="Google Shape;573;p3"/>
          <p:cNvSpPr/>
          <p:nvPr/>
        </p:nvSpPr>
        <p:spPr>
          <a:xfrm>
            <a:off x="3470275" y="2921001"/>
            <a:ext cx="130175" cy="79375"/>
          </a:xfrm>
          <a:custGeom>
            <a:rect b="b" l="l" r="r" t="t"/>
            <a:pathLst>
              <a:path extrusionOk="0" h="23" w="38">
                <a:moveTo>
                  <a:pt x="37" y="5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3"/>
                  <a:pt x="19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3" y="1"/>
                  <a:pt x="4" y="1"/>
                </a:cubicBezTo>
                <a:cubicBezTo>
                  <a:pt x="19" y="16"/>
                  <a:pt x="19" y="16"/>
                  <a:pt x="19" y="16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8" y="3"/>
                  <a:pt x="38" y="4"/>
                </a:cubicBezTo>
                <a:cubicBezTo>
                  <a:pt x="38" y="4"/>
                  <a:pt x="37" y="4"/>
                  <a:pt x="37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" name="Google Shape;574;p3"/>
          <p:cNvSpPr/>
          <p:nvPr/>
        </p:nvSpPr>
        <p:spPr>
          <a:xfrm>
            <a:off x="4448175" y="2855913"/>
            <a:ext cx="203200" cy="198438"/>
          </a:xfrm>
          <a:custGeom>
            <a:rect b="b" l="l" r="r" t="t"/>
            <a:pathLst>
              <a:path extrusionOk="0" h="58" w="59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6"/>
                </a:moveTo>
                <a:cubicBezTo>
                  <a:pt x="49" y="25"/>
                  <a:pt x="48" y="24"/>
                  <a:pt x="4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5"/>
                </a:cubicBezTo>
                <a:cubicBezTo>
                  <a:pt x="35" y="14"/>
                  <a:pt x="35" y="14"/>
                  <a:pt x="35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14" y="24"/>
                  <a:pt x="14" y="24"/>
                  <a:pt x="14" y="24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8"/>
                  <a:pt x="10" y="29"/>
                </a:cubicBezTo>
                <a:cubicBezTo>
                  <a:pt x="10" y="29"/>
                  <a:pt x="10" y="30"/>
                  <a:pt x="11" y="30"/>
                </a:cubicBezTo>
                <a:cubicBezTo>
                  <a:pt x="14" y="34"/>
                  <a:pt x="14" y="34"/>
                  <a:pt x="14" y="3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44"/>
                  <a:pt x="35" y="43"/>
                  <a:pt x="35" y="42"/>
                </a:cubicBezTo>
                <a:cubicBezTo>
                  <a:pt x="35" y="42"/>
                  <a:pt x="35" y="41"/>
                  <a:pt x="35" y="41"/>
                </a:cubicBezTo>
                <a:cubicBezTo>
                  <a:pt x="28" y="34"/>
                  <a:pt x="28" y="34"/>
                  <a:pt x="28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8" y="34"/>
                  <a:pt x="49" y="32"/>
                  <a:pt x="49" y="31"/>
                </a:cubicBezTo>
                <a:lnTo>
                  <a:pt x="49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5" name="Google Shape;575;p3"/>
          <p:cNvSpPr/>
          <p:nvPr/>
        </p:nvSpPr>
        <p:spPr>
          <a:xfrm>
            <a:off x="4943475" y="2855913"/>
            <a:ext cx="201613" cy="198438"/>
          </a:xfrm>
          <a:custGeom>
            <a:rect b="b" l="l" r="r" t="t"/>
            <a:pathLst>
              <a:path extrusionOk="0" h="58" w="59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2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3"/>
                  <a:pt x="34" y="43"/>
                  <a:pt x="33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29"/>
                  <a:pt x="25" y="29"/>
                  <a:pt x="25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6" y="28"/>
                  <a:pt x="16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8"/>
                </a:cubicBezTo>
                <a:cubicBezTo>
                  <a:pt x="43" y="28"/>
                  <a:pt x="42" y="29"/>
                  <a:pt x="42" y="2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" name="Google Shape;576;p3"/>
          <p:cNvSpPr/>
          <p:nvPr/>
        </p:nvSpPr>
        <p:spPr>
          <a:xfrm>
            <a:off x="5446713" y="2862263"/>
            <a:ext cx="192088" cy="203200"/>
          </a:xfrm>
          <a:custGeom>
            <a:rect b="b" l="l" r="r" t="t"/>
            <a:pathLst>
              <a:path extrusionOk="0" h="59" w="56">
                <a:moveTo>
                  <a:pt x="56" y="32"/>
                </a:moveTo>
                <a:cubicBezTo>
                  <a:pt x="56" y="34"/>
                  <a:pt x="54" y="36"/>
                  <a:pt x="51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50"/>
                  <a:pt x="37" y="51"/>
                </a:cubicBezTo>
                <a:cubicBezTo>
                  <a:pt x="37" y="52"/>
                  <a:pt x="37" y="54"/>
                  <a:pt x="36" y="54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8"/>
                  <a:pt x="31" y="59"/>
                  <a:pt x="29" y="59"/>
                </a:cubicBezTo>
                <a:cubicBezTo>
                  <a:pt x="28" y="59"/>
                  <a:pt x="27" y="58"/>
                  <a:pt x="26" y="57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0"/>
                  <a:pt x="0" y="29"/>
                </a:cubicBezTo>
                <a:cubicBezTo>
                  <a:pt x="0" y="28"/>
                  <a:pt x="0" y="27"/>
                  <a:pt x="1" y="26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1" y="0"/>
                  <a:pt x="32" y="0"/>
                  <a:pt x="33" y="1"/>
                </a:cubicBezTo>
                <a:cubicBezTo>
                  <a:pt x="36" y="4"/>
                  <a:pt x="36" y="4"/>
                  <a:pt x="36" y="4"/>
                </a:cubicBezTo>
                <a:cubicBezTo>
                  <a:pt x="37" y="5"/>
                  <a:pt x="37" y="6"/>
                  <a:pt x="37" y="7"/>
                </a:cubicBezTo>
                <a:cubicBezTo>
                  <a:pt x="37" y="9"/>
                  <a:pt x="37" y="10"/>
                  <a:pt x="36" y="11"/>
                </a:cubicBezTo>
                <a:cubicBezTo>
                  <a:pt x="25" y="22"/>
                  <a:pt x="25" y="22"/>
                  <a:pt x="25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4" y="22"/>
                  <a:pt x="56" y="24"/>
                  <a:pt x="56" y="27"/>
                </a:cubicBezTo>
                <a:lnTo>
                  <a:pt x="56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" name="Google Shape;577;p3"/>
          <p:cNvSpPr/>
          <p:nvPr/>
        </p:nvSpPr>
        <p:spPr>
          <a:xfrm>
            <a:off x="5930900" y="2855913"/>
            <a:ext cx="203200" cy="198438"/>
          </a:xfrm>
          <a:custGeom>
            <a:rect b="b" l="l" r="r" t="t"/>
            <a:pathLst>
              <a:path extrusionOk="0" h="58" w="59">
                <a:moveTo>
                  <a:pt x="36" y="29"/>
                </a:moveTo>
                <a:cubicBezTo>
                  <a:pt x="49" y="42"/>
                  <a:pt x="49" y="42"/>
                  <a:pt x="49" y="42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6"/>
                  <a:pt x="56" y="36"/>
                  <a:pt x="57" y="36"/>
                </a:cubicBezTo>
                <a:cubicBezTo>
                  <a:pt x="58" y="37"/>
                  <a:pt x="59" y="37"/>
                  <a:pt x="59" y="38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58" y="58"/>
                  <a:pt x="56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7"/>
                  <a:pt x="37" y="56"/>
                </a:cubicBezTo>
                <a:cubicBezTo>
                  <a:pt x="37" y="55"/>
                  <a:pt x="37" y="54"/>
                  <a:pt x="38" y="54"/>
                </a:cubicBezTo>
                <a:cubicBezTo>
                  <a:pt x="43" y="48"/>
                  <a:pt x="43" y="48"/>
                  <a:pt x="43" y="48"/>
                </a:cubicBezTo>
                <a:cubicBezTo>
                  <a:pt x="30" y="35"/>
                  <a:pt x="30" y="35"/>
                  <a:pt x="30" y="35"/>
                </a:cubicBez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7"/>
                  <a:pt x="2" y="36"/>
                </a:cubicBezTo>
                <a:cubicBezTo>
                  <a:pt x="3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15"/>
                  <a:pt x="10" y="15"/>
                  <a:pt x="10" y="15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2"/>
                  <a:pt x="22" y="3"/>
                  <a:pt x="22" y="4"/>
                </a:cubicBezTo>
                <a:cubicBezTo>
                  <a:pt x="16" y="9"/>
                  <a:pt x="16" y="9"/>
                  <a:pt x="16" y="9"/>
                </a:cubicBezTo>
                <a:cubicBezTo>
                  <a:pt x="30" y="23"/>
                  <a:pt x="30" y="23"/>
                  <a:pt x="30" y="23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2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8" y="21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lnTo>
                  <a:pt x="36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" name="Google Shape;578;p3"/>
          <p:cNvSpPr/>
          <p:nvPr/>
        </p:nvSpPr>
        <p:spPr>
          <a:xfrm>
            <a:off x="6426200" y="2855913"/>
            <a:ext cx="198438" cy="198438"/>
          </a:xfrm>
          <a:custGeom>
            <a:rect b="b" l="l" r="r" t="t"/>
            <a:pathLst>
              <a:path extrusionOk="0" h="58" w="58">
                <a:moveTo>
                  <a:pt x="42" y="45"/>
                </a:moveTo>
                <a:cubicBezTo>
                  <a:pt x="42" y="45"/>
                  <a:pt x="42" y="45"/>
                  <a:pt x="41" y="45"/>
                </a:cubicBezTo>
                <a:cubicBezTo>
                  <a:pt x="39" y="45"/>
                  <a:pt x="37" y="45"/>
                  <a:pt x="36" y="43"/>
                </a:cubicBezTo>
                <a:cubicBezTo>
                  <a:pt x="35" y="42"/>
                  <a:pt x="35" y="41"/>
                  <a:pt x="35" y="40"/>
                </a:cubicBezTo>
                <a:cubicBezTo>
                  <a:pt x="32" y="43"/>
                  <a:pt x="28" y="46"/>
                  <a:pt x="23" y="46"/>
                </a:cubicBezTo>
                <a:cubicBezTo>
                  <a:pt x="15" y="46"/>
                  <a:pt x="10" y="41"/>
                  <a:pt x="10" y="32"/>
                </a:cubicBezTo>
                <a:cubicBezTo>
                  <a:pt x="10" y="20"/>
                  <a:pt x="19" y="10"/>
                  <a:pt x="29" y="10"/>
                </a:cubicBezTo>
                <a:cubicBezTo>
                  <a:pt x="33" y="10"/>
                  <a:pt x="37" y="12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40" y="12"/>
                  <a:pt x="4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5" y="12"/>
                </a:cubicBezTo>
                <a:cubicBezTo>
                  <a:pt x="45" y="12"/>
                  <a:pt x="45" y="13"/>
                  <a:pt x="45" y="13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7"/>
                  <a:pt x="40" y="37"/>
                  <a:pt x="40" y="38"/>
                </a:cubicBezTo>
                <a:cubicBezTo>
                  <a:pt x="40" y="40"/>
                  <a:pt x="41" y="40"/>
                  <a:pt x="42" y="40"/>
                </a:cubicBezTo>
                <a:cubicBezTo>
                  <a:pt x="45" y="40"/>
                  <a:pt x="53" y="39"/>
                  <a:pt x="53" y="29"/>
                </a:cubicBezTo>
                <a:cubicBezTo>
                  <a:pt x="53" y="14"/>
                  <a:pt x="44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34" y="53"/>
                  <a:pt x="40" y="51"/>
                  <a:pt x="44" y="48"/>
                </a:cubicBezTo>
                <a:cubicBezTo>
                  <a:pt x="45" y="47"/>
                  <a:pt x="46" y="47"/>
                  <a:pt x="46" y="48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1"/>
                  <a:pt x="48" y="51"/>
                  <a:pt x="47" y="51"/>
                </a:cubicBezTo>
                <a:cubicBezTo>
                  <a:pt x="42" y="56"/>
                  <a:pt x="36" y="58"/>
                  <a:pt x="29" y="58"/>
                </a:cubicBez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6" y="0"/>
                  <a:pt x="58" y="11"/>
                  <a:pt x="58" y="29"/>
                </a:cubicBezTo>
                <a:cubicBezTo>
                  <a:pt x="58" y="41"/>
                  <a:pt x="50" y="45"/>
                  <a:pt x="42" y="45"/>
                </a:cubicBezTo>
                <a:close/>
                <a:moveTo>
                  <a:pt x="29" y="15"/>
                </a:moveTo>
                <a:cubicBezTo>
                  <a:pt x="23" y="15"/>
                  <a:pt x="16" y="22"/>
                  <a:pt x="16" y="32"/>
                </a:cubicBezTo>
                <a:cubicBezTo>
                  <a:pt x="16" y="37"/>
                  <a:pt x="19" y="41"/>
                  <a:pt x="24" y="41"/>
                </a:cubicBezTo>
                <a:cubicBezTo>
                  <a:pt x="31" y="41"/>
                  <a:pt x="37" y="32"/>
                  <a:pt x="37" y="24"/>
                </a:cubicBezTo>
                <a:cubicBezTo>
                  <a:pt x="37" y="19"/>
                  <a:pt x="34" y="15"/>
                  <a:pt x="29" y="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" name="Google Shape;579;p3"/>
          <p:cNvSpPr/>
          <p:nvPr/>
        </p:nvSpPr>
        <p:spPr>
          <a:xfrm>
            <a:off x="6919913" y="2838451"/>
            <a:ext cx="250825" cy="233363"/>
          </a:xfrm>
          <a:custGeom>
            <a:rect b="b" l="l" r="r" t="t"/>
            <a:pathLst>
              <a:path extrusionOk="0" h="68" w="73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0" name="Google Shape;580;p3"/>
          <p:cNvSpPr/>
          <p:nvPr/>
        </p:nvSpPr>
        <p:spPr>
          <a:xfrm>
            <a:off x="7413625" y="2868613"/>
            <a:ext cx="203200" cy="168275"/>
          </a:xfrm>
          <a:custGeom>
            <a:rect b="b" l="l" r="r" t="t"/>
            <a:pathLst>
              <a:path extrusionOk="0" h="49" w="59">
                <a:moveTo>
                  <a:pt x="59" y="8"/>
                </a:moveTo>
                <a:cubicBezTo>
                  <a:pt x="59" y="9"/>
                  <a:pt x="58" y="10"/>
                  <a:pt x="56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2"/>
                  <a:pt x="59" y="3"/>
                </a:cubicBezTo>
                <a:lnTo>
                  <a:pt x="59" y="8"/>
                </a:lnTo>
                <a:close/>
                <a:moveTo>
                  <a:pt x="59" y="27"/>
                </a:moveTo>
                <a:cubicBezTo>
                  <a:pt x="59" y="28"/>
                  <a:pt x="58" y="30"/>
                  <a:pt x="56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8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2" y="20"/>
                  <a:pt x="3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8" y="20"/>
                  <a:pt x="59" y="21"/>
                  <a:pt x="59" y="22"/>
                </a:cubicBezTo>
                <a:lnTo>
                  <a:pt x="59" y="27"/>
                </a:lnTo>
                <a:close/>
                <a:moveTo>
                  <a:pt x="59" y="47"/>
                </a:moveTo>
                <a:cubicBezTo>
                  <a:pt x="59" y="48"/>
                  <a:pt x="58" y="49"/>
                  <a:pt x="56" y="49"/>
                </a:cubicBezTo>
                <a:cubicBezTo>
                  <a:pt x="3" y="49"/>
                  <a:pt x="3" y="49"/>
                  <a:pt x="3" y="49"/>
                </a:cubicBezTo>
                <a:cubicBezTo>
                  <a:pt x="2" y="49"/>
                  <a:pt x="0" y="48"/>
                  <a:pt x="0" y="4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2" y="39"/>
                  <a:pt x="3" y="39"/>
                </a:cubicBezTo>
                <a:cubicBezTo>
                  <a:pt x="56" y="39"/>
                  <a:pt x="56" y="39"/>
                  <a:pt x="56" y="39"/>
                </a:cubicBezTo>
                <a:cubicBezTo>
                  <a:pt x="58" y="39"/>
                  <a:pt x="59" y="40"/>
                  <a:pt x="59" y="42"/>
                </a:cubicBezTo>
                <a:lnTo>
                  <a:pt x="59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" name="Google Shape;581;p3"/>
          <p:cNvSpPr/>
          <p:nvPr/>
        </p:nvSpPr>
        <p:spPr>
          <a:xfrm>
            <a:off x="7918450" y="2838451"/>
            <a:ext cx="215900" cy="233363"/>
          </a:xfrm>
          <a:custGeom>
            <a:rect b="b" l="l" r="r" t="t"/>
            <a:pathLst>
              <a:path extrusionOk="0" h="68" w="63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2" name="Google Shape;582;p3"/>
          <p:cNvSpPr/>
          <p:nvPr/>
        </p:nvSpPr>
        <p:spPr>
          <a:xfrm>
            <a:off x="8402638" y="2868613"/>
            <a:ext cx="298450" cy="168275"/>
          </a:xfrm>
          <a:custGeom>
            <a:rect b="b" l="l" r="r" t="t"/>
            <a:pathLst>
              <a:path extrusionOk="0" h="49" w="87">
                <a:moveTo>
                  <a:pt x="70" y="49"/>
                </a:moveTo>
                <a:cubicBezTo>
                  <a:pt x="61" y="49"/>
                  <a:pt x="53" y="41"/>
                  <a:pt x="53" y="32"/>
                </a:cubicBezTo>
                <a:cubicBezTo>
                  <a:pt x="53" y="27"/>
                  <a:pt x="55" y="22"/>
                  <a:pt x="59" y="19"/>
                </a:cubicBezTo>
                <a:cubicBezTo>
                  <a:pt x="56" y="16"/>
                  <a:pt x="56" y="16"/>
                  <a:pt x="56" y="16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4"/>
                  <a:pt x="42" y="34"/>
                  <a:pt x="41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2" y="43"/>
                  <a:pt x="25" y="49"/>
                  <a:pt x="17" y="49"/>
                </a:cubicBezTo>
                <a:cubicBezTo>
                  <a:pt x="7" y="49"/>
                  <a:pt x="0" y="41"/>
                  <a:pt x="0" y="32"/>
                </a:cubicBezTo>
                <a:cubicBezTo>
                  <a:pt x="0" y="23"/>
                  <a:pt x="7" y="15"/>
                  <a:pt x="17" y="15"/>
                </a:cubicBezTo>
                <a:cubicBezTo>
                  <a:pt x="20" y="15"/>
                  <a:pt x="23" y="16"/>
                  <a:pt x="25" y="17"/>
                </a:cubicBezTo>
                <a:cubicBezTo>
                  <a:pt x="30" y="10"/>
                  <a:pt x="30" y="10"/>
                  <a:pt x="30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0" y="10"/>
                  <a:pt x="19" y="9"/>
                  <a:pt x="19" y="8"/>
                </a:cubicBezTo>
                <a:cubicBezTo>
                  <a:pt x="19" y="6"/>
                  <a:pt x="20" y="5"/>
                  <a:pt x="22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10"/>
                  <a:pt x="36" y="10"/>
                  <a:pt x="36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49" y="5"/>
                  <a:pt x="49" y="5"/>
                  <a:pt x="49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39" y="4"/>
                  <a:pt x="39" y="3"/>
                </a:cubicBezTo>
                <a:cubicBezTo>
                  <a:pt x="39" y="2"/>
                  <a:pt x="40" y="0"/>
                  <a:pt x="4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2" y="0"/>
                  <a:pt x="52" y="1"/>
                  <a:pt x="53" y="1"/>
                </a:cubicBezTo>
                <a:cubicBezTo>
                  <a:pt x="63" y="17"/>
                  <a:pt x="63" y="17"/>
                  <a:pt x="63" y="17"/>
                </a:cubicBezTo>
                <a:cubicBezTo>
                  <a:pt x="65" y="16"/>
                  <a:pt x="68" y="15"/>
                  <a:pt x="70" y="15"/>
                </a:cubicBezTo>
                <a:cubicBezTo>
                  <a:pt x="80" y="15"/>
                  <a:pt x="87" y="23"/>
                  <a:pt x="87" y="32"/>
                </a:cubicBezTo>
                <a:cubicBezTo>
                  <a:pt x="87" y="41"/>
                  <a:pt x="80" y="49"/>
                  <a:pt x="70" y="49"/>
                </a:cubicBezTo>
                <a:close/>
                <a:moveTo>
                  <a:pt x="17" y="34"/>
                </a:moveTo>
                <a:cubicBezTo>
                  <a:pt x="15" y="34"/>
                  <a:pt x="14" y="32"/>
                  <a:pt x="15" y="31"/>
                </a:cubicBezTo>
                <a:cubicBezTo>
                  <a:pt x="22" y="21"/>
                  <a:pt x="22" y="21"/>
                  <a:pt x="22" y="21"/>
                </a:cubicBezTo>
                <a:cubicBezTo>
                  <a:pt x="20" y="20"/>
                  <a:pt x="19" y="20"/>
                  <a:pt x="17" y="20"/>
                </a:cubicBezTo>
                <a:cubicBezTo>
                  <a:pt x="10" y="20"/>
                  <a:pt x="5" y="25"/>
                  <a:pt x="5" y="32"/>
                </a:cubicBezTo>
                <a:cubicBezTo>
                  <a:pt x="5" y="39"/>
                  <a:pt x="10" y="44"/>
                  <a:pt x="17" y="44"/>
                </a:cubicBezTo>
                <a:cubicBezTo>
                  <a:pt x="23" y="44"/>
                  <a:pt x="28" y="40"/>
                  <a:pt x="29" y="34"/>
                </a:cubicBezTo>
                <a:lnTo>
                  <a:pt x="17" y="34"/>
                </a:lnTo>
                <a:close/>
                <a:moveTo>
                  <a:pt x="29" y="30"/>
                </a:moveTo>
                <a:cubicBezTo>
                  <a:pt x="28" y="27"/>
                  <a:pt x="27" y="26"/>
                  <a:pt x="26" y="24"/>
                </a:cubicBezTo>
                <a:cubicBezTo>
                  <a:pt x="22" y="30"/>
                  <a:pt x="22" y="30"/>
                  <a:pt x="22" y="30"/>
                </a:cubicBezTo>
                <a:lnTo>
                  <a:pt x="29" y="30"/>
                </a:lnTo>
                <a:close/>
                <a:moveTo>
                  <a:pt x="51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29" y="20"/>
                  <a:pt x="29" y="20"/>
                  <a:pt x="29" y="20"/>
                </a:cubicBezTo>
                <a:cubicBezTo>
                  <a:pt x="31" y="23"/>
                  <a:pt x="33" y="26"/>
                  <a:pt x="34" y="30"/>
                </a:cubicBezTo>
                <a:cubicBezTo>
                  <a:pt x="40" y="30"/>
                  <a:pt x="40" y="30"/>
                  <a:pt x="40" y="30"/>
                </a:cubicBezTo>
                <a:lnTo>
                  <a:pt x="51" y="15"/>
                </a:lnTo>
                <a:close/>
                <a:moveTo>
                  <a:pt x="70" y="20"/>
                </a:moveTo>
                <a:cubicBezTo>
                  <a:pt x="69" y="20"/>
                  <a:pt x="67" y="20"/>
                  <a:pt x="66" y="21"/>
                </a:cubicBezTo>
                <a:cubicBezTo>
                  <a:pt x="72" y="31"/>
                  <a:pt x="72" y="31"/>
                  <a:pt x="72" y="31"/>
                </a:cubicBezTo>
                <a:cubicBezTo>
                  <a:pt x="73" y="32"/>
                  <a:pt x="73" y="33"/>
                  <a:pt x="72" y="34"/>
                </a:cubicBezTo>
                <a:cubicBezTo>
                  <a:pt x="71" y="34"/>
                  <a:pt x="71" y="34"/>
                  <a:pt x="70" y="34"/>
                </a:cubicBezTo>
                <a:cubicBezTo>
                  <a:pt x="69" y="34"/>
                  <a:pt x="69" y="34"/>
                  <a:pt x="68" y="33"/>
                </a:cubicBezTo>
                <a:cubicBezTo>
                  <a:pt x="62" y="23"/>
                  <a:pt x="62" y="23"/>
                  <a:pt x="62" y="23"/>
                </a:cubicBezTo>
                <a:cubicBezTo>
                  <a:pt x="59" y="26"/>
                  <a:pt x="58" y="29"/>
                  <a:pt x="58" y="32"/>
                </a:cubicBezTo>
                <a:cubicBezTo>
                  <a:pt x="58" y="39"/>
                  <a:pt x="64" y="44"/>
                  <a:pt x="70" y="44"/>
                </a:cubicBezTo>
                <a:cubicBezTo>
                  <a:pt x="77" y="44"/>
                  <a:pt x="82" y="39"/>
                  <a:pt x="82" y="32"/>
                </a:cubicBezTo>
                <a:cubicBezTo>
                  <a:pt x="82" y="25"/>
                  <a:pt x="77" y="20"/>
                  <a:pt x="70" y="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3" name="Google Shape;583;p3"/>
          <p:cNvSpPr/>
          <p:nvPr/>
        </p:nvSpPr>
        <p:spPr>
          <a:xfrm>
            <a:off x="8843800" y="2855913"/>
            <a:ext cx="200025" cy="198438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1"/>
                </a:moveTo>
                <a:cubicBezTo>
                  <a:pt x="46" y="10"/>
                  <a:pt x="44" y="9"/>
                  <a:pt x="42" y="8"/>
                </a:cubicBezTo>
                <a:cubicBezTo>
                  <a:pt x="36" y="6"/>
                  <a:pt x="30" y="6"/>
                  <a:pt x="23" y="7"/>
                </a:cubicBezTo>
                <a:cubicBezTo>
                  <a:pt x="20" y="7"/>
                  <a:pt x="18" y="7"/>
                  <a:pt x="15" y="8"/>
                </a:cubicBezTo>
                <a:cubicBezTo>
                  <a:pt x="13" y="9"/>
                  <a:pt x="10" y="10"/>
                  <a:pt x="10" y="13"/>
                </a:cubicBezTo>
                <a:cubicBezTo>
                  <a:pt x="10" y="18"/>
                  <a:pt x="11" y="24"/>
                  <a:pt x="12" y="30"/>
                </a:cubicBezTo>
                <a:cubicBezTo>
                  <a:pt x="13" y="31"/>
                  <a:pt x="13" y="33"/>
                  <a:pt x="14" y="34"/>
                </a:cubicBezTo>
                <a:cubicBezTo>
                  <a:pt x="17" y="37"/>
                  <a:pt x="21" y="38"/>
                  <a:pt x="25" y="38"/>
                </a:cubicBezTo>
                <a:cubicBezTo>
                  <a:pt x="31" y="39"/>
                  <a:pt x="36" y="38"/>
                  <a:pt x="42" y="36"/>
                </a:cubicBezTo>
                <a:cubicBezTo>
                  <a:pt x="43" y="35"/>
                  <a:pt x="45" y="34"/>
                  <a:pt x="45" y="32"/>
                </a:cubicBezTo>
                <a:cubicBezTo>
                  <a:pt x="46" y="26"/>
                  <a:pt x="47" y="20"/>
                  <a:pt x="48" y="14"/>
                </a:cubicBezTo>
                <a:cubicBezTo>
                  <a:pt x="48" y="13"/>
                  <a:pt x="48" y="12"/>
                  <a:pt x="48" y="11"/>
                </a:cubicBezTo>
                <a:close/>
                <a:moveTo>
                  <a:pt x="43" y="38"/>
                </a:moveTo>
                <a:cubicBezTo>
                  <a:pt x="35" y="43"/>
                  <a:pt x="23" y="43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41"/>
                  <a:pt x="15" y="44"/>
                  <a:pt x="16" y="46"/>
                </a:cubicBezTo>
                <a:cubicBezTo>
                  <a:pt x="17" y="49"/>
                  <a:pt x="21" y="50"/>
                  <a:pt x="24" y="50"/>
                </a:cubicBezTo>
                <a:cubicBezTo>
                  <a:pt x="29" y="51"/>
                  <a:pt x="35" y="51"/>
                  <a:pt x="40" y="48"/>
                </a:cubicBezTo>
                <a:cubicBezTo>
                  <a:pt x="43" y="47"/>
                  <a:pt x="42" y="43"/>
                  <a:pt x="43" y="41"/>
                </a:cubicBezTo>
                <a:cubicBezTo>
                  <a:pt x="43" y="40"/>
                  <a:pt x="44" y="38"/>
                  <a:pt x="43" y="38"/>
                </a:cubicBezTo>
                <a:close/>
                <a:moveTo>
                  <a:pt x="35" y="14"/>
                </a:moveTo>
                <a:cubicBezTo>
                  <a:pt x="31" y="15"/>
                  <a:pt x="27" y="15"/>
                  <a:pt x="23" y="14"/>
                </a:cubicBezTo>
                <a:cubicBezTo>
                  <a:pt x="21" y="14"/>
                  <a:pt x="18" y="14"/>
                  <a:pt x="16" y="12"/>
                </a:cubicBezTo>
                <a:cubicBezTo>
                  <a:pt x="17" y="11"/>
                  <a:pt x="19" y="10"/>
                  <a:pt x="21" y="10"/>
                </a:cubicBezTo>
                <a:cubicBezTo>
                  <a:pt x="26" y="9"/>
                  <a:pt x="31" y="9"/>
                  <a:pt x="36" y="10"/>
                </a:cubicBezTo>
                <a:cubicBezTo>
                  <a:pt x="38" y="10"/>
                  <a:pt x="40" y="11"/>
                  <a:pt x="42" y="12"/>
                </a:cubicBezTo>
                <a:cubicBezTo>
                  <a:pt x="40" y="14"/>
                  <a:pt x="37" y="14"/>
                  <a:pt x="35" y="14"/>
                </a:cubicBezTo>
                <a:close/>
                <a:moveTo>
                  <a:pt x="29" y="34"/>
                </a:moveTo>
                <a:cubicBezTo>
                  <a:pt x="26" y="34"/>
                  <a:pt x="23" y="32"/>
                  <a:pt x="23" y="28"/>
                </a:cubicBezTo>
                <a:cubicBezTo>
                  <a:pt x="23" y="26"/>
                  <a:pt x="24" y="23"/>
                  <a:pt x="27" y="22"/>
                </a:cubicBezTo>
                <a:cubicBezTo>
                  <a:pt x="30" y="21"/>
                  <a:pt x="34" y="23"/>
                  <a:pt x="35" y="27"/>
                </a:cubicBezTo>
                <a:cubicBezTo>
                  <a:pt x="35" y="30"/>
                  <a:pt x="33" y="34"/>
                  <a:pt x="29" y="34"/>
                </a:cubicBezTo>
                <a:close/>
                <a:moveTo>
                  <a:pt x="27" y="25"/>
                </a:moveTo>
                <a:cubicBezTo>
                  <a:pt x="25" y="26"/>
                  <a:pt x="25" y="30"/>
                  <a:pt x="28" y="31"/>
                </a:cubicBezTo>
                <a:cubicBezTo>
                  <a:pt x="29" y="32"/>
                  <a:pt x="32" y="30"/>
                  <a:pt x="32" y="28"/>
                </a:cubicBezTo>
                <a:cubicBezTo>
                  <a:pt x="32" y="26"/>
                  <a:pt x="29" y="24"/>
                  <a:pt x="27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4" name="Google Shape;584;p3"/>
          <p:cNvSpPr/>
          <p:nvPr/>
        </p:nvSpPr>
        <p:spPr>
          <a:xfrm>
            <a:off x="71437" y="3222626"/>
            <a:ext cx="233363" cy="233363"/>
          </a:xfrm>
          <a:custGeom>
            <a:rect b="b" l="l" r="r" t="t"/>
            <a:pathLst>
              <a:path extrusionOk="0" h="68" w="68">
                <a:moveTo>
                  <a:pt x="59" y="10"/>
                </a:moveTo>
                <a:cubicBezTo>
                  <a:pt x="50" y="20"/>
                  <a:pt x="50" y="20"/>
                  <a:pt x="50" y="20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3"/>
                  <a:pt x="53" y="25"/>
                  <a:pt x="52" y="26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32"/>
                  <a:pt x="53" y="36"/>
                  <a:pt x="53" y="41"/>
                </a:cubicBezTo>
                <a:cubicBezTo>
                  <a:pt x="53" y="56"/>
                  <a:pt x="41" y="68"/>
                  <a:pt x="26" y="68"/>
                </a:cubicBezTo>
                <a:cubicBezTo>
                  <a:pt x="12" y="68"/>
                  <a:pt x="0" y="56"/>
                  <a:pt x="0" y="41"/>
                </a:cubicBezTo>
                <a:cubicBezTo>
                  <a:pt x="0" y="26"/>
                  <a:pt x="12" y="14"/>
                  <a:pt x="26" y="14"/>
                </a:cubicBezTo>
                <a:cubicBezTo>
                  <a:pt x="31" y="14"/>
                  <a:pt x="36" y="16"/>
                  <a:pt x="40" y="18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4"/>
                  <a:pt x="44" y="14"/>
                  <a:pt x="45" y="15"/>
                </a:cubicBezTo>
                <a:cubicBezTo>
                  <a:pt x="48" y="18"/>
                  <a:pt x="48" y="18"/>
                  <a:pt x="48" y="18"/>
                </a:cubicBezTo>
                <a:cubicBezTo>
                  <a:pt x="57" y="9"/>
                  <a:pt x="57" y="9"/>
                  <a:pt x="57" y="9"/>
                </a:cubicBezTo>
                <a:lnTo>
                  <a:pt x="59" y="10"/>
                </a:lnTo>
                <a:close/>
                <a:moveTo>
                  <a:pt x="18" y="21"/>
                </a:moveTo>
                <a:cubicBezTo>
                  <a:pt x="13" y="23"/>
                  <a:pt x="8" y="27"/>
                  <a:pt x="6" y="33"/>
                </a:cubicBezTo>
                <a:cubicBezTo>
                  <a:pt x="6" y="34"/>
                  <a:pt x="6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9" y="36"/>
                  <a:pt x="10" y="36"/>
                  <a:pt x="11" y="35"/>
                </a:cubicBezTo>
                <a:cubicBezTo>
                  <a:pt x="12" y="30"/>
                  <a:pt x="16" y="27"/>
                  <a:pt x="20" y="25"/>
                </a:cubicBezTo>
                <a:cubicBezTo>
                  <a:pt x="21" y="25"/>
                  <a:pt x="22" y="23"/>
                  <a:pt x="21" y="22"/>
                </a:cubicBezTo>
                <a:cubicBezTo>
                  <a:pt x="21" y="21"/>
                  <a:pt x="20" y="20"/>
                  <a:pt x="18" y="21"/>
                </a:cubicBezTo>
                <a:close/>
                <a:moveTo>
                  <a:pt x="57" y="7"/>
                </a:moveTo>
                <a:cubicBezTo>
                  <a:pt x="56" y="7"/>
                  <a:pt x="56" y="7"/>
                  <a:pt x="56" y="6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2"/>
                  <a:pt x="52" y="2"/>
                  <a:pt x="52" y="1"/>
                </a:cubicBezTo>
                <a:cubicBezTo>
                  <a:pt x="53" y="1"/>
                  <a:pt x="54" y="1"/>
                  <a:pt x="54" y="1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6"/>
                  <a:pt x="58" y="6"/>
                </a:cubicBezTo>
                <a:cubicBezTo>
                  <a:pt x="57" y="7"/>
                  <a:pt x="57" y="7"/>
                  <a:pt x="57" y="7"/>
                </a:cubicBezTo>
                <a:close/>
                <a:moveTo>
                  <a:pt x="61" y="5"/>
                </a:moveTo>
                <a:cubicBezTo>
                  <a:pt x="61" y="5"/>
                  <a:pt x="60" y="6"/>
                  <a:pt x="59" y="6"/>
                </a:cubicBezTo>
                <a:cubicBezTo>
                  <a:pt x="59" y="6"/>
                  <a:pt x="58" y="5"/>
                  <a:pt x="58" y="5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0"/>
                  <a:pt x="59" y="0"/>
                  <a:pt x="59" y="0"/>
                </a:cubicBezTo>
                <a:cubicBezTo>
                  <a:pt x="60" y="0"/>
                  <a:pt x="61" y="0"/>
                  <a:pt x="61" y="1"/>
                </a:cubicBezTo>
                <a:lnTo>
                  <a:pt x="61" y="5"/>
                </a:lnTo>
                <a:close/>
                <a:moveTo>
                  <a:pt x="63" y="6"/>
                </a:moveTo>
                <a:cubicBezTo>
                  <a:pt x="63" y="7"/>
                  <a:pt x="62" y="7"/>
                  <a:pt x="62" y="7"/>
                </a:cubicBezTo>
                <a:cubicBezTo>
                  <a:pt x="62" y="7"/>
                  <a:pt x="61" y="7"/>
                  <a:pt x="61" y="6"/>
                </a:cubicBezTo>
                <a:cubicBezTo>
                  <a:pt x="61" y="6"/>
                  <a:pt x="61" y="5"/>
                  <a:pt x="61" y="5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1"/>
                  <a:pt x="66" y="1"/>
                  <a:pt x="66" y="1"/>
                </a:cubicBezTo>
                <a:cubicBezTo>
                  <a:pt x="67" y="2"/>
                  <a:pt x="67" y="2"/>
                  <a:pt x="66" y="3"/>
                </a:cubicBezTo>
                <a:lnTo>
                  <a:pt x="63" y="6"/>
                </a:lnTo>
                <a:close/>
                <a:moveTo>
                  <a:pt x="65" y="15"/>
                </a:moveTo>
                <a:cubicBezTo>
                  <a:pt x="65" y="15"/>
                  <a:pt x="65" y="15"/>
                  <a:pt x="64" y="15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1"/>
                  <a:pt x="61" y="10"/>
                  <a:pt x="61" y="10"/>
                </a:cubicBezTo>
                <a:cubicBezTo>
                  <a:pt x="62" y="9"/>
                  <a:pt x="62" y="9"/>
                  <a:pt x="63" y="10"/>
                </a:cubicBezTo>
                <a:cubicBezTo>
                  <a:pt x="66" y="13"/>
                  <a:pt x="66" y="13"/>
                  <a:pt x="66" y="13"/>
                </a:cubicBezTo>
                <a:cubicBezTo>
                  <a:pt x="67" y="14"/>
                  <a:pt x="67" y="15"/>
                  <a:pt x="66" y="15"/>
                </a:cubicBezTo>
                <a:cubicBezTo>
                  <a:pt x="66" y="15"/>
                  <a:pt x="66" y="15"/>
                  <a:pt x="65" y="15"/>
                </a:cubicBezTo>
                <a:close/>
                <a:moveTo>
                  <a:pt x="67" y="9"/>
                </a:moveTo>
                <a:cubicBezTo>
                  <a:pt x="63" y="9"/>
                  <a:pt x="63" y="9"/>
                  <a:pt x="63" y="9"/>
                </a:cubicBezTo>
                <a:cubicBezTo>
                  <a:pt x="62" y="9"/>
                  <a:pt x="62" y="9"/>
                  <a:pt x="62" y="8"/>
                </a:cubicBezTo>
                <a:cubicBezTo>
                  <a:pt x="62" y="8"/>
                  <a:pt x="62" y="7"/>
                  <a:pt x="63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8" y="8"/>
                  <a:pt x="68" y="8"/>
                </a:cubicBezTo>
                <a:cubicBezTo>
                  <a:pt x="68" y="9"/>
                  <a:pt x="67" y="9"/>
                  <a:pt x="67" y="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5" name="Google Shape;585;p3"/>
          <p:cNvSpPr/>
          <p:nvPr/>
        </p:nvSpPr>
        <p:spPr>
          <a:xfrm>
            <a:off x="493713" y="3222626"/>
            <a:ext cx="233363" cy="200025"/>
          </a:xfrm>
          <a:custGeom>
            <a:rect b="b" l="l" r="r" t="t"/>
            <a:pathLst>
              <a:path extrusionOk="0" h="58" w="68">
                <a:moveTo>
                  <a:pt x="68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3" y="9"/>
                  <a:pt x="7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6" y="9"/>
                  <a:pt x="68" y="12"/>
                  <a:pt x="68" y="15"/>
                </a:cubicBezTo>
                <a:lnTo>
                  <a:pt x="68" y="30"/>
                </a:lnTo>
                <a:close/>
                <a:moveTo>
                  <a:pt x="68" y="52"/>
                </a:moveTo>
                <a:cubicBezTo>
                  <a:pt x="68" y="55"/>
                  <a:pt x="66" y="58"/>
                  <a:pt x="62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34"/>
                  <a:pt x="0" y="34"/>
                  <a:pt x="0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7" y="42"/>
                  <a:pt x="28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2" y="42"/>
                  <a:pt x="43" y="41"/>
                  <a:pt x="43" y="40"/>
                </a:cubicBezTo>
                <a:cubicBezTo>
                  <a:pt x="43" y="34"/>
                  <a:pt x="43" y="34"/>
                  <a:pt x="43" y="34"/>
                </a:cubicBezTo>
                <a:cubicBezTo>
                  <a:pt x="68" y="34"/>
                  <a:pt x="68" y="34"/>
                  <a:pt x="68" y="34"/>
                </a:cubicBezTo>
                <a:lnTo>
                  <a:pt x="68" y="52"/>
                </a:lnTo>
                <a:close/>
                <a:moveTo>
                  <a:pt x="44" y="9"/>
                </a:moveTo>
                <a:cubicBezTo>
                  <a:pt x="44" y="5"/>
                  <a:pt x="44" y="5"/>
                  <a:pt x="4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39" y="39"/>
                </a:moveTo>
                <a:cubicBezTo>
                  <a:pt x="30" y="39"/>
                  <a:pt x="30" y="39"/>
                  <a:pt x="30" y="39"/>
                </a:cubicBezTo>
                <a:cubicBezTo>
                  <a:pt x="30" y="34"/>
                  <a:pt x="30" y="34"/>
                  <a:pt x="30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" name="Google Shape;586;p3"/>
          <p:cNvSpPr/>
          <p:nvPr/>
        </p:nvSpPr>
        <p:spPr>
          <a:xfrm>
            <a:off x="989013" y="3222626"/>
            <a:ext cx="185738" cy="233363"/>
          </a:xfrm>
          <a:custGeom>
            <a:rect b="b" l="l" r="r" t="t"/>
            <a:pathLst>
              <a:path extrusionOk="0" h="68" w="54">
                <a:moveTo>
                  <a:pt x="54" y="65"/>
                </a:moveTo>
                <a:cubicBezTo>
                  <a:pt x="54" y="67"/>
                  <a:pt x="53" y="68"/>
                  <a:pt x="51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2" y="68"/>
                  <a:pt x="0" y="67"/>
                  <a:pt x="0" y="6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5"/>
                </a:lnTo>
                <a:close/>
                <a:moveTo>
                  <a:pt x="49" y="63"/>
                </a:moveTo>
                <a:cubicBezTo>
                  <a:pt x="49" y="5"/>
                  <a:pt x="49" y="5"/>
                  <a:pt x="4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20" y="53"/>
                  <a:pt x="21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4" y="53"/>
                  <a:pt x="34" y="54"/>
                  <a:pt x="34" y="54"/>
                </a:cubicBezTo>
                <a:cubicBezTo>
                  <a:pt x="34" y="63"/>
                  <a:pt x="34" y="63"/>
                  <a:pt x="34" y="63"/>
                </a:cubicBezTo>
                <a:lnTo>
                  <a:pt x="49" y="63"/>
                </a:lnTo>
                <a:close/>
                <a:moveTo>
                  <a:pt x="15" y="13"/>
                </a:moveTo>
                <a:cubicBezTo>
                  <a:pt x="15" y="14"/>
                  <a:pt x="14" y="14"/>
                  <a:pt x="14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0" y="1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1" y="9"/>
                  <a:pt x="11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5" y="10"/>
                  <a:pt x="15" y="11"/>
                </a:cubicBezTo>
                <a:lnTo>
                  <a:pt x="15" y="13"/>
                </a:lnTo>
                <a:close/>
                <a:moveTo>
                  <a:pt x="15" y="23"/>
                </a:moveTo>
                <a:cubicBezTo>
                  <a:pt x="15" y="23"/>
                  <a:pt x="14" y="24"/>
                  <a:pt x="14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3"/>
                  <a:pt x="10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1" y="19"/>
                  <a:pt x="11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20"/>
                  <a:pt x="15" y="20"/>
                </a:cubicBezTo>
                <a:lnTo>
                  <a:pt x="15" y="23"/>
                </a:lnTo>
                <a:close/>
                <a:moveTo>
                  <a:pt x="15" y="32"/>
                </a:moveTo>
                <a:cubicBezTo>
                  <a:pt x="15" y="33"/>
                  <a:pt x="14" y="34"/>
                  <a:pt x="14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0" y="33"/>
                  <a:pt x="10" y="32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1" y="29"/>
                  <a:pt x="11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30"/>
                </a:cubicBezTo>
                <a:lnTo>
                  <a:pt x="15" y="32"/>
                </a:lnTo>
                <a:close/>
                <a:moveTo>
                  <a:pt x="15" y="42"/>
                </a:moveTo>
                <a:cubicBezTo>
                  <a:pt x="15" y="43"/>
                  <a:pt x="14" y="43"/>
                  <a:pt x="14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0" y="43"/>
                  <a:pt x="1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39"/>
                  <a:pt x="11" y="39"/>
                  <a:pt x="11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5" y="39"/>
                  <a:pt x="15" y="40"/>
                </a:cubicBezTo>
                <a:lnTo>
                  <a:pt x="15" y="42"/>
                </a:lnTo>
                <a:close/>
                <a:moveTo>
                  <a:pt x="15" y="52"/>
                </a:moveTo>
                <a:cubicBezTo>
                  <a:pt x="15" y="53"/>
                  <a:pt x="14" y="53"/>
                  <a:pt x="14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0" y="53"/>
                  <a:pt x="10" y="52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9"/>
                  <a:pt x="11" y="48"/>
                  <a:pt x="11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5" y="49"/>
                  <a:pt x="15" y="49"/>
                </a:cubicBezTo>
                <a:lnTo>
                  <a:pt x="15" y="52"/>
                </a:lnTo>
                <a:close/>
                <a:moveTo>
                  <a:pt x="25" y="13"/>
                </a:moveTo>
                <a:cubicBezTo>
                  <a:pt x="25" y="14"/>
                  <a:pt x="24" y="14"/>
                  <a:pt x="24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9"/>
                  <a:pt x="21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5" y="10"/>
                  <a:pt x="25" y="11"/>
                </a:cubicBezTo>
                <a:lnTo>
                  <a:pt x="25" y="13"/>
                </a:lnTo>
                <a:close/>
                <a:moveTo>
                  <a:pt x="25" y="23"/>
                </a:moveTo>
                <a:cubicBezTo>
                  <a:pt x="25" y="23"/>
                  <a:pt x="24" y="24"/>
                  <a:pt x="24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3"/>
                  <a:pt x="20" y="23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5" y="20"/>
                  <a:pt x="25" y="20"/>
                </a:cubicBezTo>
                <a:lnTo>
                  <a:pt x="25" y="23"/>
                </a:lnTo>
                <a:close/>
                <a:moveTo>
                  <a:pt x="25" y="32"/>
                </a:moveTo>
                <a:cubicBezTo>
                  <a:pt x="25" y="33"/>
                  <a:pt x="24" y="34"/>
                  <a:pt x="24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5" y="29"/>
                  <a:pt x="25" y="30"/>
                </a:cubicBezTo>
                <a:lnTo>
                  <a:pt x="25" y="32"/>
                </a:lnTo>
                <a:close/>
                <a:moveTo>
                  <a:pt x="25" y="42"/>
                </a:moveTo>
                <a:cubicBezTo>
                  <a:pt x="25" y="43"/>
                  <a:pt x="24" y="43"/>
                  <a:pt x="24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3"/>
                  <a:pt x="20" y="43"/>
                  <a:pt x="20" y="42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9"/>
                  <a:pt x="20" y="39"/>
                  <a:pt x="21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5" y="39"/>
                  <a:pt x="25" y="40"/>
                </a:cubicBezTo>
                <a:lnTo>
                  <a:pt x="25" y="42"/>
                </a:lnTo>
                <a:close/>
                <a:moveTo>
                  <a:pt x="34" y="13"/>
                </a:moveTo>
                <a:cubicBezTo>
                  <a:pt x="34" y="14"/>
                  <a:pt x="34" y="14"/>
                  <a:pt x="33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0" y="14"/>
                  <a:pt x="30" y="14"/>
                  <a:pt x="30" y="1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9"/>
                  <a:pt x="31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4" y="9"/>
                  <a:pt x="34" y="10"/>
                  <a:pt x="34" y="11"/>
                </a:cubicBezTo>
                <a:lnTo>
                  <a:pt x="34" y="13"/>
                </a:lnTo>
                <a:close/>
                <a:moveTo>
                  <a:pt x="34" y="23"/>
                </a:moveTo>
                <a:cubicBezTo>
                  <a:pt x="34" y="23"/>
                  <a:pt x="34" y="24"/>
                  <a:pt x="33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4"/>
                  <a:pt x="30" y="23"/>
                  <a:pt x="30" y="23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19"/>
                  <a:pt x="31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20"/>
                  <a:pt x="34" y="20"/>
                </a:cubicBezTo>
                <a:lnTo>
                  <a:pt x="34" y="23"/>
                </a:ln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4"/>
                  <a:pt x="30" y="33"/>
                  <a:pt x="30" y="32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29"/>
                  <a:pt x="30" y="29"/>
                  <a:pt x="3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4" y="29"/>
                  <a:pt x="34" y="29"/>
                  <a:pt x="34" y="30"/>
                </a:cubicBezTo>
                <a:lnTo>
                  <a:pt x="34" y="32"/>
                </a:lnTo>
                <a:close/>
                <a:moveTo>
                  <a:pt x="34" y="42"/>
                </a:moveTo>
                <a:cubicBezTo>
                  <a:pt x="34" y="43"/>
                  <a:pt x="34" y="43"/>
                  <a:pt x="3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1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39"/>
                  <a:pt x="34" y="40"/>
                </a:cubicBezTo>
                <a:lnTo>
                  <a:pt x="34" y="42"/>
                </a:lnTo>
                <a:close/>
                <a:moveTo>
                  <a:pt x="44" y="13"/>
                </a:moveTo>
                <a:cubicBezTo>
                  <a:pt x="44" y="14"/>
                  <a:pt x="44" y="14"/>
                  <a:pt x="43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0" y="14"/>
                  <a:pt x="39" y="14"/>
                  <a:pt x="39" y="13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40" y="9"/>
                  <a:pt x="41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4" y="9"/>
                  <a:pt x="44" y="10"/>
                  <a:pt x="44" y="11"/>
                </a:cubicBezTo>
                <a:lnTo>
                  <a:pt x="44" y="13"/>
                </a:lnTo>
                <a:close/>
                <a:moveTo>
                  <a:pt x="44" y="23"/>
                </a:moveTo>
                <a:cubicBezTo>
                  <a:pt x="44" y="23"/>
                  <a:pt x="44" y="24"/>
                  <a:pt x="4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4"/>
                  <a:pt x="39" y="23"/>
                  <a:pt x="39" y="23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20"/>
                  <a:pt x="44" y="20"/>
                </a:cubicBezTo>
                <a:lnTo>
                  <a:pt x="44" y="23"/>
                </a:lnTo>
                <a:close/>
                <a:moveTo>
                  <a:pt x="44" y="32"/>
                </a:moveTo>
                <a:cubicBezTo>
                  <a:pt x="44" y="33"/>
                  <a:pt x="44" y="34"/>
                  <a:pt x="43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4"/>
                  <a:pt x="39" y="33"/>
                  <a:pt x="39" y="32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40" y="29"/>
                  <a:pt x="41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lnTo>
                  <a:pt x="44" y="32"/>
                </a:lnTo>
                <a:close/>
                <a:moveTo>
                  <a:pt x="44" y="42"/>
                </a:moveTo>
                <a:cubicBezTo>
                  <a:pt x="44" y="43"/>
                  <a:pt x="44" y="43"/>
                  <a:pt x="43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0" y="43"/>
                  <a:pt x="39" y="43"/>
                  <a:pt x="39" y="42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39"/>
                  <a:pt x="40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lnTo>
                  <a:pt x="44" y="42"/>
                </a:lnTo>
                <a:close/>
                <a:moveTo>
                  <a:pt x="44" y="52"/>
                </a:moveTo>
                <a:cubicBezTo>
                  <a:pt x="44" y="53"/>
                  <a:pt x="4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3"/>
                  <a:pt x="39" y="52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9"/>
                  <a:pt x="40" y="48"/>
                  <a:pt x="4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lnTo>
                  <a:pt x="44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" name="Google Shape;587;p3"/>
          <p:cNvSpPr/>
          <p:nvPr/>
        </p:nvSpPr>
        <p:spPr>
          <a:xfrm>
            <a:off x="1482725" y="3222626"/>
            <a:ext cx="268288" cy="233363"/>
          </a:xfrm>
          <a:custGeom>
            <a:rect b="b" l="l" r="r" t="t"/>
            <a:pathLst>
              <a:path extrusionOk="0" h="68" w="78">
                <a:moveTo>
                  <a:pt x="78" y="42"/>
                </a:moveTo>
                <a:cubicBezTo>
                  <a:pt x="78" y="57"/>
                  <a:pt x="78" y="57"/>
                  <a:pt x="78" y="57"/>
                </a:cubicBezTo>
                <a:cubicBezTo>
                  <a:pt x="78" y="57"/>
                  <a:pt x="77" y="58"/>
                  <a:pt x="76" y="58"/>
                </a:cubicBezTo>
                <a:cubicBezTo>
                  <a:pt x="73" y="58"/>
                  <a:pt x="73" y="58"/>
                  <a:pt x="73" y="58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64"/>
                  <a:pt x="69" y="68"/>
                  <a:pt x="65" y="68"/>
                </a:cubicBezTo>
                <a:cubicBezTo>
                  <a:pt x="61" y="68"/>
                  <a:pt x="58" y="64"/>
                  <a:pt x="58" y="60"/>
                </a:cubicBezTo>
                <a:cubicBezTo>
                  <a:pt x="58" y="58"/>
                  <a:pt x="58" y="58"/>
                  <a:pt x="5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4"/>
                  <a:pt x="16" y="68"/>
                  <a:pt x="12" y="68"/>
                </a:cubicBezTo>
                <a:cubicBezTo>
                  <a:pt x="8" y="68"/>
                  <a:pt x="5" y="64"/>
                  <a:pt x="5" y="60"/>
                </a:cubicBezTo>
                <a:cubicBezTo>
                  <a:pt x="5" y="58"/>
                  <a:pt x="5" y="58"/>
                  <a:pt x="5" y="58"/>
                </a:cubicBezTo>
                <a:cubicBezTo>
                  <a:pt x="1" y="58"/>
                  <a:pt x="1" y="58"/>
                  <a:pt x="1" y="58"/>
                </a:cubicBezTo>
                <a:cubicBezTo>
                  <a:pt x="0" y="58"/>
                  <a:pt x="0" y="57"/>
                  <a:pt x="0" y="5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8"/>
                  <a:pt x="4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3" y="18"/>
                  <a:pt x="13" y="18"/>
                  <a:pt x="13" y="18"/>
                </a:cubicBezTo>
                <a:cubicBezTo>
                  <a:pt x="14" y="13"/>
                  <a:pt x="19" y="9"/>
                  <a:pt x="24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0"/>
                  <a:pt x="29" y="0"/>
                  <a:pt x="3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8" y="0"/>
                  <a:pt x="48" y="1"/>
                </a:cubicBezTo>
                <a:cubicBezTo>
                  <a:pt x="48" y="9"/>
                  <a:pt x="48" y="9"/>
                  <a:pt x="48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8" y="9"/>
                  <a:pt x="63" y="13"/>
                  <a:pt x="64" y="18"/>
                </a:cubicBezTo>
                <a:cubicBezTo>
                  <a:pt x="68" y="34"/>
                  <a:pt x="68" y="34"/>
                  <a:pt x="68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4"/>
                  <a:pt x="78" y="38"/>
                  <a:pt x="78" y="42"/>
                </a:cubicBezTo>
                <a:close/>
                <a:moveTo>
                  <a:pt x="18" y="46"/>
                </a:moveTo>
                <a:cubicBezTo>
                  <a:pt x="18" y="43"/>
                  <a:pt x="15" y="40"/>
                  <a:pt x="12" y="40"/>
                </a:cubicBezTo>
                <a:cubicBezTo>
                  <a:pt x="9" y="40"/>
                  <a:pt x="6" y="43"/>
                  <a:pt x="6" y="46"/>
                </a:cubicBezTo>
                <a:cubicBezTo>
                  <a:pt x="6" y="49"/>
                  <a:pt x="9" y="52"/>
                  <a:pt x="12" y="52"/>
                </a:cubicBezTo>
                <a:cubicBezTo>
                  <a:pt x="15" y="52"/>
                  <a:pt x="18" y="49"/>
                  <a:pt x="18" y="46"/>
                </a:cubicBezTo>
                <a:close/>
                <a:moveTo>
                  <a:pt x="58" y="34"/>
                </a:moveTo>
                <a:cubicBezTo>
                  <a:pt x="55" y="20"/>
                  <a:pt x="55" y="20"/>
                  <a:pt x="55" y="20"/>
                </a:cubicBezTo>
                <a:cubicBezTo>
                  <a:pt x="54" y="20"/>
                  <a:pt x="54" y="19"/>
                  <a:pt x="5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3" y="20"/>
                  <a:pt x="23" y="20"/>
                </a:cubicBezTo>
                <a:cubicBezTo>
                  <a:pt x="19" y="34"/>
                  <a:pt x="19" y="34"/>
                  <a:pt x="19" y="34"/>
                </a:cubicBezTo>
                <a:lnTo>
                  <a:pt x="58" y="34"/>
                </a:lnTo>
                <a:close/>
                <a:moveTo>
                  <a:pt x="71" y="46"/>
                </a:moveTo>
                <a:cubicBezTo>
                  <a:pt x="71" y="43"/>
                  <a:pt x="69" y="40"/>
                  <a:pt x="65" y="40"/>
                </a:cubicBezTo>
                <a:cubicBezTo>
                  <a:pt x="62" y="40"/>
                  <a:pt x="59" y="43"/>
                  <a:pt x="59" y="46"/>
                </a:cubicBezTo>
                <a:cubicBezTo>
                  <a:pt x="59" y="49"/>
                  <a:pt x="62" y="52"/>
                  <a:pt x="65" y="52"/>
                </a:cubicBezTo>
                <a:cubicBezTo>
                  <a:pt x="69" y="52"/>
                  <a:pt x="71" y="49"/>
                  <a:pt x="71" y="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" name="Google Shape;588;p3"/>
          <p:cNvSpPr/>
          <p:nvPr/>
        </p:nvSpPr>
        <p:spPr>
          <a:xfrm>
            <a:off x="1976438" y="3222626"/>
            <a:ext cx="250825" cy="217488"/>
          </a:xfrm>
          <a:custGeom>
            <a:rect b="b" l="l" r="r" t="t"/>
            <a:pathLst>
              <a:path extrusionOk="0" h="63" w="73">
                <a:moveTo>
                  <a:pt x="73" y="19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8"/>
                  <a:pt x="69" y="63"/>
                  <a:pt x="64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5" y="63"/>
                  <a:pt x="0" y="58"/>
                  <a:pt x="0" y="5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5" y="9"/>
                  <a:pt x="1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2"/>
                  <a:pt x="25" y="0"/>
                  <a:pt x="2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2" y="2"/>
                  <a:pt x="53" y="4"/>
                </a:cubicBezTo>
                <a:cubicBezTo>
                  <a:pt x="55" y="9"/>
                  <a:pt x="55" y="9"/>
                  <a:pt x="55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9" y="9"/>
                  <a:pt x="73" y="14"/>
                  <a:pt x="73" y="19"/>
                </a:cubicBezTo>
                <a:close/>
                <a:moveTo>
                  <a:pt x="54" y="36"/>
                </a:moveTo>
                <a:cubicBezTo>
                  <a:pt x="54" y="27"/>
                  <a:pt x="46" y="19"/>
                  <a:pt x="37" y="19"/>
                </a:cubicBezTo>
                <a:cubicBezTo>
                  <a:pt x="28" y="19"/>
                  <a:pt x="20" y="27"/>
                  <a:pt x="20" y="36"/>
                </a:cubicBezTo>
                <a:cubicBezTo>
                  <a:pt x="20" y="46"/>
                  <a:pt x="28" y="53"/>
                  <a:pt x="37" y="53"/>
                </a:cubicBezTo>
                <a:cubicBezTo>
                  <a:pt x="46" y="53"/>
                  <a:pt x="54" y="46"/>
                  <a:pt x="54" y="36"/>
                </a:cubicBezTo>
                <a:close/>
                <a:moveTo>
                  <a:pt x="48" y="36"/>
                </a:moveTo>
                <a:cubicBezTo>
                  <a:pt x="48" y="42"/>
                  <a:pt x="43" y="47"/>
                  <a:pt x="37" y="47"/>
                </a:cubicBezTo>
                <a:cubicBezTo>
                  <a:pt x="31" y="47"/>
                  <a:pt x="26" y="42"/>
                  <a:pt x="26" y="36"/>
                </a:cubicBezTo>
                <a:cubicBezTo>
                  <a:pt x="26" y="30"/>
                  <a:pt x="31" y="25"/>
                  <a:pt x="37" y="25"/>
                </a:cubicBezTo>
                <a:cubicBezTo>
                  <a:pt x="43" y="25"/>
                  <a:pt x="48" y="30"/>
                  <a:pt x="48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" name="Google Shape;589;p3"/>
          <p:cNvSpPr/>
          <p:nvPr/>
        </p:nvSpPr>
        <p:spPr>
          <a:xfrm>
            <a:off x="2481263" y="3271838"/>
            <a:ext cx="76200" cy="133350"/>
          </a:xfrm>
          <a:custGeom>
            <a:rect b="b" l="l" r="r" t="t"/>
            <a:pathLst>
              <a:path extrusionOk="0" h="39" w="22">
                <a:moveTo>
                  <a:pt x="22" y="37"/>
                </a:moveTo>
                <a:cubicBezTo>
                  <a:pt x="22" y="38"/>
                  <a:pt x="21" y="39"/>
                  <a:pt x="19" y="39"/>
                </a:cubicBezTo>
                <a:cubicBezTo>
                  <a:pt x="19" y="39"/>
                  <a:pt x="18" y="39"/>
                  <a:pt x="18" y="38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9"/>
                  <a:pt x="0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0"/>
                  <a:pt x="19" y="0"/>
                </a:cubicBezTo>
                <a:cubicBezTo>
                  <a:pt x="21" y="0"/>
                  <a:pt x="22" y="1"/>
                  <a:pt x="22" y="3"/>
                </a:cubicBezTo>
                <a:lnTo>
                  <a:pt x="22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" name="Google Shape;590;p3"/>
          <p:cNvSpPr/>
          <p:nvPr/>
        </p:nvSpPr>
        <p:spPr>
          <a:xfrm>
            <a:off x="2965450" y="3240088"/>
            <a:ext cx="200025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1" name="Google Shape;591;p3"/>
          <p:cNvSpPr/>
          <p:nvPr/>
        </p:nvSpPr>
        <p:spPr>
          <a:xfrm>
            <a:off x="4448175" y="3222626"/>
            <a:ext cx="215900" cy="217488"/>
          </a:xfrm>
          <a:custGeom>
            <a:rect b="b" l="l" r="r" t="t"/>
            <a:pathLst>
              <a:path extrusionOk="0" h="63" w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2" name="Google Shape;592;p3"/>
          <p:cNvSpPr/>
          <p:nvPr/>
        </p:nvSpPr>
        <p:spPr>
          <a:xfrm>
            <a:off x="4943475" y="3240088"/>
            <a:ext cx="198438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9" y="21"/>
                </a:moveTo>
                <a:cubicBezTo>
                  <a:pt x="50" y="20"/>
                  <a:pt x="50" y="18"/>
                  <a:pt x="49" y="17"/>
                </a:cubicBezTo>
                <a:cubicBezTo>
                  <a:pt x="45" y="13"/>
                  <a:pt x="45" y="13"/>
                  <a:pt x="45" y="13"/>
                </a:cubicBezTo>
                <a:cubicBezTo>
                  <a:pt x="44" y="12"/>
                  <a:pt x="43" y="12"/>
                  <a:pt x="42" y="13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2"/>
                  <a:pt x="14" y="22"/>
                  <a:pt x="13" y="23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8"/>
                  <a:pt x="8" y="29"/>
                  <a:pt x="9" y="30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5"/>
                  <a:pt x="25" y="45"/>
                  <a:pt x="26" y="44"/>
                </a:cubicBezTo>
                <a:lnTo>
                  <a:pt x="49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" name="Google Shape;593;p3"/>
          <p:cNvSpPr/>
          <p:nvPr/>
        </p:nvSpPr>
        <p:spPr>
          <a:xfrm>
            <a:off x="5437188" y="3240088"/>
            <a:ext cx="198438" cy="200025"/>
          </a:xfrm>
          <a:custGeom>
            <a:rect b="b" l="l" r="r" t="t"/>
            <a:pathLst>
              <a:path extrusionOk="0" h="58" w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4" y="30"/>
                </a:moveTo>
                <a:cubicBezTo>
                  <a:pt x="45" y="29"/>
                  <a:pt x="45" y="28"/>
                  <a:pt x="44" y="27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9"/>
                  <a:pt x="25" y="9"/>
                  <a:pt x="24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9" y="16"/>
                  <a:pt x="20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20" y="40"/>
                  <a:pt x="20" y="40"/>
                  <a:pt x="20" y="40"/>
                </a:cubicBezTo>
                <a:cubicBezTo>
                  <a:pt x="19" y="41"/>
                  <a:pt x="19" y="43"/>
                  <a:pt x="20" y="44"/>
                </a:cubicBezTo>
                <a:cubicBezTo>
                  <a:pt x="24" y="48"/>
                  <a:pt x="24" y="48"/>
                  <a:pt x="24" y="48"/>
                </a:cubicBezTo>
                <a:cubicBezTo>
                  <a:pt x="25" y="49"/>
                  <a:pt x="26" y="49"/>
                  <a:pt x="27" y="48"/>
                </a:cubicBezTo>
                <a:lnTo>
                  <a:pt x="44" y="3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4" name="Google Shape;594;p3"/>
          <p:cNvSpPr/>
          <p:nvPr/>
        </p:nvSpPr>
        <p:spPr>
          <a:xfrm>
            <a:off x="5945188" y="3222626"/>
            <a:ext cx="133350" cy="212725"/>
          </a:xfrm>
          <a:custGeom>
            <a:rect b="b" l="l" r="r" t="t"/>
            <a:pathLst>
              <a:path extrusionOk="0" h="62" w="39">
                <a:moveTo>
                  <a:pt x="10" y="61"/>
                </a:moveTo>
                <a:cubicBezTo>
                  <a:pt x="9" y="62"/>
                  <a:pt x="8" y="62"/>
                  <a:pt x="7" y="61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4"/>
                  <a:pt x="0" y="52"/>
                  <a:pt x="1" y="51"/>
                </a:cubicBezTo>
                <a:cubicBezTo>
                  <a:pt x="21" y="31"/>
                  <a:pt x="21" y="31"/>
                  <a:pt x="21" y="3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1" y="8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9" y="0"/>
                  <a:pt x="10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1"/>
                  <a:pt x="39" y="32"/>
                  <a:pt x="38" y="33"/>
                </a:cubicBezTo>
                <a:lnTo>
                  <a:pt x="10" y="6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5" name="Google Shape;595;p3"/>
          <p:cNvSpPr/>
          <p:nvPr/>
        </p:nvSpPr>
        <p:spPr>
          <a:xfrm>
            <a:off x="6426200" y="3240088"/>
            <a:ext cx="198438" cy="200025"/>
          </a:xfrm>
          <a:custGeom>
            <a:rect b="b" l="l" r="r" t="t"/>
            <a:pathLst>
              <a:path extrusionOk="0" h="58" w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" name="Google Shape;596;p3"/>
          <p:cNvSpPr/>
          <p:nvPr/>
        </p:nvSpPr>
        <p:spPr>
          <a:xfrm>
            <a:off x="6919913" y="3240088"/>
            <a:ext cx="203200" cy="200025"/>
          </a:xfrm>
          <a:custGeom>
            <a:rect b="b" l="l" r="r" t="t"/>
            <a:pathLst>
              <a:path extrusionOk="0" h="58" w="59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30" y="8"/>
                </a:moveTo>
                <a:cubicBezTo>
                  <a:pt x="18" y="8"/>
                  <a:pt x="9" y="17"/>
                  <a:pt x="9" y="29"/>
                </a:cubicBez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4"/>
                  <a:pt x="3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lnTo>
                  <a:pt x="34" y="3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" name="Google Shape;597;p3"/>
          <p:cNvSpPr/>
          <p:nvPr/>
        </p:nvSpPr>
        <p:spPr>
          <a:xfrm>
            <a:off x="7413625" y="3240088"/>
            <a:ext cx="250825" cy="182563"/>
          </a:xfrm>
          <a:custGeom>
            <a:rect b="b" l="l" r="r" t="t"/>
            <a:pathLst>
              <a:path extrusionOk="0" h="53" w="73">
                <a:moveTo>
                  <a:pt x="59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8" y="53"/>
                  <a:pt x="0" y="45"/>
                  <a:pt x="0" y="36"/>
                </a:cubicBezTo>
                <a:cubicBezTo>
                  <a:pt x="0" y="29"/>
                  <a:pt x="4" y="23"/>
                  <a:pt x="10" y="21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8"/>
                  <a:pt x="19" y="0"/>
                  <a:pt x="30" y="0"/>
                </a:cubicBezTo>
                <a:cubicBezTo>
                  <a:pt x="37" y="0"/>
                  <a:pt x="45" y="4"/>
                  <a:pt x="48" y="12"/>
                </a:cubicBezTo>
                <a:cubicBezTo>
                  <a:pt x="49" y="10"/>
                  <a:pt x="52" y="9"/>
                  <a:pt x="54" y="9"/>
                </a:cubicBezTo>
                <a:cubicBezTo>
                  <a:pt x="59" y="9"/>
                  <a:pt x="64" y="14"/>
                  <a:pt x="64" y="19"/>
                </a:cubicBezTo>
                <a:cubicBezTo>
                  <a:pt x="64" y="21"/>
                  <a:pt x="63" y="23"/>
                  <a:pt x="62" y="24"/>
                </a:cubicBezTo>
                <a:cubicBezTo>
                  <a:pt x="69" y="26"/>
                  <a:pt x="73" y="32"/>
                  <a:pt x="73" y="38"/>
                </a:cubicBezTo>
                <a:cubicBezTo>
                  <a:pt x="73" y="46"/>
                  <a:pt x="67" y="53"/>
                  <a:pt x="59" y="53"/>
                </a:cubicBezTo>
                <a:close/>
                <a:moveTo>
                  <a:pt x="49" y="27"/>
                </a:move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8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3"/>
                  <a:pt x="30" y="43"/>
                  <a:pt x="31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9" y="43"/>
                  <a:pt x="39" y="43"/>
                  <a:pt x="39" y="42"/>
                </a:cubicBezTo>
                <a:cubicBezTo>
                  <a:pt x="39" y="29"/>
                  <a:pt x="39" y="29"/>
                  <a:pt x="39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8"/>
                  <a:pt x="49" y="27"/>
                </a:cubicBezTo>
                <a:cubicBezTo>
                  <a:pt x="49" y="27"/>
                  <a:pt x="49" y="27"/>
                  <a:pt x="49" y="2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8" name="Google Shape;598;p3"/>
          <p:cNvSpPr/>
          <p:nvPr/>
        </p:nvSpPr>
        <p:spPr>
          <a:xfrm>
            <a:off x="7908925" y="3222626"/>
            <a:ext cx="233363" cy="233363"/>
          </a:xfrm>
          <a:custGeom>
            <a:rect b="b" l="l" r="r" t="t"/>
            <a:pathLst>
              <a:path extrusionOk="0" h="68" w="68">
                <a:moveTo>
                  <a:pt x="68" y="44"/>
                </a:moveTo>
                <a:cubicBezTo>
                  <a:pt x="68" y="45"/>
                  <a:pt x="67" y="46"/>
                  <a:pt x="67" y="4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8"/>
                  <a:pt x="34" y="68"/>
                  <a:pt x="34" y="68"/>
                </a:cubicBezTo>
                <a:cubicBezTo>
                  <a:pt x="33" y="68"/>
                  <a:pt x="33" y="68"/>
                  <a:pt x="32" y="67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1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8" y="22"/>
                  <a:pt x="68" y="23"/>
                </a:cubicBezTo>
                <a:lnTo>
                  <a:pt x="68" y="44"/>
                </a:lnTo>
                <a:close/>
                <a:moveTo>
                  <a:pt x="13" y="34"/>
                </a:moveTo>
                <a:cubicBezTo>
                  <a:pt x="6" y="29"/>
                  <a:pt x="6" y="29"/>
                  <a:pt x="6" y="29"/>
                </a:cubicBezTo>
                <a:cubicBezTo>
                  <a:pt x="6" y="39"/>
                  <a:pt x="6" y="39"/>
                  <a:pt x="6" y="39"/>
                </a:cubicBezTo>
                <a:lnTo>
                  <a:pt x="13" y="34"/>
                </a:lnTo>
                <a:close/>
                <a:moveTo>
                  <a:pt x="31" y="22"/>
                </a:moveTo>
                <a:cubicBezTo>
                  <a:pt x="31" y="8"/>
                  <a:pt x="31" y="8"/>
                  <a:pt x="31" y="8"/>
                </a:cubicBezTo>
                <a:cubicBezTo>
                  <a:pt x="8" y="23"/>
                  <a:pt x="8" y="23"/>
                  <a:pt x="8" y="23"/>
                </a:cubicBezTo>
                <a:cubicBezTo>
                  <a:pt x="18" y="30"/>
                  <a:pt x="18" y="30"/>
                  <a:pt x="18" y="30"/>
                </a:cubicBezTo>
                <a:lnTo>
                  <a:pt x="31" y="22"/>
                </a:lnTo>
                <a:close/>
                <a:moveTo>
                  <a:pt x="31" y="59"/>
                </a:moveTo>
                <a:cubicBezTo>
                  <a:pt x="31" y="46"/>
                  <a:pt x="31" y="46"/>
                  <a:pt x="31" y="46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44"/>
                  <a:pt x="8" y="44"/>
                  <a:pt x="8" y="44"/>
                </a:cubicBezTo>
                <a:lnTo>
                  <a:pt x="31" y="59"/>
                </a:lnTo>
                <a:close/>
                <a:moveTo>
                  <a:pt x="44" y="34"/>
                </a:moveTo>
                <a:cubicBezTo>
                  <a:pt x="34" y="27"/>
                  <a:pt x="34" y="27"/>
                  <a:pt x="34" y="27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1"/>
                  <a:pt x="34" y="41"/>
                  <a:pt x="34" y="41"/>
                </a:cubicBezTo>
                <a:lnTo>
                  <a:pt x="44" y="34"/>
                </a:lnTo>
                <a:close/>
                <a:moveTo>
                  <a:pt x="60" y="23"/>
                </a:moveTo>
                <a:cubicBezTo>
                  <a:pt x="37" y="8"/>
                  <a:pt x="37" y="8"/>
                  <a:pt x="37" y="8"/>
                </a:cubicBezTo>
                <a:cubicBezTo>
                  <a:pt x="37" y="22"/>
                  <a:pt x="37" y="22"/>
                  <a:pt x="37" y="22"/>
                </a:cubicBezTo>
                <a:cubicBezTo>
                  <a:pt x="49" y="30"/>
                  <a:pt x="49" y="30"/>
                  <a:pt x="49" y="30"/>
                </a:cubicBezTo>
                <a:lnTo>
                  <a:pt x="60" y="23"/>
                </a:lnTo>
                <a:close/>
                <a:moveTo>
                  <a:pt x="60" y="44"/>
                </a:moveTo>
                <a:cubicBezTo>
                  <a:pt x="49" y="37"/>
                  <a:pt x="49" y="37"/>
                  <a:pt x="49" y="37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59"/>
                  <a:pt x="37" y="59"/>
                  <a:pt x="37" y="59"/>
                </a:cubicBezTo>
                <a:lnTo>
                  <a:pt x="60" y="44"/>
                </a:lnTo>
                <a:close/>
                <a:moveTo>
                  <a:pt x="62" y="39"/>
                </a:moveTo>
                <a:cubicBezTo>
                  <a:pt x="62" y="29"/>
                  <a:pt x="62" y="29"/>
                  <a:pt x="62" y="29"/>
                </a:cubicBezTo>
                <a:cubicBezTo>
                  <a:pt x="55" y="34"/>
                  <a:pt x="55" y="34"/>
                  <a:pt x="55" y="34"/>
                </a:cubicBezTo>
                <a:lnTo>
                  <a:pt x="62" y="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" name="Google Shape;599;p3"/>
          <p:cNvSpPr/>
          <p:nvPr/>
        </p:nvSpPr>
        <p:spPr>
          <a:xfrm>
            <a:off x="8402638" y="3240088"/>
            <a:ext cx="219075" cy="200025"/>
          </a:xfrm>
          <a:custGeom>
            <a:rect b="b" l="l" r="r" t="t"/>
            <a:pathLst>
              <a:path extrusionOk="0" h="58" w="64">
                <a:moveTo>
                  <a:pt x="64" y="52"/>
                </a:moveTo>
                <a:cubicBezTo>
                  <a:pt x="64" y="55"/>
                  <a:pt x="61" y="58"/>
                  <a:pt x="58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52"/>
                </a:lnTo>
                <a:close/>
                <a:moveTo>
                  <a:pt x="30" y="53"/>
                </a:moveTo>
                <a:cubicBezTo>
                  <a:pt x="30" y="9"/>
                  <a:pt x="30" y="9"/>
                  <a:pt x="30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lnTo>
                  <a:pt x="30" y="53"/>
                </a:lnTo>
                <a:close/>
                <a:moveTo>
                  <a:pt x="59" y="9"/>
                </a:moveTo>
                <a:cubicBezTo>
                  <a:pt x="34" y="9"/>
                  <a:pt x="34" y="9"/>
                  <a:pt x="34" y="9"/>
                </a:cubicBezTo>
                <a:cubicBezTo>
                  <a:pt x="34" y="53"/>
                  <a:pt x="34" y="53"/>
                  <a:pt x="3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9" y="52"/>
                  <a:pt x="59" y="52"/>
                </a:cubicBezTo>
                <a:lnTo>
                  <a:pt x="59" y="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" name="Google Shape;600;p3"/>
          <p:cNvSpPr/>
          <p:nvPr/>
        </p:nvSpPr>
        <p:spPr>
          <a:xfrm>
            <a:off x="8843800" y="3254376"/>
            <a:ext cx="233363" cy="185738"/>
          </a:xfrm>
          <a:custGeom>
            <a:rect b="b" l="l" r="r" t="t"/>
            <a:pathLst>
              <a:path extrusionOk="0" h="54" w="68">
                <a:moveTo>
                  <a:pt x="54" y="20"/>
                </a:moveTo>
                <a:cubicBezTo>
                  <a:pt x="54" y="31"/>
                  <a:pt x="42" y="39"/>
                  <a:pt x="27" y="39"/>
                </a:cubicBezTo>
                <a:cubicBezTo>
                  <a:pt x="25" y="39"/>
                  <a:pt x="23" y="39"/>
                  <a:pt x="20" y="39"/>
                </a:cubicBezTo>
                <a:cubicBezTo>
                  <a:pt x="17" y="41"/>
                  <a:pt x="14" y="43"/>
                  <a:pt x="10" y="44"/>
                </a:cubicBezTo>
                <a:cubicBezTo>
                  <a:pt x="9" y="44"/>
                  <a:pt x="8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5" y="44"/>
                  <a:pt x="5" y="43"/>
                </a:cubicBezTo>
                <a:cubicBezTo>
                  <a:pt x="5" y="42"/>
                  <a:pt x="6" y="42"/>
                  <a:pt x="6" y="41"/>
                </a:cubicBezTo>
                <a:cubicBezTo>
                  <a:pt x="8" y="40"/>
                  <a:pt x="9" y="38"/>
                  <a:pt x="11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7" y="0"/>
                </a:cubicBezTo>
                <a:cubicBezTo>
                  <a:pt x="42" y="0"/>
                  <a:pt x="54" y="9"/>
                  <a:pt x="54" y="20"/>
                </a:cubicBezTo>
                <a:close/>
                <a:moveTo>
                  <a:pt x="5" y="20"/>
                </a:moveTo>
                <a:cubicBezTo>
                  <a:pt x="5" y="24"/>
                  <a:pt x="8" y="28"/>
                  <a:pt x="13" y="31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7" y="35"/>
                  <a:pt x="18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7" y="34"/>
                </a:cubicBezTo>
                <a:cubicBezTo>
                  <a:pt x="39" y="34"/>
                  <a:pt x="49" y="28"/>
                  <a:pt x="49" y="20"/>
                </a:cubicBezTo>
                <a:cubicBezTo>
                  <a:pt x="49" y="12"/>
                  <a:pt x="39" y="5"/>
                  <a:pt x="27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3" y="51"/>
                </a:moveTo>
                <a:cubicBezTo>
                  <a:pt x="63" y="52"/>
                  <a:pt x="64" y="52"/>
                  <a:pt x="64" y="53"/>
                </a:cubicBezTo>
                <a:cubicBezTo>
                  <a:pt x="63" y="53"/>
                  <a:pt x="63" y="54"/>
                  <a:pt x="62" y="54"/>
                </a:cubicBezTo>
                <a:cubicBezTo>
                  <a:pt x="61" y="54"/>
                  <a:pt x="60" y="54"/>
                  <a:pt x="59" y="53"/>
                </a:cubicBezTo>
                <a:cubicBezTo>
                  <a:pt x="55" y="52"/>
                  <a:pt x="52" y="51"/>
                  <a:pt x="48" y="48"/>
                </a:cubicBezTo>
                <a:cubicBezTo>
                  <a:pt x="46" y="49"/>
                  <a:pt x="44" y="49"/>
                  <a:pt x="42" y="49"/>
                </a:cubicBezTo>
                <a:cubicBezTo>
                  <a:pt x="35" y="49"/>
                  <a:pt x="29" y="47"/>
                  <a:pt x="24" y="44"/>
                </a:cubicBezTo>
                <a:cubicBezTo>
                  <a:pt x="25" y="44"/>
                  <a:pt x="26" y="44"/>
                  <a:pt x="27" y="44"/>
                </a:cubicBezTo>
                <a:cubicBezTo>
                  <a:pt x="35" y="44"/>
                  <a:pt x="43" y="42"/>
                  <a:pt x="49" y="38"/>
                </a:cubicBezTo>
                <a:cubicBezTo>
                  <a:pt x="55" y="33"/>
                  <a:pt x="59" y="27"/>
                  <a:pt x="59" y="20"/>
                </a:cubicBezTo>
                <a:cubicBezTo>
                  <a:pt x="59" y="18"/>
                  <a:pt x="58" y="16"/>
                  <a:pt x="58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5" y="41"/>
                  <a:pt x="58" y="45"/>
                </a:cubicBezTo>
                <a:cubicBezTo>
                  <a:pt x="60" y="48"/>
                  <a:pt x="61" y="49"/>
                  <a:pt x="63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1" name="Google Shape;601;p3"/>
          <p:cNvSpPr/>
          <p:nvPr/>
        </p:nvSpPr>
        <p:spPr>
          <a:xfrm>
            <a:off x="71437" y="3638551"/>
            <a:ext cx="233363" cy="185738"/>
          </a:xfrm>
          <a:custGeom>
            <a:rect b="b" l="l" r="r" t="t"/>
            <a:pathLst>
              <a:path extrusionOk="0" h="54" w="68">
                <a:moveTo>
                  <a:pt x="53" y="20"/>
                </a:moveTo>
                <a:cubicBezTo>
                  <a:pt x="53" y="31"/>
                  <a:pt x="41" y="39"/>
                  <a:pt x="26" y="39"/>
                </a:cubicBezTo>
                <a:cubicBezTo>
                  <a:pt x="24" y="39"/>
                  <a:pt x="22" y="39"/>
                  <a:pt x="20" y="39"/>
                </a:cubicBezTo>
                <a:cubicBezTo>
                  <a:pt x="17" y="41"/>
                  <a:pt x="13" y="43"/>
                  <a:pt x="9" y="44"/>
                </a:cubicBezTo>
                <a:cubicBezTo>
                  <a:pt x="8" y="44"/>
                  <a:pt x="7" y="44"/>
                  <a:pt x="6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5" y="44"/>
                  <a:pt x="5" y="44"/>
                  <a:pt x="5" y="43"/>
                </a:cubicBezTo>
                <a:cubicBezTo>
                  <a:pt x="5" y="42"/>
                  <a:pt x="5" y="42"/>
                  <a:pt x="5" y="41"/>
                </a:cubicBezTo>
                <a:cubicBezTo>
                  <a:pt x="7" y="40"/>
                  <a:pt x="9" y="38"/>
                  <a:pt x="10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6" y="0"/>
                </a:cubicBezTo>
                <a:cubicBezTo>
                  <a:pt x="41" y="0"/>
                  <a:pt x="53" y="9"/>
                  <a:pt x="53" y="20"/>
                </a:cubicBezTo>
                <a:close/>
                <a:moveTo>
                  <a:pt x="5" y="20"/>
                </a:moveTo>
                <a:cubicBezTo>
                  <a:pt x="5" y="24"/>
                  <a:pt x="7" y="28"/>
                  <a:pt x="12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6"/>
                  <a:pt x="16" y="35"/>
                  <a:pt x="17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6" y="34"/>
                </a:cubicBezTo>
                <a:cubicBezTo>
                  <a:pt x="38" y="34"/>
                  <a:pt x="48" y="28"/>
                  <a:pt x="48" y="20"/>
                </a:cubicBezTo>
                <a:cubicBezTo>
                  <a:pt x="48" y="12"/>
                  <a:pt x="38" y="5"/>
                  <a:pt x="26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2" y="51"/>
                </a:moveTo>
                <a:cubicBezTo>
                  <a:pt x="63" y="52"/>
                  <a:pt x="63" y="52"/>
                  <a:pt x="63" y="53"/>
                </a:cubicBezTo>
                <a:cubicBezTo>
                  <a:pt x="63" y="53"/>
                  <a:pt x="62" y="54"/>
                  <a:pt x="62" y="54"/>
                </a:cubicBezTo>
                <a:cubicBezTo>
                  <a:pt x="60" y="54"/>
                  <a:pt x="59" y="54"/>
                  <a:pt x="58" y="53"/>
                </a:cubicBezTo>
                <a:cubicBezTo>
                  <a:pt x="54" y="52"/>
                  <a:pt x="51" y="51"/>
                  <a:pt x="48" y="48"/>
                </a:cubicBezTo>
                <a:cubicBezTo>
                  <a:pt x="46" y="49"/>
                  <a:pt x="43" y="49"/>
                  <a:pt x="41" y="49"/>
                </a:cubicBezTo>
                <a:cubicBezTo>
                  <a:pt x="34" y="49"/>
                  <a:pt x="28" y="47"/>
                  <a:pt x="23" y="44"/>
                </a:cubicBezTo>
                <a:cubicBezTo>
                  <a:pt x="24" y="44"/>
                  <a:pt x="25" y="44"/>
                  <a:pt x="26" y="44"/>
                </a:cubicBezTo>
                <a:cubicBezTo>
                  <a:pt x="35" y="44"/>
                  <a:pt x="42" y="42"/>
                  <a:pt x="48" y="38"/>
                </a:cubicBezTo>
                <a:cubicBezTo>
                  <a:pt x="55" y="33"/>
                  <a:pt x="58" y="27"/>
                  <a:pt x="58" y="20"/>
                </a:cubicBezTo>
                <a:cubicBezTo>
                  <a:pt x="58" y="18"/>
                  <a:pt x="58" y="16"/>
                  <a:pt x="57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4" y="41"/>
                  <a:pt x="58" y="45"/>
                </a:cubicBezTo>
                <a:cubicBezTo>
                  <a:pt x="59" y="48"/>
                  <a:pt x="61" y="49"/>
                  <a:pt x="62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" name="Google Shape;602;p3"/>
          <p:cNvSpPr/>
          <p:nvPr/>
        </p:nvSpPr>
        <p:spPr>
          <a:xfrm>
            <a:off x="493713" y="3624263"/>
            <a:ext cx="200025" cy="200025"/>
          </a:xfrm>
          <a:custGeom>
            <a:rect b="b" l="l" r="r" t="t"/>
            <a:pathLst>
              <a:path extrusionOk="0" h="58" w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5" y="29"/>
                </a:move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lose/>
                <a:moveTo>
                  <a:pt x="43" y="40"/>
                </a:moveTo>
                <a:cubicBezTo>
                  <a:pt x="43" y="45"/>
                  <a:pt x="35" y="47"/>
                  <a:pt x="30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18"/>
                  <a:pt x="19" y="10"/>
                  <a:pt x="29" y="10"/>
                </a:cubicBezTo>
                <a:cubicBezTo>
                  <a:pt x="33" y="10"/>
                  <a:pt x="43" y="12"/>
                  <a:pt x="43" y="18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2"/>
                  <a:pt x="43" y="23"/>
                  <a:pt x="42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2"/>
                  <a:pt x="37" y="22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7"/>
                  <a:pt x="33" y="16"/>
                  <a:pt x="30" y="16"/>
                </a:cubicBezTo>
                <a:cubicBezTo>
                  <a:pt x="22" y="16"/>
                  <a:pt x="17" y="21"/>
                  <a:pt x="17" y="28"/>
                </a:cubicBezTo>
                <a:cubicBezTo>
                  <a:pt x="17" y="36"/>
                  <a:pt x="23" y="42"/>
                  <a:pt x="30" y="42"/>
                </a:cubicBezTo>
                <a:cubicBezTo>
                  <a:pt x="33" y="42"/>
                  <a:pt x="38" y="41"/>
                  <a:pt x="38" y="38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3" y="35"/>
                </a:cubicBezTo>
                <a:lnTo>
                  <a:pt x="43" y="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3" name="Google Shape;603;p3"/>
          <p:cNvSpPr/>
          <p:nvPr/>
        </p:nvSpPr>
        <p:spPr>
          <a:xfrm>
            <a:off x="989013" y="3624263"/>
            <a:ext cx="230188" cy="206375"/>
          </a:xfrm>
          <a:custGeom>
            <a:rect b="b" l="l" r="r" t="t"/>
            <a:pathLst>
              <a:path extrusionOk="0" h="130" w="145">
                <a:moveTo>
                  <a:pt x="145" y="0"/>
                </a:moveTo>
                <a:lnTo>
                  <a:pt x="123" y="109"/>
                </a:lnTo>
                <a:lnTo>
                  <a:pt x="58" y="130"/>
                </a:lnTo>
                <a:lnTo>
                  <a:pt x="0" y="109"/>
                </a:lnTo>
                <a:lnTo>
                  <a:pt x="6" y="80"/>
                </a:lnTo>
                <a:lnTo>
                  <a:pt x="30" y="80"/>
                </a:lnTo>
                <a:lnTo>
                  <a:pt x="28" y="91"/>
                </a:lnTo>
                <a:lnTo>
                  <a:pt x="62" y="104"/>
                </a:lnTo>
                <a:lnTo>
                  <a:pt x="104" y="91"/>
                </a:lnTo>
                <a:lnTo>
                  <a:pt x="108" y="63"/>
                </a:lnTo>
                <a:lnTo>
                  <a:pt x="8" y="63"/>
                </a:lnTo>
                <a:lnTo>
                  <a:pt x="13" y="39"/>
                </a:lnTo>
                <a:lnTo>
                  <a:pt x="112" y="39"/>
                </a:lnTo>
                <a:lnTo>
                  <a:pt x="117" y="24"/>
                </a:lnTo>
                <a:lnTo>
                  <a:pt x="17" y="24"/>
                </a:lnTo>
                <a:lnTo>
                  <a:pt x="21" y="0"/>
                </a:lnTo>
                <a:lnTo>
                  <a:pt x="145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" name="Google Shape;604;p3"/>
          <p:cNvSpPr/>
          <p:nvPr/>
        </p:nvSpPr>
        <p:spPr>
          <a:xfrm>
            <a:off x="1482725" y="3608388"/>
            <a:ext cx="185738" cy="233363"/>
          </a:xfrm>
          <a:custGeom>
            <a:rect b="b" l="l" r="r" t="t"/>
            <a:pathLst>
              <a:path extrusionOk="0" h="68" w="54">
                <a:moveTo>
                  <a:pt x="25" y="26"/>
                </a:moveTo>
                <a:cubicBezTo>
                  <a:pt x="25" y="29"/>
                  <a:pt x="23" y="32"/>
                  <a:pt x="20" y="3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6"/>
                  <a:pt x="18" y="68"/>
                  <a:pt x="15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7" y="68"/>
                  <a:pt x="5" y="66"/>
                  <a:pt x="5" y="6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2"/>
                  <a:pt x="0" y="29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6" y="20"/>
                  <a:pt x="8" y="20"/>
                </a:cubicBezTo>
                <a:cubicBezTo>
                  <a:pt x="9" y="20"/>
                  <a:pt x="10" y="19"/>
                  <a:pt x="10" y="18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7" y="20"/>
                </a:cubicBezTo>
                <a:cubicBezTo>
                  <a:pt x="19" y="20"/>
                  <a:pt x="20" y="19"/>
                  <a:pt x="20" y="18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26"/>
                </a:lnTo>
                <a:close/>
                <a:moveTo>
                  <a:pt x="54" y="63"/>
                </a:moveTo>
                <a:cubicBezTo>
                  <a:pt x="54" y="66"/>
                  <a:pt x="52" y="68"/>
                  <a:pt x="49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2" y="68"/>
                  <a:pt x="39" y="66"/>
                  <a:pt x="39" y="63"/>
                </a:cubicBezTo>
                <a:cubicBezTo>
                  <a:pt x="39" y="43"/>
                  <a:pt x="39" y="43"/>
                  <a:pt x="39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5"/>
                  <a:pt x="35" y="0"/>
                  <a:pt x="4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" name="Google Shape;605;p3"/>
          <p:cNvSpPr/>
          <p:nvPr/>
        </p:nvSpPr>
        <p:spPr>
          <a:xfrm>
            <a:off x="1976438" y="3624263"/>
            <a:ext cx="200025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6" y="29"/>
                </a:moveTo>
                <a:cubicBezTo>
                  <a:pt x="29" y="29"/>
                  <a:pt x="29" y="29"/>
                  <a:pt x="29" y="29"/>
                </a:cubicBezTo>
                <a:cubicBezTo>
                  <a:pt x="29" y="2"/>
                  <a:pt x="29" y="2"/>
                  <a:pt x="29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6" y="2"/>
                  <a:pt x="2" y="6"/>
                  <a:pt x="2" y="10"/>
                </a:cubicBezTo>
                <a:cubicBezTo>
                  <a:pt x="2" y="29"/>
                  <a:pt x="2" y="29"/>
                  <a:pt x="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52" y="55"/>
                  <a:pt x="56" y="52"/>
                  <a:pt x="56" y="47"/>
                </a:cubicBezTo>
                <a:lnTo>
                  <a:pt x="56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" name="Google Shape;606;p3"/>
          <p:cNvSpPr/>
          <p:nvPr/>
        </p:nvSpPr>
        <p:spPr>
          <a:xfrm>
            <a:off x="2474913" y="3608388"/>
            <a:ext cx="123825" cy="233363"/>
          </a:xfrm>
          <a:custGeom>
            <a:rect b="b" l="l" r="r" t="t"/>
            <a:pathLst>
              <a:path extrusionOk="0" h="68" w="36">
                <a:moveTo>
                  <a:pt x="22" y="60"/>
                </a:moveTo>
                <a:cubicBezTo>
                  <a:pt x="22" y="67"/>
                  <a:pt x="22" y="67"/>
                  <a:pt x="22" y="67"/>
                </a:cubicBezTo>
                <a:cubicBezTo>
                  <a:pt x="22" y="67"/>
                  <a:pt x="22" y="68"/>
                  <a:pt x="21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0"/>
                  <a:pt x="15" y="60"/>
                  <a:pt x="15" y="60"/>
                </a:cubicBezTo>
                <a:cubicBezTo>
                  <a:pt x="6" y="59"/>
                  <a:pt x="1" y="53"/>
                  <a:pt x="1" y="53"/>
                </a:cubicBezTo>
                <a:cubicBezTo>
                  <a:pt x="0" y="53"/>
                  <a:pt x="0" y="52"/>
                  <a:pt x="1" y="52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6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7" y="46"/>
                  <a:pt x="12" y="51"/>
                  <a:pt x="19" y="51"/>
                </a:cubicBezTo>
                <a:cubicBezTo>
                  <a:pt x="22" y="51"/>
                  <a:pt x="26" y="49"/>
                  <a:pt x="26" y="45"/>
                </a:cubicBezTo>
                <a:cubicBezTo>
                  <a:pt x="26" y="41"/>
                  <a:pt x="22" y="40"/>
                  <a:pt x="17" y="38"/>
                </a:cubicBezTo>
                <a:cubicBezTo>
                  <a:pt x="10" y="35"/>
                  <a:pt x="1" y="32"/>
                  <a:pt x="1" y="22"/>
                </a:cubicBezTo>
                <a:cubicBezTo>
                  <a:pt x="1" y="15"/>
                  <a:pt x="7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5" y="0"/>
                  <a:pt x="1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8"/>
                  <a:pt x="22" y="8"/>
                  <a:pt x="22" y="8"/>
                </a:cubicBezTo>
                <a:cubicBezTo>
                  <a:pt x="30" y="8"/>
                  <a:pt x="34" y="13"/>
                  <a:pt x="34" y="13"/>
                </a:cubicBezTo>
                <a:cubicBezTo>
                  <a:pt x="35" y="13"/>
                  <a:pt x="35" y="14"/>
                  <a:pt x="34" y="14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0"/>
                  <a:pt x="25" y="16"/>
                  <a:pt x="19" y="16"/>
                </a:cubicBezTo>
                <a:cubicBezTo>
                  <a:pt x="14" y="16"/>
                  <a:pt x="11" y="18"/>
                  <a:pt x="11" y="22"/>
                </a:cubicBezTo>
                <a:cubicBezTo>
                  <a:pt x="11" y="26"/>
                  <a:pt x="16" y="28"/>
                  <a:pt x="21" y="30"/>
                </a:cubicBezTo>
                <a:cubicBezTo>
                  <a:pt x="28" y="32"/>
                  <a:pt x="36" y="36"/>
                  <a:pt x="36" y="45"/>
                </a:cubicBezTo>
                <a:cubicBezTo>
                  <a:pt x="36" y="52"/>
                  <a:pt x="30" y="59"/>
                  <a:pt x="22" y="6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" name="Google Shape;607;p3"/>
          <p:cNvSpPr/>
          <p:nvPr/>
        </p:nvSpPr>
        <p:spPr>
          <a:xfrm>
            <a:off x="2971800" y="3621088"/>
            <a:ext cx="217488" cy="203200"/>
          </a:xfrm>
          <a:custGeom>
            <a:rect b="b" l="l" r="r" t="t"/>
            <a:pathLst>
              <a:path extrusionOk="0" h="128" w="137">
                <a:moveTo>
                  <a:pt x="70" y="24"/>
                </a:moveTo>
                <a:lnTo>
                  <a:pt x="29" y="50"/>
                </a:lnTo>
                <a:lnTo>
                  <a:pt x="0" y="26"/>
                </a:lnTo>
                <a:lnTo>
                  <a:pt x="42" y="0"/>
                </a:lnTo>
                <a:lnTo>
                  <a:pt x="70" y="24"/>
                </a:lnTo>
                <a:close/>
                <a:moveTo>
                  <a:pt x="70" y="74"/>
                </a:moveTo>
                <a:lnTo>
                  <a:pt x="42" y="98"/>
                </a:lnTo>
                <a:lnTo>
                  <a:pt x="0" y="72"/>
                </a:lnTo>
                <a:lnTo>
                  <a:pt x="29" y="50"/>
                </a:lnTo>
                <a:lnTo>
                  <a:pt x="70" y="74"/>
                </a:lnTo>
                <a:close/>
                <a:moveTo>
                  <a:pt x="109" y="104"/>
                </a:moveTo>
                <a:lnTo>
                  <a:pt x="70" y="128"/>
                </a:lnTo>
                <a:lnTo>
                  <a:pt x="70" y="128"/>
                </a:lnTo>
                <a:lnTo>
                  <a:pt x="70" y="128"/>
                </a:lnTo>
                <a:lnTo>
                  <a:pt x="70" y="128"/>
                </a:lnTo>
                <a:lnTo>
                  <a:pt x="70" y="128"/>
                </a:lnTo>
                <a:lnTo>
                  <a:pt x="29" y="104"/>
                </a:lnTo>
                <a:lnTo>
                  <a:pt x="29" y="95"/>
                </a:lnTo>
                <a:lnTo>
                  <a:pt x="42" y="102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98" y="102"/>
                </a:lnTo>
                <a:lnTo>
                  <a:pt x="109" y="95"/>
                </a:lnTo>
                <a:lnTo>
                  <a:pt x="109" y="104"/>
                </a:lnTo>
                <a:close/>
                <a:moveTo>
                  <a:pt x="137" y="26"/>
                </a:moveTo>
                <a:lnTo>
                  <a:pt x="111" y="50"/>
                </a:lnTo>
                <a:lnTo>
                  <a:pt x="70" y="24"/>
                </a:lnTo>
                <a:lnTo>
                  <a:pt x="98" y="0"/>
                </a:lnTo>
                <a:lnTo>
                  <a:pt x="137" y="26"/>
                </a:lnTo>
                <a:close/>
                <a:moveTo>
                  <a:pt x="137" y="72"/>
                </a:moveTo>
                <a:lnTo>
                  <a:pt x="98" y="98"/>
                </a:lnTo>
                <a:lnTo>
                  <a:pt x="70" y="74"/>
                </a:lnTo>
                <a:lnTo>
                  <a:pt x="111" y="50"/>
                </a:lnTo>
                <a:lnTo>
                  <a:pt x="137" y="7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" name="Google Shape;608;p3"/>
          <p:cNvSpPr/>
          <p:nvPr/>
        </p:nvSpPr>
        <p:spPr>
          <a:xfrm>
            <a:off x="3460750" y="3690938"/>
            <a:ext cx="180975" cy="50800"/>
          </a:xfrm>
          <a:custGeom>
            <a:rect b="b" l="l" r="r" t="t"/>
            <a:pathLst>
              <a:path extrusionOk="0" h="15" w="53">
                <a:moveTo>
                  <a:pt x="14" y="11"/>
                </a:moveTo>
                <a:cubicBezTo>
                  <a:pt x="14" y="13"/>
                  <a:pt x="13" y="15"/>
                  <a:pt x="11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2"/>
                  <a:pt x="14" y="4"/>
                </a:cubicBezTo>
                <a:lnTo>
                  <a:pt x="14" y="11"/>
                </a:lnTo>
                <a:close/>
                <a:moveTo>
                  <a:pt x="34" y="11"/>
                </a:moveTo>
                <a:cubicBezTo>
                  <a:pt x="34" y="13"/>
                  <a:pt x="32" y="15"/>
                  <a:pt x="30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5"/>
                  <a:pt x="19" y="13"/>
                  <a:pt x="19" y="1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2"/>
                  <a:pt x="21" y="0"/>
                  <a:pt x="2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2" y="0"/>
                  <a:pt x="34" y="2"/>
                  <a:pt x="34" y="4"/>
                </a:cubicBezTo>
                <a:lnTo>
                  <a:pt x="34" y="11"/>
                </a:lnTo>
                <a:close/>
                <a:moveTo>
                  <a:pt x="53" y="11"/>
                </a:moveTo>
                <a:cubicBezTo>
                  <a:pt x="53" y="13"/>
                  <a:pt x="52" y="15"/>
                  <a:pt x="50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0" y="15"/>
                  <a:pt x="39" y="13"/>
                  <a:pt x="39" y="11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2"/>
                  <a:pt x="40" y="0"/>
                  <a:pt x="4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3" y="2"/>
                  <a:pt x="53" y="4"/>
                </a:cubicBezTo>
                <a:lnTo>
                  <a:pt x="53" y="1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9" name="Google Shape;609;p3"/>
          <p:cNvSpPr/>
          <p:nvPr/>
        </p:nvSpPr>
        <p:spPr>
          <a:xfrm>
            <a:off x="3954463" y="3638551"/>
            <a:ext cx="233363" cy="185738"/>
          </a:xfrm>
          <a:custGeom>
            <a:rect b="b" l="l" r="r" t="t"/>
            <a:pathLst>
              <a:path extrusionOk="0" h="54" w="68">
                <a:moveTo>
                  <a:pt x="68" y="48"/>
                </a:moveTo>
                <a:cubicBezTo>
                  <a:pt x="68" y="51"/>
                  <a:pt x="66" y="54"/>
                  <a:pt x="62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3" y="54"/>
                  <a:pt x="0" y="51"/>
                  <a:pt x="0" y="4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8"/>
                </a:lnTo>
                <a:close/>
                <a:moveTo>
                  <a:pt x="62" y="5"/>
                </a:move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11"/>
                  <a:pt x="7" y="15"/>
                  <a:pt x="11" y="17"/>
                </a:cubicBezTo>
                <a:cubicBezTo>
                  <a:pt x="16" y="21"/>
                  <a:pt x="21" y="25"/>
                  <a:pt x="26" y="29"/>
                </a:cubicBezTo>
                <a:cubicBezTo>
                  <a:pt x="28" y="31"/>
                  <a:pt x="32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7" y="34"/>
                  <a:pt x="41" y="31"/>
                  <a:pt x="43" y="29"/>
                </a:cubicBezTo>
                <a:cubicBezTo>
                  <a:pt x="48" y="25"/>
                  <a:pt x="53" y="21"/>
                  <a:pt x="58" y="17"/>
                </a:cubicBezTo>
                <a:cubicBezTo>
                  <a:pt x="60" y="15"/>
                  <a:pt x="64" y="11"/>
                  <a:pt x="64" y="8"/>
                </a:cubicBezTo>
                <a:cubicBezTo>
                  <a:pt x="64" y="7"/>
                  <a:pt x="64" y="5"/>
                  <a:pt x="62" y="5"/>
                </a:cubicBezTo>
                <a:close/>
                <a:moveTo>
                  <a:pt x="64" y="19"/>
                </a:moveTo>
                <a:cubicBezTo>
                  <a:pt x="63" y="20"/>
                  <a:pt x="62" y="20"/>
                  <a:pt x="61" y="21"/>
                </a:cubicBezTo>
                <a:cubicBezTo>
                  <a:pt x="56" y="25"/>
                  <a:pt x="50" y="30"/>
                  <a:pt x="45" y="34"/>
                </a:cubicBezTo>
                <a:cubicBezTo>
                  <a:pt x="42" y="36"/>
                  <a:pt x="38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0" y="39"/>
                  <a:pt x="27" y="36"/>
                  <a:pt x="24" y="34"/>
                </a:cubicBezTo>
                <a:cubicBezTo>
                  <a:pt x="19" y="30"/>
                  <a:pt x="13" y="25"/>
                  <a:pt x="8" y="21"/>
                </a:cubicBezTo>
                <a:cubicBezTo>
                  <a:pt x="7" y="20"/>
                  <a:pt x="6" y="20"/>
                  <a:pt x="5" y="19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8"/>
                  <a:pt x="6" y="49"/>
                  <a:pt x="7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4" y="48"/>
                  <a:pt x="64" y="48"/>
                </a:cubicBezTo>
                <a:lnTo>
                  <a:pt x="64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0" name="Google Shape;610;p3"/>
          <p:cNvSpPr/>
          <p:nvPr/>
        </p:nvSpPr>
        <p:spPr>
          <a:xfrm>
            <a:off x="4448175" y="3624263"/>
            <a:ext cx="130175" cy="182563"/>
          </a:xfrm>
          <a:custGeom>
            <a:rect b="b" l="l" r="r" t="t"/>
            <a:pathLst>
              <a:path extrusionOk="0" h="53" w="38">
                <a:moveTo>
                  <a:pt x="38" y="50"/>
                </a:moveTo>
                <a:cubicBezTo>
                  <a:pt x="38" y="51"/>
                  <a:pt x="38" y="52"/>
                  <a:pt x="37" y="52"/>
                </a:cubicBezTo>
                <a:cubicBezTo>
                  <a:pt x="37" y="52"/>
                  <a:pt x="34" y="53"/>
                  <a:pt x="29" y="53"/>
                </a:cubicBezTo>
                <a:cubicBezTo>
                  <a:pt x="17" y="53"/>
                  <a:pt x="8" y="46"/>
                  <a:pt x="5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8"/>
                  <a:pt x="1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7"/>
                  <a:pt x="3" y="25"/>
                  <a:pt x="4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1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8" y="7"/>
                  <a:pt x="18" y="0"/>
                  <a:pt x="29" y="0"/>
                </a:cubicBezTo>
                <a:cubicBezTo>
                  <a:pt x="33" y="0"/>
                  <a:pt x="36" y="0"/>
                  <a:pt x="37" y="0"/>
                </a:cubicBezTo>
                <a:cubicBezTo>
                  <a:pt x="37" y="0"/>
                  <a:pt x="37" y="1"/>
                  <a:pt x="37" y="1"/>
                </a:cubicBezTo>
                <a:cubicBezTo>
                  <a:pt x="37" y="1"/>
                  <a:pt x="37" y="2"/>
                  <a:pt x="37" y="2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5" y="9"/>
                  <a:pt x="34" y="9"/>
                </a:cubicBezTo>
                <a:cubicBezTo>
                  <a:pt x="34" y="9"/>
                  <a:pt x="32" y="8"/>
                  <a:pt x="29" y="8"/>
                </a:cubicBezTo>
                <a:cubicBezTo>
                  <a:pt x="23" y="8"/>
                  <a:pt x="17" y="12"/>
                  <a:pt x="15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4" y="1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7"/>
                  <a:pt x="13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9"/>
                  <a:pt x="32" y="29"/>
                  <a:pt x="32" y="29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0" y="35"/>
                  <a:pt x="30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41"/>
                  <a:pt x="23" y="44"/>
                  <a:pt x="29" y="44"/>
                </a:cubicBezTo>
                <a:cubicBezTo>
                  <a:pt x="33" y="44"/>
                  <a:pt x="35" y="43"/>
                  <a:pt x="35" y="43"/>
                </a:cubicBezTo>
                <a:cubicBezTo>
                  <a:pt x="36" y="43"/>
                  <a:pt x="36" y="43"/>
                  <a:pt x="36" y="44"/>
                </a:cubicBezTo>
                <a:cubicBezTo>
                  <a:pt x="37" y="44"/>
                  <a:pt x="37" y="44"/>
                  <a:pt x="37" y="44"/>
                </a:cubicBezTo>
                <a:lnTo>
                  <a:pt x="38" y="5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" name="Google Shape;611;p3"/>
          <p:cNvSpPr/>
          <p:nvPr/>
        </p:nvSpPr>
        <p:spPr>
          <a:xfrm>
            <a:off x="4943475" y="3608388"/>
            <a:ext cx="236538" cy="215900"/>
          </a:xfrm>
          <a:custGeom>
            <a:rect b="b" l="l" r="r" t="t"/>
            <a:pathLst>
              <a:path extrusionOk="0" h="63" w="69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2" name="Google Shape;612;p3"/>
          <p:cNvSpPr/>
          <p:nvPr/>
        </p:nvSpPr>
        <p:spPr>
          <a:xfrm>
            <a:off x="5437188" y="3656013"/>
            <a:ext cx="233363" cy="150813"/>
          </a:xfrm>
          <a:custGeom>
            <a:rect b="b" l="l" r="r" t="t"/>
            <a:pathLst>
              <a:path extrusionOk="0" h="44" w="68">
                <a:moveTo>
                  <a:pt x="68" y="25"/>
                </a:moveTo>
                <a:cubicBezTo>
                  <a:pt x="61" y="36"/>
                  <a:pt x="48" y="44"/>
                  <a:pt x="34" y="44"/>
                </a:cubicBezTo>
                <a:cubicBezTo>
                  <a:pt x="21" y="44"/>
                  <a:pt x="8" y="36"/>
                  <a:pt x="1" y="25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8" y="8"/>
                  <a:pt x="21" y="0"/>
                  <a:pt x="34" y="0"/>
                </a:cubicBezTo>
                <a:cubicBezTo>
                  <a:pt x="48" y="0"/>
                  <a:pt x="61" y="8"/>
                  <a:pt x="68" y="20"/>
                </a:cubicBezTo>
                <a:cubicBezTo>
                  <a:pt x="68" y="20"/>
                  <a:pt x="68" y="21"/>
                  <a:pt x="68" y="22"/>
                </a:cubicBezTo>
                <a:cubicBezTo>
                  <a:pt x="68" y="23"/>
                  <a:pt x="68" y="24"/>
                  <a:pt x="68" y="25"/>
                </a:cubicBezTo>
                <a:close/>
                <a:moveTo>
                  <a:pt x="49" y="9"/>
                </a:moveTo>
                <a:cubicBezTo>
                  <a:pt x="51" y="11"/>
                  <a:pt x="51" y="14"/>
                  <a:pt x="51" y="17"/>
                </a:cubicBezTo>
                <a:cubicBezTo>
                  <a:pt x="51" y="27"/>
                  <a:pt x="44" y="34"/>
                  <a:pt x="34" y="34"/>
                </a:cubicBezTo>
                <a:cubicBezTo>
                  <a:pt x="25" y="34"/>
                  <a:pt x="17" y="27"/>
                  <a:pt x="17" y="17"/>
                </a:cubicBezTo>
                <a:cubicBezTo>
                  <a:pt x="17" y="14"/>
                  <a:pt x="18" y="11"/>
                  <a:pt x="20" y="9"/>
                </a:cubicBezTo>
                <a:cubicBezTo>
                  <a:pt x="14" y="12"/>
                  <a:pt x="9" y="17"/>
                  <a:pt x="5" y="22"/>
                </a:cubicBezTo>
                <a:cubicBezTo>
                  <a:pt x="12" y="32"/>
                  <a:pt x="22" y="39"/>
                  <a:pt x="34" y="39"/>
                </a:cubicBezTo>
                <a:cubicBezTo>
                  <a:pt x="47" y="39"/>
                  <a:pt x="57" y="32"/>
                  <a:pt x="64" y="22"/>
                </a:cubicBezTo>
                <a:cubicBezTo>
                  <a:pt x="60" y="17"/>
                  <a:pt x="55" y="12"/>
                  <a:pt x="49" y="9"/>
                </a:cubicBezTo>
                <a:close/>
                <a:moveTo>
                  <a:pt x="34" y="6"/>
                </a:moveTo>
                <a:cubicBezTo>
                  <a:pt x="28" y="6"/>
                  <a:pt x="23" y="11"/>
                  <a:pt x="23" y="17"/>
                </a:cubicBezTo>
                <a:cubicBezTo>
                  <a:pt x="23" y="18"/>
                  <a:pt x="24" y="19"/>
                  <a:pt x="25" y="19"/>
                </a:cubicBezTo>
                <a:cubicBezTo>
                  <a:pt x="26" y="19"/>
                  <a:pt x="27" y="18"/>
                  <a:pt x="27" y="17"/>
                </a:cubicBezTo>
                <a:cubicBezTo>
                  <a:pt x="27" y="13"/>
                  <a:pt x="30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6" y="7"/>
                  <a:pt x="35" y="6"/>
                  <a:pt x="34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3" name="Google Shape;613;p3"/>
          <p:cNvSpPr/>
          <p:nvPr/>
        </p:nvSpPr>
        <p:spPr>
          <a:xfrm>
            <a:off x="5930900" y="3624263"/>
            <a:ext cx="203200" cy="200025"/>
          </a:xfrm>
          <a:custGeom>
            <a:rect b="b" l="l" r="r" t="t"/>
            <a:pathLst>
              <a:path extrusionOk="0" h="58" w="59">
                <a:moveTo>
                  <a:pt x="4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35"/>
                  <a:pt x="41" y="35"/>
                  <a:pt x="41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26"/>
                  <a:pt x="49" y="26"/>
                  <a:pt x="49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8"/>
                  <a:pt x="42" y="17"/>
                  <a:pt x="45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9" y="9"/>
                  <a:pt x="47" y="8"/>
                  <a:pt x="43" y="8"/>
                </a:cubicBezTo>
                <a:cubicBezTo>
                  <a:pt x="37" y="8"/>
                  <a:pt x="32" y="12"/>
                  <a:pt x="32" y="20"/>
                </a:cubicBezTo>
                <a:cubicBezTo>
                  <a:pt x="32" y="26"/>
                  <a:pt x="32" y="26"/>
                  <a:pt x="3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35"/>
                  <a:pt x="24" y="35"/>
                  <a:pt x="24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58"/>
                  <a:pt x="32" y="58"/>
                  <a:pt x="32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53"/>
                  <a:pt x="54" y="58"/>
                  <a:pt x="48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4" name="Google Shape;614;p3"/>
          <p:cNvSpPr/>
          <p:nvPr/>
        </p:nvSpPr>
        <p:spPr>
          <a:xfrm>
            <a:off x="6426200" y="3611563"/>
            <a:ext cx="163513" cy="230188"/>
          </a:xfrm>
          <a:custGeom>
            <a:rect b="b" l="l" r="r" t="t"/>
            <a:pathLst>
              <a:path extrusionOk="0" h="67" w="48">
                <a:moveTo>
                  <a:pt x="45" y="42"/>
                </a:moveTo>
                <a:cubicBezTo>
                  <a:pt x="43" y="42"/>
                  <a:pt x="42" y="42"/>
                  <a:pt x="42" y="41"/>
                </a:cubicBezTo>
                <a:cubicBezTo>
                  <a:pt x="33" y="28"/>
                  <a:pt x="33" y="28"/>
                  <a:pt x="33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33"/>
                  <a:pt x="31" y="33"/>
                  <a:pt x="31" y="33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9"/>
                  <a:pt x="41" y="49"/>
                  <a:pt x="41" y="50"/>
                </a:cubicBezTo>
                <a:cubicBezTo>
                  <a:pt x="41" y="51"/>
                  <a:pt x="40" y="52"/>
                  <a:pt x="39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5"/>
                  <a:pt x="29" y="67"/>
                  <a:pt x="27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19" y="67"/>
                  <a:pt x="17" y="65"/>
                  <a:pt x="17" y="62"/>
                </a:cubicBezTo>
                <a:cubicBezTo>
                  <a:pt x="17" y="52"/>
                  <a:pt x="17" y="52"/>
                  <a:pt x="17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8" y="52"/>
                  <a:pt x="7" y="51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28"/>
                  <a:pt x="17" y="28"/>
                  <a:pt x="17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2"/>
                  <a:pt x="5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8"/>
                  <a:pt x="0" y="37"/>
                  <a:pt x="0" y="37"/>
                </a:cubicBezTo>
                <a:cubicBezTo>
                  <a:pt x="10" y="22"/>
                  <a:pt x="10" y="22"/>
                  <a:pt x="10" y="22"/>
                </a:cubicBezTo>
                <a:cubicBezTo>
                  <a:pt x="12" y="20"/>
                  <a:pt x="14" y="18"/>
                  <a:pt x="1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4" y="18"/>
                  <a:pt x="37" y="20"/>
                  <a:pt x="38" y="22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8" y="38"/>
                  <a:pt x="48" y="39"/>
                </a:cubicBezTo>
                <a:cubicBezTo>
                  <a:pt x="48" y="41"/>
                  <a:pt x="47" y="42"/>
                  <a:pt x="45" y="42"/>
                </a:cubicBezTo>
                <a:close/>
                <a:moveTo>
                  <a:pt x="24" y="17"/>
                </a:moveTo>
                <a:cubicBezTo>
                  <a:pt x="19" y="17"/>
                  <a:pt x="16" y="13"/>
                  <a:pt x="16" y="8"/>
                </a:cubicBezTo>
                <a:cubicBezTo>
                  <a:pt x="16" y="4"/>
                  <a:pt x="19" y="0"/>
                  <a:pt x="24" y="0"/>
                </a:cubicBezTo>
                <a:cubicBezTo>
                  <a:pt x="29" y="0"/>
                  <a:pt x="33" y="4"/>
                  <a:pt x="33" y="8"/>
                </a:cubicBezTo>
                <a:cubicBezTo>
                  <a:pt x="33" y="13"/>
                  <a:pt x="29" y="17"/>
                  <a:pt x="24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" name="Google Shape;615;p3"/>
          <p:cNvSpPr/>
          <p:nvPr/>
        </p:nvSpPr>
        <p:spPr>
          <a:xfrm>
            <a:off x="6919913" y="3608388"/>
            <a:ext cx="198438" cy="233363"/>
          </a:xfrm>
          <a:custGeom>
            <a:rect b="b" l="l" r="r" t="t"/>
            <a:pathLst>
              <a:path extrusionOk="0" h="68" w="5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4" y="33"/>
                </a:moveTo>
                <a:cubicBezTo>
                  <a:pt x="24" y="54"/>
                  <a:pt x="24" y="54"/>
                  <a:pt x="24" y="54"/>
                </a:cubicBezTo>
                <a:cubicBezTo>
                  <a:pt x="24" y="54"/>
                  <a:pt x="24" y="55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2" y="55"/>
                </a:cubicBezTo>
                <a:cubicBezTo>
                  <a:pt x="16" y="48"/>
                  <a:pt x="16" y="48"/>
                  <a:pt x="16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9" y="47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9"/>
                  <a:pt x="10" y="39"/>
                  <a:pt x="11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2"/>
                  <a:pt x="23" y="32"/>
                </a:cubicBezTo>
                <a:cubicBezTo>
                  <a:pt x="24" y="32"/>
                  <a:pt x="24" y="33"/>
                  <a:pt x="24" y="33"/>
                </a:cubicBezTo>
                <a:close/>
                <a:moveTo>
                  <a:pt x="33" y="52"/>
                </a:moveTo>
                <a:cubicBezTo>
                  <a:pt x="35" y="49"/>
                  <a:pt x="36" y="47"/>
                  <a:pt x="36" y="43"/>
                </a:cubicBezTo>
                <a:cubicBezTo>
                  <a:pt x="36" y="40"/>
                  <a:pt x="35" y="37"/>
                  <a:pt x="33" y="35"/>
                </a:cubicBezTo>
                <a:cubicBezTo>
                  <a:pt x="32" y="34"/>
                  <a:pt x="30" y="34"/>
                  <a:pt x="29" y="35"/>
                </a:cubicBezTo>
                <a:cubicBezTo>
                  <a:pt x="28" y="36"/>
                  <a:pt x="28" y="37"/>
                  <a:pt x="29" y="38"/>
                </a:cubicBezTo>
                <a:cubicBezTo>
                  <a:pt x="31" y="40"/>
                  <a:pt x="31" y="42"/>
                  <a:pt x="31" y="43"/>
                </a:cubicBezTo>
                <a:cubicBezTo>
                  <a:pt x="31" y="45"/>
                  <a:pt x="31" y="47"/>
                  <a:pt x="29" y="48"/>
                </a:cubicBezTo>
                <a:cubicBezTo>
                  <a:pt x="28" y="49"/>
                  <a:pt x="28" y="51"/>
                  <a:pt x="29" y="52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2" y="52"/>
                  <a:pt x="33" y="52"/>
                </a:cubicBezTo>
                <a:close/>
                <a:moveTo>
                  <a:pt x="41" y="57"/>
                </a:moveTo>
                <a:cubicBezTo>
                  <a:pt x="44" y="53"/>
                  <a:pt x="46" y="48"/>
                  <a:pt x="46" y="43"/>
                </a:cubicBezTo>
                <a:cubicBezTo>
                  <a:pt x="46" y="38"/>
                  <a:pt x="44" y="34"/>
                  <a:pt x="41" y="30"/>
                </a:cubicBezTo>
                <a:cubicBezTo>
                  <a:pt x="40" y="29"/>
                  <a:pt x="39" y="28"/>
                  <a:pt x="38" y="29"/>
                </a:cubicBezTo>
                <a:cubicBezTo>
                  <a:pt x="37" y="30"/>
                  <a:pt x="36" y="32"/>
                  <a:pt x="37" y="33"/>
                </a:cubicBezTo>
                <a:cubicBezTo>
                  <a:pt x="40" y="36"/>
                  <a:pt x="41" y="39"/>
                  <a:pt x="41" y="43"/>
                </a:cubicBezTo>
                <a:cubicBezTo>
                  <a:pt x="41" y="47"/>
                  <a:pt x="40" y="51"/>
                  <a:pt x="37" y="54"/>
                </a:cubicBezTo>
                <a:cubicBezTo>
                  <a:pt x="36" y="55"/>
                  <a:pt x="37" y="57"/>
                  <a:pt x="38" y="58"/>
                </a:cubicBezTo>
                <a:cubicBezTo>
                  <a:pt x="38" y="58"/>
                  <a:pt x="39" y="58"/>
                  <a:pt x="39" y="58"/>
                </a:cubicBezTo>
                <a:cubicBezTo>
                  <a:pt x="40" y="58"/>
                  <a:pt x="41" y="58"/>
                  <a:pt x="41" y="57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6" name="Google Shape;616;p3"/>
          <p:cNvSpPr/>
          <p:nvPr/>
        </p:nvSpPr>
        <p:spPr>
          <a:xfrm>
            <a:off x="7413625" y="3608388"/>
            <a:ext cx="200025" cy="233363"/>
          </a:xfrm>
          <a:custGeom>
            <a:rect b="b" l="l" r="r" t="t"/>
            <a:pathLst>
              <a:path extrusionOk="0" h="68" w="5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" name="Google Shape;617;p3"/>
          <p:cNvSpPr/>
          <p:nvPr/>
        </p:nvSpPr>
        <p:spPr>
          <a:xfrm>
            <a:off x="7908925" y="3608388"/>
            <a:ext cx="198438" cy="233363"/>
          </a:xfrm>
          <a:custGeom>
            <a:rect b="b" l="l" r="r" t="t"/>
            <a:pathLst>
              <a:path extrusionOk="0" h="68" w="5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9" y="31"/>
                </a:moveTo>
                <a:cubicBezTo>
                  <a:pt x="9" y="27"/>
                  <a:pt x="13" y="24"/>
                  <a:pt x="17" y="24"/>
                </a:cubicBezTo>
                <a:cubicBezTo>
                  <a:pt x="21" y="24"/>
                  <a:pt x="24" y="27"/>
                  <a:pt x="24" y="31"/>
                </a:cubicBezTo>
                <a:cubicBezTo>
                  <a:pt x="24" y="35"/>
                  <a:pt x="21" y="39"/>
                  <a:pt x="17" y="39"/>
                </a:cubicBezTo>
                <a:cubicBezTo>
                  <a:pt x="13" y="39"/>
                  <a:pt x="9" y="35"/>
                  <a:pt x="9" y="31"/>
                </a:cubicBezTo>
                <a:close/>
                <a:moveTo>
                  <a:pt x="48" y="58"/>
                </a:moveTo>
                <a:cubicBezTo>
                  <a:pt x="9" y="58"/>
                  <a:pt x="9" y="58"/>
                  <a:pt x="9" y="58"/>
                </a:cubicBezTo>
                <a:cubicBezTo>
                  <a:pt x="9" y="51"/>
                  <a:pt x="9" y="51"/>
                  <a:pt x="9" y="51"/>
                </a:cubicBezTo>
                <a:cubicBezTo>
                  <a:pt x="17" y="43"/>
                  <a:pt x="17" y="43"/>
                  <a:pt x="17" y="43"/>
                </a:cubicBezTo>
                <a:cubicBezTo>
                  <a:pt x="22" y="48"/>
                  <a:pt x="22" y="48"/>
                  <a:pt x="22" y="48"/>
                </a:cubicBezTo>
                <a:cubicBezTo>
                  <a:pt x="36" y="34"/>
                  <a:pt x="36" y="34"/>
                  <a:pt x="36" y="34"/>
                </a:cubicBezTo>
                <a:cubicBezTo>
                  <a:pt x="48" y="46"/>
                  <a:pt x="48" y="46"/>
                  <a:pt x="48" y="46"/>
                </a:cubicBezTo>
                <a:lnTo>
                  <a:pt x="48" y="58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" name="Google Shape;618;p3"/>
          <p:cNvSpPr/>
          <p:nvPr/>
        </p:nvSpPr>
        <p:spPr>
          <a:xfrm>
            <a:off x="8402638" y="3608388"/>
            <a:ext cx="203200" cy="233363"/>
          </a:xfrm>
          <a:custGeom>
            <a:rect b="b" l="l" r="r" t="t"/>
            <a:pathLst>
              <a:path extrusionOk="0" h="68" w="59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16" y="29"/>
                </a:move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4" y="34"/>
                  <a:pt x="43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44" y="40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3"/>
                  <a:pt x="44" y="43"/>
                  <a:pt x="43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5" y="43"/>
                  <a:pt x="15" y="4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39"/>
                  <a:pt x="16" y="39"/>
                  <a:pt x="16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close/>
                <a:moveTo>
                  <a:pt x="44" y="49"/>
                </a:moveTo>
                <a:cubicBezTo>
                  <a:pt x="44" y="52"/>
                  <a:pt x="44" y="52"/>
                  <a:pt x="44" y="52"/>
                </a:cubicBezTo>
                <a:cubicBezTo>
                  <a:pt x="44" y="53"/>
                  <a:pt x="44" y="53"/>
                  <a:pt x="4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6" y="48"/>
                  <a:pt x="16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" name="Google Shape;619;p3"/>
          <p:cNvSpPr/>
          <p:nvPr/>
        </p:nvSpPr>
        <p:spPr>
          <a:xfrm>
            <a:off x="8843800" y="3608388"/>
            <a:ext cx="233363" cy="233363"/>
          </a:xfrm>
          <a:custGeom>
            <a:rect b="b" l="l" r="r" t="t"/>
            <a:pathLst>
              <a:path extrusionOk="0" h="68" w="68">
                <a:moveTo>
                  <a:pt x="68" y="18"/>
                </a:moveTo>
                <a:cubicBezTo>
                  <a:pt x="68" y="64"/>
                  <a:pt x="68" y="64"/>
                  <a:pt x="68" y="64"/>
                </a:cubicBez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3"/>
                  <a:pt x="25" y="53"/>
                  <a:pt x="25" y="53"/>
                </a:cubicBezTo>
                <a:cubicBezTo>
                  <a:pt x="4" y="53"/>
                  <a:pt x="4" y="53"/>
                  <a:pt x="4" y="53"/>
                </a:cubicBezTo>
                <a:cubicBezTo>
                  <a:pt x="2" y="53"/>
                  <a:pt x="0" y="52"/>
                  <a:pt x="0" y="4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2" y="19"/>
                  <a:pt x="3" y="18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3" y="0"/>
                  <a:pt x="2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3" y="0"/>
                  <a:pt x="44" y="1"/>
                  <a:pt x="44" y="3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15"/>
                  <a:pt x="48" y="14"/>
                  <a:pt x="49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6"/>
                  <a:pt x="68" y="18"/>
                </a:cubicBezTo>
                <a:close/>
                <a:moveTo>
                  <a:pt x="39" y="20"/>
                </a:moveTo>
                <a:cubicBezTo>
                  <a:pt x="39" y="5"/>
                  <a:pt x="39" y="5"/>
                  <a:pt x="39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2"/>
                  <a:pt x="23" y="24"/>
                  <a:pt x="21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48"/>
                  <a:pt x="5" y="48"/>
                  <a:pt x="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7"/>
                  <a:pt x="26" y="34"/>
                  <a:pt x="27" y="32"/>
                </a:cubicBezTo>
                <a:lnTo>
                  <a:pt x="39" y="20"/>
                </a:lnTo>
                <a:close/>
                <a:moveTo>
                  <a:pt x="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8"/>
                  <a:pt x="20" y="8"/>
                  <a:pt x="20" y="8"/>
                </a:cubicBezTo>
                <a:lnTo>
                  <a:pt x="9" y="19"/>
                </a:lnTo>
                <a:close/>
                <a:moveTo>
                  <a:pt x="64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7"/>
                  <a:pt x="47" y="39"/>
                  <a:pt x="45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63"/>
                  <a:pt x="30" y="63"/>
                  <a:pt x="30" y="63"/>
                </a:cubicBezTo>
                <a:cubicBezTo>
                  <a:pt x="64" y="63"/>
                  <a:pt x="64" y="63"/>
                  <a:pt x="64" y="63"/>
                </a:cubicBezTo>
                <a:lnTo>
                  <a:pt x="64" y="19"/>
                </a:lnTo>
                <a:close/>
                <a:moveTo>
                  <a:pt x="33" y="34"/>
                </a:moveTo>
                <a:cubicBezTo>
                  <a:pt x="44" y="34"/>
                  <a:pt x="44" y="34"/>
                  <a:pt x="44" y="34"/>
                </a:cubicBezTo>
                <a:cubicBezTo>
                  <a:pt x="44" y="22"/>
                  <a:pt x="44" y="22"/>
                  <a:pt x="44" y="22"/>
                </a:cubicBezTo>
                <a:lnTo>
                  <a:pt x="33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" name="Google Shape;620;p3"/>
          <p:cNvSpPr/>
          <p:nvPr/>
        </p:nvSpPr>
        <p:spPr>
          <a:xfrm>
            <a:off x="68262" y="3995738"/>
            <a:ext cx="185738" cy="212725"/>
          </a:xfrm>
          <a:custGeom>
            <a:rect b="b" l="l" r="r" t="t"/>
            <a:pathLst>
              <a:path extrusionOk="0" h="62" w="54">
                <a:moveTo>
                  <a:pt x="54" y="17"/>
                </a:moveTo>
                <a:cubicBezTo>
                  <a:pt x="54" y="17"/>
                  <a:pt x="54" y="18"/>
                  <a:pt x="54" y="18"/>
                </a:cubicBezTo>
                <a:cubicBezTo>
                  <a:pt x="54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36" y="14"/>
                  <a:pt x="36" y="14"/>
                  <a:pt x="36" y="14"/>
                </a:cubicBezTo>
                <a:cubicBezTo>
                  <a:pt x="35" y="14"/>
                  <a:pt x="35" y="14"/>
                  <a:pt x="3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7"/>
                  <a:pt x="25" y="17"/>
                  <a:pt x="25" y="17"/>
                </a:cubicBezTo>
                <a:cubicBezTo>
                  <a:pt x="31" y="18"/>
                  <a:pt x="35" y="23"/>
                  <a:pt x="35" y="2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1"/>
                  <a:pt x="34" y="62"/>
                  <a:pt x="32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2" y="62"/>
                  <a:pt x="10" y="61"/>
                  <a:pt x="10" y="5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4"/>
                  <a:pt x="14" y="19"/>
                  <a:pt x="19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0" y="13"/>
                  <a:pt x="5" y="22"/>
                  <a:pt x="5" y="22"/>
                </a:cubicBezTo>
                <a:cubicBezTo>
                  <a:pt x="5" y="22"/>
                  <a:pt x="4" y="23"/>
                  <a:pt x="3" y="23"/>
                </a:cubicBezTo>
                <a:cubicBezTo>
                  <a:pt x="3" y="23"/>
                  <a:pt x="2" y="23"/>
                  <a:pt x="2" y="23"/>
                </a:cubicBezTo>
                <a:cubicBezTo>
                  <a:pt x="1" y="22"/>
                  <a:pt x="0" y="21"/>
                  <a:pt x="1" y="19"/>
                </a:cubicBezTo>
                <a:cubicBezTo>
                  <a:pt x="1" y="19"/>
                  <a:pt x="5" y="12"/>
                  <a:pt x="13" y="9"/>
                </a:cubicBezTo>
                <a:cubicBezTo>
                  <a:pt x="12" y="8"/>
                  <a:pt x="12" y="7"/>
                  <a:pt x="12" y="6"/>
                </a:cubicBezTo>
                <a:cubicBezTo>
                  <a:pt x="12" y="3"/>
                  <a:pt x="14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7"/>
                  <a:pt x="24" y="8"/>
                  <a:pt x="23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7"/>
                  <a:pt x="36" y="7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4" y="4"/>
                  <a:pt x="54" y="4"/>
                </a:cubicBezTo>
                <a:cubicBezTo>
                  <a:pt x="54" y="4"/>
                  <a:pt x="54" y="4"/>
                  <a:pt x="54" y="5"/>
                </a:cubicBezTo>
                <a:lnTo>
                  <a:pt x="54" y="17"/>
                </a:lnTo>
                <a:close/>
                <a:moveTo>
                  <a:pt x="18" y="4"/>
                </a:moveTo>
                <a:cubicBezTo>
                  <a:pt x="16" y="4"/>
                  <a:pt x="15" y="5"/>
                  <a:pt x="15" y="6"/>
                </a:cubicBezTo>
                <a:cubicBezTo>
                  <a:pt x="15" y="7"/>
                  <a:pt x="16" y="8"/>
                  <a:pt x="18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5"/>
                  <a:pt x="19" y="4"/>
                  <a:pt x="18" y="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" name="Google Shape;621;p3"/>
          <p:cNvSpPr/>
          <p:nvPr/>
        </p:nvSpPr>
        <p:spPr>
          <a:xfrm>
            <a:off x="493713" y="4010026"/>
            <a:ext cx="120650" cy="215900"/>
          </a:xfrm>
          <a:custGeom>
            <a:rect b="b" l="l" r="r" t="t"/>
            <a:pathLst>
              <a:path extrusionOk="0" h="63" w="35">
                <a:moveTo>
                  <a:pt x="34" y="18"/>
                </a:moveTo>
                <a:cubicBezTo>
                  <a:pt x="14" y="62"/>
                  <a:pt x="14" y="62"/>
                  <a:pt x="14" y="62"/>
                </a:cubicBezTo>
                <a:cubicBezTo>
                  <a:pt x="13" y="62"/>
                  <a:pt x="13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1" y="62"/>
                  <a:pt x="10" y="62"/>
                  <a:pt x="11" y="61"/>
                </a:cubicBezTo>
                <a:cubicBezTo>
                  <a:pt x="18" y="30"/>
                  <a:pt x="18" y="30"/>
                  <a:pt x="18" y="30"/>
                </a:cubicBez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1" y="34"/>
                  <a:pt x="1" y="34"/>
                </a:cubicBezTo>
                <a:cubicBezTo>
                  <a:pt x="1" y="33"/>
                  <a:pt x="0" y="33"/>
                  <a:pt x="0" y="32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0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17" y="19"/>
                  <a:pt x="17" y="19"/>
                  <a:pt x="17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6"/>
                  <a:pt x="34" y="16"/>
                  <a:pt x="34" y="16"/>
                </a:cubicBezTo>
                <a:cubicBezTo>
                  <a:pt x="34" y="17"/>
                  <a:pt x="35" y="17"/>
                  <a:pt x="34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2" name="Google Shape;622;p3"/>
          <p:cNvSpPr/>
          <p:nvPr/>
        </p:nvSpPr>
        <p:spPr>
          <a:xfrm>
            <a:off x="989013" y="4010026"/>
            <a:ext cx="219075" cy="182563"/>
          </a:xfrm>
          <a:custGeom>
            <a:rect b="b" l="l" r="r" t="t"/>
            <a:pathLst>
              <a:path extrusionOk="0" h="53" w="64">
                <a:moveTo>
                  <a:pt x="64" y="44"/>
                </a:moveTo>
                <a:cubicBezTo>
                  <a:pt x="64" y="49"/>
                  <a:pt x="60" y="53"/>
                  <a:pt x="55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0"/>
                  <a:pt x="30" y="3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60" y="9"/>
                  <a:pt x="64" y="13"/>
                  <a:pt x="64" y="18"/>
                </a:cubicBezTo>
                <a:lnTo>
                  <a:pt x="64" y="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" name="Google Shape;623;p3"/>
          <p:cNvSpPr/>
          <p:nvPr/>
        </p:nvSpPr>
        <p:spPr>
          <a:xfrm>
            <a:off x="1482725" y="4010026"/>
            <a:ext cx="219075" cy="198438"/>
          </a:xfrm>
          <a:custGeom>
            <a:rect b="b" l="l" r="r" t="t"/>
            <a:pathLst>
              <a:path extrusionOk="0" h="58" w="64">
                <a:moveTo>
                  <a:pt x="1" y="55"/>
                </a:moveTo>
                <a:cubicBezTo>
                  <a:pt x="4" y="54"/>
                  <a:pt x="8" y="55"/>
                  <a:pt x="10" y="50"/>
                </a:cubicBezTo>
                <a:cubicBezTo>
                  <a:pt x="19" y="27"/>
                  <a:pt x="19" y="27"/>
                  <a:pt x="19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2" y="19"/>
                  <a:pt x="42" y="19"/>
                  <a:pt x="42" y="19"/>
                </a:cubicBezTo>
                <a:cubicBezTo>
                  <a:pt x="45" y="25"/>
                  <a:pt x="48" y="32"/>
                  <a:pt x="51" y="39"/>
                </a:cubicBezTo>
                <a:cubicBezTo>
                  <a:pt x="52" y="43"/>
                  <a:pt x="54" y="47"/>
                  <a:pt x="56" y="51"/>
                </a:cubicBezTo>
                <a:cubicBezTo>
                  <a:pt x="56" y="51"/>
                  <a:pt x="56" y="52"/>
                  <a:pt x="57" y="53"/>
                </a:cubicBezTo>
                <a:cubicBezTo>
                  <a:pt x="58" y="54"/>
                  <a:pt x="62" y="54"/>
                  <a:pt x="63" y="55"/>
                </a:cubicBezTo>
                <a:cubicBezTo>
                  <a:pt x="63" y="55"/>
                  <a:pt x="64" y="56"/>
                  <a:pt x="64" y="57"/>
                </a:cubicBezTo>
                <a:cubicBezTo>
                  <a:pt x="64" y="57"/>
                  <a:pt x="64" y="58"/>
                  <a:pt x="64" y="58"/>
                </a:cubicBezTo>
                <a:cubicBezTo>
                  <a:pt x="59" y="58"/>
                  <a:pt x="54" y="57"/>
                  <a:pt x="49" y="57"/>
                </a:cubicBezTo>
                <a:cubicBezTo>
                  <a:pt x="44" y="57"/>
                  <a:pt x="39" y="58"/>
                  <a:pt x="34" y="58"/>
                </a:cubicBezTo>
                <a:cubicBezTo>
                  <a:pt x="34" y="57"/>
                  <a:pt x="34" y="56"/>
                  <a:pt x="34" y="55"/>
                </a:cubicBezTo>
                <a:cubicBezTo>
                  <a:pt x="39" y="54"/>
                  <a:pt x="39" y="54"/>
                  <a:pt x="39" y="54"/>
                </a:cubicBezTo>
                <a:cubicBezTo>
                  <a:pt x="40" y="54"/>
                  <a:pt x="42" y="53"/>
                  <a:pt x="42" y="52"/>
                </a:cubicBezTo>
                <a:cubicBezTo>
                  <a:pt x="42" y="51"/>
                  <a:pt x="37" y="39"/>
                  <a:pt x="37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40"/>
                  <a:pt x="15" y="50"/>
                  <a:pt x="15" y="51"/>
                </a:cubicBezTo>
                <a:cubicBezTo>
                  <a:pt x="15" y="54"/>
                  <a:pt x="21" y="54"/>
                  <a:pt x="23" y="55"/>
                </a:cubicBezTo>
                <a:cubicBezTo>
                  <a:pt x="23" y="55"/>
                  <a:pt x="23" y="56"/>
                  <a:pt x="23" y="57"/>
                </a:cubicBezTo>
                <a:cubicBezTo>
                  <a:pt x="23" y="57"/>
                  <a:pt x="23" y="57"/>
                  <a:pt x="23" y="58"/>
                </a:cubicBezTo>
                <a:cubicBezTo>
                  <a:pt x="18" y="58"/>
                  <a:pt x="14" y="57"/>
                  <a:pt x="9" y="57"/>
                </a:cubicBezTo>
                <a:cubicBezTo>
                  <a:pt x="9" y="57"/>
                  <a:pt x="8" y="57"/>
                  <a:pt x="8" y="57"/>
                </a:cubicBezTo>
                <a:cubicBezTo>
                  <a:pt x="5" y="58"/>
                  <a:pt x="3" y="58"/>
                  <a:pt x="0" y="58"/>
                </a:cubicBezTo>
                <a:lnTo>
                  <a:pt x="1" y="55"/>
                </a:lnTo>
                <a:close/>
                <a:moveTo>
                  <a:pt x="22" y="33"/>
                </a:moveTo>
                <a:cubicBezTo>
                  <a:pt x="25" y="33"/>
                  <a:pt x="29" y="33"/>
                  <a:pt x="33" y="33"/>
                </a:cubicBezTo>
                <a:cubicBezTo>
                  <a:pt x="34" y="33"/>
                  <a:pt x="34" y="33"/>
                  <a:pt x="35" y="33"/>
                </a:cubicBezTo>
                <a:cubicBezTo>
                  <a:pt x="33" y="27"/>
                  <a:pt x="31" y="21"/>
                  <a:pt x="28" y="16"/>
                </a:cubicBezTo>
                <a:lnTo>
                  <a:pt x="22" y="3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" name="Google Shape;624;p3"/>
          <p:cNvSpPr/>
          <p:nvPr/>
        </p:nvSpPr>
        <p:spPr>
          <a:xfrm>
            <a:off x="1976438" y="3992563"/>
            <a:ext cx="233363" cy="233363"/>
          </a:xfrm>
          <a:custGeom>
            <a:rect b="b" l="l" r="r" t="t"/>
            <a:pathLst>
              <a:path extrusionOk="0" h="68" w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" name="Google Shape;625;p3"/>
          <p:cNvSpPr/>
          <p:nvPr/>
        </p:nvSpPr>
        <p:spPr>
          <a:xfrm>
            <a:off x="2471738" y="3992563"/>
            <a:ext cx="233363" cy="233363"/>
          </a:xfrm>
          <a:custGeom>
            <a:rect b="b" l="l" r="r" t="t"/>
            <a:pathLst>
              <a:path extrusionOk="0" h="68" w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  <a:moveTo>
                  <a:pt x="34" y="1"/>
                </a:move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ubicBezTo>
                  <a:pt x="66" y="16"/>
                  <a:pt x="52" y="1"/>
                  <a:pt x="34" y="1"/>
                </a:cubicBezTo>
                <a:close/>
                <a:moveTo>
                  <a:pt x="7" y="43"/>
                </a:moveTo>
                <a:cubicBezTo>
                  <a:pt x="8" y="44"/>
                  <a:pt x="8" y="46"/>
                  <a:pt x="9" y="47"/>
                </a:cubicBezTo>
                <a:cubicBezTo>
                  <a:pt x="7" y="48"/>
                  <a:pt x="7" y="48"/>
                  <a:pt x="7" y="48"/>
                </a:cubicBezTo>
                <a:cubicBezTo>
                  <a:pt x="4" y="44"/>
                  <a:pt x="3" y="39"/>
                  <a:pt x="3" y="34"/>
                </a:cubicBezTo>
                <a:cubicBezTo>
                  <a:pt x="3" y="28"/>
                  <a:pt x="4" y="23"/>
                  <a:pt x="7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8" y="23"/>
                  <a:pt x="7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8"/>
                  <a:pt x="9" y="31"/>
                  <a:pt x="9" y="34"/>
                </a:cubicBezTo>
                <a:cubicBezTo>
                  <a:pt x="9" y="37"/>
                  <a:pt x="9" y="39"/>
                  <a:pt x="10" y="42"/>
                </a:cubicBezTo>
                <a:lnTo>
                  <a:pt x="7" y="43"/>
                </a:lnTo>
                <a:close/>
                <a:moveTo>
                  <a:pt x="33" y="64"/>
                </a:moveTo>
                <a:cubicBezTo>
                  <a:pt x="22" y="64"/>
                  <a:pt x="13" y="58"/>
                  <a:pt x="8" y="50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50"/>
                  <a:pt x="12" y="51"/>
                  <a:pt x="13" y="52"/>
                </a:cubicBezTo>
                <a:cubicBezTo>
                  <a:pt x="15" y="50"/>
                  <a:pt x="15" y="50"/>
                  <a:pt x="15" y="50"/>
                </a:cubicBezTo>
                <a:cubicBezTo>
                  <a:pt x="19" y="54"/>
                  <a:pt x="23" y="57"/>
                  <a:pt x="29" y="58"/>
                </a:cubicBezTo>
                <a:cubicBezTo>
                  <a:pt x="28" y="61"/>
                  <a:pt x="28" y="61"/>
                  <a:pt x="28" y="61"/>
                </a:cubicBezTo>
                <a:cubicBezTo>
                  <a:pt x="30" y="62"/>
                  <a:pt x="31" y="62"/>
                  <a:pt x="33" y="62"/>
                </a:cubicBezTo>
                <a:lnTo>
                  <a:pt x="33" y="64"/>
                </a:lnTo>
                <a:close/>
                <a:moveTo>
                  <a:pt x="33" y="6"/>
                </a:moveTo>
                <a:cubicBezTo>
                  <a:pt x="31" y="6"/>
                  <a:pt x="30" y="6"/>
                  <a:pt x="28" y="6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10"/>
                  <a:pt x="19" y="13"/>
                  <a:pt x="15" y="17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1" y="18"/>
                  <a:pt x="10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13" y="9"/>
                  <a:pt x="22" y="3"/>
                  <a:pt x="33" y="3"/>
                </a:cubicBezTo>
                <a:lnTo>
                  <a:pt x="33" y="6"/>
                </a:lnTo>
                <a:close/>
                <a:moveTo>
                  <a:pt x="43" y="30"/>
                </a:moveTo>
                <a:cubicBezTo>
                  <a:pt x="44" y="32"/>
                  <a:pt x="44" y="33"/>
                  <a:pt x="44" y="34"/>
                </a:cubicBezTo>
                <a:cubicBezTo>
                  <a:pt x="44" y="35"/>
                  <a:pt x="44" y="36"/>
                  <a:pt x="43" y="37"/>
                </a:cubicBezTo>
                <a:cubicBezTo>
                  <a:pt x="52" y="40"/>
                  <a:pt x="52" y="40"/>
                  <a:pt x="52" y="40"/>
                </a:cubicBezTo>
                <a:cubicBezTo>
                  <a:pt x="51" y="42"/>
                  <a:pt x="50" y="45"/>
                  <a:pt x="48" y="46"/>
                </a:cubicBezTo>
                <a:cubicBezTo>
                  <a:pt x="41" y="40"/>
                  <a:pt x="41" y="40"/>
                  <a:pt x="41" y="40"/>
                </a:cubicBezTo>
                <a:cubicBezTo>
                  <a:pt x="40" y="42"/>
                  <a:pt x="38" y="43"/>
                  <a:pt x="36" y="43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3"/>
                  <a:pt x="35" y="53"/>
                  <a:pt x="34" y="53"/>
                </a:cubicBezTo>
                <a:cubicBezTo>
                  <a:pt x="32" y="53"/>
                  <a:pt x="31" y="53"/>
                  <a:pt x="30" y="53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43"/>
                  <a:pt x="28" y="42"/>
                  <a:pt x="26" y="40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5"/>
                  <a:pt x="16" y="42"/>
                  <a:pt x="16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5"/>
                  <a:pt x="24" y="34"/>
                </a:cubicBezTo>
                <a:cubicBezTo>
                  <a:pt x="24" y="33"/>
                  <a:pt x="24" y="32"/>
                  <a:pt x="24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5"/>
                  <a:pt x="18" y="23"/>
                  <a:pt x="19" y="21"/>
                </a:cubicBezTo>
                <a:cubicBezTo>
                  <a:pt x="26" y="27"/>
                  <a:pt x="26" y="27"/>
                  <a:pt x="26" y="27"/>
                </a:cubicBezTo>
                <a:cubicBezTo>
                  <a:pt x="28" y="26"/>
                  <a:pt x="30" y="24"/>
                  <a:pt x="32" y="24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2" y="14"/>
                  <a:pt x="34" y="14"/>
                </a:cubicBezTo>
                <a:cubicBezTo>
                  <a:pt x="35" y="14"/>
                  <a:pt x="36" y="15"/>
                  <a:pt x="37" y="15"/>
                </a:cubicBezTo>
                <a:cubicBezTo>
                  <a:pt x="36" y="24"/>
                  <a:pt x="36" y="24"/>
                  <a:pt x="36" y="24"/>
                </a:cubicBezTo>
                <a:cubicBezTo>
                  <a:pt x="38" y="24"/>
                  <a:pt x="40" y="26"/>
                  <a:pt x="41" y="27"/>
                </a:cubicBezTo>
                <a:cubicBezTo>
                  <a:pt x="48" y="21"/>
                  <a:pt x="48" y="21"/>
                  <a:pt x="48" y="21"/>
                </a:cubicBezTo>
                <a:cubicBezTo>
                  <a:pt x="50" y="23"/>
                  <a:pt x="51" y="25"/>
                  <a:pt x="52" y="27"/>
                </a:cubicBezTo>
                <a:lnTo>
                  <a:pt x="43" y="30"/>
                </a:lnTo>
                <a:close/>
                <a:moveTo>
                  <a:pt x="58" y="19"/>
                </a:moveTo>
                <a:cubicBezTo>
                  <a:pt x="57" y="18"/>
                  <a:pt x="56" y="16"/>
                  <a:pt x="55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49" y="13"/>
                  <a:pt x="44" y="10"/>
                  <a:pt x="39" y="9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6" y="6"/>
                  <a:pt x="35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45" y="3"/>
                  <a:pt x="55" y="9"/>
                  <a:pt x="60" y="18"/>
                </a:cubicBezTo>
                <a:lnTo>
                  <a:pt x="58" y="19"/>
                </a:lnTo>
                <a:close/>
                <a:moveTo>
                  <a:pt x="60" y="50"/>
                </a:moveTo>
                <a:cubicBezTo>
                  <a:pt x="55" y="58"/>
                  <a:pt x="45" y="64"/>
                  <a:pt x="35" y="64"/>
                </a:cubicBezTo>
                <a:cubicBezTo>
                  <a:pt x="35" y="62"/>
                  <a:pt x="35" y="62"/>
                  <a:pt x="35" y="62"/>
                </a:cubicBezTo>
                <a:cubicBezTo>
                  <a:pt x="36" y="62"/>
                  <a:pt x="38" y="62"/>
                  <a:pt x="39" y="61"/>
                </a:cubicBezTo>
                <a:cubicBezTo>
                  <a:pt x="39" y="58"/>
                  <a:pt x="39" y="58"/>
                  <a:pt x="39" y="58"/>
                </a:cubicBezTo>
                <a:cubicBezTo>
                  <a:pt x="44" y="57"/>
                  <a:pt x="49" y="54"/>
                  <a:pt x="53" y="50"/>
                </a:cubicBezTo>
                <a:cubicBezTo>
                  <a:pt x="55" y="52"/>
                  <a:pt x="55" y="52"/>
                  <a:pt x="55" y="52"/>
                </a:cubicBezTo>
                <a:cubicBezTo>
                  <a:pt x="56" y="51"/>
                  <a:pt x="57" y="50"/>
                  <a:pt x="58" y="48"/>
                </a:cubicBezTo>
                <a:lnTo>
                  <a:pt x="60" y="50"/>
                </a:lnTo>
                <a:close/>
                <a:moveTo>
                  <a:pt x="61" y="48"/>
                </a:moveTo>
                <a:cubicBezTo>
                  <a:pt x="59" y="47"/>
                  <a:pt x="59" y="47"/>
                  <a:pt x="59" y="47"/>
                </a:cubicBezTo>
                <a:cubicBezTo>
                  <a:pt x="59" y="46"/>
                  <a:pt x="60" y="44"/>
                  <a:pt x="60" y="43"/>
                </a:cubicBezTo>
                <a:cubicBezTo>
                  <a:pt x="57" y="42"/>
                  <a:pt x="57" y="42"/>
                  <a:pt x="57" y="42"/>
                </a:cubicBezTo>
                <a:cubicBezTo>
                  <a:pt x="58" y="39"/>
                  <a:pt x="59" y="37"/>
                  <a:pt x="59" y="34"/>
                </a:cubicBezTo>
                <a:cubicBezTo>
                  <a:pt x="59" y="31"/>
                  <a:pt x="58" y="28"/>
                  <a:pt x="57" y="26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3"/>
                  <a:pt x="59" y="22"/>
                  <a:pt x="59" y="20"/>
                </a:cubicBezTo>
                <a:cubicBezTo>
                  <a:pt x="61" y="19"/>
                  <a:pt x="61" y="19"/>
                  <a:pt x="61" y="19"/>
                </a:cubicBezTo>
                <a:cubicBezTo>
                  <a:pt x="63" y="23"/>
                  <a:pt x="64" y="28"/>
                  <a:pt x="64" y="34"/>
                </a:cubicBezTo>
                <a:cubicBezTo>
                  <a:pt x="64" y="39"/>
                  <a:pt x="63" y="44"/>
                  <a:pt x="61" y="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6" name="Google Shape;626;p3"/>
          <p:cNvSpPr/>
          <p:nvPr/>
        </p:nvSpPr>
        <p:spPr>
          <a:xfrm>
            <a:off x="2971800" y="3992563"/>
            <a:ext cx="217488" cy="233363"/>
          </a:xfrm>
          <a:custGeom>
            <a:rect b="b" l="l" r="r" t="t"/>
            <a:pathLst>
              <a:path extrusionOk="0" h="68" w="63">
                <a:moveTo>
                  <a:pt x="28" y="24"/>
                </a:moveTo>
                <a:cubicBezTo>
                  <a:pt x="27" y="24"/>
                  <a:pt x="26" y="24"/>
                  <a:pt x="25" y="25"/>
                </a:cubicBezTo>
                <a:cubicBezTo>
                  <a:pt x="26" y="26"/>
                  <a:pt x="26" y="27"/>
                  <a:pt x="26" y="28"/>
                </a:cubicBezTo>
                <a:cubicBezTo>
                  <a:pt x="26" y="34"/>
                  <a:pt x="22" y="39"/>
                  <a:pt x="16" y="40"/>
                </a:cubicBezTo>
                <a:cubicBezTo>
                  <a:pt x="14" y="41"/>
                  <a:pt x="13" y="42"/>
                  <a:pt x="13" y="44"/>
                </a:cubicBezTo>
                <a:cubicBezTo>
                  <a:pt x="13" y="49"/>
                  <a:pt x="28" y="45"/>
                  <a:pt x="28" y="56"/>
                </a:cubicBezTo>
                <a:cubicBezTo>
                  <a:pt x="28" y="65"/>
                  <a:pt x="22" y="68"/>
                  <a:pt x="14" y="68"/>
                </a:cubicBezTo>
                <a:cubicBezTo>
                  <a:pt x="8" y="68"/>
                  <a:pt x="0" y="66"/>
                  <a:pt x="0" y="58"/>
                </a:cubicBezTo>
                <a:cubicBezTo>
                  <a:pt x="0" y="53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6"/>
                  <a:pt x="5" y="44"/>
                </a:cubicBezTo>
                <a:cubicBezTo>
                  <a:pt x="5" y="42"/>
                  <a:pt x="5" y="40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3" y="38"/>
                  <a:pt x="1" y="32"/>
                  <a:pt x="1" y="29"/>
                </a:cubicBezTo>
                <a:cubicBezTo>
                  <a:pt x="1" y="21"/>
                  <a:pt x="6" y="16"/>
                  <a:pt x="13" y="16"/>
                </a:cubicBezTo>
                <a:cubicBezTo>
                  <a:pt x="16" y="16"/>
                  <a:pt x="18" y="17"/>
                  <a:pt x="20" y="18"/>
                </a:cubicBezTo>
                <a:cubicBezTo>
                  <a:pt x="23" y="18"/>
                  <a:pt x="26" y="17"/>
                  <a:pt x="28" y="16"/>
                </a:cubicBezTo>
                <a:lnTo>
                  <a:pt x="28" y="24"/>
                </a:lnTo>
                <a:close/>
                <a:moveTo>
                  <a:pt x="14" y="53"/>
                </a:moveTo>
                <a:cubicBezTo>
                  <a:pt x="11" y="53"/>
                  <a:pt x="8" y="54"/>
                  <a:pt x="8" y="57"/>
                </a:cubicBezTo>
                <a:cubicBezTo>
                  <a:pt x="8" y="61"/>
                  <a:pt x="12" y="61"/>
                  <a:pt x="15" y="61"/>
                </a:cubicBezTo>
                <a:cubicBezTo>
                  <a:pt x="17" y="61"/>
                  <a:pt x="20" y="60"/>
                  <a:pt x="20" y="57"/>
                </a:cubicBezTo>
                <a:cubicBezTo>
                  <a:pt x="20" y="54"/>
                  <a:pt x="17" y="53"/>
                  <a:pt x="14" y="53"/>
                </a:cubicBezTo>
                <a:close/>
                <a:moveTo>
                  <a:pt x="14" y="23"/>
                </a:moveTo>
                <a:cubicBezTo>
                  <a:pt x="10" y="23"/>
                  <a:pt x="9" y="25"/>
                  <a:pt x="9" y="29"/>
                </a:cubicBezTo>
                <a:cubicBezTo>
                  <a:pt x="9" y="32"/>
                  <a:pt x="10" y="34"/>
                  <a:pt x="14" y="34"/>
                </a:cubicBezTo>
                <a:cubicBezTo>
                  <a:pt x="17" y="34"/>
                  <a:pt x="18" y="32"/>
                  <a:pt x="18" y="29"/>
                </a:cubicBezTo>
                <a:cubicBezTo>
                  <a:pt x="18" y="26"/>
                  <a:pt x="17" y="23"/>
                  <a:pt x="14" y="23"/>
                </a:cubicBezTo>
                <a:close/>
                <a:moveTo>
                  <a:pt x="36" y="11"/>
                </a:moveTo>
                <a:cubicBezTo>
                  <a:pt x="33" y="11"/>
                  <a:pt x="31" y="8"/>
                  <a:pt x="31" y="5"/>
                </a:cubicBezTo>
                <a:cubicBezTo>
                  <a:pt x="31" y="2"/>
                  <a:pt x="33" y="0"/>
                  <a:pt x="36" y="0"/>
                </a:cubicBezTo>
                <a:cubicBezTo>
                  <a:pt x="39" y="0"/>
                  <a:pt x="41" y="2"/>
                  <a:pt x="41" y="5"/>
                </a:cubicBezTo>
                <a:cubicBezTo>
                  <a:pt x="41" y="8"/>
                  <a:pt x="39" y="11"/>
                  <a:pt x="36" y="11"/>
                </a:cubicBezTo>
                <a:close/>
                <a:moveTo>
                  <a:pt x="32" y="50"/>
                </a:moveTo>
                <a:cubicBezTo>
                  <a:pt x="32" y="48"/>
                  <a:pt x="32" y="46"/>
                  <a:pt x="32" y="45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2" y="18"/>
                  <a:pt x="32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20"/>
                  <a:pt x="40" y="21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0" y="48"/>
                  <a:pt x="40" y="50"/>
                </a:cubicBezTo>
                <a:lnTo>
                  <a:pt x="32" y="50"/>
                </a:lnTo>
                <a:close/>
                <a:moveTo>
                  <a:pt x="63" y="49"/>
                </a:moveTo>
                <a:cubicBezTo>
                  <a:pt x="61" y="50"/>
                  <a:pt x="59" y="50"/>
                  <a:pt x="57" y="50"/>
                </a:cubicBezTo>
                <a:cubicBezTo>
                  <a:pt x="48" y="50"/>
                  <a:pt x="48" y="44"/>
                  <a:pt x="48" y="37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7" y="24"/>
                  <a:pt x="47" y="24"/>
                  <a:pt x="46" y="24"/>
                </a:cubicBezTo>
                <a:cubicBezTo>
                  <a:pt x="45" y="24"/>
                  <a:pt x="45" y="24"/>
                  <a:pt x="44" y="24"/>
                </a:cubicBezTo>
                <a:cubicBezTo>
                  <a:pt x="44" y="17"/>
                  <a:pt x="44" y="17"/>
                  <a:pt x="44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3"/>
                  <a:pt x="48" y="11"/>
                  <a:pt x="47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2"/>
                  <a:pt x="56" y="14"/>
                  <a:pt x="56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24"/>
                  <a:pt x="62" y="24"/>
                  <a:pt x="62" y="24"/>
                </a:cubicBezTo>
                <a:cubicBezTo>
                  <a:pt x="61" y="24"/>
                  <a:pt x="60" y="24"/>
                  <a:pt x="59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40"/>
                  <a:pt x="56" y="42"/>
                  <a:pt x="59" y="42"/>
                </a:cubicBezTo>
                <a:cubicBezTo>
                  <a:pt x="61" y="42"/>
                  <a:pt x="62" y="42"/>
                  <a:pt x="63" y="41"/>
                </a:cubicBezTo>
                <a:lnTo>
                  <a:pt x="63" y="4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" name="Google Shape;627;p3"/>
          <p:cNvSpPr/>
          <p:nvPr/>
        </p:nvSpPr>
        <p:spPr>
          <a:xfrm>
            <a:off x="3460750" y="4010026"/>
            <a:ext cx="201613" cy="198438"/>
          </a:xfrm>
          <a:custGeom>
            <a:rect b="b" l="l" r="r" t="t"/>
            <a:pathLst>
              <a:path extrusionOk="0" h="58" w="59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8"/>
                  <a:pt x="37" y="56"/>
                </a:cubicBezTo>
                <a:cubicBezTo>
                  <a:pt x="37" y="55"/>
                  <a:pt x="37" y="51"/>
                  <a:pt x="37" y="47"/>
                </a:cubicBezTo>
                <a:cubicBezTo>
                  <a:pt x="37" y="44"/>
                  <a:pt x="36" y="42"/>
                  <a:pt x="35" y="42"/>
                </a:cubicBezTo>
                <a:cubicBezTo>
                  <a:pt x="41" y="41"/>
                  <a:pt x="48" y="38"/>
                  <a:pt x="48" y="27"/>
                </a:cubicBezTo>
                <a:cubicBezTo>
                  <a:pt x="48" y="24"/>
                  <a:pt x="47" y="21"/>
                  <a:pt x="45" y="19"/>
                </a:cubicBezTo>
                <a:cubicBezTo>
                  <a:pt x="46" y="19"/>
                  <a:pt x="46" y="16"/>
                  <a:pt x="45" y="12"/>
                </a:cubicBezTo>
                <a:cubicBezTo>
                  <a:pt x="42" y="11"/>
                  <a:pt x="37" y="15"/>
                  <a:pt x="37" y="15"/>
                </a:cubicBezTo>
                <a:cubicBezTo>
                  <a:pt x="35" y="14"/>
                  <a:pt x="32" y="14"/>
                  <a:pt x="30" y="14"/>
                </a:cubicBezTo>
                <a:cubicBezTo>
                  <a:pt x="27" y="14"/>
                  <a:pt x="25" y="14"/>
                  <a:pt x="22" y="15"/>
                </a:cubicBezTo>
                <a:cubicBezTo>
                  <a:pt x="22" y="15"/>
                  <a:pt x="17" y="11"/>
                  <a:pt x="14" y="12"/>
                </a:cubicBezTo>
                <a:cubicBezTo>
                  <a:pt x="13" y="16"/>
                  <a:pt x="14" y="19"/>
                  <a:pt x="14" y="19"/>
                </a:cubicBezTo>
                <a:cubicBezTo>
                  <a:pt x="12" y="21"/>
                  <a:pt x="11" y="24"/>
                  <a:pt x="11" y="27"/>
                </a:cubicBezTo>
                <a:cubicBezTo>
                  <a:pt x="11" y="38"/>
                  <a:pt x="18" y="41"/>
                  <a:pt x="24" y="42"/>
                </a:cubicBezTo>
                <a:cubicBezTo>
                  <a:pt x="23" y="42"/>
                  <a:pt x="23" y="44"/>
                  <a:pt x="22" y="45"/>
                </a:cubicBezTo>
                <a:cubicBezTo>
                  <a:pt x="21" y="46"/>
                  <a:pt x="16" y="48"/>
                  <a:pt x="14" y="43"/>
                </a:cubicBezTo>
                <a:cubicBezTo>
                  <a:pt x="12" y="40"/>
                  <a:pt x="9" y="40"/>
                  <a:pt x="9" y="40"/>
                </a:cubicBezTo>
                <a:cubicBezTo>
                  <a:pt x="7" y="40"/>
                  <a:pt x="9" y="42"/>
                  <a:pt x="9" y="42"/>
                </a:cubicBezTo>
                <a:cubicBezTo>
                  <a:pt x="11" y="43"/>
                  <a:pt x="13" y="46"/>
                  <a:pt x="13" y="46"/>
                </a:cubicBezTo>
                <a:cubicBezTo>
                  <a:pt x="14" y="51"/>
                  <a:pt x="22" y="50"/>
                  <a:pt x="22" y="50"/>
                </a:cubicBezTo>
                <a:cubicBezTo>
                  <a:pt x="22" y="52"/>
                  <a:pt x="22" y="55"/>
                  <a:pt x="22" y="56"/>
                </a:cubicBezTo>
                <a:cubicBezTo>
                  <a:pt x="22" y="58"/>
                  <a:pt x="21" y="58"/>
                  <a:pt x="20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11" y="41"/>
                </a:move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1" y="42"/>
                  <a:pt x="11" y="42"/>
                  <a:pt x="11" y="41"/>
                </a:cubicBezTo>
                <a:close/>
                <a:moveTo>
                  <a:pt x="12" y="43"/>
                </a:move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3" y="42"/>
                </a:cubicBezTo>
                <a:cubicBezTo>
                  <a:pt x="13" y="42"/>
                  <a:pt x="13" y="43"/>
                  <a:pt x="13" y="43"/>
                </a:cubicBezTo>
                <a:cubicBezTo>
                  <a:pt x="13" y="43"/>
                  <a:pt x="12" y="43"/>
                  <a:pt x="12" y="43"/>
                </a:cubicBezTo>
                <a:close/>
                <a:moveTo>
                  <a:pt x="14" y="44"/>
                </a:moveTo>
                <a:cubicBezTo>
                  <a:pt x="14" y="45"/>
                  <a:pt x="13" y="44"/>
                  <a:pt x="13" y="44"/>
                </a:cubicBezTo>
                <a:cubicBezTo>
                  <a:pt x="13" y="44"/>
                  <a:pt x="13" y="44"/>
                  <a:pt x="13" y="43"/>
                </a:cubicBezTo>
                <a:cubicBezTo>
                  <a:pt x="13" y="43"/>
                  <a:pt x="14" y="43"/>
                  <a:pt x="14" y="44"/>
                </a:cubicBezTo>
                <a:cubicBezTo>
                  <a:pt x="14" y="44"/>
                  <a:pt x="14" y="44"/>
                  <a:pt x="14" y="44"/>
                </a:cubicBezTo>
                <a:close/>
                <a:moveTo>
                  <a:pt x="15" y="46"/>
                </a:moveTo>
                <a:cubicBezTo>
                  <a:pt x="14" y="46"/>
                  <a:pt x="14" y="45"/>
                  <a:pt x="14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lose/>
                <a:moveTo>
                  <a:pt x="17" y="47"/>
                </a:moveTo>
                <a:cubicBezTo>
                  <a:pt x="16" y="47"/>
                  <a:pt x="16" y="47"/>
                  <a:pt x="16" y="47"/>
                </a:cubicBezTo>
                <a:cubicBezTo>
                  <a:pt x="16" y="46"/>
                  <a:pt x="17" y="46"/>
                  <a:pt x="17" y="46"/>
                </a:cubicBezTo>
                <a:cubicBezTo>
                  <a:pt x="17" y="46"/>
                  <a:pt x="18" y="47"/>
                  <a:pt x="18" y="47"/>
                </a:cubicBezTo>
                <a:cubicBezTo>
                  <a:pt x="17" y="47"/>
                  <a:pt x="17" y="47"/>
                  <a:pt x="17" y="47"/>
                </a:cubicBezTo>
                <a:close/>
                <a:moveTo>
                  <a:pt x="19" y="48"/>
                </a:moveTo>
                <a:cubicBezTo>
                  <a:pt x="19" y="48"/>
                  <a:pt x="19" y="47"/>
                  <a:pt x="19" y="47"/>
                </a:cubicBezTo>
                <a:cubicBezTo>
                  <a:pt x="19" y="47"/>
                  <a:pt x="19" y="47"/>
                  <a:pt x="19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0" y="48"/>
                  <a:pt x="19" y="48"/>
                </a:cubicBezTo>
                <a:close/>
                <a:moveTo>
                  <a:pt x="22" y="47"/>
                </a:move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6"/>
                </a:cubicBezTo>
                <a:cubicBezTo>
                  <a:pt x="22" y="46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8" name="Google Shape;628;p3"/>
          <p:cNvSpPr/>
          <p:nvPr/>
        </p:nvSpPr>
        <p:spPr>
          <a:xfrm>
            <a:off x="3968750" y="3992563"/>
            <a:ext cx="136525" cy="215900"/>
          </a:xfrm>
          <a:custGeom>
            <a:rect b="b" l="l" r="r" t="t"/>
            <a:pathLst>
              <a:path extrusionOk="0" h="63" w="40">
                <a:moveTo>
                  <a:pt x="40" y="0"/>
                </a:move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6" y="9"/>
                  <a:pt x="36" y="14"/>
                </a:cubicBezTo>
                <a:cubicBezTo>
                  <a:pt x="36" y="24"/>
                  <a:pt x="27" y="25"/>
                  <a:pt x="27" y="30"/>
                </a:cubicBezTo>
                <a:cubicBezTo>
                  <a:pt x="27" y="35"/>
                  <a:pt x="38" y="37"/>
                  <a:pt x="38" y="47"/>
                </a:cubicBezTo>
                <a:cubicBezTo>
                  <a:pt x="38" y="50"/>
                  <a:pt x="38" y="52"/>
                  <a:pt x="37" y="54"/>
                </a:cubicBezTo>
                <a:cubicBezTo>
                  <a:pt x="33" y="61"/>
                  <a:pt x="24" y="63"/>
                  <a:pt x="17" y="63"/>
                </a:cubicBezTo>
                <a:cubicBezTo>
                  <a:pt x="12" y="63"/>
                  <a:pt x="5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3" y="43"/>
                  <a:pt x="6" y="41"/>
                </a:cubicBezTo>
                <a:cubicBezTo>
                  <a:pt x="11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lnTo>
                  <a:pt x="40" y="0"/>
                </a:lnTo>
                <a:close/>
                <a:moveTo>
                  <a:pt x="24" y="40"/>
                </a:moveTo>
                <a:cubicBezTo>
                  <a:pt x="24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7" y="59"/>
                  <a:pt x="33" y="57"/>
                  <a:pt x="33" y="51"/>
                </a:cubicBezTo>
                <a:cubicBezTo>
                  <a:pt x="33" y="45"/>
                  <a:pt x="28" y="42"/>
                  <a:pt x="24" y="40"/>
                </a:cubicBezTo>
                <a:close/>
                <a:moveTo>
                  <a:pt x="18" y="3"/>
                </a:move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7" y="24"/>
                </a:cubicBezTo>
                <a:cubicBezTo>
                  <a:pt x="28" y="22"/>
                  <a:pt x="29" y="20"/>
                  <a:pt x="29" y="18"/>
                </a:cubicBezTo>
                <a:cubicBezTo>
                  <a:pt x="29" y="12"/>
                  <a:pt x="25" y="3"/>
                  <a:pt x="18" y="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" name="Google Shape;629;p3"/>
          <p:cNvSpPr/>
          <p:nvPr/>
        </p:nvSpPr>
        <p:spPr>
          <a:xfrm>
            <a:off x="4448175" y="4010026"/>
            <a:ext cx="298450" cy="198438"/>
          </a:xfrm>
          <a:custGeom>
            <a:rect b="b" l="l" r="r" t="t"/>
            <a:pathLst>
              <a:path extrusionOk="0" h="58" w="87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0" name="Google Shape;630;p3"/>
          <p:cNvSpPr/>
          <p:nvPr/>
        </p:nvSpPr>
        <p:spPr>
          <a:xfrm>
            <a:off x="4943475" y="3992563"/>
            <a:ext cx="201613" cy="233363"/>
          </a:xfrm>
          <a:custGeom>
            <a:rect b="b" l="l" r="r" t="t"/>
            <a:pathLst>
              <a:path extrusionOk="0" h="68" w="59">
                <a:moveTo>
                  <a:pt x="48" y="48"/>
                </a:moveTo>
                <a:cubicBezTo>
                  <a:pt x="47" y="48"/>
                  <a:pt x="47" y="48"/>
                  <a:pt x="47" y="48"/>
                </a:cubicBezTo>
                <a:cubicBezTo>
                  <a:pt x="45" y="49"/>
                  <a:pt x="43" y="50"/>
                  <a:pt x="41" y="50"/>
                </a:cubicBezTo>
                <a:cubicBezTo>
                  <a:pt x="40" y="50"/>
                  <a:pt x="40" y="50"/>
                  <a:pt x="39" y="50"/>
                </a:cubicBezTo>
                <a:cubicBezTo>
                  <a:pt x="38" y="51"/>
                  <a:pt x="36" y="51"/>
                  <a:pt x="34" y="52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63"/>
                  <a:pt x="30" y="68"/>
                  <a:pt x="25" y="68"/>
                </a:cubicBezTo>
                <a:cubicBezTo>
                  <a:pt x="19" y="68"/>
                  <a:pt x="15" y="63"/>
                  <a:pt x="15" y="58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2" y="45"/>
                  <a:pt x="10" y="45"/>
                </a:cubicBezTo>
                <a:cubicBezTo>
                  <a:pt x="4" y="45"/>
                  <a:pt x="0" y="40"/>
                  <a:pt x="0" y="34"/>
                </a:cubicBezTo>
                <a:cubicBezTo>
                  <a:pt x="0" y="29"/>
                  <a:pt x="7" y="27"/>
                  <a:pt x="10" y="25"/>
                </a:cubicBezTo>
                <a:cubicBezTo>
                  <a:pt x="12" y="24"/>
                  <a:pt x="14" y="22"/>
                  <a:pt x="15" y="21"/>
                </a:cubicBezTo>
                <a:cubicBezTo>
                  <a:pt x="17" y="20"/>
                  <a:pt x="20" y="17"/>
                  <a:pt x="20" y="1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2"/>
                  <a:pt x="22" y="0"/>
                  <a:pt x="2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2" y="0"/>
                  <a:pt x="54" y="2"/>
                  <a:pt x="54" y="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8"/>
                  <a:pt x="55" y="22"/>
                  <a:pt x="56" y="24"/>
                </a:cubicBezTo>
                <a:cubicBezTo>
                  <a:pt x="58" y="28"/>
                  <a:pt x="59" y="32"/>
                  <a:pt x="59" y="36"/>
                </a:cubicBezTo>
                <a:cubicBezTo>
                  <a:pt x="59" y="43"/>
                  <a:pt x="55" y="48"/>
                  <a:pt x="48" y="48"/>
                </a:cubicBezTo>
                <a:close/>
                <a:moveTo>
                  <a:pt x="49" y="15"/>
                </a:moveTo>
                <a:cubicBezTo>
                  <a:pt x="49" y="14"/>
                  <a:pt x="49" y="14"/>
                  <a:pt x="49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20"/>
                  <a:pt x="21" y="22"/>
                  <a:pt x="19" y="25"/>
                </a:cubicBezTo>
                <a:cubicBezTo>
                  <a:pt x="17" y="26"/>
                  <a:pt x="15" y="28"/>
                  <a:pt x="13" y="29"/>
                </a:cubicBezTo>
                <a:cubicBezTo>
                  <a:pt x="12" y="29"/>
                  <a:pt x="11" y="30"/>
                  <a:pt x="10" y="30"/>
                </a:cubicBezTo>
                <a:cubicBezTo>
                  <a:pt x="10" y="31"/>
                  <a:pt x="5" y="33"/>
                  <a:pt x="5" y="34"/>
                </a:cubicBezTo>
                <a:cubicBezTo>
                  <a:pt x="5" y="37"/>
                  <a:pt x="7" y="40"/>
                  <a:pt x="10" y="40"/>
                </a:cubicBezTo>
                <a:cubicBezTo>
                  <a:pt x="15" y="40"/>
                  <a:pt x="17" y="36"/>
                  <a:pt x="20" y="36"/>
                </a:cubicBezTo>
                <a:cubicBezTo>
                  <a:pt x="20" y="58"/>
                  <a:pt x="20" y="58"/>
                  <a:pt x="20" y="58"/>
                </a:cubicBezTo>
                <a:cubicBezTo>
                  <a:pt x="20" y="61"/>
                  <a:pt x="22" y="63"/>
                  <a:pt x="25" y="63"/>
                </a:cubicBezTo>
                <a:cubicBezTo>
                  <a:pt x="27" y="63"/>
                  <a:pt x="30" y="61"/>
                  <a:pt x="30" y="58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6"/>
                  <a:pt x="32" y="47"/>
                  <a:pt x="34" y="47"/>
                </a:cubicBezTo>
                <a:cubicBezTo>
                  <a:pt x="35" y="47"/>
                  <a:pt x="37" y="46"/>
                  <a:pt x="38" y="45"/>
                </a:cubicBezTo>
                <a:cubicBezTo>
                  <a:pt x="39" y="45"/>
                  <a:pt x="40" y="45"/>
                  <a:pt x="41" y="45"/>
                </a:cubicBezTo>
                <a:cubicBezTo>
                  <a:pt x="42" y="45"/>
                  <a:pt x="45" y="45"/>
                  <a:pt x="45" y="43"/>
                </a:cubicBezTo>
                <a:cubicBezTo>
                  <a:pt x="46" y="43"/>
                  <a:pt x="47" y="43"/>
                  <a:pt x="48" y="43"/>
                </a:cubicBezTo>
                <a:cubicBezTo>
                  <a:pt x="52" y="43"/>
                  <a:pt x="54" y="40"/>
                  <a:pt x="54" y="36"/>
                </a:cubicBezTo>
                <a:cubicBezTo>
                  <a:pt x="54" y="29"/>
                  <a:pt x="49" y="22"/>
                  <a:pt x="49" y="15"/>
                </a:cubicBezTo>
                <a:close/>
                <a:moveTo>
                  <a:pt x="47" y="5"/>
                </a:moveTo>
                <a:cubicBezTo>
                  <a:pt x="45" y="5"/>
                  <a:pt x="44" y="6"/>
                  <a:pt x="44" y="7"/>
                </a:cubicBezTo>
                <a:cubicBezTo>
                  <a:pt x="44" y="8"/>
                  <a:pt x="45" y="9"/>
                  <a:pt x="47" y="9"/>
                </a:cubicBezTo>
                <a:cubicBezTo>
                  <a:pt x="48" y="9"/>
                  <a:pt x="49" y="8"/>
                  <a:pt x="49" y="7"/>
                </a:cubicBezTo>
                <a:cubicBezTo>
                  <a:pt x="49" y="6"/>
                  <a:pt x="48" y="5"/>
                  <a:pt x="47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" name="Google Shape;631;p3"/>
          <p:cNvSpPr/>
          <p:nvPr/>
        </p:nvSpPr>
        <p:spPr>
          <a:xfrm>
            <a:off x="5437188" y="4022726"/>
            <a:ext cx="201613" cy="169863"/>
          </a:xfrm>
          <a:custGeom>
            <a:rect b="b" l="l" r="r" t="t"/>
            <a:pathLst>
              <a:path extrusionOk="0" h="49" w="59">
                <a:moveTo>
                  <a:pt x="59" y="43"/>
                </a:moveTo>
                <a:cubicBezTo>
                  <a:pt x="59" y="46"/>
                  <a:pt x="56" y="49"/>
                  <a:pt x="53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46"/>
                  <a:pt x="0" y="43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1" y="28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2" y="0"/>
                  <a:pt x="1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1" y="5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9"/>
                  <a:pt x="59" y="30"/>
                  <a:pt x="59" y="31"/>
                </a:cubicBezTo>
                <a:lnTo>
                  <a:pt x="59" y="43"/>
                </a:lnTo>
                <a:close/>
                <a:moveTo>
                  <a:pt x="54" y="31"/>
                </a:moveTo>
                <a:cubicBezTo>
                  <a:pt x="54" y="30"/>
                  <a:pt x="53" y="30"/>
                  <a:pt x="53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5" y="30"/>
                  <a:pt x="5" y="31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4" y="44"/>
                  <a:pt x="54" y="43"/>
                </a:cubicBezTo>
                <a:lnTo>
                  <a:pt x="54" y="31"/>
                </a:lnTo>
                <a:close/>
                <a:moveTo>
                  <a:pt x="52" y="25"/>
                </a:moveTo>
                <a:cubicBezTo>
                  <a:pt x="46" y="6"/>
                  <a:pt x="46" y="6"/>
                  <a:pt x="46" y="6"/>
                </a:cubicBezTo>
                <a:cubicBezTo>
                  <a:pt x="46" y="6"/>
                  <a:pt x="45" y="5"/>
                  <a:pt x="4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3" y="6"/>
                  <a:pt x="13" y="6"/>
                </a:cubicBezTo>
                <a:cubicBezTo>
                  <a:pt x="7" y="25"/>
                  <a:pt x="7" y="25"/>
                  <a:pt x="7" y="25"/>
                </a:cubicBezTo>
                <a:lnTo>
                  <a:pt x="52" y="25"/>
                </a:lnTo>
                <a:close/>
                <a:moveTo>
                  <a:pt x="37" y="40"/>
                </a:moveTo>
                <a:cubicBezTo>
                  <a:pt x="35" y="40"/>
                  <a:pt x="34" y="39"/>
                  <a:pt x="34" y="37"/>
                </a:cubicBezTo>
                <a:cubicBezTo>
                  <a:pt x="34" y="35"/>
                  <a:pt x="35" y="34"/>
                  <a:pt x="37" y="34"/>
                </a:cubicBezTo>
                <a:cubicBezTo>
                  <a:pt x="39" y="34"/>
                  <a:pt x="40" y="35"/>
                  <a:pt x="40" y="37"/>
                </a:cubicBezTo>
                <a:cubicBezTo>
                  <a:pt x="40" y="39"/>
                  <a:pt x="39" y="40"/>
                  <a:pt x="37" y="40"/>
                </a:cubicBezTo>
                <a:close/>
                <a:moveTo>
                  <a:pt x="47" y="40"/>
                </a:moveTo>
                <a:cubicBezTo>
                  <a:pt x="45" y="40"/>
                  <a:pt x="44" y="39"/>
                  <a:pt x="44" y="37"/>
                </a:cubicBezTo>
                <a:cubicBezTo>
                  <a:pt x="44" y="35"/>
                  <a:pt x="45" y="34"/>
                  <a:pt x="47" y="34"/>
                </a:cubicBezTo>
                <a:cubicBezTo>
                  <a:pt x="48" y="34"/>
                  <a:pt x="50" y="35"/>
                  <a:pt x="50" y="37"/>
                </a:cubicBezTo>
                <a:cubicBezTo>
                  <a:pt x="50" y="39"/>
                  <a:pt x="48" y="40"/>
                  <a:pt x="47" y="4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" name="Google Shape;632;p3"/>
          <p:cNvSpPr/>
          <p:nvPr/>
        </p:nvSpPr>
        <p:spPr>
          <a:xfrm>
            <a:off x="5930900" y="4010026"/>
            <a:ext cx="233363" cy="198438"/>
          </a:xfrm>
          <a:custGeom>
            <a:rect b="b" l="l" r="r" t="t"/>
            <a:pathLst>
              <a:path extrusionOk="0" h="58" w="68">
                <a:moveTo>
                  <a:pt x="60" y="34"/>
                </a:moveTo>
                <a:cubicBezTo>
                  <a:pt x="36" y="57"/>
                  <a:pt x="36" y="57"/>
                  <a:pt x="36" y="57"/>
                </a:cubicBezTo>
                <a:cubicBezTo>
                  <a:pt x="36" y="58"/>
                  <a:pt x="35" y="58"/>
                  <a:pt x="34" y="58"/>
                </a:cubicBezTo>
                <a:cubicBezTo>
                  <a:pt x="34" y="58"/>
                  <a:pt x="33" y="58"/>
                  <a:pt x="33" y="57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0" y="26"/>
                  <a:pt x="0" y="17"/>
                </a:cubicBezTo>
                <a:cubicBezTo>
                  <a:pt x="0" y="6"/>
                  <a:pt x="7" y="0"/>
                  <a:pt x="19" y="0"/>
                </a:cubicBezTo>
                <a:cubicBezTo>
                  <a:pt x="25" y="0"/>
                  <a:pt x="31" y="5"/>
                  <a:pt x="34" y="8"/>
                </a:cubicBezTo>
                <a:cubicBezTo>
                  <a:pt x="37" y="5"/>
                  <a:pt x="44" y="0"/>
                  <a:pt x="50" y="0"/>
                </a:cubicBezTo>
                <a:cubicBezTo>
                  <a:pt x="62" y="0"/>
                  <a:pt x="68" y="6"/>
                  <a:pt x="68" y="17"/>
                </a:cubicBezTo>
                <a:cubicBezTo>
                  <a:pt x="68" y="26"/>
                  <a:pt x="60" y="34"/>
                  <a:pt x="60" y="34"/>
                </a:cubicBezTo>
                <a:close/>
                <a:moveTo>
                  <a:pt x="50" y="4"/>
                </a:moveTo>
                <a:cubicBezTo>
                  <a:pt x="45" y="4"/>
                  <a:pt x="38" y="11"/>
                  <a:pt x="36" y="13"/>
                </a:cubicBezTo>
                <a:cubicBezTo>
                  <a:pt x="35" y="14"/>
                  <a:pt x="34" y="14"/>
                  <a:pt x="33" y="13"/>
                </a:cubicBezTo>
                <a:cubicBezTo>
                  <a:pt x="31" y="11"/>
                  <a:pt x="24" y="4"/>
                  <a:pt x="19" y="4"/>
                </a:cubicBezTo>
                <a:cubicBezTo>
                  <a:pt x="13" y="4"/>
                  <a:pt x="5" y="7"/>
                  <a:pt x="5" y="17"/>
                </a:cubicBezTo>
                <a:cubicBezTo>
                  <a:pt x="5" y="24"/>
                  <a:pt x="12" y="31"/>
                  <a:pt x="12" y="31"/>
                </a:cubicBezTo>
                <a:cubicBezTo>
                  <a:pt x="34" y="52"/>
                  <a:pt x="34" y="52"/>
                  <a:pt x="34" y="52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1"/>
                  <a:pt x="64" y="24"/>
                  <a:pt x="64" y="17"/>
                </a:cubicBezTo>
                <a:cubicBezTo>
                  <a:pt x="64" y="7"/>
                  <a:pt x="56" y="4"/>
                  <a:pt x="50" y="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" name="Google Shape;633;p3"/>
          <p:cNvSpPr/>
          <p:nvPr/>
        </p:nvSpPr>
        <p:spPr>
          <a:xfrm>
            <a:off x="6426200" y="4010026"/>
            <a:ext cx="180975" cy="206375"/>
          </a:xfrm>
          <a:custGeom>
            <a:rect b="b" l="l" r="r" t="t"/>
            <a:pathLst>
              <a:path extrusionOk="0" h="130" w="114">
                <a:moveTo>
                  <a:pt x="114" y="0"/>
                </a:moveTo>
                <a:lnTo>
                  <a:pt x="103" y="117"/>
                </a:lnTo>
                <a:lnTo>
                  <a:pt x="56" y="130"/>
                </a:lnTo>
                <a:lnTo>
                  <a:pt x="10" y="117"/>
                </a:lnTo>
                <a:lnTo>
                  <a:pt x="0" y="0"/>
                </a:lnTo>
                <a:lnTo>
                  <a:pt x="114" y="0"/>
                </a:lnTo>
                <a:close/>
                <a:moveTo>
                  <a:pt x="93" y="24"/>
                </a:moveTo>
                <a:lnTo>
                  <a:pt x="21" y="24"/>
                </a:lnTo>
                <a:lnTo>
                  <a:pt x="23" y="67"/>
                </a:lnTo>
                <a:lnTo>
                  <a:pt x="75" y="67"/>
                </a:lnTo>
                <a:lnTo>
                  <a:pt x="73" y="86"/>
                </a:lnTo>
                <a:lnTo>
                  <a:pt x="56" y="91"/>
                </a:lnTo>
                <a:lnTo>
                  <a:pt x="41" y="86"/>
                </a:lnTo>
                <a:lnTo>
                  <a:pt x="39" y="73"/>
                </a:lnTo>
                <a:lnTo>
                  <a:pt x="26" y="73"/>
                </a:lnTo>
                <a:lnTo>
                  <a:pt x="28" y="97"/>
                </a:lnTo>
                <a:lnTo>
                  <a:pt x="56" y="106"/>
                </a:lnTo>
                <a:lnTo>
                  <a:pt x="58" y="106"/>
                </a:lnTo>
                <a:lnTo>
                  <a:pt x="58" y="106"/>
                </a:lnTo>
                <a:lnTo>
                  <a:pt x="86" y="97"/>
                </a:lnTo>
                <a:lnTo>
                  <a:pt x="90" y="52"/>
                </a:lnTo>
                <a:lnTo>
                  <a:pt x="39" y="52"/>
                </a:lnTo>
                <a:lnTo>
                  <a:pt x="36" y="37"/>
                </a:lnTo>
                <a:lnTo>
                  <a:pt x="93" y="37"/>
                </a:lnTo>
                <a:lnTo>
                  <a:pt x="93" y="2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" name="Google Shape;634;p3"/>
          <p:cNvSpPr/>
          <p:nvPr/>
        </p:nvSpPr>
        <p:spPr>
          <a:xfrm>
            <a:off x="6919913" y="4010026"/>
            <a:ext cx="233363" cy="182563"/>
          </a:xfrm>
          <a:custGeom>
            <a:rect b="b" l="l" r="r" t="t"/>
            <a:pathLst>
              <a:path extrusionOk="0" h="53" w="68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13" y="27"/>
                </a:move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2" y="14"/>
                  <a:pt x="2" y="14"/>
                  <a:pt x="3" y="14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7"/>
                  <a:pt x="14" y="27"/>
                  <a:pt x="13" y="27"/>
                </a:cubicBez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5" name="Google Shape;635;p3"/>
          <p:cNvSpPr/>
          <p:nvPr/>
        </p:nvSpPr>
        <p:spPr>
          <a:xfrm>
            <a:off x="7413625" y="4010026"/>
            <a:ext cx="200025" cy="198438"/>
          </a:xfrm>
          <a:custGeom>
            <a:rect b="b" l="l" r="r" t="t"/>
            <a:pathLst>
              <a:path extrusionOk="0" h="58" w="58">
                <a:moveTo>
                  <a:pt x="58" y="50"/>
                </a:moveTo>
                <a:cubicBezTo>
                  <a:pt x="58" y="54"/>
                  <a:pt x="55" y="58"/>
                  <a:pt x="51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5" y="0"/>
                  <a:pt x="58" y="3"/>
                  <a:pt x="58" y="7"/>
                </a:cubicBezTo>
                <a:lnTo>
                  <a:pt x="58" y="50"/>
                </a:lnTo>
                <a:close/>
                <a:moveTo>
                  <a:pt x="51" y="24"/>
                </a:moveTo>
                <a:cubicBezTo>
                  <a:pt x="46" y="24"/>
                  <a:pt x="46" y="24"/>
                  <a:pt x="46" y="24"/>
                </a:cubicBezTo>
                <a:cubicBezTo>
                  <a:pt x="47" y="26"/>
                  <a:pt x="47" y="27"/>
                  <a:pt x="47" y="29"/>
                </a:cubicBezTo>
                <a:cubicBezTo>
                  <a:pt x="47" y="39"/>
                  <a:pt x="39" y="47"/>
                  <a:pt x="29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27"/>
                  <a:pt x="11" y="26"/>
                  <a:pt x="1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50"/>
                  <a:pt x="7" y="51"/>
                  <a:pt x="9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1" y="50"/>
                  <a:pt x="51" y="49"/>
                </a:cubicBezTo>
                <a:lnTo>
                  <a:pt x="51" y="24"/>
                </a:lnTo>
                <a:close/>
                <a:moveTo>
                  <a:pt x="29" y="17"/>
                </a:moveTo>
                <a:cubicBezTo>
                  <a:pt x="23" y="17"/>
                  <a:pt x="17" y="22"/>
                  <a:pt x="17" y="29"/>
                </a:cubicBezTo>
                <a:cubicBezTo>
                  <a:pt x="17" y="35"/>
                  <a:pt x="23" y="40"/>
                  <a:pt x="29" y="40"/>
                </a:cubicBezTo>
                <a:cubicBezTo>
                  <a:pt x="35" y="40"/>
                  <a:pt x="41" y="35"/>
                  <a:pt x="41" y="29"/>
                </a:cubicBezTo>
                <a:cubicBezTo>
                  <a:pt x="41" y="22"/>
                  <a:pt x="35" y="17"/>
                  <a:pt x="29" y="17"/>
                </a:cubicBezTo>
                <a:close/>
                <a:moveTo>
                  <a:pt x="51" y="9"/>
                </a:moveTo>
                <a:cubicBezTo>
                  <a:pt x="51" y="7"/>
                  <a:pt x="50" y="6"/>
                  <a:pt x="49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1" y="6"/>
                  <a:pt x="40" y="7"/>
                  <a:pt x="40" y="9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6"/>
                  <a:pt x="41" y="18"/>
                  <a:pt x="42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1" y="16"/>
                  <a:pt x="51" y="15"/>
                </a:cubicBezTo>
                <a:lnTo>
                  <a:pt x="51" y="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" name="Google Shape;636;p3"/>
          <p:cNvSpPr/>
          <p:nvPr/>
        </p:nvSpPr>
        <p:spPr>
          <a:xfrm>
            <a:off x="7908925" y="4010026"/>
            <a:ext cx="198438" cy="198438"/>
          </a:xfrm>
          <a:custGeom>
            <a:rect b="b" l="l" r="r" t="t"/>
            <a:pathLst>
              <a:path extrusionOk="0" h="58" w="58">
                <a:moveTo>
                  <a:pt x="34" y="41"/>
                </a:moveTo>
                <a:cubicBezTo>
                  <a:pt x="29" y="47"/>
                  <a:pt x="29" y="47"/>
                  <a:pt x="29" y="47"/>
                </a:cubicBezTo>
                <a:cubicBezTo>
                  <a:pt x="27" y="48"/>
                  <a:pt x="27" y="48"/>
                  <a:pt x="27" y="48"/>
                </a:cubicBezTo>
                <a:cubicBezTo>
                  <a:pt x="24" y="52"/>
                  <a:pt x="19" y="53"/>
                  <a:pt x="15" y="52"/>
                </a:cubicBezTo>
                <a:cubicBezTo>
                  <a:pt x="14" y="55"/>
                  <a:pt x="11" y="58"/>
                  <a:pt x="8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46"/>
                  <a:pt x="2" y="43"/>
                  <a:pt x="6" y="42"/>
                </a:cubicBezTo>
                <a:cubicBezTo>
                  <a:pt x="5" y="38"/>
                  <a:pt x="6" y="33"/>
                  <a:pt x="9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5" y="36"/>
                  <a:pt x="15" y="36"/>
                </a:cubicBezTo>
                <a:cubicBezTo>
                  <a:pt x="13" y="38"/>
                  <a:pt x="13" y="41"/>
                  <a:pt x="15" y="43"/>
                </a:cubicBezTo>
                <a:cubicBezTo>
                  <a:pt x="17" y="44"/>
                  <a:pt x="20" y="44"/>
                  <a:pt x="22" y="43"/>
                </a:cubicBezTo>
                <a:cubicBezTo>
                  <a:pt x="23" y="41"/>
                  <a:pt x="23" y="41"/>
                  <a:pt x="23" y="41"/>
                </a:cubicBezTo>
                <a:cubicBezTo>
                  <a:pt x="29" y="36"/>
                  <a:pt x="29" y="36"/>
                  <a:pt x="29" y="36"/>
                </a:cubicBezTo>
                <a:cubicBezTo>
                  <a:pt x="35" y="30"/>
                  <a:pt x="35" y="30"/>
                  <a:pt x="35" y="30"/>
                </a:cubicBezTo>
                <a:cubicBezTo>
                  <a:pt x="40" y="35"/>
                  <a:pt x="40" y="35"/>
                  <a:pt x="40" y="35"/>
                </a:cubicBezTo>
                <a:lnTo>
                  <a:pt x="34" y="41"/>
                </a:lnTo>
                <a:close/>
                <a:moveTo>
                  <a:pt x="28" y="10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3"/>
                  <a:pt x="17" y="13"/>
                  <a:pt x="15" y="15"/>
                </a:cubicBezTo>
                <a:cubicBezTo>
                  <a:pt x="13" y="17"/>
                  <a:pt x="13" y="20"/>
                  <a:pt x="15" y="22"/>
                </a:cubicBezTo>
                <a:cubicBezTo>
                  <a:pt x="16" y="23"/>
                  <a:pt x="16" y="23"/>
                  <a:pt x="16" y="23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22" y="41"/>
                  <a:pt x="22" y="41"/>
                  <a:pt x="22" y="41"/>
                </a:cubicBezTo>
                <a:cubicBezTo>
                  <a:pt x="16" y="35"/>
                  <a:pt x="16" y="35"/>
                  <a:pt x="16" y="35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8"/>
                  <a:pt x="9" y="28"/>
                  <a:pt x="9" y="28"/>
                </a:cubicBezTo>
                <a:cubicBezTo>
                  <a:pt x="6" y="24"/>
                  <a:pt x="5" y="19"/>
                  <a:pt x="6" y="15"/>
                </a:cubicBezTo>
                <a:cubicBezTo>
                  <a:pt x="2" y="14"/>
                  <a:pt x="0" y="11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2" y="0"/>
                  <a:pt x="15" y="2"/>
                  <a:pt x="15" y="6"/>
                </a:cubicBezTo>
                <a:cubicBezTo>
                  <a:pt x="20" y="5"/>
                  <a:pt x="24" y="6"/>
                  <a:pt x="27" y="10"/>
                </a:cubicBezTo>
                <a:lnTo>
                  <a:pt x="28" y="10"/>
                </a:lnTo>
                <a:close/>
                <a:moveTo>
                  <a:pt x="51" y="15"/>
                </a:moveTo>
                <a:cubicBezTo>
                  <a:pt x="52" y="19"/>
                  <a:pt x="51" y="24"/>
                  <a:pt x="48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2"/>
                  <a:pt x="42" y="22"/>
                  <a:pt x="42" y="22"/>
                </a:cubicBezTo>
                <a:cubicBezTo>
                  <a:pt x="44" y="20"/>
                  <a:pt x="44" y="17"/>
                  <a:pt x="42" y="15"/>
                </a:cubicBezTo>
                <a:cubicBezTo>
                  <a:pt x="40" y="13"/>
                  <a:pt x="37" y="13"/>
                  <a:pt x="35" y="15"/>
                </a:cubicBezTo>
                <a:cubicBezTo>
                  <a:pt x="34" y="16"/>
                  <a:pt x="34" y="16"/>
                  <a:pt x="34" y="16"/>
                </a:cubicBezTo>
                <a:cubicBezTo>
                  <a:pt x="29" y="22"/>
                  <a:pt x="29" y="22"/>
                  <a:pt x="29" y="22"/>
                </a:cubicBezTo>
                <a:cubicBezTo>
                  <a:pt x="22" y="28"/>
                  <a:pt x="22" y="28"/>
                  <a:pt x="22" y="28"/>
                </a:cubicBezTo>
                <a:cubicBezTo>
                  <a:pt x="17" y="23"/>
                  <a:pt x="17" y="23"/>
                  <a:pt x="17" y="23"/>
                </a:cubicBezTo>
                <a:cubicBezTo>
                  <a:pt x="23" y="16"/>
                  <a:pt x="23" y="16"/>
                  <a:pt x="23" y="16"/>
                </a:cubicBezTo>
                <a:cubicBezTo>
                  <a:pt x="29" y="11"/>
                  <a:pt x="29" y="11"/>
                  <a:pt x="29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3" y="6"/>
                  <a:pt x="38" y="5"/>
                  <a:pt x="42" y="6"/>
                </a:cubicBezTo>
                <a:cubicBezTo>
                  <a:pt x="43" y="2"/>
                  <a:pt x="46" y="0"/>
                  <a:pt x="50" y="0"/>
                </a:cubicBezTo>
                <a:cubicBezTo>
                  <a:pt x="55" y="0"/>
                  <a:pt x="58" y="3"/>
                  <a:pt x="58" y="7"/>
                </a:cubicBezTo>
                <a:cubicBezTo>
                  <a:pt x="58" y="11"/>
                  <a:pt x="55" y="15"/>
                  <a:pt x="51" y="15"/>
                </a:cubicBezTo>
                <a:close/>
                <a:moveTo>
                  <a:pt x="50" y="58"/>
                </a:moveTo>
                <a:cubicBezTo>
                  <a:pt x="46" y="58"/>
                  <a:pt x="43" y="55"/>
                  <a:pt x="43" y="52"/>
                </a:cubicBezTo>
                <a:cubicBezTo>
                  <a:pt x="38" y="53"/>
                  <a:pt x="33" y="52"/>
                  <a:pt x="30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7" y="44"/>
                  <a:pt x="40" y="44"/>
                  <a:pt x="42" y="43"/>
                </a:cubicBezTo>
                <a:cubicBezTo>
                  <a:pt x="44" y="41"/>
                  <a:pt x="44" y="38"/>
                  <a:pt x="42" y="36"/>
                </a:cubicBezTo>
                <a:cubicBezTo>
                  <a:pt x="41" y="35"/>
                  <a:pt x="41" y="35"/>
                  <a:pt x="41" y="35"/>
                </a:cubicBezTo>
                <a:cubicBezTo>
                  <a:pt x="35" y="29"/>
                  <a:pt x="35" y="29"/>
                  <a:pt x="35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35" y="17"/>
                  <a:pt x="35" y="17"/>
                  <a:pt x="35" y="17"/>
                </a:cubicBezTo>
                <a:cubicBezTo>
                  <a:pt x="41" y="23"/>
                  <a:pt x="41" y="23"/>
                  <a:pt x="41" y="23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0"/>
                </a:cubicBezTo>
                <a:cubicBezTo>
                  <a:pt x="51" y="33"/>
                  <a:pt x="52" y="38"/>
                  <a:pt x="51" y="42"/>
                </a:cubicBezTo>
                <a:cubicBezTo>
                  <a:pt x="55" y="43"/>
                  <a:pt x="58" y="46"/>
                  <a:pt x="58" y="50"/>
                </a:cubicBezTo>
                <a:cubicBezTo>
                  <a:pt x="58" y="54"/>
                  <a:pt x="55" y="58"/>
                  <a:pt x="50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" name="Google Shape;637;p3"/>
          <p:cNvSpPr/>
          <p:nvPr/>
        </p:nvSpPr>
        <p:spPr>
          <a:xfrm>
            <a:off x="8402638" y="4040188"/>
            <a:ext cx="250825" cy="152400"/>
          </a:xfrm>
          <a:custGeom>
            <a:rect b="b" l="l" r="r" t="t"/>
            <a:pathLst>
              <a:path extrusionOk="0" h="44" w="73">
                <a:moveTo>
                  <a:pt x="73" y="39"/>
                </a:moveTo>
                <a:cubicBezTo>
                  <a:pt x="73" y="42"/>
                  <a:pt x="70" y="44"/>
                  <a:pt x="68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4"/>
                  <a:pt x="0" y="42"/>
                  <a:pt x="0" y="3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0"/>
                  <a:pt x="73" y="2"/>
                  <a:pt x="73" y="5"/>
                </a:cubicBezTo>
                <a:lnTo>
                  <a:pt x="73" y="39"/>
                </a:lnTo>
                <a:close/>
                <a:moveTo>
                  <a:pt x="6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39"/>
                  <a:pt x="5" y="39"/>
                  <a:pt x="5" y="39"/>
                </a:cubicBezTo>
                <a:cubicBezTo>
                  <a:pt x="68" y="39"/>
                  <a:pt x="68" y="39"/>
                  <a:pt x="68" y="39"/>
                </a:cubicBezTo>
                <a:lnTo>
                  <a:pt x="68" y="5"/>
                </a:lnTo>
                <a:close/>
                <a:moveTo>
                  <a:pt x="14" y="14"/>
                </a:moveTo>
                <a:cubicBezTo>
                  <a:pt x="14" y="15"/>
                  <a:pt x="14" y="15"/>
                  <a:pt x="14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9" y="15"/>
                  <a:pt x="9" y="14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1"/>
                </a:cubicBezTo>
                <a:lnTo>
                  <a:pt x="14" y="14"/>
                </a:lnTo>
                <a:close/>
                <a:moveTo>
                  <a:pt x="19" y="24"/>
                </a:moveTo>
                <a:cubicBezTo>
                  <a:pt x="19" y="24"/>
                  <a:pt x="19" y="25"/>
                  <a:pt x="1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4"/>
                  <a:pt x="9" y="24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lnTo>
                  <a:pt x="19" y="24"/>
                </a:lnTo>
                <a:close/>
                <a:moveTo>
                  <a:pt x="14" y="34"/>
                </a:moveTo>
                <a:cubicBezTo>
                  <a:pt x="14" y="34"/>
                  <a:pt x="14" y="34"/>
                  <a:pt x="14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9" y="34"/>
                  <a:pt x="9" y="34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10" y="29"/>
                  <a:pt x="10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30"/>
                  <a:pt x="14" y="30"/>
                </a:cubicBezTo>
                <a:lnTo>
                  <a:pt x="14" y="34"/>
                </a:lnTo>
                <a:close/>
                <a:moveTo>
                  <a:pt x="24" y="14"/>
                </a:moveTo>
                <a:cubicBezTo>
                  <a:pt x="24" y="15"/>
                  <a:pt x="24" y="15"/>
                  <a:pt x="23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0"/>
                  <a:pt x="19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1"/>
                </a:cubicBezTo>
                <a:lnTo>
                  <a:pt x="24" y="14"/>
                </a:ln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29"/>
                  <a:pt x="20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30"/>
                  <a:pt x="53" y="30"/>
                </a:cubicBezTo>
                <a:lnTo>
                  <a:pt x="53" y="34"/>
                </a:lnTo>
                <a:close/>
                <a:moveTo>
                  <a:pt x="29" y="24"/>
                </a:moveTo>
                <a:cubicBezTo>
                  <a:pt x="29" y="24"/>
                  <a:pt x="29" y="25"/>
                  <a:pt x="28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4" y="24"/>
                  <a:pt x="24" y="24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lnTo>
                  <a:pt x="29" y="24"/>
                </a:lnTo>
                <a:close/>
                <a:moveTo>
                  <a:pt x="34" y="14"/>
                </a:moveTo>
                <a:cubicBezTo>
                  <a:pt x="34" y="15"/>
                  <a:pt x="34" y="15"/>
                  <a:pt x="3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9" y="15"/>
                  <a:pt x="29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9" y="10"/>
                  <a:pt x="30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4" y="11"/>
                </a:cubicBezTo>
                <a:lnTo>
                  <a:pt x="34" y="14"/>
                </a:lnTo>
                <a:close/>
                <a:moveTo>
                  <a:pt x="39" y="24"/>
                </a:moveTo>
                <a:cubicBezTo>
                  <a:pt x="39" y="24"/>
                  <a:pt x="38" y="25"/>
                  <a:pt x="38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4"/>
                  <a:pt x="34" y="24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9" y="20"/>
                  <a:pt x="39" y="20"/>
                </a:cubicBezTo>
                <a:lnTo>
                  <a:pt x="39" y="24"/>
                </a:lnTo>
                <a:close/>
                <a:moveTo>
                  <a:pt x="43" y="14"/>
                </a:moveTo>
                <a:cubicBezTo>
                  <a:pt x="43" y="15"/>
                  <a:pt x="43" y="15"/>
                  <a:pt x="4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39" y="15"/>
                  <a:pt x="39" y="14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39" y="10"/>
                  <a:pt x="39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1"/>
                </a:cubicBezTo>
                <a:lnTo>
                  <a:pt x="43" y="14"/>
                </a:lnTo>
                <a:close/>
                <a:moveTo>
                  <a:pt x="48" y="24"/>
                </a:moveTo>
                <a:cubicBezTo>
                  <a:pt x="48" y="24"/>
                  <a:pt x="48" y="25"/>
                  <a:pt x="48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3" y="24"/>
                  <a:pt x="43" y="24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4" y="20"/>
                  <a:pt x="44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lnTo>
                  <a:pt x="48" y="24"/>
                </a:lnTo>
                <a:close/>
                <a:moveTo>
                  <a:pt x="53" y="14"/>
                </a:moveTo>
                <a:cubicBezTo>
                  <a:pt x="53" y="15"/>
                  <a:pt x="53" y="15"/>
                  <a:pt x="53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5"/>
                  <a:pt x="48" y="15"/>
                  <a:pt x="48" y="14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0"/>
                  <a:pt x="49" y="10"/>
                  <a:pt x="49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10"/>
                  <a:pt x="53" y="10"/>
                  <a:pt x="53" y="11"/>
                </a:cubicBezTo>
                <a:lnTo>
                  <a:pt x="53" y="14"/>
                </a:lnTo>
                <a:close/>
                <a:moveTo>
                  <a:pt x="63" y="24"/>
                </a:moveTo>
                <a:cubicBezTo>
                  <a:pt x="63" y="24"/>
                  <a:pt x="63" y="25"/>
                  <a:pt x="62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4"/>
                  <a:pt x="53" y="24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53" y="20"/>
                  <a:pt x="54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10"/>
                  <a:pt x="58" y="10"/>
                  <a:pt x="59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1"/>
                </a:cubicBezTo>
                <a:lnTo>
                  <a:pt x="63" y="24"/>
                </a:lnTo>
                <a:close/>
                <a:moveTo>
                  <a:pt x="63" y="34"/>
                </a:moveTo>
                <a:cubicBezTo>
                  <a:pt x="63" y="34"/>
                  <a:pt x="63" y="34"/>
                  <a:pt x="62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0"/>
                  <a:pt x="58" y="29"/>
                  <a:pt x="59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3" y="30"/>
                  <a:pt x="63" y="30"/>
                </a:cubicBezTo>
                <a:lnTo>
                  <a:pt x="63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8" name="Google Shape;638;p3"/>
          <p:cNvSpPr/>
          <p:nvPr/>
        </p:nvSpPr>
        <p:spPr>
          <a:xfrm>
            <a:off x="8843800" y="4048126"/>
            <a:ext cx="233363" cy="144463"/>
          </a:xfrm>
          <a:custGeom>
            <a:rect b="b" l="l" r="r" t="t"/>
            <a:pathLst>
              <a:path extrusionOk="0" h="42" w="68">
                <a:moveTo>
                  <a:pt x="49" y="12"/>
                </a:moveTo>
                <a:cubicBezTo>
                  <a:pt x="50" y="15"/>
                  <a:pt x="53" y="16"/>
                  <a:pt x="55" y="17"/>
                </a:cubicBezTo>
                <a:cubicBezTo>
                  <a:pt x="62" y="18"/>
                  <a:pt x="68" y="22"/>
                  <a:pt x="68" y="29"/>
                </a:cubicBezTo>
                <a:cubicBezTo>
                  <a:pt x="68" y="37"/>
                  <a:pt x="61" y="42"/>
                  <a:pt x="54" y="42"/>
                </a:cubicBezTo>
                <a:cubicBezTo>
                  <a:pt x="42" y="42"/>
                  <a:pt x="38" y="27"/>
                  <a:pt x="35" y="18"/>
                </a:cubicBezTo>
                <a:cubicBezTo>
                  <a:pt x="32" y="10"/>
                  <a:pt x="29" y="6"/>
                  <a:pt x="20" y="6"/>
                </a:cubicBezTo>
                <a:cubicBezTo>
                  <a:pt x="13" y="6"/>
                  <a:pt x="6" y="13"/>
                  <a:pt x="6" y="21"/>
                </a:cubicBezTo>
                <a:cubicBezTo>
                  <a:pt x="6" y="28"/>
                  <a:pt x="12" y="36"/>
                  <a:pt x="20" y="36"/>
                </a:cubicBezTo>
                <a:cubicBezTo>
                  <a:pt x="24" y="36"/>
                  <a:pt x="27" y="35"/>
                  <a:pt x="30" y="32"/>
                </a:cubicBezTo>
                <a:cubicBezTo>
                  <a:pt x="31" y="31"/>
                  <a:pt x="32" y="29"/>
                  <a:pt x="33" y="28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5" y="35"/>
                  <a:pt x="34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1" y="41"/>
                  <a:pt x="25" y="42"/>
                  <a:pt x="20" y="42"/>
                </a:cubicBezTo>
                <a:cubicBezTo>
                  <a:pt x="8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8" y="0"/>
                  <a:pt x="39" y="16"/>
                  <a:pt x="45" y="28"/>
                </a:cubicBezTo>
                <a:cubicBezTo>
                  <a:pt x="47" y="32"/>
                  <a:pt x="50" y="36"/>
                  <a:pt x="54" y="36"/>
                </a:cubicBezTo>
                <a:cubicBezTo>
                  <a:pt x="58" y="36"/>
                  <a:pt x="62" y="33"/>
                  <a:pt x="62" y="29"/>
                </a:cubicBezTo>
                <a:cubicBezTo>
                  <a:pt x="62" y="20"/>
                  <a:pt x="45" y="26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4"/>
                  <a:pt x="48" y="0"/>
                  <a:pt x="53" y="0"/>
                </a:cubicBezTo>
                <a:cubicBezTo>
                  <a:pt x="57" y="0"/>
                  <a:pt x="59" y="0"/>
                  <a:pt x="61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2" y="3"/>
                  <a:pt x="63" y="5"/>
                  <a:pt x="64" y="6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8"/>
                  <a:pt x="58" y="8"/>
                  <a:pt x="57" y="7"/>
                </a:cubicBezTo>
                <a:cubicBezTo>
                  <a:pt x="57" y="7"/>
                  <a:pt x="57" y="7"/>
                  <a:pt x="57" y="7"/>
                </a:cubicBezTo>
                <a:cubicBezTo>
                  <a:pt x="56" y="6"/>
                  <a:pt x="54" y="6"/>
                  <a:pt x="53" y="6"/>
                </a:cubicBezTo>
                <a:cubicBezTo>
                  <a:pt x="51" y="6"/>
                  <a:pt x="49" y="8"/>
                  <a:pt x="49" y="10"/>
                </a:cubicBezTo>
                <a:cubicBezTo>
                  <a:pt x="49" y="11"/>
                  <a:pt x="49" y="12"/>
                  <a:pt x="49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9" name="Google Shape;639;p3"/>
          <p:cNvSpPr/>
          <p:nvPr/>
        </p:nvSpPr>
        <p:spPr>
          <a:xfrm>
            <a:off x="71437" y="4394201"/>
            <a:ext cx="198438" cy="200025"/>
          </a:xfrm>
          <a:custGeom>
            <a:rect b="b" l="l" r="r" t="t"/>
            <a:pathLst>
              <a:path extrusionOk="0" h="58" w="58">
                <a:moveTo>
                  <a:pt x="37" y="56"/>
                </a:moveTo>
                <a:cubicBezTo>
                  <a:pt x="34" y="58"/>
                  <a:pt x="29" y="58"/>
                  <a:pt x="25" y="58"/>
                </a:cubicBezTo>
                <a:cubicBezTo>
                  <a:pt x="21" y="58"/>
                  <a:pt x="16" y="57"/>
                  <a:pt x="12" y="57"/>
                </a:cubicBezTo>
                <a:cubicBezTo>
                  <a:pt x="10" y="57"/>
                  <a:pt x="8" y="58"/>
                  <a:pt x="6" y="58"/>
                </a:cubicBezTo>
                <a:cubicBezTo>
                  <a:pt x="3" y="58"/>
                  <a:pt x="0" y="54"/>
                  <a:pt x="0" y="51"/>
                </a:cubicBezTo>
                <a:cubicBezTo>
                  <a:pt x="0" y="49"/>
                  <a:pt x="1" y="47"/>
                  <a:pt x="1" y="46"/>
                </a:cubicBezTo>
                <a:cubicBezTo>
                  <a:pt x="1" y="43"/>
                  <a:pt x="0" y="40"/>
                  <a:pt x="0" y="37"/>
                </a:cubicBezTo>
                <a:cubicBezTo>
                  <a:pt x="0" y="26"/>
                  <a:pt x="3" y="14"/>
                  <a:pt x="12" y="7"/>
                </a:cubicBezTo>
                <a:cubicBezTo>
                  <a:pt x="15" y="5"/>
                  <a:pt x="18" y="4"/>
                  <a:pt x="21" y="3"/>
                </a:cubicBezTo>
                <a:cubicBezTo>
                  <a:pt x="25" y="1"/>
                  <a:pt x="29" y="0"/>
                  <a:pt x="33" y="0"/>
                </a:cubicBezTo>
                <a:cubicBezTo>
                  <a:pt x="37" y="0"/>
                  <a:pt x="42" y="1"/>
                  <a:pt x="46" y="1"/>
                </a:cubicBezTo>
                <a:cubicBezTo>
                  <a:pt x="48" y="1"/>
                  <a:pt x="49" y="1"/>
                  <a:pt x="50" y="1"/>
                </a:cubicBezTo>
                <a:cubicBezTo>
                  <a:pt x="55" y="1"/>
                  <a:pt x="56" y="4"/>
                  <a:pt x="56" y="8"/>
                </a:cubicBezTo>
                <a:cubicBezTo>
                  <a:pt x="56" y="10"/>
                  <a:pt x="56" y="11"/>
                  <a:pt x="56" y="13"/>
                </a:cubicBezTo>
                <a:cubicBezTo>
                  <a:pt x="56" y="15"/>
                  <a:pt x="56" y="15"/>
                  <a:pt x="57" y="16"/>
                </a:cubicBezTo>
                <a:cubicBezTo>
                  <a:pt x="58" y="18"/>
                  <a:pt x="58" y="24"/>
                  <a:pt x="58" y="26"/>
                </a:cubicBezTo>
                <a:cubicBezTo>
                  <a:pt x="58" y="39"/>
                  <a:pt x="49" y="52"/>
                  <a:pt x="37" y="56"/>
                </a:cubicBezTo>
                <a:close/>
                <a:moveTo>
                  <a:pt x="52" y="18"/>
                </a:moveTo>
                <a:cubicBezTo>
                  <a:pt x="52" y="16"/>
                  <a:pt x="51" y="15"/>
                  <a:pt x="51" y="13"/>
                </a:cubicBezTo>
                <a:cubicBezTo>
                  <a:pt x="51" y="11"/>
                  <a:pt x="51" y="10"/>
                  <a:pt x="51" y="8"/>
                </a:cubicBezTo>
                <a:cubicBezTo>
                  <a:pt x="51" y="7"/>
                  <a:pt x="51" y="7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6"/>
                  <a:pt x="48" y="6"/>
                  <a:pt x="46" y="6"/>
                </a:cubicBezTo>
                <a:cubicBezTo>
                  <a:pt x="42" y="6"/>
                  <a:pt x="37" y="4"/>
                  <a:pt x="33" y="4"/>
                </a:cubicBezTo>
                <a:cubicBezTo>
                  <a:pt x="29" y="4"/>
                  <a:pt x="26" y="6"/>
                  <a:pt x="23" y="7"/>
                </a:cubicBezTo>
                <a:cubicBezTo>
                  <a:pt x="20" y="8"/>
                  <a:pt x="17" y="9"/>
                  <a:pt x="15" y="11"/>
                </a:cubicBezTo>
                <a:cubicBezTo>
                  <a:pt x="7" y="17"/>
                  <a:pt x="5" y="27"/>
                  <a:pt x="5" y="37"/>
                </a:cubicBezTo>
                <a:cubicBezTo>
                  <a:pt x="5" y="40"/>
                  <a:pt x="6" y="43"/>
                  <a:pt x="6" y="46"/>
                </a:cubicBezTo>
                <a:cubicBezTo>
                  <a:pt x="6" y="47"/>
                  <a:pt x="5" y="49"/>
                  <a:pt x="5" y="51"/>
                </a:cubicBezTo>
                <a:cubicBezTo>
                  <a:pt x="5" y="52"/>
                  <a:pt x="5" y="53"/>
                  <a:pt x="6" y="53"/>
                </a:cubicBezTo>
                <a:cubicBezTo>
                  <a:pt x="8" y="53"/>
                  <a:pt x="10" y="52"/>
                  <a:pt x="12" y="52"/>
                </a:cubicBezTo>
                <a:cubicBezTo>
                  <a:pt x="16" y="52"/>
                  <a:pt x="21" y="53"/>
                  <a:pt x="25" y="53"/>
                </a:cubicBezTo>
                <a:cubicBezTo>
                  <a:pt x="28" y="53"/>
                  <a:pt x="33" y="53"/>
                  <a:pt x="36" y="52"/>
                </a:cubicBezTo>
                <a:cubicBezTo>
                  <a:pt x="46" y="48"/>
                  <a:pt x="53" y="37"/>
                  <a:pt x="53" y="26"/>
                </a:cubicBezTo>
                <a:cubicBezTo>
                  <a:pt x="53" y="24"/>
                  <a:pt x="53" y="20"/>
                  <a:pt x="52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" name="Google Shape;640;p3"/>
          <p:cNvSpPr/>
          <p:nvPr/>
        </p:nvSpPr>
        <p:spPr>
          <a:xfrm>
            <a:off x="493713" y="4376738"/>
            <a:ext cx="233363" cy="234950"/>
          </a:xfrm>
          <a:custGeom>
            <a:rect b="b" l="l" r="r" t="t"/>
            <a:pathLst>
              <a:path extrusionOk="0" h="68" w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1" name="Google Shape;641;p3"/>
          <p:cNvSpPr/>
          <p:nvPr/>
        </p:nvSpPr>
        <p:spPr>
          <a:xfrm>
            <a:off x="989013" y="4394201"/>
            <a:ext cx="266700" cy="200025"/>
          </a:xfrm>
          <a:custGeom>
            <a:rect b="b" l="l" r="r" t="t"/>
            <a:pathLst>
              <a:path extrusionOk="0" h="58" w="78">
                <a:moveTo>
                  <a:pt x="78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53"/>
                  <a:pt x="5" y="53"/>
                  <a:pt x="5" y="53"/>
                </a:cubicBezTo>
                <a:cubicBezTo>
                  <a:pt x="78" y="53"/>
                  <a:pt x="78" y="53"/>
                  <a:pt x="78" y="53"/>
                </a:cubicBezTo>
                <a:lnTo>
                  <a:pt x="78" y="58"/>
                </a:lnTo>
                <a:close/>
                <a:moveTo>
                  <a:pt x="73" y="22"/>
                </a:moveTo>
                <a:cubicBezTo>
                  <a:pt x="73" y="23"/>
                  <a:pt x="71" y="24"/>
                  <a:pt x="71" y="23"/>
                </a:cubicBezTo>
                <a:cubicBezTo>
                  <a:pt x="66" y="18"/>
                  <a:pt x="66" y="18"/>
                  <a:pt x="66" y="18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3"/>
                  <a:pt x="41" y="43"/>
                  <a:pt x="40" y="42"/>
                </a:cubicBezTo>
                <a:cubicBezTo>
                  <a:pt x="31" y="34"/>
                  <a:pt x="31" y="34"/>
                  <a:pt x="31" y="34"/>
                </a:cubicBezTo>
                <a:cubicBezTo>
                  <a:pt x="16" y="49"/>
                  <a:pt x="16" y="49"/>
                  <a:pt x="16" y="49"/>
                </a:cubicBezTo>
                <a:cubicBezTo>
                  <a:pt x="8" y="42"/>
                  <a:pt x="8" y="42"/>
                  <a:pt x="8" y="42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2" y="19"/>
                  <a:pt x="32" y="20"/>
                </a:cubicBezTo>
                <a:cubicBezTo>
                  <a:pt x="41" y="29"/>
                  <a:pt x="41" y="29"/>
                  <a:pt x="41" y="29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6"/>
                  <a:pt x="54" y="6"/>
                  <a:pt x="54" y="6"/>
                </a:cubicBezTo>
                <a:cubicBezTo>
                  <a:pt x="53" y="6"/>
                  <a:pt x="54" y="4"/>
                  <a:pt x="55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4"/>
                  <a:pt x="73" y="5"/>
                  <a:pt x="73" y="6"/>
                </a:cubicBezTo>
                <a:lnTo>
                  <a:pt x="73" y="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" name="Google Shape;642;p3"/>
          <p:cNvSpPr/>
          <p:nvPr/>
        </p:nvSpPr>
        <p:spPr>
          <a:xfrm>
            <a:off x="1976438" y="4402138"/>
            <a:ext cx="233363" cy="180975"/>
          </a:xfrm>
          <a:custGeom>
            <a:rect b="b" l="l" r="r" t="t"/>
            <a:pathLst>
              <a:path extrusionOk="0" h="53" w="68">
                <a:moveTo>
                  <a:pt x="8" y="15"/>
                </a:moveTo>
                <a:cubicBezTo>
                  <a:pt x="4" y="15"/>
                  <a:pt x="0" y="11"/>
                  <a:pt x="0" y="7"/>
                </a:cubicBezTo>
                <a:cubicBezTo>
                  <a:pt x="0" y="3"/>
                  <a:pt x="4" y="0"/>
                  <a:pt x="8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11"/>
                  <a:pt x="12" y="15"/>
                  <a:pt x="8" y="15"/>
                </a:cubicBezTo>
                <a:close/>
                <a:moveTo>
                  <a:pt x="8" y="34"/>
                </a:moveTo>
                <a:cubicBezTo>
                  <a:pt x="4" y="34"/>
                  <a:pt x="0" y="31"/>
                  <a:pt x="0" y="27"/>
                </a:cubicBezTo>
                <a:cubicBezTo>
                  <a:pt x="0" y="23"/>
                  <a:pt x="4" y="19"/>
                  <a:pt x="8" y="19"/>
                </a:cubicBezTo>
                <a:cubicBezTo>
                  <a:pt x="12" y="19"/>
                  <a:pt x="15" y="23"/>
                  <a:pt x="15" y="27"/>
                </a:cubicBezTo>
                <a:cubicBezTo>
                  <a:pt x="15" y="31"/>
                  <a:pt x="12" y="34"/>
                  <a:pt x="8" y="34"/>
                </a:cubicBezTo>
                <a:close/>
                <a:moveTo>
                  <a:pt x="8" y="53"/>
                </a:moveTo>
                <a:cubicBezTo>
                  <a:pt x="4" y="53"/>
                  <a:pt x="0" y="50"/>
                  <a:pt x="0" y="46"/>
                </a:cubicBezTo>
                <a:cubicBezTo>
                  <a:pt x="0" y="42"/>
                  <a:pt x="4" y="39"/>
                  <a:pt x="8" y="39"/>
                </a:cubicBezTo>
                <a:cubicBezTo>
                  <a:pt x="12" y="39"/>
                  <a:pt x="15" y="42"/>
                  <a:pt x="15" y="46"/>
                </a:cubicBezTo>
                <a:cubicBezTo>
                  <a:pt x="15" y="50"/>
                  <a:pt x="12" y="53"/>
                  <a:pt x="8" y="53"/>
                </a:cubicBezTo>
                <a:close/>
                <a:moveTo>
                  <a:pt x="68" y="11"/>
                </a:moveTo>
                <a:cubicBezTo>
                  <a:pt x="68" y="12"/>
                  <a:pt x="68" y="12"/>
                  <a:pt x="67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2"/>
                  <a:pt x="21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2"/>
                  <a:pt x="68" y="3"/>
                  <a:pt x="68" y="4"/>
                </a:cubicBezTo>
                <a:lnTo>
                  <a:pt x="68" y="11"/>
                </a:lnTo>
                <a:close/>
                <a:moveTo>
                  <a:pt x="68" y="30"/>
                </a:moveTo>
                <a:cubicBezTo>
                  <a:pt x="68" y="31"/>
                  <a:pt x="68" y="32"/>
                  <a:pt x="67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1"/>
                  <a:pt x="20" y="3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8" y="22"/>
                  <a:pt x="68" y="22"/>
                  <a:pt x="68" y="23"/>
                </a:cubicBezTo>
                <a:lnTo>
                  <a:pt x="68" y="30"/>
                </a:lnTo>
                <a:close/>
                <a:moveTo>
                  <a:pt x="68" y="50"/>
                </a:moveTo>
                <a:cubicBezTo>
                  <a:pt x="68" y="50"/>
                  <a:pt x="68" y="51"/>
                  <a:pt x="67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0"/>
                  <a:pt x="20" y="50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2"/>
                  <a:pt x="68" y="42"/>
                </a:cubicBezTo>
                <a:lnTo>
                  <a:pt x="68" y="5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" name="Google Shape;643;p3"/>
          <p:cNvSpPr/>
          <p:nvPr/>
        </p:nvSpPr>
        <p:spPr>
          <a:xfrm>
            <a:off x="2478088" y="4441826"/>
            <a:ext cx="227013" cy="100013"/>
          </a:xfrm>
          <a:custGeom>
            <a:rect b="b" l="l" r="r" t="t"/>
            <a:pathLst>
              <a:path extrusionOk="0" h="29" w="66">
                <a:moveTo>
                  <a:pt x="66" y="18"/>
                </a:moveTo>
                <a:cubicBezTo>
                  <a:pt x="66" y="19"/>
                  <a:pt x="65" y="20"/>
                  <a:pt x="65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1" y="14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10"/>
                  <a:pt x="17" y="10"/>
                  <a:pt x="17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5" y="10"/>
                  <a:pt x="66" y="10"/>
                  <a:pt x="66" y="11"/>
                </a:cubicBezTo>
                <a:lnTo>
                  <a:pt x="6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" name="Google Shape;644;p3"/>
          <p:cNvSpPr/>
          <p:nvPr/>
        </p:nvSpPr>
        <p:spPr>
          <a:xfrm>
            <a:off x="2965450" y="4394201"/>
            <a:ext cx="203200" cy="200025"/>
          </a:xfrm>
          <a:custGeom>
            <a:rect b="b" l="l" r="r" t="t"/>
            <a:pathLst>
              <a:path extrusionOk="0" h="58" w="59">
                <a:moveTo>
                  <a:pt x="20" y="17"/>
                </a:moveTo>
                <a:cubicBezTo>
                  <a:pt x="20" y="18"/>
                  <a:pt x="19" y="19"/>
                  <a:pt x="17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0" y="1"/>
                  <a:pt x="20" y="2"/>
                </a:cubicBezTo>
                <a:lnTo>
                  <a:pt x="20" y="17"/>
                </a:lnTo>
                <a:close/>
                <a:moveTo>
                  <a:pt x="59" y="31"/>
                </a:moveTo>
                <a:cubicBezTo>
                  <a:pt x="59" y="47"/>
                  <a:pt x="46" y="58"/>
                  <a:pt x="30" y="58"/>
                </a:cubicBezTo>
                <a:cubicBezTo>
                  <a:pt x="13" y="58"/>
                  <a:pt x="0" y="47"/>
                  <a:pt x="0" y="31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2" y="24"/>
                  <a:pt x="3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9" y="24"/>
                  <a:pt x="20" y="25"/>
                  <a:pt x="20" y="26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8"/>
                  <a:pt x="28" y="38"/>
                  <a:pt x="30" y="38"/>
                </a:cubicBezTo>
                <a:cubicBezTo>
                  <a:pt x="31" y="38"/>
                  <a:pt x="39" y="38"/>
                  <a:pt x="39" y="31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5"/>
                  <a:pt x="40" y="24"/>
                  <a:pt x="42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9" y="25"/>
                  <a:pt x="59" y="26"/>
                </a:cubicBezTo>
                <a:lnTo>
                  <a:pt x="59" y="31"/>
                </a:lnTo>
                <a:close/>
                <a:moveTo>
                  <a:pt x="59" y="17"/>
                </a:moveTo>
                <a:cubicBezTo>
                  <a:pt x="59" y="18"/>
                  <a:pt x="58" y="19"/>
                  <a:pt x="56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0" y="19"/>
                  <a:pt x="39" y="18"/>
                  <a:pt x="39" y="17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40" y="0"/>
                  <a:pt x="4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" name="Google Shape;645;p3"/>
          <p:cNvSpPr/>
          <p:nvPr/>
        </p:nvSpPr>
        <p:spPr>
          <a:xfrm>
            <a:off x="3460750" y="4381501"/>
            <a:ext cx="133350" cy="230188"/>
          </a:xfrm>
          <a:custGeom>
            <a:rect b="b" l="l" r="r" t="t"/>
            <a:pathLst>
              <a:path extrusionOk="0" h="67" w="39">
                <a:moveTo>
                  <a:pt x="39" y="41"/>
                </a:moveTo>
                <a:cubicBezTo>
                  <a:pt x="39" y="43"/>
                  <a:pt x="37" y="45"/>
                  <a:pt x="35" y="45"/>
                </a:cubicBezTo>
                <a:cubicBezTo>
                  <a:pt x="33" y="45"/>
                  <a:pt x="31" y="43"/>
                  <a:pt x="31" y="41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5"/>
                  <a:pt x="27" y="67"/>
                  <a:pt x="25" y="67"/>
                </a:cubicBezTo>
                <a:cubicBezTo>
                  <a:pt x="22" y="67"/>
                  <a:pt x="20" y="65"/>
                  <a:pt x="20" y="62"/>
                </a:cubicBezTo>
                <a:cubicBezTo>
                  <a:pt x="20" y="45"/>
                  <a:pt x="20" y="45"/>
                  <a:pt x="20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5"/>
                  <a:pt x="16" y="67"/>
                  <a:pt x="14" y="67"/>
                </a:cubicBezTo>
                <a:cubicBezTo>
                  <a:pt x="11" y="67"/>
                  <a:pt x="9" y="65"/>
                  <a:pt x="9" y="62"/>
                </a:cubicBezTo>
                <a:cubicBezTo>
                  <a:pt x="9" y="28"/>
                  <a:pt x="9" y="28"/>
                  <a:pt x="9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3"/>
                  <a:pt x="5" y="45"/>
                  <a:pt x="3" y="45"/>
                </a:cubicBezTo>
                <a:cubicBezTo>
                  <a:pt x="1" y="45"/>
                  <a:pt x="0" y="43"/>
                  <a:pt x="0" y="4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1"/>
                  <a:pt x="3" y="18"/>
                  <a:pt x="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5" y="18"/>
                  <a:pt x="39" y="21"/>
                  <a:pt x="39" y="25"/>
                </a:cubicBezTo>
                <a:lnTo>
                  <a:pt x="39" y="41"/>
                </a:lnTo>
                <a:close/>
                <a:moveTo>
                  <a:pt x="19" y="17"/>
                </a:moveTo>
                <a:cubicBezTo>
                  <a:pt x="14" y="17"/>
                  <a:pt x="11" y="13"/>
                  <a:pt x="11" y="8"/>
                </a:cubicBezTo>
                <a:cubicBezTo>
                  <a:pt x="11" y="4"/>
                  <a:pt x="14" y="0"/>
                  <a:pt x="19" y="0"/>
                </a:cubicBezTo>
                <a:cubicBezTo>
                  <a:pt x="24" y="0"/>
                  <a:pt x="28" y="4"/>
                  <a:pt x="28" y="8"/>
                </a:cubicBezTo>
                <a:cubicBezTo>
                  <a:pt x="28" y="13"/>
                  <a:pt x="24" y="17"/>
                  <a:pt x="19" y="1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" name="Google Shape;646;p3"/>
          <p:cNvSpPr/>
          <p:nvPr/>
        </p:nvSpPr>
        <p:spPr>
          <a:xfrm>
            <a:off x="3954463" y="4394201"/>
            <a:ext cx="233363" cy="200025"/>
          </a:xfrm>
          <a:custGeom>
            <a:rect b="b" l="l" r="r" t="t"/>
            <a:pathLst>
              <a:path extrusionOk="0" h="58" w="68">
                <a:moveTo>
                  <a:pt x="10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0" y="9"/>
                  <a:pt x="10" y="9"/>
                  <a:pt x="10" y="9"/>
                </a:cubicBezTo>
                <a:lnTo>
                  <a:pt x="10" y="58"/>
                </a:lnTo>
                <a:close/>
                <a:moveTo>
                  <a:pt x="55" y="58"/>
                </a:moveTo>
                <a:cubicBezTo>
                  <a:pt x="14" y="58"/>
                  <a:pt x="14" y="58"/>
                  <a:pt x="14" y="58"/>
                </a:cubicBezTo>
                <a:cubicBezTo>
                  <a:pt x="14" y="9"/>
                  <a:pt x="14" y="9"/>
                  <a:pt x="14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5" y="9"/>
                  <a:pt x="55" y="9"/>
                  <a:pt x="55" y="9"/>
                </a:cubicBezTo>
                <a:lnTo>
                  <a:pt x="55" y="58"/>
                </a:lnTo>
                <a:close/>
                <a:moveTo>
                  <a:pt x="49" y="30"/>
                </a:moveTo>
                <a:cubicBezTo>
                  <a:pt x="49" y="29"/>
                  <a:pt x="49" y="29"/>
                  <a:pt x="48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39" y="19"/>
                  <a:pt x="38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20"/>
                  <a:pt x="30" y="20"/>
                </a:cubicBezTo>
                <a:cubicBezTo>
                  <a:pt x="30" y="29"/>
                  <a:pt x="30" y="29"/>
                  <a:pt x="30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30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20" y="38"/>
                  <a:pt x="21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1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cubicBezTo>
                  <a:pt x="39" y="38"/>
                  <a:pt x="39" y="38"/>
                  <a:pt x="39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9" y="38"/>
                  <a:pt x="49" y="38"/>
                  <a:pt x="49" y="37"/>
                </a:cubicBezTo>
                <a:lnTo>
                  <a:pt x="49" y="30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9"/>
                  <a:pt x="59" y="9"/>
                  <a:pt x="59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" name="Google Shape;647;p3"/>
          <p:cNvSpPr/>
          <p:nvPr/>
        </p:nvSpPr>
        <p:spPr>
          <a:xfrm>
            <a:off x="4448175" y="4459288"/>
            <a:ext cx="185738" cy="52388"/>
          </a:xfrm>
          <a:custGeom>
            <a:rect b="b" l="l" r="r" t="t"/>
            <a:pathLst>
              <a:path extrusionOk="0" h="15" w="54">
                <a:moveTo>
                  <a:pt x="54" y="11"/>
                </a:moveTo>
                <a:cubicBezTo>
                  <a:pt x="54" y="13"/>
                  <a:pt x="52" y="15"/>
                  <a:pt x="5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4" y="2"/>
                  <a:pt x="54" y="4"/>
                </a:cubicBezTo>
                <a:lnTo>
                  <a:pt x="54" y="1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" name="Google Shape;648;p3"/>
          <p:cNvSpPr/>
          <p:nvPr/>
        </p:nvSpPr>
        <p:spPr>
          <a:xfrm>
            <a:off x="4943475" y="4408488"/>
            <a:ext cx="98425" cy="168275"/>
          </a:xfrm>
          <a:custGeom>
            <a:rect b="b" l="l" r="r" t="t"/>
            <a:pathLst>
              <a:path extrusionOk="0" h="49" w="2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" name="Google Shape;649;p3"/>
          <p:cNvSpPr/>
          <p:nvPr/>
        </p:nvSpPr>
        <p:spPr>
          <a:xfrm>
            <a:off x="5437188" y="4394201"/>
            <a:ext cx="298450" cy="200025"/>
          </a:xfrm>
          <a:custGeom>
            <a:rect b="b" l="l" r="r" t="t"/>
            <a:pathLst>
              <a:path extrusionOk="0" h="58" w="87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0" name="Google Shape;650;p3"/>
          <p:cNvSpPr/>
          <p:nvPr/>
        </p:nvSpPr>
        <p:spPr>
          <a:xfrm>
            <a:off x="5930900" y="4376738"/>
            <a:ext cx="233363" cy="217488"/>
          </a:xfrm>
          <a:custGeom>
            <a:rect b="b" l="l" r="r" t="t"/>
            <a:pathLst>
              <a:path extrusionOk="0" h="63" w="68">
                <a:moveTo>
                  <a:pt x="41" y="58"/>
                </a:moveTo>
                <a:cubicBezTo>
                  <a:pt x="31" y="63"/>
                  <a:pt x="31" y="63"/>
                  <a:pt x="31" y="63"/>
                </a:cubicBezTo>
                <a:cubicBezTo>
                  <a:pt x="13" y="61"/>
                  <a:pt x="0" y="52"/>
                  <a:pt x="0" y="41"/>
                </a:cubicBezTo>
                <a:cubicBezTo>
                  <a:pt x="0" y="30"/>
                  <a:pt x="12" y="21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18" y="27"/>
                  <a:pt x="10" y="33"/>
                  <a:pt x="10" y="41"/>
                </a:cubicBezTo>
                <a:cubicBezTo>
                  <a:pt x="10" y="48"/>
                  <a:pt x="19" y="55"/>
                  <a:pt x="31" y="56"/>
                </a:cubicBezTo>
                <a:cubicBezTo>
                  <a:pt x="31" y="5"/>
                  <a:pt x="31" y="5"/>
                  <a:pt x="31" y="5"/>
                </a:cubicBezTo>
                <a:cubicBezTo>
                  <a:pt x="41" y="0"/>
                  <a:pt x="41" y="0"/>
                  <a:pt x="41" y="0"/>
                </a:cubicBezTo>
                <a:lnTo>
                  <a:pt x="41" y="58"/>
                </a:lnTo>
                <a:close/>
                <a:moveTo>
                  <a:pt x="68" y="37"/>
                </a:moveTo>
                <a:cubicBezTo>
                  <a:pt x="48" y="32"/>
                  <a:pt x="48" y="32"/>
                  <a:pt x="48" y="32"/>
                </a:cubicBezTo>
                <a:cubicBezTo>
                  <a:pt x="53" y="29"/>
                  <a:pt x="53" y="29"/>
                  <a:pt x="53" y="29"/>
                </a:cubicBezTo>
                <a:cubicBezTo>
                  <a:pt x="50" y="27"/>
                  <a:pt x="47" y="26"/>
                  <a:pt x="43" y="25"/>
                </a:cubicBezTo>
                <a:cubicBezTo>
                  <a:pt x="43" y="19"/>
                  <a:pt x="43" y="19"/>
                  <a:pt x="43" y="19"/>
                </a:cubicBezTo>
                <a:cubicBezTo>
                  <a:pt x="50" y="20"/>
                  <a:pt x="56" y="22"/>
                  <a:pt x="61" y="25"/>
                </a:cubicBezTo>
                <a:cubicBezTo>
                  <a:pt x="66" y="22"/>
                  <a:pt x="66" y="22"/>
                  <a:pt x="66" y="22"/>
                </a:cubicBezTo>
                <a:lnTo>
                  <a:pt x="68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" name="Google Shape;651;p3"/>
          <p:cNvSpPr/>
          <p:nvPr/>
        </p:nvSpPr>
        <p:spPr>
          <a:xfrm>
            <a:off x="6426200" y="4376738"/>
            <a:ext cx="233363" cy="234950"/>
          </a:xfrm>
          <a:custGeom>
            <a:rect b="b" l="l" r="r" t="t"/>
            <a:pathLst>
              <a:path extrusionOk="0" h="68" w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" name="Google Shape;652;p3"/>
          <p:cNvSpPr/>
          <p:nvPr/>
        </p:nvSpPr>
        <p:spPr>
          <a:xfrm>
            <a:off x="6919913" y="4376738"/>
            <a:ext cx="233363" cy="234950"/>
          </a:xfrm>
          <a:custGeom>
            <a:rect b="b" l="l" r="r" t="t"/>
            <a:pathLst>
              <a:path extrusionOk="0" h="68" w="68">
                <a:moveTo>
                  <a:pt x="68" y="64"/>
                </a:move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8"/>
                  <a:pt x="25" y="58"/>
                  <a:pt x="25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56"/>
                  <a:pt x="0" y="5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16"/>
                  <a:pt x="49" y="16"/>
                  <a:pt x="49" y="16"/>
                </a:cubicBezTo>
                <a:cubicBezTo>
                  <a:pt x="50" y="16"/>
                  <a:pt x="50" y="16"/>
                  <a:pt x="50" y="17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4"/>
                  <a:pt x="68" y="37"/>
                  <a:pt x="68" y="39"/>
                </a:cubicBezTo>
                <a:lnTo>
                  <a:pt x="68" y="64"/>
                </a:lnTo>
                <a:close/>
                <a:moveTo>
                  <a:pt x="39" y="6"/>
                </a:moveTo>
                <a:cubicBezTo>
                  <a:pt x="39" y="5"/>
                  <a:pt x="39" y="5"/>
                  <a:pt x="3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1" y="9"/>
                  <a:pt x="11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9" y="9"/>
                  <a:pt x="39" y="9"/>
                  <a:pt x="39" y="8"/>
                </a:cubicBezTo>
                <a:lnTo>
                  <a:pt x="39" y="6"/>
                </a:lnTo>
                <a:close/>
                <a:moveTo>
                  <a:pt x="64" y="63"/>
                </a:moveTo>
                <a:cubicBezTo>
                  <a:pt x="64" y="39"/>
                  <a:pt x="64" y="39"/>
                  <a:pt x="64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6" y="39"/>
                  <a:pt x="44" y="37"/>
                  <a:pt x="44" y="35"/>
                </a:cubicBezTo>
                <a:cubicBezTo>
                  <a:pt x="44" y="19"/>
                  <a:pt x="44" y="19"/>
                  <a:pt x="44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63"/>
                  <a:pt x="30" y="63"/>
                  <a:pt x="30" y="63"/>
                </a:cubicBezTo>
                <a:lnTo>
                  <a:pt x="64" y="63"/>
                </a:lnTo>
                <a:close/>
                <a:moveTo>
                  <a:pt x="60" y="34"/>
                </a:moveTo>
                <a:cubicBezTo>
                  <a:pt x="49" y="22"/>
                  <a:pt x="49" y="22"/>
                  <a:pt x="49" y="22"/>
                </a:cubicBezTo>
                <a:cubicBezTo>
                  <a:pt x="49" y="34"/>
                  <a:pt x="49" y="34"/>
                  <a:pt x="49" y="34"/>
                </a:cubicBezTo>
                <a:lnTo>
                  <a:pt x="60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3" name="Google Shape;653;p3"/>
          <p:cNvSpPr/>
          <p:nvPr/>
        </p:nvSpPr>
        <p:spPr>
          <a:xfrm>
            <a:off x="7413625" y="4394201"/>
            <a:ext cx="200025" cy="200025"/>
          </a:xfrm>
          <a:custGeom>
            <a:rect b="b" l="l" r="r" t="t"/>
            <a:pathLst>
              <a:path extrusionOk="0" h="58" w="58">
                <a:moveTo>
                  <a:pt x="48" y="26"/>
                </a:moveTo>
                <a:cubicBezTo>
                  <a:pt x="16" y="58"/>
                  <a:pt x="16" y="58"/>
                  <a:pt x="16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42"/>
                  <a:pt x="0" y="42"/>
                  <a:pt x="0" y="42"/>
                </a:cubicBezTo>
                <a:cubicBezTo>
                  <a:pt x="32" y="10"/>
                  <a:pt x="32" y="10"/>
                  <a:pt x="32" y="10"/>
                </a:cubicBezTo>
                <a:lnTo>
                  <a:pt x="48" y="26"/>
                </a:lnTo>
                <a:close/>
                <a:moveTo>
                  <a:pt x="18" y="50"/>
                </a:moveTo>
                <a:cubicBezTo>
                  <a:pt x="9" y="41"/>
                  <a:pt x="9" y="41"/>
                  <a:pt x="9" y="41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8"/>
                  <a:pt x="5" y="48"/>
                  <a:pt x="5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53"/>
                  <a:pt x="10" y="53"/>
                  <a:pt x="10" y="53"/>
                </a:cubicBezTo>
                <a:cubicBezTo>
                  <a:pt x="14" y="53"/>
                  <a:pt x="14" y="53"/>
                  <a:pt x="14" y="53"/>
                </a:cubicBezTo>
                <a:lnTo>
                  <a:pt x="18" y="50"/>
                </a:lnTo>
                <a:close/>
                <a:moveTo>
                  <a:pt x="33" y="17"/>
                </a:moveTo>
                <a:cubicBezTo>
                  <a:pt x="33" y="17"/>
                  <a:pt x="33" y="17"/>
                  <a:pt x="33" y="17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9"/>
                  <a:pt x="12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3" y="17"/>
                </a:cubicBezTo>
                <a:close/>
                <a:moveTo>
                  <a:pt x="57" y="18"/>
                </a:moveTo>
                <a:cubicBezTo>
                  <a:pt x="50" y="24"/>
                  <a:pt x="50" y="24"/>
                  <a:pt x="50" y="24"/>
                </a:cubicBezTo>
                <a:cubicBezTo>
                  <a:pt x="34" y="8"/>
                  <a:pt x="34" y="8"/>
                  <a:pt x="34" y="8"/>
                </a:cubicBezTo>
                <a:cubicBezTo>
                  <a:pt x="41" y="2"/>
                  <a:pt x="41" y="2"/>
                  <a:pt x="41" y="2"/>
                </a:cubicBezTo>
                <a:cubicBezTo>
                  <a:pt x="42" y="1"/>
                  <a:pt x="43" y="0"/>
                  <a:pt x="44" y="0"/>
                </a:cubicBezTo>
                <a:cubicBezTo>
                  <a:pt x="45" y="0"/>
                  <a:pt x="47" y="1"/>
                  <a:pt x="48" y="2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2"/>
                  <a:pt x="58" y="13"/>
                  <a:pt x="58" y="14"/>
                </a:cubicBezTo>
                <a:cubicBezTo>
                  <a:pt x="58" y="15"/>
                  <a:pt x="57" y="17"/>
                  <a:pt x="57" y="1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" name="Google Shape;654;p3"/>
          <p:cNvSpPr/>
          <p:nvPr/>
        </p:nvSpPr>
        <p:spPr>
          <a:xfrm>
            <a:off x="7908925" y="4394201"/>
            <a:ext cx="201613" cy="200025"/>
          </a:xfrm>
          <a:custGeom>
            <a:rect b="b" l="l" r="r" t="t"/>
            <a:pathLst>
              <a:path extrusionOk="0" h="58" w="59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49" y="39"/>
                </a:moveTo>
                <a:cubicBezTo>
                  <a:pt x="49" y="39"/>
                  <a:pt x="43" y="36"/>
                  <a:pt x="42" y="35"/>
                </a:cubicBezTo>
                <a:cubicBezTo>
                  <a:pt x="41" y="35"/>
                  <a:pt x="41" y="34"/>
                  <a:pt x="40" y="34"/>
                </a:cubicBezTo>
                <a:cubicBezTo>
                  <a:pt x="38" y="34"/>
                  <a:pt x="36" y="39"/>
                  <a:pt x="34" y="39"/>
                </a:cubicBezTo>
                <a:cubicBezTo>
                  <a:pt x="33" y="39"/>
                  <a:pt x="32" y="38"/>
                  <a:pt x="32" y="38"/>
                </a:cubicBezTo>
                <a:cubicBezTo>
                  <a:pt x="27" y="35"/>
                  <a:pt x="23" y="32"/>
                  <a:pt x="20" y="27"/>
                </a:cubicBezTo>
                <a:cubicBezTo>
                  <a:pt x="20" y="26"/>
                  <a:pt x="19" y="25"/>
                  <a:pt x="19" y="24"/>
                </a:cubicBezTo>
                <a:cubicBezTo>
                  <a:pt x="19" y="23"/>
                  <a:pt x="24" y="20"/>
                  <a:pt x="24" y="19"/>
                </a:cubicBezTo>
                <a:cubicBezTo>
                  <a:pt x="24" y="18"/>
                  <a:pt x="23" y="17"/>
                  <a:pt x="23" y="16"/>
                </a:cubicBezTo>
                <a:cubicBezTo>
                  <a:pt x="22" y="15"/>
                  <a:pt x="20" y="10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7" y="9"/>
                  <a:pt x="15" y="10"/>
                  <a:pt x="14" y="10"/>
                </a:cubicBezTo>
                <a:cubicBezTo>
                  <a:pt x="12" y="11"/>
                  <a:pt x="10" y="16"/>
                  <a:pt x="10" y="19"/>
                </a:cubicBezTo>
                <a:cubicBezTo>
                  <a:pt x="10" y="21"/>
                  <a:pt x="11" y="24"/>
                  <a:pt x="12" y="26"/>
                </a:cubicBezTo>
                <a:cubicBezTo>
                  <a:pt x="15" y="34"/>
                  <a:pt x="24" y="43"/>
                  <a:pt x="32" y="46"/>
                </a:cubicBezTo>
                <a:cubicBezTo>
                  <a:pt x="35" y="47"/>
                  <a:pt x="37" y="48"/>
                  <a:pt x="40" y="48"/>
                </a:cubicBezTo>
                <a:cubicBezTo>
                  <a:pt x="42" y="48"/>
                  <a:pt x="47" y="46"/>
                  <a:pt x="48" y="44"/>
                </a:cubicBezTo>
                <a:cubicBezTo>
                  <a:pt x="49" y="43"/>
                  <a:pt x="49" y="41"/>
                  <a:pt x="49" y="40"/>
                </a:cubicBezTo>
                <a:cubicBezTo>
                  <a:pt x="49" y="40"/>
                  <a:pt x="49" y="40"/>
                  <a:pt x="49" y="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" name="Google Shape;655;p3"/>
          <p:cNvSpPr/>
          <p:nvPr/>
        </p:nvSpPr>
        <p:spPr>
          <a:xfrm>
            <a:off x="8402638" y="4394201"/>
            <a:ext cx="198438" cy="200025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3" y="5"/>
                </a:moveTo>
                <a:cubicBezTo>
                  <a:pt x="21" y="5"/>
                  <a:pt x="20" y="6"/>
                  <a:pt x="18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8"/>
                  <a:pt x="11" y="38"/>
                  <a:pt x="11" y="38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2" y="30"/>
                  <a:pt x="23" y="30"/>
                </a:cubicBezTo>
                <a:cubicBezTo>
                  <a:pt x="30" y="30"/>
                  <a:pt x="35" y="24"/>
                  <a:pt x="35" y="17"/>
                </a:cubicBezTo>
                <a:cubicBezTo>
                  <a:pt x="35" y="11"/>
                  <a:pt x="30" y="5"/>
                  <a:pt x="23" y="5"/>
                </a:cubicBezTo>
                <a:close/>
                <a:moveTo>
                  <a:pt x="22" y="23"/>
                </a:moveTo>
                <a:cubicBezTo>
                  <a:pt x="20" y="23"/>
                  <a:pt x="20" y="23"/>
                  <a:pt x="19" y="22"/>
                </a:cubicBez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1"/>
                  <a:pt x="22" y="11"/>
                </a:cubicBezTo>
                <a:cubicBezTo>
                  <a:pt x="24" y="11"/>
                  <a:pt x="26" y="14"/>
                  <a:pt x="26" y="17"/>
                </a:cubicBezTo>
                <a:cubicBezTo>
                  <a:pt x="26" y="20"/>
                  <a:pt x="24" y="23"/>
                  <a:pt x="22" y="23"/>
                </a:cubicBezTo>
                <a:close/>
                <a:moveTo>
                  <a:pt x="36" y="21"/>
                </a:moveTo>
                <a:cubicBezTo>
                  <a:pt x="36" y="21"/>
                  <a:pt x="35" y="21"/>
                  <a:pt x="35" y="21"/>
                </a:cubicBezTo>
                <a:cubicBezTo>
                  <a:pt x="34" y="23"/>
                  <a:pt x="33" y="25"/>
                  <a:pt x="32" y="27"/>
                </a:cubicBezTo>
                <a:cubicBezTo>
                  <a:pt x="30" y="29"/>
                  <a:pt x="27" y="30"/>
                  <a:pt x="24" y="30"/>
                </a:cubicBezTo>
                <a:cubicBezTo>
                  <a:pt x="24" y="54"/>
                  <a:pt x="24" y="54"/>
                  <a:pt x="24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45"/>
                  <a:pt x="32" y="45"/>
                  <a:pt x="32" y="45"/>
                </a:cubicBezTo>
                <a:cubicBezTo>
                  <a:pt x="33" y="46"/>
                  <a:pt x="35" y="46"/>
                  <a:pt x="36" y="46"/>
                </a:cubicBezTo>
                <a:cubicBezTo>
                  <a:pt x="43" y="46"/>
                  <a:pt x="48" y="40"/>
                  <a:pt x="48" y="34"/>
                </a:cubicBezTo>
                <a:cubicBezTo>
                  <a:pt x="48" y="27"/>
                  <a:pt x="43" y="21"/>
                  <a:pt x="36" y="21"/>
                </a:cubicBezTo>
                <a:close/>
                <a:moveTo>
                  <a:pt x="35" y="39"/>
                </a:moveTo>
                <a:cubicBezTo>
                  <a:pt x="33" y="39"/>
                  <a:pt x="33" y="39"/>
                  <a:pt x="32" y="39"/>
                </a:cubicBez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3" y="28"/>
                  <a:pt x="35" y="28"/>
                </a:cubicBezTo>
                <a:cubicBezTo>
                  <a:pt x="37" y="28"/>
                  <a:pt x="39" y="30"/>
                  <a:pt x="39" y="33"/>
                </a:cubicBezTo>
                <a:cubicBezTo>
                  <a:pt x="39" y="37"/>
                  <a:pt x="37" y="39"/>
                  <a:pt x="35" y="3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6" name="Google Shape;656;p3"/>
          <p:cNvSpPr/>
          <p:nvPr/>
        </p:nvSpPr>
        <p:spPr>
          <a:xfrm>
            <a:off x="8843800" y="4387851"/>
            <a:ext cx="188913" cy="188913"/>
          </a:xfrm>
          <a:custGeom>
            <a:rect b="b" l="l" r="r" t="t"/>
            <a:pathLst>
              <a:path extrusionOk="0" h="55" w="55">
                <a:moveTo>
                  <a:pt x="49" y="15"/>
                </a:moveTo>
                <a:cubicBezTo>
                  <a:pt x="43" y="21"/>
                  <a:pt x="43" y="21"/>
                  <a:pt x="43" y="21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8"/>
                  <a:pt x="49" y="48"/>
                  <a:pt x="49" y="49"/>
                </a:cubicBezTo>
                <a:cubicBezTo>
                  <a:pt x="44" y="52"/>
                  <a:pt x="44" y="52"/>
                  <a:pt x="44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31" y="33"/>
                  <a:pt x="31" y="33"/>
                  <a:pt x="3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3" y="50"/>
                  <a:pt x="23" y="50"/>
                  <a:pt x="23" y="50"/>
                </a:cubicBezTo>
                <a:cubicBezTo>
                  <a:pt x="24" y="50"/>
                  <a:pt x="23" y="51"/>
                  <a:pt x="23" y="51"/>
                </a:cubicBezTo>
                <a:cubicBezTo>
                  <a:pt x="20" y="55"/>
                  <a:pt x="20" y="55"/>
                  <a:pt x="20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0" y="45"/>
                  <a:pt x="10" y="45"/>
                  <a:pt x="10" y="45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7"/>
                </a:cubicBezTo>
                <a:cubicBezTo>
                  <a:pt x="0" y="37"/>
                  <a:pt x="1" y="36"/>
                  <a:pt x="1" y="36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6" y="32"/>
                  <a:pt x="6" y="32"/>
                </a:cubicBezTo>
                <a:cubicBezTo>
                  <a:pt x="13" y="34"/>
                  <a:pt x="13" y="34"/>
                  <a:pt x="13" y="34"/>
                </a:cubicBezTo>
                <a:cubicBezTo>
                  <a:pt x="23" y="24"/>
                  <a:pt x="23" y="24"/>
                  <a:pt x="23" y="2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34" y="12"/>
                  <a:pt x="34" y="12"/>
                  <a:pt x="34" y="12"/>
                </a:cubicBezTo>
                <a:cubicBezTo>
                  <a:pt x="41" y="6"/>
                  <a:pt x="41" y="6"/>
                  <a:pt x="41" y="6"/>
                </a:cubicBezTo>
                <a:cubicBezTo>
                  <a:pt x="44" y="3"/>
                  <a:pt x="50" y="0"/>
                  <a:pt x="53" y="3"/>
                </a:cubicBezTo>
                <a:cubicBezTo>
                  <a:pt x="55" y="5"/>
                  <a:pt x="53" y="11"/>
                  <a:pt x="49" y="1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" name="Google Shape;657;p3"/>
          <p:cNvSpPr/>
          <p:nvPr/>
        </p:nvSpPr>
        <p:spPr>
          <a:xfrm>
            <a:off x="71437" y="4759326"/>
            <a:ext cx="233363" cy="236538"/>
          </a:xfrm>
          <a:custGeom>
            <a:rect b="b" l="l" r="r" t="t"/>
            <a:pathLst>
              <a:path extrusionOk="0" h="69" w="68">
                <a:moveTo>
                  <a:pt x="66" y="25"/>
                </a:moveTo>
                <a:cubicBezTo>
                  <a:pt x="51" y="40"/>
                  <a:pt x="51" y="40"/>
                  <a:pt x="51" y="40"/>
                </a:cubicBezTo>
                <a:cubicBezTo>
                  <a:pt x="57" y="46"/>
                  <a:pt x="57" y="46"/>
                  <a:pt x="57" y="46"/>
                </a:cubicBezTo>
                <a:cubicBezTo>
                  <a:pt x="51" y="52"/>
                  <a:pt x="51" y="52"/>
                  <a:pt x="51" y="52"/>
                </a:cubicBezTo>
                <a:cubicBezTo>
                  <a:pt x="42" y="60"/>
                  <a:pt x="30" y="61"/>
                  <a:pt x="20" y="55"/>
                </a:cubicBezTo>
                <a:cubicBezTo>
                  <a:pt x="7" y="69"/>
                  <a:pt x="7" y="69"/>
                  <a:pt x="7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48"/>
                  <a:pt x="14" y="48"/>
                  <a:pt x="14" y="48"/>
                </a:cubicBezTo>
                <a:cubicBezTo>
                  <a:pt x="7" y="39"/>
                  <a:pt x="8" y="26"/>
                  <a:pt x="17" y="18"/>
                </a:cubicBezTo>
                <a:cubicBezTo>
                  <a:pt x="23" y="12"/>
                  <a:pt x="23" y="12"/>
                  <a:pt x="23" y="12"/>
                </a:cubicBezTo>
                <a:cubicBezTo>
                  <a:pt x="29" y="17"/>
                  <a:pt x="29" y="17"/>
                  <a:pt x="29" y="17"/>
                </a:cubicBezTo>
                <a:cubicBezTo>
                  <a:pt x="44" y="2"/>
                  <a:pt x="44" y="2"/>
                  <a:pt x="44" y="2"/>
                </a:cubicBezTo>
                <a:cubicBezTo>
                  <a:pt x="46" y="0"/>
                  <a:pt x="49" y="0"/>
                  <a:pt x="51" y="2"/>
                </a:cubicBezTo>
                <a:cubicBezTo>
                  <a:pt x="52" y="4"/>
                  <a:pt x="52" y="7"/>
                  <a:pt x="5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44" y="33"/>
                  <a:pt x="44" y="33"/>
                  <a:pt x="44" y="33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6"/>
                  <a:pt x="64" y="16"/>
                  <a:pt x="66" y="18"/>
                </a:cubicBezTo>
                <a:cubicBezTo>
                  <a:pt x="68" y="20"/>
                  <a:pt x="68" y="23"/>
                  <a:pt x="66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" name="Google Shape;658;p3"/>
          <p:cNvSpPr/>
          <p:nvPr/>
        </p:nvSpPr>
        <p:spPr>
          <a:xfrm>
            <a:off x="493713" y="4779963"/>
            <a:ext cx="182563" cy="180975"/>
          </a:xfrm>
          <a:custGeom>
            <a:rect b="b" l="l" r="r" t="t"/>
            <a:pathLst>
              <a:path extrusionOk="0" h="53" w="53">
                <a:moveTo>
                  <a:pt x="53" y="42"/>
                </a:moveTo>
                <a:cubicBezTo>
                  <a:pt x="53" y="48"/>
                  <a:pt x="48" y="53"/>
                  <a:pt x="42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8" y="0"/>
                  <a:pt x="53" y="4"/>
                  <a:pt x="53" y="10"/>
                </a:cubicBezTo>
                <a:lnTo>
                  <a:pt x="53" y="42"/>
                </a:lnTo>
                <a:close/>
                <a:moveTo>
                  <a:pt x="48" y="10"/>
                </a:moveTo>
                <a:cubicBezTo>
                  <a:pt x="48" y="7"/>
                  <a:pt x="46" y="4"/>
                  <a:pt x="4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7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7" y="48"/>
                  <a:pt x="11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6" y="48"/>
                  <a:pt x="48" y="45"/>
                  <a:pt x="48" y="42"/>
                </a:cubicBezTo>
                <a:lnTo>
                  <a:pt x="48" y="10"/>
                </a:lnTo>
                <a:close/>
                <a:moveTo>
                  <a:pt x="43" y="27"/>
                </a:moveTo>
                <a:cubicBezTo>
                  <a:pt x="43" y="28"/>
                  <a:pt x="43" y="29"/>
                  <a:pt x="4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3"/>
                  <a:pt x="28" y="43"/>
                  <a:pt x="28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4" y="43"/>
                  <a:pt x="24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9" y="28"/>
                  <a:pt x="9" y="27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10" y="24"/>
                  <a:pt x="1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24"/>
                  <a:pt x="29" y="24"/>
                  <a:pt x="29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3" y="24"/>
                  <a:pt x="43" y="24"/>
                  <a:pt x="43" y="25"/>
                </a:cubicBezTo>
                <a:lnTo>
                  <a:pt x="43" y="2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9" name="Google Shape;659;p3"/>
          <p:cNvSpPr/>
          <p:nvPr/>
        </p:nvSpPr>
        <p:spPr>
          <a:xfrm>
            <a:off x="989013" y="4762501"/>
            <a:ext cx="230188" cy="233363"/>
          </a:xfrm>
          <a:custGeom>
            <a:rect b="b" l="l" r="r" t="t"/>
            <a:pathLst>
              <a:path extrusionOk="0" h="68" w="67">
                <a:moveTo>
                  <a:pt x="10" y="28"/>
                </a:moveTo>
                <a:cubicBezTo>
                  <a:pt x="10" y="27"/>
                  <a:pt x="10" y="26"/>
                  <a:pt x="11" y="25"/>
                </a:cubicBezTo>
                <a:cubicBezTo>
                  <a:pt x="11" y="24"/>
                  <a:pt x="11" y="22"/>
                  <a:pt x="12" y="21"/>
                </a:cubicBezTo>
                <a:cubicBezTo>
                  <a:pt x="12" y="14"/>
                  <a:pt x="18" y="5"/>
                  <a:pt x="24" y="2"/>
                </a:cubicBezTo>
                <a:cubicBezTo>
                  <a:pt x="28" y="0"/>
                  <a:pt x="32" y="0"/>
                  <a:pt x="36" y="0"/>
                </a:cubicBezTo>
                <a:cubicBezTo>
                  <a:pt x="40" y="0"/>
                  <a:pt x="43" y="0"/>
                  <a:pt x="46" y="2"/>
                </a:cubicBezTo>
                <a:cubicBezTo>
                  <a:pt x="55" y="6"/>
                  <a:pt x="57" y="13"/>
                  <a:pt x="59" y="21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23"/>
                  <a:pt x="61" y="25"/>
                  <a:pt x="61" y="27"/>
                </a:cubicBezTo>
                <a:cubicBezTo>
                  <a:pt x="61" y="28"/>
                  <a:pt x="61" y="29"/>
                  <a:pt x="61" y="30"/>
                </a:cubicBezTo>
                <a:cubicBezTo>
                  <a:pt x="61" y="30"/>
                  <a:pt x="61" y="31"/>
                  <a:pt x="61" y="31"/>
                </a:cubicBezTo>
                <a:cubicBezTo>
                  <a:pt x="64" y="36"/>
                  <a:pt x="67" y="41"/>
                  <a:pt x="67" y="47"/>
                </a:cubicBezTo>
                <a:cubicBezTo>
                  <a:pt x="67" y="48"/>
                  <a:pt x="66" y="53"/>
                  <a:pt x="64" y="53"/>
                </a:cubicBezTo>
                <a:cubicBezTo>
                  <a:pt x="63" y="53"/>
                  <a:pt x="61" y="49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9" y="51"/>
                  <a:pt x="58" y="54"/>
                  <a:pt x="55" y="57"/>
                </a:cubicBezTo>
                <a:cubicBezTo>
                  <a:pt x="57" y="59"/>
                  <a:pt x="61" y="59"/>
                  <a:pt x="62" y="62"/>
                </a:cubicBezTo>
                <a:cubicBezTo>
                  <a:pt x="61" y="63"/>
                  <a:pt x="61" y="63"/>
                  <a:pt x="61" y="64"/>
                </a:cubicBezTo>
                <a:cubicBezTo>
                  <a:pt x="59" y="67"/>
                  <a:pt x="53" y="67"/>
                  <a:pt x="50" y="67"/>
                </a:cubicBezTo>
                <a:cubicBezTo>
                  <a:pt x="45" y="67"/>
                  <a:pt x="41" y="66"/>
                  <a:pt x="37" y="65"/>
                </a:cubicBezTo>
                <a:cubicBezTo>
                  <a:pt x="36" y="64"/>
                  <a:pt x="35" y="65"/>
                  <a:pt x="34" y="64"/>
                </a:cubicBezTo>
                <a:cubicBezTo>
                  <a:pt x="31" y="67"/>
                  <a:pt x="26" y="68"/>
                  <a:pt x="22" y="68"/>
                </a:cubicBezTo>
                <a:cubicBezTo>
                  <a:pt x="20" y="68"/>
                  <a:pt x="8" y="68"/>
                  <a:pt x="8" y="63"/>
                </a:cubicBezTo>
                <a:cubicBezTo>
                  <a:pt x="8" y="60"/>
                  <a:pt x="9" y="60"/>
                  <a:pt x="10" y="58"/>
                </a:cubicBezTo>
                <a:cubicBezTo>
                  <a:pt x="12" y="58"/>
                  <a:pt x="12" y="58"/>
                  <a:pt x="14" y="58"/>
                </a:cubicBezTo>
                <a:cubicBezTo>
                  <a:pt x="14" y="58"/>
                  <a:pt x="14" y="58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2" y="57"/>
                  <a:pt x="8" y="50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8"/>
                  <a:pt x="7" y="48"/>
                </a:cubicBezTo>
                <a:cubicBezTo>
                  <a:pt x="6" y="50"/>
                  <a:pt x="4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2"/>
                  <a:pt x="2" y="52"/>
                  <a:pt x="1" y="52"/>
                </a:cubicBezTo>
                <a:cubicBezTo>
                  <a:pt x="1" y="51"/>
                  <a:pt x="0" y="49"/>
                  <a:pt x="0" y="48"/>
                </a:cubicBezTo>
                <a:cubicBezTo>
                  <a:pt x="0" y="40"/>
                  <a:pt x="4" y="35"/>
                  <a:pt x="10" y="30"/>
                </a:cubicBezTo>
                <a:cubicBezTo>
                  <a:pt x="10" y="30"/>
                  <a:pt x="10" y="29"/>
                  <a:pt x="10" y="2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" name="Google Shape;660;p3"/>
          <p:cNvSpPr/>
          <p:nvPr/>
        </p:nvSpPr>
        <p:spPr>
          <a:xfrm>
            <a:off x="1482725" y="4779963"/>
            <a:ext cx="215900" cy="180975"/>
          </a:xfrm>
          <a:custGeom>
            <a:rect b="b" l="l" r="r" t="t"/>
            <a:pathLst>
              <a:path extrusionOk="0" h="53" w="63">
                <a:moveTo>
                  <a:pt x="29" y="46"/>
                </a:moveTo>
                <a:cubicBezTo>
                  <a:pt x="29" y="50"/>
                  <a:pt x="26" y="53"/>
                  <a:pt x="22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4" y="9"/>
                  <a:pt x="9" y="14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2"/>
                  <a:pt x="11" y="24"/>
                  <a:pt x="1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6" y="24"/>
                  <a:pt x="29" y="27"/>
                  <a:pt x="29" y="31"/>
                </a:cubicBezTo>
                <a:lnTo>
                  <a:pt x="29" y="46"/>
                </a:lnTo>
                <a:close/>
                <a:moveTo>
                  <a:pt x="63" y="46"/>
                </a:moveTo>
                <a:cubicBezTo>
                  <a:pt x="63" y="50"/>
                  <a:pt x="60" y="53"/>
                  <a:pt x="5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37" y="53"/>
                  <a:pt x="34" y="50"/>
                  <a:pt x="34" y="46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8"/>
                  <a:pt x="43" y="0"/>
                  <a:pt x="5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8" y="1"/>
                  <a:pt x="58" y="2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8"/>
                  <a:pt x="57" y="9"/>
                  <a:pt x="56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48" y="9"/>
                  <a:pt x="43" y="14"/>
                  <a:pt x="43" y="19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2"/>
                  <a:pt x="45" y="24"/>
                  <a:pt x="47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60" y="24"/>
                  <a:pt x="63" y="27"/>
                  <a:pt x="63" y="31"/>
                </a:cubicBezTo>
                <a:lnTo>
                  <a:pt x="63" y="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" name="Google Shape;661;p3"/>
          <p:cNvSpPr/>
          <p:nvPr/>
        </p:nvSpPr>
        <p:spPr>
          <a:xfrm>
            <a:off x="1976438" y="4762501"/>
            <a:ext cx="230188" cy="233363"/>
          </a:xfrm>
          <a:custGeom>
            <a:rect b="b" l="l" r="r" t="t"/>
            <a:pathLst>
              <a:path extrusionOk="0" h="68" w="67">
                <a:moveTo>
                  <a:pt x="16" y="5"/>
                </a:moveTo>
                <a:cubicBezTo>
                  <a:pt x="17" y="5"/>
                  <a:pt x="17" y="5"/>
                  <a:pt x="17" y="5"/>
                </a:cubicBezTo>
                <a:cubicBezTo>
                  <a:pt x="16" y="6"/>
                  <a:pt x="1" y="23"/>
                  <a:pt x="15" y="37"/>
                </a:cubicBezTo>
                <a:cubicBezTo>
                  <a:pt x="22" y="43"/>
                  <a:pt x="27" y="37"/>
                  <a:pt x="27" y="37"/>
                </a:cubicBezTo>
                <a:cubicBezTo>
                  <a:pt x="32" y="30"/>
                  <a:pt x="27" y="20"/>
                  <a:pt x="27" y="20"/>
                </a:cubicBezTo>
                <a:cubicBezTo>
                  <a:pt x="26" y="16"/>
                  <a:pt x="21" y="14"/>
                  <a:pt x="21" y="14"/>
                </a:cubicBezTo>
                <a:cubicBezTo>
                  <a:pt x="25" y="10"/>
                  <a:pt x="25" y="10"/>
                  <a:pt x="25" y="10"/>
                </a:cubicBezTo>
                <a:cubicBezTo>
                  <a:pt x="28" y="11"/>
                  <a:pt x="31" y="15"/>
                  <a:pt x="31" y="15"/>
                </a:cubicBezTo>
                <a:cubicBezTo>
                  <a:pt x="31" y="11"/>
                  <a:pt x="28" y="7"/>
                  <a:pt x="28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40" y="7"/>
                  <a:pt x="40" y="7"/>
                  <a:pt x="40" y="7"/>
                </a:cubicBezTo>
                <a:cubicBezTo>
                  <a:pt x="37" y="11"/>
                  <a:pt x="37" y="15"/>
                  <a:pt x="37" y="15"/>
                </a:cubicBezTo>
                <a:cubicBezTo>
                  <a:pt x="39" y="12"/>
                  <a:pt x="43" y="10"/>
                  <a:pt x="43" y="10"/>
                </a:cubicBezTo>
                <a:cubicBezTo>
                  <a:pt x="47" y="14"/>
                  <a:pt x="47" y="14"/>
                  <a:pt x="47" y="14"/>
                </a:cubicBezTo>
                <a:cubicBezTo>
                  <a:pt x="43" y="15"/>
                  <a:pt x="40" y="20"/>
                  <a:pt x="40" y="20"/>
                </a:cubicBezTo>
                <a:cubicBezTo>
                  <a:pt x="38" y="23"/>
                  <a:pt x="37" y="32"/>
                  <a:pt x="40" y="37"/>
                </a:cubicBezTo>
                <a:cubicBezTo>
                  <a:pt x="45" y="43"/>
                  <a:pt x="52" y="37"/>
                  <a:pt x="52" y="37"/>
                </a:cubicBezTo>
                <a:cubicBezTo>
                  <a:pt x="67" y="24"/>
                  <a:pt x="51" y="6"/>
                  <a:pt x="51" y="6"/>
                </a:cubicBezTo>
                <a:cubicBezTo>
                  <a:pt x="50" y="5"/>
                  <a:pt x="51" y="5"/>
                  <a:pt x="51" y="5"/>
                </a:cubicBezTo>
                <a:cubicBezTo>
                  <a:pt x="58" y="10"/>
                  <a:pt x="67" y="17"/>
                  <a:pt x="67" y="34"/>
                </a:cubicBezTo>
                <a:cubicBezTo>
                  <a:pt x="67" y="53"/>
                  <a:pt x="53" y="68"/>
                  <a:pt x="34" y="68"/>
                </a:cubicBezTo>
                <a:cubicBezTo>
                  <a:pt x="15" y="68"/>
                  <a:pt x="0" y="52"/>
                  <a:pt x="0" y="33"/>
                </a:cubicBezTo>
                <a:cubicBezTo>
                  <a:pt x="1" y="22"/>
                  <a:pt x="6" y="12"/>
                  <a:pt x="16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" name="Google Shape;662;p3"/>
          <p:cNvSpPr/>
          <p:nvPr/>
        </p:nvSpPr>
        <p:spPr>
          <a:xfrm>
            <a:off x="2471738" y="4779963"/>
            <a:ext cx="201613" cy="198438"/>
          </a:xfrm>
          <a:custGeom>
            <a:rect b="b" l="l" r="r" t="t"/>
            <a:pathLst>
              <a:path extrusionOk="0" h="58" w="59">
                <a:moveTo>
                  <a:pt x="58" y="35"/>
                </a:moveTo>
                <a:cubicBezTo>
                  <a:pt x="55" y="48"/>
                  <a:pt x="43" y="58"/>
                  <a:pt x="29" y="58"/>
                </a:cubicBezTo>
                <a:cubicBezTo>
                  <a:pt x="22" y="58"/>
                  <a:pt x="15" y="55"/>
                  <a:pt x="9" y="50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4" y="55"/>
                  <a:pt x="3" y="55"/>
                </a:cubicBezTo>
                <a:cubicBezTo>
                  <a:pt x="2" y="55"/>
                  <a:pt x="0" y="54"/>
                  <a:pt x="0" y="5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2" y="34"/>
                  <a:pt x="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1" y="34"/>
                  <a:pt x="22" y="35"/>
                  <a:pt x="22" y="36"/>
                </a:cubicBezTo>
                <a:cubicBezTo>
                  <a:pt x="22" y="37"/>
                  <a:pt x="22" y="37"/>
                  <a:pt x="22" y="38"/>
                </a:cubicBezTo>
                <a:cubicBezTo>
                  <a:pt x="16" y="43"/>
                  <a:pt x="16" y="43"/>
                  <a:pt x="16" y="43"/>
                </a:cubicBezTo>
                <a:cubicBezTo>
                  <a:pt x="20" y="46"/>
                  <a:pt x="25" y="48"/>
                  <a:pt x="30" y="48"/>
                </a:cubicBezTo>
                <a:cubicBezTo>
                  <a:pt x="36" y="48"/>
                  <a:pt x="43" y="45"/>
                  <a:pt x="46" y="39"/>
                </a:cubicBezTo>
                <a:cubicBezTo>
                  <a:pt x="47" y="37"/>
                  <a:pt x="48" y="36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8" y="34"/>
                  <a:pt x="58" y="35"/>
                </a:cubicBezTo>
                <a:cubicBezTo>
                  <a:pt x="58" y="35"/>
                  <a:pt x="58" y="35"/>
                  <a:pt x="58" y="35"/>
                </a:cubicBezTo>
                <a:close/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1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4" y="9"/>
                  <a:pt x="30" y="9"/>
                </a:cubicBezTo>
                <a:cubicBezTo>
                  <a:pt x="23" y="9"/>
                  <a:pt x="17" y="13"/>
                  <a:pt x="13" y="19"/>
                </a:cubicBezTo>
                <a:cubicBezTo>
                  <a:pt x="12" y="20"/>
                  <a:pt x="12" y="21"/>
                  <a:pt x="11" y="23"/>
                </a:cubicBezTo>
                <a:cubicBezTo>
                  <a:pt x="11" y="24"/>
                  <a:pt x="10" y="24"/>
                  <a:pt x="1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3"/>
                  <a:pt x="1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4" y="9"/>
                  <a:pt x="16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6" y="2"/>
                </a:cubicBezTo>
                <a:cubicBezTo>
                  <a:pt x="58" y="2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3" name="Google Shape;663;p3"/>
          <p:cNvSpPr/>
          <p:nvPr/>
        </p:nvSpPr>
        <p:spPr>
          <a:xfrm>
            <a:off x="2965450" y="4779963"/>
            <a:ext cx="203200" cy="198438"/>
          </a:xfrm>
          <a:custGeom>
            <a:rect b="b" l="l" r="r" t="t"/>
            <a:pathLst>
              <a:path extrusionOk="0" h="58" w="59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" name="Google Shape;664;p3"/>
          <p:cNvSpPr/>
          <p:nvPr/>
        </p:nvSpPr>
        <p:spPr>
          <a:xfrm>
            <a:off x="3460750" y="4779963"/>
            <a:ext cx="133350" cy="180975"/>
          </a:xfrm>
          <a:custGeom>
            <a:rect b="b" l="l" r="r" t="t"/>
            <a:pathLst>
              <a:path extrusionOk="0" h="53" w="39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" name="Google Shape;665;p3"/>
          <p:cNvSpPr/>
          <p:nvPr/>
        </p:nvSpPr>
        <p:spPr>
          <a:xfrm>
            <a:off x="3954463" y="4779963"/>
            <a:ext cx="201613" cy="198438"/>
          </a:xfrm>
          <a:custGeom>
            <a:rect b="b" l="l" r="r" t="t"/>
            <a:pathLst>
              <a:path extrusionOk="0" h="58" w="59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" name="Google Shape;666;p3"/>
          <p:cNvSpPr/>
          <p:nvPr/>
        </p:nvSpPr>
        <p:spPr>
          <a:xfrm>
            <a:off x="4448175" y="4779963"/>
            <a:ext cx="165100" cy="180975"/>
          </a:xfrm>
          <a:custGeom>
            <a:rect b="b" l="l" r="r" t="t"/>
            <a:pathLst>
              <a:path extrusionOk="0" h="53" w="48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" name="Google Shape;667;p3"/>
          <p:cNvSpPr/>
          <p:nvPr/>
        </p:nvSpPr>
        <p:spPr>
          <a:xfrm>
            <a:off x="4943475" y="4792663"/>
            <a:ext cx="236538" cy="185738"/>
          </a:xfrm>
          <a:custGeom>
            <a:rect b="b" l="l" r="r" t="t"/>
            <a:pathLst>
              <a:path extrusionOk="0" h="54" w="69">
                <a:moveTo>
                  <a:pt x="68" y="42"/>
                </a:moveTo>
                <a:cubicBezTo>
                  <a:pt x="68" y="43"/>
                  <a:pt x="69" y="44"/>
                  <a:pt x="68" y="44"/>
                </a:cubicBezTo>
                <a:cubicBezTo>
                  <a:pt x="68" y="45"/>
                  <a:pt x="68" y="46"/>
                  <a:pt x="67" y="46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1" y="49"/>
                </a:cubicBezTo>
                <a:cubicBezTo>
                  <a:pt x="61" y="49"/>
                  <a:pt x="60" y="49"/>
                  <a:pt x="60" y="49"/>
                </a:cubicBezTo>
                <a:cubicBezTo>
                  <a:pt x="34" y="34"/>
                  <a:pt x="34" y="34"/>
                  <a:pt x="34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8"/>
                  <a:pt x="30" y="39"/>
                  <a:pt x="30" y="40"/>
                </a:cubicBezTo>
                <a:cubicBezTo>
                  <a:pt x="29" y="44"/>
                  <a:pt x="27" y="48"/>
                  <a:pt x="22" y="51"/>
                </a:cubicBezTo>
                <a:cubicBezTo>
                  <a:pt x="19" y="53"/>
                  <a:pt x="15" y="54"/>
                  <a:pt x="12" y="54"/>
                </a:cubicBezTo>
                <a:cubicBezTo>
                  <a:pt x="8" y="54"/>
                  <a:pt x="6" y="53"/>
                  <a:pt x="3" y="51"/>
                </a:cubicBezTo>
                <a:cubicBezTo>
                  <a:pt x="1" y="49"/>
                  <a:pt x="0" y="46"/>
                  <a:pt x="0" y="43"/>
                </a:cubicBezTo>
                <a:cubicBezTo>
                  <a:pt x="1" y="39"/>
                  <a:pt x="3" y="35"/>
                  <a:pt x="8" y="33"/>
                </a:cubicBezTo>
                <a:cubicBezTo>
                  <a:pt x="11" y="31"/>
                  <a:pt x="15" y="30"/>
                  <a:pt x="18" y="30"/>
                </a:cubicBezTo>
                <a:cubicBezTo>
                  <a:pt x="20" y="30"/>
                  <a:pt x="22" y="30"/>
                  <a:pt x="24" y="31"/>
                </a:cubicBezTo>
                <a:cubicBezTo>
                  <a:pt x="24" y="30"/>
                  <a:pt x="24" y="30"/>
                  <a:pt x="25" y="30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5"/>
                  <a:pt x="18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3" y="19"/>
                  <a:pt x="1" y="15"/>
                  <a:pt x="0" y="11"/>
                </a:cubicBezTo>
                <a:cubicBezTo>
                  <a:pt x="0" y="8"/>
                  <a:pt x="1" y="5"/>
                  <a:pt x="3" y="3"/>
                </a:cubicBezTo>
                <a:cubicBezTo>
                  <a:pt x="6" y="1"/>
                  <a:pt x="8" y="0"/>
                  <a:pt x="12" y="0"/>
                </a:cubicBezTo>
                <a:cubicBezTo>
                  <a:pt x="15" y="0"/>
                  <a:pt x="19" y="2"/>
                  <a:pt x="22" y="4"/>
                </a:cubicBezTo>
                <a:cubicBezTo>
                  <a:pt x="27" y="6"/>
                  <a:pt x="29" y="10"/>
                  <a:pt x="30" y="14"/>
                </a:cubicBezTo>
                <a:cubicBezTo>
                  <a:pt x="30" y="15"/>
                  <a:pt x="30" y="16"/>
                  <a:pt x="29" y="18"/>
                </a:cubicBezTo>
                <a:cubicBezTo>
                  <a:pt x="29" y="18"/>
                  <a:pt x="29" y="18"/>
                  <a:pt x="30" y="18"/>
                </a:cubicBezTo>
                <a:cubicBezTo>
                  <a:pt x="34" y="20"/>
                  <a:pt x="34" y="20"/>
                  <a:pt x="34" y="20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5"/>
                  <a:pt x="61" y="5"/>
                  <a:pt x="61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67" y="8"/>
                  <a:pt x="67" y="8"/>
                  <a:pt x="67" y="8"/>
                </a:cubicBezTo>
                <a:cubicBezTo>
                  <a:pt x="68" y="8"/>
                  <a:pt x="68" y="9"/>
                  <a:pt x="68" y="10"/>
                </a:cubicBezTo>
                <a:cubicBezTo>
                  <a:pt x="69" y="11"/>
                  <a:pt x="68" y="12"/>
                  <a:pt x="68" y="12"/>
                </a:cubicBezTo>
                <a:cubicBezTo>
                  <a:pt x="48" y="27"/>
                  <a:pt x="48" y="27"/>
                  <a:pt x="48" y="27"/>
                </a:cubicBezTo>
                <a:lnTo>
                  <a:pt x="68" y="42"/>
                </a:lnTo>
                <a:close/>
                <a:moveTo>
                  <a:pt x="19" y="9"/>
                </a:moveTo>
                <a:cubicBezTo>
                  <a:pt x="17" y="7"/>
                  <a:pt x="14" y="6"/>
                  <a:pt x="12" y="6"/>
                </a:cubicBezTo>
                <a:cubicBezTo>
                  <a:pt x="10" y="6"/>
                  <a:pt x="9" y="7"/>
                  <a:pt x="8" y="8"/>
                </a:cubicBezTo>
                <a:cubicBezTo>
                  <a:pt x="5" y="10"/>
                  <a:pt x="7" y="14"/>
                  <a:pt x="11" y="16"/>
                </a:cubicBezTo>
                <a:cubicBezTo>
                  <a:pt x="13" y="18"/>
                  <a:pt x="16" y="19"/>
                  <a:pt x="18" y="19"/>
                </a:cubicBezTo>
                <a:cubicBezTo>
                  <a:pt x="20" y="19"/>
                  <a:pt x="21" y="18"/>
                  <a:pt x="22" y="17"/>
                </a:cubicBezTo>
                <a:cubicBezTo>
                  <a:pt x="25" y="15"/>
                  <a:pt x="23" y="11"/>
                  <a:pt x="19" y="9"/>
                </a:cubicBezTo>
                <a:close/>
                <a:moveTo>
                  <a:pt x="22" y="37"/>
                </a:moveTo>
                <a:cubicBezTo>
                  <a:pt x="21" y="36"/>
                  <a:pt x="20" y="36"/>
                  <a:pt x="18" y="36"/>
                </a:cubicBezTo>
                <a:cubicBezTo>
                  <a:pt x="16" y="36"/>
                  <a:pt x="13" y="36"/>
                  <a:pt x="11" y="38"/>
                </a:cubicBezTo>
                <a:cubicBezTo>
                  <a:pt x="7" y="40"/>
                  <a:pt x="5" y="44"/>
                  <a:pt x="8" y="46"/>
                </a:cubicBezTo>
                <a:cubicBezTo>
                  <a:pt x="9" y="47"/>
                  <a:pt x="10" y="48"/>
                  <a:pt x="12" y="48"/>
                </a:cubicBezTo>
                <a:cubicBezTo>
                  <a:pt x="14" y="48"/>
                  <a:pt x="17" y="47"/>
                  <a:pt x="19" y="46"/>
                </a:cubicBezTo>
                <a:cubicBezTo>
                  <a:pt x="23" y="43"/>
                  <a:pt x="25" y="39"/>
                  <a:pt x="22" y="37"/>
                </a:cubicBezTo>
                <a:close/>
                <a:moveTo>
                  <a:pt x="38" y="32"/>
                </a:moveTo>
                <a:cubicBezTo>
                  <a:pt x="66" y="10"/>
                  <a:pt x="66" y="10"/>
                  <a:pt x="66" y="10"/>
                </a:cubicBezTo>
                <a:cubicBezTo>
                  <a:pt x="61" y="8"/>
                  <a:pt x="61" y="8"/>
                  <a:pt x="61" y="8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8"/>
                  <a:pt x="32" y="28"/>
                  <a:pt x="32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34" y="31"/>
                  <a:pt x="34" y="31"/>
                  <a:pt x="34" y="31"/>
                </a:cubicBezTo>
                <a:lnTo>
                  <a:pt x="38" y="32"/>
                </a:lnTo>
                <a:close/>
                <a:moveTo>
                  <a:pt x="30" y="24"/>
                </a:move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lnTo>
                  <a:pt x="30" y="24"/>
                </a:lnTo>
                <a:close/>
                <a:moveTo>
                  <a:pt x="39" y="27"/>
                </a:moveTo>
                <a:cubicBezTo>
                  <a:pt x="39" y="28"/>
                  <a:pt x="38" y="30"/>
                  <a:pt x="37" y="30"/>
                </a:cubicBezTo>
                <a:cubicBezTo>
                  <a:pt x="36" y="30"/>
                  <a:pt x="34" y="28"/>
                  <a:pt x="34" y="27"/>
                </a:cubicBezTo>
                <a:cubicBezTo>
                  <a:pt x="34" y="26"/>
                  <a:pt x="36" y="25"/>
                  <a:pt x="37" y="25"/>
                </a:cubicBezTo>
                <a:cubicBezTo>
                  <a:pt x="38" y="25"/>
                  <a:pt x="39" y="26"/>
                  <a:pt x="39" y="27"/>
                </a:cubicBezTo>
                <a:close/>
                <a:moveTo>
                  <a:pt x="66" y="44"/>
                </a:moveTo>
                <a:cubicBezTo>
                  <a:pt x="46" y="29"/>
                  <a:pt x="46" y="29"/>
                  <a:pt x="46" y="29"/>
                </a:cubicBezTo>
                <a:cubicBezTo>
                  <a:pt x="40" y="34"/>
                  <a:pt x="40" y="34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61" y="47"/>
                  <a:pt x="61" y="47"/>
                  <a:pt x="61" y="47"/>
                </a:cubicBezTo>
                <a:lnTo>
                  <a:pt x="66" y="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" name="Google Shape;668;p3"/>
          <p:cNvSpPr/>
          <p:nvPr/>
        </p:nvSpPr>
        <p:spPr>
          <a:xfrm>
            <a:off x="5486400" y="4781550"/>
            <a:ext cx="233363" cy="233363"/>
          </a:xfrm>
          <a:custGeom>
            <a:rect b="b" l="l" r="r" t="t"/>
            <a:pathLst>
              <a:path extrusionOk="0" h="68" w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" name="Google Shape;669;p3"/>
          <p:cNvSpPr/>
          <p:nvPr/>
        </p:nvSpPr>
        <p:spPr>
          <a:xfrm>
            <a:off x="5930900" y="4779963"/>
            <a:ext cx="200025" cy="198438"/>
          </a:xfrm>
          <a:custGeom>
            <a:rect b="b" l="l" r="r" t="t"/>
            <a:pathLst>
              <a:path extrusionOk="0" h="58" w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0" y="32"/>
                </a:moveTo>
                <a:cubicBezTo>
                  <a:pt x="38" y="32"/>
                  <a:pt x="36" y="33"/>
                  <a:pt x="35" y="34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8"/>
                  <a:pt x="26" y="28"/>
                  <a:pt x="26" y="28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5"/>
                  <a:pt x="38" y="25"/>
                  <a:pt x="40" y="25"/>
                </a:cubicBezTo>
                <a:cubicBezTo>
                  <a:pt x="45" y="25"/>
                  <a:pt x="48" y="22"/>
                  <a:pt x="48" y="17"/>
                </a:cubicBezTo>
                <a:cubicBezTo>
                  <a:pt x="48" y="13"/>
                  <a:pt x="45" y="9"/>
                  <a:pt x="40" y="9"/>
                </a:cubicBezTo>
                <a:cubicBezTo>
                  <a:pt x="36" y="9"/>
                  <a:pt x="32" y="13"/>
                  <a:pt x="32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1"/>
                  <a:pt x="20" y="21"/>
                  <a:pt x="18" y="21"/>
                </a:cubicBezTo>
                <a:cubicBezTo>
                  <a:pt x="13" y="21"/>
                  <a:pt x="9" y="24"/>
                  <a:pt x="9" y="29"/>
                </a:cubicBezTo>
                <a:cubicBezTo>
                  <a:pt x="9" y="33"/>
                  <a:pt x="13" y="37"/>
                  <a:pt x="18" y="37"/>
                </a:cubicBezTo>
                <a:cubicBezTo>
                  <a:pt x="20" y="37"/>
                  <a:pt x="22" y="36"/>
                  <a:pt x="23" y="35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40"/>
                  <a:pt x="32" y="40"/>
                </a:cubicBezTo>
                <a:cubicBezTo>
                  <a:pt x="32" y="44"/>
                  <a:pt x="36" y="48"/>
                  <a:pt x="40" y="48"/>
                </a:cubicBezTo>
                <a:cubicBezTo>
                  <a:pt x="45" y="48"/>
                  <a:pt x="48" y="44"/>
                  <a:pt x="48" y="40"/>
                </a:cubicBezTo>
                <a:cubicBezTo>
                  <a:pt x="48" y="36"/>
                  <a:pt x="45" y="32"/>
                  <a:pt x="40" y="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" name="Google Shape;670;p3"/>
          <p:cNvSpPr/>
          <p:nvPr/>
        </p:nvSpPr>
        <p:spPr>
          <a:xfrm>
            <a:off x="6426200" y="4779963"/>
            <a:ext cx="177800" cy="180975"/>
          </a:xfrm>
          <a:custGeom>
            <a:rect b="b" l="l" r="r" t="t"/>
            <a:pathLst>
              <a:path extrusionOk="0" h="53" w="52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" name="Google Shape;671;p3"/>
          <p:cNvSpPr/>
          <p:nvPr/>
        </p:nvSpPr>
        <p:spPr>
          <a:xfrm>
            <a:off x="6919913" y="4792663"/>
            <a:ext cx="206375" cy="168275"/>
          </a:xfrm>
          <a:custGeom>
            <a:rect b="b" l="l" r="r" t="t"/>
            <a:pathLst>
              <a:path extrusionOk="0" h="49" w="60">
                <a:moveTo>
                  <a:pt x="24" y="49"/>
                </a:moveTo>
                <a:cubicBezTo>
                  <a:pt x="11" y="49"/>
                  <a:pt x="11" y="49"/>
                  <a:pt x="11" y="49"/>
                </a:cubicBezTo>
                <a:cubicBezTo>
                  <a:pt x="5" y="49"/>
                  <a:pt x="0" y="44"/>
                  <a:pt x="0" y="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5" y="3"/>
                  <a:pt x="25" y="5"/>
                  <a:pt x="24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8" y="5"/>
                  <a:pt x="5" y="8"/>
                  <a:pt x="5" y="11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41"/>
                  <a:pt x="8" y="44"/>
                  <a:pt x="11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5" y="44"/>
                  <a:pt x="25" y="45"/>
                </a:cubicBezTo>
                <a:cubicBezTo>
                  <a:pt x="25" y="46"/>
                  <a:pt x="25" y="49"/>
                  <a:pt x="24" y="49"/>
                </a:cubicBezTo>
                <a:close/>
                <a:moveTo>
                  <a:pt x="59" y="26"/>
                </a:moveTo>
                <a:cubicBezTo>
                  <a:pt x="39" y="47"/>
                  <a:pt x="39" y="47"/>
                  <a:pt x="39" y="47"/>
                </a:cubicBezTo>
                <a:cubicBezTo>
                  <a:pt x="38" y="48"/>
                  <a:pt x="38" y="48"/>
                  <a:pt x="37" y="48"/>
                </a:cubicBezTo>
                <a:cubicBezTo>
                  <a:pt x="36" y="48"/>
                  <a:pt x="34" y="47"/>
                  <a:pt x="34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5"/>
                  <a:pt x="17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6" y="2"/>
                  <a:pt x="37" y="2"/>
                </a:cubicBezTo>
                <a:cubicBezTo>
                  <a:pt x="38" y="2"/>
                  <a:pt x="38" y="2"/>
                  <a:pt x="39" y="2"/>
                </a:cubicBezTo>
                <a:cubicBezTo>
                  <a:pt x="59" y="23"/>
                  <a:pt x="59" y="23"/>
                  <a:pt x="59" y="23"/>
                </a:cubicBezTo>
                <a:cubicBezTo>
                  <a:pt x="60" y="23"/>
                  <a:pt x="60" y="24"/>
                  <a:pt x="60" y="25"/>
                </a:cubicBezTo>
                <a:cubicBezTo>
                  <a:pt x="60" y="25"/>
                  <a:pt x="60" y="26"/>
                  <a:pt x="59" y="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" name="Google Shape;672;p3"/>
          <p:cNvSpPr/>
          <p:nvPr/>
        </p:nvSpPr>
        <p:spPr>
          <a:xfrm>
            <a:off x="1469422" y="4379530"/>
            <a:ext cx="217488" cy="215900"/>
          </a:xfrm>
          <a:custGeom>
            <a:rect b="b" l="l" r="r" t="t"/>
            <a:pathLst>
              <a:path extrusionOk="0" h="63" w="63">
                <a:moveTo>
                  <a:pt x="63" y="35"/>
                </a:moveTo>
                <a:cubicBezTo>
                  <a:pt x="63" y="37"/>
                  <a:pt x="62" y="39"/>
                  <a:pt x="59" y="39"/>
                </a:cubicBezTo>
                <a:cubicBezTo>
                  <a:pt x="53" y="42"/>
                  <a:pt x="53" y="42"/>
                  <a:pt x="53" y="42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9"/>
                  <a:pt x="55" y="49"/>
                  <a:pt x="55" y="50"/>
                </a:cubicBezTo>
                <a:cubicBezTo>
                  <a:pt x="55" y="53"/>
                  <a:pt x="53" y="55"/>
                  <a:pt x="50" y="55"/>
                </a:cubicBezTo>
                <a:cubicBezTo>
                  <a:pt x="47" y="55"/>
                  <a:pt x="45" y="54"/>
                  <a:pt x="45" y="52"/>
                </a:cubicBezTo>
                <a:cubicBezTo>
                  <a:pt x="42" y="45"/>
                  <a:pt x="42" y="45"/>
                  <a:pt x="42" y="45"/>
                </a:cubicBezTo>
                <a:cubicBezTo>
                  <a:pt x="31" y="49"/>
                  <a:pt x="31" y="49"/>
                  <a:pt x="31" y="49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7"/>
                  <a:pt x="33" y="57"/>
                </a:cubicBezTo>
                <a:cubicBezTo>
                  <a:pt x="33" y="60"/>
                  <a:pt x="31" y="63"/>
                  <a:pt x="28" y="63"/>
                </a:cubicBezTo>
                <a:cubicBezTo>
                  <a:pt x="25" y="63"/>
                  <a:pt x="23" y="61"/>
                  <a:pt x="22" y="59"/>
                </a:cubicBezTo>
                <a:cubicBezTo>
                  <a:pt x="20" y="53"/>
                  <a:pt x="20" y="53"/>
                  <a:pt x="20" y="53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3" y="55"/>
                  <a:pt x="13" y="55"/>
                </a:cubicBezTo>
                <a:cubicBezTo>
                  <a:pt x="10" y="55"/>
                  <a:pt x="7" y="53"/>
                  <a:pt x="7" y="50"/>
                </a:cubicBezTo>
                <a:cubicBezTo>
                  <a:pt x="7" y="48"/>
                  <a:pt x="9" y="45"/>
                  <a:pt x="11" y="45"/>
                </a:cubicBezTo>
                <a:cubicBezTo>
                  <a:pt x="17" y="43"/>
                  <a:pt x="17" y="43"/>
                  <a:pt x="17" y="43"/>
                </a:cubicBezTo>
                <a:cubicBezTo>
                  <a:pt x="13" y="31"/>
                  <a:pt x="13" y="31"/>
                  <a:pt x="13" y="31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5"/>
                  <a:pt x="1" y="23"/>
                  <a:pt x="4" y="23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0"/>
                  <a:pt x="10" y="7"/>
                  <a:pt x="13" y="7"/>
                </a:cubicBezTo>
                <a:cubicBezTo>
                  <a:pt x="15" y="7"/>
                  <a:pt x="17" y="9"/>
                  <a:pt x="18" y="11"/>
                </a:cubicBezTo>
                <a:cubicBezTo>
                  <a:pt x="20" y="17"/>
                  <a:pt x="20" y="17"/>
                  <a:pt x="20" y="17"/>
                </a:cubicBezTo>
                <a:cubicBezTo>
                  <a:pt x="32" y="13"/>
                  <a:pt x="32" y="13"/>
                  <a:pt x="32" y="13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6"/>
                  <a:pt x="29" y="6"/>
                  <a:pt x="29" y="5"/>
                </a:cubicBezTo>
                <a:cubicBezTo>
                  <a:pt x="29" y="2"/>
                  <a:pt x="32" y="0"/>
                  <a:pt x="35" y="0"/>
                </a:cubicBezTo>
                <a:cubicBezTo>
                  <a:pt x="37" y="0"/>
                  <a:pt x="39" y="1"/>
                  <a:pt x="40" y="3"/>
                </a:cubicBezTo>
                <a:cubicBezTo>
                  <a:pt x="42" y="10"/>
                  <a:pt x="42" y="10"/>
                  <a:pt x="42" y="10"/>
                </a:cubicBezTo>
                <a:cubicBezTo>
                  <a:pt x="48" y="7"/>
                  <a:pt x="48" y="7"/>
                  <a:pt x="48" y="7"/>
                </a:cubicBezTo>
                <a:cubicBezTo>
                  <a:pt x="49" y="7"/>
                  <a:pt x="49" y="7"/>
                  <a:pt x="50" y="7"/>
                </a:cubicBezTo>
                <a:cubicBezTo>
                  <a:pt x="53" y="7"/>
                  <a:pt x="55" y="9"/>
                  <a:pt x="55" y="12"/>
                </a:cubicBezTo>
                <a:cubicBezTo>
                  <a:pt x="55" y="15"/>
                  <a:pt x="54" y="17"/>
                  <a:pt x="51" y="18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32"/>
                  <a:pt x="49" y="32"/>
                  <a:pt x="49" y="32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7" y="29"/>
                  <a:pt x="57" y="29"/>
                </a:cubicBezTo>
                <a:cubicBezTo>
                  <a:pt x="61" y="29"/>
                  <a:pt x="63" y="31"/>
                  <a:pt x="63" y="35"/>
                </a:cubicBezTo>
                <a:close/>
                <a:moveTo>
                  <a:pt x="39" y="35"/>
                </a:moveTo>
                <a:cubicBezTo>
                  <a:pt x="35" y="23"/>
                  <a:pt x="35" y="23"/>
                  <a:pt x="35" y="23"/>
                </a:cubicBezTo>
                <a:cubicBezTo>
                  <a:pt x="23" y="27"/>
                  <a:pt x="23" y="27"/>
                  <a:pt x="23" y="27"/>
                </a:cubicBezTo>
                <a:cubicBezTo>
                  <a:pt x="27" y="39"/>
                  <a:pt x="27" y="39"/>
                  <a:pt x="27" y="39"/>
                </a:cubicBezTo>
                <a:lnTo>
                  <a:pt x="39" y="3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" name="Google Shape;673;p3"/>
          <p:cNvSpPr/>
          <p:nvPr/>
        </p:nvSpPr>
        <p:spPr>
          <a:xfrm>
            <a:off x="3957637" y="2876550"/>
            <a:ext cx="233363" cy="233363"/>
          </a:xfrm>
          <a:custGeom>
            <a:rect b="b" l="l" r="r" t="t"/>
            <a:pathLst>
              <a:path extrusionOk="0" h="68" w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" name="Google Shape;674;p3"/>
          <p:cNvSpPr/>
          <p:nvPr/>
        </p:nvSpPr>
        <p:spPr>
          <a:xfrm>
            <a:off x="3429000" y="3257550"/>
            <a:ext cx="230188" cy="233363"/>
          </a:xfrm>
          <a:custGeom>
            <a:rect b="b" l="l" r="r" t="t"/>
            <a:pathLst>
              <a:path extrusionOk="0" h="68" w="67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5" y="8"/>
                </a:moveTo>
                <a:cubicBezTo>
                  <a:pt x="45" y="9"/>
                  <a:pt x="44" y="9"/>
                  <a:pt x="4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5" y="0"/>
                  <a:pt x="45" y="1"/>
                </a:cubicBezTo>
                <a:lnTo>
                  <a:pt x="45" y="8"/>
                </a:lnTo>
                <a:close/>
                <a:moveTo>
                  <a:pt x="52" y="28"/>
                </a:moveTo>
                <a:cubicBezTo>
                  <a:pt x="52" y="28"/>
                  <a:pt x="52" y="29"/>
                  <a:pt x="51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2" y="20"/>
                  <a:pt x="52" y="20"/>
                </a:cubicBezTo>
                <a:lnTo>
                  <a:pt x="52" y="28"/>
                </a:lnTo>
                <a:close/>
                <a:moveTo>
                  <a:pt x="60" y="47"/>
                </a:moveTo>
                <a:cubicBezTo>
                  <a:pt x="60" y="48"/>
                  <a:pt x="59" y="48"/>
                  <a:pt x="5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9" y="39"/>
                  <a:pt x="60" y="39"/>
                  <a:pt x="60" y="40"/>
                </a:cubicBezTo>
                <a:lnTo>
                  <a:pt x="60" y="47"/>
                </a:lnTo>
                <a:close/>
                <a:moveTo>
                  <a:pt x="67" y="67"/>
                </a:moveTo>
                <a:cubicBezTo>
                  <a:pt x="67" y="67"/>
                  <a:pt x="66" y="68"/>
                  <a:pt x="66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9"/>
                  <a:pt x="67" y="59"/>
                </a:cubicBezTo>
                <a:lnTo>
                  <a:pt x="67" y="6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5" name="Google Shape;675;p3"/>
          <p:cNvSpPr/>
          <p:nvPr/>
        </p:nvSpPr>
        <p:spPr>
          <a:xfrm>
            <a:off x="3962400" y="3333750"/>
            <a:ext cx="134938" cy="73025"/>
          </a:xfrm>
          <a:custGeom>
            <a:rect b="b" l="l" r="r" t="t"/>
            <a:pathLst>
              <a:path extrusionOk="0" h="21" w="39">
                <a:moveTo>
                  <a:pt x="39" y="4"/>
                </a:move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0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" name="Google Shape;676;p3"/>
          <p:cNvSpPr/>
          <p:nvPr/>
        </p:nvSpPr>
        <p:spPr>
          <a:xfrm>
            <a:off x="1487488" y="592137"/>
            <a:ext cx="192088" cy="227013"/>
          </a:xfrm>
          <a:custGeom>
            <a:rect b="b" l="l" r="r" t="t"/>
            <a:pathLst>
              <a:path extrusionOk="0" h="66" w="56">
                <a:moveTo>
                  <a:pt x="13" y="44"/>
                </a:moveTo>
                <a:cubicBezTo>
                  <a:pt x="13" y="45"/>
                  <a:pt x="12" y="46"/>
                  <a:pt x="1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0" y="46"/>
                  <a:pt x="0" y="46"/>
                </a:cubicBezTo>
                <a:cubicBezTo>
                  <a:pt x="0" y="45"/>
                  <a:pt x="0" y="45"/>
                  <a:pt x="0" y="44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4"/>
                  <a:pt x="3" y="14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4"/>
                  <a:pt x="17" y="15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3" y="27"/>
                  <a:pt x="13" y="44"/>
                </a:cubicBezTo>
                <a:close/>
                <a:moveTo>
                  <a:pt x="56" y="2"/>
                </a:move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5"/>
                  <a:pt x="49" y="65"/>
                  <a:pt x="48" y="66"/>
                </a:cubicBezTo>
                <a:cubicBezTo>
                  <a:pt x="48" y="66"/>
                  <a:pt x="48" y="66"/>
                  <a:pt x="47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6" y="66"/>
                  <a:pt x="35" y="65"/>
                  <a:pt x="35" y="64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2" y="38"/>
                  <a:pt x="43" y="2"/>
                </a:cubicBezTo>
                <a:cubicBezTo>
                  <a:pt x="43" y="1"/>
                  <a:pt x="44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56" y="1"/>
                  <a:pt x="56" y="1"/>
                  <a:pt x="56" y="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" name="Google Shape;677;p3"/>
          <p:cNvSpPr/>
          <p:nvPr/>
        </p:nvSpPr>
        <p:spPr>
          <a:xfrm>
            <a:off x="1981200" y="606425"/>
            <a:ext cx="141288" cy="195263"/>
          </a:xfrm>
          <a:custGeom>
            <a:rect b="b" l="l" r="r" t="t"/>
            <a:pathLst>
              <a:path extrusionOk="0" h="57" w="41">
                <a:moveTo>
                  <a:pt x="17" y="57"/>
                </a:moveTo>
                <a:cubicBezTo>
                  <a:pt x="16" y="57"/>
                  <a:pt x="16" y="56"/>
                  <a:pt x="16" y="56"/>
                </a:cubicBezTo>
                <a:cubicBezTo>
                  <a:pt x="16" y="42"/>
                  <a:pt x="16" y="42"/>
                  <a:pt x="16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3" y="42"/>
                  <a:pt x="3" y="42"/>
                  <a:pt x="3" y="41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6"/>
                  <a:pt x="3" y="36"/>
                  <a:pt x="4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2"/>
                  <a:pt x="16" y="32"/>
                  <a:pt x="16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4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20"/>
                  <a:pt x="20" y="22"/>
                  <a:pt x="21" y="23"/>
                </a:cubicBezTo>
                <a:cubicBezTo>
                  <a:pt x="22" y="22"/>
                  <a:pt x="22" y="20"/>
                  <a:pt x="23" y="18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0"/>
                  <a:pt x="3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1"/>
                  <a:pt x="41" y="2"/>
                  <a:pt x="41" y="2"/>
                </a:cubicBezTo>
                <a:cubicBezTo>
                  <a:pt x="28" y="26"/>
                  <a:pt x="28" y="26"/>
                  <a:pt x="28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8" y="26"/>
                  <a:pt x="38" y="27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2"/>
                  <a:pt x="38" y="32"/>
                  <a:pt x="37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6"/>
                  <a:pt x="25" y="36"/>
                  <a:pt x="25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6"/>
                  <a:pt x="38" y="36"/>
                  <a:pt x="38" y="3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8" y="42"/>
                  <a:pt x="37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7"/>
                  <a:pt x="24" y="57"/>
                </a:cubicBezTo>
                <a:lnTo>
                  <a:pt x="17" y="5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681" name="Shape 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"/>
          <p:cNvSpPr/>
          <p:nvPr/>
        </p:nvSpPr>
        <p:spPr>
          <a:xfrm>
            <a:off x="989013" y="1200150"/>
            <a:ext cx="193675" cy="247650"/>
          </a:xfrm>
          <a:custGeom>
            <a:rect b="b" l="l" r="r" t="t"/>
            <a:pathLst>
              <a:path extrusionOk="0" h="72" w="56">
                <a:moveTo>
                  <a:pt x="47" y="71"/>
                </a:moveTo>
                <a:cubicBezTo>
                  <a:pt x="47" y="72"/>
                  <a:pt x="47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3"/>
                  <a:pt x="0" y="43"/>
                  <a:pt x="0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5" y="68"/>
                  <a:pt x="5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43"/>
                  <a:pt x="42" y="43"/>
                  <a:pt x="42" y="43"/>
                </a:cubicBezTo>
                <a:cubicBezTo>
                  <a:pt x="47" y="43"/>
                  <a:pt x="47" y="43"/>
                  <a:pt x="47" y="43"/>
                </a:cubicBezTo>
                <a:lnTo>
                  <a:pt x="47" y="71"/>
                </a:lnTo>
                <a:close/>
                <a:moveTo>
                  <a:pt x="37" y="63"/>
                </a:moveTo>
                <a:cubicBezTo>
                  <a:pt x="9" y="63"/>
                  <a:pt x="9" y="63"/>
                  <a:pt x="9" y="63"/>
                </a:cubicBezTo>
                <a:cubicBezTo>
                  <a:pt x="9" y="57"/>
                  <a:pt x="9" y="57"/>
                  <a:pt x="9" y="57"/>
                </a:cubicBezTo>
                <a:cubicBezTo>
                  <a:pt x="37" y="57"/>
                  <a:pt x="37" y="57"/>
                  <a:pt x="37" y="57"/>
                </a:cubicBezTo>
                <a:lnTo>
                  <a:pt x="37" y="63"/>
                </a:lnTo>
                <a:close/>
                <a:moveTo>
                  <a:pt x="38" y="49"/>
                </a:moveTo>
                <a:cubicBezTo>
                  <a:pt x="37" y="55"/>
                  <a:pt x="37" y="55"/>
                  <a:pt x="37" y="55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46"/>
                  <a:pt x="9" y="46"/>
                  <a:pt x="9" y="46"/>
                </a:cubicBezTo>
                <a:lnTo>
                  <a:pt x="38" y="49"/>
                </a:lnTo>
                <a:close/>
                <a:moveTo>
                  <a:pt x="40" y="41"/>
                </a:moveTo>
                <a:cubicBezTo>
                  <a:pt x="38" y="47"/>
                  <a:pt x="38" y="47"/>
                  <a:pt x="38" y="47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4"/>
                  <a:pt x="12" y="34"/>
                  <a:pt x="12" y="34"/>
                </a:cubicBezTo>
                <a:lnTo>
                  <a:pt x="40" y="41"/>
                </a:lnTo>
                <a:close/>
                <a:moveTo>
                  <a:pt x="43" y="34"/>
                </a:moveTo>
                <a:cubicBezTo>
                  <a:pt x="40" y="39"/>
                  <a:pt x="40" y="39"/>
                  <a:pt x="40" y="39"/>
                </a:cubicBezTo>
                <a:cubicBezTo>
                  <a:pt x="16" y="25"/>
                  <a:pt x="16" y="25"/>
                  <a:pt x="16" y="25"/>
                </a:cubicBezTo>
                <a:cubicBezTo>
                  <a:pt x="19" y="20"/>
                  <a:pt x="19" y="20"/>
                  <a:pt x="19" y="20"/>
                </a:cubicBezTo>
                <a:lnTo>
                  <a:pt x="43" y="34"/>
                </a:lnTo>
                <a:close/>
                <a:moveTo>
                  <a:pt x="49" y="30"/>
                </a:moveTo>
                <a:cubicBezTo>
                  <a:pt x="44" y="33"/>
                  <a:pt x="44" y="33"/>
                  <a:pt x="44" y="33"/>
                </a:cubicBezTo>
                <a:cubicBezTo>
                  <a:pt x="28" y="10"/>
                  <a:pt x="28" y="10"/>
                  <a:pt x="28" y="10"/>
                </a:cubicBezTo>
                <a:cubicBezTo>
                  <a:pt x="33" y="6"/>
                  <a:pt x="33" y="6"/>
                  <a:pt x="33" y="6"/>
                </a:cubicBezTo>
                <a:lnTo>
                  <a:pt x="49" y="30"/>
                </a:lnTo>
                <a:close/>
                <a:moveTo>
                  <a:pt x="56" y="28"/>
                </a:moveTo>
                <a:cubicBezTo>
                  <a:pt x="50" y="29"/>
                  <a:pt x="50" y="29"/>
                  <a:pt x="50" y="29"/>
                </a:cubicBezTo>
                <a:cubicBezTo>
                  <a:pt x="45" y="1"/>
                  <a:pt x="45" y="1"/>
                  <a:pt x="45" y="1"/>
                </a:cubicBezTo>
                <a:cubicBezTo>
                  <a:pt x="51" y="0"/>
                  <a:pt x="51" y="0"/>
                  <a:pt x="51" y="0"/>
                </a:cubicBezTo>
                <a:lnTo>
                  <a:pt x="56" y="2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" name="Google Shape;683;p4"/>
          <p:cNvSpPr/>
          <p:nvPr/>
        </p:nvSpPr>
        <p:spPr>
          <a:xfrm>
            <a:off x="1481138" y="1206500"/>
            <a:ext cx="233363" cy="217488"/>
          </a:xfrm>
          <a:custGeom>
            <a:rect b="b" l="l" r="r" t="t"/>
            <a:pathLst>
              <a:path extrusionOk="0" h="63" w="68">
                <a:moveTo>
                  <a:pt x="52" y="40"/>
                </a:moveTo>
                <a:cubicBezTo>
                  <a:pt x="55" y="61"/>
                  <a:pt x="55" y="61"/>
                  <a:pt x="55" y="61"/>
                </a:cubicBezTo>
                <a:cubicBezTo>
                  <a:pt x="56" y="62"/>
                  <a:pt x="55" y="63"/>
                  <a:pt x="54" y="63"/>
                </a:cubicBezTo>
                <a:cubicBezTo>
                  <a:pt x="53" y="63"/>
                  <a:pt x="53" y="63"/>
                  <a:pt x="52" y="63"/>
                </a:cubicBezTo>
                <a:cubicBezTo>
                  <a:pt x="34" y="53"/>
                  <a:pt x="34" y="53"/>
                  <a:pt x="34" y="5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5" y="63"/>
                  <a:pt x="15" y="63"/>
                </a:cubicBezTo>
                <a:cubicBezTo>
                  <a:pt x="13" y="63"/>
                  <a:pt x="13" y="62"/>
                  <a:pt x="13" y="61"/>
                </a:cubicBezTo>
                <a:cubicBezTo>
                  <a:pt x="16" y="40"/>
                  <a:pt x="16" y="40"/>
                  <a:pt x="16" y="40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4"/>
                  <a:pt x="1" y="23"/>
                  <a:pt x="3" y="22"/>
                </a:cubicBezTo>
                <a:cubicBezTo>
                  <a:pt x="23" y="20"/>
                  <a:pt x="23" y="20"/>
                  <a:pt x="23" y="20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45" y="20"/>
                  <a:pt x="45" y="20"/>
                  <a:pt x="45" y="20"/>
                </a:cubicBezTo>
                <a:cubicBezTo>
                  <a:pt x="65" y="22"/>
                  <a:pt x="65" y="22"/>
                  <a:pt x="65" y="22"/>
                </a:cubicBezTo>
                <a:cubicBezTo>
                  <a:pt x="68" y="23"/>
                  <a:pt x="68" y="24"/>
                  <a:pt x="67" y="26"/>
                </a:cubicBezTo>
                <a:lnTo>
                  <a:pt x="52" y="40"/>
                </a:lnTo>
                <a:close/>
                <a:moveTo>
                  <a:pt x="59" y="27"/>
                </a:moveTo>
                <a:cubicBezTo>
                  <a:pt x="44" y="25"/>
                  <a:pt x="44" y="25"/>
                  <a:pt x="44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2"/>
                  <a:pt x="41" y="22"/>
                  <a:pt x="41" y="22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9"/>
                  <a:pt x="37" y="49"/>
                  <a:pt x="37" y="49"/>
                </a:cubicBezTo>
                <a:cubicBezTo>
                  <a:pt x="49" y="56"/>
                  <a:pt x="49" y="56"/>
                  <a:pt x="49" y="56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39"/>
                  <a:pt x="46" y="39"/>
                  <a:pt x="46" y="39"/>
                </a:cubicBezTo>
                <a:cubicBezTo>
                  <a:pt x="48" y="37"/>
                  <a:pt x="48" y="37"/>
                  <a:pt x="48" y="37"/>
                </a:cubicBezTo>
                <a:lnTo>
                  <a:pt x="59" y="2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" name="Google Shape;684;p4"/>
          <p:cNvSpPr/>
          <p:nvPr/>
        </p:nvSpPr>
        <p:spPr>
          <a:xfrm>
            <a:off x="1979613" y="1217613"/>
            <a:ext cx="209550" cy="212725"/>
          </a:xfrm>
          <a:custGeom>
            <a:rect b="b" l="l" r="r" t="t"/>
            <a:pathLst>
              <a:path extrusionOk="0" h="62" w="61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52"/>
                  <a:pt x="12" y="56"/>
                  <a:pt x="17" y="56"/>
                </a:cubicBezTo>
                <a:cubicBezTo>
                  <a:pt x="23" y="56"/>
                  <a:pt x="27" y="51"/>
                  <a:pt x="28" y="46"/>
                </a:cubicBezTo>
                <a:cubicBezTo>
                  <a:pt x="42" y="36"/>
                  <a:pt x="42" y="36"/>
                  <a:pt x="42" y="36"/>
                </a:cubicBezTo>
                <a:cubicBezTo>
                  <a:pt x="50" y="36"/>
                  <a:pt x="56" y="29"/>
                  <a:pt x="56" y="21"/>
                </a:cubicBezTo>
                <a:cubicBezTo>
                  <a:pt x="56" y="13"/>
                  <a:pt x="50" y="7"/>
                  <a:pt x="42" y="7"/>
                </a:cubicBezTo>
                <a:cubicBezTo>
                  <a:pt x="34" y="7"/>
                  <a:pt x="27" y="13"/>
                  <a:pt x="27" y="21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4"/>
                  <a:pt x="13" y="35"/>
                  <a:pt x="12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7" y="53"/>
                </a:moveTo>
                <a:cubicBezTo>
                  <a:pt x="14" y="53"/>
                  <a:pt x="11" y="51"/>
                  <a:pt x="10" y="49"/>
                </a:cubicBezTo>
                <a:cubicBezTo>
                  <a:pt x="11" y="49"/>
                  <a:pt x="13" y="50"/>
                  <a:pt x="14" y="50"/>
                </a:cubicBezTo>
                <a:cubicBezTo>
                  <a:pt x="17" y="51"/>
                  <a:pt x="21" y="50"/>
                  <a:pt x="22" y="47"/>
                </a:cubicBezTo>
                <a:cubicBezTo>
                  <a:pt x="24" y="43"/>
                  <a:pt x="22" y="40"/>
                  <a:pt x="19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22" y="37"/>
                  <a:pt x="25" y="40"/>
                  <a:pt x="25" y="45"/>
                </a:cubicBezTo>
                <a:cubicBezTo>
                  <a:pt x="25" y="49"/>
                  <a:pt x="22" y="53"/>
                  <a:pt x="17" y="53"/>
                </a:cubicBezTo>
                <a:close/>
                <a:moveTo>
                  <a:pt x="42" y="31"/>
                </a:moveTo>
                <a:cubicBezTo>
                  <a:pt x="36" y="31"/>
                  <a:pt x="32" y="27"/>
                  <a:pt x="32" y="21"/>
                </a:cubicBezTo>
                <a:cubicBezTo>
                  <a:pt x="32" y="16"/>
                  <a:pt x="36" y="12"/>
                  <a:pt x="42" y="12"/>
                </a:cubicBezTo>
                <a:cubicBezTo>
                  <a:pt x="47" y="12"/>
                  <a:pt x="52" y="16"/>
                  <a:pt x="52" y="21"/>
                </a:cubicBezTo>
                <a:cubicBezTo>
                  <a:pt x="52" y="27"/>
                  <a:pt x="47" y="31"/>
                  <a:pt x="42" y="31"/>
                </a:cubicBezTo>
                <a:close/>
                <a:moveTo>
                  <a:pt x="42" y="14"/>
                </a:moveTo>
                <a:cubicBezTo>
                  <a:pt x="38" y="14"/>
                  <a:pt x="34" y="17"/>
                  <a:pt x="34" y="21"/>
                </a:cubicBezTo>
                <a:cubicBezTo>
                  <a:pt x="34" y="26"/>
                  <a:pt x="38" y="29"/>
                  <a:pt x="42" y="29"/>
                </a:cubicBezTo>
                <a:cubicBezTo>
                  <a:pt x="46" y="29"/>
                  <a:pt x="50" y="26"/>
                  <a:pt x="50" y="21"/>
                </a:cubicBezTo>
                <a:cubicBezTo>
                  <a:pt x="50" y="17"/>
                  <a:pt x="46" y="14"/>
                  <a:pt x="42" y="1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" name="Google Shape;685;p4"/>
          <p:cNvSpPr/>
          <p:nvPr/>
        </p:nvSpPr>
        <p:spPr>
          <a:xfrm>
            <a:off x="2474913" y="1217613"/>
            <a:ext cx="212725" cy="212725"/>
          </a:xfrm>
          <a:custGeom>
            <a:rect b="b" l="l" r="r" t="t"/>
            <a:pathLst>
              <a:path extrusionOk="0" h="62" w="62">
                <a:moveTo>
                  <a:pt x="62" y="60"/>
                </a:moveTo>
                <a:cubicBezTo>
                  <a:pt x="62" y="61"/>
                  <a:pt x="61" y="62"/>
                  <a:pt x="6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2" y="62"/>
                  <a:pt x="0" y="61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2"/>
                  <a:pt x="62" y="3"/>
                </a:cubicBezTo>
                <a:lnTo>
                  <a:pt x="62" y="6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" name="Google Shape;686;p4"/>
          <p:cNvSpPr/>
          <p:nvPr/>
        </p:nvSpPr>
        <p:spPr>
          <a:xfrm>
            <a:off x="2968625" y="1289050"/>
            <a:ext cx="209550" cy="158750"/>
          </a:xfrm>
          <a:custGeom>
            <a:rect b="b" l="l" r="r" t="t"/>
            <a:pathLst>
              <a:path extrusionOk="0" h="46" w="61">
                <a:moveTo>
                  <a:pt x="3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7" y="26"/>
                </a:cubicBezTo>
                <a:cubicBezTo>
                  <a:pt x="10" y="36"/>
                  <a:pt x="10" y="36"/>
                  <a:pt x="1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7"/>
                  <a:pt x="6" y="7"/>
                  <a:pt x="6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0" y="0"/>
                  <a:pt x="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8" y="11"/>
                </a:cubicBezTo>
                <a:cubicBezTo>
                  <a:pt x="18" y="11"/>
                  <a:pt x="18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9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25" y="0"/>
                  <a:pt x="25" y="0"/>
                  <a:pt x="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7"/>
                  <a:pt x="36" y="7"/>
                  <a:pt x="36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23" y="17"/>
                  <a:pt x="23" y="17"/>
                  <a:pt x="23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36" y="29"/>
                  <a:pt x="36" y="29"/>
                  <a:pt x="36" y="29"/>
                </a:cubicBezTo>
                <a:lnTo>
                  <a:pt x="36" y="36"/>
                </a:lnTo>
                <a:close/>
                <a:moveTo>
                  <a:pt x="6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1" y="44"/>
                  <a:pt x="41" y="43"/>
                </a:cubicBezTo>
                <a:cubicBezTo>
                  <a:pt x="41" y="32"/>
                  <a:pt x="55" y="31"/>
                  <a:pt x="55" y="26"/>
                </a:cubicBezTo>
                <a:cubicBezTo>
                  <a:pt x="55" y="24"/>
                  <a:pt x="53" y="22"/>
                  <a:pt x="51" y="22"/>
                </a:cubicBezTo>
                <a:cubicBezTo>
                  <a:pt x="49" y="22"/>
                  <a:pt x="48" y="23"/>
                  <a:pt x="47" y="24"/>
                </a:cubicBezTo>
                <a:cubicBezTo>
                  <a:pt x="46" y="24"/>
                  <a:pt x="46" y="25"/>
                  <a:pt x="45" y="25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1"/>
                  <a:pt x="43" y="20"/>
                  <a:pt x="44" y="19"/>
                </a:cubicBezTo>
                <a:cubicBezTo>
                  <a:pt x="45" y="18"/>
                  <a:pt x="48" y="16"/>
                  <a:pt x="51" y="16"/>
                </a:cubicBezTo>
                <a:cubicBezTo>
                  <a:pt x="57" y="16"/>
                  <a:pt x="61" y="20"/>
                  <a:pt x="61" y="25"/>
                </a:cubicBezTo>
                <a:cubicBezTo>
                  <a:pt x="61" y="35"/>
                  <a:pt x="48" y="35"/>
                  <a:pt x="47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" name="Google Shape;687;p4"/>
          <p:cNvSpPr/>
          <p:nvPr/>
        </p:nvSpPr>
        <p:spPr>
          <a:xfrm>
            <a:off x="3463925" y="1200150"/>
            <a:ext cx="247650" cy="247650"/>
          </a:xfrm>
          <a:custGeom>
            <a:rect b="b" l="l" r="r" t="t"/>
            <a:pathLst>
              <a:path extrusionOk="0" h="72" w="72">
                <a:moveTo>
                  <a:pt x="72" y="36"/>
                </a:moveTo>
                <a:cubicBezTo>
                  <a:pt x="72" y="56"/>
                  <a:pt x="56" y="72"/>
                  <a:pt x="36" y="72"/>
                </a:cubicBezTo>
                <a:cubicBezTo>
                  <a:pt x="16" y="72"/>
                  <a:pt x="0" y="5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lose/>
                <a:moveTo>
                  <a:pt x="16" y="43"/>
                </a:moveTo>
                <a:cubicBezTo>
                  <a:pt x="16" y="41"/>
                  <a:pt x="15" y="39"/>
                  <a:pt x="15" y="36"/>
                </a:cubicBezTo>
                <a:cubicBezTo>
                  <a:pt x="15" y="34"/>
                  <a:pt x="16" y="32"/>
                  <a:pt x="16" y="30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6"/>
                  <a:pt x="5" y="31"/>
                  <a:pt x="5" y="36"/>
                </a:cubicBezTo>
                <a:cubicBezTo>
                  <a:pt x="5" y="42"/>
                  <a:pt x="6" y="46"/>
                  <a:pt x="9" y="51"/>
                </a:cubicBezTo>
                <a:lnTo>
                  <a:pt x="16" y="43"/>
                </a:lnTo>
                <a:close/>
                <a:moveTo>
                  <a:pt x="51" y="36"/>
                </a:moveTo>
                <a:cubicBezTo>
                  <a:pt x="51" y="28"/>
                  <a:pt x="44" y="21"/>
                  <a:pt x="36" y="21"/>
                </a:cubicBezTo>
                <a:cubicBezTo>
                  <a:pt x="27" y="21"/>
                  <a:pt x="20" y="28"/>
                  <a:pt x="20" y="36"/>
                </a:cubicBezTo>
                <a:cubicBezTo>
                  <a:pt x="20" y="45"/>
                  <a:pt x="27" y="52"/>
                  <a:pt x="36" y="52"/>
                </a:cubicBezTo>
                <a:cubicBezTo>
                  <a:pt x="44" y="52"/>
                  <a:pt x="51" y="45"/>
                  <a:pt x="51" y="36"/>
                </a:cubicBezTo>
                <a:close/>
                <a:moveTo>
                  <a:pt x="21" y="9"/>
                </a:moveTo>
                <a:cubicBezTo>
                  <a:pt x="29" y="17"/>
                  <a:pt x="29" y="17"/>
                  <a:pt x="29" y="17"/>
                </a:cubicBezTo>
                <a:cubicBezTo>
                  <a:pt x="31" y="16"/>
                  <a:pt x="33" y="16"/>
                  <a:pt x="36" y="16"/>
                </a:cubicBezTo>
                <a:cubicBezTo>
                  <a:pt x="38" y="16"/>
                  <a:pt x="40" y="16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6" y="7"/>
                  <a:pt x="41" y="5"/>
                  <a:pt x="36" y="5"/>
                </a:cubicBezTo>
                <a:cubicBezTo>
                  <a:pt x="31" y="5"/>
                  <a:pt x="26" y="7"/>
                  <a:pt x="21" y="9"/>
                </a:cubicBezTo>
                <a:close/>
                <a:moveTo>
                  <a:pt x="50" y="64"/>
                </a:moveTo>
                <a:cubicBezTo>
                  <a:pt x="42" y="56"/>
                  <a:pt x="42" y="56"/>
                  <a:pt x="42" y="56"/>
                </a:cubicBezTo>
                <a:cubicBezTo>
                  <a:pt x="40" y="56"/>
                  <a:pt x="38" y="57"/>
                  <a:pt x="36" y="57"/>
                </a:cubicBezTo>
                <a:cubicBezTo>
                  <a:pt x="33" y="57"/>
                  <a:pt x="31" y="56"/>
                  <a:pt x="29" y="56"/>
                </a:cubicBezTo>
                <a:cubicBezTo>
                  <a:pt x="21" y="64"/>
                  <a:pt x="21" y="64"/>
                  <a:pt x="21" y="64"/>
                </a:cubicBezTo>
                <a:cubicBezTo>
                  <a:pt x="26" y="66"/>
                  <a:pt x="31" y="67"/>
                  <a:pt x="36" y="67"/>
                </a:cubicBezTo>
                <a:cubicBezTo>
                  <a:pt x="41" y="67"/>
                  <a:pt x="46" y="66"/>
                  <a:pt x="50" y="64"/>
                </a:cubicBezTo>
                <a:close/>
                <a:moveTo>
                  <a:pt x="63" y="51"/>
                </a:moveTo>
                <a:cubicBezTo>
                  <a:pt x="65" y="46"/>
                  <a:pt x="67" y="42"/>
                  <a:pt x="67" y="36"/>
                </a:cubicBezTo>
                <a:cubicBezTo>
                  <a:pt x="67" y="31"/>
                  <a:pt x="65" y="26"/>
                  <a:pt x="63" y="22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2"/>
                  <a:pt x="56" y="34"/>
                  <a:pt x="56" y="36"/>
                </a:cubicBezTo>
                <a:cubicBezTo>
                  <a:pt x="56" y="39"/>
                  <a:pt x="56" y="41"/>
                  <a:pt x="55" y="43"/>
                </a:cubicBezTo>
                <a:lnTo>
                  <a:pt x="63" y="5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" name="Google Shape;688;p4"/>
          <p:cNvSpPr/>
          <p:nvPr/>
        </p:nvSpPr>
        <p:spPr>
          <a:xfrm>
            <a:off x="3959225" y="1217613"/>
            <a:ext cx="209550" cy="209550"/>
          </a:xfrm>
          <a:custGeom>
            <a:rect b="b" l="l" r="r" t="t"/>
            <a:pathLst>
              <a:path extrusionOk="0" h="61" w="61">
                <a:moveTo>
                  <a:pt x="60" y="40"/>
                </a:moveTo>
                <a:cubicBezTo>
                  <a:pt x="40" y="60"/>
                  <a:pt x="40" y="60"/>
                  <a:pt x="40" y="60"/>
                </a:cubicBezTo>
                <a:cubicBezTo>
                  <a:pt x="39" y="61"/>
                  <a:pt x="38" y="61"/>
                  <a:pt x="36" y="61"/>
                </a:cubicBezTo>
                <a:cubicBezTo>
                  <a:pt x="35" y="61"/>
                  <a:pt x="34" y="61"/>
                  <a:pt x="33" y="60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29"/>
                  <a:pt x="0" y="25"/>
                  <a:pt x="0" y="2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5" y="0"/>
                  <a:pt x="29" y="2"/>
                  <a:pt x="31" y="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1" y="35"/>
                  <a:pt x="61" y="36"/>
                </a:cubicBezTo>
                <a:cubicBezTo>
                  <a:pt x="61" y="38"/>
                  <a:pt x="61" y="39"/>
                  <a:pt x="60" y="40"/>
                </a:cubicBezTo>
                <a:close/>
                <a:moveTo>
                  <a:pt x="13" y="8"/>
                </a:moveTo>
                <a:cubicBezTo>
                  <a:pt x="10" y="8"/>
                  <a:pt x="8" y="10"/>
                  <a:pt x="8" y="13"/>
                </a:cubicBezTo>
                <a:cubicBezTo>
                  <a:pt x="8" y="16"/>
                  <a:pt x="10" y="18"/>
                  <a:pt x="13" y="18"/>
                </a:cubicBezTo>
                <a:cubicBezTo>
                  <a:pt x="16" y="18"/>
                  <a:pt x="18" y="16"/>
                  <a:pt x="18" y="13"/>
                </a:cubicBezTo>
                <a:cubicBezTo>
                  <a:pt x="18" y="10"/>
                  <a:pt x="16" y="8"/>
                  <a:pt x="13" y="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" name="Google Shape;689;p4"/>
          <p:cNvSpPr/>
          <p:nvPr/>
        </p:nvSpPr>
        <p:spPr>
          <a:xfrm>
            <a:off x="4460875" y="1200150"/>
            <a:ext cx="160338" cy="247650"/>
          </a:xfrm>
          <a:custGeom>
            <a:rect b="b" l="l" r="r" t="t"/>
            <a:pathLst>
              <a:path extrusionOk="0" h="72" w="47">
                <a:moveTo>
                  <a:pt x="23" y="47"/>
                </a:moveTo>
                <a:cubicBezTo>
                  <a:pt x="22" y="47"/>
                  <a:pt x="20" y="47"/>
                  <a:pt x="18" y="47"/>
                </a:cubicBezTo>
                <a:cubicBezTo>
                  <a:pt x="17" y="46"/>
                  <a:pt x="16" y="45"/>
                  <a:pt x="17" y="44"/>
                </a:cubicBezTo>
                <a:cubicBezTo>
                  <a:pt x="17" y="43"/>
                  <a:pt x="18" y="42"/>
                  <a:pt x="19" y="42"/>
                </a:cubicBezTo>
                <a:cubicBezTo>
                  <a:pt x="21" y="43"/>
                  <a:pt x="22" y="43"/>
                  <a:pt x="23" y="43"/>
                </a:cubicBezTo>
                <a:cubicBezTo>
                  <a:pt x="34" y="43"/>
                  <a:pt x="43" y="34"/>
                  <a:pt x="43" y="24"/>
                </a:cubicBezTo>
                <a:cubicBezTo>
                  <a:pt x="43" y="13"/>
                  <a:pt x="34" y="4"/>
                  <a:pt x="23" y="4"/>
                </a:cubicBezTo>
                <a:cubicBezTo>
                  <a:pt x="13" y="4"/>
                  <a:pt x="4" y="13"/>
                  <a:pt x="4" y="24"/>
                </a:cubicBezTo>
                <a:cubicBezTo>
                  <a:pt x="4" y="27"/>
                  <a:pt x="5" y="30"/>
                  <a:pt x="6" y="32"/>
                </a:cubicBezTo>
                <a:cubicBezTo>
                  <a:pt x="7" y="34"/>
                  <a:pt x="6" y="35"/>
                  <a:pt x="5" y="35"/>
                </a:cubicBezTo>
                <a:cubicBezTo>
                  <a:pt x="4" y="36"/>
                  <a:pt x="3" y="35"/>
                  <a:pt x="3" y="34"/>
                </a:cubicBezTo>
                <a:cubicBezTo>
                  <a:pt x="1" y="31"/>
                  <a:pt x="0" y="27"/>
                  <a:pt x="0" y="24"/>
                </a:cubicBezTo>
                <a:cubicBezTo>
                  <a:pt x="0" y="11"/>
                  <a:pt x="11" y="0"/>
                  <a:pt x="23" y="0"/>
                </a:cubicBezTo>
                <a:cubicBezTo>
                  <a:pt x="36" y="0"/>
                  <a:pt x="47" y="11"/>
                  <a:pt x="47" y="24"/>
                </a:cubicBezTo>
                <a:cubicBezTo>
                  <a:pt x="47" y="37"/>
                  <a:pt x="36" y="47"/>
                  <a:pt x="23" y="47"/>
                </a:cubicBezTo>
                <a:close/>
                <a:moveTo>
                  <a:pt x="24" y="31"/>
                </a:moveTo>
                <a:cubicBezTo>
                  <a:pt x="22" y="31"/>
                  <a:pt x="21" y="31"/>
                  <a:pt x="19" y="30"/>
                </a:cubicBezTo>
                <a:cubicBezTo>
                  <a:pt x="18" y="31"/>
                  <a:pt x="16" y="33"/>
                  <a:pt x="15" y="35"/>
                </a:cubicBezTo>
                <a:cubicBezTo>
                  <a:pt x="8" y="45"/>
                  <a:pt x="5" y="57"/>
                  <a:pt x="7" y="70"/>
                </a:cubicBezTo>
                <a:cubicBezTo>
                  <a:pt x="7" y="71"/>
                  <a:pt x="6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1"/>
                  <a:pt x="2" y="70"/>
                </a:cubicBezTo>
                <a:cubicBezTo>
                  <a:pt x="1" y="53"/>
                  <a:pt x="6" y="40"/>
                  <a:pt x="11" y="33"/>
                </a:cubicBezTo>
                <a:cubicBezTo>
                  <a:pt x="13" y="30"/>
                  <a:pt x="15" y="28"/>
                  <a:pt x="17" y="26"/>
                </a:cubicBezTo>
                <a:cubicBezTo>
                  <a:pt x="16" y="25"/>
                  <a:pt x="16" y="24"/>
                  <a:pt x="16" y="23"/>
                </a:cubicBezTo>
                <a:cubicBezTo>
                  <a:pt x="16" y="19"/>
                  <a:pt x="20" y="16"/>
                  <a:pt x="24" y="16"/>
                </a:cubicBezTo>
                <a:cubicBezTo>
                  <a:pt x="28" y="16"/>
                  <a:pt x="32" y="19"/>
                  <a:pt x="32" y="23"/>
                </a:cubicBezTo>
                <a:cubicBezTo>
                  <a:pt x="32" y="28"/>
                  <a:pt x="28" y="31"/>
                  <a:pt x="24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0" name="Google Shape;690;p4"/>
          <p:cNvSpPr/>
          <p:nvPr/>
        </p:nvSpPr>
        <p:spPr>
          <a:xfrm>
            <a:off x="4948238" y="1217613"/>
            <a:ext cx="247650" cy="195263"/>
          </a:xfrm>
          <a:custGeom>
            <a:rect b="b" l="l" r="r" t="t"/>
            <a:pathLst>
              <a:path extrusionOk="0" h="57" w="72">
                <a:moveTo>
                  <a:pt x="21" y="12"/>
                </a:moveTo>
                <a:cubicBezTo>
                  <a:pt x="21" y="14"/>
                  <a:pt x="19" y="16"/>
                  <a:pt x="17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2"/>
                  <a:pt x="21" y="4"/>
                </a:cubicBezTo>
                <a:lnTo>
                  <a:pt x="21" y="12"/>
                </a:lnTo>
                <a:close/>
                <a:moveTo>
                  <a:pt x="21" y="33"/>
                </a:moveTo>
                <a:cubicBezTo>
                  <a:pt x="21" y="35"/>
                  <a:pt x="19" y="36"/>
                  <a:pt x="17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5"/>
                  <a:pt x="0" y="3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3"/>
                  <a:pt x="2" y="21"/>
                  <a:pt x="4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21" y="23"/>
                  <a:pt x="21" y="25"/>
                </a:cubicBezTo>
                <a:lnTo>
                  <a:pt x="21" y="33"/>
                </a:lnTo>
                <a:close/>
                <a:moveTo>
                  <a:pt x="21" y="53"/>
                </a:moveTo>
                <a:cubicBezTo>
                  <a:pt x="21" y="55"/>
                  <a:pt x="19" y="57"/>
                  <a:pt x="17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2"/>
                  <a:pt x="4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21" y="43"/>
                  <a:pt x="21" y="45"/>
                </a:cubicBezTo>
                <a:lnTo>
                  <a:pt x="21" y="53"/>
                </a:lnTo>
                <a:close/>
                <a:moveTo>
                  <a:pt x="47" y="12"/>
                </a:moveTo>
                <a:cubicBezTo>
                  <a:pt x="47" y="14"/>
                  <a:pt x="45" y="16"/>
                  <a:pt x="43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8" y="16"/>
                  <a:pt x="26" y="14"/>
                  <a:pt x="26" y="1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2"/>
                  <a:pt x="28" y="0"/>
                  <a:pt x="3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lnTo>
                  <a:pt x="47" y="12"/>
                </a:lnTo>
                <a:close/>
                <a:moveTo>
                  <a:pt x="47" y="33"/>
                </a:moveTo>
                <a:cubicBezTo>
                  <a:pt x="47" y="35"/>
                  <a:pt x="45" y="36"/>
                  <a:pt x="43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8" y="36"/>
                  <a:pt x="26" y="35"/>
                  <a:pt x="26" y="33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8" y="21"/>
                  <a:pt x="30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5" y="21"/>
                  <a:pt x="47" y="23"/>
                  <a:pt x="47" y="25"/>
                </a:cubicBezTo>
                <a:lnTo>
                  <a:pt x="47" y="33"/>
                </a:lnTo>
                <a:close/>
                <a:moveTo>
                  <a:pt x="47" y="53"/>
                </a:moveTo>
                <a:cubicBezTo>
                  <a:pt x="47" y="55"/>
                  <a:pt x="45" y="57"/>
                  <a:pt x="43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28" y="57"/>
                  <a:pt x="26" y="55"/>
                  <a:pt x="26" y="53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3"/>
                  <a:pt x="28" y="42"/>
                  <a:pt x="30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5" y="42"/>
                  <a:pt x="47" y="43"/>
                  <a:pt x="47" y="45"/>
                </a:cubicBezTo>
                <a:lnTo>
                  <a:pt x="47" y="53"/>
                </a:lnTo>
                <a:close/>
                <a:moveTo>
                  <a:pt x="72" y="12"/>
                </a:moveTo>
                <a:cubicBezTo>
                  <a:pt x="72" y="14"/>
                  <a:pt x="71" y="16"/>
                  <a:pt x="69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4" y="16"/>
                  <a:pt x="52" y="14"/>
                  <a:pt x="52" y="12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4" y="0"/>
                  <a:pt x="5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1" y="0"/>
                  <a:pt x="72" y="2"/>
                  <a:pt x="72" y="4"/>
                </a:cubicBezTo>
                <a:lnTo>
                  <a:pt x="72" y="12"/>
                </a:lnTo>
                <a:close/>
                <a:moveTo>
                  <a:pt x="72" y="33"/>
                </a:moveTo>
                <a:cubicBezTo>
                  <a:pt x="72" y="35"/>
                  <a:pt x="71" y="36"/>
                  <a:pt x="69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4" y="36"/>
                  <a:pt x="52" y="35"/>
                  <a:pt x="52" y="33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3"/>
                  <a:pt x="54" y="21"/>
                  <a:pt x="56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1" y="21"/>
                  <a:pt x="72" y="23"/>
                  <a:pt x="72" y="25"/>
                </a:cubicBezTo>
                <a:lnTo>
                  <a:pt x="72" y="33"/>
                </a:lnTo>
                <a:close/>
                <a:moveTo>
                  <a:pt x="72" y="53"/>
                </a:moveTo>
                <a:cubicBezTo>
                  <a:pt x="72" y="55"/>
                  <a:pt x="71" y="57"/>
                  <a:pt x="69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4" y="57"/>
                  <a:pt x="52" y="55"/>
                  <a:pt x="52" y="53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3"/>
                  <a:pt x="54" y="42"/>
                  <a:pt x="56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71" y="42"/>
                  <a:pt x="72" y="43"/>
                  <a:pt x="72" y="45"/>
                </a:cubicBezTo>
                <a:lnTo>
                  <a:pt x="72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" name="Google Shape;691;p4"/>
          <p:cNvSpPr/>
          <p:nvPr/>
        </p:nvSpPr>
        <p:spPr>
          <a:xfrm>
            <a:off x="5443538" y="1238250"/>
            <a:ext cx="219075" cy="209550"/>
          </a:xfrm>
          <a:custGeom>
            <a:rect b="b" l="l" r="r" t="t"/>
            <a:pathLst>
              <a:path extrusionOk="0" h="61" w="64">
                <a:moveTo>
                  <a:pt x="16" y="33"/>
                </a:moveTo>
                <a:cubicBezTo>
                  <a:pt x="16" y="34"/>
                  <a:pt x="15" y="36"/>
                  <a:pt x="14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4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5"/>
                  <a:pt x="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lnTo>
                  <a:pt x="16" y="33"/>
                </a:lnTo>
                <a:close/>
                <a:moveTo>
                  <a:pt x="10" y="12"/>
                </a:moveTo>
                <a:cubicBezTo>
                  <a:pt x="10" y="11"/>
                  <a:pt x="9" y="10"/>
                  <a:pt x="7" y="10"/>
                </a:cubicBezTo>
                <a:cubicBezTo>
                  <a:pt x="6" y="10"/>
                  <a:pt x="5" y="11"/>
                  <a:pt x="5" y="12"/>
                </a:cubicBezTo>
                <a:cubicBezTo>
                  <a:pt x="5" y="14"/>
                  <a:pt x="6" y="15"/>
                  <a:pt x="7" y="15"/>
                </a:cubicBezTo>
                <a:cubicBezTo>
                  <a:pt x="9" y="15"/>
                  <a:pt x="10" y="14"/>
                  <a:pt x="10" y="12"/>
                </a:cubicBezTo>
                <a:close/>
                <a:moveTo>
                  <a:pt x="62" y="27"/>
                </a:moveTo>
                <a:cubicBezTo>
                  <a:pt x="62" y="26"/>
                  <a:pt x="62" y="25"/>
                  <a:pt x="62" y="24"/>
                </a:cubicBezTo>
                <a:cubicBezTo>
                  <a:pt x="62" y="22"/>
                  <a:pt x="62" y="20"/>
                  <a:pt x="61" y="18"/>
                </a:cubicBezTo>
                <a:cubicBezTo>
                  <a:pt x="61" y="17"/>
                  <a:pt x="61" y="15"/>
                  <a:pt x="61" y="14"/>
                </a:cubicBezTo>
                <a:cubicBezTo>
                  <a:pt x="60" y="12"/>
                  <a:pt x="60" y="11"/>
                  <a:pt x="59" y="10"/>
                </a:cubicBezTo>
                <a:cubicBezTo>
                  <a:pt x="59" y="7"/>
                  <a:pt x="58" y="5"/>
                  <a:pt x="57" y="3"/>
                </a:cubicBezTo>
                <a:cubicBezTo>
                  <a:pt x="55" y="1"/>
                  <a:pt x="52" y="0"/>
                  <a:pt x="49" y="0"/>
                </a:cubicBezTo>
                <a:cubicBezTo>
                  <a:pt x="48" y="0"/>
                  <a:pt x="48" y="0"/>
                  <a:pt x="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8" y="0"/>
                  <a:pt x="32" y="1"/>
                  <a:pt x="28" y="3"/>
                </a:cubicBezTo>
                <a:cubicBezTo>
                  <a:pt x="25" y="4"/>
                  <a:pt x="23" y="5"/>
                  <a:pt x="22" y="5"/>
                </a:cubicBezTo>
                <a:cubicBezTo>
                  <a:pt x="20" y="5"/>
                  <a:pt x="19" y="6"/>
                  <a:pt x="19" y="7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4"/>
                  <a:pt x="20" y="35"/>
                  <a:pt x="21" y="36"/>
                </a:cubicBezTo>
                <a:cubicBezTo>
                  <a:pt x="23" y="36"/>
                  <a:pt x="27" y="41"/>
                  <a:pt x="29" y="43"/>
                </a:cubicBezTo>
                <a:cubicBezTo>
                  <a:pt x="30" y="45"/>
                  <a:pt x="31" y="46"/>
                  <a:pt x="33" y="48"/>
                </a:cubicBezTo>
                <a:cubicBezTo>
                  <a:pt x="34" y="49"/>
                  <a:pt x="35" y="52"/>
                  <a:pt x="35" y="54"/>
                </a:cubicBezTo>
                <a:cubicBezTo>
                  <a:pt x="36" y="56"/>
                  <a:pt x="36" y="59"/>
                  <a:pt x="38" y="61"/>
                </a:cubicBezTo>
                <a:cubicBezTo>
                  <a:pt x="38" y="61"/>
                  <a:pt x="39" y="61"/>
                  <a:pt x="40" y="61"/>
                </a:cubicBezTo>
                <a:cubicBezTo>
                  <a:pt x="49" y="61"/>
                  <a:pt x="49" y="54"/>
                  <a:pt x="49" y="51"/>
                </a:cubicBezTo>
                <a:cubicBezTo>
                  <a:pt x="49" y="48"/>
                  <a:pt x="47" y="45"/>
                  <a:pt x="46" y="43"/>
                </a:cubicBezTo>
                <a:cubicBezTo>
                  <a:pt x="46" y="42"/>
                  <a:pt x="46" y="42"/>
                  <a:pt x="45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60" y="41"/>
                  <a:pt x="64" y="37"/>
                  <a:pt x="64" y="33"/>
                </a:cubicBezTo>
                <a:cubicBezTo>
                  <a:pt x="64" y="31"/>
                  <a:pt x="63" y="29"/>
                  <a:pt x="62" y="2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" name="Google Shape;692;p4"/>
          <p:cNvSpPr/>
          <p:nvPr/>
        </p:nvSpPr>
        <p:spPr>
          <a:xfrm>
            <a:off x="5942013" y="1206500"/>
            <a:ext cx="236538" cy="238125"/>
          </a:xfrm>
          <a:custGeom>
            <a:rect b="b" l="l" r="r" t="t"/>
            <a:pathLst>
              <a:path extrusionOk="0" h="69" w="69">
                <a:moveTo>
                  <a:pt x="31" y="67"/>
                </a:moveTo>
                <a:cubicBezTo>
                  <a:pt x="29" y="69"/>
                  <a:pt x="25" y="69"/>
                  <a:pt x="23" y="67"/>
                </a:cubicBezTo>
                <a:cubicBezTo>
                  <a:pt x="18" y="62"/>
                  <a:pt x="18" y="62"/>
                  <a:pt x="18" y="62"/>
                </a:cubicBezTo>
                <a:cubicBezTo>
                  <a:pt x="21" y="59"/>
                  <a:pt x="21" y="54"/>
                  <a:pt x="18" y="51"/>
                </a:cubicBezTo>
                <a:cubicBezTo>
                  <a:pt x="15" y="48"/>
                  <a:pt x="10" y="48"/>
                  <a:pt x="7" y="51"/>
                </a:cubicBezTo>
                <a:cubicBezTo>
                  <a:pt x="2" y="46"/>
                  <a:pt x="2" y="46"/>
                  <a:pt x="2" y="46"/>
                </a:cubicBezTo>
                <a:cubicBezTo>
                  <a:pt x="0" y="44"/>
                  <a:pt x="0" y="40"/>
                  <a:pt x="2" y="38"/>
                </a:cubicBezTo>
                <a:cubicBezTo>
                  <a:pt x="39" y="2"/>
                  <a:pt x="39" y="2"/>
                  <a:pt x="39" y="2"/>
                </a:cubicBezTo>
                <a:cubicBezTo>
                  <a:pt x="41" y="0"/>
                  <a:pt x="44" y="0"/>
                  <a:pt x="46" y="2"/>
                </a:cubicBezTo>
                <a:cubicBezTo>
                  <a:pt x="51" y="7"/>
                  <a:pt x="51" y="7"/>
                  <a:pt x="51" y="7"/>
                </a:cubicBezTo>
                <a:cubicBezTo>
                  <a:pt x="48" y="10"/>
                  <a:pt x="48" y="15"/>
                  <a:pt x="51" y="18"/>
                </a:cubicBezTo>
                <a:cubicBezTo>
                  <a:pt x="54" y="21"/>
                  <a:pt x="59" y="21"/>
                  <a:pt x="62" y="18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8"/>
                  <a:pt x="67" y="30"/>
                </a:cubicBezTo>
                <a:lnTo>
                  <a:pt x="31" y="67"/>
                </a:lnTo>
                <a:close/>
                <a:moveTo>
                  <a:pt x="56" y="31"/>
                </a:moveTo>
                <a:cubicBezTo>
                  <a:pt x="57" y="30"/>
                  <a:pt x="57" y="28"/>
                  <a:pt x="56" y="27"/>
                </a:cubicBezTo>
                <a:cubicBezTo>
                  <a:pt x="42" y="13"/>
                  <a:pt x="42" y="13"/>
                  <a:pt x="42" y="13"/>
                </a:cubicBezTo>
                <a:cubicBezTo>
                  <a:pt x="41" y="12"/>
                  <a:pt x="39" y="12"/>
                  <a:pt x="38" y="13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9"/>
                  <a:pt x="12" y="40"/>
                  <a:pt x="13" y="4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6"/>
                  <a:pt x="29" y="57"/>
                  <a:pt x="30" y="57"/>
                </a:cubicBezTo>
                <a:cubicBezTo>
                  <a:pt x="30" y="57"/>
                  <a:pt x="31" y="56"/>
                  <a:pt x="31" y="56"/>
                </a:cubicBezTo>
                <a:lnTo>
                  <a:pt x="56" y="31"/>
                </a:lnTo>
                <a:close/>
                <a:moveTo>
                  <a:pt x="53" y="29"/>
                </a:moveTo>
                <a:cubicBezTo>
                  <a:pt x="30" y="52"/>
                  <a:pt x="30" y="52"/>
                  <a:pt x="30" y="52"/>
                </a:cubicBezTo>
                <a:cubicBezTo>
                  <a:pt x="17" y="39"/>
                  <a:pt x="17" y="39"/>
                  <a:pt x="17" y="39"/>
                </a:cubicBezTo>
                <a:cubicBezTo>
                  <a:pt x="40" y="16"/>
                  <a:pt x="40" y="16"/>
                  <a:pt x="40" y="16"/>
                </a:cubicBezTo>
                <a:lnTo>
                  <a:pt x="53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" name="Google Shape;693;p4"/>
          <p:cNvSpPr/>
          <p:nvPr/>
        </p:nvSpPr>
        <p:spPr>
          <a:xfrm>
            <a:off x="6432550" y="1209675"/>
            <a:ext cx="144463" cy="203200"/>
          </a:xfrm>
          <a:custGeom>
            <a:rect b="b" l="l" r="r" t="t"/>
            <a:pathLst>
              <a:path extrusionOk="0" h="59" w="42">
                <a:moveTo>
                  <a:pt x="21" y="59"/>
                </a:moveTo>
                <a:cubicBezTo>
                  <a:pt x="10" y="59"/>
                  <a:pt x="0" y="50"/>
                  <a:pt x="0" y="38"/>
                </a:cubicBezTo>
                <a:cubicBezTo>
                  <a:pt x="0" y="34"/>
                  <a:pt x="2" y="31"/>
                  <a:pt x="4" y="27"/>
                </a:cubicBezTo>
                <a:cubicBezTo>
                  <a:pt x="6" y="24"/>
                  <a:pt x="14" y="13"/>
                  <a:pt x="18" y="2"/>
                </a:cubicBezTo>
                <a:cubicBezTo>
                  <a:pt x="18" y="1"/>
                  <a:pt x="20" y="0"/>
                  <a:pt x="21" y="0"/>
                </a:cubicBezTo>
                <a:cubicBezTo>
                  <a:pt x="22" y="0"/>
                  <a:pt x="24" y="1"/>
                  <a:pt x="24" y="2"/>
                </a:cubicBezTo>
                <a:cubicBezTo>
                  <a:pt x="28" y="13"/>
                  <a:pt x="36" y="24"/>
                  <a:pt x="38" y="27"/>
                </a:cubicBezTo>
                <a:cubicBezTo>
                  <a:pt x="40" y="31"/>
                  <a:pt x="42" y="34"/>
                  <a:pt x="42" y="38"/>
                </a:cubicBezTo>
                <a:cubicBezTo>
                  <a:pt x="42" y="50"/>
                  <a:pt x="32" y="59"/>
                  <a:pt x="21" y="59"/>
                </a:cubicBezTo>
                <a:close/>
                <a:moveTo>
                  <a:pt x="20" y="41"/>
                </a:moveTo>
                <a:cubicBezTo>
                  <a:pt x="20" y="40"/>
                  <a:pt x="18" y="37"/>
                  <a:pt x="17" y="35"/>
                </a:cubicBezTo>
                <a:cubicBezTo>
                  <a:pt x="17" y="34"/>
                  <a:pt x="16" y="34"/>
                  <a:pt x="16" y="34"/>
                </a:cubicBezTo>
                <a:cubicBezTo>
                  <a:pt x="16" y="34"/>
                  <a:pt x="15" y="34"/>
                  <a:pt x="15" y="35"/>
                </a:cubicBezTo>
                <a:cubicBezTo>
                  <a:pt x="14" y="37"/>
                  <a:pt x="12" y="40"/>
                  <a:pt x="12" y="41"/>
                </a:cubicBezTo>
                <a:cubicBezTo>
                  <a:pt x="11" y="42"/>
                  <a:pt x="11" y="43"/>
                  <a:pt x="11" y="44"/>
                </a:cubicBezTo>
                <a:cubicBezTo>
                  <a:pt x="11" y="46"/>
                  <a:pt x="13" y="49"/>
                  <a:pt x="16" y="49"/>
                </a:cubicBezTo>
                <a:cubicBezTo>
                  <a:pt x="19" y="49"/>
                  <a:pt x="21" y="46"/>
                  <a:pt x="21" y="44"/>
                </a:cubicBezTo>
                <a:cubicBezTo>
                  <a:pt x="21" y="43"/>
                  <a:pt x="21" y="42"/>
                  <a:pt x="20" y="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" name="Google Shape;694;p4"/>
          <p:cNvSpPr/>
          <p:nvPr/>
        </p:nvSpPr>
        <p:spPr>
          <a:xfrm>
            <a:off x="6927850" y="1238250"/>
            <a:ext cx="280988" cy="174625"/>
          </a:xfrm>
          <a:custGeom>
            <a:rect b="b" l="l" r="r" t="t"/>
            <a:pathLst>
              <a:path extrusionOk="0" h="51" w="82">
                <a:moveTo>
                  <a:pt x="25" y="0"/>
                </a:move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lose/>
                <a:moveTo>
                  <a:pt x="77" y="25"/>
                </a:moveTo>
                <a:cubicBezTo>
                  <a:pt x="77" y="14"/>
                  <a:pt x="68" y="5"/>
                  <a:pt x="56" y="5"/>
                </a:cubicBezTo>
                <a:cubicBezTo>
                  <a:pt x="45" y="5"/>
                  <a:pt x="36" y="14"/>
                  <a:pt x="36" y="25"/>
                </a:cubicBezTo>
                <a:cubicBezTo>
                  <a:pt x="36" y="37"/>
                  <a:pt x="45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" name="Google Shape;695;p4"/>
          <p:cNvSpPr/>
          <p:nvPr/>
        </p:nvSpPr>
        <p:spPr>
          <a:xfrm>
            <a:off x="7423150" y="1217613"/>
            <a:ext cx="195263" cy="212725"/>
          </a:xfrm>
          <a:custGeom>
            <a:rect b="b" l="l" r="r" t="t"/>
            <a:pathLst>
              <a:path extrusionOk="0" h="62" w="57">
                <a:moveTo>
                  <a:pt x="57" y="15"/>
                </a:moveTo>
                <a:cubicBezTo>
                  <a:pt x="57" y="15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8"/>
                  <a:pt x="49" y="62"/>
                  <a:pt x="45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9" y="62"/>
                  <a:pt x="6" y="59"/>
                  <a:pt x="6" y="54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1"/>
                  <a:pt x="2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2"/>
                  <a:pt x="20" y="0"/>
                  <a:pt x="2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2"/>
                  <a:pt x="41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7" y="11"/>
                  <a:pt x="57" y="12"/>
                </a:cubicBezTo>
                <a:lnTo>
                  <a:pt x="57" y="15"/>
                </a:lnTo>
                <a:close/>
                <a:moveTo>
                  <a:pt x="47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6"/>
                  <a:pt x="47" y="54"/>
                </a:cubicBezTo>
                <a:lnTo>
                  <a:pt x="47" y="16"/>
                </a:lnTo>
                <a:close/>
                <a:moveTo>
                  <a:pt x="21" y="48"/>
                </a:moveTo>
                <a:cubicBezTo>
                  <a:pt x="21" y="49"/>
                  <a:pt x="20" y="49"/>
                  <a:pt x="20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6" y="49"/>
                  <a:pt x="16" y="49"/>
                  <a:pt x="16" y="48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1" y="24"/>
                  <a:pt x="21" y="25"/>
                </a:cubicBezTo>
                <a:lnTo>
                  <a:pt x="21" y="48"/>
                </a:lnTo>
                <a:close/>
                <a:moveTo>
                  <a:pt x="38" y="11"/>
                </a:move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11"/>
                  <a:pt x="20" y="11"/>
                  <a:pt x="20" y="11"/>
                </a:cubicBezTo>
                <a:lnTo>
                  <a:pt x="38" y="11"/>
                </a:lnTo>
                <a:close/>
                <a:moveTo>
                  <a:pt x="31" y="48"/>
                </a:moveTo>
                <a:cubicBezTo>
                  <a:pt x="31" y="49"/>
                  <a:pt x="31" y="49"/>
                  <a:pt x="30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6" y="49"/>
                  <a:pt x="26" y="4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7" y="24"/>
                  <a:pt x="27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1" y="24"/>
                  <a:pt x="31" y="25"/>
                </a:cubicBezTo>
                <a:lnTo>
                  <a:pt x="31" y="48"/>
                </a:lnTo>
                <a:close/>
                <a:moveTo>
                  <a:pt x="42" y="48"/>
                </a:moveTo>
                <a:cubicBezTo>
                  <a:pt x="42" y="49"/>
                  <a:pt x="41" y="49"/>
                  <a:pt x="40" y="49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49"/>
                  <a:pt x="36" y="49"/>
                  <a:pt x="36" y="48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2" y="24"/>
                  <a:pt x="42" y="25"/>
                </a:cubicBezTo>
                <a:lnTo>
                  <a:pt x="42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" name="Google Shape;696;p4"/>
          <p:cNvSpPr/>
          <p:nvPr/>
        </p:nvSpPr>
        <p:spPr>
          <a:xfrm>
            <a:off x="7927975" y="1238250"/>
            <a:ext cx="236538" cy="192088"/>
          </a:xfrm>
          <a:custGeom>
            <a:rect b="b" l="l" r="r" t="t"/>
            <a:pathLst>
              <a:path extrusionOk="0" h="56" w="69">
                <a:moveTo>
                  <a:pt x="69" y="43"/>
                </a:moveTo>
                <a:cubicBezTo>
                  <a:pt x="69" y="46"/>
                  <a:pt x="66" y="46"/>
                  <a:pt x="64" y="46"/>
                </a:cubicBezTo>
                <a:cubicBezTo>
                  <a:pt x="64" y="52"/>
                  <a:pt x="60" y="56"/>
                  <a:pt x="54" y="56"/>
                </a:cubicBezTo>
                <a:cubicBezTo>
                  <a:pt x="48" y="56"/>
                  <a:pt x="44" y="52"/>
                  <a:pt x="44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52"/>
                  <a:pt x="24" y="56"/>
                  <a:pt x="18" y="56"/>
                </a:cubicBezTo>
                <a:cubicBezTo>
                  <a:pt x="12" y="56"/>
                  <a:pt x="8" y="52"/>
                  <a:pt x="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3" y="46"/>
                  <a:pt x="0" y="46"/>
                  <a:pt x="0" y="43"/>
                </a:cubicBezTo>
                <a:cubicBezTo>
                  <a:pt x="0" y="42"/>
                  <a:pt x="1" y="41"/>
                  <a:pt x="3" y="41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5"/>
                  <a:pt x="2" y="22"/>
                  <a:pt x="4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5" y="10"/>
                  <a:pt x="1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1"/>
                  <a:pt x="69" y="2"/>
                </a:cubicBezTo>
                <a:lnTo>
                  <a:pt x="69" y="43"/>
                </a:lnTo>
                <a:close/>
                <a:moveTo>
                  <a:pt x="23" y="25"/>
                </a:moveTo>
                <a:cubicBezTo>
                  <a:pt x="23" y="15"/>
                  <a:pt x="23" y="15"/>
                  <a:pt x="23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lnTo>
                  <a:pt x="23" y="25"/>
                </a:lnTo>
                <a:close/>
                <a:moveTo>
                  <a:pt x="18" y="41"/>
                </a:moveTo>
                <a:cubicBezTo>
                  <a:pt x="15" y="41"/>
                  <a:pt x="13" y="43"/>
                  <a:pt x="13" y="46"/>
                </a:cubicBezTo>
                <a:cubicBezTo>
                  <a:pt x="13" y="49"/>
                  <a:pt x="15" y="51"/>
                  <a:pt x="18" y="51"/>
                </a:cubicBezTo>
                <a:cubicBezTo>
                  <a:pt x="21" y="51"/>
                  <a:pt x="23" y="49"/>
                  <a:pt x="23" y="46"/>
                </a:cubicBezTo>
                <a:cubicBezTo>
                  <a:pt x="23" y="43"/>
                  <a:pt x="21" y="41"/>
                  <a:pt x="18" y="41"/>
                </a:cubicBezTo>
                <a:close/>
                <a:moveTo>
                  <a:pt x="54" y="41"/>
                </a:moveTo>
                <a:cubicBezTo>
                  <a:pt x="51" y="41"/>
                  <a:pt x="49" y="43"/>
                  <a:pt x="49" y="46"/>
                </a:cubicBezTo>
                <a:cubicBezTo>
                  <a:pt x="49" y="49"/>
                  <a:pt x="51" y="51"/>
                  <a:pt x="54" y="51"/>
                </a:cubicBezTo>
                <a:cubicBezTo>
                  <a:pt x="57" y="51"/>
                  <a:pt x="59" y="49"/>
                  <a:pt x="59" y="46"/>
                </a:cubicBezTo>
                <a:cubicBezTo>
                  <a:pt x="59" y="43"/>
                  <a:pt x="57" y="41"/>
                  <a:pt x="54" y="4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" name="Google Shape;697;p4"/>
          <p:cNvSpPr/>
          <p:nvPr/>
        </p:nvSpPr>
        <p:spPr>
          <a:xfrm>
            <a:off x="8412163" y="1217613"/>
            <a:ext cx="209550" cy="212725"/>
          </a:xfrm>
          <a:custGeom>
            <a:rect b="b" l="l" r="r" t="t"/>
            <a:pathLst>
              <a:path extrusionOk="0" h="62" w="61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3" y="47"/>
                </a:moveTo>
                <a:cubicBezTo>
                  <a:pt x="42" y="47"/>
                  <a:pt x="40" y="48"/>
                  <a:pt x="39" y="48"/>
                </a:cubicBezTo>
                <a:cubicBezTo>
                  <a:pt x="35" y="48"/>
                  <a:pt x="34" y="45"/>
                  <a:pt x="34" y="42"/>
                </a:cubicBezTo>
                <a:cubicBezTo>
                  <a:pt x="34" y="26"/>
                  <a:pt x="34" y="26"/>
                  <a:pt x="3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19"/>
                  <a:pt x="44" y="19"/>
                  <a:pt x="4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6"/>
                  <a:pt x="34" y="6"/>
                  <a:pt x="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4" y="17"/>
                  <a:pt x="16" y="20"/>
                </a:cubicBezTo>
                <a:cubicBezTo>
                  <a:pt x="16" y="26"/>
                  <a:pt x="16" y="26"/>
                  <a:pt x="1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9"/>
                  <a:pt x="25" y="57"/>
                  <a:pt x="36" y="57"/>
                </a:cubicBezTo>
                <a:cubicBezTo>
                  <a:pt x="40" y="57"/>
                  <a:pt x="44" y="55"/>
                  <a:pt x="45" y="54"/>
                </a:cubicBezTo>
                <a:lnTo>
                  <a:pt x="43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" name="Google Shape;698;p4"/>
          <p:cNvSpPr/>
          <p:nvPr/>
        </p:nvSpPr>
        <p:spPr>
          <a:xfrm>
            <a:off x="8839200" y="1217613"/>
            <a:ext cx="212725" cy="212725"/>
          </a:xfrm>
          <a:custGeom>
            <a:rect b="b" l="l" r="r" t="t"/>
            <a:pathLst>
              <a:path extrusionOk="0" h="62" w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47" y="21"/>
                </a:moveTo>
                <a:cubicBezTo>
                  <a:pt x="49" y="20"/>
                  <a:pt x="50" y="18"/>
                  <a:pt x="51" y="16"/>
                </a:cubicBezTo>
                <a:cubicBezTo>
                  <a:pt x="49" y="17"/>
                  <a:pt x="47" y="18"/>
                  <a:pt x="45" y="19"/>
                </a:cubicBezTo>
                <a:cubicBezTo>
                  <a:pt x="44" y="17"/>
                  <a:pt x="42" y="16"/>
                  <a:pt x="39" y="16"/>
                </a:cubicBezTo>
                <a:cubicBezTo>
                  <a:pt x="35" y="16"/>
                  <a:pt x="31" y="20"/>
                  <a:pt x="31" y="24"/>
                </a:cubicBezTo>
                <a:cubicBezTo>
                  <a:pt x="31" y="25"/>
                  <a:pt x="31" y="26"/>
                  <a:pt x="31" y="26"/>
                </a:cubicBezTo>
                <a:cubicBezTo>
                  <a:pt x="24" y="26"/>
                  <a:pt x="18" y="23"/>
                  <a:pt x="14" y="17"/>
                </a:cubicBezTo>
                <a:cubicBezTo>
                  <a:pt x="13" y="19"/>
                  <a:pt x="12" y="20"/>
                  <a:pt x="12" y="22"/>
                </a:cubicBezTo>
                <a:cubicBezTo>
                  <a:pt x="12" y="25"/>
                  <a:pt x="14" y="27"/>
                  <a:pt x="16" y="29"/>
                </a:cubicBezTo>
                <a:cubicBezTo>
                  <a:pt x="15" y="29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2"/>
                  <a:pt x="15" y="35"/>
                  <a:pt x="19" y="36"/>
                </a:cubicBezTo>
                <a:cubicBezTo>
                  <a:pt x="18" y="36"/>
                  <a:pt x="18" y="36"/>
                  <a:pt x="17" y="36"/>
                </a:cubicBezTo>
                <a:cubicBezTo>
                  <a:pt x="16" y="36"/>
                  <a:pt x="16" y="36"/>
                  <a:pt x="15" y="36"/>
                </a:cubicBezTo>
                <a:cubicBezTo>
                  <a:pt x="16" y="39"/>
                  <a:pt x="20" y="42"/>
                  <a:pt x="23" y="42"/>
                </a:cubicBezTo>
                <a:cubicBezTo>
                  <a:pt x="20" y="44"/>
                  <a:pt x="17" y="46"/>
                  <a:pt x="13" y="46"/>
                </a:cubicBezTo>
                <a:cubicBezTo>
                  <a:pt x="12" y="46"/>
                  <a:pt x="11" y="46"/>
                  <a:pt x="11" y="46"/>
                </a:cubicBezTo>
                <a:cubicBezTo>
                  <a:pt x="14" y="48"/>
                  <a:pt x="19" y="49"/>
                  <a:pt x="24" y="49"/>
                </a:cubicBezTo>
                <a:cubicBezTo>
                  <a:pt x="39" y="49"/>
                  <a:pt x="48" y="36"/>
                  <a:pt x="48" y="25"/>
                </a:cubicBezTo>
                <a:cubicBezTo>
                  <a:pt x="48" y="25"/>
                  <a:pt x="48" y="25"/>
                  <a:pt x="48" y="24"/>
                </a:cubicBezTo>
                <a:cubicBezTo>
                  <a:pt x="49" y="23"/>
                  <a:pt x="51" y="22"/>
                  <a:pt x="52" y="20"/>
                </a:cubicBezTo>
                <a:cubicBezTo>
                  <a:pt x="50" y="20"/>
                  <a:pt x="49" y="21"/>
                  <a:pt x="47" y="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9" name="Google Shape;699;p4"/>
          <p:cNvSpPr/>
          <p:nvPr/>
        </p:nvSpPr>
        <p:spPr>
          <a:xfrm>
            <a:off x="65087" y="1585913"/>
            <a:ext cx="265113" cy="247650"/>
          </a:xfrm>
          <a:custGeom>
            <a:rect b="b" l="l" r="r" t="t"/>
            <a:pathLst>
              <a:path extrusionOk="0" h="72" w="77">
                <a:moveTo>
                  <a:pt x="77" y="16"/>
                </a:moveTo>
                <a:cubicBezTo>
                  <a:pt x="77" y="21"/>
                  <a:pt x="77" y="21"/>
                  <a:pt x="77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0" y="23"/>
                  <a:pt x="69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3"/>
                  <a:pt x="5" y="22"/>
                  <a:pt x="5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38" y="0"/>
                  <a:pt x="38" y="0"/>
                  <a:pt x="38" y="0"/>
                </a:cubicBezTo>
                <a:lnTo>
                  <a:pt x="77" y="16"/>
                </a:lnTo>
                <a:close/>
                <a:moveTo>
                  <a:pt x="77" y="67"/>
                </a:moveTo>
                <a:cubicBezTo>
                  <a:pt x="77" y="72"/>
                  <a:pt x="77" y="72"/>
                  <a:pt x="77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6"/>
                  <a:pt x="1" y="65"/>
                  <a:pt x="3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6" y="65"/>
                  <a:pt x="77" y="66"/>
                  <a:pt x="77" y="67"/>
                </a:cubicBezTo>
                <a:close/>
                <a:moveTo>
                  <a:pt x="20" y="26"/>
                </a:moveTo>
                <a:cubicBezTo>
                  <a:pt x="20" y="57"/>
                  <a:pt x="20" y="57"/>
                  <a:pt x="20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26"/>
                  <a:pt x="25" y="26"/>
                  <a:pt x="2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57"/>
                  <a:pt x="36" y="57"/>
                  <a:pt x="36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26"/>
                  <a:pt x="41" y="26"/>
                  <a:pt x="4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57"/>
                  <a:pt x="51" y="57"/>
                  <a:pt x="51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6" y="26"/>
                  <a:pt x="56" y="26"/>
                  <a:pt x="5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57"/>
                  <a:pt x="67" y="57"/>
                  <a:pt x="67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2" y="58"/>
                  <a:pt x="72" y="59"/>
                </a:cubicBezTo>
                <a:cubicBezTo>
                  <a:pt x="72" y="62"/>
                  <a:pt x="72" y="62"/>
                  <a:pt x="72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59"/>
                  <a:pt x="5" y="59"/>
                  <a:pt x="5" y="59"/>
                </a:cubicBezTo>
                <a:cubicBezTo>
                  <a:pt x="5" y="58"/>
                  <a:pt x="6" y="57"/>
                  <a:pt x="8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26"/>
                  <a:pt x="10" y="26"/>
                  <a:pt x="10" y="26"/>
                </a:cubicBezTo>
                <a:lnTo>
                  <a:pt x="20" y="2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" name="Google Shape;700;p4"/>
          <p:cNvSpPr/>
          <p:nvPr/>
        </p:nvSpPr>
        <p:spPr>
          <a:xfrm>
            <a:off x="495300" y="1612900"/>
            <a:ext cx="144463" cy="196850"/>
          </a:xfrm>
          <a:custGeom>
            <a:rect b="b" l="l" r="r" t="t"/>
            <a:pathLst>
              <a:path extrusionOk="0" h="57" w="42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  <a:moveTo>
                  <a:pt x="41" y="38"/>
                </a:moveTo>
                <a:cubicBezTo>
                  <a:pt x="23" y="56"/>
                  <a:pt x="23" y="56"/>
                  <a:pt x="23" y="56"/>
                </a:cubicBezTo>
                <a:cubicBezTo>
                  <a:pt x="22" y="56"/>
                  <a:pt x="22" y="57"/>
                  <a:pt x="21" y="57"/>
                </a:cubicBezTo>
                <a:cubicBezTo>
                  <a:pt x="20" y="57"/>
                  <a:pt x="20" y="56"/>
                  <a:pt x="19" y="56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2" y="33"/>
                  <a:pt x="3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3"/>
                  <a:pt x="42" y="35"/>
                  <a:pt x="42" y="36"/>
                </a:cubicBezTo>
                <a:cubicBezTo>
                  <a:pt x="42" y="37"/>
                  <a:pt x="41" y="37"/>
                  <a:pt x="41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" name="Google Shape;701;p4"/>
          <p:cNvSpPr/>
          <p:nvPr/>
        </p:nvSpPr>
        <p:spPr>
          <a:xfrm>
            <a:off x="989013" y="1603375"/>
            <a:ext cx="196850" cy="212725"/>
          </a:xfrm>
          <a:custGeom>
            <a:rect b="b" l="l" r="r" t="t"/>
            <a:pathLst>
              <a:path extrusionOk="0" h="62" w="57">
                <a:moveTo>
                  <a:pt x="46" y="62"/>
                </a:move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8"/>
                  <a:pt x="0" y="52"/>
                </a:cubicBezTo>
                <a:cubicBezTo>
                  <a:pt x="0" y="44"/>
                  <a:pt x="2" y="31"/>
                  <a:pt x="12" y="29"/>
                </a:cubicBezTo>
                <a:cubicBezTo>
                  <a:pt x="11" y="31"/>
                  <a:pt x="11" y="32"/>
                  <a:pt x="11" y="34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3"/>
                  <a:pt x="6" y="46"/>
                  <a:pt x="6" y="49"/>
                </a:cubicBezTo>
                <a:cubicBezTo>
                  <a:pt x="6" y="54"/>
                  <a:pt x="9" y="57"/>
                  <a:pt x="13" y="57"/>
                </a:cubicBezTo>
                <a:cubicBezTo>
                  <a:pt x="18" y="57"/>
                  <a:pt x="21" y="54"/>
                  <a:pt x="21" y="49"/>
                </a:cubicBezTo>
                <a:cubicBezTo>
                  <a:pt x="21" y="46"/>
                  <a:pt x="19" y="43"/>
                  <a:pt x="16" y="42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1"/>
                  <a:pt x="17" y="30"/>
                </a:cubicBezTo>
                <a:cubicBezTo>
                  <a:pt x="20" y="33"/>
                  <a:pt x="24" y="34"/>
                  <a:pt x="29" y="34"/>
                </a:cubicBezTo>
                <a:cubicBezTo>
                  <a:pt x="33" y="34"/>
                  <a:pt x="37" y="33"/>
                  <a:pt x="41" y="30"/>
                </a:cubicBezTo>
                <a:cubicBezTo>
                  <a:pt x="41" y="31"/>
                  <a:pt x="42" y="33"/>
                  <a:pt x="42" y="34"/>
                </a:cubicBezTo>
                <a:cubicBezTo>
                  <a:pt x="42" y="36"/>
                  <a:pt x="42" y="36"/>
                  <a:pt x="42" y="36"/>
                </a:cubicBezTo>
                <a:cubicBezTo>
                  <a:pt x="36" y="36"/>
                  <a:pt x="31" y="41"/>
                  <a:pt x="31" y="4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1"/>
                  <a:pt x="30" y="52"/>
                  <a:pt x="30" y="53"/>
                </a:cubicBezTo>
                <a:cubicBezTo>
                  <a:pt x="30" y="55"/>
                  <a:pt x="32" y="57"/>
                  <a:pt x="34" y="57"/>
                </a:cubicBezTo>
                <a:cubicBezTo>
                  <a:pt x="36" y="57"/>
                  <a:pt x="38" y="55"/>
                  <a:pt x="38" y="53"/>
                </a:cubicBezTo>
                <a:cubicBezTo>
                  <a:pt x="38" y="52"/>
                  <a:pt x="37" y="51"/>
                  <a:pt x="36" y="50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4"/>
                  <a:pt x="39" y="42"/>
                  <a:pt x="42" y="42"/>
                </a:cubicBezTo>
                <a:cubicBezTo>
                  <a:pt x="44" y="42"/>
                  <a:pt x="47" y="44"/>
                  <a:pt x="47" y="47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1"/>
                  <a:pt x="45" y="52"/>
                  <a:pt x="45" y="53"/>
                </a:cubicBezTo>
                <a:cubicBezTo>
                  <a:pt x="45" y="55"/>
                  <a:pt x="47" y="57"/>
                  <a:pt x="49" y="57"/>
                </a:cubicBezTo>
                <a:cubicBezTo>
                  <a:pt x="51" y="57"/>
                  <a:pt x="53" y="55"/>
                  <a:pt x="53" y="53"/>
                </a:cubicBezTo>
                <a:cubicBezTo>
                  <a:pt x="53" y="52"/>
                  <a:pt x="53" y="51"/>
                  <a:pt x="52" y="50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3"/>
                  <a:pt x="50" y="40"/>
                  <a:pt x="47" y="38"/>
                </a:cubicBezTo>
                <a:cubicBezTo>
                  <a:pt x="47" y="35"/>
                  <a:pt x="47" y="32"/>
                  <a:pt x="46" y="29"/>
                </a:cubicBezTo>
                <a:cubicBezTo>
                  <a:pt x="55" y="31"/>
                  <a:pt x="57" y="44"/>
                  <a:pt x="57" y="52"/>
                </a:cubicBezTo>
                <a:cubicBezTo>
                  <a:pt x="57" y="58"/>
                  <a:pt x="53" y="62"/>
                  <a:pt x="46" y="62"/>
                </a:cubicBezTo>
                <a:close/>
                <a:moveTo>
                  <a:pt x="13" y="52"/>
                </a:moveTo>
                <a:cubicBezTo>
                  <a:pt x="12" y="52"/>
                  <a:pt x="11" y="51"/>
                  <a:pt x="11" y="49"/>
                </a:cubicBezTo>
                <a:cubicBezTo>
                  <a:pt x="11" y="48"/>
                  <a:pt x="12" y="47"/>
                  <a:pt x="13" y="47"/>
                </a:cubicBezTo>
                <a:cubicBezTo>
                  <a:pt x="15" y="47"/>
                  <a:pt x="16" y="48"/>
                  <a:pt x="16" y="49"/>
                </a:cubicBezTo>
                <a:cubicBezTo>
                  <a:pt x="16" y="51"/>
                  <a:pt x="15" y="52"/>
                  <a:pt x="13" y="52"/>
                </a:cubicBezTo>
                <a:close/>
                <a:moveTo>
                  <a:pt x="29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9" y="0"/>
                </a:cubicBezTo>
                <a:cubicBezTo>
                  <a:pt x="37" y="0"/>
                  <a:pt x="44" y="7"/>
                  <a:pt x="44" y="16"/>
                </a:cubicBezTo>
                <a:cubicBezTo>
                  <a:pt x="44" y="24"/>
                  <a:pt x="37" y="31"/>
                  <a:pt x="29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" name="Google Shape;702;p4"/>
          <p:cNvSpPr/>
          <p:nvPr/>
        </p:nvSpPr>
        <p:spPr>
          <a:xfrm>
            <a:off x="1487488" y="1585913"/>
            <a:ext cx="203200" cy="233363"/>
          </a:xfrm>
          <a:custGeom>
            <a:rect b="b" l="l" r="r" t="t"/>
            <a:pathLst>
              <a:path extrusionOk="0" h="68" w="59">
                <a:moveTo>
                  <a:pt x="59" y="41"/>
                </a:moveTo>
                <a:cubicBezTo>
                  <a:pt x="56" y="42"/>
                  <a:pt x="53" y="42"/>
                  <a:pt x="51" y="42"/>
                </a:cubicBezTo>
                <a:cubicBezTo>
                  <a:pt x="45" y="54"/>
                  <a:pt x="35" y="64"/>
                  <a:pt x="32" y="66"/>
                </a:cubicBezTo>
                <a:cubicBezTo>
                  <a:pt x="30" y="67"/>
                  <a:pt x="28" y="68"/>
                  <a:pt x="25" y="66"/>
                </a:cubicBezTo>
                <a:cubicBezTo>
                  <a:pt x="21" y="64"/>
                  <a:pt x="6" y="51"/>
                  <a:pt x="0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5" y="35"/>
                  <a:pt x="22" y="47"/>
                  <a:pt x="29" y="56"/>
                </a:cubicBezTo>
                <a:cubicBezTo>
                  <a:pt x="33" y="52"/>
                  <a:pt x="38" y="46"/>
                  <a:pt x="41" y="40"/>
                </a:cubicBezTo>
                <a:cubicBezTo>
                  <a:pt x="33" y="36"/>
                  <a:pt x="29" y="28"/>
                  <a:pt x="29" y="18"/>
                </a:cubicBezTo>
                <a:cubicBezTo>
                  <a:pt x="29" y="8"/>
                  <a:pt x="34" y="0"/>
                  <a:pt x="44" y="0"/>
                </a:cubicBezTo>
                <a:cubicBezTo>
                  <a:pt x="54" y="0"/>
                  <a:pt x="59" y="6"/>
                  <a:pt x="59" y="16"/>
                </a:cubicBezTo>
                <a:cubicBezTo>
                  <a:pt x="59" y="20"/>
                  <a:pt x="58" y="25"/>
                  <a:pt x="57" y="28"/>
                </a:cubicBezTo>
                <a:cubicBezTo>
                  <a:pt x="57" y="28"/>
                  <a:pt x="49" y="29"/>
                  <a:pt x="47" y="25"/>
                </a:cubicBezTo>
                <a:cubicBezTo>
                  <a:pt x="47" y="23"/>
                  <a:pt x="48" y="20"/>
                  <a:pt x="48" y="17"/>
                </a:cubicBezTo>
                <a:cubicBezTo>
                  <a:pt x="48" y="13"/>
                  <a:pt x="46" y="10"/>
                  <a:pt x="44" y="10"/>
                </a:cubicBezTo>
                <a:cubicBezTo>
                  <a:pt x="41" y="10"/>
                  <a:pt x="39" y="13"/>
                  <a:pt x="39" y="18"/>
                </a:cubicBezTo>
                <a:cubicBezTo>
                  <a:pt x="39" y="28"/>
                  <a:pt x="46" y="34"/>
                  <a:pt x="54" y="34"/>
                </a:cubicBezTo>
                <a:cubicBezTo>
                  <a:pt x="56" y="34"/>
                  <a:pt x="57" y="34"/>
                  <a:pt x="59" y="34"/>
                </a:cubicBezTo>
                <a:lnTo>
                  <a:pt x="59" y="4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3" name="Google Shape;703;p4"/>
          <p:cNvSpPr/>
          <p:nvPr/>
        </p:nvSpPr>
        <p:spPr>
          <a:xfrm>
            <a:off x="1979613" y="1612900"/>
            <a:ext cx="230188" cy="196850"/>
          </a:xfrm>
          <a:custGeom>
            <a:rect b="b" l="l" r="r" t="t"/>
            <a:pathLst>
              <a:path extrusionOk="0" h="57" w="67">
                <a:moveTo>
                  <a:pt x="31" y="50"/>
                </a:moveTo>
                <a:cubicBezTo>
                  <a:pt x="31" y="52"/>
                  <a:pt x="30" y="53"/>
                  <a:pt x="29" y="53"/>
                </a:cubicBezTo>
                <a:cubicBezTo>
                  <a:pt x="28" y="53"/>
                  <a:pt x="27" y="52"/>
                  <a:pt x="27" y="52"/>
                </a:cubicBezTo>
                <a:cubicBezTo>
                  <a:pt x="14" y="39"/>
                  <a:pt x="14" y="39"/>
                  <a:pt x="14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39"/>
                  <a:pt x="0" y="37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2" y="18"/>
                  <a:pt x="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8" y="4"/>
                  <a:pt x="29" y="4"/>
                </a:cubicBezTo>
                <a:cubicBezTo>
                  <a:pt x="30" y="4"/>
                  <a:pt x="31" y="5"/>
                  <a:pt x="31" y="6"/>
                </a:cubicBezTo>
                <a:lnTo>
                  <a:pt x="31" y="50"/>
                </a:lnTo>
                <a:close/>
                <a:moveTo>
                  <a:pt x="41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7"/>
                  <a:pt x="37" y="35"/>
                </a:cubicBezTo>
                <a:cubicBezTo>
                  <a:pt x="37" y="32"/>
                  <a:pt x="42" y="33"/>
                  <a:pt x="42" y="28"/>
                </a:cubicBezTo>
                <a:cubicBezTo>
                  <a:pt x="42" y="23"/>
                  <a:pt x="37" y="24"/>
                  <a:pt x="37" y="21"/>
                </a:cubicBezTo>
                <a:cubicBezTo>
                  <a:pt x="37" y="20"/>
                  <a:pt x="38" y="19"/>
                  <a:pt x="40" y="19"/>
                </a:cubicBezTo>
                <a:cubicBezTo>
                  <a:pt x="40" y="19"/>
                  <a:pt x="40" y="19"/>
                  <a:pt x="41" y="19"/>
                </a:cubicBezTo>
                <a:cubicBezTo>
                  <a:pt x="44" y="20"/>
                  <a:pt x="47" y="24"/>
                  <a:pt x="47" y="28"/>
                </a:cubicBezTo>
                <a:cubicBezTo>
                  <a:pt x="47" y="32"/>
                  <a:pt x="44" y="36"/>
                  <a:pt x="41" y="38"/>
                </a:cubicBezTo>
                <a:close/>
                <a:moveTo>
                  <a:pt x="45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2" y="47"/>
                  <a:pt x="41" y="46"/>
                  <a:pt x="41" y="45"/>
                </a:cubicBezTo>
                <a:cubicBezTo>
                  <a:pt x="41" y="44"/>
                  <a:pt x="42" y="43"/>
                  <a:pt x="43" y="42"/>
                </a:cubicBezTo>
                <a:cubicBezTo>
                  <a:pt x="44" y="42"/>
                  <a:pt x="45" y="41"/>
                  <a:pt x="46" y="41"/>
                </a:cubicBezTo>
                <a:cubicBezTo>
                  <a:pt x="50" y="38"/>
                  <a:pt x="52" y="33"/>
                  <a:pt x="52" y="28"/>
                </a:cubicBezTo>
                <a:cubicBezTo>
                  <a:pt x="52" y="23"/>
                  <a:pt x="50" y="19"/>
                  <a:pt x="46" y="16"/>
                </a:cubicBezTo>
                <a:cubicBezTo>
                  <a:pt x="45" y="15"/>
                  <a:pt x="44" y="15"/>
                  <a:pt x="43" y="14"/>
                </a:cubicBezTo>
                <a:cubicBezTo>
                  <a:pt x="42" y="14"/>
                  <a:pt x="41" y="13"/>
                  <a:pt x="41" y="12"/>
                </a:cubicBezTo>
                <a:cubicBezTo>
                  <a:pt x="41" y="10"/>
                  <a:pt x="42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52" y="13"/>
                  <a:pt x="57" y="20"/>
                  <a:pt x="57" y="28"/>
                </a:cubicBezTo>
                <a:cubicBezTo>
                  <a:pt x="57" y="36"/>
                  <a:pt x="52" y="44"/>
                  <a:pt x="45" y="47"/>
                </a:cubicBezTo>
                <a:close/>
                <a:moveTo>
                  <a:pt x="49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46" y="57"/>
                  <a:pt x="45" y="56"/>
                  <a:pt x="45" y="54"/>
                </a:cubicBezTo>
                <a:cubicBezTo>
                  <a:pt x="45" y="53"/>
                  <a:pt x="46" y="52"/>
                  <a:pt x="47" y="52"/>
                </a:cubicBezTo>
                <a:cubicBezTo>
                  <a:pt x="47" y="52"/>
                  <a:pt x="48" y="51"/>
                  <a:pt x="48" y="51"/>
                </a:cubicBezTo>
                <a:cubicBezTo>
                  <a:pt x="50" y="50"/>
                  <a:pt x="51" y="50"/>
                  <a:pt x="52" y="49"/>
                </a:cubicBezTo>
                <a:cubicBezTo>
                  <a:pt x="58" y="44"/>
                  <a:pt x="62" y="36"/>
                  <a:pt x="62" y="28"/>
                </a:cubicBezTo>
                <a:cubicBezTo>
                  <a:pt x="62" y="20"/>
                  <a:pt x="58" y="12"/>
                  <a:pt x="52" y="8"/>
                </a:cubicBezTo>
                <a:cubicBezTo>
                  <a:pt x="51" y="7"/>
                  <a:pt x="50" y="6"/>
                  <a:pt x="48" y="6"/>
                </a:cubicBezTo>
                <a:cubicBezTo>
                  <a:pt x="48" y="5"/>
                  <a:pt x="47" y="5"/>
                  <a:pt x="47" y="5"/>
                </a:cubicBezTo>
                <a:cubicBezTo>
                  <a:pt x="46" y="4"/>
                  <a:pt x="45" y="3"/>
                  <a:pt x="45" y="2"/>
                </a:cubicBezTo>
                <a:cubicBezTo>
                  <a:pt x="45" y="1"/>
                  <a:pt x="46" y="0"/>
                  <a:pt x="48" y="0"/>
                </a:cubicBezTo>
                <a:cubicBezTo>
                  <a:pt x="48" y="0"/>
                  <a:pt x="48" y="0"/>
                  <a:pt x="49" y="0"/>
                </a:cubicBezTo>
                <a:cubicBezTo>
                  <a:pt x="60" y="5"/>
                  <a:pt x="67" y="16"/>
                  <a:pt x="67" y="28"/>
                </a:cubicBezTo>
                <a:cubicBezTo>
                  <a:pt x="67" y="41"/>
                  <a:pt x="60" y="52"/>
                  <a:pt x="49" y="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" name="Google Shape;704;p4"/>
          <p:cNvSpPr/>
          <p:nvPr/>
        </p:nvSpPr>
        <p:spPr>
          <a:xfrm>
            <a:off x="2474913" y="1595438"/>
            <a:ext cx="280988" cy="231775"/>
          </a:xfrm>
          <a:custGeom>
            <a:rect b="b" l="l" r="r" t="t"/>
            <a:pathLst>
              <a:path extrusionOk="0" h="67" w="82">
                <a:moveTo>
                  <a:pt x="55" y="20"/>
                </a:moveTo>
                <a:cubicBezTo>
                  <a:pt x="42" y="20"/>
                  <a:pt x="31" y="30"/>
                  <a:pt x="31" y="43"/>
                </a:cubicBezTo>
                <a:cubicBezTo>
                  <a:pt x="31" y="45"/>
                  <a:pt x="31" y="47"/>
                  <a:pt x="32" y="49"/>
                </a:cubicBezTo>
                <a:cubicBezTo>
                  <a:pt x="31" y="49"/>
                  <a:pt x="30" y="49"/>
                  <a:pt x="29" y="49"/>
                </a:cubicBezTo>
                <a:cubicBezTo>
                  <a:pt x="25" y="49"/>
                  <a:pt x="22" y="49"/>
                  <a:pt x="19" y="48"/>
                </a:cubicBezTo>
                <a:cubicBezTo>
                  <a:pt x="9" y="53"/>
                  <a:pt x="9" y="53"/>
                  <a:pt x="9" y="53"/>
                </a:cubicBezTo>
                <a:cubicBezTo>
                  <a:pt x="11" y="44"/>
                  <a:pt x="11" y="44"/>
                  <a:pt x="11" y="44"/>
                </a:cubicBezTo>
                <a:cubicBezTo>
                  <a:pt x="4" y="39"/>
                  <a:pt x="0" y="33"/>
                  <a:pt x="0" y="25"/>
                </a:cubicBezTo>
                <a:cubicBezTo>
                  <a:pt x="0" y="11"/>
                  <a:pt x="13" y="0"/>
                  <a:pt x="29" y="0"/>
                </a:cubicBezTo>
                <a:cubicBezTo>
                  <a:pt x="43" y="0"/>
                  <a:pt x="56" y="9"/>
                  <a:pt x="58" y="20"/>
                </a:cubicBezTo>
                <a:cubicBezTo>
                  <a:pt x="57" y="20"/>
                  <a:pt x="56" y="20"/>
                  <a:pt x="55" y="20"/>
                </a:cubicBezTo>
                <a:close/>
                <a:moveTo>
                  <a:pt x="19" y="12"/>
                </a:moveTo>
                <a:cubicBezTo>
                  <a:pt x="17" y="12"/>
                  <a:pt x="15" y="14"/>
                  <a:pt x="15" y="16"/>
                </a:cubicBezTo>
                <a:cubicBezTo>
                  <a:pt x="15" y="18"/>
                  <a:pt x="17" y="19"/>
                  <a:pt x="19" y="19"/>
                </a:cubicBezTo>
                <a:cubicBezTo>
                  <a:pt x="22" y="19"/>
                  <a:pt x="23" y="18"/>
                  <a:pt x="23" y="16"/>
                </a:cubicBezTo>
                <a:cubicBezTo>
                  <a:pt x="23" y="14"/>
                  <a:pt x="22" y="12"/>
                  <a:pt x="19" y="12"/>
                </a:cubicBezTo>
                <a:close/>
                <a:moveTo>
                  <a:pt x="72" y="60"/>
                </a:moveTo>
                <a:cubicBezTo>
                  <a:pt x="74" y="67"/>
                  <a:pt x="74" y="67"/>
                  <a:pt x="74" y="67"/>
                </a:cubicBezTo>
                <a:cubicBezTo>
                  <a:pt x="66" y="62"/>
                  <a:pt x="66" y="62"/>
                  <a:pt x="66" y="62"/>
                </a:cubicBezTo>
                <a:cubicBezTo>
                  <a:pt x="63" y="63"/>
                  <a:pt x="60" y="64"/>
                  <a:pt x="57" y="64"/>
                </a:cubicBezTo>
                <a:cubicBezTo>
                  <a:pt x="43" y="64"/>
                  <a:pt x="33" y="54"/>
                  <a:pt x="33" y="43"/>
                </a:cubicBezTo>
                <a:cubicBezTo>
                  <a:pt x="33" y="31"/>
                  <a:pt x="43" y="22"/>
                  <a:pt x="57" y="22"/>
                </a:cubicBezTo>
                <a:cubicBezTo>
                  <a:pt x="70" y="22"/>
                  <a:pt x="82" y="31"/>
                  <a:pt x="82" y="43"/>
                </a:cubicBezTo>
                <a:cubicBezTo>
                  <a:pt x="82" y="49"/>
                  <a:pt x="78" y="55"/>
                  <a:pt x="72" y="60"/>
                </a:cubicBezTo>
                <a:close/>
                <a:moveTo>
                  <a:pt x="40" y="12"/>
                </a:moveTo>
                <a:cubicBezTo>
                  <a:pt x="38" y="12"/>
                  <a:pt x="35" y="14"/>
                  <a:pt x="35" y="16"/>
                </a:cubicBezTo>
                <a:cubicBezTo>
                  <a:pt x="35" y="18"/>
                  <a:pt x="38" y="19"/>
                  <a:pt x="40" y="19"/>
                </a:cubicBezTo>
                <a:cubicBezTo>
                  <a:pt x="42" y="19"/>
                  <a:pt x="43" y="18"/>
                  <a:pt x="43" y="16"/>
                </a:cubicBezTo>
                <a:cubicBezTo>
                  <a:pt x="43" y="14"/>
                  <a:pt x="42" y="12"/>
                  <a:pt x="40" y="12"/>
                </a:cubicBezTo>
                <a:close/>
                <a:moveTo>
                  <a:pt x="49" y="33"/>
                </a:moveTo>
                <a:cubicBezTo>
                  <a:pt x="48" y="33"/>
                  <a:pt x="46" y="35"/>
                  <a:pt x="46" y="36"/>
                </a:cubicBezTo>
                <a:cubicBezTo>
                  <a:pt x="46" y="38"/>
                  <a:pt x="48" y="39"/>
                  <a:pt x="49" y="39"/>
                </a:cubicBezTo>
                <a:cubicBezTo>
                  <a:pt x="51" y="39"/>
                  <a:pt x="53" y="38"/>
                  <a:pt x="53" y="36"/>
                </a:cubicBezTo>
                <a:cubicBezTo>
                  <a:pt x="53" y="35"/>
                  <a:pt x="51" y="33"/>
                  <a:pt x="49" y="33"/>
                </a:cubicBezTo>
                <a:close/>
                <a:moveTo>
                  <a:pt x="65" y="33"/>
                </a:moveTo>
                <a:cubicBezTo>
                  <a:pt x="64" y="33"/>
                  <a:pt x="62" y="35"/>
                  <a:pt x="62" y="36"/>
                </a:cubicBezTo>
                <a:cubicBezTo>
                  <a:pt x="62" y="38"/>
                  <a:pt x="64" y="39"/>
                  <a:pt x="65" y="39"/>
                </a:cubicBezTo>
                <a:cubicBezTo>
                  <a:pt x="67" y="39"/>
                  <a:pt x="69" y="38"/>
                  <a:pt x="69" y="36"/>
                </a:cubicBezTo>
                <a:cubicBezTo>
                  <a:pt x="69" y="35"/>
                  <a:pt x="67" y="33"/>
                  <a:pt x="65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5" name="Google Shape;705;p4"/>
          <p:cNvSpPr/>
          <p:nvPr/>
        </p:nvSpPr>
        <p:spPr>
          <a:xfrm>
            <a:off x="2968625" y="1603375"/>
            <a:ext cx="247650" cy="195263"/>
          </a:xfrm>
          <a:custGeom>
            <a:rect b="b" l="l" r="r" t="t"/>
            <a:pathLst>
              <a:path extrusionOk="0" h="57" w="72">
                <a:moveTo>
                  <a:pt x="72" y="30"/>
                </a:moveTo>
                <a:cubicBezTo>
                  <a:pt x="72" y="31"/>
                  <a:pt x="71" y="31"/>
                  <a:pt x="70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7"/>
                  <a:pt x="55" y="57"/>
                  <a:pt x="54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47" y="57"/>
                  <a:pt x="47" y="57"/>
                  <a:pt x="46" y="56"/>
                </a:cubicBezTo>
                <a:cubicBezTo>
                  <a:pt x="40" y="31"/>
                  <a:pt x="40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4" y="57"/>
                  <a:pt x="2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1"/>
                  <a:pt x="7" y="21"/>
                  <a:pt x="7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3" y="16"/>
                  <a:pt x="13" y="16"/>
                  <a:pt x="13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0"/>
                  <a:pt x="3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43" y="16"/>
                  <a:pt x="43" y="16"/>
                  <a:pt x="43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0"/>
                  <a:pt x="63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1"/>
                  <a:pt x="69" y="1"/>
                </a:cubicBezTo>
                <a:cubicBezTo>
                  <a:pt x="70" y="1"/>
                  <a:pt x="70" y="2"/>
                  <a:pt x="70" y="2"/>
                </a:cubicBezTo>
                <a:cubicBezTo>
                  <a:pt x="66" y="16"/>
                  <a:pt x="66" y="16"/>
                  <a:pt x="66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6"/>
                  <a:pt x="72" y="17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1" y="21"/>
                  <a:pt x="70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6"/>
                  <a:pt x="63" y="26"/>
                  <a:pt x="63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1" y="26"/>
                  <a:pt x="72" y="27"/>
                  <a:pt x="72" y="27"/>
                </a:cubicBezTo>
                <a:lnTo>
                  <a:pt x="72" y="30"/>
                </a:lnTo>
                <a:close/>
                <a:moveTo>
                  <a:pt x="26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6" y="26"/>
                  <a:pt x="16" y="26"/>
                  <a:pt x="16" y="26"/>
                </a:cubicBezTo>
                <a:cubicBezTo>
                  <a:pt x="25" y="26"/>
                  <a:pt x="25" y="26"/>
                  <a:pt x="25" y="26"/>
                </a:cubicBezTo>
                <a:lnTo>
                  <a:pt x="26" y="21"/>
                </a:lnTo>
                <a:close/>
                <a:moveTo>
                  <a:pt x="24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0" y="44"/>
                </a:cubicBezTo>
                <a:cubicBezTo>
                  <a:pt x="20" y="44"/>
                  <a:pt x="20" y="43"/>
                  <a:pt x="20" y="43"/>
                </a:cubicBezTo>
                <a:lnTo>
                  <a:pt x="24" y="31"/>
                </a:lnTo>
                <a:close/>
                <a:moveTo>
                  <a:pt x="38" y="26"/>
                </a:moveTo>
                <a:cubicBezTo>
                  <a:pt x="37" y="21"/>
                  <a:pt x="37" y="21"/>
                  <a:pt x="37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6"/>
                  <a:pt x="33" y="26"/>
                  <a:pt x="33" y="26"/>
                </a:cubicBezTo>
                <a:lnTo>
                  <a:pt x="38" y="26"/>
                </a:lnTo>
                <a:close/>
                <a:moveTo>
                  <a:pt x="57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6"/>
                  <a:pt x="46" y="26"/>
                  <a:pt x="46" y="26"/>
                </a:cubicBezTo>
                <a:cubicBezTo>
                  <a:pt x="55" y="26"/>
                  <a:pt x="55" y="26"/>
                  <a:pt x="55" y="26"/>
                </a:cubicBezTo>
                <a:lnTo>
                  <a:pt x="57" y="21"/>
                </a:lnTo>
                <a:close/>
                <a:moveTo>
                  <a:pt x="54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1" y="44"/>
                  <a:pt x="51" y="44"/>
                </a:cubicBezTo>
                <a:cubicBezTo>
                  <a:pt x="51" y="44"/>
                  <a:pt x="51" y="43"/>
                  <a:pt x="51" y="43"/>
                </a:cubicBezTo>
                <a:lnTo>
                  <a:pt x="54" y="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6" name="Google Shape;706;p4"/>
          <p:cNvSpPr/>
          <p:nvPr/>
        </p:nvSpPr>
        <p:spPr>
          <a:xfrm>
            <a:off x="3463925" y="1603375"/>
            <a:ext cx="209550" cy="212725"/>
          </a:xfrm>
          <a:custGeom>
            <a:rect b="b" l="l" r="r" t="t"/>
            <a:pathLst>
              <a:path extrusionOk="0" h="62" w="61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22" y="17"/>
                </a:moveTo>
                <a:cubicBezTo>
                  <a:pt x="22" y="16"/>
                  <a:pt x="21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2" y="17"/>
                  <a:pt x="12" y="17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1"/>
                  <a:pt x="9" y="41"/>
                </a:cubicBezTo>
                <a:cubicBezTo>
                  <a:pt x="9" y="41"/>
                  <a:pt x="9" y="42"/>
                  <a:pt x="10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2"/>
                  <a:pt x="19" y="41"/>
                  <a:pt x="19" y="40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6"/>
                  <a:pt x="22" y="17"/>
                </a:cubicBezTo>
                <a:close/>
                <a:moveTo>
                  <a:pt x="51" y="6"/>
                </a:moveTo>
                <a:cubicBezTo>
                  <a:pt x="44" y="6"/>
                  <a:pt x="44" y="6"/>
                  <a:pt x="44" y="6"/>
                </a:cubicBezTo>
                <a:cubicBezTo>
                  <a:pt x="43" y="6"/>
                  <a:pt x="42" y="6"/>
                  <a:pt x="42" y="7"/>
                </a:cubicBezTo>
                <a:cubicBezTo>
                  <a:pt x="26" y="35"/>
                  <a:pt x="25" y="36"/>
                  <a:pt x="25" y="36"/>
                </a:cubicBezTo>
                <a:cubicBezTo>
                  <a:pt x="25" y="36"/>
                  <a:pt x="25" y="36"/>
                  <a:pt x="36" y="56"/>
                </a:cubicBezTo>
                <a:cubicBezTo>
                  <a:pt x="36" y="56"/>
                  <a:pt x="37" y="57"/>
                  <a:pt x="38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7" y="56"/>
                  <a:pt x="47" y="56"/>
                  <a:pt x="46" y="55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52" y="7"/>
                  <a:pt x="52" y="7"/>
                  <a:pt x="52" y="7"/>
                </a:cubicBezTo>
                <a:cubicBezTo>
                  <a:pt x="53" y="7"/>
                  <a:pt x="53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7" name="Google Shape;707;p4"/>
          <p:cNvSpPr/>
          <p:nvPr/>
        </p:nvSpPr>
        <p:spPr>
          <a:xfrm>
            <a:off x="3962400" y="1585913"/>
            <a:ext cx="203200" cy="247650"/>
          </a:xfrm>
          <a:custGeom>
            <a:rect b="b" l="l" r="r" t="t"/>
            <a:pathLst>
              <a:path extrusionOk="0" h="72" w="59">
                <a:moveTo>
                  <a:pt x="58" y="66"/>
                </a:moveTo>
                <a:cubicBezTo>
                  <a:pt x="58" y="69"/>
                  <a:pt x="55" y="71"/>
                  <a:pt x="52" y="71"/>
                </a:cubicBezTo>
                <a:cubicBezTo>
                  <a:pt x="45" y="72"/>
                  <a:pt x="37" y="72"/>
                  <a:pt x="30" y="72"/>
                </a:cubicBezTo>
                <a:cubicBezTo>
                  <a:pt x="22" y="72"/>
                  <a:pt x="15" y="72"/>
                  <a:pt x="7" y="71"/>
                </a:cubicBezTo>
                <a:cubicBezTo>
                  <a:pt x="4" y="71"/>
                  <a:pt x="2" y="69"/>
                  <a:pt x="1" y="66"/>
                </a:cubicBezTo>
                <a:cubicBezTo>
                  <a:pt x="0" y="61"/>
                  <a:pt x="0" y="56"/>
                  <a:pt x="0" y="52"/>
                </a:cubicBezTo>
                <a:cubicBezTo>
                  <a:pt x="0" y="47"/>
                  <a:pt x="0" y="42"/>
                  <a:pt x="1" y="38"/>
                </a:cubicBezTo>
                <a:cubicBezTo>
                  <a:pt x="2" y="34"/>
                  <a:pt x="4" y="32"/>
                  <a:pt x="7" y="32"/>
                </a:cubicBezTo>
                <a:cubicBezTo>
                  <a:pt x="15" y="31"/>
                  <a:pt x="22" y="31"/>
                  <a:pt x="30" y="31"/>
                </a:cubicBezTo>
                <a:cubicBezTo>
                  <a:pt x="37" y="31"/>
                  <a:pt x="45" y="31"/>
                  <a:pt x="52" y="32"/>
                </a:cubicBezTo>
                <a:cubicBezTo>
                  <a:pt x="55" y="32"/>
                  <a:pt x="58" y="34"/>
                  <a:pt x="58" y="38"/>
                </a:cubicBezTo>
                <a:cubicBezTo>
                  <a:pt x="59" y="42"/>
                  <a:pt x="59" y="47"/>
                  <a:pt x="59" y="52"/>
                </a:cubicBezTo>
                <a:cubicBezTo>
                  <a:pt x="59" y="56"/>
                  <a:pt x="59" y="61"/>
                  <a:pt x="58" y="66"/>
                </a:cubicBezTo>
                <a:close/>
                <a:moveTo>
                  <a:pt x="17" y="42"/>
                </a:moveTo>
                <a:cubicBezTo>
                  <a:pt x="17" y="38"/>
                  <a:pt x="17" y="38"/>
                  <a:pt x="17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64"/>
                  <a:pt x="9" y="64"/>
                  <a:pt x="9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42"/>
                  <a:pt x="13" y="42"/>
                  <a:pt x="13" y="42"/>
                </a:cubicBezTo>
                <a:lnTo>
                  <a:pt x="17" y="42"/>
                </a:lnTo>
                <a:close/>
                <a:moveTo>
                  <a:pt x="23" y="0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27"/>
                  <a:pt x="19" y="27"/>
                  <a:pt x="19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4"/>
                  <a:pt x="13" y="12"/>
                  <a:pt x="12" y="8"/>
                </a:cubicBezTo>
                <a:cubicBezTo>
                  <a:pt x="11" y="5"/>
                  <a:pt x="10" y="3"/>
                  <a:pt x="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0"/>
                  <a:pt x="19" y="0"/>
                  <a:pt x="19" y="0"/>
                </a:cubicBezTo>
                <a:lnTo>
                  <a:pt x="23" y="0"/>
                </a:lnTo>
                <a:close/>
                <a:moveTo>
                  <a:pt x="28" y="64"/>
                </a:moveTo>
                <a:cubicBezTo>
                  <a:pt x="28" y="45"/>
                  <a:pt x="28" y="45"/>
                  <a:pt x="28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60"/>
                  <a:pt x="24" y="60"/>
                  <a:pt x="24" y="60"/>
                </a:cubicBezTo>
                <a:cubicBezTo>
                  <a:pt x="23" y="61"/>
                  <a:pt x="23" y="61"/>
                  <a:pt x="22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1" y="60"/>
                  <a:pt x="21" y="59"/>
                </a:cubicBezTo>
                <a:cubicBezTo>
                  <a:pt x="21" y="45"/>
                  <a:pt x="21" y="45"/>
                  <a:pt x="21" y="45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62"/>
                  <a:pt x="17" y="63"/>
                  <a:pt x="18" y="63"/>
                </a:cubicBezTo>
                <a:cubicBezTo>
                  <a:pt x="18" y="64"/>
                  <a:pt x="19" y="65"/>
                  <a:pt x="20" y="65"/>
                </a:cubicBezTo>
                <a:cubicBezTo>
                  <a:pt x="21" y="65"/>
                  <a:pt x="23" y="64"/>
                  <a:pt x="24" y="62"/>
                </a:cubicBezTo>
                <a:cubicBezTo>
                  <a:pt x="24" y="64"/>
                  <a:pt x="24" y="64"/>
                  <a:pt x="24" y="64"/>
                </a:cubicBezTo>
                <a:lnTo>
                  <a:pt x="28" y="64"/>
                </a:lnTo>
                <a:close/>
                <a:moveTo>
                  <a:pt x="34" y="21"/>
                </a:moveTo>
                <a:cubicBezTo>
                  <a:pt x="34" y="23"/>
                  <a:pt x="34" y="24"/>
                  <a:pt x="33" y="25"/>
                </a:cubicBezTo>
                <a:cubicBezTo>
                  <a:pt x="32" y="27"/>
                  <a:pt x="31" y="28"/>
                  <a:pt x="29" y="28"/>
                </a:cubicBezTo>
                <a:cubicBezTo>
                  <a:pt x="27" y="28"/>
                  <a:pt x="26" y="27"/>
                  <a:pt x="25" y="25"/>
                </a:cubicBezTo>
                <a:cubicBezTo>
                  <a:pt x="24" y="24"/>
                  <a:pt x="23" y="23"/>
                  <a:pt x="23" y="2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2"/>
                  <a:pt x="24" y="10"/>
                  <a:pt x="25" y="9"/>
                </a:cubicBezTo>
                <a:cubicBezTo>
                  <a:pt x="26" y="8"/>
                  <a:pt x="27" y="7"/>
                  <a:pt x="29" y="7"/>
                </a:cubicBezTo>
                <a:cubicBezTo>
                  <a:pt x="31" y="7"/>
                  <a:pt x="32" y="8"/>
                  <a:pt x="33" y="9"/>
                </a:cubicBezTo>
                <a:cubicBezTo>
                  <a:pt x="34" y="10"/>
                  <a:pt x="34" y="12"/>
                  <a:pt x="34" y="14"/>
                </a:cubicBezTo>
                <a:lnTo>
                  <a:pt x="34" y="21"/>
                </a:lnTo>
                <a:close/>
                <a:moveTo>
                  <a:pt x="30" y="13"/>
                </a:moveTo>
                <a:cubicBezTo>
                  <a:pt x="30" y="11"/>
                  <a:pt x="30" y="10"/>
                  <a:pt x="29" y="10"/>
                </a:cubicBezTo>
                <a:cubicBezTo>
                  <a:pt x="28" y="10"/>
                  <a:pt x="27" y="11"/>
                  <a:pt x="27" y="13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3"/>
                  <a:pt x="28" y="24"/>
                  <a:pt x="29" y="24"/>
                </a:cubicBezTo>
                <a:cubicBezTo>
                  <a:pt x="30" y="24"/>
                  <a:pt x="30" y="23"/>
                  <a:pt x="30" y="21"/>
                </a:cubicBezTo>
                <a:lnTo>
                  <a:pt x="30" y="13"/>
                </a:lnTo>
                <a:close/>
                <a:moveTo>
                  <a:pt x="41" y="51"/>
                </a:moveTo>
                <a:cubicBezTo>
                  <a:pt x="41" y="49"/>
                  <a:pt x="41" y="47"/>
                  <a:pt x="41" y="47"/>
                </a:cubicBezTo>
                <a:cubicBezTo>
                  <a:pt x="41" y="45"/>
                  <a:pt x="40" y="44"/>
                  <a:pt x="38" y="44"/>
                </a:cubicBezTo>
                <a:cubicBezTo>
                  <a:pt x="37" y="44"/>
                  <a:pt x="36" y="45"/>
                  <a:pt x="34" y="46"/>
                </a:cubicBezTo>
                <a:cubicBezTo>
                  <a:pt x="34" y="38"/>
                  <a:pt x="34" y="38"/>
                  <a:pt x="34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64"/>
                  <a:pt x="31" y="64"/>
                  <a:pt x="31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2"/>
                  <a:pt x="34" y="62"/>
                  <a:pt x="34" y="62"/>
                </a:cubicBezTo>
                <a:cubicBezTo>
                  <a:pt x="36" y="64"/>
                  <a:pt x="37" y="65"/>
                  <a:pt x="38" y="65"/>
                </a:cubicBezTo>
                <a:cubicBezTo>
                  <a:pt x="40" y="65"/>
                  <a:pt x="41" y="64"/>
                  <a:pt x="41" y="62"/>
                </a:cubicBezTo>
                <a:cubicBezTo>
                  <a:pt x="41" y="62"/>
                  <a:pt x="41" y="60"/>
                  <a:pt x="41" y="58"/>
                </a:cubicBezTo>
                <a:lnTo>
                  <a:pt x="41" y="51"/>
                </a:lnTo>
                <a:close/>
                <a:moveTo>
                  <a:pt x="38" y="59"/>
                </a:moveTo>
                <a:cubicBezTo>
                  <a:pt x="38" y="61"/>
                  <a:pt x="37" y="61"/>
                  <a:pt x="36" y="61"/>
                </a:cubicBezTo>
                <a:cubicBezTo>
                  <a:pt x="36" y="61"/>
                  <a:pt x="35" y="61"/>
                  <a:pt x="34" y="61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8"/>
                  <a:pt x="36" y="48"/>
                </a:cubicBezTo>
                <a:cubicBezTo>
                  <a:pt x="37" y="48"/>
                  <a:pt x="38" y="49"/>
                  <a:pt x="38" y="50"/>
                </a:cubicBezTo>
                <a:lnTo>
                  <a:pt x="38" y="59"/>
                </a:lnTo>
                <a:close/>
                <a:moveTo>
                  <a:pt x="48" y="27"/>
                </a:moveTo>
                <a:cubicBezTo>
                  <a:pt x="44" y="27"/>
                  <a:pt x="44" y="27"/>
                  <a:pt x="44" y="27"/>
                </a:cubicBezTo>
                <a:cubicBezTo>
                  <a:pt x="44" y="25"/>
                  <a:pt x="44" y="25"/>
                  <a:pt x="44" y="25"/>
                </a:cubicBezTo>
                <a:cubicBezTo>
                  <a:pt x="42" y="27"/>
                  <a:pt x="41" y="28"/>
                  <a:pt x="40" y="28"/>
                </a:cubicBezTo>
                <a:cubicBezTo>
                  <a:pt x="39" y="28"/>
                  <a:pt x="38" y="27"/>
                  <a:pt x="37" y="26"/>
                </a:cubicBezTo>
                <a:cubicBezTo>
                  <a:pt x="37" y="25"/>
                  <a:pt x="37" y="24"/>
                  <a:pt x="37" y="23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2" y="24"/>
                </a:cubicBezTo>
                <a:cubicBezTo>
                  <a:pt x="42" y="24"/>
                  <a:pt x="43" y="24"/>
                  <a:pt x="44" y="22"/>
                </a:cubicBezTo>
                <a:cubicBezTo>
                  <a:pt x="44" y="7"/>
                  <a:pt x="44" y="7"/>
                  <a:pt x="44" y="7"/>
                </a:cubicBezTo>
                <a:cubicBezTo>
                  <a:pt x="48" y="7"/>
                  <a:pt x="48" y="7"/>
                  <a:pt x="48" y="7"/>
                </a:cubicBezTo>
                <a:lnTo>
                  <a:pt x="48" y="27"/>
                </a:lnTo>
                <a:close/>
                <a:moveTo>
                  <a:pt x="55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51" y="59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48" y="61"/>
                  <a:pt x="48" y="61"/>
                  <a:pt x="48" y="59"/>
                </a:cubicBezTo>
                <a:cubicBezTo>
                  <a:pt x="48" y="55"/>
                  <a:pt x="48" y="55"/>
                  <a:pt x="48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9"/>
                  <a:pt x="55" y="47"/>
                  <a:pt x="54" y="46"/>
                </a:cubicBezTo>
                <a:cubicBezTo>
                  <a:pt x="53" y="45"/>
                  <a:pt x="51" y="44"/>
                  <a:pt x="50" y="44"/>
                </a:cubicBezTo>
                <a:cubicBezTo>
                  <a:pt x="48" y="44"/>
                  <a:pt x="46" y="45"/>
                  <a:pt x="45" y="46"/>
                </a:cubicBezTo>
                <a:cubicBezTo>
                  <a:pt x="45" y="47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60"/>
                  <a:pt x="45" y="62"/>
                  <a:pt x="45" y="63"/>
                </a:cubicBezTo>
                <a:cubicBezTo>
                  <a:pt x="46" y="64"/>
                  <a:pt x="48" y="65"/>
                  <a:pt x="50" y="65"/>
                </a:cubicBezTo>
                <a:cubicBezTo>
                  <a:pt x="52" y="65"/>
                  <a:pt x="53" y="64"/>
                  <a:pt x="54" y="63"/>
                </a:cubicBezTo>
                <a:cubicBezTo>
                  <a:pt x="54" y="62"/>
                  <a:pt x="55" y="61"/>
                  <a:pt x="55" y="60"/>
                </a:cubicBezTo>
                <a:cubicBezTo>
                  <a:pt x="55" y="60"/>
                  <a:pt x="55" y="59"/>
                  <a:pt x="55" y="58"/>
                </a:cubicBezTo>
                <a:close/>
                <a:moveTo>
                  <a:pt x="51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8"/>
                  <a:pt x="50" y="48"/>
                </a:cubicBezTo>
                <a:cubicBezTo>
                  <a:pt x="51" y="48"/>
                  <a:pt x="51" y="49"/>
                  <a:pt x="51" y="50"/>
                </a:cubicBezTo>
                <a:lnTo>
                  <a:pt x="51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8" name="Google Shape;708;p4"/>
          <p:cNvSpPr/>
          <p:nvPr/>
        </p:nvSpPr>
        <p:spPr>
          <a:xfrm>
            <a:off x="4452938" y="1603375"/>
            <a:ext cx="209550" cy="212725"/>
          </a:xfrm>
          <a:custGeom>
            <a:rect b="b" l="l" r="r" t="t"/>
            <a:pathLst>
              <a:path extrusionOk="0" h="62" w="61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9" y="42"/>
                </a:moveTo>
                <a:cubicBezTo>
                  <a:pt x="31" y="14"/>
                  <a:pt x="31" y="14"/>
                  <a:pt x="31" y="14"/>
                </a:cubicBezTo>
                <a:cubicBezTo>
                  <a:pt x="12" y="42"/>
                  <a:pt x="12" y="42"/>
                  <a:pt x="1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20" y="35"/>
                  <a:pt x="20" y="35"/>
                  <a:pt x="20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5" y="42"/>
                  <a:pt x="45" y="42"/>
                  <a:pt x="45" y="42"/>
                </a:cubicBezTo>
                <a:lnTo>
                  <a:pt x="49" y="42"/>
                </a:lnTo>
                <a:close/>
                <a:moveTo>
                  <a:pt x="39" y="33"/>
                </a:moveTo>
                <a:cubicBezTo>
                  <a:pt x="23" y="33"/>
                  <a:pt x="23" y="33"/>
                  <a:pt x="23" y="33"/>
                </a:cubicBezTo>
                <a:cubicBezTo>
                  <a:pt x="31" y="20"/>
                  <a:pt x="31" y="20"/>
                  <a:pt x="31" y="20"/>
                </a:cubicBezTo>
                <a:lnTo>
                  <a:pt x="39" y="3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9" name="Google Shape;709;p4"/>
          <p:cNvSpPr/>
          <p:nvPr/>
        </p:nvSpPr>
        <p:spPr>
          <a:xfrm>
            <a:off x="4948238" y="1603375"/>
            <a:ext cx="247650" cy="195263"/>
          </a:xfrm>
          <a:custGeom>
            <a:rect b="b" l="l" r="r" t="t"/>
            <a:pathLst>
              <a:path extrusionOk="0" h="57" w="72">
                <a:moveTo>
                  <a:pt x="72" y="54"/>
                </a:moveTo>
                <a:cubicBezTo>
                  <a:pt x="72" y="56"/>
                  <a:pt x="71" y="57"/>
                  <a:pt x="70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7"/>
                  <a:pt x="0" y="56"/>
                  <a:pt x="0" y="5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2" y="47"/>
                  <a:pt x="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8"/>
                  <a:pt x="72" y="49"/>
                </a:cubicBezTo>
                <a:lnTo>
                  <a:pt x="72" y="54"/>
                </a:lnTo>
                <a:close/>
                <a:moveTo>
                  <a:pt x="72" y="24"/>
                </a:moveTo>
                <a:cubicBezTo>
                  <a:pt x="72" y="25"/>
                  <a:pt x="71" y="26"/>
                  <a:pt x="7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5"/>
                  <a:pt x="6" y="24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7" y="16"/>
                  <a:pt x="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7"/>
                  <a:pt x="72" y="18"/>
                </a:cubicBezTo>
                <a:lnTo>
                  <a:pt x="72" y="24"/>
                </a:lnTo>
                <a:close/>
                <a:moveTo>
                  <a:pt x="72" y="39"/>
                </a:moveTo>
                <a:cubicBezTo>
                  <a:pt x="72" y="40"/>
                  <a:pt x="71" y="42"/>
                  <a:pt x="70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2"/>
                  <a:pt x="16" y="40"/>
                  <a:pt x="16" y="39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7" y="31"/>
                  <a:pt x="18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1" y="31"/>
                  <a:pt x="72" y="32"/>
                  <a:pt x="72" y="34"/>
                </a:cubicBezTo>
                <a:lnTo>
                  <a:pt x="72" y="39"/>
                </a:lnTo>
                <a:close/>
                <a:moveTo>
                  <a:pt x="72" y="8"/>
                </a:moveTo>
                <a:cubicBezTo>
                  <a:pt x="72" y="10"/>
                  <a:pt x="71" y="11"/>
                  <a:pt x="70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2" y="11"/>
                  <a:pt x="21" y="10"/>
                  <a:pt x="21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0"/>
                  <a:pt x="2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2"/>
                  <a:pt x="72" y="3"/>
                </a:cubicBezTo>
                <a:lnTo>
                  <a:pt x="72" y="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0" name="Google Shape;710;p4"/>
          <p:cNvSpPr/>
          <p:nvPr/>
        </p:nvSpPr>
        <p:spPr>
          <a:xfrm>
            <a:off x="5443538" y="1585913"/>
            <a:ext cx="174625" cy="247650"/>
          </a:xfrm>
          <a:custGeom>
            <a:rect b="b" l="l" r="r" t="t"/>
            <a:pathLst>
              <a:path extrusionOk="0" h="72" w="51">
                <a:moveTo>
                  <a:pt x="7" y="41"/>
                </a:moveTo>
                <a:cubicBezTo>
                  <a:pt x="7" y="40"/>
                  <a:pt x="6" y="38"/>
                  <a:pt x="6" y="37"/>
                </a:cubicBezTo>
                <a:cubicBezTo>
                  <a:pt x="6" y="34"/>
                  <a:pt x="10" y="30"/>
                  <a:pt x="14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5" y="26"/>
                  <a:pt x="10" y="12"/>
                  <a:pt x="10" y="8"/>
                </a:cubicBezTo>
                <a:cubicBezTo>
                  <a:pt x="10" y="4"/>
                  <a:pt x="12" y="0"/>
                  <a:pt x="16" y="0"/>
                </a:cubicBezTo>
                <a:cubicBezTo>
                  <a:pt x="22" y="0"/>
                  <a:pt x="28" y="21"/>
                  <a:pt x="30" y="25"/>
                </a:cubicBezTo>
                <a:cubicBezTo>
                  <a:pt x="31" y="20"/>
                  <a:pt x="37" y="2"/>
                  <a:pt x="43" y="2"/>
                </a:cubicBezTo>
                <a:cubicBezTo>
                  <a:pt x="47" y="2"/>
                  <a:pt x="49" y="5"/>
                  <a:pt x="49" y="9"/>
                </a:cubicBezTo>
                <a:cubicBezTo>
                  <a:pt x="49" y="13"/>
                  <a:pt x="45" y="26"/>
                  <a:pt x="43" y="31"/>
                </a:cubicBezTo>
                <a:cubicBezTo>
                  <a:pt x="50" y="32"/>
                  <a:pt x="51" y="38"/>
                  <a:pt x="51" y="44"/>
                </a:cubicBezTo>
                <a:cubicBezTo>
                  <a:pt x="51" y="60"/>
                  <a:pt x="40" y="72"/>
                  <a:pt x="24" y="72"/>
                </a:cubicBezTo>
                <a:cubicBezTo>
                  <a:pt x="21" y="72"/>
                  <a:pt x="18" y="72"/>
                  <a:pt x="15" y="71"/>
                </a:cubicBezTo>
                <a:cubicBezTo>
                  <a:pt x="7" y="68"/>
                  <a:pt x="0" y="60"/>
                  <a:pt x="0" y="51"/>
                </a:cubicBezTo>
                <a:cubicBezTo>
                  <a:pt x="0" y="46"/>
                  <a:pt x="2" y="43"/>
                  <a:pt x="7" y="41"/>
                </a:cubicBezTo>
                <a:close/>
                <a:moveTo>
                  <a:pt x="6" y="55"/>
                </a:moveTo>
                <a:cubicBezTo>
                  <a:pt x="9" y="63"/>
                  <a:pt x="16" y="68"/>
                  <a:pt x="24" y="68"/>
                </a:cubicBezTo>
                <a:cubicBezTo>
                  <a:pt x="31" y="68"/>
                  <a:pt x="36" y="65"/>
                  <a:pt x="40" y="61"/>
                </a:cubicBezTo>
                <a:cubicBezTo>
                  <a:pt x="44" y="56"/>
                  <a:pt x="46" y="50"/>
                  <a:pt x="46" y="44"/>
                </a:cubicBezTo>
                <a:cubicBezTo>
                  <a:pt x="46" y="41"/>
                  <a:pt x="46" y="38"/>
                  <a:pt x="44" y="36"/>
                </a:cubicBezTo>
                <a:cubicBezTo>
                  <a:pt x="41" y="33"/>
                  <a:pt x="29" y="32"/>
                  <a:pt x="25" y="32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40"/>
                  <a:pt x="35" y="40"/>
                  <a:pt x="39" y="40"/>
                </a:cubicBezTo>
                <a:cubicBezTo>
                  <a:pt x="40" y="40"/>
                  <a:pt x="40" y="40"/>
                  <a:pt x="41" y="40"/>
                </a:cubicBezTo>
                <a:cubicBezTo>
                  <a:pt x="41" y="41"/>
                  <a:pt x="42" y="42"/>
                  <a:pt x="42" y="43"/>
                </a:cubicBezTo>
                <a:cubicBezTo>
                  <a:pt x="41" y="44"/>
                  <a:pt x="39" y="44"/>
                  <a:pt x="38" y="45"/>
                </a:cubicBezTo>
                <a:cubicBezTo>
                  <a:pt x="36" y="45"/>
                  <a:pt x="35" y="46"/>
                  <a:pt x="34" y="47"/>
                </a:cubicBezTo>
                <a:cubicBezTo>
                  <a:pt x="31" y="49"/>
                  <a:pt x="28" y="53"/>
                  <a:pt x="28" y="57"/>
                </a:cubicBezTo>
                <a:cubicBezTo>
                  <a:pt x="28" y="59"/>
                  <a:pt x="29" y="61"/>
                  <a:pt x="29" y="64"/>
                </a:cubicBezTo>
                <a:cubicBezTo>
                  <a:pt x="29" y="64"/>
                  <a:pt x="29" y="65"/>
                  <a:pt x="29" y="65"/>
                </a:cubicBezTo>
                <a:cubicBezTo>
                  <a:pt x="24" y="64"/>
                  <a:pt x="23" y="60"/>
                  <a:pt x="23" y="56"/>
                </a:cubicBezTo>
                <a:cubicBezTo>
                  <a:pt x="23" y="56"/>
                  <a:pt x="22" y="56"/>
                  <a:pt x="22" y="56"/>
                </a:cubicBezTo>
                <a:cubicBezTo>
                  <a:pt x="22" y="56"/>
                  <a:pt x="22" y="57"/>
                  <a:pt x="22" y="57"/>
                </a:cubicBezTo>
                <a:cubicBezTo>
                  <a:pt x="22" y="60"/>
                  <a:pt x="19" y="62"/>
                  <a:pt x="16" y="62"/>
                </a:cubicBezTo>
                <a:cubicBezTo>
                  <a:pt x="12" y="62"/>
                  <a:pt x="6" y="57"/>
                  <a:pt x="6" y="53"/>
                </a:cubicBezTo>
                <a:cubicBezTo>
                  <a:pt x="6" y="51"/>
                  <a:pt x="7" y="51"/>
                  <a:pt x="7" y="50"/>
                </a:cubicBezTo>
                <a:cubicBezTo>
                  <a:pt x="8" y="51"/>
                  <a:pt x="9" y="52"/>
                  <a:pt x="10" y="53"/>
                </a:cubicBezTo>
                <a:cubicBezTo>
                  <a:pt x="11" y="54"/>
                  <a:pt x="13" y="57"/>
                  <a:pt x="15" y="57"/>
                </a:cubicBezTo>
                <a:cubicBezTo>
                  <a:pt x="16" y="57"/>
                  <a:pt x="17" y="57"/>
                  <a:pt x="17" y="56"/>
                </a:cubicBezTo>
                <a:cubicBezTo>
                  <a:pt x="17" y="54"/>
                  <a:pt x="10" y="46"/>
                  <a:pt x="9" y="46"/>
                </a:cubicBezTo>
                <a:cubicBezTo>
                  <a:pt x="6" y="46"/>
                  <a:pt x="5" y="49"/>
                  <a:pt x="5" y="51"/>
                </a:cubicBezTo>
                <a:cubicBezTo>
                  <a:pt x="5" y="52"/>
                  <a:pt x="5" y="54"/>
                  <a:pt x="6" y="55"/>
                </a:cubicBezTo>
                <a:close/>
                <a:moveTo>
                  <a:pt x="22" y="51"/>
                </a:moveTo>
                <a:cubicBezTo>
                  <a:pt x="23" y="51"/>
                  <a:pt x="23" y="50"/>
                  <a:pt x="23" y="50"/>
                </a:cubicBezTo>
                <a:cubicBezTo>
                  <a:pt x="23" y="49"/>
                  <a:pt x="22" y="46"/>
                  <a:pt x="22" y="46"/>
                </a:cubicBezTo>
                <a:cubicBezTo>
                  <a:pt x="21" y="43"/>
                  <a:pt x="17" y="35"/>
                  <a:pt x="14" y="35"/>
                </a:cubicBezTo>
                <a:cubicBezTo>
                  <a:pt x="13" y="35"/>
                  <a:pt x="11" y="36"/>
                  <a:pt x="11" y="38"/>
                </a:cubicBezTo>
                <a:cubicBezTo>
                  <a:pt x="11" y="41"/>
                  <a:pt x="19" y="51"/>
                  <a:pt x="22" y="51"/>
                </a:cubicBezTo>
                <a:close/>
                <a:moveTo>
                  <a:pt x="21" y="28"/>
                </a:moveTo>
                <a:cubicBezTo>
                  <a:pt x="21" y="28"/>
                  <a:pt x="22" y="28"/>
                  <a:pt x="23" y="28"/>
                </a:cubicBezTo>
                <a:cubicBezTo>
                  <a:pt x="24" y="28"/>
                  <a:pt x="25" y="28"/>
                  <a:pt x="26" y="28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2"/>
                  <a:pt x="18" y="5"/>
                  <a:pt x="16" y="5"/>
                </a:cubicBezTo>
                <a:cubicBezTo>
                  <a:pt x="15" y="5"/>
                  <a:pt x="14" y="6"/>
                  <a:pt x="14" y="7"/>
                </a:cubicBezTo>
                <a:cubicBezTo>
                  <a:pt x="14" y="11"/>
                  <a:pt x="19" y="24"/>
                  <a:pt x="21" y="28"/>
                </a:cubicBezTo>
                <a:close/>
                <a:moveTo>
                  <a:pt x="27" y="47"/>
                </a:moveTo>
                <a:cubicBezTo>
                  <a:pt x="28" y="46"/>
                  <a:pt x="29" y="45"/>
                  <a:pt x="30" y="44"/>
                </a:cubicBezTo>
                <a:cubicBezTo>
                  <a:pt x="29" y="44"/>
                  <a:pt x="27" y="44"/>
                  <a:pt x="26" y="43"/>
                </a:cubicBezTo>
                <a:cubicBezTo>
                  <a:pt x="26" y="44"/>
                  <a:pt x="27" y="45"/>
                  <a:pt x="27" y="47"/>
                </a:cubicBezTo>
                <a:close/>
                <a:moveTo>
                  <a:pt x="33" y="29"/>
                </a:moveTo>
                <a:cubicBezTo>
                  <a:pt x="38" y="30"/>
                  <a:pt x="38" y="30"/>
                  <a:pt x="38" y="30"/>
                </a:cubicBezTo>
                <a:cubicBezTo>
                  <a:pt x="39" y="26"/>
                  <a:pt x="45" y="11"/>
                  <a:pt x="45" y="9"/>
                </a:cubicBezTo>
                <a:cubicBezTo>
                  <a:pt x="45" y="8"/>
                  <a:pt x="44" y="6"/>
                  <a:pt x="43" y="6"/>
                </a:cubicBezTo>
                <a:cubicBezTo>
                  <a:pt x="41" y="6"/>
                  <a:pt x="39" y="14"/>
                  <a:pt x="38" y="15"/>
                </a:cubicBezTo>
                <a:lnTo>
                  <a:pt x="33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1" name="Google Shape;711;p4"/>
          <p:cNvSpPr/>
          <p:nvPr/>
        </p:nvSpPr>
        <p:spPr>
          <a:xfrm>
            <a:off x="5948363" y="1647825"/>
            <a:ext cx="138113" cy="130175"/>
          </a:xfrm>
          <a:custGeom>
            <a:rect b="b" l="l" r="r" t="t"/>
            <a:pathLst>
              <a:path extrusionOk="0" h="38" w="40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20"/>
                </a:cubicBezTo>
                <a:cubicBezTo>
                  <a:pt x="40" y="20"/>
                  <a:pt x="40" y="20"/>
                  <a:pt x="40" y="21"/>
                </a:cubicBezTo>
                <a:close/>
                <a:moveTo>
                  <a:pt x="40" y="36"/>
                </a:move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2" y="3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5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6"/>
                  <a:pt x="40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2" name="Google Shape;712;p4"/>
          <p:cNvSpPr/>
          <p:nvPr/>
        </p:nvSpPr>
        <p:spPr>
          <a:xfrm>
            <a:off x="6443663" y="1682750"/>
            <a:ext cx="136525" cy="79375"/>
          </a:xfrm>
          <a:custGeom>
            <a:rect b="b" l="l" r="r" t="t"/>
            <a:pathLst>
              <a:path extrusionOk="0" h="23" w="40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20"/>
                  <a:pt x="40" y="20"/>
                </a:cubicBezTo>
                <a:cubicBezTo>
                  <a:pt x="40" y="20"/>
                  <a:pt x="40" y="21"/>
                  <a:pt x="40" y="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3" name="Google Shape;713;p4"/>
          <p:cNvSpPr/>
          <p:nvPr/>
        </p:nvSpPr>
        <p:spPr>
          <a:xfrm>
            <a:off x="6927850" y="1603375"/>
            <a:ext cx="212725" cy="212725"/>
          </a:xfrm>
          <a:custGeom>
            <a:rect b="b" l="l" r="r" t="t"/>
            <a:pathLst>
              <a:path extrusionOk="0" h="62" w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51" y="30"/>
                </a:moveTo>
                <a:cubicBezTo>
                  <a:pt x="48" y="26"/>
                  <a:pt x="48" y="26"/>
                  <a:pt x="48" y="26"/>
                </a:cubicBezTo>
                <a:cubicBezTo>
                  <a:pt x="47" y="25"/>
                  <a:pt x="47" y="25"/>
                  <a:pt x="46" y="25"/>
                </a:cubicBezTo>
                <a:cubicBezTo>
                  <a:pt x="45" y="25"/>
                  <a:pt x="45" y="25"/>
                  <a:pt x="44" y="26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33"/>
                  <a:pt x="26" y="33"/>
                  <a:pt x="26" y="33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5"/>
                  <a:pt x="17" y="25"/>
                  <a:pt x="17" y="25"/>
                </a:cubicBezTo>
                <a:cubicBezTo>
                  <a:pt x="16" y="25"/>
                  <a:pt x="15" y="25"/>
                  <a:pt x="15" y="26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2"/>
                  <a:pt x="11" y="33"/>
                  <a:pt x="11" y="33"/>
                </a:cubicBezTo>
                <a:cubicBezTo>
                  <a:pt x="26" y="48"/>
                  <a:pt x="26" y="48"/>
                  <a:pt x="26" y="48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3" y="52"/>
                  <a:pt x="33" y="51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33"/>
                  <a:pt x="52" y="32"/>
                  <a:pt x="52" y="31"/>
                </a:cubicBezTo>
                <a:cubicBezTo>
                  <a:pt x="52" y="31"/>
                  <a:pt x="52" y="30"/>
                  <a:pt x="51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4" name="Google Shape;714;p4"/>
          <p:cNvSpPr/>
          <p:nvPr/>
        </p:nvSpPr>
        <p:spPr>
          <a:xfrm>
            <a:off x="7423150" y="1603375"/>
            <a:ext cx="209550" cy="212725"/>
          </a:xfrm>
          <a:custGeom>
            <a:rect b="b" l="l" r="r" t="t"/>
            <a:pathLst>
              <a:path extrusionOk="0" h="62" w="61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5" name="Google Shape;715;p4"/>
          <p:cNvSpPr/>
          <p:nvPr/>
        </p:nvSpPr>
        <p:spPr>
          <a:xfrm>
            <a:off x="7916863" y="1603375"/>
            <a:ext cx="209550" cy="212725"/>
          </a:xfrm>
          <a:custGeom>
            <a:rect b="b" l="l" r="r" t="t"/>
            <a:pathLst>
              <a:path extrusionOk="0" h="62" w="61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6" name="Google Shape;716;p4"/>
          <p:cNvSpPr/>
          <p:nvPr/>
        </p:nvSpPr>
        <p:spPr>
          <a:xfrm>
            <a:off x="8412163" y="1585913"/>
            <a:ext cx="247650" cy="247650"/>
          </a:xfrm>
          <a:custGeom>
            <a:rect b="b" l="l" r="r" t="t"/>
            <a:pathLst>
              <a:path extrusionOk="0" h="72" w="72">
                <a:moveTo>
                  <a:pt x="72" y="38"/>
                </a:moveTo>
                <a:cubicBezTo>
                  <a:pt x="61" y="48"/>
                  <a:pt x="61" y="48"/>
                  <a:pt x="61" y="48"/>
                </a:cubicBezTo>
                <a:cubicBezTo>
                  <a:pt x="61" y="49"/>
                  <a:pt x="60" y="49"/>
                  <a:pt x="60" y="49"/>
                </a:cubicBezTo>
                <a:cubicBezTo>
                  <a:pt x="58" y="49"/>
                  <a:pt x="57" y="48"/>
                  <a:pt x="57" y="47"/>
                </a:cubicBezTo>
                <a:cubicBezTo>
                  <a:pt x="57" y="41"/>
                  <a:pt x="57" y="41"/>
                  <a:pt x="5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57"/>
                  <a:pt x="42" y="57"/>
                  <a:pt x="42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8" y="57"/>
                  <a:pt x="49" y="58"/>
                  <a:pt x="49" y="59"/>
                </a:cubicBezTo>
                <a:cubicBezTo>
                  <a:pt x="49" y="60"/>
                  <a:pt x="49" y="61"/>
                  <a:pt x="49" y="61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6" y="72"/>
                </a:cubicBezTo>
                <a:cubicBezTo>
                  <a:pt x="36" y="72"/>
                  <a:pt x="35" y="72"/>
                  <a:pt x="35" y="72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1"/>
                  <a:pt x="24" y="60"/>
                  <a:pt x="24" y="59"/>
                </a:cubicBezTo>
                <a:cubicBezTo>
                  <a:pt x="24" y="58"/>
                  <a:pt x="25" y="57"/>
                  <a:pt x="26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41"/>
                  <a:pt x="31" y="41"/>
                  <a:pt x="31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8"/>
                  <a:pt x="15" y="49"/>
                  <a:pt x="13" y="49"/>
                </a:cubicBezTo>
                <a:cubicBezTo>
                  <a:pt x="13" y="49"/>
                  <a:pt x="12" y="49"/>
                  <a:pt x="12" y="4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6"/>
                  <a:pt x="1" y="35"/>
                  <a:pt x="1" y="3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3" y="23"/>
                  <a:pt x="13" y="23"/>
                </a:cubicBezTo>
                <a:cubicBezTo>
                  <a:pt x="15" y="23"/>
                  <a:pt x="16" y="25"/>
                  <a:pt x="16" y="26"/>
                </a:cubicBezTo>
                <a:cubicBezTo>
                  <a:pt x="16" y="31"/>
                  <a:pt x="16" y="31"/>
                  <a:pt x="16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6"/>
                  <a:pt x="31" y="16"/>
                  <a:pt x="31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5"/>
                  <a:pt x="24" y="13"/>
                </a:cubicBezTo>
                <a:cubicBezTo>
                  <a:pt x="24" y="12"/>
                  <a:pt x="24" y="12"/>
                  <a:pt x="24" y="1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6" y="0"/>
                  <a:pt x="36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3"/>
                </a:cubicBezTo>
                <a:cubicBezTo>
                  <a:pt x="49" y="15"/>
                  <a:pt x="48" y="16"/>
                  <a:pt x="47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31"/>
                  <a:pt x="42" y="31"/>
                  <a:pt x="42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8" y="23"/>
                  <a:pt x="60" y="23"/>
                </a:cubicBezTo>
                <a:cubicBezTo>
                  <a:pt x="60" y="23"/>
                  <a:pt x="61" y="24"/>
                  <a:pt x="61" y="2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8"/>
                  <a:pt x="72" y="3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7" name="Google Shape;717;p4"/>
          <p:cNvSpPr/>
          <p:nvPr/>
        </p:nvSpPr>
        <p:spPr>
          <a:xfrm>
            <a:off x="8851900" y="1603375"/>
            <a:ext cx="203200" cy="212725"/>
          </a:xfrm>
          <a:custGeom>
            <a:rect b="b" l="l" r="r" t="t"/>
            <a:pathLst>
              <a:path extrusionOk="0" h="62" w="59">
                <a:moveTo>
                  <a:pt x="58" y="45"/>
                </a:moveTo>
                <a:cubicBezTo>
                  <a:pt x="55" y="49"/>
                  <a:pt x="55" y="49"/>
                  <a:pt x="55" y="49"/>
                </a:cubicBezTo>
                <a:cubicBezTo>
                  <a:pt x="54" y="51"/>
                  <a:pt x="51" y="52"/>
                  <a:pt x="48" y="5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5" y="62"/>
                  <a:pt x="32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2"/>
                  <a:pt x="22" y="60"/>
                  <a:pt x="22" y="57"/>
                </a:cubicBezTo>
                <a:cubicBezTo>
                  <a:pt x="22" y="45"/>
                  <a:pt x="22" y="45"/>
                  <a:pt x="22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2"/>
                  <a:pt x="6" y="51"/>
                  <a:pt x="4" y="49"/>
                </a:cubicBezTo>
                <a:cubicBezTo>
                  <a:pt x="2" y="45"/>
                  <a:pt x="2" y="45"/>
                  <a:pt x="2" y="45"/>
                </a:cubicBezTo>
                <a:cubicBezTo>
                  <a:pt x="0" y="42"/>
                  <a:pt x="1" y="39"/>
                  <a:pt x="4" y="37"/>
                </a:cubicBezTo>
                <a:cubicBezTo>
                  <a:pt x="14" y="31"/>
                  <a:pt x="14" y="31"/>
                  <a:pt x="14" y="31"/>
                </a:cubicBezTo>
                <a:cubicBezTo>
                  <a:pt x="4" y="25"/>
                  <a:pt x="4" y="25"/>
                  <a:pt x="4" y="25"/>
                </a:cubicBezTo>
                <a:cubicBezTo>
                  <a:pt x="1" y="24"/>
                  <a:pt x="0" y="21"/>
                  <a:pt x="2" y="18"/>
                </a:cubicBezTo>
                <a:cubicBezTo>
                  <a:pt x="4" y="14"/>
                  <a:pt x="4" y="14"/>
                  <a:pt x="4" y="14"/>
                </a:cubicBezTo>
                <a:cubicBezTo>
                  <a:pt x="6" y="11"/>
                  <a:pt x="9" y="10"/>
                  <a:pt x="11" y="12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"/>
                  <a:pt x="25" y="0"/>
                  <a:pt x="2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18"/>
                  <a:pt x="38" y="18"/>
                  <a:pt x="38" y="18"/>
                </a:cubicBezTo>
                <a:cubicBezTo>
                  <a:pt x="48" y="12"/>
                  <a:pt x="48" y="12"/>
                  <a:pt x="48" y="12"/>
                </a:cubicBezTo>
                <a:cubicBezTo>
                  <a:pt x="51" y="10"/>
                  <a:pt x="54" y="11"/>
                  <a:pt x="55" y="14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21"/>
                  <a:pt x="58" y="24"/>
                  <a:pt x="56" y="25"/>
                </a:cubicBezTo>
                <a:cubicBezTo>
                  <a:pt x="45" y="31"/>
                  <a:pt x="45" y="31"/>
                  <a:pt x="45" y="31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9"/>
                  <a:pt x="59" y="42"/>
                  <a:pt x="58" y="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8" name="Google Shape;718;p4"/>
          <p:cNvSpPr/>
          <p:nvPr/>
        </p:nvSpPr>
        <p:spPr>
          <a:xfrm>
            <a:off x="65087" y="1989138"/>
            <a:ext cx="209550" cy="212725"/>
          </a:xfrm>
          <a:custGeom>
            <a:rect b="b" l="l" r="r" t="t"/>
            <a:pathLst>
              <a:path extrusionOk="0" h="62" w="61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3" y="13"/>
                </a:moveTo>
                <a:cubicBezTo>
                  <a:pt x="39" y="11"/>
                  <a:pt x="35" y="9"/>
                  <a:pt x="31" y="9"/>
                </a:cubicBezTo>
                <a:cubicBezTo>
                  <a:pt x="19" y="9"/>
                  <a:pt x="9" y="19"/>
                  <a:pt x="9" y="31"/>
                </a:cubicBezTo>
                <a:cubicBezTo>
                  <a:pt x="9" y="36"/>
                  <a:pt x="10" y="40"/>
                  <a:pt x="12" y="43"/>
                </a:cubicBezTo>
                <a:lnTo>
                  <a:pt x="43" y="13"/>
                </a:lnTo>
                <a:close/>
                <a:moveTo>
                  <a:pt x="49" y="19"/>
                </a:moveTo>
                <a:cubicBezTo>
                  <a:pt x="19" y="50"/>
                  <a:pt x="19" y="50"/>
                  <a:pt x="19" y="50"/>
                </a:cubicBezTo>
                <a:cubicBezTo>
                  <a:pt x="22" y="52"/>
                  <a:pt x="26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27"/>
                  <a:pt x="51" y="23"/>
                  <a:pt x="49" y="1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" name="Google Shape;719;p4"/>
          <p:cNvSpPr/>
          <p:nvPr/>
        </p:nvSpPr>
        <p:spPr>
          <a:xfrm>
            <a:off x="495300" y="1989138"/>
            <a:ext cx="247650" cy="195263"/>
          </a:xfrm>
          <a:custGeom>
            <a:rect b="b" l="l" r="r" t="t"/>
            <a:pathLst>
              <a:path extrusionOk="0" h="57" w="72">
                <a:moveTo>
                  <a:pt x="0" y="57"/>
                </a:moveTo>
                <a:cubicBezTo>
                  <a:pt x="0" y="38"/>
                  <a:pt x="0" y="19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9"/>
                  <a:pt x="3" y="38"/>
                  <a:pt x="3" y="57"/>
                </a:cubicBezTo>
                <a:cubicBezTo>
                  <a:pt x="2" y="57"/>
                  <a:pt x="1" y="57"/>
                  <a:pt x="0" y="57"/>
                </a:cubicBezTo>
                <a:close/>
                <a:moveTo>
                  <a:pt x="4" y="57"/>
                </a:moveTo>
                <a:cubicBezTo>
                  <a:pt x="4" y="38"/>
                  <a:pt x="4" y="19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19"/>
                  <a:pt x="6" y="38"/>
                  <a:pt x="6" y="57"/>
                </a:cubicBezTo>
                <a:cubicBezTo>
                  <a:pt x="5" y="57"/>
                  <a:pt x="5" y="57"/>
                  <a:pt x="4" y="57"/>
                </a:cubicBezTo>
                <a:close/>
                <a:moveTo>
                  <a:pt x="8" y="57"/>
                </a:moveTo>
                <a:cubicBezTo>
                  <a:pt x="8" y="38"/>
                  <a:pt x="8" y="19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9"/>
                  <a:pt x="9" y="38"/>
                  <a:pt x="9" y="57"/>
                </a:cubicBezTo>
                <a:cubicBezTo>
                  <a:pt x="9" y="57"/>
                  <a:pt x="9" y="57"/>
                  <a:pt x="8" y="57"/>
                </a:cubicBezTo>
                <a:close/>
                <a:moveTo>
                  <a:pt x="14" y="57"/>
                </a:moveTo>
                <a:cubicBezTo>
                  <a:pt x="14" y="38"/>
                  <a:pt x="14" y="19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19"/>
                  <a:pt x="16" y="38"/>
                  <a:pt x="16" y="57"/>
                </a:cubicBezTo>
                <a:cubicBezTo>
                  <a:pt x="15" y="57"/>
                  <a:pt x="15" y="57"/>
                  <a:pt x="14" y="57"/>
                </a:cubicBezTo>
                <a:close/>
                <a:moveTo>
                  <a:pt x="19" y="57"/>
                </a:moveTo>
                <a:cubicBezTo>
                  <a:pt x="19" y="38"/>
                  <a:pt x="19" y="19"/>
                  <a:pt x="19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19"/>
                  <a:pt x="22" y="38"/>
                  <a:pt x="22" y="57"/>
                </a:cubicBezTo>
                <a:cubicBezTo>
                  <a:pt x="21" y="57"/>
                  <a:pt x="20" y="57"/>
                  <a:pt x="19" y="57"/>
                </a:cubicBezTo>
                <a:close/>
                <a:moveTo>
                  <a:pt x="26" y="57"/>
                </a:moveTo>
                <a:cubicBezTo>
                  <a:pt x="26" y="38"/>
                  <a:pt x="26" y="19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19"/>
                  <a:pt x="27" y="38"/>
                  <a:pt x="27" y="57"/>
                </a:cubicBezTo>
                <a:cubicBezTo>
                  <a:pt x="27" y="57"/>
                  <a:pt x="26" y="57"/>
                  <a:pt x="26" y="57"/>
                </a:cubicBezTo>
                <a:close/>
                <a:moveTo>
                  <a:pt x="28" y="57"/>
                </a:moveTo>
                <a:cubicBezTo>
                  <a:pt x="28" y="38"/>
                  <a:pt x="28" y="19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30" y="19"/>
                  <a:pt x="30" y="38"/>
                  <a:pt x="30" y="57"/>
                </a:cubicBezTo>
                <a:cubicBezTo>
                  <a:pt x="29" y="57"/>
                  <a:pt x="29" y="57"/>
                  <a:pt x="28" y="57"/>
                </a:cubicBezTo>
                <a:close/>
                <a:moveTo>
                  <a:pt x="31" y="57"/>
                </a:moveTo>
                <a:cubicBezTo>
                  <a:pt x="31" y="38"/>
                  <a:pt x="31" y="19"/>
                  <a:pt x="31" y="0"/>
                </a:cubicBezTo>
                <a:cubicBezTo>
                  <a:pt x="31" y="0"/>
                  <a:pt x="32" y="0"/>
                  <a:pt x="32" y="0"/>
                </a:cubicBezTo>
                <a:cubicBezTo>
                  <a:pt x="32" y="19"/>
                  <a:pt x="32" y="38"/>
                  <a:pt x="32" y="57"/>
                </a:cubicBezTo>
                <a:cubicBezTo>
                  <a:pt x="32" y="57"/>
                  <a:pt x="31" y="57"/>
                  <a:pt x="31" y="57"/>
                </a:cubicBezTo>
                <a:close/>
                <a:moveTo>
                  <a:pt x="36" y="57"/>
                </a:moveTo>
                <a:cubicBezTo>
                  <a:pt x="36" y="38"/>
                  <a:pt x="36" y="19"/>
                  <a:pt x="36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8" y="19"/>
                  <a:pt x="38" y="38"/>
                  <a:pt x="38" y="57"/>
                </a:cubicBezTo>
                <a:cubicBezTo>
                  <a:pt x="38" y="57"/>
                  <a:pt x="37" y="57"/>
                  <a:pt x="36" y="57"/>
                </a:cubicBezTo>
                <a:close/>
                <a:moveTo>
                  <a:pt x="42" y="57"/>
                </a:moveTo>
                <a:cubicBezTo>
                  <a:pt x="42" y="38"/>
                  <a:pt x="42" y="19"/>
                  <a:pt x="42" y="0"/>
                </a:cubicBezTo>
                <a:cubicBezTo>
                  <a:pt x="43" y="0"/>
                  <a:pt x="44" y="0"/>
                  <a:pt x="45" y="0"/>
                </a:cubicBezTo>
                <a:cubicBezTo>
                  <a:pt x="45" y="19"/>
                  <a:pt x="45" y="38"/>
                  <a:pt x="45" y="57"/>
                </a:cubicBezTo>
                <a:cubicBezTo>
                  <a:pt x="44" y="57"/>
                  <a:pt x="43" y="57"/>
                  <a:pt x="42" y="57"/>
                </a:cubicBezTo>
                <a:close/>
                <a:moveTo>
                  <a:pt x="47" y="57"/>
                </a:moveTo>
                <a:cubicBezTo>
                  <a:pt x="47" y="38"/>
                  <a:pt x="47" y="19"/>
                  <a:pt x="47" y="0"/>
                </a:cubicBezTo>
                <a:cubicBezTo>
                  <a:pt x="48" y="0"/>
                  <a:pt x="49" y="0"/>
                  <a:pt x="50" y="0"/>
                </a:cubicBezTo>
                <a:cubicBezTo>
                  <a:pt x="50" y="19"/>
                  <a:pt x="50" y="38"/>
                  <a:pt x="50" y="57"/>
                </a:cubicBezTo>
                <a:cubicBezTo>
                  <a:pt x="49" y="57"/>
                  <a:pt x="48" y="57"/>
                  <a:pt x="47" y="57"/>
                </a:cubicBezTo>
                <a:close/>
                <a:moveTo>
                  <a:pt x="52" y="57"/>
                </a:moveTo>
                <a:cubicBezTo>
                  <a:pt x="52" y="38"/>
                  <a:pt x="52" y="19"/>
                  <a:pt x="52" y="0"/>
                </a:cubicBezTo>
                <a:cubicBezTo>
                  <a:pt x="53" y="0"/>
                  <a:pt x="54" y="0"/>
                  <a:pt x="55" y="0"/>
                </a:cubicBezTo>
                <a:cubicBezTo>
                  <a:pt x="55" y="19"/>
                  <a:pt x="55" y="38"/>
                  <a:pt x="55" y="57"/>
                </a:cubicBezTo>
                <a:cubicBezTo>
                  <a:pt x="54" y="57"/>
                  <a:pt x="53" y="57"/>
                  <a:pt x="52" y="57"/>
                </a:cubicBezTo>
                <a:close/>
                <a:moveTo>
                  <a:pt x="56" y="57"/>
                </a:moveTo>
                <a:cubicBezTo>
                  <a:pt x="56" y="38"/>
                  <a:pt x="56" y="19"/>
                  <a:pt x="56" y="0"/>
                </a:cubicBezTo>
                <a:cubicBezTo>
                  <a:pt x="57" y="0"/>
                  <a:pt x="58" y="0"/>
                  <a:pt x="59" y="0"/>
                </a:cubicBezTo>
                <a:cubicBezTo>
                  <a:pt x="59" y="19"/>
                  <a:pt x="59" y="38"/>
                  <a:pt x="59" y="57"/>
                </a:cubicBezTo>
                <a:cubicBezTo>
                  <a:pt x="58" y="57"/>
                  <a:pt x="57" y="57"/>
                  <a:pt x="56" y="57"/>
                </a:cubicBezTo>
                <a:close/>
                <a:moveTo>
                  <a:pt x="62" y="57"/>
                </a:moveTo>
                <a:cubicBezTo>
                  <a:pt x="62" y="38"/>
                  <a:pt x="62" y="19"/>
                  <a:pt x="62" y="0"/>
                </a:cubicBezTo>
                <a:cubicBezTo>
                  <a:pt x="64" y="0"/>
                  <a:pt x="65" y="0"/>
                  <a:pt x="66" y="0"/>
                </a:cubicBezTo>
                <a:cubicBezTo>
                  <a:pt x="66" y="19"/>
                  <a:pt x="66" y="38"/>
                  <a:pt x="66" y="57"/>
                </a:cubicBezTo>
                <a:cubicBezTo>
                  <a:pt x="65" y="57"/>
                  <a:pt x="64" y="57"/>
                  <a:pt x="62" y="57"/>
                </a:cubicBezTo>
                <a:close/>
                <a:moveTo>
                  <a:pt x="67" y="57"/>
                </a:moveTo>
                <a:cubicBezTo>
                  <a:pt x="67" y="38"/>
                  <a:pt x="67" y="19"/>
                  <a:pt x="67" y="0"/>
                </a:cubicBezTo>
                <a:cubicBezTo>
                  <a:pt x="68" y="0"/>
                  <a:pt x="68" y="0"/>
                  <a:pt x="69" y="0"/>
                </a:cubicBezTo>
                <a:cubicBezTo>
                  <a:pt x="69" y="19"/>
                  <a:pt x="69" y="38"/>
                  <a:pt x="69" y="57"/>
                </a:cubicBezTo>
                <a:cubicBezTo>
                  <a:pt x="68" y="57"/>
                  <a:pt x="68" y="57"/>
                  <a:pt x="67" y="57"/>
                </a:cubicBezTo>
                <a:close/>
                <a:moveTo>
                  <a:pt x="70" y="57"/>
                </a:moveTo>
                <a:cubicBezTo>
                  <a:pt x="70" y="38"/>
                  <a:pt x="70" y="19"/>
                  <a:pt x="70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9"/>
                  <a:pt x="72" y="38"/>
                  <a:pt x="72" y="57"/>
                </a:cubicBezTo>
                <a:cubicBezTo>
                  <a:pt x="72" y="57"/>
                  <a:pt x="71" y="57"/>
                  <a:pt x="70" y="5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" name="Google Shape;720;p4"/>
          <p:cNvSpPr/>
          <p:nvPr/>
        </p:nvSpPr>
        <p:spPr>
          <a:xfrm>
            <a:off x="989013" y="1989138"/>
            <a:ext cx="209550" cy="212725"/>
          </a:xfrm>
          <a:custGeom>
            <a:rect b="b" l="l" r="r" t="t"/>
            <a:pathLst>
              <a:path extrusionOk="0" h="62" w="61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  <a:moveTo>
                  <a:pt x="5" y="15"/>
                </a:moveTo>
                <a:cubicBezTo>
                  <a:pt x="5" y="47"/>
                  <a:pt x="5" y="47"/>
                  <a:pt x="5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6" y="47"/>
                  <a:pt x="31" y="44"/>
                  <a:pt x="31" y="38"/>
                </a:cubicBezTo>
                <a:cubicBezTo>
                  <a:pt x="31" y="34"/>
                  <a:pt x="29" y="31"/>
                  <a:pt x="26" y="30"/>
                </a:cubicBezTo>
                <a:cubicBezTo>
                  <a:pt x="28" y="28"/>
                  <a:pt x="30" y="26"/>
                  <a:pt x="30" y="23"/>
                </a:cubicBezTo>
                <a:cubicBezTo>
                  <a:pt x="30" y="17"/>
                  <a:pt x="25" y="15"/>
                  <a:pt x="20" y="15"/>
                </a:cubicBezTo>
                <a:lnTo>
                  <a:pt x="5" y="15"/>
                </a:lnTo>
                <a:close/>
                <a:moveTo>
                  <a:pt x="12" y="28"/>
                </a:moveTo>
                <a:cubicBezTo>
                  <a:pt x="12" y="21"/>
                  <a:pt x="12" y="21"/>
                  <a:pt x="12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21" y="21"/>
                  <a:pt x="23" y="21"/>
                  <a:pt x="23" y="24"/>
                </a:cubicBezTo>
                <a:cubicBezTo>
                  <a:pt x="23" y="27"/>
                  <a:pt x="21" y="28"/>
                  <a:pt x="19" y="28"/>
                </a:cubicBezTo>
                <a:lnTo>
                  <a:pt x="12" y="28"/>
                </a:lnTo>
                <a:close/>
                <a:moveTo>
                  <a:pt x="12" y="41"/>
                </a:moveTo>
                <a:cubicBezTo>
                  <a:pt x="12" y="33"/>
                  <a:pt x="12" y="33"/>
                  <a:pt x="12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2" y="33"/>
                  <a:pt x="24" y="34"/>
                  <a:pt x="24" y="37"/>
                </a:cubicBezTo>
                <a:cubicBezTo>
                  <a:pt x="24" y="40"/>
                  <a:pt x="22" y="41"/>
                  <a:pt x="19" y="41"/>
                </a:cubicBezTo>
                <a:lnTo>
                  <a:pt x="12" y="41"/>
                </a:lnTo>
                <a:close/>
                <a:moveTo>
                  <a:pt x="40" y="37"/>
                </a:moveTo>
                <a:cubicBezTo>
                  <a:pt x="56" y="37"/>
                  <a:pt x="56" y="37"/>
                  <a:pt x="56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29"/>
                  <a:pt x="52" y="23"/>
                  <a:pt x="45" y="23"/>
                </a:cubicBezTo>
                <a:cubicBezTo>
                  <a:pt x="38" y="23"/>
                  <a:pt x="33" y="29"/>
                  <a:pt x="33" y="35"/>
                </a:cubicBezTo>
                <a:cubicBezTo>
                  <a:pt x="33" y="43"/>
                  <a:pt x="38" y="47"/>
                  <a:pt x="45" y="47"/>
                </a:cubicBezTo>
                <a:cubicBezTo>
                  <a:pt x="51" y="47"/>
                  <a:pt x="54" y="45"/>
                  <a:pt x="56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2"/>
                  <a:pt x="47" y="43"/>
                  <a:pt x="45" y="43"/>
                </a:cubicBezTo>
                <a:cubicBezTo>
                  <a:pt x="42" y="43"/>
                  <a:pt x="40" y="41"/>
                  <a:pt x="40" y="37"/>
                </a:cubicBezTo>
                <a:close/>
                <a:moveTo>
                  <a:pt x="51" y="17"/>
                </a:moveTo>
                <a:cubicBezTo>
                  <a:pt x="51" y="20"/>
                  <a:pt x="51" y="20"/>
                  <a:pt x="51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lnTo>
                  <a:pt x="51" y="17"/>
                </a:lnTo>
                <a:close/>
                <a:moveTo>
                  <a:pt x="50" y="33"/>
                </a:moveTo>
                <a:cubicBezTo>
                  <a:pt x="40" y="33"/>
                  <a:pt x="40" y="33"/>
                  <a:pt x="40" y="33"/>
                </a:cubicBezTo>
                <a:cubicBezTo>
                  <a:pt x="40" y="30"/>
                  <a:pt x="42" y="28"/>
                  <a:pt x="45" y="28"/>
                </a:cubicBezTo>
                <a:cubicBezTo>
                  <a:pt x="48" y="28"/>
                  <a:pt x="50" y="30"/>
                  <a:pt x="50" y="3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1" name="Google Shape;721;p4"/>
          <p:cNvSpPr/>
          <p:nvPr/>
        </p:nvSpPr>
        <p:spPr>
          <a:xfrm>
            <a:off x="1484313" y="1971675"/>
            <a:ext cx="282575" cy="247650"/>
          </a:xfrm>
          <a:custGeom>
            <a:rect b="b" l="l" r="r" t="t"/>
            <a:pathLst>
              <a:path extrusionOk="0" h="72" w="82">
                <a:moveTo>
                  <a:pt x="81" y="5"/>
                </a:moveTo>
                <a:cubicBezTo>
                  <a:pt x="82" y="5"/>
                  <a:pt x="82" y="6"/>
                  <a:pt x="81" y="7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4" y="72"/>
                  <a:pt x="4" y="72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7"/>
                  <a:pt x="0" y="66"/>
                  <a:pt x="1" y="66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9"/>
                  <a:pt x="7" y="58"/>
                  <a:pt x="7" y="57"/>
                </a:cubicBezTo>
                <a:cubicBezTo>
                  <a:pt x="13" y="52"/>
                  <a:pt x="20" y="43"/>
                  <a:pt x="20" y="23"/>
                </a:cubicBezTo>
                <a:cubicBezTo>
                  <a:pt x="20" y="16"/>
                  <a:pt x="27" y="7"/>
                  <a:pt x="37" y="6"/>
                </a:cubicBezTo>
                <a:cubicBezTo>
                  <a:pt x="37" y="5"/>
                  <a:pt x="37" y="5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cubicBezTo>
                  <a:pt x="45" y="5"/>
                  <a:pt x="45" y="5"/>
                  <a:pt x="44" y="6"/>
                </a:cubicBezTo>
                <a:cubicBezTo>
                  <a:pt x="51" y="7"/>
                  <a:pt x="56" y="11"/>
                  <a:pt x="59" y="15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0"/>
                  <a:pt x="77" y="0"/>
                  <a:pt x="78" y="1"/>
                </a:cubicBezTo>
                <a:lnTo>
                  <a:pt x="81" y="5"/>
                </a:lnTo>
                <a:close/>
                <a:moveTo>
                  <a:pt x="55" y="19"/>
                </a:moveTo>
                <a:cubicBezTo>
                  <a:pt x="53" y="15"/>
                  <a:pt x="49" y="11"/>
                  <a:pt x="41" y="11"/>
                </a:cubicBezTo>
                <a:cubicBezTo>
                  <a:pt x="30" y="11"/>
                  <a:pt x="25" y="18"/>
                  <a:pt x="25" y="23"/>
                </a:cubicBezTo>
                <a:cubicBezTo>
                  <a:pt x="25" y="34"/>
                  <a:pt x="24" y="42"/>
                  <a:pt x="20" y="49"/>
                </a:cubicBezTo>
                <a:lnTo>
                  <a:pt x="55" y="19"/>
                </a:lnTo>
                <a:close/>
                <a:moveTo>
                  <a:pt x="69" y="62"/>
                </a:moveTo>
                <a:cubicBezTo>
                  <a:pt x="51" y="62"/>
                  <a:pt x="51" y="62"/>
                  <a:pt x="51" y="62"/>
                </a:cubicBezTo>
                <a:cubicBezTo>
                  <a:pt x="51" y="68"/>
                  <a:pt x="47" y="72"/>
                  <a:pt x="41" y="72"/>
                </a:cubicBezTo>
                <a:cubicBezTo>
                  <a:pt x="35" y="72"/>
                  <a:pt x="31" y="68"/>
                  <a:pt x="31" y="62"/>
                </a:cubicBezTo>
                <a:cubicBezTo>
                  <a:pt x="37" y="57"/>
                  <a:pt x="37" y="57"/>
                  <a:pt x="37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3" y="52"/>
                  <a:pt x="60" y="46"/>
                  <a:pt x="58" y="38"/>
                </a:cubicBezTo>
                <a:cubicBezTo>
                  <a:pt x="62" y="35"/>
                  <a:pt x="62" y="35"/>
                  <a:pt x="62" y="35"/>
                </a:cubicBezTo>
                <a:cubicBezTo>
                  <a:pt x="64" y="46"/>
                  <a:pt x="70" y="53"/>
                  <a:pt x="74" y="57"/>
                </a:cubicBezTo>
                <a:cubicBezTo>
                  <a:pt x="74" y="60"/>
                  <a:pt x="72" y="62"/>
                  <a:pt x="69" y="62"/>
                </a:cubicBezTo>
                <a:close/>
                <a:moveTo>
                  <a:pt x="41" y="68"/>
                </a:moveTo>
                <a:cubicBezTo>
                  <a:pt x="38" y="68"/>
                  <a:pt x="35" y="65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4" y="62"/>
                  <a:pt x="34" y="62"/>
                </a:cubicBezTo>
                <a:cubicBezTo>
                  <a:pt x="34" y="66"/>
                  <a:pt x="37" y="69"/>
                  <a:pt x="41" y="69"/>
                </a:cubicBezTo>
                <a:cubicBezTo>
                  <a:pt x="41" y="69"/>
                  <a:pt x="42" y="69"/>
                  <a:pt x="42" y="68"/>
                </a:cubicBezTo>
                <a:cubicBezTo>
                  <a:pt x="42" y="68"/>
                  <a:pt x="41" y="68"/>
                  <a:pt x="41" y="6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2" name="Google Shape;722;p4"/>
          <p:cNvSpPr/>
          <p:nvPr/>
        </p:nvSpPr>
        <p:spPr>
          <a:xfrm>
            <a:off x="1979613" y="1981200"/>
            <a:ext cx="195263" cy="231775"/>
          </a:xfrm>
          <a:custGeom>
            <a:rect b="b" l="l" r="r" t="t"/>
            <a:pathLst>
              <a:path extrusionOk="0" h="67" w="57">
                <a:moveTo>
                  <a:pt x="52" y="38"/>
                </a:moveTo>
                <a:cubicBezTo>
                  <a:pt x="51" y="41"/>
                  <a:pt x="49" y="42"/>
                  <a:pt x="47" y="44"/>
                </a:cubicBezTo>
                <a:cubicBezTo>
                  <a:pt x="39" y="47"/>
                  <a:pt x="30" y="48"/>
                  <a:pt x="22" y="47"/>
                </a:cubicBezTo>
                <a:cubicBezTo>
                  <a:pt x="17" y="47"/>
                  <a:pt x="11" y="45"/>
                  <a:pt x="6" y="42"/>
                </a:cubicBezTo>
                <a:cubicBezTo>
                  <a:pt x="4" y="40"/>
                  <a:pt x="4" y="37"/>
                  <a:pt x="4" y="35"/>
                </a:cubicBezTo>
                <a:cubicBezTo>
                  <a:pt x="2" y="26"/>
                  <a:pt x="1" y="18"/>
                  <a:pt x="0" y="10"/>
                </a:cubicBezTo>
                <a:cubicBezTo>
                  <a:pt x="0" y="6"/>
                  <a:pt x="4" y="5"/>
                  <a:pt x="7" y="4"/>
                </a:cubicBezTo>
                <a:cubicBezTo>
                  <a:pt x="11" y="2"/>
                  <a:pt x="16" y="1"/>
                  <a:pt x="20" y="1"/>
                </a:cubicBezTo>
                <a:cubicBezTo>
                  <a:pt x="29" y="0"/>
                  <a:pt x="38" y="0"/>
                  <a:pt x="47" y="3"/>
                </a:cubicBezTo>
                <a:cubicBezTo>
                  <a:pt x="50" y="4"/>
                  <a:pt x="54" y="5"/>
                  <a:pt x="56" y="8"/>
                </a:cubicBezTo>
                <a:cubicBezTo>
                  <a:pt x="57" y="9"/>
                  <a:pt x="56" y="11"/>
                  <a:pt x="56" y="12"/>
                </a:cubicBezTo>
                <a:cubicBezTo>
                  <a:pt x="55" y="21"/>
                  <a:pt x="53" y="30"/>
                  <a:pt x="52" y="38"/>
                </a:cubicBezTo>
                <a:close/>
                <a:moveTo>
                  <a:pt x="44" y="62"/>
                </a:moveTo>
                <a:cubicBezTo>
                  <a:pt x="37" y="66"/>
                  <a:pt x="28" y="67"/>
                  <a:pt x="20" y="65"/>
                </a:cubicBezTo>
                <a:cubicBezTo>
                  <a:pt x="16" y="65"/>
                  <a:pt x="11" y="63"/>
                  <a:pt x="9" y="59"/>
                </a:cubicBezTo>
                <a:cubicBezTo>
                  <a:pt x="8" y="55"/>
                  <a:pt x="7" y="51"/>
                  <a:pt x="7" y="48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20" y="54"/>
                  <a:pt x="36" y="54"/>
                  <a:pt x="48" y="47"/>
                </a:cubicBezTo>
                <a:cubicBezTo>
                  <a:pt x="50" y="47"/>
                  <a:pt x="49" y="49"/>
                  <a:pt x="49" y="51"/>
                </a:cubicBezTo>
                <a:cubicBezTo>
                  <a:pt x="48" y="55"/>
                  <a:pt x="48" y="60"/>
                  <a:pt x="44" y="62"/>
                </a:cubicBezTo>
                <a:close/>
                <a:moveTo>
                  <a:pt x="39" y="6"/>
                </a:moveTo>
                <a:cubicBezTo>
                  <a:pt x="32" y="5"/>
                  <a:pt x="24" y="5"/>
                  <a:pt x="16" y="6"/>
                </a:cubicBezTo>
                <a:cubicBezTo>
                  <a:pt x="14" y="7"/>
                  <a:pt x="11" y="7"/>
                  <a:pt x="10" y="9"/>
                </a:cubicBezTo>
                <a:cubicBezTo>
                  <a:pt x="12" y="12"/>
                  <a:pt x="16" y="12"/>
                  <a:pt x="19" y="12"/>
                </a:cubicBezTo>
                <a:cubicBezTo>
                  <a:pt x="25" y="13"/>
                  <a:pt x="31" y="13"/>
                  <a:pt x="37" y="12"/>
                </a:cubicBezTo>
                <a:cubicBezTo>
                  <a:pt x="40" y="12"/>
                  <a:pt x="44" y="12"/>
                  <a:pt x="47" y="9"/>
                </a:cubicBezTo>
                <a:cubicBezTo>
                  <a:pt x="45" y="7"/>
                  <a:pt x="42" y="6"/>
                  <a:pt x="39" y="6"/>
                </a:cubicBezTo>
                <a:close/>
                <a:moveTo>
                  <a:pt x="24" y="24"/>
                </a:moveTo>
                <a:cubicBezTo>
                  <a:pt x="21" y="25"/>
                  <a:pt x="19" y="29"/>
                  <a:pt x="19" y="33"/>
                </a:cubicBezTo>
                <a:cubicBezTo>
                  <a:pt x="19" y="38"/>
                  <a:pt x="24" y="42"/>
                  <a:pt x="29" y="41"/>
                </a:cubicBezTo>
                <a:cubicBezTo>
                  <a:pt x="34" y="41"/>
                  <a:pt x="38" y="36"/>
                  <a:pt x="37" y="31"/>
                </a:cubicBezTo>
                <a:cubicBezTo>
                  <a:pt x="36" y="25"/>
                  <a:pt x="30" y="21"/>
                  <a:pt x="24" y="24"/>
                </a:cubicBezTo>
                <a:close/>
                <a:moveTo>
                  <a:pt x="26" y="36"/>
                </a:moveTo>
                <a:cubicBezTo>
                  <a:pt x="23" y="35"/>
                  <a:pt x="23" y="30"/>
                  <a:pt x="26" y="28"/>
                </a:cubicBezTo>
                <a:cubicBezTo>
                  <a:pt x="29" y="27"/>
                  <a:pt x="32" y="29"/>
                  <a:pt x="32" y="32"/>
                </a:cubicBezTo>
                <a:cubicBezTo>
                  <a:pt x="33" y="35"/>
                  <a:pt x="29" y="38"/>
                  <a:pt x="26" y="3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" name="Google Shape;723;p4"/>
          <p:cNvSpPr/>
          <p:nvPr/>
        </p:nvSpPr>
        <p:spPr>
          <a:xfrm>
            <a:off x="2474913" y="1989138"/>
            <a:ext cx="127000" cy="230188"/>
          </a:xfrm>
          <a:custGeom>
            <a:rect b="b" l="l" r="r" t="t"/>
            <a:pathLst>
              <a:path extrusionOk="0" h="67" w="37">
                <a:moveTo>
                  <a:pt x="36" y="20"/>
                </a:moveTo>
                <a:cubicBezTo>
                  <a:pt x="15" y="66"/>
                  <a:pt x="15" y="66"/>
                  <a:pt x="15" y="66"/>
                </a:cubicBezTo>
                <a:cubicBezTo>
                  <a:pt x="14" y="67"/>
                  <a:pt x="14" y="67"/>
                  <a:pt x="13" y="67"/>
                </a:cubicBezTo>
                <a:cubicBezTo>
                  <a:pt x="13" y="67"/>
                  <a:pt x="13" y="67"/>
                  <a:pt x="12" y="67"/>
                </a:cubicBezTo>
                <a:cubicBezTo>
                  <a:pt x="11" y="67"/>
                  <a:pt x="11" y="66"/>
                  <a:pt x="11" y="65"/>
                </a:cubicBezTo>
                <a:cubicBezTo>
                  <a:pt x="19" y="33"/>
                  <a:pt x="19" y="33"/>
                  <a:pt x="19" y="33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2" y="37"/>
                  <a:pt x="2" y="37"/>
                </a:cubicBezTo>
                <a:cubicBezTo>
                  <a:pt x="2" y="37"/>
                  <a:pt x="1" y="37"/>
                  <a:pt x="1" y="36"/>
                </a:cubicBezTo>
                <a:cubicBezTo>
                  <a:pt x="1" y="36"/>
                  <a:pt x="0" y="35"/>
                  <a:pt x="1" y="35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2"/>
                  <a:pt x="25" y="3"/>
                  <a:pt x="25" y="3"/>
                </a:cubicBezTo>
                <a:cubicBezTo>
                  <a:pt x="18" y="21"/>
                  <a:pt x="18" y="21"/>
                  <a:pt x="18" y="21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5" y="17"/>
                </a:cubicBezTo>
                <a:cubicBezTo>
                  <a:pt x="35" y="17"/>
                  <a:pt x="36" y="18"/>
                  <a:pt x="36" y="18"/>
                </a:cubicBezTo>
                <a:cubicBezTo>
                  <a:pt x="36" y="19"/>
                  <a:pt x="37" y="19"/>
                  <a:pt x="36" y="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" name="Google Shape;724;p4"/>
          <p:cNvSpPr/>
          <p:nvPr/>
        </p:nvSpPr>
        <p:spPr>
          <a:xfrm>
            <a:off x="2968625" y="1989138"/>
            <a:ext cx="179388" cy="209550"/>
          </a:xfrm>
          <a:custGeom>
            <a:rect b="b" l="l" r="r" t="t"/>
            <a:pathLst>
              <a:path extrusionOk="0" h="61" w="52">
                <a:moveTo>
                  <a:pt x="49" y="1"/>
                </a:moveTo>
                <a:cubicBezTo>
                  <a:pt x="51" y="1"/>
                  <a:pt x="52" y="3"/>
                  <a:pt x="52" y="5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9"/>
                  <a:pt x="51" y="60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6" y="61"/>
                  <a:pt x="45" y="61"/>
                  <a:pt x="44" y="60"/>
                </a:cubicBezTo>
                <a:cubicBezTo>
                  <a:pt x="26" y="43"/>
                  <a:pt x="26" y="43"/>
                  <a:pt x="26" y="43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6" y="61"/>
                  <a:pt x="5" y="61"/>
                </a:cubicBezTo>
                <a:cubicBezTo>
                  <a:pt x="5" y="61"/>
                  <a:pt x="4" y="61"/>
                  <a:pt x="3" y="61"/>
                </a:cubicBezTo>
                <a:cubicBezTo>
                  <a:pt x="2" y="60"/>
                  <a:pt x="0" y="59"/>
                  <a:pt x="0" y="57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1"/>
                  <a:pt x="3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46" y="0"/>
                  <a:pt x="47" y="0"/>
                </a:cubicBezTo>
                <a:cubicBezTo>
                  <a:pt x="48" y="0"/>
                  <a:pt x="48" y="1"/>
                  <a:pt x="49" y="1"/>
                </a:cubicBezTo>
                <a:close/>
                <a:moveTo>
                  <a:pt x="6" y="6"/>
                </a:moveTo>
                <a:cubicBezTo>
                  <a:pt x="6" y="55"/>
                  <a:pt x="6" y="55"/>
                  <a:pt x="6" y="55"/>
                </a:cubicBezTo>
                <a:cubicBezTo>
                  <a:pt x="23" y="39"/>
                  <a:pt x="23" y="39"/>
                  <a:pt x="23" y="39"/>
                </a:cubicBezTo>
                <a:cubicBezTo>
                  <a:pt x="26" y="36"/>
                  <a:pt x="26" y="36"/>
                  <a:pt x="26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6"/>
                  <a:pt x="47" y="6"/>
                  <a:pt x="47" y="6"/>
                </a:cubicBezTo>
                <a:lnTo>
                  <a:pt x="6" y="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" name="Google Shape;725;p4"/>
          <p:cNvSpPr/>
          <p:nvPr/>
        </p:nvSpPr>
        <p:spPr>
          <a:xfrm>
            <a:off x="3463925" y="1971675"/>
            <a:ext cx="192088" cy="247650"/>
          </a:xfrm>
          <a:custGeom>
            <a:rect b="b" l="l" r="r" t="t"/>
            <a:pathLst>
              <a:path extrusionOk="0" h="72" w="56">
                <a:moveTo>
                  <a:pt x="56" y="3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5" y="72"/>
                  <a:pt x="54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1"/>
                  <a:pt x="0" y="7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6" y="1"/>
                  <a:pt x="56" y="3"/>
                </a:cubicBezTo>
                <a:close/>
                <a:moveTo>
                  <a:pt x="15" y="12"/>
                </a:moveTo>
                <a:cubicBezTo>
                  <a:pt x="15" y="11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1" y="16"/>
                  <a:pt x="11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5"/>
                  <a:pt x="15" y="14"/>
                </a:cubicBezTo>
                <a:lnTo>
                  <a:pt x="15" y="12"/>
                </a:lnTo>
                <a:close/>
                <a:moveTo>
                  <a:pt x="15" y="22"/>
                </a:moveTo>
                <a:cubicBezTo>
                  <a:pt x="15" y="21"/>
                  <a:pt x="15" y="21"/>
                  <a:pt x="14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2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1" y="26"/>
                  <a:pt x="11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5" y="25"/>
                  <a:pt x="15" y="25"/>
                </a:cubicBezTo>
                <a:lnTo>
                  <a:pt x="15" y="22"/>
                </a:lnTo>
                <a:close/>
                <a:moveTo>
                  <a:pt x="15" y="32"/>
                </a:moveTo>
                <a:cubicBezTo>
                  <a:pt x="15" y="32"/>
                  <a:pt x="15" y="31"/>
                  <a:pt x="14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2"/>
                  <a:pt x="10" y="32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1" y="36"/>
                  <a:pt x="11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5" y="35"/>
                </a:cubicBezTo>
                <a:lnTo>
                  <a:pt x="15" y="32"/>
                </a:lnTo>
                <a:close/>
                <a:moveTo>
                  <a:pt x="15" y="43"/>
                </a:moveTo>
                <a:cubicBezTo>
                  <a:pt x="15" y="42"/>
                  <a:pt x="15" y="41"/>
                  <a:pt x="14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0" y="42"/>
                  <a:pt x="10" y="43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6"/>
                  <a:pt x="11" y="47"/>
                  <a:pt x="11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5" y="46"/>
                  <a:pt x="15" y="45"/>
                </a:cubicBezTo>
                <a:lnTo>
                  <a:pt x="15" y="43"/>
                </a:lnTo>
                <a:close/>
                <a:moveTo>
                  <a:pt x="15" y="53"/>
                </a:moveTo>
                <a:cubicBezTo>
                  <a:pt x="15" y="52"/>
                  <a:pt x="15" y="52"/>
                  <a:pt x="14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0" y="52"/>
                  <a:pt x="10" y="53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6"/>
                  <a:pt x="11" y="57"/>
                  <a:pt x="11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5" y="56"/>
                  <a:pt x="15" y="56"/>
                </a:cubicBezTo>
                <a:lnTo>
                  <a:pt x="15" y="53"/>
                </a:lnTo>
                <a:close/>
                <a:moveTo>
                  <a:pt x="20" y="14"/>
                </a:moveTo>
                <a:cubicBezTo>
                  <a:pt x="20" y="15"/>
                  <a:pt x="21" y="16"/>
                  <a:pt x="2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5"/>
                  <a:pt x="25" y="14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4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0" y="11"/>
                  <a:pt x="20" y="12"/>
                </a:cubicBezTo>
                <a:lnTo>
                  <a:pt x="20" y="14"/>
                </a:lnTo>
                <a:close/>
                <a:moveTo>
                  <a:pt x="20" y="25"/>
                </a:moveTo>
                <a:cubicBezTo>
                  <a:pt x="20" y="25"/>
                  <a:pt x="21" y="26"/>
                  <a:pt x="2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4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1"/>
                  <a:pt x="20" y="22"/>
                </a:cubicBezTo>
                <a:lnTo>
                  <a:pt x="20" y="25"/>
                </a:lnTo>
                <a:close/>
                <a:moveTo>
                  <a:pt x="20" y="35"/>
                </a:move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0" y="32"/>
                  <a:pt x="20" y="32"/>
                </a:cubicBezTo>
                <a:lnTo>
                  <a:pt x="20" y="35"/>
                </a:lnTo>
                <a:close/>
                <a:moveTo>
                  <a:pt x="20" y="45"/>
                </a:moveTo>
                <a:cubicBezTo>
                  <a:pt x="20" y="46"/>
                  <a:pt x="21" y="47"/>
                  <a:pt x="22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5" y="47"/>
                  <a:pt x="25" y="46"/>
                  <a:pt x="25" y="45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5" y="41"/>
                  <a:pt x="24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20" y="42"/>
                  <a:pt x="20" y="43"/>
                </a:cubicBezTo>
                <a:lnTo>
                  <a:pt x="20" y="45"/>
                </a:lnTo>
                <a:close/>
                <a:moveTo>
                  <a:pt x="36" y="58"/>
                </a:moveTo>
                <a:cubicBezTo>
                  <a:pt x="36" y="57"/>
                  <a:pt x="35" y="57"/>
                  <a:pt x="34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1" y="57"/>
                  <a:pt x="20" y="57"/>
                  <a:pt x="20" y="58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7"/>
                  <a:pt x="21" y="67"/>
                  <a:pt x="22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5" y="67"/>
                  <a:pt x="36" y="67"/>
                  <a:pt x="36" y="66"/>
                </a:cubicBezTo>
                <a:lnTo>
                  <a:pt x="36" y="58"/>
                </a:lnTo>
                <a:close/>
                <a:moveTo>
                  <a:pt x="36" y="12"/>
                </a:moveTo>
                <a:cubicBezTo>
                  <a:pt x="36" y="11"/>
                  <a:pt x="35" y="11"/>
                  <a:pt x="34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6"/>
                  <a:pt x="32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5" y="16"/>
                  <a:pt x="36" y="15"/>
                  <a:pt x="36" y="14"/>
                </a:cubicBezTo>
                <a:lnTo>
                  <a:pt x="36" y="12"/>
                </a:lnTo>
                <a:close/>
                <a:moveTo>
                  <a:pt x="36" y="22"/>
                </a:moveTo>
                <a:cubicBezTo>
                  <a:pt x="36" y="21"/>
                  <a:pt x="35" y="21"/>
                  <a:pt x="34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2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5"/>
                </a:cubicBezTo>
                <a:lnTo>
                  <a:pt x="36" y="22"/>
                </a:lnTo>
                <a:close/>
                <a:moveTo>
                  <a:pt x="36" y="32"/>
                </a:move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1"/>
                  <a:pt x="31" y="32"/>
                  <a:pt x="31" y="32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2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6" y="36"/>
                  <a:pt x="36" y="35"/>
                </a:cubicBezTo>
                <a:lnTo>
                  <a:pt x="36" y="32"/>
                </a:lnTo>
                <a:close/>
                <a:moveTo>
                  <a:pt x="36" y="43"/>
                </a:moveTo>
                <a:cubicBezTo>
                  <a:pt x="36" y="42"/>
                  <a:pt x="35" y="41"/>
                  <a:pt x="34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2"/>
                  <a:pt x="31" y="43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7"/>
                  <a:pt x="32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6" y="46"/>
                  <a:pt x="36" y="45"/>
                </a:cubicBezTo>
                <a:lnTo>
                  <a:pt x="36" y="43"/>
                </a:lnTo>
                <a:close/>
                <a:moveTo>
                  <a:pt x="46" y="12"/>
                </a:moveTo>
                <a:cubicBezTo>
                  <a:pt x="46" y="11"/>
                  <a:pt x="45" y="11"/>
                  <a:pt x="45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1" y="11"/>
                  <a:pt x="41" y="11"/>
                  <a:pt x="41" y="1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1" y="16"/>
                  <a:pt x="42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5"/>
                  <a:pt x="46" y="14"/>
                </a:cubicBezTo>
                <a:lnTo>
                  <a:pt x="46" y="12"/>
                </a:lnTo>
                <a:close/>
                <a:moveTo>
                  <a:pt x="46" y="22"/>
                </a:moveTo>
                <a:cubicBezTo>
                  <a:pt x="46" y="21"/>
                  <a:pt x="45" y="21"/>
                  <a:pt x="45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1" y="21"/>
                  <a:pt x="41" y="22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6"/>
                  <a:pt x="42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5"/>
                  <a:pt x="46" y="25"/>
                </a:cubicBezTo>
                <a:lnTo>
                  <a:pt x="46" y="22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6"/>
                  <a:pt x="41" y="36"/>
                  <a:pt x="4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1"/>
                  <a:pt x="41" y="42"/>
                  <a:pt x="41" y="43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6"/>
                  <a:pt x="41" y="47"/>
                  <a:pt x="4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1" y="52"/>
                  <a:pt x="41" y="52"/>
                  <a:pt x="41" y="53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" name="Google Shape;726;p4"/>
          <p:cNvSpPr/>
          <p:nvPr/>
        </p:nvSpPr>
        <p:spPr>
          <a:xfrm>
            <a:off x="3959225" y="1971675"/>
            <a:ext cx="209550" cy="247650"/>
          </a:xfrm>
          <a:custGeom>
            <a:rect b="b" l="l" r="r" t="t"/>
            <a:pathLst>
              <a:path extrusionOk="0" h="72" w="61">
                <a:moveTo>
                  <a:pt x="61" y="62"/>
                </a:moveTo>
                <a:cubicBezTo>
                  <a:pt x="56" y="62"/>
                  <a:pt x="56" y="62"/>
                  <a:pt x="56" y="62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70"/>
                  <a:pt x="54" y="72"/>
                  <a:pt x="51" y="72"/>
                </a:cubicBezTo>
                <a:cubicBezTo>
                  <a:pt x="48" y="72"/>
                  <a:pt x="46" y="70"/>
                  <a:pt x="46" y="67"/>
                </a:cubicBezTo>
                <a:cubicBezTo>
                  <a:pt x="46" y="62"/>
                  <a:pt x="46" y="62"/>
                  <a:pt x="46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7"/>
                  <a:pt x="15" y="67"/>
                  <a:pt x="15" y="67"/>
                </a:cubicBezTo>
                <a:cubicBezTo>
                  <a:pt x="15" y="70"/>
                  <a:pt x="13" y="72"/>
                  <a:pt x="10" y="72"/>
                </a:cubicBezTo>
                <a:cubicBezTo>
                  <a:pt x="7" y="72"/>
                  <a:pt x="5" y="70"/>
                  <a:pt x="5" y="67"/>
                </a:cubicBezTo>
                <a:cubicBezTo>
                  <a:pt x="5" y="62"/>
                  <a:pt x="5" y="62"/>
                  <a:pt x="5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0" y="32"/>
                  <a:pt x="1" y="29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4"/>
                  <a:pt x="17" y="0"/>
                  <a:pt x="31" y="0"/>
                </a:cubicBezTo>
                <a:cubicBezTo>
                  <a:pt x="44" y="0"/>
                  <a:pt x="56" y="4"/>
                  <a:pt x="56" y="11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2"/>
                  <a:pt x="61" y="34"/>
                  <a:pt x="61" y="38"/>
                </a:cubicBezTo>
                <a:lnTo>
                  <a:pt x="61" y="62"/>
                </a:lnTo>
                <a:close/>
                <a:moveTo>
                  <a:pt x="10" y="44"/>
                </a:moveTo>
                <a:cubicBezTo>
                  <a:pt x="7" y="44"/>
                  <a:pt x="5" y="46"/>
                  <a:pt x="5" y="49"/>
                </a:cubicBezTo>
                <a:cubicBezTo>
                  <a:pt x="5" y="52"/>
                  <a:pt x="7" y="54"/>
                  <a:pt x="10" y="54"/>
                </a:cubicBezTo>
                <a:cubicBezTo>
                  <a:pt x="13" y="54"/>
                  <a:pt x="15" y="52"/>
                  <a:pt x="15" y="49"/>
                </a:cubicBezTo>
                <a:cubicBezTo>
                  <a:pt x="15" y="46"/>
                  <a:pt x="13" y="44"/>
                  <a:pt x="10" y="44"/>
                </a:cubicBezTo>
                <a:close/>
                <a:moveTo>
                  <a:pt x="52" y="18"/>
                </a:moveTo>
                <a:cubicBezTo>
                  <a:pt x="51" y="17"/>
                  <a:pt x="50" y="16"/>
                  <a:pt x="49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7"/>
                  <a:pt x="10" y="18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8" y="36"/>
                  <a:pt x="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5"/>
                  <a:pt x="54" y="33"/>
                </a:cubicBezTo>
                <a:lnTo>
                  <a:pt x="52" y="18"/>
                </a:lnTo>
                <a:close/>
                <a:moveTo>
                  <a:pt x="43" y="7"/>
                </a:move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6" y="8"/>
                  <a:pt x="16" y="9"/>
                </a:cubicBezTo>
                <a:cubicBezTo>
                  <a:pt x="16" y="10"/>
                  <a:pt x="17" y="11"/>
                  <a:pt x="18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5" y="11"/>
                  <a:pt x="45" y="10"/>
                  <a:pt x="45" y="9"/>
                </a:cubicBezTo>
                <a:cubicBezTo>
                  <a:pt x="45" y="8"/>
                  <a:pt x="45" y="7"/>
                  <a:pt x="43" y="7"/>
                </a:cubicBezTo>
                <a:close/>
                <a:moveTo>
                  <a:pt x="51" y="44"/>
                </a:moveTo>
                <a:cubicBezTo>
                  <a:pt x="48" y="44"/>
                  <a:pt x="46" y="46"/>
                  <a:pt x="46" y="49"/>
                </a:cubicBezTo>
                <a:cubicBezTo>
                  <a:pt x="46" y="52"/>
                  <a:pt x="48" y="54"/>
                  <a:pt x="51" y="54"/>
                </a:cubicBezTo>
                <a:cubicBezTo>
                  <a:pt x="54" y="54"/>
                  <a:pt x="56" y="52"/>
                  <a:pt x="56" y="49"/>
                </a:cubicBezTo>
                <a:cubicBezTo>
                  <a:pt x="56" y="46"/>
                  <a:pt x="54" y="44"/>
                  <a:pt x="51" y="4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" name="Google Shape;727;p4"/>
          <p:cNvSpPr/>
          <p:nvPr/>
        </p:nvSpPr>
        <p:spPr>
          <a:xfrm>
            <a:off x="4452938" y="1971675"/>
            <a:ext cx="230188" cy="247650"/>
          </a:xfrm>
          <a:custGeom>
            <a:rect b="b" l="l" r="r" t="t"/>
            <a:pathLst>
              <a:path extrusionOk="0" h="72" w="67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8" name="Google Shape;728;p4"/>
          <p:cNvSpPr/>
          <p:nvPr/>
        </p:nvSpPr>
        <p:spPr>
          <a:xfrm>
            <a:off x="4948238" y="2060575"/>
            <a:ext cx="144463" cy="79375"/>
          </a:xfrm>
          <a:custGeom>
            <a:rect b="b" l="l" r="r" t="t"/>
            <a:pathLst>
              <a:path extrusionOk="0" h="23" w="42">
                <a:moveTo>
                  <a:pt x="41" y="4"/>
                </a:moveTo>
                <a:cubicBezTo>
                  <a:pt x="23" y="22"/>
                  <a:pt x="23" y="22"/>
                  <a:pt x="23" y="22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3"/>
                  <a:pt x="19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2" y="1"/>
                  <a:pt x="42" y="3"/>
                </a:cubicBezTo>
                <a:cubicBezTo>
                  <a:pt x="42" y="3"/>
                  <a:pt x="41" y="4"/>
                  <a:pt x="41" y="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9" name="Google Shape;729;p4"/>
          <p:cNvSpPr/>
          <p:nvPr/>
        </p:nvSpPr>
        <p:spPr>
          <a:xfrm>
            <a:off x="5443538" y="1989138"/>
            <a:ext cx="209550" cy="212725"/>
          </a:xfrm>
          <a:custGeom>
            <a:rect b="b" l="l" r="r" t="t"/>
            <a:pathLst>
              <a:path extrusionOk="0" h="62" w="61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2"/>
                </a:moveTo>
                <a:cubicBezTo>
                  <a:pt x="51" y="11"/>
                  <a:pt x="51" y="11"/>
                  <a:pt x="5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1" y="52"/>
                  <a:pt x="11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1" y="51"/>
                  <a:pt x="51" y="51"/>
                </a:cubicBezTo>
                <a:lnTo>
                  <a:pt x="51" y="12"/>
                </a:lnTo>
                <a:close/>
                <a:moveTo>
                  <a:pt x="41" y="44"/>
                </a:moveTo>
                <a:cubicBezTo>
                  <a:pt x="41" y="46"/>
                  <a:pt x="40" y="47"/>
                  <a:pt x="38" y="47"/>
                </a:cubicBezTo>
                <a:cubicBezTo>
                  <a:pt x="38" y="47"/>
                  <a:pt x="37" y="47"/>
                  <a:pt x="37" y="46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2"/>
                  <a:pt x="18" y="31"/>
                </a:cubicBezTo>
                <a:cubicBezTo>
                  <a:pt x="18" y="30"/>
                  <a:pt x="18" y="30"/>
                  <a:pt x="19" y="29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8" y="16"/>
                  <a:pt x="38" y="16"/>
                </a:cubicBezTo>
                <a:cubicBezTo>
                  <a:pt x="40" y="16"/>
                  <a:pt x="41" y="17"/>
                  <a:pt x="41" y="18"/>
                </a:cubicBezTo>
                <a:lnTo>
                  <a:pt x="41" y="4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0" name="Google Shape;730;p4"/>
          <p:cNvSpPr/>
          <p:nvPr/>
        </p:nvSpPr>
        <p:spPr>
          <a:xfrm>
            <a:off x="5937250" y="1989138"/>
            <a:ext cx="282575" cy="212725"/>
          </a:xfrm>
          <a:custGeom>
            <a:rect b="b" l="l" r="r" t="t"/>
            <a:pathLst>
              <a:path extrusionOk="0" h="62" w="82">
                <a:moveTo>
                  <a:pt x="82" y="62"/>
                </a:moveTo>
                <a:cubicBezTo>
                  <a:pt x="0" y="62"/>
                  <a:pt x="0" y="62"/>
                  <a:pt x="0" y="62"/>
                </a:cubicBezTo>
                <a:cubicBezTo>
                  <a:pt x="0" y="0"/>
                  <a:pt x="0" y="0"/>
                  <a:pt x="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62"/>
                </a:lnTo>
                <a:close/>
                <a:moveTo>
                  <a:pt x="71" y="12"/>
                </a:moveTo>
                <a:cubicBezTo>
                  <a:pt x="71" y="12"/>
                  <a:pt x="70" y="11"/>
                  <a:pt x="69" y="11"/>
                </a:cubicBezTo>
                <a:cubicBezTo>
                  <a:pt x="67" y="9"/>
                  <a:pt x="55" y="8"/>
                  <a:pt x="41" y="8"/>
                </a:cubicBezTo>
                <a:cubicBezTo>
                  <a:pt x="28" y="8"/>
                  <a:pt x="15" y="9"/>
                  <a:pt x="13" y="11"/>
                </a:cubicBezTo>
                <a:cubicBezTo>
                  <a:pt x="12" y="11"/>
                  <a:pt x="11" y="12"/>
                  <a:pt x="11" y="12"/>
                </a:cubicBezTo>
                <a:cubicBezTo>
                  <a:pt x="8" y="16"/>
                  <a:pt x="8" y="20"/>
                  <a:pt x="8" y="31"/>
                </a:cubicBezTo>
                <a:cubicBezTo>
                  <a:pt x="8" y="42"/>
                  <a:pt x="8" y="46"/>
                  <a:pt x="11" y="50"/>
                </a:cubicBezTo>
                <a:cubicBezTo>
                  <a:pt x="11" y="51"/>
                  <a:pt x="12" y="51"/>
                  <a:pt x="13" y="51"/>
                </a:cubicBezTo>
                <a:cubicBezTo>
                  <a:pt x="15" y="53"/>
                  <a:pt x="28" y="54"/>
                  <a:pt x="41" y="54"/>
                </a:cubicBezTo>
                <a:cubicBezTo>
                  <a:pt x="55" y="54"/>
                  <a:pt x="67" y="53"/>
                  <a:pt x="69" y="51"/>
                </a:cubicBezTo>
                <a:cubicBezTo>
                  <a:pt x="70" y="51"/>
                  <a:pt x="71" y="51"/>
                  <a:pt x="71" y="50"/>
                </a:cubicBezTo>
                <a:cubicBezTo>
                  <a:pt x="74" y="47"/>
                  <a:pt x="74" y="42"/>
                  <a:pt x="74" y="31"/>
                </a:cubicBezTo>
                <a:cubicBezTo>
                  <a:pt x="74" y="20"/>
                  <a:pt x="74" y="16"/>
                  <a:pt x="71" y="12"/>
                </a:cubicBezTo>
                <a:close/>
                <a:moveTo>
                  <a:pt x="40" y="36"/>
                </a:moveTo>
                <a:cubicBezTo>
                  <a:pt x="39" y="44"/>
                  <a:pt x="34" y="49"/>
                  <a:pt x="27" y="49"/>
                </a:cubicBezTo>
                <a:cubicBezTo>
                  <a:pt x="18" y="49"/>
                  <a:pt x="13" y="43"/>
                  <a:pt x="13" y="32"/>
                </a:cubicBezTo>
                <a:cubicBezTo>
                  <a:pt x="13" y="21"/>
                  <a:pt x="19" y="15"/>
                  <a:pt x="26" y="15"/>
                </a:cubicBezTo>
                <a:cubicBezTo>
                  <a:pt x="34" y="15"/>
                  <a:pt x="39" y="20"/>
                  <a:pt x="39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5"/>
                  <a:pt x="29" y="23"/>
                  <a:pt x="27" y="23"/>
                </a:cubicBezTo>
                <a:cubicBezTo>
                  <a:pt x="24" y="23"/>
                  <a:pt x="22" y="26"/>
                  <a:pt x="22" y="32"/>
                </a:cubicBezTo>
                <a:cubicBezTo>
                  <a:pt x="22" y="37"/>
                  <a:pt x="23" y="41"/>
                  <a:pt x="27" y="41"/>
                </a:cubicBezTo>
                <a:cubicBezTo>
                  <a:pt x="30" y="41"/>
                  <a:pt x="31" y="39"/>
                  <a:pt x="31" y="36"/>
                </a:cubicBezTo>
                <a:lnTo>
                  <a:pt x="40" y="36"/>
                </a:lnTo>
                <a:close/>
                <a:moveTo>
                  <a:pt x="68" y="36"/>
                </a:moveTo>
                <a:cubicBezTo>
                  <a:pt x="67" y="44"/>
                  <a:pt x="63" y="49"/>
                  <a:pt x="56" y="49"/>
                </a:cubicBezTo>
                <a:cubicBezTo>
                  <a:pt x="47" y="49"/>
                  <a:pt x="42" y="43"/>
                  <a:pt x="42" y="32"/>
                </a:cubicBezTo>
                <a:cubicBezTo>
                  <a:pt x="42" y="21"/>
                  <a:pt x="47" y="15"/>
                  <a:pt x="55" y="15"/>
                </a:cubicBezTo>
                <a:cubicBezTo>
                  <a:pt x="63" y="15"/>
                  <a:pt x="67" y="20"/>
                  <a:pt x="68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5"/>
                  <a:pt x="58" y="23"/>
                  <a:pt x="55" y="23"/>
                </a:cubicBezTo>
                <a:cubicBezTo>
                  <a:pt x="52" y="23"/>
                  <a:pt x="50" y="26"/>
                  <a:pt x="50" y="32"/>
                </a:cubicBezTo>
                <a:cubicBezTo>
                  <a:pt x="50" y="37"/>
                  <a:pt x="51" y="41"/>
                  <a:pt x="55" y="41"/>
                </a:cubicBezTo>
                <a:cubicBezTo>
                  <a:pt x="58" y="41"/>
                  <a:pt x="60" y="39"/>
                  <a:pt x="60" y="36"/>
                </a:cubicBezTo>
                <a:lnTo>
                  <a:pt x="68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1" name="Google Shape;731;p4"/>
          <p:cNvSpPr/>
          <p:nvPr/>
        </p:nvSpPr>
        <p:spPr>
          <a:xfrm>
            <a:off x="6931025" y="1974850"/>
            <a:ext cx="227013" cy="223838"/>
          </a:xfrm>
          <a:custGeom>
            <a:rect b="b" l="l" r="r" t="t"/>
            <a:pathLst>
              <a:path extrusionOk="0" h="65" w="66">
                <a:moveTo>
                  <a:pt x="62" y="56"/>
                </a:moveTo>
                <a:cubicBezTo>
                  <a:pt x="56" y="62"/>
                  <a:pt x="56" y="62"/>
                  <a:pt x="56" y="62"/>
                </a:cubicBezTo>
                <a:cubicBezTo>
                  <a:pt x="54" y="64"/>
                  <a:pt x="51" y="65"/>
                  <a:pt x="48" y="65"/>
                </a:cubicBezTo>
                <a:cubicBezTo>
                  <a:pt x="45" y="65"/>
                  <a:pt x="42" y="64"/>
                  <a:pt x="40" y="62"/>
                </a:cubicBez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28" y="49"/>
                  <a:pt x="28" y="46"/>
                </a:cubicBezTo>
                <a:cubicBezTo>
                  <a:pt x="28" y="42"/>
                  <a:pt x="30" y="39"/>
                  <a:pt x="32" y="37"/>
                </a:cubicBezTo>
                <a:cubicBezTo>
                  <a:pt x="28" y="34"/>
                  <a:pt x="28" y="34"/>
                  <a:pt x="28" y="34"/>
                </a:cubicBezTo>
                <a:cubicBezTo>
                  <a:pt x="26" y="36"/>
                  <a:pt x="23" y="37"/>
                  <a:pt x="20" y="37"/>
                </a:cubicBezTo>
                <a:cubicBezTo>
                  <a:pt x="17" y="37"/>
                  <a:pt x="14" y="36"/>
                  <a:pt x="12" y="34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3"/>
                  <a:pt x="0" y="20"/>
                  <a:pt x="0" y="17"/>
                </a:cubicBezTo>
                <a:cubicBezTo>
                  <a:pt x="0" y="14"/>
                  <a:pt x="1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2" y="1"/>
                  <a:pt x="15" y="0"/>
                  <a:pt x="18" y="0"/>
                </a:cubicBezTo>
                <a:cubicBezTo>
                  <a:pt x="21" y="0"/>
                  <a:pt x="24" y="1"/>
                  <a:pt x="26" y="3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14"/>
                  <a:pt x="37" y="17"/>
                  <a:pt x="37" y="20"/>
                </a:cubicBezTo>
                <a:cubicBezTo>
                  <a:pt x="37" y="23"/>
                  <a:pt x="36" y="26"/>
                  <a:pt x="34" y="28"/>
                </a:cubicBezTo>
                <a:cubicBezTo>
                  <a:pt x="37" y="32"/>
                  <a:pt x="37" y="32"/>
                  <a:pt x="37" y="32"/>
                </a:cubicBezTo>
                <a:cubicBezTo>
                  <a:pt x="40" y="30"/>
                  <a:pt x="43" y="28"/>
                  <a:pt x="46" y="28"/>
                </a:cubicBezTo>
                <a:cubicBezTo>
                  <a:pt x="49" y="28"/>
                  <a:pt x="52" y="29"/>
                  <a:pt x="54" y="32"/>
                </a:cubicBezTo>
                <a:cubicBezTo>
                  <a:pt x="62" y="40"/>
                  <a:pt x="62" y="40"/>
                  <a:pt x="62" y="40"/>
                </a:cubicBezTo>
                <a:cubicBezTo>
                  <a:pt x="64" y="42"/>
                  <a:pt x="66" y="45"/>
                  <a:pt x="66" y="48"/>
                </a:cubicBezTo>
                <a:cubicBezTo>
                  <a:pt x="66" y="51"/>
                  <a:pt x="64" y="54"/>
                  <a:pt x="62" y="56"/>
                </a:cubicBezTo>
                <a:close/>
                <a:moveTo>
                  <a:pt x="29" y="17"/>
                </a:move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19" y="8"/>
                  <a:pt x="18" y="8"/>
                </a:cubicBezTo>
                <a:cubicBezTo>
                  <a:pt x="17" y="8"/>
                  <a:pt x="16" y="8"/>
                  <a:pt x="15" y="9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9"/>
                  <a:pt x="19" y="29"/>
                  <a:pt x="20" y="29"/>
                </a:cubicBezTo>
                <a:cubicBezTo>
                  <a:pt x="21" y="29"/>
                  <a:pt x="22" y="29"/>
                  <a:pt x="23" y="28"/>
                </a:cubicBezTo>
                <a:cubicBezTo>
                  <a:pt x="22" y="27"/>
                  <a:pt x="20" y="26"/>
                  <a:pt x="20" y="24"/>
                </a:cubicBezTo>
                <a:cubicBezTo>
                  <a:pt x="20" y="22"/>
                  <a:pt x="22" y="20"/>
                  <a:pt x="24" y="20"/>
                </a:cubicBezTo>
                <a:cubicBezTo>
                  <a:pt x="26" y="20"/>
                  <a:pt x="27" y="21"/>
                  <a:pt x="28" y="23"/>
                </a:cubicBezTo>
                <a:cubicBezTo>
                  <a:pt x="29" y="22"/>
                  <a:pt x="30" y="21"/>
                  <a:pt x="30" y="20"/>
                </a:cubicBezTo>
                <a:cubicBezTo>
                  <a:pt x="30" y="19"/>
                  <a:pt x="29" y="18"/>
                  <a:pt x="29" y="17"/>
                </a:cubicBezTo>
                <a:close/>
                <a:moveTo>
                  <a:pt x="57" y="45"/>
                </a:moveTo>
                <a:cubicBezTo>
                  <a:pt x="48" y="37"/>
                  <a:pt x="48" y="37"/>
                  <a:pt x="48" y="37"/>
                </a:cubicBezTo>
                <a:cubicBezTo>
                  <a:pt x="48" y="36"/>
                  <a:pt x="47" y="36"/>
                  <a:pt x="46" y="36"/>
                </a:cubicBezTo>
                <a:cubicBezTo>
                  <a:pt x="45" y="36"/>
                  <a:pt x="44" y="36"/>
                  <a:pt x="43" y="37"/>
                </a:cubicBezTo>
                <a:cubicBezTo>
                  <a:pt x="44" y="39"/>
                  <a:pt x="46" y="40"/>
                  <a:pt x="46" y="42"/>
                </a:cubicBezTo>
                <a:cubicBezTo>
                  <a:pt x="46" y="44"/>
                  <a:pt x="44" y="46"/>
                  <a:pt x="42" y="46"/>
                </a:cubicBezTo>
                <a:cubicBezTo>
                  <a:pt x="40" y="46"/>
                  <a:pt x="39" y="44"/>
                  <a:pt x="37" y="43"/>
                </a:cubicBezTo>
                <a:cubicBezTo>
                  <a:pt x="37" y="43"/>
                  <a:pt x="36" y="44"/>
                  <a:pt x="36" y="46"/>
                </a:cubicBezTo>
                <a:cubicBezTo>
                  <a:pt x="36" y="47"/>
                  <a:pt x="36" y="48"/>
                  <a:pt x="37" y="48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8"/>
                  <a:pt x="48" y="58"/>
                </a:cubicBezTo>
                <a:cubicBezTo>
                  <a:pt x="49" y="58"/>
                  <a:pt x="50" y="57"/>
                  <a:pt x="51" y="57"/>
                </a:cubicBezTo>
                <a:cubicBezTo>
                  <a:pt x="57" y="51"/>
                  <a:pt x="57" y="51"/>
                  <a:pt x="57" y="51"/>
                </a:cubicBezTo>
                <a:cubicBezTo>
                  <a:pt x="58" y="50"/>
                  <a:pt x="58" y="49"/>
                  <a:pt x="58" y="48"/>
                </a:cubicBezTo>
                <a:cubicBezTo>
                  <a:pt x="58" y="47"/>
                  <a:pt x="58" y="46"/>
                  <a:pt x="57" y="4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2" name="Google Shape;732;p4"/>
          <p:cNvSpPr/>
          <p:nvPr/>
        </p:nvSpPr>
        <p:spPr>
          <a:xfrm>
            <a:off x="7423150" y="1989138"/>
            <a:ext cx="212725" cy="212725"/>
          </a:xfrm>
          <a:custGeom>
            <a:rect b="b" l="l" r="r" t="t"/>
            <a:pathLst>
              <a:path extrusionOk="0" h="62" w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1" y="45"/>
                </a:moveTo>
                <a:cubicBezTo>
                  <a:pt x="30" y="46"/>
                  <a:pt x="28" y="46"/>
                  <a:pt x="27" y="45"/>
                </a:cubicBezTo>
                <a:cubicBezTo>
                  <a:pt x="15" y="33"/>
                  <a:pt x="15" y="33"/>
                  <a:pt x="15" y="33"/>
                </a:cubicBezTo>
                <a:cubicBezTo>
                  <a:pt x="14" y="32"/>
                  <a:pt x="14" y="30"/>
                  <a:pt x="15" y="29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4"/>
                  <a:pt x="22" y="24"/>
                  <a:pt x="23" y="25"/>
                </a:cubicBezTo>
                <a:cubicBezTo>
                  <a:pt x="29" y="31"/>
                  <a:pt x="29" y="31"/>
                  <a:pt x="29" y="31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19"/>
                  <a:pt x="42" y="19"/>
                  <a:pt x="43" y="20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5"/>
                  <a:pt x="49" y="27"/>
                  <a:pt x="48" y="28"/>
                </a:cubicBezTo>
                <a:lnTo>
                  <a:pt x="31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" name="Google Shape;733;p4"/>
          <p:cNvSpPr/>
          <p:nvPr/>
        </p:nvSpPr>
        <p:spPr>
          <a:xfrm>
            <a:off x="7916863" y="1989138"/>
            <a:ext cx="209550" cy="212725"/>
          </a:xfrm>
          <a:custGeom>
            <a:rect b="b" l="l" r="r" t="t"/>
            <a:pathLst>
              <a:path extrusionOk="0" h="62" w="61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0" y="47"/>
                </a:moveTo>
                <a:cubicBezTo>
                  <a:pt x="41" y="46"/>
                  <a:pt x="41" y="45"/>
                  <a:pt x="40" y="44"/>
                </a:cubicBezTo>
                <a:cubicBezTo>
                  <a:pt x="28" y="31"/>
                  <a:pt x="28" y="31"/>
                  <a:pt x="28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8"/>
                  <a:pt x="41" y="16"/>
                  <a:pt x="40" y="15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0"/>
                  <a:pt x="34" y="10"/>
                  <a:pt x="33" y="11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30"/>
                  <a:pt x="13" y="32"/>
                  <a:pt x="14" y="33"/>
                </a:cubicBezTo>
                <a:cubicBezTo>
                  <a:pt x="33" y="51"/>
                  <a:pt x="33" y="51"/>
                  <a:pt x="33" y="51"/>
                </a:cubicBezTo>
                <a:cubicBezTo>
                  <a:pt x="34" y="52"/>
                  <a:pt x="35" y="52"/>
                  <a:pt x="36" y="51"/>
                </a:cubicBezTo>
                <a:lnTo>
                  <a:pt x="40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4" name="Google Shape;734;p4"/>
          <p:cNvSpPr/>
          <p:nvPr/>
        </p:nvSpPr>
        <p:spPr>
          <a:xfrm>
            <a:off x="8432800" y="1974850"/>
            <a:ext cx="147638" cy="223838"/>
          </a:xfrm>
          <a:custGeom>
            <a:rect b="b" l="l" r="r" t="t"/>
            <a:pathLst>
              <a:path extrusionOk="0" h="65" w="43">
                <a:moveTo>
                  <a:pt x="20" y="33"/>
                </a:moveTo>
                <a:cubicBezTo>
                  <a:pt x="42" y="54"/>
                  <a:pt x="42" y="54"/>
                  <a:pt x="42" y="54"/>
                </a:cubicBezTo>
                <a:cubicBezTo>
                  <a:pt x="43" y="55"/>
                  <a:pt x="43" y="57"/>
                  <a:pt x="42" y="58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5"/>
                  <a:pt x="32" y="65"/>
                  <a:pt x="31" y="64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4"/>
                  <a:pt x="0" y="32"/>
                  <a:pt x="1" y="31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9"/>
                  <a:pt x="43" y="10"/>
                  <a:pt x="42" y="11"/>
                </a:cubicBezTo>
                <a:lnTo>
                  <a:pt x="20" y="3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5" name="Google Shape;735;p4"/>
          <p:cNvSpPr/>
          <p:nvPr/>
        </p:nvSpPr>
        <p:spPr>
          <a:xfrm>
            <a:off x="8839200" y="1989138"/>
            <a:ext cx="209550" cy="212725"/>
          </a:xfrm>
          <a:prstGeom prst="ellipse">
            <a:avLst/>
          </a:pr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6" name="Google Shape;736;p4"/>
          <p:cNvSpPr/>
          <p:nvPr/>
        </p:nvSpPr>
        <p:spPr>
          <a:xfrm>
            <a:off x="65087" y="2357438"/>
            <a:ext cx="247650" cy="247650"/>
          </a:xfrm>
          <a:custGeom>
            <a:rect b="b" l="l" r="r" t="t"/>
            <a:pathLst>
              <a:path extrusionOk="0" h="72" w="72">
                <a:moveTo>
                  <a:pt x="72" y="68"/>
                </a:moveTo>
                <a:cubicBezTo>
                  <a:pt x="72" y="71"/>
                  <a:pt x="70" y="72"/>
                  <a:pt x="68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1"/>
                  <a:pt x="25" y="68"/>
                </a:cubicBezTo>
                <a:cubicBezTo>
                  <a:pt x="25" y="62"/>
                  <a:pt x="25" y="62"/>
                  <a:pt x="25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2"/>
                  <a:pt x="51" y="4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8"/>
                  <a:pt x="52" y="18"/>
                  <a:pt x="53" y="18"/>
                </a:cubicBezTo>
                <a:cubicBezTo>
                  <a:pt x="69" y="35"/>
                  <a:pt x="69" y="35"/>
                  <a:pt x="69" y="35"/>
                </a:cubicBezTo>
                <a:cubicBezTo>
                  <a:pt x="71" y="36"/>
                  <a:pt x="72" y="39"/>
                  <a:pt x="72" y="41"/>
                </a:cubicBezTo>
                <a:lnTo>
                  <a:pt x="72" y="68"/>
                </a:lnTo>
                <a:close/>
                <a:moveTo>
                  <a:pt x="41" y="7"/>
                </a:moveTo>
                <a:cubicBezTo>
                  <a:pt x="41" y="6"/>
                  <a:pt x="40" y="5"/>
                  <a:pt x="4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6"/>
                  <a:pt x="10" y="7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1"/>
                  <a:pt x="11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0"/>
                  <a:pt x="41" y="9"/>
                </a:cubicBezTo>
                <a:lnTo>
                  <a:pt x="41" y="7"/>
                </a:lnTo>
                <a:close/>
                <a:moveTo>
                  <a:pt x="67" y="67"/>
                </a:moveTo>
                <a:cubicBezTo>
                  <a:pt x="67" y="41"/>
                  <a:pt x="67" y="41"/>
                  <a:pt x="67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8" y="41"/>
                  <a:pt x="46" y="40"/>
                  <a:pt x="46" y="38"/>
                </a:cubicBezTo>
                <a:cubicBezTo>
                  <a:pt x="46" y="21"/>
                  <a:pt x="46" y="21"/>
                  <a:pt x="46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67"/>
                  <a:pt x="31" y="67"/>
                  <a:pt x="31" y="67"/>
                </a:cubicBezTo>
                <a:lnTo>
                  <a:pt x="67" y="67"/>
                </a:lnTo>
                <a:close/>
                <a:moveTo>
                  <a:pt x="63" y="36"/>
                </a:moveTo>
                <a:cubicBezTo>
                  <a:pt x="51" y="24"/>
                  <a:pt x="51" y="24"/>
                  <a:pt x="51" y="24"/>
                </a:cubicBezTo>
                <a:cubicBezTo>
                  <a:pt x="51" y="36"/>
                  <a:pt x="51" y="36"/>
                  <a:pt x="51" y="36"/>
                </a:cubicBezTo>
                <a:lnTo>
                  <a:pt x="63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7" name="Google Shape;737;p4"/>
          <p:cNvSpPr/>
          <p:nvPr/>
        </p:nvSpPr>
        <p:spPr>
          <a:xfrm>
            <a:off x="495300" y="2374900"/>
            <a:ext cx="268288" cy="195263"/>
          </a:xfrm>
          <a:custGeom>
            <a:rect b="b" l="l" r="r" t="t"/>
            <a:pathLst>
              <a:path extrusionOk="0" h="57" w="78">
                <a:moveTo>
                  <a:pt x="62" y="57"/>
                </a:moveTo>
                <a:cubicBezTo>
                  <a:pt x="18" y="57"/>
                  <a:pt x="18" y="57"/>
                  <a:pt x="18" y="57"/>
                </a:cubicBezTo>
                <a:cubicBezTo>
                  <a:pt x="9" y="57"/>
                  <a:pt x="0" y="49"/>
                  <a:pt x="0" y="39"/>
                </a:cubicBezTo>
                <a:cubicBezTo>
                  <a:pt x="0" y="32"/>
                  <a:pt x="5" y="26"/>
                  <a:pt x="11" y="23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10"/>
                  <a:pt x="20" y="0"/>
                  <a:pt x="31" y="0"/>
                </a:cubicBezTo>
                <a:cubicBezTo>
                  <a:pt x="40" y="0"/>
                  <a:pt x="47" y="6"/>
                  <a:pt x="50" y="13"/>
                </a:cubicBezTo>
                <a:cubicBezTo>
                  <a:pt x="52" y="12"/>
                  <a:pt x="55" y="11"/>
                  <a:pt x="57" y="11"/>
                </a:cubicBezTo>
                <a:cubicBezTo>
                  <a:pt x="63" y="11"/>
                  <a:pt x="67" y="15"/>
                  <a:pt x="67" y="21"/>
                </a:cubicBezTo>
                <a:cubicBezTo>
                  <a:pt x="67" y="23"/>
                  <a:pt x="67" y="25"/>
                  <a:pt x="66" y="27"/>
                </a:cubicBezTo>
                <a:cubicBezTo>
                  <a:pt x="73" y="28"/>
                  <a:pt x="78" y="34"/>
                  <a:pt x="78" y="42"/>
                </a:cubicBezTo>
                <a:cubicBezTo>
                  <a:pt x="78" y="50"/>
                  <a:pt x="71" y="57"/>
                  <a:pt x="62" y="57"/>
                </a:cubicBezTo>
                <a:close/>
                <a:moveTo>
                  <a:pt x="51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6"/>
                  <a:pt x="41" y="16"/>
                  <a:pt x="40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2" y="16"/>
                  <a:pt x="31" y="16"/>
                  <a:pt x="31" y="17"/>
                </a:cubicBezTo>
                <a:cubicBezTo>
                  <a:pt x="31" y="31"/>
                  <a:pt x="31" y="31"/>
                  <a:pt x="31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1" y="32"/>
                  <a:pt x="21" y="33"/>
                </a:cubicBezTo>
                <a:cubicBezTo>
                  <a:pt x="21" y="33"/>
                  <a:pt x="21" y="33"/>
                  <a:pt x="21" y="34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32"/>
                  <a:pt x="51" y="31"/>
                  <a:pt x="51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8" name="Google Shape;738;p4"/>
          <p:cNvSpPr/>
          <p:nvPr/>
        </p:nvSpPr>
        <p:spPr>
          <a:xfrm>
            <a:off x="989013" y="2374900"/>
            <a:ext cx="141288" cy="212725"/>
          </a:xfrm>
          <a:custGeom>
            <a:rect b="b" l="l" r="r" t="t"/>
            <a:pathLst>
              <a:path extrusionOk="0" h="62" w="41">
                <a:moveTo>
                  <a:pt x="37" y="20"/>
                </a:moveTo>
                <a:cubicBezTo>
                  <a:pt x="37" y="34"/>
                  <a:pt x="27" y="38"/>
                  <a:pt x="20" y="40"/>
                </a:cubicBezTo>
                <a:cubicBezTo>
                  <a:pt x="13" y="42"/>
                  <a:pt x="11" y="43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14" y="49"/>
                  <a:pt x="15" y="52"/>
                  <a:pt x="15" y="54"/>
                </a:cubicBezTo>
                <a:cubicBezTo>
                  <a:pt x="15" y="59"/>
                  <a:pt x="12" y="62"/>
                  <a:pt x="7" y="62"/>
                </a:cubicBezTo>
                <a:cubicBezTo>
                  <a:pt x="3" y="62"/>
                  <a:pt x="0" y="59"/>
                  <a:pt x="0" y="54"/>
                </a:cubicBezTo>
                <a:cubicBezTo>
                  <a:pt x="0" y="52"/>
                  <a:pt x="1" y="49"/>
                  <a:pt x="4" y="48"/>
                </a:cubicBezTo>
                <a:cubicBezTo>
                  <a:pt x="4" y="15"/>
                  <a:pt x="4" y="15"/>
                  <a:pt x="4" y="15"/>
                </a:cubicBezTo>
                <a:cubicBezTo>
                  <a:pt x="1" y="14"/>
                  <a:pt x="0" y="11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1"/>
                  <a:pt x="14" y="14"/>
                  <a:pt x="11" y="15"/>
                </a:cubicBezTo>
                <a:cubicBezTo>
                  <a:pt x="11" y="35"/>
                  <a:pt x="11" y="35"/>
                  <a:pt x="11" y="35"/>
                </a:cubicBezTo>
                <a:cubicBezTo>
                  <a:pt x="13" y="34"/>
                  <a:pt x="16" y="33"/>
                  <a:pt x="18" y="33"/>
                </a:cubicBezTo>
                <a:cubicBezTo>
                  <a:pt x="25" y="30"/>
                  <a:pt x="29" y="28"/>
                  <a:pt x="29" y="20"/>
                </a:cubicBezTo>
                <a:cubicBezTo>
                  <a:pt x="27" y="19"/>
                  <a:pt x="25" y="16"/>
                  <a:pt x="25" y="13"/>
                </a:cubicBezTo>
                <a:cubicBezTo>
                  <a:pt x="25" y="9"/>
                  <a:pt x="29" y="6"/>
                  <a:pt x="33" y="6"/>
                </a:cubicBezTo>
                <a:cubicBezTo>
                  <a:pt x="37" y="6"/>
                  <a:pt x="41" y="9"/>
                  <a:pt x="41" y="13"/>
                </a:cubicBezTo>
                <a:cubicBezTo>
                  <a:pt x="41" y="16"/>
                  <a:pt x="39" y="19"/>
                  <a:pt x="37" y="20"/>
                </a:cubicBezTo>
                <a:close/>
                <a:moveTo>
                  <a:pt x="7" y="4"/>
                </a:moveTo>
                <a:cubicBezTo>
                  <a:pt x="5" y="4"/>
                  <a:pt x="4" y="6"/>
                  <a:pt x="4" y="8"/>
                </a:cubicBezTo>
                <a:cubicBezTo>
                  <a:pt x="4" y="10"/>
                  <a:pt x="5" y="12"/>
                  <a:pt x="7" y="12"/>
                </a:cubicBezTo>
                <a:cubicBezTo>
                  <a:pt x="10" y="12"/>
                  <a:pt x="11" y="10"/>
                  <a:pt x="11" y="8"/>
                </a:cubicBezTo>
                <a:cubicBezTo>
                  <a:pt x="11" y="6"/>
                  <a:pt x="10" y="4"/>
                  <a:pt x="7" y="4"/>
                </a:cubicBezTo>
                <a:close/>
                <a:moveTo>
                  <a:pt x="7" y="51"/>
                </a:moveTo>
                <a:cubicBezTo>
                  <a:pt x="5" y="51"/>
                  <a:pt x="4" y="52"/>
                  <a:pt x="4" y="54"/>
                </a:cubicBezTo>
                <a:cubicBezTo>
                  <a:pt x="4" y="57"/>
                  <a:pt x="5" y="58"/>
                  <a:pt x="7" y="58"/>
                </a:cubicBezTo>
                <a:cubicBezTo>
                  <a:pt x="10" y="58"/>
                  <a:pt x="11" y="57"/>
                  <a:pt x="11" y="54"/>
                </a:cubicBezTo>
                <a:cubicBezTo>
                  <a:pt x="11" y="52"/>
                  <a:pt x="10" y="51"/>
                  <a:pt x="7" y="51"/>
                </a:cubicBezTo>
                <a:close/>
                <a:moveTo>
                  <a:pt x="33" y="9"/>
                </a:moveTo>
                <a:cubicBezTo>
                  <a:pt x="31" y="9"/>
                  <a:pt x="29" y="11"/>
                  <a:pt x="29" y="13"/>
                </a:cubicBezTo>
                <a:cubicBezTo>
                  <a:pt x="29" y="15"/>
                  <a:pt x="31" y="17"/>
                  <a:pt x="33" y="17"/>
                </a:cubicBezTo>
                <a:cubicBezTo>
                  <a:pt x="35" y="17"/>
                  <a:pt x="37" y="15"/>
                  <a:pt x="37" y="13"/>
                </a:cubicBezTo>
                <a:cubicBezTo>
                  <a:pt x="37" y="11"/>
                  <a:pt x="35" y="9"/>
                  <a:pt x="33" y="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9" name="Google Shape;739;p4"/>
          <p:cNvSpPr/>
          <p:nvPr/>
        </p:nvSpPr>
        <p:spPr>
          <a:xfrm>
            <a:off x="1484313" y="2360613"/>
            <a:ext cx="268288" cy="244475"/>
          </a:xfrm>
          <a:custGeom>
            <a:rect b="b" l="l" r="r" t="t"/>
            <a:pathLst>
              <a:path extrusionOk="0" h="71" w="78">
                <a:moveTo>
                  <a:pt x="52" y="39"/>
                </a:moveTo>
                <a:cubicBezTo>
                  <a:pt x="52" y="40"/>
                  <a:pt x="51" y="40"/>
                  <a:pt x="51" y="40"/>
                </a:cubicBezTo>
                <a:cubicBezTo>
                  <a:pt x="45" y="41"/>
                  <a:pt x="45" y="41"/>
                  <a:pt x="45" y="41"/>
                </a:cubicBezTo>
                <a:cubicBezTo>
                  <a:pt x="44" y="42"/>
                  <a:pt x="44" y="43"/>
                  <a:pt x="43" y="44"/>
                </a:cubicBezTo>
                <a:cubicBezTo>
                  <a:pt x="45" y="46"/>
                  <a:pt x="46" y="47"/>
                  <a:pt x="47" y="49"/>
                </a:cubicBezTo>
                <a:cubicBezTo>
                  <a:pt x="47" y="49"/>
                  <a:pt x="47" y="49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2"/>
                  <a:pt x="42" y="56"/>
                  <a:pt x="41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3"/>
                  <a:pt x="33" y="53"/>
                  <a:pt x="32" y="54"/>
                </a:cubicBezTo>
                <a:cubicBezTo>
                  <a:pt x="32" y="56"/>
                  <a:pt x="32" y="58"/>
                  <a:pt x="31" y="60"/>
                </a:cubicBezTo>
                <a:cubicBezTo>
                  <a:pt x="31" y="61"/>
                  <a:pt x="30" y="61"/>
                  <a:pt x="30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21" y="61"/>
                  <a:pt x="21" y="60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5"/>
                  <a:pt x="5" y="51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7" y="47"/>
                  <a:pt x="8" y="46"/>
                  <a:pt x="9" y="44"/>
                </a:cubicBezTo>
                <a:cubicBezTo>
                  <a:pt x="8" y="43"/>
                  <a:pt x="8" y="42"/>
                  <a:pt x="8" y="41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40"/>
                  <a:pt x="0" y="3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1" y="30"/>
                  <a:pt x="1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8" y="27"/>
                  <a:pt x="9" y="26"/>
                </a:cubicBezTo>
                <a:cubicBezTo>
                  <a:pt x="8" y="25"/>
                  <a:pt x="7" y="23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6" y="19"/>
                  <a:pt x="11" y="14"/>
                  <a:pt x="12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9" y="17"/>
                  <a:pt x="20" y="17"/>
                </a:cubicBezTo>
                <a:cubicBezTo>
                  <a:pt x="21" y="15"/>
                  <a:pt x="21" y="13"/>
                  <a:pt x="21" y="11"/>
                </a:cubicBezTo>
                <a:cubicBezTo>
                  <a:pt x="21" y="10"/>
                  <a:pt x="22" y="10"/>
                  <a:pt x="2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4" y="18"/>
                  <a:pt x="35" y="18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2" y="15"/>
                  <a:pt x="47" y="20"/>
                  <a:pt x="47" y="21"/>
                </a:cubicBezTo>
                <a:cubicBezTo>
                  <a:pt x="47" y="21"/>
                  <a:pt x="47" y="21"/>
                  <a:pt x="47" y="22"/>
                </a:cubicBezTo>
                <a:cubicBezTo>
                  <a:pt x="46" y="23"/>
                  <a:pt x="45" y="25"/>
                  <a:pt x="43" y="26"/>
                </a:cubicBezTo>
                <a:cubicBezTo>
                  <a:pt x="44" y="27"/>
                  <a:pt x="44" y="28"/>
                  <a:pt x="45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1"/>
                  <a:pt x="52" y="31"/>
                  <a:pt x="52" y="32"/>
                </a:cubicBezTo>
                <a:lnTo>
                  <a:pt x="52" y="39"/>
                </a:lnTo>
                <a:close/>
                <a:moveTo>
                  <a:pt x="26" y="25"/>
                </a:moveTo>
                <a:cubicBezTo>
                  <a:pt x="21" y="25"/>
                  <a:pt x="16" y="30"/>
                  <a:pt x="16" y="35"/>
                </a:cubicBezTo>
                <a:cubicBezTo>
                  <a:pt x="16" y="41"/>
                  <a:pt x="21" y="46"/>
                  <a:pt x="26" y="46"/>
                </a:cubicBezTo>
                <a:cubicBezTo>
                  <a:pt x="32" y="46"/>
                  <a:pt x="36" y="41"/>
                  <a:pt x="36" y="35"/>
                </a:cubicBezTo>
                <a:cubicBezTo>
                  <a:pt x="36" y="30"/>
                  <a:pt x="32" y="25"/>
                  <a:pt x="26" y="25"/>
                </a:cubicBezTo>
                <a:close/>
                <a:moveTo>
                  <a:pt x="78" y="18"/>
                </a:moveTo>
                <a:cubicBezTo>
                  <a:pt x="78" y="18"/>
                  <a:pt x="72" y="19"/>
                  <a:pt x="72" y="19"/>
                </a:cubicBezTo>
                <a:cubicBezTo>
                  <a:pt x="71" y="20"/>
                  <a:pt x="71" y="20"/>
                  <a:pt x="70" y="21"/>
                </a:cubicBezTo>
                <a:cubicBezTo>
                  <a:pt x="71" y="22"/>
                  <a:pt x="72" y="26"/>
                  <a:pt x="72" y="26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7"/>
                  <a:pt x="68" y="30"/>
                  <a:pt x="67" y="30"/>
                </a:cubicBezTo>
                <a:cubicBezTo>
                  <a:pt x="67" y="30"/>
                  <a:pt x="64" y="26"/>
                  <a:pt x="63" y="25"/>
                </a:cubicBezTo>
                <a:cubicBezTo>
                  <a:pt x="63" y="25"/>
                  <a:pt x="63" y="25"/>
                  <a:pt x="62" y="25"/>
                </a:cubicBezTo>
                <a:cubicBezTo>
                  <a:pt x="62" y="25"/>
                  <a:pt x="61" y="25"/>
                  <a:pt x="61" y="25"/>
                </a:cubicBezTo>
                <a:cubicBezTo>
                  <a:pt x="61" y="26"/>
                  <a:pt x="58" y="30"/>
                  <a:pt x="57" y="30"/>
                </a:cubicBezTo>
                <a:cubicBezTo>
                  <a:pt x="57" y="30"/>
                  <a:pt x="53" y="27"/>
                  <a:pt x="52" y="27"/>
                </a:cubicBezTo>
                <a:cubicBezTo>
                  <a:pt x="52" y="27"/>
                  <a:pt x="52" y="27"/>
                  <a:pt x="52" y="26"/>
                </a:cubicBezTo>
                <a:cubicBezTo>
                  <a:pt x="52" y="26"/>
                  <a:pt x="54" y="22"/>
                  <a:pt x="54" y="21"/>
                </a:cubicBezTo>
                <a:cubicBezTo>
                  <a:pt x="53" y="20"/>
                  <a:pt x="53" y="20"/>
                  <a:pt x="53" y="19"/>
                </a:cubicBezTo>
                <a:cubicBezTo>
                  <a:pt x="52" y="19"/>
                  <a:pt x="47" y="18"/>
                  <a:pt x="47" y="18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52" y="11"/>
                  <a:pt x="53" y="11"/>
                </a:cubicBezTo>
                <a:cubicBezTo>
                  <a:pt x="53" y="10"/>
                  <a:pt x="53" y="9"/>
                  <a:pt x="54" y="9"/>
                </a:cubicBezTo>
                <a:cubicBezTo>
                  <a:pt x="54" y="8"/>
                  <a:pt x="52" y="4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3" y="3"/>
                  <a:pt x="57" y="0"/>
                  <a:pt x="57" y="0"/>
                </a:cubicBezTo>
                <a:cubicBezTo>
                  <a:pt x="58" y="0"/>
                  <a:pt x="61" y="4"/>
                  <a:pt x="61" y="5"/>
                </a:cubicBezTo>
                <a:cubicBezTo>
                  <a:pt x="61" y="4"/>
                  <a:pt x="62" y="4"/>
                  <a:pt x="62" y="4"/>
                </a:cubicBezTo>
                <a:cubicBezTo>
                  <a:pt x="63" y="4"/>
                  <a:pt x="63" y="4"/>
                  <a:pt x="63" y="5"/>
                </a:cubicBezTo>
                <a:cubicBezTo>
                  <a:pt x="64" y="3"/>
                  <a:pt x="66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72" y="2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4"/>
                  <a:pt x="71" y="8"/>
                  <a:pt x="70" y="9"/>
                </a:cubicBezTo>
                <a:cubicBezTo>
                  <a:pt x="71" y="9"/>
                  <a:pt x="71" y="10"/>
                  <a:pt x="72" y="11"/>
                </a:cubicBezTo>
                <a:cubicBezTo>
                  <a:pt x="72" y="11"/>
                  <a:pt x="78" y="11"/>
                  <a:pt x="78" y="12"/>
                </a:cubicBezTo>
                <a:lnTo>
                  <a:pt x="78" y="18"/>
                </a:lnTo>
                <a:close/>
                <a:moveTo>
                  <a:pt x="78" y="59"/>
                </a:moveTo>
                <a:cubicBezTo>
                  <a:pt x="78" y="59"/>
                  <a:pt x="72" y="60"/>
                  <a:pt x="72" y="60"/>
                </a:cubicBezTo>
                <a:cubicBezTo>
                  <a:pt x="71" y="61"/>
                  <a:pt x="71" y="61"/>
                  <a:pt x="70" y="62"/>
                </a:cubicBezTo>
                <a:cubicBezTo>
                  <a:pt x="71" y="63"/>
                  <a:pt x="72" y="67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68" y="71"/>
                  <a:pt x="67" y="71"/>
                </a:cubicBezTo>
                <a:cubicBezTo>
                  <a:pt x="67" y="71"/>
                  <a:pt x="64" y="67"/>
                  <a:pt x="63" y="66"/>
                </a:cubicBezTo>
                <a:cubicBezTo>
                  <a:pt x="63" y="66"/>
                  <a:pt x="63" y="66"/>
                  <a:pt x="62" y="66"/>
                </a:cubicBezTo>
                <a:cubicBezTo>
                  <a:pt x="62" y="66"/>
                  <a:pt x="61" y="66"/>
                  <a:pt x="61" y="66"/>
                </a:cubicBezTo>
                <a:cubicBezTo>
                  <a:pt x="61" y="67"/>
                  <a:pt x="58" y="71"/>
                  <a:pt x="57" y="71"/>
                </a:cubicBezTo>
                <a:cubicBezTo>
                  <a:pt x="57" y="71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7"/>
                  <a:pt x="54" y="63"/>
                  <a:pt x="54" y="62"/>
                </a:cubicBezTo>
                <a:cubicBezTo>
                  <a:pt x="53" y="61"/>
                  <a:pt x="53" y="61"/>
                  <a:pt x="53" y="60"/>
                </a:cubicBezTo>
                <a:cubicBezTo>
                  <a:pt x="52" y="60"/>
                  <a:pt x="47" y="59"/>
                  <a:pt x="47" y="59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2"/>
                  <a:pt x="52" y="52"/>
                  <a:pt x="53" y="52"/>
                </a:cubicBezTo>
                <a:cubicBezTo>
                  <a:pt x="53" y="51"/>
                  <a:pt x="53" y="50"/>
                  <a:pt x="54" y="50"/>
                </a:cubicBezTo>
                <a:cubicBezTo>
                  <a:pt x="54" y="49"/>
                  <a:pt x="52" y="45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4"/>
                  <a:pt x="57" y="41"/>
                  <a:pt x="57" y="41"/>
                </a:cubicBezTo>
                <a:cubicBezTo>
                  <a:pt x="58" y="41"/>
                  <a:pt x="61" y="45"/>
                  <a:pt x="61" y="46"/>
                </a:cubicBezTo>
                <a:cubicBezTo>
                  <a:pt x="61" y="46"/>
                  <a:pt x="62" y="46"/>
                  <a:pt x="6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4"/>
                  <a:pt x="66" y="43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1" y="49"/>
                  <a:pt x="70" y="50"/>
                </a:cubicBezTo>
                <a:cubicBezTo>
                  <a:pt x="71" y="50"/>
                  <a:pt x="71" y="51"/>
                  <a:pt x="72" y="52"/>
                </a:cubicBezTo>
                <a:cubicBezTo>
                  <a:pt x="72" y="52"/>
                  <a:pt x="78" y="52"/>
                  <a:pt x="78" y="53"/>
                </a:cubicBezTo>
                <a:lnTo>
                  <a:pt x="78" y="59"/>
                </a:lnTo>
                <a:close/>
                <a:moveTo>
                  <a:pt x="62" y="10"/>
                </a:moveTo>
                <a:cubicBezTo>
                  <a:pt x="59" y="10"/>
                  <a:pt x="57" y="12"/>
                  <a:pt x="57" y="15"/>
                </a:cubicBezTo>
                <a:cubicBezTo>
                  <a:pt x="57" y="18"/>
                  <a:pt x="59" y="20"/>
                  <a:pt x="62" y="20"/>
                </a:cubicBezTo>
                <a:cubicBezTo>
                  <a:pt x="65" y="20"/>
                  <a:pt x="67" y="18"/>
                  <a:pt x="67" y="15"/>
                </a:cubicBezTo>
                <a:cubicBezTo>
                  <a:pt x="67" y="12"/>
                  <a:pt x="65" y="10"/>
                  <a:pt x="62" y="10"/>
                </a:cubicBezTo>
                <a:close/>
                <a:moveTo>
                  <a:pt x="62" y="51"/>
                </a:moveTo>
                <a:cubicBezTo>
                  <a:pt x="59" y="51"/>
                  <a:pt x="57" y="53"/>
                  <a:pt x="57" y="56"/>
                </a:cubicBezTo>
                <a:cubicBezTo>
                  <a:pt x="57" y="59"/>
                  <a:pt x="59" y="61"/>
                  <a:pt x="62" y="61"/>
                </a:cubicBezTo>
                <a:cubicBezTo>
                  <a:pt x="65" y="61"/>
                  <a:pt x="67" y="59"/>
                  <a:pt x="67" y="56"/>
                </a:cubicBezTo>
                <a:cubicBezTo>
                  <a:pt x="67" y="53"/>
                  <a:pt x="65" y="51"/>
                  <a:pt x="62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" name="Google Shape;740;p4"/>
          <p:cNvSpPr/>
          <p:nvPr/>
        </p:nvSpPr>
        <p:spPr>
          <a:xfrm>
            <a:off x="1979613" y="2395538"/>
            <a:ext cx="247650" cy="192088"/>
          </a:xfrm>
          <a:custGeom>
            <a:rect b="b" l="l" r="r" t="t"/>
            <a:pathLst>
              <a:path extrusionOk="0" h="56" w="72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" name="Google Shape;741;p4"/>
          <p:cNvSpPr/>
          <p:nvPr/>
        </p:nvSpPr>
        <p:spPr>
          <a:xfrm>
            <a:off x="2474913" y="2357438"/>
            <a:ext cx="246063" cy="247650"/>
          </a:xfrm>
          <a:custGeom>
            <a:rect b="b" l="l" r="r" t="t"/>
            <a:pathLst>
              <a:path extrusionOk="0" h="72" w="72">
                <a:moveTo>
                  <a:pt x="72" y="20"/>
                </a:moveTo>
                <a:cubicBezTo>
                  <a:pt x="72" y="68"/>
                  <a:pt x="72" y="68"/>
                  <a:pt x="72" y="68"/>
                </a:cubicBezTo>
                <a:cubicBezTo>
                  <a:pt x="72" y="71"/>
                  <a:pt x="71" y="72"/>
                  <a:pt x="69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8" y="72"/>
                  <a:pt x="26" y="71"/>
                  <a:pt x="26" y="68"/>
                </a:cubicBezTo>
                <a:cubicBezTo>
                  <a:pt x="26" y="57"/>
                  <a:pt x="26" y="57"/>
                  <a:pt x="26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2" y="21"/>
                  <a:pt x="3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2"/>
                  <a:pt x="24" y="0"/>
                  <a:pt x="2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6"/>
                  <a:pt x="50" y="16"/>
                  <a:pt x="52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1" y="16"/>
                  <a:pt x="72" y="17"/>
                  <a:pt x="72" y="20"/>
                </a:cubicBezTo>
                <a:close/>
                <a:moveTo>
                  <a:pt x="42" y="22"/>
                </a:moveTo>
                <a:cubicBezTo>
                  <a:pt x="42" y="5"/>
                  <a:pt x="42" y="5"/>
                  <a:pt x="42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4"/>
                  <a:pt x="24" y="26"/>
                  <a:pt x="22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52"/>
                  <a:pt x="6" y="52"/>
                  <a:pt x="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7" y="36"/>
                  <a:pt x="29" y="35"/>
                </a:cubicBezTo>
                <a:lnTo>
                  <a:pt x="42" y="22"/>
                </a:lnTo>
                <a:close/>
                <a:moveTo>
                  <a:pt x="9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9"/>
                  <a:pt x="21" y="9"/>
                  <a:pt x="21" y="9"/>
                </a:cubicBezTo>
                <a:lnTo>
                  <a:pt x="9" y="21"/>
                </a:lnTo>
                <a:close/>
                <a:moveTo>
                  <a:pt x="67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40"/>
                  <a:pt x="50" y="41"/>
                  <a:pt x="48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67"/>
                  <a:pt x="31" y="67"/>
                  <a:pt x="31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21"/>
                </a:lnTo>
                <a:close/>
                <a:moveTo>
                  <a:pt x="35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7" y="24"/>
                  <a:pt x="47" y="24"/>
                  <a:pt x="47" y="24"/>
                </a:cubicBezTo>
                <a:lnTo>
                  <a:pt x="35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2" name="Google Shape;742;p4"/>
          <p:cNvSpPr/>
          <p:nvPr/>
        </p:nvSpPr>
        <p:spPr>
          <a:xfrm>
            <a:off x="2968625" y="2374900"/>
            <a:ext cx="212725" cy="212725"/>
          </a:xfrm>
          <a:custGeom>
            <a:rect b="b" l="l" r="r" t="t"/>
            <a:pathLst>
              <a:path extrusionOk="0" h="62" w="62"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2" y="45"/>
                  <a:pt x="45" y="52"/>
                  <a:pt x="36" y="54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1"/>
                  <a:pt x="35" y="62"/>
                  <a:pt x="34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7" y="62"/>
                  <a:pt x="26" y="61"/>
                  <a:pt x="26" y="60"/>
                </a:cubicBezTo>
                <a:cubicBezTo>
                  <a:pt x="26" y="54"/>
                  <a:pt x="26" y="54"/>
                  <a:pt x="26" y="54"/>
                </a:cubicBezTo>
                <a:cubicBezTo>
                  <a:pt x="18" y="52"/>
                  <a:pt x="11" y="45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2" y="26"/>
                  <a:pt x="3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1" y="18"/>
                  <a:pt x="18" y="11"/>
                  <a:pt x="26" y="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7" y="0"/>
                  <a:pt x="2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2"/>
                  <a:pt x="36" y="3"/>
                </a:cubicBezTo>
                <a:cubicBezTo>
                  <a:pt x="36" y="9"/>
                  <a:pt x="36" y="9"/>
                  <a:pt x="36" y="9"/>
                </a:cubicBezTo>
                <a:cubicBezTo>
                  <a:pt x="45" y="11"/>
                  <a:pt x="52" y="18"/>
                  <a:pt x="54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2" y="27"/>
                  <a:pt x="62" y="29"/>
                </a:cubicBezTo>
                <a:lnTo>
                  <a:pt x="62" y="34"/>
                </a:lnTo>
                <a:close/>
                <a:moveTo>
                  <a:pt x="44" y="36"/>
                </a:moveTo>
                <a:cubicBezTo>
                  <a:pt x="43" y="36"/>
                  <a:pt x="42" y="35"/>
                  <a:pt x="42" y="34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3" y="26"/>
                  <a:pt x="44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7" y="20"/>
                  <a:pt x="42" y="16"/>
                  <a:pt x="36" y="1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6" y="20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20" y="16"/>
                  <a:pt x="16" y="20"/>
                  <a:pt x="14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6"/>
                  <a:pt x="21" y="27"/>
                  <a:pt x="21" y="29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0" y="36"/>
                  <a:pt x="18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6" y="42"/>
                  <a:pt x="20" y="47"/>
                  <a:pt x="26" y="49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7" y="42"/>
                  <a:pt x="29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6" y="43"/>
                  <a:pt x="36" y="44"/>
                </a:cubicBezTo>
                <a:cubicBezTo>
                  <a:pt x="36" y="49"/>
                  <a:pt x="36" y="49"/>
                  <a:pt x="36" y="49"/>
                </a:cubicBezTo>
                <a:cubicBezTo>
                  <a:pt x="42" y="47"/>
                  <a:pt x="47" y="42"/>
                  <a:pt x="49" y="36"/>
                </a:cubicBezTo>
                <a:lnTo>
                  <a:pt x="44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" name="Google Shape;743;p4"/>
          <p:cNvSpPr/>
          <p:nvPr/>
        </p:nvSpPr>
        <p:spPr>
          <a:xfrm>
            <a:off x="3463925" y="2395538"/>
            <a:ext cx="250825" cy="192088"/>
          </a:xfrm>
          <a:custGeom>
            <a:rect b="b" l="l" r="r" t="t"/>
            <a:pathLst>
              <a:path extrusionOk="0" h="56" w="73">
                <a:moveTo>
                  <a:pt x="71" y="44"/>
                </a:moveTo>
                <a:cubicBezTo>
                  <a:pt x="72" y="44"/>
                  <a:pt x="73" y="45"/>
                  <a:pt x="72" y="46"/>
                </a:cubicBezTo>
                <a:cubicBezTo>
                  <a:pt x="72" y="47"/>
                  <a:pt x="72" y="48"/>
                  <a:pt x="71" y="48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5" y="51"/>
                  <a:pt x="65" y="51"/>
                </a:cubicBezTo>
                <a:cubicBezTo>
                  <a:pt x="64" y="51"/>
                  <a:pt x="64" y="51"/>
                  <a:pt x="63" y="51"/>
                </a:cubicBezTo>
                <a:cubicBezTo>
                  <a:pt x="36" y="35"/>
                  <a:pt x="36" y="35"/>
                  <a:pt x="36" y="35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1" y="41"/>
                  <a:pt x="31" y="42"/>
                </a:cubicBezTo>
                <a:cubicBezTo>
                  <a:pt x="31" y="46"/>
                  <a:pt x="28" y="50"/>
                  <a:pt x="24" y="53"/>
                </a:cubicBezTo>
                <a:cubicBezTo>
                  <a:pt x="20" y="55"/>
                  <a:pt x="16" y="56"/>
                  <a:pt x="13" y="56"/>
                </a:cubicBezTo>
                <a:cubicBezTo>
                  <a:pt x="9" y="56"/>
                  <a:pt x="6" y="55"/>
                  <a:pt x="4" y="53"/>
                </a:cubicBezTo>
                <a:cubicBezTo>
                  <a:pt x="1" y="51"/>
                  <a:pt x="0" y="48"/>
                  <a:pt x="1" y="45"/>
                </a:cubicBezTo>
                <a:cubicBezTo>
                  <a:pt x="1" y="41"/>
                  <a:pt x="4" y="37"/>
                  <a:pt x="8" y="34"/>
                </a:cubicBezTo>
                <a:cubicBezTo>
                  <a:pt x="11" y="32"/>
                  <a:pt x="15" y="30"/>
                  <a:pt x="19" y="30"/>
                </a:cubicBezTo>
                <a:cubicBezTo>
                  <a:pt x="21" y="30"/>
                  <a:pt x="23" y="31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31" y="28"/>
                  <a:pt x="31" y="28"/>
                  <a:pt x="31" y="2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4"/>
                  <a:pt x="25" y="24"/>
                </a:cubicBezTo>
                <a:cubicBezTo>
                  <a:pt x="23" y="25"/>
                  <a:pt x="21" y="25"/>
                  <a:pt x="19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4" y="19"/>
                  <a:pt x="1" y="15"/>
                  <a:pt x="1" y="11"/>
                </a:cubicBezTo>
                <a:cubicBezTo>
                  <a:pt x="0" y="8"/>
                  <a:pt x="1" y="5"/>
                  <a:pt x="4" y="3"/>
                </a:cubicBezTo>
                <a:cubicBezTo>
                  <a:pt x="6" y="1"/>
                  <a:pt x="9" y="0"/>
                  <a:pt x="13" y="0"/>
                </a:cubicBezTo>
                <a:cubicBezTo>
                  <a:pt x="16" y="0"/>
                  <a:pt x="20" y="1"/>
                  <a:pt x="24" y="3"/>
                </a:cubicBezTo>
                <a:cubicBezTo>
                  <a:pt x="28" y="6"/>
                  <a:pt x="31" y="10"/>
                  <a:pt x="31" y="14"/>
                </a:cubicBezTo>
                <a:cubicBezTo>
                  <a:pt x="31" y="15"/>
                  <a:pt x="31" y="17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6" y="21"/>
                  <a:pt x="36" y="21"/>
                  <a:pt x="36" y="21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5" y="5"/>
                </a:cubicBezTo>
                <a:cubicBezTo>
                  <a:pt x="65" y="5"/>
                  <a:pt x="66" y="5"/>
                  <a:pt x="66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8"/>
                  <a:pt x="72" y="9"/>
                  <a:pt x="72" y="10"/>
                </a:cubicBezTo>
                <a:cubicBezTo>
                  <a:pt x="73" y="10"/>
                  <a:pt x="72" y="11"/>
                  <a:pt x="71" y="12"/>
                </a:cubicBezTo>
                <a:cubicBezTo>
                  <a:pt x="51" y="28"/>
                  <a:pt x="51" y="28"/>
                  <a:pt x="51" y="28"/>
                </a:cubicBezTo>
                <a:lnTo>
                  <a:pt x="71" y="44"/>
                </a:lnTo>
                <a:close/>
                <a:moveTo>
                  <a:pt x="24" y="38"/>
                </a:moveTo>
                <a:cubicBezTo>
                  <a:pt x="23" y="37"/>
                  <a:pt x="21" y="37"/>
                  <a:pt x="19" y="37"/>
                </a:cubicBezTo>
                <a:cubicBezTo>
                  <a:pt x="17" y="37"/>
                  <a:pt x="14" y="38"/>
                  <a:pt x="11" y="39"/>
                </a:cubicBezTo>
                <a:cubicBezTo>
                  <a:pt x="7" y="42"/>
                  <a:pt x="6" y="46"/>
                  <a:pt x="8" y="48"/>
                </a:cubicBezTo>
                <a:cubicBezTo>
                  <a:pt x="9" y="49"/>
                  <a:pt x="11" y="50"/>
                  <a:pt x="13" y="50"/>
                </a:cubicBezTo>
                <a:cubicBezTo>
                  <a:pt x="15" y="50"/>
                  <a:pt x="18" y="49"/>
                  <a:pt x="20" y="47"/>
                </a:cubicBezTo>
                <a:cubicBezTo>
                  <a:pt x="25" y="45"/>
                  <a:pt x="26" y="41"/>
                  <a:pt x="24" y="38"/>
                </a:cubicBezTo>
                <a:close/>
                <a:moveTo>
                  <a:pt x="20" y="8"/>
                </a:moveTo>
                <a:cubicBezTo>
                  <a:pt x="18" y="7"/>
                  <a:pt x="15" y="6"/>
                  <a:pt x="13" y="6"/>
                </a:cubicBezTo>
                <a:cubicBezTo>
                  <a:pt x="11" y="6"/>
                  <a:pt x="9" y="7"/>
                  <a:pt x="8" y="7"/>
                </a:cubicBezTo>
                <a:cubicBezTo>
                  <a:pt x="6" y="10"/>
                  <a:pt x="7" y="14"/>
                  <a:pt x="11" y="17"/>
                </a:cubicBezTo>
                <a:cubicBezTo>
                  <a:pt x="14" y="18"/>
                  <a:pt x="17" y="19"/>
                  <a:pt x="19" y="19"/>
                </a:cubicBezTo>
                <a:cubicBezTo>
                  <a:pt x="21" y="19"/>
                  <a:pt x="23" y="18"/>
                  <a:pt x="24" y="17"/>
                </a:cubicBezTo>
                <a:cubicBezTo>
                  <a:pt x="26" y="15"/>
                  <a:pt x="25" y="11"/>
                  <a:pt x="20" y="8"/>
                </a:cubicBezTo>
                <a:close/>
                <a:moveTo>
                  <a:pt x="40" y="33"/>
                </a:moveTo>
                <a:cubicBezTo>
                  <a:pt x="70" y="10"/>
                  <a:pt x="70" y="10"/>
                  <a:pt x="70" y="10"/>
                </a:cubicBezTo>
                <a:cubicBezTo>
                  <a:pt x="65" y="7"/>
                  <a:pt x="65" y="7"/>
                  <a:pt x="65" y="7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4" y="29"/>
                  <a:pt x="34" y="29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ubicBezTo>
                  <a:pt x="28" y="34"/>
                  <a:pt x="29" y="34"/>
                  <a:pt x="29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36" y="32"/>
                  <a:pt x="36" y="32"/>
                  <a:pt x="36" y="32"/>
                </a:cubicBezTo>
                <a:lnTo>
                  <a:pt x="40" y="33"/>
                </a:lnTo>
                <a:close/>
                <a:moveTo>
                  <a:pt x="31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4"/>
                  <a:pt x="32" y="23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lnTo>
                  <a:pt x="31" y="25"/>
                </a:lnTo>
                <a:close/>
                <a:moveTo>
                  <a:pt x="42" y="28"/>
                </a:moveTo>
                <a:cubicBezTo>
                  <a:pt x="42" y="29"/>
                  <a:pt x="40" y="30"/>
                  <a:pt x="39" y="30"/>
                </a:cubicBezTo>
                <a:cubicBezTo>
                  <a:pt x="38" y="30"/>
                  <a:pt x="36" y="29"/>
                  <a:pt x="36" y="28"/>
                </a:cubicBezTo>
                <a:cubicBezTo>
                  <a:pt x="36" y="26"/>
                  <a:pt x="38" y="25"/>
                  <a:pt x="39" y="25"/>
                </a:cubicBezTo>
                <a:cubicBezTo>
                  <a:pt x="40" y="25"/>
                  <a:pt x="42" y="26"/>
                  <a:pt x="42" y="28"/>
                </a:cubicBezTo>
                <a:close/>
                <a:moveTo>
                  <a:pt x="70" y="46"/>
                </a:moveTo>
                <a:cubicBezTo>
                  <a:pt x="49" y="29"/>
                  <a:pt x="49" y="29"/>
                  <a:pt x="49" y="29"/>
                </a:cubicBezTo>
                <a:cubicBezTo>
                  <a:pt x="42" y="35"/>
                  <a:pt x="42" y="35"/>
                  <a:pt x="42" y="35"/>
                </a:cubicBezTo>
                <a:cubicBezTo>
                  <a:pt x="42" y="35"/>
                  <a:pt x="42" y="35"/>
                  <a:pt x="41" y="35"/>
                </a:cubicBezTo>
                <a:cubicBezTo>
                  <a:pt x="65" y="48"/>
                  <a:pt x="65" y="48"/>
                  <a:pt x="65" y="48"/>
                </a:cubicBezTo>
                <a:lnTo>
                  <a:pt x="70" y="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4" name="Google Shape;744;p4"/>
          <p:cNvSpPr/>
          <p:nvPr/>
        </p:nvSpPr>
        <p:spPr>
          <a:xfrm>
            <a:off x="3959225" y="2374900"/>
            <a:ext cx="246063" cy="195263"/>
          </a:xfrm>
          <a:custGeom>
            <a:rect b="b" l="l" r="r" t="t"/>
            <a:pathLst>
              <a:path extrusionOk="0" h="57" w="72">
                <a:moveTo>
                  <a:pt x="72" y="9"/>
                </a:moveTo>
                <a:cubicBezTo>
                  <a:pt x="72" y="10"/>
                  <a:pt x="72" y="11"/>
                  <a:pt x="7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2" y="0"/>
                  <a:pt x="72" y="1"/>
                  <a:pt x="72" y="2"/>
                </a:cubicBezTo>
                <a:lnTo>
                  <a:pt x="72" y="9"/>
                </a:lnTo>
                <a:close/>
                <a:moveTo>
                  <a:pt x="72" y="56"/>
                </a:moveTo>
                <a:cubicBezTo>
                  <a:pt x="72" y="56"/>
                  <a:pt x="72" y="57"/>
                  <a:pt x="71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1" y="47"/>
                  <a:pt x="2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72" y="47"/>
                  <a:pt x="72" y="47"/>
                  <a:pt x="72" y="48"/>
                </a:cubicBezTo>
                <a:lnTo>
                  <a:pt x="72" y="56"/>
                </a:lnTo>
                <a:close/>
                <a:moveTo>
                  <a:pt x="16" y="40"/>
                </a:moveTo>
                <a:cubicBezTo>
                  <a:pt x="16" y="41"/>
                  <a:pt x="15" y="42"/>
                  <a:pt x="15" y="42"/>
                </a:cubicBezTo>
                <a:cubicBezTo>
                  <a:pt x="14" y="42"/>
                  <a:pt x="14" y="41"/>
                  <a:pt x="14" y="41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6"/>
                  <a:pt x="16" y="16"/>
                  <a:pt x="16" y="17"/>
                </a:cubicBezTo>
                <a:lnTo>
                  <a:pt x="16" y="40"/>
                </a:lnTo>
                <a:close/>
                <a:moveTo>
                  <a:pt x="72" y="25"/>
                </a:moveTo>
                <a:cubicBezTo>
                  <a:pt x="72" y="26"/>
                  <a:pt x="72" y="26"/>
                  <a:pt x="71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6" y="26"/>
                  <a:pt x="26" y="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2" y="16"/>
                  <a:pt x="72" y="16"/>
                  <a:pt x="72" y="17"/>
                </a:cubicBezTo>
                <a:lnTo>
                  <a:pt x="72" y="25"/>
                </a:lnTo>
                <a:close/>
                <a:moveTo>
                  <a:pt x="72" y="40"/>
                </a:moveTo>
                <a:cubicBezTo>
                  <a:pt x="72" y="41"/>
                  <a:pt x="72" y="42"/>
                  <a:pt x="7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7" y="31"/>
                  <a:pt x="27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2"/>
                  <a:pt x="72" y="33"/>
                </a:cubicBezTo>
                <a:lnTo>
                  <a:pt x="72" y="4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" name="Google Shape;745;p4"/>
          <p:cNvSpPr/>
          <p:nvPr/>
        </p:nvSpPr>
        <p:spPr>
          <a:xfrm>
            <a:off x="4452938" y="2398713"/>
            <a:ext cx="282575" cy="168275"/>
          </a:xfrm>
          <a:custGeom>
            <a:rect b="b" l="l" r="r" t="t"/>
            <a:pathLst>
              <a:path extrusionOk="0" h="106" w="178">
                <a:moveTo>
                  <a:pt x="46" y="0"/>
                </a:moveTo>
                <a:lnTo>
                  <a:pt x="46" y="85"/>
                </a:lnTo>
                <a:lnTo>
                  <a:pt x="0" y="85"/>
                </a:lnTo>
                <a:lnTo>
                  <a:pt x="0" y="24"/>
                </a:lnTo>
                <a:lnTo>
                  <a:pt x="28" y="24"/>
                </a:lnTo>
                <a:lnTo>
                  <a:pt x="28" y="0"/>
                </a:lnTo>
                <a:lnTo>
                  <a:pt x="46" y="0"/>
                </a:lnTo>
                <a:close/>
                <a:moveTo>
                  <a:pt x="28" y="39"/>
                </a:moveTo>
                <a:lnTo>
                  <a:pt x="18" y="39"/>
                </a:lnTo>
                <a:lnTo>
                  <a:pt x="18" y="72"/>
                </a:lnTo>
                <a:lnTo>
                  <a:pt x="28" y="72"/>
                </a:lnTo>
                <a:lnTo>
                  <a:pt x="28" y="39"/>
                </a:lnTo>
                <a:close/>
                <a:moveTo>
                  <a:pt x="52" y="17"/>
                </a:moveTo>
                <a:lnTo>
                  <a:pt x="72" y="17"/>
                </a:lnTo>
                <a:lnTo>
                  <a:pt x="72" y="0"/>
                </a:lnTo>
                <a:lnTo>
                  <a:pt x="52" y="0"/>
                </a:lnTo>
                <a:lnTo>
                  <a:pt x="52" y="17"/>
                </a:lnTo>
                <a:close/>
                <a:moveTo>
                  <a:pt x="52" y="85"/>
                </a:moveTo>
                <a:lnTo>
                  <a:pt x="72" y="85"/>
                </a:lnTo>
                <a:lnTo>
                  <a:pt x="72" y="24"/>
                </a:lnTo>
                <a:lnTo>
                  <a:pt x="52" y="24"/>
                </a:lnTo>
                <a:lnTo>
                  <a:pt x="52" y="85"/>
                </a:lnTo>
                <a:close/>
                <a:moveTo>
                  <a:pt x="124" y="24"/>
                </a:moveTo>
                <a:lnTo>
                  <a:pt x="124" y="106"/>
                </a:lnTo>
                <a:lnTo>
                  <a:pt x="78" y="106"/>
                </a:lnTo>
                <a:lnTo>
                  <a:pt x="78" y="91"/>
                </a:lnTo>
                <a:lnTo>
                  <a:pt x="106" y="91"/>
                </a:lnTo>
                <a:lnTo>
                  <a:pt x="106" y="85"/>
                </a:lnTo>
                <a:lnTo>
                  <a:pt x="78" y="85"/>
                </a:lnTo>
                <a:lnTo>
                  <a:pt x="78" y="24"/>
                </a:lnTo>
                <a:lnTo>
                  <a:pt x="124" y="24"/>
                </a:lnTo>
                <a:close/>
                <a:moveTo>
                  <a:pt x="106" y="39"/>
                </a:moveTo>
                <a:lnTo>
                  <a:pt x="96" y="39"/>
                </a:lnTo>
                <a:lnTo>
                  <a:pt x="96" y="72"/>
                </a:lnTo>
                <a:lnTo>
                  <a:pt x="106" y="72"/>
                </a:lnTo>
                <a:lnTo>
                  <a:pt x="106" y="39"/>
                </a:lnTo>
                <a:close/>
                <a:moveTo>
                  <a:pt x="178" y="24"/>
                </a:moveTo>
                <a:lnTo>
                  <a:pt x="178" y="106"/>
                </a:lnTo>
                <a:lnTo>
                  <a:pt x="132" y="106"/>
                </a:lnTo>
                <a:lnTo>
                  <a:pt x="132" y="91"/>
                </a:lnTo>
                <a:lnTo>
                  <a:pt x="161" y="91"/>
                </a:lnTo>
                <a:lnTo>
                  <a:pt x="161" y="85"/>
                </a:lnTo>
                <a:lnTo>
                  <a:pt x="132" y="85"/>
                </a:lnTo>
                <a:lnTo>
                  <a:pt x="132" y="24"/>
                </a:lnTo>
                <a:lnTo>
                  <a:pt x="178" y="24"/>
                </a:lnTo>
                <a:close/>
                <a:moveTo>
                  <a:pt x="161" y="39"/>
                </a:moveTo>
                <a:lnTo>
                  <a:pt x="150" y="39"/>
                </a:lnTo>
                <a:lnTo>
                  <a:pt x="150" y="72"/>
                </a:lnTo>
                <a:lnTo>
                  <a:pt x="161" y="72"/>
                </a:lnTo>
                <a:lnTo>
                  <a:pt x="161" y="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" name="Google Shape;746;p4"/>
          <p:cNvSpPr/>
          <p:nvPr/>
        </p:nvSpPr>
        <p:spPr>
          <a:xfrm>
            <a:off x="4948238" y="2374900"/>
            <a:ext cx="209550" cy="212725"/>
          </a:xfrm>
          <a:custGeom>
            <a:rect b="b" l="l" r="r" t="t"/>
            <a:pathLst>
              <a:path extrusionOk="0" h="62" w="61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27"/>
                </a:moveTo>
                <a:cubicBezTo>
                  <a:pt x="18" y="31"/>
                  <a:pt x="5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8"/>
                  <a:pt x="7" y="44"/>
                  <a:pt x="11" y="49"/>
                </a:cubicBezTo>
                <a:cubicBezTo>
                  <a:pt x="18" y="36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2" y="28"/>
                  <a:pt x="31" y="27"/>
                </a:cubicBezTo>
                <a:close/>
                <a:moveTo>
                  <a:pt x="19" y="7"/>
                </a:moveTo>
                <a:cubicBezTo>
                  <a:pt x="12" y="11"/>
                  <a:pt x="7" y="18"/>
                  <a:pt x="5" y="26"/>
                </a:cubicBezTo>
                <a:cubicBezTo>
                  <a:pt x="6" y="26"/>
                  <a:pt x="17" y="26"/>
                  <a:pt x="29" y="23"/>
                </a:cubicBezTo>
                <a:cubicBezTo>
                  <a:pt x="25" y="15"/>
                  <a:pt x="20" y="8"/>
                  <a:pt x="19" y="7"/>
                </a:cubicBezTo>
                <a:close/>
                <a:moveTo>
                  <a:pt x="3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19" y="41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8" y="55"/>
                  <a:pt x="24" y="58"/>
                  <a:pt x="31" y="58"/>
                </a:cubicBezTo>
                <a:cubicBezTo>
                  <a:pt x="34" y="58"/>
                  <a:pt x="38" y="57"/>
                  <a:pt x="41" y="56"/>
                </a:cubicBezTo>
                <a:cubicBezTo>
                  <a:pt x="40" y="53"/>
                  <a:pt x="39" y="45"/>
                  <a:pt x="35" y="3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31" y="5"/>
                </a:moveTo>
                <a:cubicBezTo>
                  <a:pt x="28" y="5"/>
                  <a:pt x="26" y="5"/>
                  <a:pt x="24" y="6"/>
                </a:cubicBezTo>
                <a:cubicBezTo>
                  <a:pt x="25" y="6"/>
                  <a:pt x="30" y="13"/>
                  <a:pt x="34" y="21"/>
                </a:cubicBezTo>
                <a:cubicBezTo>
                  <a:pt x="44" y="17"/>
                  <a:pt x="48" y="12"/>
                  <a:pt x="48" y="12"/>
                </a:cubicBezTo>
                <a:cubicBezTo>
                  <a:pt x="43" y="7"/>
                  <a:pt x="37" y="5"/>
                  <a:pt x="31" y="5"/>
                </a:cubicBezTo>
                <a:close/>
                <a:moveTo>
                  <a:pt x="51" y="15"/>
                </a:moveTo>
                <a:cubicBezTo>
                  <a:pt x="51" y="15"/>
                  <a:pt x="47" y="21"/>
                  <a:pt x="36" y="25"/>
                </a:cubicBezTo>
                <a:cubicBezTo>
                  <a:pt x="37" y="26"/>
                  <a:pt x="37" y="28"/>
                  <a:pt x="38" y="29"/>
                </a:cubicBezTo>
                <a:cubicBezTo>
                  <a:pt x="38" y="29"/>
                  <a:pt x="38" y="30"/>
                  <a:pt x="39" y="30"/>
                </a:cubicBezTo>
                <a:cubicBezTo>
                  <a:pt x="48" y="29"/>
                  <a:pt x="57" y="31"/>
                  <a:pt x="57" y="31"/>
                </a:cubicBezTo>
                <a:cubicBezTo>
                  <a:pt x="57" y="25"/>
                  <a:pt x="55" y="19"/>
                  <a:pt x="51" y="15"/>
                </a:cubicBezTo>
                <a:close/>
                <a:moveTo>
                  <a:pt x="40" y="34"/>
                </a:moveTo>
                <a:cubicBezTo>
                  <a:pt x="44" y="44"/>
                  <a:pt x="45" y="52"/>
                  <a:pt x="45" y="53"/>
                </a:cubicBezTo>
                <a:cubicBezTo>
                  <a:pt x="51" y="49"/>
                  <a:pt x="55" y="43"/>
                  <a:pt x="57" y="35"/>
                </a:cubicBezTo>
                <a:cubicBezTo>
                  <a:pt x="56" y="35"/>
                  <a:pt x="49" y="33"/>
                  <a:pt x="40" y="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7" name="Google Shape;747;p4"/>
          <p:cNvSpPr/>
          <p:nvPr/>
        </p:nvSpPr>
        <p:spPr>
          <a:xfrm>
            <a:off x="5443538" y="2392363"/>
            <a:ext cx="215900" cy="177800"/>
          </a:xfrm>
          <a:custGeom>
            <a:rect b="b" l="l" r="r" t="t"/>
            <a:pathLst>
              <a:path extrusionOk="0" h="52" w="63">
                <a:moveTo>
                  <a:pt x="30" y="1"/>
                </a:moveTo>
                <a:cubicBezTo>
                  <a:pt x="31" y="0"/>
                  <a:pt x="32" y="0"/>
                  <a:pt x="33" y="1"/>
                </a:cubicBezTo>
                <a:cubicBezTo>
                  <a:pt x="62" y="30"/>
                  <a:pt x="62" y="30"/>
                  <a:pt x="62" y="30"/>
                </a:cubicBezTo>
                <a:cubicBezTo>
                  <a:pt x="63" y="31"/>
                  <a:pt x="62" y="31"/>
                  <a:pt x="6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1"/>
                  <a:pt x="0" y="31"/>
                  <a:pt x="1" y="30"/>
                </a:cubicBezTo>
                <a:lnTo>
                  <a:pt x="30" y="1"/>
                </a:lnTo>
                <a:close/>
                <a:moveTo>
                  <a:pt x="3" y="52"/>
                </a:moveTo>
                <a:cubicBezTo>
                  <a:pt x="2" y="52"/>
                  <a:pt x="1" y="51"/>
                  <a:pt x="1" y="4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8"/>
                  <a:pt x="2" y="37"/>
                  <a:pt x="3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1" y="37"/>
                  <a:pt x="62" y="38"/>
                  <a:pt x="62" y="3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51"/>
                  <a:pt x="61" y="52"/>
                  <a:pt x="60" y="52"/>
                </a:cubicBezTo>
                <a:lnTo>
                  <a:pt x="3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8" name="Google Shape;748;p4"/>
          <p:cNvSpPr/>
          <p:nvPr/>
        </p:nvSpPr>
        <p:spPr>
          <a:xfrm>
            <a:off x="5937250" y="2395538"/>
            <a:ext cx="247650" cy="192088"/>
          </a:xfrm>
          <a:custGeom>
            <a:rect b="b" l="l" r="r" t="t"/>
            <a:pathLst>
              <a:path extrusionOk="0" h="56" w="72">
                <a:moveTo>
                  <a:pt x="66" y="17"/>
                </a:moveTo>
                <a:cubicBezTo>
                  <a:pt x="59" y="21"/>
                  <a:pt x="53" y="26"/>
                  <a:pt x="47" y="30"/>
                </a:cubicBezTo>
                <a:cubicBezTo>
                  <a:pt x="44" y="32"/>
                  <a:pt x="40" y="36"/>
                  <a:pt x="3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29" y="32"/>
                  <a:pt x="26" y="30"/>
                </a:cubicBezTo>
                <a:cubicBezTo>
                  <a:pt x="20" y="26"/>
                  <a:pt x="14" y="21"/>
                  <a:pt x="7" y="17"/>
                </a:cubicBezTo>
                <a:cubicBezTo>
                  <a:pt x="5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70" y="0"/>
                  <a:pt x="72" y="2"/>
                  <a:pt x="72" y="6"/>
                </a:cubicBezTo>
                <a:cubicBezTo>
                  <a:pt x="72" y="11"/>
                  <a:pt x="69" y="15"/>
                  <a:pt x="66" y="17"/>
                </a:cubicBezTo>
                <a:close/>
                <a:moveTo>
                  <a:pt x="72" y="50"/>
                </a:moveTo>
                <a:cubicBezTo>
                  <a:pt x="72" y="53"/>
                  <a:pt x="70" y="56"/>
                  <a:pt x="66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9"/>
                  <a:pt x="3" y="20"/>
                  <a:pt x="5" y="21"/>
                </a:cubicBezTo>
                <a:cubicBezTo>
                  <a:pt x="11" y="26"/>
                  <a:pt x="18" y="30"/>
                  <a:pt x="24" y="35"/>
                </a:cubicBezTo>
                <a:cubicBezTo>
                  <a:pt x="28" y="38"/>
                  <a:pt x="32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41" y="41"/>
                  <a:pt x="45" y="38"/>
                  <a:pt x="48" y="35"/>
                </a:cubicBezTo>
                <a:cubicBezTo>
                  <a:pt x="55" y="30"/>
                  <a:pt x="62" y="26"/>
                  <a:pt x="68" y="21"/>
                </a:cubicBezTo>
                <a:cubicBezTo>
                  <a:pt x="70" y="20"/>
                  <a:pt x="71" y="19"/>
                  <a:pt x="72" y="18"/>
                </a:cubicBezTo>
                <a:lnTo>
                  <a:pt x="72" y="5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" name="Google Shape;749;p4"/>
          <p:cNvSpPr/>
          <p:nvPr/>
        </p:nvSpPr>
        <p:spPr>
          <a:xfrm>
            <a:off x="6432550" y="2374900"/>
            <a:ext cx="141288" cy="195263"/>
          </a:xfrm>
          <a:custGeom>
            <a:rect b="b" l="l" r="r" t="t"/>
            <a:pathLst>
              <a:path extrusionOk="0" h="57" w="41">
                <a:moveTo>
                  <a:pt x="40" y="54"/>
                </a:moveTo>
                <a:cubicBezTo>
                  <a:pt x="41" y="55"/>
                  <a:pt x="40" y="55"/>
                  <a:pt x="40" y="56"/>
                </a:cubicBezTo>
                <a:cubicBezTo>
                  <a:pt x="39" y="56"/>
                  <a:pt x="36" y="57"/>
                  <a:pt x="31" y="57"/>
                </a:cubicBezTo>
                <a:cubicBezTo>
                  <a:pt x="18" y="57"/>
                  <a:pt x="8" y="49"/>
                  <a:pt x="5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1"/>
                  <a:pt x="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29"/>
                  <a:pt x="4" y="28"/>
                  <a:pt x="4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9" y="8"/>
                  <a:pt x="19" y="0"/>
                  <a:pt x="31" y="0"/>
                </a:cubicBezTo>
                <a:cubicBezTo>
                  <a:pt x="35" y="0"/>
                  <a:pt x="38" y="1"/>
                  <a:pt x="39" y="1"/>
                </a:cubicBezTo>
                <a:cubicBezTo>
                  <a:pt x="39" y="1"/>
                  <a:pt x="39" y="2"/>
                  <a:pt x="39" y="2"/>
                </a:cubicBezTo>
                <a:cubicBezTo>
                  <a:pt x="40" y="2"/>
                  <a:pt x="40" y="3"/>
                  <a:pt x="40" y="3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10"/>
                  <a:pt x="37" y="10"/>
                  <a:pt x="36" y="10"/>
                </a:cubicBezTo>
                <a:cubicBezTo>
                  <a:pt x="36" y="10"/>
                  <a:pt x="34" y="10"/>
                  <a:pt x="31" y="10"/>
                </a:cubicBezTo>
                <a:cubicBezTo>
                  <a:pt x="24" y="10"/>
                  <a:pt x="18" y="13"/>
                  <a:pt x="16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5" y="19"/>
                  <a:pt x="35" y="19"/>
                  <a:pt x="35" y="20"/>
                </a:cubicBezTo>
                <a:cubicBezTo>
                  <a:pt x="36" y="20"/>
                  <a:pt x="36" y="20"/>
                  <a:pt x="36" y="21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6"/>
                  <a:pt x="34" y="26"/>
                  <a:pt x="3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8"/>
                  <a:pt x="14" y="29"/>
                  <a:pt x="1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4" y="32"/>
                  <a:pt x="33" y="32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8"/>
                  <a:pt x="3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8" y="44"/>
                  <a:pt x="24" y="48"/>
                  <a:pt x="31" y="48"/>
                </a:cubicBezTo>
                <a:cubicBezTo>
                  <a:pt x="34" y="48"/>
                  <a:pt x="37" y="47"/>
                  <a:pt x="37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47"/>
                  <a:pt x="39" y="47"/>
                  <a:pt x="39" y="48"/>
                </a:cubicBezTo>
                <a:lnTo>
                  <a:pt x="40" y="5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" name="Google Shape;750;p4"/>
          <p:cNvSpPr/>
          <p:nvPr/>
        </p:nvSpPr>
        <p:spPr>
          <a:xfrm>
            <a:off x="6927850" y="2374900"/>
            <a:ext cx="212725" cy="212725"/>
          </a:xfrm>
          <a:custGeom>
            <a:rect b="b" l="l" r="r" t="t"/>
            <a:pathLst>
              <a:path extrusionOk="0" h="62" w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37" y="12"/>
                </a:moveTo>
                <a:cubicBezTo>
                  <a:pt x="37" y="11"/>
                  <a:pt x="37" y="11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7" y="38"/>
                  <a:pt x="28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8"/>
                  <a:pt x="36" y="37"/>
                  <a:pt x="36" y="37"/>
                </a:cubicBezTo>
                <a:lnTo>
                  <a:pt x="37" y="12"/>
                </a:ln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8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" name="Google Shape;751;p4"/>
          <p:cNvSpPr/>
          <p:nvPr/>
        </p:nvSpPr>
        <p:spPr>
          <a:xfrm>
            <a:off x="7423150" y="2374900"/>
            <a:ext cx="209550" cy="212725"/>
          </a:xfrm>
          <a:custGeom>
            <a:rect b="b" l="l" r="r" t="t"/>
            <a:pathLst>
              <a:path extrusionOk="0" h="62" w="61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3"/>
                </a:moveTo>
                <a:cubicBezTo>
                  <a:pt x="51" y="12"/>
                  <a:pt x="50" y="11"/>
                  <a:pt x="4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7" y="11"/>
                  <a:pt x="27" y="12"/>
                </a:cubicBezTo>
                <a:cubicBezTo>
                  <a:pt x="27" y="13"/>
                  <a:pt x="27" y="14"/>
                  <a:pt x="28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12" y="42"/>
                  <a:pt x="12" y="42"/>
                  <a:pt x="12" y="42"/>
                </a:cubicBezTo>
                <a:cubicBezTo>
                  <a:pt x="11" y="43"/>
                  <a:pt x="11" y="45"/>
                  <a:pt x="12" y="46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51"/>
                  <a:pt x="19" y="51"/>
                  <a:pt x="20" y="50"/>
                </a:cubicBezTo>
                <a:cubicBezTo>
                  <a:pt x="41" y="29"/>
                  <a:pt x="41" y="29"/>
                  <a:pt x="41" y="29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8" y="35"/>
                  <a:pt x="49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1" y="35"/>
                  <a:pt x="51" y="34"/>
                  <a:pt x="51" y="33"/>
                </a:cubicBezTo>
                <a:lnTo>
                  <a:pt x="51" y="1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" name="Google Shape;752;p4"/>
          <p:cNvSpPr/>
          <p:nvPr/>
        </p:nvSpPr>
        <p:spPr>
          <a:xfrm>
            <a:off x="7931150" y="2357438"/>
            <a:ext cx="120650" cy="230188"/>
          </a:xfrm>
          <a:custGeom>
            <a:rect b="b" l="l" r="r" t="t"/>
            <a:pathLst>
              <a:path extrusionOk="0" h="67" w="35">
                <a:moveTo>
                  <a:pt x="35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4" y="11"/>
                  <a:pt x="23" y="14"/>
                  <a:pt x="23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37"/>
                  <a:pt x="33" y="37"/>
                  <a:pt x="3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67"/>
                  <a:pt x="23" y="67"/>
                  <a:pt x="23" y="67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37"/>
                  <a:pt x="11" y="37"/>
                  <a:pt x="11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25"/>
                  <a:pt x="0" y="25"/>
                  <a:pt x="0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6"/>
                  <a:pt x="17" y="0"/>
                  <a:pt x="26" y="0"/>
                </a:cubicBezTo>
                <a:cubicBezTo>
                  <a:pt x="30" y="0"/>
                  <a:pt x="34" y="1"/>
                  <a:pt x="35" y="1"/>
                </a:cubicBezTo>
                <a:lnTo>
                  <a:pt x="35" y="1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" name="Google Shape;753;p4"/>
          <p:cNvSpPr/>
          <p:nvPr/>
        </p:nvSpPr>
        <p:spPr>
          <a:xfrm>
            <a:off x="8412163" y="2357438"/>
            <a:ext cx="247650" cy="247650"/>
          </a:xfrm>
          <a:custGeom>
            <a:rect b="b" l="l" r="r" t="t"/>
            <a:pathLst>
              <a:path extrusionOk="0" h="72" w="72">
                <a:moveTo>
                  <a:pt x="18" y="22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9"/>
                  <a:pt x="15" y="72"/>
                  <a:pt x="11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3" y="72"/>
                  <a:pt x="0" y="69"/>
                  <a:pt x="0" y="6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3" y="16"/>
                  <a:pt x="6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8" y="19"/>
                  <a:pt x="18" y="22"/>
                </a:cubicBezTo>
                <a:close/>
                <a:moveTo>
                  <a:pt x="72" y="31"/>
                </a:moveTo>
                <a:cubicBezTo>
                  <a:pt x="72" y="62"/>
                  <a:pt x="72" y="62"/>
                  <a:pt x="72" y="62"/>
                </a:cubicBezTo>
                <a:cubicBezTo>
                  <a:pt x="72" y="68"/>
                  <a:pt x="67" y="72"/>
                  <a:pt x="61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3" y="72"/>
                  <a:pt x="20" y="69"/>
                  <a:pt x="20" y="66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22" y="0"/>
                  <a:pt x="24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6" y="2"/>
                  <a:pt x="58" y="3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1"/>
                  <a:pt x="67" y="14"/>
                  <a:pt x="67" y="16"/>
                </a:cubicBezTo>
                <a:cubicBezTo>
                  <a:pt x="67" y="22"/>
                  <a:pt x="67" y="22"/>
                  <a:pt x="67" y="22"/>
                </a:cubicBezTo>
                <a:cubicBezTo>
                  <a:pt x="70" y="24"/>
                  <a:pt x="72" y="27"/>
                  <a:pt x="72" y="31"/>
                </a:cubicBezTo>
                <a:close/>
                <a:moveTo>
                  <a:pt x="61" y="16"/>
                </a:moveTo>
                <a:cubicBezTo>
                  <a:pt x="55" y="16"/>
                  <a:pt x="55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5"/>
                  <a:pt x="51" y="5"/>
                  <a:pt x="51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6"/>
                  <a:pt x="25" y="26"/>
                  <a:pt x="25" y="26"/>
                </a:cubicBezTo>
                <a:cubicBezTo>
                  <a:pt x="61" y="26"/>
                  <a:pt x="61" y="26"/>
                  <a:pt x="61" y="26"/>
                </a:cubicBezTo>
                <a:lnTo>
                  <a:pt x="61" y="16"/>
                </a:lnTo>
                <a:close/>
                <a:moveTo>
                  <a:pt x="37" y="36"/>
                </a:moveTo>
                <a:cubicBezTo>
                  <a:pt x="37" y="36"/>
                  <a:pt x="36" y="35"/>
                  <a:pt x="36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29" y="36"/>
                  <a:pt x="29" y="36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2"/>
                  <a:pt x="30" y="43"/>
                  <a:pt x="31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7" y="42"/>
                  <a:pt x="37" y="41"/>
                </a:cubicBezTo>
                <a:lnTo>
                  <a:pt x="37" y="36"/>
                </a:lnTo>
                <a:close/>
                <a:moveTo>
                  <a:pt x="37" y="47"/>
                </a:moveTo>
                <a:cubicBezTo>
                  <a:pt x="37" y="46"/>
                  <a:pt x="36" y="45"/>
                  <a:pt x="36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29" y="46"/>
                  <a:pt x="29" y="47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7" y="52"/>
                  <a:pt x="37" y="52"/>
                </a:cubicBezTo>
                <a:lnTo>
                  <a:pt x="37" y="47"/>
                </a:lnTo>
                <a:close/>
                <a:moveTo>
                  <a:pt x="37" y="57"/>
                </a:moveTo>
                <a:cubicBezTo>
                  <a:pt x="37" y="56"/>
                  <a:pt x="36" y="56"/>
                  <a:pt x="36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0" y="56"/>
                  <a:pt x="29" y="56"/>
                  <a:pt x="29" y="57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3"/>
                  <a:pt x="30" y="63"/>
                  <a:pt x="31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3"/>
                  <a:pt x="37" y="63"/>
                  <a:pt x="37" y="62"/>
                </a:cubicBezTo>
                <a:lnTo>
                  <a:pt x="37" y="57"/>
                </a:lnTo>
                <a:close/>
                <a:moveTo>
                  <a:pt x="47" y="36"/>
                </a:moveTo>
                <a:cubicBezTo>
                  <a:pt x="47" y="36"/>
                  <a:pt x="47" y="35"/>
                  <a:pt x="46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5"/>
                  <a:pt x="40" y="36"/>
                  <a:pt x="40" y="36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2"/>
                  <a:pt x="40" y="43"/>
                  <a:pt x="41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2"/>
                  <a:pt x="47" y="41"/>
                </a:cubicBezTo>
                <a:lnTo>
                  <a:pt x="47" y="36"/>
                </a:lnTo>
                <a:close/>
                <a:moveTo>
                  <a:pt x="47" y="47"/>
                </a:moveTo>
                <a:cubicBezTo>
                  <a:pt x="47" y="46"/>
                  <a:pt x="47" y="45"/>
                  <a:pt x="46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0" y="45"/>
                  <a:pt x="40" y="46"/>
                  <a:pt x="40" y="47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3"/>
                  <a:pt x="41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3"/>
                  <a:pt x="47" y="52"/>
                  <a:pt x="47" y="52"/>
                </a:cubicBezTo>
                <a:lnTo>
                  <a:pt x="47" y="47"/>
                </a:lnTo>
                <a:close/>
                <a:moveTo>
                  <a:pt x="47" y="57"/>
                </a:moveTo>
                <a:cubicBezTo>
                  <a:pt x="47" y="56"/>
                  <a:pt x="47" y="56"/>
                  <a:pt x="46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6"/>
                  <a:pt x="40" y="56"/>
                  <a:pt x="40" y="57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0" y="63"/>
                  <a:pt x="41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7" y="63"/>
                  <a:pt x="47" y="63"/>
                  <a:pt x="47" y="62"/>
                </a:cubicBezTo>
                <a:lnTo>
                  <a:pt x="47" y="57"/>
                </a:lnTo>
                <a:close/>
                <a:moveTo>
                  <a:pt x="58" y="36"/>
                </a:moveTo>
                <a:cubicBezTo>
                  <a:pt x="58" y="36"/>
                  <a:pt x="57" y="35"/>
                  <a:pt x="56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0" y="35"/>
                  <a:pt x="50" y="36"/>
                  <a:pt x="50" y="36"/>
                </a:cubicBezTo>
                <a:cubicBezTo>
                  <a:pt x="50" y="41"/>
                  <a:pt x="50" y="41"/>
                  <a:pt x="50" y="41"/>
                </a:cubicBezTo>
                <a:cubicBezTo>
                  <a:pt x="50" y="42"/>
                  <a:pt x="50" y="43"/>
                  <a:pt x="51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7" y="43"/>
                  <a:pt x="58" y="42"/>
                  <a:pt x="58" y="41"/>
                </a:cubicBezTo>
                <a:lnTo>
                  <a:pt x="58" y="36"/>
                </a:lnTo>
                <a:close/>
                <a:moveTo>
                  <a:pt x="58" y="47"/>
                </a:moveTo>
                <a:cubicBezTo>
                  <a:pt x="58" y="46"/>
                  <a:pt x="57" y="45"/>
                  <a:pt x="56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5"/>
                  <a:pt x="50" y="46"/>
                  <a:pt x="50" y="47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3"/>
                  <a:pt x="51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7" y="53"/>
                  <a:pt x="58" y="52"/>
                  <a:pt x="58" y="52"/>
                </a:cubicBezTo>
                <a:lnTo>
                  <a:pt x="58" y="47"/>
                </a:lnTo>
                <a:close/>
                <a:moveTo>
                  <a:pt x="58" y="57"/>
                </a:moveTo>
                <a:cubicBezTo>
                  <a:pt x="58" y="56"/>
                  <a:pt x="57" y="56"/>
                  <a:pt x="56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0" y="56"/>
                  <a:pt x="50" y="56"/>
                  <a:pt x="50" y="57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3"/>
                  <a:pt x="50" y="63"/>
                  <a:pt x="51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3"/>
                  <a:pt x="58" y="63"/>
                  <a:pt x="58" y="62"/>
                </a:cubicBezTo>
                <a:lnTo>
                  <a:pt x="58" y="5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" name="Google Shape;754;p4"/>
          <p:cNvSpPr/>
          <p:nvPr/>
        </p:nvSpPr>
        <p:spPr>
          <a:xfrm>
            <a:off x="8839200" y="2357438"/>
            <a:ext cx="209550" cy="247650"/>
          </a:xfrm>
          <a:custGeom>
            <a:rect b="b" l="l" r="r" t="t"/>
            <a:pathLst>
              <a:path extrusionOk="0" h="72" w="61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1"/>
                  <a:pt x="31" y="11"/>
                  <a:pt x="31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25" y="5"/>
                  <a:pt x="2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35" y="52"/>
                </a:moveTo>
                <a:cubicBezTo>
                  <a:pt x="36" y="53"/>
                  <a:pt x="36" y="54"/>
                  <a:pt x="36" y="54"/>
                </a:cubicBezTo>
                <a:cubicBezTo>
                  <a:pt x="36" y="59"/>
                  <a:pt x="31" y="62"/>
                  <a:pt x="25" y="62"/>
                </a:cubicBezTo>
                <a:cubicBezTo>
                  <a:pt x="20" y="62"/>
                  <a:pt x="15" y="59"/>
                  <a:pt x="15" y="54"/>
                </a:cubicBezTo>
                <a:cubicBezTo>
                  <a:pt x="15" y="54"/>
                  <a:pt x="15" y="53"/>
                  <a:pt x="16" y="52"/>
                </a:cubicBezTo>
                <a:cubicBezTo>
                  <a:pt x="16" y="52"/>
                  <a:pt x="16" y="50"/>
                  <a:pt x="20" y="36"/>
                </a:cubicBezTo>
                <a:cubicBezTo>
                  <a:pt x="20" y="31"/>
                  <a:pt x="20" y="31"/>
                  <a:pt x="20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6"/>
                  <a:pt x="25" y="36"/>
                  <a:pt x="25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7"/>
                  <a:pt x="31" y="38"/>
                </a:cubicBezTo>
                <a:cubicBezTo>
                  <a:pt x="35" y="50"/>
                  <a:pt x="35" y="52"/>
                  <a:pt x="35" y="52"/>
                </a:cubicBezTo>
                <a:close/>
                <a:moveTo>
                  <a:pt x="25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11"/>
                </a:lnTo>
                <a:close/>
                <a:moveTo>
                  <a:pt x="25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6"/>
                  <a:pt x="20" y="26"/>
                  <a:pt x="20" y="26"/>
                </a:cubicBezTo>
                <a:cubicBezTo>
                  <a:pt x="25" y="26"/>
                  <a:pt x="25" y="26"/>
                  <a:pt x="25" y="26"/>
                </a:cubicBezTo>
                <a:lnTo>
                  <a:pt x="25" y="21"/>
                </a:lnTo>
                <a:close/>
                <a:moveTo>
                  <a:pt x="31" y="54"/>
                </a:moveTo>
                <a:cubicBezTo>
                  <a:pt x="31" y="53"/>
                  <a:pt x="28" y="52"/>
                  <a:pt x="25" y="52"/>
                </a:cubicBezTo>
                <a:cubicBezTo>
                  <a:pt x="23" y="52"/>
                  <a:pt x="20" y="53"/>
                  <a:pt x="20" y="54"/>
                </a:cubicBezTo>
                <a:cubicBezTo>
                  <a:pt x="20" y="56"/>
                  <a:pt x="23" y="57"/>
                  <a:pt x="25" y="57"/>
                </a:cubicBezTo>
                <a:cubicBezTo>
                  <a:pt x="28" y="57"/>
                  <a:pt x="31" y="56"/>
                  <a:pt x="31" y="54"/>
                </a:cubicBezTo>
                <a:close/>
                <a:moveTo>
                  <a:pt x="3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21"/>
                  <a:pt x="25" y="21"/>
                  <a:pt x="25" y="21"/>
                </a:cubicBezTo>
                <a:cubicBezTo>
                  <a:pt x="31" y="21"/>
                  <a:pt x="31" y="21"/>
                  <a:pt x="31" y="21"/>
                </a:cubicBezTo>
                <a:lnTo>
                  <a:pt x="31" y="16"/>
                </a:lnTo>
                <a:close/>
                <a:moveTo>
                  <a:pt x="31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31"/>
                  <a:pt x="25" y="31"/>
                  <a:pt x="25" y="31"/>
                </a:cubicBezTo>
                <a:cubicBezTo>
                  <a:pt x="31" y="31"/>
                  <a:pt x="31" y="31"/>
                  <a:pt x="31" y="31"/>
                </a:cubicBezTo>
                <a:lnTo>
                  <a:pt x="31" y="26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" name="Google Shape;755;p4"/>
          <p:cNvSpPr/>
          <p:nvPr/>
        </p:nvSpPr>
        <p:spPr>
          <a:xfrm>
            <a:off x="65087" y="2743200"/>
            <a:ext cx="209550" cy="247650"/>
          </a:xfrm>
          <a:custGeom>
            <a:rect b="b" l="l" r="r" t="t"/>
            <a:pathLst>
              <a:path extrusionOk="0" h="72" w="61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10" y="34"/>
                </a:moveTo>
                <a:cubicBezTo>
                  <a:pt x="10" y="29"/>
                  <a:pt x="13" y="26"/>
                  <a:pt x="18" y="26"/>
                </a:cubicBezTo>
                <a:cubicBezTo>
                  <a:pt x="22" y="26"/>
                  <a:pt x="25" y="29"/>
                  <a:pt x="25" y="34"/>
                </a:cubicBezTo>
                <a:cubicBezTo>
                  <a:pt x="25" y="38"/>
                  <a:pt x="22" y="41"/>
                  <a:pt x="18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51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47"/>
                  <a:pt x="18" y="47"/>
                  <a:pt x="18" y="47"/>
                </a:cubicBezTo>
                <a:cubicBezTo>
                  <a:pt x="23" y="52"/>
                  <a:pt x="23" y="52"/>
                  <a:pt x="23" y="52"/>
                </a:cubicBezTo>
                <a:cubicBezTo>
                  <a:pt x="38" y="36"/>
                  <a:pt x="38" y="36"/>
                  <a:pt x="38" y="36"/>
                </a:cubicBezTo>
                <a:cubicBezTo>
                  <a:pt x="51" y="49"/>
                  <a:pt x="51" y="49"/>
                  <a:pt x="51" y="49"/>
                </a:cubicBezTo>
                <a:lnTo>
                  <a:pt x="51" y="62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" name="Google Shape;756;p4"/>
          <p:cNvSpPr/>
          <p:nvPr/>
        </p:nvSpPr>
        <p:spPr>
          <a:xfrm>
            <a:off x="495300" y="2743200"/>
            <a:ext cx="209550" cy="247650"/>
          </a:xfrm>
          <a:custGeom>
            <a:rect b="b" l="l" r="r" t="t"/>
            <a:pathLst>
              <a:path extrusionOk="0" h="72" w="61">
                <a:moveTo>
                  <a:pt x="61" y="26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7" y="26"/>
                  <a:pt x="40" y="26"/>
                </a:cubicBezTo>
                <a:lnTo>
                  <a:pt x="61" y="26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6" y="36"/>
                  <a:pt x="1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5" y="42"/>
                  <a:pt x="15" y="43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7"/>
                  <a:pt x="16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5" y="52"/>
                  <a:pt x="15" y="53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16" y="57"/>
                  <a:pt x="16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  <a:moveTo>
                  <a:pt x="60" y="21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2" y="3"/>
                  <a:pt x="42" y="3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9" y="20"/>
                  <a:pt x="60" y="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" name="Google Shape;757;p4"/>
          <p:cNvSpPr/>
          <p:nvPr/>
        </p:nvSpPr>
        <p:spPr>
          <a:xfrm>
            <a:off x="989013" y="2743200"/>
            <a:ext cx="196850" cy="247650"/>
          </a:xfrm>
          <a:custGeom>
            <a:rect b="b" l="l" r="r" t="t"/>
            <a:pathLst>
              <a:path extrusionOk="0" h="72" w="57">
                <a:moveTo>
                  <a:pt x="57" y="71"/>
                </a:moveTo>
                <a:cubicBezTo>
                  <a:pt x="57" y="72"/>
                  <a:pt x="56" y="72"/>
                  <a:pt x="56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2"/>
                  <a:pt x="0" y="7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1" y="67"/>
                  <a:pt x="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67"/>
                  <a:pt x="57" y="68"/>
                  <a:pt x="57" y="68"/>
                </a:cubicBezTo>
                <a:lnTo>
                  <a:pt x="57" y="71"/>
                </a:lnTo>
                <a:close/>
                <a:moveTo>
                  <a:pt x="29" y="53"/>
                </a:moveTo>
                <a:cubicBezTo>
                  <a:pt x="29" y="56"/>
                  <a:pt x="30" y="60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0" y="57"/>
                  <a:pt x="11" y="50"/>
                  <a:pt x="11" y="36"/>
                </a:cubicBezTo>
                <a:cubicBezTo>
                  <a:pt x="11" y="21"/>
                  <a:pt x="29" y="20"/>
                  <a:pt x="29" y="9"/>
                </a:cubicBezTo>
                <a:cubicBezTo>
                  <a:pt x="29" y="6"/>
                  <a:pt x="27" y="3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7" y="5"/>
                  <a:pt x="47" y="12"/>
                  <a:pt x="47" y="26"/>
                </a:cubicBezTo>
                <a:cubicBezTo>
                  <a:pt x="47" y="41"/>
                  <a:pt x="29" y="43"/>
                  <a:pt x="29" y="5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" name="Google Shape;758;p4"/>
          <p:cNvSpPr/>
          <p:nvPr/>
        </p:nvSpPr>
        <p:spPr>
          <a:xfrm>
            <a:off x="1490663" y="2760663"/>
            <a:ext cx="241300" cy="212725"/>
          </a:xfrm>
          <a:custGeom>
            <a:rect b="b" l="l" r="r" t="t"/>
            <a:pathLst>
              <a:path extrusionOk="0" h="62" w="70">
                <a:moveTo>
                  <a:pt x="8" y="10"/>
                </a:moveTo>
                <a:cubicBezTo>
                  <a:pt x="8" y="61"/>
                  <a:pt x="8" y="61"/>
                  <a:pt x="8" y="61"/>
                </a:cubicBezTo>
                <a:cubicBezTo>
                  <a:pt x="8" y="62"/>
                  <a:pt x="7" y="62"/>
                  <a:pt x="7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11" y="3"/>
                  <a:pt x="11" y="6"/>
                </a:cubicBezTo>
                <a:cubicBezTo>
                  <a:pt x="11" y="7"/>
                  <a:pt x="10" y="9"/>
                  <a:pt x="8" y="10"/>
                </a:cubicBezTo>
                <a:close/>
                <a:moveTo>
                  <a:pt x="70" y="39"/>
                </a:moveTo>
                <a:cubicBezTo>
                  <a:pt x="70" y="40"/>
                  <a:pt x="69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5" y="43"/>
                  <a:pt x="59" y="46"/>
                  <a:pt x="53" y="46"/>
                </a:cubicBezTo>
                <a:cubicBezTo>
                  <a:pt x="50" y="46"/>
                  <a:pt x="48" y="46"/>
                  <a:pt x="46" y="45"/>
                </a:cubicBezTo>
                <a:cubicBezTo>
                  <a:pt x="45" y="44"/>
                  <a:pt x="45" y="44"/>
                  <a:pt x="45" y="44"/>
                </a:cubicBezTo>
                <a:cubicBezTo>
                  <a:pt x="41" y="42"/>
                  <a:pt x="38" y="40"/>
                  <a:pt x="33" y="40"/>
                </a:cubicBezTo>
                <a:cubicBezTo>
                  <a:pt x="27" y="40"/>
                  <a:pt x="19" y="44"/>
                  <a:pt x="15" y="46"/>
                </a:cubicBezTo>
                <a:cubicBezTo>
                  <a:pt x="14" y="47"/>
                  <a:pt x="14" y="47"/>
                  <a:pt x="13" y="47"/>
                </a:cubicBezTo>
                <a:cubicBezTo>
                  <a:pt x="13" y="47"/>
                  <a:pt x="12" y="47"/>
                  <a:pt x="12" y="46"/>
                </a:cubicBezTo>
                <a:cubicBezTo>
                  <a:pt x="11" y="46"/>
                  <a:pt x="11" y="45"/>
                  <a:pt x="11" y="4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2" y="12"/>
                </a:cubicBezTo>
                <a:cubicBezTo>
                  <a:pt x="14" y="11"/>
                  <a:pt x="24" y="6"/>
                  <a:pt x="32" y="6"/>
                </a:cubicBezTo>
                <a:cubicBezTo>
                  <a:pt x="39" y="6"/>
                  <a:pt x="44" y="8"/>
                  <a:pt x="49" y="10"/>
                </a:cubicBezTo>
                <a:cubicBezTo>
                  <a:pt x="50" y="11"/>
                  <a:pt x="51" y="11"/>
                  <a:pt x="52" y="11"/>
                </a:cubicBezTo>
                <a:cubicBezTo>
                  <a:pt x="57" y="11"/>
                  <a:pt x="62" y="8"/>
                  <a:pt x="65" y="7"/>
                </a:cubicBezTo>
                <a:cubicBezTo>
                  <a:pt x="65" y="6"/>
                  <a:pt x="66" y="6"/>
                  <a:pt x="66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69" y="6"/>
                  <a:pt x="70" y="7"/>
                  <a:pt x="70" y="8"/>
                </a:cubicBezTo>
                <a:lnTo>
                  <a:pt x="70" y="39"/>
                </a:lnTo>
                <a:close/>
                <a:moveTo>
                  <a:pt x="65" y="13"/>
                </a:moveTo>
                <a:cubicBezTo>
                  <a:pt x="61" y="14"/>
                  <a:pt x="57" y="16"/>
                  <a:pt x="52" y="16"/>
                </a:cubicBezTo>
                <a:cubicBezTo>
                  <a:pt x="50" y="16"/>
                  <a:pt x="48" y="16"/>
                  <a:pt x="46" y="15"/>
                </a:cubicBezTo>
                <a:cubicBezTo>
                  <a:pt x="42" y="13"/>
                  <a:pt x="38" y="11"/>
                  <a:pt x="32" y="11"/>
                </a:cubicBezTo>
                <a:cubicBezTo>
                  <a:pt x="27" y="11"/>
                  <a:pt x="20" y="13"/>
                  <a:pt x="16" y="16"/>
                </a:cubicBezTo>
                <a:cubicBezTo>
                  <a:pt x="16" y="40"/>
                  <a:pt x="16" y="40"/>
                  <a:pt x="16" y="40"/>
                </a:cubicBezTo>
                <a:cubicBezTo>
                  <a:pt x="21" y="37"/>
                  <a:pt x="28" y="35"/>
                  <a:pt x="33" y="35"/>
                </a:cubicBezTo>
                <a:cubicBezTo>
                  <a:pt x="39" y="35"/>
                  <a:pt x="43" y="37"/>
                  <a:pt x="48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50" y="41"/>
                  <a:pt x="51" y="41"/>
                  <a:pt x="53" y="41"/>
                </a:cubicBezTo>
                <a:cubicBezTo>
                  <a:pt x="57" y="41"/>
                  <a:pt x="62" y="39"/>
                  <a:pt x="65" y="37"/>
                </a:cubicBezTo>
                <a:lnTo>
                  <a:pt x="65" y="1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" name="Google Shape;759;p4"/>
          <p:cNvSpPr/>
          <p:nvPr/>
        </p:nvSpPr>
        <p:spPr>
          <a:xfrm>
            <a:off x="1979613" y="2760663"/>
            <a:ext cx="212725" cy="212725"/>
          </a:xfrm>
          <a:custGeom>
            <a:rect b="b" l="l" r="r" t="t"/>
            <a:pathLst>
              <a:path extrusionOk="0" h="62" w="62">
                <a:moveTo>
                  <a:pt x="62" y="58"/>
                </a:moveTo>
                <a:cubicBezTo>
                  <a:pt x="62" y="60"/>
                  <a:pt x="60" y="62"/>
                  <a:pt x="58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2"/>
                  <a:pt x="48" y="3"/>
                </a:cubicBezTo>
                <a:cubicBezTo>
                  <a:pt x="59" y="14"/>
                  <a:pt x="59" y="14"/>
                  <a:pt x="59" y="14"/>
                </a:cubicBezTo>
                <a:cubicBezTo>
                  <a:pt x="61" y="16"/>
                  <a:pt x="62" y="19"/>
                  <a:pt x="62" y="21"/>
                </a:cubicBezTo>
                <a:lnTo>
                  <a:pt x="62" y="58"/>
                </a:lnTo>
                <a:close/>
                <a:moveTo>
                  <a:pt x="57" y="57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0"/>
                  <a:pt x="56" y="19"/>
                  <a:pt x="56" y="18"/>
                </a:cubicBezTo>
                <a:cubicBezTo>
                  <a:pt x="45" y="7"/>
                  <a:pt x="45" y="7"/>
                  <a:pt x="45" y="7"/>
                </a:cubicBezTo>
                <a:cubicBezTo>
                  <a:pt x="44" y="6"/>
                  <a:pt x="42" y="6"/>
                  <a:pt x="42" y="6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6"/>
                  <a:pt x="11" y="24"/>
                  <a:pt x="11" y="22"/>
                </a:cubicBezTo>
                <a:cubicBezTo>
                  <a:pt x="11" y="6"/>
                  <a:pt x="11" y="6"/>
                  <a:pt x="11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7"/>
                  <a:pt x="6" y="57"/>
                  <a:pt x="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38"/>
                  <a:pt x="12" y="36"/>
                  <a:pt x="15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50" y="36"/>
                  <a:pt x="52" y="38"/>
                  <a:pt x="52" y="40"/>
                </a:cubicBezTo>
                <a:cubicBezTo>
                  <a:pt x="52" y="57"/>
                  <a:pt x="52" y="57"/>
                  <a:pt x="52" y="57"/>
                </a:cubicBezTo>
                <a:lnTo>
                  <a:pt x="57" y="57"/>
                </a:lnTo>
                <a:close/>
                <a:moveTo>
                  <a:pt x="47" y="57"/>
                </a:moveTo>
                <a:cubicBezTo>
                  <a:pt x="47" y="42"/>
                  <a:pt x="47" y="42"/>
                  <a:pt x="4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57"/>
                  <a:pt x="16" y="57"/>
                  <a:pt x="16" y="57"/>
                </a:cubicBezTo>
                <a:lnTo>
                  <a:pt x="47" y="57"/>
                </a:lnTo>
                <a:close/>
                <a:moveTo>
                  <a:pt x="36" y="7"/>
                </a:moveTo>
                <a:cubicBezTo>
                  <a:pt x="36" y="6"/>
                  <a:pt x="36" y="6"/>
                  <a:pt x="35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6"/>
                  <a:pt x="26" y="7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7" y="21"/>
                  <a:pt x="27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" name="Google Shape;760;p4"/>
          <p:cNvSpPr/>
          <p:nvPr/>
        </p:nvSpPr>
        <p:spPr>
          <a:xfrm>
            <a:off x="2474913" y="2760663"/>
            <a:ext cx="260350" cy="195263"/>
          </a:xfrm>
          <a:custGeom>
            <a:rect b="b" l="l" r="r" t="t"/>
            <a:pathLst>
              <a:path extrusionOk="0" h="57" w="76">
                <a:moveTo>
                  <a:pt x="75" y="38"/>
                </a:moveTo>
                <a:cubicBezTo>
                  <a:pt x="63" y="52"/>
                  <a:pt x="63" y="52"/>
                  <a:pt x="63" y="52"/>
                </a:cubicBezTo>
                <a:cubicBezTo>
                  <a:pt x="60" y="55"/>
                  <a:pt x="56" y="57"/>
                  <a:pt x="52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4" y="57"/>
                  <a:pt x="0" y="53"/>
                  <a:pt x="0" y="48"/>
                </a:cubicBezTo>
                <a:cubicBezTo>
                  <a:pt x="0" y="9"/>
                  <a:pt x="0" y="9"/>
                  <a:pt x="0" y="9"/>
                </a:cubicBezTo>
                <a:cubicBezTo>
                  <a:pt x="0" y="5"/>
                  <a:pt x="4" y="0"/>
                  <a:pt x="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7" y="0"/>
                  <a:pt x="31" y="5"/>
                  <a:pt x="31" y="9"/>
                </a:cubicBezTo>
                <a:cubicBezTo>
                  <a:pt x="31" y="11"/>
                  <a:pt x="31" y="11"/>
                  <a:pt x="31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7" y="11"/>
                  <a:pt x="61" y="15"/>
                  <a:pt x="61" y="20"/>
                </a:cubicBezTo>
                <a:cubicBezTo>
                  <a:pt x="61" y="26"/>
                  <a:pt x="61" y="26"/>
                  <a:pt x="6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2" y="26"/>
                  <a:pt x="75" y="27"/>
                  <a:pt x="76" y="30"/>
                </a:cubicBezTo>
                <a:cubicBezTo>
                  <a:pt x="76" y="31"/>
                  <a:pt x="76" y="32"/>
                  <a:pt x="76" y="33"/>
                </a:cubicBezTo>
                <a:cubicBezTo>
                  <a:pt x="76" y="34"/>
                  <a:pt x="76" y="36"/>
                  <a:pt x="75" y="38"/>
                </a:cubicBezTo>
                <a:close/>
                <a:moveTo>
                  <a:pt x="56" y="26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5" y="16"/>
                  <a:pt x="52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4"/>
                  <a:pt x="25" y="12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7"/>
                  <a:pt x="24" y="6"/>
                  <a:pt x="22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5" y="7"/>
                  <a:pt x="5" y="9"/>
                </a:cubicBezTo>
                <a:cubicBezTo>
                  <a:pt x="5" y="44"/>
                  <a:pt x="5" y="44"/>
                  <a:pt x="5" y="44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28"/>
                  <a:pt x="22" y="26"/>
                  <a:pt x="25" y="26"/>
                </a:cubicBezTo>
                <a:lnTo>
                  <a:pt x="56" y="26"/>
                </a:lnTo>
                <a:close/>
                <a:moveTo>
                  <a:pt x="69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1"/>
                  <a:pt x="21" y="33"/>
                  <a:pt x="19" y="34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50"/>
                  <a:pt x="7" y="50"/>
                </a:cubicBezTo>
                <a:cubicBezTo>
                  <a:pt x="7" y="52"/>
                  <a:pt x="8" y="52"/>
                  <a:pt x="9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5" y="52"/>
                  <a:pt x="57" y="51"/>
                  <a:pt x="59" y="49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4"/>
                  <a:pt x="71" y="33"/>
                  <a:pt x="71" y="33"/>
                </a:cubicBezTo>
                <a:cubicBezTo>
                  <a:pt x="71" y="32"/>
                  <a:pt x="70" y="31"/>
                  <a:pt x="69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" name="Google Shape;761;p4"/>
          <p:cNvSpPr/>
          <p:nvPr/>
        </p:nvSpPr>
        <p:spPr>
          <a:xfrm>
            <a:off x="2968625" y="2760663"/>
            <a:ext cx="209550" cy="212725"/>
          </a:xfrm>
          <a:custGeom>
            <a:rect b="b" l="l" r="r" t="t"/>
            <a:pathLst>
              <a:path extrusionOk="0" h="62" w="61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44" y="48"/>
                </a:moveTo>
                <a:cubicBezTo>
                  <a:pt x="42" y="48"/>
                  <a:pt x="41" y="48"/>
                  <a:pt x="40" y="46"/>
                </a:cubicBezTo>
                <a:cubicBezTo>
                  <a:pt x="39" y="42"/>
                  <a:pt x="35" y="39"/>
                  <a:pt x="31" y="39"/>
                </a:cubicBezTo>
                <a:cubicBezTo>
                  <a:pt x="26" y="39"/>
                  <a:pt x="22" y="42"/>
                  <a:pt x="21" y="46"/>
                </a:cubicBezTo>
                <a:cubicBezTo>
                  <a:pt x="20" y="48"/>
                  <a:pt x="19" y="48"/>
                  <a:pt x="18" y="48"/>
                </a:cubicBezTo>
                <a:cubicBezTo>
                  <a:pt x="16" y="47"/>
                  <a:pt x="15" y="46"/>
                  <a:pt x="16" y="45"/>
                </a:cubicBezTo>
                <a:cubicBezTo>
                  <a:pt x="18" y="38"/>
                  <a:pt x="24" y="34"/>
                  <a:pt x="31" y="34"/>
                </a:cubicBezTo>
                <a:cubicBezTo>
                  <a:pt x="37" y="34"/>
                  <a:pt x="43" y="38"/>
                  <a:pt x="45" y="45"/>
                </a:cubicBezTo>
                <a:cubicBezTo>
                  <a:pt x="46" y="46"/>
                  <a:pt x="45" y="47"/>
                  <a:pt x="44" y="48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" name="Google Shape;762;p4"/>
          <p:cNvSpPr/>
          <p:nvPr/>
        </p:nvSpPr>
        <p:spPr>
          <a:xfrm>
            <a:off x="3463925" y="2760663"/>
            <a:ext cx="141288" cy="195263"/>
          </a:xfrm>
          <a:custGeom>
            <a:rect b="b" l="l" r="r" t="t"/>
            <a:pathLst>
              <a:path extrusionOk="0" h="57" w="41">
                <a:moveTo>
                  <a:pt x="41" y="56"/>
                </a:moveTo>
                <a:cubicBezTo>
                  <a:pt x="41" y="56"/>
                  <a:pt x="40" y="57"/>
                  <a:pt x="39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9"/>
                  <a:pt x="0" y="48"/>
                  <a:pt x="1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33"/>
                  <a:pt x="5" y="33"/>
                  <a:pt x="5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7"/>
                  <a:pt x="12" y="0"/>
                  <a:pt x="23" y="0"/>
                </a:cubicBezTo>
                <a:cubicBezTo>
                  <a:pt x="31" y="0"/>
                  <a:pt x="36" y="5"/>
                  <a:pt x="36" y="5"/>
                </a:cubicBezTo>
                <a:cubicBezTo>
                  <a:pt x="36" y="6"/>
                  <a:pt x="37" y="7"/>
                  <a:pt x="36" y="7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1" y="13"/>
                  <a:pt x="31" y="13"/>
                </a:cubicBezTo>
                <a:cubicBezTo>
                  <a:pt x="31" y="13"/>
                  <a:pt x="30" y="13"/>
                  <a:pt x="30" y="13"/>
                </a:cubicBezTo>
                <a:cubicBezTo>
                  <a:pt x="30" y="12"/>
                  <a:pt x="27" y="10"/>
                  <a:pt x="23" y="10"/>
                </a:cubicBezTo>
                <a:cubicBezTo>
                  <a:pt x="18" y="10"/>
                  <a:pt x="15" y="12"/>
                  <a:pt x="15" y="17"/>
                </a:cubicBezTo>
                <a:cubicBezTo>
                  <a:pt x="15" y="25"/>
                  <a:pt x="15" y="25"/>
                  <a:pt x="15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7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48"/>
                  <a:pt x="15" y="48"/>
                  <a:pt x="15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2" y="40"/>
                  <a:pt x="33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0" y="40"/>
                  <a:pt x="41" y="40"/>
                  <a:pt x="41" y="41"/>
                </a:cubicBezTo>
                <a:lnTo>
                  <a:pt x="41" y="5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" name="Google Shape;763;p4"/>
          <p:cNvSpPr/>
          <p:nvPr/>
        </p:nvSpPr>
        <p:spPr>
          <a:xfrm>
            <a:off x="3959225" y="2770188"/>
            <a:ext cx="212725" cy="185738"/>
          </a:xfrm>
          <a:custGeom>
            <a:rect b="b" l="l" r="r" t="t"/>
            <a:pathLst>
              <a:path extrusionOk="0" h="54" w="62">
                <a:moveTo>
                  <a:pt x="62" y="32"/>
                </a:moveTo>
                <a:cubicBezTo>
                  <a:pt x="62" y="33"/>
                  <a:pt x="62" y="33"/>
                  <a:pt x="61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2"/>
                  <a:pt x="55" y="54"/>
                  <a:pt x="53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7" y="54"/>
                  <a:pt x="6" y="52"/>
                  <a:pt x="6" y="50"/>
                </a:cubicBezTo>
                <a:cubicBezTo>
                  <a:pt x="6" y="33"/>
                  <a:pt x="6" y="33"/>
                  <a:pt x="6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1" y="18"/>
                  <a:pt x="2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0" y="14"/>
                  <a:pt x="10" y="9"/>
                </a:cubicBezTo>
                <a:cubicBezTo>
                  <a:pt x="10" y="4"/>
                  <a:pt x="14" y="0"/>
                  <a:pt x="19" y="0"/>
                </a:cubicBezTo>
                <a:cubicBezTo>
                  <a:pt x="22" y="0"/>
                  <a:pt x="25" y="1"/>
                  <a:pt x="26" y="3"/>
                </a:cubicBezTo>
                <a:cubicBezTo>
                  <a:pt x="31" y="10"/>
                  <a:pt x="31" y="10"/>
                  <a:pt x="31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8" y="1"/>
                  <a:pt x="41" y="0"/>
                  <a:pt x="43" y="0"/>
                </a:cubicBezTo>
                <a:cubicBezTo>
                  <a:pt x="48" y="0"/>
                  <a:pt x="52" y="4"/>
                  <a:pt x="52" y="9"/>
                </a:cubicBezTo>
                <a:cubicBezTo>
                  <a:pt x="52" y="14"/>
                  <a:pt x="48" y="18"/>
                  <a:pt x="43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19"/>
                  <a:pt x="62" y="19"/>
                </a:cubicBezTo>
                <a:lnTo>
                  <a:pt x="62" y="32"/>
                </a:lnTo>
                <a:close/>
                <a:moveTo>
                  <a:pt x="27" y="13"/>
                </a:move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1" y="5"/>
                  <a:pt x="19" y="5"/>
                </a:cubicBezTo>
                <a:cubicBezTo>
                  <a:pt x="17" y="5"/>
                  <a:pt x="16" y="7"/>
                  <a:pt x="16" y="9"/>
                </a:cubicBezTo>
                <a:cubicBezTo>
                  <a:pt x="16" y="11"/>
                  <a:pt x="17" y="13"/>
                  <a:pt x="19" y="13"/>
                </a:cubicBezTo>
                <a:lnTo>
                  <a:pt x="27" y="13"/>
                </a:lnTo>
                <a:close/>
                <a:moveTo>
                  <a:pt x="38" y="45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18"/>
                  <a:pt x="38" y="18"/>
                  <a:pt x="38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6" y="49"/>
                  <a:pt x="2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7" y="49"/>
                  <a:pt x="38" y="48"/>
                  <a:pt x="38" y="47"/>
                </a:cubicBezTo>
                <a:lnTo>
                  <a:pt x="38" y="45"/>
                </a:lnTo>
                <a:close/>
                <a:moveTo>
                  <a:pt x="43" y="5"/>
                </a:moveTo>
                <a:cubicBezTo>
                  <a:pt x="42" y="5"/>
                  <a:pt x="41" y="6"/>
                  <a:pt x="40" y="6"/>
                </a:cubicBezTo>
                <a:cubicBezTo>
                  <a:pt x="35" y="13"/>
                  <a:pt x="35" y="13"/>
                  <a:pt x="35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5" y="13"/>
                  <a:pt x="47" y="11"/>
                  <a:pt x="47" y="9"/>
                </a:cubicBezTo>
                <a:cubicBezTo>
                  <a:pt x="47" y="7"/>
                  <a:pt x="45" y="5"/>
                  <a:pt x="43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" name="Google Shape;764;p4"/>
          <p:cNvSpPr/>
          <p:nvPr/>
        </p:nvSpPr>
        <p:spPr>
          <a:xfrm>
            <a:off x="4452938" y="2781300"/>
            <a:ext cx="230188" cy="192088"/>
          </a:xfrm>
          <a:custGeom>
            <a:rect b="b" l="l" r="r" t="t"/>
            <a:pathLst>
              <a:path extrusionOk="0" h="56" w="67">
                <a:moveTo>
                  <a:pt x="64" y="44"/>
                </a:moveTo>
                <a:cubicBezTo>
                  <a:pt x="59" y="55"/>
                  <a:pt x="44" y="56"/>
                  <a:pt x="34" y="56"/>
                </a:cubicBezTo>
                <a:cubicBezTo>
                  <a:pt x="23" y="56"/>
                  <a:pt x="8" y="55"/>
                  <a:pt x="2" y="44"/>
                </a:cubicBezTo>
                <a:cubicBezTo>
                  <a:pt x="0" y="40"/>
                  <a:pt x="0" y="36"/>
                  <a:pt x="0" y="31"/>
                </a:cubicBezTo>
                <a:cubicBezTo>
                  <a:pt x="0" y="25"/>
                  <a:pt x="1" y="20"/>
                  <a:pt x="5" y="15"/>
                </a:cubicBezTo>
                <a:cubicBezTo>
                  <a:pt x="4" y="13"/>
                  <a:pt x="4" y="11"/>
                  <a:pt x="4" y="8"/>
                </a:cubicBezTo>
                <a:cubicBezTo>
                  <a:pt x="4" y="5"/>
                  <a:pt x="5" y="2"/>
                  <a:pt x="6" y="0"/>
                </a:cubicBezTo>
                <a:cubicBezTo>
                  <a:pt x="13" y="0"/>
                  <a:pt x="17" y="2"/>
                  <a:pt x="21" y="6"/>
                </a:cubicBezTo>
                <a:cubicBezTo>
                  <a:pt x="25" y="5"/>
                  <a:pt x="30" y="5"/>
                  <a:pt x="34" y="5"/>
                </a:cubicBezTo>
                <a:cubicBezTo>
                  <a:pt x="38" y="5"/>
                  <a:pt x="41" y="5"/>
                  <a:pt x="45" y="6"/>
                </a:cubicBezTo>
                <a:cubicBezTo>
                  <a:pt x="50" y="2"/>
                  <a:pt x="54" y="0"/>
                  <a:pt x="60" y="0"/>
                </a:cubicBezTo>
                <a:cubicBezTo>
                  <a:pt x="62" y="2"/>
                  <a:pt x="62" y="5"/>
                  <a:pt x="62" y="8"/>
                </a:cubicBezTo>
                <a:cubicBezTo>
                  <a:pt x="62" y="11"/>
                  <a:pt x="62" y="13"/>
                  <a:pt x="61" y="15"/>
                </a:cubicBezTo>
                <a:cubicBezTo>
                  <a:pt x="65" y="20"/>
                  <a:pt x="67" y="25"/>
                  <a:pt x="67" y="31"/>
                </a:cubicBezTo>
                <a:cubicBezTo>
                  <a:pt x="67" y="36"/>
                  <a:pt x="66" y="40"/>
                  <a:pt x="64" y="44"/>
                </a:cubicBezTo>
                <a:close/>
                <a:moveTo>
                  <a:pt x="47" y="27"/>
                </a:moveTo>
                <a:cubicBezTo>
                  <a:pt x="45" y="27"/>
                  <a:pt x="42" y="27"/>
                  <a:pt x="39" y="27"/>
                </a:cubicBezTo>
                <a:cubicBezTo>
                  <a:pt x="37" y="28"/>
                  <a:pt x="35" y="28"/>
                  <a:pt x="33" y="28"/>
                </a:cubicBezTo>
                <a:cubicBezTo>
                  <a:pt x="31" y="28"/>
                  <a:pt x="29" y="28"/>
                  <a:pt x="27" y="27"/>
                </a:cubicBezTo>
                <a:cubicBezTo>
                  <a:pt x="24" y="27"/>
                  <a:pt x="22" y="27"/>
                  <a:pt x="19" y="27"/>
                </a:cubicBezTo>
                <a:cubicBezTo>
                  <a:pt x="12" y="27"/>
                  <a:pt x="9" y="32"/>
                  <a:pt x="9" y="38"/>
                </a:cubicBezTo>
                <a:cubicBezTo>
                  <a:pt x="9" y="50"/>
                  <a:pt x="20" y="52"/>
                  <a:pt x="3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46" y="52"/>
                  <a:pt x="58" y="50"/>
                  <a:pt x="58" y="38"/>
                </a:cubicBezTo>
                <a:cubicBezTo>
                  <a:pt x="58" y="32"/>
                  <a:pt x="54" y="27"/>
                  <a:pt x="47" y="27"/>
                </a:cubicBezTo>
                <a:close/>
                <a:moveTo>
                  <a:pt x="20" y="46"/>
                </a:moveTo>
                <a:cubicBezTo>
                  <a:pt x="17" y="46"/>
                  <a:pt x="15" y="41"/>
                  <a:pt x="15" y="38"/>
                </a:cubicBezTo>
                <a:cubicBezTo>
                  <a:pt x="15" y="35"/>
                  <a:pt x="17" y="30"/>
                  <a:pt x="20" y="30"/>
                </a:cubicBezTo>
                <a:cubicBezTo>
                  <a:pt x="24" y="30"/>
                  <a:pt x="25" y="35"/>
                  <a:pt x="25" y="38"/>
                </a:cubicBezTo>
                <a:cubicBezTo>
                  <a:pt x="25" y="41"/>
                  <a:pt x="24" y="46"/>
                  <a:pt x="20" y="46"/>
                </a:cubicBezTo>
                <a:close/>
                <a:moveTo>
                  <a:pt x="46" y="46"/>
                </a:moveTo>
                <a:cubicBezTo>
                  <a:pt x="42" y="46"/>
                  <a:pt x="41" y="41"/>
                  <a:pt x="41" y="38"/>
                </a:cubicBezTo>
                <a:cubicBezTo>
                  <a:pt x="41" y="35"/>
                  <a:pt x="42" y="30"/>
                  <a:pt x="46" y="30"/>
                </a:cubicBezTo>
                <a:cubicBezTo>
                  <a:pt x="50" y="30"/>
                  <a:pt x="51" y="35"/>
                  <a:pt x="51" y="38"/>
                </a:cubicBezTo>
                <a:cubicBezTo>
                  <a:pt x="51" y="41"/>
                  <a:pt x="50" y="46"/>
                  <a:pt x="46" y="4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" name="Google Shape;765;p4"/>
          <p:cNvSpPr/>
          <p:nvPr/>
        </p:nvSpPr>
        <p:spPr>
          <a:xfrm>
            <a:off x="4948238" y="2760663"/>
            <a:ext cx="212725" cy="212725"/>
          </a:xfrm>
          <a:custGeom>
            <a:rect b="b" l="l" r="r" t="t"/>
            <a:pathLst>
              <a:path extrusionOk="0" h="62" w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41" y="22"/>
                </a:moveTo>
                <a:cubicBezTo>
                  <a:pt x="42" y="22"/>
                  <a:pt x="42" y="21"/>
                  <a:pt x="42" y="21"/>
                </a:cubicBezTo>
                <a:cubicBezTo>
                  <a:pt x="42" y="21"/>
                  <a:pt x="42" y="21"/>
                  <a:pt x="43" y="21"/>
                </a:cubicBezTo>
                <a:cubicBezTo>
                  <a:pt x="43" y="20"/>
                  <a:pt x="44" y="20"/>
                  <a:pt x="45" y="20"/>
                </a:cubicBezTo>
                <a:cubicBezTo>
                  <a:pt x="46" y="20"/>
                  <a:pt x="46" y="20"/>
                  <a:pt x="47" y="21"/>
                </a:cubicBezTo>
                <a:cubicBezTo>
                  <a:pt x="47" y="20"/>
                  <a:pt x="48" y="20"/>
                  <a:pt x="48" y="20"/>
                </a:cubicBezTo>
                <a:cubicBezTo>
                  <a:pt x="48" y="19"/>
                  <a:pt x="49" y="19"/>
                  <a:pt x="49" y="19"/>
                </a:cubicBezTo>
                <a:cubicBezTo>
                  <a:pt x="49" y="19"/>
                  <a:pt x="49" y="18"/>
                  <a:pt x="49" y="18"/>
                </a:cubicBezTo>
                <a:cubicBezTo>
                  <a:pt x="49" y="18"/>
                  <a:pt x="48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5"/>
                  <a:pt x="45" y="15"/>
                  <a:pt x="45" y="15"/>
                </a:cubicBez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2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1" y="13"/>
                  <a:pt x="40" y="13"/>
                </a:cubicBezTo>
                <a:cubicBezTo>
                  <a:pt x="40" y="12"/>
                  <a:pt x="38" y="12"/>
                  <a:pt x="38" y="12"/>
                </a:cubicBezTo>
                <a:cubicBezTo>
                  <a:pt x="37" y="13"/>
                  <a:pt x="38" y="13"/>
                  <a:pt x="38" y="14"/>
                </a:cubicBezTo>
                <a:cubicBezTo>
                  <a:pt x="38" y="14"/>
                  <a:pt x="37" y="14"/>
                  <a:pt x="37" y="15"/>
                </a:cubicBezTo>
                <a:cubicBezTo>
                  <a:pt x="37" y="15"/>
                  <a:pt x="38" y="15"/>
                  <a:pt x="38" y="16"/>
                </a:cubicBezTo>
                <a:cubicBezTo>
                  <a:pt x="38" y="17"/>
                  <a:pt x="37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38" y="19"/>
                  <a:pt x="37" y="19"/>
                  <a:pt x="37" y="19"/>
                </a:cubicBezTo>
                <a:cubicBezTo>
                  <a:pt x="36" y="20"/>
                  <a:pt x="35" y="19"/>
                  <a:pt x="35" y="18"/>
                </a:cubicBezTo>
                <a:cubicBezTo>
                  <a:pt x="35" y="18"/>
                  <a:pt x="35" y="17"/>
                  <a:pt x="34" y="17"/>
                </a:cubicBezTo>
                <a:cubicBezTo>
                  <a:pt x="34" y="17"/>
                  <a:pt x="33" y="17"/>
                  <a:pt x="33" y="17"/>
                </a:cubicBezTo>
                <a:cubicBezTo>
                  <a:pt x="33" y="16"/>
                  <a:pt x="32" y="16"/>
                  <a:pt x="32" y="16"/>
                </a:cubicBezTo>
                <a:cubicBezTo>
                  <a:pt x="31" y="16"/>
                  <a:pt x="30" y="16"/>
                  <a:pt x="29" y="16"/>
                </a:cubicBezTo>
                <a:cubicBezTo>
                  <a:pt x="30" y="16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2"/>
                  <a:pt x="30" y="11"/>
                  <a:pt x="30" y="11"/>
                </a:cubicBezTo>
                <a:cubicBezTo>
                  <a:pt x="31" y="12"/>
                  <a:pt x="31" y="12"/>
                  <a:pt x="32" y="11"/>
                </a:cubicBezTo>
                <a:cubicBezTo>
                  <a:pt x="32" y="11"/>
                  <a:pt x="32" y="10"/>
                  <a:pt x="33" y="10"/>
                </a:cubicBezTo>
                <a:cubicBezTo>
                  <a:pt x="33" y="9"/>
                  <a:pt x="34" y="10"/>
                  <a:pt x="35" y="10"/>
                </a:cubicBezTo>
                <a:cubicBezTo>
                  <a:pt x="35" y="10"/>
                  <a:pt x="35" y="9"/>
                  <a:pt x="35" y="9"/>
                </a:cubicBezTo>
                <a:cubicBezTo>
                  <a:pt x="35" y="9"/>
                  <a:pt x="35" y="8"/>
                  <a:pt x="35" y="8"/>
                </a:cubicBezTo>
                <a:cubicBezTo>
                  <a:pt x="34" y="7"/>
                  <a:pt x="33" y="8"/>
                  <a:pt x="34" y="8"/>
                </a:cubicBezTo>
                <a:cubicBezTo>
                  <a:pt x="34" y="8"/>
                  <a:pt x="33" y="10"/>
                  <a:pt x="32" y="9"/>
                </a:cubicBezTo>
                <a:cubicBezTo>
                  <a:pt x="32" y="9"/>
                  <a:pt x="32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8"/>
                  <a:pt x="30" y="8"/>
                  <a:pt x="29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8" y="6"/>
                  <a:pt x="27" y="6"/>
                </a:cubicBezTo>
                <a:cubicBezTo>
                  <a:pt x="27" y="7"/>
                  <a:pt x="28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8" y="9"/>
                  <a:pt x="26" y="9"/>
                  <a:pt x="26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8"/>
                  <a:pt x="24" y="7"/>
                  <a:pt x="24" y="8"/>
                </a:cubicBezTo>
                <a:cubicBezTo>
                  <a:pt x="24" y="7"/>
                  <a:pt x="23" y="7"/>
                  <a:pt x="23" y="7"/>
                </a:cubicBezTo>
                <a:cubicBezTo>
                  <a:pt x="22" y="7"/>
                  <a:pt x="21" y="8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2" y="7"/>
                  <a:pt x="22" y="8"/>
                </a:cubicBez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8"/>
                  <a:pt x="23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2" y="10"/>
                  <a:pt x="22" y="10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5" y="11"/>
                  <a:pt x="12" y="14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3" y="20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2" y="23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3" y="28"/>
                  <a:pt x="13" y="28"/>
                </a:cubicBezTo>
                <a:cubicBezTo>
                  <a:pt x="13" y="28"/>
                  <a:pt x="14" y="30"/>
                  <a:pt x="15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4"/>
                  <a:pt x="18" y="34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9" y="35"/>
                  <a:pt x="19" y="36"/>
                </a:cubicBezTo>
                <a:cubicBezTo>
                  <a:pt x="19" y="36"/>
                  <a:pt x="19" y="37"/>
                  <a:pt x="19" y="37"/>
                </a:cubicBezTo>
                <a:cubicBezTo>
                  <a:pt x="20" y="36"/>
                  <a:pt x="19" y="35"/>
                  <a:pt x="18" y="34"/>
                </a:cubicBezTo>
                <a:cubicBezTo>
                  <a:pt x="18" y="34"/>
                  <a:pt x="18" y="34"/>
                  <a:pt x="18" y="33"/>
                </a:cubicBezTo>
                <a:cubicBezTo>
                  <a:pt x="18" y="33"/>
                  <a:pt x="18" y="32"/>
                  <a:pt x="17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20" y="35"/>
                  <a:pt x="20" y="35"/>
                </a:cubicBezTo>
                <a:cubicBezTo>
                  <a:pt x="20" y="35"/>
                  <a:pt x="21" y="37"/>
                  <a:pt x="21" y="37"/>
                </a:cubicBezTo>
                <a:cubicBezTo>
                  <a:pt x="21" y="37"/>
                  <a:pt x="22" y="37"/>
                  <a:pt x="22" y="38"/>
                </a:cubicBezTo>
                <a:cubicBezTo>
                  <a:pt x="22" y="38"/>
                  <a:pt x="22" y="39"/>
                  <a:pt x="23" y="40"/>
                </a:cubicBezTo>
                <a:cubicBezTo>
                  <a:pt x="23" y="41"/>
                  <a:pt x="24" y="41"/>
                  <a:pt x="25" y="41"/>
                </a:cubicBezTo>
                <a:cubicBezTo>
                  <a:pt x="25" y="42"/>
                  <a:pt x="26" y="42"/>
                  <a:pt x="26" y="42"/>
                </a:cubicBezTo>
                <a:cubicBezTo>
                  <a:pt x="27" y="43"/>
                  <a:pt x="27" y="42"/>
                  <a:pt x="28" y="42"/>
                </a:cubicBezTo>
                <a:cubicBezTo>
                  <a:pt x="29" y="42"/>
                  <a:pt x="29" y="43"/>
                  <a:pt x="30" y="44"/>
                </a:cubicBezTo>
                <a:cubicBezTo>
                  <a:pt x="31" y="44"/>
                  <a:pt x="32" y="44"/>
                  <a:pt x="32" y="44"/>
                </a:cubicBezTo>
                <a:cubicBezTo>
                  <a:pt x="32" y="44"/>
                  <a:pt x="33" y="46"/>
                  <a:pt x="33" y="46"/>
                </a:cubicBezTo>
                <a:cubicBezTo>
                  <a:pt x="34" y="46"/>
                  <a:pt x="34" y="47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6" y="48"/>
                  <a:pt x="36" y="48"/>
                </a:cubicBezTo>
                <a:cubicBezTo>
                  <a:pt x="36" y="48"/>
                  <a:pt x="36" y="47"/>
                  <a:pt x="36" y="47"/>
                </a:cubicBezTo>
                <a:cubicBezTo>
                  <a:pt x="36" y="47"/>
                  <a:pt x="35" y="47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5" y="45"/>
                  <a:pt x="35" y="44"/>
                  <a:pt x="34" y="43"/>
                </a:cubicBezTo>
                <a:cubicBezTo>
                  <a:pt x="34" y="43"/>
                  <a:pt x="34" y="43"/>
                  <a:pt x="34" y="42"/>
                </a:cubicBezTo>
                <a:cubicBezTo>
                  <a:pt x="33" y="43"/>
                  <a:pt x="33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3"/>
                  <a:pt x="32" y="42"/>
                </a:cubicBezTo>
                <a:cubicBezTo>
                  <a:pt x="32" y="42"/>
                  <a:pt x="32" y="41"/>
                  <a:pt x="32" y="41"/>
                </a:cubicBezTo>
                <a:cubicBezTo>
                  <a:pt x="32" y="40"/>
                  <a:pt x="33" y="39"/>
                  <a:pt x="32" y="39"/>
                </a:cubicBezTo>
                <a:cubicBezTo>
                  <a:pt x="31" y="39"/>
                  <a:pt x="31" y="39"/>
                  <a:pt x="31" y="40"/>
                </a:cubicBezTo>
                <a:cubicBezTo>
                  <a:pt x="30" y="40"/>
                  <a:pt x="30" y="40"/>
                  <a:pt x="30" y="41"/>
                </a:cubicBezTo>
                <a:cubicBezTo>
                  <a:pt x="30" y="41"/>
                  <a:pt x="28" y="41"/>
                  <a:pt x="28" y="41"/>
                </a:cubicBezTo>
                <a:cubicBezTo>
                  <a:pt x="27" y="40"/>
                  <a:pt x="27" y="39"/>
                  <a:pt x="27" y="38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9" y="33"/>
                  <a:pt x="30" y="34"/>
                </a:cubicBezTo>
                <a:cubicBezTo>
                  <a:pt x="30" y="34"/>
                  <a:pt x="31" y="34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4"/>
                  <a:pt x="34" y="34"/>
                  <a:pt x="34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5" y="36"/>
                  <a:pt x="36" y="36"/>
                </a:cubicBezTo>
                <a:cubicBezTo>
                  <a:pt x="36" y="37"/>
                  <a:pt x="36" y="35"/>
                  <a:pt x="36" y="35"/>
                </a:cubicBezTo>
                <a:cubicBezTo>
                  <a:pt x="36" y="35"/>
                  <a:pt x="36" y="33"/>
                  <a:pt x="36" y="33"/>
                </a:cubicBezTo>
                <a:cubicBezTo>
                  <a:pt x="35" y="33"/>
                  <a:pt x="35" y="32"/>
                  <a:pt x="36" y="31"/>
                </a:cubicBezTo>
                <a:cubicBezTo>
                  <a:pt x="36" y="31"/>
                  <a:pt x="37" y="31"/>
                  <a:pt x="37" y="31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8"/>
                  <a:pt x="38" y="29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7"/>
                  <a:pt x="38" y="27"/>
                </a:cubicBezTo>
                <a:cubicBezTo>
                  <a:pt x="39" y="28"/>
                  <a:pt x="40" y="27"/>
                  <a:pt x="39" y="26"/>
                </a:cubicBezTo>
                <a:cubicBezTo>
                  <a:pt x="40" y="26"/>
                  <a:pt x="41" y="26"/>
                  <a:pt x="41" y="26"/>
                </a:cubicBezTo>
                <a:cubicBezTo>
                  <a:pt x="41" y="26"/>
                  <a:pt x="41" y="25"/>
                  <a:pt x="41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3" y="24"/>
                  <a:pt x="43" y="23"/>
                </a:cubicBezTo>
                <a:cubicBezTo>
                  <a:pt x="44" y="24"/>
                  <a:pt x="45" y="23"/>
                  <a:pt x="44" y="22"/>
                </a:cubicBezTo>
                <a:cubicBezTo>
                  <a:pt x="44" y="22"/>
                  <a:pt x="44" y="22"/>
                  <a:pt x="43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5" y="21"/>
                  <a:pt x="44" y="21"/>
                  <a:pt x="44" y="21"/>
                </a:cubicBezTo>
                <a:cubicBezTo>
                  <a:pt x="43" y="21"/>
                  <a:pt x="43" y="21"/>
                  <a:pt x="42" y="21"/>
                </a:cubicBezTo>
                <a:cubicBezTo>
                  <a:pt x="42" y="22"/>
                  <a:pt x="42" y="22"/>
                  <a:pt x="41" y="22"/>
                </a:cubicBezTo>
                <a:close/>
                <a:moveTo>
                  <a:pt x="50" y="49"/>
                </a:moveTo>
                <a:cubicBezTo>
                  <a:pt x="50" y="49"/>
                  <a:pt x="49" y="49"/>
                  <a:pt x="49" y="49"/>
                </a:cubicBezTo>
                <a:cubicBezTo>
                  <a:pt x="49" y="49"/>
                  <a:pt x="48" y="48"/>
                  <a:pt x="48" y="48"/>
                </a:cubicBezTo>
                <a:cubicBezTo>
                  <a:pt x="48" y="48"/>
                  <a:pt x="47" y="47"/>
                  <a:pt x="47" y="47"/>
                </a:cubicBezTo>
                <a:cubicBezTo>
                  <a:pt x="46" y="46"/>
                  <a:pt x="46" y="46"/>
                  <a:pt x="45" y="46"/>
                </a:cubicBezTo>
                <a:cubicBezTo>
                  <a:pt x="45" y="46"/>
                  <a:pt x="44" y="47"/>
                  <a:pt x="44" y="47"/>
                </a:cubicBezTo>
                <a:cubicBezTo>
                  <a:pt x="44" y="46"/>
                  <a:pt x="43" y="46"/>
                  <a:pt x="43" y="46"/>
                </a:cubicBezTo>
                <a:cubicBezTo>
                  <a:pt x="42" y="46"/>
                  <a:pt x="42" y="45"/>
                  <a:pt x="41" y="46"/>
                </a:cubicBezTo>
                <a:cubicBezTo>
                  <a:pt x="41" y="46"/>
                  <a:pt x="41" y="46"/>
                  <a:pt x="41" y="47"/>
                </a:cubicBezTo>
                <a:cubicBezTo>
                  <a:pt x="40" y="46"/>
                  <a:pt x="41" y="46"/>
                  <a:pt x="41" y="45"/>
                </a:cubicBezTo>
                <a:cubicBezTo>
                  <a:pt x="40" y="45"/>
                  <a:pt x="39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7" y="47"/>
                  <a:pt x="37" y="47"/>
                </a:cubicBezTo>
                <a:cubicBezTo>
                  <a:pt x="37" y="48"/>
                  <a:pt x="37" y="49"/>
                  <a:pt x="37" y="50"/>
                </a:cubicBezTo>
                <a:cubicBezTo>
                  <a:pt x="38" y="50"/>
                  <a:pt x="37" y="51"/>
                  <a:pt x="37" y="52"/>
                </a:cubicBezTo>
                <a:cubicBezTo>
                  <a:pt x="37" y="52"/>
                  <a:pt x="36" y="53"/>
                  <a:pt x="36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5"/>
                  <a:pt x="36" y="55"/>
                  <a:pt x="36" y="56"/>
                </a:cubicBezTo>
                <a:cubicBezTo>
                  <a:pt x="36" y="56"/>
                  <a:pt x="36" y="56"/>
                  <a:pt x="36" y="57"/>
                </a:cubicBezTo>
                <a:cubicBezTo>
                  <a:pt x="41" y="56"/>
                  <a:pt x="46" y="53"/>
                  <a:pt x="50" y="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" name="Google Shape;766;p4"/>
          <p:cNvSpPr/>
          <p:nvPr/>
        </p:nvSpPr>
        <p:spPr>
          <a:xfrm>
            <a:off x="5453063" y="2743200"/>
            <a:ext cx="247650" cy="230188"/>
          </a:xfrm>
          <a:custGeom>
            <a:rect b="b" l="l" r="r" t="t"/>
            <a:pathLst>
              <a:path extrusionOk="0" h="67" w="72">
                <a:moveTo>
                  <a:pt x="20" y="47"/>
                </a:moveTo>
                <a:cubicBezTo>
                  <a:pt x="17" y="35"/>
                  <a:pt x="5" y="29"/>
                  <a:pt x="5" y="29"/>
                </a:cubicBezTo>
                <a:cubicBezTo>
                  <a:pt x="2" y="27"/>
                  <a:pt x="0" y="23"/>
                  <a:pt x="2" y="19"/>
                </a:cubicBezTo>
                <a:cubicBezTo>
                  <a:pt x="4" y="16"/>
                  <a:pt x="8" y="15"/>
                  <a:pt x="11" y="17"/>
                </a:cubicBezTo>
                <a:cubicBezTo>
                  <a:pt x="12" y="17"/>
                  <a:pt x="16" y="19"/>
                  <a:pt x="21" y="24"/>
                </a:cubicBezTo>
                <a:cubicBezTo>
                  <a:pt x="23" y="29"/>
                  <a:pt x="25" y="39"/>
                  <a:pt x="20" y="47"/>
                </a:cubicBezTo>
                <a:close/>
                <a:moveTo>
                  <a:pt x="33" y="57"/>
                </a:moveTo>
                <a:cubicBezTo>
                  <a:pt x="32" y="58"/>
                  <a:pt x="29" y="59"/>
                  <a:pt x="27" y="59"/>
                </a:cubicBezTo>
                <a:cubicBezTo>
                  <a:pt x="26" y="59"/>
                  <a:pt x="25" y="59"/>
                  <a:pt x="23" y="58"/>
                </a:cubicBezTo>
                <a:cubicBezTo>
                  <a:pt x="20" y="56"/>
                  <a:pt x="20" y="52"/>
                  <a:pt x="22" y="49"/>
                </a:cubicBezTo>
                <a:cubicBezTo>
                  <a:pt x="30" y="37"/>
                  <a:pt x="22" y="19"/>
                  <a:pt x="22" y="18"/>
                </a:cubicBezTo>
                <a:cubicBezTo>
                  <a:pt x="20" y="15"/>
                  <a:pt x="21" y="11"/>
                  <a:pt x="25" y="9"/>
                </a:cubicBezTo>
                <a:cubicBezTo>
                  <a:pt x="26" y="9"/>
                  <a:pt x="27" y="9"/>
                  <a:pt x="28" y="9"/>
                </a:cubicBezTo>
                <a:cubicBezTo>
                  <a:pt x="30" y="9"/>
                  <a:pt x="33" y="10"/>
                  <a:pt x="34" y="12"/>
                </a:cubicBezTo>
                <a:cubicBezTo>
                  <a:pt x="34" y="13"/>
                  <a:pt x="46" y="38"/>
                  <a:pt x="33" y="57"/>
                </a:cubicBezTo>
                <a:close/>
                <a:moveTo>
                  <a:pt x="44" y="52"/>
                </a:moveTo>
                <a:cubicBezTo>
                  <a:pt x="44" y="48"/>
                  <a:pt x="43" y="45"/>
                  <a:pt x="41" y="42"/>
                </a:cubicBezTo>
                <a:cubicBezTo>
                  <a:pt x="42" y="37"/>
                  <a:pt x="42" y="32"/>
                  <a:pt x="41" y="27"/>
                </a:cubicBezTo>
                <a:cubicBezTo>
                  <a:pt x="40" y="21"/>
                  <a:pt x="39" y="16"/>
                  <a:pt x="37" y="14"/>
                </a:cubicBezTo>
                <a:cubicBezTo>
                  <a:pt x="40" y="16"/>
                  <a:pt x="43" y="18"/>
                  <a:pt x="46" y="22"/>
                </a:cubicBezTo>
                <a:cubicBezTo>
                  <a:pt x="46" y="23"/>
                  <a:pt x="46" y="24"/>
                  <a:pt x="47" y="25"/>
                </a:cubicBezTo>
                <a:cubicBezTo>
                  <a:pt x="47" y="30"/>
                  <a:pt x="47" y="35"/>
                  <a:pt x="47" y="39"/>
                </a:cubicBezTo>
                <a:cubicBezTo>
                  <a:pt x="46" y="43"/>
                  <a:pt x="45" y="48"/>
                  <a:pt x="44" y="52"/>
                </a:cubicBezTo>
                <a:close/>
                <a:moveTo>
                  <a:pt x="58" y="63"/>
                </a:moveTo>
                <a:cubicBezTo>
                  <a:pt x="56" y="66"/>
                  <a:pt x="54" y="67"/>
                  <a:pt x="51" y="67"/>
                </a:cubicBezTo>
                <a:cubicBezTo>
                  <a:pt x="50" y="67"/>
                  <a:pt x="49" y="67"/>
                  <a:pt x="48" y="66"/>
                </a:cubicBezTo>
                <a:cubicBezTo>
                  <a:pt x="45" y="65"/>
                  <a:pt x="43" y="61"/>
                  <a:pt x="45" y="57"/>
                </a:cubicBezTo>
                <a:cubicBezTo>
                  <a:pt x="56" y="32"/>
                  <a:pt x="45" y="11"/>
                  <a:pt x="45" y="11"/>
                </a:cubicBezTo>
                <a:cubicBezTo>
                  <a:pt x="43" y="7"/>
                  <a:pt x="45" y="3"/>
                  <a:pt x="48" y="1"/>
                </a:cubicBezTo>
                <a:cubicBezTo>
                  <a:pt x="49" y="1"/>
                  <a:pt x="50" y="0"/>
                  <a:pt x="51" y="0"/>
                </a:cubicBezTo>
                <a:cubicBezTo>
                  <a:pt x="54" y="0"/>
                  <a:pt x="57" y="2"/>
                  <a:pt x="58" y="4"/>
                </a:cubicBezTo>
                <a:cubicBezTo>
                  <a:pt x="58" y="5"/>
                  <a:pt x="72" y="32"/>
                  <a:pt x="58" y="6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7" name="Google Shape;767;p4"/>
          <p:cNvSpPr/>
          <p:nvPr/>
        </p:nvSpPr>
        <p:spPr>
          <a:xfrm>
            <a:off x="5937250" y="2760663"/>
            <a:ext cx="209550" cy="212725"/>
          </a:xfrm>
          <a:custGeom>
            <a:rect b="b" l="l" r="r" t="t"/>
            <a:pathLst>
              <a:path extrusionOk="0" h="62" w="61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8"/>
                  <a:pt x="33" y="24"/>
                  <a:pt x="3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7" y="25"/>
                  <a:pt x="24" y="18"/>
                  <a:pt x="21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53"/>
                  <a:pt x="28" y="53"/>
                  <a:pt x="28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35"/>
                  <a:pt x="33" y="35"/>
                  <a:pt x="33" y="35"/>
                </a:cubicBezTo>
                <a:lnTo>
                  <a:pt x="47" y="1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" name="Google Shape;768;p4"/>
          <p:cNvSpPr/>
          <p:nvPr/>
        </p:nvSpPr>
        <p:spPr>
          <a:xfrm>
            <a:off x="6432550" y="2743200"/>
            <a:ext cx="212725" cy="247650"/>
          </a:xfrm>
          <a:custGeom>
            <a:rect b="b" l="l" r="r" t="t"/>
            <a:pathLst>
              <a:path extrusionOk="0" h="72" w="62">
                <a:moveTo>
                  <a:pt x="59" y="47"/>
                </a:moveTo>
                <a:cubicBezTo>
                  <a:pt x="59" y="49"/>
                  <a:pt x="57" y="53"/>
                  <a:pt x="57" y="56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70"/>
                  <a:pt x="55" y="72"/>
                  <a:pt x="52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3" y="72"/>
                  <a:pt x="21" y="70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4"/>
                  <a:pt x="18" y="51"/>
                  <a:pt x="16" y="50"/>
                </a:cubicBezTo>
                <a:cubicBezTo>
                  <a:pt x="15" y="48"/>
                  <a:pt x="13" y="47"/>
                  <a:pt x="11" y="46"/>
                </a:cubicBezTo>
                <a:cubicBezTo>
                  <a:pt x="7" y="43"/>
                  <a:pt x="0" y="42"/>
                  <a:pt x="0" y="36"/>
                </a:cubicBezTo>
                <a:cubicBezTo>
                  <a:pt x="0" y="30"/>
                  <a:pt x="4" y="25"/>
                  <a:pt x="11" y="25"/>
                </a:cubicBezTo>
                <a:cubicBezTo>
                  <a:pt x="13" y="25"/>
                  <a:pt x="14" y="25"/>
                  <a:pt x="16" y="26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5"/>
                  <a:pt x="21" y="0"/>
                  <a:pt x="26" y="0"/>
                </a:cubicBezTo>
                <a:cubicBezTo>
                  <a:pt x="32" y="0"/>
                  <a:pt x="36" y="5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8" y="18"/>
                  <a:pt x="40" y="18"/>
                  <a:pt x="41" y="19"/>
                </a:cubicBezTo>
                <a:cubicBezTo>
                  <a:pt x="42" y="19"/>
                  <a:pt x="42" y="19"/>
                  <a:pt x="43" y="19"/>
                </a:cubicBezTo>
                <a:cubicBezTo>
                  <a:pt x="46" y="19"/>
                  <a:pt x="48" y="20"/>
                  <a:pt x="50" y="21"/>
                </a:cubicBezTo>
                <a:cubicBezTo>
                  <a:pt x="58" y="21"/>
                  <a:pt x="62" y="26"/>
                  <a:pt x="62" y="34"/>
                </a:cubicBezTo>
                <a:cubicBezTo>
                  <a:pt x="62" y="38"/>
                  <a:pt x="61" y="42"/>
                  <a:pt x="59" y="47"/>
                </a:cubicBezTo>
                <a:close/>
                <a:moveTo>
                  <a:pt x="50" y="26"/>
                </a:moveTo>
                <a:cubicBezTo>
                  <a:pt x="50" y="26"/>
                  <a:pt x="49" y="26"/>
                  <a:pt x="48" y="26"/>
                </a:cubicBezTo>
                <a:cubicBezTo>
                  <a:pt x="47" y="25"/>
                  <a:pt x="45" y="24"/>
                  <a:pt x="43" y="24"/>
                </a:cubicBezTo>
                <a:cubicBezTo>
                  <a:pt x="42" y="24"/>
                  <a:pt x="41" y="24"/>
                  <a:pt x="40" y="25"/>
                </a:cubicBezTo>
                <a:cubicBezTo>
                  <a:pt x="39" y="23"/>
                  <a:pt x="37" y="22"/>
                  <a:pt x="35" y="22"/>
                </a:cubicBezTo>
                <a:cubicBezTo>
                  <a:pt x="34" y="22"/>
                  <a:pt x="32" y="23"/>
                  <a:pt x="31" y="24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8"/>
                  <a:pt x="29" y="5"/>
                  <a:pt x="26" y="5"/>
                </a:cubicBezTo>
                <a:cubicBezTo>
                  <a:pt x="23" y="5"/>
                  <a:pt x="21" y="8"/>
                  <a:pt x="21" y="11"/>
                </a:cubicBezTo>
                <a:cubicBezTo>
                  <a:pt x="21" y="34"/>
                  <a:pt x="21" y="34"/>
                  <a:pt x="21" y="34"/>
                </a:cubicBezTo>
                <a:cubicBezTo>
                  <a:pt x="19" y="34"/>
                  <a:pt x="16" y="30"/>
                  <a:pt x="11" y="30"/>
                </a:cubicBezTo>
                <a:cubicBezTo>
                  <a:pt x="7" y="30"/>
                  <a:pt x="6" y="33"/>
                  <a:pt x="6" y="36"/>
                </a:cubicBezTo>
                <a:cubicBezTo>
                  <a:pt x="6" y="37"/>
                  <a:pt x="10" y="39"/>
                  <a:pt x="11" y="40"/>
                </a:cubicBezTo>
                <a:cubicBezTo>
                  <a:pt x="12" y="40"/>
                  <a:pt x="13" y="41"/>
                  <a:pt x="14" y="41"/>
                </a:cubicBezTo>
                <a:cubicBezTo>
                  <a:pt x="16" y="43"/>
                  <a:pt x="18" y="44"/>
                  <a:pt x="20" y="46"/>
                </a:cubicBezTo>
                <a:cubicBezTo>
                  <a:pt x="23" y="48"/>
                  <a:pt x="26" y="51"/>
                  <a:pt x="26" y="56"/>
                </a:cubicBezTo>
                <a:cubicBezTo>
                  <a:pt x="26" y="57"/>
                  <a:pt x="26" y="57"/>
                  <a:pt x="26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49"/>
                  <a:pt x="57" y="42"/>
                  <a:pt x="57" y="34"/>
                </a:cubicBezTo>
                <a:cubicBezTo>
                  <a:pt x="57" y="29"/>
                  <a:pt x="55" y="26"/>
                  <a:pt x="50" y="26"/>
                </a:cubicBezTo>
                <a:close/>
                <a:moveTo>
                  <a:pt x="49" y="62"/>
                </a:moveTo>
                <a:cubicBezTo>
                  <a:pt x="48" y="62"/>
                  <a:pt x="47" y="63"/>
                  <a:pt x="47" y="65"/>
                </a:cubicBezTo>
                <a:cubicBezTo>
                  <a:pt x="47" y="66"/>
                  <a:pt x="48" y="67"/>
                  <a:pt x="49" y="67"/>
                </a:cubicBezTo>
                <a:cubicBezTo>
                  <a:pt x="51" y="67"/>
                  <a:pt x="52" y="66"/>
                  <a:pt x="52" y="65"/>
                </a:cubicBezTo>
                <a:cubicBezTo>
                  <a:pt x="52" y="63"/>
                  <a:pt x="51" y="62"/>
                  <a:pt x="49" y="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" name="Google Shape;769;p4"/>
          <p:cNvSpPr/>
          <p:nvPr/>
        </p:nvSpPr>
        <p:spPr>
          <a:xfrm>
            <a:off x="6927850" y="2760663"/>
            <a:ext cx="247650" cy="212725"/>
          </a:xfrm>
          <a:custGeom>
            <a:rect b="b" l="l" r="r" t="t"/>
            <a:pathLst>
              <a:path extrusionOk="0" h="62" w="72">
                <a:moveTo>
                  <a:pt x="35" y="61"/>
                </a:moveTo>
                <a:cubicBezTo>
                  <a:pt x="10" y="37"/>
                  <a:pt x="10" y="37"/>
                  <a:pt x="10" y="37"/>
                </a:cubicBezTo>
                <a:cubicBezTo>
                  <a:pt x="9" y="37"/>
                  <a:pt x="0" y="29"/>
                  <a:pt x="0" y="19"/>
                </a:cubicBezTo>
                <a:cubicBezTo>
                  <a:pt x="0" y="7"/>
                  <a:pt x="8" y="0"/>
                  <a:pt x="20" y="0"/>
                </a:cubicBezTo>
                <a:cubicBezTo>
                  <a:pt x="27" y="0"/>
                  <a:pt x="33" y="6"/>
                  <a:pt x="36" y="9"/>
                </a:cubicBezTo>
                <a:cubicBezTo>
                  <a:pt x="40" y="6"/>
                  <a:pt x="46" y="0"/>
                  <a:pt x="53" y="0"/>
                </a:cubicBezTo>
                <a:cubicBezTo>
                  <a:pt x="65" y="0"/>
                  <a:pt x="72" y="7"/>
                  <a:pt x="72" y="19"/>
                </a:cubicBezTo>
                <a:cubicBezTo>
                  <a:pt x="72" y="29"/>
                  <a:pt x="64" y="37"/>
                  <a:pt x="63" y="3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7" y="62"/>
                  <a:pt x="36" y="62"/>
                </a:cubicBezTo>
                <a:cubicBezTo>
                  <a:pt x="36" y="62"/>
                  <a:pt x="35" y="62"/>
                  <a:pt x="35" y="6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" name="Google Shape;770;p4"/>
          <p:cNvSpPr/>
          <p:nvPr/>
        </p:nvSpPr>
        <p:spPr>
          <a:xfrm>
            <a:off x="7423150" y="2743200"/>
            <a:ext cx="195263" cy="247650"/>
          </a:xfrm>
          <a:custGeom>
            <a:rect b="b" l="l" r="r" t="t"/>
            <a:pathLst>
              <a:path extrusionOk="0" h="72" w="57">
                <a:moveTo>
                  <a:pt x="57" y="70"/>
                </a:moveTo>
                <a:cubicBezTo>
                  <a:pt x="57" y="71"/>
                  <a:pt x="56" y="72"/>
                  <a:pt x="54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2"/>
                  <a:pt x="0" y="71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2" y="16"/>
                  <a:pt x="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8" y="0"/>
                  <a:pt x="2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2" y="2"/>
                  <a:pt x="42" y="4"/>
                </a:cubicBezTo>
                <a:cubicBezTo>
                  <a:pt x="42" y="16"/>
                  <a:pt x="42" y="16"/>
                  <a:pt x="42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7"/>
                  <a:pt x="57" y="18"/>
                </a:cubicBezTo>
                <a:lnTo>
                  <a:pt x="57" y="70"/>
                </a:lnTo>
                <a:close/>
                <a:moveTo>
                  <a:pt x="52" y="67"/>
                </a:moveTo>
                <a:cubicBezTo>
                  <a:pt x="52" y="21"/>
                  <a:pt x="52" y="21"/>
                  <a:pt x="5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8" y="26"/>
                  <a:pt x="16" y="24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67"/>
                  <a:pt x="6" y="67"/>
                  <a:pt x="6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7"/>
                  <a:pt x="22" y="57"/>
                  <a:pt x="22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6" y="57"/>
                  <a:pt x="36" y="57"/>
                  <a:pt x="36" y="58"/>
                </a:cubicBezTo>
                <a:cubicBezTo>
                  <a:pt x="36" y="67"/>
                  <a:pt x="36" y="67"/>
                  <a:pt x="36" y="67"/>
                </a:cubicBezTo>
                <a:lnTo>
                  <a:pt x="52" y="67"/>
                </a:lnTo>
                <a:close/>
                <a:moveTo>
                  <a:pt x="16" y="35"/>
                </a:moveTo>
                <a:cubicBezTo>
                  <a:pt x="16" y="36"/>
                  <a:pt x="15" y="36"/>
                  <a:pt x="15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1"/>
                  <a:pt x="12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6" y="32"/>
                  <a:pt x="16" y="32"/>
                </a:cubicBezTo>
                <a:lnTo>
                  <a:pt x="16" y="35"/>
                </a:lnTo>
                <a:close/>
                <a:moveTo>
                  <a:pt x="16" y="45"/>
                </a:moveTo>
                <a:cubicBezTo>
                  <a:pt x="16" y="46"/>
                  <a:pt x="15" y="47"/>
                  <a:pt x="15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1" y="47"/>
                  <a:pt x="11" y="46"/>
                  <a:pt x="11" y="45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2"/>
                  <a:pt x="11" y="41"/>
                  <a:pt x="12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2"/>
                  <a:pt x="16" y="43"/>
                </a:cubicBezTo>
                <a:lnTo>
                  <a:pt x="16" y="45"/>
                </a:lnTo>
                <a:close/>
                <a:moveTo>
                  <a:pt x="16" y="56"/>
                </a:moveTo>
                <a:cubicBezTo>
                  <a:pt x="16" y="56"/>
                  <a:pt x="15" y="57"/>
                  <a:pt x="15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1" y="57"/>
                  <a:pt x="11" y="56"/>
                  <a:pt x="11" y="56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2"/>
                  <a:pt x="11" y="52"/>
                  <a:pt x="12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3"/>
                </a:cubicBezTo>
                <a:lnTo>
                  <a:pt x="16" y="56"/>
                </a:lnTo>
                <a:close/>
                <a:moveTo>
                  <a:pt x="36" y="7"/>
                </a:moveTo>
                <a:cubicBezTo>
                  <a:pt x="36" y="6"/>
                  <a:pt x="36" y="5"/>
                  <a:pt x="35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1" y="6"/>
                  <a:pt x="31" y="7"/>
                </a:cubicBezTo>
                <a:cubicBezTo>
                  <a:pt x="31" y="11"/>
                  <a:pt x="31" y="11"/>
                  <a:pt x="31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5"/>
                  <a:pt x="25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6"/>
                  <a:pt x="21" y="7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2" y="21"/>
                  <a:pt x="2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2" y="21"/>
                  <a:pt x="33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  <a:moveTo>
                  <a:pt x="26" y="35"/>
                </a:moveTo>
                <a:cubicBezTo>
                  <a:pt x="26" y="36"/>
                  <a:pt x="26" y="36"/>
                  <a:pt x="25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1" y="36"/>
                  <a:pt x="21" y="35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1"/>
                  <a:pt x="22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2"/>
                  <a:pt x="26" y="32"/>
                </a:cubicBezTo>
                <a:lnTo>
                  <a:pt x="26" y="35"/>
                </a:lnTo>
                <a:close/>
                <a:moveTo>
                  <a:pt x="26" y="45"/>
                </a:moveTo>
                <a:cubicBezTo>
                  <a:pt x="26" y="46"/>
                  <a:pt x="26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2"/>
                  <a:pt x="22" y="41"/>
                  <a:pt x="2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1"/>
                  <a:pt x="26" y="42"/>
                  <a:pt x="26" y="43"/>
                </a:cubicBezTo>
                <a:lnTo>
                  <a:pt x="26" y="45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2" y="36"/>
                  <a:pt x="31" y="36"/>
                  <a:pt x="31" y="35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2" y="31"/>
                  <a:pt x="33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1"/>
                  <a:pt x="36" y="32"/>
                  <a:pt x="36" y="32"/>
                </a:cubicBezTo>
                <a:lnTo>
                  <a:pt x="36" y="35"/>
                </a:lnTo>
                <a:close/>
                <a:moveTo>
                  <a:pt x="36" y="45"/>
                </a:moveTo>
                <a:cubicBezTo>
                  <a:pt x="36" y="46"/>
                  <a:pt x="36" y="47"/>
                  <a:pt x="35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7"/>
                  <a:pt x="31" y="46"/>
                  <a:pt x="31" y="45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2"/>
                  <a:pt x="32" y="41"/>
                  <a:pt x="33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2"/>
                  <a:pt x="36" y="43"/>
                </a:cubicBezTo>
                <a:lnTo>
                  <a:pt x="36" y="45"/>
                </a:lnTo>
                <a:close/>
                <a:moveTo>
                  <a:pt x="47" y="35"/>
                </a:moveTo>
                <a:cubicBezTo>
                  <a:pt x="47" y="36"/>
                  <a:pt x="46" y="36"/>
                  <a:pt x="45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2" y="36"/>
                  <a:pt x="42" y="36"/>
                  <a:pt x="42" y="35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1"/>
                  <a:pt x="43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6" y="31"/>
                  <a:pt x="47" y="32"/>
                  <a:pt x="47" y="32"/>
                </a:cubicBezTo>
                <a:lnTo>
                  <a:pt x="47" y="35"/>
                </a:ln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7"/>
                  <a:pt x="42" y="46"/>
                  <a:pt x="42" y="45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2" y="41"/>
                  <a:pt x="43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6" y="41"/>
                  <a:pt x="47" y="42"/>
                  <a:pt x="47" y="43"/>
                </a:cubicBezTo>
                <a:lnTo>
                  <a:pt x="47" y="45"/>
                </a:lnTo>
                <a:close/>
                <a:moveTo>
                  <a:pt x="47" y="56"/>
                </a:moveTo>
                <a:cubicBezTo>
                  <a:pt x="47" y="56"/>
                  <a:pt x="46" y="57"/>
                  <a:pt x="4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6"/>
                  <a:pt x="42" y="56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3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6" y="52"/>
                  <a:pt x="47" y="52"/>
                  <a:pt x="47" y="53"/>
                </a:cubicBezTo>
                <a:lnTo>
                  <a:pt x="47" y="5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" name="Google Shape;771;p4"/>
          <p:cNvSpPr/>
          <p:nvPr/>
        </p:nvSpPr>
        <p:spPr>
          <a:xfrm>
            <a:off x="7916863" y="2781300"/>
            <a:ext cx="212725" cy="174625"/>
          </a:xfrm>
          <a:custGeom>
            <a:rect b="b" l="l" r="r" t="t"/>
            <a:pathLst>
              <a:path extrusionOk="0" h="51" w="62"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5"/>
                  <a:pt x="1" y="24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3" y="0"/>
                  <a:pt x="1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1"/>
                  <a:pt x="52" y="2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5"/>
                  <a:pt x="62" y="28"/>
                  <a:pt x="62" y="29"/>
                </a:cubicBezTo>
                <a:lnTo>
                  <a:pt x="62" y="48"/>
                </a:lnTo>
                <a:close/>
                <a:moveTo>
                  <a:pt x="54" y="28"/>
                </a:moveTo>
                <a:cubicBezTo>
                  <a:pt x="54" y="28"/>
                  <a:pt x="54" y="27"/>
                  <a:pt x="54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8"/>
                  <a:pt x="8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36"/>
                  <a:pt x="25" y="36"/>
                  <a:pt x="25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28"/>
                  <a:pt x="42" y="28"/>
                  <a:pt x="42" y="28"/>
                </a:cubicBezTo>
                <a:lnTo>
                  <a:pt x="54" y="2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" name="Google Shape;772;p4"/>
          <p:cNvSpPr/>
          <p:nvPr/>
        </p:nvSpPr>
        <p:spPr>
          <a:xfrm>
            <a:off x="8412163" y="2760663"/>
            <a:ext cx="123825" cy="195263"/>
          </a:xfrm>
          <a:custGeom>
            <a:rect b="b" l="l" r="r" t="t"/>
            <a:pathLst>
              <a:path extrusionOk="0" h="57" w="36">
                <a:moveTo>
                  <a:pt x="36" y="18"/>
                </a:moveTo>
                <a:cubicBezTo>
                  <a:pt x="36" y="19"/>
                  <a:pt x="35" y="20"/>
                  <a:pt x="3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7"/>
                  <a:pt x="21" y="32"/>
                  <a:pt x="12" y="33"/>
                </a:cubicBezTo>
                <a:cubicBezTo>
                  <a:pt x="18" y="40"/>
                  <a:pt x="24" y="47"/>
                  <a:pt x="30" y="55"/>
                </a:cubicBezTo>
                <a:cubicBezTo>
                  <a:pt x="30" y="55"/>
                  <a:pt x="30" y="56"/>
                  <a:pt x="30" y="56"/>
                </a:cubicBezTo>
                <a:cubicBezTo>
                  <a:pt x="30" y="57"/>
                  <a:pt x="29" y="57"/>
                  <a:pt x="29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0" y="57"/>
                  <a:pt x="20" y="57"/>
                </a:cubicBezTo>
                <a:cubicBezTo>
                  <a:pt x="14" y="49"/>
                  <a:pt x="8" y="42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6"/>
                  <a:pt x="1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13" y="26"/>
                  <a:pt x="17" y="24"/>
                  <a:pt x="1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6" y="10"/>
                  <a:pt x="12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7"/>
                  <a:pt x="35" y="7"/>
                  <a:pt x="3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lnTo>
                  <a:pt x="36" y="1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" name="Google Shape;773;p4"/>
          <p:cNvSpPr/>
          <p:nvPr/>
        </p:nvSpPr>
        <p:spPr>
          <a:xfrm>
            <a:off x="8839200" y="2760663"/>
            <a:ext cx="144463" cy="212725"/>
          </a:xfrm>
          <a:custGeom>
            <a:rect b="b" l="l" r="r" t="t"/>
            <a:pathLst>
              <a:path extrusionOk="0" h="62" w="42">
                <a:moveTo>
                  <a:pt x="1" y="59"/>
                </a:moveTo>
                <a:cubicBezTo>
                  <a:pt x="4" y="58"/>
                  <a:pt x="7" y="58"/>
                  <a:pt x="9" y="56"/>
                </a:cubicBezTo>
                <a:cubicBezTo>
                  <a:pt x="10" y="55"/>
                  <a:pt x="10" y="54"/>
                  <a:pt x="11" y="52"/>
                </a:cubicBezTo>
                <a:cubicBezTo>
                  <a:pt x="11" y="49"/>
                  <a:pt x="20" y="10"/>
                  <a:pt x="20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18" y="5"/>
                  <a:pt x="15" y="5"/>
                  <a:pt x="12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18" y="1"/>
                  <a:pt x="24" y="1"/>
                  <a:pt x="29" y="1"/>
                </a:cubicBezTo>
                <a:cubicBezTo>
                  <a:pt x="33" y="1"/>
                  <a:pt x="37" y="1"/>
                  <a:pt x="42" y="0"/>
                </a:cubicBezTo>
                <a:cubicBezTo>
                  <a:pt x="41" y="2"/>
                  <a:pt x="41" y="3"/>
                  <a:pt x="41" y="4"/>
                </a:cubicBezTo>
                <a:cubicBezTo>
                  <a:pt x="38" y="5"/>
                  <a:pt x="35" y="5"/>
                  <a:pt x="32" y="7"/>
                </a:cubicBezTo>
                <a:cubicBezTo>
                  <a:pt x="32" y="9"/>
                  <a:pt x="31" y="11"/>
                  <a:pt x="31" y="13"/>
                </a:cubicBezTo>
                <a:cubicBezTo>
                  <a:pt x="29" y="24"/>
                  <a:pt x="26" y="34"/>
                  <a:pt x="24" y="44"/>
                </a:cubicBezTo>
                <a:cubicBezTo>
                  <a:pt x="24" y="46"/>
                  <a:pt x="22" y="54"/>
                  <a:pt x="22" y="56"/>
                </a:cubicBezTo>
                <a:cubicBezTo>
                  <a:pt x="22" y="57"/>
                  <a:pt x="22" y="57"/>
                  <a:pt x="22" y="57"/>
                </a:cubicBezTo>
                <a:cubicBezTo>
                  <a:pt x="25" y="57"/>
                  <a:pt x="27" y="58"/>
                  <a:pt x="30" y="58"/>
                </a:cubicBezTo>
                <a:cubicBezTo>
                  <a:pt x="29" y="59"/>
                  <a:pt x="29" y="61"/>
                  <a:pt x="29" y="62"/>
                </a:cubicBezTo>
                <a:cubicBezTo>
                  <a:pt x="28" y="62"/>
                  <a:pt x="27" y="62"/>
                  <a:pt x="26" y="62"/>
                </a:cubicBezTo>
                <a:cubicBezTo>
                  <a:pt x="24" y="62"/>
                  <a:pt x="22" y="61"/>
                  <a:pt x="19" y="61"/>
                </a:cubicBezTo>
                <a:cubicBezTo>
                  <a:pt x="17" y="61"/>
                  <a:pt x="14" y="61"/>
                  <a:pt x="11" y="61"/>
                </a:cubicBezTo>
                <a:cubicBezTo>
                  <a:pt x="8" y="61"/>
                  <a:pt x="4" y="62"/>
                  <a:pt x="0" y="62"/>
                </a:cubicBezTo>
                <a:lnTo>
                  <a:pt x="1" y="5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" name="Google Shape;774;p4"/>
          <p:cNvSpPr/>
          <p:nvPr/>
        </p:nvSpPr>
        <p:spPr>
          <a:xfrm>
            <a:off x="65087" y="3146425"/>
            <a:ext cx="230188" cy="220663"/>
          </a:xfrm>
          <a:custGeom>
            <a:rect b="b" l="l" r="r" t="t"/>
            <a:pathLst>
              <a:path extrusionOk="0" h="64" w="67">
                <a:moveTo>
                  <a:pt x="63" y="49"/>
                </a:moveTo>
                <a:cubicBezTo>
                  <a:pt x="62" y="49"/>
                  <a:pt x="58" y="45"/>
                  <a:pt x="58" y="44"/>
                </a:cubicBezTo>
                <a:cubicBezTo>
                  <a:pt x="54" y="48"/>
                  <a:pt x="54" y="48"/>
                  <a:pt x="54" y="48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4" y="59"/>
                  <a:pt x="64" y="60"/>
                </a:cubicBezTo>
                <a:cubicBezTo>
                  <a:pt x="64" y="62"/>
                  <a:pt x="61" y="64"/>
                  <a:pt x="59" y="64"/>
                </a:cubicBezTo>
                <a:cubicBezTo>
                  <a:pt x="58" y="64"/>
                  <a:pt x="57" y="64"/>
                  <a:pt x="56" y="63"/>
                </a:cubicBezTo>
                <a:cubicBezTo>
                  <a:pt x="29" y="36"/>
                  <a:pt x="29" y="36"/>
                  <a:pt x="29" y="36"/>
                </a:cubicBezTo>
                <a:cubicBezTo>
                  <a:pt x="25" y="39"/>
                  <a:pt x="20" y="42"/>
                  <a:pt x="15" y="42"/>
                </a:cubicBezTo>
                <a:cubicBezTo>
                  <a:pt x="6" y="42"/>
                  <a:pt x="0" y="36"/>
                  <a:pt x="0" y="27"/>
                </a:cubicBezTo>
                <a:cubicBezTo>
                  <a:pt x="0" y="14"/>
                  <a:pt x="13" y="0"/>
                  <a:pt x="26" y="0"/>
                </a:cubicBezTo>
                <a:cubicBezTo>
                  <a:pt x="35" y="0"/>
                  <a:pt x="41" y="6"/>
                  <a:pt x="41" y="15"/>
                </a:cubicBezTo>
                <a:cubicBezTo>
                  <a:pt x="41" y="21"/>
                  <a:pt x="39" y="26"/>
                  <a:pt x="36" y="30"/>
                </a:cubicBezTo>
                <a:cubicBezTo>
                  <a:pt x="50" y="44"/>
                  <a:pt x="50" y="44"/>
                  <a:pt x="50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49" y="36"/>
                  <a:pt x="49" y="35"/>
                </a:cubicBezTo>
                <a:cubicBezTo>
                  <a:pt x="49" y="34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6" y="32"/>
                  <a:pt x="67" y="43"/>
                  <a:pt x="67" y="44"/>
                </a:cubicBezTo>
                <a:cubicBezTo>
                  <a:pt x="67" y="45"/>
                  <a:pt x="64" y="49"/>
                  <a:pt x="63" y="49"/>
                </a:cubicBezTo>
                <a:close/>
                <a:moveTo>
                  <a:pt x="25" y="8"/>
                </a:moveTo>
                <a:cubicBezTo>
                  <a:pt x="21" y="8"/>
                  <a:pt x="18" y="12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1" y="18"/>
                  <a:pt x="7" y="22"/>
                  <a:pt x="7" y="26"/>
                </a:cubicBezTo>
                <a:cubicBezTo>
                  <a:pt x="7" y="30"/>
                  <a:pt x="11" y="34"/>
                  <a:pt x="15" y="34"/>
                </a:cubicBezTo>
                <a:cubicBezTo>
                  <a:pt x="19" y="34"/>
                  <a:pt x="23" y="30"/>
                  <a:pt x="23" y="26"/>
                </a:cubicBezTo>
                <a:cubicBezTo>
                  <a:pt x="23" y="25"/>
                  <a:pt x="23" y="24"/>
                  <a:pt x="22" y="23"/>
                </a:cubicBezTo>
                <a:cubicBezTo>
                  <a:pt x="23" y="23"/>
                  <a:pt x="24" y="24"/>
                  <a:pt x="25" y="24"/>
                </a:cubicBezTo>
                <a:cubicBezTo>
                  <a:pt x="30" y="24"/>
                  <a:pt x="33" y="20"/>
                  <a:pt x="33" y="16"/>
                </a:cubicBezTo>
                <a:cubicBezTo>
                  <a:pt x="33" y="12"/>
                  <a:pt x="30" y="8"/>
                  <a:pt x="25" y="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" name="Google Shape;775;p4"/>
          <p:cNvSpPr/>
          <p:nvPr/>
        </p:nvSpPr>
        <p:spPr>
          <a:xfrm>
            <a:off x="495300" y="3167063"/>
            <a:ext cx="263525" cy="174625"/>
          </a:xfrm>
          <a:custGeom>
            <a:rect b="b" l="l" r="r" t="t"/>
            <a:pathLst>
              <a:path extrusionOk="0" h="51" w="77">
                <a:moveTo>
                  <a:pt x="77" y="43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4" y="51"/>
                  <a:pt x="70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49"/>
                  <a:pt x="0" y="47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70" y="43"/>
                  <a:pt x="70" y="43"/>
                  <a:pt x="70" y="43"/>
                </a:cubicBezTo>
                <a:lnTo>
                  <a:pt x="77" y="43"/>
                </a:lnTo>
                <a:close/>
                <a:moveTo>
                  <a:pt x="10" y="34"/>
                </a:move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3" y="0"/>
                  <a:pt x="1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7" y="2"/>
                  <a:pt x="67" y="6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8"/>
                  <a:pt x="64" y="41"/>
                  <a:pt x="6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15" y="34"/>
                </a:moveTo>
                <a:cubicBezTo>
                  <a:pt x="15" y="35"/>
                  <a:pt x="16" y="36"/>
                  <a:pt x="1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5"/>
                  <a:pt x="61" y="34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0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lnTo>
                  <a:pt x="15" y="34"/>
                </a:lnTo>
                <a:close/>
                <a:moveTo>
                  <a:pt x="42" y="47"/>
                </a:moveTo>
                <a:cubicBezTo>
                  <a:pt x="42" y="46"/>
                  <a:pt x="42" y="46"/>
                  <a:pt x="4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4" y="46"/>
                  <a:pt x="34" y="47"/>
                </a:cubicBezTo>
                <a:cubicBezTo>
                  <a:pt x="34" y="47"/>
                  <a:pt x="35" y="47"/>
                  <a:pt x="35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42" y="47"/>
                  <a:pt x="42" y="4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" name="Google Shape;776;p4"/>
          <p:cNvSpPr/>
          <p:nvPr/>
        </p:nvSpPr>
        <p:spPr>
          <a:xfrm>
            <a:off x="996950" y="3135313"/>
            <a:ext cx="239713" cy="238125"/>
          </a:xfrm>
          <a:custGeom>
            <a:rect b="b" l="l" r="r" t="t"/>
            <a:pathLst>
              <a:path extrusionOk="0" h="69" w="70">
                <a:moveTo>
                  <a:pt x="68" y="64"/>
                </a:moveTo>
                <a:cubicBezTo>
                  <a:pt x="64" y="68"/>
                  <a:pt x="64" y="68"/>
                  <a:pt x="64" y="68"/>
                </a:cubicBezTo>
                <a:cubicBezTo>
                  <a:pt x="63" y="69"/>
                  <a:pt x="62" y="69"/>
                  <a:pt x="60" y="69"/>
                </a:cubicBezTo>
                <a:cubicBezTo>
                  <a:pt x="59" y="69"/>
                  <a:pt x="57" y="69"/>
                  <a:pt x="57" y="68"/>
                </a:cubicBezTo>
                <a:cubicBezTo>
                  <a:pt x="42" y="53"/>
                  <a:pt x="42" y="53"/>
                  <a:pt x="42" y="53"/>
                </a:cubicBezTo>
                <a:cubicBezTo>
                  <a:pt x="41" y="52"/>
                  <a:pt x="40" y="51"/>
                  <a:pt x="40" y="50"/>
                </a:cubicBezTo>
                <a:cubicBezTo>
                  <a:pt x="40" y="48"/>
                  <a:pt x="41" y="47"/>
                  <a:pt x="42" y="46"/>
                </a:cubicBezTo>
                <a:cubicBezTo>
                  <a:pt x="32" y="36"/>
                  <a:pt x="32" y="36"/>
                  <a:pt x="32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5" y="41"/>
                </a:cubicBezTo>
                <a:cubicBezTo>
                  <a:pt x="25" y="41"/>
                  <a:pt x="24" y="41"/>
                  <a:pt x="24" y="41"/>
                </a:cubicBezTo>
                <a:cubicBezTo>
                  <a:pt x="25" y="42"/>
                  <a:pt x="26" y="43"/>
                  <a:pt x="26" y="45"/>
                </a:cubicBezTo>
                <a:cubicBezTo>
                  <a:pt x="26" y="46"/>
                  <a:pt x="26" y="47"/>
                  <a:pt x="25" y="47"/>
                </a:cubicBezTo>
                <a:cubicBezTo>
                  <a:pt x="24" y="49"/>
                  <a:pt x="22" y="51"/>
                  <a:pt x="20" y="51"/>
                </a:cubicBezTo>
                <a:cubicBezTo>
                  <a:pt x="19" y="51"/>
                  <a:pt x="18" y="50"/>
                  <a:pt x="18" y="5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1"/>
                  <a:pt x="0" y="30"/>
                </a:cubicBezTo>
                <a:cubicBezTo>
                  <a:pt x="0" y="28"/>
                  <a:pt x="2" y="27"/>
                  <a:pt x="3" y="25"/>
                </a:cubicBezTo>
                <a:cubicBezTo>
                  <a:pt x="4" y="25"/>
                  <a:pt x="5" y="24"/>
                  <a:pt x="6" y="24"/>
                </a:cubicBezTo>
                <a:cubicBezTo>
                  <a:pt x="8" y="24"/>
                  <a:pt x="9" y="25"/>
                  <a:pt x="10" y="27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6" y="9"/>
                  <a:pt x="26" y="10"/>
                  <a:pt x="27" y="10"/>
                </a:cubicBezTo>
                <a:cubicBezTo>
                  <a:pt x="26" y="9"/>
                  <a:pt x="25" y="8"/>
                  <a:pt x="25" y="6"/>
                </a:cubicBezTo>
                <a:cubicBezTo>
                  <a:pt x="25" y="5"/>
                  <a:pt x="25" y="4"/>
                  <a:pt x="26" y="3"/>
                </a:cubicBezTo>
                <a:cubicBezTo>
                  <a:pt x="27" y="2"/>
                  <a:pt x="28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8"/>
                  <a:pt x="51" y="19"/>
                  <a:pt x="51" y="20"/>
                </a:cubicBezTo>
                <a:cubicBezTo>
                  <a:pt x="51" y="22"/>
                  <a:pt x="49" y="24"/>
                  <a:pt x="47" y="25"/>
                </a:cubicBezTo>
                <a:cubicBezTo>
                  <a:pt x="47" y="26"/>
                  <a:pt x="46" y="26"/>
                  <a:pt x="45" y="26"/>
                </a:cubicBezTo>
                <a:cubicBezTo>
                  <a:pt x="43" y="26"/>
                  <a:pt x="42" y="25"/>
                  <a:pt x="41" y="24"/>
                </a:cubicBezTo>
                <a:cubicBezTo>
                  <a:pt x="41" y="24"/>
                  <a:pt x="41" y="25"/>
                  <a:pt x="41" y="25"/>
                </a:cubicBezTo>
                <a:cubicBezTo>
                  <a:pt x="41" y="26"/>
                  <a:pt x="41" y="26"/>
                  <a:pt x="41" y="27"/>
                </a:cubicBezTo>
                <a:cubicBezTo>
                  <a:pt x="36" y="32"/>
                  <a:pt x="36" y="32"/>
                  <a:pt x="36" y="3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8" y="40"/>
                  <a:pt x="50" y="40"/>
                </a:cubicBezTo>
                <a:cubicBezTo>
                  <a:pt x="51" y="40"/>
                  <a:pt x="53" y="41"/>
                  <a:pt x="54" y="42"/>
                </a:cubicBezTo>
                <a:cubicBezTo>
                  <a:pt x="68" y="56"/>
                  <a:pt x="68" y="56"/>
                  <a:pt x="68" y="56"/>
                </a:cubicBezTo>
                <a:cubicBezTo>
                  <a:pt x="69" y="57"/>
                  <a:pt x="70" y="59"/>
                  <a:pt x="70" y="60"/>
                </a:cubicBezTo>
                <a:cubicBezTo>
                  <a:pt x="70" y="61"/>
                  <a:pt x="69" y="63"/>
                  <a:pt x="68" y="6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" name="Google Shape;777;p4"/>
          <p:cNvSpPr/>
          <p:nvPr/>
        </p:nvSpPr>
        <p:spPr>
          <a:xfrm>
            <a:off x="1484313" y="3146425"/>
            <a:ext cx="144463" cy="212725"/>
          </a:xfrm>
          <a:custGeom>
            <a:rect b="b" l="l" r="r" t="t"/>
            <a:pathLst>
              <a:path extrusionOk="0" h="62" w="42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" name="Google Shape;778;p4"/>
          <p:cNvSpPr/>
          <p:nvPr/>
        </p:nvSpPr>
        <p:spPr>
          <a:xfrm>
            <a:off x="1979613" y="3146425"/>
            <a:ext cx="212725" cy="212725"/>
          </a:xfrm>
          <a:custGeom>
            <a:rect b="b" l="l" r="r" t="t"/>
            <a:pathLst>
              <a:path extrusionOk="0" h="62" w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15" y="11"/>
                </a:moveTo>
                <a:cubicBezTo>
                  <a:pt x="12" y="11"/>
                  <a:pt x="9" y="13"/>
                  <a:pt x="9" y="16"/>
                </a:cubicBezTo>
                <a:cubicBezTo>
                  <a:pt x="9" y="18"/>
                  <a:pt x="11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8" y="20"/>
                  <a:pt x="20" y="18"/>
                  <a:pt x="20" y="16"/>
                </a:cubicBezTo>
                <a:cubicBezTo>
                  <a:pt x="20" y="13"/>
                  <a:pt x="18" y="11"/>
                  <a:pt x="15" y="11"/>
                </a:cubicBezTo>
                <a:close/>
                <a:moveTo>
                  <a:pt x="19" y="52"/>
                </a:moveTo>
                <a:cubicBezTo>
                  <a:pt x="19" y="24"/>
                  <a:pt x="19" y="24"/>
                  <a:pt x="1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2"/>
                  <a:pt x="10" y="52"/>
                  <a:pt x="10" y="52"/>
                </a:cubicBezTo>
                <a:lnTo>
                  <a:pt x="19" y="52"/>
                </a:lnTo>
                <a:close/>
                <a:moveTo>
                  <a:pt x="53" y="52"/>
                </a:moveTo>
                <a:cubicBezTo>
                  <a:pt x="53" y="36"/>
                  <a:pt x="53" y="36"/>
                  <a:pt x="53" y="36"/>
                </a:cubicBezTo>
                <a:cubicBezTo>
                  <a:pt x="53" y="28"/>
                  <a:pt x="48" y="24"/>
                  <a:pt x="42" y="24"/>
                </a:cubicBezTo>
                <a:cubicBezTo>
                  <a:pt x="37" y="24"/>
                  <a:pt x="35" y="26"/>
                  <a:pt x="34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4"/>
                  <a:pt x="34" y="24"/>
                  <a:pt x="3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7"/>
                  <a:pt x="2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4" y="35"/>
                  <a:pt x="34" y="34"/>
                </a:cubicBezTo>
                <a:cubicBezTo>
                  <a:pt x="35" y="33"/>
                  <a:pt x="36" y="31"/>
                  <a:pt x="39" y="31"/>
                </a:cubicBezTo>
                <a:cubicBezTo>
                  <a:pt x="42" y="31"/>
                  <a:pt x="43" y="33"/>
                  <a:pt x="43" y="37"/>
                </a:cubicBezTo>
                <a:cubicBezTo>
                  <a:pt x="43" y="52"/>
                  <a:pt x="43" y="52"/>
                  <a:pt x="43" y="52"/>
                </a:cubicBezTo>
                <a:lnTo>
                  <a:pt x="53" y="5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" name="Google Shape;779;p4"/>
          <p:cNvSpPr/>
          <p:nvPr/>
        </p:nvSpPr>
        <p:spPr>
          <a:xfrm>
            <a:off x="2478088" y="3132138"/>
            <a:ext cx="242888" cy="244475"/>
          </a:xfrm>
          <a:custGeom>
            <a:rect b="b" l="l" r="r" t="t"/>
            <a:pathLst>
              <a:path extrusionOk="0" h="71" w="71">
                <a:moveTo>
                  <a:pt x="15" y="46"/>
                </a:move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0" y="36"/>
                  <a:pt x="9" y="35"/>
                  <a:pt x="9" y="31"/>
                </a:cubicBezTo>
                <a:cubicBezTo>
                  <a:pt x="9" y="30"/>
                  <a:pt x="8" y="29"/>
                  <a:pt x="7" y="29"/>
                </a:cubicBezTo>
                <a:cubicBezTo>
                  <a:pt x="6" y="29"/>
                  <a:pt x="4" y="31"/>
                  <a:pt x="4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7"/>
                  <a:pt x="4" y="25"/>
                  <a:pt x="7" y="25"/>
                </a:cubicBezTo>
                <a:cubicBezTo>
                  <a:pt x="11" y="25"/>
                  <a:pt x="14" y="27"/>
                  <a:pt x="14" y="31"/>
                </a:cubicBezTo>
                <a:cubicBezTo>
                  <a:pt x="14" y="37"/>
                  <a:pt x="6" y="38"/>
                  <a:pt x="6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39"/>
                  <a:pt x="11" y="39"/>
                  <a:pt x="11" y="39"/>
                </a:cubicBezTo>
                <a:cubicBezTo>
                  <a:pt x="15" y="39"/>
                  <a:pt x="15" y="39"/>
                  <a:pt x="15" y="39"/>
                </a:cubicBezTo>
                <a:lnTo>
                  <a:pt x="15" y="46"/>
                </a:lnTo>
                <a:close/>
                <a:moveTo>
                  <a:pt x="7" y="71"/>
                </a:moveTo>
                <a:cubicBezTo>
                  <a:pt x="5" y="71"/>
                  <a:pt x="2" y="70"/>
                  <a:pt x="0" y="69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6"/>
                  <a:pt x="5" y="67"/>
                  <a:pt x="7" y="67"/>
                </a:cubicBezTo>
                <a:cubicBezTo>
                  <a:pt x="8" y="67"/>
                  <a:pt x="10" y="66"/>
                  <a:pt x="10" y="65"/>
                </a:cubicBezTo>
                <a:cubicBezTo>
                  <a:pt x="10" y="62"/>
                  <a:pt x="7" y="62"/>
                  <a:pt x="5" y="62"/>
                </a:cubicBezTo>
                <a:cubicBezTo>
                  <a:pt x="4" y="60"/>
                  <a:pt x="4" y="60"/>
                  <a:pt x="4" y="60"/>
                </a:cubicBezTo>
                <a:cubicBezTo>
                  <a:pt x="6" y="58"/>
                  <a:pt x="7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6" y="55"/>
                  <a:pt x="5" y="55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9"/>
                  <a:pt x="10" y="59"/>
                  <a:pt x="10" y="59"/>
                </a:cubicBezTo>
                <a:cubicBezTo>
                  <a:pt x="13" y="60"/>
                  <a:pt x="15" y="62"/>
                  <a:pt x="15" y="64"/>
                </a:cubicBezTo>
                <a:cubicBezTo>
                  <a:pt x="15" y="69"/>
                  <a:pt x="11" y="71"/>
                  <a:pt x="7" y="71"/>
                </a:cubicBezTo>
                <a:close/>
                <a:moveTo>
                  <a:pt x="15" y="20"/>
                </a:moveTo>
                <a:cubicBezTo>
                  <a:pt x="1" y="20"/>
                  <a:pt x="1" y="20"/>
                  <a:pt x="1" y="20"/>
                </a:cubicBezTo>
                <a:cubicBezTo>
                  <a:pt x="1" y="16"/>
                  <a:pt x="1" y="16"/>
                  <a:pt x="1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3"/>
                  <a:pt x="6" y="9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7"/>
                  <a:pt x="4" y="7"/>
                  <a:pt x="4" y="8"/>
                </a:cubicBezTo>
                <a:cubicBezTo>
                  <a:pt x="1" y="5"/>
                  <a:pt x="1" y="5"/>
                  <a:pt x="1" y="5"/>
                </a:cubicBezTo>
                <a:cubicBezTo>
                  <a:pt x="6" y="0"/>
                  <a:pt x="6" y="0"/>
                  <a:pt x="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5" y="16"/>
                  <a:pt x="15" y="16"/>
                </a:cubicBezTo>
                <a:lnTo>
                  <a:pt x="15" y="20"/>
                </a:lnTo>
                <a:close/>
                <a:moveTo>
                  <a:pt x="71" y="19"/>
                </a:moveTo>
                <a:cubicBezTo>
                  <a:pt x="71" y="19"/>
                  <a:pt x="71" y="20"/>
                  <a:pt x="70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19"/>
                  <a:pt x="20" y="1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1" y="10"/>
                  <a:pt x="21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1" y="10"/>
                  <a:pt x="71" y="10"/>
                  <a:pt x="71" y="11"/>
                </a:cubicBezTo>
                <a:lnTo>
                  <a:pt x="71" y="19"/>
                </a:lnTo>
                <a:close/>
                <a:moveTo>
                  <a:pt x="71" y="39"/>
                </a:moveTo>
                <a:cubicBezTo>
                  <a:pt x="71" y="40"/>
                  <a:pt x="71" y="40"/>
                  <a:pt x="7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0" y="40"/>
                  <a:pt x="20" y="3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1" y="30"/>
                  <a:pt x="21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lnTo>
                  <a:pt x="71" y="39"/>
                </a:lnTo>
                <a:close/>
                <a:moveTo>
                  <a:pt x="71" y="60"/>
                </a:moveTo>
                <a:cubicBezTo>
                  <a:pt x="71" y="60"/>
                  <a:pt x="71" y="61"/>
                  <a:pt x="7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0" y="60"/>
                  <a:pt x="20" y="60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51"/>
                  <a:pt x="21" y="51"/>
                  <a:pt x="21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1" y="51"/>
                  <a:pt x="71" y="51"/>
                  <a:pt x="71" y="52"/>
                </a:cubicBezTo>
                <a:lnTo>
                  <a:pt x="71" y="6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" name="Google Shape;780;p4"/>
          <p:cNvSpPr/>
          <p:nvPr/>
        </p:nvSpPr>
        <p:spPr>
          <a:xfrm>
            <a:off x="2968625" y="3128963"/>
            <a:ext cx="106363" cy="241300"/>
          </a:xfrm>
          <a:custGeom>
            <a:rect b="b" l="l" r="r" t="t"/>
            <a:pathLst>
              <a:path extrusionOk="0" h="70" w="31">
                <a:moveTo>
                  <a:pt x="30" y="54"/>
                </a:moveTo>
                <a:cubicBezTo>
                  <a:pt x="16" y="69"/>
                  <a:pt x="16" y="69"/>
                  <a:pt x="16" y="69"/>
                </a:cubicBezTo>
                <a:cubicBezTo>
                  <a:pt x="16" y="70"/>
                  <a:pt x="16" y="70"/>
                  <a:pt x="15" y="70"/>
                </a:cubicBezTo>
                <a:cubicBezTo>
                  <a:pt x="15" y="70"/>
                  <a:pt x="15" y="70"/>
                  <a:pt x="14" y="69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2"/>
                </a:cubicBezTo>
                <a:cubicBezTo>
                  <a:pt x="0" y="52"/>
                  <a:pt x="1" y="52"/>
                  <a:pt x="1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1"/>
                  <a:pt x="20" y="2"/>
                </a:cubicBezTo>
                <a:cubicBezTo>
                  <a:pt x="20" y="52"/>
                  <a:pt x="20" y="52"/>
                  <a:pt x="20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3"/>
                  <a:pt x="31" y="53"/>
                  <a:pt x="30" y="5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1" name="Google Shape;781;p4"/>
          <p:cNvSpPr/>
          <p:nvPr/>
        </p:nvSpPr>
        <p:spPr>
          <a:xfrm>
            <a:off x="3470275" y="3128963"/>
            <a:ext cx="223838" cy="227013"/>
          </a:xfrm>
          <a:custGeom>
            <a:rect b="b" l="l" r="r" t="t"/>
            <a:pathLst>
              <a:path extrusionOk="0" h="66" w="65">
                <a:moveTo>
                  <a:pt x="64" y="14"/>
                </a:moveTo>
                <a:cubicBezTo>
                  <a:pt x="12" y="65"/>
                  <a:pt x="12" y="65"/>
                  <a:pt x="12" y="65"/>
                </a:cubicBezTo>
                <a:cubicBezTo>
                  <a:pt x="11" y="66"/>
                  <a:pt x="11" y="66"/>
                  <a:pt x="10" y="66"/>
                </a:cubicBezTo>
                <a:cubicBezTo>
                  <a:pt x="9" y="66"/>
                  <a:pt x="9" y="66"/>
                  <a:pt x="8" y="6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5"/>
                  <a:pt x="0" y="54"/>
                  <a:pt x="0" y="54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3" y="1"/>
                  <a:pt x="54" y="1"/>
                </a:cubicBezTo>
                <a:cubicBezTo>
                  <a:pt x="54" y="1"/>
                  <a:pt x="55" y="2"/>
                  <a:pt x="56" y="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1"/>
                  <a:pt x="64" y="11"/>
                  <a:pt x="64" y="12"/>
                </a:cubicBezTo>
                <a:cubicBezTo>
                  <a:pt x="64" y="13"/>
                  <a:pt x="64" y="13"/>
                  <a:pt x="64" y="14"/>
                </a:cubicBezTo>
                <a:close/>
                <a:moveTo>
                  <a:pt x="14" y="5"/>
                </a:moveTo>
                <a:cubicBezTo>
                  <a:pt x="10" y="7"/>
                  <a:pt x="10" y="7"/>
                  <a:pt x="10" y="7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7"/>
                  <a:pt x="8" y="7"/>
                  <a:pt x="8" y="7"/>
                </a:cubicBezTo>
                <a:cubicBezTo>
                  <a:pt x="4" y="5"/>
                  <a:pt x="4" y="5"/>
                  <a:pt x="4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0"/>
                  <a:pt x="9" y="0"/>
                  <a:pt x="9" y="0"/>
                </a:cubicBezTo>
                <a:cubicBezTo>
                  <a:pt x="10" y="4"/>
                  <a:pt x="10" y="4"/>
                  <a:pt x="10" y="4"/>
                </a:cubicBezTo>
                <a:lnTo>
                  <a:pt x="14" y="5"/>
                </a:lnTo>
                <a:close/>
                <a:moveTo>
                  <a:pt x="32" y="13"/>
                </a:moveTo>
                <a:cubicBezTo>
                  <a:pt x="24" y="16"/>
                  <a:pt x="24" y="16"/>
                  <a:pt x="24" y="16"/>
                </a:cubicBezTo>
                <a:cubicBezTo>
                  <a:pt x="22" y="23"/>
                  <a:pt x="22" y="23"/>
                  <a:pt x="22" y="23"/>
                </a:cubicBezTo>
                <a:cubicBezTo>
                  <a:pt x="19" y="16"/>
                  <a:pt x="19" y="16"/>
                  <a:pt x="19" y="16"/>
                </a:cubicBezTo>
                <a:cubicBezTo>
                  <a:pt x="11" y="13"/>
                  <a:pt x="11" y="13"/>
                  <a:pt x="11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11"/>
                  <a:pt x="24" y="11"/>
                  <a:pt x="24" y="11"/>
                </a:cubicBezTo>
                <a:lnTo>
                  <a:pt x="32" y="13"/>
                </a:lnTo>
                <a:close/>
                <a:moveTo>
                  <a:pt x="40" y="5"/>
                </a:moveTo>
                <a:cubicBezTo>
                  <a:pt x="36" y="7"/>
                  <a:pt x="36" y="7"/>
                  <a:pt x="36" y="7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7"/>
                  <a:pt x="33" y="7"/>
                  <a:pt x="33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4"/>
                  <a:pt x="36" y="4"/>
                  <a:pt x="36" y="4"/>
                </a:cubicBezTo>
                <a:lnTo>
                  <a:pt x="40" y="5"/>
                </a:lnTo>
                <a:close/>
                <a:moveTo>
                  <a:pt x="58" y="12"/>
                </a:moveTo>
                <a:cubicBezTo>
                  <a:pt x="54" y="8"/>
                  <a:pt x="54" y="8"/>
                  <a:pt x="54" y="8"/>
                </a:cubicBezTo>
                <a:cubicBezTo>
                  <a:pt x="42" y="19"/>
                  <a:pt x="42" y="19"/>
                  <a:pt x="42" y="19"/>
                </a:cubicBezTo>
                <a:cubicBezTo>
                  <a:pt x="46" y="24"/>
                  <a:pt x="46" y="24"/>
                  <a:pt x="46" y="24"/>
                </a:cubicBezTo>
                <a:lnTo>
                  <a:pt x="58" y="12"/>
                </a:lnTo>
                <a:close/>
                <a:moveTo>
                  <a:pt x="65" y="31"/>
                </a:moveTo>
                <a:cubicBezTo>
                  <a:pt x="61" y="32"/>
                  <a:pt x="61" y="32"/>
                  <a:pt x="61" y="32"/>
                </a:cubicBezTo>
                <a:cubicBezTo>
                  <a:pt x="60" y="36"/>
                  <a:pt x="60" y="36"/>
                  <a:pt x="60" y="36"/>
                </a:cubicBezTo>
                <a:cubicBezTo>
                  <a:pt x="59" y="32"/>
                  <a:pt x="59" y="32"/>
                  <a:pt x="59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30"/>
                  <a:pt x="61" y="30"/>
                  <a:pt x="61" y="30"/>
                </a:cubicBezTo>
                <a:lnTo>
                  <a:pt x="65" y="3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" name="Google Shape;782;p4"/>
          <p:cNvSpPr/>
          <p:nvPr/>
        </p:nvSpPr>
        <p:spPr>
          <a:xfrm>
            <a:off x="3959225" y="3138488"/>
            <a:ext cx="246063" cy="220663"/>
          </a:xfrm>
          <a:custGeom>
            <a:rect b="b" l="l" r="r" t="t"/>
            <a:pathLst>
              <a:path extrusionOk="0" h="64" w="72">
                <a:moveTo>
                  <a:pt x="25" y="44"/>
                </a:moveTo>
                <a:cubicBezTo>
                  <a:pt x="25" y="45"/>
                  <a:pt x="25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cubicBezTo>
                  <a:pt x="22" y="46"/>
                  <a:pt x="22" y="46"/>
                  <a:pt x="21" y="4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4"/>
                  <a:pt x="0" y="22"/>
                  <a:pt x="1" y="2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3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5"/>
                  <a:pt x="25" y="5"/>
                  <a:pt x="25" y="5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2"/>
                  <a:pt x="9" y="24"/>
                  <a:pt x="10" y="25"/>
                </a:cubicBezTo>
                <a:cubicBezTo>
                  <a:pt x="25" y="41"/>
                  <a:pt x="25" y="41"/>
                  <a:pt x="25" y="41"/>
                </a:cubicBezTo>
                <a:lnTo>
                  <a:pt x="25" y="44"/>
                </a:lnTo>
                <a:close/>
                <a:moveTo>
                  <a:pt x="65" y="63"/>
                </a:moveTo>
                <a:cubicBezTo>
                  <a:pt x="65" y="64"/>
                  <a:pt x="64" y="64"/>
                  <a:pt x="64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3" y="64"/>
                  <a:pt x="63" y="63"/>
                  <a:pt x="63" y="63"/>
                </a:cubicBezTo>
                <a:cubicBezTo>
                  <a:pt x="64" y="52"/>
                  <a:pt x="63" y="45"/>
                  <a:pt x="58" y="40"/>
                </a:cubicBezTo>
                <a:cubicBezTo>
                  <a:pt x="55" y="36"/>
                  <a:pt x="50" y="34"/>
                  <a:pt x="41" y="3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5"/>
                  <a:pt x="40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7" y="46"/>
                  <a:pt x="37" y="4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5" y="22"/>
                  <a:pt x="16" y="2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13"/>
                  <a:pt x="41" y="13"/>
                  <a:pt x="41" y="13"/>
                </a:cubicBezTo>
                <a:cubicBezTo>
                  <a:pt x="52" y="14"/>
                  <a:pt x="60" y="17"/>
                  <a:pt x="65" y="22"/>
                </a:cubicBezTo>
                <a:cubicBezTo>
                  <a:pt x="71" y="28"/>
                  <a:pt x="72" y="37"/>
                  <a:pt x="72" y="42"/>
                </a:cubicBezTo>
                <a:cubicBezTo>
                  <a:pt x="72" y="51"/>
                  <a:pt x="65" y="63"/>
                  <a:pt x="65" y="6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" name="Google Shape;783;p4"/>
          <p:cNvSpPr/>
          <p:nvPr/>
        </p:nvSpPr>
        <p:spPr>
          <a:xfrm>
            <a:off x="4452938" y="3146425"/>
            <a:ext cx="209550" cy="212725"/>
          </a:xfrm>
          <a:custGeom>
            <a:rect b="b" l="l" r="r" t="t"/>
            <a:pathLst>
              <a:path extrusionOk="0" h="62" w="61">
                <a:moveTo>
                  <a:pt x="61" y="53"/>
                </a:moveTo>
                <a:cubicBezTo>
                  <a:pt x="61" y="58"/>
                  <a:pt x="57" y="62"/>
                  <a:pt x="52" y="62"/>
                </a:cubicBezTo>
                <a:cubicBezTo>
                  <a:pt x="9" y="62"/>
                  <a:pt x="9" y="62"/>
                  <a:pt x="9" y="62"/>
                </a:cubicBezTo>
                <a:cubicBezTo>
                  <a:pt x="4" y="62"/>
                  <a:pt x="0" y="58"/>
                  <a:pt x="0" y="5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7" y="0"/>
                  <a:pt x="61" y="5"/>
                  <a:pt x="61" y="10"/>
                </a:cubicBezTo>
                <a:lnTo>
                  <a:pt x="61" y="53"/>
                </a:lnTo>
                <a:close/>
                <a:moveTo>
                  <a:pt x="33" y="28"/>
                </a:moveTo>
                <a:cubicBezTo>
                  <a:pt x="33" y="25"/>
                  <a:pt x="31" y="24"/>
                  <a:pt x="28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0" y="24"/>
                  <a:pt x="19" y="26"/>
                </a:cubicBezTo>
                <a:cubicBezTo>
                  <a:pt x="18" y="24"/>
                  <a:pt x="17" y="24"/>
                  <a:pt x="15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7" y="24"/>
                  <a:pt x="5" y="25"/>
                  <a:pt x="5" y="2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9"/>
                  <a:pt x="5" y="39"/>
                  <a:pt x="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10" y="27"/>
                  <a:pt x="11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7" y="28"/>
                  <a:pt x="17" y="29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9"/>
                  <a:pt x="17" y="39"/>
                  <a:pt x="18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1" y="39"/>
                  <a:pt x="21" y="3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2" y="27"/>
                  <a:pt x="2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9" y="28"/>
                  <a:pt x="29" y="29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9" y="39"/>
                  <a:pt x="30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3" y="39"/>
                  <a:pt x="33" y="38"/>
                </a:cubicBezTo>
                <a:lnTo>
                  <a:pt x="33" y="28"/>
                </a:lnTo>
                <a:close/>
                <a:moveTo>
                  <a:pt x="56" y="28"/>
                </a:moveTo>
                <a:cubicBezTo>
                  <a:pt x="56" y="25"/>
                  <a:pt x="54" y="24"/>
                  <a:pt x="5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38" y="24"/>
                  <a:pt x="36" y="25"/>
                  <a:pt x="36" y="28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7" y="46"/>
                  <a:pt x="37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0" y="46"/>
                  <a:pt x="40" y="45"/>
                  <a:pt x="40" y="45"/>
                </a:cubicBezTo>
                <a:cubicBezTo>
                  <a:pt x="40" y="38"/>
                  <a:pt x="40" y="38"/>
                  <a:pt x="40" y="38"/>
                </a:cubicBezTo>
                <a:cubicBezTo>
                  <a:pt x="41" y="39"/>
                  <a:pt x="42" y="39"/>
                  <a:pt x="44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6" y="37"/>
                  <a:pt x="56" y="35"/>
                </a:cubicBezTo>
                <a:lnTo>
                  <a:pt x="56" y="28"/>
                </a:lnTo>
                <a:close/>
                <a:moveTo>
                  <a:pt x="52" y="34"/>
                </a:moveTo>
                <a:cubicBezTo>
                  <a:pt x="52" y="35"/>
                  <a:pt x="52" y="36"/>
                  <a:pt x="50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0" y="35"/>
                  <a:pt x="40" y="34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1" y="27"/>
                  <a:pt x="42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2" y="27"/>
                  <a:pt x="52" y="28"/>
                  <a:pt x="52" y="29"/>
                </a:cubicBezTo>
                <a:lnTo>
                  <a:pt x="52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" name="Google Shape;784;p4"/>
          <p:cNvSpPr/>
          <p:nvPr/>
        </p:nvSpPr>
        <p:spPr>
          <a:xfrm>
            <a:off x="4948238" y="3128963"/>
            <a:ext cx="192088" cy="230188"/>
          </a:xfrm>
          <a:custGeom>
            <a:rect b="b" l="l" r="r" t="t"/>
            <a:pathLst>
              <a:path extrusionOk="0" h="67" w="56">
                <a:moveTo>
                  <a:pt x="41" y="29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41"/>
                  <a:pt x="35" y="47"/>
                  <a:pt x="28" y="47"/>
                </a:cubicBezTo>
                <a:cubicBezTo>
                  <a:pt x="27" y="47"/>
                  <a:pt x="25" y="46"/>
                  <a:pt x="24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5" y="52"/>
                  <a:pt x="28" y="52"/>
                </a:cubicBezTo>
                <a:cubicBezTo>
                  <a:pt x="38" y="52"/>
                  <a:pt x="46" y="44"/>
                  <a:pt x="46" y="34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7"/>
                  <a:pt x="47" y="26"/>
                  <a:pt x="49" y="26"/>
                </a:cubicBezTo>
                <a:cubicBezTo>
                  <a:pt x="50" y="26"/>
                  <a:pt x="51" y="27"/>
                  <a:pt x="51" y="29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46"/>
                  <a:pt x="42" y="55"/>
                  <a:pt x="31" y="57"/>
                </a:cubicBezTo>
                <a:cubicBezTo>
                  <a:pt x="31" y="62"/>
                  <a:pt x="31" y="62"/>
                  <a:pt x="3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2" y="62"/>
                  <a:pt x="43" y="63"/>
                  <a:pt x="43" y="65"/>
                </a:cubicBezTo>
                <a:cubicBezTo>
                  <a:pt x="43" y="66"/>
                  <a:pt x="42" y="67"/>
                  <a:pt x="41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14" y="67"/>
                  <a:pt x="13" y="66"/>
                  <a:pt x="13" y="65"/>
                </a:cubicBezTo>
                <a:cubicBezTo>
                  <a:pt x="13" y="63"/>
                  <a:pt x="14" y="62"/>
                  <a:pt x="15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57"/>
                  <a:pt x="25" y="57"/>
                  <a:pt x="25" y="57"/>
                </a:cubicBezTo>
                <a:cubicBezTo>
                  <a:pt x="22" y="56"/>
                  <a:pt x="19" y="55"/>
                  <a:pt x="16" y="53"/>
                </a:cubicBezTo>
                <a:cubicBezTo>
                  <a:pt x="6" y="64"/>
                  <a:pt x="6" y="64"/>
                  <a:pt x="6" y="64"/>
                </a:cubicBezTo>
                <a:cubicBezTo>
                  <a:pt x="5" y="64"/>
                  <a:pt x="4" y="64"/>
                  <a:pt x="4" y="64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60"/>
                  <a:pt x="0" y="59"/>
                  <a:pt x="1" y="5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8"/>
                  <a:pt x="52" y="8"/>
                  <a:pt x="52" y="9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13"/>
                  <a:pt x="56" y="14"/>
                  <a:pt x="55" y="14"/>
                </a:cubicBezTo>
                <a:lnTo>
                  <a:pt x="41" y="29"/>
                </a:lnTo>
                <a:close/>
                <a:moveTo>
                  <a:pt x="7" y="42"/>
                </a:moveTo>
                <a:cubicBezTo>
                  <a:pt x="6" y="40"/>
                  <a:pt x="5" y="37"/>
                  <a:pt x="5" y="34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7" y="26"/>
                </a:cubicBezTo>
                <a:cubicBezTo>
                  <a:pt x="9" y="26"/>
                  <a:pt x="10" y="27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7"/>
                  <a:pt x="11" y="38"/>
                </a:cubicBezTo>
                <a:lnTo>
                  <a:pt x="7" y="42"/>
                </a:lnTo>
                <a:close/>
                <a:moveTo>
                  <a:pt x="15" y="34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6"/>
                  <a:pt x="21" y="0"/>
                  <a:pt x="28" y="0"/>
                </a:cubicBezTo>
                <a:cubicBezTo>
                  <a:pt x="34" y="0"/>
                  <a:pt x="38" y="4"/>
                  <a:pt x="40" y="9"/>
                </a:cubicBezTo>
                <a:lnTo>
                  <a:pt x="15" y="3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" name="Google Shape;785;p4"/>
          <p:cNvSpPr/>
          <p:nvPr/>
        </p:nvSpPr>
        <p:spPr>
          <a:xfrm>
            <a:off x="5443538" y="3146425"/>
            <a:ext cx="192088" cy="195263"/>
          </a:xfrm>
          <a:custGeom>
            <a:rect b="b" l="l" r="r" t="t"/>
            <a:pathLst>
              <a:path extrusionOk="0" h="57" w="56">
                <a:moveTo>
                  <a:pt x="56" y="45"/>
                </a:moveTo>
                <a:cubicBezTo>
                  <a:pt x="56" y="52"/>
                  <a:pt x="51" y="57"/>
                  <a:pt x="45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52"/>
                  <a:pt x="0" y="4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0"/>
                  <a:pt x="56" y="6"/>
                  <a:pt x="56" y="12"/>
                </a:cubicBezTo>
                <a:lnTo>
                  <a:pt x="56" y="45"/>
                </a:lnTo>
                <a:close/>
                <a:moveTo>
                  <a:pt x="51" y="12"/>
                </a:moveTo>
                <a:cubicBezTo>
                  <a:pt x="51" y="8"/>
                  <a:pt x="48" y="6"/>
                  <a:pt x="45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5" y="8"/>
                  <a:pt x="5" y="12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9"/>
                  <a:pt x="8" y="52"/>
                  <a:pt x="11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8" y="52"/>
                  <a:pt x="51" y="49"/>
                  <a:pt x="51" y="45"/>
                </a:cubicBezTo>
                <a:lnTo>
                  <a:pt x="51" y="12"/>
                </a:lnTo>
                <a:close/>
                <a:moveTo>
                  <a:pt x="46" y="30"/>
                </a:moveTo>
                <a:cubicBezTo>
                  <a:pt x="46" y="31"/>
                  <a:pt x="45" y="31"/>
                  <a:pt x="45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1"/>
                  <a:pt x="10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6"/>
                  <a:pt x="11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7"/>
                  <a:pt x="46" y="27"/>
                </a:cubicBezTo>
                <a:lnTo>
                  <a:pt x="46" y="3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" name="Google Shape;786;p4"/>
          <p:cNvSpPr/>
          <p:nvPr/>
        </p:nvSpPr>
        <p:spPr>
          <a:xfrm>
            <a:off x="5937250" y="3146425"/>
            <a:ext cx="203200" cy="212725"/>
          </a:xfrm>
          <a:custGeom>
            <a:rect b="b" l="l" r="r" t="t"/>
            <a:pathLst>
              <a:path extrusionOk="0" h="62" w="59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5"/>
                  <a:pt x="13" y="1"/>
                  <a:pt x="29" y="0"/>
                </a:cubicBezTo>
                <a:cubicBezTo>
                  <a:pt x="31" y="0"/>
                  <a:pt x="31" y="1"/>
                  <a:pt x="32" y="2"/>
                </a:cubicBezTo>
                <a:cubicBezTo>
                  <a:pt x="32" y="3"/>
                  <a:pt x="32" y="4"/>
                  <a:pt x="31" y="5"/>
                </a:cubicBezTo>
                <a:cubicBezTo>
                  <a:pt x="27" y="9"/>
                  <a:pt x="24" y="15"/>
                  <a:pt x="24" y="21"/>
                </a:cubicBezTo>
                <a:cubicBezTo>
                  <a:pt x="24" y="33"/>
                  <a:pt x="34" y="43"/>
                  <a:pt x="46" y="43"/>
                </a:cubicBezTo>
                <a:cubicBezTo>
                  <a:pt x="49" y="43"/>
                  <a:pt x="52" y="42"/>
                  <a:pt x="55" y="41"/>
                </a:cubicBezTo>
                <a:cubicBezTo>
                  <a:pt x="56" y="40"/>
                  <a:pt x="57" y="41"/>
                  <a:pt x="58" y="41"/>
                </a:cubicBezTo>
                <a:cubicBezTo>
                  <a:pt x="59" y="42"/>
                  <a:pt x="59" y="43"/>
                  <a:pt x="59" y="44"/>
                </a:cubicBezTo>
                <a:cubicBezTo>
                  <a:pt x="54" y="55"/>
                  <a:pt x="43" y="62"/>
                  <a:pt x="31" y="62"/>
                </a:cubicBezTo>
                <a:close/>
                <a:moveTo>
                  <a:pt x="46" y="48"/>
                </a:moveTo>
                <a:cubicBezTo>
                  <a:pt x="31" y="48"/>
                  <a:pt x="19" y="36"/>
                  <a:pt x="19" y="21"/>
                </a:cubicBezTo>
                <a:cubicBezTo>
                  <a:pt x="19" y="16"/>
                  <a:pt x="21" y="11"/>
                  <a:pt x="23" y="7"/>
                </a:cubicBezTo>
                <a:cubicBezTo>
                  <a:pt x="13" y="10"/>
                  <a:pt x="5" y="20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38" y="57"/>
                  <a:pt x="46" y="53"/>
                  <a:pt x="50" y="48"/>
                </a:cubicBezTo>
                <a:cubicBezTo>
                  <a:pt x="49" y="48"/>
                  <a:pt x="48" y="48"/>
                  <a:pt x="46" y="4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" name="Google Shape;787;p4"/>
          <p:cNvSpPr/>
          <p:nvPr/>
        </p:nvSpPr>
        <p:spPr>
          <a:xfrm>
            <a:off x="6432550" y="3146425"/>
            <a:ext cx="282575" cy="195263"/>
          </a:xfrm>
          <a:custGeom>
            <a:rect b="b" l="l" r="r" t="t"/>
            <a:pathLst>
              <a:path extrusionOk="0" h="57" w="82">
                <a:moveTo>
                  <a:pt x="82" y="49"/>
                </a:moveTo>
                <a:cubicBezTo>
                  <a:pt x="82" y="54"/>
                  <a:pt x="79" y="57"/>
                  <a:pt x="74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3" y="57"/>
                  <a:pt x="0" y="54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0"/>
                  <a:pt x="10" y="0"/>
                  <a:pt x="1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49"/>
                </a:lnTo>
                <a:close/>
                <a:moveTo>
                  <a:pt x="10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lnTo>
                  <a:pt x="10" y="11"/>
                </a:lnTo>
                <a:close/>
                <a:moveTo>
                  <a:pt x="77" y="6"/>
                </a:moveTo>
                <a:cubicBezTo>
                  <a:pt x="15" y="6"/>
                  <a:pt x="15" y="6"/>
                  <a:pt x="15" y="6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5" y="51"/>
                  <a:pt x="15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2"/>
                  <a:pt x="77" y="51"/>
                  <a:pt x="77" y="49"/>
                </a:cubicBezTo>
                <a:lnTo>
                  <a:pt x="77" y="6"/>
                </a:lnTo>
                <a:close/>
                <a:moveTo>
                  <a:pt x="46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11"/>
                  <a:pt x="20" y="11"/>
                  <a:pt x="2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36"/>
                </a:lnTo>
                <a:close/>
                <a:moveTo>
                  <a:pt x="46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20" y="42"/>
                  <a:pt x="20" y="42"/>
                  <a:pt x="20" y="42"/>
                </a:cubicBezTo>
                <a:cubicBezTo>
                  <a:pt x="46" y="42"/>
                  <a:pt x="46" y="42"/>
                  <a:pt x="46" y="42"/>
                </a:cubicBezTo>
                <a:lnTo>
                  <a:pt x="46" y="47"/>
                </a:lnTo>
                <a:close/>
                <a:moveTo>
                  <a:pt x="25" y="16"/>
                </a:moveTo>
                <a:cubicBezTo>
                  <a:pt x="25" y="31"/>
                  <a:pt x="25" y="31"/>
                  <a:pt x="25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6"/>
                  <a:pt x="41" y="16"/>
                  <a:pt x="41" y="16"/>
                </a:cubicBezTo>
                <a:lnTo>
                  <a:pt x="25" y="16"/>
                </a:lnTo>
                <a:close/>
                <a:moveTo>
                  <a:pt x="72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cubicBezTo>
                  <a:pt x="72" y="11"/>
                  <a:pt x="72" y="11"/>
                  <a:pt x="72" y="11"/>
                </a:cubicBezTo>
                <a:lnTo>
                  <a:pt x="72" y="16"/>
                </a:lnTo>
                <a:close/>
                <a:moveTo>
                  <a:pt x="72" y="26"/>
                </a:moveTo>
                <a:cubicBezTo>
                  <a:pt x="51" y="26"/>
                  <a:pt x="51" y="26"/>
                  <a:pt x="51" y="26"/>
                </a:cubicBezTo>
                <a:cubicBezTo>
                  <a:pt x="51" y="21"/>
                  <a:pt x="51" y="21"/>
                  <a:pt x="51" y="21"/>
                </a:cubicBezTo>
                <a:cubicBezTo>
                  <a:pt x="72" y="21"/>
                  <a:pt x="72" y="21"/>
                  <a:pt x="72" y="21"/>
                </a:cubicBezTo>
                <a:lnTo>
                  <a:pt x="72" y="26"/>
                </a:lnTo>
                <a:close/>
                <a:moveTo>
                  <a:pt x="72" y="36"/>
                </a:moveTo>
                <a:cubicBezTo>
                  <a:pt x="51" y="36"/>
                  <a:pt x="51" y="36"/>
                  <a:pt x="51" y="36"/>
                </a:cubicBezTo>
                <a:cubicBezTo>
                  <a:pt x="51" y="31"/>
                  <a:pt x="51" y="31"/>
                  <a:pt x="51" y="31"/>
                </a:cubicBezTo>
                <a:cubicBezTo>
                  <a:pt x="72" y="31"/>
                  <a:pt x="72" y="31"/>
                  <a:pt x="72" y="31"/>
                </a:cubicBezTo>
                <a:lnTo>
                  <a:pt x="72" y="36"/>
                </a:lnTo>
                <a:close/>
                <a:moveTo>
                  <a:pt x="72" y="47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2"/>
                  <a:pt x="51" y="42"/>
                  <a:pt x="51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4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" name="Google Shape;788;p4"/>
          <p:cNvSpPr/>
          <p:nvPr/>
        </p:nvSpPr>
        <p:spPr>
          <a:xfrm>
            <a:off x="6927850" y="3128963"/>
            <a:ext cx="247650" cy="247650"/>
          </a:xfrm>
          <a:custGeom>
            <a:rect b="b" l="l" r="r" t="t"/>
            <a:pathLst>
              <a:path extrusionOk="0" h="72" w="72">
                <a:moveTo>
                  <a:pt x="38" y="50"/>
                </a:moveTo>
                <a:cubicBezTo>
                  <a:pt x="38" y="53"/>
                  <a:pt x="38" y="53"/>
                  <a:pt x="38" y="53"/>
                </a:cubicBezTo>
                <a:cubicBezTo>
                  <a:pt x="39" y="64"/>
                  <a:pt x="31" y="72"/>
                  <a:pt x="19" y="72"/>
                </a:cubicBezTo>
                <a:cubicBezTo>
                  <a:pt x="6" y="72"/>
                  <a:pt x="0" y="61"/>
                  <a:pt x="0" y="49"/>
                </a:cubicBezTo>
                <a:cubicBezTo>
                  <a:pt x="1" y="50"/>
                  <a:pt x="6" y="54"/>
                  <a:pt x="8" y="54"/>
                </a:cubicBezTo>
                <a:cubicBezTo>
                  <a:pt x="9" y="54"/>
                  <a:pt x="10" y="54"/>
                  <a:pt x="10" y="53"/>
                </a:cubicBezTo>
                <a:cubicBezTo>
                  <a:pt x="14" y="44"/>
                  <a:pt x="19" y="42"/>
                  <a:pt x="28" y="42"/>
                </a:cubicBezTo>
                <a:cubicBezTo>
                  <a:pt x="30" y="46"/>
                  <a:pt x="34" y="49"/>
                  <a:pt x="38" y="50"/>
                </a:cubicBezTo>
                <a:close/>
                <a:moveTo>
                  <a:pt x="72" y="7"/>
                </a:moveTo>
                <a:cubicBezTo>
                  <a:pt x="72" y="9"/>
                  <a:pt x="71" y="11"/>
                  <a:pt x="70" y="13"/>
                </a:cubicBezTo>
                <a:cubicBezTo>
                  <a:pt x="67" y="19"/>
                  <a:pt x="56" y="39"/>
                  <a:pt x="51" y="43"/>
                </a:cubicBezTo>
                <a:cubicBezTo>
                  <a:pt x="49" y="45"/>
                  <a:pt x="46" y="47"/>
                  <a:pt x="42" y="47"/>
                </a:cubicBezTo>
                <a:cubicBezTo>
                  <a:pt x="36" y="47"/>
                  <a:pt x="30" y="41"/>
                  <a:pt x="30" y="34"/>
                </a:cubicBezTo>
                <a:cubicBezTo>
                  <a:pt x="30" y="31"/>
                  <a:pt x="31" y="28"/>
                  <a:pt x="34" y="26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3" y="0"/>
                  <a:pt x="65" y="0"/>
                </a:cubicBezTo>
                <a:cubicBezTo>
                  <a:pt x="68" y="0"/>
                  <a:pt x="72" y="3"/>
                  <a:pt x="72" y="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" name="Google Shape;789;p4"/>
          <p:cNvSpPr/>
          <p:nvPr/>
        </p:nvSpPr>
        <p:spPr>
          <a:xfrm>
            <a:off x="7426325" y="3146425"/>
            <a:ext cx="171450" cy="212725"/>
          </a:xfrm>
          <a:custGeom>
            <a:rect b="b" l="l" r="r" t="t"/>
            <a:pathLst>
              <a:path extrusionOk="0" h="62" w="50">
                <a:moveTo>
                  <a:pt x="50" y="6"/>
                </a:moveTo>
                <a:cubicBezTo>
                  <a:pt x="50" y="7"/>
                  <a:pt x="49" y="10"/>
                  <a:pt x="48" y="10"/>
                </a:cubicBezTo>
                <a:cubicBezTo>
                  <a:pt x="47" y="10"/>
                  <a:pt x="46" y="9"/>
                  <a:pt x="45" y="10"/>
                </a:cubicBezTo>
                <a:cubicBezTo>
                  <a:pt x="45" y="10"/>
                  <a:pt x="44" y="10"/>
                  <a:pt x="44" y="11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1"/>
                  <a:pt x="43" y="62"/>
                  <a:pt x="42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6" y="62"/>
                  <a:pt x="35" y="61"/>
                  <a:pt x="35" y="60"/>
                </a:cubicBezTo>
                <a:cubicBezTo>
                  <a:pt x="35" y="11"/>
                  <a:pt x="35" y="11"/>
                  <a:pt x="35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1"/>
                  <a:pt x="28" y="62"/>
                  <a:pt x="27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1" y="62"/>
                  <a:pt x="20" y="61"/>
                  <a:pt x="20" y="60"/>
                </a:cubicBezTo>
                <a:cubicBezTo>
                  <a:pt x="20" y="40"/>
                  <a:pt x="20" y="40"/>
                  <a:pt x="20" y="40"/>
                </a:cubicBezTo>
                <a:cubicBezTo>
                  <a:pt x="16" y="39"/>
                  <a:pt x="13" y="39"/>
                  <a:pt x="10" y="37"/>
                </a:cubicBezTo>
                <a:cubicBezTo>
                  <a:pt x="7" y="36"/>
                  <a:pt x="4" y="33"/>
                  <a:pt x="2" y="30"/>
                </a:cubicBezTo>
                <a:cubicBezTo>
                  <a:pt x="1" y="27"/>
                  <a:pt x="0" y="24"/>
                  <a:pt x="0" y="20"/>
                </a:cubicBezTo>
                <a:cubicBezTo>
                  <a:pt x="0" y="15"/>
                  <a:pt x="1" y="11"/>
                  <a:pt x="3" y="8"/>
                </a:cubicBezTo>
                <a:cubicBezTo>
                  <a:pt x="6" y="5"/>
                  <a:pt x="8" y="3"/>
                  <a:pt x="12" y="2"/>
                </a:cubicBezTo>
                <a:cubicBezTo>
                  <a:pt x="15" y="1"/>
                  <a:pt x="21" y="0"/>
                  <a:pt x="2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2"/>
                  <a:pt x="50" y="3"/>
                </a:cubicBezTo>
                <a:lnTo>
                  <a:pt x="50" y="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" name="Google Shape;790;p4"/>
          <p:cNvSpPr/>
          <p:nvPr/>
        </p:nvSpPr>
        <p:spPr>
          <a:xfrm>
            <a:off x="7927975" y="3128963"/>
            <a:ext cx="227013" cy="230188"/>
          </a:xfrm>
          <a:custGeom>
            <a:rect b="b" l="l" r="r" t="t"/>
            <a:pathLst>
              <a:path extrusionOk="0" h="67" w="66">
                <a:moveTo>
                  <a:pt x="49" y="34"/>
                </a:moveTo>
                <a:cubicBezTo>
                  <a:pt x="43" y="39"/>
                  <a:pt x="33" y="41"/>
                  <a:pt x="25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19" y="42"/>
                  <a:pt x="19" y="44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8"/>
                  <a:pt x="13" y="60"/>
                  <a:pt x="1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60"/>
                  <a:pt x="0" y="59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4" y="0"/>
                  <a:pt x="1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6" y="0"/>
                  <a:pt x="58" y="2"/>
                  <a:pt x="58" y="17"/>
                </a:cubicBezTo>
                <a:cubicBezTo>
                  <a:pt x="58" y="24"/>
                  <a:pt x="55" y="30"/>
                  <a:pt x="49" y="34"/>
                </a:cubicBezTo>
                <a:close/>
                <a:moveTo>
                  <a:pt x="57" y="42"/>
                </a:moveTo>
                <a:cubicBezTo>
                  <a:pt x="50" y="47"/>
                  <a:pt x="41" y="48"/>
                  <a:pt x="32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8" y="48"/>
                  <a:pt x="26" y="49"/>
                  <a:pt x="26" y="51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1" y="67"/>
                  <a:pt x="19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7"/>
                  <a:pt x="7" y="66"/>
                  <a:pt x="7" y="64"/>
                </a:cubicBezTo>
                <a:cubicBezTo>
                  <a:pt x="7" y="63"/>
                  <a:pt x="7" y="63"/>
                  <a:pt x="8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6" y="62"/>
                  <a:pt x="17" y="60"/>
                  <a:pt x="18" y="5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4"/>
                  <a:pt x="23" y="43"/>
                  <a:pt x="25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36" y="43"/>
                  <a:pt x="45" y="41"/>
                  <a:pt x="52" y="36"/>
                </a:cubicBezTo>
                <a:cubicBezTo>
                  <a:pt x="57" y="32"/>
                  <a:pt x="60" y="26"/>
                  <a:pt x="60" y="19"/>
                </a:cubicBezTo>
                <a:cubicBezTo>
                  <a:pt x="60" y="16"/>
                  <a:pt x="60" y="13"/>
                  <a:pt x="58" y="11"/>
                </a:cubicBezTo>
                <a:cubicBezTo>
                  <a:pt x="64" y="14"/>
                  <a:pt x="66" y="19"/>
                  <a:pt x="66" y="24"/>
                </a:cubicBezTo>
                <a:cubicBezTo>
                  <a:pt x="66" y="32"/>
                  <a:pt x="63" y="37"/>
                  <a:pt x="57" y="42"/>
                </a:cubicBezTo>
                <a:close/>
                <a:moveTo>
                  <a:pt x="32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6" y="13"/>
                  <a:pt x="25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4" y="29"/>
                  <a:pt x="41" y="26"/>
                  <a:pt x="41" y="18"/>
                </a:cubicBezTo>
                <a:cubicBezTo>
                  <a:pt x="41" y="13"/>
                  <a:pt x="36" y="12"/>
                  <a:pt x="32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" name="Google Shape;791;p4"/>
          <p:cNvSpPr/>
          <p:nvPr/>
        </p:nvSpPr>
        <p:spPr>
          <a:xfrm>
            <a:off x="8412163" y="3146425"/>
            <a:ext cx="195263" cy="195263"/>
          </a:xfrm>
          <a:custGeom>
            <a:rect b="b" l="l" r="r" t="t"/>
            <a:pathLst>
              <a:path extrusionOk="0" h="57" w="57">
                <a:moveTo>
                  <a:pt x="56" y="51"/>
                </a:moveTo>
                <a:cubicBezTo>
                  <a:pt x="55" y="53"/>
                  <a:pt x="53" y="54"/>
                  <a:pt x="51" y="55"/>
                </a:cubicBezTo>
                <a:cubicBezTo>
                  <a:pt x="49" y="56"/>
                  <a:pt x="46" y="57"/>
                  <a:pt x="43" y="57"/>
                </a:cubicBezTo>
                <a:cubicBezTo>
                  <a:pt x="40" y="57"/>
                  <a:pt x="36" y="55"/>
                  <a:pt x="33" y="54"/>
                </a:cubicBezTo>
                <a:cubicBezTo>
                  <a:pt x="30" y="53"/>
                  <a:pt x="28" y="52"/>
                  <a:pt x="26" y="51"/>
                </a:cubicBezTo>
                <a:cubicBezTo>
                  <a:pt x="19" y="47"/>
                  <a:pt x="11" y="38"/>
                  <a:pt x="7" y="32"/>
                </a:cubicBezTo>
                <a:cubicBezTo>
                  <a:pt x="5" y="29"/>
                  <a:pt x="4" y="27"/>
                  <a:pt x="3" y="25"/>
                </a:cubicBezTo>
                <a:cubicBezTo>
                  <a:pt x="2" y="21"/>
                  <a:pt x="0" y="18"/>
                  <a:pt x="0" y="14"/>
                </a:cubicBez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3"/>
                  <a:pt x="7" y="2"/>
                </a:cubicBezTo>
                <a:cubicBezTo>
                  <a:pt x="8" y="1"/>
                  <a:pt x="11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4" y="1"/>
                  <a:pt x="15" y="3"/>
                  <a:pt x="15" y="4"/>
                </a:cubicBezTo>
                <a:cubicBezTo>
                  <a:pt x="17" y="6"/>
                  <a:pt x="18" y="8"/>
                  <a:pt x="19" y="10"/>
                </a:cubicBezTo>
                <a:cubicBezTo>
                  <a:pt x="20" y="12"/>
                  <a:pt x="21" y="13"/>
                  <a:pt x="21" y="14"/>
                </a:cubicBezTo>
                <a:cubicBezTo>
                  <a:pt x="21" y="17"/>
                  <a:pt x="14" y="20"/>
                  <a:pt x="14" y="22"/>
                </a:cubicBezTo>
                <a:cubicBezTo>
                  <a:pt x="14" y="23"/>
                  <a:pt x="15" y="25"/>
                  <a:pt x="15" y="26"/>
                </a:cubicBezTo>
                <a:cubicBezTo>
                  <a:pt x="19" y="33"/>
                  <a:pt x="24" y="38"/>
                  <a:pt x="32" y="42"/>
                </a:cubicBezTo>
                <a:cubicBezTo>
                  <a:pt x="33" y="43"/>
                  <a:pt x="34" y="44"/>
                  <a:pt x="35" y="44"/>
                </a:cubicBezTo>
                <a:cubicBezTo>
                  <a:pt x="37" y="44"/>
                  <a:pt x="41" y="36"/>
                  <a:pt x="43" y="36"/>
                </a:cubicBezTo>
                <a:cubicBezTo>
                  <a:pt x="45" y="36"/>
                  <a:pt x="46" y="38"/>
                  <a:pt x="47" y="38"/>
                </a:cubicBezTo>
                <a:cubicBezTo>
                  <a:pt x="49" y="40"/>
                  <a:pt x="52" y="41"/>
                  <a:pt x="54" y="42"/>
                </a:cubicBezTo>
                <a:cubicBezTo>
                  <a:pt x="55" y="43"/>
                  <a:pt x="57" y="43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7"/>
                  <a:pt x="56" y="49"/>
                  <a:pt x="56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" name="Google Shape;792;p4"/>
          <p:cNvSpPr/>
          <p:nvPr/>
        </p:nvSpPr>
        <p:spPr>
          <a:xfrm>
            <a:off x="8839200" y="3128963"/>
            <a:ext cx="236538" cy="230188"/>
          </a:xfrm>
          <a:custGeom>
            <a:rect b="b" l="l" r="r" t="t"/>
            <a:pathLst>
              <a:path extrusionOk="0" h="67" w="69">
                <a:moveTo>
                  <a:pt x="53" y="58"/>
                </a:moveTo>
                <a:cubicBezTo>
                  <a:pt x="47" y="64"/>
                  <a:pt x="39" y="67"/>
                  <a:pt x="31" y="67"/>
                </a:cubicBezTo>
                <a:cubicBezTo>
                  <a:pt x="14" y="67"/>
                  <a:pt x="0" y="53"/>
                  <a:pt x="0" y="36"/>
                </a:cubicBezTo>
                <a:cubicBezTo>
                  <a:pt x="0" y="19"/>
                  <a:pt x="14" y="5"/>
                  <a:pt x="31" y="5"/>
                </a:cubicBezTo>
                <a:cubicBezTo>
                  <a:pt x="31" y="36"/>
                  <a:pt x="31" y="36"/>
                  <a:pt x="31" y="36"/>
                </a:cubicBezTo>
                <a:lnTo>
                  <a:pt x="53" y="58"/>
                </a:lnTo>
                <a:close/>
                <a:moveTo>
                  <a:pt x="36" y="31"/>
                </a:moveTo>
                <a:cubicBezTo>
                  <a:pt x="36" y="0"/>
                  <a:pt x="36" y="0"/>
                  <a:pt x="36" y="0"/>
                </a:cubicBezTo>
                <a:cubicBezTo>
                  <a:pt x="53" y="0"/>
                  <a:pt x="67" y="14"/>
                  <a:pt x="67" y="31"/>
                </a:cubicBezTo>
                <a:lnTo>
                  <a:pt x="36" y="31"/>
                </a:lnTo>
                <a:close/>
                <a:moveTo>
                  <a:pt x="69" y="36"/>
                </a:moveTo>
                <a:cubicBezTo>
                  <a:pt x="69" y="45"/>
                  <a:pt x="66" y="53"/>
                  <a:pt x="60" y="58"/>
                </a:cubicBezTo>
                <a:cubicBezTo>
                  <a:pt x="38" y="36"/>
                  <a:pt x="38" y="36"/>
                  <a:pt x="38" y="36"/>
                </a:cubicBezTo>
                <a:lnTo>
                  <a:pt x="69" y="3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" name="Google Shape;793;p4"/>
          <p:cNvSpPr/>
          <p:nvPr/>
        </p:nvSpPr>
        <p:spPr>
          <a:xfrm>
            <a:off x="65087" y="3532188"/>
            <a:ext cx="209550" cy="212725"/>
          </a:xfrm>
          <a:custGeom>
            <a:rect b="b" l="l" r="r" t="t"/>
            <a:pathLst>
              <a:path extrusionOk="0" h="62" w="61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2" y="60"/>
                  <a:pt x="24" y="57"/>
                  <a:pt x="25" y="54"/>
                </a:cubicBezTo>
                <a:cubicBezTo>
                  <a:pt x="25" y="54"/>
                  <a:pt x="25" y="52"/>
                  <a:pt x="27" y="45"/>
                </a:cubicBezTo>
                <a:cubicBezTo>
                  <a:pt x="28" y="47"/>
                  <a:pt x="31" y="49"/>
                  <a:pt x="35" y="49"/>
                </a:cubicBezTo>
                <a:cubicBezTo>
                  <a:pt x="44" y="49"/>
                  <a:pt x="51" y="40"/>
                  <a:pt x="51" y="28"/>
                </a:cubicBezTo>
                <a:cubicBezTo>
                  <a:pt x="51" y="19"/>
                  <a:pt x="43" y="11"/>
                  <a:pt x="32" y="11"/>
                </a:cubicBezTo>
                <a:cubicBezTo>
                  <a:pt x="17" y="11"/>
                  <a:pt x="10" y="21"/>
                  <a:pt x="10" y="30"/>
                </a:cubicBezTo>
                <a:cubicBezTo>
                  <a:pt x="10" y="35"/>
                  <a:pt x="12" y="40"/>
                  <a:pt x="16" y="41"/>
                </a:cubicBezTo>
                <a:cubicBezTo>
                  <a:pt x="17" y="42"/>
                  <a:pt x="18" y="41"/>
                  <a:pt x="18" y="41"/>
                </a:cubicBezTo>
                <a:cubicBezTo>
                  <a:pt x="18" y="40"/>
                  <a:pt x="18" y="39"/>
                  <a:pt x="18" y="38"/>
                </a:cubicBezTo>
                <a:cubicBezTo>
                  <a:pt x="19" y="37"/>
                  <a:pt x="19" y="37"/>
                  <a:pt x="18" y="37"/>
                </a:cubicBezTo>
                <a:cubicBezTo>
                  <a:pt x="17" y="35"/>
                  <a:pt x="16" y="33"/>
                  <a:pt x="16" y="31"/>
                </a:cubicBezTo>
                <a:cubicBezTo>
                  <a:pt x="16" y="23"/>
                  <a:pt x="22" y="16"/>
                  <a:pt x="31" y="16"/>
                </a:cubicBezTo>
                <a:cubicBezTo>
                  <a:pt x="39" y="16"/>
                  <a:pt x="44" y="21"/>
                  <a:pt x="44" y="28"/>
                </a:cubicBezTo>
                <a:cubicBezTo>
                  <a:pt x="44" y="36"/>
                  <a:pt x="40" y="44"/>
                  <a:pt x="34" y="44"/>
                </a:cubicBezTo>
                <a:cubicBezTo>
                  <a:pt x="31" y="44"/>
                  <a:pt x="28" y="41"/>
                  <a:pt x="29" y="38"/>
                </a:cubicBezTo>
                <a:cubicBezTo>
                  <a:pt x="30" y="34"/>
                  <a:pt x="32" y="30"/>
                  <a:pt x="32" y="27"/>
                </a:cubicBezTo>
                <a:cubicBezTo>
                  <a:pt x="32" y="25"/>
                  <a:pt x="31" y="23"/>
                  <a:pt x="28" y="23"/>
                </a:cubicBezTo>
                <a:cubicBezTo>
                  <a:pt x="25" y="23"/>
                  <a:pt x="22" y="26"/>
                  <a:pt x="22" y="30"/>
                </a:cubicBezTo>
                <a:cubicBezTo>
                  <a:pt x="22" y="30"/>
                  <a:pt x="22" y="33"/>
                  <a:pt x="23" y="35"/>
                </a:cubicBezTo>
                <a:cubicBezTo>
                  <a:pt x="20" y="49"/>
                  <a:pt x="19" y="52"/>
                  <a:pt x="19" y="52"/>
                </a:cubicBezTo>
                <a:cubicBezTo>
                  <a:pt x="18" y="56"/>
                  <a:pt x="18" y="60"/>
                  <a:pt x="19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" name="Google Shape;794;p4"/>
          <p:cNvSpPr/>
          <p:nvPr/>
        </p:nvSpPr>
        <p:spPr>
          <a:xfrm>
            <a:off x="495300" y="3532188"/>
            <a:ext cx="212725" cy="212725"/>
          </a:xfrm>
          <a:custGeom>
            <a:rect b="b" l="l" r="r" t="t"/>
            <a:pathLst>
              <a:path extrusionOk="0" h="62" w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47" y="34"/>
                </a:moveTo>
                <a:cubicBezTo>
                  <a:pt x="25" y="46"/>
                  <a:pt x="25" y="46"/>
                  <a:pt x="25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3" y="47"/>
                  <a:pt x="23" y="47"/>
                  <a:pt x="22" y="46"/>
                </a:cubicBezTo>
                <a:cubicBezTo>
                  <a:pt x="22" y="46"/>
                  <a:pt x="21" y="45"/>
                  <a:pt x="21" y="44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7"/>
                  <a:pt x="22" y="16"/>
                </a:cubicBezTo>
                <a:cubicBezTo>
                  <a:pt x="23" y="16"/>
                  <a:pt x="24" y="16"/>
                  <a:pt x="25" y="16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1"/>
                </a:cubicBezTo>
                <a:cubicBezTo>
                  <a:pt x="48" y="32"/>
                  <a:pt x="48" y="33"/>
                  <a:pt x="47" y="34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" name="Google Shape;795;p4"/>
          <p:cNvSpPr/>
          <p:nvPr/>
        </p:nvSpPr>
        <p:spPr>
          <a:xfrm>
            <a:off x="989013" y="3532188"/>
            <a:ext cx="214313" cy="212725"/>
          </a:xfrm>
          <a:custGeom>
            <a:rect b="b" l="l" r="r" t="t"/>
            <a:pathLst>
              <a:path extrusionOk="0" h="62" w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52" y="29"/>
                </a:moveTo>
                <a:cubicBezTo>
                  <a:pt x="52" y="27"/>
                  <a:pt x="51" y="26"/>
                  <a:pt x="49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26"/>
                  <a:pt x="26" y="26"/>
                  <a:pt x="2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1" y="27"/>
                  <a:pt x="11" y="29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2" y="36"/>
                  <a:pt x="13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51"/>
                  <a:pt x="27" y="52"/>
                  <a:pt x="2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6" y="51"/>
                  <a:pt x="36" y="49"/>
                </a:cubicBezTo>
                <a:cubicBezTo>
                  <a:pt x="36" y="36"/>
                  <a:pt x="36" y="36"/>
                  <a:pt x="3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5"/>
                  <a:pt x="52" y="34"/>
                </a:cubicBezTo>
                <a:lnTo>
                  <a:pt x="52" y="2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" name="Google Shape;796;p4"/>
          <p:cNvSpPr/>
          <p:nvPr/>
        </p:nvSpPr>
        <p:spPr>
          <a:xfrm>
            <a:off x="1484313" y="3514725"/>
            <a:ext cx="230188" cy="217488"/>
          </a:xfrm>
          <a:custGeom>
            <a:rect b="b" l="l" r="r" t="t"/>
            <a:pathLst>
              <a:path extrusionOk="0" h="63" w="67">
                <a:moveTo>
                  <a:pt x="60" y="52"/>
                </a:moveTo>
                <a:cubicBezTo>
                  <a:pt x="55" y="52"/>
                  <a:pt x="54" y="48"/>
                  <a:pt x="49" y="48"/>
                </a:cubicBezTo>
                <a:cubicBezTo>
                  <a:pt x="46" y="48"/>
                  <a:pt x="45" y="50"/>
                  <a:pt x="45" y="53"/>
                </a:cubicBezTo>
                <a:cubicBezTo>
                  <a:pt x="45" y="56"/>
                  <a:pt x="46" y="59"/>
                  <a:pt x="46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5" y="62"/>
                  <a:pt x="45" y="62"/>
                </a:cubicBezTo>
                <a:cubicBezTo>
                  <a:pt x="41" y="62"/>
                  <a:pt x="36" y="63"/>
                  <a:pt x="32" y="63"/>
                </a:cubicBezTo>
                <a:cubicBezTo>
                  <a:pt x="29" y="63"/>
                  <a:pt x="26" y="62"/>
                  <a:pt x="26" y="59"/>
                </a:cubicBezTo>
                <a:cubicBezTo>
                  <a:pt x="26" y="54"/>
                  <a:pt x="31" y="53"/>
                  <a:pt x="31" y="48"/>
                </a:cubicBezTo>
                <a:cubicBezTo>
                  <a:pt x="31" y="44"/>
                  <a:pt x="27" y="41"/>
                  <a:pt x="23" y="41"/>
                </a:cubicBezTo>
                <a:cubicBezTo>
                  <a:pt x="19" y="41"/>
                  <a:pt x="15" y="44"/>
                  <a:pt x="15" y="48"/>
                </a:cubicBezTo>
                <a:cubicBezTo>
                  <a:pt x="15" y="53"/>
                  <a:pt x="19" y="56"/>
                  <a:pt x="19" y="58"/>
                </a:cubicBezTo>
                <a:cubicBezTo>
                  <a:pt x="19" y="60"/>
                  <a:pt x="18" y="61"/>
                  <a:pt x="17" y="62"/>
                </a:cubicBezTo>
                <a:cubicBezTo>
                  <a:pt x="16" y="63"/>
                  <a:pt x="14" y="63"/>
                  <a:pt x="13" y="63"/>
                </a:cubicBezTo>
                <a:cubicBezTo>
                  <a:pt x="9" y="63"/>
                  <a:pt x="6" y="63"/>
                  <a:pt x="3" y="62"/>
                </a:cubicBezTo>
                <a:cubicBezTo>
                  <a:pt x="2" y="62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2" y="21"/>
                  <a:pt x="3" y="21"/>
                </a:cubicBezTo>
                <a:cubicBezTo>
                  <a:pt x="6" y="22"/>
                  <a:pt x="9" y="22"/>
                  <a:pt x="13" y="22"/>
                </a:cubicBezTo>
                <a:cubicBezTo>
                  <a:pt x="14" y="22"/>
                  <a:pt x="16" y="22"/>
                  <a:pt x="17" y="21"/>
                </a:cubicBezTo>
                <a:cubicBezTo>
                  <a:pt x="18" y="20"/>
                  <a:pt x="19" y="19"/>
                  <a:pt x="19" y="17"/>
                </a:cubicBezTo>
                <a:cubicBezTo>
                  <a:pt x="19" y="15"/>
                  <a:pt x="15" y="12"/>
                  <a:pt x="15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27" y="0"/>
                  <a:pt x="31" y="3"/>
                  <a:pt x="31" y="7"/>
                </a:cubicBezTo>
                <a:cubicBezTo>
                  <a:pt x="31" y="12"/>
                  <a:pt x="26" y="13"/>
                  <a:pt x="26" y="18"/>
                </a:cubicBezTo>
                <a:cubicBezTo>
                  <a:pt x="26" y="21"/>
                  <a:pt x="29" y="22"/>
                  <a:pt x="32" y="22"/>
                </a:cubicBezTo>
                <a:cubicBezTo>
                  <a:pt x="37" y="22"/>
                  <a:pt x="41" y="21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6" y="23"/>
                  <a:pt x="46" y="24"/>
                </a:cubicBezTo>
                <a:cubicBezTo>
                  <a:pt x="45" y="27"/>
                  <a:pt x="45" y="30"/>
                  <a:pt x="45" y="34"/>
                </a:cubicBezTo>
                <a:cubicBezTo>
                  <a:pt x="45" y="35"/>
                  <a:pt x="45" y="37"/>
                  <a:pt x="46" y="38"/>
                </a:cubicBezTo>
                <a:cubicBezTo>
                  <a:pt x="47" y="39"/>
                  <a:pt x="48" y="40"/>
                  <a:pt x="50" y="40"/>
                </a:cubicBezTo>
                <a:cubicBezTo>
                  <a:pt x="52" y="40"/>
                  <a:pt x="55" y="36"/>
                  <a:pt x="60" y="36"/>
                </a:cubicBezTo>
                <a:cubicBezTo>
                  <a:pt x="64" y="36"/>
                  <a:pt x="67" y="40"/>
                  <a:pt x="67" y="44"/>
                </a:cubicBezTo>
                <a:cubicBezTo>
                  <a:pt x="67" y="49"/>
                  <a:pt x="64" y="52"/>
                  <a:pt x="60" y="5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7" name="Google Shape;797;p4"/>
          <p:cNvSpPr/>
          <p:nvPr/>
        </p:nvSpPr>
        <p:spPr>
          <a:xfrm>
            <a:off x="1979613" y="3532188"/>
            <a:ext cx="212725" cy="212725"/>
          </a:xfrm>
          <a:custGeom>
            <a:rect b="b" l="l" r="r" t="t"/>
            <a:pathLst>
              <a:path extrusionOk="0" h="62" w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2" y="11"/>
                </a:moveTo>
                <a:cubicBezTo>
                  <a:pt x="26" y="11"/>
                  <a:pt x="21" y="14"/>
                  <a:pt x="17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5"/>
                  <a:pt x="24" y="25"/>
                  <a:pt x="25" y="25"/>
                </a:cubicBezTo>
                <a:cubicBezTo>
                  <a:pt x="27" y="22"/>
                  <a:pt x="27" y="22"/>
                  <a:pt x="28" y="21"/>
                </a:cubicBezTo>
                <a:cubicBezTo>
                  <a:pt x="29" y="21"/>
                  <a:pt x="30" y="20"/>
                  <a:pt x="32" y="20"/>
                </a:cubicBezTo>
                <a:cubicBezTo>
                  <a:pt x="34" y="20"/>
                  <a:pt x="36" y="22"/>
                  <a:pt x="36" y="24"/>
                </a:cubicBezTo>
                <a:cubicBezTo>
                  <a:pt x="36" y="26"/>
                  <a:pt x="35" y="27"/>
                  <a:pt x="33" y="28"/>
                </a:cubicBezTo>
                <a:cubicBezTo>
                  <a:pt x="30" y="29"/>
                  <a:pt x="26" y="32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7" y="39"/>
                  <a:pt x="27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36" y="39"/>
                  <a:pt x="36" y="38"/>
                  <a:pt x="36" y="38"/>
                </a:cubicBezTo>
                <a:cubicBezTo>
                  <a:pt x="36" y="37"/>
                  <a:pt x="38" y="35"/>
                  <a:pt x="40" y="34"/>
                </a:cubicBezTo>
                <a:cubicBezTo>
                  <a:pt x="43" y="32"/>
                  <a:pt x="47" y="30"/>
                  <a:pt x="47" y="24"/>
                </a:cubicBezTo>
                <a:cubicBezTo>
                  <a:pt x="47" y="16"/>
                  <a:pt x="39" y="11"/>
                  <a:pt x="32" y="11"/>
                </a:cubicBez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7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" name="Google Shape;798;p4"/>
          <p:cNvSpPr/>
          <p:nvPr/>
        </p:nvSpPr>
        <p:spPr>
          <a:xfrm>
            <a:off x="2474913" y="3521075"/>
            <a:ext cx="246063" cy="220663"/>
          </a:xfrm>
          <a:custGeom>
            <a:rect b="b" l="l" r="r" t="t"/>
            <a:pathLst>
              <a:path extrusionOk="0" h="64" w="72">
                <a:moveTo>
                  <a:pt x="72" y="15"/>
                </a:move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8" y="28"/>
                </a:cubicBezTo>
                <a:cubicBezTo>
                  <a:pt x="58" y="28"/>
                  <a:pt x="57" y="27"/>
                  <a:pt x="57" y="27"/>
                </a:cubicBezTo>
                <a:cubicBezTo>
                  <a:pt x="57" y="19"/>
                  <a:pt x="57" y="19"/>
                  <a:pt x="5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1" y="19"/>
                  <a:pt x="39" y="23"/>
                  <a:pt x="37" y="27"/>
                </a:cubicBezTo>
                <a:cubicBezTo>
                  <a:pt x="35" y="29"/>
                  <a:pt x="34" y="31"/>
                  <a:pt x="33" y="34"/>
                </a:cubicBezTo>
                <a:cubicBezTo>
                  <a:pt x="29" y="44"/>
                  <a:pt x="24" y="55"/>
                  <a:pt x="11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5"/>
                  <a:pt x="2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6" y="45"/>
                  <a:pt x="19" y="41"/>
                  <a:pt x="21" y="37"/>
                </a:cubicBezTo>
                <a:cubicBezTo>
                  <a:pt x="22" y="34"/>
                  <a:pt x="23" y="32"/>
                  <a:pt x="24" y="30"/>
                </a:cubicBezTo>
                <a:cubicBezTo>
                  <a:pt x="28" y="19"/>
                  <a:pt x="34" y="9"/>
                  <a:pt x="47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0"/>
                  <a:pt x="58" y="0"/>
                  <a:pt x="58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72" y="13"/>
                  <a:pt x="72" y="13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2" y="14"/>
                  <a:pt x="72" y="15"/>
                </a:cubicBezTo>
                <a:close/>
                <a:moveTo>
                  <a:pt x="22" y="29"/>
                </a:moveTo>
                <a:cubicBezTo>
                  <a:pt x="19" y="24"/>
                  <a:pt x="17" y="19"/>
                  <a:pt x="1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8" y="9"/>
                  <a:pt x="23" y="12"/>
                  <a:pt x="27" y="18"/>
                </a:cubicBezTo>
                <a:cubicBezTo>
                  <a:pt x="25" y="21"/>
                  <a:pt x="23" y="25"/>
                  <a:pt x="22" y="29"/>
                </a:cubicBezTo>
                <a:close/>
                <a:moveTo>
                  <a:pt x="72" y="51"/>
                </a:moveTo>
                <a:cubicBezTo>
                  <a:pt x="59" y="63"/>
                  <a:pt x="59" y="63"/>
                  <a:pt x="59" y="63"/>
                </a:cubicBezTo>
                <a:cubicBezTo>
                  <a:pt x="59" y="64"/>
                  <a:pt x="59" y="64"/>
                  <a:pt x="58" y="64"/>
                </a:cubicBezTo>
                <a:cubicBezTo>
                  <a:pt x="58" y="64"/>
                  <a:pt x="57" y="63"/>
                  <a:pt x="57" y="63"/>
                </a:cubicBezTo>
                <a:cubicBezTo>
                  <a:pt x="57" y="55"/>
                  <a:pt x="57" y="55"/>
                  <a:pt x="57" y="55"/>
                </a:cubicBezTo>
                <a:cubicBezTo>
                  <a:pt x="45" y="55"/>
                  <a:pt x="38" y="56"/>
                  <a:pt x="30" y="46"/>
                </a:cubicBezTo>
                <a:cubicBezTo>
                  <a:pt x="33" y="42"/>
                  <a:pt x="34" y="39"/>
                  <a:pt x="36" y="35"/>
                </a:cubicBezTo>
                <a:cubicBezTo>
                  <a:pt x="38" y="40"/>
                  <a:pt x="41" y="45"/>
                  <a:pt x="4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8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50"/>
                </a:cubicBezTo>
                <a:cubicBezTo>
                  <a:pt x="72" y="50"/>
                  <a:pt x="72" y="50"/>
                  <a:pt x="72" y="5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9" name="Google Shape;799;p4"/>
          <p:cNvSpPr/>
          <p:nvPr/>
        </p:nvSpPr>
        <p:spPr>
          <a:xfrm>
            <a:off x="2968625" y="3532188"/>
            <a:ext cx="209550" cy="212725"/>
          </a:xfrm>
          <a:custGeom>
            <a:rect b="b" l="l" r="r" t="t"/>
            <a:pathLst>
              <a:path extrusionOk="0" h="62" w="61">
                <a:moveTo>
                  <a:pt x="61" y="13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6"/>
                  <a:pt x="56" y="62"/>
                  <a:pt x="49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62"/>
                  <a:pt x="0" y="56"/>
                  <a:pt x="0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lose/>
                <a:moveTo>
                  <a:pt x="56" y="28"/>
                </a:moveTo>
                <a:cubicBezTo>
                  <a:pt x="56" y="26"/>
                  <a:pt x="54" y="23"/>
                  <a:pt x="51" y="23"/>
                </a:cubicBezTo>
                <a:cubicBezTo>
                  <a:pt x="49" y="23"/>
                  <a:pt x="48" y="24"/>
                  <a:pt x="47" y="25"/>
                </a:cubicBezTo>
                <a:cubicBezTo>
                  <a:pt x="43" y="23"/>
                  <a:pt x="38" y="21"/>
                  <a:pt x="32" y="21"/>
                </a:cubicBezTo>
                <a:cubicBezTo>
                  <a:pt x="35" y="10"/>
                  <a:pt x="35" y="10"/>
                  <a:pt x="35" y="10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5"/>
                  <a:pt x="46" y="17"/>
                  <a:pt x="49" y="17"/>
                </a:cubicBezTo>
                <a:cubicBezTo>
                  <a:pt x="51" y="17"/>
                  <a:pt x="53" y="15"/>
                  <a:pt x="53" y="12"/>
                </a:cubicBezTo>
                <a:cubicBezTo>
                  <a:pt x="53" y="9"/>
                  <a:pt x="51" y="7"/>
                  <a:pt x="49" y="7"/>
                </a:cubicBezTo>
                <a:cubicBezTo>
                  <a:pt x="47" y="7"/>
                  <a:pt x="45" y="8"/>
                  <a:pt x="44" y="10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4" y="8"/>
                  <a:pt x="34" y="9"/>
                </a:cubicBezTo>
                <a:cubicBezTo>
                  <a:pt x="30" y="21"/>
                  <a:pt x="30" y="21"/>
                  <a:pt x="30" y="21"/>
                </a:cubicBezTo>
                <a:cubicBezTo>
                  <a:pt x="24" y="21"/>
                  <a:pt x="19" y="23"/>
                  <a:pt x="15" y="25"/>
                </a:cubicBezTo>
                <a:cubicBezTo>
                  <a:pt x="14" y="24"/>
                  <a:pt x="12" y="24"/>
                  <a:pt x="11" y="24"/>
                </a:cubicBezTo>
                <a:cubicBezTo>
                  <a:pt x="8" y="24"/>
                  <a:pt x="6" y="26"/>
                  <a:pt x="6" y="29"/>
                </a:cubicBezTo>
                <a:cubicBezTo>
                  <a:pt x="6" y="31"/>
                  <a:pt x="7" y="32"/>
                  <a:pt x="9" y="33"/>
                </a:cubicBezTo>
                <a:cubicBezTo>
                  <a:pt x="9" y="34"/>
                  <a:pt x="9" y="35"/>
                  <a:pt x="9" y="35"/>
                </a:cubicBezTo>
                <a:cubicBezTo>
                  <a:pt x="9" y="43"/>
                  <a:pt x="19" y="50"/>
                  <a:pt x="31" y="50"/>
                </a:cubicBezTo>
                <a:cubicBezTo>
                  <a:pt x="43" y="50"/>
                  <a:pt x="53" y="43"/>
                  <a:pt x="53" y="35"/>
                </a:cubicBezTo>
                <a:cubicBezTo>
                  <a:pt x="53" y="35"/>
                  <a:pt x="53" y="34"/>
                  <a:pt x="53" y="33"/>
                </a:cubicBezTo>
                <a:cubicBezTo>
                  <a:pt x="55" y="32"/>
                  <a:pt x="56" y="31"/>
                  <a:pt x="56" y="28"/>
                </a:cubicBezTo>
                <a:close/>
                <a:moveTo>
                  <a:pt x="23" y="36"/>
                </a:moveTo>
                <a:cubicBezTo>
                  <a:pt x="21" y="36"/>
                  <a:pt x="20" y="34"/>
                  <a:pt x="20" y="32"/>
                </a:cubicBezTo>
                <a:cubicBezTo>
                  <a:pt x="20" y="30"/>
                  <a:pt x="21" y="29"/>
                  <a:pt x="23" y="29"/>
                </a:cubicBezTo>
                <a:cubicBezTo>
                  <a:pt x="25" y="29"/>
                  <a:pt x="27" y="30"/>
                  <a:pt x="27" y="32"/>
                </a:cubicBezTo>
                <a:cubicBezTo>
                  <a:pt x="27" y="34"/>
                  <a:pt x="25" y="36"/>
                  <a:pt x="23" y="36"/>
                </a:cubicBezTo>
                <a:close/>
                <a:moveTo>
                  <a:pt x="39" y="41"/>
                </a:moveTo>
                <a:cubicBezTo>
                  <a:pt x="40" y="42"/>
                  <a:pt x="40" y="42"/>
                  <a:pt x="39" y="43"/>
                </a:cubicBezTo>
                <a:cubicBezTo>
                  <a:pt x="38" y="44"/>
                  <a:pt x="35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27" y="45"/>
                  <a:pt x="24" y="44"/>
                  <a:pt x="23" y="43"/>
                </a:cubicBezTo>
                <a:cubicBezTo>
                  <a:pt x="22" y="42"/>
                  <a:pt x="22" y="42"/>
                  <a:pt x="23" y="41"/>
                </a:cubicBezTo>
                <a:cubicBezTo>
                  <a:pt x="23" y="41"/>
                  <a:pt x="24" y="41"/>
                  <a:pt x="24" y="41"/>
                </a:cubicBezTo>
                <a:cubicBezTo>
                  <a:pt x="25" y="43"/>
                  <a:pt x="28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4" y="43"/>
                  <a:pt x="37" y="43"/>
                  <a:pt x="38" y="41"/>
                </a:cubicBezTo>
                <a:cubicBezTo>
                  <a:pt x="38" y="41"/>
                  <a:pt x="39" y="41"/>
                  <a:pt x="39" y="41"/>
                </a:cubicBezTo>
                <a:close/>
                <a:moveTo>
                  <a:pt x="42" y="32"/>
                </a:moveTo>
                <a:cubicBezTo>
                  <a:pt x="42" y="34"/>
                  <a:pt x="41" y="36"/>
                  <a:pt x="39" y="36"/>
                </a:cubicBezTo>
                <a:cubicBezTo>
                  <a:pt x="37" y="36"/>
                  <a:pt x="35" y="34"/>
                  <a:pt x="35" y="32"/>
                </a:cubicBezTo>
                <a:cubicBezTo>
                  <a:pt x="35" y="30"/>
                  <a:pt x="37" y="29"/>
                  <a:pt x="39" y="29"/>
                </a:cubicBezTo>
                <a:cubicBezTo>
                  <a:pt x="41" y="29"/>
                  <a:pt x="42" y="30"/>
                  <a:pt x="42" y="32"/>
                </a:cubicBezTo>
                <a:close/>
                <a:moveTo>
                  <a:pt x="46" y="12"/>
                </a:moveTo>
                <a:cubicBezTo>
                  <a:pt x="46" y="10"/>
                  <a:pt x="47" y="9"/>
                  <a:pt x="49" y="9"/>
                </a:cubicBezTo>
                <a:cubicBezTo>
                  <a:pt x="50" y="9"/>
                  <a:pt x="51" y="10"/>
                  <a:pt x="51" y="12"/>
                </a:cubicBezTo>
                <a:cubicBezTo>
                  <a:pt x="51" y="14"/>
                  <a:pt x="50" y="15"/>
                  <a:pt x="49" y="15"/>
                </a:cubicBezTo>
                <a:cubicBezTo>
                  <a:pt x="47" y="15"/>
                  <a:pt x="46" y="14"/>
                  <a:pt x="46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" name="Google Shape;800;p4"/>
          <p:cNvSpPr/>
          <p:nvPr/>
        </p:nvSpPr>
        <p:spPr>
          <a:xfrm>
            <a:off x="3463925" y="3552825"/>
            <a:ext cx="212725" cy="174625"/>
          </a:xfrm>
          <a:custGeom>
            <a:rect b="b" l="l" r="r" t="t"/>
            <a:pathLst>
              <a:path extrusionOk="0" h="51" w="62">
                <a:moveTo>
                  <a:pt x="62" y="7"/>
                </a:moveTo>
                <a:cubicBezTo>
                  <a:pt x="62" y="9"/>
                  <a:pt x="61" y="10"/>
                  <a:pt x="60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1"/>
                  <a:pt x="62" y="2"/>
                </a:cubicBezTo>
                <a:lnTo>
                  <a:pt x="62" y="7"/>
                </a:lnTo>
                <a:close/>
                <a:moveTo>
                  <a:pt x="62" y="28"/>
                </a:moveTo>
                <a:cubicBezTo>
                  <a:pt x="62" y="29"/>
                  <a:pt x="61" y="30"/>
                  <a:pt x="60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9"/>
                  <a:pt x="0" y="2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20"/>
                  <a:pt x="3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20"/>
                  <a:pt x="62" y="21"/>
                  <a:pt x="62" y="23"/>
                </a:cubicBezTo>
                <a:lnTo>
                  <a:pt x="62" y="28"/>
                </a:lnTo>
                <a:close/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2" y="41"/>
                  <a:pt x="3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1" y="41"/>
                  <a:pt x="62" y="42"/>
                  <a:pt x="62" y="43"/>
                </a:cubicBezTo>
                <a:lnTo>
                  <a:pt x="62" y="4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" name="Google Shape;801;p4"/>
          <p:cNvSpPr/>
          <p:nvPr/>
        </p:nvSpPr>
        <p:spPr>
          <a:xfrm>
            <a:off x="3959225" y="3570288"/>
            <a:ext cx="266700" cy="157163"/>
          </a:xfrm>
          <a:custGeom>
            <a:rect b="b" l="l" r="r" t="t"/>
            <a:pathLst>
              <a:path extrusionOk="0" h="46" w="78">
                <a:moveTo>
                  <a:pt x="51" y="46"/>
                </a:moveTo>
                <a:cubicBezTo>
                  <a:pt x="12" y="46"/>
                  <a:pt x="12" y="46"/>
                  <a:pt x="12" y="46"/>
                </a:cubicBezTo>
                <a:cubicBezTo>
                  <a:pt x="11" y="46"/>
                  <a:pt x="11" y="44"/>
                  <a:pt x="11" y="43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20"/>
                  <a:pt x="11" y="20"/>
                  <a:pt x="1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0" y="19"/>
                  <a:pt x="0" y="18"/>
                </a:cubicBezTo>
                <a:cubicBezTo>
                  <a:pt x="0" y="17"/>
                  <a:pt x="1" y="17"/>
                  <a:pt x="1" y="16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8" y="1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7"/>
                  <a:pt x="31" y="17"/>
                  <a:pt x="31" y="18"/>
                </a:cubicBezTo>
                <a:cubicBezTo>
                  <a:pt x="31" y="19"/>
                  <a:pt x="30" y="20"/>
                  <a:pt x="29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36"/>
                  <a:pt x="21" y="36"/>
                  <a:pt x="21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4"/>
                  <a:pt x="52" y="44"/>
                  <a:pt x="52" y="45"/>
                </a:cubicBezTo>
                <a:cubicBezTo>
                  <a:pt x="52" y="45"/>
                  <a:pt x="51" y="46"/>
                  <a:pt x="51" y="46"/>
                </a:cubicBezTo>
                <a:close/>
                <a:moveTo>
                  <a:pt x="77" y="30"/>
                </a:move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3" y="46"/>
                  <a:pt x="62" y="46"/>
                </a:cubicBezTo>
                <a:cubicBezTo>
                  <a:pt x="61" y="46"/>
                  <a:pt x="61" y="46"/>
                  <a:pt x="60" y="45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7"/>
                  <a:pt x="48" y="25"/>
                  <a:pt x="49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10"/>
                  <a:pt x="57" y="10"/>
                  <a:pt x="5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10"/>
                  <a:pt x="33" y="10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1"/>
                  <a:pt x="26" y="1"/>
                </a:cubicBezTo>
                <a:cubicBezTo>
                  <a:pt x="26" y="0"/>
                  <a:pt x="27" y="0"/>
                  <a:pt x="2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7" y="1"/>
                  <a:pt x="67" y="2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25"/>
                  <a:pt x="67" y="25"/>
                  <a:pt x="67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8" y="27"/>
                  <a:pt x="78" y="28"/>
                </a:cubicBezTo>
                <a:cubicBezTo>
                  <a:pt x="78" y="29"/>
                  <a:pt x="77" y="29"/>
                  <a:pt x="77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" name="Google Shape;802;p4"/>
          <p:cNvSpPr/>
          <p:nvPr/>
        </p:nvSpPr>
        <p:spPr>
          <a:xfrm>
            <a:off x="4452938" y="3532188"/>
            <a:ext cx="214313" cy="212725"/>
          </a:xfrm>
          <a:custGeom>
            <a:rect b="b" l="l" r="r" t="t"/>
            <a:pathLst>
              <a:path extrusionOk="0" h="62" w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" name="Google Shape;803;p4"/>
          <p:cNvSpPr/>
          <p:nvPr/>
        </p:nvSpPr>
        <p:spPr>
          <a:xfrm>
            <a:off x="4948238" y="3532188"/>
            <a:ext cx="209550" cy="212725"/>
          </a:xfrm>
          <a:custGeom>
            <a:rect b="b" l="l" r="r" t="t"/>
            <a:pathLst>
              <a:path extrusionOk="0" h="62" w="61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1" y="12"/>
                </a:moveTo>
                <a:cubicBezTo>
                  <a:pt x="11" y="12"/>
                  <a:pt x="11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9"/>
                  <a:pt x="11" y="20"/>
                  <a:pt x="11" y="20"/>
                </a:cubicBezTo>
                <a:cubicBezTo>
                  <a:pt x="28" y="20"/>
                  <a:pt x="42" y="34"/>
                  <a:pt x="42" y="51"/>
                </a:cubicBezTo>
                <a:cubicBezTo>
                  <a:pt x="42" y="51"/>
                  <a:pt x="43" y="52"/>
                  <a:pt x="43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49" y="30"/>
                  <a:pt x="32" y="13"/>
                  <a:pt x="11" y="12"/>
                </a:cubicBezTo>
                <a:close/>
                <a:moveTo>
                  <a:pt x="11" y="27"/>
                </a:moveTo>
                <a:cubicBezTo>
                  <a:pt x="11" y="27"/>
                  <a:pt x="11" y="28"/>
                  <a:pt x="10" y="28"/>
                </a:cubicBezTo>
                <a:cubicBezTo>
                  <a:pt x="10" y="28"/>
                  <a:pt x="10" y="28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1" y="35"/>
                  <a:pt x="11" y="35"/>
                </a:cubicBezTo>
                <a:cubicBezTo>
                  <a:pt x="19" y="36"/>
                  <a:pt x="26" y="42"/>
                  <a:pt x="27" y="51"/>
                </a:cubicBezTo>
                <a:cubicBezTo>
                  <a:pt x="27" y="51"/>
                  <a:pt x="27" y="52"/>
                  <a:pt x="28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2"/>
                  <a:pt x="34" y="52"/>
                  <a:pt x="34" y="51"/>
                </a:cubicBezTo>
                <a:cubicBezTo>
                  <a:pt x="34" y="51"/>
                  <a:pt x="34" y="51"/>
                  <a:pt x="34" y="50"/>
                </a:cubicBezTo>
                <a:cubicBezTo>
                  <a:pt x="34" y="38"/>
                  <a:pt x="24" y="28"/>
                  <a:pt x="11" y="27"/>
                </a:cubicBezTo>
                <a:close/>
                <a:moveTo>
                  <a:pt x="15" y="42"/>
                </a:moveTo>
                <a:cubicBezTo>
                  <a:pt x="12" y="42"/>
                  <a:pt x="10" y="44"/>
                  <a:pt x="10" y="47"/>
                </a:cubicBezTo>
                <a:cubicBezTo>
                  <a:pt x="10" y="50"/>
                  <a:pt x="12" y="52"/>
                  <a:pt x="15" y="52"/>
                </a:cubicBezTo>
                <a:cubicBezTo>
                  <a:pt x="18" y="52"/>
                  <a:pt x="20" y="50"/>
                  <a:pt x="20" y="47"/>
                </a:cubicBezTo>
                <a:cubicBezTo>
                  <a:pt x="20" y="44"/>
                  <a:pt x="18" y="42"/>
                  <a:pt x="15" y="4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4" name="Google Shape;804;p4"/>
          <p:cNvSpPr/>
          <p:nvPr/>
        </p:nvSpPr>
        <p:spPr>
          <a:xfrm>
            <a:off x="5443538" y="3532188"/>
            <a:ext cx="230188" cy="230188"/>
          </a:xfrm>
          <a:custGeom>
            <a:rect b="b" l="l" r="r" t="t"/>
            <a:pathLst>
              <a:path extrusionOk="0" h="67" w="67">
                <a:moveTo>
                  <a:pt x="62" y="67"/>
                </a:moveTo>
                <a:cubicBezTo>
                  <a:pt x="61" y="67"/>
                  <a:pt x="59" y="67"/>
                  <a:pt x="59" y="66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5"/>
                  <a:pt x="34" y="57"/>
                  <a:pt x="29" y="57"/>
                </a:cubicBezTo>
                <a:cubicBezTo>
                  <a:pt x="13" y="57"/>
                  <a:pt x="0" y="44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34"/>
                  <a:pt x="55" y="40"/>
                  <a:pt x="52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61"/>
                  <a:pt x="67" y="62"/>
                </a:cubicBezTo>
                <a:cubicBezTo>
                  <a:pt x="67" y="65"/>
                  <a:pt x="65" y="67"/>
                  <a:pt x="62" y="67"/>
                </a:cubicBezTo>
                <a:close/>
                <a:moveTo>
                  <a:pt x="29" y="11"/>
                </a:moveTo>
                <a:cubicBezTo>
                  <a:pt x="19" y="11"/>
                  <a:pt x="11" y="19"/>
                  <a:pt x="11" y="29"/>
                </a:cubicBezTo>
                <a:cubicBezTo>
                  <a:pt x="11" y="39"/>
                  <a:pt x="19" y="47"/>
                  <a:pt x="29" y="47"/>
                </a:cubicBezTo>
                <a:cubicBezTo>
                  <a:pt x="39" y="47"/>
                  <a:pt x="47" y="39"/>
                  <a:pt x="47" y="29"/>
                </a:cubicBezTo>
                <a:cubicBezTo>
                  <a:pt x="47" y="19"/>
                  <a:pt x="39" y="11"/>
                  <a:pt x="29" y="11"/>
                </a:cubicBezTo>
                <a:close/>
                <a:moveTo>
                  <a:pt x="42" y="30"/>
                </a:moveTo>
                <a:cubicBezTo>
                  <a:pt x="42" y="31"/>
                  <a:pt x="41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1"/>
                  <a:pt x="31" y="42"/>
                  <a:pt x="30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1"/>
                  <a:pt x="26" y="31"/>
                  <a:pt x="2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6" y="31"/>
                  <a:pt x="16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1" y="26"/>
                  <a:pt x="31" y="26"/>
                  <a:pt x="31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7"/>
                  <a:pt x="42" y="27"/>
                </a:cubicBezTo>
                <a:lnTo>
                  <a:pt x="42" y="3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" name="Google Shape;805;p4"/>
          <p:cNvSpPr/>
          <p:nvPr/>
        </p:nvSpPr>
        <p:spPr>
          <a:xfrm>
            <a:off x="5937250" y="3532188"/>
            <a:ext cx="209550" cy="212725"/>
          </a:xfrm>
          <a:custGeom>
            <a:rect b="b" l="l" r="r" t="t"/>
            <a:pathLst>
              <a:path extrusionOk="0" h="62" w="61">
                <a:moveTo>
                  <a:pt x="61" y="49"/>
                </a:moveTo>
                <a:cubicBezTo>
                  <a:pt x="61" y="56"/>
                  <a:pt x="56" y="62"/>
                  <a:pt x="49" y="62"/>
                </a:cubicBezTo>
                <a:cubicBezTo>
                  <a:pt x="41" y="62"/>
                  <a:pt x="36" y="56"/>
                  <a:pt x="36" y="49"/>
                </a:cubicBezTo>
                <a:cubicBezTo>
                  <a:pt x="36" y="49"/>
                  <a:pt x="36" y="48"/>
                  <a:pt x="36" y="48"/>
                </a:cubicBezTo>
                <a:cubicBezTo>
                  <a:pt x="21" y="41"/>
                  <a:pt x="21" y="41"/>
                  <a:pt x="21" y="41"/>
                </a:cubicBezTo>
                <a:cubicBezTo>
                  <a:pt x="19" y="43"/>
                  <a:pt x="16" y="44"/>
                  <a:pt x="13" y="44"/>
                </a:cubicBezTo>
                <a:cubicBezTo>
                  <a:pt x="6" y="44"/>
                  <a:pt x="0" y="38"/>
                  <a:pt x="0" y="31"/>
                </a:cubicBezTo>
                <a:cubicBezTo>
                  <a:pt x="0" y="24"/>
                  <a:pt x="6" y="18"/>
                  <a:pt x="13" y="18"/>
                </a:cubicBezTo>
                <a:cubicBezTo>
                  <a:pt x="16" y="18"/>
                  <a:pt x="19" y="20"/>
                  <a:pt x="21" y="22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6"/>
                  <a:pt x="41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ubicBezTo>
                  <a:pt x="61" y="20"/>
                  <a:pt x="56" y="26"/>
                  <a:pt x="49" y="26"/>
                </a:cubicBezTo>
                <a:cubicBezTo>
                  <a:pt x="45" y="26"/>
                  <a:pt x="42" y="25"/>
                  <a:pt x="40" y="23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2"/>
                  <a:pt x="25" y="32"/>
                  <a:pt x="25" y="33"/>
                </a:cubicBezTo>
                <a:cubicBezTo>
                  <a:pt x="40" y="40"/>
                  <a:pt x="40" y="40"/>
                  <a:pt x="40" y="40"/>
                </a:cubicBezTo>
                <a:cubicBezTo>
                  <a:pt x="42" y="38"/>
                  <a:pt x="45" y="36"/>
                  <a:pt x="49" y="36"/>
                </a:cubicBezTo>
                <a:cubicBezTo>
                  <a:pt x="56" y="36"/>
                  <a:pt x="61" y="42"/>
                  <a:pt x="61" y="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6" name="Google Shape;806;p4"/>
          <p:cNvSpPr/>
          <p:nvPr/>
        </p:nvSpPr>
        <p:spPr>
          <a:xfrm>
            <a:off x="6432550" y="3532188"/>
            <a:ext cx="188913" cy="195263"/>
          </a:xfrm>
          <a:custGeom>
            <a:rect b="b" l="l" r="r" t="t"/>
            <a:pathLst>
              <a:path extrusionOk="0" h="57" w="55">
                <a:moveTo>
                  <a:pt x="40" y="40"/>
                </a:moveTo>
                <a:cubicBezTo>
                  <a:pt x="40" y="41"/>
                  <a:pt x="39" y="42"/>
                  <a:pt x="38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2"/>
                  <a:pt x="31" y="41"/>
                  <a:pt x="31" y="4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14"/>
                  <a:pt x="26" y="9"/>
                  <a:pt x="2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lnTo>
                  <a:pt x="40" y="40"/>
                </a:lnTo>
                <a:close/>
                <a:moveTo>
                  <a:pt x="55" y="37"/>
                </a:moveTo>
                <a:cubicBezTo>
                  <a:pt x="55" y="48"/>
                  <a:pt x="46" y="57"/>
                  <a:pt x="35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5" y="56"/>
                  <a:pt x="15" y="5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6"/>
                  <a:pt x="16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48"/>
                  <a:pt x="24" y="48"/>
                  <a:pt x="2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1" y="48"/>
                  <a:pt x="46" y="43"/>
                  <a:pt x="46" y="3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3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" name="Google Shape;807;p4"/>
          <p:cNvSpPr/>
          <p:nvPr/>
        </p:nvSpPr>
        <p:spPr>
          <a:xfrm>
            <a:off x="6927850" y="3552825"/>
            <a:ext cx="212725" cy="174625"/>
          </a:xfrm>
          <a:custGeom>
            <a:rect b="b" l="l" r="r" t="t"/>
            <a:pathLst>
              <a:path extrusionOk="0" h="51" w="62">
                <a:moveTo>
                  <a:pt x="47" y="27"/>
                </a:move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50"/>
                  <a:pt x="24" y="50"/>
                </a:cubicBezTo>
                <a:cubicBezTo>
                  <a:pt x="22" y="50"/>
                  <a:pt x="21" y="49"/>
                  <a:pt x="21" y="47"/>
                </a:cubicBezTo>
                <a:cubicBezTo>
                  <a:pt x="21" y="36"/>
                  <a:pt x="21" y="36"/>
                  <a:pt x="21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4"/>
                  <a:pt x="0" y="3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2" y="15"/>
                  <a:pt x="3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4" y="1"/>
                  <a:pt x="25" y="1"/>
                  <a:pt x="25" y="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4"/>
                  <a:pt x="48" y="25"/>
                  <a:pt x="48" y="25"/>
                </a:cubicBezTo>
                <a:cubicBezTo>
                  <a:pt x="48" y="26"/>
                  <a:pt x="48" y="27"/>
                  <a:pt x="47" y="27"/>
                </a:cubicBezTo>
                <a:close/>
                <a:moveTo>
                  <a:pt x="62" y="39"/>
                </a:moveTo>
                <a:cubicBezTo>
                  <a:pt x="62" y="46"/>
                  <a:pt x="57" y="51"/>
                  <a:pt x="51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7" y="51"/>
                  <a:pt x="36" y="50"/>
                  <a:pt x="36" y="50"/>
                </a:cubicBezTo>
                <a:cubicBezTo>
                  <a:pt x="36" y="49"/>
                  <a:pt x="36" y="46"/>
                  <a:pt x="38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4" y="46"/>
                  <a:pt x="57" y="43"/>
                  <a:pt x="57" y="39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8"/>
                  <a:pt x="54" y="5"/>
                  <a:pt x="51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5"/>
                  <a:pt x="36" y="5"/>
                  <a:pt x="36" y="3"/>
                </a:cubicBezTo>
                <a:cubicBezTo>
                  <a:pt x="36" y="2"/>
                  <a:pt x="36" y="0"/>
                  <a:pt x="38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5"/>
                  <a:pt x="62" y="11"/>
                </a:cubicBezTo>
                <a:lnTo>
                  <a:pt x="62" y="3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" name="Google Shape;808;p4"/>
          <p:cNvSpPr/>
          <p:nvPr/>
        </p:nvSpPr>
        <p:spPr>
          <a:xfrm>
            <a:off x="7916863" y="3532188"/>
            <a:ext cx="209550" cy="212725"/>
          </a:xfrm>
          <a:custGeom>
            <a:rect b="b" l="l" r="r" t="t"/>
            <a:pathLst>
              <a:path extrusionOk="0" h="62" w="61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31" y="49"/>
                </a:moveTo>
                <a:cubicBezTo>
                  <a:pt x="24" y="49"/>
                  <a:pt x="18" y="45"/>
                  <a:pt x="16" y="38"/>
                </a:cubicBezTo>
                <a:cubicBezTo>
                  <a:pt x="15" y="37"/>
                  <a:pt x="16" y="36"/>
                  <a:pt x="18" y="35"/>
                </a:cubicBezTo>
                <a:cubicBezTo>
                  <a:pt x="19" y="35"/>
                  <a:pt x="20" y="36"/>
                  <a:pt x="21" y="37"/>
                </a:cubicBezTo>
                <a:cubicBezTo>
                  <a:pt x="22" y="41"/>
                  <a:pt x="26" y="44"/>
                  <a:pt x="31" y="44"/>
                </a:cubicBezTo>
                <a:cubicBezTo>
                  <a:pt x="35" y="44"/>
                  <a:pt x="39" y="41"/>
                  <a:pt x="40" y="37"/>
                </a:cubicBezTo>
                <a:cubicBezTo>
                  <a:pt x="41" y="36"/>
                  <a:pt x="42" y="35"/>
                  <a:pt x="44" y="35"/>
                </a:cubicBezTo>
                <a:cubicBezTo>
                  <a:pt x="45" y="36"/>
                  <a:pt x="46" y="37"/>
                  <a:pt x="45" y="38"/>
                </a:cubicBezTo>
                <a:cubicBezTo>
                  <a:pt x="43" y="45"/>
                  <a:pt x="37" y="49"/>
                  <a:pt x="31" y="49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9" name="Google Shape;809;p4"/>
          <p:cNvSpPr/>
          <p:nvPr/>
        </p:nvSpPr>
        <p:spPr>
          <a:xfrm>
            <a:off x="8415338" y="3514725"/>
            <a:ext cx="223838" cy="247650"/>
          </a:xfrm>
          <a:custGeom>
            <a:rect b="b" l="l" r="r" t="t"/>
            <a:pathLst>
              <a:path extrusionOk="0" h="72" w="65">
                <a:moveTo>
                  <a:pt x="28" y="59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72"/>
                  <a:pt x="15" y="72"/>
                  <a:pt x="14" y="72"/>
                </a:cubicBezTo>
                <a:cubicBezTo>
                  <a:pt x="14" y="72"/>
                  <a:pt x="14" y="72"/>
                  <a:pt x="13" y="7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57"/>
                  <a:pt x="1" y="57"/>
                  <a:pt x="1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57"/>
                  <a:pt x="19" y="57"/>
                  <a:pt x="19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7"/>
                  <a:pt x="28" y="57"/>
                  <a:pt x="28" y="58"/>
                </a:cubicBezTo>
                <a:cubicBezTo>
                  <a:pt x="28" y="59"/>
                  <a:pt x="28" y="59"/>
                  <a:pt x="28" y="59"/>
                </a:cubicBezTo>
                <a:close/>
                <a:moveTo>
                  <a:pt x="65" y="72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68"/>
                  <a:pt x="54" y="68"/>
                  <a:pt x="54" y="68"/>
                </a:cubicBezTo>
                <a:cubicBezTo>
                  <a:pt x="57" y="68"/>
                  <a:pt x="57" y="68"/>
                  <a:pt x="57" y="68"/>
                </a:cubicBezTo>
                <a:cubicBezTo>
                  <a:pt x="55" y="62"/>
                  <a:pt x="55" y="62"/>
                  <a:pt x="5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3" y="68"/>
                  <a:pt x="43" y="68"/>
                  <a:pt x="43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72"/>
                  <a:pt x="46" y="72"/>
                  <a:pt x="46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68"/>
                  <a:pt x="35" y="68"/>
                  <a:pt x="35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7" y="41"/>
                  <a:pt x="47" y="41"/>
                  <a:pt x="47" y="41"/>
                </a:cubicBezTo>
                <a:cubicBezTo>
                  <a:pt x="53" y="41"/>
                  <a:pt x="53" y="41"/>
                  <a:pt x="53" y="41"/>
                </a:cubicBezTo>
                <a:cubicBezTo>
                  <a:pt x="63" y="68"/>
                  <a:pt x="63" y="68"/>
                  <a:pt x="63" y="68"/>
                </a:cubicBezTo>
                <a:cubicBezTo>
                  <a:pt x="65" y="68"/>
                  <a:pt x="65" y="68"/>
                  <a:pt x="65" y="68"/>
                </a:cubicBezTo>
                <a:lnTo>
                  <a:pt x="65" y="72"/>
                </a:lnTo>
                <a:close/>
                <a:moveTo>
                  <a:pt x="62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8"/>
                  <a:pt x="38" y="28"/>
                  <a:pt x="38" y="28"/>
                </a:cubicBezTo>
                <a:cubicBezTo>
                  <a:pt x="53" y="6"/>
                  <a:pt x="53" y="6"/>
                  <a:pt x="53" y="6"/>
                </a:cubicBezTo>
                <a:cubicBezTo>
                  <a:pt x="54" y="6"/>
                  <a:pt x="54" y="5"/>
                  <a:pt x="5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4"/>
                  <a:pt x="61" y="4"/>
                  <a:pt x="61" y="4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6"/>
                  <a:pt x="46" y="26"/>
                  <a:pt x="46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7"/>
                  <a:pt x="47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2"/>
                  <a:pt x="57" y="22"/>
                  <a:pt x="57" y="22"/>
                </a:cubicBezTo>
                <a:cubicBezTo>
                  <a:pt x="62" y="22"/>
                  <a:pt x="62" y="22"/>
                  <a:pt x="62" y="22"/>
                </a:cubicBezTo>
                <a:lnTo>
                  <a:pt x="62" y="31"/>
                </a:lnTo>
                <a:close/>
                <a:moveTo>
                  <a:pt x="54" y="58"/>
                </a:moveTo>
                <a:cubicBezTo>
                  <a:pt x="51" y="49"/>
                  <a:pt x="51" y="49"/>
                  <a:pt x="51" y="49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7"/>
                  <a:pt x="50" y="47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8"/>
                  <a:pt x="50" y="48"/>
                  <a:pt x="50" y="49"/>
                </a:cubicBezTo>
                <a:cubicBezTo>
                  <a:pt x="47" y="58"/>
                  <a:pt x="47" y="58"/>
                  <a:pt x="47" y="58"/>
                </a:cubicBezTo>
                <a:lnTo>
                  <a:pt x="54" y="5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" name="Google Shape;810;p4"/>
          <p:cNvSpPr/>
          <p:nvPr/>
        </p:nvSpPr>
        <p:spPr>
          <a:xfrm>
            <a:off x="8839200" y="3541713"/>
            <a:ext cx="144463" cy="79375"/>
          </a:xfrm>
          <a:custGeom>
            <a:rect b="b" l="l" r="r" t="t"/>
            <a:pathLst>
              <a:path extrusionOk="0" h="23" w="42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" name="Google Shape;811;p4"/>
          <p:cNvSpPr/>
          <p:nvPr/>
        </p:nvSpPr>
        <p:spPr>
          <a:xfrm>
            <a:off x="65087" y="3927475"/>
            <a:ext cx="141288" cy="79375"/>
          </a:xfrm>
          <a:custGeom>
            <a:rect b="b" l="l" r="r" t="t"/>
            <a:pathLst>
              <a:path extrusionOk="0" h="23" w="41">
                <a:moveTo>
                  <a:pt x="38" y="23"/>
                </a:move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0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9"/>
                  <a:pt x="41" y="20"/>
                  <a:pt x="41" y="21"/>
                </a:cubicBezTo>
                <a:cubicBezTo>
                  <a:pt x="41" y="22"/>
                  <a:pt x="40" y="23"/>
                  <a:pt x="38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2" name="Google Shape;812;p4"/>
          <p:cNvSpPr/>
          <p:nvPr/>
        </p:nvSpPr>
        <p:spPr>
          <a:xfrm>
            <a:off x="498475" y="3938588"/>
            <a:ext cx="168275" cy="209550"/>
          </a:xfrm>
          <a:custGeom>
            <a:rect b="b" l="l" r="r" t="t"/>
            <a:pathLst>
              <a:path extrusionOk="0" h="61" w="49">
                <a:moveTo>
                  <a:pt x="49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6" y="0"/>
                  <a:pt x="49" y="3"/>
                  <a:pt x="49" y="8"/>
                </a:cubicBezTo>
                <a:lnTo>
                  <a:pt x="49" y="10"/>
                </a:lnTo>
                <a:close/>
                <a:moveTo>
                  <a:pt x="49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13"/>
                  <a:pt x="0" y="13"/>
                  <a:pt x="0" y="13"/>
                </a:cubicBezTo>
                <a:cubicBezTo>
                  <a:pt x="49" y="13"/>
                  <a:pt x="49" y="13"/>
                  <a:pt x="49" y="13"/>
                </a:cubicBezTo>
                <a:lnTo>
                  <a:pt x="49" y="24"/>
                </a:lnTo>
                <a:close/>
                <a:moveTo>
                  <a:pt x="49" y="37"/>
                </a:moveTo>
                <a:cubicBezTo>
                  <a:pt x="0" y="37"/>
                  <a:pt x="0" y="37"/>
                  <a:pt x="0" y="37"/>
                </a:cubicBezTo>
                <a:cubicBezTo>
                  <a:pt x="0" y="27"/>
                  <a:pt x="0" y="27"/>
                  <a:pt x="0" y="27"/>
                </a:cubicBezTo>
                <a:cubicBezTo>
                  <a:pt x="49" y="27"/>
                  <a:pt x="49" y="27"/>
                  <a:pt x="49" y="27"/>
                </a:cubicBezTo>
                <a:lnTo>
                  <a:pt x="49" y="37"/>
                </a:lnTo>
                <a:close/>
                <a:moveTo>
                  <a:pt x="49" y="42"/>
                </a:moveTo>
                <a:cubicBezTo>
                  <a:pt x="49" y="47"/>
                  <a:pt x="46" y="50"/>
                  <a:pt x="41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0"/>
                  <a:pt x="29" y="50"/>
                  <a:pt x="29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3" y="50"/>
                  <a:pt x="0" y="47"/>
                  <a:pt x="0" y="42"/>
                </a:cubicBezTo>
                <a:cubicBezTo>
                  <a:pt x="0" y="40"/>
                  <a:pt x="0" y="40"/>
                  <a:pt x="0" y="40"/>
                </a:cubicBezTo>
                <a:cubicBezTo>
                  <a:pt x="49" y="40"/>
                  <a:pt x="49" y="40"/>
                  <a:pt x="49" y="40"/>
                </a:cubicBezTo>
                <a:lnTo>
                  <a:pt x="49" y="4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" name="Google Shape;813;p4"/>
          <p:cNvSpPr/>
          <p:nvPr/>
        </p:nvSpPr>
        <p:spPr>
          <a:xfrm>
            <a:off x="989013" y="3917950"/>
            <a:ext cx="247650" cy="212725"/>
          </a:xfrm>
          <a:custGeom>
            <a:rect b="b" l="l" r="r" t="t"/>
            <a:pathLst>
              <a:path extrusionOk="0" h="62" w="72">
                <a:moveTo>
                  <a:pt x="53" y="37"/>
                </a:moveTo>
                <a:cubicBezTo>
                  <a:pt x="36" y="50"/>
                  <a:pt x="36" y="50"/>
                  <a:pt x="36" y="50"/>
                </a:cubicBezTo>
                <a:cubicBezTo>
                  <a:pt x="35" y="57"/>
                  <a:pt x="29" y="62"/>
                  <a:pt x="22" y="62"/>
                </a:cubicBezTo>
                <a:cubicBezTo>
                  <a:pt x="16" y="62"/>
                  <a:pt x="10" y="58"/>
                  <a:pt x="9" y="51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0"/>
                  <a:pt x="0" y="30"/>
                  <a:pt x="0" y="30"/>
                </a:cubicBezTo>
                <a:cubicBezTo>
                  <a:pt x="15" y="37"/>
                  <a:pt x="15" y="37"/>
                  <a:pt x="15" y="37"/>
                </a:cubicBezTo>
                <a:cubicBezTo>
                  <a:pt x="17" y="36"/>
                  <a:pt x="20" y="35"/>
                  <a:pt x="22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9"/>
                  <a:pt x="43" y="0"/>
                  <a:pt x="53" y="0"/>
                </a:cubicBezTo>
                <a:cubicBezTo>
                  <a:pt x="64" y="0"/>
                  <a:pt x="72" y="9"/>
                  <a:pt x="72" y="19"/>
                </a:cubicBezTo>
                <a:cubicBezTo>
                  <a:pt x="72" y="29"/>
                  <a:pt x="64" y="37"/>
                  <a:pt x="53" y="37"/>
                </a:cubicBezTo>
                <a:close/>
                <a:moveTo>
                  <a:pt x="22" y="38"/>
                </a:moveTo>
                <a:cubicBezTo>
                  <a:pt x="22" y="38"/>
                  <a:pt x="21" y="39"/>
                  <a:pt x="20" y="39"/>
                </a:cubicBezTo>
                <a:cubicBezTo>
                  <a:pt x="24" y="40"/>
                  <a:pt x="24" y="40"/>
                  <a:pt x="24" y="40"/>
                </a:cubicBezTo>
                <a:cubicBezTo>
                  <a:pt x="28" y="42"/>
                  <a:pt x="30" y="47"/>
                  <a:pt x="29" y="51"/>
                </a:cubicBezTo>
                <a:cubicBezTo>
                  <a:pt x="27" y="55"/>
                  <a:pt x="22" y="57"/>
                  <a:pt x="18" y="55"/>
                </a:cubicBezTo>
                <a:cubicBezTo>
                  <a:pt x="17" y="55"/>
                  <a:pt x="15" y="54"/>
                  <a:pt x="13" y="53"/>
                </a:cubicBezTo>
                <a:cubicBezTo>
                  <a:pt x="15" y="56"/>
                  <a:pt x="18" y="59"/>
                  <a:pt x="22" y="59"/>
                </a:cubicBezTo>
                <a:cubicBezTo>
                  <a:pt x="28" y="59"/>
                  <a:pt x="32" y="54"/>
                  <a:pt x="32" y="48"/>
                </a:cubicBezTo>
                <a:cubicBezTo>
                  <a:pt x="32" y="43"/>
                  <a:pt x="28" y="38"/>
                  <a:pt x="22" y="38"/>
                </a:cubicBezTo>
                <a:close/>
                <a:moveTo>
                  <a:pt x="53" y="6"/>
                </a:moveTo>
                <a:cubicBezTo>
                  <a:pt x="47" y="6"/>
                  <a:pt x="41" y="12"/>
                  <a:pt x="41" y="19"/>
                </a:cubicBezTo>
                <a:cubicBezTo>
                  <a:pt x="41" y="26"/>
                  <a:pt x="47" y="31"/>
                  <a:pt x="53" y="31"/>
                </a:cubicBezTo>
                <a:cubicBezTo>
                  <a:pt x="60" y="31"/>
                  <a:pt x="66" y="26"/>
                  <a:pt x="66" y="19"/>
                </a:cubicBezTo>
                <a:cubicBezTo>
                  <a:pt x="66" y="12"/>
                  <a:pt x="60" y="6"/>
                  <a:pt x="53" y="6"/>
                </a:cubicBezTo>
                <a:close/>
                <a:moveTo>
                  <a:pt x="53" y="28"/>
                </a:moveTo>
                <a:cubicBezTo>
                  <a:pt x="48" y="28"/>
                  <a:pt x="44" y="24"/>
                  <a:pt x="44" y="19"/>
                </a:cubicBezTo>
                <a:cubicBezTo>
                  <a:pt x="44" y="13"/>
                  <a:pt x="48" y="9"/>
                  <a:pt x="53" y="9"/>
                </a:cubicBezTo>
                <a:cubicBezTo>
                  <a:pt x="59" y="9"/>
                  <a:pt x="63" y="13"/>
                  <a:pt x="63" y="19"/>
                </a:cubicBezTo>
                <a:cubicBezTo>
                  <a:pt x="63" y="24"/>
                  <a:pt x="59" y="28"/>
                  <a:pt x="53" y="2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4" name="Google Shape;814;p4"/>
          <p:cNvSpPr/>
          <p:nvPr/>
        </p:nvSpPr>
        <p:spPr>
          <a:xfrm>
            <a:off x="1484313" y="3917950"/>
            <a:ext cx="196850" cy="212725"/>
          </a:xfrm>
          <a:custGeom>
            <a:rect b="b" l="l" r="r" t="t"/>
            <a:pathLst>
              <a:path extrusionOk="0" h="62" w="57">
                <a:moveTo>
                  <a:pt x="52" y="31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55"/>
                  <a:pt x="44" y="62"/>
                  <a:pt x="34" y="62"/>
                </a:cubicBezTo>
                <a:cubicBezTo>
                  <a:pt x="24" y="62"/>
                  <a:pt x="16" y="55"/>
                  <a:pt x="16" y="47"/>
                </a:cubicBezTo>
                <a:cubicBezTo>
                  <a:pt x="16" y="41"/>
                  <a:pt x="16" y="41"/>
                  <a:pt x="16" y="41"/>
                </a:cubicBezTo>
                <a:cubicBezTo>
                  <a:pt x="7" y="40"/>
                  <a:pt x="0" y="34"/>
                  <a:pt x="0" y="26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2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5" y="2"/>
                  <a:pt x="6" y="0"/>
                  <a:pt x="8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8"/>
                  <a:pt x="11" y="11"/>
                  <a:pt x="8" y="11"/>
                </a:cubicBezTo>
                <a:cubicBezTo>
                  <a:pt x="7" y="11"/>
                  <a:pt x="6" y="10"/>
                  <a:pt x="6" y="10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32"/>
                  <a:pt x="11" y="36"/>
                  <a:pt x="18" y="36"/>
                </a:cubicBezTo>
                <a:cubicBezTo>
                  <a:pt x="26" y="36"/>
                  <a:pt x="31" y="32"/>
                  <a:pt x="31" y="26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1"/>
                  <a:pt x="29" y="11"/>
                </a:cubicBezTo>
                <a:cubicBezTo>
                  <a:pt x="26" y="11"/>
                  <a:pt x="24" y="8"/>
                  <a:pt x="24" y="6"/>
                </a:cubicBezTo>
                <a:cubicBezTo>
                  <a:pt x="24" y="3"/>
                  <a:pt x="26" y="0"/>
                  <a:pt x="29" y="0"/>
                </a:cubicBezTo>
                <a:cubicBezTo>
                  <a:pt x="31" y="0"/>
                  <a:pt x="32" y="2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5" y="3"/>
                  <a:pt x="36" y="4"/>
                  <a:pt x="36" y="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4"/>
                  <a:pt x="30" y="40"/>
                  <a:pt x="21" y="41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52"/>
                  <a:pt x="27" y="57"/>
                  <a:pt x="34" y="57"/>
                </a:cubicBezTo>
                <a:cubicBezTo>
                  <a:pt x="41" y="57"/>
                  <a:pt x="47" y="52"/>
                  <a:pt x="47" y="47"/>
                </a:cubicBezTo>
                <a:cubicBezTo>
                  <a:pt x="47" y="31"/>
                  <a:pt x="47" y="31"/>
                  <a:pt x="47" y="31"/>
                </a:cubicBezTo>
                <a:cubicBezTo>
                  <a:pt x="44" y="30"/>
                  <a:pt x="42" y="27"/>
                  <a:pt x="42" y="24"/>
                </a:cubicBezTo>
                <a:cubicBezTo>
                  <a:pt x="42" y="19"/>
                  <a:pt x="45" y="16"/>
                  <a:pt x="49" y="16"/>
                </a:cubicBezTo>
                <a:cubicBezTo>
                  <a:pt x="54" y="16"/>
                  <a:pt x="57" y="19"/>
                  <a:pt x="57" y="24"/>
                </a:cubicBezTo>
                <a:cubicBezTo>
                  <a:pt x="57" y="27"/>
                  <a:pt x="55" y="30"/>
                  <a:pt x="52" y="31"/>
                </a:cubicBezTo>
                <a:close/>
                <a:moveTo>
                  <a:pt x="49" y="21"/>
                </a:moveTo>
                <a:cubicBezTo>
                  <a:pt x="48" y="21"/>
                  <a:pt x="47" y="22"/>
                  <a:pt x="47" y="24"/>
                </a:cubicBezTo>
                <a:cubicBezTo>
                  <a:pt x="47" y="25"/>
                  <a:pt x="48" y="26"/>
                  <a:pt x="49" y="26"/>
                </a:cubicBezTo>
                <a:cubicBezTo>
                  <a:pt x="51" y="26"/>
                  <a:pt x="52" y="25"/>
                  <a:pt x="52" y="24"/>
                </a:cubicBezTo>
                <a:cubicBezTo>
                  <a:pt x="52" y="22"/>
                  <a:pt x="51" y="21"/>
                  <a:pt x="49" y="2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" name="Google Shape;815;p4"/>
          <p:cNvSpPr/>
          <p:nvPr/>
        </p:nvSpPr>
        <p:spPr>
          <a:xfrm>
            <a:off x="1979613" y="3917950"/>
            <a:ext cx="209550" cy="212725"/>
          </a:xfrm>
          <a:custGeom>
            <a:rect b="b" l="l" r="r" t="t"/>
            <a:pathLst>
              <a:path extrusionOk="0" h="62" w="61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8" y="28"/>
                </a:moveTo>
                <a:cubicBezTo>
                  <a:pt x="38" y="25"/>
                  <a:pt x="38" y="25"/>
                  <a:pt x="38" y="25"/>
                </a:cubicBezTo>
                <a:cubicBezTo>
                  <a:pt x="38" y="21"/>
                  <a:pt x="35" y="18"/>
                  <a:pt x="30" y="18"/>
                </a:cubicBezTo>
                <a:cubicBezTo>
                  <a:pt x="26" y="18"/>
                  <a:pt x="22" y="21"/>
                  <a:pt x="22" y="25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2" y="39"/>
                  <a:pt x="21" y="39"/>
                </a:cubicBezTo>
                <a:cubicBezTo>
                  <a:pt x="19" y="39"/>
                  <a:pt x="19" y="38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1"/>
                  <a:pt x="16" y="45"/>
                  <a:pt x="21" y="45"/>
                </a:cubicBezTo>
                <a:cubicBezTo>
                  <a:pt x="25" y="45"/>
                  <a:pt x="28" y="41"/>
                  <a:pt x="28" y="3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9" y="24"/>
                  <a:pt x="30" y="24"/>
                </a:cubicBezTo>
                <a:cubicBezTo>
                  <a:pt x="31" y="24"/>
                  <a:pt x="32" y="25"/>
                  <a:pt x="32" y="26"/>
                </a:cubicBezTo>
                <a:cubicBezTo>
                  <a:pt x="32" y="28"/>
                  <a:pt x="32" y="28"/>
                  <a:pt x="32" y="28"/>
                </a:cubicBezTo>
                <a:cubicBezTo>
                  <a:pt x="35" y="29"/>
                  <a:pt x="35" y="29"/>
                  <a:pt x="35" y="29"/>
                </a:cubicBezTo>
                <a:lnTo>
                  <a:pt x="38" y="28"/>
                </a:lnTo>
                <a:close/>
                <a:moveTo>
                  <a:pt x="48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1" y="39"/>
                  <a:pt x="40" y="39"/>
                </a:cubicBezTo>
                <a:cubicBezTo>
                  <a:pt x="39" y="39"/>
                  <a:pt x="38" y="38"/>
                  <a:pt x="38" y="37"/>
                </a:cubicBezTo>
                <a:cubicBezTo>
                  <a:pt x="38" y="32"/>
                  <a:pt x="38" y="32"/>
                  <a:pt x="38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41"/>
                  <a:pt x="36" y="45"/>
                  <a:pt x="40" y="45"/>
                </a:cubicBezTo>
                <a:cubicBezTo>
                  <a:pt x="44" y="45"/>
                  <a:pt x="48" y="41"/>
                  <a:pt x="48" y="37"/>
                </a:cubicBezTo>
                <a:cubicBezTo>
                  <a:pt x="48" y="37"/>
                  <a:pt x="48" y="37"/>
                  <a:pt x="48" y="3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6" name="Google Shape;816;p4"/>
          <p:cNvSpPr/>
          <p:nvPr/>
        </p:nvSpPr>
        <p:spPr>
          <a:xfrm>
            <a:off x="2474913" y="3921125"/>
            <a:ext cx="209550" cy="192088"/>
          </a:xfrm>
          <a:custGeom>
            <a:rect b="b" l="l" r="r" t="t"/>
            <a:pathLst>
              <a:path extrusionOk="0" h="56" w="61">
                <a:moveTo>
                  <a:pt x="36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8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5"/>
                  <a:pt x="17" y="45"/>
                  <a:pt x="17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9"/>
                  <a:pt x="0" y="49"/>
                  <a:pt x="0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13" y="38"/>
                  <a:pt x="13" y="38"/>
                  <a:pt x="13" y="38"/>
                </a:cubicBezTo>
                <a:cubicBezTo>
                  <a:pt x="6" y="27"/>
                  <a:pt x="6" y="27"/>
                  <a:pt x="6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8" y="31"/>
                  <a:pt x="19" y="31"/>
                </a:cubicBezTo>
                <a:cubicBezTo>
                  <a:pt x="20" y="29"/>
                  <a:pt x="20" y="29"/>
                  <a:pt x="20" y="29"/>
                </a:cubicBezTo>
                <a:cubicBezTo>
                  <a:pt x="25" y="20"/>
                  <a:pt x="25" y="20"/>
                  <a:pt x="2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7"/>
                  <a:pt x="36" y="27"/>
                  <a:pt x="36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23" y="37"/>
                  <a:pt x="23" y="37"/>
                  <a:pt x="23" y="37"/>
                </a:cubicBezTo>
                <a:cubicBezTo>
                  <a:pt x="31" y="49"/>
                  <a:pt x="31" y="49"/>
                  <a:pt x="31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6"/>
                </a:lnTo>
                <a:close/>
                <a:moveTo>
                  <a:pt x="61" y="30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16"/>
                  <a:pt x="54" y="15"/>
                  <a:pt x="54" y="10"/>
                </a:cubicBezTo>
                <a:cubicBezTo>
                  <a:pt x="54" y="8"/>
                  <a:pt x="53" y="6"/>
                  <a:pt x="50" y="6"/>
                </a:cubicBezTo>
                <a:cubicBezTo>
                  <a:pt x="49" y="6"/>
                  <a:pt x="48" y="7"/>
                  <a:pt x="47" y="8"/>
                </a:cubicBezTo>
                <a:cubicBezTo>
                  <a:pt x="46" y="8"/>
                  <a:pt x="46" y="9"/>
                  <a:pt x="45" y="9"/>
                </a:cubicBezTo>
                <a:cubicBezTo>
                  <a:pt x="41" y="6"/>
                  <a:pt x="41" y="6"/>
                  <a:pt x="41" y="6"/>
                </a:cubicBezTo>
                <a:cubicBezTo>
                  <a:pt x="42" y="5"/>
                  <a:pt x="42" y="4"/>
                  <a:pt x="43" y="3"/>
                </a:cubicBezTo>
                <a:cubicBezTo>
                  <a:pt x="45" y="2"/>
                  <a:pt x="48" y="0"/>
                  <a:pt x="51" y="0"/>
                </a:cubicBezTo>
                <a:cubicBezTo>
                  <a:pt x="57" y="0"/>
                  <a:pt x="61" y="4"/>
                  <a:pt x="61" y="9"/>
                </a:cubicBezTo>
                <a:cubicBezTo>
                  <a:pt x="61" y="19"/>
                  <a:pt x="48" y="19"/>
                  <a:pt x="4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2"/>
                  <a:pt x="56" y="22"/>
                  <a:pt x="56" y="22"/>
                </a:cubicBezTo>
                <a:cubicBezTo>
                  <a:pt x="61" y="22"/>
                  <a:pt x="61" y="22"/>
                  <a:pt x="61" y="22"/>
                </a:cubicBezTo>
                <a:lnTo>
                  <a:pt x="61" y="3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7" name="Google Shape;817;p4"/>
          <p:cNvSpPr/>
          <p:nvPr/>
        </p:nvSpPr>
        <p:spPr>
          <a:xfrm>
            <a:off x="2968625" y="3938588"/>
            <a:ext cx="247650" cy="192088"/>
          </a:xfrm>
          <a:custGeom>
            <a:rect b="b" l="l" r="r" t="t"/>
            <a:pathLst>
              <a:path extrusionOk="0" h="56" w="72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4"/>
          <p:cNvSpPr/>
          <p:nvPr/>
        </p:nvSpPr>
        <p:spPr>
          <a:xfrm>
            <a:off x="3463925" y="3900488"/>
            <a:ext cx="280988" cy="247650"/>
          </a:xfrm>
          <a:custGeom>
            <a:rect b="b" l="l" r="r" t="t"/>
            <a:pathLst>
              <a:path extrusionOk="0" h="72" w="82">
                <a:moveTo>
                  <a:pt x="82" y="45"/>
                </a:moveTo>
                <a:cubicBezTo>
                  <a:pt x="82" y="61"/>
                  <a:pt x="82" y="61"/>
                  <a:pt x="82" y="61"/>
                </a:cubicBezTo>
                <a:cubicBezTo>
                  <a:pt x="82" y="61"/>
                  <a:pt x="81" y="62"/>
                  <a:pt x="81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9"/>
                  <a:pt x="73" y="72"/>
                  <a:pt x="69" y="72"/>
                </a:cubicBezTo>
                <a:cubicBezTo>
                  <a:pt x="65" y="72"/>
                  <a:pt x="61" y="69"/>
                  <a:pt x="61" y="65"/>
                </a:cubicBezTo>
                <a:cubicBezTo>
                  <a:pt x="61" y="62"/>
                  <a:pt x="61" y="62"/>
                  <a:pt x="61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9"/>
                  <a:pt x="17" y="72"/>
                  <a:pt x="13" y="72"/>
                </a:cubicBezTo>
                <a:cubicBezTo>
                  <a:pt x="8" y="72"/>
                  <a:pt x="5" y="69"/>
                  <a:pt x="5" y="65"/>
                </a:cubicBezTo>
                <a:cubicBezTo>
                  <a:pt x="5" y="62"/>
                  <a:pt x="5" y="62"/>
                  <a:pt x="5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2"/>
                  <a:pt x="0" y="61"/>
                  <a:pt x="0" y="6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0"/>
                  <a:pt x="4" y="36"/>
                  <a:pt x="9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4"/>
                  <a:pt x="20" y="11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1" y="1"/>
                  <a:pt x="51" y="2"/>
                </a:cubicBezTo>
                <a:cubicBezTo>
                  <a:pt x="51" y="11"/>
                  <a:pt x="51" y="11"/>
                  <a:pt x="51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62" y="11"/>
                  <a:pt x="66" y="14"/>
                  <a:pt x="68" y="19"/>
                </a:cubicBezTo>
                <a:cubicBezTo>
                  <a:pt x="72" y="36"/>
                  <a:pt x="72" y="36"/>
                  <a:pt x="72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8" y="36"/>
                  <a:pt x="82" y="40"/>
                  <a:pt x="82" y="45"/>
                </a:cubicBezTo>
                <a:close/>
                <a:moveTo>
                  <a:pt x="19" y="49"/>
                </a:moveTo>
                <a:cubicBezTo>
                  <a:pt x="19" y="46"/>
                  <a:pt x="16" y="43"/>
                  <a:pt x="13" y="43"/>
                </a:cubicBezTo>
                <a:cubicBezTo>
                  <a:pt x="9" y="43"/>
                  <a:pt x="6" y="46"/>
                  <a:pt x="6" y="49"/>
                </a:cubicBezTo>
                <a:cubicBezTo>
                  <a:pt x="6" y="53"/>
                  <a:pt x="9" y="56"/>
                  <a:pt x="13" y="56"/>
                </a:cubicBezTo>
                <a:cubicBezTo>
                  <a:pt x="16" y="56"/>
                  <a:pt x="19" y="53"/>
                  <a:pt x="19" y="49"/>
                </a:cubicBezTo>
                <a:close/>
                <a:moveTo>
                  <a:pt x="61" y="36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7" y="21"/>
                  <a:pt x="56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4" y="22"/>
                  <a:pt x="24" y="22"/>
                </a:cubicBezTo>
                <a:cubicBezTo>
                  <a:pt x="20" y="36"/>
                  <a:pt x="20" y="36"/>
                  <a:pt x="20" y="36"/>
                </a:cubicBezTo>
                <a:lnTo>
                  <a:pt x="61" y="36"/>
                </a:lnTo>
                <a:close/>
                <a:moveTo>
                  <a:pt x="76" y="49"/>
                </a:moveTo>
                <a:cubicBezTo>
                  <a:pt x="76" y="46"/>
                  <a:pt x="73" y="43"/>
                  <a:pt x="69" y="43"/>
                </a:cubicBezTo>
                <a:cubicBezTo>
                  <a:pt x="66" y="43"/>
                  <a:pt x="63" y="46"/>
                  <a:pt x="63" y="49"/>
                </a:cubicBezTo>
                <a:cubicBezTo>
                  <a:pt x="63" y="53"/>
                  <a:pt x="66" y="56"/>
                  <a:pt x="69" y="56"/>
                </a:cubicBezTo>
                <a:cubicBezTo>
                  <a:pt x="73" y="56"/>
                  <a:pt x="76" y="53"/>
                  <a:pt x="76" y="4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9" name="Google Shape;819;p4"/>
          <p:cNvSpPr/>
          <p:nvPr/>
        </p:nvSpPr>
        <p:spPr>
          <a:xfrm>
            <a:off x="3959225" y="3917950"/>
            <a:ext cx="212725" cy="230188"/>
          </a:xfrm>
          <a:custGeom>
            <a:rect b="b" l="l" r="r" t="t"/>
            <a:pathLst>
              <a:path extrusionOk="0" h="67" w="62">
                <a:moveTo>
                  <a:pt x="6" y="2"/>
                </a:moveTo>
                <a:cubicBezTo>
                  <a:pt x="6" y="2"/>
                  <a:pt x="14" y="2"/>
                  <a:pt x="14" y="2"/>
                </a:cubicBezTo>
                <a:cubicBezTo>
                  <a:pt x="18" y="2"/>
                  <a:pt x="21" y="2"/>
                  <a:pt x="25" y="2"/>
                </a:cubicBezTo>
                <a:cubicBezTo>
                  <a:pt x="36" y="2"/>
                  <a:pt x="46" y="1"/>
                  <a:pt x="57" y="2"/>
                </a:cubicBezTo>
                <a:cubicBezTo>
                  <a:pt x="58" y="2"/>
                  <a:pt x="59" y="1"/>
                  <a:pt x="5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2" y="0"/>
                  <a:pt x="62" y="0"/>
                </a:cubicBezTo>
                <a:cubicBezTo>
                  <a:pt x="62" y="5"/>
                  <a:pt x="62" y="9"/>
                  <a:pt x="62" y="14"/>
                </a:cubicBezTo>
                <a:cubicBezTo>
                  <a:pt x="62" y="15"/>
                  <a:pt x="62" y="17"/>
                  <a:pt x="62" y="18"/>
                </a:cubicBezTo>
                <a:cubicBezTo>
                  <a:pt x="61" y="19"/>
                  <a:pt x="60" y="19"/>
                  <a:pt x="59" y="19"/>
                </a:cubicBezTo>
                <a:cubicBezTo>
                  <a:pt x="58" y="17"/>
                  <a:pt x="58" y="16"/>
                  <a:pt x="57" y="14"/>
                </a:cubicBezTo>
                <a:cubicBezTo>
                  <a:pt x="57" y="13"/>
                  <a:pt x="56" y="8"/>
                  <a:pt x="56" y="8"/>
                </a:cubicBezTo>
                <a:cubicBezTo>
                  <a:pt x="55" y="7"/>
                  <a:pt x="55" y="7"/>
                  <a:pt x="55" y="7"/>
                </a:cubicBezTo>
                <a:cubicBezTo>
                  <a:pt x="54" y="7"/>
                  <a:pt x="52" y="7"/>
                  <a:pt x="52" y="7"/>
                </a:cubicBezTo>
                <a:cubicBezTo>
                  <a:pt x="47" y="7"/>
                  <a:pt x="41" y="7"/>
                  <a:pt x="37" y="7"/>
                </a:cubicBezTo>
                <a:cubicBezTo>
                  <a:pt x="36" y="9"/>
                  <a:pt x="36" y="11"/>
                  <a:pt x="36" y="13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3"/>
                  <a:pt x="36" y="30"/>
                  <a:pt x="36" y="36"/>
                </a:cubicBezTo>
                <a:cubicBezTo>
                  <a:pt x="36" y="39"/>
                  <a:pt x="36" y="42"/>
                  <a:pt x="37" y="45"/>
                </a:cubicBezTo>
                <a:cubicBezTo>
                  <a:pt x="40" y="47"/>
                  <a:pt x="43" y="47"/>
                  <a:pt x="47" y="49"/>
                </a:cubicBezTo>
                <a:cubicBezTo>
                  <a:pt x="47" y="49"/>
                  <a:pt x="47" y="50"/>
                  <a:pt x="47" y="51"/>
                </a:cubicBezTo>
                <a:cubicBezTo>
                  <a:pt x="47" y="51"/>
                  <a:pt x="47" y="51"/>
                  <a:pt x="47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2"/>
                  <a:pt x="34" y="51"/>
                  <a:pt x="28" y="51"/>
                </a:cubicBezTo>
                <a:cubicBezTo>
                  <a:pt x="24" y="51"/>
                  <a:pt x="20" y="52"/>
                  <a:pt x="16" y="52"/>
                </a:cubicBezTo>
                <a:cubicBezTo>
                  <a:pt x="16" y="51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7" y="47"/>
                  <a:pt x="23" y="47"/>
                  <a:pt x="25" y="45"/>
                </a:cubicBezTo>
                <a:cubicBezTo>
                  <a:pt x="26" y="43"/>
                  <a:pt x="26" y="24"/>
                  <a:pt x="26" y="21"/>
                </a:cubicBezTo>
                <a:cubicBezTo>
                  <a:pt x="26" y="20"/>
                  <a:pt x="26" y="19"/>
                  <a:pt x="26" y="19"/>
                </a:cubicBezTo>
                <a:cubicBezTo>
                  <a:pt x="26" y="17"/>
                  <a:pt x="26" y="8"/>
                  <a:pt x="26" y="7"/>
                </a:cubicBezTo>
                <a:cubicBezTo>
                  <a:pt x="25" y="7"/>
                  <a:pt x="20" y="7"/>
                  <a:pt x="19" y="7"/>
                </a:cubicBezTo>
                <a:cubicBezTo>
                  <a:pt x="17" y="7"/>
                  <a:pt x="8" y="8"/>
                  <a:pt x="7" y="8"/>
                </a:cubicBezTo>
                <a:cubicBezTo>
                  <a:pt x="5" y="9"/>
                  <a:pt x="5" y="17"/>
                  <a:pt x="3" y="18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4" y="0"/>
                  <a:pt x="4" y="0"/>
                </a:cubicBezTo>
                <a:lnTo>
                  <a:pt x="6" y="2"/>
                </a:lnTo>
                <a:close/>
                <a:moveTo>
                  <a:pt x="61" y="58"/>
                </a:moveTo>
                <a:cubicBezTo>
                  <a:pt x="62" y="58"/>
                  <a:pt x="62" y="59"/>
                  <a:pt x="62" y="60"/>
                </a:cubicBezTo>
                <a:cubicBezTo>
                  <a:pt x="62" y="60"/>
                  <a:pt x="62" y="61"/>
                  <a:pt x="61" y="62"/>
                </a:cubicBezTo>
                <a:cubicBezTo>
                  <a:pt x="60" y="62"/>
                  <a:pt x="54" y="67"/>
                  <a:pt x="53" y="67"/>
                </a:cubicBezTo>
                <a:cubicBezTo>
                  <a:pt x="51" y="67"/>
                  <a:pt x="52" y="63"/>
                  <a:pt x="52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7"/>
                  <a:pt x="10" y="67"/>
                </a:cubicBezTo>
                <a:cubicBezTo>
                  <a:pt x="8" y="67"/>
                  <a:pt x="3" y="62"/>
                  <a:pt x="2" y="62"/>
                </a:cubicBezTo>
                <a:cubicBezTo>
                  <a:pt x="1" y="61"/>
                  <a:pt x="1" y="60"/>
                  <a:pt x="1" y="60"/>
                </a:cubicBezTo>
                <a:cubicBezTo>
                  <a:pt x="1" y="59"/>
                  <a:pt x="1" y="58"/>
                  <a:pt x="2" y="58"/>
                </a:cubicBezTo>
                <a:cubicBezTo>
                  <a:pt x="3" y="57"/>
                  <a:pt x="8" y="52"/>
                  <a:pt x="10" y="52"/>
                </a:cubicBezTo>
                <a:cubicBezTo>
                  <a:pt x="11" y="52"/>
                  <a:pt x="11" y="56"/>
                  <a:pt x="11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1" y="52"/>
                  <a:pt x="53" y="52"/>
                </a:cubicBezTo>
                <a:cubicBezTo>
                  <a:pt x="54" y="52"/>
                  <a:pt x="60" y="57"/>
                  <a:pt x="61" y="5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0" name="Google Shape;820;p4"/>
          <p:cNvSpPr/>
          <p:nvPr/>
        </p:nvSpPr>
        <p:spPr>
          <a:xfrm>
            <a:off x="4452938" y="3917950"/>
            <a:ext cx="161925" cy="230188"/>
          </a:xfrm>
          <a:custGeom>
            <a:rect b="b" l="l" r="r" t="t"/>
            <a:pathLst>
              <a:path extrusionOk="0" h="67" w="47">
                <a:moveTo>
                  <a:pt x="44" y="47"/>
                </a:moveTo>
                <a:cubicBezTo>
                  <a:pt x="27" y="47"/>
                  <a:pt x="27" y="47"/>
                  <a:pt x="27" y="47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7"/>
                  <a:pt x="24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2" y="67"/>
                  <a:pt x="22" y="66"/>
                </a:cubicBezTo>
                <a:cubicBezTo>
                  <a:pt x="19" y="47"/>
                  <a:pt x="19" y="47"/>
                  <a:pt x="19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7"/>
                  <a:pt x="0" y="46"/>
                  <a:pt x="0" y="44"/>
                </a:cubicBezTo>
                <a:cubicBezTo>
                  <a:pt x="0" y="38"/>
                  <a:pt x="5" y="31"/>
                  <a:pt x="11" y="31"/>
                </a:cubicBezTo>
                <a:cubicBezTo>
                  <a:pt x="11" y="11"/>
                  <a:pt x="11" y="11"/>
                  <a:pt x="11" y="11"/>
                </a:cubicBezTo>
                <a:cubicBezTo>
                  <a:pt x="8" y="11"/>
                  <a:pt x="6" y="8"/>
                  <a:pt x="6" y="6"/>
                </a:cubicBezTo>
                <a:cubicBezTo>
                  <a:pt x="6" y="3"/>
                  <a:pt x="8" y="0"/>
                  <a:pt x="1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2" y="3"/>
                  <a:pt x="42" y="6"/>
                </a:cubicBezTo>
                <a:cubicBezTo>
                  <a:pt x="42" y="8"/>
                  <a:pt x="39" y="11"/>
                  <a:pt x="36" y="11"/>
                </a:cubicBezTo>
                <a:cubicBezTo>
                  <a:pt x="36" y="31"/>
                  <a:pt x="36" y="31"/>
                  <a:pt x="36" y="31"/>
                </a:cubicBezTo>
                <a:cubicBezTo>
                  <a:pt x="42" y="31"/>
                  <a:pt x="47" y="38"/>
                  <a:pt x="47" y="44"/>
                </a:cubicBezTo>
                <a:cubicBezTo>
                  <a:pt x="47" y="46"/>
                  <a:pt x="46" y="47"/>
                  <a:pt x="44" y="47"/>
                </a:cubicBezTo>
                <a:close/>
                <a:moveTo>
                  <a:pt x="20" y="12"/>
                </a:moveTo>
                <a:cubicBezTo>
                  <a:pt x="20" y="11"/>
                  <a:pt x="19" y="11"/>
                  <a:pt x="18" y="11"/>
                </a:cubicBezTo>
                <a:cubicBezTo>
                  <a:pt x="18" y="11"/>
                  <a:pt x="17" y="11"/>
                  <a:pt x="17" y="12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8" y="31"/>
                  <a:pt x="18" y="31"/>
                </a:cubicBezTo>
                <a:cubicBezTo>
                  <a:pt x="19" y="31"/>
                  <a:pt x="20" y="31"/>
                  <a:pt x="20" y="30"/>
                </a:cubicBezTo>
                <a:lnTo>
                  <a:pt x="20" y="1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1" name="Google Shape;821;p4"/>
          <p:cNvSpPr/>
          <p:nvPr/>
        </p:nvSpPr>
        <p:spPr>
          <a:xfrm>
            <a:off x="4948238" y="3917950"/>
            <a:ext cx="220663" cy="212725"/>
          </a:xfrm>
          <a:custGeom>
            <a:rect b="b" l="l" r="r" t="t"/>
            <a:pathLst>
              <a:path extrusionOk="0" h="62" w="64">
                <a:moveTo>
                  <a:pt x="16" y="54"/>
                </a:moveTo>
                <a:cubicBezTo>
                  <a:pt x="16" y="56"/>
                  <a:pt x="15" y="57"/>
                  <a:pt x="14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1" y="26"/>
                  <a:pt x="2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6" y="27"/>
                  <a:pt x="16" y="29"/>
                </a:cubicBezTo>
                <a:lnTo>
                  <a:pt x="16" y="54"/>
                </a:lnTo>
                <a:close/>
                <a:moveTo>
                  <a:pt x="7" y="47"/>
                </a:moveTo>
                <a:cubicBezTo>
                  <a:pt x="6" y="47"/>
                  <a:pt x="5" y="48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cubicBezTo>
                  <a:pt x="10" y="48"/>
                  <a:pt x="9" y="47"/>
                  <a:pt x="7" y="47"/>
                </a:cubicBezTo>
                <a:close/>
                <a:moveTo>
                  <a:pt x="62" y="35"/>
                </a:moveTo>
                <a:cubicBezTo>
                  <a:pt x="62" y="36"/>
                  <a:pt x="62" y="37"/>
                  <a:pt x="62" y="38"/>
                </a:cubicBezTo>
                <a:cubicBezTo>
                  <a:pt x="62" y="40"/>
                  <a:pt x="62" y="42"/>
                  <a:pt x="61" y="43"/>
                </a:cubicBezTo>
                <a:cubicBezTo>
                  <a:pt x="61" y="45"/>
                  <a:pt x="61" y="46"/>
                  <a:pt x="61" y="48"/>
                </a:cubicBezTo>
                <a:cubicBezTo>
                  <a:pt x="60" y="49"/>
                  <a:pt x="60" y="51"/>
                  <a:pt x="59" y="52"/>
                </a:cubicBezTo>
                <a:cubicBezTo>
                  <a:pt x="59" y="55"/>
                  <a:pt x="58" y="57"/>
                  <a:pt x="57" y="59"/>
                </a:cubicBezTo>
                <a:cubicBezTo>
                  <a:pt x="55" y="61"/>
                  <a:pt x="52" y="62"/>
                  <a:pt x="49" y="62"/>
                </a:cubicBezTo>
                <a:cubicBezTo>
                  <a:pt x="48" y="62"/>
                  <a:pt x="48" y="62"/>
                  <a:pt x="47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8" y="62"/>
                  <a:pt x="32" y="60"/>
                  <a:pt x="28" y="59"/>
                </a:cubicBezTo>
                <a:cubicBezTo>
                  <a:pt x="25" y="58"/>
                  <a:pt x="23" y="57"/>
                  <a:pt x="22" y="57"/>
                </a:cubicBezTo>
                <a:cubicBezTo>
                  <a:pt x="20" y="57"/>
                  <a:pt x="19" y="56"/>
                  <a:pt x="19" y="54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20" y="26"/>
                  <a:pt x="21" y="26"/>
                </a:cubicBezTo>
                <a:cubicBezTo>
                  <a:pt x="23" y="26"/>
                  <a:pt x="27" y="21"/>
                  <a:pt x="29" y="19"/>
                </a:cubicBezTo>
                <a:cubicBezTo>
                  <a:pt x="30" y="17"/>
                  <a:pt x="31" y="15"/>
                  <a:pt x="33" y="14"/>
                </a:cubicBezTo>
                <a:cubicBezTo>
                  <a:pt x="34" y="13"/>
                  <a:pt x="35" y="10"/>
                  <a:pt x="35" y="8"/>
                </a:cubicBezTo>
                <a:cubicBezTo>
                  <a:pt x="36" y="5"/>
                  <a:pt x="36" y="3"/>
                  <a:pt x="38" y="1"/>
                </a:cubicBezTo>
                <a:cubicBezTo>
                  <a:pt x="38" y="1"/>
                  <a:pt x="39" y="0"/>
                  <a:pt x="40" y="0"/>
                </a:cubicBezTo>
                <a:cubicBezTo>
                  <a:pt x="49" y="0"/>
                  <a:pt x="49" y="8"/>
                  <a:pt x="49" y="11"/>
                </a:cubicBezTo>
                <a:cubicBezTo>
                  <a:pt x="49" y="14"/>
                  <a:pt x="47" y="16"/>
                  <a:pt x="46" y="18"/>
                </a:cubicBezTo>
                <a:cubicBezTo>
                  <a:pt x="46" y="19"/>
                  <a:pt x="46" y="20"/>
                  <a:pt x="4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60" y="21"/>
                  <a:pt x="64" y="25"/>
                  <a:pt x="64" y="29"/>
                </a:cubicBezTo>
                <a:cubicBezTo>
                  <a:pt x="64" y="31"/>
                  <a:pt x="63" y="33"/>
                  <a:pt x="62" y="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2" name="Google Shape;822;p4"/>
          <p:cNvSpPr/>
          <p:nvPr/>
        </p:nvSpPr>
        <p:spPr>
          <a:xfrm>
            <a:off x="5443538" y="3917950"/>
            <a:ext cx="212725" cy="212725"/>
          </a:xfrm>
          <a:custGeom>
            <a:rect b="b" l="l" r="r" t="t"/>
            <a:pathLst>
              <a:path extrusionOk="0" h="62" w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9" y="45"/>
                </a:moveTo>
                <a:cubicBezTo>
                  <a:pt x="38" y="45"/>
                  <a:pt x="37" y="45"/>
                  <a:pt x="37" y="45"/>
                </a:cubicBezTo>
                <a:cubicBezTo>
                  <a:pt x="31" y="39"/>
                  <a:pt x="31" y="39"/>
                  <a:pt x="31" y="39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45"/>
                  <a:pt x="24" y="45"/>
                  <a:pt x="24" y="45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8" y="37"/>
                  <a:pt x="18" y="37"/>
                </a:cubicBezTo>
                <a:cubicBezTo>
                  <a:pt x="24" y="31"/>
                  <a:pt x="24" y="31"/>
                  <a:pt x="24" y="3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4"/>
                  <a:pt x="18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5" y="18"/>
                  <a:pt x="26" y="18"/>
                </a:cubicBezTo>
                <a:cubicBezTo>
                  <a:pt x="31" y="24"/>
                  <a:pt x="31" y="24"/>
                  <a:pt x="31" y="24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8" y="18"/>
                  <a:pt x="39" y="18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5" y="25"/>
                  <a:pt x="45" y="26"/>
                </a:cubicBezTo>
                <a:cubicBezTo>
                  <a:pt x="39" y="31"/>
                  <a:pt x="39" y="31"/>
                  <a:pt x="39" y="31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8"/>
                  <a:pt x="45" y="39"/>
                </a:cubicBezTo>
                <a:lnTo>
                  <a:pt x="39" y="45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3" name="Google Shape;823;p4"/>
          <p:cNvSpPr/>
          <p:nvPr/>
        </p:nvSpPr>
        <p:spPr>
          <a:xfrm>
            <a:off x="5937250" y="3938588"/>
            <a:ext cx="282575" cy="174625"/>
          </a:xfrm>
          <a:custGeom>
            <a:rect b="b" l="l" r="r" t="t"/>
            <a:pathLst>
              <a:path extrusionOk="0" h="51" w="82">
                <a:moveTo>
                  <a:pt x="5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lose/>
                <a:moveTo>
                  <a:pt x="25" y="5"/>
                </a:moveTo>
                <a:cubicBezTo>
                  <a:pt x="14" y="5"/>
                  <a:pt x="5" y="14"/>
                  <a:pt x="5" y="25"/>
                </a:cubicBezTo>
                <a:cubicBezTo>
                  <a:pt x="5" y="37"/>
                  <a:pt x="14" y="46"/>
                  <a:pt x="25" y="46"/>
                </a:cubicBezTo>
                <a:cubicBezTo>
                  <a:pt x="37" y="46"/>
                  <a:pt x="46" y="37"/>
                  <a:pt x="46" y="25"/>
                </a:cubicBezTo>
                <a:cubicBezTo>
                  <a:pt x="46" y="14"/>
                  <a:pt x="37" y="5"/>
                  <a:pt x="25" y="5"/>
                </a:cubicBezTo>
                <a:close/>
                <a:moveTo>
                  <a:pt x="56" y="5"/>
                </a:moveTo>
                <a:cubicBezTo>
                  <a:pt x="41" y="5"/>
                  <a:pt x="41" y="5"/>
                  <a:pt x="41" y="5"/>
                </a:cubicBezTo>
                <a:cubicBezTo>
                  <a:pt x="47" y="9"/>
                  <a:pt x="51" y="17"/>
                  <a:pt x="51" y="25"/>
                </a:cubicBezTo>
                <a:cubicBezTo>
                  <a:pt x="51" y="34"/>
                  <a:pt x="47" y="41"/>
                  <a:pt x="4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ubicBezTo>
                  <a:pt x="77" y="14"/>
                  <a:pt x="68" y="5"/>
                  <a:pt x="56" y="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4" name="Google Shape;824;p4"/>
          <p:cNvSpPr/>
          <p:nvPr/>
        </p:nvSpPr>
        <p:spPr>
          <a:xfrm>
            <a:off x="6432550" y="3917950"/>
            <a:ext cx="192088" cy="212725"/>
          </a:xfrm>
          <a:custGeom>
            <a:rect b="b" l="l" r="r" t="t"/>
            <a:pathLst>
              <a:path extrusionOk="0" h="62" w="56">
                <a:moveTo>
                  <a:pt x="56" y="15"/>
                </a:moveTo>
                <a:cubicBezTo>
                  <a:pt x="56" y="15"/>
                  <a:pt x="56" y="16"/>
                  <a:pt x="55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8"/>
                  <a:pt x="48" y="62"/>
                  <a:pt x="45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5" y="59"/>
                  <a:pt x="5" y="54"/>
                </a:cubicBezTo>
                <a:cubicBezTo>
                  <a:pt x="5" y="16"/>
                  <a:pt x="5" y="16"/>
                  <a:pt x="5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39" y="2"/>
                  <a:pt x="40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2"/>
                </a:cubicBezTo>
                <a:lnTo>
                  <a:pt x="56" y="15"/>
                </a:lnTo>
                <a:close/>
                <a:moveTo>
                  <a:pt x="20" y="22"/>
                </a:moveTo>
                <a:cubicBezTo>
                  <a:pt x="20" y="22"/>
                  <a:pt x="20" y="21"/>
                  <a:pt x="19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2"/>
                  <a:pt x="15" y="22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6" y="52"/>
                  <a:pt x="16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1"/>
                  <a:pt x="20" y="51"/>
                </a:cubicBezTo>
                <a:lnTo>
                  <a:pt x="20" y="22"/>
                </a:lnTo>
                <a:close/>
                <a:moveTo>
                  <a:pt x="37" y="11"/>
                </a:move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4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11"/>
                  <a:pt x="19" y="11"/>
                  <a:pt x="19" y="11"/>
                </a:cubicBezTo>
                <a:lnTo>
                  <a:pt x="37" y="11"/>
                </a:lnTo>
                <a:close/>
                <a:moveTo>
                  <a:pt x="31" y="22"/>
                </a:moveTo>
                <a:cubicBezTo>
                  <a:pt x="31" y="22"/>
                  <a:pt x="30" y="21"/>
                  <a:pt x="2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6" y="52"/>
                  <a:pt x="27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1" y="51"/>
                  <a:pt x="31" y="51"/>
                </a:cubicBezTo>
                <a:lnTo>
                  <a:pt x="31" y="22"/>
                </a:lnTo>
                <a:close/>
                <a:moveTo>
                  <a:pt x="41" y="22"/>
                </a:moveTo>
                <a:cubicBezTo>
                  <a:pt x="41" y="22"/>
                  <a:pt x="40" y="21"/>
                  <a:pt x="40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2"/>
                  <a:pt x="37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1" y="51"/>
                  <a:pt x="41" y="51"/>
                </a:cubicBezTo>
                <a:lnTo>
                  <a:pt x="41" y="2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5" name="Google Shape;825;p4"/>
          <p:cNvSpPr/>
          <p:nvPr/>
        </p:nvSpPr>
        <p:spPr>
          <a:xfrm>
            <a:off x="6927850" y="3917950"/>
            <a:ext cx="230188" cy="212725"/>
          </a:xfrm>
          <a:custGeom>
            <a:rect b="b" l="l" r="r" t="t"/>
            <a:pathLst>
              <a:path extrusionOk="0" h="62" w="67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6" name="Google Shape;826;p4"/>
          <p:cNvSpPr/>
          <p:nvPr/>
        </p:nvSpPr>
        <p:spPr>
          <a:xfrm>
            <a:off x="7429500" y="3900488"/>
            <a:ext cx="133350" cy="230188"/>
          </a:xfrm>
          <a:custGeom>
            <a:rect b="b" l="l" r="r" t="t"/>
            <a:pathLst>
              <a:path extrusionOk="0" h="67" w="39">
                <a:moveTo>
                  <a:pt x="39" y="63"/>
                </a:moveTo>
                <a:cubicBezTo>
                  <a:pt x="38" y="65"/>
                  <a:pt x="32" y="67"/>
                  <a:pt x="27" y="67"/>
                </a:cubicBezTo>
                <a:cubicBezTo>
                  <a:pt x="13" y="67"/>
                  <a:pt x="7" y="57"/>
                  <a:pt x="7" y="4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0" y="19"/>
                  <a:pt x="0" y="19"/>
                </a:cubicBezTo>
                <a:cubicBezTo>
                  <a:pt x="11" y="15"/>
                  <a:pt x="13" y="6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24" y="0"/>
                </a:cubicBezTo>
                <a:cubicBezTo>
                  <a:pt x="24" y="17"/>
                  <a:pt x="24" y="17"/>
                  <a:pt x="2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27"/>
                  <a:pt x="37" y="27"/>
                  <a:pt x="37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51"/>
                  <a:pt x="25" y="55"/>
                  <a:pt x="30" y="55"/>
                </a:cubicBezTo>
                <a:cubicBezTo>
                  <a:pt x="32" y="55"/>
                  <a:pt x="34" y="54"/>
                  <a:pt x="36" y="54"/>
                </a:cubicBezTo>
                <a:lnTo>
                  <a:pt x="39" y="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" name="Google Shape;827;p4"/>
          <p:cNvSpPr/>
          <p:nvPr/>
        </p:nvSpPr>
        <p:spPr>
          <a:xfrm>
            <a:off x="7924800" y="3938588"/>
            <a:ext cx="219075" cy="174625"/>
          </a:xfrm>
          <a:custGeom>
            <a:rect b="b" l="l" r="r" t="t"/>
            <a:pathLst>
              <a:path extrusionOk="0" h="51" w="64">
                <a:moveTo>
                  <a:pt x="57" y="12"/>
                </a:moveTo>
                <a:cubicBezTo>
                  <a:pt x="57" y="13"/>
                  <a:pt x="57" y="14"/>
                  <a:pt x="57" y="14"/>
                </a:cubicBezTo>
                <a:cubicBezTo>
                  <a:pt x="57" y="31"/>
                  <a:pt x="44" y="51"/>
                  <a:pt x="20" y="51"/>
                </a:cubicBezTo>
                <a:cubicBezTo>
                  <a:pt x="13" y="51"/>
                  <a:pt x="6" y="49"/>
                  <a:pt x="0" y="45"/>
                </a:cubicBezTo>
                <a:cubicBezTo>
                  <a:pt x="1" y="45"/>
                  <a:pt x="2" y="45"/>
                  <a:pt x="3" y="45"/>
                </a:cubicBezTo>
                <a:cubicBezTo>
                  <a:pt x="9" y="45"/>
                  <a:pt x="15" y="43"/>
                  <a:pt x="19" y="40"/>
                </a:cubicBezTo>
                <a:cubicBezTo>
                  <a:pt x="14" y="40"/>
                  <a:pt x="9" y="36"/>
                  <a:pt x="7" y="31"/>
                </a:cubicBezTo>
                <a:cubicBezTo>
                  <a:pt x="8" y="31"/>
                  <a:pt x="9" y="31"/>
                  <a:pt x="10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7" y="29"/>
                  <a:pt x="3" y="24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7" y="19"/>
                  <a:pt x="9" y="19"/>
                </a:cubicBezTo>
                <a:cubicBezTo>
                  <a:pt x="5" y="17"/>
                  <a:pt x="3" y="13"/>
                  <a:pt x="3" y="9"/>
                </a:cubicBezTo>
                <a:cubicBezTo>
                  <a:pt x="3" y="6"/>
                  <a:pt x="4" y="4"/>
                  <a:pt x="5" y="2"/>
                </a:cubicBezTo>
                <a:cubicBezTo>
                  <a:pt x="11" y="10"/>
                  <a:pt x="21" y="15"/>
                  <a:pt x="31" y="16"/>
                </a:cubicBezTo>
                <a:cubicBezTo>
                  <a:pt x="31" y="15"/>
                  <a:pt x="31" y="14"/>
                  <a:pt x="31" y="13"/>
                </a:cubicBezTo>
                <a:cubicBezTo>
                  <a:pt x="31" y="5"/>
                  <a:pt x="37" y="0"/>
                  <a:pt x="44" y="0"/>
                </a:cubicBezTo>
                <a:cubicBezTo>
                  <a:pt x="48" y="0"/>
                  <a:pt x="51" y="1"/>
                  <a:pt x="54" y="4"/>
                </a:cubicBezTo>
                <a:cubicBezTo>
                  <a:pt x="56" y="3"/>
                  <a:pt x="59" y="2"/>
                  <a:pt x="62" y="1"/>
                </a:cubicBezTo>
                <a:cubicBezTo>
                  <a:pt x="61" y="4"/>
                  <a:pt x="59" y="6"/>
                  <a:pt x="56" y="8"/>
                </a:cubicBezTo>
                <a:cubicBezTo>
                  <a:pt x="59" y="7"/>
                  <a:pt x="61" y="7"/>
                  <a:pt x="64" y="6"/>
                </a:cubicBezTo>
                <a:cubicBezTo>
                  <a:pt x="62" y="8"/>
                  <a:pt x="60" y="11"/>
                  <a:pt x="57" y="1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" name="Google Shape;828;p4"/>
          <p:cNvSpPr/>
          <p:nvPr/>
        </p:nvSpPr>
        <p:spPr>
          <a:xfrm>
            <a:off x="8412163" y="3917950"/>
            <a:ext cx="212725" cy="212725"/>
          </a:xfrm>
          <a:custGeom>
            <a:rect b="b" l="l" r="r" t="t"/>
            <a:pathLst>
              <a:path extrusionOk="0" h="62" w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9" name="Google Shape;829;p4"/>
          <p:cNvSpPr/>
          <p:nvPr/>
        </p:nvSpPr>
        <p:spPr>
          <a:xfrm>
            <a:off x="8839200" y="3900488"/>
            <a:ext cx="157163" cy="212725"/>
          </a:xfrm>
          <a:custGeom>
            <a:rect b="b" l="l" r="r" t="t"/>
            <a:pathLst>
              <a:path extrusionOk="0" h="62" w="46">
                <a:moveTo>
                  <a:pt x="46" y="35"/>
                </a:moveTo>
                <a:cubicBezTo>
                  <a:pt x="46" y="58"/>
                  <a:pt x="46" y="58"/>
                  <a:pt x="46" y="58"/>
                </a:cubicBezTo>
                <a:cubicBezTo>
                  <a:pt x="46" y="60"/>
                  <a:pt x="44" y="62"/>
                  <a:pt x="42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8"/>
                  <a:pt x="13" y="0"/>
                  <a:pt x="23" y="0"/>
                </a:cubicBezTo>
                <a:cubicBezTo>
                  <a:pt x="33" y="0"/>
                  <a:pt x="41" y="8"/>
                  <a:pt x="41" y="18"/>
                </a:cubicBezTo>
                <a:cubicBezTo>
                  <a:pt x="41" y="20"/>
                  <a:pt x="40" y="21"/>
                  <a:pt x="38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3" y="20"/>
                  <a:pt x="33" y="18"/>
                </a:cubicBezTo>
                <a:cubicBezTo>
                  <a:pt x="33" y="13"/>
                  <a:pt x="29" y="8"/>
                  <a:pt x="23" y="8"/>
                </a:cubicBezTo>
                <a:cubicBezTo>
                  <a:pt x="17" y="8"/>
                  <a:pt x="13" y="13"/>
                  <a:pt x="13" y="18"/>
                </a:cubicBezTo>
                <a:cubicBezTo>
                  <a:pt x="13" y="31"/>
                  <a:pt x="13" y="31"/>
                  <a:pt x="13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4" y="31"/>
                  <a:pt x="46" y="33"/>
                  <a:pt x="46" y="35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0" name="Google Shape;830;p4"/>
          <p:cNvSpPr/>
          <p:nvPr/>
        </p:nvSpPr>
        <p:spPr>
          <a:xfrm>
            <a:off x="112712" y="1200150"/>
            <a:ext cx="192088" cy="212725"/>
          </a:xfrm>
          <a:custGeom>
            <a:rect b="b" l="l" r="r" t="t"/>
            <a:pathLst>
              <a:path extrusionOk="0" h="62" w="56">
                <a:moveTo>
                  <a:pt x="46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4" y="62"/>
                  <a:pt x="0" y="58"/>
                  <a:pt x="0" y="52"/>
                </a:cubicBezTo>
                <a:cubicBezTo>
                  <a:pt x="0" y="43"/>
                  <a:pt x="2" y="29"/>
                  <a:pt x="14" y="29"/>
                </a:cubicBezTo>
                <a:cubicBezTo>
                  <a:pt x="15" y="29"/>
                  <a:pt x="20" y="34"/>
                  <a:pt x="28" y="34"/>
                </a:cubicBezTo>
                <a:cubicBezTo>
                  <a:pt x="36" y="34"/>
                  <a:pt x="41" y="29"/>
                  <a:pt x="42" y="29"/>
                </a:cubicBezTo>
                <a:cubicBezTo>
                  <a:pt x="54" y="29"/>
                  <a:pt x="56" y="43"/>
                  <a:pt x="56" y="52"/>
                </a:cubicBezTo>
                <a:cubicBezTo>
                  <a:pt x="56" y="58"/>
                  <a:pt x="52" y="62"/>
                  <a:pt x="46" y="62"/>
                </a:cubicBezTo>
                <a:close/>
                <a:moveTo>
                  <a:pt x="28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8" y="0"/>
                </a:cubicBezTo>
                <a:cubicBezTo>
                  <a:pt x="37" y="0"/>
                  <a:pt x="43" y="7"/>
                  <a:pt x="43" y="16"/>
                </a:cubicBezTo>
                <a:cubicBezTo>
                  <a:pt x="43" y="24"/>
                  <a:pt x="37" y="31"/>
                  <a:pt x="28" y="31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1" name="Google Shape;831;p4"/>
          <p:cNvSpPr/>
          <p:nvPr/>
        </p:nvSpPr>
        <p:spPr>
          <a:xfrm>
            <a:off x="533400" y="1200150"/>
            <a:ext cx="209550" cy="212725"/>
          </a:xfrm>
          <a:custGeom>
            <a:rect b="b" l="l" r="r" t="t"/>
            <a:pathLst>
              <a:path extrusionOk="0" h="62" w="61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9" y="16"/>
                </a:moveTo>
                <a:cubicBezTo>
                  <a:pt x="48" y="14"/>
                  <a:pt x="44" y="13"/>
                  <a:pt x="42" y="14"/>
                </a:cubicBezTo>
                <a:cubicBezTo>
                  <a:pt x="40" y="14"/>
                  <a:pt x="33" y="17"/>
                  <a:pt x="31" y="24"/>
                </a:cubicBezTo>
                <a:cubicBezTo>
                  <a:pt x="35" y="24"/>
                  <a:pt x="37" y="24"/>
                  <a:pt x="37" y="29"/>
                </a:cubicBezTo>
                <a:cubicBezTo>
                  <a:pt x="37" y="30"/>
                  <a:pt x="36" y="32"/>
                  <a:pt x="35" y="34"/>
                </a:cubicBezTo>
                <a:cubicBezTo>
                  <a:pt x="33" y="37"/>
                  <a:pt x="31" y="41"/>
                  <a:pt x="28" y="38"/>
                </a:cubicBezTo>
                <a:cubicBezTo>
                  <a:pt x="26" y="35"/>
                  <a:pt x="26" y="30"/>
                  <a:pt x="25" y="26"/>
                </a:cubicBezTo>
                <a:cubicBezTo>
                  <a:pt x="25" y="24"/>
                  <a:pt x="24" y="21"/>
                  <a:pt x="24" y="19"/>
                </a:cubicBezTo>
                <a:cubicBezTo>
                  <a:pt x="23" y="18"/>
                  <a:pt x="22" y="15"/>
                  <a:pt x="20" y="15"/>
                </a:cubicBezTo>
                <a:cubicBezTo>
                  <a:pt x="19" y="15"/>
                  <a:pt x="17" y="15"/>
                  <a:pt x="15" y="16"/>
                </a:cubicBezTo>
                <a:cubicBezTo>
                  <a:pt x="11" y="18"/>
                  <a:pt x="9" y="22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6"/>
                  <a:pt x="7" y="26"/>
                </a:cubicBezTo>
                <a:cubicBezTo>
                  <a:pt x="9" y="27"/>
                  <a:pt x="11" y="24"/>
                  <a:pt x="13" y="27"/>
                </a:cubicBezTo>
                <a:cubicBezTo>
                  <a:pt x="14" y="29"/>
                  <a:pt x="14" y="30"/>
                  <a:pt x="15" y="32"/>
                </a:cubicBezTo>
                <a:cubicBezTo>
                  <a:pt x="16" y="34"/>
                  <a:pt x="16" y="37"/>
                  <a:pt x="17" y="40"/>
                </a:cubicBezTo>
                <a:cubicBezTo>
                  <a:pt x="18" y="44"/>
                  <a:pt x="19" y="51"/>
                  <a:pt x="23" y="52"/>
                </a:cubicBezTo>
                <a:cubicBezTo>
                  <a:pt x="25" y="53"/>
                  <a:pt x="28" y="52"/>
                  <a:pt x="30" y="51"/>
                </a:cubicBezTo>
                <a:cubicBezTo>
                  <a:pt x="34" y="49"/>
                  <a:pt x="37" y="45"/>
                  <a:pt x="40" y="42"/>
                </a:cubicBezTo>
                <a:cubicBezTo>
                  <a:pt x="46" y="33"/>
                  <a:pt x="50" y="24"/>
                  <a:pt x="50" y="21"/>
                </a:cubicBezTo>
                <a:cubicBezTo>
                  <a:pt x="50" y="19"/>
                  <a:pt x="50" y="17"/>
                  <a:pt x="49" y="1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2" name="Google Shape;832;p4"/>
          <p:cNvSpPr/>
          <p:nvPr/>
        </p:nvSpPr>
        <p:spPr>
          <a:xfrm>
            <a:off x="6477000" y="1962150"/>
            <a:ext cx="107950" cy="168275"/>
          </a:xfrm>
          <a:custGeom>
            <a:rect b="b" l="l" r="r" t="t"/>
            <a:pathLst>
              <a:path extrusionOk="0" h="49" w="31">
                <a:moveTo>
                  <a:pt x="31" y="46"/>
                </a:moveTo>
                <a:cubicBezTo>
                  <a:pt x="31" y="48"/>
                  <a:pt x="30" y="49"/>
                  <a:pt x="29" y="49"/>
                </a:cubicBezTo>
                <a:cubicBezTo>
                  <a:pt x="28" y="49"/>
                  <a:pt x="27" y="48"/>
                  <a:pt x="27" y="48"/>
                </a:cubicBezTo>
                <a:cubicBezTo>
                  <a:pt x="14" y="35"/>
                  <a:pt x="14" y="35"/>
                  <a:pt x="14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5"/>
                  <a:pt x="0" y="33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2" y="14"/>
                  <a:pt x="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lnTo>
                  <a:pt x="31" y="4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3" name="Google Shape;833;p4"/>
          <p:cNvSpPr/>
          <p:nvPr/>
        </p:nvSpPr>
        <p:spPr>
          <a:xfrm>
            <a:off x="7391400" y="3562350"/>
            <a:ext cx="250825" cy="203200"/>
          </a:xfrm>
          <a:custGeom>
            <a:rect b="b" l="l" r="r" t="t"/>
            <a:pathLst>
              <a:path extrusionOk="0" h="59" w="73">
                <a:moveTo>
                  <a:pt x="30" y="59"/>
                </a:moveTo>
                <a:cubicBezTo>
                  <a:pt x="15" y="59"/>
                  <a:pt x="0" y="52"/>
                  <a:pt x="0" y="40"/>
                </a:cubicBezTo>
                <a:cubicBezTo>
                  <a:pt x="0" y="34"/>
                  <a:pt x="4" y="27"/>
                  <a:pt x="10" y="20"/>
                </a:cubicBezTo>
                <a:cubicBezTo>
                  <a:pt x="20" y="11"/>
                  <a:pt x="30" y="7"/>
                  <a:pt x="34" y="11"/>
                </a:cubicBezTo>
                <a:cubicBezTo>
                  <a:pt x="36" y="13"/>
                  <a:pt x="36" y="16"/>
                  <a:pt x="35" y="19"/>
                </a:cubicBezTo>
                <a:cubicBezTo>
                  <a:pt x="34" y="21"/>
                  <a:pt x="37" y="20"/>
                  <a:pt x="37" y="20"/>
                </a:cubicBezTo>
                <a:cubicBezTo>
                  <a:pt x="44" y="17"/>
                  <a:pt x="50" y="17"/>
                  <a:pt x="53" y="20"/>
                </a:cubicBezTo>
                <a:cubicBezTo>
                  <a:pt x="54" y="22"/>
                  <a:pt x="54" y="24"/>
                  <a:pt x="53" y="27"/>
                </a:cubicBezTo>
                <a:cubicBezTo>
                  <a:pt x="52" y="29"/>
                  <a:pt x="53" y="29"/>
                  <a:pt x="54" y="29"/>
                </a:cubicBezTo>
                <a:cubicBezTo>
                  <a:pt x="58" y="30"/>
                  <a:pt x="63" y="34"/>
                  <a:pt x="63" y="39"/>
                </a:cubicBezTo>
                <a:cubicBezTo>
                  <a:pt x="63" y="48"/>
                  <a:pt x="50" y="59"/>
                  <a:pt x="30" y="59"/>
                </a:cubicBezTo>
                <a:close/>
                <a:moveTo>
                  <a:pt x="27" y="27"/>
                </a:moveTo>
                <a:cubicBezTo>
                  <a:pt x="15" y="28"/>
                  <a:pt x="6" y="35"/>
                  <a:pt x="7" y="43"/>
                </a:cubicBezTo>
                <a:cubicBezTo>
                  <a:pt x="8" y="51"/>
                  <a:pt x="18" y="56"/>
                  <a:pt x="30" y="55"/>
                </a:cubicBezTo>
                <a:cubicBezTo>
                  <a:pt x="42" y="54"/>
                  <a:pt x="51" y="47"/>
                  <a:pt x="50" y="39"/>
                </a:cubicBezTo>
                <a:cubicBezTo>
                  <a:pt x="49" y="31"/>
                  <a:pt x="39" y="26"/>
                  <a:pt x="27" y="27"/>
                </a:cubicBezTo>
                <a:close/>
                <a:moveTo>
                  <a:pt x="22" y="52"/>
                </a:moveTo>
                <a:cubicBezTo>
                  <a:pt x="17" y="50"/>
                  <a:pt x="14" y="44"/>
                  <a:pt x="17" y="39"/>
                </a:cubicBezTo>
                <a:cubicBezTo>
                  <a:pt x="19" y="34"/>
                  <a:pt x="26" y="31"/>
                  <a:pt x="31" y="33"/>
                </a:cubicBezTo>
                <a:cubicBezTo>
                  <a:pt x="37" y="34"/>
                  <a:pt x="40" y="40"/>
                  <a:pt x="38" y="45"/>
                </a:cubicBezTo>
                <a:cubicBezTo>
                  <a:pt x="35" y="51"/>
                  <a:pt x="28" y="54"/>
                  <a:pt x="22" y="52"/>
                </a:cubicBezTo>
                <a:close/>
                <a:moveTo>
                  <a:pt x="26" y="41"/>
                </a:moveTo>
                <a:cubicBezTo>
                  <a:pt x="24" y="40"/>
                  <a:pt x="21" y="41"/>
                  <a:pt x="20" y="43"/>
                </a:cubicBezTo>
                <a:cubicBezTo>
                  <a:pt x="19" y="45"/>
                  <a:pt x="20" y="47"/>
                  <a:pt x="21" y="48"/>
                </a:cubicBezTo>
                <a:cubicBezTo>
                  <a:pt x="23" y="49"/>
                  <a:pt x="26" y="48"/>
                  <a:pt x="27" y="46"/>
                </a:cubicBezTo>
                <a:cubicBezTo>
                  <a:pt x="28" y="44"/>
                  <a:pt x="27" y="42"/>
                  <a:pt x="26" y="41"/>
                </a:cubicBezTo>
                <a:close/>
                <a:moveTo>
                  <a:pt x="30" y="39"/>
                </a:moveTo>
                <a:cubicBezTo>
                  <a:pt x="29" y="39"/>
                  <a:pt x="28" y="39"/>
                  <a:pt x="28" y="40"/>
                </a:cubicBezTo>
                <a:cubicBezTo>
                  <a:pt x="28" y="41"/>
                  <a:pt x="28" y="41"/>
                  <a:pt x="29" y="42"/>
                </a:cubicBezTo>
                <a:cubicBezTo>
                  <a:pt x="29" y="42"/>
                  <a:pt x="30" y="42"/>
                  <a:pt x="31" y="41"/>
                </a:cubicBezTo>
                <a:cubicBezTo>
                  <a:pt x="31" y="40"/>
                  <a:pt x="31" y="39"/>
                  <a:pt x="30" y="39"/>
                </a:cubicBezTo>
                <a:close/>
                <a:moveTo>
                  <a:pt x="71" y="26"/>
                </a:moveTo>
                <a:cubicBezTo>
                  <a:pt x="70" y="28"/>
                  <a:pt x="69" y="28"/>
                  <a:pt x="67" y="28"/>
                </a:cubicBezTo>
                <a:cubicBezTo>
                  <a:pt x="66" y="27"/>
                  <a:pt x="65" y="26"/>
                  <a:pt x="66" y="24"/>
                </a:cubicBezTo>
                <a:cubicBezTo>
                  <a:pt x="67" y="20"/>
                  <a:pt x="66" y="15"/>
                  <a:pt x="63" y="11"/>
                </a:cubicBezTo>
                <a:cubicBezTo>
                  <a:pt x="59" y="7"/>
                  <a:pt x="54" y="6"/>
                  <a:pt x="50" y="7"/>
                </a:cubicBezTo>
                <a:cubicBezTo>
                  <a:pt x="48" y="7"/>
                  <a:pt x="47" y="6"/>
                  <a:pt x="47" y="5"/>
                </a:cubicBezTo>
                <a:cubicBezTo>
                  <a:pt x="46" y="3"/>
                  <a:pt x="47" y="2"/>
                  <a:pt x="49" y="2"/>
                </a:cubicBezTo>
                <a:cubicBezTo>
                  <a:pt x="55" y="0"/>
                  <a:pt x="62" y="2"/>
                  <a:pt x="67" y="7"/>
                </a:cubicBezTo>
                <a:cubicBezTo>
                  <a:pt x="72" y="13"/>
                  <a:pt x="73" y="20"/>
                  <a:pt x="71" y="26"/>
                </a:cubicBezTo>
                <a:close/>
                <a:moveTo>
                  <a:pt x="61" y="23"/>
                </a:moveTo>
                <a:cubicBezTo>
                  <a:pt x="61" y="24"/>
                  <a:pt x="60" y="25"/>
                  <a:pt x="59" y="25"/>
                </a:cubicBezTo>
                <a:cubicBezTo>
                  <a:pt x="57" y="24"/>
                  <a:pt x="57" y="23"/>
                  <a:pt x="57" y="22"/>
                </a:cubicBezTo>
                <a:cubicBezTo>
                  <a:pt x="57" y="20"/>
                  <a:pt x="57" y="18"/>
                  <a:pt x="56" y="17"/>
                </a:cubicBezTo>
                <a:cubicBezTo>
                  <a:pt x="55" y="16"/>
                  <a:pt x="53" y="15"/>
                  <a:pt x="52" y="16"/>
                </a:cubicBezTo>
                <a:cubicBezTo>
                  <a:pt x="50" y="16"/>
                  <a:pt x="49" y="15"/>
                  <a:pt x="49" y="14"/>
                </a:cubicBezTo>
                <a:cubicBezTo>
                  <a:pt x="49" y="13"/>
                  <a:pt x="49" y="11"/>
                  <a:pt x="51" y="11"/>
                </a:cubicBezTo>
                <a:cubicBezTo>
                  <a:pt x="54" y="10"/>
                  <a:pt x="57" y="11"/>
                  <a:pt x="60" y="14"/>
                </a:cubicBezTo>
                <a:cubicBezTo>
                  <a:pt x="62" y="17"/>
                  <a:pt x="62" y="20"/>
                  <a:pt x="61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837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" name="Google Shape;838;p5"/>
          <p:cNvSpPr/>
          <p:nvPr/>
        </p:nvSpPr>
        <p:spPr>
          <a:xfrm>
            <a:off x="676275" y="2836862"/>
            <a:ext cx="454025" cy="457200"/>
          </a:xfrm>
          <a:custGeom>
            <a:rect b="b" l="l" r="r" t="t"/>
            <a:pathLst>
              <a:path extrusionOk="0" h="233" w="232">
                <a:moveTo>
                  <a:pt x="116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52" y="233"/>
                  <a:pt x="116" y="233"/>
                </a:cubicBezTo>
                <a:cubicBezTo>
                  <a:pt x="180" y="233"/>
                  <a:pt x="232" y="181"/>
                  <a:pt x="232" y="117"/>
                </a:cubicBezTo>
                <a:cubicBezTo>
                  <a:pt x="232" y="52"/>
                  <a:pt x="180" y="0"/>
                  <a:pt x="116" y="0"/>
                </a:cubicBezTo>
                <a:close/>
                <a:moveTo>
                  <a:pt x="145" y="121"/>
                </a:moveTo>
                <a:cubicBezTo>
                  <a:pt x="126" y="121"/>
                  <a:pt x="126" y="121"/>
                  <a:pt x="126" y="121"/>
                </a:cubicBezTo>
                <a:cubicBezTo>
                  <a:pt x="126" y="188"/>
                  <a:pt x="126" y="188"/>
                  <a:pt x="126" y="188"/>
                </a:cubicBezTo>
                <a:cubicBezTo>
                  <a:pt x="98" y="188"/>
                  <a:pt x="98" y="188"/>
                  <a:pt x="98" y="188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85" y="121"/>
                  <a:pt x="85" y="121"/>
                  <a:pt x="85" y="121"/>
                </a:cubicBezTo>
                <a:cubicBezTo>
                  <a:pt x="85" y="97"/>
                  <a:pt x="85" y="97"/>
                  <a:pt x="85" y="97"/>
                </a:cubicBezTo>
                <a:cubicBezTo>
                  <a:pt x="98" y="97"/>
                  <a:pt x="98" y="97"/>
                  <a:pt x="98" y="97"/>
                </a:cubicBezTo>
                <a:cubicBezTo>
                  <a:pt x="98" y="81"/>
                  <a:pt x="98" y="81"/>
                  <a:pt x="98" y="81"/>
                </a:cubicBezTo>
                <a:cubicBezTo>
                  <a:pt x="98" y="70"/>
                  <a:pt x="103" y="53"/>
                  <a:pt x="126" y="53"/>
                </a:cubicBezTo>
                <a:cubicBezTo>
                  <a:pt x="147" y="53"/>
                  <a:pt x="147" y="53"/>
                  <a:pt x="147" y="53"/>
                </a:cubicBezTo>
                <a:cubicBezTo>
                  <a:pt x="147" y="76"/>
                  <a:pt x="147" y="76"/>
                  <a:pt x="147" y="76"/>
                </a:cubicBezTo>
                <a:cubicBezTo>
                  <a:pt x="132" y="76"/>
                  <a:pt x="132" y="76"/>
                  <a:pt x="132" y="76"/>
                </a:cubicBezTo>
                <a:cubicBezTo>
                  <a:pt x="130" y="76"/>
                  <a:pt x="126" y="78"/>
                  <a:pt x="126" y="83"/>
                </a:cubicBezTo>
                <a:cubicBezTo>
                  <a:pt x="126" y="97"/>
                  <a:pt x="126" y="97"/>
                  <a:pt x="126" y="97"/>
                </a:cubicBezTo>
                <a:cubicBezTo>
                  <a:pt x="147" y="97"/>
                  <a:pt x="147" y="97"/>
                  <a:pt x="147" y="97"/>
                </a:cubicBezTo>
                <a:lnTo>
                  <a:pt x="145" y="121"/>
                </a:lnTo>
                <a:close/>
                <a:moveTo>
                  <a:pt x="145" y="121"/>
                </a:moveTo>
                <a:cubicBezTo>
                  <a:pt x="145" y="121"/>
                  <a:pt x="145" y="121"/>
                  <a:pt x="145" y="121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39" name="Google Shape;839;p5"/>
          <p:cNvGrpSpPr/>
          <p:nvPr/>
        </p:nvGrpSpPr>
        <p:grpSpPr>
          <a:xfrm>
            <a:off x="6951662" y="2782887"/>
            <a:ext cx="509588" cy="506413"/>
            <a:chOff x="6951662" y="2782887"/>
            <a:chExt cx="509588" cy="506413"/>
          </a:xfrm>
        </p:grpSpPr>
        <p:sp>
          <p:nvSpPr>
            <p:cNvPr id="840" name="Google Shape;840;p5"/>
            <p:cNvSpPr/>
            <p:nvPr/>
          </p:nvSpPr>
          <p:spPr>
            <a:xfrm>
              <a:off x="7154862" y="2984500"/>
              <a:ext cx="103188" cy="101600"/>
            </a:xfrm>
            <a:custGeom>
              <a:rect b="b" l="l" r="r" t="t"/>
              <a:pathLst>
                <a:path extrusionOk="0" h="52" w="52">
                  <a:moveTo>
                    <a:pt x="26" y="52"/>
                  </a:moveTo>
                  <a:cubicBezTo>
                    <a:pt x="40" y="52"/>
                    <a:pt x="52" y="41"/>
                    <a:pt x="52" y="26"/>
                  </a:cubicBezTo>
                  <a:cubicBezTo>
                    <a:pt x="52" y="21"/>
                    <a:pt x="50" y="16"/>
                    <a:pt x="47" y="11"/>
                  </a:cubicBezTo>
                  <a:cubicBezTo>
                    <a:pt x="42" y="5"/>
                    <a:pt x="34" y="0"/>
                    <a:pt x="26" y="0"/>
                  </a:cubicBezTo>
                  <a:cubicBezTo>
                    <a:pt x="17" y="0"/>
                    <a:pt x="9" y="5"/>
                    <a:pt x="5" y="11"/>
                  </a:cubicBezTo>
                  <a:cubicBezTo>
                    <a:pt x="2" y="16"/>
                    <a:pt x="0" y="21"/>
                    <a:pt x="0" y="26"/>
                  </a:cubicBezTo>
                  <a:cubicBezTo>
                    <a:pt x="0" y="41"/>
                    <a:pt x="11" y="52"/>
                    <a:pt x="26" y="52"/>
                  </a:cubicBezTo>
                  <a:close/>
                  <a:moveTo>
                    <a:pt x="26" y="52"/>
                  </a:moveTo>
                  <a:cubicBezTo>
                    <a:pt x="26" y="52"/>
                    <a:pt x="26" y="52"/>
                    <a:pt x="26" y="52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5"/>
            <p:cNvSpPr/>
            <p:nvPr/>
          </p:nvSpPr>
          <p:spPr>
            <a:xfrm>
              <a:off x="7267575" y="2925762"/>
              <a:ext cx="50800" cy="49213"/>
            </a:xfrm>
            <a:custGeom>
              <a:rect b="b" l="l" r="r" t="t"/>
              <a:pathLst>
                <a:path extrusionOk="0" h="31" w="32">
                  <a:moveTo>
                    <a:pt x="32" y="31"/>
                  </a:moveTo>
                  <a:lnTo>
                    <a:pt x="32" y="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1" y="31"/>
                  </a:lnTo>
                  <a:lnTo>
                    <a:pt x="32" y="31"/>
                  </a:lnTo>
                  <a:close/>
                  <a:moveTo>
                    <a:pt x="32" y="31"/>
                  </a:moveTo>
                  <a:lnTo>
                    <a:pt x="32" y="3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5"/>
            <p:cNvSpPr/>
            <p:nvPr/>
          </p:nvSpPr>
          <p:spPr>
            <a:xfrm>
              <a:off x="7267575" y="2925762"/>
              <a:ext cx="50800" cy="49213"/>
            </a:xfrm>
            <a:custGeom>
              <a:rect b="b" l="l" r="r" t="t"/>
              <a:pathLst>
                <a:path extrusionOk="0" h="31" w="32">
                  <a:moveTo>
                    <a:pt x="32" y="31"/>
                  </a:moveTo>
                  <a:lnTo>
                    <a:pt x="32" y="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1" y="31"/>
                  </a:lnTo>
                  <a:lnTo>
                    <a:pt x="32" y="31"/>
                  </a:lnTo>
                  <a:moveTo>
                    <a:pt x="32" y="31"/>
                  </a:moveTo>
                  <a:lnTo>
                    <a:pt x="32" y="31"/>
                  </a:ln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43;p5"/>
            <p:cNvSpPr/>
            <p:nvPr/>
          </p:nvSpPr>
          <p:spPr>
            <a:xfrm>
              <a:off x="6951662" y="2782887"/>
              <a:ext cx="509588" cy="506413"/>
            </a:xfrm>
            <a:custGeom>
              <a:rect b="b" l="l" r="r" t="t"/>
              <a:pathLst>
                <a:path extrusionOk="0" h="259" w="260">
                  <a:moveTo>
                    <a:pt x="130" y="0"/>
                  </a:moveTo>
                  <a:cubicBezTo>
                    <a:pt x="58" y="0"/>
                    <a:pt x="0" y="58"/>
                    <a:pt x="0" y="129"/>
                  </a:cubicBezTo>
                  <a:cubicBezTo>
                    <a:pt x="0" y="201"/>
                    <a:pt x="58" y="259"/>
                    <a:pt x="130" y="259"/>
                  </a:cubicBezTo>
                  <a:cubicBezTo>
                    <a:pt x="201" y="259"/>
                    <a:pt x="260" y="201"/>
                    <a:pt x="260" y="129"/>
                  </a:cubicBezTo>
                  <a:cubicBezTo>
                    <a:pt x="260" y="58"/>
                    <a:pt x="201" y="0"/>
                    <a:pt x="130" y="0"/>
                  </a:cubicBezTo>
                  <a:close/>
                  <a:moveTo>
                    <a:pt x="204" y="114"/>
                  </a:moveTo>
                  <a:cubicBezTo>
                    <a:pt x="204" y="175"/>
                    <a:pt x="204" y="175"/>
                    <a:pt x="204" y="175"/>
                  </a:cubicBezTo>
                  <a:cubicBezTo>
                    <a:pt x="204" y="191"/>
                    <a:pt x="191" y="203"/>
                    <a:pt x="175" y="203"/>
                  </a:cubicBezTo>
                  <a:cubicBezTo>
                    <a:pt x="84" y="203"/>
                    <a:pt x="84" y="203"/>
                    <a:pt x="84" y="203"/>
                  </a:cubicBezTo>
                  <a:cubicBezTo>
                    <a:pt x="69" y="203"/>
                    <a:pt x="56" y="191"/>
                    <a:pt x="56" y="175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68"/>
                    <a:pt x="69" y="56"/>
                    <a:pt x="84" y="56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91" y="56"/>
                    <a:pt x="204" y="68"/>
                    <a:pt x="204" y="84"/>
                  </a:cubicBezTo>
                  <a:lnTo>
                    <a:pt x="204" y="114"/>
                  </a:lnTo>
                  <a:close/>
                  <a:moveTo>
                    <a:pt x="204" y="114"/>
                  </a:moveTo>
                  <a:cubicBezTo>
                    <a:pt x="204" y="114"/>
                    <a:pt x="204" y="114"/>
                    <a:pt x="204" y="114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44;p5"/>
            <p:cNvSpPr/>
            <p:nvPr/>
          </p:nvSpPr>
          <p:spPr>
            <a:xfrm>
              <a:off x="7088187" y="3005137"/>
              <a:ext cx="233363" cy="147638"/>
            </a:xfrm>
            <a:custGeom>
              <a:rect b="b" l="l" r="r" t="t"/>
              <a:pathLst>
                <a:path extrusionOk="0" h="75" w="119">
                  <a:moveTo>
                    <a:pt x="100" y="15"/>
                  </a:moveTo>
                  <a:cubicBezTo>
                    <a:pt x="100" y="38"/>
                    <a:pt x="82" y="56"/>
                    <a:pt x="60" y="56"/>
                  </a:cubicBezTo>
                  <a:cubicBezTo>
                    <a:pt x="37" y="56"/>
                    <a:pt x="19" y="38"/>
                    <a:pt x="19" y="15"/>
                  </a:cubicBezTo>
                  <a:cubicBezTo>
                    <a:pt x="19" y="10"/>
                    <a:pt x="20" y="5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9"/>
                    <a:pt x="7" y="75"/>
                    <a:pt x="14" y="75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13" y="75"/>
                    <a:pt x="119" y="69"/>
                    <a:pt x="119" y="61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5"/>
                    <a:pt x="100" y="10"/>
                    <a:pt x="100" y="15"/>
                  </a:cubicBezTo>
                  <a:close/>
                  <a:moveTo>
                    <a:pt x="100" y="15"/>
                  </a:moveTo>
                  <a:cubicBezTo>
                    <a:pt x="100" y="15"/>
                    <a:pt x="100" y="15"/>
                    <a:pt x="100" y="15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5" name="Google Shape;845;p5"/>
          <p:cNvSpPr/>
          <p:nvPr/>
        </p:nvSpPr>
        <p:spPr>
          <a:xfrm>
            <a:off x="609600" y="3860800"/>
            <a:ext cx="430213" cy="428625"/>
          </a:xfrm>
          <a:custGeom>
            <a:rect b="b" l="l" r="r" t="t"/>
            <a:pathLst>
              <a:path extrusionOk="0" h="219" w="220">
                <a:moveTo>
                  <a:pt x="220" y="36"/>
                </a:moveTo>
                <a:cubicBezTo>
                  <a:pt x="220" y="17"/>
                  <a:pt x="203" y="0"/>
                  <a:pt x="18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8" y="0"/>
                  <a:pt x="0" y="17"/>
                  <a:pt x="0" y="36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202"/>
                  <a:pt x="18" y="219"/>
                  <a:pt x="37" y="219"/>
                </a:cubicBezTo>
                <a:cubicBezTo>
                  <a:pt x="110" y="219"/>
                  <a:pt x="110" y="219"/>
                  <a:pt x="110" y="21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0" y="85"/>
                  <a:pt x="110" y="85"/>
                  <a:pt x="110" y="85"/>
                </a:cubicBezTo>
                <a:cubicBezTo>
                  <a:pt x="110" y="61"/>
                  <a:pt x="129" y="39"/>
                  <a:pt x="151" y="39"/>
                </a:cubicBezTo>
                <a:cubicBezTo>
                  <a:pt x="181" y="39"/>
                  <a:pt x="181" y="39"/>
                  <a:pt x="181" y="39"/>
                </a:cubicBezTo>
                <a:cubicBezTo>
                  <a:pt x="181" y="75"/>
                  <a:pt x="181" y="75"/>
                  <a:pt x="181" y="75"/>
                </a:cubicBezTo>
                <a:cubicBezTo>
                  <a:pt x="151" y="75"/>
                  <a:pt x="151" y="75"/>
                  <a:pt x="151" y="75"/>
                </a:cubicBezTo>
                <a:cubicBezTo>
                  <a:pt x="148" y="75"/>
                  <a:pt x="144" y="79"/>
                  <a:pt x="144" y="85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81" y="100"/>
                  <a:pt x="181" y="100"/>
                  <a:pt x="181" y="100"/>
                </a:cubicBezTo>
                <a:cubicBezTo>
                  <a:pt x="181" y="136"/>
                  <a:pt x="181" y="136"/>
                  <a:pt x="181" y="136"/>
                </a:cubicBezTo>
                <a:cubicBezTo>
                  <a:pt x="144" y="136"/>
                  <a:pt x="144" y="136"/>
                  <a:pt x="144" y="136"/>
                </a:cubicBezTo>
                <a:cubicBezTo>
                  <a:pt x="144" y="219"/>
                  <a:pt x="144" y="219"/>
                  <a:pt x="144" y="219"/>
                </a:cubicBezTo>
                <a:cubicBezTo>
                  <a:pt x="183" y="219"/>
                  <a:pt x="183" y="219"/>
                  <a:pt x="183" y="219"/>
                </a:cubicBezTo>
                <a:cubicBezTo>
                  <a:pt x="203" y="219"/>
                  <a:pt x="220" y="202"/>
                  <a:pt x="220" y="183"/>
                </a:cubicBezTo>
                <a:lnTo>
                  <a:pt x="220" y="36"/>
                </a:lnTo>
                <a:close/>
                <a:moveTo>
                  <a:pt x="220" y="36"/>
                </a:moveTo>
                <a:cubicBezTo>
                  <a:pt x="220" y="36"/>
                  <a:pt x="220" y="36"/>
                  <a:pt x="220" y="36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" name="Google Shape;846;p5"/>
          <p:cNvSpPr/>
          <p:nvPr/>
        </p:nvSpPr>
        <p:spPr>
          <a:xfrm>
            <a:off x="1209675" y="2836862"/>
            <a:ext cx="455613" cy="457200"/>
          </a:xfrm>
          <a:custGeom>
            <a:rect b="b" l="l" r="r" t="t"/>
            <a:pathLst>
              <a:path extrusionOk="0" h="233" w="233">
                <a:moveTo>
                  <a:pt x="116" y="0"/>
                </a:moveTo>
                <a:cubicBezTo>
                  <a:pt x="52" y="0"/>
                  <a:pt x="0" y="52"/>
                  <a:pt x="0" y="117"/>
                </a:cubicBezTo>
                <a:cubicBezTo>
                  <a:pt x="0" y="181"/>
                  <a:pt x="52" y="233"/>
                  <a:pt x="116" y="233"/>
                </a:cubicBezTo>
                <a:cubicBezTo>
                  <a:pt x="181" y="233"/>
                  <a:pt x="233" y="181"/>
                  <a:pt x="233" y="117"/>
                </a:cubicBezTo>
                <a:cubicBezTo>
                  <a:pt x="233" y="52"/>
                  <a:pt x="181" y="0"/>
                  <a:pt x="116" y="0"/>
                </a:cubicBezTo>
                <a:close/>
                <a:moveTo>
                  <a:pt x="168" y="90"/>
                </a:moveTo>
                <a:cubicBezTo>
                  <a:pt x="168" y="91"/>
                  <a:pt x="168" y="92"/>
                  <a:pt x="168" y="93"/>
                </a:cubicBezTo>
                <a:cubicBezTo>
                  <a:pt x="168" y="129"/>
                  <a:pt x="141" y="170"/>
                  <a:pt x="92" y="170"/>
                </a:cubicBezTo>
                <a:cubicBezTo>
                  <a:pt x="77" y="170"/>
                  <a:pt x="63" y="165"/>
                  <a:pt x="51" y="158"/>
                </a:cubicBezTo>
                <a:cubicBezTo>
                  <a:pt x="53" y="158"/>
                  <a:pt x="55" y="158"/>
                  <a:pt x="58" y="158"/>
                </a:cubicBezTo>
                <a:cubicBezTo>
                  <a:pt x="70" y="158"/>
                  <a:pt x="82" y="154"/>
                  <a:pt x="91" y="146"/>
                </a:cubicBezTo>
                <a:cubicBezTo>
                  <a:pt x="79" y="146"/>
                  <a:pt x="69" y="138"/>
                  <a:pt x="66" y="128"/>
                </a:cubicBezTo>
                <a:cubicBezTo>
                  <a:pt x="67" y="128"/>
                  <a:pt x="69" y="128"/>
                  <a:pt x="71" y="128"/>
                </a:cubicBezTo>
                <a:cubicBezTo>
                  <a:pt x="73" y="128"/>
                  <a:pt x="76" y="128"/>
                  <a:pt x="78" y="127"/>
                </a:cubicBezTo>
                <a:cubicBezTo>
                  <a:pt x="66" y="125"/>
                  <a:pt x="56" y="114"/>
                  <a:pt x="56" y="101"/>
                </a:cubicBezTo>
                <a:cubicBezTo>
                  <a:pt x="56" y="101"/>
                  <a:pt x="56" y="101"/>
                  <a:pt x="56" y="101"/>
                </a:cubicBezTo>
                <a:cubicBezTo>
                  <a:pt x="60" y="103"/>
                  <a:pt x="64" y="104"/>
                  <a:pt x="69" y="104"/>
                </a:cubicBezTo>
                <a:cubicBezTo>
                  <a:pt x="61" y="99"/>
                  <a:pt x="57" y="91"/>
                  <a:pt x="57" y="82"/>
                </a:cubicBezTo>
                <a:cubicBezTo>
                  <a:pt x="57" y="77"/>
                  <a:pt x="58" y="72"/>
                  <a:pt x="60" y="68"/>
                </a:cubicBezTo>
                <a:cubicBezTo>
                  <a:pt x="73" y="85"/>
                  <a:pt x="93" y="95"/>
                  <a:pt x="115" y="96"/>
                </a:cubicBezTo>
                <a:cubicBezTo>
                  <a:pt x="115" y="94"/>
                  <a:pt x="115" y="92"/>
                  <a:pt x="115" y="90"/>
                </a:cubicBezTo>
                <a:cubicBezTo>
                  <a:pt x="115" y="76"/>
                  <a:pt x="127" y="64"/>
                  <a:pt x="141" y="64"/>
                </a:cubicBezTo>
                <a:cubicBezTo>
                  <a:pt x="149" y="64"/>
                  <a:pt x="156" y="67"/>
                  <a:pt x="161" y="72"/>
                </a:cubicBezTo>
                <a:cubicBezTo>
                  <a:pt x="167" y="71"/>
                  <a:pt x="173" y="69"/>
                  <a:pt x="178" y="65"/>
                </a:cubicBezTo>
                <a:cubicBezTo>
                  <a:pt x="176" y="72"/>
                  <a:pt x="172" y="77"/>
                  <a:pt x="166" y="80"/>
                </a:cubicBezTo>
                <a:cubicBezTo>
                  <a:pt x="172" y="80"/>
                  <a:pt x="177" y="78"/>
                  <a:pt x="182" y="76"/>
                </a:cubicBezTo>
                <a:cubicBezTo>
                  <a:pt x="178" y="81"/>
                  <a:pt x="174" y="86"/>
                  <a:pt x="168" y="90"/>
                </a:cubicBezTo>
                <a:close/>
                <a:moveTo>
                  <a:pt x="168" y="90"/>
                </a:moveTo>
                <a:cubicBezTo>
                  <a:pt x="168" y="90"/>
                  <a:pt x="168" y="90"/>
                  <a:pt x="168" y="9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" name="Google Shape;847;p5"/>
          <p:cNvSpPr/>
          <p:nvPr/>
        </p:nvSpPr>
        <p:spPr>
          <a:xfrm>
            <a:off x="1157287" y="1852612"/>
            <a:ext cx="449263" cy="365125"/>
          </a:xfrm>
          <a:custGeom>
            <a:rect b="b" l="l" r="r" t="t"/>
            <a:pathLst>
              <a:path extrusionOk="0" h="186" w="229">
                <a:moveTo>
                  <a:pt x="229" y="22"/>
                </a:moveTo>
                <a:cubicBezTo>
                  <a:pt x="221" y="26"/>
                  <a:pt x="211" y="28"/>
                  <a:pt x="202" y="29"/>
                </a:cubicBezTo>
                <a:cubicBezTo>
                  <a:pt x="212" y="23"/>
                  <a:pt x="219" y="14"/>
                  <a:pt x="223" y="3"/>
                </a:cubicBezTo>
                <a:cubicBezTo>
                  <a:pt x="214" y="9"/>
                  <a:pt x="203" y="13"/>
                  <a:pt x="193" y="15"/>
                </a:cubicBezTo>
                <a:cubicBezTo>
                  <a:pt x="184" y="6"/>
                  <a:pt x="172" y="0"/>
                  <a:pt x="158" y="0"/>
                </a:cubicBezTo>
                <a:cubicBezTo>
                  <a:pt x="133" y="0"/>
                  <a:pt x="111" y="21"/>
                  <a:pt x="111" y="47"/>
                </a:cubicBezTo>
                <a:cubicBezTo>
                  <a:pt x="111" y="51"/>
                  <a:pt x="112" y="54"/>
                  <a:pt x="113" y="58"/>
                </a:cubicBezTo>
                <a:cubicBezTo>
                  <a:pt x="74" y="56"/>
                  <a:pt x="39" y="37"/>
                  <a:pt x="16" y="8"/>
                </a:cubicBezTo>
                <a:cubicBezTo>
                  <a:pt x="12" y="15"/>
                  <a:pt x="9" y="23"/>
                  <a:pt x="9" y="32"/>
                </a:cubicBezTo>
                <a:cubicBezTo>
                  <a:pt x="9" y="48"/>
                  <a:pt x="18" y="63"/>
                  <a:pt x="30" y="71"/>
                </a:cubicBezTo>
                <a:cubicBezTo>
                  <a:pt x="23" y="71"/>
                  <a:pt x="15" y="69"/>
                  <a:pt x="9" y="65"/>
                </a:cubicBezTo>
                <a:cubicBezTo>
                  <a:pt x="9" y="66"/>
                  <a:pt x="9" y="66"/>
                  <a:pt x="9" y="66"/>
                </a:cubicBezTo>
                <a:cubicBezTo>
                  <a:pt x="9" y="89"/>
                  <a:pt x="25" y="108"/>
                  <a:pt x="47" y="112"/>
                </a:cubicBezTo>
                <a:cubicBezTo>
                  <a:pt x="43" y="113"/>
                  <a:pt x="39" y="114"/>
                  <a:pt x="34" y="114"/>
                </a:cubicBezTo>
                <a:cubicBezTo>
                  <a:pt x="31" y="114"/>
                  <a:pt x="28" y="113"/>
                  <a:pt x="26" y="113"/>
                </a:cubicBezTo>
                <a:cubicBezTo>
                  <a:pt x="32" y="131"/>
                  <a:pt x="49" y="145"/>
                  <a:pt x="69" y="145"/>
                </a:cubicBezTo>
                <a:cubicBezTo>
                  <a:pt x="53" y="158"/>
                  <a:pt x="33" y="165"/>
                  <a:pt x="11" y="165"/>
                </a:cubicBezTo>
                <a:cubicBezTo>
                  <a:pt x="7" y="165"/>
                  <a:pt x="4" y="165"/>
                  <a:pt x="0" y="165"/>
                </a:cubicBezTo>
                <a:cubicBezTo>
                  <a:pt x="21" y="178"/>
                  <a:pt x="45" y="186"/>
                  <a:pt x="72" y="186"/>
                </a:cubicBezTo>
                <a:cubicBezTo>
                  <a:pt x="158" y="186"/>
                  <a:pt x="206" y="114"/>
                  <a:pt x="206" y="52"/>
                </a:cubicBezTo>
                <a:cubicBezTo>
                  <a:pt x="205" y="46"/>
                  <a:pt x="205" y="46"/>
                  <a:pt x="205" y="46"/>
                </a:cubicBezTo>
                <a:cubicBezTo>
                  <a:pt x="215" y="40"/>
                  <a:pt x="223" y="31"/>
                  <a:pt x="229" y="22"/>
                </a:cubicBezTo>
                <a:close/>
                <a:moveTo>
                  <a:pt x="229" y="22"/>
                </a:moveTo>
                <a:cubicBezTo>
                  <a:pt x="229" y="22"/>
                  <a:pt x="229" y="22"/>
                  <a:pt x="229" y="22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8" name="Google Shape;848;p5"/>
          <p:cNvSpPr/>
          <p:nvPr/>
        </p:nvSpPr>
        <p:spPr>
          <a:xfrm>
            <a:off x="738187" y="1820862"/>
            <a:ext cx="217488" cy="400050"/>
          </a:xfrm>
          <a:custGeom>
            <a:rect b="b" l="l" r="r" t="t"/>
            <a:pathLst>
              <a:path extrusionOk="0" h="204" w="111">
                <a:moveTo>
                  <a:pt x="107" y="0"/>
                </a:moveTo>
                <a:cubicBezTo>
                  <a:pt x="80" y="0"/>
                  <a:pt x="80" y="0"/>
                  <a:pt x="80" y="0"/>
                </a:cubicBezTo>
                <a:cubicBezTo>
                  <a:pt x="50" y="0"/>
                  <a:pt x="31" y="19"/>
                  <a:pt x="31" y="50"/>
                </a:cubicBezTo>
                <a:cubicBezTo>
                  <a:pt x="31" y="73"/>
                  <a:pt x="31" y="73"/>
                  <a:pt x="31" y="73"/>
                </a:cubicBezTo>
                <a:cubicBezTo>
                  <a:pt x="4" y="73"/>
                  <a:pt x="4" y="73"/>
                  <a:pt x="4" y="73"/>
                </a:cubicBezTo>
                <a:cubicBezTo>
                  <a:pt x="2" y="73"/>
                  <a:pt x="0" y="75"/>
                  <a:pt x="0" y="77"/>
                </a:cubicBezTo>
                <a:cubicBezTo>
                  <a:pt x="0" y="111"/>
                  <a:pt x="0" y="111"/>
                  <a:pt x="0" y="111"/>
                </a:cubicBezTo>
                <a:cubicBezTo>
                  <a:pt x="0" y="113"/>
                  <a:pt x="2" y="115"/>
                  <a:pt x="4" y="115"/>
                </a:cubicBezTo>
                <a:cubicBezTo>
                  <a:pt x="31" y="115"/>
                  <a:pt x="31" y="115"/>
                  <a:pt x="31" y="115"/>
                </a:cubicBezTo>
                <a:cubicBezTo>
                  <a:pt x="31" y="200"/>
                  <a:pt x="31" y="200"/>
                  <a:pt x="31" y="200"/>
                </a:cubicBezTo>
                <a:cubicBezTo>
                  <a:pt x="31" y="202"/>
                  <a:pt x="33" y="204"/>
                  <a:pt x="35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72" y="204"/>
                  <a:pt x="74" y="202"/>
                  <a:pt x="74" y="200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108" y="115"/>
                  <a:pt x="110" y="113"/>
                  <a:pt x="110" y="111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6"/>
                  <a:pt x="109" y="75"/>
                  <a:pt x="108" y="74"/>
                </a:cubicBezTo>
                <a:cubicBezTo>
                  <a:pt x="108" y="74"/>
                  <a:pt x="106" y="73"/>
                  <a:pt x="105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53"/>
                  <a:pt x="74" y="53"/>
                  <a:pt x="74" y="53"/>
                </a:cubicBezTo>
                <a:cubicBezTo>
                  <a:pt x="74" y="44"/>
                  <a:pt x="76" y="39"/>
                  <a:pt x="89" y="39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109" y="39"/>
                  <a:pt x="111" y="37"/>
                  <a:pt x="111" y="35"/>
                </a:cubicBezTo>
                <a:cubicBezTo>
                  <a:pt x="111" y="4"/>
                  <a:pt x="111" y="4"/>
                  <a:pt x="111" y="4"/>
                </a:cubicBezTo>
                <a:cubicBezTo>
                  <a:pt x="111" y="1"/>
                  <a:pt x="109" y="0"/>
                  <a:pt x="107" y="0"/>
                </a:cubicBezTo>
                <a:close/>
                <a:moveTo>
                  <a:pt x="107" y="0"/>
                </a:moveTo>
                <a:cubicBezTo>
                  <a:pt x="107" y="0"/>
                  <a:pt x="107" y="0"/>
                  <a:pt x="107" y="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49" name="Google Shape;849;p5"/>
          <p:cNvGrpSpPr/>
          <p:nvPr/>
        </p:nvGrpSpPr>
        <p:grpSpPr>
          <a:xfrm>
            <a:off x="7034212" y="3835400"/>
            <a:ext cx="454025" cy="455613"/>
            <a:chOff x="7034212" y="3835400"/>
            <a:chExt cx="454025" cy="455613"/>
          </a:xfrm>
        </p:grpSpPr>
        <p:sp>
          <p:nvSpPr>
            <p:cNvPr id="850" name="Google Shape;850;p5"/>
            <p:cNvSpPr/>
            <p:nvPr/>
          </p:nvSpPr>
          <p:spPr>
            <a:xfrm>
              <a:off x="7364412" y="3887787"/>
              <a:ext cx="71438" cy="69850"/>
            </a:xfrm>
            <a:custGeom>
              <a:rect b="b" l="l" r="r" t="t"/>
              <a:pathLst>
                <a:path extrusionOk="0" h="36" w="36">
                  <a:moveTo>
                    <a:pt x="9" y="36"/>
                  </a:moveTo>
                  <a:cubicBezTo>
                    <a:pt x="4" y="36"/>
                    <a:pt x="0" y="32"/>
                    <a:pt x="0" y="2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2" y="0"/>
                    <a:pt x="36" y="4"/>
                    <a:pt x="36" y="9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32"/>
                    <a:pt x="32" y="36"/>
                    <a:pt x="27" y="36"/>
                  </a:cubicBezTo>
                  <a:lnTo>
                    <a:pt x="9" y="36"/>
                  </a:lnTo>
                  <a:close/>
                  <a:moveTo>
                    <a:pt x="9" y="36"/>
                  </a:moveTo>
                  <a:cubicBezTo>
                    <a:pt x="9" y="36"/>
                    <a:pt x="9" y="36"/>
                    <a:pt x="9" y="36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51;p5"/>
            <p:cNvSpPr/>
            <p:nvPr/>
          </p:nvSpPr>
          <p:spPr>
            <a:xfrm>
              <a:off x="7194550" y="3995737"/>
              <a:ext cx="133350" cy="133350"/>
            </a:xfrm>
            <a:custGeom>
              <a:rect b="b" l="l" r="r" t="t"/>
              <a:pathLst>
                <a:path extrusionOk="0" h="68" w="68">
                  <a:moveTo>
                    <a:pt x="34" y="0"/>
                  </a:moveTo>
                  <a:cubicBezTo>
                    <a:pt x="27" y="0"/>
                    <a:pt x="21" y="2"/>
                    <a:pt x="16" y="5"/>
                  </a:cubicBezTo>
                  <a:cubicBezTo>
                    <a:pt x="18" y="5"/>
                    <a:pt x="19" y="5"/>
                    <a:pt x="21" y="5"/>
                  </a:cubicBezTo>
                  <a:cubicBezTo>
                    <a:pt x="31" y="5"/>
                    <a:pt x="38" y="12"/>
                    <a:pt x="38" y="22"/>
                  </a:cubicBezTo>
                  <a:cubicBezTo>
                    <a:pt x="38" y="31"/>
                    <a:pt x="31" y="39"/>
                    <a:pt x="21" y="39"/>
                  </a:cubicBezTo>
                  <a:cubicBezTo>
                    <a:pt x="12" y="39"/>
                    <a:pt x="4" y="31"/>
                    <a:pt x="4" y="22"/>
                  </a:cubicBezTo>
                  <a:cubicBezTo>
                    <a:pt x="4" y="20"/>
                    <a:pt x="4" y="18"/>
                    <a:pt x="5" y="17"/>
                  </a:cubicBezTo>
                  <a:cubicBezTo>
                    <a:pt x="2" y="22"/>
                    <a:pt x="0" y="28"/>
                    <a:pt x="0" y="34"/>
                  </a:cubicBezTo>
                  <a:cubicBezTo>
                    <a:pt x="0" y="53"/>
                    <a:pt x="15" y="68"/>
                    <a:pt x="34" y="68"/>
                  </a:cubicBezTo>
                  <a:cubicBezTo>
                    <a:pt x="53" y="68"/>
                    <a:pt x="68" y="53"/>
                    <a:pt x="68" y="34"/>
                  </a:cubicBezTo>
                  <a:cubicBezTo>
                    <a:pt x="68" y="16"/>
                    <a:pt x="53" y="0"/>
                    <a:pt x="34" y="0"/>
                  </a:cubicBezTo>
                  <a:close/>
                  <a:moveTo>
                    <a:pt x="34" y="0"/>
                  </a:move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52;p5"/>
            <p:cNvSpPr/>
            <p:nvPr/>
          </p:nvSpPr>
          <p:spPr>
            <a:xfrm>
              <a:off x="7119937" y="3922712"/>
              <a:ext cx="280988" cy="280988"/>
            </a:xfrm>
            <a:custGeom>
              <a:rect b="b" l="l" r="r" t="t"/>
              <a:pathLst>
                <a:path extrusionOk="0" h="143" w="143">
                  <a:moveTo>
                    <a:pt x="72" y="18"/>
                  </a:moveTo>
                  <a:cubicBezTo>
                    <a:pt x="101" y="18"/>
                    <a:pt x="125" y="42"/>
                    <a:pt x="125" y="71"/>
                  </a:cubicBezTo>
                  <a:cubicBezTo>
                    <a:pt x="125" y="101"/>
                    <a:pt x="101" y="125"/>
                    <a:pt x="72" y="125"/>
                  </a:cubicBezTo>
                  <a:cubicBezTo>
                    <a:pt x="42" y="125"/>
                    <a:pt x="18" y="101"/>
                    <a:pt x="18" y="71"/>
                  </a:cubicBezTo>
                  <a:cubicBezTo>
                    <a:pt x="18" y="42"/>
                    <a:pt x="42" y="18"/>
                    <a:pt x="72" y="18"/>
                  </a:cubicBezTo>
                  <a:moveTo>
                    <a:pt x="72" y="0"/>
                  </a:moveTo>
                  <a:cubicBezTo>
                    <a:pt x="32" y="0"/>
                    <a:pt x="0" y="32"/>
                    <a:pt x="0" y="71"/>
                  </a:cubicBezTo>
                  <a:cubicBezTo>
                    <a:pt x="0" y="111"/>
                    <a:pt x="32" y="143"/>
                    <a:pt x="72" y="143"/>
                  </a:cubicBezTo>
                  <a:cubicBezTo>
                    <a:pt x="111" y="143"/>
                    <a:pt x="143" y="111"/>
                    <a:pt x="143" y="71"/>
                  </a:cubicBezTo>
                  <a:cubicBezTo>
                    <a:pt x="143" y="32"/>
                    <a:pt x="111" y="0"/>
                    <a:pt x="72" y="0"/>
                  </a:cubicBezTo>
                  <a:close/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5"/>
            <p:cNvSpPr/>
            <p:nvPr/>
          </p:nvSpPr>
          <p:spPr>
            <a:xfrm>
              <a:off x="7034212" y="3835400"/>
              <a:ext cx="454025" cy="455613"/>
            </a:xfrm>
            <a:custGeom>
              <a:rect b="b" l="l" r="r" t="t"/>
              <a:pathLst>
                <a:path extrusionOk="0" h="233" w="232">
                  <a:moveTo>
                    <a:pt x="188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213"/>
                    <a:pt x="19" y="233"/>
                    <a:pt x="43" y="233"/>
                  </a:cubicBezTo>
                  <a:cubicBezTo>
                    <a:pt x="188" y="233"/>
                    <a:pt x="188" y="233"/>
                    <a:pt x="188" y="233"/>
                  </a:cubicBezTo>
                  <a:cubicBezTo>
                    <a:pt x="212" y="233"/>
                    <a:pt x="232" y="213"/>
                    <a:pt x="232" y="189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2" y="20"/>
                    <a:pt x="212" y="0"/>
                    <a:pt x="188" y="0"/>
                  </a:cubicBezTo>
                  <a:close/>
                  <a:moveTo>
                    <a:pt x="214" y="81"/>
                  </a:moveTo>
                  <a:cubicBezTo>
                    <a:pt x="156" y="81"/>
                    <a:pt x="156" y="81"/>
                    <a:pt x="156" y="81"/>
                  </a:cubicBezTo>
                  <a:cubicBezTo>
                    <a:pt x="164" y="90"/>
                    <a:pt x="169" y="103"/>
                    <a:pt x="169" y="116"/>
                  </a:cubicBezTo>
                  <a:cubicBezTo>
                    <a:pt x="169" y="146"/>
                    <a:pt x="145" y="170"/>
                    <a:pt x="116" y="170"/>
                  </a:cubicBezTo>
                  <a:cubicBezTo>
                    <a:pt x="86" y="170"/>
                    <a:pt x="62" y="146"/>
                    <a:pt x="62" y="116"/>
                  </a:cubicBezTo>
                  <a:cubicBezTo>
                    <a:pt x="62" y="103"/>
                    <a:pt x="67" y="90"/>
                    <a:pt x="76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30"/>
                    <a:pt x="29" y="18"/>
                    <a:pt x="43" y="18"/>
                  </a:cubicBezTo>
                  <a:cubicBezTo>
                    <a:pt x="188" y="18"/>
                    <a:pt x="188" y="18"/>
                    <a:pt x="188" y="18"/>
                  </a:cubicBezTo>
                  <a:cubicBezTo>
                    <a:pt x="203" y="18"/>
                    <a:pt x="214" y="30"/>
                    <a:pt x="214" y="44"/>
                  </a:cubicBezTo>
                  <a:lnTo>
                    <a:pt x="214" y="81"/>
                  </a:lnTo>
                  <a:close/>
                  <a:moveTo>
                    <a:pt x="214" y="81"/>
                  </a:moveTo>
                  <a:cubicBezTo>
                    <a:pt x="214" y="81"/>
                    <a:pt x="214" y="81"/>
                    <a:pt x="214" y="81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54" name="Google Shape;854;p5"/>
          <p:cNvGrpSpPr/>
          <p:nvPr/>
        </p:nvGrpSpPr>
        <p:grpSpPr>
          <a:xfrm>
            <a:off x="6923087" y="1809750"/>
            <a:ext cx="427038" cy="427038"/>
            <a:chOff x="6923087" y="1809750"/>
            <a:chExt cx="427038" cy="427038"/>
          </a:xfrm>
        </p:grpSpPr>
        <p:sp>
          <p:nvSpPr>
            <p:cNvPr id="855" name="Google Shape;855;p5"/>
            <p:cNvSpPr/>
            <p:nvPr/>
          </p:nvSpPr>
          <p:spPr>
            <a:xfrm>
              <a:off x="7234237" y="1858962"/>
              <a:ext cx="66675" cy="66675"/>
            </a:xfrm>
            <a:custGeom>
              <a:rect b="b" l="l" r="r" t="t"/>
              <a:pathLst>
                <a:path extrusionOk="0" h="34" w="34">
                  <a:moveTo>
                    <a:pt x="8" y="34"/>
                  </a:moveTo>
                  <a:cubicBezTo>
                    <a:pt x="4" y="34"/>
                    <a:pt x="0" y="30"/>
                    <a:pt x="0" y="2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0" y="0"/>
                    <a:pt x="34" y="4"/>
                    <a:pt x="34" y="9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30"/>
                    <a:pt x="30" y="34"/>
                    <a:pt x="25" y="34"/>
                  </a:cubicBezTo>
                  <a:lnTo>
                    <a:pt x="8" y="34"/>
                  </a:lnTo>
                  <a:close/>
                  <a:moveTo>
                    <a:pt x="8" y="34"/>
                  </a:moveTo>
                  <a:cubicBezTo>
                    <a:pt x="8" y="34"/>
                    <a:pt x="8" y="34"/>
                    <a:pt x="8" y="34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5"/>
            <p:cNvSpPr/>
            <p:nvPr/>
          </p:nvSpPr>
          <p:spPr>
            <a:xfrm>
              <a:off x="7073900" y="1960562"/>
              <a:ext cx="125413" cy="125413"/>
            </a:xfrm>
            <a:custGeom>
              <a:rect b="b" l="l" r="r" t="t"/>
              <a:pathLst>
                <a:path extrusionOk="0" h="64" w="64">
                  <a:moveTo>
                    <a:pt x="32" y="0"/>
                  </a:moveTo>
                  <a:cubicBezTo>
                    <a:pt x="26" y="0"/>
                    <a:pt x="20" y="2"/>
                    <a:pt x="15" y="5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9" y="4"/>
                    <a:pt x="36" y="11"/>
                    <a:pt x="36" y="20"/>
                  </a:cubicBezTo>
                  <a:cubicBezTo>
                    <a:pt x="36" y="29"/>
                    <a:pt x="29" y="36"/>
                    <a:pt x="20" y="36"/>
                  </a:cubicBezTo>
                  <a:cubicBezTo>
                    <a:pt x="11" y="36"/>
                    <a:pt x="4" y="29"/>
                    <a:pt x="4" y="20"/>
                  </a:cubicBezTo>
                  <a:cubicBezTo>
                    <a:pt x="4" y="19"/>
                    <a:pt x="4" y="17"/>
                    <a:pt x="5" y="15"/>
                  </a:cubicBezTo>
                  <a:cubicBezTo>
                    <a:pt x="2" y="20"/>
                    <a:pt x="0" y="26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49" y="64"/>
                    <a:pt x="64" y="50"/>
                    <a:pt x="64" y="32"/>
                  </a:cubicBezTo>
                  <a:cubicBezTo>
                    <a:pt x="64" y="14"/>
                    <a:pt x="49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57;p5"/>
            <p:cNvSpPr/>
            <p:nvPr/>
          </p:nvSpPr>
          <p:spPr>
            <a:xfrm>
              <a:off x="7004050" y="1892300"/>
              <a:ext cx="263525" cy="261938"/>
            </a:xfrm>
            <a:custGeom>
              <a:rect b="b" l="l" r="r" t="t"/>
              <a:pathLst>
                <a:path extrusionOk="0" h="134" w="134">
                  <a:moveTo>
                    <a:pt x="67" y="17"/>
                  </a:moveTo>
                  <a:cubicBezTo>
                    <a:pt x="95" y="17"/>
                    <a:pt x="117" y="39"/>
                    <a:pt x="117" y="67"/>
                  </a:cubicBezTo>
                  <a:cubicBezTo>
                    <a:pt x="117" y="95"/>
                    <a:pt x="95" y="117"/>
                    <a:pt x="67" y="117"/>
                  </a:cubicBezTo>
                  <a:cubicBezTo>
                    <a:pt x="39" y="117"/>
                    <a:pt x="16" y="95"/>
                    <a:pt x="16" y="67"/>
                  </a:cubicBezTo>
                  <a:cubicBezTo>
                    <a:pt x="16" y="39"/>
                    <a:pt x="39" y="17"/>
                    <a:pt x="67" y="17"/>
                  </a:cubicBezTo>
                  <a:moveTo>
                    <a:pt x="67" y="0"/>
                  </a:moveTo>
                  <a:cubicBezTo>
                    <a:pt x="30" y="0"/>
                    <a:pt x="0" y="30"/>
                    <a:pt x="0" y="67"/>
                  </a:cubicBezTo>
                  <a:cubicBezTo>
                    <a:pt x="0" y="104"/>
                    <a:pt x="30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ubicBezTo>
                    <a:pt x="134" y="30"/>
                    <a:pt x="104" y="0"/>
                    <a:pt x="67" y="0"/>
                  </a:cubicBezTo>
                  <a:close/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58;p5"/>
            <p:cNvSpPr/>
            <p:nvPr/>
          </p:nvSpPr>
          <p:spPr>
            <a:xfrm>
              <a:off x="6923087" y="1809750"/>
              <a:ext cx="427038" cy="427038"/>
            </a:xfrm>
            <a:custGeom>
              <a:rect b="b" l="l" r="r" t="t"/>
              <a:pathLst>
                <a:path extrusionOk="0" h="218" w="218">
                  <a:moveTo>
                    <a:pt x="177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200"/>
                    <a:pt x="18" y="218"/>
                    <a:pt x="41" y="218"/>
                  </a:cubicBezTo>
                  <a:cubicBezTo>
                    <a:pt x="177" y="218"/>
                    <a:pt x="177" y="218"/>
                    <a:pt x="177" y="218"/>
                  </a:cubicBezTo>
                  <a:cubicBezTo>
                    <a:pt x="199" y="218"/>
                    <a:pt x="218" y="200"/>
                    <a:pt x="218" y="177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18" y="18"/>
                    <a:pt x="199" y="0"/>
                    <a:pt x="177" y="0"/>
                  </a:cubicBezTo>
                  <a:close/>
                  <a:moveTo>
                    <a:pt x="201" y="75"/>
                  </a:moveTo>
                  <a:cubicBezTo>
                    <a:pt x="146" y="75"/>
                    <a:pt x="146" y="75"/>
                    <a:pt x="146" y="75"/>
                  </a:cubicBezTo>
                  <a:cubicBezTo>
                    <a:pt x="154" y="84"/>
                    <a:pt x="159" y="96"/>
                    <a:pt x="159" y="109"/>
                  </a:cubicBezTo>
                  <a:cubicBezTo>
                    <a:pt x="159" y="137"/>
                    <a:pt x="137" y="159"/>
                    <a:pt x="109" y="159"/>
                  </a:cubicBezTo>
                  <a:cubicBezTo>
                    <a:pt x="81" y="159"/>
                    <a:pt x="58" y="137"/>
                    <a:pt x="58" y="109"/>
                  </a:cubicBezTo>
                  <a:cubicBezTo>
                    <a:pt x="58" y="96"/>
                    <a:pt x="63" y="84"/>
                    <a:pt x="71" y="75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28"/>
                    <a:pt x="27" y="17"/>
                    <a:pt x="41" y="17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90" y="17"/>
                    <a:pt x="201" y="28"/>
                    <a:pt x="201" y="41"/>
                  </a:cubicBezTo>
                  <a:lnTo>
                    <a:pt x="201" y="75"/>
                  </a:lnTo>
                  <a:close/>
                  <a:moveTo>
                    <a:pt x="201" y="75"/>
                  </a:moveTo>
                  <a:cubicBezTo>
                    <a:pt x="201" y="75"/>
                    <a:pt x="201" y="75"/>
                    <a:pt x="201" y="75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59" name="Google Shape;859;p5"/>
          <p:cNvGrpSpPr/>
          <p:nvPr/>
        </p:nvGrpSpPr>
        <p:grpSpPr>
          <a:xfrm>
            <a:off x="2395537" y="2836862"/>
            <a:ext cx="457200" cy="457200"/>
            <a:chOff x="2776537" y="7758113"/>
            <a:chExt cx="457200" cy="457200"/>
          </a:xfrm>
        </p:grpSpPr>
        <p:sp>
          <p:nvSpPr>
            <p:cNvPr id="860" name="Google Shape;860;p5"/>
            <p:cNvSpPr/>
            <p:nvPr/>
          </p:nvSpPr>
          <p:spPr>
            <a:xfrm>
              <a:off x="2911475" y="8020051"/>
              <a:ext cx="84138" cy="60325"/>
            </a:xfrm>
            <a:custGeom>
              <a:rect b="b" l="l" r="r" t="t"/>
              <a:pathLst>
                <a:path extrusionOk="0" h="31" w="43">
                  <a:moveTo>
                    <a:pt x="32" y="3"/>
                  </a:moveTo>
                  <a:cubicBezTo>
                    <a:pt x="31" y="2"/>
                    <a:pt x="31" y="2"/>
                    <a:pt x="30" y="1"/>
                  </a:cubicBezTo>
                  <a:cubicBezTo>
                    <a:pt x="27" y="0"/>
                    <a:pt x="25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7"/>
                    <a:pt x="0" y="15"/>
                  </a:cubicBezTo>
                  <a:cubicBezTo>
                    <a:pt x="0" y="24"/>
                    <a:pt x="9" y="31"/>
                    <a:pt x="20" y="31"/>
                  </a:cubicBezTo>
                  <a:cubicBezTo>
                    <a:pt x="35" y="31"/>
                    <a:pt x="43" y="26"/>
                    <a:pt x="43" y="16"/>
                  </a:cubicBezTo>
                  <a:cubicBezTo>
                    <a:pt x="43" y="15"/>
                    <a:pt x="42" y="14"/>
                    <a:pt x="42" y="13"/>
                  </a:cubicBezTo>
                  <a:cubicBezTo>
                    <a:pt x="41" y="9"/>
                    <a:pt x="38" y="7"/>
                    <a:pt x="32" y="3"/>
                  </a:cubicBezTo>
                  <a:close/>
                  <a:moveTo>
                    <a:pt x="32" y="3"/>
                  </a:moveTo>
                  <a:cubicBezTo>
                    <a:pt x="32" y="3"/>
                    <a:pt x="32" y="3"/>
                    <a:pt x="32" y="3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61;p5"/>
            <p:cNvSpPr/>
            <p:nvPr/>
          </p:nvSpPr>
          <p:spPr>
            <a:xfrm>
              <a:off x="2925762" y="7891463"/>
              <a:ext cx="55563" cy="73025"/>
            </a:xfrm>
            <a:custGeom>
              <a:rect b="b" l="l" r="r" t="t"/>
              <a:pathLst>
                <a:path extrusionOk="0" h="37" w="28">
                  <a:moveTo>
                    <a:pt x="17" y="37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20" y="37"/>
                    <a:pt x="22" y="36"/>
                    <a:pt x="24" y="34"/>
                  </a:cubicBezTo>
                  <a:cubicBezTo>
                    <a:pt x="27" y="30"/>
                    <a:pt x="28" y="25"/>
                    <a:pt x="27" y="19"/>
                  </a:cubicBezTo>
                  <a:cubicBezTo>
                    <a:pt x="26" y="9"/>
                    <a:pt x="19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1" y="7"/>
                    <a:pt x="0" y="12"/>
                    <a:pt x="0" y="18"/>
                  </a:cubicBezTo>
                  <a:cubicBezTo>
                    <a:pt x="2" y="28"/>
                    <a:pt x="9" y="37"/>
                    <a:pt x="17" y="37"/>
                  </a:cubicBezTo>
                  <a:close/>
                  <a:moveTo>
                    <a:pt x="17" y="37"/>
                  </a:moveTo>
                  <a:cubicBezTo>
                    <a:pt x="17" y="37"/>
                    <a:pt x="17" y="37"/>
                    <a:pt x="17" y="37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62;p5"/>
            <p:cNvSpPr/>
            <p:nvPr/>
          </p:nvSpPr>
          <p:spPr>
            <a:xfrm>
              <a:off x="2776537" y="7758113"/>
              <a:ext cx="457200" cy="457200"/>
            </a:xfrm>
            <a:custGeom>
              <a:rect b="b" l="l" r="r" t="t"/>
              <a:pathLst>
                <a:path extrusionOk="0" h="233" w="233">
                  <a:moveTo>
                    <a:pt x="117" y="0"/>
                  </a:moveTo>
                  <a:cubicBezTo>
                    <a:pt x="53" y="0"/>
                    <a:pt x="0" y="52"/>
                    <a:pt x="0" y="117"/>
                  </a:cubicBezTo>
                  <a:cubicBezTo>
                    <a:pt x="0" y="181"/>
                    <a:pt x="53" y="233"/>
                    <a:pt x="117" y="233"/>
                  </a:cubicBezTo>
                  <a:cubicBezTo>
                    <a:pt x="181" y="233"/>
                    <a:pt x="233" y="181"/>
                    <a:pt x="233" y="117"/>
                  </a:cubicBezTo>
                  <a:cubicBezTo>
                    <a:pt x="233" y="52"/>
                    <a:pt x="181" y="0"/>
                    <a:pt x="117" y="0"/>
                  </a:cubicBezTo>
                  <a:close/>
                  <a:moveTo>
                    <a:pt x="103" y="173"/>
                  </a:moveTo>
                  <a:cubicBezTo>
                    <a:pt x="99" y="174"/>
                    <a:pt x="94" y="175"/>
                    <a:pt x="89" y="175"/>
                  </a:cubicBezTo>
                  <a:cubicBezTo>
                    <a:pt x="84" y="175"/>
                    <a:pt x="78" y="174"/>
                    <a:pt x="73" y="173"/>
                  </a:cubicBezTo>
                  <a:cubicBezTo>
                    <a:pt x="64" y="171"/>
                    <a:pt x="57" y="166"/>
                    <a:pt x="53" y="160"/>
                  </a:cubicBezTo>
                  <a:cubicBezTo>
                    <a:pt x="52" y="158"/>
                    <a:pt x="51" y="155"/>
                    <a:pt x="51" y="152"/>
                  </a:cubicBezTo>
                  <a:cubicBezTo>
                    <a:pt x="51" y="149"/>
                    <a:pt x="52" y="146"/>
                    <a:pt x="53" y="143"/>
                  </a:cubicBezTo>
                  <a:cubicBezTo>
                    <a:pt x="58" y="132"/>
                    <a:pt x="72" y="124"/>
                    <a:pt x="88" y="124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87" y="122"/>
                    <a:pt x="86" y="120"/>
                    <a:pt x="86" y="118"/>
                  </a:cubicBezTo>
                  <a:cubicBezTo>
                    <a:pt x="86" y="116"/>
                    <a:pt x="87" y="115"/>
                    <a:pt x="87" y="114"/>
                  </a:cubicBezTo>
                  <a:cubicBezTo>
                    <a:pt x="71" y="113"/>
                    <a:pt x="59" y="102"/>
                    <a:pt x="59" y="86"/>
                  </a:cubicBezTo>
                  <a:cubicBezTo>
                    <a:pt x="59" y="75"/>
                    <a:pt x="67" y="64"/>
                    <a:pt x="80" y="60"/>
                  </a:cubicBezTo>
                  <a:cubicBezTo>
                    <a:pt x="84" y="59"/>
                    <a:pt x="88" y="58"/>
                    <a:pt x="91" y="58"/>
                  </a:cubicBezTo>
                  <a:cubicBezTo>
                    <a:pt x="126" y="58"/>
                    <a:pt x="126" y="58"/>
                    <a:pt x="126" y="58"/>
                  </a:cubicBezTo>
                  <a:cubicBezTo>
                    <a:pt x="127" y="58"/>
                    <a:pt x="128" y="59"/>
                    <a:pt x="129" y="60"/>
                  </a:cubicBezTo>
                  <a:cubicBezTo>
                    <a:pt x="129" y="61"/>
                    <a:pt x="128" y="62"/>
                    <a:pt x="128" y="63"/>
                  </a:cubicBezTo>
                  <a:cubicBezTo>
                    <a:pt x="120" y="69"/>
                    <a:pt x="120" y="69"/>
                    <a:pt x="120" y="69"/>
                  </a:cubicBezTo>
                  <a:cubicBezTo>
                    <a:pt x="119" y="69"/>
                    <a:pt x="119" y="69"/>
                    <a:pt x="118" y="69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9" y="73"/>
                    <a:pt x="121" y="79"/>
                    <a:pt x="121" y="86"/>
                  </a:cubicBezTo>
                  <a:cubicBezTo>
                    <a:pt x="121" y="94"/>
                    <a:pt x="117" y="101"/>
                    <a:pt x="110" y="106"/>
                  </a:cubicBezTo>
                  <a:cubicBezTo>
                    <a:pt x="105" y="111"/>
                    <a:pt x="105" y="112"/>
                    <a:pt x="105" y="114"/>
                  </a:cubicBezTo>
                  <a:cubicBezTo>
                    <a:pt x="105" y="116"/>
                    <a:pt x="109" y="120"/>
                    <a:pt x="113" y="123"/>
                  </a:cubicBezTo>
                  <a:cubicBezTo>
                    <a:pt x="122" y="130"/>
                    <a:pt x="126" y="136"/>
                    <a:pt x="126" y="147"/>
                  </a:cubicBezTo>
                  <a:cubicBezTo>
                    <a:pt x="126" y="159"/>
                    <a:pt x="117" y="169"/>
                    <a:pt x="103" y="173"/>
                  </a:cubicBezTo>
                  <a:close/>
                  <a:moveTo>
                    <a:pt x="181" y="114"/>
                  </a:moveTo>
                  <a:cubicBezTo>
                    <a:pt x="181" y="115"/>
                    <a:pt x="180" y="117"/>
                    <a:pt x="179" y="117"/>
                  </a:cubicBezTo>
                  <a:cubicBezTo>
                    <a:pt x="159" y="117"/>
                    <a:pt x="159" y="117"/>
                    <a:pt x="159" y="117"/>
                  </a:cubicBezTo>
                  <a:cubicBezTo>
                    <a:pt x="159" y="136"/>
                    <a:pt x="159" y="136"/>
                    <a:pt x="159" y="136"/>
                  </a:cubicBezTo>
                  <a:cubicBezTo>
                    <a:pt x="159" y="138"/>
                    <a:pt x="158" y="139"/>
                    <a:pt x="156" y="139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9" y="139"/>
                    <a:pt x="148" y="138"/>
                    <a:pt x="148" y="136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28" y="117"/>
                    <a:pt x="128" y="117"/>
                    <a:pt x="128" y="117"/>
                  </a:cubicBezTo>
                  <a:cubicBezTo>
                    <a:pt x="127" y="117"/>
                    <a:pt x="126" y="115"/>
                    <a:pt x="126" y="114"/>
                  </a:cubicBezTo>
                  <a:cubicBezTo>
                    <a:pt x="126" y="108"/>
                    <a:pt x="126" y="108"/>
                    <a:pt x="126" y="108"/>
                  </a:cubicBezTo>
                  <a:cubicBezTo>
                    <a:pt x="126" y="107"/>
                    <a:pt x="127" y="106"/>
                    <a:pt x="128" y="106"/>
                  </a:cubicBezTo>
                  <a:cubicBezTo>
                    <a:pt x="148" y="106"/>
                    <a:pt x="148" y="106"/>
                    <a:pt x="148" y="106"/>
                  </a:cubicBezTo>
                  <a:cubicBezTo>
                    <a:pt x="148" y="86"/>
                    <a:pt x="148" y="86"/>
                    <a:pt x="148" y="86"/>
                  </a:cubicBezTo>
                  <a:cubicBezTo>
                    <a:pt x="148" y="84"/>
                    <a:pt x="149" y="83"/>
                    <a:pt x="151" y="83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8" y="83"/>
                    <a:pt x="159" y="84"/>
                    <a:pt x="159" y="86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79" y="106"/>
                    <a:pt x="179" y="106"/>
                    <a:pt x="179" y="106"/>
                  </a:cubicBezTo>
                  <a:cubicBezTo>
                    <a:pt x="180" y="106"/>
                    <a:pt x="181" y="107"/>
                    <a:pt x="181" y="108"/>
                  </a:cubicBezTo>
                  <a:lnTo>
                    <a:pt x="181" y="114"/>
                  </a:lnTo>
                  <a:close/>
                  <a:moveTo>
                    <a:pt x="181" y="114"/>
                  </a:moveTo>
                  <a:cubicBezTo>
                    <a:pt x="181" y="114"/>
                    <a:pt x="181" y="114"/>
                    <a:pt x="181" y="114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3" name="Google Shape;863;p5"/>
          <p:cNvSpPr/>
          <p:nvPr/>
        </p:nvSpPr>
        <p:spPr>
          <a:xfrm>
            <a:off x="1214437" y="3852862"/>
            <a:ext cx="444500" cy="444500"/>
          </a:xfrm>
          <a:custGeom>
            <a:rect b="b" l="l" r="r" t="t"/>
            <a:pathLst>
              <a:path extrusionOk="0" h="227" w="227">
                <a:moveTo>
                  <a:pt x="185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208"/>
                  <a:pt x="19" y="227"/>
                  <a:pt x="42" y="227"/>
                </a:cubicBezTo>
                <a:cubicBezTo>
                  <a:pt x="185" y="227"/>
                  <a:pt x="185" y="227"/>
                  <a:pt x="185" y="227"/>
                </a:cubicBezTo>
                <a:cubicBezTo>
                  <a:pt x="208" y="227"/>
                  <a:pt x="227" y="208"/>
                  <a:pt x="227" y="185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27" y="19"/>
                  <a:pt x="208" y="0"/>
                  <a:pt x="185" y="0"/>
                </a:cubicBezTo>
                <a:close/>
                <a:moveTo>
                  <a:pt x="170" y="88"/>
                </a:moveTo>
                <a:cubicBezTo>
                  <a:pt x="170" y="92"/>
                  <a:pt x="170" y="92"/>
                  <a:pt x="170" y="92"/>
                </a:cubicBezTo>
                <a:cubicBezTo>
                  <a:pt x="170" y="129"/>
                  <a:pt x="142" y="171"/>
                  <a:pt x="90" y="171"/>
                </a:cubicBezTo>
                <a:cubicBezTo>
                  <a:pt x="75" y="171"/>
                  <a:pt x="60" y="167"/>
                  <a:pt x="47" y="159"/>
                </a:cubicBezTo>
                <a:cubicBezTo>
                  <a:pt x="50" y="159"/>
                  <a:pt x="52" y="159"/>
                  <a:pt x="54" y="159"/>
                </a:cubicBezTo>
                <a:cubicBezTo>
                  <a:pt x="67" y="159"/>
                  <a:pt x="79" y="155"/>
                  <a:pt x="89" y="147"/>
                </a:cubicBezTo>
                <a:cubicBezTo>
                  <a:pt x="77" y="147"/>
                  <a:pt x="66" y="139"/>
                  <a:pt x="63" y="128"/>
                </a:cubicBezTo>
                <a:cubicBezTo>
                  <a:pt x="64" y="128"/>
                  <a:pt x="66" y="128"/>
                  <a:pt x="68" y="128"/>
                </a:cubicBezTo>
                <a:cubicBezTo>
                  <a:pt x="71" y="128"/>
                  <a:pt x="73" y="128"/>
                  <a:pt x="75" y="127"/>
                </a:cubicBezTo>
                <a:cubicBezTo>
                  <a:pt x="63" y="125"/>
                  <a:pt x="53" y="113"/>
                  <a:pt x="53" y="100"/>
                </a:cubicBezTo>
                <a:cubicBezTo>
                  <a:pt x="53" y="99"/>
                  <a:pt x="53" y="99"/>
                  <a:pt x="53" y="99"/>
                </a:cubicBezTo>
                <a:cubicBezTo>
                  <a:pt x="57" y="101"/>
                  <a:pt x="61" y="103"/>
                  <a:pt x="66" y="103"/>
                </a:cubicBezTo>
                <a:cubicBezTo>
                  <a:pt x="58" y="98"/>
                  <a:pt x="53" y="89"/>
                  <a:pt x="53" y="80"/>
                </a:cubicBezTo>
                <a:cubicBezTo>
                  <a:pt x="53" y="74"/>
                  <a:pt x="54" y="70"/>
                  <a:pt x="57" y="65"/>
                </a:cubicBezTo>
                <a:cubicBezTo>
                  <a:pt x="71" y="82"/>
                  <a:pt x="91" y="94"/>
                  <a:pt x="115" y="95"/>
                </a:cubicBezTo>
                <a:cubicBezTo>
                  <a:pt x="114" y="93"/>
                  <a:pt x="114" y="91"/>
                  <a:pt x="114" y="88"/>
                </a:cubicBezTo>
                <a:cubicBezTo>
                  <a:pt x="114" y="73"/>
                  <a:pt x="127" y="60"/>
                  <a:pt x="142" y="60"/>
                </a:cubicBezTo>
                <a:cubicBezTo>
                  <a:pt x="150" y="60"/>
                  <a:pt x="157" y="64"/>
                  <a:pt x="163" y="69"/>
                </a:cubicBezTo>
                <a:cubicBezTo>
                  <a:pt x="169" y="68"/>
                  <a:pt x="175" y="66"/>
                  <a:pt x="180" y="62"/>
                </a:cubicBezTo>
                <a:cubicBezTo>
                  <a:pt x="178" y="69"/>
                  <a:pt x="174" y="74"/>
                  <a:pt x="168" y="78"/>
                </a:cubicBezTo>
                <a:cubicBezTo>
                  <a:pt x="174" y="77"/>
                  <a:pt x="179" y="76"/>
                  <a:pt x="184" y="73"/>
                </a:cubicBezTo>
                <a:cubicBezTo>
                  <a:pt x="180" y="79"/>
                  <a:pt x="176" y="84"/>
                  <a:pt x="170" y="88"/>
                </a:cubicBezTo>
                <a:close/>
                <a:moveTo>
                  <a:pt x="170" y="88"/>
                </a:moveTo>
                <a:cubicBezTo>
                  <a:pt x="170" y="88"/>
                  <a:pt x="170" y="88"/>
                  <a:pt x="170" y="88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" name="Google Shape;864;p5"/>
          <p:cNvSpPr/>
          <p:nvPr/>
        </p:nvSpPr>
        <p:spPr>
          <a:xfrm>
            <a:off x="1781175" y="1820862"/>
            <a:ext cx="388938" cy="373063"/>
          </a:xfrm>
          <a:custGeom>
            <a:rect b="b" l="l" r="r" t="t"/>
            <a:pathLst>
              <a:path extrusionOk="0" h="190" w="199">
                <a:moveTo>
                  <a:pt x="199" y="116"/>
                </a:moveTo>
                <a:cubicBezTo>
                  <a:pt x="199" y="190"/>
                  <a:pt x="199" y="190"/>
                  <a:pt x="199" y="190"/>
                </a:cubicBezTo>
                <a:cubicBezTo>
                  <a:pt x="156" y="190"/>
                  <a:pt x="156" y="190"/>
                  <a:pt x="156" y="190"/>
                </a:cubicBezTo>
                <a:cubicBezTo>
                  <a:pt x="156" y="121"/>
                  <a:pt x="156" y="121"/>
                  <a:pt x="156" y="121"/>
                </a:cubicBezTo>
                <a:cubicBezTo>
                  <a:pt x="156" y="104"/>
                  <a:pt x="150" y="92"/>
                  <a:pt x="135" y="92"/>
                </a:cubicBezTo>
                <a:cubicBezTo>
                  <a:pt x="123" y="92"/>
                  <a:pt x="116" y="100"/>
                  <a:pt x="113" y="108"/>
                </a:cubicBezTo>
                <a:cubicBezTo>
                  <a:pt x="112" y="110"/>
                  <a:pt x="112" y="114"/>
                  <a:pt x="112" y="118"/>
                </a:cubicBezTo>
                <a:cubicBezTo>
                  <a:pt x="112" y="190"/>
                  <a:pt x="112" y="190"/>
                  <a:pt x="112" y="190"/>
                </a:cubicBezTo>
                <a:cubicBezTo>
                  <a:pt x="69" y="190"/>
                  <a:pt x="69" y="190"/>
                  <a:pt x="69" y="190"/>
                </a:cubicBezTo>
                <a:cubicBezTo>
                  <a:pt x="69" y="190"/>
                  <a:pt x="70" y="74"/>
                  <a:pt x="69" y="62"/>
                </a:cubicBezTo>
                <a:cubicBezTo>
                  <a:pt x="112" y="62"/>
                  <a:pt x="112" y="62"/>
                  <a:pt x="112" y="6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0"/>
                  <a:pt x="111" y="80"/>
                  <a:pt x="111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7" y="71"/>
                  <a:pt x="127" y="59"/>
                  <a:pt x="150" y="59"/>
                </a:cubicBezTo>
                <a:cubicBezTo>
                  <a:pt x="178" y="59"/>
                  <a:pt x="199" y="77"/>
                  <a:pt x="199" y="116"/>
                </a:cubicBezTo>
                <a:close/>
                <a:moveTo>
                  <a:pt x="25" y="0"/>
                </a:moveTo>
                <a:cubicBezTo>
                  <a:pt x="10" y="0"/>
                  <a:pt x="0" y="9"/>
                  <a:pt x="0" y="22"/>
                </a:cubicBezTo>
                <a:cubicBezTo>
                  <a:pt x="0" y="34"/>
                  <a:pt x="10" y="44"/>
                  <a:pt x="24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39" y="44"/>
                  <a:pt x="48" y="34"/>
                  <a:pt x="48" y="22"/>
                </a:cubicBezTo>
                <a:cubicBezTo>
                  <a:pt x="48" y="9"/>
                  <a:pt x="39" y="0"/>
                  <a:pt x="25" y="0"/>
                </a:cubicBezTo>
                <a:close/>
                <a:moveTo>
                  <a:pt x="3" y="190"/>
                </a:moveTo>
                <a:cubicBezTo>
                  <a:pt x="46" y="190"/>
                  <a:pt x="46" y="190"/>
                  <a:pt x="46" y="190"/>
                </a:cubicBezTo>
                <a:cubicBezTo>
                  <a:pt x="46" y="62"/>
                  <a:pt x="46" y="62"/>
                  <a:pt x="46" y="62"/>
                </a:cubicBezTo>
                <a:cubicBezTo>
                  <a:pt x="3" y="62"/>
                  <a:pt x="3" y="62"/>
                  <a:pt x="3" y="62"/>
                </a:cubicBezTo>
                <a:lnTo>
                  <a:pt x="3" y="190"/>
                </a:lnTo>
                <a:close/>
                <a:moveTo>
                  <a:pt x="3" y="190"/>
                </a:moveTo>
                <a:cubicBezTo>
                  <a:pt x="3" y="190"/>
                  <a:pt x="3" y="190"/>
                  <a:pt x="3" y="19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" name="Google Shape;865;p5"/>
          <p:cNvSpPr/>
          <p:nvPr/>
        </p:nvSpPr>
        <p:spPr>
          <a:xfrm>
            <a:off x="1793875" y="2841625"/>
            <a:ext cx="449263" cy="447675"/>
          </a:xfrm>
          <a:custGeom>
            <a:rect b="b" l="l" r="r" t="t"/>
            <a:pathLst>
              <a:path extrusionOk="0" h="229" w="229">
                <a:moveTo>
                  <a:pt x="114" y="0"/>
                </a:moveTo>
                <a:cubicBezTo>
                  <a:pt x="51" y="0"/>
                  <a:pt x="0" y="51"/>
                  <a:pt x="0" y="115"/>
                </a:cubicBezTo>
                <a:cubicBezTo>
                  <a:pt x="0" y="178"/>
                  <a:pt x="51" y="229"/>
                  <a:pt x="114" y="229"/>
                </a:cubicBezTo>
                <a:cubicBezTo>
                  <a:pt x="177" y="229"/>
                  <a:pt x="229" y="178"/>
                  <a:pt x="229" y="115"/>
                </a:cubicBezTo>
                <a:cubicBezTo>
                  <a:pt x="229" y="51"/>
                  <a:pt x="177" y="0"/>
                  <a:pt x="114" y="0"/>
                </a:cubicBezTo>
                <a:close/>
                <a:moveTo>
                  <a:pt x="86" y="170"/>
                </a:moveTo>
                <a:cubicBezTo>
                  <a:pt x="57" y="170"/>
                  <a:pt x="57" y="170"/>
                  <a:pt x="57" y="170"/>
                </a:cubicBezTo>
                <a:cubicBezTo>
                  <a:pt x="57" y="70"/>
                  <a:pt x="57" y="70"/>
                  <a:pt x="57" y="70"/>
                </a:cubicBezTo>
                <a:cubicBezTo>
                  <a:pt x="86" y="70"/>
                  <a:pt x="86" y="70"/>
                  <a:pt x="86" y="70"/>
                </a:cubicBezTo>
                <a:lnTo>
                  <a:pt x="86" y="170"/>
                </a:lnTo>
                <a:close/>
                <a:moveTo>
                  <a:pt x="72" y="64"/>
                </a:moveTo>
                <a:cubicBezTo>
                  <a:pt x="65" y="64"/>
                  <a:pt x="59" y="58"/>
                  <a:pt x="59" y="50"/>
                </a:cubicBezTo>
                <a:cubicBezTo>
                  <a:pt x="59" y="43"/>
                  <a:pt x="65" y="37"/>
                  <a:pt x="72" y="37"/>
                </a:cubicBezTo>
                <a:cubicBezTo>
                  <a:pt x="80" y="37"/>
                  <a:pt x="86" y="43"/>
                  <a:pt x="86" y="50"/>
                </a:cubicBezTo>
                <a:cubicBezTo>
                  <a:pt x="86" y="58"/>
                  <a:pt x="80" y="64"/>
                  <a:pt x="72" y="64"/>
                </a:cubicBezTo>
                <a:close/>
                <a:moveTo>
                  <a:pt x="186" y="170"/>
                </a:moveTo>
                <a:cubicBezTo>
                  <a:pt x="157" y="170"/>
                  <a:pt x="157" y="170"/>
                  <a:pt x="157" y="170"/>
                </a:cubicBezTo>
                <a:cubicBezTo>
                  <a:pt x="157" y="108"/>
                  <a:pt x="157" y="108"/>
                  <a:pt x="157" y="108"/>
                </a:cubicBezTo>
                <a:cubicBezTo>
                  <a:pt x="157" y="101"/>
                  <a:pt x="155" y="96"/>
                  <a:pt x="146" y="96"/>
                </a:cubicBezTo>
                <a:cubicBezTo>
                  <a:pt x="131" y="96"/>
                  <a:pt x="129" y="108"/>
                  <a:pt x="129" y="108"/>
                </a:cubicBezTo>
                <a:cubicBezTo>
                  <a:pt x="129" y="170"/>
                  <a:pt x="129" y="170"/>
                  <a:pt x="129" y="170"/>
                </a:cubicBezTo>
                <a:cubicBezTo>
                  <a:pt x="100" y="170"/>
                  <a:pt x="100" y="170"/>
                  <a:pt x="100" y="170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33" y="76"/>
                  <a:pt x="143" y="70"/>
                  <a:pt x="157" y="70"/>
                </a:cubicBezTo>
                <a:cubicBezTo>
                  <a:pt x="166" y="70"/>
                  <a:pt x="186" y="75"/>
                  <a:pt x="186" y="109"/>
                </a:cubicBezTo>
                <a:lnTo>
                  <a:pt x="186" y="170"/>
                </a:lnTo>
                <a:close/>
                <a:moveTo>
                  <a:pt x="186" y="170"/>
                </a:moveTo>
                <a:cubicBezTo>
                  <a:pt x="186" y="170"/>
                  <a:pt x="186" y="170"/>
                  <a:pt x="186" y="17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6" name="Google Shape;866;p5"/>
          <p:cNvSpPr/>
          <p:nvPr/>
        </p:nvSpPr>
        <p:spPr>
          <a:xfrm>
            <a:off x="3448050" y="1852612"/>
            <a:ext cx="312738" cy="419100"/>
          </a:xfrm>
          <a:custGeom>
            <a:rect b="b" l="l" r="r" t="t"/>
            <a:pathLst>
              <a:path extrusionOk="0" h="214" w="160">
                <a:moveTo>
                  <a:pt x="133" y="161"/>
                </a:moveTo>
                <a:cubicBezTo>
                  <a:pt x="80" y="161"/>
                  <a:pt x="80" y="161"/>
                  <a:pt x="80" y="161"/>
                </a:cubicBezTo>
                <a:cubicBezTo>
                  <a:pt x="72" y="161"/>
                  <a:pt x="66" y="158"/>
                  <a:pt x="61" y="153"/>
                </a:cubicBezTo>
                <a:cubicBezTo>
                  <a:pt x="56" y="148"/>
                  <a:pt x="53" y="142"/>
                  <a:pt x="53" y="134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36" y="115"/>
                  <a:pt x="141" y="113"/>
                  <a:pt x="146" y="108"/>
                </a:cubicBezTo>
                <a:cubicBezTo>
                  <a:pt x="151" y="103"/>
                  <a:pt x="154" y="97"/>
                  <a:pt x="154" y="90"/>
                </a:cubicBezTo>
                <a:cubicBezTo>
                  <a:pt x="154" y="84"/>
                  <a:pt x="151" y="78"/>
                  <a:pt x="146" y="73"/>
                </a:cubicBezTo>
                <a:cubicBezTo>
                  <a:pt x="141" y="68"/>
                  <a:pt x="136" y="66"/>
                  <a:pt x="129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19"/>
                  <a:pt x="51" y="13"/>
                  <a:pt x="45" y="8"/>
                </a:cubicBezTo>
                <a:cubicBezTo>
                  <a:pt x="40" y="2"/>
                  <a:pt x="34" y="0"/>
                  <a:pt x="27" y="0"/>
                </a:cubicBezTo>
                <a:cubicBezTo>
                  <a:pt x="19" y="0"/>
                  <a:pt x="13" y="2"/>
                  <a:pt x="8" y="8"/>
                </a:cubicBezTo>
                <a:cubicBezTo>
                  <a:pt x="2" y="13"/>
                  <a:pt x="0" y="19"/>
                  <a:pt x="0" y="27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56"/>
                  <a:pt x="8" y="175"/>
                  <a:pt x="23" y="191"/>
                </a:cubicBezTo>
                <a:cubicBezTo>
                  <a:pt x="39" y="207"/>
                  <a:pt x="58" y="214"/>
                  <a:pt x="80" y="214"/>
                </a:cubicBezTo>
                <a:cubicBezTo>
                  <a:pt x="133" y="214"/>
                  <a:pt x="133" y="214"/>
                  <a:pt x="133" y="214"/>
                </a:cubicBezTo>
                <a:cubicBezTo>
                  <a:pt x="140" y="214"/>
                  <a:pt x="146" y="212"/>
                  <a:pt x="152" y="207"/>
                </a:cubicBezTo>
                <a:cubicBezTo>
                  <a:pt x="157" y="201"/>
                  <a:pt x="160" y="195"/>
                  <a:pt x="160" y="188"/>
                </a:cubicBezTo>
                <a:cubicBezTo>
                  <a:pt x="160" y="180"/>
                  <a:pt x="157" y="174"/>
                  <a:pt x="152" y="169"/>
                </a:cubicBezTo>
                <a:cubicBezTo>
                  <a:pt x="146" y="163"/>
                  <a:pt x="140" y="161"/>
                  <a:pt x="133" y="161"/>
                </a:cubicBezTo>
                <a:close/>
                <a:moveTo>
                  <a:pt x="133" y="161"/>
                </a:moveTo>
                <a:cubicBezTo>
                  <a:pt x="133" y="161"/>
                  <a:pt x="133" y="161"/>
                  <a:pt x="133" y="161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" name="Google Shape;867;p5"/>
          <p:cNvSpPr/>
          <p:nvPr/>
        </p:nvSpPr>
        <p:spPr>
          <a:xfrm>
            <a:off x="2954337" y="2803525"/>
            <a:ext cx="479425" cy="479425"/>
          </a:xfrm>
          <a:custGeom>
            <a:rect b="b" l="l" r="r" t="t"/>
            <a:pathLst>
              <a:path extrusionOk="0" h="244" w="245">
                <a:moveTo>
                  <a:pt x="123" y="0"/>
                </a:moveTo>
                <a:cubicBezTo>
                  <a:pt x="55" y="0"/>
                  <a:pt x="0" y="54"/>
                  <a:pt x="0" y="122"/>
                </a:cubicBezTo>
                <a:cubicBezTo>
                  <a:pt x="0" y="189"/>
                  <a:pt x="55" y="244"/>
                  <a:pt x="123" y="244"/>
                </a:cubicBezTo>
                <a:cubicBezTo>
                  <a:pt x="190" y="244"/>
                  <a:pt x="245" y="189"/>
                  <a:pt x="245" y="122"/>
                </a:cubicBezTo>
                <a:cubicBezTo>
                  <a:pt x="245" y="54"/>
                  <a:pt x="190" y="0"/>
                  <a:pt x="123" y="0"/>
                </a:cubicBezTo>
                <a:close/>
                <a:moveTo>
                  <a:pt x="135" y="163"/>
                </a:moveTo>
                <a:cubicBezTo>
                  <a:pt x="123" y="162"/>
                  <a:pt x="119" y="157"/>
                  <a:pt x="110" y="151"/>
                </a:cubicBezTo>
                <a:cubicBezTo>
                  <a:pt x="105" y="176"/>
                  <a:pt x="99" y="201"/>
                  <a:pt x="82" y="213"/>
                </a:cubicBezTo>
                <a:cubicBezTo>
                  <a:pt x="77" y="175"/>
                  <a:pt x="90" y="147"/>
                  <a:pt x="96" y="116"/>
                </a:cubicBezTo>
                <a:cubicBezTo>
                  <a:pt x="86" y="99"/>
                  <a:pt x="97" y="63"/>
                  <a:pt x="119" y="72"/>
                </a:cubicBezTo>
                <a:cubicBezTo>
                  <a:pt x="147" y="83"/>
                  <a:pt x="96" y="138"/>
                  <a:pt x="130" y="144"/>
                </a:cubicBezTo>
                <a:cubicBezTo>
                  <a:pt x="165" y="152"/>
                  <a:pt x="180" y="83"/>
                  <a:pt x="158" y="61"/>
                </a:cubicBezTo>
                <a:cubicBezTo>
                  <a:pt x="126" y="28"/>
                  <a:pt x="65" y="60"/>
                  <a:pt x="73" y="106"/>
                </a:cubicBezTo>
                <a:cubicBezTo>
                  <a:pt x="75" y="117"/>
                  <a:pt x="86" y="121"/>
                  <a:pt x="77" y="136"/>
                </a:cubicBezTo>
                <a:cubicBezTo>
                  <a:pt x="57" y="132"/>
                  <a:pt x="51" y="116"/>
                  <a:pt x="52" y="94"/>
                </a:cubicBezTo>
                <a:cubicBezTo>
                  <a:pt x="53" y="59"/>
                  <a:pt x="83" y="35"/>
                  <a:pt x="114" y="31"/>
                </a:cubicBezTo>
                <a:cubicBezTo>
                  <a:pt x="152" y="27"/>
                  <a:pt x="188" y="45"/>
                  <a:pt x="193" y="81"/>
                </a:cubicBezTo>
                <a:cubicBezTo>
                  <a:pt x="198" y="122"/>
                  <a:pt x="176" y="166"/>
                  <a:pt x="135" y="163"/>
                </a:cubicBezTo>
                <a:close/>
                <a:moveTo>
                  <a:pt x="135" y="163"/>
                </a:moveTo>
                <a:cubicBezTo>
                  <a:pt x="135" y="163"/>
                  <a:pt x="135" y="163"/>
                  <a:pt x="135" y="163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" name="Google Shape;868;p5"/>
          <p:cNvSpPr/>
          <p:nvPr/>
        </p:nvSpPr>
        <p:spPr>
          <a:xfrm>
            <a:off x="2990850" y="1865312"/>
            <a:ext cx="315913" cy="395288"/>
          </a:xfrm>
          <a:custGeom>
            <a:rect b="b" l="l" r="r" t="t"/>
            <a:pathLst>
              <a:path extrusionOk="0" h="202" w="161">
                <a:moveTo>
                  <a:pt x="154" y="59"/>
                </a:moveTo>
                <a:cubicBezTo>
                  <a:pt x="149" y="20"/>
                  <a:pt x="110" y="0"/>
                  <a:pt x="68" y="5"/>
                </a:cubicBezTo>
                <a:cubicBezTo>
                  <a:pt x="35" y="8"/>
                  <a:pt x="2" y="35"/>
                  <a:pt x="1" y="73"/>
                </a:cubicBezTo>
                <a:cubicBezTo>
                  <a:pt x="0" y="96"/>
                  <a:pt x="7" y="114"/>
                  <a:pt x="29" y="119"/>
                </a:cubicBezTo>
                <a:cubicBezTo>
                  <a:pt x="39" y="102"/>
                  <a:pt x="26" y="98"/>
                  <a:pt x="24" y="86"/>
                </a:cubicBezTo>
                <a:cubicBezTo>
                  <a:pt x="16" y="35"/>
                  <a:pt x="82" y="1"/>
                  <a:pt x="116" y="36"/>
                </a:cubicBezTo>
                <a:cubicBezTo>
                  <a:pt x="140" y="61"/>
                  <a:pt x="125" y="135"/>
                  <a:pt x="86" y="127"/>
                </a:cubicBezTo>
                <a:cubicBezTo>
                  <a:pt x="49" y="120"/>
                  <a:pt x="104" y="61"/>
                  <a:pt x="75" y="49"/>
                </a:cubicBezTo>
                <a:cubicBezTo>
                  <a:pt x="51" y="39"/>
                  <a:pt x="38" y="78"/>
                  <a:pt x="49" y="97"/>
                </a:cubicBezTo>
                <a:cubicBezTo>
                  <a:pt x="43" y="130"/>
                  <a:pt x="28" y="161"/>
                  <a:pt x="34" y="202"/>
                </a:cubicBezTo>
                <a:cubicBezTo>
                  <a:pt x="53" y="189"/>
                  <a:pt x="59" y="162"/>
                  <a:pt x="64" y="135"/>
                </a:cubicBezTo>
                <a:cubicBezTo>
                  <a:pt x="74" y="141"/>
                  <a:pt x="79" y="147"/>
                  <a:pt x="91" y="148"/>
                </a:cubicBezTo>
                <a:cubicBezTo>
                  <a:pt x="136" y="151"/>
                  <a:pt x="161" y="103"/>
                  <a:pt x="154" y="59"/>
                </a:cubicBezTo>
                <a:close/>
                <a:moveTo>
                  <a:pt x="154" y="59"/>
                </a:moveTo>
                <a:cubicBezTo>
                  <a:pt x="154" y="59"/>
                  <a:pt x="154" y="59"/>
                  <a:pt x="154" y="59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" name="Google Shape;869;p5"/>
          <p:cNvSpPr/>
          <p:nvPr/>
        </p:nvSpPr>
        <p:spPr>
          <a:xfrm>
            <a:off x="2409825" y="1852612"/>
            <a:ext cx="442913" cy="433388"/>
          </a:xfrm>
          <a:custGeom>
            <a:rect b="b" l="l" r="r" t="t"/>
            <a:pathLst>
              <a:path extrusionOk="0" h="221" w="226">
                <a:moveTo>
                  <a:pt x="12" y="55"/>
                </a:moveTo>
                <a:cubicBezTo>
                  <a:pt x="12" y="74"/>
                  <a:pt x="19" y="87"/>
                  <a:pt x="31" y="95"/>
                </a:cubicBezTo>
                <a:cubicBezTo>
                  <a:pt x="41" y="102"/>
                  <a:pt x="53" y="103"/>
                  <a:pt x="59" y="103"/>
                </a:cubicBezTo>
                <a:cubicBezTo>
                  <a:pt x="61" y="103"/>
                  <a:pt x="62" y="103"/>
                  <a:pt x="63" y="103"/>
                </a:cubicBezTo>
                <a:cubicBezTo>
                  <a:pt x="63" y="103"/>
                  <a:pt x="61" y="115"/>
                  <a:pt x="70" y="128"/>
                </a:cubicBezTo>
                <a:cubicBezTo>
                  <a:pt x="70" y="128"/>
                  <a:pt x="70" y="128"/>
                  <a:pt x="70" y="128"/>
                </a:cubicBezTo>
                <a:cubicBezTo>
                  <a:pt x="53" y="128"/>
                  <a:pt x="0" y="131"/>
                  <a:pt x="0" y="175"/>
                </a:cubicBezTo>
                <a:cubicBezTo>
                  <a:pt x="0" y="219"/>
                  <a:pt x="49" y="221"/>
                  <a:pt x="59" y="221"/>
                </a:cubicBezTo>
                <a:cubicBezTo>
                  <a:pt x="60" y="221"/>
                  <a:pt x="60" y="221"/>
                  <a:pt x="60" y="221"/>
                </a:cubicBezTo>
                <a:cubicBezTo>
                  <a:pt x="60" y="221"/>
                  <a:pt x="61" y="221"/>
                  <a:pt x="62" y="221"/>
                </a:cubicBezTo>
                <a:cubicBezTo>
                  <a:pt x="68" y="221"/>
                  <a:pt x="84" y="221"/>
                  <a:pt x="99" y="213"/>
                </a:cubicBezTo>
                <a:cubicBezTo>
                  <a:pt x="119" y="204"/>
                  <a:pt x="129" y="187"/>
                  <a:pt x="129" y="164"/>
                </a:cubicBezTo>
                <a:cubicBezTo>
                  <a:pt x="129" y="142"/>
                  <a:pt x="114" y="129"/>
                  <a:pt x="103" y="119"/>
                </a:cubicBezTo>
                <a:cubicBezTo>
                  <a:pt x="96" y="113"/>
                  <a:pt x="90" y="108"/>
                  <a:pt x="90" y="103"/>
                </a:cubicBezTo>
                <a:cubicBezTo>
                  <a:pt x="90" y="98"/>
                  <a:pt x="94" y="95"/>
                  <a:pt x="100" y="90"/>
                </a:cubicBezTo>
                <a:cubicBezTo>
                  <a:pt x="108" y="82"/>
                  <a:pt x="117" y="71"/>
                  <a:pt x="117" y="50"/>
                </a:cubicBezTo>
                <a:cubicBezTo>
                  <a:pt x="117" y="32"/>
                  <a:pt x="114" y="19"/>
                  <a:pt x="100" y="12"/>
                </a:cubicBezTo>
                <a:cubicBezTo>
                  <a:pt x="101" y="11"/>
                  <a:pt x="107" y="10"/>
                  <a:pt x="109" y="10"/>
                </a:cubicBezTo>
                <a:cubicBezTo>
                  <a:pt x="117" y="9"/>
                  <a:pt x="129" y="8"/>
                  <a:pt x="129" y="1"/>
                </a:cubicBezTo>
                <a:cubicBezTo>
                  <a:pt x="129" y="0"/>
                  <a:pt x="129" y="0"/>
                  <a:pt x="12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0" y="0"/>
                  <a:pt x="12" y="2"/>
                  <a:pt x="12" y="55"/>
                </a:cubicBezTo>
                <a:close/>
                <a:moveTo>
                  <a:pt x="106" y="169"/>
                </a:moveTo>
                <a:cubicBezTo>
                  <a:pt x="107" y="186"/>
                  <a:pt x="92" y="199"/>
                  <a:pt x="69" y="201"/>
                </a:cubicBezTo>
                <a:cubicBezTo>
                  <a:pt x="46" y="203"/>
                  <a:pt x="27" y="192"/>
                  <a:pt x="26" y="175"/>
                </a:cubicBezTo>
                <a:cubicBezTo>
                  <a:pt x="25" y="166"/>
                  <a:pt x="29" y="158"/>
                  <a:pt x="36" y="151"/>
                </a:cubicBezTo>
                <a:cubicBezTo>
                  <a:pt x="44" y="144"/>
                  <a:pt x="54" y="140"/>
                  <a:pt x="65" y="139"/>
                </a:cubicBezTo>
                <a:cubicBezTo>
                  <a:pt x="66" y="139"/>
                  <a:pt x="68" y="139"/>
                  <a:pt x="69" y="139"/>
                </a:cubicBezTo>
                <a:cubicBezTo>
                  <a:pt x="90" y="139"/>
                  <a:pt x="105" y="152"/>
                  <a:pt x="106" y="169"/>
                </a:cubicBezTo>
                <a:close/>
                <a:moveTo>
                  <a:pt x="91" y="43"/>
                </a:moveTo>
                <a:cubicBezTo>
                  <a:pt x="96" y="63"/>
                  <a:pt x="88" y="84"/>
                  <a:pt x="74" y="88"/>
                </a:cubicBezTo>
                <a:cubicBezTo>
                  <a:pt x="73" y="88"/>
                  <a:pt x="71" y="88"/>
                  <a:pt x="69" y="88"/>
                </a:cubicBezTo>
                <a:cubicBezTo>
                  <a:pt x="57" y="88"/>
                  <a:pt x="44" y="76"/>
                  <a:pt x="40" y="58"/>
                </a:cubicBezTo>
                <a:cubicBezTo>
                  <a:pt x="37" y="48"/>
                  <a:pt x="37" y="40"/>
                  <a:pt x="40" y="32"/>
                </a:cubicBezTo>
                <a:cubicBezTo>
                  <a:pt x="43" y="24"/>
                  <a:pt x="48" y="18"/>
                  <a:pt x="55" y="16"/>
                </a:cubicBezTo>
                <a:cubicBezTo>
                  <a:pt x="57" y="16"/>
                  <a:pt x="58" y="16"/>
                  <a:pt x="60" y="16"/>
                </a:cubicBezTo>
                <a:cubicBezTo>
                  <a:pt x="75" y="16"/>
                  <a:pt x="85" y="22"/>
                  <a:pt x="91" y="43"/>
                </a:cubicBezTo>
                <a:close/>
                <a:moveTo>
                  <a:pt x="188" y="86"/>
                </a:moveTo>
                <a:cubicBezTo>
                  <a:pt x="188" y="49"/>
                  <a:pt x="188" y="49"/>
                  <a:pt x="188" y="49"/>
                </a:cubicBezTo>
                <a:cubicBezTo>
                  <a:pt x="164" y="49"/>
                  <a:pt x="164" y="49"/>
                  <a:pt x="164" y="49"/>
                </a:cubicBezTo>
                <a:cubicBezTo>
                  <a:pt x="164" y="86"/>
                  <a:pt x="164" y="86"/>
                  <a:pt x="164" y="86"/>
                </a:cubicBezTo>
                <a:cubicBezTo>
                  <a:pt x="127" y="86"/>
                  <a:pt x="127" y="86"/>
                  <a:pt x="127" y="86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64" y="110"/>
                  <a:pt x="164" y="110"/>
                  <a:pt x="164" y="110"/>
                </a:cubicBezTo>
                <a:cubicBezTo>
                  <a:pt x="164" y="148"/>
                  <a:pt x="164" y="148"/>
                  <a:pt x="164" y="148"/>
                </a:cubicBezTo>
                <a:cubicBezTo>
                  <a:pt x="188" y="148"/>
                  <a:pt x="188" y="148"/>
                  <a:pt x="188" y="148"/>
                </a:cubicBezTo>
                <a:cubicBezTo>
                  <a:pt x="188" y="110"/>
                  <a:pt x="188" y="110"/>
                  <a:pt x="188" y="110"/>
                </a:cubicBezTo>
                <a:cubicBezTo>
                  <a:pt x="226" y="110"/>
                  <a:pt x="226" y="110"/>
                  <a:pt x="226" y="110"/>
                </a:cubicBezTo>
                <a:cubicBezTo>
                  <a:pt x="226" y="86"/>
                  <a:pt x="226" y="86"/>
                  <a:pt x="226" y="86"/>
                </a:cubicBezTo>
                <a:lnTo>
                  <a:pt x="188" y="86"/>
                </a:lnTo>
                <a:close/>
                <a:moveTo>
                  <a:pt x="188" y="86"/>
                </a:moveTo>
                <a:cubicBezTo>
                  <a:pt x="188" y="86"/>
                  <a:pt x="188" y="86"/>
                  <a:pt x="188" y="86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" name="Google Shape;870;p5"/>
          <p:cNvSpPr/>
          <p:nvPr/>
        </p:nvSpPr>
        <p:spPr>
          <a:xfrm>
            <a:off x="5157787" y="1847850"/>
            <a:ext cx="520700" cy="363538"/>
          </a:xfrm>
          <a:custGeom>
            <a:rect b="b" l="l" r="r" t="t"/>
            <a:pathLst>
              <a:path extrusionOk="0" h="186" w="266">
                <a:moveTo>
                  <a:pt x="261" y="30"/>
                </a:moveTo>
                <a:cubicBezTo>
                  <a:pt x="258" y="16"/>
                  <a:pt x="246" y="5"/>
                  <a:pt x="232" y="4"/>
                </a:cubicBezTo>
                <a:cubicBezTo>
                  <a:pt x="199" y="0"/>
                  <a:pt x="166" y="0"/>
                  <a:pt x="133" y="0"/>
                </a:cubicBezTo>
                <a:cubicBezTo>
                  <a:pt x="100" y="0"/>
                  <a:pt x="66" y="0"/>
                  <a:pt x="33" y="4"/>
                </a:cubicBezTo>
                <a:cubicBezTo>
                  <a:pt x="19" y="5"/>
                  <a:pt x="8" y="16"/>
                  <a:pt x="4" y="30"/>
                </a:cubicBezTo>
                <a:cubicBezTo>
                  <a:pt x="0" y="50"/>
                  <a:pt x="0" y="72"/>
                  <a:pt x="0" y="93"/>
                </a:cubicBezTo>
                <a:cubicBezTo>
                  <a:pt x="0" y="114"/>
                  <a:pt x="0" y="136"/>
                  <a:pt x="4" y="156"/>
                </a:cubicBezTo>
                <a:cubicBezTo>
                  <a:pt x="8" y="170"/>
                  <a:pt x="19" y="180"/>
                  <a:pt x="33" y="182"/>
                </a:cubicBezTo>
                <a:cubicBezTo>
                  <a:pt x="66" y="186"/>
                  <a:pt x="100" y="186"/>
                  <a:pt x="133" y="186"/>
                </a:cubicBezTo>
                <a:cubicBezTo>
                  <a:pt x="166" y="186"/>
                  <a:pt x="199" y="186"/>
                  <a:pt x="232" y="182"/>
                </a:cubicBezTo>
                <a:cubicBezTo>
                  <a:pt x="246" y="180"/>
                  <a:pt x="258" y="170"/>
                  <a:pt x="261" y="156"/>
                </a:cubicBezTo>
                <a:cubicBezTo>
                  <a:pt x="266" y="136"/>
                  <a:pt x="266" y="114"/>
                  <a:pt x="266" y="93"/>
                </a:cubicBezTo>
                <a:cubicBezTo>
                  <a:pt x="266" y="72"/>
                  <a:pt x="266" y="50"/>
                  <a:pt x="261" y="30"/>
                </a:cubicBezTo>
                <a:close/>
                <a:moveTo>
                  <a:pt x="98" y="134"/>
                </a:moveTo>
                <a:cubicBezTo>
                  <a:pt x="98" y="46"/>
                  <a:pt x="98" y="46"/>
                  <a:pt x="98" y="46"/>
                </a:cubicBezTo>
                <a:cubicBezTo>
                  <a:pt x="127" y="61"/>
                  <a:pt x="155" y="76"/>
                  <a:pt x="183" y="90"/>
                </a:cubicBezTo>
                <a:cubicBezTo>
                  <a:pt x="155" y="105"/>
                  <a:pt x="127" y="120"/>
                  <a:pt x="98" y="134"/>
                </a:cubicBezTo>
                <a:close/>
                <a:moveTo>
                  <a:pt x="98" y="134"/>
                </a:moveTo>
                <a:cubicBezTo>
                  <a:pt x="98" y="134"/>
                  <a:pt x="98" y="134"/>
                  <a:pt x="98" y="134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1" name="Google Shape;871;p5"/>
          <p:cNvSpPr/>
          <p:nvPr/>
        </p:nvSpPr>
        <p:spPr>
          <a:xfrm>
            <a:off x="3867150" y="1865312"/>
            <a:ext cx="471488" cy="406400"/>
          </a:xfrm>
          <a:custGeom>
            <a:rect b="b" l="l" r="r" t="t"/>
            <a:pathLst>
              <a:path extrusionOk="0" h="208" w="241">
                <a:moveTo>
                  <a:pt x="204" y="1"/>
                </a:moveTo>
                <a:cubicBezTo>
                  <a:pt x="171" y="0"/>
                  <a:pt x="149" y="18"/>
                  <a:pt x="137" y="57"/>
                </a:cubicBezTo>
                <a:cubicBezTo>
                  <a:pt x="143" y="54"/>
                  <a:pt x="149" y="53"/>
                  <a:pt x="155" y="53"/>
                </a:cubicBezTo>
                <a:cubicBezTo>
                  <a:pt x="167" y="53"/>
                  <a:pt x="172" y="60"/>
                  <a:pt x="171" y="73"/>
                </a:cubicBezTo>
                <a:cubicBezTo>
                  <a:pt x="170" y="82"/>
                  <a:pt x="165" y="94"/>
                  <a:pt x="155" y="110"/>
                </a:cubicBezTo>
                <a:cubicBezTo>
                  <a:pt x="144" y="126"/>
                  <a:pt x="137" y="133"/>
                  <a:pt x="132" y="133"/>
                </a:cubicBezTo>
                <a:cubicBezTo>
                  <a:pt x="126" y="133"/>
                  <a:pt x="120" y="121"/>
                  <a:pt x="114" y="97"/>
                </a:cubicBezTo>
                <a:cubicBezTo>
                  <a:pt x="112" y="90"/>
                  <a:pt x="109" y="71"/>
                  <a:pt x="105" y="42"/>
                </a:cubicBezTo>
                <a:cubicBezTo>
                  <a:pt x="100" y="14"/>
                  <a:pt x="89" y="2"/>
                  <a:pt x="70" y="3"/>
                </a:cubicBezTo>
                <a:cubicBezTo>
                  <a:pt x="62" y="4"/>
                  <a:pt x="51" y="11"/>
                  <a:pt x="35" y="25"/>
                </a:cubicBezTo>
                <a:cubicBezTo>
                  <a:pt x="23" y="35"/>
                  <a:pt x="12" y="46"/>
                  <a:pt x="0" y="56"/>
                </a:cubicBezTo>
                <a:cubicBezTo>
                  <a:pt x="11" y="71"/>
                  <a:pt x="11" y="71"/>
                  <a:pt x="11" y="71"/>
                </a:cubicBezTo>
                <a:cubicBezTo>
                  <a:pt x="22" y="63"/>
                  <a:pt x="28" y="59"/>
                  <a:pt x="30" y="59"/>
                </a:cubicBezTo>
                <a:cubicBezTo>
                  <a:pt x="38" y="59"/>
                  <a:pt x="46" y="72"/>
                  <a:pt x="53" y="98"/>
                </a:cubicBezTo>
                <a:cubicBezTo>
                  <a:pt x="59" y="122"/>
                  <a:pt x="66" y="146"/>
                  <a:pt x="72" y="170"/>
                </a:cubicBezTo>
                <a:cubicBezTo>
                  <a:pt x="82" y="195"/>
                  <a:pt x="94" y="208"/>
                  <a:pt x="108" y="208"/>
                </a:cubicBezTo>
                <a:cubicBezTo>
                  <a:pt x="130" y="208"/>
                  <a:pt x="158" y="187"/>
                  <a:pt x="191" y="145"/>
                </a:cubicBezTo>
                <a:cubicBezTo>
                  <a:pt x="222" y="104"/>
                  <a:pt x="238" y="72"/>
                  <a:pt x="239" y="49"/>
                </a:cubicBezTo>
                <a:cubicBezTo>
                  <a:pt x="241" y="17"/>
                  <a:pt x="229" y="1"/>
                  <a:pt x="204" y="1"/>
                </a:cubicBezTo>
                <a:close/>
                <a:moveTo>
                  <a:pt x="204" y="1"/>
                </a:moveTo>
                <a:cubicBezTo>
                  <a:pt x="204" y="1"/>
                  <a:pt x="204" y="1"/>
                  <a:pt x="204" y="1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" name="Google Shape;872;p5"/>
          <p:cNvSpPr/>
          <p:nvPr/>
        </p:nvSpPr>
        <p:spPr>
          <a:xfrm>
            <a:off x="3497262" y="2803525"/>
            <a:ext cx="496888" cy="498475"/>
          </a:xfrm>
          <a:custGeom>
            <a:rect b="b" l="l" r="r" t="t"/>
            <a:pathLst>
              <a:path extrusionOk="0" h="254" w="254">
                <a:moveTo>
                  <a:pt x="127" y="0"/>
                </a:moveTo>
                <a:cubicBezTo>
                  <a:pt x="57" y="0"/>
                  <a:pt x="0" y="57"/>
                  <a:pt x="0" y="127"/>
                </a:cubicBezTo>
                <a:cubicBezTo>
                  <a:pt x="0" y="197"/>
                  <a:pt x="57" y="254"/>
                  <a:pt x="127" y="254"/>
                </a:cubicBezTo>
                <a:cubicBezTo>
                  <a:pt x="197" y="254"/>
                  <a:pt x="254" y="197"/>
                  <a:pt x="254" y="127"/>
                </a:cubicBezTo>
                <a:cubicBezTo>
                  <a:pt x="254" y="57"/>
                  <a:pt x="197" y="0"/>
                  <a:pt x="127" y="0"/>
                </a:cubicBezTo>
                <a:close/>
                <a:moveTo>
                  <a:pt x="112" y="166"/>
                </a:moveTo>
                <a:cubicBezTo>
                  <a:pt x="116" y="171"/>
                  <a:pt x="121" y="173"/>
                  <a:pt x="127" y="173"/>
                </a:cubicBezTo>
                <a:cubicBezTo>
                  <a:pt x="171" y="173"/>
                  <a:pt x="171" y="173"/>
                  <a:pt x="171" y="173"/>
                </a:cubicBezTo>
                <a:cubicBezTo>
                  <a:pt x="177" y="173"/>
                  <a:pt x="182" y="175"/>
                  <a:pt x="187" y="180"/>
                </a:cubicBezTo>
                <a:cubicBezTo>
                  <a:pt x="191" y="184"/>
                  <a:pt x="193" y="189"/>
                  <a:pt x="193" y="196"/>
                </a:cubicBezTo>
                <a:cubicBezTo>
                  <a:pt x="193" y="202"/>
                  <a:pt x="191" y="207"/>
                  <a:pt x="187" y="212"/>
                </a:cubicBezTo>
                <a:cubicBezTo>
                  <a:pt x="182" y="216"/>
                  <a:pt x="177" y="219"/>
                  <a:pt x="171" y="219"/>
                </a:cubicBezTo>
                <a:cubicBezTo>
                  <a:pt x="127" y="219"/>
                  <a:pt x="127" y="219"/>
                  <a:pt x="127" y="219"/>
                </a:cubicBezTo>
                <a:cubicBezTo>
                  <a:pt x="109" y="219"/>
                  <a:pt x="93" y="212"/>
                  <a:pt x="80" y="199"/>
                </a:cubicBezTo>
                <a:cubicBezTo>
                  <a:pt x="67" y="185"/>
                  <a:pt x="61" y="169"/>
                  <a:pt x="61" y="150"/>
                </a:cubicBezTo>
                <a:cubicBezTo>
                  <a:pt x="61" y="59"/>
                  <a:pt x="61" y="59"/>
                  <a:pt x="61" y="59"/>
                </a:cubicBezTo>
                <a:cubicBezTo>
                  <a:pt x="61" y="52"/>
                  <a:pt x="63" y="47"/>
                  <a:pt x="67" y="42"/>
                </a:cubicBezTo>
                <a:cubicBezTo>
                  <a:pt x="72" y="38"/>
                  <a:pt x="77" y="36"/>
                  <a:pt x="83" y="36"/>
                </a:cubicBezTo>
                <a:cubicBezTo>
                  <a:pt x="89" y="36"/>
                  <a:pt x="94" y="38"/>
                  <a:pt x="99" y="42"/>
                </a:cubicBezTo>
                <a:cubicBezTo>
                  <a:pt x="103" y="47"/>
                  <a:pt x="105" y="52"/>
                  <a:pt x="105" y="59"/>
                </a:cubicBezTo>
                <a:cubicBezTo>
                  <a:pt x="105" y="81"/>
                  <a:pt x="105" y="81"/>
                  <a:pt x="105" y="81"/>
                </a:cubicBezTo>
                <a:cubicBezTo>
                  <a:pt x="171" y="81"/>
                  <a:pt x="171" y="81"/>
                  <a:pt x="171" y="81"/>
                </a:cubicBezTo>
                <a:cubicBezTo>
                  <a:pt x="177" y="81"/>
                  <a:pt x="182" y="84"/>
                  <a:pt x="187" y="88"/>
                </a:cubicBezTo>
                <a:cubicBezTo>
                  <a:pt x="191" y="93"/>
                  <a:pt x="193" y="98"/>
                  <a:pt x="193" y="104"/>
                </a:cubicBezTo>
                <a:cubicBezTo>
                  <a:pt x="193" y="111"/>
                  <a:pt x="191" y="116"/>
                  <a:pt x="187" y="121"/>
                </a:cubicBezTo>
                <a:cubicBezTo>
                  <a:pt x="182" y="125"/>
                  <a:pt x="177" y="127"/>
                  <a:pt x="171" y="127"/>
                </a:cubicBezTo>
                <a:cubicBezTo>
                  <a:pt x="105" y="127"/>
                  <a:pt x="105" y="127"/>
                  <a:pt x="105" y="127"/>
                </a:cubicBezTo>
                <a:cubicBezTo>
                  <a:pt x="105" y="150"/>
                  <a:pt x="105" y="150"/>
                  <a:pt x="105" y="150"/>
                </a:cubicBezTo>
                <a:cubicBezTo>
                  <a:pt x="105" y="156"/>
                  <a:pt x="107" y="162"/>
                  <a:pt x="112" y="166"/>
                </a:cubicBezTo>
                <a:close/>
                <a:moveTo>
                  <a:pt x="112" y="166"/>
                </a:moveTo>
                <a:cubicBezTo>
                  <a:pt x="112" y="166"/>
                  <a:pt x="112" y="166"/>
                  <a:pt x="112" y="166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3" name="Google Shape;873;p5"/>
          <p:cNvSpPr/>
          <p:nvPr/>
        </p:nvSpPr>
        <p:spPr>
          <a:xfrm>
            <a:off x="5826125" y="1873250"/>
            <a:ext cx="349250" cy="349250"/>
          </a:xfrm>
          <a:custGeom>
            <a:rect b="b" l="l" r="r" t="t"/>
            <a:pathLst>
              <a:path extrusionOk="0" h="179" w="179">
                <a:moveTo>
                  <a:pt x="122" y="179"/>
                </a:moveTo>
                <a:cubicBezTo>
                  <a:pt x="153" y="179"/>
                  <a:pt x="179" y="153"/>
                  <a:pt x="179" y="122"/>
                </a:cubicBezTo>
                <a:cubicBezTo>
                  <a:pt x="179" y="77"/>
                  <a:pt x="179" y="77"/>
                  <a:pt x="179" y="77"/>
                </a:cubicBezTo>
                <a:cubicBezTo>
                  <a:pt x="179" y="74"/>
                  <a:pt x="179" y="74"/>
                  <a:pt x="179" y="74"/>
                </a:cubicBezTo>
                <a:cubicBezTo>
                  <a:pt x="177" y="71"/>
                  <a:pt x="177" y="71"/>
                  <a:pt x="177" y="71"/>
                </a:cubicBezTo>
                <a:cubicBezTo>
                  <a:pt x="175" y="69"/>
                  <a:pt x="175" y="69"/>
                  <a:pt x="175" y="69"/>
                </a:cubicBezTo>
                <a:cubicBezTo>
                  <a:pt x="171" y="67"/>
                  <a:pt x="155" y="69"/>
                  <a:pt x="150" y="65"/>
                </a:cubicBezTo>
                <a:cubicBezTo>
                  <a:pt x="147" y="62"/>
                  <a:pt x="147" y="57"/>
                  <a:pt x="146" y="50"/>
                </a:cubicBezTo>
                <a:cubicBezTo>
                  <a:pt x="144" y="36"/>
                  <a:pt x="143" y="35"/>
                  <a:pt x="141" y="31"/>
                </a:cubicBezTo>
                <a:cubicBezTo>
                  <a:pt x="133" y="14"/>
                  <a:pt x="111" y="2"/>
                  <a:pt x="97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26" y="0"/>
                  <a:pt x="0" y="25"/>
                  <a:pt x="0" y="56"/>
                </a:cubicBezTo>
                <a:cubicBezTo>
                  <a:pt x="0" y="122"/>
                  <a:pt x="0" y="122"/>
                  <a:pt x="0" y="122"/>
                </a:cubicBezTo>
                <a:cubicBezTo>
                  <a:pt x="0" y="153"/>
                  <a:pt x="26" y="179"/>
                  <a:pt x="57" y="179"/>
                </a:cubicBezTo>
                <a:lnTo>
                  <a:pt x="122" y="179"/>
                </a:lnTo>
                <a:close/>
                <a:moveTo>
                  <a:pt x="58" y="46"/>
                </a:moveTo>
                <a:cubicBezTo>
                  <a:pt x="89" y="46"/>
                  <a:pt x="89" y="46"/>
                  <a:pt x="89" y="46"/>
                </a:cubicBezTo>
                <a:cubicBezTo>
                  <a:pt x="95" y="46"/>
                  <a:pt x="100" y="51"/>
                  <a:pt x="100" y="57"/>
                </a:cubicBezTo>
                <a:cubicBezTo>
                  <a:pt x="100" y="63"/>
                  <a:pt x="95" y="68"/>
                  <a:pt x="89" y="68"/>
                </a:cubicBezTo>
                <a:cubicBezTo>
                  <a:pt x="58" y="68"/>
                  <a:pt x="58" y="68"/>
                  <a:pt x="58" y="68"/>
                </a:cubicBezTo>
                <a:cubicBezTo>
                  <a:pt x="52" y="68"/>
                  <a:pt x="47" y="63"/>
                  <a:pt x="47" y="57"/>
                </a:cubicBezTo>
                <a:cubicBezTo>
                  <a:pt x="47" y="51"/>
                  <a:pt x="52" y="46"/>
                  <a:pt x="58" y="46"/>
                </a:cubicBezTo>
                <a:close/>
                <a:moveTo>
                  <a:pt x="47" y="121"/>
                </a:moveTo>
                <a:cubicBezTo>
                  <a:pt x="47" y="116"/>
                  <a:pt x="52" y="111"/>
                  <a:pt x="58" y="111"/>
                </a:cubicBezTo>
                <a:cubicBezTo>
                  <a:pt x="122" y="111"/>
                  <a:pt x="122" y="111"/>
                  <a:pt x="122" y="111"/>
                </a:cubicBezTo>
                <a:cubicBezTo>
                  <a:pt x="128" y="111"/>
                  <a:pt x="132" y="116"/>
                  <a:pt x="132" y="121"/>
                </a:cubicBezTo>
                <a:cubicBezTo>
                  <a:pt x="132" y="127"/>
                  <a:pt x="128" y="132"/>
                  <a:pt x="122" y="132"/>
                </a:cubicBezTo>
                <a:cubicBezTo>
                  <a:pt x="58" y="132"/>
                  <a:pt x="58" y="132"/>
                  <a:pt x="58" y="132"/>
                </a:cubicBezTo>
                <a:cubicBezTo>
                  <a:pt x="52" y="132"/>
                  <a:pt x="47" y="127"/>
                  <a:pt x="47" y="121"/>
                </a:cubicBezTo>
                <a:close/>
                <a:moveTo>
                  <a:pt x="47" y="121"/>
                </a:moveTo>
                <a:cubicBezTo>
                  <a:pt x="47" y="121"/>
                  <a:pt x="47" y="121"/>
                  <a:pt x="47" y="121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74" name="Google Shape;874;p5"/>
          <p:cNvGrpSpPr/>
          <p:nvPr/>
        </p:nvGrpSpPr>
        <p:grpSpPr>
          <a:xfrm>
            <a:off x="5284787" y="2817812"/>
            <a:ext cx="508000" cy="508000"/>
            <a:chOff x="5284787" y="2817812"/>
            <a:chExt cx="508000" cy="508000"/>
          </a:xfrm>
        </p:grpSpPr>
        <p:sp>
          <p:nvSpPr>
            <p:cNvPr id="875" name="Google Shape;875;p5"/>
            <p:cNvSpPr/>
            <p:nvPr/>
          </p:nvSpPr>
          <p:spPr>
            <a:xfrm>
              <a:off x="5491162" y="3009900"/>
              <a:ext cx="114300" cy="117475"/>
            </a:xfrm>
            <a:custGeom>
              <a:rect b="b" l="l" r="r" t="t"/>
              <a:pathLst>
                <a:path extrusionOk="0" h="60" w="59">
                  <a:moveTo>
                    <a:pt x="0" y="60"/>
                  </a:moveTo>
                  <a:cubicBezTo>
                    <a:pt x="20" y="50"/>
                    <a:pt x="39" y="40"/>
                    <a:pt x="59" y="30"/>
                  </a:cubicBezTo>
                  <a:cubicBezTo>
                    <a:pt x="39" y="20"/>
                    <a:pt x="20" y="10"/>
                    <a:pt x="0" y="0"/>
                  </a:cubicBezTo>
                  <a:lnTo>
                    <a:pt x="0" y="60"/>
                  </a:lnTo>
                  <a:close/>
                  <a:moveTo>
                    <a:pt x="0" y="60"/>
                  </a:moveTo>
                  <a:cubicBezTo>
                    <a:pt x="0" y="60"/>
                    <a:pt x="0" y="60"/>
                    <a:pt x="0" y="6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76;p5"/>
            <p:cNvSpPr/>
            <p:nvPr/>
          </p:nvSpPr>
          <p:spPr>
            <a:xfrm>
              <a:off x="5284787" y="2817812"/>
              <a:ext cx="508000" cy="508000"/>
            </a:xfrm>
            <a:custGeom>
              <a:rect b="b" l="l" r="r" t="t"/>
              <a:pathLst>
                <a:path extrusionOk="0" h="259" w="259">
                  <a:moveTo>
                    <a:pt x="129" y="0"/>
                  </a:moveTo>
                  <a:cubicBezTo>
                    <a:pt x="58" y="0"/>
                    <a:pt x="0" y="58"/>
                    <a:pt x="0" y="130"/>
                  </a:cubicBezTo>
                  <a:cubicBezTo>
                    <a:pt x="0" y="201"/>
                    <a:pt x="58" y="259"/>
                    <a:pt x="129" y="259"/>
                  </a:cubicBezTo>
                  <a:cubicBezTo>
                    <a:pt x="201" y="259"/>
                    <a:pt x="259" y="201"/>
                    <a:pt x="259" y="130"/>
                  </a:cubicBezTo>
                  <a:cubicBezTo>
                    <a:pt x="259" y="58"/>
                    <a:pt x="201" y="0"/>
                    <a:pt x="129" y="0"/>
                  </a:cubicBezTo>
                  <a:close/>
                  <a:moveTo>
                    <a:pt x="217" y="173"/>
                  </a:moveTo>
                  <a:cubicBezTo>
                    <a:pt x="215" y="183"/>
                    <a:pt x="207" y="190"/>
                    <a:pt x="198" y="191"/>
                  </a:cubicBezTo>
                  <a:cubicBezTo>
                    <a:pt x="175" y="194"/>
                    <a:pt x="152" y="194"/>
                    <a:pt x="129" y="194"/>
                  </a:cubicBezTo>
                  <a:cubicBezTo>
                    <a:pt x="106" y="194"/>
                    <a:pt x="83" y="194"/>
                    <a:pt x="61" y="191"/>
                  </a:cubicBezTo>
                  <a:cubicBezTo>
                    <a:pt x="51" y="190"/>
                    <a:pt x="43" y="183"/>
                    <a:pt x="41" y="173"/>
                  </a:cubicBezTo>
                  <a:cubicBezTo>
                    <a:pt x="38" y="159"/>
                    <a:pt x="38" y="144"/>
                    <a:pt x="38" y="130"/>
                  </a:cubicBezTo>
                  <a:cubicBezTo>
                    <a:pt x="38" y="115"/>
                    <a:pt x="38" y="100"/>
                    <a:pt x="41" y="87"/>
                  </a:cubicBezTo>
                  <a:cubicBezTo>
                    <a:pt x="43" y="77"/>
                    <a:pt x="51" y="70"/>
                    <a:pt x="61" y="69"/>
                  </a:cubicBezTo>
                  <a:cubicBezTo>
                    <a:pt x="83" y="66"/>
                    <a:pt x="106" y="66"/>
                    <a:pt x="129" y="66"/>
                  </a:cubicBezTo>
                  <a:cubicBezTo>
                    <a:pt x="152" y="66"/>
                    <a:pt x="175" y="66"/>
                    <a:pt x="198" y="69"/>
                  </a:cubicBezTo>
                  <a:cubicBezTo>
                    <a:pt x="207" y="70"/>
                    <a:pt x="215" y="77"/>
                    <a:pt x="217" y="87"/>
                  </a:cubicBezTo>
                  <a:cubicBezTo>
                    <a:pt x="221" y="100"/>
                    <a:pt x="221" y="116"/>
                    <a:pt x="221" y="130"/>
                  </a:cubicBezTo>
                  <a:cubicBezTo>
                    <a:pt x="221" y="144"/>
                    <a:pt x="221" y="159"/>
                    <a:pt x="217" y="173"/>
                  </a:cubicBezTo>
                  <a:close/>
                  <a:moveTo>
                    <a:pt x="217" y="173"/>
                  </a:moveTo>
                  <a:cubicBezTo>
                    <a:pt x="217" y="173"/>
                    <a:pt x="217" y="173"/>
                    <a:pt x="217" y="173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7" name="Google Shape;877;p5"/>
          <p:cNvSpPr/>
          <p:nvPr/>
        </p:nvSpPr>
        <p:spPr>
          <a:xfrm>
            <a:off x="2427287" y="3865562"/>
            <a:ext cx="407988" cy="407988"/>
          </a:xfrm>
          <a:custGeom>
            <a:rect b="b" l="l" r="r" t="t"/>
            <a:pathLst>
              <a:path extrusionOk="0" h="208" w="208">
                <a:moveTo>
                  <a:pt x="53" y="162"/>
                </a:moveTo>
                <a:cubicBezTo>
                  <a:pt x="50" y="162"/>
                  <a:pt x="34" y="162"/>
                  <a:pt x="21" y="167"/>
                </a:cubicBezTo>
                <a:cubicBezTo>
                  <a:pt x="17" y="168"/>
                  <a:pt x="7" y="172"/>
                  <a:pt x="0" y="181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07"/>
                  <a:pt x="9" y="208"/>
                  <a:pt x="20" y="208"/>
                </a:cubicBezTo>
                <a:cubicBezTo>
                  <a:pt x="98" y="208"/>
                  <a:pt x="98" y="208"/>
                  <a:pt x="98" y="208"/>
                </a:cubicBezTo>
                <a:cubicBezTo>
                  <a:pt x="98" y="206"/>
                  <a:pt x="99" y="205"/>
                  <a:pt x="99" y="202"/>
                </a:cubicBezTo>
                <a:cubicBezTo>
                  <a:pt x="99" y="187"/>
                  <a:pt x="82" y="179"/>
                  <a:pt x="60" y="162"/>
                </a:cubicBezTo>
                <a:cubicBezTo>
                  <a:pt x="57" y="162"/>
                  <a:pt x="56" y="162"/>
                  <a:pt x="53" y="162"/>
                </a:cubicBezTo>
                <a:close/>
                <a:moveTo>
                  <a:pt x="0" y="110"/>
                </a:moveTo>
                <a:cubicBezTo>
                  <a:pt x="0" y="163"/>
                  <a:pt x="0" y="163"/>
                  <a:pt x="0" y="163"/>
                </a:cubicBezTo>
                <a:cubicBezTo>
                  <a:pt x="14" y="152"/>
                  <a:pt x="38" y="154"/>
                  <a:pt x="49" y="153"/>
                </a:cubicBezTo>
                <a:cubicBezTo>
                  <a:pt x="45" y="148"/>
                  <a:pt x="40" y="142"/>
                  <a:pt x="40" y="133"/>
                </a:cubicBezTo>
                <a:cubicBezTo>
                  <a:pt x="40" y="128"/>
                  <a:pt x="42" y="125"/>
                  <a:pt x="43" y="121"/>
                </a:cubicBezTo>
                <a:cubicBezTo>
                  <a:pt x="40" y="121"/>
                  <a:pt x="37" y="122"/>
                  <a:pt x="34" y="122"/>
                </a:cubicBezTo>
                <a:cubicBezTo>
                  <a:pt x="20" y="122"/>
                  <a:pt x="9" y="116"/>
                  <a:pt x="0" y="110"/>
                </a:cubicBezTo>
                <a:close/>
                <a:moveTo>
                  <a:pt x="39" y="27"/>
                </a:moveTo>
                <a:cubicBezTo>
                  <a:pt x="31" y="27"/>
                  <a:pt x="23" y="31"/>
                  <a:pt x="18" y="37"/>
                </a:cubicBezTo>
                <a:cubicBezTo>
                  <a:pt x="13" y="43"/>
                  <a:pt x="12" y="52"/>
                  <a:pt x="12" y="59"/>
                </a:cubicBezTo>
                <a:cubicBezTo>
                  <a:pt x="12" y="80"/>
                  <a:pt x="23" y="110"/>
                  <a:pt x="49" y="110"/>
                </a:cubicBezTo>
                <a:cubicBezTo>
                  <a:pt x="56" y="110"/>
                  <a:pt x="64" y="108"/>
                  <a:pt x="69" y="102"/>
                </a:cubicBezTo>
                <a:cubicBezTo>
                  <a:pt x="75" y="96"/>
                  <a:pt x="77" y="87"/>
                  <a:pt x="77" y="83"/>
                </a:cubicBezTo>
                <a:cubicBezTo>
                  <a:pt x="77" y="61"/>
                  <a:pt x="64" y="27"/>
                  <a:pt x="39" y="27"/>
                </a:cubicBezTo>
                <a:close/>
                <a:moveTo>
                  <a:pt x="20" y="0"/>
                </a:moveTo>
                <a:cubicBezTo>
                  <a:pt x="9" y="0"/>
                  <a:pt x="0" y="6"/>
                  <a:pt x="0" y="20"/>
                </a:cubicBezTo>
                <a:cubicBezTo>
                  <a:pt x="0" y="36"/>
                  <a:pt x="0" y="36"/>
                  <a:pt x="0" y="36"/>
                </a:cubicBezTo>
                <a:cubicBezTo>
                  <a:pt x="1" y="35"/>
                  <a:pt x="2" y="34"/>
                  <a:pt x="3" y="34"/>
                </a:cubicBezTo>
                <a:cubicBezTo>
                  <a:pt x="20" y="19"/>
                  <a:pt x="39" y="17"/>
                  <a:pt x="55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01" y="30"/>
                  <a:pt x="101" y="30"/>
                  <a:pt x="101" y="30"/>
                </a:cubicBezTo>
                <a:cubicBezTo>
                  <a:pt x="83" y="30"/>
                  <a:pt x="83" y="30"/>
                  <a:pt x="83" y="30"/>
                </a:cubicBezTo>
                <a:cubicBezTo>
                  <a:pt x="90" y="37"/>
                  <a:pt x="101" y="48"/>
                  <a:pt x="101" y="69"/>
                </a:cubicBezTo>
                <a:cubicBezTo>
                  <a:pt x="101" y="91"/>
                  <a:pt x="90" y="102"/>
                  <a:pt x="77" y="112"/>
                </a:cubicBezTo>
                <a:cubicBezTo>
                  <a:pt x="73" y="116"/>
                  <a:pt x="69" y="120"/>
                  <a:pt x="69" y="127"/>
                </a:cubicBezTo>
                <a:cubicBezTo>
                  <a:pt x="69" y="133"/>
                  <a:pt x="73" y="137"/>
                  <a:pt x="76" y="140"/>
                </a:cubicBezTo>
                <a:cubicBezTo>
                  <a:pt x="87" y="148"/>
                  <a:pt x="87" y="148"/>
                  <a:pt x="87" y="148"/>
                </a:cubicBezTo>
                <a:cubicBezTo>
                  <a:pt x="101" y="159"/>
                  <a:pt x="118" y="172"/>
                  <a:pt x="118" y="193"/>
                </a:cubicBezTo>
                <a:cubicBezTo>
                  <a:pt x="118" y="199"/>
                  <a:pt x="117" y="204"/>
                  <a:pt x="115" y="208"/>
                </a:cubicBezTo>
                <a:cubicBezTo>
                  <a:pt x="189" y="208"/>
                  <a:pt x="189" y="208"/>
                  <a:pt x="189" y="208"/>
                </a:cubicBezTo>
                <a:cubicBezTo>
                  <a:pt x="199" y="208"/>
                  <a:pt x="208" y="207"/>
                  <a:pt x="208" y="196"/>
                </a:cubicBezTo>
                <a:cubicBezTo>
                  <a:pt x="208" y="71"/>
                  <a:pt x="208" y="71"/>
                  <a:pt x="208" y="71"/>
                </a:cubicBezTo>
                <a:cubicBezTo>
                  <a:pt x="170" y="71"/>
                  <a:pt x="170" y="71"/>
                  <a:pt x="170" y="71"/>
                </a:cubicBezTo>
                <a:cubicBezTo>
                  <a:pt x="170" y="110"/>
                  <a:pt x="170" y="110"/>
                  <a:pt x="170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71"/>
                  <a:pt x="153" y="71"/>
                  <a:pt x="153" y="71"/>
                </a:cubicBezTo>
                <a:cubicBezTo>
                  <a:pt x="115" y="71"/>
                  <a:pt x="115" y="71"/>
                  <a:pt x="115" y="71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53" y="55"/>
                  <a:pt x="153" y="55"/>
                  <a:pt x="153" y="55"/>
                </a:cubicBezTo>
                <a:cubicBezTo>
                  <a:pt x="153" y="17"/>
                  <a:pt x="153" y="17"/>
                  <a:pt x="153" y="17"/>
                </a:cubicBezTo>
                <a:cubicBezTo>
                  <a:pt x="170" y="17"/>
                  <a:pt x="170" y="17"/>
                  <a:pt x="170" y="17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208" y="55"/>
                  <a:pt x="208" y="55"/>
                  <a:pt x="208" y="55"/>
                </a:cubicBezTo>
                <a:cubicBezTo>
                  <a:pt x="208" y="20"/>
                  <a:pt x="208" y="20"/>
                  <a:pt x="208" y="20"/>
                </a:cubicBezTo>
                <a:cubicBezTo>
                  <a:pt x="208" y="6"/>
                  <a:pt x="199" y="0"/>
                  <a:pt x="189" y="0"/>
                </a:cubicBezTo>
                <a:lnTo>
                  <a:pt x="20" y="0"/>
                </a:lnTo>
                <a:close/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78" name="Google Shape;878;p5"/>
          <p:cNvGrpSpPr/>
          <p:nvPr/>
        </p:nvGrpSpPr>
        <p:grpSpPr>
          <a:xfrm>
            <a:off x="4686300" y="2803525"/>
            <a:ext cx="514350" cy="514350"/>
            <a:chOff x="4686300" y="2803525"/>
            <a:chExt cx="514350" cy="514350"/>
          </a:xfrm>
        </p:grpSpPr>
        <p:sp>
          <p:nvSpPr>
            <p:cNvPr id="879" name="Google Shape;879;p5"/>
            <p:cNvSpPr/>
            <p:nvPr/>
          </p:nvSpPr>
          <p:spPr>
            <a:xfrm>
              <a:off x="4808537" y="2982912"/>
              <a:ext cx="84138" cy="52388"/>
            </a:xfrm>
            <a:custGeom>
              <a:rect b="b" l="l" r="r" t="t"/>
              <a:pathLst>
                <a:path extrusionOk="0" h="27" w="43">
                  <a:moveTo>
                    <a:pt x="43" y="13"/>
                  </a:moveTo>
                  <a:cubicBezTo>
                    <a:pt x="43" y="0"/>
                    <a:pt x="35" y="0"/>
                    <a:pt x="3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8" y="27"/>
                    <a:pt x="43" y="25"/>
                    <a:pt x="43" y="13"/>
                  </a:cubicBezTo>
                  <a:close/>
                  <a:moveTo>
                    <a:pt x="43" y="13"/>
                  </a:moveTo>
                  <a:cubicBezTo>
                    <a:pt x="43" y="13"/>
                    <a:pt x="43" y="13"/>
                    <a:pt x="43" y="13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p5"/>
            <p:cNvSpPr/>
            <p:nvPr/>
          </p:nvSpPr>
          <p:spPr>
            <a:xfrm>
              <a:off x="4808537" y="3070225"/>
              <a:ext cx="92075" cy="63500"/>
            </a:xfrm>
            <a:custGeom>
              <a:rect b="b" l="l" r="r" t="t"/>
              <a:pathLst>
                <a:path extrusionOk="0" h="32" w="47">
                  <a:moveTo>
                    <a:pt x="3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8" y="32"/>
                    <a:pt x="47" y="30"/>
                    <a:pt x="47" y="17"/>
                  </a:cubicBezTo>
                  <a:cubicBezTo>
                    <a:pt x="47" y="0"/>
                    <a:pt x="35" y="0"/>
                    <a:pt x="35" y="0"/>
                  </a:cubicBezTo>
                  <a:close/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81;p5"/>
            <p:cNvSpPr/>
            <p:nvPr/>
          </p:nvSpPr>
          <p:spPr>
            <a:xfrm>
              <a:off x="5008562" y="3035300"/>
              <a:ext cx="77788" cy="34925"/>
            </a:xfrm>
            <a:custGeom>
              <a:rect b="b" l="l" r="r" t="t"/>
              <a:pathLst>
                <a:path extrusionOk="0" h="18" w="40">
                  <a:moveTo>
                    <a:pt x="21" y="0"/>
                  </a:moveTo>
                  <a:cubicBezTo>
                    <a:pt x="3" y="0"/>
                    <a:pt x="0" y="18"/>
                    <a:pt x="0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40" y="0"/>
                    <a:pt x="21" y="0"/>
                  </a:cubicBezTo>
                  <a:close/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82;p5"/>
            <p:cNvSpPr/>
            <p:nvPr/>
          </p:nvSpPr>
          <p:spPr>
            <a:xfrm>
              <a:off x="4686300" y="2803525"/>
              <a:ext cx="514350" cy="514350"/>
            </a:xfrm>
            <a:custGeom>
              <a:rect b="b" l="l" r="r" t="t"/>
              <a:pathLst>
                <a:path extrusionOk="0" h="262" w="263">
                  <a:moveTo>
                    <a:pt x="132" y="0"/>
                  </a:moveTo>
                  <a:cubicBezTo>
                    <a:pt x="59" y="0"/>
                    <a:pt x="0" y="59"/>
                    <a:pt x="0" y="131"/>
                  </a:cubicBezTo>
                  <a:cubicBezTo>
                    <a:pt x="0" y="203"/>
                    <a:pt x="59" y="262"/>
                    <a:pt x="132" y="262"/>
                  </a:cubicBezTo>
                  <a:cubicBezTo>
                    <a:pt x="204" y="262"/>
                    <a:pt x="263" y="203"/>
                    <a:pt x="263" y="131"/>
                  </a:cubicBezTo>
                  <a:cubicBezTo>
                    <a:pt x="263" y="59"/>
                    <a:pt x="204" y="0"/>
                    <a:pt x="132" y="0"/>
                  </a:cubicBezTo>
                  <a:close/>
                  <a:moveTo>
                    <a:pt x="160" y="77"/>
                  </a:moveTo>
                  <a:cubicBezTo>
                    <a:pt x="209" y="77"/>
                    <a:pt x="209" y="77"/>
                    <a:pt x="209" y="77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160" y="92"/>
                    <a:pt x="160" y="92"/>
                    <a:pt x="160" y="92"/>
                  </a:cubicBezTo>
                  <a:lnTo>
                    <a:pt x="160" y="77"/>
                  </a:lnTo>
                  <a:close/>
                  <a:moveTo>
                    <a:pt x="135" y="154"/>
                  </a:moveTo>
                  <a:cubicBezTo>
                    <a:pt x="135" y="190"/>
                    <a:pt x="98" y="189"/>
                    <a:pt x="98" y="189"/>
                  </a:cubicBezTo>
                  <a:cubicBezTo>
                    <a:pt x="36" y="189"/>
                    <a:pt x="36" y="189"/>
                    <a:pt x="36" y="189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116" y="70"/>
                    <a:pt x="131" y="81"/>
                    <a:pt x="131" y="102"/>
                  </a:cubicBezTo>
                  <a:cubicBezTo>
                    <a:pt x="131" y="123"/>
                    <a:pt x="113" y="125"/>
                    <a:pt x="113" y="125"/>
                  </a:cubicBezTo>
                  <a:cubicBezTo>
                    <a:pt x="137" y="125"/>
                    <a:pt x="135" y="154"/>
                    <a:pt x="135" y="154"/>
                  </a:cubicBezTo>
                  <a:close/>
                  <a:moveTo>
                    <a:pt x="187" y="173"/>
                  </a:moveTo>
                  <a:cubicBezTo>
                    <a:pt x="206" y="173"/>
                    <a:pt x="206" y="160"/>
                    <a:pt x="206" y="160"/>
                  </a:cubicBezTo>
                  <a:cubicBezTo>
                    <a:pt x="227" y="160"/>
                    <a:pt x="227" y="160"/>
                    <a:pt x="227" y="160"/>
                  </a:cubicBezTo>
                  <a:cubicBezTo>
                    <a:pt x="227" y="194"/>
                    <a:pt x="186" y="192"/>
                    <a:pt x="186" y="192"/>
                  </a:cubicBezTo>
                  <a:cubicBezTo>
                    <a:pt x="137" y="192"/>
                    <a:pt x="140" y="146"/>
                    <a:pt x="140" y="146"/>
                  </a:cubicBezTo>
                  <a:cubicBezTo>
                    <a:pt x="140" y="146"/>
                    <a:pt x="140" y="100"/>
                    <a:pt x="186" y="100"/>
                  </a:cubicBezTo>
                  <a:cubicBezTo>
                    <a:pt x="234" y="100"/>
                    <a:pt x="227" y="152"/>
                    <a:pt x="227" y="152"/>
                  </a:cubicBezTo>
                  <a:cubicBezTo>
                    <a:pt x="166" y="152"/>
                    <a:pt x="166" y="152"/>
                    <a:pt x="166" y="152"/>
                  </a:cubicBezTo>
                  <a:cubicBezTo>
                    <a:pt x="166" y="174"/>
                    <a:pt x="187" y="173"/>
                    <a:pt x="187" y="173"/>
                  </a:cubicBezTo>
                  <a:close/>
                  <a:moveTo>
                    <a:pt x="187" y="173"/>
                  </a:moveTo>
                  <a:cubicBezTo>
                    <a:pt x="187" y="173"/>
                    <a:pt x="187" y="173"/>
                    <a:pt x="187" y="173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83" name="Google Shape;883;p5"/>
          <p:cNvGrpSpPr/>
          <p:nvPr/>
        </p:nvGrpSpPr>
        <p:grpSpPr>
          <a:xfrm>
            <a:off x="8229600" y="3873499"/>
            <a:ext cx="438150" cy="438150"/>
            <a:chOff x="5710237" y="9226551"/>
            <a:chExt cx="438150" cy="438150"/>
          </a:xfrm>
        </p:grpSpPr>
        <p:sp>
          <p:nvSpPr>
            <p:cNvPr id="884" name="Google Shape;884;p5"/>
            <p:cNvSpPr/>
            <p:nvPr/>
          </p:nvSpPr>
          <p:spPr>
            <a:xfrm>
              <a:off x="5710237" y="9226551"/>
              <a:ext cx="438150" cy="438150"/>
            </a:xfrm>
            <a:custGeom>
              <a:rect b="b" l="l" r="r" t="t"/>
              <a:pathLst>
                <a:path extrusionOk="0" h="224" w="223">
                  <a:moveTo>
                    <a:pt x="211" y="12"/>
                  </a:moveTo>
                  <a:cubicBezTo>
                    <a:pt x="203" y="4"/>
                    <a:pt x="193" y="0"/>
                    <a:pt x="181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0" y="0"/>
                    <a:pt x="20" y="4"/>
                    <a:pt x="12" y="12"/>
                  </a:cubicBezTo>
                  <a:cubicBezTo>
                    <a:pt x="4" y="21"/>
                    <a:pt x="0" y="30"/>
                    <a:pt x="0" y="4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3"/>
                    <a:pt x="4" y="203"/>
                    <a:pt x="12" y="211"/>
                  </a:cubicBezTo>
                  <a:cubicBezTo>
                    <a:pt x="20" y="220"/>
                    <a:pt x="30" y="224"/>
                    <a:pt x="42" y="224"/>
                  </a:cubicBezTo>
                  <a:cubicBezTo>
                    <a:pt x="181" y="224"/>
                    <a:pt x="181" y="224"/>
                    <a:pt x="181" y="224"/>
                  </a:cubicBezTo>
                  <a:cubicBezTo>
                    <a:pt x="193" y="224"/>
                    <a:pt x="203" y="220"/>
                    <a:pt x="211" y="211"/>
                  </a:cubicBezTo>
                  <a:cubicBezTo>
                    <a:pt x="219" y="203"/>
                    <a:pt x="223" y="193"/>
                    <a:pt x="223" y="182"/>
                  </a:cubicBezTo>
                  <a:cubicBezTo>
                    <a:pt x="223" y="42"/>
                    <a:pt x="223" y="42"/>
                    <a:pt x="223" y="42"/>
                  </a:cubicBezTo>
                  <a:cubicBezTo>
                    <a:pt x="223" y="30"/>
                    <a:pt x="219" y="21"/>
                    <a:pt x="211" y="12"/>
                  </a:cubicBezTo>
                  <a:close/>
                  <a:moveTo>
                    <a:pt x="132" y="32"/>
                  </a:moveTo>
                  <a:cubicBezTo>
                    <a:pt x="142" y="32"/>
                    <a:pt x="142" y="32"/>
                    <a:pt x="142" y="32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4"/>
                    <a:pt x="142" y="76"/>
                    <a:pt x="142" y="76"/>
                  </a:cubicBezTo>
                  <a:cubicBezTo>
                    <a:pt x="142" y="77"/>
                    <a:pt x="143" y="78"/>
                    <a:pt x="144" y="78"/>
                  </a:cubicBezTo>
                  <a:cubicBezTo>
                    <a:pt x="146" y="78"/>
                    <a:pt x="148" y="77"/>
                    <a:pt x="150" y="74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60" y="86"/>
                    <a:pt x="160" y="86"/>
                    <a:pt x="160" y="86"/>
                  </a:cubicBezTo>
                  <a:cubicBezTo>
                    <a:pt x="150" y="86"/>
                    <a:pt x="150" y="86"/>
                    <a:pt x="150" y="86"/>
                  </a:cubicBezTo>
                  <a:cubicBezTo>
                    <a:pt x="150" y="80"/>
                    <a:pt x="150" y="80"/>
                    <a:pt x="150" y="80"/>
                  </a:cubicBezTo>
                  <a:cubicBezTo>
                    <a:pt x="146" y="85"/>
                    <a:pt x="142" y="87"/>
                    <a:pt x="139" y="87"/>
                  </a:cubicBezTo>
                  <a:cubicBezTo>
                    <a:pt x="136" y="87"/>
                    <a:pt x="134" y="86"/>
                    <a:pt x="133" y="83"/>
                  </a:cubicBezTo>
                  <a:cubicBezTo>
                    <a:pt x="132" y="81"/>
                    <a:pt x="132" y="79"/>
                    <a:pt x="132" y="75"/>
                  </a:cubicBezTo>
                  <a:lnTo>
                    <a:pt x="132" y="32"/>
                  </a:lnTo>
                  <a:close/>
                  <a:moveTo>
                    <a:pt x="95" y="50"/>
                  </a:moveTo>
                  <a:cubicBezTo>
                    <a:pt x="95" y="44"/>
                    <a:pt x="96" y="40"/>
                    <a:pt x="98" y="37"/>
                  </a:cubicBezTo>
                  <a:cubicBezTo>
                    <a:pt x="101" y="34"/>
                    <a:pt x="104" y="32"/>
                    <a:pt x="109" y="32"/>
                  </a:cubicBezTo>
                  <a:cubicBezTo>
                    <a:pt x="114" y="32"/>
                    <a:pt x="118" y="34"/>
                    <a:pt x="121" y="37"/>
                  </a:cubicBezTo>
                  <a:cubicBezTo>
                    <a:pt x="123" y="40"/>
                    <a:pt x="124" y="44"/>
                    <a:pt x="124" y="50"/>
                  </a:cubicBezTo>
                  <a:cubicBezTo>
                    <a:pt x="124" y="69"/>
                    <a:pt x="124" y="69"/>
                    <a:pt x="124" y="69"/>
                  </a:cubicBezTo>
                  <a:cubicBezTo>
                    <a:pt x="124" y="75"/>
                    <a:pt x="123" y="79"/>
                    <a:pt x="121" y="81"/>
                  </a:cubicBezTo>
                  <a:cubicBezTo>
                    <a:pt x="118" y="85"/>
                    <a:pt x="114" y="87"/>
                    <a:pt x="109" y="87"/>
                  </a:cubicBezTo>
                  <a:cubicBezTo>
                    <a:pt x="104" y="87"/>
                    <a:pt x="101" y="85"/>
                    <a:pt x="98" y="81"/>
                  </a:cubicBezTo>
                  <a:cubicBezTo>
                    <a:pt x="96" y="79"/>
                    <a:pt x="95" y="74"/>
                    <a:pt x="95" y="69"/>
                  </a:cubicBezTo>
                  <a:lnTo>
                    <a:pt x="95" y="50"/>
                  </a:lnTo>
                  <a:close/>
                  <a:moveTo>
                    <a:pt x="69" y="14"/>
                  </a:moveTo>
                  <a:cubicBezTo>
                    <a:pt x="76" y="42"/>
                    <a:pt x="76" y="42"/>
                    <a:pt x="76" y="42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2" y="86"/>
                    <a:pt x="82" y="86"/>
                    <a:pt x="82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0" y="52"/>
                    <a:pt x="68" y="44"/>
                    <a:pt x="64" y="34"/>
                  </a:cubicBezTo>
                  <a:cubicBezTo>
                    <a:pt x="62" y="27"/>
                    <a:pt x="61" y="24"/>
                    <a:pt x="61" y="24"/>
                  </a:cubicBezTo>
                  <a:cubicBezTo>
                    <a:pt x="57" y="14"/>
                    <a:pt x="57" y="14"/>
                    <a:pt x="57" y="14"/>
                  </a:cubicBezTo>
                  <a:lnTo>
                    <a:pt x="69" y="14"/>
                  </a:lnTo>
                  <a:close/>
                  <a:moveTo>
                    <a:pt x="189" y="190"/>
                  </a:moveTo>
                  <a:cubicBezTo>
                    <a:pt x="188" y="194"/>
                    <a:pt x="186" y="197"/>
                    <a:pt x="183" y="200"/>
                  </a:cubicBezTo>
                  <a:cubicBezTo>
                    <a:pt x="179" y="203"/>
                    <a:pt x="176" y="205"/>
                    <a:pt x="172" y="205"/>
                  </a:cubicBezTo>
                  <a:cubicBezTo>
                    <a:pt x="158" y="207"/>
                    <a:pt x="138" y="208"/>
                    <a:pt x="112" y="208"/>
                  </a:cubicBezTo>
                  <a:cubicBezTo>
                    <a:pt x="85" y="208"/>
                    <a:pt x="65" y="207"/>
                    <a:pt x="52" y="205"/>
                  </a:cubicBezTo>
                  <a:cubicBezTo>
                    <a:pt x="47" y="205"/>
                    <a:pt x="44" y="203"/>
                    <a:pt x="41" y="200"/>
                  </a:cubicBezTo>
                  <a:cubicBezTo>
                    <a:pt x="37" y="197"/>
                    <a:pt x="35" y="194"/>
                    <a:pt x="34" y="190"/>
                  </a:cubicBezTo>
                  <a:cubicBezTo>
                    <a:pt x="32" y="181"/>
                    <a:pt x="31" y="169"/>
                    <a:pt x="31" y="152"/>
                  </a:cubicBezTo>
                  <a:cubicBezTo>
                    <a:pt x="31" y="135"/>
                    <a:pt x="32" y="122"/>
                    <a:pt x="34" y="114"/>
                  </a:cubicBezTo>
                  <a:cubicBezTo>
                    <a:pt x="35" y="110"/>
                    <a:pt x="37" y="106"/>
                    <a:pt x="41" y="103"/>
                  </a:cubicBezTo>
                  <a:cubicBezTo>
                    <a:pt x="44" y="100"/>
                    <a:pt x="47" y="99"/>
                    <a:pt x="52" y="98"/>
                  </a:cubicBezTo>
                  <a:cubicBezTo>
                    <a:pt x="65" y="97"/>
                    <a:pt x="85" y="96"/>
                    <a:pt x="112" y="96"/>
                  </a:cubicBezTo>
                  <a:cubicBezTo>
                    <a:pt x="138" y="96"/>
                    <a:pt x="158" y="97"/>
                    <a:pt x="172" y="98"/>
                  </a:cubicBezTo>
                  <a:cubicBezTo>
                    <a:pt x="176" y="99"/>
                    <a:pt x="179" y="100"/>
                    <a:pt x="183" y="103"/>
                  </a:cubicBezTo>
                  <a:cubicBezTo>
                    <a:pt x="186" y="106"/>
                    <a:pt x="188" y="110"/>
                    <a:pt x="189" y="114"/>
                  </a:cubicBezTo>
                  <a:cubicBezTo>
                    <a:pt x="191" y="122"/>
                    <a:pt x="192" y="135"/>
                    <a:pt x="192" y="152"/>
                  </a:cubicBezTo>
                  <a:cubicBezTo>
                    <a:pt x="192" y="169"/>
                    <a:pt x="191" y="181"/>
                    <a:pt x="189" y="190"/>
                  </a:cubicBezTo>
                  <a:close/>
                  <a:moveTo>
                    <a:pt x="189" y="190"/>
                  </a:moveTo>
                  <a:cubicBezTo>
                    <a:pt x="189" y="190"/>
                    <a:pt x="189" y="190"/>
                    <a:pt x="189" y="19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85;p5"/>
            <p:cNvSpPr/>
            <p:nvPr/>
          </p:nvSpPr>
          <p:spPr>
            <a:xfrm>
              <a:off x="5795962" y="9451976"/>
              <a:ext cx="65088" cy="138113"/>
            </a:xfrm>
            <a:custGeom>
              <a:rect b="b" l="l" r="r" t="t"/>
              <a:pathLst>
                <a:path extrusionOk="0" h="87" w="41">
                  <a:moveTo>
                    <a:pt x="0" y="12"/>
                  </a:moveTo>
                  <a:lnTo>
                    <a:pt x="14" y="12"/>
                  </a:lnTo>
                  <a:lnTo>
                    <a:pt x="14" y="87"/>
                  </a:lnTo>
                  <a:lnTo>
                    <a:pt x="28" y="87"/>
                  </a:lnTo>
                  <a:lnTo>
                    <a:pt x="28" y="12"/>
                  </a:lnTo>
                  <a:lnTo>
                    <a:pt x="41" y="12"/>
                  </a:lnTo>
                  <a:lnTo>
                    <a:pt x="41" y="0"/>
                  </a:lnTo>
                  <a:lnTo>
                    <a:pt x="0" y="0"/>
                  </a:lnTo>
                  <a:lnTo>
                    <a:pt x="0" y="12"/>
                  </a:lnTo>
                  <a:close/>
                  <a:moveTo>
                    <a:pt x="0" y="12"/>
                  </a:moveTo>
                  <a:lnTo>
                    <a:pt x="0" y="12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86;p5"/>
            <p:cNvSpPr/>
            <p:nvPr/>
          </p:nvSpPr>
          <p:spPr>
            <a:xfrm>
              <a:off x="5795962" y="9451976"/>
              <a:ext cx="65088" cy="138113"/>
            </a:xfrm>
            <a:custGeom>
              <a:rect b="b" l="l" r="r" t="t"/>
              <a:pathLst>
                <a:path extrusionOk="0" h="87" w="41">
                  <a:moveTo>
                    <a:pt x="0" y="12"/>
                  </a:moveTo>
                  <a:lnTo>
                    <a:pt x="14" y="12"/>
                  </a:lnTo>
                  <a:lnTo>
                    <a:pt x="14" y="87"/>
                  </a:lnTo>
                  <a:lnTo>
                    <a:pt x="28" y="87"/>
                  </a:lnTo>
                  <a:lnTo>
                    <a:pt x="28" y="12"/>
                  </a:lnTo>
                  <a:lnTo>
                    <a:pt x="41" y="12"/>
                  </a:lnTo>
                  <a:lnTo>
                    <a:pt x="41" y="0"/>
                  </a:lnTo>
                  <a:lnTo>
                    <a:pt x="0" y="0"/>
                  </a:lnTo>
                  <a:lnTo>
                    <a:pt x="0" y="12"/>
                  </a:lnTo>
                  <a:moveTo>
                    <a:pt x="0" y="12"/>
                  </a:moveTo>
                  <a:lnTo>
                    <a:pt x="0" y="12"/>
                  </a:ln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87;p5"/>
            <p:cNvSpPr/>
            <p:nvPr/>
          </p:nvSpPr>
          <p:spPr>
            <a:xfrm>
              <a:off x="5865812" y="9486901"/>
              <a:ext cx="52388" cy="106363"/>
            </a:xfrm>
            <a:custGeom>
              <a:rect b="b" l="l" r="r" t="t"/>
              <a:pathLst>
                <a:path extrusionOk="0" h="54" w="27">
                  <a:moveTo>
                    <a:pt x="18" y="41"/>
                  </a:moveTo>
                  <a:cubicBezTo>
                    <a:pt x="16" y="44"/>
                    <a:pt x="14" y="45"/>
                    <a:pt x="12" y="45"/>
                  </a:cubicBezTo>
                  <a:cubicBezTo>
                    <a:pt x="10" y="45"/>
                    <a:pt x="10" y="45"/>
                    <a:pt x="9" y="43"/>
                  </a:cubicBezTo>
                  <a:cubicBezTo>
                    <a:pt x="9" y="43"/>
                    <a:pt x="9" y="42"/>
                    <a:pt x="9" y="39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0" y="49"/>
                    <a:pt x="1" y="50"/>
                  </a:cubicBezTo>
                  <a:cubicBezTo>
                    <a:pt x="1" y="53"/>
                    <a:pt x="3" y="54"/>
                    <a:pt x="7" y="54"/>
                  </a:cubicBezTo>
                  <a:cubicBezTo>
                    <a:pt x="10" y="54"/>
                    <a:pt x="14" y="52"/>
                    <a:pt x="18" y="48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41"/>
                  </a:lnTo>
                  <a:close/>
                  <a:moveTo>
                    <a:pt x="18" y="41"/>
                  </a:moveTo>
                  <a:cubicBezTo>
                    <a:pt x="18" y="41"/>
                    <a:pt x="18" y="41"/>
                    <a:pt x="18" y="41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88;p5"/>
            <p:cNvSpPr/>
            <p:nvPr/>
          </p:nvSpPr>
          <p:spPr>
            <a:xfrm>
              <a:off x="5935662" y="9451976"/>
              <a:ext cx="55563" cy="141288"/>
            </a:xfrm>
            <a:custGeom>
              <a:rect b="b" l="l" r="r" t="t"/>
              <a:pathLst>
                <a:path extrusionOk="0" h="72" w="28">
                  <a:moveTo>
                    <a:pt x="19" y="17"/>
                  </a:moveTo>
                  <a:cubicBezTo>
                    <a:pt x="16" y="17"/>
                    <a:pt x="13" y="19"/>
                    <a:pt x="10" y="2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70"/>
                    <a:pt x="16" y="72"/>
                    <a:pt x="19" y="72"/>
                  </a:cubicBezTo>
                  <a:cubicBezTo>
                    <a:pt x="23" y="72"/>
                    <a:pt x="26" y="70"/>
                    <a:pt x="27" y="66"/>
                  </a:cubicBezTo>
                  <a:cubicBezTo>
                    <a:pt x="28" y="64"/>
                    <a:pt x="28" y="60"/>
                    <a:pt x="28" y="55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29"/>
                    <a:pt x="28" y="25"/>
                    <a:pt x="27" y="23"/>
                  </a:cubicBezTo>
                  <a:cubicBezTo>
                    <a:pt x="26" y="19"/>
                    <a:pt x="23" y="17"/>
                    <a:pt x="19" y="17"/>
                  </a:cubicBezTo>
                  <a:close/>
                  <a:moveTo>
                    <a:pt x="19" y="56"/>
                  </a:moveTo>
                  <a:cubicBezTo>
                    <a:pt x="19" y="61"/>
                    <a:pt x="17" y="63"/>
                    <a:pt x="14" y="63"/>
                  </a:cubicBezTo>
                  <a:cubicBezTo>
                    <a:pt x="13" y="63"/>
                    <a:pt x="11" y="63"/>
                    <a:pt x="10" y="61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7"/>
                    <a:pt x="13" y="26"/>
                    <a:pt x="14" y="26"/>
                  </a:cubicBezTo>
                  <a:cubicBezTo>
                    <a:pt x="17" y="26"/>
                    <a:pt x="19" y="28"/>
                    <a:pt x="19" y="33"/>
                  </a:cubicBezTo>
                  <a:lnTo>
                    <a:pt x="19" y="56"/>
                  </a:lnTo>
                  <a:close/>
                  <a:moveTo>
                    <a:pt x="19" y="56"/>
                  </a:moveTo>
                  <a:cubicBezTo>
                    <a:pt x="19" y="56"/>
                    <a:pt x="19" y="56"/>
                    <a:pt x="19" y="56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89;p5"/>
            <p:cNvSpPr/>
            <p:nvPr/>
          </p:nvSpPr>
          <p:spPr>
            <a:xfrm>
              <a:off x="6007100" y="9485313"/>
              <a:ext cx="57150" cy="107950"/>
            </a:xfrm>
            <a:custGeom>
              <a:rect b="b" l="l" r="r" t="t"/>
              <a:pathLst>
                <a:path extrusionOk="0" h="55" w="29">
                  <a:moveTo>
                    <a:pt x="19" y="39"/>
                  </a:moveTo>
                  <a:cubicBezTo>
                    <a:pt x="19" y="40"/>
                    <a:pt x="19" y="41"/>
                    <a:pt x="19" y="41"/>
                  </a:cubicBezTo>
                  <a:cubicBezTo>
                    <a:pt x="19" y="42"/>
                    <a:pt x="19" y="42"/>
                    <a:pt x="19" y="43"/>
                  </a:cubicBezTo>
                  <a:cubicBezTo>
                    <a:pt x="18" y="45"/>
                    <a:pt x="17" y="46"/>
                    <a:pt x="14" y="46"/>
                  </a:cubicBezTo>
                  <a:cubicBezTo>
                    <a:pt x="11" y="46"/>
                    <a:pt x="9" y="44"/>
                    <a:pt x="9" y="3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3"/>
                    <a:pt x="28" y="9"/>
                    <a:pt x="26" y="6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9" y="0"/>
                    <a:pt x="5" y="2"/>
                    <a:pt x="3" y="6"/>
                  </a:cubicBezTo>
                  <a:cubicBezTo>
                    <a:pt x="1" y="8"/>
                    <a:pt x="0" y="13"/>
                    <a:pt x="0" y="1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1" y="47"/>
                    <a:pt x="3" y="50"/>
                  </a:cubicBezTo>
                  <a:cubicBezTo>
                    <a:pt x="6" y="53"/>
                    <a:pt x="10" y="55"/>
                    <a:pt x="15" y="55"/>
                  </a:cubicBezTo>
                  <a:cubicBezTo>
                    <a:pt x="20" y="55"/>
                    <a:pt x="24" y="53"/>
                    <a:pt x="26" y="49"/>
                  </a:cubicBezTo>
                  <a:cubicBezTo>
                    <a:pt x="27" y="48"/>
                    <a:pt x="28" y="46"/>
                    <a:pt x="28" y="44"/>
                  </a:cubicBezTo>
                  <a:cubicBezTo>
                    <a:pt x="29" y="42"/>
                    <a:pt x="29" y="40"/>
                    <a:pt x="29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19" y="36"/>
                    <a:pt x="19" y="36"/>
                    <a:pt x="19" y="36"/>
                  </a:cubicBezTo>
                  <a:lnTo>
                    <a:pt x="19" y="39"/>
                  </a:lnTo>
                  <a:close/>
                  <a:moveTo>
                    <a:pt x="9" y="16"/>
                  </a:moveTo>
                  <a:cubicBezTo>
                    <a:pt x="9" y="11"/>
                    <a:pt x="11" y="9"/>
                    <a:pt x="14" y="9"/>
                  </a:cubicBezTo>
                  <a:cubicBezTo>
                    <a:pt x="17" y="9"/>
                    <a:pt x="19" y="11"/>
                    <a:pt x="19" y="16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9" y="21"/>
                    <a:pt x="9" y="21"/>
                    <a:pt x="9" y="21"/>
                  </a:cubicBezTo>
                  <a:lnTo>
                    <a:pt x="9" y="16"/>
                  </a:ln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90;p5"/>
            <p:cNvSpPr/>
            <p:nvPr/>
          </p:nvSpPr>
          <p:spPr>
            <a:xfrm>
              <a:off x="5916612" y="9304338"/>
              <a:ext cx="17463" cy="74613"/>
            </a:xfrm>
            <a:custGeom>
              <a:rect b="b" l="l" r="r" t="t"/>
              <a:pathLst>
                <a:path extrusionOk="0" h="38" w="9">
                  <a:moveTo>
                    <a:pt x="4" y="38"/>
                  </a:moveTo>
                  <a:cubicBezTo>
                    <a:pt x="7" y="38"/>
                    <a:pt x="9" y="36"/>
                    <a:pt x="9" y="3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3"/>
                    <a:pt x="7" y="0"/>
                    <a:pt x="4" y="0"/>
                  </a:cubicBezTo>
                  <a:cubicBezTo>
                    <a:pt x="1" y="0"/>
                    <a:pt x="0" y="3"/>
                    <a:pt x="0" y="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1" y="38"/>
                    <a:pt x="4" y="38"/>
                  </a:cubicBezTo>
                  <a:close/>
                  <a:moveTo>
                    <a:pt x="4" y="38"/>
                  </a:moveTo>
                  <a:cubicBezTo>
                    <a:pt x="4" y="38"/>
                    <a:pt x="4" y="38"/>
                    <a:pt x="4" y="38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91" name="Google Shape;891;p5"/>
          <p:cNvGrpSpPr/>
          <p:nvPr/>
        </p:nvGrpSpPr>
        <p:grpSpPr>
          <a:xfrm>
            <a:off x="5861050" y="2817812"/>
            <a:ext cx="501650" cy="501650"/>
            <a:chOff x="5861050" y="2817812"/>
            <a:chExt cx="501650" cy="501650"/>
          </a:xfrm>
        </p:grpSpPr>
        <p:sp>
          <p:nvSpPr>
            <p:cNvPr id="892" name="Google Shape;892;p5"/>
            <p:cNvSpPr/>
            <p:nvPr/>
          </p:nvSpPr>
          <p:spPr>
            <a:xfrm>
              <a:off x="5861050" y="2817812"/>
              <a:ext cx="501650" cy="501650"/>
            </a:xfrm>
            <a:custGeom>
              <a:rect b="b" l="l" r="r" t="t"/>
              <a:pathLst>
                <a:path extrusionOk="0" h="256" w="256">
                  <a:moveTo>
                    <a:pt x="128" y="0"/>
                  </a:moveTo>
                  <a:cubicBezTo>
                    <a:pt x="57" y="0"/>
                    <a:pt x="0" y="57"/>
                    <a:pt x="0" y="128"/>
                  </a:cubicBezTo>
                  <a:cubicBezTo>
                    <a:pt x="0" y="199"/>
                    <a:pt x="57" y="256"/>
                    <a:pt x="128" y="256"/>
                  </a:cubicBezTo>
                  <a:cubicBezTo>
                    <a:pt x="199" y="256"/>
                    <a:pt x="256" y="199"/>
                    <a:pt x="256" y="128"/>
                  </a:cubicBezTo>
                  <a:cubicBezTo>
                    <a:pt x="256" y="57"/>
                    <a:pt x="199" y="0"/>
                    <a:pt x="128" y="0"/>
                  </a:cubicBezTo>
                  <a:close/>
                  <a:moveTo>
                    <a:pt x="208" y="156"/>
                  </a:moveTo>
                  <a:cubicBezTo>
                    <a:pt x="208" y="185"/>
                    <a:pt x="185" y="208"/>
                    <a:pt x="156" y="208"/>
                  </a:cubicBezTo>
                  <a:cubicBezTo>
                    <a:pt x="100" y="208"/>
                    <a:pt x="100" y="208"/>
                    <a:pt x="100" y="208"/>
                  </a:cubicBezTo>
                  <a:cubicBezTo>
                    <a:pt x="71" y="208"/>
                    <a:pt x="48" y="185"/>
                    <a:pt x="48" y="156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8" y="71"/>
                    <a:pt x="71" y="48"/>
                    <a:pt x="100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55" y="48"/>
                    <a:pt x="178" y="69"/>
                    <a:pt x="178" y="98"/>
                  </a:cubicBezTo>
                  <a:cubicBezTo>
                    <a:pt x="178" y="103"/>
                    <a:pt x="183" y="108"/>
                    <a:pt x="189" y="108"/>
                  </a:cubicBezTo>
                  <a:cubicBezTo>
                    <a:pt x="198" y="108"/>
                    <a:pt x="198" y="108"/>
                    <a:pt x="198" y="108"/>
                  </a:cubicBezTo>
                  <a:cubicBezTo>
                    <a:pt x="203" y="108"/>
                    <a:pt x="208" y="114"/>
                    <a:pt x="208" y="120"/>
                  </a:cubicBezTo>
                  <a:lnTo>
                    <a:pt x="208" y="156"/>
                  </a:lnTo>
                  <a:close/>
                  <a:moveTo>
                    <a:pt x="208" y="156"/>
                  </a:moveTo>
                  <a:cubicBezTo>
                    <a:pt x="208" y="156"/>
                    <a:pt x="208" y="156"/>
                    <a:pt x="208" y="156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93;p5"/>
            <p:cNvSpPr/>
            <p:nvPr/>
          </p:nvSpPr>
          <p:spPr>
            <a:xfrm>
              <a:off x="6032500" y="3108325"/>
              <a:ext cx="157163" cy="38100"/>
            </a:xfrm>
            <a:custGeom>
              <a:rect b="b" l="l" r="r" t="t"/>
              <a:pathLst>
                <a:path extrusionOk="0" h="20" w="80">
                  <a:moveTo>
                    <a:pt x="7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5" y="20"/>
                    <a:pt x="80" y="15"/>
                    <a:pt x="80" y="10"/>
                  </a:cubicBezTo>
                  <a:cubicBezTo>
                    <a:pt x="80" y="4"/>
                    <a:pt x="75" y="0"/>
                    <a:pt x="70" y="0"/>
                  </a:cubicBezTo>
                  <a:close/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94;p5"/>
            <p:cNvSpPr/>
            <p:nvPr/>
          </p:nvSpPr>
          <p:spPr>
            <a:xfrm>
              <a:off x="6032500" y="2990850"/>
              <a:ext cx="98425" cy="38100"/>
            </a:xfrm>
            <a:custGeom>
              <a:rect b="b" l="l" r="r" t="t"/>
              <a:pathLst>
                <a:path extrusionOk="0" h="20" w="50">
                  <a:moveTo>
                    <a:pt x="1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46" y="20"/>
                    <a:pt x="50" y="15"/>
                    <a:pt x="50" y="10"/>
                  </a:cubicBezTo>
                  <a:cubicBezTo>
                    <a:pt x="50" y="4"/>
                    <a:pt x="45" y="0"/>
                    <a:pt x="4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15"/>
                    <a:pt x="5" y="20"/>
                    <a:pt x="10" y="20"/>
                  </a:cubicBezTo>
                  <a:close/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5" name="Google Shape;895;p5"/>
          <p:cNvSpPr/>
          <p:nvPr/>
        </p:nvSpPr>
        <p:spPr>
          <a:xfrm>
            <a:off x="6415087" y="3852862"/>
            <a:ext cx="471488" cy="471488"/>
          </a:xfrm>
          <a:custGeom>
            <a:rect b="b" l="l" r="r" t="t"/>
            <a:pathLst>
              <a:path extrusionOk="0" h="241" w="241">
                <a:moveTo>
                  <a:pt x="193" y="0"/>
                </a:moveTo>
                <a:cubicBezTo>
                  <a:pt x="146" y="0"/>
                  <a:pt x="99" y="0"/>
                  <a:pt x="51" y="0"/>
                </a:cubicBezTo>
                <a:cubicBezTo>
                  <a:pt x="47" y="0"/>
                  <a:pt x="42" y="1"/>
                  <a:pt x="38" y="1"/>
                </a:cubicBezTo>
                <a:cubicBezTo>
                  <a:pt x="16" y="6"/>
                  <a:pt x="1" y="25"/>
                  <a:pt x="0" y="48"/>
                </a:cubicBezTo>
                <a:cubicBezTo>
                  <a:pt x="0" y="94"/>
                  <a:pt x="0" y="141"/>
                  <a:pt x="0" y="187"/>
                </a:cubicBezTo>
                <a:cubicBezTo>
                  <a:pt x="0" y="193"/>
                  <a:pt x="1" y="198"/>
                  <a:pt x="2" y="203"/>
                </a:cubicBezTo>
                <a:cubicBezTo>
                  <a:pt x="7" y="225"/>
                  <a:pt x="25" y="240"/>
                  <a:pt x="48" y="241"/>
                </a:cubicBezTo>
                <a:cubicBezTo>
                  <a:pt x="72" y="241"/>
                  <a:pt x="96" y="241"/>
                  <a:pt x="120" y="241"/>
                </a:cubicBezTo>
                <a:cubicBezTo>
                  <a:pt x="144" y="241"/>
                  <a:pt x="167" y="241"/>
                  <a:pt x="190" y="241"/>
                </a:cubicBezTo>
                <a:cubicBezTo>
                  <a:pt x="195" y="241"/>
                  <a:pt x="199" y="240"/>
                  <a:pt x="203" y="239"/>
                </a:cubicBezTo>
                <a:cubicBezTo>
                  <a:pt x="226" y="234"/>
                  <a:pt x="241" y="215"/>
                  <a:pt x="241" y="192"/>
                </a:cubicBezTo>
                <a:cubicBezTo>
                  <a:pt x="241" y="144"/>
                  <a:pt x="241" y="96"/>
                  <a:pt x="241" y="48"/>
                </a:cubicBezTo>
                <a:cubicBezTo>
                  <a:pt x="241" y="21"/>
                  <a:pt x="220" y="0"/>
                  <a:pt x="193" y="0"/>
                </a:cubicBezTo>
                <a:close/>
                <a:moveTo>
                  <a:pt x="192" y="193"/>
                </a:moveTo>
                <a:cubicBezTo>
                  <a:pt x="178" y="207"/>
                  <a:pt x="157" y="210"/>
                  <a:pt x="139" y="201"/>
                </a:cubicBezTo>
                <a:cubicBezTo>
                  <a:pt x="136" y="200"/>
                  <a:pt x="134" y="201"/>
                  <a:pt x="131" y="201"/>
                </a:cubicBezTo>
                <a:cubicBezTo>
                  <a:pt x="89" y="207"/>
                  <a:pt x="48" y="178"/>
                  <a:pt x="41" y="135"/>
                </a:cubicBezTo>
                <a:cubicBezTo>
                  <a:pt x="40" y="130"/>
                  <a:pt x="39" y="125"/>
                  <a:pt x="39" y="120"/>
                </a:cubicBezTo>
                <a:cubicBezTo>
                  <a:pt x="39" y="116"/>
                  <a:pt x="40" y="111"/>
                  <a:pt x="40" y="107"/>
                </a:cubicBezTo>
                <a:cubicBezTo>
                  <a:pt x="41" y="105"/>
                  <a:pt x="40" y="104"/>
                  <a:pt x="40" y="103"/>
                </a:cubicBezTo>
                <a:cubicBezTo>
                  <a:pt x="27" y="76"/>
                  <a:pt x="40" y="46"/>
                  <a:pt x="68" y="36"/>
                </a:cubicBezTo>
                <a:cubicBezTo>
                  <a:pt x="80" y="33"/>
                  <a:pt x="91" y="34"/>
                  <a:pt x="102" y="39"/>
                </a:cubicBezTo>
                <a:cubicBezTo>
                  <a:pt x="104" y="40"/>
                  <a:pt x="106" y="40"/>
                  <a:pt x="108" y="40"/>
                </a:cubicBezTo>
                <a:cubicBezTo>
                  <a:pt x="134" y="36"/>
                  <a:pt x="157" y="43"/>
                  <a:pt x="177" y="61"/>
                </a:cubicBezTo>
                <a:cubicBezTo>
                  <a:pt x="192" y="75"/>
                  <a:pt x="200" y="93"/>
                  <a:pt x="202" y="114"/>
                </a:cubicBezTo>
                <a:cubicBezTo>
                  <a:pt x="203" y="120"/>
                  <a:pt x="202" y="127"/>
                  <a:pt x="201" y="134"/>
                </a:cubicBezTo>
                <a:cubicBezTo>
                  <a:pt x="201" y="135"/>
                  <a:pt x="201" y="137"/>
                  <a:pt x="202" y="138"/>
                </a:cubicBezTo>
                <a:cubicBezTo>
                  <a:pt x="211" y="157"/>
                  <a:pt x="207" y="178"/>
                  <a:pt x="192" y="193"/>
                </a:cubicBezTo>
                <a:close/>
                <a:moveTo>
                  <a:pt x="149" y="117"/>
                </a:moveTo>
                <a:cubicBezTo>
                  <a:pt x="143" y="114"/>
                  <a:pt x="136" y="112"/>
                  <a:pt x="129" y="111"/>
                </a:cubicBezTo>
                <a:cubicBezTo>
                  <a:pt x="122" y="109"/>
                  <a:pt x="114" y="108"/>
                  <a:pt x="107" y="105"/>
                </a:cubicBezTo>
                <a:cubicBezTo>
                  <a:pt x="104" y="104"/>
                  <a:pt x="101" y="102"/>
                  <a:pt x="101" y="98"/>
                </a:cubicBezTo>
                <a:cubicBezTo>
                  <a:pt x="100" y="93"/>
                  <a:pt x="102" y="90"/>
                  <a:pt x="106" y="88"/>
                </a:cubicBezTo>
                <a:cubicBezTo>
                  <a:pt x="107" y="87"/>
                  <a:pt x="109" y="87"/>
                  <a:pt x="111" y="86"/>
                </a:cubicBezTo>
                <a:cubicBezTo>
                  <a:pt x="121" y="85"/>
                  <a:pt x="131" y="86"/>
                  <a:pt x="139" y="95"/>
                </a:cubicBezTo>
                <a:cubicBezTo>
                  <a:pt x="140" y="96"/>
                  <a:pt x="142" y="98"/>
                  <a:pt x="144" y="99"/>
                </a:cubicBezTo>
                <a:cubicBezTo>
                  <a:pt x="148" y="101"/>
                  <a:pt x="153" y="101"/>
                  <a:pt x="157" y="97"/>
                </a:cubicBezTo>
                <a:cubicBezTo>
                  <a:pt x="160" y="95"/>
                  <a:pt x="160" y="90"/>
                  <a:pt x="158" y="86"/>
                </a:cubicBezTo>
                <a:cubicBezTo>
                  <a:pt x="157" y="83"/>
                  <a:pt x="155" y="80"/>
                  <a:pt x="152" y="78"/>
                </a:cubicBezTo>
                <a:cubicBezTo>
                  <a:pt x="134" y="66"/>
                  <a:pt x="114" y="64"/>
                  <a:pt x="94" y="73"/>
                </a:cubicBezTo>
                <a:cubicBezTo>
                  <a:pt x="81" y="79"/>
                  <a:pt x="75" y="92"/>
                  <a:pt x="78" y="106"/>
                </a:cubicBezTo>
                <a:cubicBezTo>
                  <a:pt x="81" y="115"/>
                  <a:pt x="87" y="120"/>
                  <a:pt x="96" y="124"/>
                </a:cubicBezTo>
                <a:cubicBezTo>
                  <a:pt x="102" y="126"/>
                  <a:pt x="110" y="128"/>
                  <a:pt x="117" y="129"/>
                </a:cubicBezTo>
                <a:cubicBezTo>
                  <a:pt x="122" y="131"/>
                  <a:pt x="128" y="132"/>
                  <a:pt x="133" y="134"/>
                </a:cubicBezTo>
                <a:cubicBezTo>
                  <a:pt x="141" y="137"/>
                  <a:pt x="142" y="145"/>
                  <a:pt x="136" y="151"/>
                </a:cubicBezTo>
                <a:cubicBezTo>
                  <a:pt x="130" y="158"/>
                  <a:pt x="108" y="159"/>
                  <a:pt x="100" y="147"/>
                </a:cubicBezTo>
                <a:cubicBezTo>
                  <a:pt x="99" y="145"/>
                  <a:pt x="97" y="143"/>
                  <a:pt x="96" y="142"/>
                </a:cubicBezTo>
                <a:cubicBezTo>
                  <a:pt x="92" y="138"/>
                  <a:pt x="86" y="137"/>
                  <a:pt x="82" y="139"/>
                </a:cubicBezTo>
                <a:cubicBezTo>
                  <a:pt x="78" y="142"/>
                  <a:pt x="76" y="147"/>
                  <a:pt x="78" y="152"/>
                </a:cubicBezTo>
                <a:cubicBezTo>
                  <a:pt x="80" y="158"/>
                  <a:pt x="84" y="161"/>
                  <a:pt x="88" y="164"/>
                </a:cubicBezTo>
                <a:cubicBezTo>
                  <a:pt x="98" y="171"/>
                  <a:pt x="109" y="173"/>
                  <a:pt x="121" y="173"/>
                </a:cubicBezTo>
                <a:cubicBezTo>
                  <a:pt x="132" y="173"/>
                  <a:pt x="143" y="171"/>
                  <a:pt x="153" y="164"/>
                </a:cubicBezTo>
                <a:cubicBezTo>
                  <a:pt x="168" y="153"/>
                  <a:pt x="168" y="126"/>
                  <a:pt x="149" y="117"/>
                </a:cubicBezTo>
                <a:close/>
                <a:moveTo>
                  <a:pt x="149" y="117"/>
                </a:moveTo>
                <a:cubicBezTo>
                  <a:pt x="149" y="117"/>
                  <a:pt x="149" y="117"/>
                  <a:pt x="149" y="117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" name="Google Shape;896;p5"/>
          <p:cNvSpPr/>
          <p:nvPr/>
        </p:nvSpPr>
        <p:spPr>
          <a:xfrm>
            <a:off x="7613650" y="3843337"/>
            <a:ext cx="461963" cy="461963"/>
          </a:xfrm>
          <a:custGeom>
            <a:rect b="b" l="l" r="r" t="t"/>
            <a:pathLst>
              <a:path extrusionOk="0" h="236" w="236">
                <a:moveTo>
                  <a:pt x="191" y="0"/>
                </a:moveTo>
                <a:cubicBezTo>
                  <a:pt x="44" y="0"/>
                  <a:pt x="44" y="0"/>
                  <a:pt x="44" y="0"/>
                </a:cubicBezTo>
                <a:cubicBezTo>
                  <a:pt x="19" y="0"/>
                  <a:pt x="0" y="20"/>
                  <a:pt x="0" y="45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17"/>
                  <a:pt x="19" y="236"/>
                  <a:pt x="44" y="236"/>
                </a:cubicBezTo>
                <a:cubicBezTo>
                  <a:pt x="191" y="236"/>
                  <a:pt x="191" y="236"/>
                  <a:pt x="191" y="236"/>
                </a:cubicBezTo>
                <a:cubicBezTo>
                  <a:pt x="216" y="236"/>
                  <a:pt x="236" y="217"/>
                  <a:pt x="236" y="192"/>
                </a:cubicBezTo>
                <a:cubicBezTo>
                  <a:pt x="236" y="45"/>
                  <a:pt x="236" y="45"/>
                  <a:pt x="236" y="45"/>
                </a:cubicBezTo>
                <a:cubicBezTo>
                  <a:pt x="236" y="20"/>
                  <a:pt x="216" y="0"/>
                  <a:pt x="191" y="0"/>
                </a:cubicBezTo>
                <a:close/>
                <a:moveTo>
                  <a:pt x="63" y="192"/>
                </a:moveTo>
                <a:cubicBezTo>
                  <a:pt x="53" y="192"/>
                  <a:pt x="44" y="183"/>
                  <a:pt x="44" y="173"/>
                </a:cubicBezTo>
                <a:cubicBezTo>
                  <a:pt x="44" y="162"/>
                  <a:pt x="53" y="153"/>
                  <a:pt x="63" y="153"/>
                </a:cubicBezTo>
                <a:cubicBezTo>
                  <a:pt x="74" y="153"/>
                  <a:pt x="83" y="162"/>
                  <a:pt x="83" y="173"/>
                </a:cubicBezTo>
                <a:cubicBezTo>
                  <a:pt x="83" y="183"/>
                  <a:pt x="74" y="192"/>
                  <a:pt x="63" y="192"/>
                </a:cubicBezTo>
                <a:close/>
                <a:moveTo>
                  <a:pt x="112" y="192"/>
                </a:moveTo>
                <a:cubicBezTo>
                  <a:pt x="112" y="174"/>
                  <a:pt x="105" y="157"/>
                  <a:pt x="92" y="144"/>
                </a:cubicBezTo>
                <a:cubicBezTo>
                  <a:pt x="79" y="131"/>
                  <a:pt x="62" y="124"/>
                  <a:pt x="44" y="124"/>
                </a:cubicBezTo>
                <a:cubicBezTo>
                  <a:pt x="44" y="97"/>
                  <a:pt x="44" y="97"/>
                  <a:pt x="44" y="97"/>
                </a:cubicBezTo>
                <a:cubicBezTo>
                  <a:pt x="97" y="97"/>
                  <a:pt x="139" y="139"/>
                  <a:pt x="139" y="192"/>
                </a:cubicBezTo>
                <a:lnTo>
                  <a:pt x="112" y="192"/>
                </a:lnTo>
                <a:close/>
                <a:moveTo>
                  <a:pt x="161" y="192"/>
                </a:moveTo>
                <a:cubicBezTo>
                  <a:pt x="161" y="128"/>
                  <a:pt x="108" y="75"/>
                  <a:pt x="44" y="75"/>
                </a:cubicBezTo>
                <a:cubicBezTo>
                  <a:pt x="44" y="48"/>
                  <a:pt x="44" y="48"/>
                  <a:pt x="44" y="48"/>
                </a:cubicBezTo>
                <a:cubicBezTo>
                  <a:pt x="124" y="48"/>
                  <a:pt x="188" y="112"/>
                  <a:pt x="188" y="192"/>
                </a:cubicBezTo>
                <a:lnTo>
                  <a:pt x="161" y="192"/>
                </a:lnTo>
                <a:close/>
                <a:moveTo>
                  <a:pt x="161" y="192"/>
                </a:moveTo>
                <a:cubicBezTo>
                  <a:pt x="161" y="192"/>
                  <a:pt x="161" y="192"/>
                  <a:pt x="161" y="192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7" name="Google Shape;897;p5"/>
          <p:cNvSpPr/>
          <p:nvPr/>
        </p:nvSpPr>
        <p:spPr>
          <a:xfrm>
            <a:off x="4100512" y="2803525"/>
            <a:ext cx="482600" cy="484188"/>
          </a:xfrm>
          <a:custGeom>
            <a:rect b="b" l="l" r="r" t="t"/>
            <a:pathLst>
              <a:path extrusionOk="0" h="247" w="247">
                <a:moveTo>
                  <a:pt x="124" y="0"/>
                </a:moveTo>
                <a:cubicBezTo>
                  <a:pt x="55" y="0"/>
                  <a:pt x="0" y="55"/>
                  <a:pt x="0" y="123"/>
                </a:cubicBezTo>
                <a:cubicBezTo>
                  <a:pt x="0" y="192"/>
                  <a:pt x="55" y="247"/>
                  <a:pt x="124" y="247"/>
                </a:cubicBezTo>
                <a:cubicBezTo>
                  <a:pt x="192" y="247"/>
                  <a:pt x="247" y="192"/>
                  <a:pt x="247" y="123"/>
                </a:cubicBezTo>
                <a:cubicBezTo>
                  <a:pt x="247" y="55"/>
                  <a:pt x="192" y="0"/>
                  <a:pt x="124" y="0"/>
                </a:cubicBezTo>
                <a:close/>
                <a:moveTo>
                  <a:pt x="211" y="83"/>
                </a:moveTo>
                <a:cubicBezTo>
                  <a:pt x="210" y="100"/>
                  <a:pt x="198" y="123"/>
                  <a:pt x="175" y="153"/>
                </a:cubicBezTo>
                <a:cubicBezTo>
                  <a:pt x="151" y="184"/>
                  <a:pt x="131" y="199"/>
                  <a:pt x="115" y="199"/>
                </a:cubicBezTo>
                <a:cubicBezTo>
                  <a:pt x="105" y="199"/>
                  <a:pt x="96" y="190"/>
                  <a:pt x="89" y="171"/>
                </a:cubicBezTo>
                <a:cubicBezTo>
                  <a:pt x="84" y="154"/>
                  <a:pt x="80" y="136"/>
                  <a:pt x="75" y="119"/>
                </a:cubicBezTo>
                <a:cubicBezTo>
                  <a:pt x="70" y="100"/>
                  <a:pt x="64" y="91"/>
                  <a:pt x="58" y="91"/>
                </a:cubicBezTo>
                <a:cubicBezTo>
                  <a:pt x="57" y="91"/>
                  <a:pt x="52" y="94"/>
                  <a:pt x="44" y="99"/>
                </a:cubicBezTo>
                <a:cubicBezTo>
                  <a:pt x="36" y="88"/>
                  <a:pt x="36" y="88"/>
                  <a:pt x="36" y="88"/>
                </a:cubicBezTo>
                <a:cubicBezTo>
                  <a:pt x="45" y="81"/>
                  <a:pt x="53" y="73"/>
                  <a:pt x="62" y="66"/>
                </a:cubicBezTo>
                <a:cubicBezTo>
                  <a:pt x="73" y="56"/>
                  <a:pt x="82" y="50"/>
                  <a:pt x="87" y="50"/>
                </a:cubicBezTo>
                <a:cubicBezTo>
                  <a:pt x="101" y="49"/>
                  <a:pt x="109" y="58"/>
                  <a:pt x="113" y="78"/>
                </a:cubicBezTo>
                <a:cubicBezTo>
                  <a:pt x="116" y="99"/>
                  <a:pt x="118" y="113"/>
                  <a:pt x="120" y="118"/>
                </a:cubicBezTo>
                <a:cubicBezTo>
                  <a:pt x="124" y="136"/>
                  <a:pt x="128" y="145"/>
                  <a:pt x="133" y="145"/>
                </a:cubicBezTo>
                <a:cubicBezTo>
                  <a:pt x="136" y="145"/>
                  <a:pt x="142" y="139"/>
                  <a:pt x="149" y="127"/>
                </a:cubicBezTo>
                <a:cubicBezTo>
                  <a:pt x="157" y="116"/>
                  <a:pt x="160" y="107"/>
                  <a:pt x="161" y="101"/>
                </a:cubicBezTo>
                <a:cubicBezTo>
                  <a:pt x="162" y="91"/>
                  <a:pt x="158" y="86"/>
                  <a:pt x="149" y="86"/>
                </a:cubicBezTo>
                <a:cubicBezTo>
                  <a:pt x="145" y="86"/>
                  <a:pt x="141" y="87"/>
                  <a:pt x="136" y="89"/>
                </a:cubicBezTo>
                <a:cubicBezTo>
                  <a:pt x="145" y="61"/>
                  <a:pt x="161" y="47"/>
                  <a:pt x="186" y="48"/>
                </a:cubicBezTo>
                <a:cubicBezTo>
                  <a:pt x="204" y="48"/>
                  <a:pt x="212" y="60"/>
                  <a:pt x="211" y="83"/>
                </a:cubicBezTo>
                <a:close/>
                <a:moveTo>
                  <a:pt x="211" y="83"/>
                </a:moveTo>
                <a:cubicBezTo>
                  <a:pt x="211" y="83"/>
                  <a:pt x="211" y="83"/>
                  <a:pt x="211" y="83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8" name="Google Shape;898;p5"/>
          <p:cNvSpPr/>
          <p:nvPr/>
        </p:nvSpPr>
        <p:spPr>
          <a:xfrm>
            <a:off x="4121150" y="3852862"/>
            <a:ext cx="441325" cy="439738"/>
          </a:xfrm>
          <a:custGeom>
            <a:rect b="b" l="l" r="r" t="t"/>
            <a:pathLst>
              <a:path extrusionOk="0" h="225" w="225">
                <a:moveTo>
                  <a:pt x="183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206"/>
                  <a:pt x="19" y="225"/>
                  <a:pt x="42" y="225"/>
                </a:cubicBezTo>
                <a:cubicBezTo>
                  <a:pt x="183" y="225"/>
                  <a:pt x="183" y="225"/>
                  <a:pt x="183" y="225"/>
                </a:cubicBezTo>
                <a:cubicBezTo>
                  <a:pt x="206" y="225"/>
                  <a:pt x="225" y="206"/>
                  <a:pt x="225" y="183"/>
                </a:cubicBezTo>
                <a:cubicBezTo>
                  <a:pt x="225" y="42"/>
                  <a:pt x="225" y="42"/>
                  <a:pt x="225" y="42"/>
                </a:cubicBezTo>
                <a:cubicBezTo>
                  <a:pt x="225" y="19"/>
                  <a:pt x="206" y="0"/>
                  <a:pt x="183" y="0"/>
                </a:cubicBezTo>
                <a:close/>
                <a:moveTo>
                  <a:pt x="179" y="82"/>
                </a:moveTo>
                <a:cubicBezTo>
                  <a:pt x="172" y="124"/>
                  <a:pt x="130" y="160"/>
                  <a:pt x="117" y="168"/>
                </a:cubicBezTo>
                <a:cubicBezTo>
                  <a:pt x="104" y="177"/>
                  <a:pt x="93" y="165"/>
                  <a:pt x="89" y="156"/>
                </a:cubicBezTo>
                <a:cubicBezTo>
                  <a:pt x="84" y="146"/>
                  <a:pt x="69" y="93"/>
                  <a:pt x="66" y="88"/>
                </a:cubicBezTo>
                <a:cubicBezTo>
                  <a:pt x="62" y="84"/>
                  <a:pt x="50" y="93"/>
                  <a:pt x="50" y="93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68" y="58"/>
                  <a:pt x="85" y="54"/>
                </a:cubicBezTo>
                <a:cubicBezTo>
                  <a:pt x="104" y="51"/>
                  <a:pt x="104" y="83"/>
                  <a:pt x="108" y="101"/>
                </a:cubicBezTo>
                <a:cubicBezTo>
                  <a:pt x="113" y="118"/>
                  <a:pt x="116" y="128"/>
                  <a:pt x="119" y="128"/>
                </a:cubicBezTo>
                <a:cubicBezTo>
                  <a:pt x="123" y="128"/>
                  <a:pt x="130" y="118"/>
                  <a:pt x="138" y="104"/>
                </a:cubicBezTo>
                <a:cubicBezTo>
                  <a:pt x="146" y="89"/>
                  <a:pt x="138" y="76"/>
                  <a:pt x="122" y="85"/>
                </a:cubicBezTo>
                <a:cubicBezTo>
                  <a:pt x="129" y="48"/>
                  <a:pt x="187" y="39"/>
                  <a:pt x="179" y="82"/>
                </a:cubicBezTo>
                <a:close/>
                <a:moveTo>
                  <a:pt x="179" y="82"/>
                </a:moveTo>
                <a:cubicBezTo>
                  <a:pt x="179" y="82"/>
                  <a:pt x="179" y="82"/>
                  <a:pt x="179" y="82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9" name="Google Shape;899;p5"/>
          <p:cNvGrpSpPr/>
          <p:nvPr/>
        </p:nvGrpSpPr>
        <p:grpSpPr>
          <a:xfrm>
            <a:off x="4479925" y="1885950"/>
            <a:ext cx="509588" cy="317500"/>
            <a:chOff x="4479925" y="1885950"/>
            <a:chExt cx="509588" cy="317500"/>
          </a:xfrm>
        </p:grpSpPr>
        <p:sp>
          <p:nvSpPr>
            <p:cNvPr id="900" name="Google Shape;900;p5"/>
            <p:cNvSpPr/>
            <p:nvPr/>
          </p:nvSpPr>
          <p:spPr>
            <a:xfrm>
              <a:off x="4479925" y="1885950"/>
              <a:ext cx="260350" cy="307975"/>
            </a:xfrm>
            <a:custGeom>
              <a:rect b="b" l="l" r="r" t="t"/>
              <a:pathLst>
                <a:path extrusionOk="0" h="157" w="133">
                  <a:moveTo>
                    <a:pt x="102" y="71"/>
                  </a:moveTo>
                  <a:cubicBezTo>
                    <a:pt x="102" y="71"/>
                    <a:pt x="125" y="69"/>
                    <a:pt x="125" y="41"/>
                  </a:cubicBezTo>
                  <a:cubicBezTo>
                    <a:pt x="125" y="13"/>
                    <a:pt x="106" y="0"/>
                    <a:pt x="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131" y="157"/>
                    <a:pt x="131" y="110"/>
                  </a:cubicBezTo>
                  <a:cubicBezTo>
                    <a:pt x="131" y="110"/>
                    <a:pt x="133" y="71"/>
                    <a:pt x="102" y="71"/>
                  </a:cubicBezTo>
                  <a:close/>
                  <a:moveTo>
                    <a:pt x="36" y="27"/>
                  </a:move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92" y="27"/>
                    <a:pt x="92" y="44"/>
                  </a:cubicBezTo>
                  <a:cubicBezTo>
                    <a:pt x="92" y="60"/>
                    <a:pt x="86" y="62"/>
                    <a:pt x="78" y="62"/>
                  </a:cubicBezTo>
                  <a:cubicBezTo>
                    <a:pt x="36" y="62"/>
                    <a:pt x="36" y="62"/>
                    <a:pt x="36" y="62"/>
                  </a:cubicBezTo>
                  <a:lnTo>
                    <a:pt x="36" y="27"/>
                  </a:lnTo>
                  <a:close/>
                  <a:moveTo>
                    <a:pt x="79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6"/>
                    <a:pt x="98" y="86"/>
                    <a:pt x="98" y="108"/>
                  </a:cubicBezTo>
                  <a:cubicBezTo>
                    <a:pt x="98" y="126"/>
                    <a:pt x="86" y="128"/>
                    <a:pt x="79" y="128"/>
                  </a:cubicBezTo>
                  <a:close/>
                  <a:moveTo>
                    <a:pt x="79" y="128"/>
                  </a:moveTo>
                  <a:cubicBezTo>
                    <a:pt x="79" y="128"/>
                    <a:pt x="79" y="128"/>
                    <a:pt x="79" y="128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" name="Google Shape;901;p5"/>
            <p:cNvSpPr/>
            <p:nvPr/>
          </p:nvSpPr>
          <p:spPr>
            <a:xfrm>
              <a:off x="4799012" y="1903412"/>
              <a:ext cx="127000" cy="38100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" name="Google Shape;902;p5"/>
            <p:cNvSpPr/>
            <p:nvPr/>
          </p:nvSpPr>
          <p:spPr>
            <a:xfrm>
              <a:off x="4740275" y="1962150"/>
              <a:ext cx="249238" cy="241300"/>
            </a:xfrm>
            <a:custGeom>
              <a:rect b="b" l="l" r="r" t="t"/>
              <a:pathLst>
                <a:path extrusionOk="0" h="123" w="127">
                  <a:moveTo>
                    <a:pt x="64" y="0"/>
                  </a:moveTo>
                  <a:cubicBezTo>
                    <a:pt x="4" y="0"/>
                    <a:pt x="4" y="60"/>
                    <a:pt x="4" y="60"/>
                  </a:cubicBezTo>
                  <a:cubicBezTo>
                    <a:pt x="4" y="60"/>
                    <a:pt x="0" y="120"/>
                    <a:pt x="64" y="120"/>
                  </a:cubicBezTo>
                  <a:cubicBezTo>
                    <a:pt x="64" y="120"/>
                    <a:pt x="117" y="123"/>
                    <a:pt x="117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8"/>
                    <a:pt x="91" y="95"/>
                    <a:pt x="65" y="95"/>
                  </a:cubicBezTo>
                  <a:cubicBezTo>
                    <a:pt x="65" y="95"/>
                    <a:pt x="37" y="97"/>
                    <a:pt x="37" y="68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8"/>
                    <a:pt x="127" y="0"/>
                    <a:pt x="64" y="0"/>
                  </a:cubicBezTo>
                  <a:close/>
                  <a:moveTo>
                    <a:pt x="88" y="47"/>
                  </a:move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40" y="23"/>
                    <a:pt x="64" y="23"/>
                  </a:cubicBezTo>
                  <a:cubicBezTo>
                    <a:pt x="89" y="23"/>
                    <a:pt x="88" y="47"/>
                    <a:pt x="88" y="47"/>
                  </a:cubicBezTo>
                  <a:close/>
                  <a:moveTo>
                    <a:pt x="88" y="47"/>
                  </a:moveTo>
                  <a:cubicBezTo>
                    <a:pt x="88" y="47"/>
                    <a:pt x="88" y="47"/>
                    <a:pt x="88" y="47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3" name="Google Shape;903;p5"/>
          <p:cNvSpPr/>
          <p:nvPr/>
        </p:nvSpPr>
        <p:spPr>
          <a:xfrm>
            <a:off x="6303962" y="1820862"/>
            <a:ext cx="398463" cy="412750"/>
          </a:xfrm>
          <a:custGeom>
            <a:rect b="b" l="l" r="r" t="t"/>
            <a:pathLst>
              <a:path extrusionOk="0" h="210" w="204">
                <a:moveTo>
                  <a:pt x="200" y="120"/>
                </a:moveTo>
                <a:cubicBezTo>
                  <a:pt x="201" y="115"/>
                  <a:pt x="201" y="110"/>
                  <a:pt x="201" y="106"/>
                </a:cubicBezTo>
                <a:cubicBezTo>
                  <a:pt x="201" y="78"/>
                  <a:pt x="192" y="54"/>
                  <a:pt x="173" y="35"/>
                </a:cubicBezTo>
                <a:cubicBezTo>
                  <a:pt x="154" y="15"/>
                  <a:pt x="130" y="5"/>
                  <a:pt x="103" y="5"/>
                </a:cubicBezTo>
                <a:cubicBezTo>
                  <a:pt x="100" y="5"/>
                  <a:pt x="97" y="5"/>
                  <a:pt x="94" y="6"/>
                </a:cubicBezTo>
                <a:cubicBezTo>
                  <a:pt x="85" y="2"/>
                  <a:pt x="76" y="0"/>
                  <a:pt x="66" y="0"/>
                </a:cubicBezTo>
                <a:cubicBezTo>
                  <a:pt x="48" y="0"/>
                  <a:pt x="32" y="7"/>
                  <a:pt x="19" y="20"/>
                </a:cubicBezTo>
                <a:cubicBezTo>
                  <a:pt x="7" y="33"/>
                  <a:pt x="0" y="49"/>
                  <a:pt x="0" y="67"/>
                </a:cubicBezTo>
                <a:cubicBezTo>
                  <a:pt x="0" y="77"/>
                  <a:pt x="2" y="86"/>
                  <a:pt x="5" y="94"/>
                </a:cubicBezTo>
                <a:cubicBezTo>
                  <a:pt x="5" y="98"/>
                  <a:pt x="5" y="102"/>
                  <a:pt x="5" y="106"/>
                </a:cubicBezTo>
                <a:cubicBezTo>
                  <a:pt x="5" y="133"/>
                  <a:pt x="14" y="157"/>
                  <a:pt x="33" y="177"/>
                </a:cubicBezTo>
                <a:cubicBezTo>
                  <a:pt x="52" y="196"/>
                  <a:pt x="76" y="206"/>
                  <a:pt x="103" y="206"/>
                </a:cubicBezTo>
                <a:cubicBezTo>
                  <a:pt x="106" y="206"/>
                  <a:pt x="109" y="206"/>
                  <a:pt x="113" y="206"/>
                </a:cubicBezTo>
                <a:cubicBezTo>
                  <a:pt x="121" y="209"/>
                  <a:pt x="129" y="210"/>
                  <a:pt x="137" y="210"/>
                </a:cubicBezTo>
                <a:cubicBezTo>
                  <a:pt x="155" y="210"/>
                  <a:pt x="172" y="203"/>
                  <a:pt x="185" y="190"/>
                </a:cubicBezTo>
                <a:cubicBezTo>
                  <a:pt x="197" y="177"/>
                  <a:pt x="204" y="161"/>
                  <a:pt x="204" y="143"/>
                </a:cubicBezTo>
                <a:cubicBezTo>
                  <a:pt x="204" y="135"/>
                  <a:pt x="203" y="127"/>
                  <a:pt x="200" y="120"/>
                </a:cubicBezTo>
                <a:close/>
                <a:moveTo>
                  <a:pt x="142" y="143"/>
                </a:moveTo>
                <a:cubicBezTo>
                  <a:pt x="138" y="148"/>
                  <a:pt x="133" y="152"/>
                  <a:pt x="126" y="155"/>
                </a:cubicBezTo>
                <a:cubicBezTo>
                  <a:pt x="120" y="158"/>
                  <a:pt x="112" y="159"/>
                  <a:pt x="103" y="159"/>
                </a:cubicBezTo>
                <a:cubicBezTo>
                  <a:pt x="92" y="159"/>
                  <a:pt x="83" y="157"/>
                  <a:pt x="75" y="153"/>
                </a:cubicBezTo>
                <a:cubicBezTo>
                  <a:pt x="70" y="150"/>
                  <a:pt x="66" y="146"/>
                  <a:pt x="63" y="142"/>
                </a:cubicBezTo>
                <a:cubicBezTo>
                  <a:pt x="60" y="137"/>
                  <a:pt x="58" y="132"/>
                  <a:pt x="58" y="128"/>
                </a:cubicBezTo>
                <a:cubicBezTo>
                  <a:pt x="58" y="125"/>
                  <a:pt x="59" y="123"/>
                  <a:pt x="61" y="121"/>
                </a:cubicBezTo>
                <a:cubicBezTo>
                  <a:pt x="63" y="118"/>
                  <a:pt x="66" y="117"/>
                  <a:pt x="69" y="117"/>
                </a:cubicBezTo>
                <a:cubicBezTo>
                  <a:pt x="72" y="117"/>
                  <a:pt x="74" y="118"/>
                  <a:pt x="76" y="120"/>
                </a:cubicBezTo>
                <a:cubicBezTo>
                  <a:pt x="78" y="122"/>
                  <a:pt x="79" y="124"/>
                  <a:pt x="80" y="127"/>
                </a:cubicBezTo>
                <a:cubicBezTo>
                  <a:pt x="80" y="127"/>
                  <a:pt x="82" y="130"/>
                  <a:pt x="85" y="135"/>
                </a:cubicBezTo>
                <a:cubicBezTo>
                  <a:pt x="86" y="136"/>
                  <a:pt x="88" y="138"/>
                  <a:pt x="91" y="140"/>
                </a:cubicBezTo>
                <a:cubicBezTo>
                  <a:pt x="94" y="141"/>
                  <a:pt x="97" y="142"/>
                  <a:pt x="102" y="142"/>
                </a:cubicBezTo>
                <a:cubicBezTo>
                  <a:pt x="108" y="142"/>
                  <a:pt x="113" y="140"/>
                  <a:pt x="117" y="137"/>
                </a:cubicBezTo>
                <a:cubicBezTo>
                  <a:pt x="121" y="135"/>
                  <a:pt x="123" y="132"/>
                  <a:pt x="123" y="128"/>
                </a:cubicBezTo>
                <a:cubicBezTo>
                  <a:pt x="123" y="125"/>
                  <a:pt x="122" y="122"/>
                  <a:pt x="120" y="121"/>
                </a:cubicBezTo>
                <a:cubicBezTo>
                  <a:pt x="118" y="118"/>
                  <a:pt x="115" y="117"/>
                  <a:pt x="112" y="116"/>
                </a:cubicBezTo>
                <a:cubicBezTo>
                  <a:pt x="111" y="115"/>
                  <a:pt x="110" y="115"/>
                  <a:pt x="108" y="115"/>
                </a:cubicBezTo>
                <a:cubicBezTo>
                  <a:pt x="107" y="115"/>
                  <a:pt x="105" y="114"/>
                  <a:pt x="103" y="113"/>
                </a:cubicBezTo>
                <a:cubicBezTo>
                  <a:pt x="101" y="113"/>
                  <a:pt x="100" y="112"/>
                  <a:pt x="98" y="112"/>
                </a:cubicBezTo>
                <a:cubicBezTo>
                  <a:pt x="90" y="111"/>
                  <a:pt x="84" y="109"/>
                  <a:pt x="78" y="106"/>
                </a:cubicBezTo>
                <a:cubicBezTo>
                  <a:pt x="73" y="104"/>
                  <a:pt x="69" y="101"/>
                  <a:pt x="65" y="96"/>
                </a:cubicBezTo>
                <a:cubicBezTo>
                  <a:pt x="62" y="92"/>
                  <a:pt x="60" y="87"/>
                  <a:pt x="60" y="81"/>
                </a:cubicBezTo>
                <a:cubicBezTo>
                  <a:pt x="60" y="75"/>
                  <a:pt x="62" y="70"/>
                  <a:pt x="65" y="65"/>
                </a:cubicBezTo>
                <a:cubicBezTo>
                  <a:pt x="69" y="60"/>
                  <a:pt x="74" y="57"/>
                  <a:pt x="80" y="55"/>
                </a:cubicBezTo>
                <a:cubicBezTo>
                  <a:pt x="87" y="52"/>
                  <a:pt x="94" y="51"/>
                  <a:pt x="102" y="51"/>
                </a:cubicBezTo>
                <a:cubicBezTo>
                  <a:pt x="109" y="51"/>
                  <a:pt x="114" y="52"/>
                  <a:pt x="120" y="53"/>
                </a:cubicBezTo>
                <a:cubicBezTo>
                  <a:pt x="125" y="55"/>
                  <a:pt x="129" y="57"/>
                  <a:pt x="133" y="60"/>
                </a:cubicBezTo>
                <a:cubicBezTo>
                  <a:pt x="136" y="63"/>
                  <a:pt x="138" y="65"/>
                  <a:pt x="140" y="68"/>
                </a:cubicBezTo>
                <a:cubicBezTo>
                  <a:pt x="142" y="72"/>
                  <a:pt x="142" y="75"/>
                  <a:pt x="142" y="77"/>
                </a:cubicBezTo>
                <a:cubicBezTo>
                  <a:pt x="142" y="80"/>
                  <a:pt x="141" y="83"/>
                  <a:pt x="139" y="85"/>
                </a:cubicBezTo>
                <a:cubicBezTo>
                  <a:pt x="137" y="87"/>
                  <a:pt x="134" y="88"/>
                  <a:pt x="131" y="88"/>
                </a:cubicBezTo>
                <a:cubicBezTo>
                  <a:pt x="129" y="88"/>
                  <a:pt x="127" y="88"/>
                  <a:pt x="125" y="86"/>
                </a:cubicBezTo>
                <a:cubicBezTo>
                  <a:pt x="124" y="85"/>
                  <a:pt x="122" y="83"/>
                  <a:pt x="120" y="80"/>
                </a:cubicBezTo>
                <a:cubicBezTo>
                  <a:pt x="119" y="77"/>
                  <a:pt x="117" y="74"/>
                  <a:pt x="114" y="71"/>
                </a:cubicBezTo>
                <a:cubicBezTo>
                  <a:pt x="111" y="69"/>
                  <a:pt x="107" y="68"/>
                  <a:pt x="101" y="68"/>
                </a:cubicBezTo>
                <a:cubicBezTo>
                  <a:pt x="95" y="68"/>
                  <a:pt x="91" y="69"/>
                  <a:pt x="88" y="72"/>
                </a:cubicBezTo>
                <a:cubicBezTo>
                  <a:pt x="85" y="74"/>
                  <a:pt x="83" y="76"/>
                  <a:pt x="83" y="79"/>
                </a:cubicBezTo>
                <a:cubicBezTo>
                  <a:pt x="83" y="81"/>
                  <a:pt x="84" y="82"/>
                  <a:pt x="85" y="83"/>
                </a:cubicBezTo>
                <a:cubicBezTo>
                  <a:pt x="86" y="85"/>
                  <a:pt x="87" y="86"/>
                  <a:pt x="89" y="87"/>
                </a:cubicBezTo>
                <a:cubicBezTo>
                  <a:pt x="90" y="88"/>
                  <a:pt x="92" y="89"/>
                  <a:pt x="95" y="90"/>
                </a:cubicBezTo>
                <a:cubicBezTo>
                  <a:pt x="96" y="90"/>
                  <a:pt x="97" y="90"/>
                  <a:pt x="100" y="91"/>
                </a:cubicBezTo>
                <a:cubicBezTo>
                  <a:pt x="102" y="91"/>
                  <a:pt x="104" y="92"/>
                  <a:pt x="106" y="92"/>
                </a:cubicBezTo>
                <a:cubicBezTo>
                  <a:pt x="109" y="93"/>
                  <a:pt x="115" y="94"/>
                  <a:pt x="122" y="96"/>
                </a:cubicBezTo>
                <a:cubicBezTo>
                  <a:pt x="127" y="98"/>
                  <a:pt x="131" y="100"/>
                  <a:pt x="135" y="103"/>
                </a:cubicBezTo>
                <a:cubicBezTo>
                  <a:pt x="139" y="105"/>
                  <a:pt x="142" y="109"/>
                  <a:pt x="144" y="112"/>
                </a:cubicBezTo>
                <a:cubicBezTo>
                  <a:pt x="146" y="116"/>
                  <a:pt x="147" y="121"/>
                  <a:pt x="147" y="126"/>
                </a:cubicBezTo>
                <a:cubicBezTo>
                  <a:pt x="147" y="132"/>
                  <a:pt x="145" y="138"/>
                  <a:pt x="142" y="143"/>
                </a:cubicBezTo>
                <a:close/>
                <a:moveTo>
                  <a:pt x="142" y="143"/>
                </a:moveTo>
                <a:cubicBezTo>
                  <a:pt x="142" y="143"/>
                  <a:pt x="142" y="143"/>
                  <a:pt x="142" y="143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04" name="Google Shape;904;p5"/>
          <p:cNvGrpSpPr/>
          <p:nvPr/>
        </p:nvGrpSpPr>
        <p:grpSpPr>
          <a:xfrm>
            <a:off x="5867400" y="3846512"/>
            <a:ext cx="430213" cy="433388"/>
            <a:chOff x="5867400" y="3846512"/>
            <a:chExt cx="430213" cy="433388"/>
          </a:xfrm>
        </p:grpSpPr>
        <p:sp>
          <p:nvSpPr>
            <p:cNvPr id="905" name="Google Shape;905;p5"/>
            <p:cNvSpPr/>
            <p:nvPr/>
          </p:nvSpPr>
          <p:spPr>
            <a:xfrm>
              <a:off x="5867400" y="3846512"/>
              <a:ext cx="430213" cy="433388"/>
            </a:xfrm>
            <a:custGeom>
              <a:rect b="b" l="l" r="r" t="t"/>
              <a:pathLst>
                <a:path extrusionOk="0" h="221" w="220">
                  <a:moveTo>
                    <a:pt x="179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02"/>
                    <a:pt x="18" y="221"/>
                    <a:pt x="41" y="221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202" y="221"/>
                    <a:pt x="220" y="202"/>
                    <a:pt x="220" y="179"/>
                  </a:cubicBezTo>
                  <a:cubicBezTo>
                    <a:pt x="220" y="41"/>
                    <a:pt x="220" y="41"/>
                    <a:pt x="220" y="41"/>
                  </a:cubicBezTo>
                  <a:cubicBezTo>
                    <a:pt x="220" y="18"/>
                    <a:pt x="202" y="0"/>
                    <a:pt x="179" y="0"/>
                  </a:cubicBezTo>
                  <a:close/>
                  <a:moveTo>
                    <a:pt x="179" y="135"/>
                  </a:moveTo>
                  <a:cubicBezTo>
                    <a:pt x="179" y="159"/>
                    <a:pt x="159" y="179"/>
                    <a:pt x="134" y="179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61" y="179"/>
                    <a:pt x="41" y="159"/>
                    <a:pt x="41" y="135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61"/>
                    <a:pt x="61" y="41"/>
                    <a:pt x="86" y="41"/>
                  </a:cubicBezTo>
                  <a:cubicBezTo>
                    <a:pt x="108" y="41"/>
                    <a:pt x="108" y="41"/>
                    <a:pt x="108" y="41"/>
                  </a:cubicBezTo>
                  <a:cubicBezTo>
                    <a:pt x="133" y="41"/>
                    <a:pt x="153" y="60"/>
                    <a:pt x="153" y="84"/>
                  </a:cubicBezTo>
                  <a:cubicBezTo>
                    <a:pt x="153" y="89"/>
                    <a:pt x="157" y="93"/>
                    <a:pt x="162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5" y="93"/>
                    <a:pt x="179" y="98"/>
                    <a:pt x="179" y="103"/>
                  </a:cubicBezTo>
                  <a:lnTo>
                    <a:pt x="179" y="135"/>
                  </a:lnTo>
                  <a:close/>
                  <a:moveTo>
                    <a:pt x="179" y="135"/>
                  </a:moveTo>
                  <a:cubicBezTo>
                    <a:pt x="179" y="135"/>
                    <a:pt x="179" y="135"/>
                    <a:pt x="179" y="135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906;p5"/>
            <p:cNvSpPr/>
            <p:nvPr/>
          </p:nvSpPr>
          <p:spPr>
            <a:xfrm>
              <a:off x="6015037" y="4095750"/>
              <a:ext cx="133350" cy="34925"/>
            </a:xfrm>
            <a:custGeom>
              <a:rect b="b" l="l" r="r" t="t"/>
              <a:pathLst>
                <a:path extrusionOk="0" h="18" w="68">
                  <a:moveTo>
                    <a:pt x="6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0" y="14"/>
                    <a:pt x="3" y="18"/>
                    <a:pt x="8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5" y="18"/>
                    <a:pt x="68" y="14"/>
                    <a:pt x="68" y="9"/>
                  </a:cubicBezTo>
                  <a:cubicBezTo>
                    <a:pt x="68" y="4"/>
                    <a:pt x="65" y="0"/>
                    <a:pt x="60" y="0"/>
                  </a:cubicBezTo>
                  <a:close/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" name="Google Shape;907;p5"/>
            <p:cNvSpPr/>
            <p:nvPr/>
          </p:nvSpPr>
          <p:spPr>
            <a:xfrm>
              <a:off x="6015037" y="3995737"/>
              <a:ext cx="84138" cy="33338"/>
            </a:xfrm>
            <a:custGeom>
              <a:rect b="b" l="l" r="r" t="t"/>
              <a:pathLst>
                <a:path extrusionOk="0" h="17" w="43">
                  <a:moveTo>
                    <a:pt x="8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9" y="17"/>
                    <a:pt x="43" y="13"/>
                    <a:pt x="43" y="8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3"/>
                    <a:pt x="3" y="17"/>
                    <a:pt x="8" y="17"/>
                  </a:cubicBezTo>
                  <a:close/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8" name="Google Shape;908;p5"/>
          <p:cNvSpPr/>
          <p:nvPr/>
        </p:nvSpPr>
        <p:spPr>
          <a:xfrm>
            <a:off x="2963862" y="3840162"/>
            <a:ext cx="460375" cy="460375"/>
          </a:xfrm>
          <a:custGeom>
            <a:rect b="b" l="l" r="r" t="t"/>
            <a:pathLst>
              <a:path extrusionOk="0" h="235" w="235">
                <a:moveTo>
                  <a:pt x="222" y="13"/>
                </a:moveTo>
                <a:cubicBezTo>
                  <a:pt x="214" y="4"/>
                  <a:pt x="203" y="0"/>
                  <a:pt x="191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32" y="0"/>
                  <a:pt x="22" y="4"/>
                  <a:pt x="13" y="13"/>
                </a:cubicBezTo>
                <a:cubicBezTo>
                  <a:pt x="5" y="22"/>
                  <a:pt x="0" y="32"/>
                  <a:pt x="0" y="44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203"/>
                  <a:pt x="5" y="213"/>
                  <a:pt x="13" y="222"/>
                </a:cubicBezTo>
                <a:cubicBezTo>
                  <a:pt x="22" y="231"/>
                  <a:pt x="32" y="235"/>
                  <a:pt x="44" y="235"/>
                </a:cubicBezTo>
                <a:cubicBezTo>
                  <a:pt x="72" y="235"/>
                  <a:pt x="72" y="235"/>
                  <a:pt x="72" y="235"/>
                </a:cubicBezTo>
                <a:cubicBezTo>
                  <a:pt x="71" y="219"/>
                  <a:pt x="71" y="206"/>
                  <a:pt x="73" y="196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86" y="128"/>
                  <a:pt x="85" y="122"/>
                  <a:pt x="85" y="114"/>
                </a:cubicBezTo>
                <a:cubicBezTo>
                  <a:pt x="85" y="106"/>
                  <a:pt x="87" y="99"/>
                  <a:pt x="91" y="93"/>
                </a:cubicBezTo>
                <a:cubicBezTo>
                  <a:pt x="95" y="87"/>
                  <a:pt x="101" y="84"/>
                  <a:pt x="107" y="84"/>
                </a:cubicBezTo>
                <a:cubicBezTo>
                  <a:pt x="112" y="84"/>
                  <a:pt x="116" y="86"/>
                  <a:pt x="119" y="89"/>
                </a:cubicBezTo>
                <a:cubicBezTo>
                  <a:pt x="121" y="93"/>
                  <a:pt x="123" y="97"/>
                  <a:pt x="123" y="102"/>
                </a:cubicBezTo>
                <a:cubicBezTo>
                  <a:pt x="123" y="105"/>
                  <a:pt x="122" y="109"/>
                  <a:pt x="121" y="113"/>
                </a:cubicBezTo>
                <a:cubicBezTo>
                  <a:pt x="120" y="118"/>
                  <a:pt x="118" y="123"/>
                  <a:pt x="116" y="129"/>
                </a:cubicBezTo>
                <a:cubicBezTo>
                  <a:pt x="115" y="135"/>
                  <a:pt x="113" y="139"/>
                  <a:pt x="112" y="143"/>
                </a:cubicBezTo>
                <a:cubicBezTo>
                  <a:pt x="111" y="149"/>
                  <a:pt x="112" y="154"/>
                  <a:pt x="116" y="159"/>
                </a:cubicBezTo>
                <a:cubicBezTo>
                  <a:pt x="120" y="163"/>
                  <a:pt x="125" y="165"/>
                  <a:pt x="131" y="165"/>
                </a:cubicBezTo>
                <a:cubicBezTo>
                  <a:pt x="141" y="165"/>
                  <a:pt x="150" y="159"/>
                  <a:pt x="157" y="147"/>
                </a:cubicBezTo>
                <a:cubicBezTo>
                  <a:pt x="164" y="135"/>
                  <a:pt x="168" y="121"/>
                  <a:pt x="168" y="104"/>
                </a:cubicBezTo>
                <a:cubicBezTo>
                  <a:pt x="168" y="90"/>
                  <a:pt x="163" y="80"/>
                  <a:pt x="155" y="71"/>
                </a:cubicBezTo>
                <a:cubicBezTo>
                  <a:pt x="146" y="63"/>
                  <a:pt x="134" y="59"/>
                  <a:pt x="119" y="59"/>
                </a:cubicBezTo>
                <a:cubicBezTo>
                  <a:pt x="102" y="59"/>
                  <a:pt x="88" y="65"/>
                  <a:pt x="78" y="75"/>
                </a:cubicBezTo>
                <a:cubicBezTo>
                  <a:pt x="67" y="86"/>
                  <a:pt x="62" y="99"/>
                  <a:pt x="62" y="115"/>
                </a:cubicBezTo>
                <a:cubicBezTo>
                  <a:pt x="62" y="124"/>
                  <a:pt x="65" y="131"/>
                  <a:pt x="70" y="138"/>
                </a:cubicBezTo>
                <a:cubicBezTo>
                  <a:pt x="71" y="139"/>
                  <a:pt x="72" y="142"/>
                  <a:pt x="71" y="144"/>
                </a:cubicBezTo>
                <a:cubicBezTo>
                  <a:pt x="71" y="146"/>
                  <a:pt x="70" y="149"/>
                  <a:pt x="69" y="153"/>
                </a:cubicBezTo>
                <a:cubicBezTo>
                  <a:pt x="69" y="155"/>
                  <a:pt x="68" y="156"/>
                  <a:pt x="67" y="156"/>
                </a:cubicBezTo>
                <a:cubicBezTo>
                  <a:pt x="66" y="157"/>
                  <a:pt x="65" y="157"/>
                  <a:pt x="63" y="156"/>
                </a:cubicBezTo>
                <a:cubicBezTo>
                  <a:pt x="55" y="153"/>
                  <a:pt x="49" y="147"/>
                  <a:pt x="45" y="139"/>
                </a:cubicBezTo>
                <a:cubicBezTo>
                  <a:pt x="41" y="131"/>
                  <a:pt x="39" y="122"/>
                  <a:pt x="39" y="112"/>
                </a:cubicBezTo>
                <a:cubicBezTo>
                  <a:pt x="39" y="105"/>
                  <a:pt x="41" y="98"/>
                  <a:pt x="43" y="92"/>
                </a:cubicBezTo>
                <a:cubicBezTo>
                  <a:pt x="45" y="85"/>
                  <a:pt x="48" y="78"/>
                  <a:pt x="53" y="72"/>
                </a:cubicBezTo>
                <a:cubicBezTo>
                  <a:pt x="57" y="66"/>
                  <a:pt x="63" y="60"/>
                  <a:pt x="69" y="55"/>
                </a:cubicBezTo>
                <a:cubicBezTo>
                  <a:pt x="76" y="50"/>
                  <a:pt x="83" y="46"/>
                  <a:pt x="93" y="44"/>
                </a:cubicBezTo>
                <a:cubicBezTo>
                  <a:pt x="102" y="41"/>
                  <a:pt x="112" y="39"/>
                  <a:pt x="122" y="39"/>
                </a:cubicBezTo>
                <a:cubicBezTo>
                  <a:pt x="133" y="39"/>
                  <a:pt x="143" y="41"/>
                  <a:pt x="153" y="45"/>
                </a:cubicBezTo>
                <a:cubicBezTo>
                  <a:pt x="162" y="49"/>
                  <a:pt x="170" y="53"/>
                  <a:pt x="176" y="60"/>
                </a:cubicBezTo>
                <a:cubicBezTo>
                  <a:pt x="182" y="66"/>
                  <a:pt x="187" y="73"/>
                  <a:pt x="191" y="81"/>
                </a:cubicBezTo>
                <a:cubicBezTo>
                  <a:pt x="194" y="89"/>
                  <a:pt x="196" y="97"/>
                  <a:pt x="196" y="106"/>
                </a:cubicBezTo>
                <a:cubicBezTo>
                  <a:pt x="196" y="129"/>
                  <a:pt x="190" y="148"/>
                  <a:pt x="178" y="163"/>
                </a:cubicBezTo>
                <a:cubicBezTo>
                  <a:pt x="167" y="178"/>
                  <a:pt x="152" y="185"/>
                  <a:pt x="133" y="185"/>
                </a:cubicBezTo>
                <a:cubicBezTo>
                  <a:pt x="127" y="185"/>
                  <a:pt x="121" y="184"/>
                  <a:pt x="116" y="181"/>
                </a:cubicBezTo>
                <a:cubicBezTo>
                  <a:pt x="111" y="178"/>
                  <a:pt x="107" y="175"/>
                  <a:pt x="105" y="171"/>
                </a:cubicBezTo>
                <a:cubicBezTo>
                  <a:pt x="100" y="189"/>
                  <a:pt x="98" y="199"/>
                  <a:pt x="97" y="203"/>
                </a:cubicBezTo>
                <a:cubicBezTo>
                  <a:pt x="94" y="212"/>
                  <a:pt x="89" y="222"/>
                  <a:pt x="80" y="235"/>
                </a:cubicBezTo>
                <a:cubicBezTo>
                  <a:pt x="191" y="235"/>
                  <a:pt x="191" y="235"/>
                  <a:pt x="191" y="235"/>
                </a:cubicBezTo>
                <a:cubicBezTo>
                  <a:pt x="203" y="235"/>
                  <a:pt x="214" y="231"/>
                  <a:pt x="222" y="222"/>
                </a:cubicBezTo>
                <a:cubicBezTo>
                  <a:pt x="231" y="213"/>
                  <a:pt x="235" y="203"/>
                  <a:pt x="235" y="191"/>
                </a:cubicBezTo>
                <a:cubicBezTo>
                  <a:pt x="235" y="44"/>
                  <a:pt x="235" y="44"/>
                  <a:pt x="235" y="44"/>
                </a:cubicBezTo>
                <a:cubicBezTo>
                  <a:pt x="235" y="32"/>
                  <a:pt x="231" y="22"/>
                  <a:pt x="222" y="13"/>
                </a:cubicBezTo>
                <a:close/>
                <a:moveTo>
                  <a:pt x="222" y="13"/>
                </a:moveTo>
                <a:cubicBezTo>
                  <a:pt x="222" y="13"/>
                  <a:pt x="222" y="13"/>
                  <a:pt x="222" y="13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9" name="Google Shape;909;p5"/>
          <p:cNvSpPr/>
          <p:nvPr/>
        </p:nvSpPr>
        <p:spPr>
          <a:xfrm>
            <a:off x="2711450" y="952500"/>
            <a:ext cx="487363" cy="488950"/>
          </a:xfrm>
          <a:custGeom>
            <a:rect b="b" l="l" r="r" t="t"/>
            <a:pathLst>
              <a:path extrusionOk="0" h="250" w="249">
                <a:moveTo>
                  <a:pt x="249" y="122"/>
                </a:moveTo>
                <a:cubicBezTo>
                  <a:pt x="249" y="189"/>
                  <a:pt x="194" y="243"/>
                  <a:pt x="127" y="243"/>
                </a:cubicBezTo>
                <a:cubicBezTo>
                  <a:pt x="105" y="243"/>
                  <a:pt x="85" y="238"/>
                  <a:pt x="68" y="228"/>
                </a:cubicBezTo>
                <a:cubicBezTo>
                  <a:pt x="0" y="250"/>
                  <a:pt x="0" y="250"/>
                  <a:pt x="0" y="250"/>
                </a:cubicBezTo>
                <a:cubicBezTo>
                  <a:pt x="22" y="184"/>
                  <a:pt x="22" y="184"/>
                  <a:pt x="22" y="184"/>
                </a:cubicBezTo>
                <a:cubicBezTo>
                  <a:pt x="11" y="166"/>
                  <a:pt x="4" y="145"/>
                  <a:pt x="4" y="122"/>
                </a:cubicBezTo>
                <a:cubicBezTo>
                  <a:pt x="4" y="54"/>
                  <a:pt x="59" y="0"/>
                  <a:pt x="127" y="0"/>
                </a:cubicBezTo>
                <a:cubicBezTo>
                  <a:pt x="194" y="0"/>
                  <a:pt x="249" y="54"/>
                  <a:pt x="249" y="122"/>
                </a:cubicBezTo>
                <a:close/>
                <a:moveTo>
                  <a:pt x="127" y="19"/>
                </a:moveTo>
                <a:cubicBezTo>
                  <a:pt x="70" y="19"/>
                  <a:pt x="24" y="65"/>
                  <a:pt x="24" y="122"/>
                </a:cubicBezTo>
                <a:cubicBezTo>
                  <a:pt x="24" y="144"/>
                  <a:pt x="31" y="165"/>
                  <a:pt x="43" y="182"/>
                </a:cubicBezTo>
                <a:cubicBezTo>
                  <a:pt x="31" y="219"/>
                  <a:pt x="31" y="219"/>
                  <a:pt x="31" y="219"/>
                </a:cubicBezTo>
                <a:cubicBezTo>
                  <a:pt x="70" y="207"/>
                  <a:pt x="70" y="207"/>
                  <a:pt x="70" y="207"/>
                </a:cubicBezTo>
                <a:cubicBezTo>
                  <a:pt x="86" y="218"/>
                  <a:pt x="106" y="224"/>
                  <a:pt x="127" y="224"/>
                </a:cubicBezTo>
                <a:cubicBezTo>
                  <a:pt x="184" y="224"/>
                  <a:pt x="230" y="178"/>
                  <a:pt x="230" y="122"/>
                </a:cubicBezTo>
                <a:cubicBezTo>
                  <a:pt x="230" y="65"/>
                  <a:pt x="184" y="19"/>
                  <a:pt x="127" y="19"/>
                </a:cubicBezTo>
                <a:close/>
                <a:moveTo>
                  <a:pt x="189" y="150"/>
                </a:moveTo>
                <a:cubicBezTo>
                  <a:pt x="188" y="148"/>
                  <a:pt x="186" y="148"/>
                  <a:pt x="183" y="146"/>
                </a:cubicBezTo>
                <a:cubicBezTo>
                  <a:pt x="180" y="145"/>
                  <a:pt x="165" y="137"/>
                  <a:pt x="162" y="136"/>
                </a:cubicBezTo>
                <a:cubicBezTo>
                  <a:pt x="160" y="135"/>
                  <a:pt x="158" y="135"/>
                  <a:pt x="156" y="138"/>
                </a:cubicBezTo>
                <a:cubicBezTo>
                  <a:pt x="154" y="141"/>
                  <a:pt x="148" y="148"/>
                  <a:pt x="146" y="150"/>
                </a:cubicBezTo>
                <a:cubicBezTo>
                  <a:pt x="144" y="152"/>
                  <a:pt x="143" y="152"/>
                  <a:pt x="140" y="150"/>
                </a:cubicBezTo>
                <a:cubicBezTo>
                  <a:pt x="137" y="149"/>
                  <a:pt x="127" y="146"/>
                  <a:pt x="115" y="136"/>
                </a:cubicBezTo>
                <a:cubicBezTo>
                  <a:pt x="106" y="128"/>
                  <a:pt x="100" y="118"/>
                  <a:pt x="99" y="115"/>
                </a:cubicBezTo>
                <a:cubicBezTo>
                  <a:pt x="97" y="112"/>
                  <a:pt x="99" y="110"/>
                  <a:pt x="100" y="109"/>
                </a:cubicBezTo>
                <a:cubicBezTo>
                  <a:pt x="101" y="108"/>
                  <a:pt x="103" y="105"/>
                  <a:pt x="105" y="104"/>
                </a:cubicBezTo>
                <a:cubicBezTo>
                  <a:pt x="106" y="102"/>
                  <a:pt x="107" y="101"/>
                  <a:pt x="108" y="99"/>
                </a:cubicBezTo>
                <a:cubicBezTo>
                  <a:pt x="109" y="97"/>
                  <a:pt x="108" y="95"/>
                  <a:pt x="107" y="93"/>
                </a:cubicBezTo>
                <a:cubicBezTo>
                  <a:pt x="107" y="92"/>
                  <a:pt x="101" y="77"/>
                  <a:pt x="98" y="71"/>
                </a:cubicBezTo>
                <a:cubicBezTo>
                  <a:pt x="96" y="65"/>
                  <a:pt x="93" y="66"/>
                  <a:pt x="91" y="66"/>
                </a:cubicBezTo>
                <a:cubicBezTo>
                  <a:pt x="90" y="66"/>
                  <a:pt x="88" y="66"/>
                  <a:pt x="86" y="66"/>
                </a:cubicBezTo>
                <a:cubicBezTo>
                  <a:pt x="84" y="66"/>
                  <a:pt x="80" y="67"/>
                  <a:pt x="78" y="70"/>
                </a:cubicBezTo>
                <a:cubicBezTo>
                  <a:pt x="75" y="73"/>
                  <a:pt x="67" y="80"/>
                  <a:pt x="67" y="95"/>
                </a:cubicBezTo>
                <a:cubicBezTo>
                  <a:pt x="67" y="109"/>
                  <a:pt x="78" y="124"/>
                  <a:pt x="79" y="125"/>
                </a:cubicBezTo>
                <a:cubicBezTo>
                  <a:pt x="81" y="127"/>
                  <a:pt x="100" y="159"/>
                  <a:pt x="131" y="170"/>
                </a:cubicBezTo>
                <a:cubicBezTo>
                  <a:pt x="161" y="182"/>
                  <a:pt x="161" y="178"/>
                  <a:pt x="167" y="178"/>
                </a:cubicBezTo>
                <a:cubicBezTo>
                  <a:pt x="172" y="177"/>
                  <a:pt x="184" y="171"/>
                  <a:pt x="187" y="164"/>
                </a:cubicBezTo>
                <a:cubicBezTo>
                  <a:pt x="189" y="157"/>
                  <a:pt x="189" y="151"/>
                  <a:pt x="189" y="150"/>
                </a:cubicBezTo>
                <a:close/>
                <a:moveTo>
                  <a:pt x="189" y="150"/>
                </a:moveTo>
                <a:cubicBezTo>
                  <a:pt x="189" y="150"/>
                  <a:pt x="189" y="150"/>
                  <a:pt x="189" y="15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0" name="Google Shape;910;p5"/>
          <p:cNvSpPr/>
          <p:nvPr/>
        </p:nvSpPr>
        <p:spPr>
          <a:xfrm>
            <a:off x="1820862" y="3854450"/>
            <a:ext cx="441325" cy="441325"/>
          </a:xfrm>
          <a:custGeom>
            <a:rect b="b" l="l" r="r" t="t"/>
            <a:pathLst>
              <a:path extrusionOk="0" h="225" w="226">
                <a:moveTo>
                  <a:pt x="184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8"/>
                  <a:pt x="0" y="42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207"/>
                  <a:pt x="19" y="225"/>
                  <a:pt x="43" y="225"/>
                </a:cubicBezTo>
                <a:cubicBezTo>
                  <a:pt x="184" y="225"/>
                  <a:pt x="184" y="225"/>
                  <a:pt x="184" y="225"/>
                </a:cubicBezTo>
                <a:cubicBezTo>
                  <a:pt x="207" y="225"/>
                  <a:pt x="226" y="207"/>
                  <a:pt x="226" y="183"/>
                </a:cubicBezTo>
                <a:cubicBezTo>
                  <a:pt x="226" y="42"/>
                  <a:pt x="226" y="42"/>
                  <a:pt x="226" y="42"/>
                </a:cubicBezTo>
                <a:cubicBezTo>
                  <a:pt x="226" y="18"/>
                  <a:pt x="207" y="0"/>
                  <a:pt x="184" y="0"/>
                </a:cubicBezTo>
                <a:close/>
                <a:moveTo>
                  <a:pt x="85" y="167"/>
                </a:moveTo>
                <a:cubicBezTo>
                  <a:pt x="57" y="167"/>
                  <a:pt x="57" y="167"/>
                  <a:pt x="57" y="167"/>
                </a:cubicBezTo>
                <a:cubicBezTo>
                  <a:pt x="57" y="68"/>
                  <a:pt x="57" y="68"/>
                  <a:pt x="57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167"/>
                </a:lnTo>
                <a:close/>
                <a:moveTo>
                  <a:pt x="72" y="62"/>
                </a:moveTo>
                <a:cubicBezTo>
                  <a:pt x="65" y="62"/>
                  <a:pt x="59" y="56"/>
                  <a:pt x="59" y="49"/>
                </a:cubicBezTo>
                <a:cubicBezTo>
                  <a:pt x="59" y="42"/>
                  <a:pt x="65" y="36"/>
                  <a:pt x="72" y="36"/>
                </a:cubicBezTo>
                <a:cubicBezTo>
                  <a:pt x="79" y="36"/>
                  <a:pt x="85" y="42"/>
                  <a:pt x="85" y="49"/>
                </a:cubicBezTo>
                <a:cubicBezTo>
                  <a:pt x="85" y="56"/>
                  <a:pt x="79" y="62"/>
                  <a:pt x="72" y="62"/>
                </a:cubicBezTo>
                <a:close/>
                <a:moveTo>
                  <a:pt x="184" y="167"/>
                </a:moveTo>
                <a:cubicBezTo>
                  <a:pt x="156" y="167"/>
                  <a:pt x="156" y="167"/>
                  <a:pt x="156" y="167"/>
                </a:cubicBezTo>
                <a:cubicBezTo>
                  <a:pt x="156" y="106"/>
                  <a:pt x="156" y="106"/>
                  <a:pt x="156" y="106"/>
                </a:cubicBezTo>
                <a:cubicBezTo>
                  <a:pt x="156" y="99"/>
                  <a:pt x="154" y="94"/>
                  <a:pt x="145" y="94"/>
                </a:cubicBezTo>
                <a:cubicBezTo>
                  <a:pt x="130" y="94"/>
                  <a:pt x="127" y="106"/>
                  <a:pt x="127" y="106"/>
                </a:cubicBezTo>
                <a:cubicBezTo>
                  <a:pt x="127" y="167"/>
                  <a:pt x="127" y="167"/>
                  <a:pt x="127" y="167"/>
                </a:cubicBezTo>
                <a:cubicBezTo>
                  <a:pt x="99" y="167"/>
                  <a:pt x="99" y="167"/>
                  <a:pt x="99" y="167"/>
                </a:cubicBezTo>
                <a:cubicBezTo>
                  <a:pt x="99" y="68"/>
                  <a:pt x="99" y="68"/>
                  <a:pt x="99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78"/>
                  <a:pt x="127" y="78"/>
                  <a:pt x="127" y="78"/>
                </a:cubicBezTo>
                <a:cubicBezTo>
                  <a:pt x="132" y="75"/>
                  <a:pt x="142" y="68"/>
                  <a:pt x="156" y="68"/>
                </a:cubicBezTo>
                <a:cubicBezTo>
                  <a:pt x="165" y="68"/>
                  <a:pt x="184" y="74"/>
                  <a:pt x="184" y="107"/>
                </a:cubicBezTo>
                <a:lnTo>
                  <a:pt x="184" y="167"/>
                </a:lnTo>
                <a:close/>
                <a:moveTo>
                  <a:pt x="184" y="167"/>
                </a:moveTo>
                <a:cubicBezTo>
                  <a:pt x="184" y="167"/>
                  <a:pt x="184" y="167"/>
                  <a:pt x="184" y="167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11" name="Google Shape;911;p5"/>
          <p:cNvGrpSpPr/>
          <p:nvPr/>
        </p:nvGrpSpPr>
        <p:grpSpPr>
          <a:xfrm>
            <a:off x="4719637" y="3835400"/>
            <a:ext cx="446088" cy="446088"/>
            <a:chOff x="4719637" y="3835400"/>
            <a:chExt cx="446088" cy="446088"/>
          </a:xfrm>
        </p:grpSpPr>
        <p:sp>
          <p:nvSpPr>
            <p:cNvPr id="912" name="Google Shape;912;p5"/>
            <p:cNvSpPr/>
            <p:nvPr/>
          </p:nvSpPr>
          <p:spPr>
            <a:xfrm>
              <a:off x="5006975" y="4035425"/>
              <a:ext cx="74613" cy="33338"/>
            </a:xfrm>
            <a:custGeom>
              <a:rect b="b" l="l" r="r" t="t"/>
              <a:pathLst>
                <a:path extrusionOk="0" h="17" w="38">
                  <a:moveTo>
                    <a:pt x="20" y="0"/>
                  </a:moveTo>
                  <a:cubicBezTo>
                    <a:pt x="2" y="0"/>
                    <a:pt x="0" y="17"/>
                    <a:pt x="0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8" y="0"/>
                    <a:pt x="20" y="0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5"/>
            <p:cNvSpPr/>
            <p:nvPr/>
          </p:nvSpPr>
          <p:spPr>
            <a:xfrm>
              <a:off x="4813300" y="4068762"/>
              <a:ext cx="87313" cy="60325"/>
            </a:xfrm>
            <a:custGeom>
              <a:rect b="b" l="l" r="r" t="t"/>
              <a:pathLst>
                <a:path extrusionOk="0" h="31" w="45">
                  <a:moveTo>
                    <a:pt x="3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7" y="31"/>
                    <a:pt x="45" y="29"/>
                    <a:pt x="45" y="16"/>
                  </a:cubicBezTo>
                  <a:cubicBezTo>
                    <a:pt x="45" y="0"/>
                    <a:pt x="33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914;p5"/>
            <p:cNvSpPr/>
            <p:nvPr/>
          </p:nvSpPr>
          <p:spPr>
            <a:xfrm>
              <a:off x="4813300" y="3983037"/>
              <a:ext cx="79375" cy="52388"/>
            </a:xfrm>
            <a:custGeom>
              <a:rect b="b" l="l" r="r" t="t"/>
              <a:pathLst>
                <a:path extrusionOk="0" h="26" w="41">
                  <a:moveTo>
                    <a:pt x="41" y="12"/>
                  </a:moveTo>
                  <a:cubicBezTo>
                    <a:pt x="41" y="0"/>
                    <a:pt x="33" y="0"/>
                    <a:pt x="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7" y="26"/>
                    <a:pt x="41" y="24"/>
                    <a:pt x="41" y="12"/>
                  </a:cubicBezTo>
                  <a:close/>
                  <a:moveTo>
                    <a:pt x="41" y="12"/>
                  </a:moveTo>
                  <a:cubicBezTo>
                    <a:pt x="41" y="12"/>
                    <a:pt x="41" y="12"/>
                    <a:pt x="41" y="12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" name="Google Shape;915;p5"/>
            <p:cNvSpPr/>
            <p:nvPr/>
          </p:nvSpPr>
          <p:spPr>
            <a:xfrm>
              <a:off x="4719637" y="3835400"/>
              <a:ext cx="446088" cy="446088"/>
            </a:xfrm>
            <a:custGeom>
              <a:rect b="b" l="l" r="r" t="t"/>
              <a:pathLst>
                <a:path extrusionOk="0" h="228" w="228">
                  <a:moveTo>
                    <a:pt x="21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0" y="223"/>
                    <a:pt x="6" y="228"/>
                    <a:pt x="12" y="228"/>
                  </a:cubicBezTo>
                  <a:cubicBezTo>
                    <a:pt x="216" y="228"/>
                    <a:pt x="216" y="228"/>
                    <a:pt x="216" y="228"/>
                  </a:cubicBezTo>
                  <a:cubicBezTo>
                    <a:pt x="223" y="228"/>
                    <a:pt x="228" y="223"/>
                    <a:pt x="228" y="216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8" y="6"/>
                    <a:pt x="223" y="0"/>
                    <a:pt x="216" y="0"/>
                  </a:cubicBezTo>
                  <a:close/>
                  <a:moveTo>
                    <a:pt x="142" y="62"/>
                  </a:moveTo>
                  <a:cubicBezTo>
                    <a:pt x="189" y="62"/>
                    <a:pt x="189" y="62"/>
                    <a:pt x="189" y="62"/>
                  </a:cubicBezTo>
                  <a:cubicBezTo>
                    <a:pt x="189" y="76"/>
                    <a:pt x="189" y="76"/>
                    <a:pt x="189" y="76"/>
                  </a:cubicBezTo>
                  <a:cubicBezTo>
                    <a:pt x="142" y="76"/>
                    <a:pt x="142" y="76"/>
                    <a:pt x="142" y="76"/>
                  </a:cubicBezTo>
                  <a:lnTo>
                    <a:pt x="142" y="62"/>
                  </a:lnTo>
                  <a:close/>
                  <a:moveTo>
                    <a:pt x="118" y="136"/>
                  </a:moveTo>
                  <a:cubicBezTo>
                    <a:pt x="118" y="171"/>
                    <a:pt x="81" y="170"/>
                    <a:pt x="81" y="170"/>
                  </a:cubicBezTo>
                  <a:cubicBezTo>
                    <a:pt x="22" y="170"/>
                    <a:pt x="22" y="170"/>
                    <a:pt x="22" y="170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81" y="56"/>
                    <a:pt x="81" y="56"/>
                    <a:pt x="81" y="56"/>
                  </a:cubicBezTo>
                  <a:cubicBezTo>
                    <a:pt x="99" y="56"/>
                    <a:pt x="114" y="66"/>
                    <a:pt x="114" y="86"/>
                  </a:cubicBezTo>
                  <a:cubicBezTo>
                    <a:pt x="114" y="107"/>
                    <a:pt x="96" y="108"/>
                    <a:pt x="96" y="108"/>
                  </a:cubicBezTo>
                  <a:cubicBezTo>
                    <a:pt x="119" y="108"/>
                    <a:pt x="118" y="136"/>
                    <a:pt x="118" y="136"/>
                  </a:cubicBezTo>
                  <a:close/>
                  <a:moveTo>
                    <a:pt x="206" y="135"/>
                  </a:moveTo>
                  <a:cubicBezTo>
                    <a:pt x="147" y="135"/>
                    <a:pt x="147" y="135"/>
                    <a:pt x="147" y="135"/>
                  </a:cubicBezTo>
                  <a:cubicBezTo>
                    <a:pt x="147" y="156"/>
                    <a:pt x="167" y="155"/>
                    <a:pt x="167" y="155"/>
                  </a:cubicBezTo>
                  <a:cubicBezTo>
                    <a:pt x="186" y="155"/>
                    <a:pt x="186" y="142"/>
                    <a:pt x="186" y="142"/>
                  </a:cubicBezTo>
                  <a:cubicBezTo>
                    <a:pt x="206" y="142"/>
                    <a:pt x="206" y="142"/>
                    <a:pt x="206" y="142"/>
                  </a:cubicBezTo>
                  <a:cubicBezTo>
                    <a:pt x="206" y="175"/>
                    <a:pt x="166" y="173"/>
                    <a:pt x="166" y="173"/>
                  </a:cubicBezTo>
                  <a:cubicBezTo>
                    <a:pt x="119" y="173"/>
                    <a:pt x="122" y="129"/>
                    <a:pt x="122" y="129"/>
                  </a:cubicBezTo>
                  <a:cubicBezTo>
                    <a:pt x="122" y="129"/>
                    <a:pt x="122" y="85"/>
                    <a:pt x="166" y="85"/>
                  </a:cubicBezTo>
                  <a:cubicBezTo>
                    <a:pt x="213" y="85"/>
                    <a:pt x="206" y="135"/>
                    <a:pt x="206" y="135"/>
                  </a:cubicBezTo>
                  <a:close/>
                  <a:moveTo>
                    <a:pt x="206" y="135"/>
                  </a:moveTo>
                  <a:cubicBezTo>
                    <a:pt x="206" y="135"/>
                    <a:pt x="206" y="135"/>
                    <a:pt x="206" y="135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16" name="Google Shape;916;p5"/>
          <p:cNvGrpSpPr/>
          <p:nvPr/>
        </p:nvGrpSpPr>
        <p:grpSpPr>
          <a:xfrm>
            <a:off x="5316537" y="3844925"/>
            <a:ext cx="455613" cy="455613"/>
            <a:chOff x="5316537" y="3844925"/>
            <a:chExt cx="455613" cy="455613"/>
          </a:xfrm>
        </p:grpSpPr>
        <p:sp>
          <p:nvSpPr>
            <p:cNvPr id="917" name="Google Shape;917;p5"/>
            <p:cNvSpPr/>
            <p:nvPr/>
          </p:nvSpPr>
          <p:spPr>
            <a:xfrm>
              <a:off x="5316537" y="3844925"/>
              <a:ext cx="455613" cy="455613"/>
            </a:xfrm>
            <a:custGeom>
              <a:rect b="b" l="l" r="r" t="t"/>
              <a:pathLst>
                <a:path extrusionOk="0" h="233" w="233">
                  <a:moveTo>
                    <a:pt x="189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19"/>
                    <a:pt x="0" y="44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214"/>
                    <a:pt x="19" y="233"/>
                    <a:pt x="43" y="233"/>
                  </a:cubicBezTo>
                  <a:cubicBezTo>
                    <a:pt x="189" y="233"/>
                    <a:pt x="189" y="233"/>
                    <a:pt x="189" y="233"/>
                  </a:cubicBezTo>
                  <a:cubicBezTo>
                    <a:pt x="214" y="233"/>
                    <a:pt x="233" y="214"/>
                    <a:pt x="233" y="189"/>
                  </a:cubicBezTo>
                  <a:cubicBezTo>
                    <a:pt x="233" y="44"/>
                    <a:pt x="233" y="44"/>
                    <a:pt x="233" y="44"/>
                  </a:cubicBezTo>
                  <a:cubicBezTo>
                    <a:pt x="233" y="19"/>
                    <a:pt x="214" y="0"/>
                    <a:pt x="189" y="0"/>
                  </a:cubicBezTo>
                  <a:close/>
                  <a:moveTo>
                    <a:pt x="188" y="143"/>
                  </a:moveTo>
                  <a:cubicBezTo>
                    <a:pt x="187" y="152"/>
                    <a:pt x="180" y="165"/>
                    <a:pt x="170" y="167"/>
                  </a:cubicBezTo>
                  <a:cubicBezTo>
                    <a:pt x="137" y="169"/>
                    <a:pt x="97" y="169"/>
                    <a:pt x="63" y="167"/>
                  </a:cubicBezTo>
                  <a:cubicBezTo>
                    <a:pt x="52" y="165"/>
                    <a:pt x="45" y="152"/>
                    <a:pt x="45" y="143"/>
                  </a:cubicBezTo>
                  <a:cubicBezTo>
                    <a:pt x="43" y="122"/>
                    <a:pt x="43" y="111"/>
                    <a:pt x="45" y="90"/>
                  </a:cubicBezTo>
                  <a:cubicBezTo>
                    <a:pt x="45" y="81"/>
                    <a:pt x="53" y="68"/>
                    <a:pt x="63" y="67"/>
                  </a:cubicBezTo>
                  <a:cubicBezTo>
                    <a:pt x="97" y="64"/>
                    <a:pt x="136" y="64"/>
                    <a:pt x="170" y="67"/>
                  </a:cubicBezTo>
                  <a:cubicBezTo>
                    <a:pt x="181" y="67"/>
                    <a:pt x="187" y="79"/>
                    <a:pt x="188" y="89"/>
                  </a:cubicBezTo>
                  <a:cubicBezTo>
                    <a:pt x="190" y="109"/>
                    <a:pt x="190" y="122"/>
                    <a:pt x="188" y="143"/>
                  </a:cubicBezTo>
                  <a:close/>
                  <a:moveTo>
                    <a:pt x="188" y="143"/>
                  </a:moveTo>
                  <a:cubicBezTo>
                    <a:pt x="188" y="143"/>
                    <a:pt x="188" y="143"/>
                    <a:pt x="188" y="143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" name="Google Shape;918;p5"/>
            <p:cNvSpPr/>
            <p:nvPr/>
          </p:nvSpPr>
          <p:spPr>
            <a:xfrm>
              <a:off x="5516562" y="4014787"/>
              <a:ext cx="85725" cy="115888"/>
            </a:xfrm>
            <a:custGeom>
              <a:rect b="b" l="l" r="r" t="t"/>
              <a:pathLst>
                <a:path extrusionOk="0" h="73" w="54">
                  <a:moveTo>
                    <a:pt x="0" y="73"/>
                  </a:moveTo>
                  <a:lnTo>
                    <a:pt x="54" y="37"/>
                  </a:lnTo>
                  <a:lnTo>
                    <a:pt x="0" y="0"/>
                  </a:lnTo>
                  <a:lnTo>
                    <a:pt x="0" y="73"/>
                  </a:lnTo>
                  <a:close/>
                  <a:moveTo>
                    <a:pt x="0" y="73"/>
                  </a:moveTo>
                  <a:lnTo>
                    <a:pt x="0" y="73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" name="Google Shape;919;p5"/>
            <p:cNvSpPr/>
            <p:nvPr/>
          </p:nvSpPr>
          <p:spPr>
            <a:xfrm>
              <a:off x="5516562" y="4014787"/>
              <a:ext cx="85725" cy="115888"/>
            </a:xfrm>
            <a:custGeom>
              <a:rect b="b" l="l" r="r" t="t"/>
              <a:pathLst>
                <a:path extrusionOk="0" h="73" w="54">
                  <a:moveTo>
                    <a:pt x="0" y="73"/>
                  </a:moveTo>
                  <a:lnTo>
                    <a:pt x="54" y="37"/>
                  </a:lnTo>
                  <a:lnTo>
                    <a:pt x="0" y="0"/>
                  </a:lnTo>
                  <a:lnTo>
                    <a:pt x="0" y="73"/>
                  </a:lnTo>
                  <a:moveTo>
                    <a:pt x="0" y="73"/>
                  </a:moveTo>
                  <a:lnTo>
                    <a:pt x="0" y="73"/>
                  </a:ln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0" name="Google Shape;920;p5"/>
          <p:cNvSpPr/>
          <p:nvPr/>
        </p:nvSpPr>
        <p:spPr>
          <a:xfrm>
            <a:off x="3560762" y="3840162"/>
            <a:ext cx="433388" cy="415925"/>
          </a:xfrm>
          <a:custGeom>
            <a:rect b="b" l="l" r="r" t="t"/>
            <a:pathLst>
              <a:path extrusionOk="0" h="212" w="221">
                <a:moveTo>
                  <a:pt x="204" y="0"/>
                </a:moveTo>
                <a:cubicBezTo>
                  <a:pt x="17" y="0"/>
                  <a:pt x="17" y="0"/>
                  <a:pt x="17" y="0"/>
                </a:cubicBezTo>
                <a:cubicBezTo>
                  <a:pt x="7" y="0"/>
                  <a:pt x="0" y="8"/>
                  <a:pt x="0" y="18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04"/>
                  <a:pt x="7" y="212"/>
                  <a:pt x="17" y="212"/>
                </a:cubicBezTo>
                <a:cubicBezTo>
                  <a:pt x="204" y="212"/>
                  <a:pt x="204" y="212"/>
                  <a:pt x="204" y="212"/>
                </a:cubicBezTo>
                <a:cubicBezTo>
                  <a:pt x="213" y="212"/>
                  <a:pt x="221" y="204"/>
                  <a:pt x="221" y="194"/>
                </a:cubicBezTo>
                <a:cubicBezTo>
                  <a:pt x="221" y="18"/>
                  <a:pt x="221" y="18"/>
                  <a:pt x="221" y="18"/>
                </a:cubicBezTo>
                <a:cubicBezTo>
                  <a:pt x="221" y="8"/>
                  <a:pt x="213" y="0"/>
                  <a:pt x="204" y="0"/>
                </a:cubicBezTo>
                <a:close/>
                <a:moveTo>
                  <a:pt x="110" y="127"/>
                </a:moveTo>
                <a:cubicBezTo>
                  <a:pt x="113" y="130"/>
                  <a:pt x="117" y="131"/>
                  <a:pt x="121" y="131"/>
                </a:cubicBezTo>
                <a:cubicBezTo>
                  <a:pt x="153" y="131"/>
                  <a:pt x="153" y="131"/>
                  <a:pt x="153" y="131"/>
                </a:cubicBezTo>
                <a:cubicBezTo>
                  <a:pt x="158" y="131"/>
                  <a:pt x="162" y="133"/>
                  <a:pt x="165" y="136"/>
                </a:cubicBezTo>
                <a:cubicBezTo>
                  <a:pt x="168" y="139"/>
                  <a:pt x="170" y="143"/>
                  <a:pt x="170" y="147"/>
                </a:cubicBezTo>
                <a:cubicBezTo>
                  <a:pt x="170" y="152"/>
                  <a:pt x="168" y="156"/>
                  <a:pt x="165" y="159"/>
                </a:cubicBezTo>
                <a:cubicBezTo>
                  <a:pt x="162" y="162"/>
                  <a:pt x="158" y="164"/>
                  <a:pt x="153" y="164"/>
                </a:cubicBezTo>
                <a:cubicBezTo>
                  <a:pt x="121" y="164"/>
                  <a:pt x="121" y="164"/>
                  <a:pt x="121" y="164"/>
                </a:cubicBezTo>
                <a:cubicBezTo>
                  <a:pt x="108" y="164"/>
                  <a:pt x="97" y="159"/>
                  <a:pt x="87" y="149"/>
                </a:cubicBezTo>
                <a:cubicBezTo>
                  <a:pt x="78" y="140"/>
                  <a:pt x="73" y="129"/>
                  <a:pt x="73" y="115"/>
                </a:cubicBezTo>
                <a:cubicBezTo>
                  <a:pt x="73" y="50"/>
                  <a:pt x="73" y="50"/>
                  <a:pt x="73" y="50"/>
                </a:cubicBezTo>
                <a:cubicBezTo>
                  <a:pt x="73" y="46"/>
                  <a:pt x="74" y="42"/>
                  <a:pt x="78" y="39"/>
                </a:cubicBezTo>
                <a:cubicBezTo>
                  <a:pt x="81" y="36"/>
                  <a:pt x="85" y="34"/>
                  <a:pt x="89" y="34"/>
                </a:cubicBezTo>
                <a:cubicBezTo>
                  <a:pt x="94" y="34"/>
                  <a:pt x="97" y="36"/>
                  <a:pt x="100" y="39"/>
                </a:cubicBezTo>
                <a:cubicBezTo>
                  <a:pt x="104" y="42"/>
                  <a:pt x="105" y="46"/>
                  <a:pt x="105" y="50"/>
                </a:cubicBezTo>
                <a:cubicBezTo>
                  <a:pt x="105" y="67"/>
                  <a:pt x="105" y="67"/>
                  <a:pt x="105" y="67"/>
                </a:cubicBezTo>
                <a:cubicBezTo>
                  <a:pt x="153" y="67"/>
                  <a:pt x="153" y="67"/>
                  <a:pt x="153" y="67"/>
                </a:cubicBezTo>
                <a:cubicBezTo>
                  <a:pt x="158" y="67"/>
                  <a:pt x="162" y="68"/>
                  <a:pt x="165" y="71"/>
                </a:cubicBezTo>
                <a:cubicBezTo>
                  <a:pt x="168" y="75"/>
                  <a:pt x="170" y="78"/>
                  <a:pt x="170" y="83"/>
                </a:cubicBezTo>
                <a:cubicBezTo>
                  <a:pt x="170" y="87"/>
                  <a:pt x="168" y="91"/>
                  <a:pt x="165" y="94"/>
                </a:cubicBezTo>
                <a:cubicBezTo>
                  <a:pt x="162" y="98"/>
                  <a:pt x="158" y="99"/>
                  <a:pt x="153" y="99"/>
                </a:cubicBezTo>
                <a:cubicBezTo>
                  <a:pt x="105" y="99"/>
                  <a:pt x="105" y="99"/>
                  <a:pt x="105" y="99"/>
                </a:cubicBezTo>
                <a:cubicBezTo>
                  <a:pt x="105" y="115"/>
                  <a:pt x="105" y="115"/>
                  <a:pt x="105" y="115"/>
                </a:cubicBezTo>
                <a:cubicBezTo>
                  <a:pt x="105" y="120"/>
                  <a:pt x="107" y="123"/>
                  <a:pt x="110" y="127"/>
                </a:cubicBezTo>
                <a:close/>
                <a:moveTo>
                  <a:pt x="110" y="127"/>
                </a:moveTo>
                <a:cubicBezTo>
                  <a:pt x="110" y="127"/>
                  <a:pt x="110" y="127"/>
                  <a:pt x="110" y="127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" name="Google Shape;921;p5"/>
          <p:cNvSpPr/>
          <p:nvPr/>
        </p:nvSpPr>
        <p:spPr>
          <a:xfrm>
            <a:off x="6396037" y="2792412"/>
            <a:ext cx="479425" cy="479425"/>
          </a:xfrm>
          <a:custGeom>
            <a:rect b="b" l="l" r="r" t="t"/>
            <a:pathLst>
              <a:path extrusionOk="0" h="245" w="245">
                <a:moveTo>
                  <a:pt x="150" y="121"/>
                </a:moveTo>
                <a:cubicBezTo>
                  <a:pt x="147" y="119"/>
                  <a:pt x="143" y="117"/>
                  <a:pt x="139" y="116"/>
                </a:cubicBezTo>
                <a:cubicBezTo>
                  <a:pt x="135" y="114"/>
                  <a:pt x="130" y="113"/>
                  <a:pt x="125" y="112"/>
                </a:cubicBezTo>
                <a:cubicBezTo>
                  <a:pt x="121" y="111"/>
                  <a:pt x="118" y="110"/>
                  <a:pt x="117" y="110"/>
                </a:cubicBezTo>
                <a:cubicBezTo>
                  <a:pt x="115" y="109"/>
                  <a:pt x="113" y="109"/>
                  <a:pt x="112" y="108"/>
                </a:cubicBezTo>
                <a:cubicBezTo>
                  <a:pt x="110" y="107"/>
                  <a:pt x="109" y="106"/>
                  <a:pt x="108" y="105"/>
                </a:cubicBezTo>
                <a:cubicBezTo>
                  <a:pt x="107" y="104"/>
                  <a:pt x="107" y="103"/>
                  <a:pt x="107" y="101"/>
                </a:cubicBezTo>
                <a:cubicBezTo>
                  <a:pt x="107" y="99"/>
                  <a:pt x="108" y="97"/>
                  <a:pt x="111" y="95"/>
                </a:cubicBezTo>
                <a:cubicBezTo>
                  <a:pt x="113" y="93"/>
                  <a:pt x="117" y="92"/>
                  <a:pt x="121" y="92"/>
                </a:cubicBezTo>
                <a:cubicBezTo>
                  <a:pt x="126" y="92"/>
                  <a:pt x="130" y="93"/>
                  <a:pt x="132" y="95"/>
                </a:cubicBezTo>
                <a:cubicBezTo>
                  <a:pt x="134" y="96"/>
                  <a:pt x="136" y="99"/>
                  <a:pt x="138" y="102"/>
                </a:cubicBezTo>
                <a:cubicBezTo>
                  <a:pt x="139" y="104"/>
                  <a:pt x="140" y="106"/>
                  <a:pt x="141" y="107"/>
                </a:cubicBezTo>
                <a:cubicBezTo>
                  <a:pt x="143" y="108"/>
                  <a:pt x="144" y="109"/>
                  <a:pt x="147" y="109"/>
                </a:cubicBezTo>
                <a:cubicBezTo>
                  <a:pt x="149" y="109"/>
                  <a:pt x="151" y="108"/>
                  <a:pt x="153" y="106"/>
                </a:cubicBezTo>
                <a:cubicBezTo>
                  <a:pt x="155" y="104"/>
                  <a:pt x="156" y="102"/>
                  <a:pt x="156" y="100"/>
                </a:cubicBezTo>
                <a:cubicBezTo>
                  <a:pt x="156" y="97"/>
                  <a:pt x="155" y="95"/>
                  <a:pt x="154" y="92"/>
                </a:cubicBezTo>
                <a:cubicBezTo>
                  <a:pt x="152" y="90"/>
                  <a:pt x="150" y="87"/>
                  <a:pt x="148" y="85"/>
                </a:cubicBezTo>
                <a:cubicBezTo>
                  <a:pt x="145" y="83"/>
                  <a:pt x="141" y="81"/>
                  <a:pt x="137" y="80"/>
                </a:cubicBezTo>
                <a:cubicBezTo>
                  <a:pt x="133" y="79"/>
                  <a:pt x="128" y="78"/>
                  <a:pt x="123" y="78"/>
                </a:cubicBezTo>
                <a:cubicBezTo>
                  <a:pt x="116" y="78"/>
                  <a:pt x="109" y="79"/>
                  <a:pt x="104" y="81"/>
                </a:cubicBezTo>
                <a:cubicBezTo>
                  <a:pt x="99" y="83"/>
                  <a:pt x="95" y="86"/>
                  <a:pt x="92" y="90"/>
                </a:cubicBezTo>
                <a:cubicBezTo>
                  <a:pt x="89" y="93"/>
                  <a:pt x="88" y="98"/>
                  <a:pt x="88" y="103"/>
                </a:cubicBezTo>
                <a:cubicBezTo>
                  <a:pt x="88" y="108"/>
                  <a:pt x="89" y="112"/>
                  <a:pt x="92" y="116"/>
                </a:cubicBezTo>
                <a:cubicBezTo>
                  <a:pt x="95" y="119"/>
                  <a:pt x="98" y="122"/>
                  <a:pt x="103" y="124"/>
                </a:cubicBezTo>
                <a:cubicBezTo>
                  <a:pt x="107" y="126"/>
                  <a:pt x="113" y="127"/>
                  <a:pt x="119" y="129"/>
                </a:cubicBezTo>
                <a:cubicBezTo>
                  <a:pt x="124" y="130"/>
                  <a:pt x="128" y="131"/>
                  <a:pt x="131" y="132"/>
                </a:cubicBezTo>
                <a:cubicBezTo>
                  <a:pt x="133" y="133"/>
                  <a:pt x="136" y="134"/>
                  <a:pt x="137" y="135"/>
                </a:cubicBezTo>
                <a:cubicBezTo>
                  <a:pt x="139" y="137"/>
                  <a:pt x="140" y="139"/>
                  <a:pt x="140" y="142"/>
                </a:cubicBezTo>
                <a:cubicBezTo>
                  <a:pt x="140" y="145"/>
                  <a:pt x="138" y="147"/>
                  <a:pt x="135" y="150"/>
                </a:cubicBezTo>
                <a:cubicBezTo>
                  <a:pt x="132" y="152"/>
                  <a:pt x="128" y="153"/>
                  <a:pt x="122" y="153"/>
                </a:cubicBezTo>
                <a:cubicBezTo>
                  <a:pt x="119" y="153"/>
                  <a:pt x="116" y="152"/>
                  <a:pt x="113" y="151"/>
                </a:cubicBezTo>
                <a:cubicBezTo>
                  <a:pt x="111" y="150"/>
                  <a:pt x="109" y="149"/>
                  <a:pt x="108" y="147"/>
                </a:cubicBezTo>
                <a:cubicBezTo>
                  <a:pt x="107" y="145"/>
                  <a:pt x="106" y="143"/>
                  <a:pt x="105" y="141"/>
                </a:cubicBezTo>
                <a:cubicBezTo>
                  <a:pt x="104" y="138"/>
                  <a:pt x="102" y="136"/>
                  <a:pt x="101" y="135"/>
                </a:cubicBezTo>
                <a:cubicBezTo>
                  <a:pt x="99" y="134"/>
                  <a:pt x="97" y="133"/>
                  <a:pt x="95" y="133"/>
                </a:cubicBezTo>
                <a:cubicBezTo>
                  <a:pt x="93" y="133"/>
                  <a:pt x="91" y="134"/>
                  <a:pt x="89" y="136"/>
                </a:cubicBezTo>
                <a:cubicBezTo>
                  <a:pt x="87" y="137"/>
                  <a:pt x="86" y="139"/>
                  <a:pt x="86" y="142"/>
                </a:cubicBezTo>
                <a:cubicBezTo>
                  <a:pt x="86" y="145"/>
                  <a:pt x="88" y="149"/>
                  <a:pt x="90" y="153"/>
                </a:cubicBezTo>
                <a:cubicBezTo>
                  <a:pt x="93" y="157"/>
                  <a:pt x="96" y="160"/>
                  <a:pt x="101" y="163"/>
                </a:cubicBezTo>
                <a:cubicBezTo>
                  <a:pt x="106" y="166"/>
                  <a:pt x="114" y="168"/>
                  <a:pt x="123" y="168"/>
                </a:cubicBezTo>
                <a:cubicBezTo>
                  <a:pt x="130" y="168"/>
                  <a:pt x="137" y="166"/>
                  <a:pt x="142" y="164"/>
                </a:cubicBezTo>
                <a:cubicBezTo>
                  <a:pt x="148" y="162"/>
                  <a:pt x="152" y="158"/>
                  <a:pt x="155" y="154"/>
                </a:cubicBezTo>
                <a:cubicBezTo>
                  <a:pt x="158" y="150"/>
                  <a:pt x="160" y="145"/>
                  <a:pt x="160" y="140"/>
                </a:cubicBezTo>
                <a:cubicBezTo>
                  <a:pt x="160" y="135"/>
                  <a:pt x="159" y="131"/>
                  <a:pt x="157" y="128"/>
                </a:cubicBezTo>
                <a:cubicBezTo>
                  <a:pt x="155" y="125"/>
                  <a:pt x="153" y="123"/>
                  <a:pt x="150" y="121"/>
                </a:cubicBezTo>
                <a:close/>
                <a:moveTo>
                  <a:pt x="122" y="0"/>
                </a:moveTo>
                <a:cubicBezTo>
                  <a:pt x="55" y="0"/>
                  <a:pt x="0" y="55"/>
                  <a:pt x="0" y="123"/>
                </a:cubicBezTo>
                <a:cubicBezTo>
                  <a:pt x="0" y="190"/>
                  <a:pt x="55" y="245"/>
                  <a:pt x="122" y="245"/>
                </a:cubicBezTo>
                <a:cubicBezTo>
                  <a:pt x="190" y="245"/>
                  <a:pt x="245" y="190"/>
                  <a:pt x="245" y="123"/>
                </a:cubicBezTo>
                <a:cubicBezTo>
                  <a:pt x="245" y="55"/>
                  <a:pt x="190" y="0"/>
                  <a:pt x="122" y="0"/>
                </a:cubicBezTo>
                <a:close/>
                <a:moveTo>
                  <a:pt x="152" y="191"/>
                </a:moveTo>
                <a:cubicBezTo>
                  <a:pt x="145" y="191"/>
                  <a:pt x="140" y="189"/>
                  <a:pt x="135" y="187"/>
                </a:cubicBezTo>
                <a:cubicBezTo>
                  <a:pt x="131" y="187"/>
                  <a:pt x="127" y="188"/>
                  <a:pt x="123" y="188"/>
                </a:cubicBezTo>
                <a:cubicBezTo>
                  <a:pt x="89" y="188"/>
                  <a:pt x="60" y="159"/>
                  <a:pt x="60" y="123"/>
                </a:cubicBezTo>
                <a:cubicBezTo>
                  <a:pt x="60" y="119"/>
                  <a:pt x="61" y="115"/>
                  <a:pt x="62" y="110"/>
                </a:cubicBezTo>
                <a:cubicBezTo>
                  <a:pt x="59" y="105"/>
                  <a:pt x="57" y="98"/>
                  <a:pt x="57" y="91"/>
                </a:cubicBezTo>
                <a:cubicBezTo>
                  <a:pt x="57" y="71"/>
                  <a:pt x="73" y="54"/>
                  <a:pt x="93" y="54"/>
                </a:cubicBezTo>
                <a:cubicBezTo>
                  <a:pt x="100" y="54"/>
                  <a:pt x="107" y="56"/>
                  <a:pt x="112" y="60"/>
                </a:cubicBezTo>
                <a:cubicBezTo>
                  <a:pt x="116" y="59"/>
                  <a:pt x="119" y="59"/>
                  <a:pt x="123" y="59"/>
                </a:cubicBezTo>
                <a:cubicBezTo>
                  <a:pt x="158" y="59"/>
                  <a:pt x="186" y="88"/>
                  <a:pt x="186" y="123"/>
                </a:cubicBezTo>
                <a:cubicBezTo>
                  <a:pt x="186" y="128"/>
                  <a:pt x="185" y="133"/>
                  <a:pt x="184" y="137"/>
                </a:cubicBezTo>
                <a:cubicBezTo>
                  <a:pt x="187" y="142"/>
                  <a:pt x="188" y="148"/>
                  <a:pt x="188" y="154"/>
                </a:cubicBezTo>
                <a:cubicBezTo>
                  <a:pt x="188" y="174"/>
                  <a:pt x="172" y="191"/>
                  <a:pt x="152" y="191"/>
                </a:cubicBezTo>
                <a:close/>
                <a:moveTo>
                  <a:pt x="152" y="191"/>
                </a:moveTo>
                <a:cubicBezTo>
                  <a:pt x="152" y="191"/>
                  <a:pt x="152" y="191"/>
                  <a:pt x="152" y="191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" name="Google Shape;922;p5"/>
          <p:cNvSpPr/>
          <p:nvPr/>
        </p:nvSpPr>
        <p:spPr>
          <a:xfrm>
            <a:off x="658812" y="974725"/>
            <a:ext cx="442913" cy="442913"/>
          </a:xfrm>
          <a:custGeom>
            <a:rect b="b" l="l" r="r" t="t"/>
            <a:pathLst>
              <a:path extrusionOk="0" h="226" w="226">
                <a:moveTo>
                  <a:pt x="113" y="0"/>
                </a:moveTo>
                <a:cubicBezTo>
                  <a:pt x="51" y="0"/>
                  <a:pt x="0" y="50"/>
                  <a:pt x="0" y="113"/>
                </a:cubicBezTo>
                <a:cubicBezTo>
                  <a:pt x="0" y="175"/>
                  <a:pt x="51" y="226"/>
                  <a:pt x="113" y="226"/>
                </a:cubicBezTo>
                <a:cubicBezTo>
                  <a:pt x="176" y="226"/>
                  <a:pt x="226" y="175"/>
                  <a:pt x="226" y="113"/>
                </a:cubicBezTo>
                <a:cubicBezTo>
                  <a:pt x="226" y="50"/>
                  <a:pt x="176" y="0"/>
                  <a:pt x="113" y="0"/>
                </a:cubicBezTo>
                <a:close/>
                <a:moveTo>
                  <a:pt x="173" y="165"/>
                </a:moveTo>
                <a:cubicBezTo>
                  <a:pt x="164" y="174"/>
                  <a:pt x="164" y="174"/>
                  <a:pt x="164" y="174"/>
                </a:cubicBezTo>
                <a:cubicBezTo>
                  <a:pt x="162" y="175"/>
                  <a:pt x="157" y="176"/>
                  <a:pt x="157" y="176"/>
                </a:cubicBezTo>
                <a:cubicBezTo>
                  <a:pt x="129" y="177"/>
                  <a:pt x="101" y="165"/>
                  <a:pt x="81" y="145"/>
                </a:cubicBezTo>
                <a:cubicBezTo>
                  <a:pt x="60" y="125"/>
                  <a:pt x="49" y="97"/>
                  <a:pt x="49" y="68"/>
                </a:cubicBezTo>
                <a:cubicBezTo>
                  <a:pt x="49" y="68"/>
                  <a:pt x="50" y="64"/>
                  <a:pt x="52" y="62"/>
                </a:cubicBezTo>
                <a:cubicBezTo>
                  <a:pt x="61" y="53"/>
                  <a:pt x="61" y="53"/>
                  <a:pt x="61" y="53"/>
                </a:cubicBezTo>
                <a:cubicBezTo>
                  <a:pt x="64" y="50"/>
                  <a:pt x="71" y="48"/>
                  <a:pt x="75" y="50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2"/>
                  <a:pt x="86" y="57"/>
                  <a:pt x="88" y="61"/>
                </a:cubicBezTo>
                <a:cubicBezTo>
                  <a:pt x="92" y="78"/>
                  <a:pt x="92" y="78"/>
                  <a:pt x="92" y="78"/>
                </a:cubicBezTo>
                <a:cubicBezTo>
                  <a:pt x="93" y="83"/>
                  <a:pt x="92" y="89"/>
                  <a:pt x="88" y="92"/>
                </a:cubicBezTo>
                <a:cubicBezTo>
                  <a:pt x="82" y="98"/>
                  <a:pt x="82" y="98"/>
                  <a:pt x="82" y="98"/>
                </a:cubicBezTo>
                <a:cubicBezTo>
                  <a:pt x="88" y="120"/>
                  <a:pt x="106" y="138"/>
                  <a:pt x="127" y="144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37" y="134"/>
                  <a:pt x="143" y="133"/>
                  <a:pt x="148" y="134"/>
                </a:cubicBezTo>
                <a:cubicBezTo>
                  <a:pt x="165" y="138"/>
                  <a:pt x="165" y="138"/>
                  <a:pt x="165" y="138"/>
                </a:cubicBezTo>
                <a:cubicBezTo>
                  <a:pt x="169" y="140"/>
                  <a:pt x="174" y="144"/>
                  <a:pt x="176" y="149"/>
                </a:cubicBezTo>
                <a:cubicBezTo>
                  <a:pt x="176" y="151"/>
                  <a:pt x="176" y="151"/>
                  <a:pt x="176" y="151"/>
                </a:cubicBezTo>
                <a:cubicBezTo>
                  <a:pt x="178" y="155"/>
                  <a:pt x="176" y="161"/>
                  <a:pt x="173" y="165"/>
                </a:cubicBezTo>
                <a:close/>
                <a:moveTo>
                  <a:pt x="173" y="165"/>
                </a:moveTo>
                <a:cubicBezTo>
                  <a:pt x="173" y="165"/>
                  <a:pt x="173" y="165"/>
                  <a:pt x="173" y="165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" name="Google Shape;923;p5"/>
          <p:cNvSpPr/>
          <p:nvPr/>
        </p:nvSpPr>
        <p:spPr>
          <a:xfrm>
            <a:off x="1154112" y="903288"/>
            <a:ext cx="519113" cy="585788"/>
          </a:xfrm>
          <a:custGeom>
            <a:rect b="b" l="l" r="r" t="t"/>
            <a:pathLst>
              <a:path extrusionOk="0" h="299" w="265">
                <a:moveTo>
                  <a:pt x="256" y="248"/>
                </a:moveTo>
                <a:cubicBezTo>
                  <a:pt x="255" y="252"/>
                  <a:pt x="251" y="254"/>
                  <a:pt x="247" y="253"/>
                </a:cubicBezTo>
                <a:cubicBezTo>
                  <a:pt x="243" y="252"/>
                  <a:pt x="241" y="248"/>
                  <a:pt x="242" y="244"/>
                </a:cubicBezTo>
                <a:cubicBezTo>
                  <a:pt x="246" y="227"/>
                  <a:pt x="244" y="212"/>
                  <a:pt x="236" y="204"/>
                </a:cubicBezTo>
                <a:cubicBezTo>
                  <a:pt x="231" y="199"/>
                  <a:pt x="224" y="197"/>
                  <a:pt x="214" y="199"/>
                </a:cubicBezTo>
                <a:cubicBezTo>
                  <a:pt x="196" y="202"/>
                  <a:pt x="184" y="218"/>
                  <a:pt x="171" y="236"/>
                </a:cubicBezTo>
                <a:cubicBezTo>
                  <a:pt x="159" y="252"/>
                  <a:pt x="146" y="269"/>
                  <a:pt x="127" y="281"/>
                </a:cubicBezTo>
                <a:cubicBezTo>
                  <a:pt x="109" y="292"/>
                  <a:pt x="88" y="299"/>
                  <a:pt x="68" y="299"/>
                </a:cubicBezTo>
                <a:cubicBezTo>
                  <a:pt x="66" y="299"/>
                  <a:pt x="64" y="299"/>
                  <a:pt x="62" y="298"/>
                </a:cubicBezTo>
                <a:cubicBezTo>
                  <a:pt x="40" y="297"/>
                  <a:pt x="22" y="288"/>
                  <a:pt x="12" y="274"/>
                </a:cubicBezTo>
                <a:cubicBezTo>
                  <a:pt x="0" y="256"/>
                  <a:pt x="7" y="238"/>
                  <a:pt x="16" y="225"/>
                </a:cubicBezTo>
                <a:cubicBezTo>
                  <a:pt x="9" y="215"/>
                  <a:pt x="9" y="215"/>
                  <a:pt x="9" y="215"/>
                </a:cubicBezTo>
                <a:cubicBezTo>
                  <a:pt x="3" y="208"/>
                  <a:pt x="5" y="197"/>
                  <a:pt x="12" y="191"/>
                </a:cubicBezTo>
                <a:cubicBezTo>
                  <a:pt x="60" y="154"/>
                  <a:pt x="60" y="154"/>
                  <a:pt x="60" y="154"/>
                </a:cubicBezTo>
                <a:cubicBezTo>
                  <a:pt x="63" y="152"/>
                  <a:pt x="67" y="151"/>
                  <a:pt x="71" y="151"/>
                </a:cubicBezTo>
                <a:cubicBezTo>
                  <a:pt x="76" y="151"/>
                  <a:pt x="81" y="153"/>
                  <a:pt x="84" y="158"/>
                </a:cubicBezTo>
                <a:cubicBezTo>
                  <a:pt x="102" y="181"/>
                  <a:pt x="102" y="181"/>
                  <a:pt x="102" y="181"/>
                </a:cubicBezTo>
                <a:cubicBezTo>
                  <a:pt x="116" y="175"/>
                  <a:pt x="132" y="164"/>
                  <a:pt x="150" y="146"/>
                </a:cubicBezTo>
                <a:cubicBezTo>
                  <a:pt x="168" y="128"/>
                  <a:pt x="178" y="112"/>
                  <a:pt x="184" y="98"/>
                </a:cubicBezTo>
                <a:cubicBezTo>
                  <a:pt x="161" y="79"/>
                  <a:pt x="161" y="79"/>
                  <a:pt x="161" y="79"/>
                </a:cubicBezTo>
                <a:cubicBezTo>
                  <a:pt x="153" y="74"/>
                  <a:pt x="152" y="63"/>
                  <a:pt x="158" y="56"/>
                </a:cubicBezTo>
                <a:cubicBezTo>
                  <a:pt x="194" y="7"/>
                  <a:pt x="194" y="7"/>
                  <a:pt x="194" y="7"/>
                </a:cubicBezTo>
                <a:cubicBezTo>
                  <a:pt x="197" y="2"/>
                  <a:pt x="202" y="0"/>
                  <a:pt x="208" y="0"/>
                </a:cubicBezTo>
                <a:cubicBezTo>
                  <a:pt x="212" y="0"/>
                  <a:pt x="215" y="1"/>
                  <a:pt x="218" y="3"/>
                </a:cubicBezTo>
                <a:cubicBezTo>
                  <a:pt x="246" y="25"/>
                  <a:pt x="246" y="25"/>
                  <a:pt x="246" y="25"/>
                </a:cubicBezTo>
                <a:cubicBezTo>
                  <a:pt x="246" y="25"/>
                  <a:pt x="246" y="25"/>
                  <a:pt x="246" y="25"/>
                </a:cubicBezTo>
                <a:cubicBezTo>
                  <a:pt x="246" y="25"/>
                  <a:pt x="246" y="25"/>
                  <a:pt x="247" y="25"/>
                </a:cubicBezTo>
                <a:cubicBezTo>
                  <a:pt x="247" y="26"/>
                  <a:pt x="247" y="26"/>
                  <a:pt x="247" y="26"/>
                </a:cubicBezTo>
                <a:cubicBezTo>
                  <a:pt x="247" y="26"/>
                  <a:pt x="247" y="26"/>
                  <a:pt x="247" y="26"/>
                </a:cubicBezTo>
                <a:cubicBezTo>
                  <a:pt x="248" y="27"/>
                  <a:pt x="248" y="27"/>
                  <a:pt x="248" y="27"/>
                </a:cubicBezTo>
                <a:cubicBezTo>
                  <a:pt x="248" y="27"/>
                  <a:pt x="248" y="27"/>
                  <a:pt x="248" y="27"/>
                </a:cubicBezTo>
                <a:cubicBezTo>
                  <a:pt x="248" y="28"/>
                  <a:pt x="248" y="28"/>
                  <a:pt x="249" y="29"/>
                </a:cubicBezTo>
                <a:cubicBezTo>
                  <a:pt x="249" y="29"/>
                  <a:pt x="249" y="29"/>
                  <a:pt x="249" y="29"/>
                </a:cubicBezTo>
                <a:cubicBezTo>
                  <a:pt x="249" y="31"/>
                  <a:pt x="265" y="93"/>
                  <a:pt x="181" y="178"/>
                </a:cubicBezTo>
                <a:cubicBezTo>
                  <a:pt x="121" y="239"/>
                  <a:pt x="72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0" y="248"/>
                  <a:pt x="34" y="246"/>
                  <a:pt x="34" y="246"/>
                </a:cubicBezTo>
                <a:cubicBezTo>
                  <a:pt x="34" y="246"/>
                  <a:pt x="34" y="246"/>
                  <a:pt x="34" y="246"/>
                </a:cubicBezTo>
                <a:cubicBezTo>
                  <a:pt x="33" y="246"/>
                  <a:pt x="33" y="246"/>
                  <a:pt x="33" y="246"/>
                </a:cubicBezTo>
                <a:cubicBezTo>
                  <a:pt x="33" y="246"/>
                  <a:pt x="33" y="246"/>
                  <a:pt x="32" y="246"/>
                </a:cubicBezTo>
                <a:cubicBezTo>
                  <a:pt x="32" y="245"/>
                  <a:pt x="32" y="245"/>
                  <a:pt x="32" y="245"/>
                </a:cubicBezTo>
                <a:cubicBezTo>
                  <a:pt x="31" y="245"/>
                  <a:pt x="31" y="245"/>
                  <a:pt x="31" y="245"/>
                </a:cubicBezTo>
                <a:cubicBezTo>
                  <a:pt x="31" y="245"/>
                  <a:pt x="31" y="244"/>
                  <a:pt x="31" y="244"/>
                </a:cubicBezTo>
                <a:cubicBezTo>
                  <a:pt x="30" y="244"/>
                  <a:pt x="30" y="244"/>
                  <a:pt x="30" y="244"/>
                </a:cubicBezTo>
                <a:cubicBezTo>
                  <a:pt x="30" y="244"/>
                  <a:pt x="30" y="244"/>
                  <a:pt x="30" y="244"/>
                </a:cubicBezTo>
                <a:cubicBezTo>
                  <a:pt x="26" y="238"/>
                  <a:pt x="26" y="238"/>
                  <a:pt x="26" y="238"/>
                </a:cubicBezTo>
                <a:cubicBezTo>
                  <a:pt x="21" y="245"/>
                  <a:pt x="17" y="256"/>
                  <a:pt x="24" y="266"/>
                </a:cubicBezTo>
                <a:cubicBezTo>
                  <a:pt x="38" y="286"/>
                  <a:pt x="82" y="292"/>
                  <a:pt x="120" y="269"/>
                </a:cubicBezTo>
                <a:cubicBezTo>
                  <a:pt x="136" y="258"/>
                  <a:pt x="148" y="243"/>
                  <a:pt x="159" y="228"/>
                </a:cubicBezTo>
                <a:cubicBezTo>
                  <a:pt x="174" y="208"/>
                  <a:pt x="188" y="189"/>
                  <a:pt x="212" y="184"/>
                </a:cubicBezTo>
                <a:cubicBezTo>
                  <a:pt x="226" y="182"/>
                  <a:pt x="238" y="185"/>
                  <a:pt x="247" y="194"/>
                </a:cubicBezTo>
                <a:cubicBezTo>
                  <a:pt x="258" y="206"/>
                  <a:pt x="261" y="226"/>
                  <a:pt x="256" y="248"/>
                </a:cubicBezTo>
                <a:close/>
                <a:moveTo>
                  <a:pt x="256" y="248"/>
                </a:moveTo>
                <a:cubicBezTo>
                  <a:pt x="256" y="248"/>
                  <a:pt x="256" y="248"/>
                  <a:pt x="256" y="248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" name="Google Shape;924;p5"/>
          <p:cNvSpPr/>
          <p:nvPr/>
        </p:nvSpPr>
        <p:spPr>
          <a:xfrm>
            <a:off x="1935162" y="933450"/>
            <a:ext cx="557213" cy="557213"/>
          </a:xfrm>
          <a:custGeom>
            <a:rect b="b" l="l" r="r" t="t"/>
            <a:pathLst>
              <a:path extrusionOk="0" h="284" w="284">
                <a:moveTo>
                  <a:pt x="268" y="16"/>
                </a:moveTo>
                <a:cubicBezTo>
                  <a:pt x="258" y="6"/>
                  <a:pt x="245" y="0"/>
                  <a:pt x="231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39" y="0"/>
                  <a:pt x="26" y="6"/>
                  <a:pt x="16" y="16"/>
                </a:cubicBezTo>
                <a:cubicBezTo>
                  <a:pt x="5" y="26"/>
                  <a:pt x="0" y="39"/>
                  <a:pt x="0" y="54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45"/>
                  <a:pt x="5" y="258"/>
                  <a:pt x="16" y="268"/>
                </a:cubicBezTo>
                <a:cubicBezTo>
                  <a:pt x="26" y="279"/>
                  <a:pt x="39" y="284"/>
                  <a:pt x="53" y="284"/>
                </a:cubicBezTo>
                <a:cubicBezTo>
                  <a:pt x="231" y="284"/>
                  <a:pt x="231" y="284"/>
                  <a:pt x="231" y="284"/>
                </a:cubicBezTo>
                <a:cubicBezTo>
                  <a:pt x="245" y="284"/>
                  <a:pt x="258" y="279"/>
                  <a:pt x="268" y="268"/>
                </a:cubicBezTo>
                <a:cubicBezTo>
                  <a:pt x="279" y="258"/>
                  <a:pt x="284" y="245"/>
                  <a:pt x="284" y="231"/>
                </a:cubicBezTo>
                <a:cubicBezTo>
                  <a:pt x="284" y="54"/>
                  <a:pt x="284" y="54"/>
                  <a:pt x="284" y="54"/>
                </a:cubicBezTo>
                <a:cubicBezTo>
                  <a:pt x="284" y="39"/>
                  <a:pt x="279" y="26"/>
                  <a:pt x="268" y="16"/>
                </a:cubicBezTo>
                <a:close/>
                <a:moveTo>
                  <a:pt x="232" y="216"/>
                </a:moveTo>
                <a:cubicBezTo>
                  <a:pt x="230" y="221"/>
                  <a:pt x="224" y="226"/>
                  <a:pt x="215" y="230"/>
                </a:cubicBezTo>
                <a:cubicBezTo>
                  <a:pt x="206" y="234"/>
                  <a:pt x="198" y="237"/>
                  <a:pt x="191" y="237"/>
                </a:cubicBezTo>
                <a:cubicBezTo>
                  <a:pt x="189" y="237"/>
                  <a:pt x="187" y="236"/>
                  <a:pt x="185" y="236"/>
                </a:cubicBezTo>
                <a:cubicBezTo>
                  <a:pt x="182" y="236"/>
                  <a:pt x="181" y="235"/>
                  <a:pt x="179" y="235"/>
                </a:cubicBezTo>
                <a:cubicBezTo>
                  <a:pt x="177" y="235"/>
                  <a:pt x="175" y="234"/>
                  <a:pt x="173" y="234"/>
                </a:cubicBezTo>
                <a:cubicBezTo>
                  <a:pt x="170" y="233"/>
                  <a:pt x="169" y="232"/>
                  <a:pt x="167" y="232"/>
                </a:cubicBezTo>
                <a:cubicBezTo>
                  <a:pt x="166" y="231"/>
                  <a:pt x="164" y="230"/>
                  <a:pt x="161" y="229"/>
                </a:cubicBezTo>
                <a:cubicBezTo>
                  <a:pt x="158" y="228"/>
                  <a:pt x="157" y="228"/>
                  <a:pt x="156" y="227"/>
                </a:cubicBezTo>
                <a:cubicBezTo>
                  <a:pt x="136" y="220"/>
                  <a:pt x="116" y="207"/>
                  <a:pt x="97" y="187"/>
                </a:cubicBezTo>
                <a:cubicBezTo>
                  <a:pt x="77" y="168"/>
                  <a:pt x="64" y="148"/>
                  <a:pt x="57" y="128"/>
                </a:cubicBezTo>
                <a:cubicBezTo>
                  <a:pt x="56" y="128"/>
                  <a:pt x="56" y="126"/>
                  <a:pt x="55" y="123"/>
                </a:cubicBezTo>
                <a:cubicBezTo>
                  <a:pt x="54" y="120"/>
                  <a:pt x="53" y="118"/>
                  <a:pt x="52" y="117"/>
                </a:cubicBezTo>
                <a:cubicBezTo>
                  <a:pt x="52" y="116"/>
                  <a:pt x="51" y="114"/>
                  <a:pt x="51" y="111"/>
                </a:cubicBezTo>
                <a:cubicBezTo>
                  <a:pt x="50" y="109"/>
                  <a:pt x="49" y="107"/>
                  <a:pt x="49" y="105"/>
                </a:cubicBezTo>
                <a:cubicBezTo>
                  <a:pt x="49" y="104"/>
                  <a:pt x="48" y="102"/>
                  <a:pt x="48" y="99"/>
                </a:cubicBezTo>
                <a:cubicBezTo>
                  <a:pt x="48" y="97"/>
                  <a:pt x="48" y="95"/>
                  <a:pt x="48" y="93"/>
                </a:cubicBezTo>
                <a:cubicBezTo>
                  <a:pt x="48" y="86"/>
                  <a:pt x="50" y="78"/>
                  <a:pt x="54" y="69"/>
                </a:cubicBezTo>
                <a:cubicBezTo>
                  <a:pt x="58" y="60"/>
                  <a:pt x="63" y="54"/>
                  <a:pt x="69" y="52"/>
                </a:cubicBezTo>
                <a:cubicBezTo>
                  <a:pt x="75" y="49"/>
                  <a:pt x="81" y="48"/>
                  <a:pt x="87" y="48"/>
                </a:cubicBezTo>
                <a:cubicBezTo>
                  <a:pt x="89" y="48"/>
                  <a:pt x="90" y="48"/>
                  <a:pt x="90" y="48"/>
                </a:cubicBezTo>
                <a:cubicBezTo>
                  <a:pt x="91" y="48"/>
                  <a:pt x="92" y="49"/>
                  <a:pt x="93" y="51"/>
                </a:cubicBezTo>
                <a:cubicBezTo>
                  <a:pt x="95" y="53"/>
                  <a:pt x="96" y="56"/>
                  <a:pt x="98" y="59"/>
                </a:cubicBezTo>
                <a:cubicBezTo>
                  <a:pt x="99" y="62"/>
                  <a:pt x="101" y="65"/>
                  <a:pt x="103" y="68"/>
                </a:cubicBezTo>
                <a:cubicBezTo>
                  <a:pt x="104" y="70"/>
                  <a:pt x="106" y="73"/>
                  <a:pt x="107" y="76"/>
                </a:cubicBezTo>
                <a:cubicBezTo>
                  <a:pt x="109" y="79"/>
                  <a:pt x="110" y="80"/>
                  <a:pt x="110" y="81"/>
                </a:cubicBezTo>
                <a:cubicBezTo>
                  <a:pt x="110" y="82"/>
                  <a:pt x="111" y="83"/>
                  <a:pt x="112" y="85"/>
                </a:cubicBezTo>
                <a:cubicBezTo>
                  <a:pt x="114" y="86"/>
                  <a:pt x="115" y="88"/>
                  <a:pt x="115" y="89"/>
                </a:cubicBezTo>
                <a:cubicBezTo>
                  <a:pt x="116" y="91"/>
                  <a:pt x="116" y="92"/>
                  <a:pt x="116" y="93"/>
                </a:cubicBezTo>
                <a:cubicBezTo>
                  <a:pt x="116" y="95"/>
                  <a:pt x="115" y="97"/>
                  <a:pt x="112" y="100"/>
                </a:cubicBezTo>
                <a:cubicBezTo>
                  <a:pt x="110" y="103"/>
                  <a:pt x="107" y="105"/>
                  <a:pt x="104" y="107"/>
                </a:cubicBezTo>
                <a:cubicBezTo>
                  <a:pt x="101" y="109"/>
                  <a:pt x="98" y="112"/>
                  <a:pt x="96" y="114"/>
                </a:cubicBezTo>
                <a:cubicBezTo>
                  <a:pt x="93" y="117"/>
                  <a:pt x="92" y="119"/>
                  <a:pt x="92" y="120"/>
                </a:cubicBezTo>
                <a:cubicBezTo>
                  <a:pt x="92" y="121"/>
                  <a:pt x="92" y="122"/>
                  <a:pt x="93" y="124"/>
                </a:cubicBezTo>
                <a:cubicBezTo>
                  <a:pt x="93" y="125"/>
                  <a:pt x="93" y="126"/>
                  <a:pt x="94" y="126"/>
                </a:cubicBezTo>
                <a:cubicBezTo>
                  <a:pt x="94" y="127"/>
                  <a:pt x="95" y="128"/>
                  <a:pt x="96" y="130"/>
                </a:cubicBezTo>
                <a:cubicBezTo>
                  <a:pt x="96" y="131"/>
                  <a:pt x="97" y="132"/>
                  <a:pt x="97" y="132"/>
                </a:cubicBezTo>
                <a:cubicBezTo>
                  <a:pt x="104" y="144"/>
                  <a:pt x="112" y="155"/>
                  <a:pt x="120" y="164"/>
                </a:cubicBezTo>
                <a:cubicBezTo>
                  <a:pt x="129" y="172"/>
                  <a:pt x="140" y="180"/>
                  <a:pt x="152" y="187"/>
                </a:cubicBezTo>
                <a:cubicBezTo>
                  <a:pt x="152" y="187"/>
                  <a:pt x="153" y="188"/>
                  <a:pt x="155" y="189"/>
                </a:cubicBezTo>
                <a:cubicBezTo>
                  <a:pt x="156" y="189"/>
                  <a:pt x="157" y="190"/>
                  <a:pt x="158" y="190"/>
                </a:cubicBezTo>
                <a:cubicBezTo>
                  <a:pt x="158" y="191"/>
                  <a:pt x="159" y="191"/>
                  <a:pt x="161" y="191"/>
                </a:cubicBezTo>
                <a:cubicBezTo>
                  <a:pt x="162" y="192"/>
                  <a:pt x="163" y="192"/>
                  <a:pt x="164" y="192"/>
                </a:cubicBezTo>
                <a:cubicBezTo>
                  <a:pt x="166" y="192"/>
                  <a:pt x="168" y="190"/>
                  <a:pt x="172" y="186"/>
                </a:cubicBezTo>
                <a:cubicBezTo>
                  <a:pt x="175" y="182"/>
                  <a:pt x="179" y="178"/>
                  <a:pt x="182" y="174"/>
                </a:cubicBezTo>
                <a:cubicBezTo>
                  <a:pt x="186" y="170"/>
                  <a:pt x="189" y="168"/>
                  <a:pt x="191" y="168"/>
                </a:cubicBezTo>
                <a:cubicBezTo>
                  <a:pt x="192" y="168"/>
                  <a:pt x="193" y="168"/>
                  <a:pt x="195" y="169"/>
                </a:cubicBezTo>
                <a:cubicBezTo>
                  <a:pt x="196" y="169"/>
                  <a:pt x="198" y="170"/>
                  <a:pt x="199" y="172"/>
                </a:cubicBezTo>
                <a:cubicBezTo>
                  <a:pt x="201" y="173"/>
                  <a:pt x="202" y="174"/>
                  <a:pt x="203" y="174"/>
                </a:cubicBezTo>
                <a:cubicBezTo>
                  <a:pt x="213" y="179"/>
                  <a:pt x="213" y="179"/>
                  <a:pt x="213" y="179"/>
                </a:cubicBezTo>
                <a:cubicBezTo>
                  <a:pt x="219" y="183"/>
                  <a:pt x="225" y="186"/>
                  <a:pt x="229" y="188"/>
                </a:cubicBezTo>
                <a:cubicBezTo>
                  <a:pt x="233" y="191"/>
                  <a:pt x="236" y="193"/>
                  <a:pt x="236" y="194"/>
                </a:cubicBezTo>
                <a:cubicBezTo>
                  <a:pt x="236" y="195"/>
                  <a:pt x="236" y="196"/>
                  <a:pt x="236" y="197"/>
                </a:cubicBezTo>
                <a:cubicBezTo>
                  <a:pt x="236" y="203"/>
                  <a:pt x="235" y="209"/>
                  <a:pt x="232" y="216"/>
                </a:cubicBezTo>
                <a:close/>
                <a:moveTo>
                  <a:pt x="232" y="216"/>
                </a:moveTo>
                <a:cubicBezTo>
                  <a:pt x="232" y="216"/>
                  <a:pt x="232" y="216"/>
                  <a:pt x="232" y="216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" name="Google Shape;925;p5"/>
          <p:cNvSpPr/>
          <p:nvPr/>
        </p:nvSpPr>
        <p:spPr>
          <a:xfrm>
            <a:off x="7639050" y="1816100"/>
            <a:ext cx="390525" cy="388938"/>
          </a:xfrm>
          <a:custGeom>
            <a:rect b="b" l="l" r="r" t="t"/>
            <a:pathLst>
              <a:path extrusionOk="0" h="199" w="199">
                <a:moveTo>
                  <a:pt x="27" y="146"/>
                </a:moveTo>
                <a:cubicBezTo>
                  <a:pt x="12" y="146"/>
                  <a:pt x="0" y="158"/>
                  <a:pt x="0" y="172"/>
                </a:cubicBezTo>
                <a:cubicBezTo>
                  <a:pt x="0" y="187"/>
                  <a:pt x="12" y="198"/>
                  <a:pt x="27" y="198"/>
                </a:cubicBezTo>
                <a:cubicBezTo>
                  <a:pt x="41" y="198"/>
                  <a:pt x="53" y="187"/>
                  <a:pt x="53" y="172"/>
                </a:cubicBezTo>
                <a:cubicBezTo>
                  <a:pt x="53" y="158"/>
                  <a:pt x="41" y="146"/>
                  <a:pt x="27" y="146"/>
                </a:cubicBezTo>
                <a:close/>
                <a:moveTo>
                  <a:pt x="0" y="68"/>
                </a:moveTo>
                <a:cubicBezTo>
                  <a:pt x="0" y="106"/>
                  <a:pt x="0" y="106"/>
                  <a:pt x="0" y="106"/>
                </a:cubicBezTo>
                <a:cubicBezTo>
                  <a:pt x="25" y="106"/>
                  <a:pt x="48" y="115"/>
                  <a:pt x="66" y="133"/>
                </a:cubicBezTo>
                <a:cubicBezTo>
                  <a:pt x="83" y="150"/>
                  <a:pt x="93" y="174"/>
                  <a:pt x="93" y="199"/>
                </a:cubicBezTo>
                <a:cubicBezTo>
                  <a:pt x="131" y="199"/>
                  <a:pt x="131" y="199"/>
                  <a:pt x="131" y="199"/>
                </a:cubicBezTo>
                <a:cubicBezTo>
                  <a:pt x="131" y="126"/>
                  <a:pt x="72" y="68"/>
                  <a:pt x="0" y="68"/>
                </a:cubicBezTo>
                <a:close/>
                <a:moveTo>
                  <a:pt x="0" y="0"/>
                </a:moveTo>
                <a:cubicBezTo>
                  <a:pt x="0" y="38"/>
                  <a:pt x="0" y="38"/>
                  <a:pt x="0" y="38"/>
                </a:cubicBezTo>
                <a:cubicBezTo>
                  <a:pt x="89" y="38"/>
                  <a:pt x="160" y="110"/>
                  <a:pt x="160" y="199"/>
                </a:cubicBezTo>
                <a:cubicBezTo>
                  <a:pt x="199" y="199"/>
                  <a:pt x="199" y="199"/>
                  <a:pt x="199" y="199"/>
                </a:cubicBezTo>
                <a:cubicBezTo>
                  <a:pt x="199" y="89"/>
                  <a:pt x="110" y="0"/>
                  <a:pt x="0" y="0"/>
                </a:cubicBezTo>
                <a:close/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" name="Google Shape;926;p5"/>
          <p:cNvSpPr/>
          <p:nvPr/>
        </p:nvSpPr>
        <p:spPr>
          <a:xfrm>
            <a:off x="7640637" y="2841625"/>
            <a:ext cx="490538" cy="492125"/>
          </a:xfrm>
          <a:custGeom>
            <a:rect b="b" l="l" r="r" t="t"/>
            <a:pathLst>
              <a:path extrusionOk="0" h="251" w="250">
                <a:moveTo>
                  <a:pt x="125" y="0"/>
                </a:moveTo>
                <a:cubicBezTo>
                  <a:pt x="56" y="0"/>
                  <a:pt x="0" y="56"/>
                  <a:pt x="0" y="125"/>
                </a:cubicBezTo>
                <a:cubicBezTo>
                  <a:pt x="0" y="195"/>
                  <a:pt x="56" y="251"/>
                  <a:pt x="125" y="251"/>
                </a:cubicBezTo>
                <a:cubicBezTo>
                  <a:pt x="194" y="251"/>
                  <a:pt x="250" y="195"/>
                  <a:pt x="250" y="125"/>
                </a:cubicBezTo>
                <a:cubicBezTo>
                  <a:pt x="250" y="56"/>
                  <a:pt x="194" y="0"/>
                  <a:pt x="125" y="0"/>
                </a:cubicBezTo>
                <a:close/>
                <a:moveTo>
                  <a:pt x="78" y="188"/>
                </a:moveTo>
                <a:cubicBezTo>
                  <a:pt x="70" y="188"/>
                  <a:pt x="63" y="181"/>
                  <a:pt x="63" y="172"/>
                </a:cubicBezTo>
                <a:cubicBezTo>
                  <a:pt x="63" y="164"/>
                  <a:pt x="70" y="157"/>
                  <a:pt x="78" y="157"/>
                </a:cubicBezTo>
                <a:cubicBezTo>
                  <a:pt x="87" y="157"/>
                  <a:pt x="94" y="164"/>
                  <a:pt x="94" y="172"/>
                </a:cubicBezTo>
                <a:cubicBezTo>
                  <a:pt x="94" y="181"/>
                  <a:pt x="87" y="188"/>
                  <a:pt x="78" y="188"/>
                </a:cubicBezTo>
                <a:close/>
                <a:moveTo>
                  <a:pt x="121" y="188"/>
                </a:moveTo>
                <a:cubicBezTo>
                  <a:pt x="121" y="156"/>
                  <a:pt x="95" y="129"/>
                  <a:pt x="63" y="129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108" y="106"/>
                  <a:pt x="145" y="143"/>
                  <a:pt x="145" y="188"/>
                </a:cubicBezTo>
                <a:lnTo>
                  <a:pt x="121" y="188"/>
                </a:lnTo>
                <a:close/>
                <a:moveTo>
                  <a:pt x="168" y="188"/>
                </a:moveTo>
                <a:cubicBezTo>
                  <a:pt x="168" y="160"/>
                  <a:pt x="157" y="133"/>
                  <a:pt x="137" y="113"/>
                </a:cubicBezTo>
                <a:cubicBezTo>
                  <a:pt x="118" y="93"/>
                  <a:pt x="91" y="82"/>
                  <a:pt x="63" y="82"/>
                </a:cubicBezTo>
                <a:cubicBezTo>
                  <a:pt x="63" y="59"/>
                  <a:pt x="63" y="59"/>
                  <a:pt x="63" y="59"/>
                </a:cubicBezTo>
                <a:cubicBezTo>
                  <a:pt x="97" y="59"/>
                  <a:pt x="130" y="72"/>
                  <a:pt x="154" y="97"/>
                </a:cubicBezTo>
                <a:cubicBezTo>
                  <a:pt x="178" y="121"/>
                  <a:pt x="192" y="154"/>
                  <a:pt x="192" y="188"/>
                </a:cubicBezTo>
                <a:lnTo>
                  <a:pt x="168" y="188"/>
                </a:lnTo>
                <a:close/>
                <a:moveTo>
                  <a:pt x="168" y="188"/>
                </a:moveTo>
                <a:cubicBezTo>
                  <a:pt x="168" y="188"/>
                  <a:pt x="168" y="188"/>
                  <a:pt x="168" y="188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7" name="Google Shape;927;p5"/>
          <p:cNvGrpSpPr/>
          <p:nvPr/>
        </p:nvGrpSpPr>
        <p:grpSpPr>
          <a:xfrm>
            <a:off x="3340100" y="944563"/>
            <a:ext cx="530225" cy="530225"/>
            <a:chOff x="3721100" y="6330951"/>
            <a:chExt cx="530225" cy="530225"/>
          </a:xfrm>
        </p:grpSpPr>
        <p:sp>
          <p:nvSpPr>
            <p:cNvPr id="928" name="Google Shape;928;p5"/>
            <p:cNvSpPr/>
            <p:nvPr/>
          </p:nvSpPr>
          <p:spPr>
            <a:xfrm>
              <a:off x="3959225" y="6383338"/>
              <a:ext cx="292100" cy="469900"/>
            </a:xfrm>
            <a:custGeom>
              <a:rect b="b" l="l" r="r" t="t"/>
              <a:pathLst>
                <a:path extrusionOk="0" h="240" w="149">
                  <a:moveTo>
                    <a:pt x="126" y="33"/>
                  </a:moveTo>
                  <a:cubicBezTo>
                    <a:pt x="122" y="34"/>
                    <a:pt x="122" y="34"/>
                    <a:pt x="122" y="34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39" y="128"/>
                    <a:pt x="39" y="128"/>
                    <a:pt x="39" y="128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66" y="134"/>
                    <a:pt x="66" y="134"/>
                    <a:pt x="66" y="134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77" y="199"/>
                    <a:pt x="77" y="199"/>
                    <a:pt x="77" y="199"/>
                  </a:cubicBezTo>
                  <a:cubicBezTo>
                    <a:pt x="71" y="215"/>
                    <a:pt x="71" y="215"/>
                    <a:pt x="71" y="215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5" y="240"/>
                    <a:pt x="45" y="240"/>
                    <a:pt x="45" y="240"/>
                  </a:cubicBezTo>
                  <a:cubicBezTo>
                    <a:pt x="105" y="226"/>
                    <a:pt x="149" y="172"/>
                    <a:pt x="149" y="108"/>
                  </a:cubicBezTo>
                  <a:cubicBezTo>
                    <a:pt x="149" y="80"/>
                    <a:pt x="141" y="54"/>
                    <a:pt x="126" y="33"/>
                  </a:cubicBezTo>
                  <a:close/>
                  <a:moveTo>
                    <a:pt x="126" y="33"/>
                  </a:moveTo>
                  <a:cubicBezTo>
                    <a:pt x="126" y="33"/>
                    <a:pt x="126" y="33"/>
                    <a:pt x="126" y="33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" name="Google Shape;929;p5"/>
            <p:cNvSpPr/>
            <p:nvPr/>
          </p:nvSpPr>
          <p:spPr>
            <a:xfrm>
              <a:off x="3721100" y="6457951"/>
              <a:ext cx="307975" cy="403225"/>
            </a:xfrm>
            <a:custGeom>
              <a:rect b="b" l="l" r="r" t="t"/>
              <a:pathLst>
                <a:path extrusionOk="0" h="206" w="157">
                  <a:moveTo>
                    <a:pt x="151" y="141"/>
                  </a:moveTo>
                  <a:cubicBezTo>
                    <a:pt x="141" y="123"/>
                    <a:pt x="141" y="123"/>
                    <a:pt x="141" y="123"/>
                  </a:cubicBezTo>
                  <a:cubicBezTo>
                    <a:pt x="150" y="104"/>
                    <a:pt x="150" y="104"/>
                    <a:pt x="150" y="104"/>
                  </a:cubicBezTo>
                  <a:cubicBezTo>
                    <a:pt x="141" y="101"/>
                    <a:pt x="141" y="101"/>
                    <a:pt x="141" y="101"/>
                  </a:cubicBezTo>
                  <a:cubicBezTo>
                    <a:pt x="131" y="91"/>
                    <a:pt x="131" y="91"/>
                    <a:pt x="131" y="91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7" y="22"/>
                    <a:pt x="0" y="45"/>
                    <a:pt x="0" y="70"/>
                  </a:cubicBezTo>
                  <a:cubicBezTo>
                    <a:pt x="0" y="145"/>
                    <a:pt x="61" y="206"/>
                    <a:pt x="136" y="206"/>
                  </a:cubicBezTo>
                  <a:cubicBezTo>
                    <a:pt x="141" y="206"/>
                    <a:pt x="147" y="205"/>
                    <a:pt x="153" y="205"/>
                  </a:cubicBezTo>
                  <a:cubicBezTo>
                    <a:pt x="151" y="188"/>
                    <a:pt x="151" y="188"/>
                    <a:pt x="151" y="188"/>
                  </a:cubicBezTo>
                  <a:cubicBezTo>
                    <a:pt x="151" y="188"/>
                    <a:pt x="157" y="164"/>
                    <a:pt x="157" y="163"/>
                  </a:cubicBezTo>
                  <a:cubicBezTo>
                    <a:pt x="157" y="162"/>
                    <a:pt x="151" y="141"/>
                    <a:pt x="151" y="141"/>
                  </a:cubicBezTo>
                  <a:close/>
                  <a:moveTo>
                    <a:pt x="151" y="141"/>
                  </a:moveTo>
                  <a:cubicBezTo>
                    <a:pt x="151" y="141"/>
                    <a:pt x="151" y="141"/>
                    <a:pt x="151" y="141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" name="Google Shape;930;p5"/>
            <p:cNvSpPr/>
            <p:nvPr/>
          </p:nvSpPr>
          <p:spPr>
            <a:xfrm>
              <a:off x="3781425" y="6330951"/>
              <a:ext cx="317500" cy="95250"/>
            </a:xfrm>
            <a:custGeom>
              <a:rect b="b" l="l" r="r" t="t"/>
              <a:pathLst>
                <a:path extrusionOk="0" h="49" w="162">
                  <a:moveTo>
                    <a:pt x="19" y="43"/>
                  </a:moveTo>
                  <a:cubicBezTo>
                    <a:pt x="44" y="40"/>
                    <a:pt x="44" y="40"/>
                    <a:pt x="44" y="40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62" y="13"/>
                    <a:pt x="162" y="13"/>
                    <a:pt x="162" y="13"/>
                  </a:cubicBezTo>
                  <a:cubicBezTo>
                    <a:pt x="145" y="4"/>
                    <a:pt x="125" y="0"/>
                    <a:pt x="105" y="0"/>
                  </a:cubicBezTo>
                  <a:cubicBezTo>
                    <a:pt x="63" y="0"/>
                    <a:pt x="25" y="1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19" y="43"/>
                  </a:lnTo>
                  <a:close/>
                  <a:moveTo>
                    <a:pt x="110" y="13"/>
                  </a:moveTo>
                  <a:cubicBezTo>
                    <a:pt x="124" y="5"/>
                    <a:pt x="124" y="5"/>
                    <a:pt x="124" y="5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2" y="18"/>
                    <a:pt x="102" y="18"/>
                    <a:pt x="102" y="18"/>
                  </a:cubicBezTo>
                  <a:lnTo>
                    <a:pt x="110" y="13"/>
                  </a:lnTo>
                  <a:close/>
                  <a:moveTo>
                    <a:pt x="69" y="14"/>
                  </a:moveTo>
                  <a:cubicBezTo>
                    <a:pt x="75" y="17"/>
                    <a:pt x="75" y="17"/>
                    <a:pt x="75" y="17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9" y="16"/>
                    <a:pt x="69" y="14"/>
                  </a:cubicBezTo>
                  <a:close/>
                  <a:moveTo>
                    <a:pt x="69" y="14"/>
                  </a:moveTo>
                  <a:cubicBezTo>
                    <a:pt x="69" y="14"/>
                    <a:pt x="69" y="14"/>
                    <a:pt x="69" y="14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1" name="Google Shape;931;p5"/>
          <p:cNvSpPr/>
          <p:nvPr/>
        </p:nvSpPr>
        <p:spPr>
          <a:xfrm>
            <a:off x="4121150" y="941388"/>
            <a:ext cx="349250" cy="527050"/>
          </a:xfrm>
          <a:custGeom>
            <a:rect b="b" l="l" r="r" t="t"/>
            <a:pathLst>
              <a:path extrusionOk="0" h="269" w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09"/>
                  <a:pt x="13" y="141"/>
                  <a:pt x="38" y="188"/>
                </a:cubicBezTo>
                <a:cubicBezTo>
                  <a:pt x="57" y="220"/>
                  <a:pt x="75" y="248"/>
                  <a:pt x="76" y="249"/>
                </a:cubicBezTo>
                <a:cubicBezTo>
                  <a:pt x="89" y="269"/>
                  <a:pt x="89" y="269"/>
                  <a:pt x="89" y="269"/>
                </a:cubicBezTo>
                <a:cubicBezTo>
                  <a:pt x="102" y="249"/>
                  <a:pt x="102" y="249"/>
                  <a:pt x="102" y="249"/>
                </a:cubicBezTo>
                <a:cubicBezTo>
                  <a:pt x="103" y="248"/>
                  <a:pt x="121" y="220"/>
                  <a:pt x="139" y="188"/>
                </a:cubicBezTo>
                <a:cubicBezTo>
                  <a:pt x="165" y="141"/>
                  <a:pt x="178" y="109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35"/>
                </a:moveTo>
                <a:cubicBezTo>
                  <a:pt x="63" y="135"/>
                  <a:pt x="43" y="114"/>
                  <a:pt x="43" y="89"/>
                </a:cubicBezTo>
                <a:cubicBezTo>
                  <a:pt x="43" y="63"/>
                  <a:pt x="63" y="43"/>
                  <a:pt x="89" y="43"/>
                </a:cubicBezTo>
                <a:cubicBezTo>
                  <a:pt x="114" y="43"/>
                  <a:pt x="135" y="63"/>
                  <a:pt x="135" y="89"/>
                </a:cubicBezTo>
                <a:cubicBezTo>
                  <a:pt x="135" y="114"/>
                  <a:pt x="114" y="135"/>
                  <a:pt x="89" y="135"/>
                </a:cubicBezTo>
                <a:close/>
                <a:moveTo>
                  <a:pt x="89" y="135"/>
                </a:moveTo>
                <a:cubicBezTo>
                  <a:pt x="89" y="135"/>
                  <a:pt x="89" y="135"/>
                  <a:pt x="89" y="135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2" name="Google Shape;932;p5"/>
          <p:cNvSpPr/>
          <p:nvPr/>
        </p:nvSpPr>
        <p:spPr>
          <a:xfrm>
            <a:off x="4673600" y="954088"/>
            <a:ext cx="361950" cy="503238"/>
          </a:xfrm>
          <a:custGeom>
            <a:rect b="b" l="l" r="r" t="t"/>
            <a:pathLst>
              <a:path extrusionOk="0" h="257" w="185">
                <a:moveTo>
                  <a:pt x="93" y="0"/>
                </a:moveTo>
                <a:cubicBezTo>
                  <a:pt x="93" y="0"/>
                  <a:pt x="93" y="0"/>
                  <a:pt x="93" y="0"/>
                </a:cubicBezTo>
                <a:cubicBezTo>
                  <a:pt x="41" y="0"/>
                  <a:pt x="0" y="41"/>
                  <a:pt x="0" y="93"/>
                </a:cubicBezTo>
                <a:cubicBezTo>
                  <a:pt x="0" y="111"/>
                  <a:pt x="5" y="128"/>
                  <a:pt x="13" y="142"/>
                </a:cubicBezTo>
                <a:cubicBezTo>
                  <a:pt x="74" y="247"/>
                  <a:pt x="74" y="247"/>
                  <a:pt x="74" y="247"/>
                </a:cubicBezTo>
                <a:cubicBezTo>
                  <a:pt x="78" y="254"/>
                  <a:pt x="85" y="257"/>
                  <a:pt x="93" y="257"/>
                </a:cubicBezTo>
                <a:cubicBezTo>
                  <a:pt x="100" y="257"/>
                  <a:pt x="107" y="254"/>
                  <a:pt x="111" y="247"/>
                </a:cubicBezTo>
                <a:cubicBezTo>
                  <a:pt x="172" y="142"/>
                  <a:pt x="172" y="142"/>
                  <a:pt x="172" y="142"/>
                </a:cubicBezTo>
                <a:cubicBezTo>
                  <a:pt x="180" y="128"/>
                  <a:pt x="185" y="111"/>
                  <a:pt x="185" y="93"/>
                </a:cubicBezTo>
                <a:cubicBezTo>
                  <a:pt x="185" y="42"/>
                  <a:pt x="144" y="0"/>
                  <a:pt x="93" y="0"/>
                </a:cubicBezTo>
                <a:close/>
                <a:moveTo>
                  <a:pt x="93" y="120"/>
                </a:moveTo>
                <a:cubicBezTo>
                  <a:pt x="74" y="120"/>
                  <a:pt x="59" y="105"/>
                  <a:pt x="59" y="86"/>
                </a:cubicBezTo>
                <a:cubicBezTo>
                  <a:pt x="59" y="68"/>
                  <a:pt x="74" y="53"/>
                  <a:pt x="93" y="53"/>
                </a:cubicBezTo>
                <a:cubicBezTo>
                  <a:pt x="111" y="53"/>
                  <a:pt x="126" y="68"/>
                  <a:pt x="126" y="86"/>
                </a:cubicBezTo>
                <a:cubicBezTo>
                  <a:pt x="126" y="105"/>
                  <a:pt x="111" y="120"/>
                  <a:pt x="93" y="120"/>
                </a:cubicBezTo>
                <a:close/>
                <a:moveTo>
                  <a:pt x="93" y="120"/>
                </a:moveTo>
                <a:cubicBezTo>
                  <a:pt x="93" y="120"/>
                  <a:pt x="93" y="120"/>
                  <a:pt x="93" y="12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33" name="Google Shape;933;p5"/>
          <p:cNvGrpSpPr/>
          <p:nvPr/>
        </p:nvGrpSpPr>
        <p:grpSpPr>
          <a:xfrm>
            <a:off x="5100637" y="823913"/>
            <a:ext cx="627063" cy="741362"/>
            <a:chOff x="5100637" y="823913"/>
            <a:chExt cx="627063" cy="741362"/>
          </a:xfrm>
        </p:grpSpPr>
        <p:sp>
          <p:nvSpPr>
            <p:cNvPr id="934" name="Google Shape;934;p5"/>
            <p:cNvSpPr/>
            <p:nvPr/>
          </p:nvSpPr>
          <p:spPr>
            <a:xfrm>
              <a:off x="5199062" y="823913"/>
              <a:ext cx="428625" cy="639763"/>
            </a:xfrm>
            <a:custGeom>
              <a:rect b="b" l="l" r="r" t="t"/>
              <a:pathLst>
                <a:path extrusionOk="0" h="326" w="219">
                  <a:moveTo>
                    <a:pt x="110" y="326"/>
                  </a:moveTo>
                  <a:cubicBezTo>
                    <a:pt x="123" y="307"/>
                    <a:pt x="123" y="307"/>
                    <a:pt x="123" y="307"/>
                  </a:cubicBezTo>
                  <a:cubicBezTo>
                    <a:pt x="133" y="292"/>
                    <a:pt x="219" y="165"/>
                    <a:pt x="219" y="110"/>
                  </a:cubicBezTo>
                  <a:cubicBezTo>
                    <a:pt x="219" y="50"/>
                    <a:pt x="170" y="0"/>
                    <a:pt x="110" y="0"/>
                  </a:cubicBezTo>
                  <a:cubicBezTo>
                    <a:pt x="49" y="0"/>
                    <a:pt x="0" y="50"/>
                    <a:pt x="0" y="110"/>
                  </a:cubicBezTo>
                  <a:cubicBezTo>
                    <a:pt x="0" y="165"/>
                    <a:pt x="87" y="292"/>
                    <a:pt x="96" y="307"/>
                  </a:cubicBezTo>
                  <a:lnTo>
                    <a:pt x="110" y="326"/>
                  </a:lnTo>
                  <a:close/>
                  <a:moveTo>
                    <a:pt x="110" y="33"/>
                  </a:moveTo>
                  <a:cubicBezTo>
                    <a:pt x="152" y="33"/>
                    <a:pt x="187" y="67"/>
                    <a:pt x="187" y="110"/>
                  </a:cubicBezTo>
                  <a:cubicBezTo>
                    <a:pt x="187" y="140"/>
                    <a:pt x="144" y="216"/>
                    <a:pt x="110" y="268"/>
                  </a:cubicBezTo>
                  <a:cubicBezTo>
                    <a:pt x="76" y="216"/>
                    <a:pt x="32" y="140"/>
                    <a:pt x="32" y="110"/>
                  </a:cubicBezTo>
                  <a:cubicBezTo>
                    <a:pt x="32" y="67"/>
                    <a:pt x="67" y="33"/>
                    <a:pt x="110" y="33"/>
                  </a:cubicBezTo>
                  <a:close/>
                  <a:moveTo>
                    <a:pt x="110" y="33"/>
                  </a:moveTo>
                  <a:cubicBezTo>
                    <a:pt x="110" y="33"/>
                    <a:pt x="110" y="33"/>
                    <a:pt x="110" y="33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" name="Google Shape;935;p5"/>
            <p:cNvSpPr/>
            <p:nvPr/>
          </p:nvSpPr>
          <p:spPr>
            <a:xfrm>
              <a:off x="5100637" y="1298575"/>
              <a:ext cx="627063" cy="266700"/>
            </a:xfrm>
            <a:custGeom>
              <a:rect b="b" l="l" r="r" t="t"/>
              <a:pathLst>
                <a:path extrusionOk="0" h="136" w="320">
                  <a:moveTo>
                    <a:pt x="253" y="4"/>
                  </a:moveTo>
                  <a:cubicBezTo>
                    <a:pt x="237" y="0"/>
                    <a:pt x="237" y="0"/>
                    <a:pt x="237" y="0"/>
                  </a:cubicBezTo>
                  <a:cubicBezTo>
                    <a:pt x="228" y="31"/>
                    <a:pt x="228" y="31"/>
                    <a:pt x="228" y="31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76" y="45"/>
                    <a:pt x="288" y="58"/>
                    <a:pt x="288" y="64"/>
                  </a:cubicBezTo>
                  <a:cubicBezTo>
                    <a:pt x="288" y="77"/>
                    <a:pt x="243" y="103"/>
                    <a:pt x="160" y="103"/>
                  </a:cubicBezTo>
                  <a:cubicBezTo>
                    <a:pt x="124" y="103"/>
                    <a:pt x="89" y="98"/>
                    <a:pt x="64" y="88"/>
                  </a:cubicBezTo>
                  <a:cubicBezTo>
                    <a:pt x="42" y="80"/>
                    <a:pt x="32" y="70"/>
                    <a:pt x="32" y="64"/>
                  </a:cubicBezTo>
                  <a:cubicBezTo>
                    <a:pt x="32" y="58"/>
                    <a:pt x="43" y="46"/>
                    <a:pt x="75" y="36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23" y="18"/>
                    <a:pt x="0" y="39"/>
                    <a:pt x="0" y="64"/>
                  </a:cubicBezTo>
                  <a:cubicBezTo>
                    <a:pt x="0" y="77"/>
                    <a:pt x="7" y="101"/>
                    <a:pt x="52" y="119"/>
                  </a:cubicBezTo>
                  <a:cubicBezTo>
                    <a:pt x="81" y="130"/>
                    <a:pt x="119" y="136"/>
                    <a:pt x="159" y="136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240" y="135"/>
                    <a:pt x="320" y="111"/>
                    <a:pt x="320" y="64"/>
                  </a:cubicBezTo>
                  <a:cubicBezTo>
                    <a:pt x="320" y="38"/>
                    <a:pt x="296" y="17"/>
                    <a:pt x="253" y="4"/>
                  </a:cubicBezTo>
                  <a:close/>
                  <a:moveTo>
                    <a:pt x="253" y="4"/>
                  </a:moveTo>
                  <a:cubicBezTo>
                    <a:pt x="253" y="4"/>
                    <a:pt x="253" y="4"/>
                    <a:pt x="253" y="4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936;p5"/>
            <p:cNvSpPr/>
            <p:nvPr/>
          </p:nvSpPr>
          <p:spPr>
            <a:xfrm>
              <a:off x="5351462" y="969963"/>
              <a:ext cx="125413" cy="127000"/>
            </a:xfrm>
            <a:custGeom>
              <a:rect b="b" l="l" r="r" t="t"/>
              <a:pathLst>
                <a:path extrusionOk="0" h="65" w="64">
                  <a:moveTo>
                    <a:pt x="64" y="33"/>
                  </a:move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50"/>
                    <a:pt x="14" y="65"/>
                    <a:pt x="32" y="65"/>
                  </a:cubicBezTo>
                  <a:cubicBezTo>
                    <a:pt x="50" y="65"/>
                    <a:pt x="64" y="50"/>
                    <a:pt x="64" y="33"/>
                  </a:cubicBezTo>
                  <a:close/>
                  <a:moveTo>
                    <a:pt x="32" y="49"/>
                  </a:moveTo>
                  <a:cubicBezTo>
                    <a:pt x="32" y="49"/>
                    <a:pt x="32" y="49"/>
                    <a:pt x="32" y="49"/>
                  </a:cubicBezTo>
                  <a:moveTo>
                    <a:pt x="32" y="49"/>
                  </a:moveTo>
                  <a:cubicBezTo>
                    <a:pt x="32" y="49"/>
                    <a:pt x="32" y="49"/>
                    <a:pt x="32" y="49"/>
                  </a:cubicBezTo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7" name="Google Shape;937;p5"/>
          <p:cNvSpPr/>
          <p:nvPr/>
        </p:nvSpPr>
        <p:spPr>
          <a:xfrm>
            <a:off x="5889625" y="819150"/>
            <a:ext cx="646113" cy="646113"/>
          </a:xfrm>
          <a:custGeom>
            <a:rect b="b" l="l" r="r" t="t"/>
            <a:pathLst>
              <a:path extrusionOk="0" h="330" w="330">
                <a:moveTo>
                  <a:pt x="165" y="111"/>
                </a:moveTo>
                <a:cubicBezTo>
                  <a:pt x="174" y="111"/>
                  <a:pt x="182" y="114"/>
                  <a:pt x="188" y="120"/>
                </a:cubicBezTo>
                <a:cubicBezTo>
                  <a:pt x="194" y="127"/>
                  <a:pt x="197" y="134"/>
                  <a:pt x="197" y="143"/>
                </a:cubicBezTo>
                <a:cubicBezTo>
                  <a:pt x="197" y="152"/>
                  <a:pt x="194" y="160"/>
                  <a:pt x="188" y="166"/>
                </a:cubicBezTo>
                <a:cubicBezTo>
                  <a:pt x="182" y="172"/>
                  <a:pt x="174" y="176"/>
                  <a:pt x="165" y="176"/>
                </a:cubicBezTo>
                <a:cubicBezTo>
                  <a:pt x="156" y="176"/>
                  <a:pt x="148" y="172"/>
                  <a:pt x="142" y="166"/>
                </a:cubicBezTo>
                <a:cubicBezTo>
                  <a:pt x="136" y="160"/>
                  <a:pt x="133" y="152"/>
                  <a:pt x="133" y="143"/>
                </a:cubicBezTo>
                <a:cubicBezTo>
                  <a:pt x="133" y="134"/>
                  <a:pt x="136" y="127"/>
                  <a:pt x="142" y="120"/>
                </a:cubicBezTo>
                <a:cubicBezTo>
                  <a:pt x="148" y="114"/>
                  <a:pt x="156" y="111"/>
                  <a:pt x="165" y="111"/>
                </a:cubicBezTo>
                <a:close/>
                <a:moveTo>
                  <a:pt x="246" y="144"/>
                </a:moveTo>
                <a:cubicBezTo>
                  <a:pt x="246" y="133"/>
                  <a:pt x="244" y="123"/>
                  <a:pt x="239" y="113"/>
                </a:cubicBezTo>
                <a:cubicBezTo>
                  <a:pt x="235" y="103"/>
                  <a:pt x="229" y="95"/>
                  <a:pt x="222" y="87"/>
                </a:cubicBezTo>
                <a:cubicBezTo>
                  <a:pt x="215" y="80"/>
                  <a:pt x="206" y="74"/>
                  <a:pt x="197" y="70"/>
                </a:cubicBezTo>
                <a:cubicBezTo>
                  <a:pt x="187" y="66"/>
                  <a:pt x="177" y="64"/>
                  <a:pt x="166" y="64"/>
                </a:cubicBezTo>
                <a:cubicBezTo>
                  <a:pt x="165" y="64"/>
                  <a:pt x="165" y="64"/>
                  <a:pt x="165" y="64"/>
                </a:cubicBezTo>
                <a:cubicBezTo>
                  <a:pt x="154" y="64"/>
                  <a:pt x="144" y="66"/>
                  <a:pt x="134" y="70"/>
                </a:cubicBezTo>
                <a:cubicBezTo>
                  <a:pt x="124" y="74"/>
                  <a:pt x="116" y="80"/>
                  <a:pt x="109" y="87"/>
                </a:cubicBezTo>
                <a:cubicBezTo>
                  <a:pt x="101" y="95"/>
                  <a:pt x="96" y="103"/>
                  <a:pt x="91" y="113"/>
                </a:cubicBezTo>
                <a:cubicBezTo>
                  <a:pt x="87" y="123"/>
                  <a:pt x="85" y="133"/>
                  <a:pt x="85" y="144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47"/>
                  <a:pt x="85" y="147"/>
                  <a:pt x="85" y="147"/>
                </a:cubicBezTo>
                <a:cubicBezTo>
                  <a:pt x="85" y="152"/>
                  <a:pt x="86" y="156"/>
                  <a:pt x="87" y="161"/>
                </a:cubicBezTo>
                <a:cubicBezTo>
                  <a:pt x="88" y="164"/>
                  <a:pt x="89" y="169"/>
                  <a:pt x="92" y="175"/>
                </a:cubicBezTo>
                <a:cubicBezTo>
                  <a:pt x="94" y="180"/>
                  <a:pt x="98" y="187"/>
                  <a:pt x="101" y="193"/>
                </a:cubicBezTo>
                <a:cubicBezTo>
                  <a:pt x="105" y="200"/>
                  <a:pt x="109" y="207"/>
                  <a:pt x="113" y="215"/>
                </a:cubicBezTo>
                <a:cubicBezTo>
                  <a:pt x="118" y="222"/>
                  <a:pt x="122" y="229"/>
                  <a:pt x="126" y="235"/>
                </a:cubicBezTo>
                <a:cubicBezTo>
                  <a:pt x="130" y="241"/>
                  <a:pt x="133" y="247"/>
                  <a:pt x="136" y="251"/>
                </a:cubicBezTo>
                <a:cubicBezTo>
                  <a:pt x="139" y="256"/>
                  <a:pt x="142" y="259"/>
                  <a:pt x="143" y="260"/>
                </a:cubicBezTo>
                <a:cubicBezTo>
                  <a:pt x="145" y="262"/>
                  <a:pt x="147" y="264"/>
                  <a:pt x="149" y="266"/>
                </a:cubicBezTo>
                <a:cubicBezTo>
                  <a:pt x="151" y="268"/>
                  <a:pt x="154" y="269"/>
                  <a:pt x="156" y="271"/>
                </a:cubicBezTo>
                <a:cubicBezTo>
                  <a:pt x="158" y="273"/>
                  <a:pt x="160" y="274"/>
                  <a:pt x="162" y="275"/>
                </a:cubicBezTo>
                <a:cubicBezTo>
                  <a:pt x="164" y="275"/>
                  <a:pt x="165" y="276"/>
                  <a:pt x="165" y="276"/>
                </a:cubicBezTo>
                <a:cubicBezTo>
                  <a:pt x="166" y="276"/>
                  <a:pt x="167" y="275"/>
                  <a:pt x="169" y="275"/>
                </a:cubicBezTo>
                <a:cubicBezTo>
                  <a:pt x="170" y="274"/>
                  <a:pt x="172" y="273"/>
                  <a:pt x="175" y="271"/>
                </a:cubicBezTo>
                <a:cubicBezTo>
                  <a:pt x="177" y="270"/>
                  <a:pt x="179" y="268"/>
                  <a:pt x="181" y="266"/>
                </a:cubicBezTo>
                <a:cubicBezTo>
                  <a:pt x="184" y="264"/>
                  <a:pt x="186" y="262"/>
                  <a:pt x="188" y="260"/>
                </a:cubicBezTo>
                <a:cubicBezTo>
                  <a:pt x="189" y="259"/>
                  <a:pt x="191" y="256"/>
                  <a:pt x="194" y="251"/>
                </a:cubicBezTo>
                <a:cubicBezTo>
                  <a:pt x="198" y="247"/>
                  <a:pt x="201" y="241"/>
                  <a:pt x="205" y="235"/>
                </a:cubicBezTo>
                <a:cubicBezTo>
                  <a:pt x="209" y="229"/>
                  <a:pt x="213" y="222"/>
                  <a:pt x="217" y="215"/>
                </a:cubicBezTo>
                <a:cubicBezTo>
                  <a:pt x="222" y="207"/>
                  <a:pt x="226" y="200"/>
                  <a:pt x="229" y="193"/>
                </a:cubicBezTo>
                <a:cubicBezTo>
                  <a:pt x="233" y="186"/>
                  <a:pt x="236" y="180"/>
                  <a:pt x="239" y="174"/>
                </a:cubicBezTo>
                <a:cubicBezTo>
                  <a:pt x="241" y="169"/>
                  <a:pt x="243" y="164"/>
                  <a:pt x="244" y="161"/>
                </a:cubicBezTo>
                <a:cubicBezTo>
                  <a:pt x="244" y="159"/>
                  <a:pt x="244" y="157"/>
                  <a:pt x="245" y="154"/>
                </a:cubicBezTo>
                <a:cubicBezTo>
                  <a:pt x="245" y="152"/>
                  <a:pt x="245" y="150"/>
                  <a:pt x="245" y="147"/>
                </a:cubicBezTo>
                <a:cubicBezTo>
                  <a:pt x="245" y="146"/>
                  <a:pt x="245" y="146"/>
                  <a:pt x="245" y="146"/>
                </a:cubicBezTo>
                <a:cubicBezTo>
                  <a:pt x="245" y="146"/>
                  <a:pt x="245" y="145"/>
                  <a:pt x="245" y="145"/>
                </a:cubicBezTo>
                <a:cubicBezTo>
                  <a:pt x="246" y="145"/>
                  <a:pt x="246" y="145"/>
                  <a:pt x="246" y="144"/>
                </a:cubicBezTo>
                <a:close/>
                <a:moveTo>
                  <a:pt x="165" y="0"/>
                </a:moveTo>
                <a:cubicBezTo>
                  <a:pt x="188" y="0"/>
                  <a:pt x="209" y="4"/>
                  <a:pt x="230" y="13"/>
                </a:cubicBezTo>
                <a:cubicBezTo>
                  <a:pt x="250" y="22"/>
                  <a:pt x="267" y="33"/>
                  <a:pt x="282" y="48"/>
                </a:cubicBezTo>
                <a:cubicBezTo>
                  <a:pt x="297" y="63"/>
                  <a:pt x="309" y="81"/>
                  <a:pt x="317" y="101"/>
                </a:cubicBezTo>
                <a:cubicBezTo>
                  <a:pt x="326" y="121"/>
                  <a:pt x="330" y="142"/>
                  <a:pt x="330" y="165"/>
                </a:cubicBezTo>
                <a:cubicBezTo>
                  <a:pt x="330" y="180"/>
                  <a:pt x="328" y="195"/>
                  <a:pt x="324" y="209"/>
                </a:cubicBezTo>
                <a:cubicBezTo>
                  <a:pt x="321" y="223"/>
                  <a:pt x="315" y="236"/>
                  <a:pt x="308" y="248"/>
                </a:cubicBezTo>
                <a:cubicBezTo>
                  <a:pt x="301" y="261"/>
                  <a:pt x="292" y="272"/>
                  <a:pt x="282" y="282"/>
                </a:cubicBezTo>
                <a:cubicBezTo>
                  <a:pt x="272" y="292"/>
                  <a:pt x="261" y="300"/>
                  <a:pt x="249" y="307"/>
                </a:cubicBezTo>
                <a:cubicBezTo>
                  <a:pt x="237" y="315"/>
                  <a:pt x="223" y="320"/>
                  <a:pt x="209" y="324"/>
                </a:cubicBezTo>
                <a:cubicBezTo>
                  <a:pt x="195" y="328"/>
                  <a:pt x="181" y="330"/>
                  <a:pt x="165" y="330"/>
                </a:cubicBezTo>
                <a:cubicBezTo>
                  <a:pt x="150" y="330"/>
                  <a:pt x="136" y="328"/>
                  <a:pt x="121" y="324"/>
                </a:cubicBezTo>
                <a:cubicBezTo>
                  <a:pt x="107" y="320"/>
                  <a:pt x="94" y="315"/>
                  <a:pt x="82" y="307"/>
                </a:cubicBezTo>
                <a:cubicBezTo>
                  <a:pt x="70" y="300"/>
                  <a:pt x="59" y="292"/>
                  <a:pt x="49" y="282"/>
                </a:cubicBezTo>
                <a:cubicBezTo>
                  <a:pt x="39" y="272"/>
                  <a:pt x="30" y="261"/>
                  <a:pt x="23" y="248"/>
                </a:cubicBezTo>
                <a:cubicBezTo>
                  <a:pt x="16" y="236"/>
                  <a:pt x="10" y="223"/>
                  <a:pt x="6" y="209"/>
                </a:cubicBezTo>
                <a:cubicBezTo>
                  <a:pt x="2" y="195"/>
                  <a:pt x="0" y="180"/>
                  <a:pt x="0" y="165"/>
                </a:cubicBezTo>
                <a:cubicBezTo>
                  <a:pt x="0" y="150"/>
                  <a:pt x="2" y="135"/>
                  <a:pt x="6" y="121"/>
                </a:cubicBezTo>
                <a:cubicBezTo>
                  <a:pt x="10" y="107"/>
                  <a:pt x="16" y="94"/>
                  <a:pt x="23" y="82"/>
                </a:cubicBezTo>
                <a:cubicBezTo>
                  <a:pt x="30" y="69"/>
                  <a:pt x="39" y="58"/>
                  <a:pt x="49" y="48"/>
                </a:cubicBezTo>
                <a:cubicBezTo>
                  <a:pt x="59" y="38"/>
                  <a:pt x="70" y="30"/>
                  <a:pt x="82" y="23"/>
                </a:cubicBezTo>
                <a:cubicBezTo>
                  <a:pt x="94" y="15"/>
                  <a:pt x="107" y="10"/>
                  <a:pt x="121" y="6"/>
                </a:cubicBezTo>
                <a:cubicBezTo>
                  <a:pt x="136" y="2"/>
                  <a:pt x="150" y="0"/>
                  <a:pt x="165" y="0"/>
                </a:cubicBezTo>
                <a:close/>
                <a:moveTo>
                  <a:pt x="165" y="0"/>
                </a:moveTo>
                <a:cubicBezTo>
                  <a:pt x="165" y="0"/>
                  <a:pt x="165" y="0"/>
                  <a:pt x="165" y="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" name="Google Shape;938;p5"/>
          <p:cNvSpPr/>
          <p:nvPr/>
        </p:nvSpPr>
        <p:spPr>
          <a:xfrm>
            <a:off x="6718300" y="911225"/>
            <a:ext cx="569913" cy="569913"/>
          </a:xfrm>
          <a:custGeom>
            <a:rect b="b" l="l" r="r" t="t"/>
            <a:pathLst>
              <a:path extrusionOk="0" h="291" w="291">
                <a:moveTo>
                  <a:pt x="146" y="130"/>
                </a:moveTo>
                <a:cubicBezTo>
                  <a:pt x="137" y="130"/>
                  <a:pt x="130" y="137"/>
                  <a:pt x="130" y="146"/>
                </a:cubicBezTo>
                <a:cubicBezTo>
                  <a:pt x="130" y="155"/>
                  <a:pt x="137" y="162"/>
                  <a:pt x="146" y="162"/>
                </a:cubicBezTo>
                <a:cubicBezTo>
                  <a:pt x="154" y="162"/>
                  <a:pt x="162" y="155"/>
                  <a:pt x="162" y="146"/>
                </a:cubicBezTo>
                <a:cubicBezTo>
                  <a:pt x="162" y="137"/>
                  <a:pt x="154" y="130"/>
                  <a:pt x="146" y="130"/>
                </a:cubicBezTo>
                <a:close/>
                <a:moveTo>
                  <a:pt x="146" y="0"/>
                </a:moveTo>
                <a:cubicBezTo>
                  <a:pt x="66" y="0"/>
                  <a:pt x="0" y="66"/>
                  <a:pt x="0" y="146"/>
                </a:cubicBezTo>
                <a:cubicBezTo>
                  <a:pt x="0" y="226"/>
                  <a:pt x="66" y="291"/>
                  <a:pt x="146" y="291"/>
                </a:cubicBezTo>
                <a:cubicBezTo>
                  <a:pt x="226" y="291"/>
                  <a:pt x="291" y="226"/>
                  <a:pt x="291" y="146"/>
                </a:cubicBezTo>
                <a:cubicBezTo>
                  <a:pt x="291" y="66"/>
                  <a:pt x="226" y="0"/>
                  <a:pt x="146" y="0"/>
                </a:cubicBezTo>
                <a:close/>
                <a:moveTo>
                  <a:pt x="178" y="178"/>
                </a:moveTo>
                <a:cubicBezTo>
                  <a:pt x="58" y="233"/>
                  <a:pt x="58" y="233"/>
                  <a:pt x="58" y="233"/>
                </a:cubicBezTo>
                <a:cubicBezTo>
                  <a:pt x="114" y="114"/>
                  <a:pt x="114" y="114"/>
                  <a:pt x="114" y="114"/>
                </a:cubicBezTo>
                <a:cubicBezTo>
                  <a:pt x="233" y="58"/>
                  <a:pt x="233" y="58"/>
                  <a:pt x="233" y="58"/>
                </a:cubicBezTo>
                <a:lnTo>
                  <a:pt x="178" y="178"/>
                </a:lnTo>
                <a:close/>
                <a:moveTo>
                  <a:pt x="178" y="178"/>
                </a:moveTo>
                <a:cubicBezTo>
                  <a:pt x="178" y="178"/>
                  <a:pt x="178" y="178"/>
                  <a:pt x="178" y="178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" name="Google Shape;939;p5"/>
          <p:cNvSpPr/>
          <p:nvPr/>
        </p:nvSpPr>
        <p:spPr>
          <a:xfrm>
            <a:off x="7551737" y="857250"/>
            <a:ext cx="565150" cy="568325"/>
          </a:xfrm>
          <a:custGeom>
            <a:rect b="b" l="l" r="r" t="t"/>
            <a:pathLst>
              <a:path extrusionOk="0" h="290" w="289">
                <a:moveTo>
                  <a:pt x="144" y="290"/>
                </a:moveTo>
                <a:cubicBezTo>
                  <a:pt x="131" y="290"/>
                  <a:pt x="118" y="288"/>
                  <a:pt x="106" y="284"/>
                </a:cubicBezTo>
                <a:cubicBezTo>
                  <a:pt x="94" y="281"/>
                  <a:pt x="82" y="276"/>
                  <a:pt x="71" y="270"/>
                </a:cubicBezTo>
                <a:cubicBezTo>
                  <a:pt x="61" y="263"/>
                  <a:pt x="51" y="256"/>
                  <a:pt x="42" y="247"/>
                </a:cubicBezTo>
                <a:cubicBezTo>
                  <a:pt x="34" y="238"/>
                  <a:pt x="26" y="229"/>
                  <a:pt x="20" y="218"/>
                </a:cubicBezTo>
                <a:cubicBezTo>
                  <a:pt x="13" y="207"/>
                  <a:pt x="9" y="196"/>
                  <a:pt x="5" y="183"/>
                </a:cubicBezTo>
                <a:cubicBezTo>
                  <a:pt x="2" y="171"/>
                  <a:pt x="0" y="158"/>
                  <a:pt x="0" y="145"/>
                </a:cubicBezTo>
                <a:cubicBezTo>
                  <a:pt x="0" y="132"/>
                  <a:pt x="2" y="119"/>
                  <a:pt x="5" y="107"/>
                </a:cubicBezTo>
                <a:cubicBezTo>
                  <a:pt x="9" y="94"/>
                  <a:pt x="13" y="83"/>
                  <a:pt x="20" y="72"/>
                </a:cubicBezTo>
                <a:cubicBezTo>
                  <a:pt x="26" y="61"/>
                  <a:pt x="34" y="52"/>
                  <a:pt x="42" y="43"/>
                </a:cubicBezTo>
                <a:cubicBezTo>
                  <a:pt x="51" y="34"/>
                  <a:pt x="61" y="27"/>
                  <a:pt x="71" y="20"/>
                </a:cubicBezTo>
                <a:cubicBezTo>
                  <a:pt x="82" y="14"/>
                  <a:pt x="94" y="9"/>
                  <a:pt x="106" y="6"/>
                </a:cubicBezTo>
                <a:cubicBezTo>
                  <a:pt x="118" y="2"/>
                  <a:pt x="131" y="0"/>
                  <a:pt x="144" y="0"/>
                </a:cubicBezTo>
                <a:cubicBezTo>
                  <a:pt x="164" y="0"/>
                  <a:pt x="183" y="4"/>
                  <a:pt x="201" y="12"/>
                </a:cubicBezTo>
                <a:cubicBezTo>
                  <a:pt x="218" y="20"/>
                  <a:pt x="234" y="30"/>
                  <a:pt x="247" y="43"/>
                </a:cubicBezTo>
                <a:cubicBezTo>
                  <a:pt x="260" y="56"/>
                  <a:pt x="270" y="71"/>
                  <a:pt x="278" y="89"/>
                </a:cubicBezTo>
                <a:cubicBezTo>
                  <a:pt x="285" y="106"/>
                  <a:pt x="289" y="125"/>
                  <a:pt x="289" y="145"/>
                </a:cubicBezTo>
                <a:cubicBezTo>
                  <a:pt x="289" y="158"/>
                  <a:pt x="287" y="171"/>
                  <a:pt x="284" y="183"/>
                </a:cubicBezTo>
                <a:cubicBezTo>
                  <a:pt x="280" y="196"/>
                  <a:pt x="275" y="207"/>
                  <a:pt x="269" y="218"/>
                </a:cubicBezTo>
                <a:cubicBezTo>
                  <a:pt x="263" y="229"/>
                  <a:pt x="255" y="238"/>
                  <a:pt x="247" y="247"/>
                </a:cubicBezTo>
                <a:cubicBezTo>
                  <a:pt x="238" y="256"/>
                  <a:pt x="228" y="263"/>
                  <a:pt x="217" y="270"/>
                </a:cubicBezTo>
                <a:cubicBezTo>
                  <a:pt x="207" y="276"/>
                  <a:pt x="195" y="281"/>
                  <a:pt x="183" y="284"/>
                </a:cubicBezTo>
                <a:cubicBezTo>
                  <a:pt x="171" y="288"/>
                  <a:pt x="158" y="290"/>
                  <a:pt x="144" y="290"/>
                </a:cubicBezTo>
                <a:close/>
                <a:moveTo>
                  <a:pt x="214" y="85"/>
                </a:moveTo>
                <a:cubicBezTo>
                  <a:pt x="77" y="85"/>
                  <a:pt x="77" y="85"/>
                  <a:pt x="77" y="85"/>
                </a:cubicBezTo>
                <a:cubicBezTo>
                  <a:pt x="76" y="85"/>
                  <a:pt x="75" y="86"/>
                  <a:pt x="74" y="87"/>
                </a:cubicBezTo>
                <a:cubicBezTo>
                  <a:pt x="73" y="88"/>
                  <a:pt x="72" y="89"/>
                  <a:pt x="72" y="90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2" y="106"/>
                  <a:pt x="72" y="107"/>
                  <a:pt x="73" y="107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146" y="148"/>
                  <a:pt x="146" y="148"/>
                  <a:pt x="146" y="148"/>
                </a:cubicBezTo>
                <a:cubicBezTo>
                  <a:pt x="216" y="107"/>
                  <a:pt x="216" y="107"/>
                  <a:pt x="216" y="107"/>
                </a:cubicBezTo>
                <a:cubicBezTo>
                  <a:pt x="217" y="107"/>
                  <a:pt x="217" y="107"/>
                  <a:pt x="217" y="107"/>
                </a:cubicBezTo>
                <a:cubicBezTo>
                  <a:pt x="217" y="107"/>
                  <a:pt x="217" y="106"/>
                  <a:pt x="218" y="106"/>
                </a:cubicBezTo>
                <a:cubicBezTo>
                  <a:pt x="219" y="106"/>
                  <a:pt x="219" y="106"/>
                  <a:pt x="219" y="105"/>
                </a:cubicBezTo>
                <a:cubicBezTo>
                  <a:pt x="219" y="90"/>
                  <a:pt x="219" y="90"/>
                  <a:pt x="219" y="90"/>
                </a:cubicBezTo>
                <a:cubicBezTo>
                  <a:pt x="219" y="89"/>
                  <a:pt x="219" y="88"/>
                  <a:pt x="218" y="87"/>
                </a:cubicBezTo>
                <a:cubicBezTo>
                  <a:pt x="217" y="86"/>
                  <a:pt x="215" y="85"/>
                  <a:pt x="214" y="85"/>
                </a:cubicBezTo>
                <a:close/>
                <a:moveTo>
                  <a:pt x="116" y="147"/>
                </a:moveTo>
                <a:cubicBezTo>
                  <a:pt x="116" y="147"/>
                  <a:pt x="116" y="147"/>
                  <a:pt x="116" y="146"/>
                </a:cubicBezTo>
                <a:cubicBezTo>
                  <a:pt x="116" y="146"/>
                  <a:pt x="116" y="145"/>
                  <a:pt x="116" y="145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21"/>
                  <a:pt x="73" y="121"/>
                  <a:pt x="73" y="122"/>
                </a:cubicBezTo>
                <a:cubicBezTo>
                  <a:pt x="72" y="122"/>
                  <a:pt x="72" y="122"/>
                  <a:pt x="72" y="122"/>
                </a:cubicBezTo>
                <a:cubicBezTo>
                  <a:pt x="72" y="185"/>
                  <a:pt x="72" y="185"/>
                  <a:pt x="72" y="185"/>
                </a:cubicBezTo>
                <a:cubicBezTo>
                  <a:pt x="72" y="185"/>
                  <a:pt x="72" y="186"/>
                  <a:pt x="73" y="186"/>
                </a:cubicBezTo>
                <a:cubicBezTo>
                  <a:pt x="74" y="186"/>
                  <a:pt x="74" y="186"/>
                  <a:pt x="74" y="186"/>
                </a:cubicBezTo>
                <a:cubicBezTo>
                  <a:pt x="74" y="186"/>
                  <a:pt x="74" y="186"/>
                  <a:pt x="74" y="185"/>
                </a:cubicBezTo>
                <a:lnTo>
                  <a:pt x="116" y="147"/>
                </a:lnTo>
                <a:close/>
                <a:moveTo>
                  <a:pt x="166" y="152"/>
                </a:moveTo>
                <a:cubicBezTo>
                  <a:pt x="166" y="151"/>
                  <a:pt x="165" y="151"/>
                  <a:pt x="165" y="151"/>
                </a:cubicBezTo>
                <a:cubicBezTo>
                  <a:pt x="149" y="161"/>
                  <a:pt x="149" y="161"/>
                  <a:pt x="149" y="161"/>
                </a:cubicBezTo>
                <a:cubicBezTo>
                  <a:pt x="147" y="162"/>
                  <a:pt x="145" y="162"/>
                  <a:pt x="143" y="161"/>
                </a:cubicBezTo>
                <a:cubicBezTo>
                  <a:pt x="129" y="153"/>
                  <a:pt x="129" y="153"/>
                  <a:pt x="129" y="153"/>
                </a:cubicBezTo>
                <a:cubicBezTo>
                  <a:pt x="128" y="152"/>
                  <a:pt x="128" y="152"/>
                  <a:pt x="127" y="153"/>
                </a:cubicBezTo>
                <a:cubicBezTo>
                  <a:pt x="74" y="202"/>
                  <a:pt x="74" y="202"/>
                  <a:pt x="74" y="202"/>
                </a:cubicBezTo>
                <a:cubicBezTo>
                  <a:pt x="74" y="202"/>
                  <a:pt x="74" y="203"/>
                  <a:pt x="74" y="203"/>
                </a:cubicBezTo>
                <a:cubicBezTo>
                  <a:pt x="74" y="203"/>
                  <a:pt x="74" y="204"/>
                  <a:pt x="75" y="204"/>
                </a:cubicBezTo>
                <a:cubicBezTo>
                  <a:pt x="76" y="204"/>
                  <a:pt x="77" y="205"/>
                  <a:pt x="77" y="205"/>
                </a:cubicBezTo>
                <a:cubicBezTo>
                  <a:pt x="213" y="205"/>
                  <a:pt x="213" y="205"/>
                  <a:pt x="213" y="205"/>
                </a:cubicBezTo>
                <a:cubicBezTo>
                  <a:pt x="213" y="205"/>
                  <a:pt x="213" y="204"/>
                  <a:pt x="214" y="204"/>
                </a:cubicBezTo>
                <a:cubicBezTo>
                  <a:pt x="214" y="203"/>
                  <a:pt x="214" y="203"/>
                  <a:pt x="214" y="203"/>
                </a:cubicBezTo>
                <a:lnTo>
                  <a:pt x="166" y="152"/>
                </a:lnTo>
                <a:close/>
                <a:moveTo>
                  <a:pt x="218" y="120"/>
                </a:moveTo>
                <a:cubicBezTo>
                  <a:pt x="217" y="120"/>
                  <a:pt x="217" y="120"/>
                  <a:pt x="217" y="120"/>
                </a:cubicBezTo>
                <a:cubicBezTo>
                  <a:pt x="178" y="144"/>
                  <a:pt x="178" y="144"/>
                  <a:pt x="178" y="144"/>
                </a:cubicBezTo>
                <a:cubicBezTo>
                  <a:pt x="177" y="144"/>
                  <a:pt x="177" y="144"/>
                  <a:pt x="177" y="145"/>
                </a:cubicBezTo>
                <a:cubicBezTo>
                  <a:pt x="177" y="145"/>
                  <a:pt x="177" y="145"/>
                  <a:pt x="177" y="146"/>
                </a:cubicBezTo>
                <a:cubicBezTo>
                  <a:pt x="217" y="188"/>
                  <a:pt x="217" y="188"/>
                  <a:pt x="217" y="188"/>
                </a:cubicBezTo>
                <a:cubicBezTo>
                  <a:pt x="217" y="188"/>
                  <a:pt x="217" y="189"/>
                  <a:pt x="218" y="189"/>
                </a:cubicBezTo>
                <a:cubicBezTo>
                  <a:pt x="218" y="189"/>
                  <a:pt x="218" y="189"/>
                  <a:pt x="218" y="189"/>
                </a:cubicBezTo>
                <a:cubicBezTo>
                  <a:pt x="219" y="188"/>
                  <a:pt x="219" y="188"/>
                  <a:pt x="219" y="187"/>
                </a:cubicBezTo>
                <a:cubicBezTo>
                  <a:pt x="219" y="122"/>
                  <a:pt x="219" y="122"/>
                  <a:pt x="219" y="122"/>
                </a:cubicBezTo>
                <a:cubicBezTo>
                  <a:pt x="219" y="121"/>
                  <a:pt x="219" y="121"/>
                  <a:pt x="218" y="120"/>
                </a:cubicBezTo>
                <a:close/>
                <a:moveTo>
                  <a:pt x="218" y="120"/>
                </a:moveTo>
                <a:cubicBezTo>
                  <a:pt x="218" y="120"/>
                  <a:pt x="218" y="120"/>
                  <a:pt x="218" y="120"/>
                </a:cubicBezTo>
              </a:path>
            </a:pathLst>
          </a:custGeom>
          <a:solidFill>
            <a:srgbClr val="7F7F7F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943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Google Shape;944;p6"/>
          <p:cNvSpPr/>
          <p:nvPr/>
        </p:nvSpPr>
        <p:spPr>
          <a:xfrm>
            <a:off x="1867952" y="1571230"/>
            <a:ext cx="312288" cy="426889"/>
          </a:xfrm>
          <a:custGeom>
            <a:rect b="b" l="l" r="r" t="t"/>
            <a:pathLst>
              <a:path extrusionOk="0" h="736" w="534">
                <a:moveTo>
                  <a:pt x="495" y="412"/>
                </a:moveTo>
                <a:cubicBezTo>
                  <a:pt x="517" y="412"/>
                  <a:pt x="534" y="395"/>
                  <a:pt x="534" y="373"/>
                </a:cubicBezTo>
                <a:cubicBezTo>
                  <a:pt x="534" y="352"/>
                  <a:pt x="517" y="334"/>
                  <a:pt x="495" y="334"/>
                </a:cubicBezTo>
                <a:cubicBezTo>
                  <a:pt x="478" y="334"/>
                  <a:pt x="478" y="334"/>
                  <a:pt x="478" y="334"/>
                </a:cubicBezTo>
                <a:cubicBezTo>
                  <a:pt x="478" y="78"/>
                  <a:pt x="478" y="78"/>
                  <a:pt x="478" y="78"/>
                </a:cubicBezTo>
                <a:cubicBezTo>
                  <a:pt x="495" y="78"/>
                  <a:pt x="495" y="78"/>
                  <a:pt x="495" y="78"/>
                </a:cubicBezTo>
                <a:cubicBezTo>
                  <a:pt x="517" y="78"/>
                  <a:pt x="534" y="61"/>
                  <a:pt x="534" y="39"/>
                </a:cubicBezTo>
                <a:cubicBezTo>
                  <a:pt x="534" y="17"/>
                  <a:pt x="517" y="0"/>
                  <a:pt x="495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18" y="0"/>
                  <a:pt x="0" y="17"/>
                  <a:pt x="0" y="39"/>
                </a:cubicBezTo>
                <a:cubicBezTo>
                  <a:pt x="0" y="61"/>
                  <a:pt x="18" y="78"/>
                  <a:pt x="39" y="78"/>
                </a:cubicBezTo>
                <a:cubicBezTo>
                  <a:pt x="56" y="78"/>
                  <a:pt x="56" y="78"/>
                  <a:pt x="56" y="78"/>
                </a:cubicBezTo>
                <a:cubicBezTo>
                  <a:pt x="56" y="334"/>
                  <a:pt x="56" y="334"/>
                  <a:pt x="56" y="334"/>
                </a:cubicBezTo>
                <a:cubicBezTo>
                  <a:pt x="39" y="334"/>
                  <a:pt x="39" y="334"/>
                  <a:pt x="39" y="334"/>
                </a:cubicBezTo>
                <a:cubicBezTo>
                  <a:pt x="18" y="334"/>
                  <a:pt x="0" y="352"/>
                  <a:pt x="0" y="373"/>
                </a:cubicBezTo>
                <a:cubicBezTo>
                  <a:pt x="0" y="395"/>
                  <a:pt x="18" y="412"/>
                  <a:pt x="39" y="412"/>
                </a:cubicBezTo>
                <a:cubicBezTo>
                  <a:pt x="56" y="412"/>
                  <a:pt x="56" y="412"/>
                  <a:pt x="56" y="412"/>
                </a:cubicBezTo>
                <a:cubicBezTo>
                  <a:pt x="56" y="658"/>
                  <a:pt x="56" y="658"/>
                  <a:pt x="56" y="658"/>
                </a:cubicBezTo>
                <a:cubicBezTo>
                  <a:pt x="39" y="658"/>
                  <a:pt x="39" y="658"/>
                  <a:pt x="39" y="658"/>
                </a:cubicBezTo>
                <a:cubicBezTo>
                  <a:pt x="18" y="658"/>
                  <a:pt x="0" y="675"/>
                  <a:pt x="0" y="697"/>
                </a:cubicBezTo>
                <a:cubicBezTo>
                  <a:pt x="0" y="718"/>
                  <a:pt x="18" y="736"/>
                  <a:pt x="39" y="736"/>
                </a:cubicBezTo>
                <a:cubicBezTo>
                  <a:pt x="495" y="736"/>
                  <a:pt x="495" y="736"/>
                  <a:pt x="495" y="736"/>
                </a:cubicBezTo>
                <a:cubicBezTo>
                  <a:pt x="517" y="736"/>
                  <a:pt x="534" y="718"/>
                  <a:pt x="534" y="697"/>
                </a:cubicBezTo>
                <a:cubicBezTo>
                  <a:pt x="534" y="675"/>
                  <a:pt x="517" y="658"/>
                  <a:pt x="495" y="658"/>
                </a:cubicBezTo>
                <a:cubicBezTo>
                  <a:pt x="478" y="658"/>
                  <a:pt x="478" y="658"/>
                  <a:pt x="478" y="658"/>
                </a:cubicBezTo>
                <a:cubicBezTo>
                  <a:pt x="478" y="412"/>
                  <a:pt x="478" y="412"/>
                  <a:pt x="478" y="412"/>
                </a:cubicBezTo>
                <a:lnTo>
                  <a:pt x="495" y="412"/>
                </a:lnTo>
                <a:close/>
                <a:moveTo>
                  <a:pt x="267" y="424"/>
                </a:moveTo>
                <a:cubicBezTo>
                  <a:pt x="227" y="424"/>
                  <a:pt x="193" y="390"/>
                  <a:pt x="193" y="350"/>
                </a:cubicBezTo>
                <a:cubicBezTo>
                  <a:pt x="193" y="309"/>
                  <a:pt x="267" y="204"/>
                  <a:pt x="267" y="204"/>
                </a:cubicBezTo>
                <a:cubicBezTo>
                  <a:pt x="267" y="204"/>
                  <a:pt x="341" y="309"/>
                  <a:pt x="341" y="350"/>
                </a:cubicBezTo>
                <a:cubicBezTo>
                  <a:pt x="341" y="390"/>
                  <a:pt x="308" y="424"/>
                  <a:pt x="267" y="424"/>
                </a:cubicBezTo>
                <a:close/>
                <a:moveTo>
                  <a:pt x="267" y="424"/>
                </a:moveTo>
                <a:cubicBezTo>
                  <a:pt x="267" y="424"/>
                  <a:pt x="267" y="424"/>
                  <a:pt x="267" y="42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45" name="Google Shape;945;p6"/>
          <p:cNvGrpSpPr/>
          <p:nvPr/>
        </p:nvGrpSpPr>
        <p:grpSpPr>
          <a:xfrm>
            <a:off x="5268152" y="548047"/>
            <a:ext cx="446944" cy="528598"/>
            <a:chOff x="5541963" y="285727"/>
            <a:chExt cx="495300" cy="585788"/>
          </a:xfrm>
        </p:grpSpPr>
        <p:sp>
          <p:nvSpPr>
            <p:cNvPr id="946" name="Google Shape;946;p6"/>
            <p:cNvSpPr/>
            <p:nvPr/>
          </p:nvSpPr>
          <p:spPr>
            <a:xfrm>
              <a:off x="5541963" y="793727"/>
              <a:ext cx="439738" cy="777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947;p6"/>
            <p:cNvSpPr/>
            <p:nvPr/>
          </p:nvSpPr>
          <p:spPr>
            <a:xfrm>
              <a:off x="5584826" y="285727"/>
              <a:ext cx="441325" cy="485775"/>
            </a:xfrm>
            <a:custGeom>
              <a:rect b="b" l="l" r="r" t="t"/>
              <a:pathLst>
                <a:path extrusionOk="0" h="752" w="685">
                  <a:moveTo>
                    <a:pt x="0" y="44"/>
                  </a:moveTo>
                  <a:cubicBezTo>
                    <a:pt x="0" y="752"/>
                    <a:pt x="0" y="752"/>
                    <a:pt x="0" y="752"/>
                  </a:cubicBezTo>
                  <a:cubicBezTo>
                    <a:pt x="547" y="752"/>
                    <a:pt x="547" y="752"/>
                    <a:pt x="547" y="752"/>
                  </a:cubicBezTo>
                  <a:cubicBezTo>
                    <a:pt x="547" y="427"/>
                    <a:pt x="547" y="427"/>
                    <a:pt x="547" y="427"/>
                  </a:cubicBezTo>
                  <a:cubicBezTo>
                    <a:pt x="564" y="427"/>
                    <a:pt x="564" y="427"/>
                    <a:pt x="564" y="427"/>
                  </a:cubicBezTo>
                  <a:cubicBezTo>
                    <a:pt x="564" y="671"/>
                    <a:pt x="564" y="671"/>
                    <a:pt x="564" y="671"/>
                  </a:cubicBezTo>
                  <a:cubicBezTo>
                    <a:pt x="564" y="675"/>
                    <a:pt x="561" y="709"/>
                    <a:pt x="582" y="731"/>
                  </a:cubicBezTo>
                  <a:cubicBezTo>
                    <a:pt x="592" y="743"/>
                    <a:pt x="607" y="749"/>
                    <a:pt x="624" y="749"/>
                  </a:cubicBezTo>
                  <a:cubicBezTo>
                    <a:pt x="641" y="749"/>
                    <a:pt x="655" y="743"/>
                    <a:pt x="665" y="732"/>
                  </a:cubicBezTo>
                  <a:cubicBezTo>
                    <a:pt x="684" y="710"/>
                    <a:pt x="685" y="676"/>
                    <a:pt x="684" y="668"/>
                  </a:cubicBezTo>
                  <a:cubicBezTo>
                    <a:pt x="684" y="290"/>
                    <a:pt x="684" y="290"/>
                    <a:pt x="684" y="290"/>
                  </a:cubicBezTo>
                  <a:cubicBezTo>
                    <a:pt x="650" y="290"/>
                    <a:pt x="650" y="290"/>
                    <a:pt x="650" y="290"/>
                  </a:cubicBezTo>
                  <a:cubicBezTo>
                    <a:pt x="650" y="671"/>
                    <a:pt x="650" y="671"/>
                    <a:pt x="650" y="671"/>
                  </a:cubicBezTo>
                  <a:cubicBezTo>
                    <a:pt x="650" y="683"/>
                    <a:pt x="648" y="699"/>
                    <a:pt x="639" y="709"/>
                  </a:cubicBezTo>
                  <a:cubicBezTo>
                    <a:pt x="637" y="712"/>
                    <a:pt x="633" y="715"/>
                    <a:pt x="624" y="715"/>
                  </a:cubicBezTo>
                  <a:cubicBezTo>
                    <a:pt x="614" y="715"/>
                    <a:pt x="610" y="711"/>
                    <a:pt x="607" y="709"/>
                  </a:cubicBezTo>
                  <a:cubicBezTo>
                    <a:pt x="598" y="699"/>
                    <a:pt x="598" y="688"/>
                    <a:pt x="598" y="672"/>
                  </a:cubicBezTo>
                  <a:cubicBezTo>
                    <a:pt x="598" y="393"/>
                    <a:pt x="598" y="393"/>
                    <a:pt x="598" y="393"/>
                  </a:cubicBezTo>
                  <a:cubicBezTo>
                    <a:pt x="547" y="393"/>
                    <a:pt x="547" y="393"/>
                    <a:pt x="547" y="39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7" y="23"/>
                    <a:pt x="530" y="0"/>
                    <a:pt x="50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23"/>
                    <a:pt x="0" y="44"/>
                  </a:cubicBezTo>
                  <a:close/>
                  <a:moveTo>
                    <a:pt x="462" y="444"/>
                  </a:moveTo>
                  <a:cubicBezTo>
                    <a:pt x="342" y="444"/>
                    <a:pt x="342" y="444"/>
                    <a:pt x="342" y="444"/>
                  </a:cubicBezTo>
                  <a:cubicBezTo>
                    <a:pt x="342" y="393"/>
                    <a:pt x="342" y="393"/>
                    <a:pt x="342" y="393"/>
                  </a:cubicBezTo>
                  <a:cubicBezTo>
                    <a:pt x="462" y="393"/>
                    <a:pt x="462" y="393"/>
                    <a:pt x="462" y="393"/>
                  </a:cubicBezTo>
                  <a:lnTo>
                    <a:pt x="462" y="444"/>
                  </a:lnTo>
                  <a:close/>
                  <a:moveTo>
                    <a:pt x="103" y="103"/>
                  </a:moveTo>
                  <a:cubicBezTo>
                    <a:pt x="462" y="103"/>
                    <a:pt x="462" y="103"/>
                    <a:pt x="462" y="103"/>
                  </a:cubicBezTo>
                  <a:cubicBezTo>
                    <a:pt x="462" y="325"/>
                    <a:pt x="462" y="325"/>
                    <a:pt x="462" y="325"/>
                  </a:cubicBezTo>
                  <a:cubicBezTo>
                    <a:pt x="103" y="325"/>
                    <a:pt x="103" y="325"/>
                    <a:pt x="103" y="325"/>
                  </a:cubicBezTo>
                  <a:lnTo>
                    <a:pt x="103" y="103"/>
                  </a:lnTo>
                  <a:close/>
                  <a:moveTo>
                    <a:pt x="103" y="393"/>
                  </a:moveTo>
                  <a:cubicBezTo>
                    <a:pt x="240" y="393"/>
                    <a:pt x="240" y="393"/>
                    <a:pt x="240" y="393"/>
                  </a:cubicBezTo>
                  <a:cubicBezTo>
                    <a:pt x="240" y="444"/>
                    <a:pt x="240" y="444"/>
                    <a:pt x="240" y="444"/>
                  </a:cubicBezTo>
                  <a:cubicBezTo>
                    <a:pt x="103" y="444"/>
                    <a:pt x="103" y="444"/>
                    <a:pt x="103" y="444"/>
                  </a:cubicBezTo>
                  <a:lnTo>
                    <a:pt x="103" y="393"/>
                  </a:lnTo>
                  <a:close/>
                  <a:moveTo>
                    <a:pt x="103" y="393"/>
                  </a:moveTo>
                  <a:cubicBezTo>
                    <a:pt x="103" y="393"/>
                    <a:pt x="103" y="393"/>
                    <a:pt x="103" y="39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948;p6"/>
            <p:cNvSpPr/>
            <p:nvPr/>
          </p:nvSpPr>
          <p:spPr>
            <a:xfrm>
              <a:off x="5948363" y="331765"/>
              <a:ext cx="88900" cy="130175"/>
            </a:xfrm>
            <a:custGeom>
              <a:rect b="b" l="l" r="r" t="t"/>
              <a:pathLst>
                <a:path extrusionOk="0" h="204" w="137">
                  <a:moveTo>
                    <a:pt x="137" y="204"/>
                  </a:moveTo>
                  <a:cubicBezTo>
                    <a:pt x="137" y="43"/>
                    <a:pt x="137" y="43"/>
                    <a:pt x="137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5" y="91"/>
                    <a:pt x="18" y="120"/>
                    <a:pt x="35" y="140"/>
                  </a:cubicBezTo>
                  <a:cubicBezTo>
                    <a:pt x="43" y="150"/>
                    <a:pt x="56" y="156"/>
                    <a:pt x="69" y="160"/>
                  </a:cubicBezTo>
                  <a:cubicBezTo>
                    <a:pt x="69" y="204"/>
                    <a:pt x="69" y="204"/>
                    <a:pt x="69" y="204"/>
                  </a:cubicBezTo>
                  <a:lnTo>
                    <a:pt x="137" y="204"/>
                  </a:lnTo>
                  <a:close/>
                  <a:moveTo>
                    <a:pt x="47" y="129"/>
                  </a:moveTo>
                  <a:cubicBezTo>
                    <a:pt x="35" y="115"/>
                    <a:pt x="33" y="94"/>
                    <a:pt x="33" y="79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0" y="140"/>
                    <a:pt x="53" y="136"/>
                    <a:pt x="47" y="129"/>
                  </a:cubicBezTo>
                  <a:close/>
                  <a:moveTo>
                    <a:pt x="47" y="129"/>
                  </a:moveTo>
                  <a:cubicBezTo>
                    <a:pt x="47" y="129"/>
                    <a:pt x="47" y="129"/>
                    <a:pt x="47" y="1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9" name="Google Shape;949;p6"/>
          <p:cNvSpPr/>
          <p:nvPr/>
        </p:nvSpPr>
        <p:spPr>
          <a:xfrm>
            <a:off x="5282094" y="2468265"/>
            <a:ext cx="435484" cy="389644"/>
          </a:xfrm>
          <a:custGeom>
            <a:rect b="b" l="l" r="r" t="t"/>
            <a:pathLst>
              <a:path extrusionOk="0" h="670" w="749">
                <a:moveTo>
                  <a:pt x="659" y="190"/>
                </a:moveTo>
                <a:cubicBezTo>
                  <a:pt x="659" y="23"/>
                  <a:pt x="659" y="23"/>
                  <a:pt x="659" y="23"/>
                </a:cubicBezTo>
                <a:cubicBezTo>
                  <a:pt x="568" y="23"/>
                  <a:pt x="568" y="23"/>
                  <a:pt x="568" y="23"/>
                </a:cubicBezTo>
                <a:cubicBezTo>
                  <a:pt x="568" y="129"/>
                  <a:pt x="568" y="129"/>
                  <a:pt x="568" y="129"/>
                </a:cubicBezTo>
                <a:cubicBezTo>
                  <a:pt x="374" y="0"/>
                  <a:pt x="374" y="0"/>
                  <a:pt x="374" y="0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670"/>
                  <a:pt x="0" y="670"/>
                  <a:pt x="0" y="670"/>
                </a:cubicBezTo>
                <a:cubicBezTo>
                  <a:pt x="749" y="670"/>
                  <a:pt x="749" y="670"/>
                  <a:pt x="749" y="670"/>
                </a:cubicBezTo>
                <a:cubicBezTo>
                  <a:pt x="749" y="250"/>
                  <a:pt x="749" y="250"/>
                  <a:pt x="749" y="250"/>
                </a:cubicBezTo>
                <a:lnTo>
                  <a:pt x="659" y="190"/>
                </a:lnTo>
                <a:close/>
                <a:moveTo>
                  <a:pt x="657" y="578"/>
                </a:moveTo>
                <a:cubicBezTo>
                  <a:pt x="438" y="578"/>
                  <a:pt x="438" y="578"/>
                  <a:pt x="438" y="578"/>
                </a:cubicBezTo>
                <a:cubicBezTo>
                  <a:pt x="484" y="554"/>
                  <a:pt x="515" y="505"/>
                  <a:pt x="515" y="448"/>
                </a:cubicBezTo>
                <a:cubicBezTo>
                  <a:pt x="515" y="368"/>
                  <a:pt x="374" y="179"/>
                  <a:pt x="374" y="179"/>
                </a:cubicBezTo>
                <a:cubicBezTo>
                  <a:pt x="374" y="179"/>
                  <a:pt x="234" y="368"/>
                  <a:pt x="234" y="448"/>
                </a:cubicBezTo>
                <a:cubicBezTo>
                  <a:pt x="234" y="505"/>
                  <a:pt x="265" y="554"/>
                  <a:pt x="311" y="578"/>
                </a:cubicBezTo>
                <a:cubicBezTo>
                  <a:pt x="92" y="578"/>
                  <a:pt x="92" y="578"/>
                  <a:pt x="92" y="578"/>
                </a:cubicBezTo>
                <a:cubicBezTo>
                  <a:pt x="92" y="299"/>
                  <a:pt x="92" y="299"/>
                  <a:pt x="92" y="299"/>
                </a:cubicBezTo>
                <a:cubicBezTo>
                  <a:pt x="374" y="110"/>
                  <a:pt x="374" y="110"/>
                  <a:pt x="374" y="110"/>
                </a:cubicBezTo>
                <a:cubicBezTo>
                  <a:pt x="657" y="299"/>
                  <a:pt x="657" y="299"/>
                  <a:pt x="657" y="299"/>
                </a:cubicBezTo>
                <a:cubicBezTo>
                  <a:pt x="657" y="578"/>
                  <a:pt x="657" y="578"/>
                  <a:pt x="657" y="578"/>
                </a:cubicBezTo>
                <a:close/>
                <a:moveTo>
                  <a:pt x="657" y="578"/>
                </a:moveTo>
                <a:cubicBezTo>
                  <a:pt x="657" y="578"/>
                  <a:pt x="657" y="578"/>
                  <a:pt x="657" y="57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0" name="Google Shape;950;p6"/>
          <p:cNvSpPr/>
          <p:nvPr/>
        </p:nvSpPr>
        <p:spPr>
          <a:xfrm>
            <a:off x="2980754" y="1585555"/>
            <a:ext cx="375319" cy="412564"/>
          </a:xfrm>
          <a:custGeom>
            <a:rect b="b" l="l" r="r" t="t"/>
            <a:pathLst>
              <a:path extrusionOk="0" h="711" w="645">
                <a:moveTo>
                  <a:pt x="610" y="651"/>
                </a:moveTo>
                <a:cubicBezTo>
                  <a:pt x="610" y="51"/>
                  <a:pt x="610" y="51"/>
                  <a:pt x="610" y="51"/>
                </a:cubicBezTo>
                <a:cubicBezTo>
                  <a:pt x="610" y="28"/>
                  <a:pt x="591" y="9"/>
                  <a:pt x="568" y="9"/>
                </a:cubicBezTo>
                <a:cubicBezTo>
                  <a:pt x="303" y="9"/>
                  <a:pt x="303" y="9"/>
                  <a:pt x="303" y="9"/>
                </a:cubicBezTo>
                <a:cubicBezTo>
                  <a:pt x="280" y="9"/>
                  <a:pt x="261" y="28"/>
                  <a:pt x="261" y="51"/>
                </a:cubicBezTo>
                <a:cubicBezTo>
                  <a:pt x="261" y="262"/>
                  <a:pt x="261" y="262"/>
                  <a:pt x="261" y="262"/>
                </a:cubicBezTo>
                <a:cubicBezTo>
                  <a:pt x="226" y="265"/>
                  <a:pt x="199" y="277"/>
                  <a:pt x="181" y="296"/>
                </a:cubicBezTo>
                <a:cubicBezTo>
                  <a:pt x="157" y="324"/>
                  <a:pt x="160" y="355"/>
                  <a:pt x="160" y="357"/>
                </a:cubicBezTo>
                <a:cubicBezTo>
                  <a:pt x="160" y="359"/>
                  <a:pt x="164" y="505"/>
                  <a:pt x="164" y="528"/>
                </a:cubicBezTo>
                <a:cubicBezTo>
                  <a:pt x="164" y="531"/>
                  <a:pt x="164" y="534"/>
                  <a:pt x="164" y="538"/>
                </a:cubicBezTo>
                <a:cubicBezTo>
                  <a:pt x="166" y="585"/>
                  <a:pt x="160" y="612"/>
                  <a:pt x="121" y="614"/>
                </a:cubicBezTo>
                <a:cubicBezTo>
                  <a:pt x="109" y="614"/>
                  <a:pt x="101" y="612"/>
                  <a:pt x="94" y="605"/>
                </a:cubicBezTo>
                <a:cubicBezTo>
                  <a:pt x="76" y="588"/>
                  <a:pt x="72" y="551"/>
                  <a:pt x="72" y="538"/>
                </a:cubicBezTo>
                <a:cubicBezTo>
                  <a:pt x="72" y="289"/>
                  <a:pt x="72" y="289"/>
                  <a:pt x="72" y="289"/>
                </a:cubicBezTo>
                <a:cubicBezTo>
                  <a:pt x="87" y="281"/>
                  <a:pt x="96" y="265"/>
                  <a:pt x="94" y="248"/>
                </a:cubicBezTo>
                <a:cubicBezTo>
                  <a:pt x="92" y="223"/>
                  <a:pt x="95" y="144"/>
                  <a:pt x="129" y="107"/>
                </a:cubicBezTo>
                <a:cubicBezTo>
                  <a:pt x="142" y="93"/>
                  <a:pt x="159" y="86"/>
                  <a:pt x="182" y="86"/>
                </a:cubicBezTo>
                <a:cubicBezTo>
                  <a:pt x="205" y="86"/>
                  <a:pt x="225" y="67"/>
                  <a:pt x="225" y="43"/>
                </a:cubicBezTo>
                <a:cubicBezTo>
                  <a:pt x="225" y="19"/>
                  <a:pt x="205" y="0"/>
                  <a:pt x="182" y="0"/>
                </a:cubicBezTo>
                <a:cubicBezTo>
                  <a:pt x="135" y="0"/>
                  <a:pt x="95" y="17"/>
                  <a:pt x="66" y="49"/>
                </a:cubicBezTo>
                <a:cubicBezTo>
                  <a:pt x="0" y="120"/>
                  <a:pt x="7" y="241"/>
                  <a:pt x="8" y="255"/>
                </a:cubicBezTo>
                <a:cubicBezTo>
                  <a:pt x="10" y="269"/>
                  <a:pt x="18" y="281"/>
                  <a:pt x="29" y="288"/>
                </a:cubicBezTo>
                <a:cubicBezTo>
                  <a:pt x="29" y="538"/>
                  <a:pt x="29" y="538"/>
                  <a:pt x="29" y="538"/>
                </a:cubicBezTo>
                <a:cubicBezTo>
                  <a:pt x="29" y="545"/>
                  <a:pt x="30" y="603"/>
                  <a:pt x="64" y="636"/>
                </a:cubicBezTo>
                <a:cubicBezTo>
                  <a:pt x="79" y="650"/>
                  <a:pt x="97" y="657"/>
                  <a:pt x="118" y="657"/>
                </a:cubicBezTo>
                <a:cubicBezTo>
                  <a:pt x="120" y="657"/>
                  <a:pt x="121" y="657"/>
                  <a:pt x="123" y="657"/>
                </a:cubicBezTo>
                <a:cubicBezTo>
                  <a:pt x="212" y="652"/>
                  <a:pt x="209" y="565"/>
                  <a:pt x="207" y="536"/>
                </a:cubicBezTo>
                <a:cubicBezTo>
                  <a:pt x="207" y="533"/>
                  <a:pt x="207" y="530"/>
                  <a:pt x="207" y="528"/>
                </a:cubicBezTo>
                <a:cubicBezTo>
                  <a:pt x="207" y="504"/>
                  <a:pt x="203" y="362"/>
                  <a:pt x="203" y="354"/>
                </a:cubicBezTo>
                <a:cubicBezTo>
                  <a:pt x="203" y="354"/>
                  <a:pt x="202" y="338"/>
                  <a:pt x="214" y="325"/>
                </a:cubicBezTo>
                <a:cubicBezTo>
                  <a:pt x="224" y="314"/>
                  <a:pt x="239" y="308"/>
                  <a:pt x="261" y="305"/>
                </a:cubicBezTo>
                <a:cubicBezTo>
                  <a:pt x="261" y="651"/>
                  <a:pt x="261" y="651"/>
                  <a:pt x="261" y="651"/>
                </a:cubicBezTo>
                <a:cubicBezTo>
                  <a:pt x="252" y="651"/>
                  <a:pt x="252" y="651"/>
                  <a:pt x="252" y="651"/>
                </a:cubicBezTo>
                <a:cubicBezTo>
                  <a:pt x="233" y="651"/>
                  <a:pt x="219" y="665"/>
                  <a:pt x="219" y="683"/>
                </a:cubicBezTo>
                <a:cubicBezTo>
                  <a:pt x="219" y="711"/>
                  <a:pt x="219" y="711"/>
                  <a:pt x="219" y="711"/>
                </a:cubicBezTo>
                <a:cubicBezTo>
                  <a:pt x="645" y="711"/>
                  <a:pt x="645" y="711"/>
                  <a:pt x="645" y="711"/>
                </a:cubicBezTo>
                <a:cubicBezTo>
                  <a:pt x="645" y="685"/>
                  <a:pt x="645" y="685"/>
                  <a:pt x="645" y="685"/>
                </a:cubicBezTo>
                <a:cubicBezTo>
                  <a:pt x="645" y="666"/>
                  <a:pt x="630" y="651"/>
                  <a:pt x="610" y="651"/>
                </a:cubicBezTo>
                <a:close/>
                <a:moveTo>
                  <a:pt x="368" y="443"/>
                </a:moveTo>
                <a:cubicBezTo>
                  <a:pt x="368" y="456"/>
                  <a:pt x="357" y="467"/>
                  <a:pt x="344" y="467"/>
                </a:cubicBezTo>
                <a:cubicBezTo>
                  <a:pt x="340" y="467"/>
                  <a:pt x="340" y="467"/>
                  <a:pt x="340" y="467"/>
                </a:cubicBezTo>
                <a:cubicBezTo>
                  <a:pt x="327" y="467"/>
                  <a:pt x="316" y="456"/>
                  <a:pt x="316" y="443"/>
                </a:cubicBezTo>
                <a:cubicBezTo>
                  <a:pt x="316" y="387"/>
                  <a:pt x="316" y="387"/>
                  <a:pt x="316" y="387"/>
                </a:cubicBezTo>
                <a:cubicBezTo>
                  <a:pt x="316" y="372"/>
                  <a:pt x="328" y="360"/>
                  <a:pt x="344" y="360"/>
                </a:cubicBezTo>
                <a:cubicBezTo>
                  <a:pt x="357" y="360"/>
                  <a:pt x="368" y="371"/>
                  <a:pt x="368" y="384"/>
                </a:cubicBezTo>
                <a:lnTo>
                  <a:pt x="368" y="443"/>
                </a:lnTo>
                <a:close/>
                <a:moveTo>
                  <a:pt x="555" y="185"/>
                </a:moveTo>
                <a:cubicBezTo>
                  <a:pt x="555" y="200"/>
                  <a:pt x="542" y="213"/>
                  <a:pt x="527" y="213"/>
                </a:cubicBezTo>
                <a:cubicBezTo>
                  <a:pt x="344" y="213"/>
                  <a:pt x="344" y="213"/>
                  <a:pt x="344" y="213"/>
                </a:cubicBezTo>
                <a:cubicBezTo>
                  <a:pt x="328" y="213"/>
                  <a:pt x="316" y="200"/>
                  <a:pt x="316" y="185"/>
                </a:cubicBezTo>
                <a:cubicBezTo>
                  <a:pt x="316" y="89"/>
                  <a:pt x="316" y="89"/>
                  <a:pt x="316" y="89"/>
                </a:cubicBezTo>
                <a:cubicBezTo>
                  <a:pt x="316" y="74"/>
                  <a:pt x="328" y="62"/>
                  <a:pt x="344" y="62"/>
                </a:cubicBezTo>
                <a:cubicBezTo>
                  <a:pt x="527" y="62"/>
                  <a:pt x="527" y="62"/>
                  <a:pt x="527" y="62"/>
                </a:cubicBezTo>
                <a:cubicBezTo>
                  <a:pt x="542" y="62"/>
                  <a:pt x="555" y="74"/>
                  <a:pt x="555" y="89"/>
                </a:cubicBezTo>
                <a:lnTo>
                  <a:pt x="555" y="185"/>
                </a:lnTo>
                <a:close/>
                <a:moveTo>
                  <a:pt x="555" y="185"/>
                </a:moveTo>
                <a:cubicBezTo>
                  <a:pt x="555" y="185"/>
                  <a:pt x="555" y="185"/>
                  <a:pt x="555" y="18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51" name="Google Shape;951;p6"/>
          <p:cNvGrpSpPr/>
          <p:nvPr/>
        </p:nvGrpSpPr>
        <p:grpSpPr>
          <a:xfrm flipH="1">
            <a:off x="1059317" y="707055"/>
            <a:ext cx="629874" cy="403252"/>
            <a:chOff x="196850" y="1958976"/>
            <a:chExt cx="1200150" cy="768350"/>
          </a:xfrm>
        </p:grpSpPr>
        <p:sp>
          <p:nvSpPr>
            <p:cNvPr id="952" name="Google Shape;952;p6"/>
            <p:cNvSpPr/>
            <p:nvPr/>
          </p:nvSpPr>
          <p:spPr>
            <a:xfrm>
              <a:off x="196850" y="1958976"/>
              <a:ext cx="1200150" cy="641350"/>
            </a:xfrm>
            <a:custGeom>
              <a:rect b="b" l="l" r="r" t="t"/>
              <a:pathLst>
                <a:path extrusionOk="0" h="170" w="317">
                  <a:moveTo>
                    <a:pt x="2" y="159"/>
                  </a:moveTo>
                  <a:cubicBezTo>
                    <a:pt x="3" y="158"/>
                    <a:pt x="4" y="157"/>
                    <a:pt x="6" y="157"/>
                  </a:cubicBezTo>
                  <a:cubicBezTo>
                    <a:pt x="100" y="157"/>
                    <a:pt x="100" y="157"/>
                    <a:pt x="100" y="157"/>
                  </a:cubicBezTo>
                  <a:cubicBezTo>
                    <a:pt x="102" y="157"/>
                    <a:pt x="104" y="158"/>
                    <a:pt x="105" y="159"/>
                  </a:cubicBezTo>
                  <a:cubicBezTo>
                    <a:pt x="106" y="160"/>
                    <a:pt x="107" y="162"/>
                    <a:pt x="107" y="163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07" y="165"/>
                    <a:pt x="106" y="167"/>
                    <a:pt x="105" y="168"/>
                  </a:cubicBezTo>
                  <a:cubicBezTo>
                    <a:pt x="104" y="169"/>
                    <a:pt x="102" y="170"/>
                    <a:pt x="100" y="170"/>
                  </a:cubicBezTo>
                  <a:cubicBezTo>
                    <a:pt x="6" y="170"/>
                    <a:pt x="6" y="170"/>
                    <a:pt x="6" y="170"/>
                  </a:cubicBezTo>
                  <a:cubicBezTo>
                    <a:pt x="4" y="170"/>
                    <a:pt x="3" y="169"/>
                    <a:pt x="2" y="168"/>
                  </a:cubicBezTo>
                  <a:cubicBezTo>
                    <a:pt x="0" y="167"/>
                    <a:pt x="0" y="165"/>
                    <a:pt x="0" y="16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2"/>
                    <a:pt x="0" y="160"/>
                    <a:pt x="2" y="159"/>
                  </a:cubicBezTo>
                  <a:close/>
                  <a:moveTo>
                    <a:pt x="317" y="90"/>
                  </a:moveTo>
                  <a:cubicBezTo>
                    <a:pt x="317" y="107"/>
                    <a:pt x="311" y="121"/>
                    <a:pt x="299" y="132"/>
                  </a:cubicBezTo>
                  <a:cubicBezTo>
                    <a:pt x="287" y="144"/>
                    <a:pt x="273" y="150"/>
                    <a:pt x="257" y="150"/>
                  </a:cubicBezTo>
                  <a:cubicBezTo>
                    <a:pt x="63" y="150"/>
                    <a:pt x="63" y="150"/>
                    <a:pt x="63" y="150"/>
                  </a:cubicBezTo>
                  <a:cubicBezTo>
                    <a:pt x="46" y="150"/>
                    <a:pt x="32" y="144"/>
                    <a:pt x="20" y="132"/>
                  </a:cubicBezTo>
                  <a:cubicBezTo>
                    <a:pt x="9" y="121"/>
                    <a:pt x="3" y="107"/>
                    <a:pt x="3" y="90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66"/>
                    <a:pt x="9" y="52"/>
                    <a:pt x="20" y="41"/>
                  </a:cubicBezTo>
                  <a:cubicBezTo>
                    <a:pt x="32" y="29"/>
                    <a:pt x="46" y="23"/>
                    <a:pt x="63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17"/>
                    <a:pt x="69" y="14"/>
                    <a:pt x="71" y="12"/>
                  </a:cubicBezTo>
                  <a:cubicBezTo>
                    <a:pt x="73" y="10"/>
                    <a:pt x="76" y="9"/>
                    <a:pt x="79" y="9"/>
                  </a:cubicBezTo>
                  <a:cubicBezTo>
                    <a:pt x="82" y="9"/>
                    <a:pt x="84" y="10"/>
                    <a:pt x="87" y="12"/>
                  </a:cubicBezTo>
                  <a:cubicBezTo>
                    <a:pt x="89" y="14"/>
                    <a:pt x="90" y="17"/>
                    <a:pt x="90" y="20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2" y="21"/>
                    <a:pt x="122" y="20"/>
                    <a:pt x="122" y="18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2" y="12"/>
                    <a:pt x="124" y="8"/>
                    <a:pt x="127" y="5"/>
                  </a:cubicBezTo>
                  <a:cubicBezTo>
                    <a:pt x="130" y="1"/>
                    <a:pt x="135" y="0"/>
                    <a:pt x="1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5" y="0"/>
                    <a:pt x="189" y="1"/>
                    <a:pt x="193" y="5"/>
                  </a:cubicBezTo>
                  <a:cubicBezTo>
                    <a:pt x="196" y="8"/>
                    <a:pt x="198" y="12"/>
                    <a:pt x="198" y="17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8" y="20"/>
                    <a:pt x="198" y="21"/>
                    <a:pt x="197" y="23"/>
                  </a:cubicBezTo>
                  <a:cubicBezTo>
                    <a:pt x="226" y="23"/>
                    <a:pt x="226" y="23"/>
                    <a:pt x="226" y="23"/>
                  </a:cubicBezTo>
                  <a:cubicBezTo>
                    <a:pt x="226" y="20"/>
                    <a:pt x="226" y="20"/>
                    <a:pt x="226" y="20"/>
                  </a:cubicBezTo>
                  <a:cubicBezTo>
                    <a:pt x="226" y="17"/>
                    <a:pt x="227" y="14"/>
                    <a:pt x="229" y="12"/>
                  </a:cubicBezTo>
                  <a:cubicBezTo>
                    <a:pt x="231" y="10"/>
                    <a:pt x="234" y="9"/>
                    <a:pt x="237" y="9"/>
                  </a:cubicBezTo>
                  <a:cubicBezTo>
                    <a:pt x="240" y="9"/>
                    <a:pt x="242" y="10"/>
                    <a:pt x="245" y="12"/>
                  </a:cubicBezTo>
                  <a:cubicBezTo>
                    <a:pt x="247" y="14"/>
                    <a:pt x="248" y="17"/>
                    <a:pt x="248" y="20"/>
                  </a:cubicBezTo>
                  <a:cubicBezTo>
                    <a:pt x="248" y="23"/>
                    <a:pt x="248" y="23"/>
                    <a:pt x="248" y="23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73" y="23"/>
                    <a:pt x="287" y="29"/>
                    <a:pt x="299" y="41"/>
                  </a:cubicBezTo>
                  <a:cubicBezTo>
                    <a:pt x="311" y="52"/>
                    <a:pt x="317" y="66"/>
                    <a:pt x="317" y="83"/>
                  </a:cubicBezTo>
                  <a:lnTo>
                    <a:pt x="317" y="90"/>
                  </a:lnTo>
                  <a:close/>
                  <a:moveTo>
                    <a:pt x="301" y="159"/>
                  </a:moveTo>
                  <a:cubicBezTo>
                    <a:pt x="302" y="160"/>
                    <a:pt x="303" y="162"/>
                    <a:pt x="303" y="163"/>
                  </a:cubicBezTo>
                  <a:cubicBezTo>
                    <a:pt x="303" y="164"/>
                    <a:pt x="303" y="164"/>
                    <a:pt x="303" y="164"/>
                  </a:cubicBezTo>
                  <a:cubicBezTo>
                    <a:pt x="303" y="165"/>
                    <a:pt x="302" y="167"/>
                    <a:pt x="301" y="168"/>
                  </a:cubicBezTo>
                  <a:cubicBezTo>
                    <a:pt x="300" y="169"/>
                    <a:pt x="298" y="170"/>
                    <a:pt x="296" y="170"/>
                  </a:cubicBezTo>
                  <a:cubicBezTo>
                    <a:pt x="202" y="170"/>
                    <a:pt x="202" y="170"/>
                    <a:pt x="202" y="170"/>
                  </a:cubicBezTo>
                  <a:cubicBezTo>
                    <a:pt x="200" y="170"/>
                    <a:pt x="199" y="169"/>
                    <a:pt x="198" y="168"/>
                  </a:cubicBezTo>
                  <a:cubicBezTo>
                    <a:pt x="196" y="167"/>
                    <a:pt x="196" y="165"/>
                    <a:pt x="196" y="164"/>
                  </a:cubicBezTo>
                  <a:cubicBezTo>
                    <a:pt x="196" y="163"/>
                    <a:pt x="196" y="163"/>
                    <a:pt x="196" y="163"/>
                  </a:cubicBezTo>
                  <a:cubicBezTo>
                    <a:pt x="196" y="162"/>
                    <a:pt x="196" y="160"/>
                    <a:pt x="198" y="159"/>
                  </a:cubicBezTo>
                  <a:cubicBezTo>
                    <a:pt x="199" y="158"/>
                    <a:pt x="200" y="157"/>
                    <a:pt x="202" y="157"/>
                  </a:cubicBezTo>
                  <a:cubicBezTo>
                    <a:pt x="296" y="157"/>
                    <a:pt x="296" y="157"/>
                    <a:pt x="296" y="157"/>
                  </a:cubicBezTo>
                  <a:cubicBezTo>
                    <a:pt x="298" y="157"/>
                    <a:pt x="300" y="158"/>
                    <a:pt x="301" y="15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953;p6"/>
            <p:cNvSpPr/>
            <p:nvPr/>
          </p:nvSpPr>
          <p:spPr>
            <a:xfrm>
              <a:off x="261938" y="2611438"/>
              <a:ext cx="117475" cy="115888"/>
            </a:xfrm>
            <a:custGeom>
              <a:rect b="b" l="l" r="r" t="t"/>
              <a:pathLst>
                <a:path extrusionOk="0" h="31" w="31">
                  <a:moveTo>
                    <a:pt x="26" y="26"/>
                  </a:moveTo>
                  <a:cubicBezTo>
                    <a:pt x="23" y="29"/>
                    <a:pt x="19" y="31"/>
                    <a:pt x="15" y="31"/>
                  </a:cubicBezTo>
                  <a:cubicBezTo>
                    <a:pt x="11" y="31"/>
                    <a:pt x="7" y="29"/>
                    <a:pt x="4" y="26"/>
                  </a:cubicBezTo>
                  <a:cubicBezTo>
                    <a:pt x="1" y="23"/>
                    <a:pt x="0" y="20"/>
                    <a:pt x="0" y="15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19" y="0"/>
                    <a:pt x="23" y="1"/>
                    <a:pt x="26" y="4"/>
                  </a:cubicBezTo>
                  <a:cubicBezTo>
                    <a:pt x="29" y="7"/>
                    <a:pt x="31" y="11"/>
                    <a:pt x="31" y="15"/>
                  </a:cubicBezTo>
                  <a:cubicBezTo>
                    <a:pt x="31" y="20"/>
                    <a:pt x="29" y="23"/>
                    <a:pt x="26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954;p6"/>
            <p:cNvSpPr/>
            <p:nvPr/>
          </p:nvSpPr>
          <p:spPr>
            <a:xfrm>
              <a:off x="420688" y="2611438"/>
              <a:ext cx="117475" cy="115888"/>
            </a:xfrm>
            <a:custGeom>
              <a:rect b="b" l="l" r="r" t="t"/>
              <a:pathLst>
                <a:path extrusionOk="0" h="31" w="31">
                  <a:moveTo>
                    <a:pt x="15" y="31"/>
                  </a:moveTo>
                  <a:cubicBezTo>
                    <a:pt x="11" y="31"/>
                    <a:pt x="7" y="29"/>
                    <a:pt x="4" y="26"/>
                  </a:cubicBezTo>
                  <a:cubicBezTo>
                    <a:pt x="1" y="23"/>
                    <a:pt x="0" y="20"/>
                    <a:pt x="0" y="15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19" y="0"/>
                    <a:pt x="23" y="1"/>
                    <a:pt x="26" y="4"/>
                  </a:cubicBezTo>
                  <a:cubicBezTo>
                    <a:pt x="29" y="7"/>
                    <a:pt x="31" y="11"/>
                    <a:pt x="31" y="15"/>
                  </a:cubicBezTo>
                  <a:cubicBezTo>
                    <a:pt x="31" y="20"/>
                    <a:pt x="29" y="23"/>
                    <a:pt x="26" y="26"/>
                  </a:cubicBezTo>
                  <a:cubicBezTo>
                    <a:pt x="23" y="29"/>
                    <a:pt x="19" y="31"/>
                    <a:pt x="15" y="3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955;p6"/>
            <p:cNvSpPr/>
            <p:nvPr/>
          </p:nvSpPr>
          <p:spPr>
            <a:xfrm>
              <a:off x="1003300" y="2611438"/>
              <a:ext cx="117475" cy="115888"/>
            </a:xfrm>
            <a:custGeom>
              <a:rect b="b" l="l" r="r" t="t"/>
              <a:pathLst>
                <a:path extrusionOk="0" h="31" w="31">
                  <a:moveTo>
                    <a:pt x="15" y="31"/>
                  </a:moveTo>
                  <a:cubicBezTo>
                    <a:pt x="11" y="31"/>
                    <a:pt x="7" y="29"/>
                    <a:pt x="4" y="26"/>
                  </a:cubicBezTo>
                  <a:cubicBezTo>
                    <a:pt x="1" y="23"/>
                    <a:pt x="0" y="20"/>
                    <a:pt x="0" y="15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19" y="0"/>
                    <a:pt x="23" y="1"/>
                    <a:pt x="26" y="4"/>
                  </a:cubicBezTo>
                  <a:cubicBezTo>
                    <a:pt x="29" y="7"/>
                    <a:pt x="31" y="11"/>
                    <a:pt x="31" y="15"/>
                  </a:cubicBezTo>
                  <a:cubicBezTo>
                    <a:pt x="31" y="20"/>
                    <a:pt x="29" y="23"/>
                    <a:pt x="26" y="26"/>
                  </a:cubicBezTo>
                  <a:cubicBezTo>
                    <a:pt x="23" y="29"/>
                    <a:pt x="19" y="31"/>
                    <a:pt x="15" y="31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956;p6"/>
            <p:cNvSpPr/>
            <p:nvPr/>
          </p:nvSpPr>
          <p:spPr>
            <a:xfrm>
              <a:off x="1162050" y="2611438"/>
              <a:ext cx="117475" cy="115888"/>
            </a:xfrm>
            <a:custGeom>
              <a:rect b="b" l="l" r="r" t="t"/>
              <a:pathLst>
                <a:path extrusionOk="0" h="31" w="31">
                  <a:moveTo>
                    <a:pt x="4" y="26"/>
                  </a:moveTo>
                  <a:cubicBezTo>
                    <a:pt x="1" y="23"/>
                    <a:pt x="0" y="20"/>
                    <a:pt x="0" y="15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19" y="0"/>
                    <a:pt x="23" y="1"/>
                    <a:pt x="26" y="4"/>
                  </a:cubicBezTo>
                  <a:cubicBezTo>
                    <a:pt x="29" y="7"/>
                    <a:pt x="31" y="11"/>
                    <a:pt x="31" y="15"/>
                  </a:cubicBezTo>
                  <a:cubicBezTo>
                    <a:pt x="31" y="20"/>
                    <a:pt x="29" y="23"/>
                    <a:pt x="26" y="26"/>
                  </a:cubicBezTo>
                  <a:cubicBezTo>
                    <a:pt x="23" y="29"/>
                    <a:pt x="19" y="31"/>
                    <a:pt x="15" y="31"/>
                  </a:cubicBezTo>
                  <a:cubicBezTo>
                    <a:pt x="11" y="31"/>
                    <a:pt x="7" y="29"/>
                    <a:pt x="4" y="26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57" name="Google Shape;957;p6"/>
          <p:cNvGrpSpPr/>
          <p:nvPr/>
        </p:nvGrpSpPr>
        <p:grpSpPr>
          <a:xfrm>
            <a:off x="2387447" y="2412788"/>
            <a:ext cx="756121" cy="504909"/>
            <a:chOff x="5664199" y="3577316"/>
            <a:chExt cx="965201" cy="644525"/>
          </a:xfrm>
        </p:grpSpPr>
        <p:sp>
          <p:nvSpPr>
            <p:cNvPr id="958" name="Google Shape;958;p6"/>
            <p:cNvSpPr/>
            <p:nvPr/>
          </p:nvSpPr>
          <p:spPr>
            <a:xfrm>
              <a:off x="6088062" y="3678916"/>
              <a:ext cx="111125" cy="74613"/>
            </a:xfrm>
            <a:custGeom>
              <a:rect b="b" l="l" r="r" t="t"/>
              <a:pathLst>
                <a:path extrusionOk="0" h="20" w="29">
                  <a:moveTo>
                    <a:pt x="29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29" y="3"/>
                    <a:pt x="29" y="8"/>
                  </a:cubicBezTo>
                  <a:lnTo>
                    <a:pt x="29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959" name="Google Shape;959;p6"/>
            <p:cNvGrpSpPr/>
            <p:nvPr/>
          </p:nvGrpSpPr>
          <p:grpSpPr>
            <a:xfrm>
              <a:off x="5664199" y="3577316"/>
              <a:ext cx="965201" cy="644525"/>
              <a:chOff x="5664199" y="3577316"/>
              <a:chExt cx="965201" cy="644525"/>
            </a:xfrm>
          </p:grpSpPr>
          <p:sp>
            <p:nvSpPr>
              <p:cNvPr id="960" name="Google Shape;960;p6"/>
              <p:cNvSpPr/>
              <p:nvPr/>
            </p:nvSpPr>
            <p:spPr>
              <a:xfrm>
                <a:off x="5903912" y="3577316"/>
                <a:ext cx="479425" cy="644525"/>
              </a:xfrm>
              <a:custGeom>
                <a:rect b="b" l="l" r="r" t="t"/>
                <a:pathLst>
                  <a:path extrusionOk="0" h="171" w="127">
                    <a:moveTo>
                      <a:pt x="103" y="71"/>
                    </a:moveTo>
                    <a:cubicBezTo>
                      <a:pt x="103" y="81"/>
                      <a:pt x="103" y="81"/>
                      <a:pt x="103" y="81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20" y="81"/>
                      <a:pt x="127" y="87"/>
                      <a:pt x="127" y="101"/>
                    </a:cubicBezTo>
                    <a:cubicBezTo>
                      <a:pt x="127" y="151"/>
                      <a:pt x="127" y="151"/>
                      <a:pt x="127" y="151"/>
                    </a:cubicBezTo>
                    <a:cubicBezTo>
                      <a:pt x="127" y="164"/>
                      <a:pt x="120" y="171"/>
                      <a:pt x="107" y="171"/>
                    </a:cubicBezTo>
                    <a:cubicBezTo>
                      <a:pt x="20" y="171"/>
                      <a:pt x="20" y="171"/>
                      <a:pt x="20" y="171"/>
                    </a:cubicBezTo>
                    <a:cubicBezTo>
                      <a:pt x="7" y="171"/>
                      <a:pt x="0" y="164"/>
                      <a:pt x="0" y="151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87"/>
                      <a:pt x="7" y="81"/>
                      <a:pt x="20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57"/>
                      <a:pt x="31" y="51"/>
                      <a:pt x="44" y="51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96" y="51"/>
                      <a:pt x="103" y="57"/>
                      <a:pt x="103" y="71"/>
                    </a:cubicBezTo>
                    <a:close/>
                    <a:moveTo>
                      <a:pt x="82" y="7"/>
                    </a:moveTo>
                    <a:cubicBezTo>
                      <a:pt x="82" y="8"/>
                      <a:pt x="82" y="9"/>
                      <a:pt x="82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3" y="10"/>
                      <a:pt x="115" y="11"/>
                      <a:pt x="116" y="12"/>
                    </a:cubicBezTo>
                    <a:cubicBezTo>
                      <a:pt x="118" y="14"/>
                      <a:pt x="119" y="16"/>
                      <a:pt x="119" y="18"/>
                    </a:cubicBezTo>
                    <a:cubicBezTo>
                      <a:pt x="119" y="20"/>
                      <a:pt x="118" y="22"/>
                      <a:pt x="116" y="24"/>
                    </a:cubicBezTo>
                    <a:cubicBezTo>
                      <a:pt x="115" y="25"/>
                      <a:pt x="113" y="26"/>
                      <a:pt x="111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4" y="26"/>
                      <a:pt x="12" y="25"/>
                      <a:pt x="11" y="24"/>
                    </a:cubicBezTo>
                    <a:cubicBezTo>
                      <a:pt x="9" y="22"/>
                      <a:pt x="8" y="20"/>
                      <a:pt x="8" y="18"/>
                    </a:cubicBezTo>
                    <a:cubicBezTo>
                      <a:pt x="8" y="16"/>
                      <a:pt x="9" y="14"/>
                      <a:pt x="11" y="12"/>
                    </a:cubicBezTo>
                    <a:cubicBezTo>
                      <a:pt x="12" y="11"/>
                      <a:pt x="14" y="10"/>
                      <a:pt x="16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9"/>
                      <a:pt x="45" y="8"/>
                      <a:pt x="45" y="7"/>
                    </a:cubicBezTo>
                    <a:cubicBezTo>
                      <a:pt x="45" y="5"/>
                      <a:pt x="45" y="4"/>
                      <a:pt x="47" y="2"/>
                    </a:cubicBezTo>
                    <a:cubicBezTo>
                      <a:pt x="48" y="1"/>
                      <a:pt x="50" y="0"/>
                      <a:pt x="51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9" y="1"/>
                      <a:pt x="80" y="2"/>
                    </a:cubicBezTo>
                    <a:cubicBezTo>
                      <a:pt x="82" y="4"/>
                      <a:pt x="82" y="5"/>
                      <a:pt x="82" y="7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" name="Google Shape;961;p6"/>
              <p:cNvSpPr/>
              <p:nvPr/>
            </p:nvSpPr>
            <p:spPr>
              <a:xfrm>
                <a:off x="5664199" y="3961491"/>
                <a:ext cx="227013" cy="200025"/>
              </a:xfrm>
              <a:prstGeom prst="rect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" name="Google Shape;962;p6"/>
              <p:cNvSpPr/>
              <p:nvPr/>
            </p:nvSpPr>
            <p:spPr>
              <a:xfrm>
                <a:off x="6402387" y="3961491"/>
                <a:ext cx="227013" cy="200025"/>
              </a:xfrm>
              <a:prstGeom prst="rect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963" name="Google Shape;963;p6"/>
          <p:cNvGrpSpPr/>
          <p:nvPr/>
        </p:nvGrpSpPr>
        <p:grpSpPr>
          <a:xfrm>
            <a:off x="1088599" y="2356247"/>
            <a:ext cx="452738" cy="534925"/>
            <a:chOff x="193675" y="3013076"/>
            <a:chExt cx="1014413" cy="1198563"/>
          </a:xfrm>
        </p:grpSpPr>
        <p:sp>
          <p:nvSpPr>
            <p:cNvPr id="964" name="Google Shape;964;p6"/>
            <p:cNvSpPr/>
            <p:nvPr/>
          </p:nvSpPr>
          <p:spPr>
            <a:xfrm>
              <a:off x="212725" y="3013076"/>
              <a:ext cx="922338" cy="1198563"/>
            </a:xfrm>
            <a:custGeom>
              <a:rect b="b" l="l" r="r" t="t"/>
              <a:pathLst>
                <a:path extrusionOk="0" h="318" w="244">
                  <a:moveTo>
                    <a:pt x="195" y="24"/>
                  </a:moveTo>
                  <a:cubicBezTo>
                    <a:pt x="195" y="17"/>
                    <a:pt x="197" y="12"/>
                    <a:pt x="202" y="7"/>
                  </a:cubicBezTo>
                  <a:cubicBezTo>
                    <a:pt x="206" y="2"/>
                    <a:pt x="212" y="0"/>
                    <a:pt x="21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6" y="0"/>
                    <a:pt x="232" y="2"/>
                    <a:pt x="236" y="7"/>
                  </a:cubicBezTo>
                  <a:cubicBezTo>
                    <a:pt x="241" y="12"/>
                    <a:pt x="244" y="17"/>
                    <a:pt x="244" y="24"/>
                  </a:cubicBezTo>
                  <a:cubicBezTo>
                    <a:pt x="244" y="318"/>
                    <a:pt x="244" y="318"/>
                    <a:pt x="244" y="318"/>
                  </a:cubicBezTo>
                  <a:cubicBezTo>
                    <a:pt x="195" y="318"/>
                    <a:pt x="195" y="318"/>
                    <a:pt x="195" y="318"/>
                  </a:cubicBezTo>
                  <a:lnTo>
                    <a:pt x="195" y="24"/>
                  </a:lnTo>
                  <a:close/>
                  <a:moveTo>
                    <a:pt x="0" y="110"/>
                  </a:moveTo>
                  <a:cubicBezTo>
                    <a:pt x="4" y="96"/>
                    <a:pt x="11" y="84"/>
                    <a:pt x="22" y="73"/>
                  </a:cubicBezTo>
                  <a:cubicBezTo>
                    <a:pt x="40" y="55"/>
                    <a:pt x="61" y="46"/>
                    <a:pt x="87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113" y="46"/>
                    <a:pt x="134" y="55"/>
                    <a:pt x="152" y="73"/>
                  </a:cubicBezTo>
                  <a:cubicBezTo>
                    <a:pt x="163" y="84"/>
                    <a:pt x="170" y="96"/>
                    <a:pt x="175" y="110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965;p6"/>
            <p:cNvSpPr/>
            <p:nvPr/>
          </p:nvSpPr>
          <p:spPr>
            <a:xfrm>
              <a:off x="825500" y="4170363"/>
              <a:ext cx="382588" cy="33338"/>
            </a:xfrm>
            <a:custGeom>
              <a:rect b="b" l="l" r="r" t="t"/>
              <a:pathLst>
                <a:path extrusionOk="0" h="9" w="101">
                  <a:moveTo>
                    <a:pt x="101" y="5"/>
                  </a:moveTo>
                  <a:cubicBezTo>
                    <a:pt x="101" y="6"/>
                    <a:pt x="100" y="7"/>
                    <a:pt x="100" y="8"/>
                  </a:cubicBezTo>
                  <a:cubicBezTo>
                    <a:pt x="99" y="9"/>
                    <a:pt x="98" y="9"/>
                    <a:pt x="9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8" y="0"/>
                    <a:pt x="99" y="0"/>
                    <a:pt x="100" y="1"/>
                  </a:cubicBezTo>
                  <a:cubicBezTo>
                    <a:pt x="100" y="2"/>
                    <a:pt x="101" y="3"/>
                    <a:pt x="101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6"/>
            <p:cNvSpPr/>
            <p:nvPr/>
          </p:nvSpPr>
          <p:spPr>
            <a:xfrm>
              <a:off x="825500" y="3717926"/>
              <a:ext cx="382588" cy="395288"/>
            </a:xfrm>
            <a:custGeom>
              <a:rect b="b" l="l" r="r" t="t"/>
              <a:pathLst>
                <a:path extrusionOk="0" h="105" w="101">
                  <a:moveTo>
                    <a:pt x="92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8" y="0"/>
                    <a:pt x="99" y="1"/>
                    <a:pt x="100" y="1"/>
                  </a:cubicBezTo>
                  <a:cubicBezTo>
                    <a:pt x="100" y="2"/>
                    <a:pt x="101" y="3"/>
                    <a:pt x="101" y="5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1" y="102"/>
                    <a:pt x="100" y="103"/>
                    <a:pt x="100" y="104"/>
                  </a:cubicBezTo>
                  <a:cubicBezTo>
                    <a:pt x="99" y="105"/>
                    <a:pt x="98" y="105"/>
                    <a:pt x="96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3" y="105"/>
                    <a:pt x="2" y="105"/>
                    <a:pt x="1" y="104"/>
                  </a:cubicBezTo>
                  <a:cubicBezTo>
                    <a:pt x="0" y="103"/>
                    <a:pt x="0" y="102"/>
                    <a:pt x="0" y="101"/>
                  </a:cubicBezTo>
                  <a:cubicBezTo>
                    <a:pt x="0" y="99"/>
                    <a:pt x="0" y="98"/>
                    <a:pt x="1" y="97"/>
                  </a:cubicBezTo>
                  <a:cubicBezTo>
                    <a:pt x="2" y="96"/>
                    <a:pt x="3" y="96"/>
                    <a:pt x="5" y="96"/>
                  </a:cubicBezTo>
                  <a:cubicBezTo>
                    <a:pt x="92" y="96"/>
                    <a:pt x="92" y="96"/>
                    <a:pt x="92" y="96"/>
                  </a:cubicBezTo>
                  <a:lnTo>
                    <a:pt x="92" y="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967;p6"/>
            <p:cNvSpPr/>
            <p:nvPr/>
          </p:nvSpPr>
          <p:spPr>
            <a:xfrm>
              <a:off x="760413" y="3375026"/>
              <a:ext cx="447675" cy="244475"/>
            </a:xfrm>
            <a:custGeom>
              <a:rect b="b" l="l" r="r" t="t"/>
              <a:pathLst>
                <a:path extrusionOk="0" h="65" w="118">
                  <a:moveTo>
                    <a:pt x="113" y="0"/>
                  </a:moveTo>
                  <a:cubicBezTo>
                    <a:pt x="115" y="0"/>
                    <a:pt x="116" y="0"/>
                    <a:pt x="117" y="1"/>
                  </a:cubicBezTo>
                  <a:cubicBezTo>
                    <a:pt x="117" y="2"/>
                    <a:pt x="118" y="3"/>
                    <a:pt x="118" y="4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62"/>
                    <a:pt x="117" y="63"/>
                    <a:pt x="117" y="64"/>
                  </a:cubicBezTo>
                  <a:cubicBezTo>
                    <a:pt x="116" y="64"/>
                    <a:pt x="115" y="65"/>
                    <a:pt x="113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0" y="65"/>
                    <a:pt x="19" y="64"/>
                    <a:pt x="18" y="64"/>
                  </a:cubicBezTo>
                  <a:cubicBezTo>
                    <a:pt x="17" y="63"/>
                    <a:pt x="17" y="62"/>
                    <a:pt x="17" y="60"/>
                  </a:cubicBezTo>
                  <a:cubicBezTo>
                    <a:pt x="17" y="59"/>
                    <a:pt x="17" y="58"/>
                    <a:pt x="18" y="57"/>
                  </a:cubicBezTo>
                  <a:cubicBezTo>
                    <a:pt x="19" y="56"/>
                    <a:pt x="20" y="56"/>
                    <a:pt x="22" y="56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lnTo>
                    <a:pt x="11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968;p6"/>
            <p:cNvSpPr/>
            <p:nvPr/>
          </p:nvSpPr>
          <p:spPr>
            <a:xfrm>
              <a:off x="825500" y="3646488"/>
              <a:ext cx="382588" cy="33338"/>
            </a:xfrm>
            <a:custGeom>
              <a:rect b="b" l="l" r="r" t="t"/>
              <a:pathLst>
                <a:path extrusionOk="0" h="9" w="101">
                  <a:moveTo>
                    <a:pt x="0" y="5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8" y="0"/>
                    <a:pt x="99" y="1"/>
                    <a:pt x="100" y="1"/>
                  </a:cubicBezTo>
                  <a:cubicBezTo>
                    <a:pt x="100" y="2"/>
                    <a:pt x="101" y="3"/>
                    <a:pt x="101" y="5"/>
                  </a:cubicBezTo>
                  <a:cubicBezTo>
                    <a:pt x="101" y="6"/>
                    <a:pt x="100" y="7"/>
                    <a:pt x="100" y="8"/>
                  </a:cubicBezTo>
                  <a:cubicBezTo>
                    <a:pt x="99" y="9"/>
                    <a:pt x="98" y="9"/>
                    <a:pt x="9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6"/>
            <p:cNvSpPr/>
            <p:nvPr/>
          </p:nvSpPr>
          <p:spPr>
            <a:xfrm>
              <a:off x="193675" y="3473451"/>
              <a:ext cx="696913" cy="4476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6"/>
            <p:cNvSpPr/>
            <p:nvPr/>
          </p:nvSpPr>
          <p:spPr>
            <a:xfrm>
              <a:off x="193675" y="3981451"/>
              <a:ext cx="696913" cy="2301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1" name="Google Shape;971;p6"/>
          <p:cNvSpPr/>
          <p:nvPr/>
        </p:nvSpPr>
        <p:spPr>
          <a:xfrm>
            <a:off x="4074401" y="1519247"/>
            <a:ext cx="445068" cy="489236"/>
          </a:xfrm>
          <a:custGeom>
            <a:rect b="b" l="l" r="r" t="t"/>
            <a:pathLst>
              <a:path extrusionOk="0" h="711" w="645">
                <a:moveTo>
                  <a:pt x="610" y="651"/>
                </a:moveTo>
                <a:cubicBezTo>
                  <a:pt x="610" y="51"/>
                  <a:pt x="610" y="51"/>
                  <a:pt x="610" y="51"/>
                </a:cubicBezTo>
                <a:cubicBezTo>
                  <a:pt x="610" y="28"/>
                  <a:pt x="591" y="9"/>
                  <a:pt x="568" y="9"/>
                </a:cubicBezTo>
                <a:cubicBezTo>
                  <a:pt x="303" y="9"/>
                  <a:pt x="303" y="9"/>
                  <a:pt x="303" y="9"/>
                </a:cubicBezTo>
                <a:cubicBezTo>
                  <a:pt x="280" y="9"/>
                  <a:pt x="261" y="28"/>
                  <a:pt x="261" y="51"/>
                </a:cubicBezTo>
                <a:cubicBezTo>
                  <a:pt x="261" y="262"/>
                  <a:pt x="261" y="262"/>
                  <a:pt x="261" y="262"/>
                </a:cubicBezTo>
                <a:cubicBezTo>
                  <a:pt x="226" y="265"/>
                  <a:pt x="199" y="277"/>
                  <a:pt x="181" y="296"/>
                </a:cubicBezTo>
                <a:cubicBezTo>
                  <a:pt x="157" y="324"/>
                  <a:pt x="160" y="355"/>
                  <a:pt x="160" y="357"/>
                </a:cubicBezTo>
                <a:cubicBezTo>
                  <a:pt x="160" y="359"/>
                  <a:pt x="164" y="505"/>
                  <a:pt x="164" y="528"/>
                </a:cubicBezTo>
                <a:cubicBezTo>
                  <a:pt x="164" y="531"/>
                  <a:pt x="164" y="534"/>
                  <a:pt x="164" y="538"/>
                </a:cubicBezTo>
                <a:cubicBezTo>
                  <a:pt x="166" y="585"/>
                  <a:pt x="160" y="612"/>
                  <a:pt x="121" y="614"/>
                </a:cubicBezTo>
                <a:cubicBezTo>
                  <a:pt x="109" y="614"/>
                  <a:pt x="101" y="612"/>
                  <a:pt x="94" y="605"/>
                </a:cubicBezTo>
                <a:cubicBezTo>
                  <a:pt x="76" y="588"/>
                  <a:pt x="72" y="551"/>
                  <a:pt x="72" y="538"/>
                </a:cubicBezTo>
                <a:cubicBezTo>
                  <a:pt x="72" y="289"/>
                  <a:pt x="72" y="289"/>
                  <a:pt x="72" y="289"/>
                </a:cubicBezTo>
                <a:cubicBezTo>
                  <a:pt x="87" y="281"/>
                  <a:pt x="96" y="265"/>
                  <a:pt x="94" y="248"/>
                </a:cubicBezTo>
                <a:cubicBezTo>
                  <a:pt x="92" y="223"/>
                  <a:pt x="95" y="144"/>
                  <a:pt x="129" y="107"/>
                </a:cubicBezTo>
                <a:cubicBezTo>
                  <a:pt x="142" y="93"/>
                  <a:pt x="159" y="86"/>
                  <a:pt x="182" y="86"/>
                </a:cubicBezTo>
                <a:cubicBezTo>
                  <a:pt x="205" y="86"/>
                  <a:pt x="225" y="67"/>
                  <a:pt x="225" y="43"/>
                </a:cubicBezTo>
                <a:cubicBezTo>
                  <a:pt x="225" y="19"/>
                  <a:pt x="205" y="0"/>
                  <a:pt x="182" y="0"/>
                </a:cubicBezTo>
                <a:cubicBezTo>
                  <a:pt x="135" y="0"/>
                  <a:pt x="95" y="17"/>
                  <a:pt x="66" y="49"/>
                </a:cubicBezTo>
                <a:cubicBezTo>
                  <a:pt x="0" y="120"/>
                  <a:pt x="7" y="241"/>
                  <a:pt x="8" y="255"/>
                </a:cubicBezTo>
                <a:cubicBezTo>
                  <a:pt x="10" y="269"/>
                  <a:pt x="18" y="281"/>
                  <a:pt x="29" y="288"/>
                </a:cubicBezTo>
                <a:cubicBezTo>
                  <a:pt x="29" y="538"/>
                  <a:pt x="29" y="538"/>
                  <a:pt x="29" y="538"/>
                </a:cubicBezTo>
                <a:cubicBezTo>
                  <a:pt x="29" y="545"/>
                  <a:pt x="30" y="603"/>
                  <a:pt x="64" y="636"/>
                </a:cubicBezTo>
                <a:cubicBezTo>
                  <a:pt x="79" y="650"/>
                  <a:pt x="97" y="657"/>
                  <a:pt x="118" y="657"/>
                </a:cubicBezTo>
                <a:cubicBezTo>
                  <a:pt x="120" y="657"/>
                  <a:pt x="121" y="657"/>
                  <a:pt x="123" y="657"/>
                </a:cubicBezTo>
                <a:cubicBezTo>
                  <a:pt x="212" y="652"/>
                  <a:pt x="209" y="565"/>
                  <a:pt x="207" y="536"/>
                </a:cubicBezTo>
                <a:cubicBezTo>
                  <a:pt x="207" y="533"/>
                  <a:pt x="207" y="530"/>
                  <a:pt x="207" y="528"/>
                </a:cubicBezTo>
                <a:cubicBezTo>
                  <a:pt x="207" y="504"/>
                  <a:pt x="203" y="362"/>
                  <a:pt x="203" y="354"/>
                </a:cubicBezTo>
                <a:cubicBezTo>
                  <a:pt x="203" y="354"/>
                  <a:pt x="202" y="338"/>
                  <a:pt x="214" y="325"/>
                </a:cubicBezTo>
                <a:cubicBezTo>
                  <a:pt x="224" y="314"/>
                  <a:pt x="239" y="308"/>
                  <a:pt x="261" y="305"/>
                </a:cubicBezTo>
                <a:cubicBezTo>
                  <a:pt x="261" y="651"/>
                  <a:pt x="261" y="651"/>
                  <a:pt x="261" y="651"/>
                </a:cubicBezTo>
                <a:cubicBezTo>
                  <a:pt x="252" y="651"/>
                  <a:pt x="252" y="651"/>
                  <a:pt x="252" y="651"/>
                </a:cubicBezTo>
                <a:cubicBezTo>
                  <a:pt x="233" y="651"/>
                  <a:pt x="219" y="665"/>
                  <a:pt x="219" y="683"/>
                </a:cubicBezTo>
                <a:cubicBezTo>
                  <a:pt x="219" y="711"/>
                  <a:pt x="219" y="711"/>
                  <a:pt x="219" y="711"/>
                </a:cubicBezTo>
                <a:cubicBezTo>
                  <a:pt x="645" y="711"/>
                  <a:pt x="645" y="711"/>
                  <a:pt x="645" y="711"/>
                </a:cubicBezTo>
                <a:cubicBezTo>
                  <a:pt x="645" y="685"/>
                  <a:pt x="645" y="685"/>
                  <a:pt x="645" y="685"/>
                </a:cubicBezTo>
                <a:cubicBezTo>
                  <a:pt x="645" y="666"/>
                  <a:pt x="630" y="651"/>
                  <a:pt x="610" y="651"/>
                </a:cubicBezTo>
                <a:close/>
                <a:moveTo>
                  <a:pt x="368" y="443"/>
                </a:moveTo>
                <a:cubicBezTo>
                  <a:pt x="368" y="456"/>
                  <a:pt x="357" y="467"/>
                  <a:pt x="344" y="467"/>
                </a:cubicBezTo>
                <a:cubicBezTo>
                  <a:pt x="340" y="467"/>
                  <a:pt x="340" y="467"/>
                  <a:pt x="340" y="467"/>
                </a:cubicBezTo>
                <a:cubicBezTo>
                  <a:pt x="327" y="467"/>
                  <a:pt x="316" y="456"/>
                  <a:pt x="316" y="443"/>
                </a:cubicBezTo>
                <a:cubicBezTo>
                  <a:pt x="316" y="387"/>
                  <a:pt x="316" y="387"/>
                  <a:pt x="316" y="387"/>
                </a:cubicBezTo>
                <a:cubicBezTo>
                  <a:pt x="316" y="372"/>
                  <a:pt x="328" y="360"/>
                  <a:pt x="344" y="360"/>
                </a:cubicBezTo>
                <a:cubicBezTo>
                  <a:pt x="357" y="360"/>
                  <a:pt x="368" y="371"/>
                  <a:pt x="368" y="384"/>
                </a:cubicBezTo>
                <a:lnTo>
                  <a:pt x="368" y="443"/>
                </a:lnTo>
                <a:close/>
                <a:moveTo>
                  <a:pt x="555" y="185"/>
                </a:moveTo>
                <a:cubicBezTo>
                  <a:pt x="555" y="200"/>
                  <a:pt x="542" y="213"/>
                  <a:pt x="527" y="213"/>
                </a:cubicBezTo>
                <a:cubicBezTo>
                  <a:pt x="344" y="213"/>
                  <a:pt x="344" y="213"/>
                  <a:pt x="344" y="213"/>
                </a:cubicBezTo>
                <a:cubicBezTo>
                  <a:pt x="328" y="213"/>
                  <a:pt x="316" y="200"/>
                  <a:pt x="316" y="185"/>
                </a:cubicBezTo>
                <a:cubicBezTo>
                  <a:pt x="316" y="89"/>
                  <a:pt x="316" y="89"/>
                  <a:pt x="316" y="89"/>
                </a:cubicBezTo>
                <a:cubicBezTo>
                  <a:pt x="316" y="74"/>
                  <a:pt x="328" y="62"/>
                  <a:pt x="344" y="62"/>
                </a:cubicBezTo>
                <a:cubicBezTo>
                  <a:pt x="527" y="62"/>
                  <a:pt x="527" y="62"/>
                  <a:pt x="527" y="62"/>
                </a:cubicBezTo>
                <a:cubicBezTo>
                  <a:pt x="542" y="62"/>
                  <a:pt x="555" y="74"/>
                  <a:pt x="555" y="89"/>
                </a:cubicBezTo>
                <a:lnTo>
                  <a:pt x="555" y="185"/>
                </a:lnTo>
                <a:close/>
                <a:moveTo>
                  <a:pt x="555" y="185"/>
                </a:moveTo>
                <a:cubicBezTo>
                  <a:pt x="555" y="185"/>
                  <a:pt x="555" y="185"/>
                  <a:pt x="555" y="18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72" name="Google Shape;972;p6"/>
          <p:cNvGrpSpPr/>
          <p:nvPr/>
        </p:nvGrpSpPr>
        <p:grpSpPr>
          <a:xfrm>
            <a:off x="1760333" y="617524"/>
            <a:ext cx="456063" cy="492785"/>
            <a:chOff x="368300" y="1228725"/>
            <a:chExt cx="611188" cy="660400"/>
          </a:xfrm>
        </p:grpSpPr>
        <p:sp>
          <p:nvSpPr>
            <p:cNvPr id="973" name="Google Shape;973;p6"/>
            <p:cNvSpPr/>
            <p:nvPr/>
          </p:nvSpPr>
          <p:spPr>
            <a:xfrm>
              <a:off x="425450" y="1228725"/>
              <a:ext cx="496888" cy="46038"/>
            </a:xfrm>
            <a:custGeom>
              <a:rect b="b" l="l" r="r" t="t"/>
              <a:pathLst>
                <a:path extrusionOk="0" h="69" w="770">
                  <a:moveTo>
                    <a:pt x="14" y="69"/>
                  </a:moveTo>
                  <a:cubicBezTo>
                    <a:pt x="756" y="69"/>
                    <a:pt x="756" y="69"/>
                    <a:pt x="756" y="69"/>
                  </a:cubicBezTo>
                  <a:cubicBezTo>
                    <a:pt x="761" y="56"/>
                    <a:pt x="764" y="42"/>
                    <a:pt x="767" y="27"/>
                  </a:cubicBezTo>
                  <a:cubicBezTo>
                    <a:pt x="770" y="13"/>
                    <a:pt x="759" y="0"/>
                    <a:pt x="74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3"/>
                    <a:pt x="3" y="27"/>
                  </a:cubicBezTo>
                  <a:cubicBezTo>
                    <a:pt x="6" y="42"/>
                    <a:pt x="9" y="56"/>
                    <a:pt x="14" y="69"/>
                  </a:cubicBezTo>
                  <a:close/>
                  <a:moveTo>
                    <a:pt x="14" y="69"/>
                  </a:moveTo>
                  <a:cubicBezTo>
                    <a:pt x="14" y="69"/>
                    <a:pt x="14" y="69"/>
                    <a:pt x="14" y="6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974;p6"/>
            <p:cNvSpPr/>
            <p:nvPr/>
          </p:nvSpPr>
          <p:spPr>
            <a:xfrm>
              <a:off x="368300" y="1304925"/>
              <a:ext cx="611188" cy="584200"/>
            </a:xfrm>
            <a:custGeom>
              <a:rect b="b" l="l" r="r" t="t"/>
              <a:pathLst>
                <a:path extrusionOk="0" h="906" w="948">
                  <a:moveTo>
                    <a:pt x="124" y="906"/>
                  </a:moveTo>
                  <a:cubicBezTo>
                    <a:pt x="824" y="906"/>
                    <a:pt x="824" y="906"/>
                    <a:pt x="824" y="906"/>
                  </a:cubicBezTo>
                  <a:cubicBezTo>
                    <a:pt x="831" y="906"/>
                    <a:pt x="837" y="903"/>
                    <a:pt x="842" y="898"/>
                  </a:cubicBezTo>
                  <a:cubicBezTo>
                    <a:pt x="908" y="816"/>
                    <a:pt x="948" y="712"/>
                    <a:pt x="948" y="599"/>
                  </a:cubicBezTo>
                  <a:cubicBezTo>
                    <a:pt x="948" y="409"/>
                    <a:pt x="836" y="245"/>
                    <a:pt x="675" y="170"/>
                  </a:cubicBezTo>
                  <a:cubicBezTo>
                    <a:pt x="741" y="130"/>
                    <a:pt x="795" y="70"/>
                    <a:pt x="827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54" y="70"/>
                    <a:pt x="207" y="130"/>
                    <a:pt x="274" y="170"/>
                  </a:cubicBezTo>
                  <a:cubicBezTo>
                    <a:pt x="112" y="245"/>
                    <a:pt x="0" y="409"/>
                    <a:pt x="0" y="599"/>
                  </a:cubicBezTo>
                  <a:cubicBezTo>
                    <a:pt x="0" y="712"/>
                    <a:pt x="40" y="816"/>
                    <a:pt x="106" y="898"/>
                  </a:cubicBezTo>
                  <a:cubicBezTo>
                    <a:pt x="111" y="903"/>
                    <a:pt x="117" y="906"/>
                    <a:pt x="124" y="906"/>
                  </a:cubicBezTo>
                  <a:close/>
                  <a:moveTo>
                    <a:pt x="472" y="307"/>
                  </a:moveTo>
                  <a:cubicBezTo>
                    <a:pt x="650" y="306"/>
                    <a:pt x="794" y="450"/>
                    <a:pt x="794" y="628"/>
                  </a:cubicBezTo>
                  <a:cubicBezTo>
                    <a:pt x="794" y="706"/>
                    <a:pt x="767" y="777"/>
                    <a:pt x="721" y="833"/>
                  </a:cubicBezTo>
                  <a:cubicBezTo>
                    <a:pt x="716" y="838"/>
                    <a:pt x="710" y="841"/>
                    <a:pt x="703" y="841"/>
                  </a:cubicBezTo>
                  <a:cubicBezTo>
                    <a:pt x="646" y="841"/>
                    <a:pt x="646" y="841"/>
                    <a:pt x="646" y="841"/>
                  </a:cubicBezTo>
                  <a:cubicBezTo>
                    <a:pt x="646" y="730"/>
                    <a:pt x="646" y="730"/>
                    <a:pt x="646" y="730"/>
                  </a:cubicBezTo>
                  <a:cubicBezTo>
                    <a:pt x="646" y="717"/>
                    <a:pt x="636" y="707"/>
                    <a:pt x="623" y="707"/>
                  </a:cubicBezTo>
                  <a:cubicBezTo>
                    <a:pt x="505" y="707"/>
                    <a:pt x="505" y="707"/>
                    <a:pt x="505" y="707"/>
                  </a:cubicBezTo>
                  <a:cubicBezTo>
                    <a:pt x="505" y="692"/>
                    <a:pt x="505" y="692"/>
                    <a:pt x="505" y="692"/>
                  </a:cubicBezTo>
                  <a:cubicBezTo>
                    <a:pt x="505" y="679"/>
                    <a:pt x="495" y="668"/>
                    <a:pt x="482" y="668"/>
                  </a:cubicBezTo>
                  <a:cubicBezTo>
                    <a:pt x="466" y="668"/>
                    <a:pt x="466" y="668"/>
                    <a:pt x="466" y="668"/>
                  </a:cubicBezTo>
                  <a:cubicBezTo>
                    <a:pt x="453" y="668"/>
                    <a:pt x="442" y="679"/>
                    <a:pt x="442" y="692"/>
                  </a:cubicBezTo>
                  <a:cubicBezTo>
                    <a:pt x="442" y="707"/>
                    <a:pt x="442" y="707"/>
                    <a:pt x="442" y="707"/>
                  </a:cubicBezTo>
                  <a:cubicBezTo>
                    <a:pt x="325" y="707"/>
                    <a:pt x="325" y="707"/>
                    <a:pt x="325" y="707"/>
                  </a:cubicBezTo>
                  <a:cubicBezTo>
                    <a:pt x="312" y="707"/>
                    <a:pt x="302" y="717"/>
                    <a:pt x="302" y="730"/>
                  </a:cubicBezTo>
                  <a:cubicBezTo>
                    <a:pt x="302" y="841"/>
                    <a:pt x="302" y="841"/>
                    <a:pt x="302" y="841"/>
                  </a:cubicBezTo>
                  <a:cubicBezTo>
                    <a:pt x="243" y="841"/>
                    <a:pt x="243" y="841"/>
                    <a:pt x="243" y="841"/>
                  </a:cubicBezTo>
                  <a:cubicBezTo>
                    <a:pt x="236" y="841"/>
                    <a:pt x="229" y="838"/>
                    <a:pt x="225" y="833"/>
                  </a:cubicBezTo>
                  <a:cubicBezTo>
                    <a:pt x="179" y="777"/>
                    <a:pt x="151" y="706"/>
                    <a:pt x="151" y="628"/>
                  </a:cubicBezTo>
                  <a:cubicBezTo>
                    <a:pt x="151" y="451"/>
                    <a:pt x="295" y="307"/>
                    <a:pt x="472" y="307"/>
                  </a:cubicBezTo>
                  <a:close/>
                  <a:moveTo>
                    <a:pt x="472" y="307"/>
                  </a:moveTo>
                  <a:cubicBezTo>
                    <a:pt x="472" y="307"/>
                    <a:pt x="472" y="307"/>
                    <a:pt x="472" y="30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975;p6"/>
            <p:cNvSpPr/>
            <p:nvPr/>
          </p:nvSpPr>
          <p:spPr>
            <a:xfrm>
              <a:off x="606425" y="1557338"/>
              <a:ext cx="136525" cy="157163"/>
            </a:xfrm>
            <a:custGeom>
              <a:rect b="b" l="l" r="r" t="t"/>
              <a:pathLst>
                <a:path extrusionOk="0" h="244" w="211">
                  <a:moveTo>
                    <a:pt x="60" y="244"/>
                  </a:moveTo>
                  <a:cubicBezTo>
                    <a:pt x="66" y="216"/>
                    <a:pt x="79" y="185"/>
                    <a:pt x="89" y="164"/>
                  </a:cubicBezTo>
                  <a:cubicBezTo>
                    <a:pt x="95" y="151"/>
                    <a:pt x="113" y="151"/>
                    <a:pt x="119" y="164"/>
                  </a:cubicBezTo>
                  <a:cubicBezTo>
                    <a:pt x="130" y="185"/>
                    <a:pt x="143" y="216"/>
                    <a:pt x="149" y="244"/>
                  </a:cubicBezTo>
                  <a:cubicBezTo>
                    <a:pt x="211" y="209"/>
                    <a:pt x="160" y="86"/>
                    <a:pt x="127" y="19"/>
                  </a:cubicBezTo>
                  <a:cubicBezTo>
                    <a:pt x="117" y="0"/>
                    <a:pt x="90" y="0"/>
                    <a:pt x="81" y="20"/>
                  </a:cubicBezTo>
                  <a:cubicBezTo>
                    <a:pt x="48" y="86"/>
                    <a:pt x="0" y="208"/>
                    <a:pt x="60" y="244"/>
                  </a:cubicBezTo>
                  <a:close/>
                  <a:moveTo>
                    <a:pt x="60" y="244"/>
                  </a:moveTo>
                  <a:cubicBezTo>
                    <a:pt x="60" y="244"/>
                    <a:pt x="60" y="244"/>
                    <a:pt x="60" y="24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76" name="Google Shape;976;p6"/>
          <p:cNvGrpSpPr/>
          <p:nvPr/>
        </p:nvGrpSpPr>
        <p:grpSpPr>
          <a:xfrm>
            <a:off x="3214105" y="583555"/>
            <a:ext cx="614549" cy="458405"/>
            <a:chOff x="4210050" y="2293937"/>
            <a:chExt cx="681038" cy="508001"/>
          </a:xfrm>
        </p:grpSpPr>
        <p:sp>
          <p:nvSpPr>
            <p:cNvPr id="977" name="Google Shape;977;p6"/>
            <p:cNvSpPr/>
            <p:nvPr/>
          </p:nvSpPr>
          <p:spPr>
            <a:xfrm>
              <a:off x="4210050" y="2492375"/>
              <a:ext cx="681038" cy="309563"/>
            </a:xfrm>
            <a:custGeom>
              <a:rect b="b" l="l" r="r" t="t"/>
              <a:pathLst>
                <a:path extrusionOk="0" h="479" w="1058">
                  <a:moveTo>
                    <a:pt x="219" y="162"/>
                  </a:moveTo>
                  <a:cubicBezTo>
                    <a:pt x="219" y="116"/>
                    <a:pt x="0" y="0"/>
                    <a:pt x="0" y="74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251"/>
                    <a:pt x="34" y="318"/>
                    <a:pt x="92" y="367"/>
                  </a:cubicBezTo>
                  <a:cubicBezTo>
                    <a:pt x="116" y="479"/>
                    <a:pt x="116" y="479"/>
                    <a:pt x="116" y="479"/>
                  </a:cubicBezTo>
                  <a:cubicBezTo>
                    <a:pt x="137" y="479"/>
                    <a:pt x="137" y="479"/>
                    <a:pt x="137" y="479"/>
                  </a:cubicBezTo>
                  <a:cubicBezTo>
                    <a:pt x="152" y="407"/>
                    <a:pt x="152" y="407"/>
                    <a:pt x="152" y="407"/>
                  </a:cubicBezTo>
                  <a:cubicBezTo>
                    <a:pt x="248" y="458"/>
                    <a:pt x="381" y="479"/>
                    <a:pt x="529" y="479"/>
                  </a:cubicBezTo>
                  <a:cubicBezTo>
                    <a:pt x="677" y="479"/>
                    <a:pt x="810" y="458"/>
                    <a:pt x="906" y="407"/>
                  </a:cubicBezTo>
                  <a:cubicBezTo>
                    <a:pt x="921" y="479"/>
                    <a:pt x="921" y="479"/>
                    <a:pt x="921" y="479"/>
                  </a:cubicBezTo>
                  <a:cubicBezTo>
                    <a:pt x="942" y="479"/>
                    <a:pt x="942" y="479"/>
                    <a:pt x="942" y="479"/>
                  </a:cubicBezTo>
                  <a:cubicBezTo>
                    <a:pt x="966" y="367"/>
                    <a:pt x="966" y="367"/>
                    <a:pt x="966" y="367"/>
                  </a:cubicBezTo>
                  <a:cubicBezTo>
                    <a:pt x="1024" y="318"/>
                    <a:pt x="1058" y="251"/>
                    <a:pt x="1058" y="162"/>
                  </a:cubicBezTo>
                  <a:lnTo>
                    <a:pt x="219" y="162"/>
                  </a:lnTo>
                  <a:close/>
                  <a:moveTo>
                    <a:pt x="219" y="162"/>
                  </a:moveTo>
                  <a:cubicBezTo>
                    <a:pt x="219" y="162"/>
                    <a:pt x="219" y="162"/>
                    <a:pt x="219" y="16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978;p6"/>
            <p:cNvSpPr/>
            <p:nvPr/>
          </p:nvSpPr>
          <p:spPr>
            <a:xfrm>
              <a:off x="4498975" y="2387600"/>
              <a:ext cx="76200" cy="82550"/>
            </a:xfrm>
            <a:custGeom>
              <a:rect b="b" l="l" r="r" t="t"/>
              <a:pathLst>
                <a:path extrusionOk="0" h="129" w="118">
                  <a:moveTo>
                    <a:pt x="8" y="129"/>
                  </a:moveTo>
                  <a:cubicBezTo>
                    <a:pt x="49" y="89"/>
                    <a:pt x="49" y="89"/>
                    <a:pt x="49" y="89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6" y="90"/>
                    <a:pt x="61" y="89"/>
                    <a:pt x="64" y="86"/>
                  </a:cubicBezTo>
                  <a:cubicBezTo>
                    <a:pt x="116" y="34"/>
                    <a:pt x="116" y="34"/>
                    <a:pt x="116" y="34"/>
                  </a:cubicBezTo>
                  <a:cubicBezTo>
                    <a:pt x="102" y="30"/>
                    <a:pt x="118" y="11"/>
                    <a:pt x="108" y="0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0" y="68"/>
                    <a:pt x="39" y="73"/>
                    <a:pt x="40" y="78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8" y="129"/>
                    <a:pt x="8" y="129"/>
                    <a:pt x="8" y="129"/>
                  </a:cubicBezTo>
                  <a:close/>
                  <a:moveTo>
                    <a:pt x="8" y="129"/>
                  </a:moveTo>
                  <a:cubicBezTo>
                    <a:pt x="8" y="129"/>
                    <a:pt x="8" y="129"/>
                    <a:pt x="8" y="1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6"/>
            <p:cNvSpPr/>
            <p:nvPr/>
          </p:nvSpPr>
          <p:spPr>
            <a:xfrm>
              <a:off x="4491038" y="2293937"/>
              <a:ext cx="184150" cy="185738"/>
            </a:xfrm>
            <a:custGeom>
              <a:rect b="b" l="l" r="r" t="t"/>
              <a:pathLst>
                <a:path extrusionOk="0" h="287" w="287">
                  <a:moveTo>
                    <a:pt x="28" y="281"/>
                  </a:moveTo>
                  <a:cubicBezTo>
                    <a:pt x="65" y="244"/>
                    <a:pt x="65" y="244"/>
                    <a:pt x="65" y="244"/>
                  </a:cubicBezTo>
                  <a:cubicBezTo>
                    <a:pt x="72" y="244"/>
                    <a:pt x="79" y="242"/>
                    <a:pt x="83" y="237"/>
                  </a:cubicBezTo>
                  <a:cubicBezTo>
                    <a:pt x="170" y="151"/>
                    <a:pt x="170" y="151"/>
                    <a:pt x="170" y="151"/>
                  </a:cubicBezTo>
                  <a:cubicBezTo>
                    <a:pt x="184" y="163"/>
                    <a:pt x="195" y="170"/>
                    <a:pt x="198" y="167"/>
                  </a:cubicBezTo>
                  <a:cubicBezTo>
                    <a:pt x="233" y="132"/>
                    <a:pt x="233" y="132"/>
                    <a:pt x="233" y="132"/>
                  </a:cubicBezTo>
                  <a:cubicBezTo>
                    <a:pt x="235" y="130"/>
                    <a:pt x="232" y="123"/>
                    <a:pt x="225" y="114"/>
                  </a:cubicBezTo>
                  <a:cubicBezTo>
                    <a:pt x="272" y="67"/>
                    <a:pt x="272" y="67"/>
                    <a:pt x="272" y="67"/>
                  </a:cubicBezTo>
                  <a:cubicBezTo>
                    <a:pt x="287" y="53"/>
                    <a:pt x="287" y="29"/>
                    <a:pt x="272" y="15"/>
                  </a:cubicBezTo>
                  <a:cubicBezTo>
                    <a:pt x="258" y="0"/>
                    <a:pt x="234" y="0"/>
                    <a:pt x="220" y="15"/>
                  </a:cubicBezTo>
                  <a:cubicBezTo>
                    <a:pt x="173" y="62"/>
                    <a:pt x="173" y="62"/>
                    <a:pt x="173" y="62"/>
                  </a:cubicBezTo>
                  <a:cubicBezTo>
                    <a:pt x="164" y="55"/>
                    <a:pt x="157" y="52"/>
                    <a:pt x="155" y="54"/>
                  </a:cubicBezTo>
                  <a:cubicBezTo>
                    <a:pt x="120" y="89"/>
                    <a:pt x="120" y="89"/>
                    <a:pt x="120" y="89"/>
                  </a:cubicBezTo>
                  <a:cubicBezTo>
                    <a:pt x="117" y="92"/>
                    <a:pt x="124" y="103"/>
                    <a:pt x="136" y="117"/>
                  </a:cubicBezTo>
                  <a:cubicBezTo>
                    <a:pt x="50" y="204"/>
                    <a:pt x="50" y="204"/>
                    <a:pt x="50" y="204"/>
                  </a:cubicBezTo>
                  <a:cubicBezTo>
                    <a:pt x="45" y="208"/>
                    <a:pt x="43" y="215"/>
                    <a:pt x="43" y="222"/>
                  </a:cubicBezTo>
                  <a:cubicBezTo>
                    <a:pt x="6" y="259"/>
                    <a:pt x="6" y="259"/>
                    <a:pt x="6" y="259"/>
                  </a:cubicBezTo>
                  <a:cubicBezTo>
                    <a:pt x="0" y="265"/>
                    <a:pt x="0" y="275"/>
                    <a:pt x="6" y="281"/>
                  </a:cubicBezTo>
                  <a:cubicBezTo>
                    <a:pt x="12" y="287"/>
                    <a:pt x="22" y="287"/>
                    <a:pt x="28" y="281"/>
                  </a:cubicBezTo>
                  <a:close/>
                  <a:moveTo>
                    <a:pt x="10" y="262"/>
                  </a:moveTo>
                  <a:cubicBezTo>
                    <a:pt x="48" y="224"/>
                    <a:pt x="48" y="224"/>
                    <a:pt x="48" y="224"/>
                  </a:cubicBezTo>
                  <a:cubicBezTo>
                    <a:pt x="47" y="218"/>
                    <a:pt x="49" y="212"/>
                    <a:pt x="53" y="207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43" y="125"/>
                    <a:pt x="148" y="130"/>
                    <a:pt x="152" y="135"/>
                  </a:cubicBezTo>
                  <a:cubicBezTo>
                    <a:pt x="157" y="139"/>
                    <a:pt x="162" y="144"/>
                    <a:pt x="166" y="148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76" y="239"/>
                    <a:pt x="69" y="240"/>
                    <a:pt x="64" y="239"/>
                  </a:cubicBezTo>
                  <a:cubicBezTo>
                    <a:pt x="25" y="277"/>
                    <a:pt x="25" y="277"/>
                    <a:pt x="25" y="277"/>
                  </a:cubicBezTo>
                  <a:cubicBezTo>
                    <a:pt x="20" y="282"/>
                    <a:pt x="14" y="282"/>
                    <a:pt x="10" y="277"/>
                  </a:cubicBezTo>
                  <a:cubicBezTo>
                    <a:pt x="5" y="273"/>
                    <a:pt x="5" y="267"/>
                    <a:pt x="10" y="262"/>
                  </a:cubicBezTo>
                  <a:close/>
                  <a:moveTo>
                    <a:pt x="10" y="262"/>
                  </a:moveTo>
                  <a:cubicBezTo>
                    <a:pt x="10" y="262"/>
                    <a:pt x="10" y="262"/>
                    <a:pt x="10" y="26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980;p6"/>
            <p:cNvSpPr/>
            <p:nvPr/>
          </p:nvSpPr>
          <p:spPr>
            <a:xfrm>
              <a:off x="4475163" y="2493963"/>
              <a:ext cx="33338" cy="58738"/>
            </a:xfrm>
            <a:custGeom>
              <a:rect b="b" l="l" r="r" t="t"/>
              <a:pathLst>
                <a:path extrusionOk="0" h="90" w="52">
                  <a:moveTo>
                    <a:pt x="26" y="90"/>
                  </a:moveTo>
                  <a:cubicBezTo>
                    <a:pt x="40" y="90"/>
                    <a:pt x="52" y="79"/>
                    <a:pt x="52" y="64"/>
                  </a:cubicBezTo>
                  <a:cubicBezTo>
                    <a:pt x="52" y="50"/>
                    <a:pt x="26" y="0"/>
                    <a:pt x="26" y="0"/>
                  </a:cubicBezTo>
                  <a:cubicBezTo>
                    <a:pt x="26" y="0"/>
                    <a:pt x="0" y="50"/>
                    <a:pt x="0" y="64"/>
                  </a:cubicBezTo>
                  <a:cubicBezTo>
                    <a:pt x="0" y="79"/>
                    <a:pt x="11" y="90"/>
                    <a:pt x="26" y="90"/>
                  </a:cubicBezTo>
                  <a:close/>
                  <a:moveTo>
                    <a:pt x="26" y="90"/>
                  </a:moveTo>
                  <a:cubicBezTo>
                    <a:pt x="26" y="90"/>
                    <a:pt x="26" y="90"/>
                    <a:pt x="26" y="9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81" name="Google Shape;981;p6"/>
          <p:cNvGrpSpPr/>
          <p:nvPr/>
        </p:nvGrpSpPr>
        <p:grpSpPr>
          <a:xfrm>
            <a:off x="2540646" y="583143"/>
            <a:ext cx="355263" cy="498515"/>
            <a:chOff x="3419475" y="2292350"/>
            <a:chExt cx="393700" cy="552450"/>
          </a:xfrm>
        </p:grpSpPr>
        <p:sp>
          <p:nvSpPr>
            <p:cNvPr id="982" name="Google Shape;982;p6"/>
            <p:cNvSpPr/>
            <p:nvPr/>
          </p:nvSpPr>
          <p:spPr>
            <a:xfrm>
              <a:off x="3432175" y="2560638"/>
              <a:ext cx="369888" cy="60325"/>
            </a:xfrm>
            <a:custGeom>
              <a:rect b="b" l="l" r="r" t="t"/>
              <a:pathLst>
                <a:path extrusionOk="0" h="38" w="233">
                  <a:moveTo>
                    <a:pt x="226" y="38"/>
                  </a:moveTo>
                  <a:lnTo>
                    <a:pt x="233" y="38"/>
                  </a:lnTo>
                  <a:lnTo>
                    <a:pt x="233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7" y="38"/>
                  </a:lnTo>
                  <a:lnTo>
                    <a:pt x="226" y="38"/>
                  </a:lnTo>
                  <a:close/>
                  <a:moveTo>
                    <a:pt x="226" y="38"/>
                  </a:moveTo>
                  <a:lnTo>
                    <a:pt x="226" y="3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983;p6"/>
            <p:cNvSpPr/>
            <p:nvPr/>
          </p:nvSpPr>
          <p:spPr>
            <a:xfrm>
              <a:off x="3432175" y="2560638"/>
              <a:ext cx="369888" cy="60325"/>
            </a:xfrm>
            <a:custGeom>
              <a:rect b="b" l="l" r="r" t="t"/>
              <a:pathLst>
                <a:path extrusionOk="0" h="38" w="233">
                  <a:moveTo>
                    <a:pt x="226" y="38"/>
                  </a:moveTo>
                  <a:lnTo>
                    <a:pt x="233" y="38"/>
                  </a:lnTo>
                  <a:lnTo>
                    <a:pt x="233" y="0"/>
                  </a:lnTo>
                  <a:lnTo>
                    <a:pt x="0" y="0"/>
                  </a:lnTo>
                  <a:lnTo>
                    <a:pt x="0" y="38"/>
                  </a:lnTo>
                  <a:lnTo>
                    <a:pt x="7" y="38"/>
                  </a:lnTo>
                  <a:lnTo>
                    <a:pt x="226" y="38"/>
                  </a:lnTo>
                  <a:moveTo>
                    <a:pt x="226" y="38"/>
                  </a:moveTo>
                  <a:lnTo>
                    <a:pt x="226" y="38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984;p6"/>
            <p:cNvSpPr/>
            <p:nvPr/>
          </p:nvSpPr>
          <p:spPr>
            <a:xfrm>
              <a:off x="3419475" y="2352675"/>
              <a:ext cx="393700" cy="184150"/>
            </a:xfrm>
            <a:custGeom>
              <a:rect b="b" l="l" r="r" t="t"/>
              <a:pathLst>
                <a:path extrusionOk="0" h="48" w="102">
                  <a:moveTo>
                    <a:pt x="9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7"/>
                    <a:pt x="1" y="10"/>
                    <a:pt x="3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1" y="10"/>
                    <a:pt x="102" y="7"/>
                    <a:pt x="102" y="5"/>
                  </a:cubicBezTo>
                  <a:cubicBezTo>
                    <a:pt x="102" y="2"/>
                    <a:pt x="101" y="0"/>
                    <a:pt x="99" y="0"/>
                  </a:cubicBezTo>
                  <a:close/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985;p6"/>
            <p:cNvSpPr/>
            <p:nvPr/>
          </p:nvSpPr>
          <p:spPr>
            <a:xfrm>
              <a:off x="3419475" y="2647950"/>
              <a:ext cx="393700" cy="196850"/>
            </a:xfrm>
            <a:custGeom>
              <a:rect b="b" l="l" r="r" t="t"/>
              <a:pathLst>
                <a:path extrusionOk="0" h="51" w="102">
                  <a:moveTo>
                    <a:pt x="0" y="46"/>
                  </a:moveTo>
                  <a:cubicBezTo>
                    <a:pt x="0" y="49"/>
                    <a:pt x="1" y="51"/>
                    <a:pt x="3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1" y="51"/>
                    <a:pt x="102" y="49"/>
                    <a:pt x="102" y="46"/>
                  </a:cubicBezTo>
                  <a:cubicBezTo>
                    <a:pt x="102" y="44"/>
                    <a:pt x="101" y="41"/>
                    <a:pt x="99" y="41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" y="41"/>
                    <a:pt x="0" y="44"/>
                    <a:pt x="0" y="46"/>
                  </a:cubicBezTo>
                  <a:close/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986;p6"/>
            <p:cNvSpPr/>
            <p:nvPr/>
          </p:nvSpPr>
          <p:spPr>
            <a:xfrm>
              <a:off x="3481388" y="2292350"/>
              <a:ext cx="61913" cy="381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87" name="Google Shape;987;p6"/>
          <p:cNvGrpSpPr/>
          <p:nvPr/>
        </p:nvGrpSpPr>
        <p:grpSpPr>
          <a:xfrm>
            <a:off x="4029005" y="531574"/>
            <a:ext cx="398014" cy="550085"/>
            <a:chOff x="3343" y="935"/>
            <a:chExt cx="212" cy="293"/>
          </a:xfrm>
        </p:grpSpPr>
        <p:sp>
          <p:nvSpPr>
            <p:cNvPr id="988" name="Google Shape;988;p6"/>
            <p:cNvSpPr/>
            <p:nvPr/>
          </p:nvSpPr>
          <p:spPr>
            <a:xfrm>
              <a:off x="3343" y="979"/>
              <a:ext cx="212" cy="249"/>
            </a:xfrm>
            <a:custGeom>
              <a:rect b="b" l="l" r="r" t="t"/>
              <a:pathLst>
                <a:path extrusionOk="0" h="610" w="521">
                  <a:moveTo>
                    <a:pt x="413" y="251"/>
                  </a:moveTo>
                  <a:cubicBezTo>
                    <a:pt x="413" y="250"/>
                    <a:pt x="413" y="250"/>
                    <a:pt x="413" y="250"/>
                  </a:cubicBezTo>
                  <a:cubicBezTo>
                    <a:pt x="411" y="249"/>
                    <a:pt x="411" y="249"/>
                    <a:pt x="411" y="249"/>
                  </a:cubicBezTo>
                  <a:cubicBezTo>
                    <a:pt x="410" y="248"/>
                    <a:pt x="361" y="222"/>
                    <a:pt x="361" y="144"/>
                  </a:cubicBezTo>
                  <a:cubicBezTo>
                    <a:pt x="361" y="117"/>
                    <a:pt x="363" y="99"/>
                    <a:pt x="365" y="88"/>
                  </a:cubicBezTo>
                  <a:cubicBezTo>
                    <a:pt x="376" y="81"/>
                    <a:pt x="384" y="73"/>
                    <a:pt x="388" y="63"/>
                  </a:cubicBezTo>
                  <a:cubicBezTo>
                    <a:pt x="390" y="58"/>
                    <a:pt x="390" y="58"/>
                    <a:pt x="390" y="58"/>
                  </a:cubicBezTo>
                  <a:cubicBezTo>
                    <a:pt x="390" y="56"/>
                    <a:pt x="390" y="56"/>
                    <a:pt x="390" y="56"/>
                  </a:cubicBezTo>
                  <a:cubicBezTo>
                    <a:pt x="391" y="54"/>
                    <a:pt x="391" y="52"/>
                    <a:pt x="391" y="50"/>
                  </a:cubicBezTo>
                  <a:cubicBezTo>
                    <a:pt x="391" y="25"/>
                    <a:pt x="368" y="9"/>
                    <a:pt x="337" y="0"/>
                  </a:cubicBezTo>
                  <a:cubicBezTo>
                    <a:pt x="333" y="1"/>
                    <a:pt x="330" y="2"/>
                    <a:pt x="326" y="3"/>
                  </a:cubicBezTo>
                  <a:cubicBezTo>
                    <a:pt x="326" y="22"/>
                    <a:pt x="326" y="22"/>
                    <a:pt x="326" y="22"/>
                  </a:cubicBezTo>
                  <a:cubicBezTo>
                    <a:pt x="351" y="28"/>
                    <a:pt x="367" y="38"/>
                    <a:pt x="367" y="50"/>
                  </a:cubicBezTo>
                  <a:cubicBezTo>
                    <a:pt x="367" y="52"/>
                    <a:pt x="366" y="54"/>
                    <a:pt x="365" y="56"/>
                  </a:cubicBezTo>
                  <a:cubicBezTo>
                    <a:pt x="363" y="59"/>
                    <a:pt x="363" y="59"/>
                    <a:pt x="363" y="59"/>
                  </a:cubicBezTo>
                  <a:cubicBezTo>
                    <a:pt x="360" y="62"/>
                    <a:pt x="360" y="62"/>
                    <a:pt x="360" y="62"/>
                  </a:cubicBezTo>
                  <a:cubicBezTo>
                    <a:pt x="355" y="66"/>
                    <a:pt x="355" y="66"/>
                    <a:pt x="355" y="66"/>
                  </a:cubicBezTo>
                  <a:cubicBezTo>
                    <a:pt x="353" y="67"/>
                    <a:pt x="353" y="67"/>
                    <a:pt x="353" y="67"/>
                  </a:cubicBezTo>
                  <a:cubicBezTo>
                    <a:pt x="351" y="68"/>
                    <a:pt x="348" y="70"/>
                    <a:pt x="345" y="71"/>
                  </a:cubicBezTo>
                  <a:cubicBezTo>
                    <a:pt x="326" y="80"/>
                    <a:pt x="295" y="85"/>
                    <a:pt x="261" y="85"/>
                  </a:cubicBezTo>
                  <a:cubicBezTo>
                    <a:pt x="226" y="85"/>
                    <a:pt x="196" y="80"/>
                    <a:pt x="176" y="71"/>
                  </a:cubicBezTo>
                  <a:cubicBezTo>
                    <a:pt x="173" y="70"/>
                    <a:pt x="171" y="68"/>
                    <a:pt x="168" y="67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58" y="59"/>
                    <a:pt x="158" y="59"/>
                    <a:pt x="158" y="59"/>
                  </a:cubicBezTo>
                  <a:cubicBezTo>
                    <a:pt x="156" y="56"/>
                    <a:pt x="156" y="56"/>
                    <a:pt x="156" y="56"/>
                  </a:cubicBezTo>
                  <a:cubicBezTo>
                    <a:pt x="155" y="54"/>
                    <a:pt x="154" y="52"/>
                    <a:pt x="154" y="50"/>
                  </a:cubicBezTo>
                  <a:cubicBezTo>
                    <a:pt x="154" y="38"/>
                    <a:pt x="171" y="28"/>
                    <a:pt x="195" y="22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1" y="2"/>
                    <a:pt x="188" y="1"/>
                    <a:pt x="185" y="0"/>
                  </a:cubicBezTo>
                  <a:cubicBezTo>
                    <a:pt x="154" y="9"/>
                    <a:pt x="131" y="25"/>
                    <a:pt x="131" y="50"/>
                  </a:cubicBezTo>
                  <a:cubicBezTo>
                    <a:pt x="131" y="52"/>
                    <a:pt x="131" y="54"/>
                    <a:pt x="131" y="56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3" y="63"/>
                    <a:pt x="133" y="63"/>
                    <a:pt x="133" y="63"/>
                  </a:cubicBezTo>
                  <a:cubicBezTo>
                    <a:pt x="137" y="73"/>
                    <a:pt x="145" y="81"/>
                    <a:pt x="156" y="88"/>
                  </a:cubicBezTo>
                  <a:cubicBezTo>
                    <a:pt x="158" y="99"/>
                    <a:pt x="161" y="117"/>
                    <a:pt x="161" y="144"/>
                  </a:cubicBezTo>
                  <a:cubicBezTo>
                    <a:pt x="161" y="222"/>
                    <a:pt x="111" y="248"/>
                    <a:pt x="109" y="249"/>
                  </a:cubicBezTo>
                  <a:cubicBezTo>
                    <a:pt x="108" y="250"/>
                    <a:pt x="108" y="250"/>
                    <a:pt x="108" y="250"/>
                  </a:cubicBezTo>
                  <a:cubicBezTo>
                    <a:pt x="107" y="251"/>
                    <a:pt x="107" y="251"/>
                    <a:pt x="107" y="251"/>
                  </a:cubicBezTo>
                  <a:cubicBezTo>
                    <a:pt x="40" y="293"/>
                    <a:pt x="0" y="361"/>
                    <a:pt x="0" y="432"/>
                  </a:cubicBezTo>
                  <a:cubicBezTo>
                    <a:pt x="0" y="545"/>
                    <a:pt x="95" y="610"/>
                    <a:pt x="261" y="610"/>
                  </a:cubicBezTo>
                  <a:cubicBezTo>
                    <a:pt x="426" y="610"/>
                    <a:pt x="521" y="545"/>
                    <a:pt x="521" y="432"/>
                  </a:cubicBezTo>
                  <a:cubicBezTo>
                    <a:pt x="521" y="361"/>
                    <a:pt x="481" y="293"/>
                    <a:pt x="413" y="251"/>
                  </a:cubicBezTo>
                  <a:close/>
                  <a:moveTo>
                    <a:pt x="32" y="381"/>
                  </a:moveTo>
                  <a:cubicBezTo>
                    <a:pt x="37" y="365"/>
                    <a:pt x="44" y="350"/>
                    <a:pt x="53" y="337"/>
                  </a:cubicBezTo>
                  <a:cubicBezTo>
                    <a:pt x="44" y="350"/>
                    <a:pt x="37" y="365"/>
                    <a:pt x="32" y="381"/>
                  </a:cubicBezTo>
                  <a:close/>
                  <a:moveTo>
                    <a:pt x="53" y="337"/>
                  </a:moveTo>
                  <a:cubicBezTo>
                    <a:pt x="69" y="311"/>
                    <a:pt x="92" y="288"/>
                    <a:pt x="120" y="271"/>
                  </a:cubicBezTo>
                  <a:cubicBezTo>
                    <a:pt x="120" y="271"/>
                    <a:pt x="184" y="239"/>
                    <a:pt x="184" y="144"/>
                  </a:cubicBezTo>
                  <a:cubicBezTo>
                    <a:pt x="184" y="126"/>
                    <a:pt x="183" y="111"/>
                    <a:pt x="182" y="99"/>
                  </a:cubicBezTo>
                  <a:cubicBezTo>
                    <a:pt x="205" y="106"/>
                    <a:pt x="234" y="109"/>
                    <a:pt x="261" y="109"/>
                  </a:cubicBezTo>
                  <a:cubicBezTo>
                    <a:pt x="287" y="109"/>
                    <a:pt x="316" y="106"/>
                    <a:pt x="339" y="99"/>
                  </a:cubicBezTo>
                  <a:cubicBezTo>
                    <a:pt x="338" y="111"/>
                    <a:pt x="337" y="126"/>
                    <a:pt x="337" y="144"/>
                  </a:cubicBezTo>
                  <a:cubicBezTo>
                    <a:pt x="337" y="239"/>
                    <a:pt x="401" y="271"/>
                    <a:pt x="401" y="271"/>
                  </a:cubicBezTo>
                  <a:cubicBezTo>
                    <a:pt x="429" y="288"/>
                    <a:pt x="452" y="311"/>
                    <a:pt x="469" y="337"/>
                  </a:cubicBezTo>
                  <a:lnTo>
                    <a:pt x="53" y="337"/>
                  </a:lnTo>
                  <a:close/>
                  <a:moveTo>
                    <a:pt x="468" y="337"/>
                  </a:moveTo>
                  <a:cubicBezTo>
                    <a:pt x="477" y="350"/>
                    <a:pt x="484" y="365"/>
                    <a:pt x="489" y="381"/>
                  </a:cubicBezTo>
                  <a:cubicBezTo>
                    <a:pt x="484" y="365"/>
                    <a:pt x="477" y="350"/>
                    <a:pt x="468" y="337"/>
                  </a:cubicBezTo>
                  <a:close/>
                  <a:moveTo>
                    <a:pt x="468" y="337"/>
                  </a:moveTo>
                  <a:cubicBezTo>
                    <a:pt x="468" y="337"/>
                    <a:pt x="468" y="337"/>
                    <a:pt x="468" y="3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6"/>
            <p:cNvSpPr/>
            <p:nvPr/>
          </p:nvSpPr>
          <p:spPr>
            <a:xfrm>
              <a:off x="3413" y="935"/>
              <a:ext cx="72" cy="70"/>
            </a:xfrm>
            <a:custGeom>
              <a:rect b="b" l="l" r="r" t="t"/>
              <a:pathLst>
                <a:path extrusionOk="0" h="174" w="177">
                  <a:moveTo>
                    <a:pt x="35" y="103"/>
                  </a:moveTo>
                  <a:cubicBezTo>
                    <a:pt x="35" y="164"/>
                    <a:pt x="35" y="164"/>
                    <a:pt x="35" y="164"/>
                  </a:cubicBezTo>
                  <a:cubicBezTo>
                    <a:pt x="35" y="170"/>
                    <a:pt x="59" y="174"/>
                    <a:pt x="89" y="174"/>
                  </a:cubicBezTo>
                  <a:cubicBezTo>
                    <a:pt x="118" y="174"/>
                    <a:pt x="142" y="170"/>
                    <a:pt x="142" y="164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63" y="100"/>
                    <a:pt x="177" y="95"/>
                    <a:pt x="177" y="89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77" y="8"/>
                    <a:pt x="138" y="0"/>
                    <a:pt x="89" y="0"/>
                  </a:cubicBezTo>
                  <a:cubicBezTo>
                    <a:pt x="40" y="0"/>
                    <a:pt x="0" y="8"/>
                    <a:pt x="0" y="1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5"/>
                    <a:pt x="14" y="100"/>
                    <a:pt x="35" y="103"/>
                  </a:cubicBezTo>
                  <a:close/>
                  <a:moveTo>
                    <a:pt x="35" y="103"/>
                  </a:moveTo>
                  <a:cubicBezTo>
                    <a:pt x="35" y="103"/>
                    <a:pt x="35" y="103"/>
                    <a:pt x="35" y="10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0" name="Google Shape;990;p6"/>
          <p:cNvSpPr/>
          <p:nvPr/>
        </p:nvSpPr>
        <p:spPr>
          <a:xfrm>
            <a:off x="4639136" y="604456"/>
            <a:ext cx="455539" cy="455539"/>
          </a:xfrm>
          <a:custGeom>
            <a:rect b="b" l="l" r="r" t="t"/>
            <a:pathLst>
              <a:path extrusionOk="0" h="781" w="781">
                <a:moveTo>
                  <a:pt x="421" y="339"/>
                </a:moveTo>
                <a:cubicBezTo>
                  <a:pt x="602" y="178"/>
                  <a:pt x="602" y="178"/>
                  <a:pt x="602" y="178"/>
                </a:cubicBezTo>
                <a:cubicBezTo>
                  <a:pt x="442" y="361"/>
                  <a:pt x="442" y="361"/>
                  <a:pt x="442" y="361"/>
                </a:cubicBezTo>
                <a:cubicBezTo>
                  <a:pt x="447" y="370"/>
                  <a:pt x="450" y="379"/>
                  <a:pt x="450" y="390"/>
                </a:cubicBezTo>
                <a:cubicBezTo>
                  <a:pt x="450" y="423"/>
                  <a:pt x="423" y="450"/>
                  <a:pt x="390" y="450"/>
                </a:cubicBezTo>
                <a:cubicBezTo>
                  <a:pt x="357" y="450"/>
                  <a:pt x="330" y="423"/>
                  <a:pt x="330" y="390"/>
                </a:cubicBezTo>
                <a:cubicBezTo>
                  <a:pt x="330" y="357"/>
                  <a:pt x="357" y="330"/>
                  <a:pt x="390" y="330"/>
                </a:cubicBezTo>
                <a:cubicBezTo>
                  <a:pt x="401" y="330"/>
                  <a:pt x="412" y="334"/>
                  <a:pt x="421" y="339"/>
                </a:cubicBezTo>
                <a:close/>
                <a:moveTo>
                  <a:pt x="781" y="390"/>
                </a:moveTo>
                <a:cubicBezTo>
                  <a:pt x="781" y="605"/>
                  <a:pt x="605" y="781"/>
                  <a:pt x="390" y="781"/>
                </a:cubicBezTo>
                <a:cubicBezTo>
                  <a:pt x="175" y="781"/>
                  <a:pt x="0" y="605"/>
                  <a:pt x="0" y="390"/>
                </a:cubicBezTo>
                <a:cubicBezTo>
                  <a:pt x="0" y="175"/>
                  <a:pt x="175" y="0"/>
                  <a:pt x="390" y="0"/>
                </a:cubicBezTo>
                <a:cubicBezTo>
                  <a:pt x="605" y="0"/>
                  <a:pt x="781" y="175"/>
                  <a:pt x="781" y="390"/>
                </a:cubicBezTo>
                <a:close/>
                <a:moveTo>
                  <a:pt x="695" y="522"/>
                </a:moveTo>
                <a:cubicBezTo>
                  <a:pt x="646" y="503"/>
                  <a:pt x="646" y="503"/>
                  <a:pt x="646" y="503"/>
                </a:cubicBezTo>
                <a:cubicBezTo>
                  <a:pt x="652" y="488"/>
                  <a:pt x="652" y="488"/>
                  <a:pt x="652" y="488"/>
                </a:cubicBezTo>
                <a:cubicBezTo>
                  <a:pt x="701" y="508"/>
                  <a:pt x="701" y="508"/>
                  <a:pt x="701" y="508"/>
                </a:cubicBezTo>
                <a:cubicBezTo>
                  <a:pt x="713" y="476"/>
                  <a:pt x="720" y="442"/>
                  <a:pt x="722" y="405"/>
                </a:cubicBezTo>
                <a:cubicBezTo>
                  <a:pt x="669" y="405"/>
                  <a:pt x="669" y="405"/>
                  <a:pt x="669" y="405"/>
                </a:cubicBezTo>
                <a:cubicBezTo>
                  <a:pt x="669" y="375"/>
                  <a:pt x="669" y="375"/>
                  <a:pt x="669" y="375"/>
                </a:cubicBezTo>
                <a:cubicBezTo>
                  <a:pt x="722" y="375"/>
                  <a:pt x="722" y="375"/>
                  <a:pt x="722" y="375"/>
                </a:cubicBezTo>
                <a:cubicBezTo>
                  <a:pt x="720" y="337"/>
                  <a:pt x="712" y="302"/>
                  <a:pt x="699" y="268"/>
                </a:cubicBezTo>
                <a:cubicBezTo>
                  <a:pt x="651" y="289"/>
                  <a:pt x="651" y="289"/>
                  <a:pt x="651" y="289"/>
                </a:cubicBezTo>
                <a:cubicBezTo>
                  <a:pt x="645" y="275"/>
                  <a:pt x="645" y="275"/>
                  <a:pt x="645" y="275"/>
                </a:cubicBezTo>
                <a:cubicBezTo>
                  <a:pt x="693" y="254"/>
                  <a:pt x="693" y="254"/>
                  <a:pt x="693" y="254"/>
                </a:cubicBezTo>
                <a:cubicBezTo>
                  <a:pt x="659" y="179"/>
                  <a:pt x="598" y="118"/>
                  <a:pt x="522" y="85"/>
                </a:cubicBezTo>
                <a:cubicBezTo>
                  <a:pt x="503" y="134"/>
                  <a:pt x="503" y="134"/>
                  <a:pt x="503" y="134"/>
                </a:cubicBezTo>
                <a:cubicBezTo>
                  <a:pt x="488" y="129"/>
                  <a:pt x="488" y="129"/>
                  <a:pt x="488" y="129"/>
                </a:cubicBezTo>
                <a:cubicBezTo>
                  <a:pt x="508" y="80"/>
                  <a:pt x="508" y="80"/>
                  <a:pt x="508" y="80"/>
                </a:cubicBezTo>
                <a:cubicBezTo>
                  <a:pt x="476" y="67"/>
                  <a:pt x="442" y="60"/>
                  <a:pt x="405" y="58"/>
                </a:cubicBezTo>
                <a:cubicBezTo>
                  <a:pt x="405" y="111"/>
                  <a:pt x="405" y="111"/>
                  <a:pt x="405" y="111"/>
                </a:cubicBezTo>
                <a:cubicBezTo>
                  <a:pt x="375" y="111"/>
                  <a:pt x="375" y="111"/>
                  <a:pt x="375" y="111"/>
                </a:cubicBezTo>
                <a:cubicBezTo>
                  <a:pt x="375" y="58"/>
                  <a:pt x="375" y="58"/>
                  <a:pt x="375" y="58"/>
                </a:cubicBezTo>
                <a:cubicBezTo>
                  <a:pt x="337" y="60"/>
                  <a:pt x="302" y="68"/>
                  <a:pt x="268" y="81"/>
                </a:cubicBezTo>
                <a:cubicBezTo>
                  <a:pt x="289" y="130"/>
                  <a:pt x="289" y="130"/>
                  <a:pt x="289" y="130"/>
                </a:cubicBezTo>
                <a:cubicBezTo>
                  <a:pt x="275" y="136"/>
                  <a:pt x="275" y="136"/>
                  <a:pt x="275" y="136"/>
                </a:cubicBezTo>
                <a:cubicBezTo>
                  <a:pt x="254" y="87"/>
                  <a:pt x="254" y="87"/>
                  <a:pt x="254" y="87"/>
                </a:cubicBezTo>
                <a:cubicBezTo>
                  <a:pt x="222" y="102"/>
                  <a:pt x="192" y="121"/>
                  <a:pt x="166" y="145"/>
                </a:cubicBezTo>
                <a:cubicBezTo>
                  <a:pt x="203" y="182"/>
                  <a:pt x="203" y="182"/>
                  <a:pt x="203" y="182"/>
                </a:cubicBezTo>
                <a:cubicBezTo>
                  <a:pt x="182" y="203"/>
                  <a:pt x="182" y="203"/>
                  <a:pt x="182" y="203"/>
                </a:cubicBezTo>
                <a:cubicBezTo>
                  <a:pt x="145" y="166"/>
                  <a:pt x="145" y="166"/>
                  <a:pt x="145" y="166"/>
                </a:cubicBezTo>
                <a:cubicBezTo>
                  <a:pt x="120" y="193"/>
                  <a:pt x="100" y="224"/>
                  <a:pt x="85" y="258"/>
                </a:cubicBezTo>
                <a:cubicBezTo>
                  <a:pt x="134" y="278"/>
                  <a:pt x="134" y="278"/>
                  <a:pt x="134" y="278"/>
                </a:cubicBezTo>
                <a:cubicBezTo>
                  <a:pt x="129" y="292"/>
                  <a:pt x="129" y="292"/>
                  <a:pt x="129" y="292"/>
                </a:cubicBezTo>
                <a:cubicBezTo>
                  <a:pt x="80" y="272"/>
                  <a:pt x="80" y="272"/>
                  <a:pt x="80" y="272"/>
                </a:cubicBezTo>
                <a:cubicBezTo>
                  <a:pt x="67" y="304"/>
                  <a:pt x="60" y="339"/>
                  <a:pt x="58" y="375"/>
                </a:cubicBezTo>
                <a:cubicBezTo>
                  <a:pt x="111" y="375"/>
                  <a:pt x="111" y="375"/>
                  <a:pt x="111" y="375"/>
                </a:cubicBezTo>
                <a:cubicBezTo>
                  <a:pt x="111" y="405"/>
                  <a:pt x="111" y="405"/>
                  <a:pt x="111" y="405"/>
                </a:cubicBezTo>
                <a:cubicBezTo>
                  <a:pt x="58" y="405"/>
                  <a:pt x="58" y="405"/>
                  <a:pt x="58" y="405"/>
                </a:cubicBezTo>
                <a:cubicBezTo>
                  <a:pt x="60" y="443"/>
                  <a:pt x="68" y="479"/>
                  <a:pt x="81" y="512"/>
                </a:cubicBezTo>
                <a:cubicBezTo>
                  <a:pt x="130" y="492"/>
                  <a:pt x="130" y="492"/>
                  <a:pt x="130" y="492"/>
                </a:cubicBezTo>
                <a:cubicBezTo>
                  <a:pt x="136" y="506"/>
                  <a:pt x="136" y="506"/>
                  <a:pt x="136" y="506"/>
                </a:cubicBezTo>
                <a:cubicBezTo>
                  <a:pt x="87" y="526"/>
                  <a:pt x="87" y="526"/>
                  <a:pt x="87" y="526"/>
                </a:cubicBezTo>
                <a:cubicBezTo>
                  <a:pt x="102" y="558"/>
                  <a:pt x="121" y="588"/>
                  <a:pt x="145" y="614"/>
                </a:cubicBezTo>
                <a:cubicBezTo>
                  <a:pt x="182" y="577"/>
                  <a:pt x="182" y="577"/>
                  <a:pt x="182" y="577"/>
                </a:cubicBezTo>
                <a:cubicBezTo>
                  <a:pt x="203" y="598"/>
                  <a:pt x="203" y="598"/>
                  <a:pt x="203" y="598"/>
                </a:cubicBezTo>
                <a:cubicBezTo>
                  <a:pt x="166" y="635"/>
                  <a:pt x="166" y="635"/>
                  <a:pt x="166" y="635"/>
                </a:cubicBezTo>
                <a:cubicBezTo>
                  <a:pt x="226" y="689"/>
                  <a:pt x="304" y="723"/>
                  <a:pt x="390" y="723"/>
                </a:cubicBezTo>
                <a:cubicBezTo>
                  <a:pt x="476" y="723"/>
                  <a:pt x="555" y="689"/>
                  <a:pt x="614" y="635"/>
                </a:cubicBezTo>
                <a:cubicBezTo>
                  <a:pt x="577" y="598"/>
                  <a:pt x="577" y="598"/>
                  <a:pt x="577" y="598"/>
                </a:cubicBezTo>
                <a:cubicBezTo>
                  <a:pt x="598" y="577"/>
                  <a:pt x="598" y="577"/>
                  <a:pt x="598" y="577"/>
                </a:cubicBezTo>
                <a:cubicBezTo>
                  <a:pt x="635" y="614"/>
                  <a:pt x="635" y="614"/>
                  <a:pt x="635" y="614"/>
                </a:cubicBezTo>
                <a:cubicBezTo>
                  <a:pt x="660" y="587"/>
                  <a:pt x="680" y="556"/>
                  <a:pt x="695" y="522"/>
                </a:cubicBezTo>
                <a:close/>
                <a:moveTo>
                  <a:pt x="280" y="599"/>
                </a:moveTo>
                <a:cubicBezTo>
                  <a:pt x="500" y="599"/>
                  <a:pt x="500" y="599"/>
                  <a:pt x="500" y="599"/>
                </a:cubicBezTo>
                <a:cubicBezTo>
                  <a:pt x="500" y="555"/>
                  <a:pt x="500" y="555"/>
                  <a:pt x="500" y="555"/>
                </a:cubicBezTo>
                <a:cubicBezTo>
                  <a:pt x="280" y="555"/>
                  <a:pt x="280" y="555"/>
                  <a:pt x="280" y="555"/>
                </a:cubicBezTo>
                <a:lnTo>
                  <a:pt x="280" y="599"/>
                </a:lnTo>
                <a:close/>
                <a:moveTo>
                  <a:pt x="280" y="599"/>
                </a:moveTo>
                <a:cubicBezTo>
                  <a:pt x="280" y="599"/>
                  <a:pt x="280" y="599"/>
                  <a:pt x="280" y="59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91" name="Google Shape;991;p6"/>
          <p:cNvGrpSpPr/>
          <p:nvPr/>
        </p:nvGrpSpPr>
        <p:grpSpPr>
          <a:xfrm>
            <a:off x="6045298" y="548717"/>
            <a:ext cx="374920" cy="606649"/>
            <a:chOff x="4884738" y="1447800"/>
            <a:chExt cx="544512" cy="881063"/>
          </a:xfrm>
        </p:grpSpPr>
        <p:sp>
          <p:nvSpPr>
            <p:cNvPr id="992" name="Google Shape;992;p6"/>
            <p:cNvSpPr/>
            <p:nvPr/>
          </p:nvSpPr>
          <p:spPr>
            <a:xfrm>
              <a:off x="4922838" y="1450975"/>
              <a:ext cx="401637" cy="179388"/>
            </a:xfrm>
            <a:custGeom>
              <a:rect b="b" l="l" r="r" t="t"/>
              <a:pathLst>
                <a:path extrusionOk="0" h="113" w="253">
                  <a:moveTo>
                    <a:pt x="253" y="0"/>
                  </a:moveTo>
                  <a:lnTo>
                    <a:pt x="0" y="0"/>
                  </a:lnTo>
                  <a:lnTo>
                    <a:pt x="0" y="113"/>
                  </a:lnTo>
                  <a:lnTo>
                    <a:pt x="253" y="113"/>
                  </a:lnTo>
                  <a:lnTo>
                    <a:pt x="253" y="0"/>
                  </a:lnTo>
                  <a:lnTo>
                    <a:pt x="253" y="0"/>
                  </a:lnTo>
                  <a:close/>
                  <a:moveTo>
                    <a:pt x="220" y="80"/>
                  </a:moveTo>
                  <a:lnTo>
                    <a:pt x="33" y="80"/>
                  </a:lnTo>
                  <a:lnTo>
                    <a:pt x="33" y="33"/>
                  </a:lnTo>
                  <a:lnTo>
                    <a:pt x="220" y="33"/>
                  </a:lnTo>
                  <a:lnTo>
                    <a:pt x="220" y="8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993;p6"/>
            <p:cNvSpPr/>
            <p:nvPr/>
          </p:nvSpPr>
          <p:spPr>
            <a:xfrm>
              <a:off x="5018088" y="2168525"/>
              <a:ext cx="209550" cy="160338"/>
            </a:xfrm>
            <a:custGeom>
              <a:rect b="b" l="l" r="r" t="t"/>
              <a:pathLst>
                <a:path extrusionOk="0" h="101" w="132">
                  <a:moveTo>
                    <a:pt x="66" y="101"/>
                  </a:moveTo>
                  <a:lnTo>
                    <a:pt x="132" y="0"/>
                  </a:lnTo>
                  <a:lnTo>
                    <a:pt x="0" y="0"/>
                  </a:lnTo>
                  <a:lnTo>
                    <a:pt x="66" y="10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6"/>
            <p:cNvSpPr/>
            <p:nvPr/>
          </p:nvSpPr>
          <p:spPr>
            <a:xfrm>
              <a:off x="4884738" y="1447800"/>
              <a:ext cx="544512" cy="690563"/>
            </a:xfrm>
            <a:custGeom>
              <a:rect b="b" l="l" r="r" t="t"/>
              <a:pathLst>
                <a:path extrusionOk="0" h="1529" w="1202">
                  <a:moveTo>
                    <a:pt x="1202" y="208"/>
                  </a:moveTo>
                  <a:cubicBezTo>
                    <a:pt x="1202" y="206"/>
                    <a:pt x="1202" y="205"/>
                    <a:pt x="1202" y="203"/>
                  </a:cubicBezTo>
                  <a:cubicBezTo>
                    <a:pt x="1130" y="0"/>
                    <a:pt x="1130" y="0"/>
                    <a:pt x="1130" y="0"/>
                  </a:cubicBezTo>
                  <a:cubicBezTo>
                    <a:pt x="1081" y="17"/>
                    <a:pt x="1081" y="17"/>
                    <a:pt x="1081" y="17"/>
                  </a:cubicBezTo>
                  <a:cubicBezTo>
                    <a:pt x="1139" y="182"/>
                    <a:pt x="1139" y="182"/>
                    <a:pt x="1139" y="182"/>
                  </a:cubicBezTo>
                  <a:cubicBezTo>
                    <a:pt x="1027" y="182"/>
                    <a:pt x="1027" y="182"/>
                    <a:pt x="1027" y="182"/>
                  </a:cubicBezTo>
                  <a:cubicBezTo>
                    <a:pt x="1019" y="182"/>
                    <a:pt x="1011" y="186"/>
                    <a:pt x="1006" y="192"/>
                  </a:cubicBezTo>
                  <a:cubicBezTo>
                    <a:pt x="1001" y="199"/>
                    <a:pt x="1000" y="207"/>
                    <a:pt x="1002" y="215"/>
                  </a:cubicBezTo>
                  <a:cubicBezTo>
                    <a:pt x="1059" y="452"/>
                    <a:pt x="1059" y="452"/>
                    <a:pt x="1059" y="452"/>
                  </a:cubicBezTo>
                  <a:cubicBezTo>
                    <a:pt x="1062" y="463"/>
                    <a:pt x="1073" y="471"/>
                    <a:pt x="1085" y="471"/>
                  </a:cubicBezTo>
                  <a:cubicBezTo>
                    <a:pt x="1118" y="471"/>
                    <a:pt x="1118" y="471"/>
                    <a:pt x="1118" y="471"/>
                  </a:cubicBezTo>
                  <a:cubicBezTo>
                    <a:pt x="1128" y="471"/>
                    <a:pt x="1137" y="470"/>
                    <a:pt x="1146" y="467"/>
                  </a:cubicBezTo>
                  <a:cubicBezTo>
                    <a:pt x="1146" y="1111"/>
                    <a:pt x="1146" y="1111"/>
                    <a:pt x="1146" y="1111"/>
                  </a:cubicBezTo>
                  <a:cubicBezTo>
                    <a:pt x="1146" y="1138"/>
                    <a:pt x="1124" y="1159"/>
                    <a:pt x="1098" y="1159"/>
                  </a:cubicBezTo>
                  <a:cubicBezTo>
                    <a:pt x="1071" y="1159"/>
                    <a:pt x="1049" y="1138"/>
                    <a:pt x="1049" y="1111"/>
                  </a:cubicBezTo>
                  <a:cubicBezTo>
                    <a:pt x="1049" y="600"/>
                    <a:pt x="1049" y="600"/>
                    <a:pt x="1049" y="600"/>
                  </a:cubicBezTo>
                  <a:cubicBezTo>
                    <a:pt x="970" y="600"/>
                    <a:pt x="970" y="600"/>
                    <a:pt x="970" y="600"/>
                  </a:cubicBezTo>
                  <a:cubicBezTo>
                    <a:pt x="970" y="494"/>
                    <a:pt x="970" y="494"/>
                    <a:pt x="970" y="494"/>
                  </a:cubicBezTo>
                  <a:cubicBezTo>
                    <a:pt x="85" y="494"/>
                    <a:pt x="85" y="494"/>
                    <a:pt x="85" y="494"/>
                  </a:cubicBezTo>
                  <a:cubicBezTo>
                    <a:pt x="85" y="1310"/>
                    <a:pt x="85" y="1310"/>
                    <a:pt x="85" y="1310"/>
                  </a:cubicBezTo>
                  <a:cubicBezTo>
                    <a:pt x="527" y="1310"/>
                    <a:pt x="527" y="1310"/>
                    <a:pt x="527" y="1310"/>
                  </a:cubicBezTo>
                  <a:cubicBezTo>
                    <a:pt x="527" y="1367"/>
                    <a:pt x="527" y="1367"/>
                    <a:pt x="527" y="1367"/>
                  </a:cubicBezTo>
                  <a:cubicBezTo>
                    <a:pt x="0" y="1367"/>
                    <a:pt x="0" y="1367"/>
                    <a:pt x="0" y="1367"/>
                  </a:cubicBezTo>
                  <a:cubicBezTo>
                    <a:pt x="0" y="1529"/>
                    <a:pt x="0" y="1529"/>
                    <a:pt x="0" y="1529"/>
                  </a:cubicBezTo>
                  <a:cubicBezTo>
                    <a:pt x="1055" y="1529"/>
                    <a:pt x="1055" y="1529"/>
                    <a:pt x="1055" y="1529"/>
                  </a:cubicBezTo>
                  <a:cubicBezTo>
                    <a:pt x="1055" y="1367"/>
                    <a:pt x="1055" y="1367"/>
                    <a:pt x="1055" y="1367"/>
                  </a:cubicBezTo>
                  <a:cubicBezTo>
                    <a:pt x="970" y="1367"/>
                    <a:pt x="970" y="1367"/>
                    <a:pt x="970" y="1367"/>
                  </a:cubicBezTo>
                  <a:cubicBezTo>
                    <a:pt x="970" y="646"/>
                    <a:pt x="970" y="646"/>
                    <a:pt x="970" y="646"/>
                  </a:cubicBezTo>
                  <a:cubicBezTo>
                    <a:pt x="1003" y="646"/>
                    <a:pt x="1003" y="646"/>
                    <a:pt x="1003" y="646"/>
                  </a:cubicBezTo>
                  <a:cubicBezTo>
                    <a:pt x="1003" y="1111"/>
                    <a:pt x="1003" y="1111"/>
                    <a:pt x="1003" y="1111"/>
                  </a:cubicBezTo>
                  <a:cubicBezTo>
                    <a:pt x="1003" y="1163"/>
                    <a:pt x="1045" y="1206"/>
                    <a:pt x="1098" y="1206"/>
                  </a:cubicBezTo>
                  <a:cubicBezTo>
                    <a:pt x="1150" y="1206"/>
                    <a:pt x="1192" y="1163"/>
                    <a:pt x="1192" y="1111"/>
                  </a:cubicBezTo>
                  <a:cubicBezTo>
                    <a:pt x="1192" y="427"/>
                    <a:pt x="1192" y="427"/>
                    <a:pt x="1192" y="427"/>
                  </a:cubicBezTo>
                  <a:cubicBezTo>
                    <a:pt x="1199" y="415"/>
                    <a:pt x="1202" y="402"/>
                    <a:pt x="1202" y="387"/>
                  </a:cubicBezTo>
                  <a:cubicBezTo>
                    <a:pt x="1202" y="208"/>
                    <a:pt x="1202" y="208"/>
                    <a:pt x="1202" y="208"/>
                  </a:cubicBezTo>
                  <a:close/>
                  <a:moveTo>
                    <a:pt x="1118" y="419"/>
                  </a:moveTo>
                  <a:cubicBezTo>
                    <a:pt x="1105" y="419"/>
                    <a:pt x="1105" y="419"/>
                    <a:pt x="1105" y="419"/>
                  </a:cubicBezTo>
                  <a:cubicBezTo>
                    <a:pt x="1060" y="234"/>
                    <a:pt x="1060" y="234"/>
                    <a:pt x="1060" y="234"/>
                  </a:cubicBezTo>
                  <a:cubicBezTo>
                    <a:pt x="1150" y="234"/>
                    <a:pt x="1150" y="234"/>
                    <a:pt x="1150" y="234"/>
                  </a:cubicBezTo>
                  <a:cubicBezTo>
                    <a:pt x="1150" y="387"/>
                    <a:pt x="1150" y="387"/>
                    <a:pt x="1150" y="387"/>
                  </a:cubicBezTo>
                  <a:cubicBezTo>
                    <a:pt x="1150" y="405"/>
                    <a:pt x="1136" y="419"/>
                    <a:pt x="1118" y="419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95" name="Google Shape;995;p6"/>
          <p:cNvGrpSpPr/>
          <p:nvPr/>
        </p:nvGrpSpPr>
        <p:grpSpPr>
          <a:xfrm>
            <a:off x="6680132" y="531572"/>
            <a:ext cx="461710" cy="541490"/>
            <a:chOff x="4629150" y="1550988"/>
            <a:chExt cx="431800" cy="506412"/>
          </a:xfrm>
        </p:grpSpPr>
        <p:sp>
          <p:nvSpPr>
            <p:cNvPr id="996" name="Google Shape;996;p6"/>
            <p:cNvSpPr/>
            <p:nvPr/>
          </p:nvSpPr>
          <p:spPr>
            <a:xfrm>
              <a:off x="4667250" y="1550988"/>
              <a:ext cx="385763" cy="420687"/>
            </a:xfrm>
            <a:custGeom>
              <a:rect b="b" l="l" r="r" t="t"/>
              <a:pathLst>
                <a:path extrusionOk="0" h="654" w="596">
                  <a:moveTo>
                    <a:pt x="44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15" y="0"/>
                    <a:pt x="0" y="20"/>
                    <a:pt x="0" y="38"/>
                  </a:cubicBezTo>
                  <a:cubicBezTo>
                    <a:pt x="0" y="654"/>
                    <a:pt x="0" y="654"/>
                    <a:pt x="0" y="654"/>
                  </a:cubicBezTo>
                  <a:cubicBezTo>
                    <a:pt x="476" y="654"/>
                    <a:pt x="476" y="654"/>
                    <a:pt x="476" y="654"/>
                  </a:cubicBezTo>
                  <a:cubicBezTo>
                    <a:pt x="476" y="372"/>
                    <a:pt x="476" y="372"/>
                    <a:pt x="476" y="372"/>
                  </a:cubicBezTo>
                  <a:cubicBezTo>
                    <a:pt x="491" y="372"/>
                    <a:pt x="491" y="372"/>
                    <a:pt x="491" y="372"/>
                  </a:cubicBezTo>
                  <a:cubicBezTo>
                    <a:pt x="491" y="583"/>
                    <a:pt x="491" y="583"/>
                    <a:pt x="491" y="583"/>
                  </a:cubicBezTo>
                  <a:cubicBezTo>
                    <a:pt x="490" y="587"/>
                    <a:pt x="488" y="617"/>
                    <a:pt x="506" y="636"/>
                  </a:cubicBezTo>
                  <a:cubicBezTo>
                    <a:pt x="515" y="646"/>
                    <a:pt x="528" y="651"/>
                    <a:pt x="543" y="651"/>
                  </a:cubicBezTo>
                  <a:cubicBezTo>
                    <a:pt x="557" y="651"/>
                    <a:pt x="569" y="646"/>
                    <a:pt x="578" y="637"/>
                  </a:cubicBezTo>
                  <a:cubicBezTo>
                    <a:pt x="595" y="618"/>
                    <a:pt x="593" y="588"/>
                    <a:pt x="593" y="581"/>
                  </a:cubicBezTo>
                  <a:cubicBezTo>
                    <a:pt x="596" y="252"/>
                    <a:pt x="596" y="252"/>
                    <a:pt x="596" y="252"/>
                  </a:cubicBezTo>
                  <a:cubicBezTo>
                    <a:pt x="566" y="252"/>
                    <a:pt x="566" y="252"/>
                    <a:pt x="566" y="252"/>
                  </a:cubicBezTo>
                  <a:cubicBezTo>
                    <a:pt x="563" y="582"/>
                    <a:pt x="563" y="582"/>
                    <a:pt x="563" y="582"/>
                  </a:cubicBezTo>
                  <a:cubicBezTo>
                    <a:pt x="563" y="583"/>
                    <a:pt x="563" y="583"/>
                    <a:pt x="563" y="583"/>
                  </a:cubicBezTo>
                  <a:cubicBezTo>
                    <a:pt x="564" y="588"/>
                    <a:pt x="564" y="608"/>
                    <a:pt x="556" y="617"/>
                  </a:cubicBezTo>
                  <a:cubicBezTo>
                    <a:pt x="554" y="619"/>
                    <a:pt x="550" y="622"/>
                    <a:pt x="543" y="622"/>
                  </a:cubicBezTo>
                  <a:cubicBezTo>
                    <a:pt x="534" y="622"/>
                    <a:pt x="530" y="619"/>
                    <a:pt x="528" y="616"/>
                  </a:cubicBezTo>
                  <a:cubicBezTo>
                    <a:pt x="520" y="608"/>
                    <a:pt x="520" y="591"/>
                    <a:pt x="520" y="585"/>
                  </a:cubicBezTo>
                  <a:cubicBezTo>
                    <a:pt x="520" y="342"/>
                    <a:pt x="520" y="342"/>
                    <a:pt x="520" y="342"/>
                  </a:cubicBezTo>
                  <a:cubicBezTo>
                    <a:pt x="476" y="342"/>
                    <a:pt x="476" y="342"/>
                    <a:pt x="476" y="342"/>
                  </a:cubicBezTo>
                  <a:cubicBezTo>
                    <a:pt x="476" y="38"/>
                    <a:pt x="476" y="38"/>
                    <a:pt x="476" y="38"/>
                  </a:cubicBezTo>
                  <a:cubicBezTo>
                    <a:pt x="476" y="20"/>
                    <a:pt x="461" y="0"/>
                    <a:pt x="443" y="0"/>
                  </a:cubicBezTo>
                  <a:close/>
                  <a:moveTo>
                    <a:pt x="401" y="267"/>
                  </a:moveTo>
                  <a:cubicBezTo>
                    <a:pt x="89" y="267"/>
                    <a:pt x="89" y="267"/>
                    <a:pt x="89" y="267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401" y="89"/>
                    <a:pt x="401" y="89"/>
                    <a:pt x="401" y="89"/>
                  </a:cubicBezTo>
                  <a:lnTo>
                    <a:pt x="401" y="267"/>
                  </a:lnTo>
                  <a:close/>
                  <a:moveTo>
                    <a:pt x="270" y="584"/>
                  </a:moveTo>
                  <a:cubicBezTo>
                    <a:pt x="251" y="558"/>
                    <a:pt x="219" y="510"/>
                    <a:pt x="216" y="475"/>
                  </a:cubicBezTo>
                  <a:cubicBezTo>
                    <a:pt x="216" y="475"/>
                    <a:pt x="216" y="542"/>
                    <a:pt x="239" y="593"/>
                  </a:cubicBezTo>
                  <a:cubicBezTo>
                    <a:pt x="238" y="594"/>
                    <a:pt x="238" y="594"/>
                    <a:pt x="237" y="594"/>
                  </a:cubicBezTo>
                  <a:cubicBezTo>
                    <a:pt x="229" y="594"/>
                    <a:pt x="159" y="592"/>
                    <a:pt x="159" y="498"/>
                  </a:cubicBezTo>
                  <a:cubicBezTo>
                    <a:pt x="158" y="403"/>
                    <a:pt x="252" y="350"/>
                    <a:pt x="252" y="350"/>
                  </a:cubicBezTo>
                  <a:cubicBezTo>
                    <a:pt x="233" y="445"/>
                    <a:pt x="313" y="450"/>
                    <a:pt x="313" y="515"/>
                  </a:cubicBezTo>
                  <a:cubicBezTo>
                    <a:pt x="313" y="553"/>
                    <a:pt x="291" y="573"/>
                    <a:pt x="270" y="584"/>
                  </a:cubicBezTo>
                  <a:close/>
                  <a:moveTo>
                    <a:pt x="270" y="584"/>
                  </a:moveTo>
                  <a:cubicBezTo>
                    <a:pt x="270" y="584"/>
                    <a:pt x="270" y="584"/>
                    <a:pt x="270" y="5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997;p6"/>
            <p:cNvSpPr/>
            <p:nvPr/>
          </p:nvSpPr>
          <p:spPr>
            <a:xfrm>
              <a:off x="4629150" y="1990725"/>
              <a:ext cx="374650" cy="666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998;p6"/>
            <p:cNvSpPr/>
            <p:nvPr/>
          </p:nvSpPr>
          <p:spPr>
            <a:xfrm>
              <a:off x="4984750" y="1589088"/>
              <a:ext cx="76200" cy="114300"/>
            </a:xfrm>
            <a:custGeom>
              <a:rect b="b" l="l" r="r" t="t"/>
              <a:pathLst>
                <a:path extrusionOk="0" h="178" w="118">
                  <a:moveTo>
                    <a:pt x="0" y="59"/>
                  </a:moveTo>
                  <a:cubicBezTo>
                    <a:pt x="13" y="63"/>
                    <a:pt x="13" y="63"/>
                    <a:pt x="13" y="63"/>
                  </a:cubicBezTo>
                  <a:cubicBezTo>
                    <a:pt x="13" y="79"/>
                    <a:pt x="15" y="104"/>
                    <a:pt x="29" y="121"/>
                  </a:cubicBezTo>
                  <a:cubicBezTo>
                    <a:pt x="37" y="130"/>
                    <a:pt x="48" y="136"/>
                    <a:pt x="59" y="13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9"/>
                  </a:lnTo>
                  <a:close/>
                  <a:moveTo>
                    <a:pt x="59" y="124"/>
                  </a:moveTo>
                  <a:cubicBezTo>
                    <a:pt x="52" y="122"/>
                    <a:pt x="46" y="118"/>
                    <a:pt x="40" y="112"/>
                  </a:cubicBezTo>
                  <a:cubicBezTo>
                    <a:pt x="30" y="100"/>
                    <a:pt x="28" y="82"/>
                    <a:pt x="28" y="69"/>
                  </a:cubicBezTo>
                  <a:cubicBezTo>
                    <a:pt x="59" y="80"/>
                    <a:pt x="59" y="80"/>
                    <a:pt x="59" y="80"/>
                  </a:cubicBezTo>
                  <a:lnTo>
                    <a:pt x="59" y="124"/>
                  </a:lnTo>
                  <a:close/>
                  <a:moveTo>
                    <a:pt x="59" y="124"/>
                  </a:moveTo>
                  <a:cubicBezTo>
                    <a:pt x="59" y="124"/>
                    <a:pt x="59" y="124"/>
                    <a:pt x="59" y="12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9" name="Google Shape;999;p6"/>
          <p:cNvSpPr/>
          <p:nvPr/>
        </p:nvSpPr>
        <p:spPr>
          <a:xfrm>
            <a:off x="1027711" y="1566271"/>
            <a:ext cx="310856" cy="444079"/>
          </a:xfrm>
          <a:custGeom>
            <a:rect b="b" l="l" r="r" t="t"/>
            <a:pathLst>
              <a:path extrusionOk="0" h="761" w="532">
                <a:moveTo>
                  <a:pt x="284" y="10"/>
                </a:moveTo>
                <a:cubicBezTo>
                  <a:pt x="278" y="3"/>
                  <a:pt x="270" y="0"/>
                  <a:pt x="261" y="0"/>
                </a:cubicBezTo>
                <a:cubicBezTo>
                  <a:pt x="252" y="0"/>
                  <a:pt x="244" y="3"/>
                  <a:pt x="238" y="10"/>
                </a:cubicBezTo>
                <a:cubicBezTo>
                  <a:pt x="0" y="247"/>
                  <a:pt x="8" y="453"/>
                  <a:pt x="10" y="477"/>
                </a:cubicBezTo>
                <a:cubicBezTo>
                  <a:pt x="11" y="611"/>
                  <a:pt x="118" y="761"/>
                  <a:pt x="261" y="761"/>
                </a:cubicBezTo>
                <a:cubicBezTo>
                  <a:pt x="399" y="761"/>
                  <a:pt x="512" y="649"/>
                  <a:pt x="512" y="514"/>
                </a:cubicBezTo>
                <a:cubicBezTo>
                  <a:pt x="513" y="503"/>
                  <a:pt x="532" y="257"/>
                  <a:pt x="284" y="10"/>
                </a:cubicBezTo>
                <a:close/>
                <a:moveTo>
                  <a:pt x="446" y="511"/>
                </a:moveTo>
                <a:cubicBezTo>
                  <a:pt x="446" y="612"/>
                  <a:pt x="363" y="695"/>
                  <a:pt x="261" y="695"/>
                </a:cubicBezTo>
                <a:cubicBezTo>
                  <a:pt x="159" y="695"/>
                  <a:pt x="77" y="575"/>
                  <a:pt x="77" y="475"/>
                </a:cubicBezTo>
                <a:cubicBezTo>
                  <a:pt x="77" y="474"/>
                  <a:pt x="76" y="473"/>
                  <a:pt x="76" y="472"/>
                </a:cubicBezTo>
                <a:cubicBezTo>
                  <a:pt x="76" y="470"/>
                  <a:pt x="62" y="294"/>
                  <a:pt x="261" y="81"/>
                </a:cubicBezTo>
                <a:cubicBezTo>
                  <a:pt x="461" y="297"/>
                  <a:pt x="446" y="506"/>
                  <a:pt x="446" y="511"/>
                </a:cubicBezTo>
                <a:close/>
                <a:moveTo>
                  <a:pt x="446" y="511"/>
                </a:moveTo>
                <a:cubicBezTo>
                  <a:pt x="446" y="511"/>
                  <a:pt x="446" y="511"/>
                  <a:pt x="446" y="51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" name="Google Shape;1000;p6"/>
          <p:cNvSpPr/>
          <p:nvPr/>
        </p:nvSpPr>
        <p:spPr>
          <a:xfrm>
            <a:off x="1447437" y="1625666"/>
            <a:ext cx="249785" cy="365963"/>
          </a:xfrm>
          <a:custGeom>
            <a:rect b="b" l="l" r="r" t="t"/>
            <a:pathLst>
              <a:path extrusionOk="0" h="466" w="315">
                <a:moveTo>
                  <a:pt x="168" y="7"/>
                </a:moveTo>
                <a:cubicBezTo>
                  <a:pt x="163" y="0"/>
                  <a:pt x="151" y="0"/>
                  <a:pt x="147" y="7"/>
                </a:cubicBezTo>
                <a:cubicBezTo>
                  <a:pt x="141" y="16"/>
                  <a:pt x="0" y="225"/>
                  <a:pt x="0" y="308"/>
                </a:cubicBezTo>
                <a:cubicBezTo>
                  <a:pt x="0" y="395"/>
                  <a:pt x="70" y="466"/>
                  <a:pt x="157" y="466"/>
                </a:cubicBezTo>
                <a:cubicBezTo>
                  <a:pt x="244" y="466"/>
                  <a:pt x="315" y="395"/>
                  <a:pt x="315" y="308"/>
                </a:cubicBezTo>
                <a:cubicBezTo>
                  <a:pt x="315" y="225"/>
                  <a:pt x="174" y="16"/>
                  <a:pt x="168" y="7"/>
                </a:cubicBezTo>
                <a:close/>
                <a:moveTo>
                  <a:pt x="157" y="440"/>
                </a:moveTo>
                <a:cubicBezTo>
                  <a:pt x="84" y="440"/>
                  <a:pt x="25" y="381"/>
                  <a:pt x="25" y="308"/>
                </a:cubicBezTo>
                <a:cubicBezTo>
                  <a:pt x="25" y="250"/>
                  <a:pt x="112" y="105"/>
                  <a:pt x="157" y="37"/>
                </a:cubicBezTo>
                <a:cubicBezTo>
                  <a:pt x="202" y="105"/>
                  <a:pt x="289" y="250"/>
                  <a:pt x="289" y="308"/>
                </a:cubicBezTo>
                <a:cubicBezTo>
                  <a:pt x="289" y="381"/>
                  <a:pt x="230" y="440"/>
                  <a:pt x="157" y="440"/>
                </a:cubicBezTo>
                <a:close/>
                <a:moveTo>
                  <a:pt x="170" y="403"/>
                </a:moveTo>
                <a:cubicBezTo>
                  <a:pt x="170" y="409"/>
                  <a:pt x="164" y="415"/>
                  <a:pt x="157" y="415"/>
                </a:cubicBezTo>
                <a:cubicBezTo>
                  <a:pt x="98" y="415"/>
                  <a:pt x="50" y="367"/>
                  <a:pt x="50" y="308"/>
                </a:cubicBezTo>
                <a:cubicBezTo>
                  <a:pt x="50" y="301"/>
                  <a:pt x="56" y="295"/>
                  <a:pt x="63" y="295"/>
                </a:cubicBezTo>
                <a:cubicBezTo>
                  <a:pt x="70" y="295"/>
                  <a:pt x="75" y="301"/>
                  <a:pt x="75" y="308"/>
                </a:cubicBezTo>
                <a:cubicBezTo>
                  <a:pt x="75" y="353"/>
                  <a:pt x="112" y="390"/>
                  <a:pt x="157" y="390"/>
                </a:cubicBezTo>
                <a:cubicBezTo>
                  <a:pt x="164" y="390"/>
                  <a:pt x="170" y="395"/>
                  <a:pt x="170" y="403"/>
                </a:cubicBezTo>
                <a:close/>
                <a:moveTo>
                  <a:pt x="170" y="403"/>
                </a:moveTo>
                <a:cubicBezTo>
                  <a:pt x="170" y="403"/>
                  <a:pt x="170" y="403"/>
                  <a:pt x="170" y="40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" name="Google Shape;1001;p6"/>
          <p:cNvSpPr/>
          <p:nvPr/>
        </p:nvSpPr>
        <p:spPr>
          <a:xfrm>
            <a:off x="2308905" y="1530947"/>
            <a:ext cx="514273" cy="481969"/>
          </a:xfrm>
          <a:custGeom>
            <a:rect b="b" l="l" r="r" t="t"/>
            <a:pathLst>
              <a:path extrusionOk="0" h="921" w="982">
                <a:moveTo>
                  <a:pt x="491" y="0"/>
                </a:moveTo>
                <a:cubicBezTo>
                  <a:pt x="762" y="0"/>
                  <a:pt x="982" y="220"/>
                  <a:pt x="982" y="492"/>
                </a:cubicBezTo>
                <a:cubicBezTo>
                  <a:pt x="982" y="677"/>
                  <a:pt x="880" y="838"/>
                  <a:pt x="729" y="921"/>
                </a:cubicBezTo>
                <a:cubicBezTo>
                  <a:pt x="253" y="921"/>
                  <a:pt x="253" y="921"/>
                  <a:pt x="253" y="921"/>
                </a:cubicBezTo>
                <a:cubicBezTo>
                  <a:pt x="102" y="838"/>
                  <a:pt x="0" y="677"/>
                  <a:pt x="0" y="492"/>
                </a:cubicBezTo>
                <a:cubicBezTo>
                  <a:pt x="0" y="220"/>
                  <a:pt x="220" y="0"/>
                  <a:pt x="491" y="0"/>
                </a:cubicBezTo>
                <a:close/>
                <a:moveTo>
                  <a:pt x="769" y="770"/>
                </a:moveTo>
                <a:cubicBezTo>
                  <a:pt x="844" y="696"/>
                  <a:pt x="885" y="597"/>
                  <a:pt x="885" y="492"/>
                </a:cubicBezTo>
                <a:cubicBezTo>
                  <a:pt x="798" y="492"/>
                  <a:pt x="798" y="492"/>
                  <a:pt x="798" y="492"/>
                </a:cubicBezTo>
                <a:cubicBezTo>
                  <a:pt x="798" y="430"/>
                  <a:pt x="798" y="430"/>
                  <a:pt x="798" y="430"/>
                </a:cubicBezTo>
                <a:cubicBezTo>
                  <a:pt x="880" y="430"/>
                  <a:pt x="880" y="430"/>
                  <a:pt x="880" y="430"/>
                </a:cubicBezTo>
                <a:cubicBezTo>
                  <a:pt x="873" y="387"/>
                  <a:pt x="859" y="346"/>
                  <a:pt x="839" y="307"/>
                </a:cubicBezTo>
                <a:cubicBezTo>
                  <a:pt x="737" y="307"/>
                  <a:pt x="737" y="307"/>
                  <a:pt x="737" y="307"/>
                </a:cubicBezTo>
                <a:cubicBezTo>
                  <a:pt x="737" y="246"/>
                  <a:pt x="737" y="246"/>
                  <a:pt x="737" y="246"/>
                </a:cubicBezTo>
                <a:cubicBezTo>
                  <a:pt x="798" y="246"/>
                  <a:pt x="798" y="246"/>
                  <a:pt x="798" y="246"/>
                </a:cubicBezTo>
                <a:cubicBezTo>
                  <a:pt x="789" y="235"/>
                  <a:pt x="780" y="224"/>
                  <a:pt x="769" y="214"/>
                </a:cubicBezTo>
                <a:cubicBezTo>
                  <a:pt x="725" y="169"/>
                  <a:pt x="672" y="137"/>
                  <a:pt x="614" y="118"/>
                </a:cubicBezTo>
                <a:cubicBezTo>
                  <a:pt x="614" y="185"/>
                  <a:pt x="614" y="185"/>
                  <a:pt x="614" y="185"/>
                </a:cubicBezTo>
                <a:cubicBezTo>
                  <a:pt x="553" y="185"/>
                  <a:pt x="553" y="185"/>
                  <a:pt x="553" y="185"/>
                </a:cubicBezTo>
                <a:cubicBezTo>
                  <a:pt x="553" y="103"/>
                  <a:pt x="553" y="103"/>
                  <a:pt x="553" y="103"/>
                </a:cubicBezTo>
                <a:cubicBezTo>
                  <a:pt x="532" y="100"/>
                  <a:pt x="512" y="98"/>
                  <a:pt x="491" y="98"/>
                </a:cubicBezTo>
                <a:cubicBezTo>
                  <a:pt x="470" y="98"/>
                  <a:pt x="450" y="100"/>
                  <a:pt x="430" y="103"/>
                </a:cubicBezTo>
                <a:cubicBezTo>
                  <a:pt x="430" y="185"/>
                  <a:pt x="430" y="185"/>
                  <a:pt x="430" y="185"/>
                </a:cubicBezTo>
                <a:cubicBezTo>
                  <a:pt x="368" y="185"/>
                  <a:pt x="368" y="185"/>
                  <a:pt x="368" y="185"/>
                </a:cubicBezTo>
                <a:cubicBezTo>
                  <a:pt x="368" y="118"/>
                  <a:pt x="368" y="118"/>
                  <a:pt x="368" y="118"/>
                </a:cubicBezTo>
                <a:cubicBezTo>
                  <a:pt x="310" y="137"/>
                  <a:pt x="257" y="169"/>
                  <a:pt x="213" y="214"/>
                </a:cubicBezTo>
                <a:cubicBezTo>
                  <a:pt x="203" y="224"/>
                  <a:pt x="193" y="235"/>
                  <a:pt x="184" y="246"/>
                </a:cubicBezTo>
                <a:cubicBezTo>
                  <a:pt x="246" y="246"/>
                  <a:pt x="246" y="246"/>
                  <a:pt x="246" y="246"/>
                </a:cubicBezTo>
                <a:cubicBezTo>
                  <a:pt x="246" y="307"/>
                  <a:pt x="246" y="307"/>
                  <a:pt x="246" y="307"/>
                </a:cubicBezTo>
                <a:cubicBezTo>
                  <a:pt x="143" y="307"/>
                  <a:pt x="143" y="307"/>
                  <a:pt x="143" y="307"/>
                </a:cubicBezTo>
                <a:cubicBezTo>
                  <a:pt x="123" y="346"/>
                  <a:pt x="109" y="387"/>
                  <a:pt x="103" y="430"/>
                </a:cubicBezTo>
                <a:cubicBezTo>
                  <a:pt x="184" y="430"/>
                  <a:pt x="184" y="430"/>
                  <a:pt x="184" y="430"/>
                </a:cubicBezTo>
                <a:cubicBezTo>
                  <a:pt x="184" y="492"/>
                  <a:pt x="184" y="492"/>
                  <a:pt x="184" y="492"/>
                </a:cubicBezTo>
                <a:cubicBezTo>
                  <a:pt x="98" y="492"/>
                  <a:pt x="98" y="492"/>
                  <a:pt x="98" y="492"/>
                </a:cubicBezTo>
                <a:cubicBezTo>
                  <a:pt x="98" y="597"/>
                  <a:pt x="139" y="696"/>
                  <a:pt x="213" y="770"/>
                </a:cubicBezTo>
                <a:cubicBezTo>
                  <a:pt x="223" y="780"/>
                  <a:pt x="234" y="790"/>
                  <a:pt x="245" y="799"/>
                </a:cubicBezTo>
                <a:cubicBezTo>
                  <a:pt x="430" y="799"/>
                  <a:pt x="430" y="799"/>
                  <a:pt x="430" y="799"/>
                </a:cubicBezTo>
                <a:cubicBezTo>
                  <a:pt x="465" y="307"/>
                  <a:pt x="465" y="307"/>
                  <a:pt x="465" y="307"/>
                </a:cubicBezTo>
                <a:cubicBezTo>
                  <a:pt x="518" y="307"/>
                  <a:pt x="518" y="307"/>
                  <a:pt x="518" y="307"/>
                </a:cubicBezTo>
                <a:cubicBezTo>
                  <a:pt x="553" y="799"/>
                  <a:pt x="553" y="799"/>
                  <a:pt x="553" y="799"/>
                </a:cubicBezTo>
                <a:cubicBezTo>
                  <a:pt x="737" y="799"/>
                  <a:pt x="737" y="799"/>
                  <a:pt x="737" y="799"/>
                </a:cubicBezTo>
                <a:cubicBezTo>
                  <a:pt x="748" y="790"/>
                  <a:pt x="759" y="780"/>
                  <a:pt x="769" y="770"/>
                </a:cubicBezTo>
                <a:close/>
                <a:moveTo>
                  <a:pt x="769" y="770"/>
                </a:moveTo>
                <a:cubicBezTo>
                  <a:pt x="769" y="770"/>
                  <a:pt x="769" y="770"/>
                  <a:pt x="769" y="77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2" name="Google Shape;1002;p6"/>
          <p:cNvSpPr/>
          <p:nvPr/>
        </p:nvSpPr>
        <p:spPr>
          <a:xfrm>
            <a:off x="3502189" y="1571230"/>
            <a:ext cx="413996" cy="412564"/>
          </a:xfrm>
          <a:custGeom>
            <a:rect b="b" l="l" r="r" t="t"/>
            <a:pathLst>
              <a:path extrusionOk="0" h="632" w="632">
                <a:moveTo>
                  <a:pt x="117" y="122"/>
                </a:moveTo>
                <a:cubicBezTo>
                  <a:pt x="305" y="122"/>
                  <a:pt x="305" y="122"/>
                  <a:pt x="305" y="122"/>
                </a:cubicBezTo>
                <a:cubicBezTo>
                  <a:pt x="305" y="245"/>
                  <a:pt x="305" y="245"/>
                  <a:pt x="305" y="245"/>
                </a:cubicBezTo>
                <a:cubicBezTo>
                  <a:pt x="117" y="245"/>
                  <a:pt x="117" y="245"/>
                  <a:pt x="117" y="245"/>
                </a:cubicBezTo>
                <a:lnTo>
                  <a:pt x="117" y="122"/>
                </a:lnTo>
                <a:close/>
                <a:moveTo>
                  <a:pt x="490" y="256"/>
                </a:moveTo>
                <a:cubicBezTo>
                  <a:pt x="497" y="256"/>
                  <a:pt x="505" y="255"/>
                  <a:pt x="511" y="255"/>
                </a:cubicBezTo>
                <a:cubicBezTo>
                  <a:pt x="511" y="250"/>
                  <a:pt x="511" y="242"/>
                  <a:pt x="511" y="233"/>
                </a:cubicBezTo>
                <a:cubicBezTo>
                  <a:pt x="511" y="228"/>
                  <a:pt x="511" y="228"/>
                  <a:pt x="511" y="228"/>
                </a:cubicBezTo>
                <a:cubicBezTo>
                  <a:pt x="511" y="197"/>
                  <a:pt x="507" y="190"/>
                  <a:pt x="501" y="184"/>
                </a:cubicBezTo>
                <a:cubicBezTo>
                  <a:pt x="499" y="189"/>
                  <a:pt x="498" y="193"/>
                  <a:pt x="496" y="198"/>
                </a:cubicBezTo>
                <a:cubicBezTo>
                  <a:pt x="491" y="217"/>
                  <a:pt x="490" y="236"/>
                  <a:pt x="490" y="256"/>
                </a:cubicBezTo>
                <a:close/>
                <a:moveTo>
                  <a:pt x="335" y="242"/>
                </a:moveTo>
                <a:cubicBezTo>
                  <a:pt x="335" y="272"/>
                  <a:pt x="335" y="272"/>
                  <a:pt x="335" y="272"/>
                </a:cubicBezTo>
                <a:cubicBezTo>
                  <a:pt x="336" y="272"/>
                  <a:pt x="336" y="272"/>
                  <a:pt x="336" y="272"/>
                </a:cubicBezTo>
                <a:cubicBezTo>
                  <a:pt x="336" y="242"/>
                  <a:pt x="336" y="242"/>
                  <a:pt x="336" y="242"/>
                </a:cubicBezTo>
                <a:lnTo>
                  <a:pt x="335" y="242"/>
                </a:lnTo>
                <a:close/>
                <a:moveTo>
                  <a:pt x="632" y="127"/>
                </a:moveTo>
                <a:cubicBezTo>
                  <a:pt x="632" y="505"/>
                  <a:pt x="632" y="505"/>
                  <a:pt x="632" y="505"/>
                </a:cubicBezTo>
                <a:cubicBezTo>
                  <a:pt x="632" y="575"/>
                  <a:pt x="575" y="632"/>
                  <a:pt x="505" y="632"/>
                </a:cubicBezTo>
                <a:cubicBezTo>
                  <a:pt x="127" y="632"/>
                  <a:pt x="127" y="632"/>
                  <a:pt x="127" y="632"/>
                </a:cubicBezTo>
                <a:cubicBezTo>
                  <a:pt x="57" y="632"/>
                  <a:pt x="0" y="575"/>
                  <a:pt x="0" y="505"/>
                </a:cubicBezTo>
                <a:cubicBezTo>
                  <a:pt x="0" y="127"/>
                  <a:pt x="0" y="127"/>
                  <a:pt x="0" y="127"/>
                </a:cubicBezTo>
                <a:cubicBezTo>
                  <a:pt x="0" y="57"/>
                  <a:pt x="57" y="0"/>
                  <a:pt x="127" y="0"/>
                </a:cubicBezTo>
                <a:cubicBezTo>
                  <a:pt x="505" y="0"/>
                  <a:pt x="505" y="0"/>
                  <a:pt x="505" y="0"/>
                </a:cubicBezTo>
                <a:cubicBezTo>
                  <a:pt x="575" y="0"/>
                  <a:pt x="632" y="57"/>
                  <a:pt x="632" y="127"/>
                </a:cubicBezTo>
                <a:close/>
                <a:moveTo>
                  <a:pt x="520" y="160"/>
                </a:moveTo>
                <a:cubicBezTo>
                  <a:pt x="525" y="155"/>
                  <a:pt x="532" y="149"/>
                  <a:pt x="540" y="142"/>
                </a:cubicBezTo>
                <a:cubicBezTo>
                  <a:pt x="547" y="135"/>
                  <a:pt x="547" y="135"/>
                  <a:pt x="547" y="135"/>
                </a:cubicBezTo>
                <a:cubicBezTo>
                  <a:pt x="526" y="113"/>
                  <a:pt x="526" y="113"/>
                  <a:pt x="526" y="113"/>
                </a:cubicBezTo>
                <a:cubicBezTo>
                  <a:pt x="520" y="119"/>
                  <a:pt x="520" y="119"/>
                  <a:pt x="520" y="119"/>
                </a:cubicBezTo>
                <a:cubicBezTo>
                  <a:pt x="492" y="144"/>
                  <a:pt x="475" y="159"/>
                  <a:pt x="467" y="190"/>
                </a:cubicBezTo>
                <a:cubicBezTo>
                  <a:pt x="459" y="221"/>
                  <a:pt x="459" y="252"/>
                  <a:pt x="460" y="281"/>
                </a:cubicBezTo>
                <a:cubicBezTo>
                  <a:pt x="460" y="311"/>
                  <a:pt x="462" y="331"/>
                  <a:pt x="470" y="353"/>
                </a:cubicBezTo>
                <a:cubicBezTo>
                  <a:pt x="473" y="361"/>
                  <a:pt x="473" y="361"/>
                  <a:pt x="473" y="361"/>
                </a:cubicBezTo>
                <a:cubicBezTo>
                  <a:pt x="481" y="381"/>
                  <a:pt x="493" y="412"/>
                  <a:pt x="493" y="451"/>
                </a:cubicBezTo>
                <a:cubicBezTo>
                  <a:pt x="493" y="499"/>
                  <a:pt x="474" y="523"/>
                  <a:pt x="436" y="523"/>
                </a:cubicBezTo>
                <a:cubicBezTo>
                  <a:pt x="401" y="523"/>
                  <a:pt x="383" y="500"/>
                  <a:pt x="380" y="454"/>
                </a:cubicBezTo>
                <a:cubicBezTo>
                  <a:pt x="380" y="434"/>
                  <a:pt x="385" y="409"/>
                  <a:pt x="391" y="383"/>
                </a:cubicBezTo>
                <a:cubicBezTo>
                  <a:pt x="396" y="361"/>
                  <a:pt x="401" y="338"/>
                  <a:pt x="404" y="313"/>
                </a:cubicBezTo>
                <a:cubicBezTo>
                  <a:pt x="407" y="286"/>
                  <a:pt x="403" y="268"/>
                  <a:pt x="393" y="257"/>
                </a:cubicBezTo>
                <a:cubicBezTo>
                  <a:pt x="380" y="242"/>
                  <a:pt x="359" y="242"/>
                  <a:pt x="341" y="242"/>
                </a:cubicBezTo>
                <a:cubicBezTo>
                  <a:pt x="336" y="242"/>
                  <a:pt x="336" y="242"/>
                  <a:pt x="336" y="242"/>
                </a:cubicBezTo>
                <a:cubicBezTo>
                  <a:pt x="336" y="101"/>
                  <a:pt x="336" y="101"/>
                  <a:pt x="336" y="101"/>
                </a:cubicBezTo>
                <a:cubicBezTo>
                  <a:pt x="336" y="89"/>
                  <a:pt x="327" y="79"/>
                  <a:pt x="315" y="79"/>
                </a:cubicBezTo>
                <a:cubicBezTo>
                  <a:pt x="107" y="79"/>
                  <a:pt x="107" y="79"/>
                  <a:pt x="107" y="79"/>
                </a:cubicBezTo>
                <a:cubicBezTo>
                  <a:pt x="95" y="79"/>
                  <a:pt x="86" y="89"/>
                  <a:pt x="86" y="101"/>
                </a:cubicBezTo>
                <a:cubicBezTo>
                  <a:pt x="86" y="544"/>
                  <a:pt x="86" y="544"/>
                  <a:pt x="86" y="544"/>
                </a:cubicBezTo>
                <a:cubicBezTo>
                  <a:pt x="336" y="544"/>
                  <a:pt x="336" y="544"/>
                  <a:pt x="336" y="544"/>
                </a:cubicBezTo>
                <a:cubicBezTo>
                  <a:pt x="336" y="272"/>
                  <a:pt x="336" y="272"/>
                  <a:pt x="336" y="272"/>
                </a:cubicBezTo>
                <a:cubicBezTo>
                  <a:pt x="341" y="272"/>
                  <a:pt x="341" y="272"/>
                  <a:pt x="341" y="272"/>
                </a:cubicBezTo>
                <a:cubicBezTo>
                  <a:pt x="353" y="272"/>
                  <a:pt x="366" y="272"/>
                  <a:pt x="370" y="277"/>
                </a:cubicBezTo>
                <a:cubicBezTo>
                  <a:pt x="373" y="280"/>
                  <a:pt x="376" y="287"/>
                  <a:pt x="374" y="310"/>
                </a:cubicBezTo>
                <a:cubicBezTo>
                  <a:pt x="372" y="333"/>
                  <a:pt x="367" y="355"/>
                  <a:pt x="362" y="376"/>
                </a:cubicBezTo>
                <a:cubicBezTo>
                  <a:pt x="355" y="404"/>
                  <a:pt x="349" y="431"/>
                  <a:pt x="350" y="456"/>
                </a:cubicBezTo>
                <a:cubicBezTo>
                  <a:pt x="353" y="517"/>
                  <a:pt x="385" y="553"/>
                  <a:pt x="436" y="553"/>
                </a:cubicBezTo>
                <a:cubicBezTo>
                  <a:pt x="491" y="553"/>
                  <a:pt x="524" y="515"/>
                  <a:pt x="524" y="451"/>
                </a:cubicBezTo>
                <a:cubicBezTo>
                  <a:pt x="524" y="406"/>
                  <a:pt x="509" y="371"/>
                  <a:pt x="501" y="350"/>
                </a:cubicBezTo>
                <a:cubicBezTo>
                  <a:pt x="498" y="342"/>
                  <a:pt x="498" y="342"/>
                  <a:pt x="498" y="342"/>
                </a:cubicBezTo>
                <a:cubicBezTo>
                  <a:pt x="492" y="326"/>
                  <a:pt x="491" y="311"/>
                  <a:pt x="490" y="286"/>
                </a:cubicBezTo>
                <a:cubicBezTo>
                  <a:pt x="500" y="286"/>
                  <a:pt x="511" y="285"/>
                  <a:pt x="516" y="285"/>
                </a:cubicBezTo>
                <a:cubicBezTo>
                  <a:pt x="529" y="285"/>
                  <a:pt x="537" y="278"/>
                  <a:pt x="540" y="266"/>
                </a:cubicBezTo>
                <a:cubicBezTo>
                  <a:pt x="541" y="259"/>
                  <a:pt x="541" y="250"/>
                  <a:pt x="541" y="233"/>
                </a:cubicBezTo>
                <a:cubicBezTo>
                  <a:pt x="541" y="228"/>
                  <a:pt x="541" y="228"/>
                  <a:pt x="541" y="228"/>
                </a:cubicBezTo>
                <a:cubicBezTo>
                  <a:pt x="541" y="184"/>
                  <a:pt x="532" y="171"/>
                  <a:pt x="520" y="160"/>
                </a:cubicBezTo>
                <a:close/>
                <a:moveTo>
                  <a:pt x="520" y="160"/>
                </a:moveTo>
                <a:cubicBezTo>
                  <a:pt x="520" y="160"/>
                  <a:pt x="520" y="160"/>
                  <a:pt x="520" y="16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03" name="Google Shape;1003;p6"/>
          <p:cNvGrpSpPr/>
          <p:nvPr/>
        </p:nvGrpSpPr>
        <p:grpSpPr>
          <a:xfrm>
            <a:off x="4711227" y="1519247"/>
            <a:ext cx="402756" cy="471198"/>
            <a:chOff x="2905" y="898"/>
            <a:chExt cx="306" cy="358"/>
          </a:xfrm>
        </p:grpSpPr>
        <p:sp>
          <p:nvSpPr>
            <p:cNvPr id="1004" name="Google Shape;1004;p6"/>
            <p:cNvSpPr/>
            <p:nvPr/>
          </p:nvSpPr>
          <p:spPr>
            <a:xfrm>
              <a:off x="2985" y="961"/>
              <a:ext cx="119" cy="97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6"/>
            <p:cNvSpPr/>
            <p:nvPr/>
          </p:nvSpPr>
          <p:spPr>
            <a:xfrm>
              <a:off x="2905" y="898"/>
              <a:ext cx="306" cy="358"/>
            </a:xfrm>
            <a:custGeom>
              <a:rect b="b" l="l" r="r" t="t"/>
              <a:pathLst>
                <a:path extrusionOk="0" h="358" w="306">
                  <a:moveTo>
                    <a:pt x="306" y="303"/>
                  </a:moveTo>
                  <a:lnTo>
                    <a:pt x="306" y="81"/>
                  </a:lnTo>
                  <a:lnTo>
                    <a:pt x="270" y="8"/>
                  </a:lnTo>
                  <a:lnTo>
                    <a:pt x="258" y="14"/>
                  </a:lnTo>
                  <a:lnTo>
                    <a:pt x="292" y="84"/>
                  </a:lnTo>
                  <a:lnTo>
                    <a:pt x="292" y="290"/>
                  </a:lnTo>
                  <a:lnTo>
                    <a:pt x="276" y="290"/>
                  </a:lnTo>
                  <a:lnTo>
                    <a:pt x="276" y="111"/>
                  </a:lnTo>
                  <a:lnTo>
                    <a:pt x="251" y="111"/>
                  </a:lnTo>
                  <a:lnTo>
                    <a:pt x="251" y="0"/>
                  </a:lnTo>
                  <a:lnTo>
                    <a:pt x="28" y="0"/>
                  </a:lnTo>
                  <a:lnTo>
                    <a:pt x="28" y="345"/>
                  </a:lnTo>
                  <a:lnTo>
                    <a:pt x="0" y="345"/>
                  </a:lnTo>
                  <a:lnTo>
                    <a:pt x="0" y="358"/>
                  </a:lnTo>
                  <a:lnTo>
                    <a:pt x="280" y="358"/>
                  </a:lnTo>
                  <a:lnTo>
                    <a:pt x="280" y="345"/>
                  </a:lnTo>
                  <a:lnTo>
                    <a:pt x="251" y="345"/>
                  </a:lnTo>
                  <a:lnTo>
                    <a:pt x="251" y="124"/>
                  </a:lnTo>
                  <a:lnTo>
                    <a:pt x="263" y="124"/>
                  </a:lnTo>
                  <a:lnTo>
                    <a:pt x="263" y="303"/>
                  </a:lnTo>
                  <a:lnTo>
                    <a:pt x="306" y="303"/>
                  </a:lnTo>
                  <a:close/>
                  <a:moveTo>
                    <a:pt x="213" y="173"/>
                  </a:moveTo>
                  <a:lnTo>
                    <a:pt x="67" y="173"/>
                  </a:lnTo>
                  <a:lnTo>
                    <a:pt x="67" y="50"/>
                  </a:lnTo>
                  <a:lnTo>
                    <a:pt x="213" y="50"/>
                  </a:lnTo>
                  <a:lnTo>
                    <a:pt x="213" y="173"/>
                  </a:lnTo>
                  <a:close/>
                  <a:moveTo>
                    <a:pt x="213" y="173"/>
                  </a:moveTo>
                  <a:lnTo>
                    <a:pt x="213" y="17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1006;p6"/>
            <p:cNvSpPr/>
            <p:nvPr/>
          </p:nvSpPr>
          <p:spPr>
            <a:xfrm>
              <a:off x="2905" y="898"/>
              <a:ext cx="306" cy="358"/>
            </a:xfrm>
            <a:custGeom>
              <a:rect b="b" l="l" r="r" t="t"/>
              <a:pathLst>
                <a:path extrusionOk="0" h="358" w="306">
                  <a:moveTo>
                    <a:pt x="306" y="303"/>
                  </a:moveTo>
                  <a:lnTo>
                    <a:pt x="306" y="81"/>
                  </a:lnTo>
                  <a:lnTo>
                    <a:pt x="270" y="8"/>
                  </a:lnTo>
                  <a:lnTo>
                    <a:pt x="258" y="14"/>
                  </a:lnTo>
                  <a:lnTo>
                    <a:pt x="292" y="84"/>
                  </a:lnTo>
                  <a:lnTo>
                    <a:pt x="292" y="290"/>
                  </a:lnTo>
                  <a:lnTo>
                    <a:pt x="276" y="290"/>
                  </a:lnTo>
                  <a:lnTo>
                    <a:pt x="276" y="111"/>
                  </a:lnTo>
                  <a:lnTo>
                    <a:pt x="251" y="111"/>
                  </a:lnTo>
                  <a:lnTo>
                    <a:pt x="251" y="0"/>
                  </a:lnTo>
                  <a:lnTo>
                    <a:pt x="28" y="0"/>
                  </a:lnTo>
                  <a:lnTo>
                    <a:pt x="28" y="345"/>
                  </a:lnTo>
                  <a:lnTo>
                    <a:pt x="0" y="345"/>
                  </a:lnTo>
                  <a:lnTo>
                    <a:pt x="0" y="358"/>
                  </a:lnTo>
                  <a:lnTo>
                    <a:pt x="280" y="358"/>
                  </a:lnTo>
                  <a:lnTo>
                    <a:pt x="280" y="345"/>
                  </a:lnTo>
                  <a:lnTo>
                    <a:pt x="251" y="345"/>
                  </a:lnTo>
                  <a:lnTo>
                    <a:pt x="251" y="124"/>
                  </a:lnTo>
                  <a:lnTo>
                    <a:pt x="263" y="124"/>
                  </a:lnTo>
                  <a:lnTo>
                    <a:pt x="263" y="303"/>
                  </a:lnTo>
                  <a:lnTo>
                    <a:pt x="306" y="303"/>
                  </a:lnTo>
                  <a:moveTo>
                    <a:pt x="213" y="173"/>
                  </a:moveTo>
                  <a:lnTo>
                    <a:pt x="67" y="173"/>
                  </a:lnTo>
                  <a:lnTo>
                    <a:pt x="67" y="50"/>
                  </a:lnTo>
                  <a:lnTo>
                    <a:pt x="213" y="50"/>
                  </a:lnTo>
                  <a:lnTo>
                    <a:pt x="213" y="173"/>
                  </a:lnTo>
                  <a:moveTo>
                    <a:pt x="213" y="173"/>
                  </a:moveTo>
                  <a:lnTo>
                    <a:pt x="213" y="173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7" name="Google Shape;1007;p6"/>
          <p:cNvSpPr/>
          <p:nvPr/>
        </p:nvSpPr>
        <p:spPr>
          <a:xfrm>
            <a:off x="5288535" y="1501644"/>
            <a:ext cx="448493" cy="516530"/>
          </a:xfrm>
          <a:custGeom>
            <a:rect b="b" l="l" r="r" t="t"/>
            <a:pathLst>
              <a:path extrusionOk="0" h="638" w="556">
                <a:moveTo>
                  <a:pt x="547" y="111"/>
                </a:moveTo>
                <a:cubicBezTo>
                  <a:pt x="520" y="111"/>
                  <a:pt x="520" y="111"/>
                  <a:pt x="520" y="111"/>
                </a:cubicBezTo>
                <a:cubicBezTo>
                  <a:pt x="516" y="99"/>
                  <a:pt x="509" y="85"/>
                  <a:pt x="500" y="69"/>
                </a:cubicBezTo>
                <a:cubicBezTo>
                  <a:pt x="495" y="61"/>
                  <a:pt x="483" y="58"/>
                  <a:pt x="475" y="63"/>
                </a:cubicBezTo>
                <a:cubicBezTo>
                  <a:pt x="466" y="68"/>
                  <a:pt x="463" y="80"/>
                  <a:pt x="468" y="88"/>
                </a:cubicBezTo>
                <a:cubicBezTo>
                  <a:pt x="473" y="97"/>
                  <a:pt x="477" y="105"/>
                  <a:pt x="481" y="112"/>
                </a:cubicBezTo>
                <a:cubicBezTo>
                  <a:pt x="477" y="114"/>
                  <a:pt x="475" y="117"/>
                  <a:pt x="475" y="121"/>
                </a:cubicBezTo>
                <a:cubicBezTo>
                  <a:pt x="475" y="266"/>
                  <a:pt x="475" y="266"/>
                  <a:pt x="475" y="266"/>
                </a:cubicBezTo>
                <a:cubicBezTo>
                  <a:pt x="475" y="271"/>
                  <a:pt x="479" y="275"/>
                  <a:pt x="484" y="275"/>
                </a:cubicBezTo>
                <a:cubicBezTo>
                  <a:pt x="494" y="275"/>
                  <a:pt x="494" y="275"/>
                  <a:pt x="494" y="275"/>
                </a:cubicBezTo>
                <a:cubicBezTo>
                  <a:pt x="494" y="510"/>
                  <a:pt x="494" y="510"/>
                  <a:pt x="494" y="510"/>
                </a:cubicBezTo>
                <a:cubicBezTo>
                  <a:pt x="494" y="530"/>
                  <a:pt x="487" y="537"/>
                  <a:pt x="482" y="538"/>
                </a:cubicBezTo>
                <a:cubicBezTo>
                  <a:pt x="468" y="538"/>
                  <a:pt x="468" y="513"/>
                  <a:pt x="468" y="513"/>
                </a:cubicBezTo>
                <a:cubicBezTo>
                  <a:pt x="468" y="239"/>
                  <a:pt x="468" y="239"/>
                  <a:pt x="468" y="239"/>
                </a:cubicBezTo>
                <a:cubicBezTo>
                  <a:pt x="468" y="220"/>
                  <a:pt x="460" y="210"/>
                  <a:pt x="453" y="204"/>
                </a:cubicBezTo>
                <a:cubicBezTo>
                  <a:pt x="445" y="197"/>
                  <a:pt x="435" y="194"/>
                  <a:pt x="426" y="193"/>
                </a:cubicBezTo>
                <a:cubicBezTo>
                  <a:pt x="426" y="19"/>
                  <a:pt x="426" y="19"/>
                  <a:pt x="426" y="19"/>
                </a:cubicBezTo>
                <a:cubicBezTo>
                  <a:pt x="426" y="8"/>
                  <a:pt x="418" y="0"/>
                  <a:pt x="408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43" y="0"/>
                  <a:pt x="34" y="8"/>
                  <a:pt x="34" y="19"/>
                </a:cubicBezTo>
                <a:cubicBezTo>
                  <a:pt x="34" y="601"/>
                  <a:pt x="34" y="601"/>
                  <a:pt x="34" y="601"/>
                </a:cubicBezTo>
                <a:cubicBezTo>
                  <a:pt x="18" y="601"/>
                  <a:pt x="18" y="601"/>
                  <a:pt x="18" y="601"/>
                </a:cubicBezTo>
                <a:cubicBezTo>
                  <a:pt x="8" y="601"/>
                  <a:pt x="0" y="609"/>
                  <a:pt x="0" y="619"/>
                </a:cubicBezTo>
                <a:cubicBezTo>
                  <a:pt x="0" y="629"/>
                  <a:pt x="8" y="638"/>
                  <a:pt x="18" y="638"/>
                </a:cubicBezTo>
                <a:cubicBezTo>
                  <a:pt x="449" y="638"/>
                  <a:pt x="449" y="638"/>
                  <a:pt x="449" y="638"/>
                </a:cubicBezTo>
                <a:cubicBezTo>
                  <a:pt x="460" y="638"/>
                  <a:pt x="468" y="629"/>
                  <a:pt x="468" y="619"/>
                </a:cubicBezTo>
                <a:cubicBezTo>
                  <a:pt x="468" y="609"/>
                  <a:pt x="460" y="601"/>
                  <a:pt x="449" y="601"/>
                </a:cubicBezTo>
                <a:cubicBezTo>
                  <a:pt x="426" y="601"/>
                  <a:pt x="426" y="601"/>
                  <a:pt x="426" y="601"/>
                </a:cubicBezTo>
                <a:cubicBezTo>
                  <a:pt x="426" y="231"/>
                  <a:pt x="426" y="231"/>
                  <a:pt x="426" y="231"/>
                </a:cubicBezTo>
                <a:cubicBezTo>
                  <a:pt x="427" y="231"/>
                  <a:pt x="428" y="232"/>
                  <a:pt x="429" y="232"/>
                </a:cubicBezTo>
                <a:cubicBezTo>
                  <a:pt x="430" y="233"/>
                  <a:pt x="431" y="236"/>
                  <a:pt x="431" y="239"/>
                </a:cubicBezTo>
                <a:cubicBezTo>
                  <a:pt x="431" y="512"/>
                  <a:pt x="431" y="512"/>
                  <a:pt x="431" y="512"/>
                </a:cubicBezTo>
                <a:cubicBezTo>
                  <a:pt x="431" y="543"/>
                  <a:pt x="447" y="575"/>
                  <a:pt x="482" y="575"/>
                </a:cubicBezTo>
                <a:cubicBezTo>
                  <a:pt x="499" y="575"/>
                  <a:pt x="531" y="562"/>
                  <a:pt x="531" y="510"/>
                </a:cubicBezTo>
                <a:cubicBezTo>
                  <a:pt x="531" y="275"/>
                  <a:pt x="531" y="275"/>
                  <a:pt x="531" y="275"/>
                </a:cubicBezTo>
                <a:cubicBezTo>
                  <a:pt x="547" y="275"/>
                  <a:pt x="547" y="275"/>
                  <a:pt x="547" y="275"/>
                </a:cubicBezTo>
                <a:cubicBezTo>
                  <a:pt x="552" y="275"/>
                  <a:pt x="556" y="271"/>
                  <a:pt x="556" y="266"/>
                </a:cubicBezTo>
                <a:cubicBezTo>
                  <a:pt x="556" y="121"/>
                  <a:pt x="556" y="121"/>
                  <a:pt x="556" y="121"/>
                </a:cubicBezTo>
                <a:cubicBezTo>
                  <a:pt x="556" y="115"/>
                  <a:pt x="552" y="111"/>
                  <a:pt x="547" y="111"/>
                </a:cubicBezTo>
                <a:close/>
                <a:moveTo>
                  <a:pt x="345" y="285"/>
                </a:moveTo>
                <a:cubicBezTo>
                  <a:pt x="116" y="285"/>
                  <a:pt x="116" y="285"/>
                  <a:pt x="116" y="285"/>
                </a:cubicBezTo>
                <a:cubicBezTo>
                  <a:pt x="105" y="285"/>
                  <a:pt x="97" y="277"/>
                  <a:pt x="97" y="267"/>
                </a:cubicBezTo>
                <a:cubicBezTo>
                  <a:pt x="97" y="256"/>
                  <a:pt x="105" y="248"/>
                  <a:pt x="116" y="248"/>
                </a:cubicBezTo>
                <a:cubicBezTo>
                  <a:pt x="345" y="248"/>
                  <a:pt x="345" y="248"/>
                  <a:pt x="345" y="248"/>
                </a:cubicBezTo>
                <a:cubicBezTo>
                  <a:pt x="355" y="248"/>
                  <a:pt x="364" y="256"/>
                  <a:pt x="364" y="267"/>
                </a:cubicBezTo>
                <a:cubicBezTo>
                  <a:pt x="364" y="277"/>
                  <a:pt x="355" y="285"/>
                  <a:pt x="345" y="285"/>
                </a:cubicBezTo>
                <a:close/>
                <a:moveTo>
                  <a:pt x="345" y="230"/>
                </a:moveTo>
                <a:cubicBezTo>
                  <a:pt x="116" y="230"/>
                  <a:pt x="116" y="230"/>
                  <a:pt x="116" y="230"/>
                </a:cubicBezTo>
                <a:cubicBezTo>
                  <a:pt x="105" y="230"/>
                  <a:pt x="97" y="221"/>
                  <a:pt x="97" y="211"/>
                </a:cubicBezTo>
                <a:cubicBezTo>
                  <a:pt x="97" y="201"/>
                  <a:pt x="105" y="192"/>
                  <a:pt x="116" y="192"/>
                </a:cubicBezTo>
                <a:cubicBezTo>
                  <a:pt x="345" y="192"/>
                  <a:pt x="345" y="192"/>
                  <a:pt x="345" y="192"/>
                </a:cubicBezTo>
                <a:cubicBezTo>
                  <a:pt x="355" y="192"/>
                  <a:pt x="364" y="201"/>
                  <a:pt x="364" y="211"/>
                </a:cubicBezTo>
                <a:cubicBezTo>
                  <a:pt x="364" y="221"/>
                  <a:pt x="355" y="230"/>
                  <a:pt x="345" y="230"/>
                </a:cubicBezTo>
                <a:close/>
                <a:moveTo>
                  <a:pt x="345" y="174"/>
                </a:moveTo>
                <a:cubicBezTo>
                  <a:pt x="116" y="174"/>
                  <a:pt x="116" y="174"/>
                  <a:pt x="116" y="174"/>
                </a:cubicBezTo>
                <a:cubicBezTo>
                  <a:pt x="105" y="174"/>
                  <a:pt x="97" y="166"/>
                  <a:pt x="97" y="155"/>
                </a:cubicBezTo>
                <a:cubicBezTo>
                  <a:pt x="97" y="145"/>
                  <a:pt x="105" y="137"/>
                  <a:pt x="116" y="137"/>
                </a:cubicBezTo>
                <a:cubicBezTo>
                  <a:pt x="345" y="137"/>
                  <a:pt x="345" y="137"/>
                  <a:pt x="345" y="137"/>
                </a:cubicBezTo>
                <a:cubicBezTo>
                  <a:pt x="355" y="137"/>
                  <a:pt x="364" y="145"/>
                  <a:pt x="364" y="155"/>
                </a:cubicBezTo>
                <a:cubicBezTo>
                  <a:pt x="364" y="166"/>
                  <a:pt x="355" y="174"/>
                  <a:pt x="345" y="174"/>
                </a:cubicBezTo>
                <a:close/>
                <a:moveTo>
                  <a:pt x="345" y="174"/>
                </a:moveTo>
                <a:cubicBezTo>
                  <a:pt x="345" y="174"/>
                  <a:pt x="345" y="174"/>
                  <a:pt x="345" y="17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8" name="Google Shape;1008;p6"/>
          <p:cNvSpPr/>
          <p:nvPr/>
        </p:nvSpPr>
        <p:spPr>
          <a:xfrm>
            <a:off x="5951795" y="1611340"/>
            <a:ext cx="752069" cy="744907"/>
          </a:xfrm>
          <a:custGeom>
            <a:rect b="b" l="l" r="r" t="t"/>
            <a:pathLst>
              <a:path extrusionOk="0" h="499" w="504">
                <a:moveTo>
                  <a:pt x="0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92" y="191"/>
                  <a:pt x="88" y="202"/>
                  <a:pt x="88" y="214"/>
                </a:cubicBezTo>
                <a:cubicBezTo>
                  <a:pt x="40" y="214"/>
                  <a:pt x="40" y="214"/>
                  <a:pt x="40" y="214"/>
                </a:cubicBezTo>
                <a:cubicBezTo>
                  <a:pt x="0" y="204"/>
                  <a:pt x="0" y="204"/>
                  <a:pt x="0" y="204"/>
                </a:cubicBezTo>
                <a:lnTo>
                  <a:pt x="0" y="182"/>
                </a:lnTo>
                <a:close/>
                <a:moveTo>
                  <a:pt x="504" y="126"/>
                </a:moveTo>
                <a:cubicBezTo>
                  <a:pt x="504" y="214"/>
                  <a:pt x="504" y="214"/>
                  <a:pt x="504" y="214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3"/>
                  <a:pt x="462" y="211"/>
                  <a:pt x="462" y="210"/>
                </a:cubicBezTo>
                <a:cubicBezTo>
                  <a:pt x="461" y="203"/>
                  <a:pt x="459" y="196"/>
                  <a:pt x="456" y="190"/>
                </a:cubicBezTo>
                <a:cubicBezTo>
                  <a:pt x="448" y="173"/>
                  <a:pt x="430" y="161"/>
                  <a:pt x="410" y="161"/>
                </a:cubicBezTo>
                <a:cubicBezTo>
                  <a:pt x="380" y="161"/>
                  <a:pt x="357" y="185"/>
                  <a:pt x="357" y="214"/>
                </a:cubicBezTo>
                <a:cubicBezTo>
                  <a:pt x="320" y="214"/>
                  <a:pt x="320" y="214"/>
                  <a:pt x="320" y="214"/>
                </a:cubicBezTo>
                <a:cubicBezTo>
                  <a:pt x="323" y="234"/>
                  <a:pt x="324" y="254"/>
                  <a:pt x="320" y="269"/>
                </a:cubicBezTo>
                <a:cubicBezTo>
                  <a:pt x="313" y="292"/>
                  <a:pt x="293" y="311"/>
                  <a:pt x="274" y="329"/>
                </a:cubicBezTo>
                <a:cubicBezTo>
                  <a:pt x="257" y="345"/>
                  <a:pt x="240" y="362"/>
                  <a:pt x="234" y="379"/>
                </a:cubicBezTo>
                <a:cubicBezTo>
                  <a:pt x="216" y="373"/>
                  <a:pt x="216" y="373"/>
                  <a:pt x="216" y="373"/>
                </a:cubicBezTo>
                <a:cubicBezTo>
                  <a:pt x="223" y="352"/>
                  <a:pt x="242" y="333"/>
                  <a:pt x="261" y="315"/>
                </a:cubicBezTo>
                <a:cubicBezTo>
                  <a:pt x="278" y="299"/>
                  <a:pt x="296" y="281"/>
                  <a:pt x="301" y="264"/>
                </a:cubicBezTo>
                <a:cubicBezTo>
                  <a:pt x="305" y="251"/>
                  <a:pt x="304" y="232"/>
                  <a:pt x="301" y="214"/>
                </a:cubicBezTo>
                <a:cubicBezTo>
                  <a:pt x="193" y="214"/>
                  <a:pt x="193" y="214"/>
                  <a:pt x="193" y="214"/>
                </a:cubicBezTo>
                <a:cubicBezTo>
                  <a:pt x="193" y="202"/>
                  <a:pt x="190" y="191"/>
                  <a:pt x="183" y="182"/>
                </a:cubicBezTo>
                <a:cubicBezTo>
                  <a:pt x="294" y="182"/>
                  <a:pt x="294" y="182"/>
                  <a:pt x="294" y="182"/>
                </a:cubicBezTo>
                <a:cubicBezTo>
                  <a:pt x="292" y="174"/>
                  <a:pt x="289" y="166"/>
                  <a:pt x="287" y="159"/>
                </a:cubicBezTo>
                <a:cubicBezTo>
                  <a:pt x="276" y="166"/>
                  <a:pt x="263" y="170"/>
                  <a:pt x="249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32" y="170"/>
                  <a:pt x="0" y="138"/>
                  <a:pt x="0" y="9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33"/>
                  <a:pt x="32" y="0"/>
                  <a:pt x="72" y="0"/>
                </a:cubicBezTo>
                <a:cubicBezTo>
                  <a:pt x="249" y="0"/>
                  <a:pt x="249" y="0"/>
                  <a:pt x="249" y="0"/>
                </a:cubicBezTo>
                <a:cubicBezTo>
                  <a:pt x="289" y="0"/>
                  <a:pt x="321" y="33"/>
                  <a:pt x="321" y="72"/>
                </a:cubicBezTo>
                <a:cubicBezTo>
                  <a:pt x="321" y="98"/>
                  <a:pt x="321" y="98"/>
                  <a:pt x="321" y="98"/>
                </a:cubicBezTo>
                <a:cubicBezTo>
                  <a:pt x="321" y="117"/>
                  <a:pt x="314" y="133"/>
                  <a:pt x="303" y="146"/>
                </a:cubicBezTo>
                <a:cubicBezTo>
                  <a:pt x="306" y="154"/>
                  <a:pt x="310" y="167"/>
                  <a:pt x="314" y="182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39" y="0"/>
                  <a:pt x="339" y="0"/>
                  <a:pt x="339" y="0"/>
                </a:cubicBezTo>
                <a:cubicBezTo>
                  <a:pt x="427" y="0"/>
                  <a:pt x="427" y="0"/>
                  <a:pt x="427" y="0"/>
                </a:cubicBezTo>
                <a:cubicBezTo>
                  <a:pt x="427" y="21"/>
                  <a:pt x="427" y="21"/>
                  <a:pt x="427" y="21"/>
                </a:cubicBezTo>
                <a:cubicBezTo>
                  <a:pt x="455" y="105"/>
                  <a:pt x="455" y="105"/>
                  <a:pt x="455" y="105"/>
                </a:cubicBezTo>
                <a:lnTo>
                  <a:pt x="504" y="126"/>
                </a:lnTo>
                <a:close/>
                <a:moveTo>
                  <a:pt x="434" y="105"/>
                </a:moveTo>
                <a:cubicBezTo>
                  <a:pt x="413" y="42"/>
                  <a:pt x="413" y="42"/>
                  <a:pt x="413" y="42"/>
                </a:cubicBezTo>
                <a:cubicBezTo>
                  <a:pt x="364" y="42"/>
                  <a:pt x="364" y="42"/>
                  <a:pt x="364" y="42"/>
                </a:cubicBezTo>
                <a:cubicBezTo>
                  <a:pt x="364" y="105"/>
                  <a:pt x="364" y="105"/>
                  <a:pt x="364" y="105"/>
                </a:cubicBezTo>
                <a:lnTo>
                  <a:pt x="434" y="105"/>
                </a:lnTo>
                <a:close/>
                <a:moveTo>
                  <a:pt x="179" y="214"/>
                </a:moveTo>
                <a:cubicBezTo>
                  <a:pt x="179" y="235"/>
                  <a:pt x="162" y="252"/>
                  <a:pt x="141" y="252"/>
                </a:cubicBezTo>
                <a:cubicBezTo>
                  <a:pt x="120" y="252"/>
                  <a:pt x="102" y="235"/>
                  <a:pt x="102" y="214"/>
                </a:cubicBezTo>
                <a:cubicBezTo>
                  <a:pt x="102" y="193"/>
                  <a:pt x="120" y="175"/>
                  <a:pt x="141" y="175"/>
                </a:cubicBezTo>
                <a:cubicBezTo>
                  <a:pt x="162" y="175"/>
                  <a:pt x="179" y="193"/>
                  <a:pt x="179" y="214"/>
                </a:cubicBezTo>
                <a:close/>
                <a:moveTo>
                  <a:pt x="162" y="214"/>
                </a:moveTo>
                <a:cubicBezTo>
                  <a:pt x="162" y="202"/>
                  <a:pt x="152" y="193"/>
                  <a:pt x="141" y="193"/>
                </a:cubicBezTo>
                <a:cubicBezTo>
                  <a:pt x="129" y="193"/>
                  <a:pt x="120" y="202"/>
                  <a:pt x="120" y="214"/>
                </a:cubicBezTo>
                <a:cubicBezTo>
                  <a:pt x="120" y="225"/>
                  <a:pt x="129" y="235"/>
                  <a:pt x="141" y="235"/>
                </a:cubicBezTo>
                <a:cubicBezTo>
                  <a:pt x="152" y="235"/>
                  <a:pt x="162" y="225"/>
                  <a:pt x="162" y="214"/>
                </a:cubicBezTo>
                <a:close/>
                <a:moveTo>
                  <a:pt x="448" y="214"/>
                </a:moveTo>
                <a:cubicBezTo>
                  <a:pt x="448" y="235"/>
                  <a:pt x="431" y="252"/>
                  <a:pt x="410" y="252"/>
                </a:cubicBezTo>
                <a:cubicBezTo>
                  <a:pt x="388" y="252"/>
                  <a:pt x="371" y="235"/>
                  <a:pt x="371" y="214"/>
                </a:cubicBezTo>
                <a:cubicBezTo>
                  <a:pt x="371" y="193"/>
                  <a:pt x="388" y="175"/>
                  <a:pt x="410" y="175"/>
                </a:cubicBezTo>
                <a:cubicBezTo>
                  <a:pt x="431" y="175"/>
                  <a:pt x="448" y="193"/>
                  <a:pt x="448" y="214"/>
                </a:cubicBezTo>
                <a:close/>
                <a:moveTo>
                  <a:pt x="431" y="214"/>
                </a:moveTo>
                <a:cubicBezTo>
                  <a:pt x="431" y="202"/>
                  <a:pt x="421" y="193"/>
                  <a:pt x="410" y="193"/>
                </a:cubicBezTo>
                <a:cubicBezTo>
                  <a:pt x="398" y="193"/>
                  <a:pt x="389" y="202"/>
                  <a:pt x="389" y="214"/>
                </a:cubicBezTo>
                <a:cubicBezTo>
                  <a:pt x="389" y="225"/>
                  <a:pt x="398" y="235"/>
                  <a:pt x="410" y="235"/>
                </a:cubicBezTo>
                <a:cubicBezTo>
                  <a:pt x="421" y="235"/>
                  <a:pt x="431" y="225"/>
                  <a:pt x="431" y="214"/>
                </a:cubicBezTo>
                <a:close/>
                <a:moveTo>
                  <a:pt x="184" y="495"/>
                </a:moveTo>
                <a:cubicBezTo>
                  <a:pt x="184" y="494"/>
                  <a:pt x="184" y="494"/>
                  <a:pt x="184" y="494"/>
                </a:cubicBezTo>
                <a:cubicBezTo>
                  <a:pt x="185" y="490"/>
                  <a:pt x="184" y="486"/>
                  <a:pt x="180" y="485"/>
                </a:cubicBezTo>
                <a:cubicBezTo>
                  <a:pt x="177" y="484"/>
                  <a:pt x="172" y="486"/>
                  <a:pt x="171" y="489"/>
                </a:cubicBezTo>
                <a:cubicBezTo>
                  <a:pt x="171" y="490"/>
                  <a:pt x="171" y="490"/>
                  <a:pt x="171" y="490"/>
                </a:cubicBezTo>
                <a:cubicBezTo>
                  <a:pt x="169" y="493"/>
                  <a:pt x="171" y="497"/>
                  <a:pt x="175" y="499"/>
                </a:cubicBezTo>
                <a:cubicBezTo>
                  <a:pt x="176" y="499"/>
                  <a:pt x="177" y="499"/>
                  <a:pt x="177" y="499"/>
                </a:cubicBezTo>
                <a:cubicBezTo>
                  <a:pt x="180" y="499"/>
                  <a:pt x="183" y="497"/>
                  <a:pt x="184" y="495"/>
                </a:cubicBezTo>
                <a:close/>
                <a:moveTo>
                  <a:pt x="191" y="475"/>
                </a:moveTo>
                <a:cubicBezTo>
                  <a:pt x="192" y="474"/>
                  <a:pt x="192" y="474"/>
                  <a:pt x="192" y="474"/>
                </a:cubicBezTo>
                <a:cubicBezTo>
                  <a:pt x="193" y="470"/>
                  <a:pt x="191" y="466"/>
                  <a:pt x="188" y="465"/>
                </a:cubicBezTo>
                <a:cubicBezTo>
                  <a:pt x="184" y="464"/>
                  <a:pt x="180" y="465"/>
                  <a:pt x="179" y="469"/>
                </a:cubicBezTo>
                <a:cubicBezTo>
                  <a:pt x="178" y="470"/>
                  <a:pt x="178" y="470"/>
                  <a:pt x="178" y="470"/>
                </a:cubicBezTo>
                <a:cubicBezTo>
                  <a:pt x="177" y="473"/>
                  <a:pt x="179" y="477"/>
                  <a:pt x="182" y="479"/>
                </a:cubicBezTo>
                <a:cubicBezTo>
                  <a:pt x="183" y="479"/>
                  <a:pt x="184" y="479"/>
                  <a:pt x="185" y="479"/>
                </a:cubicBezTo>
                <a:cubicBezTo>
                  <a:pt x="188" y="479"/>
                  <a:pt x="190" y="477"/>
                  <a:pt x="191" y="475"/>
                </a:cubicBezTo>
                <a:close/>
                <a:moveTo>
                  <a:pt x="199" y="454"/>
                </a:moveTo>
                <a:cubicBezTo>
                  <a:pt x="199" y="454"/>
                  <a:pt x="199" y="454"/>
                  <a:pt x="199" y="454"/>
                </a:cubicBezTo>
                <a:cubicBezTo>
                  <a:pt x="201" y="450"/>
                  <a:pt x="199" y="446"/>
                  <a:pt x="195" y="445"/>
                </a:cubicBezTo>
                <a:cubicBezTo>
                  <a:pt x="192" y="443"/>
                  <a:pt x="188" y="445"/>
                  <a:pt x="186" y="449"/>
                </a:cubicBezTo>
                <a:cubicBezTo>
                  <a:pt x="186" y="449"/>
                  <a:pt x="186" y="449"/>
                  <a:pt x="186" y="449"/>
                </a:cubicBezTo>
                <a:cubicBezTo>
                  <a:pt x="185" y="453"/>
                  <a:pt x="186" y="457"/>
                  <a:pt x="190" y="458"/>
                </a:cubicBezTo>
                <a:cubicBezTo>
                  <a:pt x="191" y="459"/>
                  <a:pt x="192" y="459"/>
                  <a:pt x="192" y="459"/>
                </a:cubicBezTo>
                <a:cubicBezTo>
                  <a:pt x="195" y="459"/>
                  <a:pt x="198" y="457"/>
                  <a:pt x="199" y="454"/>
                </a:cubicBezTo>
                <a:close/>
                <a:moveTo>
                  <a:pt x="207" y="434"/>
                </a:moveTo>
                <a:cubicBezTo>
                  <a:pt x="207" y="433"/>
                  <a:pt x="207" y="433"/>
                  <a:pt x="207" y="433"/>
                </a:cubicBezTo>
                <a:cubicBezTo>
                  <a:pt x="208" y="430"/>
                  <a:pt x="206" y="426"/>
                  <a:pt x="203" y="424"/>
                </a:cubicBezTo>
                <a:cubicBezTo>
                  <a:pt x="199" y="423"/>
                  <a:pt x="195" y="425"/>
                  <a:pt x="194" y="429"/>
                </a:cubicBezTo>
                <a:cubicBezTo>
                  <a:pt x="193" y="429"/>
                  <a:pt x="193" y="429"/>
                  <a:pt x="193" y="429"/>
                </a:cubicBezTo>
                <a:cubicBezTo>
                  <a:pt x="192" y="433"/>
                  <a:pt x="194" y="437"/>
                  <a:pt x="198" y="438"/>
                </a:cubicBezTo>
                <a:cubicBezTo>
                  <a:pt x="198" y="439"/>
                  <a:pt x="199" y="439"/>
                  <a:pt x="200" y="439"/>
                </a:cubicBezTo>
                <a:cubicBezTo>
                  <a:pt x="203" y="439"/>
                  <a:pt x="206" y="437"/>
                  <a:pt x="207" y="434"/>
                </a:cubicBezTo>
                <a:close/>
                <a:moveTo>
                  <a:pt x="214" y="414"/>
                </a:moveTo>
                <a:cubicBezTo>
                  <a:pt x="214" y="413"/>
                  <a:pt x="214" y="413"/>
                  <a:pt x="214" y="413"/>
                </a:cubicBezTo>
                <a:cubicBezTo>
                  <a:pt x="216" y="410"/>
                  <a:pt x="214" y="406"/>
                  <a:pt x="210" y="404"/>
                </a:cubicBezTo>
                <a:cubicBezTo>
                  <a:pt x="207" y="403"/>
                  <a:pt x="203" y="405"/>
                  <a:pt x="201" y="408"/>
                </a:cubicBezTo>
                <a:cubicBezTo>
                  <a:pt x="201" y="409"/>
                  <a:pt x="201" y="409"/>
                  <a:pt x="201" y="409"/>
                </a:cubicBezTo>
                <a:cubicBezTo>
                  <a:pt x="200" y="413"/>
                  <a:pt x="202" y="417"/>
                  <a:pt x="205" y="418"/>
                </a:cubicBezTo>
                <a:cubicBezTo>
                  <a:pt x="206" y="418"/>
                  <a:pt x="207" y="419"/>
                  <a:pt x="208" y="419"/>
                </a:cubicBezTo>
                <a:cubicBezTo>
                  <a:pt x="211" y="419"/>
                  <a:pt x="213" y="417"/>
                  <a:pt x="214" y="414"/>
                </a:cubicBezTo>
                <a:close/>
                <a:moveTo>
                  <a:pt x="222" y="394"/>
                </a:moveTo>
                <a:cubicBezTo>
                  <a:pt x="223" y="390"/>
                  <a:pt x="221" y="386"/>
                  <a:pt x="218" y="384"/>
                </a:cubicBezTo>
                <a:cubicBezTo>
                  <a:pt x="214" y="383"/>
                  <a:pt x="210" y="385"/>
                  <a:pt x="209" y="389"/>
                </a:cubicBezTo>
                <a:cubicBezTo>
                  <a:pt x="209" y="389"/>
                  <a:pt x="209" y="389"/>
                  <a:pt x="209" y="389"/>
                </a:cubicBezTo>
                <a:cubicBezTo>
                  <a:pt x="207" y="392"/>
                  <a:pt x="209" y="396"/>
                  <a:pt x="213" y="398"/>
                </a:cubicBezTo>
                <a:cubicBezTo>
                  <a:pt x="214" y="398"/>
                  <a:pt x="214" y="398"/>
                  <a:pt x="215" y="398"/>
                </a:cubicBezTo>
                <a:cubicBezTo>
                  <a:pt x="218" y="398"/>
                  <a:pt x="221" y="396"/>
                  <a:pt x="222" y="394"/>
                </a:cubicBezTo>
                <a:close/>
                <a:moveTo>
                  <a:pt x="234" y="490"/>
                </a:moveTo>
                <a:cubicBezTo>
                  <a:pt x="234" y="489"/>
                  <a:pt x="234" y="489"/>
                  <a:pt x="234" y="489"/>
                </a:cubicBezTo>
                <a:cubicBezTo>
                  <a:pt x="234" y="485"/>
                  <a:pt x="231" y="482"/>
                  <a:pt x="227" y="482"/>
                </a:cubicBezTo>
                <a:cubicBezTo>
                  <a:pt x="223" y="482"/>
                  <a:pt x="220" y="485"/>
                  <a:pt x="220" y="489"/>
                </a:cubicBezTo>
                <a:cubicBezTo>
                  <a:pt x="220" y="490"/>
                  <a:pt x="220" y="490"/>
                  <a:pt x="220" y="490"/>
                </a:cubicBezTo>
                <a:cubicBezTo>
                  <a:pt x="220" y="494"/>
                  <a:pt x="223" y="496"/>
                  <a:pt x="227" y="496"/>
                </a:cubicBezTo>
                <a:cubicBezTo>
                  <a:pt x="231" y="496"/>
                  <a:pt x="234" y="494"/>
                  <a:pt x="234" y="490"/>
                </a:cubicBezTo>
                <a:close/>
                <a:moveTo>
                  <a:pt x="234" y="467"/>
                </a:moveTo>
                <a:cubicBezTo>
                  <a:pt x="234" y="466"/>
                  <a:pt x="234" y="466"/>
                  <a:pt x="234" y="466"/>
                </a:cubicBezTo>
                <a:cubicBezTo>
                  <a:pt x="234" y="462"/>
                  <a:pt x="231" y="459"/>
                  <a:pt x="227" y="459"/>
                </a:cubicBezTo>
                <a:cubicBezTo>
                  <a:pt x="223" y="459"/>
                  <a:pt x="220" y="462"/>
                  <a:pt x="220" y="466"/>
                </a:cubicBezTo>
                <a:cubicBezTo>
                  <a:pt x="220" y="467"/>
                  <a:pt x="220" y="467"/>
                  <a:pt x="220" y="467"/>
                </a:cubicBezTo>
                <a:cubicBezTo>
                  <a:pt x="220" y="471"/>
                  <a:pt x="223" y="474"/>
                  <a:pt x="227" y="474"/>
                </a:cubicBezTo>
                <a:cubicBezTo>
                  <a:pt x="231" y="474"/>
                  <a:pt x="234" y="471"/>
                  <a:pt x="234" y="467"/>
                </a:cubicBezTo>
                <a:close/>
                <a:moveTo>
                  <a:pt x="234" y="444"/>
                </a:moveTo>
                <a:cubicBezTo>
                  <a:pt x="234" y="443"/>
                  <a:pt x="234" y="443"/>
                  <a:pt x="234" y="443"/>
                </a:cubicBezTo>
                <a:cubicBezTo>
                  <a:pt x="234" y="439"/>
                  <a:pt x="231" y="436"/>
                  <a:pt x="227" y="436"/>
                </a:cubicBezTo>
                <a:cubicBezTo>
                  <a:pt x="223" y="436"/>
                  <a:pt x="220" y="439"/>
                  <a:pt x="220" y="443"/>
                </a:cubicBezTo>
                <a:cubicBezTo>
                  <a:pt x="220" y="444"/>
                  <a:pt x="220" y="444"/>
                  <a:pt x="220" y="444"/>
                </a:cubicBezTo>
                <a:cubicBezTo>
                  <a:pt x="220" y="448"/>
                  <a:pt x="223" y="451"/>
                  <a:pt x="227" y="451"/>
                </a:cubicBezTo>
                <a:cubicBezTo>
                  <a:pt x="231" y="451"/>
                  <a:pt x="234" y="448"/>
                  <a:pt x="234" y="444"/>
                </a:cubicBezTo>
                <a:close/>
                <a:moveTo>
                  <a:pt x="234" y="421"/>
                </a:moveTo>
                <a:cubicBezTo>
                  <a:pt x="234" y="417"/>
                  <a:pt x="231" y="414"/>
                  <a:pt x="227" y="414"/>
                </a:cubicBezTo>
                <a:cubicBezTo>
                  <a:pt x="223" y="414"/>
                  <a:pt x="220" y="417"/>
                  <a:pt x="220" y="421"/>
                </a:cubicBezTo>
                <a:cubicBezTo>
                  <a:pt x="220" y="421"/>
                  <a:pt x="220" y="421"/>
                  <a:pt x="220" y="421"/>
                </a:cubicBezTo>
                <a:cubicBezTo>
                  <a:pt x="220" y="425"/>
                  <a:pt x="223" y="428"/>
                  <a:pt x="227" y="428"/>
                </a:cubicBezTo>
                <a:cubicBezTo>
                  <a:pt x="231" y="428"/>
                  <a:pt x="234" y="425"/>
                  <a:pt x="234" y="421"/>
                </a:cubicBezTo>
                <a:close/>
                <a:moveTo>
                  <a:pt x="138" y="466"/>
                </a:moveTo>
                <a:cubicBezTo>
                  <a:pt x="140" y="464"/>
                  <a:pt x="140" y="459"/>
                  <a:pt x="137" y="457"/>
                </a:cubicBezTo>
                <a:cubicBezTo>
                  <a:pt x="135" y="454"/>
                  <a:pt x="130" y="454"/>
                  <a:pt x="128" y="457"/>
                </a:cubicBezTo>
                <a:cubicBezTo>
                  <a:pt x="127" y="457"/>
                  <a:pt x="127" y="457"/>
                  <a:pt x="127" y="457"/>
                </a:cubicBezTo>
                <a:cubicBezTo>
                  <a:pt x="125" y="460"/>
                  <a:pt x="125" y="464"/>
                  <a:pt x="128" y="467"/>
                </a:cubicBezTo>
                <a:cubicBezTo>
                  <a:pt x="129" y="468"/>
                  <a:pt x="131" y="469"/>
                  <a:pt x="132" y="469"/>
                </a:cubicBezTo>
                <a:cubicBezTo>
                  <a:pt x="134" y="469"/>
                  <a:pt x="136" y="468"/>
                  <a:pt x="138" y="466"/>
                </a:cubicBezTo>
                <a:close/>
                <a:moveTo>
                  <a:pt x="151" y="452"/>
                </a:moveTo>
                <a:cubicBezTo>
                  <a:pt x="154" y="449"/>
                  <a:pt x="154" y="445"/>
                  <a:pt x="151" y="442"/>
                </a:cubicBezTo>
                <a:cubicBezTo>
                  <a:pt x="148" y="439"/>
                  <a:pt x="144" y="440"/>
                  <a:pt x="141" y="442"/>
                </a:cubicBezTo>
                <a:cubicBezTo>
                  <a:pt x="141" y="443"/>
                  <a:pt x="141" y="443"/>
                  <a:pt x="141" y="443"/>
                </a:cubicBezTo>
                <a:cubicBezTo>
                  <a:pt x="138" y="446"/>
                  <a:pt x="139" y="450"/>
                  <a:pt x="141" y="452"/>
                </a:cubicBezTo>
                <a:cubicBezTo>
                  <a:pt x="143" y="454"/>
                  <a:pt x="144" y="454"/>
                  <a:pt x="146" y="454"/>
                </a:cubicBezTo>
                <a:cubicBezTo>
                  <a:pt x="148" y="454"/>
                  <a:pt x="150" y="453"/>
                  <a:pt x="151" y="452"/>
                </a:cubicBezTo>
                <a:close/>
                <a:moveTo>
                  <a:pt x="165" y="437"/>
                </a:moveTo>
                <a:cubicBezTo>
                  <a:pt x="168" y="435"/>
                  <a:pt x="168" y="430"/>
                  <a:pt x="165" y="428"/>
                </a:cubicBezTo>
                <a:cubicBezTo>
                  <a:pt x="162" y="425"/>
                  <a:pt x="158" y="425"/>
                  <a:pt x="155" y="428"/>
                </a:cubicBezTo>
                <a:cubicBezTo>
                  <a:pt x="155" y="428"/>
                  <a:pt x="155" y="428"/>
                  <a:pt x="155" y="428"/>
                </a:cubicBezTo>
                <a:cubicBezTo>
                  <a:pt x="152" y="431"/>
                  <a:pt x="152" y="435"/>
                  <a:pt x="155" y="438"/>
                </a:cubicBezTo>
                <a:cubicBezTo>
                  <a:pt x="156" y="439"/>
                  <a:pt x="158" y="440"/>
                  <a:pt x="160" y="440"/>
                </a:cubicBezTo>
                <a:cubicBezTo>
                  <a:pt x="162" y="440"/>
                  <a:pt x="164" y="439"/>
                  <a:pt x="165" y="437"/>
                </a:cubicBezTo>
                <a:close/>
                <a:moveTo>
                  <a:pt x="179" y="423"/>
                </a:moveTo>
                <a:cubicBezTo>
                  <a:pt x="181" y="420"/>
                  <a:pt x="181" y="416"/>
                  <a:pt x="179" y="413"/>
                </a:cubicBezTo>
                <a:cubicBezTo>
                  <a:pt x="176" y="411"/>
                  <a:pt x="171" y="411"/>
                  <a:pt x="169" y="413"/>
                </a:cubicBezTo>
                <a:cubicBezTo>
                  <a:pt x="168" y="414"/>
                  <a:pt x="168" y="414"/>
                  <a:pt x="168" y="414"/>
                </a:cubicBezTo>
                <a:cubicBezTo>
                  <a:pt x="166" y="417"/>
                  <a:pt x="166" y="421"/>
                  <a:pt x="169" y="423"/>
                </a:cubicBezTo>
                <a:cubicBezTo>
                  <a:pt x="170" y="425"/>
                  <a:pt x="172" y="425"/>
                  <a:pt x="173" y="425"/>
                </a:cubicBezTo>
                <a:cubicBezTo>
                  <a:pt x="175" y="425"/>
                  <a:pt x="177" y="424"/>
                  <a:pt x="179" y="423"/>
                </a:cubicBezTo>
                <a:close/>
                <a:moveTo>
                  <a:pt x="192" y="409"/>
                </a:moveTo>
                <a:cubicBezTo>
                  <a:pt x="195" y="406"/>
                  <a:pt x="195" y="401"/>
                  <a:pt x="192" y="399"/>
                </a:cubicBezTo>
                <a:cubicBezTo>
                  <a:pt x="189" y="396"/>
                  <a:pt x="185" y="396"/>
                  <a:pt x="182" y="399"/>
                </a:cubicBezTo>
                <a:cubicBezTo>
                  <a:pt x="182" y="399"/>
                  <a:pt x="182" y="399"/>
                  <a:pt x="182" y="399"/>
                </a:cubicBezTo>
                <a:cubicBezTo>
                  <a:pt x="179" y="402"/>
                  <a:pt x="179" y="407"/>
                  <a:pt x="182" y="409"/>
                </a:cubicBezTo>
                <a:cubicBezTo>
                  <a:pt x="184" y="410"/>
                  <a:pt x="185" y="411"/>
                  <a:pt x="187" y="411"/>
                </a:cubicBezTo>
                <a:cubicBezTo>
                  <a:pt x="189" y="411"/>
                  <a:pt x="191" y="410"/>
                  <a:pt x="192" y="409"/>
                </a:cubicBezTo>
                <a:close/>
                <a:moveTo>
                  <a:pt x="192" y="409"/>
                </a:moveTo>
                <a:cubicBezTo>
                  <a:pt x="192" y="409"/>
                  <a:pt x="192" y="409"/>
                  <a:pt x="192" y="40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9" name="Google Shape;1009;p6"/>
          <p:cNvSpPr/>
          <p:nvPr/>
        </p:nvSpPr>
        <p:spPr>
          <a:xfrm>
            <a:off x="1720337" y="2445736"/>
            <a:ext cx="604521" cy="498515"/>
          </a:xfrm>
          <a:custGeom>
            <a:rect b="b" l="l" r="r" t="t"/>
            <a:pathLst>
              <a:path extrusionOk="0" h="855" w="1040">
                <a:moveTo>
                  <a:pt x="402" y="477"/>
                </a:moveTo>
                <a:cubicBezTo>
                  <a:pt x="383" y="477"/>
                  <a:pt x="368" y="461"/>
                  <a:pt x="368" y="442"/>
                </a:cubicBezTo>
                <a:cubicBezTo>
                  <a:pt x="368" y="423"/>
                  <a:pt x="402" y="363"/>
                  <a:pt x="402" y="363"/>
                </a:cubicBezTo>
                <a:cubicBezTo>
                  <a:pt x="402" y="363"/>
                  <a:pt x="437" y="423"/>
                  <a:pt x="437" y="442"/>
                </a:cubicBezTo>
                <a:cubicBezTo>
                  <a:pt x="437" y="461"/>
                  <a:pt x="421" y="477"/>
                  <a:pt x="402" y="477"/>
                </a:cubicBezTo>
                <a:close/>
                <a:moveTo>
                  <a:pt x="376" y="337"/>
                </a:moveTo>
                <a:cubicBezTo>
                  <a:pt x="337" y="337"/>
                  <a:pt x="337" y="337"/>
                  <a:pt x="337" y="337"/>
                </a:cubicBezTo>
                <a:cubicBezTo>
                  <a:pt x="337" y="546"/>
                  <a:pt x="337" y="546"/>
                  <a:pt x="337" y="546"/>
                </a:cubicBezTo>
                <a:cubicBezTo>
                  <a:pt x="269" y="546"/>
                  <a:pt x="269" y="546"/>
                  <a:pt x="269" y="546"/>
                </a:cubicBezTo>
                <a:cubicBezTo>
                  <a:pt x="269" y="579"/>
                  <a:pt x="269" y="579"/>
                  <a:pt x="269" y="579"/>
                </a:cubicBezTo>
                <a:cubicBezTo>
                  <a:pt x="309" y="579"/>
                  <a:pt x="309" y="579"/>
                  <a:pt x="309" y="579"/>
                </a:cubicBezTo>
                <a:cubicBezTo>
                  <a:pt x="309" y="608"/>
                  <a:pt x="309" y="608"/>
                  <a:pt x="309" y="608"/>
                </a:cubicBezTo>
                <a:cubicBezTo>
                  <a:pt x="0" y="608"/>
                  <a:pt x="0" y="608"/>
                  <a:pt x="0" y="608"/>
                </a:cubicBezTo>
                <a:cubicBezTo>
                  <a:pt x="0" y="579"/>
                  <a:pt x="0" y="579"/>
                  <a:pt x="0" y="579"/>
                </a:cubicBezTo>
                <a:cubicBezTo>
                  <a:pt x="40" y="579"/>
                  <a:pt x="40" y="579"/>
                  <a:pt x="40" y="579"/>
                </a:cubicBezTo>
                <a:cubicBezTo>
                  <a:pt x="40" y="247"/>
                  <a:pt x="40" y="247"/>
                  <a:pt x="40" y="247"/>
                </a:cubicBezTo>
                <a:cubicBezTo>
                  <a:pt x="269" y="247"/>
                  <a:pt x="269" y="247"/>
                  <a:pt x="269" y="247"/>
                </a:cubicBezTo>
                <a:cubicBezTo>
                  <a:pt x="269" y="517"/>
                  <a:pt x="269" y="517"/>
                  <a:pt x="269" y="517"/>
                </a:cubicBezTo>
                <a:cubicBezTo>
                  <a:pt x="308" y="517"/>
                  <a:pt x="308" y="517"/>
                  <a:pt x="308" y="517"/>
                </a:cubicBezTo>
                <a:cubicBezTo>
                  <a:pt x="308" y="322"/>
                  <a:pt x="308" y="322"/>
                  <a:pt x="308" y="322"/>
                </a:cubicBezTo>
                <a:cubicBezTo>
                  <a:pt x="308" y="307"/>
                  <a:pt x="308" y="307"/>
                  <a:pt x="308" y="307"/>
                </a:cubicBezTo>
                <a:cubicBezTo>
                  <a:pt x="391" y="307"/>
                  <a:pt x="391" y="307"/>
                  <a:pt x="391" y="307"/>
                </a:cubicBezTo>
                <a:cubicBezTo>
                  <a:pt x="414" y="337"/>
                  <a:pt x="414" y="337"/>
                  <a:pt x="414" y="337"/>
                </a:cubicBezTo>
                <a:cubicBezTo>
                  <a:pt x="391" y="355"/>
                  <a:pt x="391" y="355"/>
                  <a:pt x="391" y="355"/>
                </a:cubicBezTo>
                <a:lnTo>
                  <a:pt x="376" y="337"/>
                </a:lnTo>
                <a:close/>
                <a:moveTo>
                  <a:pt x="218" y="298"/>
                </a:moveTo>
                <a:cubicBezTo>
                  <a:pt x="91" y="298"/>
                  <a:pt x="91" y="298"/>
                  <a:pt x="91" y="298"/>
                </a:cubicBezTo>
                <a:cubicBezTo>
                  <a:pt x="91" y="393"/>
                  <a:pt x="91" y="393"/>
                  <a:pt x="91" y="393"/>
                </a:cubicBezTo>
                <a:cubicBezTo>
                  <a:pt x="218" y="393"/>
                  <a:pt x="218" y="393"/>
                  <a:pt x="218" y="393"/>
                </a:cubicBezTo>
                <a:lnTo>
                  <a:pt x="218" y="298"/>
                </a:lnTo>
                <a:close/>
                <a:moveTo>
                  <a:pt x="641" y="365"/>
                </a:moveTo>
                <a:cubicBezTo>
                  <a:pt x="645" y="371"/>
                  <a:pt x="648" y="376"/>
                  <a:pt x="651" y="382"/>
                </a:cubicBezTo>
                <a:cubicBezTo>
                  <a:pt x="654" y="388"/>
                  <a:pt x="656" y="394"/>
                  <a:pt x="658" y="401"/>
                </a:cubicBezTo>
                <a:cubicBezTo>
                  <a:pt x="870" y="277"/>
                  <a:pt x="870" y="277"/>
                  <a:pt x="870" y="277"/>
                </a:cubicBezTo>
                <a:lnTo>
                  <a:pt x="641" y="365"/>
                </a:lnTo>
                <a:close/>
                <a:moveTo>
                  <a:pt x="542" y="366"/>
                </a:moveTo>
                <a:cubicBezTo>
                  <a:pt x="508" y="384"/>
                  <a:pt x="495" y="426"/>
                  <a:pt x="513" y="459"/>
                </a:cubicBezTo>
                <a:cubicBezTo>
                  <a:pt x="530" y="493"/>
                  <a:pt x="572" y="506"/>
                  <a:pt x="605" y="489"/>
                </a:cubicBezTo>
                <a:cubicBezTo>
                  <a:pt x="639" y="471"/>
                  <a:pt x="653" y="429"/>
                  <a:pt x="635" y="395"/>
                </a:cubicBezTo>
                <a:cubicBezTo>
                  <a:pt x="617" y="362"/>
                  <a:pt x="576" y="349"/>
                  <a:pt x="542" y="366"/>
                </a:cubicBezTo>
                <a:close/>
                <a:moveTo>
                  <a:pt x="609" y="0"/>
                </a:moveTo>
                <a:cubicBezTo>
                  <a:pt x="555" y="0"/>
                  <a:pt x="555" y="0"/>
                  <a:pt x="555" y="0"/>
                </a:cubicBezTo>
                <a:cubicBezTo>
                  <a:pt x="555" y="142"/>
                  <a:pt x="555" y="142"/>
                  <a:pt x="555" y="142"/>
                </a:cubicBezTo>
                <a:cubicBezTo>
                  <a:pt x="609" y="142"/>
                  <a:pt x="609" y="142"/>
                  <a:pt x="609" y="142"/>
                </a:cubicBezTo>
                <a:lnTo>
                  <a:pt x="609" y="0"/>
                </a:lnTo>
                <a:close/>
                <a:moveTo>
                  <a:pt x="555" y="855"/>
                </a:moveTo>
                <a:cubicBezTo>
                  <a:pt x="609" y="855"/>
                  <a:pt x="609" y="855"/>
                  <a:pt x="609" y="855"/>
                </a:cubicBezTo>
                <a:cubicBezTo>
                  <a:pt x="609" y="713"/>
                  <a:pt x="609" y="713"/>
                  <a:pt x="609" y="713"/>
                </a:cubicBezTo>
                <a:cubicBezTo>
                  <a:pt x="555" y="713"/>
                  <a:pt x="555" y="713"/>
                  <a:pt x="555" y="713"/>
                </a:cubicBezTo>
                <a:lnTo>
                  <a:pt x="555" y="855"/>
                </a:lnTo>
                <a:close/>
                <a:moveTo>
                  <a:pt x="898" y="400"/>
                </a:moveTo>
                <a:cubicBezTo>
                  <a:pt x="898" y="455"/>
                  <a:pt x="898" y="455"/>
                  <a:pt x="898" y="455"/>
                </a:cubicBezTo>
                <a:cubicBezTo>
                  <a:pt x="1040" y="455"/>
                  <a:pt x="1040" y="455"/>
                  <a:pt x="1040" y="455"/>
                </a:cubicBezTo>
                <a:cubicBezTo>
                  <a:pt x="1040" y="400"/>
                  <a:pt x="1040" y="400"/>
                  <a:pt x="1040" y="400"/>
                </a:cubicBezTo>
                <a:lnTo>
                  <a:pt x="898" y="400"/>
                </a:lnTo>
                <a:close/>
                <a:moveTo>
                  <a:pt x="761" y="183"/>
                </a:moveTo>
                <a:cubicBezTo>
                  <a:pt x="780" y="202"/>
                  <a:pt x="780" y="202"/>
                  <a:pt x="780" y="202"/>
                </a:cubicBezTo>
                <a:cubicBezTo>
                  <a:pt x="880" y="101"/>
                  <a:pt x="880" y="101"/>
                  <a:pt x="880" y="101"/>
                </a:cubicBezTo>
                <a:cubicBezTo>
                  <a:pt x="861" y="82"/>
                  <a:pt x="861" y="82"/>
                  <a:pt x="861" y="82"/>
                </a:cubicBezTo>
                <a:lnTo>
                  <a:pt x="761" y="183"/>
                </a:lnTo>
                <a:close/>
                <a:moveTo>
                  <a:pt x="761" y="672"/>
                </a:moveTo>
                <a:cubicBezTo>
                  <a:pt x="861" y="773"/>
                  <a:pt x="861" y="773"/>
                  <a:pt x="861" y="773"/>
                </a:cubicBezTo>
                <a:cubicBezTo>
                  <a:pt x="880" y="754"/>
                  <a:pt x="880" y="754"/>
                  <a:pt x="880" y="754"/>
                </a:cubicBezTo>
                <a:cubicBezTo>
                  <a:pt x="780" y="653"/>
                  <a:pt x="780" y="653"/>
                  <a:pt x="780" y="653"/>
                </a:cubicBezTo>
                <a:lnTo>
                  <a:pt x="761" y="672"/>
                </a:lnTo>
                <a:close/>
                <a:moveTo>
                  <a:pt x="430" y="793"/>
                </a:moveTo>
                <a:cubicBezTo>
                  <a:pt x="500" y="793"/>
                  <a:pt x="500" y="793"/>
                  <a:pt x="500" y="793"/>
                </a:cubicBezTo>
                <a:cubicBezTo>
                  <a:pt x="500" y="768"/>
                  <a:pt x="500" y="768"/>
                  <a:pt x="500" y="768"/>
                </a:cubicBezTo>
                <a:cubicBezTo>
                  <a:pt x="430" y="768"/>
                  <a:pt x="430" y="768"/>
                  <a:pt x="430" y="768"/>
                </a:cubicBezTo>
                <a:cubicBezTo>
                  <a:pt x="430" y="738"/>
                  <a:pt x="430" y="738"/>
                  <a:pt x="430" y="738"/>
                </a:cubicBezTo>
                <a:cubicBezTo>
                  <a:pt x="505" y="738"/>
                  <a:pt x="505" y="738"/>
                  <a:pt x="505" y="738"/>
                </a:cubicBezTo>
                <a:cubicBezTo>
                  <a:pt x="505" y="713"/>
                  <a:pt x="505" y="713"/>
                  <a:pt x="505" y="713"/>
                </a:cubicBezTo>
                <a:cubicBezTo>
                  <a:pt x="400" y="713"/>
                  <a:pt x="400" y="713"/>
                  <a:pt x="400" y="713"/>
                </a:cubicBezTo>
                <a:cubicBezTo>
                  <a:pt x="400" y="855"/>
                  <a:pt x="400" y="855"/>
                  <a:pt x="400" y="855"/>
                </a:cubicBezTo>
                <a:cubicBezTo>
                  <a:pt x="508" y="855"/>
                  <a:pt x="508" y="855"/>
                  <a:pt x="508" y="855"/>
                </a:cubicBezTo>
                <a:cubicBezTo>
                  <a:pt x="508" y="830"/>
                  <a:pt x="508" y="830"/>
                  <a:pt x="508" y="830"/>
                </a:cubicBezTo>
                <a:cubicBezTo>
                  <a:pt x="430" y="830"/>
                  <a:pt x="430" y="830"/>
                  <a:pt x="430" y="830"/>
                </a:cubicBezTo>
                <a:lnTo>
                  <a:pt x="430" y="793"/>
                </a:lnTo>
                <a:close/>
                <a:moveTo>
                  <a:pt x="433" y="142"/>
                </a:moveTo>
                <a:cubicBezTo>
                  <a:pt x="433" y="82"/>
                  <a:pt x="433" y="82"/>
                  <a:pt x="433" y="82"/>
                </a:cubicBezTo>
                <a:cubicBezTo>
                  <a:pt x="496" y="82"/>
                  <a:pt x="496" y="82"/>
                  <a:pt x="496" y="82"/>
                </a:cubicBezTo>
                <a:cubicBezTo>
                  <a:pt x="496" y="58"/>
                  <a:pt x="496" y="58"/>
                  <a:pt x="496" y="58"/>
                </a:cubicBezTo>
                <a:cubicBezTo>
                  <a:pt x="433" y="58"/>
                  <a:pt x="433" y="58"/>
                  <a:pt x="433" y="58"/>
                </a:cubicBezTo>
                <a:cubicBezTo>
                  <a:pt x="433" y="25"/>
                  <a:pt x="433" y="25"/>
                  <a:pt x="433" y="25"/>
                </a:cubicBezTo>
                <a:cubicBezTo>
                  <a:pt x="505" y="25"/>
                  <a:pt x="505" y="25"/>
                  <a:pt x="505" y="25"/>
                </a:cubicBezTo>
                <a:cubicBezTo>
                  <a:pt x="505" y="0"/>
                  <a:pt x="505" y="0"/>
                  <a:pt x="505" y="0"/>
                </a:cubicBezTo>
                <a:cubicBezTo>
                  <a:pt x="404" y="0"/>
                  <a:pt x="404" y="0"/>
                  <a:pt x="404" y="0"/>
                </a:cubicBezTo>
                <a:cubicBezTo>
                  <a:pt x="404" y="142"/>
                  <a:pt x="404" y="142"/>
                  <a:pt x="404" y="142"/>
                </a:cubicBezTo>
                <a:lnTo>
                  <a:pt x="433" y="142"/>
                </a:lnTo>
                <a:close/>
                <a:moveTo>
                  <a:pt x="433" y="142"/>
                </a:moveTo>
                <a:cubicBezTo>
                  <a:pt x="433" y="142"/>
                  <a:pt x="433" y="142"/>
                  <a:pt x="433" y="14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10" name="Google Shape;1010;p6"/>
          <p:cNvGrpSpPr/>
          <p:nvPr/>
        </p:nvGrpSpPr>
        <p:grpSpPr>
          <a:xfrm>
            <a:off x="4653216" y="2468265"/>
            <a:ext cx="449809" cy="402537"/>
            <a:chOff x="5292725" y="3298825"/>
            <a:chExt cx="498475" cy="446088"/>
          </a:xfrm>
        </p:grpSpPr>
        <p:sp>
          <p:nvSpPr>
            <p:cNvPr id="1011" name="Google Shape;1011;p6"/>
            <p:cNvSpPr/>
            <p:nvPr/>
          </p:nvSpPr>
          <p:spPr>
            <a:xfrm>
              <a:off x="5292725" y="3298825"/>
              <a:ext cx="487363" cy="446088"/>
            </a:xfrm>
            <a:custGeom>
              <a:rect b="b" l="l" r="r" t="t"/>
              <a:pathLst>
                <a:path extrusionOk="0" h="694" w="753">
                  <a:moveTo>
                    <a:pt x="736" y="231"/>
                  </a:moveTo>
                  <a:cubicBezTo>
                    <a:pt x="745" y="231"/>
                    <a:pt x="753" y="224"/>
                    <a:pt x="753" y="215"/>
                  </a:cubicBezTo>
                  <a:cubicBezTo>
                    <a:pt x="753" y="205"/>
                    <a:pt x="745" y="198"/>
                    <a:pt x="736" y="198"/>
                  </a:cubicBezTo>
                  <a:cubicBezTo>
                    <a:pt x="608" y="198"/>
                    <a:pt x="608" y="198"/>
                    <a:pt x="608" y="198"/>
                  </a:cubicBezTo>
                  <a:cubicBezTo>
                    <a:pt x="599" y="198"/>
                    <a:pt x="591" y="205"/>
                    <a:pt x="591" y="215"/>
                  </a:cubicBezTo>
                  <a:cubicBezTo>
                    <a:pt x="591" y="493"/>
                    <a:pt x="591" y="493"/>
                    <a:pt x="591" y="493"/>
                  </a:cubicBezTo>
                  <a:cubicBezTo>
                    <a:pt x="591" y="557"/>
                    <a:pt x="575" y="582"/>
                    <a:pt x="534" y="585"/>
                  </a:cubicBezTo>
                  <a:cubicBezTo>
                    <a:pt x="534" y="244"/>
                    <a:pt x="534" y="244"/>
                    <a:pt x="534" y="244"/>
                  </a:cubicBezTo>
                  <a:cubicBezTo>
                    <a:pt x="534" y="109"/>
                    <a:pt x="414" y="0"/>
                    <a:pt x="267" y="0"/>
                  </a:cubicBezTo>
                  <a:cubicBezTo>
                    <a:pt x="119" y="0"/>
                    <a:pt x="0" y="109"/>
                    <a:pt x="0" y="244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0" y="687"/>
                    <a:pt x="7" y="694"/>
                    <a:pt x="16" y="694"/>
                  </a:cubicBezTo>
                  <a:cubicBezTo>
                    <a:pt x="517" y="694"/>
                    <a:pt x="517" y="694"/>
                    <a:pt x="517" y="694"/>
                  </a:cubicBezTo>
                  <a:cubicBezTo>
                    <a:pt x="526" y="694"/>
                    <a:pt x="534" y="687"/>
                    <a:pt x="534" y="678"/>
                  </a:cubicBezTo>
                  <a:cubicBezTo>
                    <a:pt x="534" y="618"/>
                    <a:pt x="534" y="618"/>
                    <a:pt x="534" y="618"/>
                  </a:cubicBezTo>
                  <a:cubicBezTo>
                    <a:pt x="624" y="613"/>
                    <a:pt x="625" y="530"/>
                    <a:pt x="625" y="493"/>
                  </a:cubicBezTo>
                  <a:cubicBezTo>
                    <a:pt x="625" y="302"/>
                    <a:pt x="625" y="302"/>
                    <a:pt x="625" y="302"/>
                  </a:cubicBezTo>
                  <a:cubicBezTo>
                    <a:pt x="631" y="304"/>
                    <a:pt x="638" y="306"/>
                    <a:pt x="645" y="306"/>
                  </a:cubicBezTo>
                  <a:cubicBezTo>
                    <a:pt x="660" y="306"/>
                    <a:pt x="676" y="300"/>
                    <a:pt x="688" y="288"/>
                  </a:cubicBezTo>
                  <a:cubicBezTo>
                    <a:pt x="699" y="277"/>
                    <a:pt x="705" y="262"/>
                    <a:pt x="705" y="246"/>
                  </a:cubicBezTo>
                  <a:cubicBezTo>
                    <a:pt x="705" y="241"/>
                    <a:pt x="703" y="236"/>
                    <a:pt x="701" y="231"/>
                  </a:cubicBezTo>
                  <a:lnTo>
                    <a:pt x="736" y="231"/>
                  </a:lnTo>
                  <a:close/>
                  <a:moveTo>
                    <a:pt x="115" y="325"/>
                  </a:moveTo>
                  <a:cubicBezTo>
                    <a:pt x="418" y="325"/>
                    <a:pt x="418" y="325"/>
                    <a:pt x="418" y="325"/>
                  </a:cubicBezTo>
                  <a:cubicBezTo>
                    <a:pt x="418" y="586"/>
                    <a:pt x="418" y="586"/>
                    <a:pt x="418" y="586"/>
                  </a:cubicBezTo>
                  <a:cubicBezTo>
                    <a:pt x="115" y="586"/>
                    <a:pt x="115" y="586"/>
                    <a:pt x="115" y="586"/>
                  </a:cubicBezTo>
                  <a:lnTo>
                    <a:pt x="115" y="325"/>
                  </a:lnTo>
                  <a:close/>
                  <a:moveTo>
                    <a:pt x="418" y="292"/>
                  </a:moveTo>
                  <a:cubicBezTo>
                    <a:pt x="367" y="292"/>
                    <a:pt x="367" y="292"/>
                    <a:pt x="367" y="292"/>
                  </a:cubicBezTo>
                  <a:cubicBezTo>
                    <a:pt x="367" y="149"/>
                    <a:pt x="367" y="149"/>
                    <a:pt x="367" y="149"/>
                  </a:cubicBezTo>
                  <a:cubicBezTo>
                    <a:pt x="398" y="172"/>
                    <a:pt x="418" y="206"/>
                    <a:pt x="418" y="244"/>
                  </a:cubicBezTo>
                  <a:lnTo>
                    <a:pt x="418" y="292"/>
                  </a:lnTo>
                  <a:close/>
                  <a:moveTo>
                    <a:pt x="334" y="292"/>
                  </a:moveTo>
                  <a:cubicBezTo>
                    <a:pt x="283" y="292"/>
                    <a:pt x="283" y="292"/>
                    <a:pt x="283" y="292"/>
                  </a:cubicBezTo>
                  <a:cubicBezTo>
                    <a:pt x="283" y="120"/>
                    <a:pt x="283" y="120"/>
                    <a:pt x="283" y="120"/>
                  </a:cubicBezTo>
                  <a:cubicBezTo>
                    <a:pt x="283" y="119"/>
                    <a:pt x="282" y="118"/>
                    <a:pt x="282" y="117"/>
                  </a:cubicBezTo>
                  <a:cubicBezTo>
                    <a:pt x="301" y="119"/>
                    <a:pt x="318" y="123"/>
                    <a:pt x="334" y="130"/>
                  </a:cubicBezTo>
                  <a:lnTo>
                    <a:pt x="334" y="292"/>
                  </a:lnTo>
                  <a:close/>
                  <a:moveTo>
                    <a:pt x="250" y="120"/>
                  </a:moveTo>
                  <a:cubicBezTo>
                    <a:pt x="250" y="292"/>
                    <a:pt x="250" y="292"/>
                    <a:pt x="250" y="292"/>
                  </a:cubicBezTo>
                  <a:cubicBezTo>
                    <a:pt x="199" y="292"/>
                    <a:pt x="199" y="292"/>
                    <a:pt x="199" y="292"/>
                  </a:cubicBezTo>
                  <a:cubicBezTo>
                    <a:pt x="199" y="130"/>
                    <a:pt x="199" y="130"/>
                    <a:pt x="199" y="130"/>
                  </a:cubicBezTo>
                  <a:cubicBezTo>
                    <a:pt x="215" y="123"/>
                    <a:pt x="233" y="119"/>
                    <a:pt x="251" y="117"/>
                  </a:cubicBezTo>
                  <a:cubicBezTo>
                    <a:pt x="251" y="118"/>
                    <a:pt x="250" y="119"/>
                    <a:pt x="250" y="120"/>
                  </a:cubicBezTo>
                  <a:close/>
                  <a:moveTo>
                    <a:pt x="166" y="292"/>
                  </a:moveTo>
                  <a:cubicBezTo>
                    <a:pt x="115" y="292"/>
                    <a:pt x="115" y="292"/>
                    <a:pt x="115" y="292"/>
                  </a:cubicBezTo>
                  <a:cubicBezTo>
                    <a:pt x="115" y="244"/>
                    <a:pt x="115" y="244"/>
                    <a:pt x="115" y="244"/>
                  </a:cubicBezTo>
                  <a:cubicBezTo>
                    <a:pt x="115" y="206"/>
                    <a:pt x="135" y="172"/>
                    <a:pt x="166" y="149"/>
                  </a:cubicBezTo>
                  <a:lnTo>
                    <a:pt x="166" y="292"/>
                  </a:lnTo>
                  <a:close/>
                  <a:moveTo>
                    <a:pt x="115" y="619"/>
                  </a:moveTo>
                  <a:cubicBezTo>
                    <a:pt x="418" y="619"/>
                    <a:pt x="418" y="619"/>
                    <a:pt x="418" y="619"/>
                  </a:cubicBezTo>
                  <a:cubicBezTo>
                    <a:pt x="418" y="661"/>
                    <a:pt x="418" y="661"/>
                    <a:pt x="418" y="661"/>
                  </a:cubicBezTo>
                  <a:cubicBezTo>
                    <a:pt x="115" y="661"/>
                    <a:pt x="115" y="661"/>
                    <a:pt x="115" y="661"/>
                  </a:cubicBezTo>
                  <a:lnTo>
                    <a:pt x="115" y="619"/>
                  </a:lnTo>
                  <a:close/>
                  <a:moveTo>
                    <a:pt x="501" y="661"/>
                  </a:moveTo>
                  <a:cubicBezTo>
                    <a:pt x="451" y="661"/>
                    <a:pt x="451" y="661"/>
                    <a:pt x="451" y="661"/>
                  </a:cubicBezTo>
                  <a:cubicBezTo>
                    <a:pt x="451" y="244"/>
                    <a:pt x="451" y="244"/>
                    <a:pt x="451" y="244"/>
                  </a:cubicBezTo>
                  <a:cubicBezTo>
                    <a:pt x="451" y="155"/>
                    <a:pt x="368" y="83"/>
                    <a:pt x="267" y="83"/>
                  </a:cubicBezTo>
                  <a:cubicBezTo>
                    <a:pt x="165" y="83"/>
                    <a:pt x="82" y="155"/>
                    <a:pt x="82" y="244"/>
                  </a:cubicBezTo>
                  <a:cubicBezTo>
                    <a:pt x="82" y="661"/>
                    <a:pt x="82" y="661"/>
                    <a:pt x="82" y="661"/>
                  </a:cubicBezTo>
                  <a:cubicBezTo>
                    <a:pt x="33" y="661"/>
                    <a:pt x="33" y="661"/>
                    <a:pt x="33" y="661"/>
                  </a:cubicBezTo>
                  <a:cubicBezTo>
                    <a:pt x="33" y="244"/>
                    <a:pt x="33" y="244"/>
                    <a:pt x="33" y="244"/>
                  </a:cubicBezTo>
                  <a:cubicBezTo>
                    <a:pt x="33" y="128"/>
                    <a:pt x="138" y="33"/>
                    <a:pt x="267" y="33"/>
                  </a:cubicBezTo>
                  <a:cubicBezTo>
                    <a:pt x="396" y="33"/>
                    <a:pt x="501" y="128"/>
                    <a:pt x="501" y="244"/>
                  </a:cubicBezTo>
                  <a:lnTo>
                    <a:pt x="501" y="661"/>
                  </a:lnTo>
                  <a:close/>
                  <a:moveTo>
                    <a:pt x="672" y="247"/>
                  </a:moveTo>
                  <a:cubicBezTo>
                    <a:pt x="672" y="253"/>
                    <a:pt x="669" y="260"/>
                    <a:pt x="664" y="265"/>
                  </a:cubicBezTo>
                  <a:cubicBezTo>
                    <a:pt x="654" y="275"/>
                    <a:pt x="636" y="275"/>
                    <a:pt x="625" y="265"/>
                  </a:cubicBezTo>
                  <a:cubicBezTo>
                    <a:pt x="625" y="265"/>
                    <a:pt x="625" y="265"/>
                    <a:pt x="624" y="265"/>
                  </a:cubicBezTo>
                  <a:cubicBezTo>
                    <a:pt x="624" y="231"/>
                    <a:pt x="624" y="231"/>
                    <a:pt x="624" y="231"/>
                  </a:cubicBezTo>
                  <a:cubicBezTo>
                    <a:pt x="664" y="231"/>
                    <a:pt x="664" y="231"/>
                    <a:pt x="664" y="231"/>
                  </a:cubicBezTo>
                  <a:cubicBezTo>
                    <a:pt x="668" y="236"/>
                    <a:pt x="671" y="241"/>
                    <a:pt x="672" y="247"/>
                  </a:cubicBezTo>
                  <a:close/>
                  <a:moveTo>
                    <a:pt x="672" y="247"/>
                  </a:moveTo>
                  <a:cubicBezTo>
                    <a:pt x="672" y="247"/>
                    <a:pt x="672" y="247"/>
                    <a:pt x="672" y="24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1012;p6"/>
            <p:cNvSpPr/>
            <p:nvPr/>
          </p:nvSpPr>
          <p:spPr>
            <a:xfrm>
              <a:off x="5756275" y="3462338"/>
              <a:ext cx="34925" cy="58738"/>
            </a:xfrm>
            <a:custGeom>
              <a:rect b="b" l="l" r="r" t="t"/>
              <a:pathLst>
                <a:path extrusionOk="0" h="91" w="56">
                  <a:moveTo>
                    <a:pt x="28" y="0"/>
                  </a:moveTo>
                  <a:cubicBezTo>
                    <a:pt x="28" y="0"/>
                    <a:pt x="0" y="47"/>
                    <a:pt x="0" y="63"/>
                  </a:cubicBezTo>
                  <a:cubicBezTo>
                    <a:pt x="0" y="78"/>
                    <a:pt x="12" y="91"/>
                    <a:pt x="28" y="91"/>
                  </a:cubicBezTo>
                  <a:cubicBezTo>
                    <a:pt x="44" y="91"/>
                    <a:pt x="56" y="78"/>
                    <a:pt x="56" y="63"/>
                  </a:cubicBezTo>
                  <a:cubicBezTo>
                    <a:pt x="56" y="47"/>
                    <a:pt x="28" y="0"/>
                    <a:pt x="28" y="0"/>
                  </a:cubicBezTo>
                  <a:close/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1013;p6"/>
            <p:cNvSpPr/>
            <p:nvPr/>
          </p:nvSpPr>
          <p:spPr>
            <a:xfrm>
              <a:off x="5427663" y="3529013"/>
              <a:ext cx="74613" cy="117475"/>
            </a:xfrm>
            <a:custGeom>
              <a:rect b="b" l="l" r="r" t="t"/>
              <a:pathLst>
                <a:path extrusionOk="0" h="184" w="115">
                  <a:moveTo>
                    <a:pt x="58" y="0"/>
                  </a:moveTo>
                  <a:cubicBezTo>
                    <a:pt x="58" y="0"/>
                    <a:pt x="0" y="95"/>
                    <a:pt x="0" y="127"/>
                  </a:cubicBezTo>
                  <a:cubicBezTo>
                    <a:pt x="0" y="159"/>
                    <a:pt x="26" y="184"/>
                    <a:pt x="58" y="184"/>
                  </a:cubicBezTo>
                  <a:cubicBezTo>
                    <a:pt x="89" y="184"/>
                    <a:pt x="115" y="159"/>
                    <a:pt x="115" y="127"/>
                  </a:cubicBezTo>
                  <a:cubicBezTo>
                    <a:pt x="115" y="95"/>
                    <a:pt x="58" y="0"/>
                    <a:pt x="58" y="0"/>
                  </a:cubicBezTo>
                  <a:close/>
                  <a:moveTo>
                    <a:pt x="58" y="0"/>
                  </a:move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4" name="Google Shape;1014;p6"/>
          <p:cNvSpPr/>
          <p:nvPr/>
        </p:nvSpPr>
        <p:spPr>
          <a:xfrm>
            <a:off x="7431964" y="531572"/>
            <a:ext cx="362426" cy="573005"/>
          </a:xfrm>
          <a:custGeom>
            <a:rect b="b" l="l" r="r" t="t"/>
            <a:pathLst>
              <a:path extrusionOk="0" h="700" w="442">
                <a:moveTo>
                  <a:pt x="221" y="50"/>
                </a:moveTo>
                <a:cubicBezTo>
                  <a:pt x="315" y="50"/>
                  <a:pt x="392" y="126"/>
                  <a:pt x="392" y="221"/>
                </a:cubicBezTo>
                <a:cubicBezTo>
                  <a:pt x="392" y="315"/>
                  <a:pt x="315" y="391"/>
                  <a:pt x="221" y="391"/>
                </a:cubicBezTo>
                <a:cubicBezTo>
                  <a:pt x="127" y="391"/>
                  <a:pt x="50" y="315"/>
                  <a:pt x="50" y="221"/>
                </a:cubicBezTo>
                <a:cubicBezTo>
                  <a:pt x="50" y="126"/>
                  <a:pt x="127" y="50"/>
                  <a:pt x="221" y="50"/>
                </a:cubicBezTo>
                <a:moveTo>
                  <a:pt x="221" y="0"/>
                </a:moveTo>
                <a:cubicBezTo>
                  <a:pt x="99" y="0"/>
                  <a:pt x="0" y="99"/>
                  <a:pt x="0" y="221"/>
                </a:cubicBezTo>
                <a:cubicBezTo>
                  <a:pt x="0" y="343"/>
                  <a:pt x="221" y="700"/>
                  <a:pt x="221" y="700"/>
                </a:cubicBezTo>
                <a:cubicBezTo>
                  <a:pt x="221" y="700"/>
                  <a:pt x="442" y="342"/>
                  <a:pt x="442" y="221"/>
                </a:cubicBezTo>
                <a:cubicBezTo>
                  <a:pt x="442" y="99"/>
                  <a:pt x="343" y="0"/>
                  <a:pt x="221" y="0"/>
                </a:cubicBezTo>
                <a:close/>
                <a:moveTo>
                  <a:pt x="221" y="370"/>
                </a:moveTo>
                <a:cubicBezTo>
                  <a:pt x="316" y="318"/>
                  <a:pt x="317" y="191"/>
                  <a:pt x="317" y="191"/>
                </a:cubicBezTo>
                <a:cubicBezTo>
                  <a:pt x="125" y="191"/>
                  <a:pt x="125" y="191"/>
                  <a:pt x="125" y="191"/>
                </a:cubicBezTo>
                <a:cubicBezTo>
                  <a:pt x="125" y="191"/>
                  <a:pt x="123" y="319"/>
                  <a:pt x="221" y="370"/>
                </a:cubicBezTo>
                <a:close/>
                <a:moveTo>
                  <a:pt x="195" y="212"/>
                </a:moveTo>
                <a:cubicBezTo>
                  <a:pt x="202" y="211"/>
                  <a:pt x="210" y="210"/>
                  <a:pt x="221" y="210"/>
                </a:cubicBezTo>
                <a:cubicBezTo>
                  <a:pt x="235" y="210"/>
                  <a:pt x="245" y="214"/>
                  <a:pt x="251" y="219"/>
                </a:cubicBezTo>
                <a:cubicBezTo>
                  <a:pt x="257" y="224"/>
                  <a:pt x="260" y="232"/>
                  <a:pt x="260" y="242"/>
                </a:cubicBezTo>
                <a:cubicBezTo>
                  <a:pt x="260" y="251"/>
                  <a:pt x="258" y="259"/>
                  <a:pt x="252" y="264"/>
                </a:cubicBezTo>
                <a:cubicBezTo>
                  <a:pt x="245" y="272"/>
                  <a:pt x="233" y="276"/>
                  <a:pt x="220" y="276"/>
                </a:cubicBezTo>
                <a:cubicBezTo>
                  <a:pt x="216" y="276"/>
                  <a:pt x="212" y="276"/>
                  <a:pt x="209" y="275"/>
                </a:cubicBezTo>
                <a:cubicBezTo>
                  <a:pt x="209" y="318"/>
                  <a:pt x="209" y="318"/>
                  <a:pt x="209" y="318"/>
                </a:cubicBezTo>
                <a:cubicBezTo>
                  <a:pt x="195" y="318"/>
                  <a:pt x="195" y="318"/>
                  <a:pt x="195" y="318"/>
                </a:cubicBezTo>
                <a:lnTo>
                  <a:pt x="195" y="212"/>
                </a:lnTo>
                <a:close/>
                <a:moveTo>
                  <a:pt x="247" y="242"/>
                </a:moveTo>
                <a:cubicBezTo>
                  <a:pt x="247" y="228"/>
                  <a:pt x="237" y="221"/>
                  <a:pt x="222" y="221"/>
                </a:cubicBezTo>
                <a:cubicBezTo>
                  <a:pt x="216" y="221"/>
                  <a:pt x="211" y="222"/>
                  <a:pt x="209" y="222"/>
                </a:cubicBezTo>
                <a:cubicBezTo>
                  <a:pt x="209" y="264"/>
                  <a:pt x="209" y="264"/>
                  <a:pt x="209" y="264"/>
                </a:cubicBezTo>
                <a:cubicBezTo>
                  <a:pt x="212" y="265"/>
                  <a:pt x="215" y="265"/>
                  <a:pt x="220" y="265"/>
                </a:cubicBezTo>
                <a:cubicBezTo>
                  <a:pt x="237" y="265"/>
                  <a:pt x="247" y="257"/>
                  <a:pt x="247" y="242"/>
                </a:cubicBezTo>
                <a:close/>
                <a:moveTo>
                  <a:pt x="125" y="119"/>
                </a:moveTo>
                <a:cubicBezTo>
                  <a:pt x="125" y="180"/>
                  <a:pt x="125" y="180"/>
                  <a:pt x="125" y="180"/>
                </a:cubicBezTo>
                <a:cubicBezTo>
                  <a:pt x="317" y="180"/>
                  <a:pt x="317" y="180"/>
                  <a:pt x="317" y="180"/>
                </a:cubicBezTo>
                <a:cubicBezTo>
                  <a:pt x="317" y="119"/>
                  <a:pt x="317" y="119"/>
                  <a:pt x="317" y="119"/>
                </a:cubicBezTo>
                <a:cubicBezTo>
                  <a:pt x="317" y="119"/>
                  <a:pt x="287" y="129"/>
                  <a:pt x="220" y="129"/>
                </a:cubicBezTo>
                <a:cubicBezTo>
                  <a:pt x="157" y="129"/>
                  <a:pt x="125" y="119"/>
                  <a:pt x="125" y="119"/>
                </a:cubicBezTo>
                <a:close/>
                <a:moveTo>
                  <a:pt x="125" y="119"/>
                </a:moveTo>
                <a:cubicBezTo>
                  <a:pt x="125" y="119"/>
                  <a:pt x="125" y="119"/>
                  <a:pt x="125" y="11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5" name="Google Shape;1015;p6"/>
          <p:cNvSpPr/>
          <p:nvPr/>
        </p:nvSpPr>
        <p:spPr>
          <a:xfrm>
            <a:off x="3388311" y="2505901"/>
            <a:ext cx="1105901" cy="405402"/>
          </a:xfrm>
          <a:custGeom>
            <a:rect b="b" l="l" r="r" t="t"/>
            <a:pathLst>
              <a:path extrusionOk="0" h="342" w="936">
                <a:moveTo>
                  <a:pt x="0" y="247"/>
                </a:moveTo>
                <a:cubicBezTo>
                  <a:pt x="134" y="247"/>
                  <a:pt x="134" y="247"/>
                  <a:pt x="134" y="247"/>
                </a:cubicBezTo>
                <a:cubicBezTo>
                  <a:pt x="125" y="259"/>
                  <a:pt x="120" y="274"/>
                  <a:pt x="120" y="290"/>
                </a:cubicBezTo>
                <a:cubicBezTo>
                  <a:pt x="54" y="290"/>
                  <a:pt x="54" y="290"/>
                  <a:pt x="54" y="290"/>
                </a:cubicBezTo>
                <a:cubicBezTo>
                  <a:pt x="0" y="276"/>
                  <a:pt x="0" y="276"/>
                  <a:pt x="0" y="276"/>
                </a:cubicBezTo>
                <a:lnTo>
                  <a:pt x="0" y="247"/>
                </a:lnTo>
                <a:close/>
                <a:moveTo>
                  <a:pt x="660" y="290"/>
                </a:moveTo>
                <a:cubicBezTo>
                  <a:pt x="262" y="290"/>
                  <a:pt x="262" y="290"/>
                  <a:pt x="262" y="290"/>
                </a:cubicBezTo>
                <a:cubicBezTo>
                  <a:pt x="262" y="274"/>
                  <a:pt x="257" y="259"/>
                  <a:pt x="248" y="247"/>
                </a:cubicBezTo>
                <a:cubicBezTo>
                  <a:pt x="651" y="247"/>
                  <a:pt x="651" y="247"/>
                  <a:pt x="651" y="247"/>
                </a:cubicBezTo>
                <a:cubicBezTo>
                  <a:pt x="648" y="235"/>
                  <a:pt x="645" y="225"/>
                  <a:pt x="642" y="216"/>
                </a:cubicBezTo>
                <a:cubicBezTo>
                  <a:pt x="627" y="225"/>
                  <a:pt x="609" y="231"/>
                  <a:pt x="590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44" y="231"/>
                  <a:pt x="0" y="187"/>
                  <a:pt x="0" y="133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44"/>
                  <a:pt x="44" y="0"/>
                  <a:pt x="97" y="0"/>
                </a:cubicBezTo>
                <a:cubicBezTo>
                  <a:pt x="590" y="0"/>
                  <a:pt x="590" y="0"/>
                  <a:pt x="590" y="0"/>
                </a:cubicBezTo>
                <a:cubicBezTo>
                  <a:pt x="644" y="0"/>
                  <a:pt x="688" y="44"/>
                  <a:pt x="688" y="98"/>
                </a:cubicBezTo>
                <a:cubicBezTo>
                  <a:pt x="688" y="133"/>
                  <a:pt x="688" y="133"/>
                  <a:pt x="688" y="133"/>
                </a:cubicBezTo>
                <a:cubicBezTo>
                  <a:pt x="688" y="158"/>
                  <a:pt x="678" y="180"/>
                  <a:pt x="663" y="197"/>
                </a:cubicBezTo>
                <a:cubicBezTo>
                  <a:pt x="667" y="209"/>
                  <a:pt x="673" y="227"/>
                  <a:pt x="678" y="247"/>
                </a:cubicBezTo>
                <a:cubicBezTo>
                  <a:pt x="712" y="247"/>
                  <a:pt x="712" y="247"/>
                  <a:pt x="712" y="247"/>
                </a:cubicBezTo>
                <a:cubicBezTo>
                  <a:pt x="712" y="0"/>
                  <a:pt x="712" y="0"/>
                  <a:pt x="712" y="0"/>
                </a:cubicBezTo>
                <a:cubicBezTo>
                  <a:pt x="832" y="0"/>
                  <a:pt x="832" y="0"/>
                  <a:pt x="832" y="0"/>
                </a:cubicBezTo>
                <a:cubicBezTo>
                  <a:pt x="832" y="29"/>
                  <a:pt x="832" y="29"/>
                  <a:pt x="832" y="29"/>
                </a:cubicBezTo>
                <a:cubicBezTo>
                  <a:pt x="869" y="143"/>
                  <a:pt x="869" y="143"/>
                  <a:pt x="869" y="143"/>
                </a:cubicBezTo>
                <a:cubicBezTo>
                  <a:pt x="936" y="171"/>
                  <a:pt x="936" y="171"/>
                  <a:pt x="936" y="171"/>
                </a:cubicBezTo>
                <a:cubicBezTo>
                  <a:pt x="936" y="290"/>
                  <a:pt x="936" y="290"/>
                  <a:pt x="936" y="290"/>
                </a:cubicBezTo>
                <a:cubicBezTo>
                  <a:pt x="879" y="290"/>
                  <a:pt x="879" y="290"/>
                  <a:pt x="879" y="290"/>
                </a:cubicBezTo>
                <a:cubicBezTo>
                  <a:pt x="879" y="288"/>
                  <a:pt x="879" y="287"/>
                  <a:pt x="879" y="285"/>
                </a:cubicBezTo>
                <a:cubicBezTo>
                  <a:pt x="878" y="275"/>
                  <a:pt x="875" y="266"/>
                  <a:pt x="871" y="258"/>
                </a:cubicBezTo>
                <a:cubicBezTo>
                  <a:pt x="859" y="235"/>
                  <a:pt x="835" y="219"/>
                  <a:pt x="808" y="219"/>
                </a:cubicBezTo>
                <a:cubicBezTo>
                  <a:pt x="768" y="219"/>
                  <a:pt x="737" y="251"/>
                  <a:pt x="737" y="290"/>
                </a:cubicBezTo>
                <a:cubicBezTo>
                  <a:pt x="686" y="290"/>
                  <a:pt x="686" y="290"/>
                  <a:pt x="686" y="290"/>
                </a:cubicBezTo>
                <a:moveTo>
                  <a:pt x="841" y="143"/>
                </a:moveTo>
                <a:cubicBezTo>
                  <a:pt x="813" y="57"/>
                  <a:pt x="813" y="57"/>
                  <a:pt x="813" y="57"/>
                </a:cubicBezTo>
                <a:cubicBezTo>
                  <a:pt x="746" y="57"/>
                  <a:pt x="746" y="57"/>
                  <a:pt x="746" y="57"/>
                </a:cubicBezTo>
                <a:cubicBezTo>
                  <a:pt x="746" y="143"/>
                  <a:pt x="746" y="143"/>
                  <a:pt x="746" y="143"/>
                </a:cubicBezTo>
                <a:lnTo>
                  <a:pt x="841" y="143"/>
                </a:lnTo>
                <a:close/>
                <a:moveTo>
                  <a:pt x="243" y="290"/>
                </a:moveTo>
                <a:cubicBezTo>
                  <a:pt x="243" y="319"/>
                  <a:pt x="220" y="342"/>
                  <a:pt x="191" y="342"/>
                </a:cubicBezTo>
                <a:cubicBezTo>
                  <a:pt x="162" y="342"/>
                  <a:pt x="139" y="319"/>
                  <a:pt x="139" y="290"/>
                </a:cubicBezTo>
                <a:cubicBezTo>
                  <a:pt x="139" y="261"/>
                  <a:pt x="162" y="238"/>
                  <a:pt x="191" y="238"/>
                </a:cubicBezTo>
                <a:cubicBezTo>
                  <a:pt x="220" y="238"/>
                  <a:pt x="243" y="261"/>
                  <a:pt x="243" y="290"/>
                </a:cubicBezTo>
                <a:close/>
                <a:moveTo>
                  <a:pt x="220" y="290"/>
                </a:moveTo>
                <a:cubicBezTo>
                  <a:pt x="220" y="274"/>
                  <a:pt x="207" y="262"/>
                  <a:pt x="191" y="262"/>
                </a:cubicBezTo>
                <a:cubicBezTo>
                  <a:pt x="175" y="262"/>
                  <a:pt x="163" y="274"/>
                  <a:pt x="163" y="290"/>
                </a:cubicBezTo>
                <a:cubicBezTo>
                  <a:pt x="163" y="306"/>
                  <a:pt x="175" y="318"/>
                  <a:pt x="191" y="318"/>
                </a:cubicBezTo>
                <a:cubicBezTo>
                  <a:pt x="207" y="318"/>
                  <a:pt x="220" y="306"/>
                  <a:pt x="220" y="290"/>
                </a:cubicBezTo>
                <a:close/>
                <a:moveTo>
                  <a:pt x="860" y="290"/>
                </a:moveTo>
                <a:cubicBezTo>
                  <a:pt x="860" y="319"/>
                  <a:pt x="837" y="342"/>
                  <a:pt x="808" y="342"/>
                </a:cubicBezTo>
                <a:cubicBezTo>
                  <a:pt x="779" y="342"/>
                  <a:pt x="755" y="319"/>
                  <a:pt x="755" y="290"/>
                </a:cubicBezTo>
                <a:cubicBezTo>
                  <a:pt x="755" y="261"/>
                  <a:pt x="779" y="238"/>
                  <a:pt x="808" y="238"/>
                </a:cubicBezTo>
                <a:cubicBezTo>
                  <a:pt x="837" y="238"/>
                  <a:pt x="860" y="261"/>
                  <a:pt x="860" y="290"/>
                </a:cubicBezTo>
                <a:close/>
                <a:moveTo>
                  <a:pt x="836" y="290"/>
                </a:moveTo>
                <a:cubicBezTo>
                  <a:pt x="836" y="274"/>
                  <a:pt x="824" y="262"/>
                  <a:pt x="808" y="262"/>
                </a:cubicBezTo>
                <a:cubicBezTo>
                  <a:pt x="792" y="262"/>
                  <a:pt x="779" y="274"/>
                  <a:pt x="779" y="290"/>
                </a:cubicBezTo>
                <a:cubicBezTo>
                  <a:pt x="779" y="306"/>
                  <a:pt x="792" y="318"/>
                  <a:pt x="808" y="318"/>
                </a:cubicBezTo>
                <a:cubicBezTo>
                  <a:pt x="824" y="318"/>
                  <a:pt x="836" y="306"/>
                  <a:pt x="836" y="29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16" name="Google Shape;1016;p6"/>
          <p:cNvGrpSpPr/>
          <p:nvPr/>
        </p:nvGrpSpPr>
        <p:grpSpPr>
          <a:xfrm>
            <a:off x="7351691" y="1553009"/>
            <a:ext cx="907157" cy="404677"/>
            <a:chOff x="6370638" y="3472665"/>
            <a:chExt cx="1005304" cy="448460"/>
          </a:xfrm>
        </p:grpSpPr>
        <p:sp>
          <p:nvSpPr>
            <p:cNvPr id="1017" name="Google Shape;1017;p6"/>
            <p:cNvSpPr/>
            <p:nvPr/>
          </p:nvSpPr>
          <p:spPr>
            <a:xfrm>
              <a:off x="6370638" y="3472665"/>
              <a:ext cx="917340" cy="448460"/>
            </a:xfrm>
            <a:custGeom>
              <a:rect b="b" l="l" r="r" t="t"/>
              <a:pathLst>
                <a:path extrusionOk="0" h="851" w="1744">
                  <a:moveTo>
                    <a:pt x="67" y="283"/>
                  </a:moveTo>
                  <a:cubicBezTo>
                    <a:pt x="95" y="306"/>
                    <a:pt x="269" y="451"/>
                    <a:pt x="328" y="502"/>
                  </a:cubicBezTo>
                  <a:cubicBezTo>
                    <a:pt x="332" y="505"/>
                    <a:pt x="357" y="658"/>
                    <a:pt x="369" y="730"/>
                  </a:cubicBezTo>
                  <a:cubicBezTo>
                    <a:pt x="379" y="796"/>
                    <a:pt x="425" y="851"/>
                    <a:pt x="504" y="849"/>
                  </a:cubicBezTo>
                  <a:cubicBezTo>
                    <a:pt x="558" y="847"/>
                    <a:pt x="907" y="848"/>
                    <a:pt x="1028" y="848"/>
                  </a:cubicBezTo>
                  <a:cubicBezTo>
                    <a:pt x="1065" y="849"/>
                    <a:pt x="1096" y="837"/>
                    <a:pt x="1123" y="812"/>
                  </a:cubicBezTo>
                  <a:cubicBezTo>
                    <a:pt x="1143" y="793"/>
                    <a:pt x="1563" y="425"/>
                    <a:pt x="1616" y="378"/>
                  </a:cubicBezTo>
                  <a:cubicBezTo>
                    <a:pt x="1620" y="375"/>
                    <a:pt x="1625" y="374"/>
                    <a:pt x="1629" y="375"/>
                  </a:cubicBezTo>
                  <a:cubicBezTo>
                    <a:pt x="1697" y="384"/>
                    <a:pt x="1697" y="384"/>
                    <a:pt x="1697" y="384"/>
                  </a:cubicBezTo>
                  <a:cubicBezTo>
                    <a:pt x="1706" y="385"/>
                    <a:pt x="1714" y="380"/>
                    <a:pt x="1716" y="372"/>
                  </a:cubicBezTo>
                  <a:cubicBezTo>
                    <a:pt x="1742" y="264"/>
                    <a:pt x="1742" y="264"/>
                    <a:pt x="1742" y="264"/>
                  </a:cubicBezTo>
                  <a:cubicBezTo>
                    <a:pt x="1744" y="256"/>
                    <a:pt x="1740" y="248"/>
                    <a:pt x="1732" y="245"/>
                  </a:cubicBezTo>
                  <a:cubicBezTo>
                    <a:pt x="1582" y="184"/>
                    <a:pt x="1582" y="184"/>
                    <a:pt x="1582" y="184"/>
                  </a:cubicBezTo>
                  <a:cubicBezTo>
                    <a:pt x="1578" y="183"/>
                    <a:pt x="1573" y="183"/>
                    <a:pt x="1569" y="185"/>
                  </a:cubicBezTo>
                  <a:cubicBezTo>
                    <a:pt x="1529" y="206"/>
                    <a:pt x="1323" y="314"/>
                    <a:pt x="1272" y="342"/>
                  </a:cubicBezTo>
                  <a:cubicBezTo>
                    <a:pt x="1272" y="342"/>
                    <a:pt x="1202" y="291"/>
                    <a:pt x="1170" y="269"/>
                  </a:cubicBezTo>
                  <a:cubicBezTo>
                    <a:pt x="1146" y="251"/>
                    <a:pt x="1118" y="239"/>
                    <a:pt x="1086" y="240"/>
                  </a:cubicBezTo>
                  <a:cubicBezTo>
                    <a:pt x="1021" y="240"/>
                    <a:pt x="884" y="240"/>
                    <a:pt x="880" y="240"/>
                  </a:cubicBezTo>
                  <a:cubicBezTo>
                    <a:pt x="880" y="226"/>
                    <a:pt x="880" y="226"/>
                    <a:pt x="880" y="226"/>
                  </a:cubicBezTo>
                  <a:cubicBezTo>
                    <a:pt x="880" y="220"/>
                    <a:pt x="885" y="216"/>
                    <a:pt x="891" y="216"/>
                  </a:cubicBezTo>
                  <a:cubicBezTo>
                    <a:pt x="962" y="216"/>
                    <a:pt x="962" y="216"/>
                    <a:pt x="962" y="216"/>
                  </a:cubicBezTo>
                  <a:cubicBezTo>
                    <a:pt x="969" y="216"/>
                    <a:pt x="974" y="210"/>
                    <a:pt x="974" y="203"/>
                  </a:cubicBezTo>
                  <a:cubicBezTo>
                    <a:pt x="974" y="64"/>
                    <a:pt x="974" y="64"/>
                    <a:pt x="974" y="64"/>
                  </a:cubicBezTo>
                  <a:cubicBezTo>
                    <a:pt x="974" y="57"/>
                    <a:pt x="969" y="51"/>
                    <a:pt x="962" y="51"/>
                  </a:cubicBezTo>
                  <a:cubicBezTo>
                    <a:pt x="586" y="51"/>
                    <a:pt x="586" y="51"/>
                    <a:pt x="586" y="51"/>
                  </a:cubicBezTo>
                  <a:cubicBezTo>
                    <a:pt x="579" y="51"/>
                    <a:pt x="574" y="57"/>
                    <a:pt x="574" y="64"/>
                  </a:cubicBezTo>
                  <a:cubicBezTo>
                    <a:pt x="574" y="204"/>
                    <a:pt x="574" y="204"/>
                    <a:pt x="574" y="204"/>
                  </a:cubicBezTo>
                  <a:cubicBezTo>
                    <a:pt x="574" y="211"/>
                    <a:pt x="579" y="216"/>
                    <a:pt x="586" y="216"/>
                  </a:cubicBezTo>
                  <a:cubicBezTo>
                    <a:pt x="652" y="216"/>
                    <a:pt x="652" y="216"/>
                    <a:pt x="652" y="216"/>
                  </a:cubicBezTo>
                  <a:cubicBezTo>
                    <a:pt x="657" y="216"/>
                    <a:pt x="662" y="221"/>
                    <a:pt x="662" y="227"/>
                  </a:cubicBezTo>
                  <a:cubicBezTo>
                    <a:pt x="662" y="240"/>
                    <a:pt x="662" y="240"/>
                    <a:pt x="662" y="240"/>
                  </a:cubicBezTo>
                  <a:cubicBezTo>
                    <a:pt x="512" y="240"/>
                    <a:pt x="512" y="240"/>
                    <a:pt x="512" y="240"/>
                  </a:cubicBezTo>
                  <a:cubicBezTo>
                    <a:pt x="512" y="240"/>
                    <a:pt x="252" y="26"/>
                    <a:pt x="229" y="17"/>
                  </a:cubicBezTo>
                  <a:cubicBezTo>
                    <a:pt x="192" y="3"/>
                    <a:pt x="155" y="0"/>
                    <a:pt x="118" y="15"/>
                  </a:cubicBezTo>
                  <a:cubicBezTo>
                    <a:pt x="75" y="32"/>
                    <a:pt x="46" y="63"/>
                    <a:pt x="28" y="105"/>
                  </a:cubicBezTo>
                  <a:cubicBezTo>
                    <a:pt x="0" y="167"/>
                    <a:pt x="16" y="241"/>
                    <a:pt x="67" y="283"/>
                  </a:cubicBezTo>
                  <a:close/>
                  <a:moveTo>
                    <a:pt x="470" y="328"/>
                  </a:moveTo>
                  <a:cubicBezTo>
                    <a:pt x="571" y="328"/>
                    <a:pt x="672" y="328"/>
                    <a:pt x="773" y="328"/>
                  </a:cubicBezTo>
                  <a:cubicBezTo>
                    <a:pt x="874" y="328"/>
                    <a:pt x="975" y="328"/>
                    <a:pt x="1076" y="328"/>
                  </a:cubicBezTo>
                  <a:cubicBezTo>
                    <a:pt x="1076" y="328"/>
                    <a:pt x="1077" y="328"/>
                    <a:pt x="1078" y="328"/>
                  </a:cubicBezTo>
                  <a:cubicBezTo>
                    <a:pt x="1091" y="327"/>
                    <a:pt x="1092" y="347"/>
                    <a:pt x="1079" y="348"/>
                  </a:cubicBezTo>
                  <a:cubicBezTo>
                    <a:pt x="980" y="356"/>
                    <a:pt x="625" y="384"/>
                    <a:pt x="538" y="391"/>
                  </a:cubicBezTo>
                  <a:cubicBezTo>
                    <a:pt x="527" y="392"/>
                    <a:pt x="518" y="401"/>
                    <a:pt x="517" y="413"/>
                  </a:cubicBezTo>
                  <a:cubicBezTo>
                    <a:pt x="517" y="413"/>
                    <a:pt x="495" y="723"/>
                    <a:pt x="495" y="724"/>
                  </a:cubicBezTo>
                  <a:cubicBezTo>
                    <a:pt x="494" y="733"/>
                    <a:pt x="484" y="738"/>
                    <a:pt x="476" y="738"/>
                  </a:cubicBezTo>
                  <a:cubicBezTo>
                    <a:pt x="465" y="737"/>
                    <a:pt x="464" y="730"/>
                    <a:pt x="463" y="720"/>
                  </a:cubicBezTo>
                  <a:cubicBezTo>
                    <a:pt x="461" y="704"/>
                    <a:pt x="459" y="687"/>
                    <a:pt x="456" y="671"/>
                  </a:cubicBezTo>
                  <a:cubicBezTo>
                    <a:pt x="450" y="625"/>
                    <a:pt x="445" y="578"/>
                    <a:pt x="439" y="532"/>
                  </a:cubicBezTo>
                  <a:cubicBezTo>
                    <a:pt x="432" y="484"/>
                    <a:pt x="427" y="435"/>
                    <a:pt x="419" y="386"/>
                  </a:cubicBezTo>
                  <a:cubicBezTo>
                    <a:pt x="414" y="350"/>
                    <a:pt x="437" y="329"/>
                    <a:pt x="470" y="328"/>
                  </a:cubicBezTo>
                  <a:close/>
                  <a:moveTo>
                    <a:pt x="104" y="140"/>
                  </a:moveTo>
                  <a:cubicBezTo>
                    <a:pt x="122" y="96"/>
                    <a:pt x="174" y="71"/>
                    <a:pt x="215" y="105"/>
                  </a:cubicBezTo>
                  <a:cubicBezTo>
                    <a:pt x="215" y="105"/>
                    <a:pt x="390" y="248"/>
                    <a:pt x="390" y="248"/>
                  </a:cubicBezTo>
                  <a:cubicBezTo>
                    <a:pt x="334" y="275"/>
                    <a:pt x="304" y="315"/>
                    <a:pt x="315" y="381"/>
                  </a:cubicBezTo>
                  <a:cubicBezTo>
                    <a:pt x="302" y="370"/>
                    <a:pt x="175" y="264"/>
                    <a:pt x="123" y="220"/>
                  </a:cubicBezTo>
                  <a:cubicBezTo>
                    <a:pt x="99" y="199"/>
                    <a:pt x="92" y="170"/>
                    <a:pt x="104" y="140"/>
                  </a:cubicBezTo>
                  <a:close/>
                  <a:moveTo>
                    <a:pt x="104" y="140"/>
                  </a:moveTo>
                  <a:cubicBezTo>
                    <a:pt x="104" y="140"/>
                    <a:pt x="104" y="140"/>
                    <a:pt x="104" y="14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1018;p6"/>
            <p:cNvSpPr/>
            <p:nvPr/>
          </p:nvSpPr>
          <p:spPr>
            <a:xfrm>
              <a:off x="7239283" y="3670585"/>
              <a:ext cx="136659" cy="198705"/>
            </a:xfrm>
            <a:custGeom>
              <a:rect b="b" l="l" r="r" t="t"/>
              <a:pathLst>
                <a:path extrusionOk="0" h="378" w="259">
                  <a:moveTo>
                    <a:pt x="164" y="29"/>
                  </a:moveTo>
                  <a:cubicBezTo>
                    <a:pt x="155" y="20"/>
                    <a:pt x="146" y="13"/>
                    <a:pt x="136" y="6"/>
                  </a:cubicBezTo>
                  <a:cubicBezTo>
                    <a:pt x="126" y="0"/>
                    <a:pt x="113" y="8"/>
                    <a:pt x="115" y="20"/>
                  </a:cubicBezTo>
                  <a:cubicBezTo>
                    <a:pt x="118" y="45"/>
                    <a:pt x="112" y="69"/>
                    <a:pt x="101" y="93"/>
                  </a:cubicBezTo>
                  <a:cubicBezTo>
                    <a:pt x="67" y="162"/>
                    <a:pt x="0" y="248"/>
                    <a:pt x="60" y="323"/>
                  </a:cubicBezTo>
                  <a:cubicBezTo>
                    <a:pt x="95" y="366"/>
                    <a:pt x="165" y="378"/>
                    <a:pt x="209" y="345"/>
                  </a:cubicBezTo>
                  <a:cubicBezTo>
                    <a:pt x="246" y="316"/>
                    <a:pt x="259" y="264"/>
                    <a:pt x="253" y="217"/>
                  </a:cubicBezTo>
                  <a:cubicBezTo>
                    <a:pt x="245" y="153"/>
                    <a:pt x="208" y="77"/>
                    <a:pt x="164" y="29"/>
                  </a:cubicBezTo>
                  <a:close/>
                  <a:moveTo>
                    <a:pt x="164" y="29"/>
                  </a:moveTo>
                  <a:cubicBezTo>
                    <a:pt x="164" y="29"/>
                    <a:pt x="164" y="29"/>
                    <a:pt x="164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9" name="Google Shape;1019;p6"/>
          <p:cNvSpPr/>
          <p:nvPr/>
        </p:nvSpPr>
        <p:spPr>
          <a:xfrm>
            <a:off x="6537143" y="2454938"/>
            <a:ext cx="426524" cy="399900"/>
          </a:xfrm>
          <a:custGeom>
            <a:rect b="b" l="l" r="r" t="t"/>
            <a:pathLst>
              <a:path extrusionOk="0" h="921" w="982">
                <a:moveTo>
                  <a:pt x="491" y="0"/>
                </a:moveTo>
                <a:cubicBezTo>
                  <a:pt x="762" y="0"/>
                  <a:pt x="982" y="220"/>
                  <a:pt x="982" y="492"/>
                </a:cubicBezTo>
                <a:cubicBezTo>
                  <a:pt x="982" y="677"/>
                  <a:pt x="880" y="838"/>
                  <a:pt x="729" y="921"/>
                </a:cubicBezTo>
                <a:cubicBezTo>
                  <a:pt x="253" y="921"/>
                  <a:pt x="253" y="921"/>
                  <a:pt x="253" y="921"/>
                </a:cubicBezTo>
                <a:cubicBezTo>
                  <a:pt x="102" y="838"/>
                  <a:pt x="0" y="677"/>
                  <a:pt x="0" y="492"/>
                </a:cubicBezTo>
                <a:cubicBezTo>
                  <a:pt x="0" y="220"/>
                  <a:pt x="220" y="0"/>
                  <a:pt x="491" y="0"/>
                </a:cubicBezTo>
                <a:close/>
                <a:moveTo>
                  <a:pt x="769" y="770"/>
                </a:moveTo>
                <a:cubicBezTo>
                  <a:pt x="844" y="696"/>
                  <a:pt x="885" y="597"/>
                  <a:pt x="885" y="492"/>
                </a:cubicBezTo>
                <a:cubicBezTo>
                  <a:pt x="798" y="492"/>
                  <a:pt x="798" y="492"/>
                  <a:pt x="798" y="492"/>
                </a:cubicBezTo>
                <a:cubicBezTo>
                  <a:pt x="798" y="430"/>
                  <a:pt x="798" y="430"/>
                  <a:pt x="798" y="430"/>
                </a:cubicBezTo>
                <a:cubicBezTo>
                  <a:pt x="880" y="430"/>
                  <a:pt x="880" y="430"/>
                  <a:pt x="880" y="430"/>
                </a:cubicBezTo>
                <a:cubicBezTo>
                  <a:pt x="873" y="387"/>
                  <a:pt x="859" y="346"/>
                  <a:pt x="839" y="307"/>
                </a:cubicBezTo>
                <a:cubicBezTo>
                  <a:pt x="737" y="307"/>
                  <a:pt x="737" y="307"/>
                  <a:pt x="737" y="307"/>
                </a:cubicBezTo>
                <a:cubicBezTo>
                  <a:pt x="737" y="246"/>
                  <a:pt x="737" y="246"/>
                  <a:pt x="737" y="246"/>
                </a:cubicBezTo>
                <a:cubicBezTo>
                  <a:pt x="798" y="246"/>
                  <a:pt x="798" y="246"/>
                  <a:pt x="798" y="246"/>
                </a:cubicBezTo>
                <a:cubicBezTo>
                  <a:pt x="789" y="235"/>
                  <a:pt x="780" y="224"/>
                  <a:pt x="769" y="214"/>
                </a:cubicBezTo>
                <a:cubicBezTo>
                  <a:pt x="725" y="169"/>
                  <a:pt x="672" y="137"/>
                  <a:pt x="614" y="118"/>
                </a:cubicBezTo>
                <a:cubicBezTo>
                  <a:pt x="614" y="185"/>
                  <a:pt x="614" y="185"/>
                  <a:pt x="614" y="185"/>
                </a:cubicBezTo>
                <a:cubicBezTo>
                  <a:pt x="553" y="185"/>
                  <a:pt x="553" y="185"/>
                  <a:pt x="553" y="185"/>
                </a:cubicBezTo>
                <a:cubicBezTo>
                  <a:pt x="553" y="103"/>
                  <a:pt x="553" y="103"/>
                  <a:pt x="553" y="103"/>
                </a:cubicBezTo>
                <a:cubicBezTo>
                  <a:pt x="532" y="100"/>
                  <a:pt x="512" y="98"/>
                  <a:pt x="491" y="98"/>
                </a:cubicBezTo>
                <a:cubicBezTo>
                  <a:pt x="470" y="98"/>
                  <a:pt x="450" y="100"/>
                  <a:pt x="430" y="103"/>
                </a:cubicBezTo>
                <a:cubicBezTo>
                  <a:pt x="430" y="185"/>
                  <a:pt x="430" y="185"/>
                  <a:pt x="430" y="185"/>
                </a:cubicBezTo>
                <a:cubicBezTo>
                  <a:pt x="368" y="185"/>
                  <a:pt x="368" y="185"/>
                  <a:pt x="368" y="185"/>
                </a:cubicBezTo>
                <a:cubicBezTo>
                  <a:pt x="368" y="118"/>
                  <a:pt x="368" y="118"/>
                  <a:pt x="368" y="118"/>
                </a:cubicBezTo>
                <a:cubicBezTo>
                  <a:pt x="310" y="137"/>
                  <a:pt x="257" y="169"/>
                  <a:pt x="213" y="214"/>
                </a:cubicBezTo>
                <a:cubicBezTo>
                  <a:pt x="203" y="224"/>
                  <a:pt x="193" y="235"/>
                  <a:pt x="184" y="246"/>
                </a:cubicBezTo>
                <a:cubicBezTo>
                  <a:pt x="246" y="246"/>
                  <a:pt x="246" y="246"/>
                  <a:pt x="246" y="246"/>
                </a:cubicBezTo>
                <a:cubicBezTo>
                  <a:pt x="246" y="307"/>
                  <a:pt x="246" y="307"/>
                  <a:pt x="246" y="307"/>
                </a:cubicBezTo>
                <a:cubicBezTo>
                  <a:pt x="143" y="307"/>
                  <a:pt x="143" y="307"/>
                  <a:pt x="143" y="307"/>
                </a:cubicBezTo>
                <a:cubicBezTo>
                  <a:pt x="123" y="346"/>
                  <a:pt x="109" y="387"/>
                  <a:pt x="103" y="430"/>
                </a:cubicBezTo>
                <a:cubicBezTo>
                  <a:pt x="184" y="430"/>
                  <a:pt x="184" y="430"/>
                  <a:pt x="184" y="430"/>
                </a:cubicBezTo>
                <a:cubicBezTo>
                  <a:pt x="184" y="492"/>
                  <a:pt x="184" y="492"/>
                  <a:pt x="184" y="492"/>
                </a:cubicBezTo>
                <a:cubicBezTo>
                  <a:pt x="98" y="492"/>
                  <a:pt x="98" y="492"/>
                  <a:pt x="98" y="492"/>
                </a:cubicBezTo>
                <a:cubicBezTo>
                  <a:pt x="98" y="597"/>
                  <a:pt x="139" y="696"/>
                  <a:pt x="213" y="770"/>
                </a:cubicBezTo>
                <a:cubicBezTo>
                  <a:pt x="223" y="780"/>
                  <a:pt x="234" y="790"/>
                  <a:pt x="245" y="799"/>
                </a:cubicBezTo>
                <a:cubicBezTo>
                  <a:pt x="430" y="799"/>
                  <a:pt x="430" y="799"/>
                  <a:pt x="430" y="799"/>
                </a:cubicBezTo>
                <a:cubicBezTo>
                  <a:pt x="465" y="307"/>
                  <a:pt x="465" y="307"/>
                  <a:pt x="465" y="307"/>
                </a:cubicBezTo>
                <a:cubicBezTo>
                  <a:pt x="518" y="307"/>
                  <a:pt x="518" y="307"/>
                  <a:pt x="518" y="307"/>
                </a:cubicBezTo>
                <a:cubicBezTo>
                  <a:pt x="553" y="799"/>
                  <a:pt x="553" y="799"/>
                  <a:pt x="553" y="799"/>
                </a:cubicBezTo>
                <a:cubicBezTo>
                  <a:pt x="737" y="799"/>
                  <a:pt x="737" y="799"/>
                  <a:pt x="737" y="799"/>
                </a:cubicBezTo>
                <a:cubicBezTo>
                  <a:pt x="748" y="790"/>
                  <a:pt x="759" y="780"/>
                  <a:pt x="769" y="770"/>
                </a:cubicBezTo>
                <a:close/>
                <a:moveTo>
                  <a:pt x="769" y="770"/>
                </a:moveTo>
                <a:cubicBezTo>
                  <a:pt x="769" y="770"/>
                  <a:pt x="769" y="770"/>
                  <a:pt x="769" y="77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20" name="Google Shape;1020;p6"/>
          <p:cNvGrpSpPr/>
          <p:nvPr/>
        </p:nvGrpSpPr>
        <p:grpSpPr>
          <a:xfrm>
            <a:off x="1685237" y="3212729"/>
            <a:ext cx="453128" cy="492425"/>
            <a:chOff x="722" y="1401"/>
            <a:chExt cx="369" cy="401"/>
          </a:xfrm>
        </p:grpSpPr>
        <p:sp>
          <p:nvSpPr>
            <p:cNvPr id="1021" name="Google Shape;1021;p6"/>
            <p:cNvSpPr/>
            <p:nvPr/>
          </p:nvSpPr>
          <p:spPr>
            <a:xfrm>
              <a:off x="722" y="1401"/>
              <a:ext cx="369" cy="401"/>
            </a:xfrm>
            <a:custGeom>
              <a:rect b="b" l="l" r="r" t="t"/>
              <a:pathLst>
                <a:path extrusionOk="0" h="597" w="549">
                  <a:moveTo>
                    <a:pt x="492" y="48"/>
                  </a:moveTo>
                  <a:cubicBezTo>
                    <a:pt x="505" y="48"/>
                    <a:pt x="516" y="38"/>
                    <a:pt x="516" y="24"/>
                  </a:cubicBezTo>
                  <a:cubicBezTo>
                    <a:pt x="516" y="11"/>
                    <a:pt x="505" y="0"/>
                    <a:pt x="49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187"/>
                    <a:pt x="44" y="187"/>
                    <a:pt x="44" y="187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11" y="187"/>
                    <a:pt x="0" y="197"/>
                    <a:pt x="0" y="211"/>
                  </a:cubicBezTo>
                  <a:cubicBezTo>
                    <a:pt x="0" y="224"/>
                    <a:pt x="11" y="235"/>
                    <a:pt x="2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4" y="373"/>
                    <a:pt x="44" y="373"/>
                    <a:pt x="44" y="373"/>
                  </a:cubicBezTo>
                  <a:cubicBezTo>
                    <a:pt x="24" y="373"/>
                    <a:pt x="24" y="373"/>
                    <a:pt x="24" y="373"/>
                  </a:cubicBezTo>
                  <a:cubicBezTo>
                    <a:pt x="11" y="373"/>
                    <a:pt x="0" y="384"/>
                    <a:pt x="0" y="397"/>
                  </a:cubicBezTo>
                  <a:cubicBezTo>
                    <a:pt x="0" y="411"/>
                    <a:pt x="11" y="422"/>
                    <a:pt x="24" y="422"/>
                  </a:cubicBezTo>
                  <a:cubicBezTo>
                    <a:pt x="44" y="422"/>
                    <a:pt x="44" y="422"/>
                    <a:pt x="44" y="422"/>
                  </a:cubicBezTo>
                  <a:cubicBezTo>
                    <a:pt x="44" y="549"/>
                    <a:pt x="44" y="549"/>
                    <a:pt x="44" y="549"/>
                  </a:cubicBezTo>
                  <a:cubicBezTo>
                    <a:pt x="24" y="549"/>
                    <a:pt x="24" y="549"/>
                    <a:pt x="24" y="549"/>
                  </a:cubicBezTo>
                  <a:cubicBezTo>
                    <a:pt x="11" y="549"/>
                    <a:pt x="0" y="560"/>
                    <a:pt x="0" y="573"/>
                  </a:cubicBezTo>
                  <a:cubicBezTo>
                    <a:pt x="0" y="586"/>
                    <a:pt x="11" y="597"/>
                    <a:pt x="24" y="597"/>
                  </a:cubicBezTo>
                  <a:cubicBezTo>
                    <a:pt x="492" y="597"/>
                    <a:pt x="492" y="597"/>
                    <a:pt x="492" y="597"/>
                  </a:cubicBezTo>
                  <a:cubicBezTo>
                    <a:pt x="505" y="597"/>
                    <a:pt x="516" y="586"/>
                    <a:pt x="516" y="573"/>
                  </a:cubicBezTo>
                  <a:cubicBezTo>
                    <a:pt x="516" y="560"/>
                    <a:pt x="505" y="549"/>
                    <a:pt x="492" y="549"/>
                  </a:cubicBezTo>
                  <a:cubicBezTo>
                    <a:pt x="472" y="549"/>
                    <a:pt x="472" y="549"/>
                    <a:pt x="472" y="549"/>
                  </a:cubicBezTo>
                  <a:cubicBezTo>
                    <a:pt x="472" y="422"/>
                    <a:pt x="472" y="422"/>
                    <a:pt x="472" y="422"/>
                  </a:cubicBezTo>
                  <a:cubicBezTo>
                    <a:pt x="492" y="422"/>
                    <a:pt x="492" y="422"/>
                    <a:pt x="492" y="422"/>
                  </a:cubicBezTo>
                  <a:cubicBezTo>
                    <a:pt x="505" y="422"/>
                    <a:pt x="516" y="411"/>
                    <a:pt x="516" y="397"/>
                  </a:cubicBezTo>
                  <a:cubicBezTo>
                    <a:pt x="516" y="384"/>
                    <a:pt x="505" y="373"/>
                    <a:pt x="492" y="373"/>
                  </a:cubicBezTo>
                  <a:cubicBezTo>
                    <a:pt x="472" y="373"/>
                    <a:pt x="472" y="373"/>
                    <a:pt x="472" y="373"/>
                  </a:cubicBezTo>
                  <a:cubicBezTo>
                    <a:pt x="472" y="235"/>
                    <a:pt x="472" y="235"/>
                    <a:pt x="472" y="235"/>
                  </a:cubicBezTo>
                  <a:cubicBezTo>
                    <a:pt x="492" y="235"/>
                    <a:pt x="492" y="235"/>
                    <a:pt x="492" y="235"/>
                  </a:cubicBezTo>
                  <a:cubicBezTo>
                    <a:pt x="505" y="235"/>
                    <a:pt x="516" y="224"/>
                    <a:pt x="516" y="211"/>
                  </a:cubicBezTo>
                  <a:cubicBezTo>
                    <a:pt x="516" y="197"/>
                    <a:pt x="505" y="187"/>
                    <a:pt x="492" y="187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72" y="48"/>
                    <a:pt x="472" y="48"/>
                    <a:pt x="472" y="48"/>
                  </a:cubicBezTo>
                  <a:lnTo>
                    <a:pt x="492" y="48"/>
                  </a:lnTo>
                  <a:close/>
                  <a:moveTo>
                    <a:pt x="258" y="523"/>
                  </a:moveTo>
                  <a:cubicBezTo>
                    <a:pt x="5" y="523"/>
                    <a:pt x="153" y="238"/>
                    <a:pt x="225" y="120"/>
                  </a:cubicBezTo>
                  <a:cubicBezTo>
                    <a:pt x="244" y="89"/>
                    <a:pt x="258" y="70"/>
                    <a:pt x="258" y="70"/>
                  </a:cubicBezTo>
                  <a:cubicBezTo>
                    <a:pt x="258" y="70"/>
                    <a:pt x="260" y="73"/>
                    <a:pt x="264" y="79"/>
                  </a:cubicBezTo>
                  <a:cubicBezTo>
                    <a:pt x="307" y="144"/>
                    <a:pt x="549" y="523"/>
                    <a:pt x="258" y="523"/>
                  </a:cubicBezTo>
                  <a:close/>
                  <a:moveTo>
                    <a:pt x="258" y="523"/>
                  </a:moveTo>
                  <a:cubicBezTo>
                    <a:pt x="258" y="523"/>
                    <a:pt x="258" y="523"/>
                    <a:pt x="258" y="5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1022;p6"/>
            <p:cNvSpPr/>
            <p:nvPr/>
          </p:nvSpPr>
          <p:spPr>
            <a:xfrm>
              <a:off x="889" y="1615"/>
              <a:ext cx="78" cy="118"/>
            </a:xfrm>
            <a:custGeom>
              <a:rect b="b" l="l" r="r" t="t"/>
              <a:pathLst>
                <a:path extrusionOk="0" h="176" w="116">
                  <a:moveTo>
                    <a:pt x="50" y="164"/>
                  </a:moveTo>
                  <a:cubicBezTo>
                    <a:pt x="104" y="139"/>
                    <a:pt x="116" y="82"/>
                    <a:pt x="103" y="29"/>
                  </a:cubicBezTo>
                  <a:cubicBezTo>
                    <a:pt x="96" y="0"/>
                    <a:pt x="51" y="12"/>
                    <a:pt x="58" y="41"/>
                  </a:cubicBezTo>
                  <a:cubicBezTo>
                    <a:pt x="67" y="76"/>
                    <a:pt x="61" y="108"/>
                    <a:pt x="27" y="124"/>
                  </a:cubicBezTo>
                  <a:cubicBezTo>
                    <a:pt x="0" y="136"/>
                    <a:pt x="23" y="176"/>
                    <a:pt x="50" y="164"/>
                  </a:cubicBezTo>
                  <a:close/>
                  <a:moveTo>
                    <a:pt x="50" y="164"/>
                  </a:moveTo>
                  <a:cubicBezTo>
                    <a:pt x="50" y="164"/>
                    <a:pt x="50" y="164"/>
                    <a:pt x="50" y="16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23" name="Google Shape;1023;p6"/>
          <p:cNvGrpSpPr/>
          <p:nvPr/>
        </p:nvGrpSpPr>
        <p:grpSpPr>
          <a:xfrm>
            <a:off x="1028002" y="3122989"/>
            <a:ext cx="445512" cy="554383"/>
            <a:chOff x="304" y="1267"/>
            <a:chExt cx="311" cy="387"/>
          </a:xfrm>
        </p:grpSpPr>
        <p:sp>
          <p:nvSpPr>
            <p:cNvPr id="1024" name="Google Shape;1024;p6"/>
            <p:cNvSpPr/>
            <p:nvPr/>
          </p:nvSpPr>
          <p:spPr>
            <a:xfrm>
              <a:off x="304" y="1267"/>
              <a:ext cx="311" cy="387"/>
            </a:xfrm>
            <a:custGeom>
              <a:rect b="b" l="l" r="r" t="t"/>
              <a:pathLst>
                <a:path extrusionOk="0" h="576" w="463">
                  <a:moveTo>
                    <a:pt x="463" y="108"/>
                  </a:moveTo>
                  <a:cubicBezTo>
                    <a:pt x="463" y="77"/>
                    <a:pt x="438" y="52"/>
                    <a:pt x="407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36" y="13"/>
                    <a:pt x="225" y="0"/>
                    <a:pt x="21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97" y="0"/>
                    <a:pt x="87" y="13"/>
                    <a:pt x="87" y="29"/>
                  </a:cubicBezTo>
                  <a:cubicBezTo>
                    <a:pt x="87" y="52"/>
                    <a:pt x="87" y="52"/>
                    <a:pt x="8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25" y="52"/>
                    <a:pt x="0" y="77"/>
                    <a:pt x="0" y="108"/>
                  </a:cubicBezTo>
                  <a:cubicBezTo>
                    <a:pt x="0" y="131"/>
                    <a:pt x="13" y="151"/>
                    <a:pt x="32" y="160"/>
                  </a:cubicBezTo>
                  <a:cubicBezTo>
                    <a:pt x="32" y="197"/>
                    <a:pt x="32" y="197"/>
                    <a:pt x="32" y="197"/>
                  </a:cubicBezTo>
                  <a:cubicBezTo>
                    <a:pt x="13" y="206"/>
                    <a:pt x="0" y="225"/>
                    <a:pt x="0" y="248"/>
                  </a:cubicBezTo>
                  <a:cubicBezTo>
                    <a:pt x="0" y="271"/>
                    <a:pt x="13" y="290"/>
                    <a:pt x="32" y="299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13" y="346"/>
                    <a:pt x="0" y="365"/>
                    <a:pt x="0" y="388"/>
                  </a:cubicBezTo>
                  <a:cubicBezTo>
                    <a:pt x="0" y="411"/>
                    <a:pt x="13" y="430"/>
                    <a:pt x="32" y="439"/>
                  </a:cubicBezTo>
                  <a:cubicBezTo>
                    <a:pt x="32" y="468"/>
                    <a:pt x="32" y="468"/>
                    <a:pt x="32" y="468"/>
                  </a:cubicBezTo>
                  <a:cubicBezTo>
                    <a:pt x="13" y="477"/>
                    <a:pt x="0" y="497"/>
                    <a:pt x="0" y="520"/>
                  </a:cubicBezTo>
                  <a:cubicBezTo>
                    <a:pt x="0" y="551"/>
                    <a:pt x="25" y="576"/>
                    <a:pt x="56" y="576"/>
                  </a:cubicBezTo>
                  <a:cubicBezTo>
                    <a:pt x="407" y="576"/>
                    <a:pt x="407" y="576"/>
                    <a:pt x="407" y="576"/>
                  </a:cubicBezTo>
                  <a:cubicBezTo>
                    <a:pt x="438" y="576"/>
                    <a:pt x="463" y="551"/>
                    <a:pt x="463" y="520"/>
                  </a:cubicBezTo>
                  <a:cubicBezTo>
                    <a:pt x="463" y="497"/>
                    <a:pt x="450" y="477"/>
                    <a:pt x="430" y="468"/>
                  </a:cubicBezTo>
                  <a:cubicBezTo>
                    <a:pt x="430" y="439"/>
                    <a:pt x="430" y="439"/>
                    <a:pt x="430" y="439"/>
                  </a:cubicBezTo>
                  <a:cubicBezTo>
                    <a:pt x="450" y="430"/>
                    <a:pt x="463" y="411"/>
                    <a:pt x="463" y="388"/>
                  </a:cubicBezTo>
                  <a:cubicBezTo>
                    <a:pt x="463" y="365"/>
                    <a:pt x="450" y="346"/>
                    <a:pt x="430" y="337"/>
                  </a:cubicBezTo>
                  <a:cubicBezTo>
                    <a:pt x="430" y="299"/>
                    <a:pt x="430" y="299"/>
                    <a:pt x="430" y="299"/>
                  </a:cubicBezTo>
                  <a:cubicBezTo>
                    <a:pt x="450" y="290"/>
                    <a:pt x="463" y="271"/>
                    <a:pt x="463" y="248"/>
                  </a:cubicBezTo>
                  <a:cubicBezTo>
                    <a:pt x="463" y="225"/>
                    <a:pt x="450" y="206"/>
                    <a:pt x="430" y="197"/>
                  </a:cubicBezTo>
                  <a:cubicBezTo>
                    <a:pt x="430" y="160"/>
                    <a:pt x="430" y="160"/>
                    <a:pt x="430" y="160"/>
                  </a:cubicBezTo>
                  <a:cubicBezTo>
                    <a:pt x="450" y="151"/>
                    <a:pt x="463" y="131"/>
                    <a:pt x="463" y="108"/>
                  </a:cubicBezTo>
                  <a:close/>
                  <a:moveTo>
                    <a:pt x="407" y="266"/>
                  </a:moveTo>
                  <a:cubicBezTo>
                    <a:pt x="392" y="266"/>
                    <a:pt x="392" y="266"/>
                    <a:pt x="392" y="266"/>
                  </a:cubicBezTo>
                  <a:cubicBezTo>
                    <a:pt x="392" y="370"/>
                    <a:pt x="392" y="370"/>
                    <a:pt x="392" y="370"/>
                  </a:cubicBezTo>
                  <a:cubicBezTo>
                    <a:pt x="407" y="370"/>
                    <a:pt x="407" y="370"/>
                    <a:pt x="407" y="370"/>
                  </a:cubicBezTo>
                  <a:cubicBezTo>
                    <a:pt x="417" y="370"/>
                    <a:pt x="425" y="378"/>
                    <a:pt x="425" y="388"/>
                  </a:cubicBezTo>
                  <a:cubicBezTo>
                    <a:pt x="425" y="398"/>
                    <a:pt x="417" y="406"/>
                    <a:pt x="407" y="406"/>
                  </a:cubicBezTo>
                  <a:cubicBezTo>
                    <a:pt x="392" y="406"/>
                    <a:pt x="392" y="406"/>
                    <a:pt x="392" y="406"/>
                  </a:cubicBezTo>
                  <a:cubicBezTo>
                    <a:pt x="392" y="502"/>
                    <a:pt x="392" y="502"/>
                    <a:pt x="392" y="502"/>
                  </a:cubicBezTo>
                  <a:cubicBezTo>
                    <a:pt x="407" y="502"/>
                    <a:pt x="407" y="502"/>
                    <a:pt x="407" y="502"/>
                  </a:cubicBezTo>
                  <a:cubicBezTo>
                    <a:pt x="417" y="502"/>
                    <a:pt x="425" y="510"/>
                    <a:pt x="425" y="520"/>
                  </a:cubicBezTo>
                  <a:cubicBezTo>
                    <a:pt x="425" y="530"/>
                    <a:pt x="417" y="538"/>
                    <a:pt x="407" y="538"/>
                  </a:cubicBezTo>
                  <a:cubicBezTo>
                    <a:pt x="56" y="538"/>
                    <a:pt x="56" y="538"/>
                    <a:pt x="56" y="538"/>
                  </a:cubicBezTo>
                  <a:cubicBezTo>
                    <a:pt x="46" y="538"/>
                    <a:pt x="38" y="530"/>
                    <a:pt x="38" y="520"/>
                  </a:cubicBezTo>
                  <a:cubicBezTo>
                    <a:pt x="38" y="510"/>
                    <a:pt x="46" y="502"/>
                    <a:pt x="56" y="502"/>
                  </a:cubicBezTo>
                  <a:cubicBezTo>
                    <a:pt x="71" y="502"/>
                    <a:pt x="71" y="502"/>
                    <a:pt x="71" y="502"/>
                  </a:cubicBezTo>
                  <a:cubicBezTo>
                    <a:pt x="71" y="406"/>
                    <a:pt x="71" y="406"/>
                    <a:pt x="71" y="406"/>
                  </a:cubicBezTo>
                  <a:cubicBezTo>
                    <a:pt x="56" y="406"/>
                    <a:pt x="56" y="406"/>
                    <a:pt x="56" y="406"/>
                  </a:cubicBezTo>
                  <a:cubicBezTo>
                    <a:pt x="46" y="406"/>
                    <a:pt x="38" y="398"/>
                    <a:pt x="38" y="388"/>
                  </a:cubicBezTo>
                  <a:cubicBezTo>
                    <a:pt x="38" y="378"/>
                    <a:pt x="46" y="370"/>
                    <a:pt x="56" y="370"/>
                  </a:cubicBezTo>
                  <a:cubicBezTo>
                    <a:pt x="71" y="370"/>
                    <a:pt x="71" y="370"/>
                    <a:pt x="71" y="370"/>
                  </a:cubicBezTo>
                  <a:cubicBezTo>
                    <a:pt x="71" y="266"/>
                    <a:pt x="71" y="266"/>
                    <a:pt x="71" y="266"/>
                  </a:cubicBezTo>
                  <a:cubicBezTo>
                    <a:pt x="56" y="266"/>
                    <a:pt x="56" y="266"/>
                    <a:pt x="56" y="266"/>
                  </a:cubicBezTo>
                  <a:cubicBezTo>
                    <a:pt x="46" y="266"/>
                    <a:pt x="38" y="258"/>
                    <a:pt x="38" y="248"/>
                  </a:cubicBezTo>
                  <a:cubicBezTo>
                    <a:pt x="38" y="238"/>
                    <a:pt x="46" y="230"/>
                    <a:pt x="56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126"/>
                    <a:pt x="71" y="126"/>
                    <a:pt x="71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46" y="126"/>
                    <a:pt x="38" y="118"/>
                    <a:pt x="38" y="108"/>
                  </a:cubicBezTo>
                  <a:cubicBezTo>
                    <a:pt x="38" y="98"/>
                    <a:pt x="46" y="90"/>
                    <a:pt x="56" y="90"/>
                  </a:cubicBezTo>
                  <a:cubicBezTo>
                    <a:pt x="407" y="90"/>
                    <a:pt x="407" y="90"/>
                    <a:pt x="407" y="90"/>
                  </a:cubicBezTo>
                  <a:cubicBezTo>
                    <a:pt x="417" y="90"/>
                    <a:pt x="425" y="98"/>
                    <a:pt x="425" y="108"/>
                  </a:cubicBezTo>
                  <a:cubicBezTo>
                    <a:pt x="425" y="118"/>
                    <a:pt x="417" y="126"/>
                    <a:pt x="407" y="126"/>
                  </a:cubicBezTo>
                  <a:cubicBezTo>
                    <a:pt x="392" y="126"/>
                    <a:pt x="392" y="126"/>
                    <a:pt x="392" y="126"/>
                  </a:cubicBezTo>
                  <a:cubicBezTo>
                    <a:pt x="392" y="230"/>
                    <a:pt x="392" y="230"/>
                    <a:pt x="392" y="230"/>
                  </a:cubicBezTo>
                  <a:cubicBezTo>
                    <a:pt x="407" y="230"/>
                    <a:pt x="407" y="230"/>
                    <a:pt x="407" y="230"/>
                  </a:cubicBezTo>
                  <a:cubicBezTo>
                    <a:pt x="417" y="230"/>
                    <a:pt x="425" y="238"/>
                    <a:pt x="425" y="248"/>
                  </a:cubicBezTo>
                  <a:cubicBezTo>
                    <a:pt x="425" y="258"/>
                    <a:pt x="417" y="266"/>
                    <a:pt x="407" y="266"/>
                  </a:cubicBezTo>
                  <a:close/>
                  <a:moveTo>
                    <a:pt x="407" y="266"/>
                  </a:moveTo>
                  <a:cubicBezTo>
                    <a:pt x="407" y="266"/>
                    <a:pt x="407" y="266"/>
                    <a:pt x="407" y="26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1025;p6"/>
            <p:cNvSpPr/>
            <p:nvPr/>
          </p:nvSpPr>
          <p:spPr>
            <a:xfrm>
              <a:off x="332" y="1363"/>
              <a:ext cx="274" cy="228"/>
            </a:xfrm>
            <a:custGeom>
              <a:rect b="b" l="l" r="r" t="t"/>
              <a:pathLst>
                <a:path extrusionOk="0" h="339" w="408">
                  <a:moveTo>
                    <a:pt x="189" y="0"/>
                  </a:moveTo>
                  <a:cubicBezTo>
                    <a:pt x="189" y="0"/>
                    <a:pt x="179" y="14"/>
                    <a:pt x="165" y="37"/>
                  </a:cubicBezTo>
                  <a:cubicBezTo>
                    <a:pt x="111" y="126"/>
                    <a:pt x="0" y="339"/>
                    <a:pt x="189" y="339"/>
                  </a:cubicBezTo>
                  <a:cubicBezTo>
                    <a:pt x="408" y="339"/>
                    <a:pt x="227" y="55"/>
                    <a:pt x="194" y="7"/>
                  </a:cubicBezTo>
                  <a:cubicBezTo>
                    <a:pt x="191" y="2"/>
                    <a:pt x="189" y="0"/>
                    <a:pt x="189" y="0"/>
                  </a:cubicBezTo>
                  <a:close/>
                  <a:moveTo>
                    <a:pt x="202" y="279"/>
                  </a:moveTo>
                  <a:cubicBezTo>
                    <a:pt x="228" y="267"/>
                    <a:pt x="232" y="243"/>
                    <a:pt x="226" y="217"/>
                  </a:cubicBezTo>
                  <a:cubicBezTo>
                    <a:pt x="220" y="195"/>
                    <a:pt x="254" y="186"/>
                    <a:pt x="259" y="208"/>
                  </a:cubicBezTo>
                  <a:cubicBezTo>
                    <a:pt x="269" y="248"/>
                    <a:pt x="260" y="291"/>
                    <a:pt x="220" y="309"/>
                  </a:cubicBezTo>
                  <a:cubicBezTo>
                    <a:pt x="200" y="318"/>
                    <a:pt x="182" y="288"/>
                    <a:pt x="202" y="279"/>
                  </a:cubicBezTo>
                  <a:close/>
                  <a:moveTo>
                    <a:pt x="202" y="279"/>
                  </a:moveTo>
                  <a:cubicBezTo>
                    <a:pt x="202" y="279"/>
                    <a:pt x="202" y="279"/>
                    <a:pt x="202" y="27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26" name="Google Shape;1026;p6"/>
          <p:cNvGrpSpPr/>
          <p:nvPr/>
        </p:nvGrpSpPr>
        <p:grpSpPr>
          <a:xfrm>
            <a:off x="2406289" y="3130716"/>
            <a:ext cx="459836" cy="600224"/>
            <a:chOff x="1264" y="1209"/>
            <a:chExt cx="321" cy="419"/>
          </a:xfrm>
        </p:grpSpPr>
        <p:sp>
          <p:nvSpPr>
            <p:cNvPr id="1027" name="Google Shape;1027;p6"/>
            <p:cNvSpPr/>
            <p:nvPr/>
          </p:nvSpPr>
          <p:spPr>
            <a:xfrm>
              <a:off x="1318" y="1360"/>
              <a:ext cx="134" cy="222"/>
            </a:xfrm>
            <a:custGeom>
              <a:rect b="b" l="l" r="r" t="t"/>
              <a:pathLst>
                <a:path extrusionOk="0" h="331" w="200">
                  <a:moveTo>
                    <a:pt x="100" y="331"/>
                  </a:moveTo>
                  <a:cubicBezTo>
                    <a:pt x="156" y="331"/>
                    <a:pt x="200" y="286"/>
                    <a:pt x="200" y="231"/>
                  </a:cubicBezTo>
                  <a:cubicBezTo>
                    <a:pt x="200" y="175"/>
                    <a:pt x="100" y="0"/>
                    <a:pt x="100" y="0"/>
                  </a:cubicBezTo>
                  <a:cubicBezTo>
                    <a:pt x="100" y="0"/>
                    <a:pt x="0" y="175"/>
                    <a:pt x="0" y="231"/>
                  </a:cubicBezTo>
                  <a:cubicBezTo>
                    <a:pt x="0" y="286"/>
                    <a:pt x="45" y="331"/>
                    <a:pt x="100" y="331"/>
                  </a:cubicBezTo>
                  <a:close/>
                  <a:moveTo>
                    <a:pt x="100" y="331"/>
                  </a:moveTo>
                  <a:cubicBezTo>
                    <a:pt x="100" y="331"/>
                    <a:pt x="100" y="331"/>
                    <a:pt x="100" y="3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1028;p6"/>
            <p:cNvSpPr/>
            <p:nvPr/>
          </p:nvSpPr>
          <p:spPr>
            <a:xfrm>
              <a:off x="1264" y="1209"/>
              <a:ext cx="321" cy="419"/>
            </a:xfrm>
            <a:custGeom>
              <a:rect b="b" l="l" r="r" t="t"/>
              <a:pathLst>
                <a:path extrusionOk="0" h="419" w="321">
                  <a:moveTo>
                    <a:pt x="140" y="57"/>
                  </a:moveTo>
                  <a:lnTo>
                    <a:pt x="140" y="41"/>
                  </a:lnTo>
                  <a:lnTo>
                    <a:pt x="150" y="41"/>
                  </a:lnTo>
                  <a:lnTo>
                    <a:pt x="150" y="0"/>
                  </a:lnTo>
                  <a:lnTo>
                    <a:pt x="37" y="0"/>
                  </a:lnTo>
                  <a:lnTo>
                    <a:pt x="37" y="41"/>
                  </a:lnTo>
                  <a:lnTo>
                    <a:pt x="49" y="41"/>
                  </a:lnTo>
                  <a:lnTo>
                    <a:pt x="49" y="50"/>
                  </a:lnTo>
                  <a:lnTo>
                    <a:pt x="0" y="50"/>
                  </a:lnTo>
                  <a:lnTo>
                    <a:pt x="0" y="419"/>
                  </a:lnTo>
                  <a:lnTo>
                    <a:pt x="321" y="419"/>
                  </a:lnTo>
                  <a:lnTo>
                    <a:pt x="321" y="182"/>
                  </a:lnTo>
                  <a:lnTo>
                    <a:pt x="140" y="57"/>
                  </a:lnTo>
                  <a:close/>
                  <a:moveTo>
                    <a:pt x="294" y="393"/>
                  </a:moveTo>
                  <a:lnTo>
                    <a:pt x="27" y="393"/>
                  </a:lnTo>
                  <a:lnTo>
                    <a:pt x="27" y="77"/>
                  </a:lnTo>
                  <a:lnTo>
                    <a:pt x="76" y="77"/>
                  </a:lnTo>
                  <a:lnTo>
                    <a:pt x="76" y="41"/>
                  </a:lnTo>
                  <a:lnTo>
                    <a:pt x="113" y="41"/>
                  </a:lnTo>
                  <a:lnTo>
                    <a:pt x="113" y="71"/>
                  </a:lnTo>
                  <a:lnTo>
                    <a:pt x="294" y="196"/>
                  </a:lnTo>
                  <a:lnTo>
                    <a:pt x="294" y="393"/>
                  </a:lnTo>
                  <a:close/>
                  <a:moveTo>
                    <a:pt x="294" y="393"/>
                  </a:moveTo>
                  <a:lnTo>
                    <a:pt x="294" y="39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1029;p6"/>
            <p:cNvSpPr/>
            <p:nvPr/>
          </p:nvSpPr>
          <p:spPr>
            <a:xfrm>
              <a:off x="1264" y="1209"/>
              <a:ext cx="321" cy="419"/>
            </a:xfrm>
            <a:custGeom>
              <a:rect b="b" l="l" r="r" t="t"/>
              <a:pathLst>
                <a:path extrusionOk="0" h="419" w="321">
                  <a:moveTo>
                    <a:pt x="140" y="57"/>
                  </a:moveTo>
                  <a:lnTo>
                    <a:pt x="140" y="41"/>
                  </a:lnTo>
                  <a:lnTo>
                    <a:pt x="150" y="41"/>
                  </a:lnTo>
                  <a:lnTo>
                    <a:pt x="150" y="0"/>
                  </a:lnTo>
                  <a:lnTo>
                    <a:pt x="37" y="0"/>
                  </a:lnTo>
                  <a:lnTo>
                    <a:pt x="37" y="41"/>
                  </a:lnTo>
                  <a:lnTo>
                    <a:pt x="49" y="41"/>
                  </a:lnTo>
                  <a:lnTo>
                    <a:pt x="49" y="50"/>
                  </a:lnTo>
                  <a:lnTo>
                    <a:pt x="0" y="50"/>
                  </a:lnTo>
                  <a:lnTo>
                    <a:pt x="0" y="419"/>
                  </a:lnTo>
                  <a:lnTo>
                    <a:pt x="321" y="419"/>
                  </a:lnTo>
                  <a:lnTo>
                    <a:pt x="321" y="182"/>
                  </a:lnTo>
                  <a:lnTo>
                    <a:pt x="140" y="57"/>
                  </a:lnTo>
                  <a:moveTo>
                    <a:pt x="294" y="393"/>
                  </a:moveTo>
                  <a:lnTo>
                    <a:pt x="27" y="393"/>
                  </a:lnTo>
                  <a:lnTo>
                    <a:pt x="27" y="77"/>
                  </a:lnTo>
                  <a:lnTo>
                    <a:pt x="76" y="77"/>
                  </a:lnTo>
                  <a:lnTo>
                    <a:pt x="76" y="41"/>
                  </a:lnTo>
                  <a:lnTo>
                    <a:pt x="113" y="41"/>
                  </a:lnTo>
                  <a:lnTo>
                    <a:pt x="113" y="71"/>
                  </a:lnTo>
                  <a:lnTo>
                    <a:pt x="294" y="196"/>
                  </a:lnTo>
                  <a:lnTo>
                    <a:pt x="294" y="393"/>
                  </a:lnTo>
                  <a:moveTo>
                    <a:pt x="294" y="393"/>
                  </a:moveTo>
                  <a:lnTo>
                    <a:pt x="294" y="393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0" name="Google Shape;1030;p6"/>
          <p:cNvSpPr/>
          <p:nvPr/>
        </p:nvSpPr>
        <p:spPr>
          <a:xfrm>
            <a:off x="2979554" y="3322911"/>
            <a:ext cx="822263" cy="379617"/>
          </a:xfrm>
          <a:custGeom>
            <a:rect b="b" l="l" r="r" t="t"/>
            <a:pathLst>
              <a:path extrusionOk="0" h="392" w="855">
                <a:moveTo>
                  <a:pt x="842" y="56"/>
                </a:moveTo>
                <a:cubicBezTo>
                  <a:pt x="578" y="392"/>
                  <a:pt x="578" y="392"/>
                  <a:pt x="578" y="392"/>
                </a:cubicBezTo>
                <a:cubicBezTo>
                  <a:pt x="188" y="392"/>
                  <a:pt x="188" y="392"/>
                  <a:pt x="188" y="392"/>
                </a:cubicBezTo>
                <a:cubicBezTo>
                  <a:pt x="188" y="188"/>
                  <a:pt x="188" y="188"/>
                  <a:pt x="188" y="18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0"/>
                  <a:pt x="0" y="0"/>
                  <a:pt x="0" y="0"/>
                </a:cubicBezTo>
                <a:cubicBezTo>
                  <a:pt x="192" y="57"/>
                  <a:pt x="192" y="57"/>
                  <a:pt x="192" y="57"/>
                </a:cubicBezTo>
                <a:cubicBezTo>
                  <a:pt x="192" y="120"/>
                  <a:pt x="192" y="120"/>
                  <a:pt x="192" y="120"/>
                </a:cubicBezTo>
                <a:cubicBezTo>
                  <a:pt x="347" y="120"/>
                  <a:pt x="347" y="120"/>
                  <a:pt x="347" y="120"/>
                </a:cubicBezTo>
                <a:cubicBezTo>
                  <a:pt x="347" y="48"/>
                  <a:pt x="347" y="48"/>
                  <a:pt x="347" y="48"/>
                </a:cubicBezTo>
                <a:cubicBezTo>
                  <a:pt x="267" y="48"/>
                  <a:pt x="267" y="48"/>
                  <a:pt x="267" y="48"/>
                </a:cubicBezTo>
                <a:cubicBezTo>
                  <a:pt x="267" y="6"/>
                  <a:pt x="267" y="6"/>
                  <a:pt x="267" y="6"/>
                </a:cubicBezTo>
                <a:cubicBezTo>
                  <a:pt x="483" y="6"/>
                  <a:pt x="483" y="6"/>
                  <a:pt x="483" y="6"/>
                </a:cubicBezTo>
                <a:cubicBezTo>
                  <a:pt x="483" y="48"/>
                  <a:pt x="483" y="48"/>
                  <a:pt x="483" y="48"/>
                </a:cubicBezTo>
                <a:cubicBezTo>
                  <a:pt x="397" y="48"/>
                  <a:pt x="397" y="48"/>
                  <a:pt x="397" y="48"/>
                </a:cubicBezTo>
                <a:cubicBezTo>
                  <a:pt x="397" y="120"/>
                  <a:pt x="397" y="120"/>
                  <a:pt x="397" y="120"/>
                </a:cubicBezTo>
                <a:cubicBezTo>
                  <a:pt x="506" y="120"/>
                  <a:pt x="506" y="120"/>
                  <a:pt x="506" y="120"/>
                </a:cubicBezTo>
                <a:cubicBezTo>
                  <a:pt x="562" y="182"/>
                  <a:pt x="562" y="182"/>
                  <a:pt x="562" y="182"/>
                </a:cubicBezTo>
                <a:lnTo>
                  <a:pt x="842" y="56"/>
                </a:lnTo>
                <a:close/>
                <a:moveTo>
                  <a:pt x="829" y="102"/>
                </a:moveTo>
                <a:cubicBezTo>
                  <a:pt x="829" y="129"/>
                  <a:pt x="803" y="181"/>
                  <a:pt x="803" y="198"/>
                </a:cubicBezTo>
                <a:cubicBezTo>
                  <a:pt x="803" y="211"/>
                  <a:pt x="811" y="228"/>
                  <a:pt x="829" y="228"/>
                </a:cubicBezTo>
                <a:cubicBezTo>
                  <a:pt x="829" y="228"/>
                  <a:pt x="829" y="228"/>
                  <a:pt x="829" y="228"/>
                </a:cubicBezTo>
                <a:cubicBezTo>
                  <a:pt x="849" y="228"/>
                  <a:pt x="855" y="211"/>
                  <a:pt x="855" y="198"/>
                </a:cubicBezTo>
                <a:cubicBezTo>
                  <a:pt x="855" y="181"/>
                  <a:pt x="829" y="129"/>
                  <a:pt x="829" y="102"/>
                </a:cubicBezTo>
                <a:close/>
                <a:moveTo>
                  <a:pt x="829" y="102"/>
                </a:moveTo>
                <a:cubicBezTo>
                  <a:pt x="829" y="102"/>
                  <a:pt x="829" y="102"/>
                  <a:pt x="829" y="10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31" name="Google Shape;1031;p6"/>
          <p:cNvGrpSpPr/>
          <p:nvPr/>
        </p:nvGrpSpPr>
        <p:grpSpPr>
          <a:xfrm>
            <a:off x="3896708" y="3078733"/>
            <a:ext cx="717484" cy="648109"/>
            <a:chOff x="3405188" y="1758951"/>
            <a:chExt cx="1247775" cy="1127125"/>
          </a:xfrm>
        </p:grpSpPr>
        <p:sp>
          <p:nvSpPr>
            <p:cNvPr id="1032" name="Google Shape;1032;p6"/>
            <p:cNvSpPr/>
            <p:nvPr/>
          </p:nvSpPr>
          <p:spPr>
            <a:xfrm>
              <a:off x="3405188" y="2587626"/>
              <a:ext cx="1247775" cy="298450"/>
            </a:xfrm>
            <a:custGeom>
              <a:rect b="b" l="l" r="r" t="t"/>
              <a:pathLst>
                <a:path extrusionOk="0" h="281" w="1172">
                  <a:moveTo>
                    <a:pt x="1118" y="4"/>
                  </a:moveTo>
                  <a:cubicBezTo>
                    <a:pt x="1113" y="0"/>
                    <a:pt x="1106" y="5"/>
                    <a:pt x="1108" y="11"/>
                  </a:cubicBezTo>
                  <a:cubicBezTo>
                    <a:pt x="1111" y="18"/>
                    <a:pt x="1112" y="26"/>
                    <a:pt x="1112" y="33"/>
                  </a:cubicBezTo>
                  <a:cubicBezTo>
                    <a:pt x="1112" y="130"/>
                    <a:pt x="877" y="208"/>
                    <a:pt x="586" y="208"/>
                  </a:cubicBezTo>
                  <a:cubicBezTo>
                    <a:pt x="296" y="208"/>
                    <a:pt x="60" y="130"/>
                    <a:pt x="60" y="33"/>
                  </a:cubicBezTo>
                  <a:cubicBezTo>
                    <a:pt x="60" y="26"/>
                    <a:pt x="62" y="19"/>
                    <a:pt x="64" y="11"/>
                  </a:cubicBezTo>
                  <a:cubicBezTo>
                    <a:pt x="67" y="5"/>
                    <a:pt x="60" y="0"/>
                    <a:pt x="54" y="4"/>
                  </a:cubicBezTo>
                  <a:cubicBezTo>
                    <a:pt x="20" y="29"/>
                    <a:pt x="0" y="56"/>
                    <a:pt x="0" y="86"/>
                  </a:cubicBezTo>
                  <a:cubicBezTo>
                    <a:pt x="0" y="194"/>
                    <a:pt x="263" y="281"/>
                    <a:pt x="586" y="281"/>
                  </a:cubicBezTo>
                  <a:cubicBezTo>
                    <a:pt x="910" y="281"/>
                    <a:pt x="1172" y="194"/>
                    <a:pt x="1172" y="86"/>
                  </a:cubicBezTo>
                  <a:cubicBezTo>
                    <a:pt x="1172" y="56"/>
                    <a:pt x="1153" y="29"/>
                    <a:pt x="1118" y="4"/>
                  </a:cubicBezTo>
                  <a:close/>
                  <a:moveTo>
                    <a:pt x="1118" y="4"/>
                  </a:moveTo>
                  <a:cubicBezTo>
                    <a:pt x="1118" y="4"/>
                    <a:pt x="1118" y="4"/>
                    <a:pt x="111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1033;p6"/>
            <p:cNvSpPr/>
            <p:nvPr/>
          </p:nvSpPr>
          <p:spPr>
            <a:xfrm>
              <a:off x="3544888" y="2541589"/>
              <a:ext cx="968375" cy="212725"/>
            </a:xfrm>
            <a:custGeom>
              <a:rect b="b" l="l" r="r" t="t"/>
              <a:pathLst>
                <a:path extrusionOk="0" h="200" w="910">
                  <a:moveTo>
                    <a:pt x="837" y="12"/>
                  </a:moveTo>
                  <a:cubicBezTo>
                    <a:pt x="842" y="20"/>
                    <a:pt x="845" y="27"/>
                    <a:pt x="845" y="35"/>
                  </a:cubicBezTo>
                  <a:cubicBezTo>
                    <a:pt x="845" y="96"/>
                    <a:pt x="670" y="147"/>
                    <a:pt x="455" y="147"/>
                  </a:cubicBezTo>
                  <a:cubicBezTo>
                    <a:pt x="240" y="147"/>
                    <a:pt x="66" y="96"/>
                    <a:pt x="66" y="35"/>
                  </a:cubicBezTo>
                  <a:cubicBezTo>
                    <a:pt x="66" y="27"/>
                    <a:pt x="69" y="20"/>
                    <a:pt x="74" y="12"/>
                  </a:cubicBezTo>
                  <a:cubicBezTo>
                    <a:pt x="78" y="7"/>
                    <a:pt x="72" y="0"/>
                    <a:pt x="65" y="3"/>
                  </a:cubicBezTo>
                  <a:cubicBezTo>
                    <a:pt x="24" y="22"/>
                    <a:pt x="0" y="45"/>
                    <a:pt x="0" y="70"/>
                  </a:cubicBezTo>
                  <a:cubicBezTo>
                    <a:pt x="0" y="142"/>
                    <a:pt x="204" y="200"/>
                    <a:pt x="455" y="200"/>
                  </a:cubicBezTo>
                  <a:cubicBezTo>
                    <a:pt x="706" y="200"/>
                    <a:pt x="910" y="142"/>
                    <a:pt x="910" y="70"/>
                  </a:cubicBezTo>
                  <a:cubicBezTo>
                    <a:pt x="910" y="45"/>
                    <a:pt x="886" y="22"/>
                    <a:pt x="845" y="3"/>
                  </a:cubicBezTo>
                  <a:cubicBezTo>
                    <a:pt x="839" y="0"/>
                    <a:pt x="833" y="7"/>
                    <a:pt x="837" y="12"/>
                  </a:cubicBezTo>
                  <a:close/>
                  <a:moveTo>
                    <a:pt x="837" y="12"/>
                  </a:moveTo>
                  <a:cubicBezTo>
                    <a:pt x="837" y="12"/>
                    <a:pt x="837" y="12"/>
                    <a:pt x="837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1034;p6"/>
            <p:cNvSpPr/>
            <p:nvPr/>
          </p:nvSpPr>
          <p:spPr>
            <a:xfrm>
              <a:off x="3729038" y="1989139"/>
              <a:ext cx="600075" cy="650875"/>
            </a:xfrm>
            <a:custGeom>
              <a:rect b="b" l="l" r="r" t="t"/>
              <a:pathLst>
                <a:path extrusionOk="0" h="612" w="564">
                  <a:moveTo>
                    <a:pt x="6" y="528"/>
                  </a:moveTo>
                  <a:cubicBezTo>
                    <a:pt x="2" y="530"/>
                    <a:pt x="0" y="535"/>
                    <a:pt x="1" y="539"/>
                  </a:cubicBezTo>
                  <a:cubicBezTo>
                    <a:pt x="15" y="580"/>
                    <a:pt x="136" y="612"/>
                    <a:pt x="282" y="612"/>
                  </a:cubicBezTo>
                  <a:cubicBezTo>
                    <a:pt x="429" y="612"/>
                    <a:pt x="549" y="580"/>
                    <a:pt x="563" y="539"/>
                  </a:cubicBezTo>
                  <a:cubicBezTo>
                    <a:pt x="564" y="535"/>
                    <a:pt x="563" y="530"/>
                    <a:pt x="559" y="528"/>
                  </a:cubicBezTo>
                  <a:cubicBezTo>
                    <a:pt x="525" y="511"/>
                    <a:pt x="331" y="446"/>
                    <a:pt x="289" y="106"/>
                  </a:cubicBezTo>
                  <a:cubicBezTo>
                    <a:pt x="315" y="103"/>
                    <a:pt x="336" y="80"/>
                    <a:pt x="336" y="53"/>
                  </a:cubicBezTo>
                  <a:cubicBezTo>
                    <a:pt x="336" y="24"/>
                    <a:pt x="312" y="0"/>
                    <a:pt x="282" y="0"/>
                  </a:cubicBezTo>
                  <a:cubicBezTo>
                    <a:pt x="253" y="0"/>
                    <a:pt x="229" y="24"/>
                    <a:pt x="229" y="53"/>
                  </a:cubicBezTo>
                  <a:cubicBezTo>
                    <a:pt x="229" y="80"/>
                    <a:pt x="249" y="103"/>
                    <a:pt x="275" y="106"/>
                  </a:cubicBezTo>
                  <a:cubicBezTo>
                    <a:pt x="235" y="447"/>
                    <a:pt x="38" y="511"/>
                    <a:pt x="6" y="528"/>
                  </a:cubicBezTo>
                  <a:close/>
                  <a:moveTo>
                    <a:pt x="6" y="528"/>
                  </a:moveTo>
                  <a:cubicBezTo>
                    <a:pt x="6" y="528"/>
                    <a:pt x="6" y="528"/>
                    <a:pt x="6" y="5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1035;p6"/>
            <p:cNvSpPr/>
            <p:nvPr/>
          </p:nvSpPr>
          <p:spPr>
            <a:xfrm>
              <a:off x="3946526" y="1758951"/>
              <a:ext cx="165100" cy="165100"/>
            </a:xfrm>
            <a:custGeom>
              <a:rect b="b" l="l" r="r" t="t"/>
              <a:pathLst>
                <a:path extrusionOk="0" h="155" w="155">
                  <a:moveTo>
                    <a:pt x="155" y="78"/>
                  </a:moveTo>
                  <a:cubicBezTo>
                    <a:pt x="155" y="35"/>
                    <a:pt x="120" y="0"/>
                    <a:pt x="77" y="0"/>
                  </a:cubicBezTo>
                  <a:cubicBezTo>
                    <a:pt x="34" y="0"/>
                    <a:pt x="0" y="35"/>
                    <a:pt x="0" y="78"/>
                  </a:cubicBezTo>
                  <a:cubicBezTo>
                    <a:pt x="0" y="121"/>
                    <a:pt x="34" y="155"/>
                    <a:pt x="77" y="155"/>
                  </a:cubicBezTo>
                  <a:cubicBezTo>
                    <a:pt x="120" y="155"/>
                    <a:pt x="155" y="121"/>
                    <a:pt x="155" y="78"/>
                  </a:cubicBezTo>
                  <a:close/>
                  <a:moveTo>
                    <a:pt x="53" y="81"/>
                  </a:moveTo>
                  <a:cubicBezTo>
                    <a:pt x="40" y="81"/>
                    <a:pt x="29" y="71"/>
                    <a:pt x="29" y="58"/>
                  </a:cubicBezTo>
                  <a:cubicBezTo>
                    <a:pt x="29" y="45"/>
                    <a:pt x="40" y="34"/>
                    <a:pt x="53" y="34"/>
                  </a:cubicBezTo>
                  <a:cubicBezTo>
                    <a:pt x="66" y="34"/>
                    <a:pt x="76" y="45"/>
                    <a:pt x="76" y="58"/>
                  </a:cubicBezTo>
                  <a:cubicBezTo>
                    <a:pt x="76" y="71"/>
                    <a:pt x="66" y="81"/>
                    <a:pt x="53" y="81"/>
                  </a:cubicBezTo>
                  <a:close/>
                  <a:moveTo>
                    <a:pt x="53" y="81"/>
                  </a:moveTo>
                  <a:cubicBezTo>
                    <a:pt x="53" y="81"/>
                    <a:pt x="53" y="81"/>
                    <a:pt x="53" y="8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36" name="Google Shape;1036;p6"/>
          <p:cNvGrpSpPr/>
          <p:nvPr/>
        </p:nvGrpSpPr>
        <p:grpSpPr>
          <a:xfrm>
            <a:off x="4841475" y="3026750"/>
            <a:ext cx="358128" cy="679428"/>
            <a:chOff x="4693588" y="1860088"/>
            <a:chExt cx="396875" cy="752937"/>
          </a:xfrm>
        </p:grpSpPr>
        <p:sp>
          <p:nvSpPr>
            <p:cNvPr id="1037" name="Google Shape;1037;p6"/>
            <p:cNvSpPr/>
            <p:nvPr/>
          </p:nvSpPr>
          <p:spPr>
            <a:xfrm>
              <a:off x="4693588" y="1931864"/>
              <a:ext cx="396875" cy="681161"/>
            </a:xfrm>
            <a:custGeom>
              <a:rect b="b" l="l" r="r" t="t"/>
              <a:pathLst>
                <a:path extrusionOk="0" h="722" w="420">
                  <a:moveTo>
                    <a:pt x="256" y="256"/>
                  </a:moveTo>
                  <a:cubicBezTo>
                    <a:pt x="256" y="256"/>
                    <a:pt x="256" y="256"/>
                    <a:pt x="256" y="256"/>
                  </a:cubicBezTo>
                  <a:cubicBezTo>
                    <a:pt x="212" y="240"/>
                    <a:pt x="183" y="198"/>
                    <a:pt x="183" y="151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3" y="11"/>
                    <a:pt x="171" y="0"/>
                    <a:pt x="157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41" y="9"/>
                    <a:pt x="39" y="21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0" y="697"/>
                    <a:pt x="26" y="722"/>
                    <a:pt x="57" y="722"/>
                  </a:cubicBezTo>
                  <a:cubicBezTo>
                    <a:pt x="363" y="722"/>
                    <a:pt x="363" y="722"/>
                    <a:pt x="363" y="722"/>
                  </a:cubicBezTo>
                  <a:cubicBezTo>
                    <a:pt x="394" y="722"/>
                    <a:pt x="420" y="697"/>
                    <a:pt x="420" y="665"/>
                  </a:cubicBezTo>
                  <a:cubicBezTo>
                    <a:pt x="420" y="487"/>
                    <a:pt x="420" y="487"/>
                    <a:pt x="420" y="487"/>
                  </a:cubicBezTo>
                  <a:cubicBezTo>
                    <a:pt x="420" y="383"/>
                    <a:pt x="354" y="290"/>
                    <a:pt x="256" y="256"/>
                  </a:cubicBezTo>
                  <a:close/>
                  <a:moveTo>
                    <a:pt x="359" y="648"/>
                  </a:moveTo>
                  <a:cubicBezTo>
                    <a:pt x="359" y="655"/>
                    <a:pt x="353" y="661"/>
                    <a:pt x="346" y="661"/>
                  </a:cubicBezTo>
                  <a:cubicBezTo>
                    <a:pt x="74" y="661"/>
                    <a:pt x="74" y="661"/>
                    <a:pt x="74" y="661"/>
                  </a:cubicBezTo>
                  <a:cubicBezTo>
                    <a:pt x="67" y="661"/>
                    <a:pt x="60" y="655"/>
                    <a:pt x="60" y="648"/>
                  </a:cubicBezTo>
                  <a:cubicBezTo>
                    <a:pt x="60" y="355"/>
                    <a:pt x="60" y="355"/>
                    <a:pt x="60" y="355"/>
                  </a:cubicBezTo>
                  <a:cubicBezTo>
                    <a:pt x="106" y="401"/>
                    <a:pt x="245" y="300"/>
                    <a:pt x="326" y="384"/>
                  </a:cubicBezTo>
                  <a:cubicBezTo>
                    <a:pt x="349" y="409"/>
                    <a:pt x="359" y="451"/>
                    <a:pt x="359" y="489"/>
                  </a:cubicBezTo>
                  <a:lnTo>
                    <a:pt x="359" y="648"/>
                  </a:lnTo>
                  <a:close/>
                  <a:moveTo>
                    <a:pt x="359" y="648"/>
                  </a:moveTo>
                  <a:cubicBezTo>
                    <a:pt x="359" y="648"/>
                    <a:pt x="359" y="648"/>
                    <a:pt x="359" y="64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1038;p6"/>
            <p:cNvSpPr/>
            <p:nvPr/>
          </p:nvSpPr>
          <p:spPr>
            <a:xfrm>
              <a:off x="4738623" y="1860088"/>
              <a:ext cx="122441" cy="46442"/>
            </a:xfrm>
            <a:custGeom>
              <a:rect b="b" l="l" r="r" t="t"/>
              <a:pathLst>
                <a:path extrusionOk="0" h="50" w="130">
                  <a:moveTo>
                    <a:pt x="130" y="25"/>
                  </a:moveTo>
                  <a:cubicBezTo>
                    <a:pt x="130" y="11"/>
                    <a:pt x="119" y="0"/>
                    <a:pt x="10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3"/>
                    <a:pt x="6" y="50"/>
                    <a:pt x="15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23" y="50"/>
                    <a:pt x="130" y="43"/>
                    <a:pt x="130" y="35"/>
                  </a:cubicBezTo>
                  <a:lnTo>
                    <a:pt x="130" y="25"/>
                  </a:lnTo>
                  <a:close/>
                  <a:moveTo>
                    <a:pt x="130" y="25"/>
                  </a:moveTo>
                  <a:cubicBezTo>
                    <a:pt x="130" y="25"/>
                    <a:pt x="130" y="25"/>
                    <a:pt x="130" y="2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9" name="Google Shape;1039;p6"/>
          <p:cNvSpPr/>
          <p:nvPr/>
        </p:nvSpPr>
        <p:spPr>
          <a:xfrm>
            <a:off x="5405765" y="3234682"/>
            <a:ext cx="413276" cy="532510"/>
          </a:xfrm>
          <a:custGeom>
            <a:rect b="b" l="l" r="r" t="t"/>
            <a:pathLst>
              <a:path extrusionOk="0" h="785" w="608">
                <a:moveTo>
                  <a:pt x="0" y="0"/>
                </a:moveTo>
                <a:cubicBezTo>
                  <a:pt x="0" y="609"/>
                  <a:pt x="0" y="609"/>
                  <a:pt x="0" y="609"/>
                </a:cubicBezTo>
                <a:cubicBezTo>
                  <a:pt x="191" y="609"/>
                  <a:pt x="191" y="609"/>
                  <a:pt x="191" y="609"/>
                </a:cubicBezTo>
                <a:cubicBezTo>
                  <a:pt x="304" y="785"/>
                  <a:pt x="304" y="785"/>
                  <a:pt x="304" y="785"/>
                </a:cubicBezTo>
                <a:cubicBezTo>
                  <a:pt x="417" y="609"/>
                  <a:pt x="417" y="609"/>
                  <a:pt x="417" y="609"/>
                </a:cubicBezTo>
                <a:cubicBezTo>
                  <a:pt x="608" y="609"/>
                  <a:pt x="608" y="609"/>
                  <a:pt x="608" y="609"/>
                </a:cubicBezTo>
                <a:cubicBezTo>
                  <a:pt x="608" y="0"/>
                  <a:pt x="608" y="0"/>
                  <a:pt x="608" y="0"/>
                </a:cubicBezTo>
                <a:lnTo>
                  <a:pt x="0" y="0"/>
                </a:lnTo>
                <a:close/>
                <a:moveTo>
                  <a:pt x="487" y="405"/>
                </a:moveTo>
                <a:cubicBezTo>
                  <a:pt x="487" y="415"/>
                  <a:pt x="485" y="422"/>
                  <a:pt x="479" y="428"/>
                </a:cubicBezTo>
                <a:cubicBezTo>
                  <a:pt x="471" y="436"/>
                  <a:pt x="459" y="437"/>
                  <a:pt x="451" y="437"/>
                </a:cubicBezTo>
                <a:cubicBezTo>
                  <a:pt x="448" y="437"/>
                  <a:pt x="448" y="437"/>
                  <a:pt x="448" y="437"/>
                </a:cubicBezTo>
                <a:cubicBezTo>
                  <a:pt x="432" y="437"/>
                  <a:pt x="420" y="432"/>
                  <a:pt x="412" y="424"/>
                </a:cubicBezTo>
                <a:cubicBezTo>
                  <a:pt x="404" y="416"/>
                  <a:pt x="405" y="406"/>
                  <a:pt x="405" y="404"/>
                </a:cubicBezTo>
                <a:cubicBezTo>
                  <a:pt x="405" y="216"/>
                  <a:pt x="405" y="216"/>
                  <a:pt x="405" y="216"/>
                </a:cubicBezTo>
                <a:cubicBezTo>
                  <a:pt x="389" y="216"/>
                  <a:pt x="389" y="216"/>
                  <a:pt x="389" y="216"/>
                </a:cubicBezTo>
                <a:cubicBezTo>
                  <a:pt x="389" y="464"/>
                  <a:pt x="389" y="464"/>
                  <a:pt x="389" y="464"/>
                </a:cubicBezTo>
                <a:cubicBezTo>
                  <a:pt x="433" y="464"/>
                  <a:pt x="433" y="464"/>
                  <a:pt x="433" y="464"/>
                </a:cubicBezTo>
                <a:cubicBezTo>
                  <a:pt x="433" y="515"/>
                  <a:pt x="433" y="515"/>
                  <a:pt x="433" y="515"/>
                </a:cubicBezTo>
                <a:cubicBezTo>
                  <a:pt x="145" y="515"/>
                  <a:pt x="145" y="515"/>
                  <a:pt x="145" y="515"/>
                </a:cubicBezTo>
                <a:cubicBezTo>
                  <a:pt x="145" y="464"/>
                  <a:pt x="145" y="464"/>
                  <a:pt x="145" y="464"/>
                </a:cubicBezTo>
                <a:cubicBezTo>
                  <a:pt x="188" y="464"/>
                  <a:pt x="188" y="464"/>
                  <a:pt x="188" y="464"/>
                </a:cubicBezTo>
                <a:cubicBezTo>
                  <a:pt x="188" y="93"/>
                  <a:pt x="188" y="93"/>
                  <a:pt x="188" y="93"/>
                </a:cubicBezTo>
                <a:cubicBezTo>
                  <a:pt x="389" y="93"/>
                  <a:pt x="389" y="93"/>
                  <a:pt x="389" y="93"/>
                </a:cubicBezTo>
                <a:cubicBezTo>
                  <a:pt x="389" y="196"/>
                  <a:pt x="389" y="196"/>
                  <a:pt x="389" y="196"/>
                </a:cubicBezTo>
                <a:cubicBezTo>
                  <a:pt x="426" y="196"/>
                  <a:pt x="426" y="196"/>
                  <a:pt x="426" y="196"/>
                </a:cubicBezTo>
                <a:cubicBezTo>
                  <a:pt x="426" y="405"/>
                  <a:pt x="426" y="405"/>
                  <a:pt x="426" y="405"/>
                </a:cubicBezTo>
                <a:cubicBezTo>
                  <a:pt x="425" y="406"/>
                  <a:pt x="426" y="408"/>
                  <a:pt x="428" y="411"/>
                </a:cubicBezTo>
                <a:cubicBezTo>
                  <a:pt x="431" y="414"/>
                  <a:pt x="438" y="416"/>
                  <a:pt x="448" y="416"/>
                </a:cubicBezTo>
                <a:cubicBezTo>
                  <a:pt x="452" y="416"/>
                  <a:pt x="461" y="416"/>
                  <a:pt x="465" y="413"/>
                </a:cubicBezTo>
                <a:cubicBezTo>
                  <a:pt x="466" y="411"/>
                  <a:pt x="467" y="409"/>
                  <a:pt x="467" y="405"/>
                </a:cubicBezTo>
                <a:cubicBezTo>
                  <a:pt x="467" y="190"/>
                  <a:pt x="467" y="190"/>
                  <a:pt x="467" y="190"/>
                </a:cubicBezTo>
                <a:cubicBezTo>
                  <a:pt x="426" y="148"/>
                  <a:pt x="426" y="148"/>
                  <a:pt x="426" y="148"/>
                </a:cubicBezTo>
                <a:cubicBezTo>
                  <a:pt x="441" y="133"/>
                  <a:pt x="441" y="133"/>
                  <a:pt x="441" y="133"/>
                </a:cubicBezTo>
                <a:cubicBezTo>
                  <a:pt x="487" y="181"/>
                  <a:pt x="487" y="181"/>
                  <a:pt x="487" y="181"/>
                </a:cubicBezTo>
                <a:cubicBezTo>
                  <a:pt x="487" y="405"/>
                  <a:pt x="487" y="405"/>
                  <a:pt x="487" y="405"/>
                </a:cubicBezTo>
                <a:close/>
                <a:moveTo>
                  <a:pt x="219" y="134"/>
                </a:moveTo>
                <a:cubicBezTo>
                  <a:pt x="364" y="134"/>
                  <a:pt x="364" y="134"/>
                  <a:pt x="364" y="134"/>
                </a:cubicBezTo>
                <a:cubicBezTo>
                  <a:pt x="364" y="237"/>
                  <a:pt x="364" y="237"/>
                  <a:pt x="364" y="237"/>
                </a:cubicBezTo>
                <a:cubicBezTo>
                  <a:pt x="219" y="237"/>
                  <a:pt x="219" y="237"/>
                  <a:pt x="219" y="237"/>
                </a:cubicBezTo>
                <a:lnTo>
                  <a:pt x="219" y="134"/>
                </a:lnTo>
                <a:close/>
                <a:moveTo>
                  <a:pt x="219" y="134"/>
                </a:moveTo>
                <a:cubicBezTo>
                  <a:pt x="219" y="134"/>
                  <a:pt x="219" y="134"/>
                  <a:pt x="219" y="13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0" name="Google Shape;1040;p6"/>
          <p:cNvSpPr/>
          <p:nvPr/>
        </p:nvSpPr>
        <p:spPr>
          <a:xfrm>
            <a:off x="5859444" y="2429051"/>
            <a:ext cx="488632" cy="479533"/>
          </a:xfrm>
          <a:custGeom>
            <a:rect b="b" l="l" r="r" t="t"/>
            <a:pathLst>
              <a:path extrusionOk="0" h="784" w="800">
                <a:moveTo>
                  <a:pt x="660" y="562"/>
                </a:moveTo>
                <a:cubicBezTo>
                  <a:pt x="498" y="400"/>
                  <a:pt x="498" y="400"/>
                  <a:pt x="498" y="400"/>
                </a:cubicBezTo>
                <a:cubicBezTo>
                  <a:pt x="630" y="268"/>
                  <a:pt x="630" y="268"/>
                  <a:pt x="630" y="268"/>
                </a:cubicBezTo>
                <a:cubicBezTo>
                  <a:pt x="673" y="278"/>
                  <a:pt x="720" y="266"/>
                  <a:pt x="753" y="233"/>
                </a:cubicBezTo>
                <a:cubicBezTo>
                  <a:pt x="790" y="196"/>
                  <a:pt x="800" y="144"/>
                  <a:pt x="784" y="98"/>
                </a:cubicBezTo>
                <a:cubicBezTo>
                  <a:pt x="722" y="160"/>
                  <a:pt x="722" y="160"/>
                  <a:pt x="722" y="160"/>
                </a:cubicBezTo>
                <a:cubicBezTo>
                  <a:pt x="700" y="182"/>
                  <a:pt x="664" y="181"/>
                  <a:pt x="641" y="158"/>
                </a:cubicBezTo>
                <a:cubicBezTo>
                  <a:pt x="618" y="135"/>
                  <a:pt x="617" y="99"/>
                  <a:pt x="639" y="77"/>
                </a:cubicBezTo>
                <a:cubicBezTo>
                  <a:pt x="701" y="15"/>
                  <a:pt x="701" y="15"/>
                  <a:pt x="701" y="15"/>
                </a:cubicBezTo>
                <a:cubicBezTo>
                  <a:pt x="656" y="0"/>
                  <a:pt x="603" y="10"/>
                  <a:pt x="566" y="46"/>
                </a:cubicBezTo>
                <a:cubicBezTo>
                  <a:pt x="533" y="80"/>
                  <a:pt x="522" y="126"/>
                  <a:pt x="532" y="169"/>
                </a:cubicBezTo>
                <a:cubicBezTo>
                  <a:pt x="400" y="301"/>
                  <a:pt x="400" y="301"/>
                  <a:pt x="400" y="301"/>
                </a:cubicBezTo>
                <a:cubicBezTo>
                  <a:pt x="268" y="169"/>
                  <a:pt x="268" y="169"/>
                  <a:pt x="268" y="169"/>
                </a:cubicBezTo>
                <a:cubicBezTo>
                  <a:pt x="278" y="127"/>
                  <a:pt x="266" y="80"/>
                  <a:pt x="233" y="46"/>
                </a:cubicBezTo>
                <a:cubicBezTo>
                  <a:pt x="196" y="10"/>
                  <a:pt x="144" y="0"/>
                  <a:pt x="98" y="15"/>
                </a:cubicBezTo>
                <a:cubicBezTo>
                  <a:pt x="160" y="77"/>
                  <a:pt x="160" y="77"/>
                  <a:pt x="160" y="77"/>
                </a:cubicBezTo>
                <a:cubicBezTo>
                  <a:pt x="182" y="99"/>
                  <a:pt x="181" y="135"/>
                  <a:pt x="158" y="158"/>
                </a:cubicBezTo>
                <a:cubicBezTo>
                  <a:pt x="135" y="181"/>
                  <a:pt x="99" y="182"/>
                  <a:pt x="77" y="160"/>
                </a:cubicBezTo>
                <a:cubicBezTo>
                  <a:pt x="15" y="98"/>
                  <a:pt x="15" y="98"/>
                  <a:pt x="15" y="98"/>
                </a:cubicBezTo>
                <a:cubicBezTo>
                  <a:pt x="0" y="144"/>
                  <a:pt x="10" y="196"/>
                  <a:pt x="46" y="233"/>
                </a:cubicBezTo>
                <a:cubicBezTo>
                  <a:pt x="80" y="266"/>
                  <a:pt x="127" y="278"/>
                  <a:pt x="170" y="268"/>
                </a:cubicBezTo>
                <a:cubicBezTo>
                  <a:pt x="301" y="400"/>
                  <a:pt x="301" y="400"/>
                  <a:pt x="301" y="400"/>
                </a:cubicBezTo>
                <a:cubicBezTo>
                  <a:pt x="139" y="562"/>
                  <a:pt x="139" y="562"/>
                  <a:pt x="139" y="562"/>
                </a:cubicBezTo>
                <a:cubicBezTo>
                  <a:pt x="109" y="560"/>
                  <a:pt x="79" y="570"/>
                  <a:pt x="57" y="592"/>
                </a:cubicBezTo>
                <a:cubicBezTo>
                  <a:pt x="15" y="634"/>
                  <a:pt x="15" y="701"/>
                  <a:pt x="57" y="743"/>
                </a:cubicBezTo>
                <a:cubicBezTo>
                  <a:pt x="98" y="784"/>
                  <a:pt x="165" y="784"/>
                  <a:pt x="207" y="743"/>
                </a:cubicBezTo>
                <a:cubicBezTo>
                  <a:pt x="229" y="720"/>
                  <a:pt x="239" y="690"/>
                  <a:pt x="237" y="660"/>
                </a:cubicBezTo>
                <a:cubicBezTo>
                  <a:pt x="400" y="498"/>
                  <a:pt x="400" y="498"/>
                  <a:pt x="400" y="498"/>
                </a:cubicBezTo>
                <a:cubicBezTo>
                  <a:pt x="562" y="660"/>
                  <a:pt x="562" y="660"/>
                  <a:pt x="562" y="660"/>
                </a:cubicBezTo>
                <a:cubicBezTo>
                  <a:pt x="560" y="690"/>
                  <a:pt x="570" y="720"/>
                  <a:pt x="593" y="743"/>
                </a:cubicBezTo>
                <a:cubicBezTo>
                  <a:pt x="634" y="784"/>
                  <a:pt x="701" y="784"/>
                  <a:pt x="743" y="743"/>
                </a:cubicBezTo>
                <a:cubicBezTo>
                  <a:pt x="784" y="701"/>
                  <a:pt x="784" y="634"/>
                  <a:pt x="743" y="593"/>
                </a:cubicBezTo>
                <a:cubicBezTo>
                  <a:pt x="720" y="570"/>
                  <a:pt x="690" y="560"/>
                  <a:pt x="660" y="562"/>
                </a:cubicBezTo>
                <a:close/>
                <a:moveTo>
                  <a:pt x="146" y="722"/>
                </a:moveTo>
                <a:cubicBezTo>
                  <a:pt x="92" y="707"/>
                  <a:pt x="92" y="707"/>
                  <a:pt x="92" y="707"/>
                </a:cubicBezTo>
                <a:cubicBezTo>
                  <a:pt x="78" y="653"/>
                  <a:pt x="78" y="653"/>
                  <a:pt x="78" y="653"/>
                </a:cubicBezTo>
                <a:cubicBezTo>
                  <a:pt x="117" y="614"/>
                  <a:pt x="117" y="614"/>
                  <a:pt x="117" y="614"/>
                </a:cubicBezTo>
                <a:cubicBezTo>
                  <a:pt x="171" y="628"/>
                  <a:pt x="171" y="628"/>
                  <a:pt x="171" y="628"/>
                </a:cubicBezTo>
                <a:cubicBezTo>
                  <a:pt x="186" y="682"/>
                  <a:pt x="186" y="682"/>
                  <a:pt x="186" y="682"/>
                </a:cubicBezTo>
                <a:lnTo>
                  <a:pt x="146" y="722"/>
                </a:lnTo>
                <a:close/>
                <a:moveTo>
                  <a:pt x="707" y="707"/>
                </a:moveTo>
                <a:cubicBezTo>
                  <a:pt x="653" y="722"/>
                  <a:pt x="653" y="722"/>
                  <a:pt x="653" y="722"/>
                </a:cubicBezTo>
                <a:cubicBezTo>
                  <a:pt x="614" y="682"/>
                  <a:pt x="614" y="682"/>
                  <a:pt x="614" y="682"/>
                </a:cubicBezTo>
                <a:cubicBezTo>
                  <a:pt x="628" y="628"/>
                  <a:pt x="628" y="628"/>
                  <a:pt x="628" y="628"/>
                </a:cubicBezTo>
                <a:cubicBezTo>
                  <a:pt x="682" y="614"/>
                  <a:pt x="682" y="614"/>
                  <a:pt x="682" y="614"/>
                </a:cubicBezTo>
                <a:cubicBezTo>
                  <a:pt x="722" y="653"/>
                  <a:pt x="722" y="653"/>
                  <a:pt x="722" y="653"/>
                </a:cubicBezTo>
                <a:lnTo>
                  <a:pt x="707" y="707"/>
                </a:lnTo>
                <a:close/>
                <a:moveTo>
                  <a:pt x="707" y="707"/>
                </a:moveTo>
                <a:cubicBezTo>
                  <a:pt x="707" y="707"/>
                  <a:pt x="707" y="707"/>
                  <a:pt x="707" y="70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1" name="Google Shape;1041;p6"/>
          <p:cNvSpPr/>
          <p:nvPr/>
        </p:nvSpPr>
        <p:spPr>
          <a:xfrm>
            <a:off x="7668580" y="2316759"/>
            <a:ext cx="510892" cy="553680"/>
          </a:xfrm>
          <a:custGeom>
            <a:rect b="b" l="l" r="r" t="t"/>
            <a:pathLst>
              <a:path extrusionOk="0" h="965" w="889">
                <a:moveTo>
                  <a:pt x="843" y="818"/>
                </a:moveTo>
                <a:cubicBezTo>
                  <a:pt x="824" y="807"/>
                  <a:pt x="803" y="806"/>
                  <a:pt x="783" y="812"/>
                </a:cubicBezTo>
                <a:cubicBezTo>
                  <a:pt x="657" y="737"/>
                  <a:pt x="657" y="737"/>
                  <a:pt x="657" y="737"/>
                </a:cubicBezTo>
                <a:cubicBezTo>
                  <a:pt x="659" y="722"/>
                  <a:pt x="669" y="709"/>
                  <a:pt x="684" y="703"/>
                </a:cubicBezTo>
                <a:cubicBezTo>
                  <a:pt x="707" y="694"/>
                  <a:pt x="712" y="672"/>
                  <a:pt x="694" y="654"/>
                </a:cubicBezTo>
                <a:cubicBezTo>
                  <a:pt x="677" y="636"/>
                  <a:pt x="679" y="608"/>
                  <a:pt x="698" y="592"/>
                </a:cubicBezTo>
                <a:cubicBezTo>
                  <a:pt x="716" y="576"/>
                  <a:pt x="714" y="554"/>
                  <a:pt x="691" y="542"/>
                </a:cubicBezTo>
                <a:cubicBezTo>
                  <a:pt x="670" y="531"/>
                  <a:pt x="662" y="504"/>
                  <a:pt x="674" y="483"/>
                </a:cubicBezTo>
                <a:cubicBezTo>
                  <a:pt x="687" y="462"/>
                  <a:pt x="677" y="441"/>
                  <a:pt x="653" y="438"/>
                </a:cubicBezTo>
                <a:cubicBezTo>
                  <a:pt x="628" y="434"/>
                  <a:pt x="612" y="412"/>
                  <a:pt x="617" y="387"/>
                </a:cubicBezTo>
                <a:cubicBezTo>
                  <a:pt x="622" y="363"/>
                  <a:pt x="606" y="347"/>
                  <a:pt x="582" y="352"/>
                </a:cubicBezTo>
                <a:cubicBezTo>
                  <a:pt x="557" y="356"/>
                  <a:pt x="535" y="340"/>
                  <a:pt x="532" y="315"/>
                </a:cubicBezTo>
                <a:cubicBezTo>
                  <a:pt x="529" y="291"/>
                  <a:pt x="508" y="281"/>
                  <a:pt x="487" y="293"/>
                </a:cubicBezTo>
                <a:cubicBezTo>
                  <a:pt x="465" y="305"/>
                  <a:pt x="439" y="297"/>
                  <a:pt x="428" y="275"/>
                </a:cubicBezTo>
                <a:cubicBezTo>
                  <a:pt x="417" y="253"/>
                  <a:pt x="395" y="250"/>
                  <a:pt x="378" y="268"/>
                </a:cubicBezTo>
                <a:cubicBezTo>
                  <a:pt x="362" y="287"/>
                  <a:pt x="334" y="288"/>
                  <a:pt x="316" y="270"/>
                </a:cubicBezTo>
                <a:cubicBezTo>
                  <a:pt x="299" y="253"/>
                  <a:pt x="277" y="258"/>
                  <a:pt x="267" y="280"/>
                </a:cubicBezTo>
                <a:cubicBezTo>
                  <a:pt x="258" y="303"/>
                  <a:pt x="232" y="313"/>
                  <a:pt x="209" y="303"/>
                </a:cubicBezTo>
                <a:cubicBezTo>
                  <a:pt x="187" y="292"/>
                  <a:pt x="168" y="303"/>
                  <a:pt x="166" y="328"/>
                </a:cubicBezTo>
                <a:cubicBezTo>
                  <a:pt x="165" y="353"/>
                  <a:pt x="143" y="370"/>
                  <a:pt x="119" y="367"/>
                </a:cubicBezTo>
                <a:cubicBezTo>
                  <a:pt x="94" y="365"/>
                  <a:pt x="80" y="382"/>
                  <a:pt x="86" y="405"/>
                </a:cubicBezTo>
                <a:cubicBezTo>
                  <a:pt x="93" y="429"/>
                  <a:pt x="78" y="453"/>
                  <a:pt x="54" y="458"/>
                </a:cubicBezTo>
                <a:cubicBezTo>
                  <a:pt x="30" y="464"/>
                  <a:pt x="21" y="485"/>
                  <a:pt x="35" y="505"/>
                </a:cubicBezTo>
                <a:cubicBezTo>
                  <a:pt x="50" y="525"/>
                  <a:pt x="44" y="553"/>
                  <a:pt x="22" y="565"/>
                </a:cubicBezTo>
                <a:cubicBezTo>
                  <a:pt x="1" y="578"/>
                  <a:pt x="0" y="601"/>
                  <a:pt x="20" y="616"/>
                </a:cubicBezTo>
                <a:cubicBezTo>
                  <a:pt x="40" y="630"/>
                  <a:pt x="43" y="658"/>
                  <a:pt x="27" y="677"/>
                </a:cubicBezTo>
                <a:cubicBezTo>
                  <a:pt x="11" y="696"/>
                  <a:pt x="18" y="718"/>
                  <a:pt x="41" y="725"/>
                </a:cubicBezTo>
                <a:cubicBezTo>
                  <a:pt x="65" y="733"/>
                  <a:pt x="77" y="758"/>
                  <a:pt x="68" y="781"/>
                </a:cubicBezTo>
                <a:cubicBezTo>
                  <a:pt x="59" y="804"/>
                  <a:pt x="72" y="822"/>
                  <a:pt x="97" y="822"/>
                </a:cubicBezTo>
                <a:cubicBezTo>
                  <a:pt x="122" y="821"/>
                  <a:pt x="141" y="841"/>
                  <a:pt x="140" y="866"/>
                </a:cubicBezTo>
                <a:cubicBezTo>
                  <a:pt x="139" y="891"/>
                  <a:pt x="158" y="904"/>
                  <a:pt x="181" y="895"/>
                </a:cubicBezTo>
                <a:cubicBezTo>
                  <a:pt x="204" y="887"/>
                  <a:pt x="229" y="899"/>
                  <a:pt x="236" y="923"/>
                </a:cubicBezTo>
                <a:cubicBezTo>
                  <a:pt x="243" y="946"/>
                  <a:pt x="265" y="953"/>
                  <a:pt x="284" y="937"/>
                </a:cubicBezTo>
                <a:cubicBezTo>
                  <a:pt x="303" y="922"/>
                  <a:pt x="331" y="925"/>
                  <a:pt x="345" y="945"/>
                </a:cubicBezTo>
                <a:cubicBezTo>
                  <a:pt x="360" y="965"/>
                  <a:pt x="383" y="965"/>
                  <a:pt x="395" y="944"/>
                </a:cubicBezTo>
                <a:cubicBezTo>
                  <a:pt x="409" y="923"/>
                  <a:pt x="436" y="917"/>
                  <a:pt x="456" y="931"/>
                </a:cubicBezTo>
                <a:cubicBezTo>
                  <a:pt x="476" y="946"/>
                  <a:pt x="497" y="938"/>
                  <a:pt x="503" y="914"/>
                </a:cubicBezTo>
                <a:cubicBezTo>
                  <a:pt x="509" y="889"/>
                  <a:pt x="533" y="875"/>
                  <a:pt x="556" y="882"/>
                </a:cubicBezTo>
                <a:cubicBezTo>
                  <a:pt x="580" y="889"/>
                  <a:pt x="597" y="875"/>
                  <a:pt x="595" y="850"/>
                </a:cubicBezTo>
                <a:cubicBezTo>
                  <a:pt x="593" y="838"/>
                  <a:pt x="598" y="826"/>
                  <a:pt x="605" y="817"/>
                </a:cubicBezTo>
                <a:cubicBezTo>
                  <a:pt x="735" y="894"/>
                  <a:pt x="735" y="894"/>
                  <a:pt x="735" y="894"/>
                </a:cubicBezTo>
                <a:cubicBezTo>
                  <a:pt x="739" y="914"/>
                  <a:pt x="750" y="932"/>
                  <a:pt x="769" y="943"/>
                </a:cubicBezTo>
                <a:cubicBezTo>
                  <a:pt x="804" y="964"/>
                  <a:pt x="848" y="952"/>
                  <a:pt x="869" y="918"/>
                </a:cubicBezTo>
                <a:cubicBezTo>
                  <a:pt x="889" y="883"/>
                  <a:pt x="878" y="839"/>
                  <a:pt x="843" y="818"/>
                </a:cubicBezTo>
                <a:close/>
                <a:moveTo>
                  <a:pt x="550" y="674"/>
                </a:moveTo>
                <a:cubicBezTo>
                  <a:pt x="456" y="618"/>
                  <a:pt x="456" y="618"/>
                  <a:pt x="456" y="618"/>
                </a:cubicBezTo>
                <a:cubicBezTo>
                  <a:pt x="455" y="588"/>
                  <a:pt x="440" y="559"/>
                  <a:pt x="412" y="543"/>
                </a:cubicBezTo>
                <a:cubicBezTo>
                  <a:pt x="381" y="525"/>
                  <a:pt x="345" y="527"/>
                  <a:pt x="317" y="545"/>
                </a:cubicBezTo>
                <a:cubicBezTo>
                  <a:pt x="368" y="575"/>
                  <a:pt x="368" y="575"/>
                  <a:pt x="368" y="575"/>
                </a:cubicBezTo>
                <a:cubicBezTo>
                  <a:pt x="387" y="586"/>
                  <a:pt x="392" y="610"/>
                  <a:pt x="381" y="630"/>
                </a:cubicBezTo>
                <a:cubicBezTo>
                  <a:pt x="370" y="649"/>
                  <a:pt x="346" y="655"/>
                  <a:pt x="328" y="644"/>
                </a:cubicBezTo>
                <a:cubicBezTo>
                  <a:pt x="276" y="614"/>
                  <a:pt x="276" y="614"/>
                  <a:pt x="276" y="614"/>
                </a:cubicBezTo>
                <a:cubicBezTo>
                  <a:pt x="273" y="647"/>
                  <a:pt x="289" y="680"/>
                  <a:pt x="320" y="698"/>
                </a:cubicBezTo>
                <a:cubicBezTo>
                  <a:pt x="348" y="715"/>
                  <a:pt x="380" y="714"/>
                  <a:pt x="407" y="700"/>
                </a:cubicBezTo>
                <a:cubicBezTo>
                  <a:pt x="498" y="754"/>
                  <a:pt x="498" y="754"/>
                  <a:pt x="498" y="754"/>
                </a:cubicBezTo>
                <a:cubicBezTo>
                  <a:pt x="473" y="777"/>
                  <a:pt x="443" y="795"/>
                  <a:pt x="408" y="804"/>
                </a:cubicBezTo>
                <a:cubicBezTo>
                  <a:pt x="299" y="832"/>
                  <a:pt x="188" y="766"/>
                  <a:pt x="160" y="657"/>
                </a:cubicBezTo>
                <a:cubicBezTo>
                  <a:pt x="132" y="548"/>
                  <a:pt x="198" y="437"/>
                  <a:pt x="307" y="409"/>
                </a:cubicBezTo>
                <a:cubicBezTo>
                  <a:pt x="415" y="381"/>
                  <a:pt x="527" y="447"/>
                  <a:pt x="555" y="556"/>
                </a:cubicBezTo>
                <a:cubicBezTo>
                  <a:pt x="565" y="596"/>
                  <a:pt x="562" y="637"/>
                  <a:pt x="550" y="674"/>
                </a:cubicBezTo>
                <a:close/>
                <a:moveTo>
                  <a:pt x="595" y="700"/>
                </a:moveTo>
                <a:cubicBezTo>
                  <a:pt x="576" y="689"/>
                  <a:pt x="576" y="689"/>
                  <a:pt x="576" y="689"/>
                </a:cubicBezTo>
                <a:cubicBezTo>
                  <a:pt x="592" y="646"/>
                  <a:pt x="597" y="597"/>
                  <a:pt x="584" y="548"/>
                </a:cubicBezTo>
                <a:cubicBezTo>
                  <a:pt x="552" y="423"/>
                  <a:pt x="424" y="347"/>
                  <a:pt x="299" y="379"/>
                </a:cubicBezTo>
                <a:cubicBezTo>
                  <a:pt x="174" y="412"/>
                  <a:pt x="98" y="539"/>
                  <a:pt x="130" y="665"/>
                </a:cubicBezTo>
                <a:cubicBezTo>
                  <a:pt x="163" y="790"/>
                  <a:pt x="290" y="865"/>
                  <a:pt x="415" y="833"/>
                </a:cubicBezTo>
                <a:cubicBezTo>
                  <a:pt x="459" y="822"/>
                  <a:pt x="496" y="799"/>
                  <a:pt x="524" y="770"/>
                </a:cubicBezTo>
                <a:cubicBezTo>
                  <a:pt x="544" y="781"/>
                  <a:pt x="544" y="781"/>
                  <a:pt x="544" y="781"/>
                </a:cubicBezTo>
                <a:cubicBezTo>
                  <a:pt x="512" y="815"/>
                  <a:pt x="470" y="841"/>
                  <a:pt x="421" y="854"/>
                </a:cubicBezTo>
                <a:cubicBezTo>
                  <a:pt x="284" y="889"/>
                  <a:pt x="145" y="807"/>
                  <a:pt x="109" y="670"/>
                </a:cubicBezTo>
                <a:cubicBezTo>
                  <a:pt x="74" y="533"/>
                  <a:pt x="157" y="394"/>
                  <a:pt x="294" y="359"/>
                </a:cubicBezTo>
                <a:cubicBezTo>
                  <a:pt x="430" y="323"/>
                  <a:pt x="570" y="406"/>
                  <a:pt x="605" y="543"/>
                </a:cubicBezTo>
                <a:cubicBezTo>
                  <a:pt x="619" y="597"/>
                  <a:pt x="614" y="652"/>
                  <a:pt x="595" y="700"/>
                </a:cubicBezTo>
                <a:close/>
                <a:moveTo>
                  <a:pt x="839" y="900"/>
                </a:moveTo>
                <a:cubicBezTo>
                  <a:pt x="806" y="919"/>
                  <a:pt x="806" y="919"/>
                  <a:pt x="806" y="919"/>
                </a:cubicBezTo>
                <a:cubicBezTo>
                  <a:pt x="773" y="900"/>
                  <a:pt x="773" y="900"/>
                  <a:pt x="773" y="900"/>
                </a:cubicBezTo>
                <a:cubicBezTo>
                  <a:pt x="773" y="861"/>
                  <a:pt x="773" y="861"/>
                  <a:pt x="773" y="861"/>
                </a:cubicBezTo>
                <a:cubicBezTo>
                  <a:pt x="807" y="842"/>
                  <a:pt x="807" y="842"/>
                  <a:pt x="807" y="842"/>
                </a:cubicBezTo>
                <a:cubicBezTo>
                  <a:pt x="840" y="862"/>
                  <a:pt x="840" y="862"/>
                  <a:pt x="840" y="862"/>
                </a:cubicBezTo>
                <a:lnTo>
                  <a:pt x="839" y="900"/>
                </a:lnTo>
                <a:close/>
                <a:moveTo>
                  <a:pt x="526" y="216"/>
                </a:moveTo>
                <a:cubicBezTo>
                  <a:pt x="543" y="226"/>
                  <a:pt x="543" y="226"/>
                  <a:pt x="543" y="226"/>
                </a:cubicBezTo>
                <a:cubicBezTo>
                  <a:pt x="557" y="235"/>
                  <a:pt x="569" y="256"/>
                  <a:pt x="569" y="273"/>
                </a:cubicBezTo>
                <a:cubicBezTo>
                  <a:pt x="570" y="293"/>
                  <a:pt x="570" y="293"/>
                  <a:pt x="570" y="293"/>
                </a:cubicBezTo>
                <a:cubicBezTo>
                  <a:pt x="571" y="309"/>
                  <a:pt x="585" y="320"/>
                  <a:pt x="601" y="316"/>
                </a:cubicBezTo>
                <a:cubicBezTo>
                  <a:pt x="620" y="312"/>
                  <a:pt x="620" y="312"/>
                  <a:pt x="620" y="312"/>
                </a:cubicBezTo>
                <a:cubicBezTo>
                  <a:pt x="637" y="308"/>
                  <a:pt x="660" y="315"/>
                  <a:pt x="672" y="326"/>
                </a:cubicBezTo>
                <a:cubicBezTo>
                  <a:pt x="687" y="340"/>
                  <a:pt x="687" y="340"/>
                  <a:pt x="687" y="340"/>
                </a:cubicBezTo>
                <a:cubicBezTo>
                  <a:pt x="699" y="351"/>
                  <a:pt x="716" y="349"/>
                  <a:pt x="725" y="335"/>
                </a:cubicBezTo>
                <a:cubicBezTo>
                  <a:pt x="736" y="318"/>
                  <a:pt x="736" y="318"/>
                  <a:pt x="736" y="318"/>
                </a:cubicBezTo>
                <a:cubicBezTo>
                  <a:pt x="745" y="304"/>
                  <a:pt x="766" y="291"/>
                  <a:pt x="782" y="291"/>
                </a:cubicBezTo>
                <a:cubicBezTo>
                  <a:pt x="802" y="290"/>
                  <a:pt x="802" y="290"/>
                  <a:pt x="802" y="290"/>
                </a:cubicBezTo>
                <a:cubicBezTo>
                  <a:pt x="819" y="290"/>
                  <a:pt x="830" y="276"/>
                  <a:pt x="826" y="259"/>
                </a:cubicBezTo>
                <a:cubicBezTo>
                  <a:pt x="821" y="240"/>
                  <a:pt x="821" y="240"/>
                  <a:pt x="821" y="240"/>
                </a:cubicBezTo>
                <a:cubicBezTo>
                  <a:pt x="818" y="224"/>
                  <a:pt x="824" y="200"/>
                  <a:pt x="835" y="188"/>
                </a:cubicBezTo>
                <a:cubicBezTo>
                  <a:pt x="849" y="173"/>
                  <a:pt x="849" y="173"/>
                  <a:pt x="849" y="173"/>
                </a:cubicBezTo>
                <a:cubicBezTo>
                  <a:pt x="860" y="161"/>
                  <a:pt x="858" y="144"/>
                  <a:pt x="844" y="135"/>
                </a:cubicBezTo>
                <a:cubicBezTo>
                  <a:pt x="827" y="124"/>
                  <a:pt x="827" y="124"/>
                  <a:pt x="827" y="124"/>
                </a:cubicBezTo>
                <a:cubicBezTo>
                  <a:pt x="813" y="115"/>
                  <a:pt x="801" y="95"/>
                  <a:pt x="800" y="78"/>
                </a:cubicBezTo>
                <a:cubicBezTo>
                  <a:pt x="800" y="58"/>
                  <a:pt x="800" y="58"/>
                  <a:pt x="800" y="58"/>
                </a:cubicBezTo>
                <a:cubicBezTo>
                  <a:pt x="799" y="41"/>
                  <a:pt x="785" y="31"/>
                  <a:pt x="769" y="34"/>
                </a:cubicBezTo>
                <a:cubicBezTo>
                  <a:pt x="749" y="39"/>
                  <a:pt x="749" y="39"/>
                  <a:pt x="749" y="39"/>
                </a:cubicBezTo>
                <a:cubicBezTo>
                  <a:pt x="733" y="42"/>
                  <a:pt x="710" y="36"/>
                  <a:pt x="698" y="25"/>
                </a:cubicBezTo>
                <a:cubicBezTo>
                  <a:pt x="683" y="11"/>
                  <a:pt x="683" y="11"/>
                  <a:pt x="683" y="11"/>
                </a:cubicBezTo>
                <a:cubicBezTo>
                  <a:pt x="671" y="0"/>
                  <a:pt x="653" y="2"/>
                  <a:pt x="645" y="16"/>
                </a:cubicBezTo>
                <a:cubicBezTo>
                  <a:pt x="634" y="33"/>
                  <a:pt x="634" y="33"/>
                  <a:pt x="634" y="33"/>
                </a:cubicBezTo>
                <a:cubicBezTo>
                  <a:pt x="625" y="47"/>
                  <a:pt x="604" y="59"/>
                  <a:pt x="587" y="60"/>
                </a:cubicBezTo>
                <a:cubicBezTo>
                  <a:pt x="567" y="60"/>
                  <a:pt x="567" y="60"/>
                  <a:pt x="567" y="60"/>
                </a:cubicBezTo>
                <a:cubicBezTo>
                  <a:pt x="551" y="61"/>
                  <a:pt x="540" y="75"/>
                  <a:pt x="544" y="91"/>
                </a:cubicBezTo>
                <a:cubicBezTo>
                  <a:pt x="548" y="111"/>
                  <a:pt x="548" y="111"/>
                  <a:pt x="548" y="111"/>
                </a:cubicBezTo>
                <a:cubicBezTo>
                  <a:pt x="552" y="127"/>
                  <a:pt x="546" y="150"/>
                  <a:pt x="534" y="163"/>
                </a:cubicBezTo>
                <a:cubicBezTo>
                  <a:pt x="521" y="177"/>
                  <a:pt x="521" y="177"/>
                  <a:pt x="521" y="177"/>
                </a:cubicBezTo>
                <a:cubicBezTo>
                  <a:pt x="509" y="189"/>
                  <a:pt x="512" y="207"/>
                  <a:pt x="526" y="216"/>
                </a:cubicBezTo>
                <a:close/>
                <a:moveTo>
                  <a:pt x="685" y="93"/>
                </a:moveTo>
                <a:cubicBezTo>
                  <a:pt x="730" y="93"/>
                  <a:pt x="767" y="130"/>
                  <a:pt x="767" y="175"/>
                </a:cubicBezTo>
                <a:cubicBezTo>
                  <a:pt x="767" y="221"/>
                  <a:pt x="730" y="258"/>
                  <a:pt x="685" y="258"/>
                </a:cubicBezTo>
                <a:cubicBezTo>
                  <a:pt x="639" y="258"/>
                  <a:pt x="603" y="221"/>
                  <a:pt x="603" y="175"/>
                </a:cubicBezTo>
                <a:cubicBezTo>
                  <a:pt x="603" y="130"/>
                  <a:pt x="639" y="93"/>
                  <a:pt x="685" y="93"/>
                </a:cubicBezTo>
                <a:close/>
                <a:moveTo>
                  <a:pt x="685" y="93"/>
                </a:moveTo>
                <a:cubicBezTo>
                  <a:pt x="685" y="93"/>
                  <a:pt x="685" y="93"/>
                  <a:pt x="685" y="9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42" name="Google Shape;1042;p6"/>
          <p:cNvGrpSpPr/>
          <p:nvPr/>
        </p:nvGrpSpPr>
        <p:grpSpPr>
          <a:xfrm>
            <a:off x="7080733" y="2445736"/>
            <a:ext cx="502748" cy="434080"/>
            <a:chOff x="5494338" y="3206751"/>
            <a:chExt cx="976312" cy="842962"/>
          </a:xfrm>
        </p:grpSpPr>
        <p:sp>
          <p:nvSpPr>
            <p:cNvPr id="1043" name="Google Shape;1043;p6"/>
            <p:cNvSpPr/>
            <p:nvPr/>
          </p:nvSpPr>
          <p:spPr>
            <a:xfrm>
              <a:off x="5494338" y="3206751"/>
              <a:ext cx="976312" cy="322263"/>
            </a:xfrm>
            <a:custGeom>
              <a:rect b="b" l="l" r="r" t="t"/>
              <a:pathLst>
                <a:path extrusionOk="0" h="203" w="615">
                  <a:moveTo>
                    <a:pt x="0" y="159"/>
                  </a:moveTo>
                  <a:lnTo>
                    <a:pt x="159" y="0"/>
                  </a:lnTo>
                  <a:lnTo>
                    <a:pt x="175" y="16"/>
                  </a:lnTo>
                  <a:lnTo>
                    <a:pt x="16" y="175"/>
                  </a:lnTo>
                  <a:lnTo>
                    <a:pt x="0" y="159"/>
                  </a:lnTo>
                  <a:close/>
                  <a:moveTo>
                    <a:pt x="28" y="187"/>
                  </a:moveTo>
                  <a:lnTo>
                    <a:pt x="187" y="28"/>
                  </a:lnTo>
                  <a:lnTo>
                    <a:pt x="203" y="44"/>
                  </a:lnTo>
                  <a:lnTo>
                    <a:pt x="44" y="203"/>
                  </a:lnTo>
                  <a:lnTo>
                    <a:pt x="28" y="187"/>
                  </a:lnTo>
                  <a:close/>
                  <a:moveTo>
                    <a:pt x="440" y="16"/>
                  </a:moveTo>
                  <a:lnTo>
                    <a:pt x="456" y="0"/>
                  </a:lnTo>
                  <a:lnTo>
                    <a:pt x="615" y="159"/>
                  </a:lnTo>
                  <a:lnTo>
                    <a:pt x="599" y="175"/>
                  </a:lnTo>
                  <a:lnTo>
                    <a:pt x="440" y="16"/>
                  </a:lnTo>
                  <a:close/>
                  <a:moveTo>
                    <a:pt x="571" y="203"/>
                  </a:moveTo>
                  <a:lnTo>
                    <a:pt x="412" y="44"/>
                  </a:lnTo>
                  <a:lnTo>
                    <a:pt x="428" y="28"/>
                  </a:lnTo>
                  <a:lnTo>
                    <a:pt x="587" y="187"/>
                  </a:lnTo>
                  <a:lnTo>
                    <a:pt x="571" y="203"/>
                  </a:lnTo>
                  <a:close/>
                  <a:moveTo>
                    <a:pt x="571" y="203"/>
                  </a:moveTo>
                  <a:lnTo>
                    <a:pt x="571" y="20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1044;p6"/>
            <p:cNvSpPr/>
            <p:nvPr/>
          </p:nvSpPr>
          <p:spPr>
            <a:xfrm>
              <a:off x="5494338" y="3206751"/>
              <a:ext cx="976312" cy="322263"/>
            </a:xfrm>
            <a:custGeom>
              <a:rect b="b" l="l" r="r" t="t"/>
              <a:pathLst>
                <a:path extrusionOk="0" h="203" w="615">
                  <a:moveTo>
                    <a:pt x="0" y="159"/>
                  </a:moveTo>
                  <a:lnTo>
                    <a:pt x="159" y="0"/>
                  </a:lnTo>
                  <a:lnTo>
                    <a:pt x="175" y="16"/>
                  </a:lnTo>
                  <a:lnTo>
                    <a:pt x="16" y="175"/>
                  </a:lnTo>
                  <a:lnTo>
                    <a:pt x="0" y="159"/>
                  </a:lnTo>
                  <a:moveTo>
                    <a:pt x="28" y="187"/>
                  </a:moveTo>
                  <a:lnTo>
                    <a:pt x="187" y="28"/>
                  </a:lnTo>
                  <a:lnTo>
                    <a:pt x="203" y="44"/>
                  </a:lnTo>
                  <a:lnTo>
                    <a:pt x="44" y="203"/>
                  </a:lnTo>
                  <a:lnTo>
                    <a:pt x="28" y="187"/>
                  </a:lnTo>
                  <a:moveTo>
                    <a:pt x="440" y="16"/>
                  </a:moveTo>
                  <a:lnTo>
                    <a:pt x="456" y="0"/>
                  </a:lnTo>
                  <a:lnTo>
                    <a:pt x="615" y="159"/>
                  </a:lnTo>
                  <a:lnTo>
                    <a:pt x="599" y="175"/>
                  </a:lnTo>
                  <a:lnTo>
                    <a:pt x="440" y="16"/>
                  </a:lnTo>
                  <a:moveTo>
                    <a:pt x="571" y="203"/>
                  </a:moveTo>
                  <a:lnTo>
                    <a:pt x="412" y="44"/>
                  </a:lnTo>
                  <a:lnTo>
                    <a:pt x="428" y="28"/>
                  </a:lnTo>
                  <a:lnTo>
                    <a:pt x="587" y="187"/>
                  </a:lnTo>
                  <a:lnTo>
                    <a:pt x="571" y="203"/>
                  </a:lnTo>
                  <a:moveTo>
                    <a:pt x="571" y="203"/>
                  </a:moveTo>
                  <a:lnTo>
                    <a:pt x="571" y="203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1045;p6"/>
            <p:cNvSpPr/>
            <p:nvPr/>
          </p:nvSpPr>
          <p:spPr>
            <a:xfrm>
              <a:off x="5583238" y="3294063"/>
              <a:ext cx="798512" cy="755650"/>
            </a:xfrm>
            <a:custGeom>
              <a:rect b="b" l="l" r="r" t="t"/>
              <a:pathLst>
                <a:path extrusionOk="0" h="708" w="752">
                  <a:moveTo>
                    <a:pt x="633" y="355"/>
                  </a:moveTo>
                  <a:cubicBezTo>
                    <a:pt x="752" y="237"/>
                    <a:pt x="752" y="237"/>
                    <a:pt x="752" y="237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396" y="118"/>
                    <a:pt x="396" y="118"/>
                    <a:pt x="396" y="118"/>
                  </a:cubicBezTo>
                  <a:cubicBezTo>
                    <a:pt x="482" y="204"/>
                    <a:pt x="482" y="204"/>
                    <a:pt x="482" y="204"/>
                  </a:cubicBezTo>
                  <a:cubicBezTo>
                    <a:pt x="460" y="226"/>
                    <a:pt x="420" y="265"/>
                    <a:pt x="376" y="309"/>
                  </a:cubicBezTo>
                  <a:cubicBezTo>
                    <a:pt x="270" y="204"/>
                    <a:pt x="270" y="204"/>
                    <a:pt x="270" y="204"/>
                  </a:cubicBezTo>
                  <a:cubicBezTo>
                    <a:pt x="356" y="118"/>
                    <a:pt x="356" y="118"/>
                    <a:pt x="356" y="118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204" y="270"/>
                    <a:pt x="204" y="270"/>
                    <a:pt x="204" y="270"/>
                  </a:cubicBezTo>
                  <a:cubicBezTo>
                    <a:pt x="226" y="292"/>
                    <a:pt x="265" y="332"/>
                    <a:pt x="310" y="376"/>
                  </a:cubicBezTo>
                  <a:cubicBezTo>
                    <a:pt x="239" y="446"/>
                    <a:pt x="171" y="514"/>
                    <a:pt x="149" y="536"/>
                  </a:cubicBezTo>
                  <a:cubicBezTo>
                    <a:pt x="121" y="531"/>
                    <a:pt x="91" y="538"/>
                    <a:pt x="70" y="559"/>
                  </a:cubicBezTo>
                  <a:cubicBezTo>
                    <a:pt x="53" y="575"/>
                    <a:pt x="44" y="597"/>
                    <a:pt x="44" y="621"/>
                  </a:cubicBezTo>
                  <a:cubicBezTo>
                    <a:pt x="44" y="644"/>
                    <a:pt x="53" y="666"/>
                    <a:pt x="70" y="682"/>
                  </a:cubicBezTo>
                  <a:cubicBezTo>
                    <a:pt x="86" y="698"/>
                    <a:pt x="108" y="708"/>
                    <a:pt x="131" y="708"/>
                  </a:cubicBezTo>
                  <a:cubicBezTo>
                    <a:pt x="154" y="708"/>
                    <a:pt x="176" y="698"/>
                    <a:pt x="193" y="682"/>
                  </a:cubicBezTo>
                  <a:cubicBezTo>
                    <a:pt x="215" y="660"/>
                    <a:pt x="222" y="630"/>
                    <a:pt x="216" y="602"/>
                  </a:cubicBezTo>
                  <a:cubicBezTo>
                    <a:pt x="376" y="442"/>
                    <a:pt x="376" y="442"/>
                    <a:pt x="376" y="442"/>
                  </a:cubicBezTo>
                  <a:cubicBezTo>
                    <a:pt x="446" y="512"/>
                    <a:pt x="513" y="579"/>
                    <a:pt x="536" y="602"/>
                  </a:cubicBezTo>
                  <a:cubicBezTo>
                    <a:pt x="530" y="630"/>
                    <a:pt x="537" y="660"/>
                    <a:pt x="559" y="682"/>
                  </a:cubicBezTo>
                  <a:cubicBezTo>
                    <a:pt x="576" y="698"/>
                    <a:pt x="597" y="708"/>
                    <a:pt x="621" y="708"/>
                  </a:cubicBezTo>
                  <a:cubicBezTo>
                    <a:pt x="644" y="708"/>
                    <a:pt x="666" y="698"/>
                    <a:pt x="682" y="682"/>
                  </a:cubicBezTo>
                  <a:cubicBezTo>
                    <a:pt x="699" y="666"/>
                    <a:pt x="708" y="644"/>
                    <a:pt x="708" y="621"/>
                  </a:cubicBezTo>
                  <a:cubicBezTo>
                    <a:pt x="708" y="597"/>
                    <a:pt x="699" y="575"/>
                    <a:pt x="682" y="559"/>
                  </a:cubicBezTo>
                  <a:cubicBezTo>
                    <a:pt x="661" y="538"/>
                    <a:pt x="631" y="531"/>
                    <a:pt x="603" y="536"/>
                  </a:cubicBezTo>
                  <a:cubicBezTo>
                    <a:pt x="581" y="514"/>
                    <a:pt x="513" y="446"/>
                    <a:pt x="442" y="376"/>
                  </a:cubicBezTo>
                  <a:cubicBezTo>
                    <a:pt x="487" y="332"/>
                    <a:pt x="526" y="292"/>
                    <a:pt x="548" y="270"/>
                  </a:cubicBezTo>
                  <a:lnTo>
                    <a:pt x="633" y="355"/>
                  </a:lnTo>
                  <a:close/>
                  <a:moveTo>
                    <a:pt x="169" y="658"/>
                  </a:moveTo>
                  <a:cubicBezTo>
                    <a:pt x="149" y="679"/>
                    <a:pt x="114" y="679"/>
                    <a:pt x="93" y="658"/>
                  </a:cubicBezTo>
                  <a:cubicBezTo>
                    <a:pt x="83" y="648"/>
                    <a:pt x="78" y="635"/>
                    <a:pt x="78" y="621"/>
                  </a:cubicBezTo>
                  <a:cubicBezTo>
                    <a:pt x="78" y="606"/>
                    <a:pt x="83" y="593"/>
                    <a:pt x="93" y="583"/>
                  </a:cubicBezTo>
                  <a:cubicBezTo>
                    <a:pt x="103" y="573"/>
                    <a:pt x="117" y="567"/>
                    <a:pt x="131" y="567"/>
                  </a:cubicBezTo>
                  <a:cubicBezTo>
                    <a:pt x="145" y="567"/>
                    <a:pt x="159" y="573"/>
                    <a:pt x="169" y="583"/>
                  </a:cubicBezTo>
                  <a:cubicBezTo>
                    <a:pt x="190" y="603"/>
                    <a:pt x="190" y="637"/>
                    <a:pt x="169" y="658"/>
                  </a:cubicBezTo>
                  <a:close/>
                  <a:moveTo>
                    <a:pt x="658" y="583"/>
                  </a:moveTo>
                  <a:cubicBezTo>
                    <a:pt x="669" y="593"/>
                    <a:pt x="674" y="606"/>
                    <a:pt x="674" y="621"/>
                  </a:cubicBezTo>
                  <a:cubicBezTo>
                    <a:pt x="674" y="635"/>
                    <a:pt x="669" y="648"/>
                    <a:pt x="658" y="658"/>
                  </a:cubicBezTo>
                  <a:cubicBezTo>
                    <a:pt x="638" y="679"/>
                    <a:pt x="603" y="679"/>
                    <a:pt x="583" y="658"/>
                  </a:cubicBezTo>
                  <a:cubicBezTo>
                    <a:pt x="562" y="637"/>
                    <a:pt x="562" y="603"/>
                    <a:pt x="583" y="583"/>
                  </a:cubicBezTo>
                  <a:cubicBezTo>
                    <a:pt x="593" y="573"/>
                    <a:pt x="606" y="567"/>
                    <a:pt x="621" y="567"/>
                  </a:cubicBezTo>
                  <a:cubicBezTo>
                    <a:pt x="635" y="567"/>
                    <a:pt x="648" y="573"/>
                    <a:pt x="658" y="583"/>
                  </a:cubicBezTo>
                  <a:close/>
                  <a:moveTo>
                    <a:pt x="658" y="583"/>
                  </a:moveTo>
                  <a:cubicBezTo>
                    <a:pt x="658" y="583"/>
                    <a:pt x="658" y="583"/>
                    <a:pt x="658" y="58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46" name="Google Shape;1046;p6"/>
          <p:cNvGrpSpPr/>
          <p:nvPr/>
        </p:nvGrpSpPr>
        <p:grpSpPr>
          <a:xfrm>
            <a:off x="6877147" y="1419223"/>
            <a:ext cx="407172" cy="621229"/>
            <a:chOff x="3197225" y="3375025"/>
            <a:chExt cx="555625" cy="847726"/>
          </a:xfrm>
        </p:grpSpPr>
        <p:sp>
          <p:nvSpPr>
            <p:cNvPr id="1047" name="Google Shape;1047;p6"/>
            <p:cNvSpPr/>
            <p:nvPr/>
          </p:nvSpPr>
          <p:spPr>
            <a:xfrm>
              <a:off x="3238500" y="3375025"/>
              <a:ext cx="514350" cy="150813"/>
            </a:xfrm>
            <a:custGeom>
              <a:rect b="b" l="l" r="r" t="t"/>
              <a:pathLst>
                <a:path extrusionOk="0" h="141" w="482">
                  <a:moveTo>
                    <a:pt x="16" y="63"/>
                  </a:moveTo>
                  <a:cubicBezTo>
                    <a:pt x="103" y="63"/>
                    <a:pt x="103" y="63"/>
                    <a:pt x="103" y="63"/>
                  </a:cubicBezTo>
                  <a:cubicBezTo>
                    <a:pt x="111" y="63"/>
                    <a:pt x="118" y="69"/>
                    <a:pt x="120" y="76"/>
                  </a:cubicBezTo>
                  <a:cubicBezTo>
                    <a:pt x="133" y="129"/>
                    <a:pt x="133" y="129"/>
                    <a:pt x="133" y="129"/>
                  </a:cubicBezTo>
                  <a:cubicBezTo>
                    <a:pt x="135" y="136"/>
                    <a:pt x="142" y="141"/>
                    <a:pt x="150" y="141"/>
                  </a:cubicBezTo>
                  <a:cubicBezTo>
                    <a:pt x="235" y="141"/>
                    <a:pt x="235" y="141"/>
                    <a:pt x="235" y="141"/>
                  </a:cubicBezTo>
                  <a:cubicBezTo>
                    <a:pt x="242" y="141"/>
                    <a:pt x="249" y="136"/>
                    <a:pt x="251" y="129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67" y="68"/>
                    <a:pt x="274" y="63"/>
                    <a:pt x="281" y="63"/>
                  </a:cubicBezTo>
                  <a:cubicBezTo>
                    <a:pt x="319" y="63"/>
                    <a:pt x="403" y="63"/>
                    <a:pt x="411" y="63"/>
                  </a:cubicBezTo>
                  <a:cubicBezTo>
                    <a:pt x="415" y="63"/>
                    <a:pt x="417" y="66"/>
                    <a:pt x="419" y="69"/>
                  </a:cubicBezTo>
                  <a:cubicBezTo>
                    <a:pt x="421" y="75"/>
                    <a:pt x="427" y="78"/>
                    <a:pt x="433" y="78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74" y="78"/>
                    <a:pt x="482" y="69"/>
                    <a:pt x="480" y="58"/>
                  </a:cubicBezTo>
                  <a:cubicBezTo>
                    <a:pt x="469" y="0"/>
                    <a:pt x="411" y="3"/>
                    <a:pt x="41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7" y="3"/>
                    <a:pt x="0" y="10"/>
                    <a:pt x="0" y="2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6"/>
                    <a:pt x="7" y="63"/>
                    <a:pt x="16" y="63"/>
                  </a:cubicBezTo>
                  <a:close/>
                  <a:moveTo>
                    <a:pt x="16" y="63"/>
                  </a:moveTo>
                  <a:cubicBezTo>
                    <a:pt x="16" y="63"/>
                    <a:pt x="16" y="63"/>
                    <a:pt x="16" y="6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1048;p6"/>
            <p:cNvSpPr/>
            <p:nvPr/>
          </p:nvSpPr>
          <p:spPr>
            <a:xfrm>
              <a:off x="3197225" y="3557588"/>
              <a:ext cx="492125" cy="665163"/>
            </a:xfrm>
            <a:custGeom>
              <a:rect b="b" l="l" r="r" t="t"/>
              <a:pathLst>
                <a:path extrusionOk="0" h="624" w="461">
                  <a:moveTo>
                    <a:pt x="30" y="624"/>
                  </a:moveTo>
                  <a:cubicBezTo>
                    <a:pt x="431" y="624"/>
                    <a:pt x="431" y="624"/>
                    <a:pt x="431" y="624"/>
                  </a:cubicBezTo>
                  <a:cubicBezTo>
                    <a:pt x="447" y="624"/>
                    <a:pt x="461" y="611"/>
                    <a:pt x="461" y="594"/>
                  </a:cubicBezTo>
                  <a:cubicBezTo>
                    <a:pt x="461" y="192"/>
                    <a:pt x="461" y="192"/>
                    <a:pt x="461" y="192"/>
                  </a:cubicBezTo>
                  <a:cubicBezTo>
                    <a:pt x="461" y="124"/>
                    <a:pt x="428" y="57"/>
                    <a:pt x="300" y="40"/>
                  </a:cubicBezTo>
                  <a:cubicBezTo>
                    <a:pt x="290" y="13"/>
                    <a:pt x="290" y="13"/>
                    <a:pt x="290" y="13"/>
                  </a:cubicBezTo>
                  <a:cubicBezTo>
                    <a:pt x="287" y="5"/>
                    <a:pt x="280" y="0"/>
                    <a:pt x="271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1" y="0"/>
                    <a:pt x="173" y="5"/>
                    <a:pt x="170" y="13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33" y="57"/>
                    <a:pt x="0" y="124"/>
                    <a:pt x="0" y="192"/>
                  </a:cubicBezTo>
                  <a:cubicBezTo>
                    <a:pt x="0" y="594"/>
                    <a:pt x="0" y="594"/>
                    <a:pt x="0" y="594"/>
                  </a:cubicBezTo>
                  <a:cubicBezTo>
                    <a:pt x="0" y="611"/>
                    <a:pt x="14" y="624"/>
                    <a:pt x="30" y="624"/>
                  </a:cubicBezTo>
                  <a:close/>
                  <a:moveTo>
                    <a:pt x="30" y="624"/>
                  </a:moveTo>
                  <a:cubicBezTo>
                    <a:pt x="30" y="624"/>
                    <a:pt x="30" y="624"/>
                    <a:pt x="30" y="62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9" name="Google Shape;1049;p6"/>
          <p:cNvSpPr/>
          <p:nvPr/>
        </p:nvSpPr>
        <p:spPr>
          <a:xfrm>
            <a:off x="6045298" y="3068658"/>
            <a:ext cx="792282" cy="622775"/>
          </a:xfrm>
          <a:custGeom>
            <a:rect b="b" l="l" r="r" t="t"/>
            <a:pathLst>
              <a:path extrusionOk="0" h="496" w="632">
                <a:moveTo>
                  <a:pt x="291" y="128"/>
                </a:moveTo>
                <a:cubicBezTo>
                  <a:pt x="293" y="127"/>
                  <a:pt x="295" y="127"/>
                  <a:pt x="297" y="126"/>
                </a:cubicBezTo>
                <a:cubicBezTo>
                  <a:pt x="297" y="124"/>
                  <a:pt x="297" y="122"/>
                  <a:pt x="297" y="120"/>
                </a:cubicBezTo>
                <a:cubicBezTo>
                  <a:pt x="254" y="125"/>
                  <a:pt x="211" y="130"/>
                  <a:pt x="169" y="136"/>
                </a:cubicBezTo>
                <a:cubicBezTo>
                  <a:pt x="156" y="137"/>
                  <a:pt x="144" y="139"/>
                  <a:pt x="131" y="140"/>
                </a:cubicBezTo>
                <a:cubicBezTo>
                  <a:pt x="130" y="142"/>
                  <a:pt x="130" y="144"/>
                  <a:pt x="129" y="146"/>
                </a:cubicBezTo>
                <a:cubicBezTo>
                  <a:pt x="122" y="149"/>
                  <a:pt x="113" y="152"/>
                  <a:pt x="105" y="151"/>
                </a:cubicBezTo>
                <a:cubicBezTo>
                  <a:pt x="103" y="153"/>
                  <a:pt x="101" y="154"/>
                  <a:pt x="99" y="157"/>
                </a:cubicBezTo>
                <a:cubicBezTo>
                  <a:pt x="97" y="169"/>
                  <a:pt x="95" y="181"/>
                  <a:pt x="93" y="193"/>
                </a:cubicBezTo>
                <a:cubicBezTo>
                  <a:pt x="88" y="216"/>
                  <a:pt x="84" y="238"/>
                  <a:pt x="80" y="261"/>
                </a:cubicBezTo>
                <a:cubicBezTo>
                  <a:pt x="77" y="274"/>
                  <a:pt x="75" y="287"/>
                  <a:pt x="73" y="301"/>
                </a:cubicBezTo>
                <a:cubicBezTo>
                  <a:pt x="69" y="303"/>
                  <a:pt x="65" y="305"/>
                  <a:pt x="62" y="307"/>
                </a:cubicBezTo>
                <a:cubicBezTo>
                  <a:pt x="54" y="300"/>
                  <a:pt x="48" y="286"/>
                  <a:pt x="42" y="277"/>
                </a:cubicBezTo>
                <a:cubicBezTo>
                  <a:pt x="33" y="261"/>
                  <a:pt x="26" y="243"/>
                  <a:pt x="18" y="224"/>
                </a:cubicBezTo>
                <a:cubicBezTo>
                  <a:pt x="15" y="216"/>
                  <a:pt x="12" y="208"/>
                  <a:pt x="9" y="200"/>
                </a:cubicBezTo>
                <a:cubicBezTo>
                  <a:pt x="9" y="206"/>
                  <a:pt x="9" y="213"/>
                  <a:pt x="9" y="220"/>
                </a:cubicBezTo>
                <a:cubicBezTo>
                  <a:pt x="9" y="236"/>
                  <a:pt x="9" y="253"/>
                  <a:pt x="9" y="269"/>
                </a:cubicBezTo>
                <a:cubicBezTo>
                  <a:pt x="9" y="271"/>
                  <a:pt x="11" y="271"/>
                  <a:pt x="12" y="273"/>
                </a:cubicBezTo>
                <a:cubicBezTo>
                  <a:pt x="13" y="276"/>
                  <a:pt x="9" y="278"/>
                  <a:pt x="9" y="280"/>
                </a:cubicBezTo>
                <a:cubicBezTo>
                  <a:pt x="9" y="285"/>
                  <a:pt x="9" y="290"/>
                  <a:pt x="9" y="295"/>
                </a:cubicBezTo>
                <a:cubicBezTo>
                  <a:pt x="9" y="308"/>
                  <a:pt x="9" y="322"/>
                  <a:pt x="9" y="335"/>
                </a:cubicBezTo>
                <a:cubicBezTo>
                  <a:pt x="10" y="336"/>
                  <a:pt x="11" y="338"/>
                  <a:pt x="13" y="339"/>
                </a:cubicBezTo>
                <a:cubicBezTo>
                  <a:pt x="13" y="342"/>
                  <a:pt x="13" y="345"/>
                  <a:pt x="13" y="348"/>
                </a:cubicBezTo>
                <a:cubicBezTo>
                  <a:pt x="11" y="349"/>
                  <a:pt x="10" y="350"/>
                  <a:pt x="9" y="351"/>
                </a:cubicBezTo>
                <a:cubicBezTo>
                  <a:pt x="9" y="399"/>
                  <a:pt x="9" y="447"/>
                  <a:pt x="9" y="495"/>
                </a:cubicBezTo>
                <a:cubicBezTo>
                  <a:pt x="8" y="495"/>
                  <a:pt x="6" y="495"/>
                  <a:pt x="5" y="496"/>
                </a:cubicBezTo>
                <a:cubicBezTo>
                  <a:pt x="5" y="459"/>
                  <a:pt x="5" y="423"/>
                  <a:pt x="5" y="387"/>
                </a:cubicBezTo>
                <a:cubicBezTo>
                  <a:pt x="5" y="374"/>
                  <a:pt x="8" y="354"/>
                  <a:pt x="1" y="348"/>
                </a:cubicBezTo>
                <a:cubicBezTo>
                  <a:pt x="1" y="345"/>
                  <a:pt x="1" y="342"/>
                  <a:pt x="1" y="338"/>
                </a:cubicBezTo>
                <a:cubicBezTo>
                  <a:pt x="2" y="337"/>
                  <a:pt x="4" y="335"/>
                  <a:pt x="5" y="334"/>
                </a:cubicBezTo>
                <a:cubicBezTo>
                  <a:pt x="5" y="317"/>
                  <a:pt x="5" y="299"/>
                  <a:pt x="5" y="282"/>
                </a:cubicBezTo>
                <a:cubicBezTo>
                  <a:pt x="5" y="280"/>
                  <a:pt x="2" y="278"/>
                  <a:pt x="2" y="274"/>
                </a:cubicBezTo>
                <a:cubicBezTo>
                  <a:pt x="2" y="272"/>
                  <a:pt x="5" y="271"/>
                  <a:pt x="5" y="269"/>
                </a:cubicBezTo>
                <a:cubicBezTo>
                  <a:pt x="6" y="242"/>
                  <a:pt x="6" y="215"/>
                  <a:pt x="6" y="188"/>
                </a:cubicBezTo>
                <a:cubicBezTo>
                  <a:pt x="4" y="176"/>
                  <a:pt x="3" y="162"/>
                  <a:pt x="0" y="149"/>
                </a:cubicBezTo>
                <a:cubicBezTo>
                  <a:pt x="0" y="144"/>
                  <a:pt x="0" y="140"/>
                  <a:pt x="0" y="135"/>
                </a:cubicBezTo>
                <a:cubicBezTo>
                  <a:pt x="0" y="131"/>
                  <a:pt x="0" y="127"/>
                  <a:pt x="0" y="123"/>
                </a:cubicBezTo>
                <a:cubicBezTo>
                  <a:pt x="3" y="106"/>
                  <a:pt x="4" y="89"/>
                  <a:pt x="8" y="73"/>
                </a:cubicBezTo>
                <a:cubicBezTo>
                  <a:pt x="12" y="53"/>
                  <a:pt x="16" y="35"/>
                  <a:pt x="23" y="18"/>
                </a:cubicBezTo>
                <a:cubicBezTo>
                  <a:pt x="26" y="11"/>
                  <a:pt x="27" y="5"/>
                  <a:pt x="33" y="0"/>
                </a:cubicBezTo>
                <a:cubicBezTo>
                  <a:pt x="41" y="1"/>
                  <a:pt x="47" y="15"/>
                  <a:pt x="51" y="21"/>
                </a:cubicBezTo>
                <a:cubicBezTo>
                  <a:pt x="66" y="43"/>
                  <a:pt x="81" y="65"/>
                  <a:pt x="96" y="87"/>
                </a:cubicBezTo>
                <a:cubicBezTo>
                  <a:pt x="99" y="89"/>
                  <a:pt x="122" y="86"/>
                  <a:pt x="128" y="85"/>
                </a:cubicBezTo>
                <a:cubicBezTo>
                  <a:pt x="156" y="81"/>
                  <a:pt x="184" y="78"/>
                  <a:pt x="213" y="75"/>
                </a:cubicBezTo>
                <a:cubicBezTo>
                  <a:pt x="327" y="61"/>
                  <a:pt x="442" y="47"/>
                  <a:pt x="556" y="34"/>
                </a:cubicBezTo>
                <a:cubicBezTo>
                  <a:pt x="556" y="45"/>
                  <a:pt x="556" y="57"/>
                  <a:pt x="556" y="68"/>
                </a:cubicBezTo>
                <a:cubicBezTo>
                  <a:pt x="558" y="69"/>
                  <a:pt x="559" y="69"/>
                  <a:pt x="561" y="69"/>
                </a:cubicBezTo>
                <a:cubicBezTo>
                  <a:pt x="562" y="69"/>
                  <a:pt x="562" y="70"/>
                  <a:pt x="563" y="71"/>
                </a:cubicBezTo>
                <a:cubicBezTo>
                  <a:pt x="563" y="78"/>
                  <a:pt x="561" y="82"/>
                  <a:pt x="559" y="87"/>
                </a:cubicBezTo>
                <a:cubicBezTo>
                  <a:pt x="553" y="99"/>
                  <a:pt x="549" y="111"/>
                  <a:pt x="535" y="114"/>
                </a:cubicBezTo>
                <a:cubicBezTo>
                  <a:pt x="535" y="131"/>
                  <a:pt x="539" y="158"/>
                  <a:pt x="523" y="161"/>
                </a:cubicBezTo>
                <a:cubicBezTo>
                  <a:pt x="507" y="212"/>
                  <a:pt x="491" y="264"/>
                  <a:pt x="475" y="315"/>
                </a:cubicBezTo>
                <a:cubicBezTo>
                  <a:pt x="480" y="310"/>
                  <a:pt x="484" y="306"/>
                  <a:pt x="489" y="301"/>
                </a:cubicBezTo>
                <a:cubicBezTo>
                  <a:pt x="503" y="287"/>
                  <a:pt x="516" y="274"/>
                  <a:pt x="534" y="264"/>
                </a:cubicBezTo>
                <a:cubicBezTo>
                  <a:pt x="541" y="260"/>
                  <a:pt x="556" y="253"/>
                  <a:pt x="564" y="259"/>
                </a:cubicBezTo>
                <a:cubicBezTo>
                  <a:pt x="571" y="265"/>
                  <a:pt x="568" y="279"/>
                  <a:pt x="564" y="285"/>
                </a:cubicBezTo>
                <a:cubicBezTo>
                  <a:pt x="553" y="307"/>
                  <a:pt x="541" y="328"/>
                  <a:pt x="529" y="350"/>
                </a:cubicBezTo>
                <a:cubicBezTo>
                  <a:pt x="533" y="355"/>
                  <a:pt x="555" y="364"/>
                  <a:pt x="562" y="366"/>
                </a:cubicBezTo>
                <a:cubicBezTo>
                  <a:pt x="571" y="366"/>
                  <a:pt x="580" y="366"/>
                  <a:pt x="589" y="366"/>
                </a:cubicBezTo>
                <a:cubicBezTo>
                  <a:pt x="590" y="368"/>
                  <a:pt x="592" y="369"/>
                  <a:pt x="593" y="371"/>
                </a:cubicBezTo>
                <a:cubicBezTo>
                  <a:pt x="593" y="387"/>
                  <a:pt x="592" y="403"/>
                  <a:pt x="592" y="419"/>
                </a:cubicBezTo>
                <a:cubicBezTo>
                  <a:pt x="599" y="419"/>
                  <a:pt x="606" y="420"/>
                  <a:pt x="614" y="420"/>
                </a:cubicBezTo>
                <a:cubicBezTo>
                  <a:pt x="614" y="440"/>
                  <a:pt x="615" y="460"/>
                  <a:pt x="616" y="480"/>
                </a:cubicBezTo>
                <a:cubicBezTo>
                  <a:pt x="618" y="481"/>
                  <a:pt x="621" y="482"/>
                  <a:pt x="623" y="483"/>
                </a:cubicBezTo>
                <a:cubicBezTo>
                  <a:pt x="623" y="486"/>
                  <a:pt x="623" y="490"/>
                  <a:pt x="624" y="493"/>
                </a:cubicBezTo>
                <a:cubicBezTo>
                  <a:pt x="626" y="494"/>
                  <a:pt x="629" y="495"/>
                  <a:pt x="632" y="496"/>
                </a:cubicBezTo>
                <a:cubicBezTo>
                  <a:pt x="490" y="495"/>
                  <a:pt x="348" y="493"/>
                  <a:pt x="206" y="492"/>
                </a:cubicBezTo>
                <a:cubicBezTo>
                  <a:pt x="205" y="488"/>
                  <a:pt x="205" y="484"/>
                  <a:pt x="205" y="480"/>
                </a:cubicBezTo>
                <a:cubicBezTo>
                  <a:pt x="214" y="476"/>
                  <a:pt x="223" y="471"/>
                  <a:pt x="232" y="466"/>
                </a:cubicBezTo>
                <a:cubicBezTo>
                  <a:pt x="249" y="358"/>
                  <a:pt x="266" y="250"/>
                  <a:pt x="283" y="142"/>
                </a:cubicBezTo>
                <a:cubicBezTo>
                  <a:pt x="282" y="142"/>
                  <a:pt x="282" y="141"/>
                  <a:pt x="281" y="140"/>
                </a:cubicBezTo>
                <a:cubicBezTo>
                  <a:pt x="280" y="139"/>
                  <a:pt x="280" y="139"/>
                  <a:pt x="279" y="139"/>
                </a:cubicBezTo>
                <a:cubicBezTo>
                  <a:pt x="281" y="137"/>
                  <a:pt x="282" y="135"/>
                  <a:pt x="283" y="133"/>
                </a:cubicBezTo>
                <a:cubicBezTo>
                  <a:pt x="285" y="132"/>
                  <a:pt x="289" y="132"/>
                  <a:pt x="291" y="133"/>
                </a:cubicBezTo>
                <a:cubicBezTo>
                  <a:pt x="291" y="131"/>
                  <a:pt x="291" y="129"/>
                  <a:pt x="291" y="128"/>
                </a:cubicBezTo>
                <a:close/>
                <a:moveTo>
                  <a:pt x="34" y="42"/>
                </a:moveTo>
                <a:cubicBezTo>
                  <a:pt x="30" y="55"/>
                  <a:pt x="27" y="67"/>
                  <a:pt x="24" y="79"/>
                </a:cubicBezTo>
                <a:cubicBezTo>
                  <a:pt x="27" y="83"/>
                  <a:pt x="30" y="87"/>
                  <a:pt x="33" y="90"/>
                </a:cubicBezTo>
                <a:cubicBezTo>
                  <a:pt x="37" y="93"/>
                  <a:pt x="42" y="92"/>
                  <a:pt x="49" y="92"/>
                </a:cubicBezTo>
                <a:cubicBezTo>
                  <a:pt x="56" y="82"/>
                  <a:pt x="63" y="73"/>
                  <a:pt x="70" y="64"/>
                </a:cubicBezTo>
                <a:cubicBezTo>
                  <a:pt x="65" y="57"/>
                  <a:pt x="61" y="49"/>
                  <a:pt x="56" y="42"/>
                </a:cubicBezTo>
                <a:cubicBezTo>
                  <a:pt x="49" y="42"/>
                  <a:pt x="41" y="42"/>
                  <a:pt x="34" y="42"/>
                </a:cubicBezTo>
                <a:close/>
                <a:moveTo>
                  <a:pt x="541" y="79"/>
                </a:moveTo>
                <a:cubicBezTo>
                  <a:pt x="540" y="80"/>
                  <a:pt x="540" y="80"/>
                  <a:pt x="539" y="81"/>
                </a:cubicBezTo>
                <a:cubicBezTo>
                  <a:pt x="539" y="82"/>
                  <a:pt x="539" y="83"/>
                  <a:pt x="539" y="84"/>
                </a:cubicBezTo>
                <a:cubicBezTo>
                  <a:pt x="540" y="84"/>
                  <a:pt x="540" y="85"/>
                  <a:pt x="541" y="85"/>
                </a:cubicBezTo>
                <a:cubicBezTo>
                  <a:pt x="541" y="85"/>
                  <a:pt x="542" y="85"/>
                  <a:pt x="543" y="85"/>
                </a:cubicBezTo>
                <a:cubicBezTo>
                  <a:pt x="544" y="85"/>
                  <a:pt x="544" y="84"/>
                  <a:pt x="545" y="84"/>
                </a:cubicBezTo>
                <a:cubicBezTo>
                  <a:pt x="545" y="83"/>
                  <a:pt x="545" y="82"/>
                  <a:pt x="545" y="81"/>
                </a:cubicBezTo>
                <a:cubicBezTo>
                  <a:pt x="544" y="80"/>
                  <a:pt x="544" y="80"/>
                  <a:pt x="543" y="79"/>
                </a:cubicBezTo>
                <a:cubicBezTo>
                  <a:pt x="542" y="79"/>
                  <a:pt x="541" y="79"/>
                  <a:pt x="541" y="79"/>
                </a:cubicBezTo>
                <a:close/>
                <a:moveTo>
                  <a:pt x="520" y="82"/>
                </a:moveTo>
                <a:cubicBezTo>
                  <a:pt x="519" y="83"/>
                  <a:pt x="518" y="83"/>
                  <a:pt x="518" y="84"/>
                </a:cubicBezTo>
                <a:cubicBezTo>
                  <a:pt x="518" y="84"/>
                  <a:pt x="518" y="85"/>
                  <a:pt x="518" y="86"/>
                </a:cubicBezTo>
                <a:cubicBezTo>
                  <a:pt x="518" y="87"/>
                  <a:pt x="519" y="87"/>
                  <a:pt x="519" y="88"/>
                </a:cubicBezTo>
                <a:cubicBezTo>
                  <a:pt x="520" y="88"/>
                  <a:pt x="521" y="88"/>
                  <a:pt x="522" y="88"/>
                </a:cubicBezTo>
                <a:cubicBezTo>
                  <a:pt x="522" y="87"/>
                  <a:pt x="523" y="87"/>
                  <a:pt x="524" y="86"/>
                </a:cubicBezTo>
                <a:cubicBezTo>
                  <a:pt x="524" y="86"/>
                  <a:pt x="524" y="85"/>
                  <a:pt x="524" y="84"/>
                </a:cubicBezTo>
                <a:cubicBezTo>
                  <a:pt x="523" y="83"/>
                  <a:pt x="523" y="82"/>
                  <a:pt x="522" y="82"/>
                </a:cubicBezTo>
                <a:cubicBezTo>
                  <a:pt x="521" y="82"/>
                  <a:pt x="520" y="82"/>
                  <a:pt x="520" y="82"/>
                </a:cubicBezTo>
                <a:close/>
                <a:moveTo>
                  <a:pt x="328" y="128"/>
                </a:moveTo>
                <a:cubicBezTo>
                  <a:pt x="335" y="129"/>
                  <a:pt x="343" y="131"/>
                  <a:pt x="347" y="135"/>
                </a:cubicBezTo>
                <a:cubicBezTo>
                  <a:pt x="347" y="137"/>
                  <a:pt x="346" y="138"/>
                  <a:pt x="345" y="140"/>
                </a:cubicBezTo>
                <a:cubicBezTo>
                  <a:pt x="346" y="141"/>
                  <a:pt x="348" y="143"/>
                  <a:pt x="349" y="144"/>
                </a:cubicBezTo>
                <a:cubicBezTo>
                  <a:pt x="349" y="145"/>
                  <a:pt x="349" y="145"/>
                  <a:pt x="350" y="145"/>
                </a:cubicBezTo>
                <a:cubicBezTo>
                  <a:pt x="347" y="148"/>
                  <a:pt x="344" y="150"/>
                  <a:pt x="342" y="153"/>
                </a:cubicBezTo>
                <a:cubicBezTo>
                  <a:pt x="352" y="198"/>
                  <a:pt x="363" y="243"/>
                  <a:pt x="373" y="287"/>
                </a:cubicBezTo>
                <a:cubicBezTo>
                  <a:pt x="375" y="291"/>
                  <a:pt x="390" y="295"/>
                  <a:pt x="395" y="297"/>
                </a:cubicBezTo>
                <a:cubicBezTo>
                  <a:pt x="415" y="305"/>
                  <a:pt x="435" y="314"/>
                  <a:pt x="456" y="322"/>
                </a:cubicBezTo>
                <a:cubicBezTo>
                  <a:pt x="474" y="266"/>
                  <a:pt x="492" y="209"/>
                  <a:pt x="510" y="153"/>
                </a:cubicBezTo>
                <a:cubicBezTo>
                  <a:pt x="511" y="146"/>
                  <a:pt x="506" y="139"/>
                  <a:pt x="507" y="130"/>
                </a:cubicBezTo>
                <a:cubicBezTo>
                  <a:pt x="509" y="121"/>
                  <a:pt x="512" y="114"/>
                  <a:pt x="515" y="107"/>
                </a:cubicBezTo>
                <a:cubicBezTo>
                  <a:pt x="513" y="103"/>
                  <a:pt x="511" y="98"/>
                  <a:pt x="508" y="94"/>
                </a:cubicBezTo>
                <a:cubicBezTo>
                  <a:pt x="507" y="94"/>
                  <a:pt x="506" y="94"/>
                  <a:pt x="504" y="94"/>
                </a:cubicBezTo>
                <a:cubicBezTo>
                  <a:pt x="494" y="102"/>
                  <a:pt x="468" y="100"/>
                  <a:pt x="452" y="103"/>
                </a:cubicBezTo>
                <a:cubicBezTo>
                  <a:pt x="411" y="108"/>
                  <a:pt x="369" y="113"/>
                  <a:pt x="327" y="118"/>
                </a:cubicBezTo>
                <a:cubicBezTo>
                  <a:pt x="328" y="121"/>
                  <a:pt x="328" y="125"/>
                  <a:pt x="328" y="128"/>
                </a:cubicBezTo>
                <a:close/>
                <a:moveTo>
                  <a:pt x="35" y="107"/>
                </a:moveTo>
                <a:cubicBezTo>
                  <a:pt x="30" y="111"/>
                  <a:pt x="25" y="115"/>
                  <a:pt x="20" y="119"/>
                </a:cubicBezTo>
                <a:cubicBezTo>
                  <a:pt x="20" y="128"/>
                  <a:pt x="20" y="137"/>
                  <a:pt x="20" y="146"/>
                </a:cubicBezTo>
                <a:cubicBezTo>
                  <a:pt x="23" y="148"/>
                  <a:pt x="33" y="153"/>
                  <a:pt x="37" y="153"/>
                </a:cubicBezTo>
                <a:cubicBezTo>
                  <a:pt x="43" y="152"/>
                  <a:pt x="48" y="150"/>
                  <a:pt x="53" y="149"/>
                </a:cubicBezTo>
                <a:cubicBezTo>
                  <a:pt x="53" y="135"/>
                  <a:pt x="53" y="121"/>
                  <a:pt x="52" y="107"/>
                </a:cubicBezTo>
                <a:cubicBezTo>
                  <a:pt x="47" y="107"/>
                  <a:pt x="41" y="107"/>
                  <a:pt x="35" y="107"/>
                </a:cubicBezTo>
                <a:close/>
                <a:moveTo>
                  <a:pt x="461" y="324"/>
                </a:moveTo>
                <a:cubicBezTo>
                  <a:pt x="463" y="325"/>
                  <a:pt x="465" y="325"/>
                  <a:pt x="467" y="325"/>
                </a:cubicBezTo>
                <a:cubicBezTo>
                  <a:pt x="484" y="271"/>
                  <a:pt x="501" y="216"/>
                  <a:pt x="518" y="161"/>
                </a:cubicBezTo>
                <a:cubicBezTo>
                  <a:pt x="518" y="158"/>
                  <a:pt x="516" y="158"/>
                  <a:pt x="514" y="157"/>
                </a:cubicBezTo>
                <a:cubicBezTo>
                  <a:pt x="497" y="213"/>
                  <a:pt x="479" y="268"/>
                  <a:pt x="461" y="324"/>
                </a:cubicBezTo>
                <a:close/>
                <a:moveTo>
                  <a:pt x="43" y="167"/>
                </a:moveTo>
                <a:cubicBezTo>
                  <a:pt x="35" y="173"/>
                  <a:pt x="28" y="180"/>
                  <a:pt x="21" y="187"/>
                </a:cubicBezTo>
                <a:cubicBezTo>
                  <a:pt x="29" y="212"/>
                  <a:pt x="38" y="238"/>
                  <a:pt x="47" y="263"/>
                </a:cubicBezTo>
                <a:cubicBezTo>
                  <a:pt x="49" y="265"/>
                  <a:pt x="55" y="264"/>
                  <a:pt x="58" y="264"/>
                </a:cubicBezTo>
                <a:cubicBezTo>
                  <a:pt x="60" y="264"/>
                  <a:pt x="61" y="264"/>
                  <a:pt x="63" y="264"/>
                </a:cubicBezTo>
                <a:cubicBezTo>
                  <a:pt x="68" y="240"/>
                  <a:pt x="73" y="216"/>
                  <a:pt x="78" y="191"/>
                </a:cubicBezTo>
                <a:cubicBezTo>
                  <a:pt x="71" y="183"/>
                  <a:pt x="63" y="175"/>
                  <a:pt x="56" y="167"/>
                </a:cubicBezTo>
                <a:cubicBezTo>
                  <a:pt x="51" y="167"/>
                  <a:pt x="47" y="167"/>
                  <a:pt x="43" y="167"/>
                </a:cubicBezTo>
                <a:close/>
                <a:moveTo>
                  <a:pt x="341" y="197"/>
                </a:moveTo>
                <a:cubicBezTo>
                  <a:pt x="342" y="195"/>
                  <a:pt x="342" y="194"/>
                  <a:pt x="343" y="192"/>
                </a:cubicBezTo>
                <a:cubicBezTo>
                  <a:pt x="343" y="189"/>
                  <a:pt x="339" y="186"/>
                  <a:pt x="339" y="183"/>
                </a:cubicBezTo>
                <a:cubicBezTo>
                  <a:pt x="338" y="179"/>
                  <a:pt x="337" y="175"/>
                  <a:pt x="336" y="171"/>
                </a:cubicBezTo>
                <a:cubicBezTo>
                  <a:pt x="335" y="171"/>
                  <a:pt x="334" y="171"/>
                  <a:pt x="334" y="170"/>
                </a:cubicBezTo>
                <a:cubicBezTo>
                  <a:pt x="334" y="179"/>
                  <a:pt x="334" y="188"/>
                  <a:pt x="334" y="197"/>
                </a:cubicBezTo>
                <a:cubicBezTo>
                  <a:pt x="336" y="197"/>
                  <a:pt x="339" y="197"/>
                  <a:pt x="341" y="197"/>
                </a:cubicBezTo>
                <a:close/>
                <a:moveTo>
                  <a:pt x="304" y="170"/>
                </a:moveTo>
                <a:cubicBezTo>
                  <a:pt x="304" y="179"/>
                  <a:pt x="304" y="188"/>
                  <a:pt x="304" y="197"/>
                </a:cubicBezTo>
                <a:cubicBezTo>
                  <a:pt x="312" y="197"/>
                  <a:pt x="320" y="196"/>
                  <a:pt x="327" y="196"/>
                </a:cubicBezTo>
                <a:cubicBezTo>
                  <a:pt x="327" y="188"/>
                  <a:pt x="327" y="180"/>
                  <a:pt x="327" y="171"/>
                </a:cubicBezTo>
                <a:cubicBezTo>
                  <a:pt x="320" y="171"/>
                  <a:pt x="312" y="171"/>
                  <a:pt x="304" y="170"/>
                </a:cubicBezTo>
                <a:close/>
                <a:moveTo>
                  <a:pt x="298" y="197"/>
                </a:moveTo>
                <a:cubicBezTo>
                  <a:pt x="298" y="189"/>
                  <a:pt x="298" y="181"/>
                  <a:pt x="298" y="173"/>
                </a:cubicBezTo>
                <a:cubicBezTo>
                  <a:pt x="293" y="177"/>
                  <a:pt x="292" y="189"/>
                  <a:pt x="292" y="197"/>
                </a:cubicBezTo>
                <a:cubicBezTo>
                  <a:pt x="294" y="197"/>
                  <a:pt x="296" y="197"/>
                  <a:pt x="298" y="197"/>
                </a:cubicBezTo>
                <a:close/>
                <a:moveTo>
                  <a:pt x="289" y="212"/>
                </a:moveTo>
                <a:cubicBezTo>
                  <a:pt x="286" y="226"/>
                  <a:pt x="284" y="240"/>
                  <a:pt x="282" y="255"/>
                </a:cubicBezTo>
                <a:cubicBezTo>
                  <a:pt x="287" y="251"/>
                  <a:pt x="293" y="247"/>
                  <a:pt x="298" y="243"/>
                </a:cubicBezTo>
                <a:cubicBezTo>
                  <a:pt x="298" y="232"/>
                  <a:pt x="298" y="222"/>
                  <a:pt x="298" y="212"/>
                </a:cubicBezTo>
                <a:cubicBezTo>
                  <a:pt x="295" y="212"/>
                  <a:pt x="292" y="212"/>
                  <a:pt x="289" y="212"/>
                </a:cubicBezTo>
                <a:close/>
                <a:moveTo>
                  <a:pt x="304" y="212"/>
                </a:moveTo>
                <a:cubicBezTo>
                  <a:pt x="304" y="221"/>
                  <a:pt x="304" y="229"/>
                  <a:pt x="304" y="238"/>
                </a:cubicBezTo>
                <a:cubicBezTo>
                  <a:pt x="312" y="231"/>
                  <a:pt x="320" y="225"/>
                  <a:pt x="327" y="218"/>
                </a:cubicBezTo>
                <a:cubicBezTo>
                  <a:pt x="327" y="216"/>
                  <a:pt x="327" y="214"/>
                  <a:pt x="327" y="212"/>
                </a:cubicBezTo>
                <a:cubicBezTo>
                  <a:pt x="320" y="212"/>
                  <a:pt x="312" y="212"/>
                  <a:pt x="304" y="212"/>
                </a:cubicBezTo>
                <a:close/>
                <a:moveTo>
                  <a:pt x="355" y="276"/>
                </a:moveTo>
                <a:cubicBezTo>
                  <a:pt x="358" y="273"/>
                  <a:pt x="356" y="266"/>
                  <a:pt x="355" y="262"/>
                </a:cubicBezTo>
                <a:cubicBezTo>
                  <a:pt x="352" y="249"/>
                  <a:pt x="349" y="237"/>
                  <a:pt x="346" y="225"/>
                </a:cubicBezTo>
                <a:cubicBezTo>
                  <a:pt x="346" y="225"/>
                  <a:pt x="346" y="224"/>
                  <a:pt x="346" y="224"/>
                </a:cubicBezTo>
                <a:cubicBezTo>
                  <a:pt x="342" y="228"/>
                  <a:pt x="338" y="232"/>
                  <a:pt x="334" y="236"/>
                </a:cubicBezTo>
                <a:cubicBezTo>
                  <a:pt x="334" y="249"/>
                  <a:pt x="334" y="262"/>
                  <a:pt x="334" y="275"/>
                </a:cubicBezTo>
                <a:cubicBezTo>
                  <a:pt x="341" y="275"/>
                  <a:pt x="348" y="275"/>
                  <a:pt x="355" y="276"/>
                </a:cubicBezTo>
                <a:close/>
                <a:moveTo>
                  <a:pt x="327" y="241"/>
                </a:moveTo>
                <a:cubicBezTo>
                  <a:pt x="320" y="248"/>
                  <a:pt x="312" y="254"/>
                  <a:pt x="305" y="261"/>
                </a:cubicBezTo>
                <a:cubicBezTo>
                  <a:pt x="303" y="264"/>
                  <a:pt x="304" y="272"/>
                  <a:pt x="304" y="277"/>
                </a:cubicBezTo>
                <a:cubicBezTo>
                  <a:pt x="312" y="276"/>
                  <a:pt x="320" y="276"/>
                  <a:pt x="327" y="276"/>
                </a:cubicBezTo>
                <a:cubicBezTo>
                  <a:pt x="327" y="264"/>
                  <a:pt x="327" y="253"/>
                  <a:pt x="327" y="241"/>
                </a:cubicBezTo>
                <a:close/>
                <a:moveTo>
                  <a:pt x="288" y="278"/>
                </a:moveTo>
                <a:cubicBezTo>
                  <a:pt x="291" y="277"/>
                  <a:pt x="294" y="277"/>
                  <a:pt x="298" y="277"/>
                </a:cubicBezTo>
                <a:cubicBezTo>
                  <a:pt x="299" y="275"/>
                  <a:pt x="298" y="269"/>
                  <a:pt x="298" y="267"/>
                </a:cubicBezTo>
                <a:cubicBezTo>
                  <a:pt x="294" y="269"/>
                  <a:pt x="290" y="273"/>
                  <a:pt x="288" y="278"/>
                </a:cubicBezTo>
                <a:close/>
                <a:moveTo>
                  <a:pt x="334" y="320"/>
                </a:moveTo>
                <a:cubicBezTo>
                  <a:pt x="338" y="323"/>
                  <a:pt x="342" y="325"/>
                  <a:pt x="345" y="328"/>
                </a:cubicBezTo>
                <a:cubicBezTo>
                  <a:pt x="345" y="317"/>
                  <a:pt x="347" y="309"/>
                  <a:pt x="352" y="302"/>
                </a:cubicBezTo>
                <a:cubicBezTo>
                  <a:pt x="354" y="300"/>
                  <a:pt x="356" y="297"/>
                  <a:pt x="358" y="295"/>
                </a:cubicBezTo>
                <a:cubicBezTo>
                  <a:pt x="359" y="294"/>
                  <a:pt x="360" y="294"/>
                  <a:pt x="360" y="293"/>
                </a:cubicBezTo>
                <a:cubicBezTo>
                  <a:pt x="355" y="289"/>
                  <a:pt x="343" y="292"/>
                  <a:pt x="334" y="292"/>
                </a:cubicBezTo>
                <a:cubicBezTo>
                  <a:pt x="334" y="301"/>
                  <a:pt x="334" y="311"/>
                  <a:pt x="334" y="320"/>
                </a:cubicBezTo>
                <a:close/>
                <a:moveTo>
                  <a:pt x="304" y="292"/>
                </a:moveTo>
                <a:cubicBezTo>
                  <a:pt x="304" y="295"/>
                  <a:pt x="304" y="299"/>
                  <a:pt x="304" y="302"/>
                </a:cubicBezTo>
                <a:cubicBezTo>
                  <a:pt x="311" y="307"/>
                  <a:pt x="319" y="311"/>
                  <a:pt x="326" y="316"/>
                </a:cubicBezTo>
                <a:cubicBezTo>
                  <a:pt x="327" y="316"/>
                  <a:pt x="327" y="317"/>
                  <a:pt x="327" y="317"/>
                </a:cubicBezTo>
                <a:cubicBezTo>
                  <a:pt x="327" y="309"/>
                  <a:pt x="327" y="300"/>
                  <a:pt x="327" y="292"/>
                </a:cubicBezTo>
                <a:cubicBezTo>
                  <a:pt x="320" y="292"/>
                  <a:pt x="312" y="292"/>
                  <a:pt x="304" y="292"/>
                </a:cubicBezTo>
                <a:close/>
                <a:moveTo>
                  <a:pt x="288" y="292"/>
                </a:moveTo>
                <a:cubicBezTo>
                  <a:pt x="291" y="294"/>
                  <a:pt x="294" y="296"/>
                  <a:pt x="298" y="298"/>
                </a:cubicBezTo>
                <a:cubicBezTo>
                  <a:pt x="298" y="296"/>
                  <a:pt x="298" y="294"/>
                  <a:pt x="298" y="292"/>
                </a:cubicBezTo>
                <a:cubicBezTo>
                  <a:pt x="295" y="292"/>
                  <a:pt x="291" y="292"/>
                  <a:pt x="288" y="292"/>
                </a:cubicBezTo>
                <a:close/>
                <a:moveTo>
                  <a:pt x="298" y="315"/>
                </a:moveTo>
                <a:cubicBezTo>
                  <a:pt x="291" y="311"/>
                  <a:pt x="284" y="306"/>
                  <a:pt x="277" y="301"/>
                </a:cubicBezTo>
                <a:cubicBezTo>
                  <a:pt x="274" y="319"/>
                  <a:pt x="270" y="337"/>
                  <a:pt x="267" y="355"/>
                </a:cubicBezTo>
                <a:cubicBezTo>
                  <a:pt x="277" y="355"/>
                  <a:pt x="288" y="355"/>
                  <a:pt x="298" y="355"/>
                </a:cubicBezTo>
                <a:cubicBezTo>
                  <a:pt x="298" y="342"/>
                  <a:pt x="298" y="328"/>
                  <a:pt x="298" y="315"/>
                </a:cubicBezTo>
                <a:close/>
                <a:moveTo>
                  <a:pt x="327" y="333"/>
                </a:moveTo>
                <a:cubicBezTo>
                  <a:pt x="320" y="328"/>
                  <a:pt x="312" y="323"/>
                  <a:pt x="304" y="318"/>
                </a:cubicBezTo>
                <a:cubicBezTo>
                  <a:pt x="304" y="330"/>
                  <a:pt x="304" y="343"/>
                  <a:pt x="304" y="355"/>
                </a:cubicBezTo>
                <a:cubicBezTo>
                  <a:pt x="312" y="355"/>
                  <a:pt x="320" y="355"/>
                  <a:pt x="327" y="355"/>
                </a:cubicBezTo>
                <a:cubicBezTo>
                  <a:pt x="327" y="348"/>
                  <a:pt x="327" y="340"/>
                  <a:pt x="327" y="333"/>
                </a:cubicBezTo>
                <a:close/>
                <a:moveTo>
                  <a:pt x="359" y="353"/>
                </a:moveTo>
                <a:cubicBezTo>
                  <a:pt x="351" y="348"/>
                  <a:pt x="342" y="342"/>
                  <a:pt x="334" y="336"/>
                </a:cubicBezTo>
                <a:cubicBezTo>
                  <a:pt x="334" y="342"/>
                  <a:pt x="334" y="347"/>
                  <a:pt x="334" y="353"/>
                </a:cubicBezTo>
                <a:cubicBezTo>
                  <a:pt x="342" y="353"/>
                  <a:pt x="351" y="353"/>
                  <a:pt x="359" y="353"/>
                </a:cubicBezTo>
                <a:close/>
                <a:moveTo>
                  <a:pt x="437" y="378"/>
                </a:moveTo>
                <a:cubicBezTo>
                  <a:pt x="421" y="370"/>
                  <a:pt x="405" y="363"/>
                  <a:pt x="389" y="355"/>
                </a:cubicBezTo>
                <a:cubicBezTo>
                  <a:pt x="389" y="356"/>
                  <a:pt x="388" y="356"/>
                  <a:pt x="387" y="357"/>
                </a:cubicBezTo>
                <a:cubicBezTo>
                  <a:pt x="392" y="378"/>
                  <a:pt x="397" y="398"/>
                  <a:pt x="402" y="419"/>
                </a:cubicBezTo>
                <a:cubicBezTo>
                  <a:pt x="404" y="420"/>
                  <a:pt x="421" y="419"/>
                  <a:pt x="425" y="419"/>
                </a:cubicBezTo>
                <a:cubicBezTo>
                  <a:pt x="426" y="402"/>
                  <a:pt x="431" y="390"/>
                  <a:pt x="437" y="378"/>
                </a:cubicBezTo>
                <a:close/>
                <a:moveTo>
                  <a:pt x="267" y="368"/>
                </a:moveTo>
                <a:cubicBezTo>
                  <a:pt x="267" y="373"/>
                  <a:pt x="267" y="378"/>
                  <a:pt x="267" y="383"/>
                </a:cubicBezTo>
                <a:cubicBezTo>
                  <a:pt x="269" y="383"/>
                  <a:pt x="271" y="383"/>
                  <a:pt x="272" y="383"/>
                </a:cubicBezTo>
                <a:cubicBezTo>
                  <a:pt x="272" y="378"/>
                  <a:pt x="272" y="373"/>
                  <a:pt x="272" y="368"/>
                </a:cubicBezTo>
                <a:cubicBezTo>
                  <a:pt x="271" y="368"/>
                  <a:pt x="269" y="368"/>
                  <a:pt x="267" y="368"/>
                </a:cubicBezTo>
                <a:close/>
                <a:moveTo>
                  <a:pt x="277" y="369"/>
                </a:moveTo>
                <a:cubicBezTo>
                  <a:pt x="277" y="374"/>
                  <a:pt x="277" y="378"/>
                  <a:pt x="277" y="383"/>
                </a:cubicBezTo>
                <a:cubicBezTo>
                  <a:pt x="283" y="383"/>
                  <a:pt x="290" y="383"/>
                  <a:pt x="296" y="383"/>
                </a:cubicBezTo>
                <a:cubicBezTo>
                  <a:pt x="296" y="378"/>
                  <a:pt x="296" y="374"/>
                  <a:pt x="296" y="369"/>
                </a:cubicBezTo>
                <a:cubicBezTo>
                  <a:pt x="290" y="369"/>
                  <a:pt x="283" y="369"/>
                  <a:pt x="277" y="369"/>
                </a:cubicBezTo>
                <a:close/>
                <a:moveTo>
                  <a:pt x="300" y="403"/>
                </a:moveTo>
                <a:cubicBezTo>
                  <a:pt x="323" y="392"/>
                  <a:pt x="346" y="381"/>
                  <a:pt x="369" y="370"/>
                </a:cubicBezTo>
                <a:cubicBezTo>
                  <a:pt x="370" y="370"/>
                  <a:pt x="370" y="370"/>
                  <a:pt x="370" y="370"/>
                </a:cubicBezTo>
                <a:cubicBezTo>
                  <a:pt x="347" y="370"/>
                  <a:pt x="323" y="370"/>
                  <a:pt x="300" y="370"/>
                </a:cubicBezTo>
                <a:cubicBezTo>
                  <a:pt x="300" y="381"/>
                  <a:pt x="300" y="392"/>
                  <a:pt x="300" y="403"/>
                </a:cubicBezTo>
                <a:close/>
                <a:moveTo>
                  <a:pt x="308" y="416"/>
                </a:moveTo>
                <a:cubicBezTo>
                  <a:pt x="307" y="417"/>
                  <a:pt x="306" y="418"/>
                  <a:pt x="305" y="419"/>
                </a:cubicBezTo>
                <a:cubicBezTo>
                  <a:pt x="331" y="419"/>
                  <a:pt x="358" y="419"/>
                  <a:pt x="384" y="419"/>
                </a:cubicBezTo>
                <a:cubicBezTo>
                  <a:pt x="382" y="407"/>
                  <a:pt x="380" y="395"/>
                  <a:pt x="377" y="384"/>
                </a:cubicBezTo>
                <a:cubicBezTo>
                  <a:pt x="354" y="394"/>
                  <a:pt x="331" y="405"/>
                  <a:pt x="308" y="416"/>
                </a:cubicBezTo>
                <a:close/>
                <a:moveTo>
                  <a:pt x="277" y="387"/>
                </a:moveTo>
                <a:cubicBezTo>
                  <a:pt x="277" y="397"/>
                  <a:pt x="277" y="407"/>
                  <a:pt x="277" y="417"/>
                </a:cubicBezTo>
                <a:cubicBezTo>
                  <a:pt x="283" y="413"/>
                  <a:pt x="290" y="409"/>
                  <a:pt x="297" y="405"/>
                </a:cubicBezTo>
                <a:cubicBezTo>
                  <a:pt x="297" y="399"/>
                  <a:pt x="297" y="393"/>
                  <a:pt x="297" y="387"/>
                </a:cubicBezTo>
                <a:cubicBezTo>
                  <a:pt x="290" y="387"/>
                  <a:pt x="283" y="387"/>
                  <a:pt x="277" y="387"/>
                </a:cubicBezTo>
                <a:close/>
                <a:moveTo>
                  <a:pt x="267" y="387"/>
                </a:moveTo>
                <a:cubicBezTo>
                  <a:pt x="267" y="396"/>
                  <a:pt x="267" y="405"/>
                  <a:pt x="267" y="413"/>
                </a:cubicBezTo>
                <a:cubicBezTo>
                  <a:pt x="269" y="413"/>
                  <a:pt x="271" y="413"/>
                  <a:pt x="272" y="413"/>
                </a:cubicBezTo>
                <a:cubicBezTo>
                  <a:pt x="272" y="405"/>
                  <a:pt x="272" y="396"/>
                  <a:pt x="272" y="387"/>
                </a:cubicBezTo>
                <a:cubicBezTo>
                  <a:pt x="271" y="387"/>
                  <a:pt x="269" y="387"/>
                  <a:pt x="267" y="387"/>
                </a:cubicBezTo>
                <a:close/>
                <a:moveTo>
                  <a:pt x="263" y="389"/>
                </a:moveTo>
                <a:cubicBezTo>
                  <a:pt x="261" y="399"/>
                  <a:pt x="259" y="409"/>
                  <a:pt x="257" y="420"/>
                </a:cubicBezTo>
                <a:cubicBezTo>
                  <a:pt x="260" y="420"/>
                  <a:pt x="262" y="420"/>
                  <a:pt x="265" y="420"/>
                </a:cubicBezTo>
                <a:cubicBezTo>
                  <a:pt x="264" y="409"/>
                  <a:pt x="264" y="399"/>
                  <a:pt x="263" y="389"/>
                </a:cubicBezTo>
                <a:close/>
                <a:moveTo>
                  <a:pt x="492" y="417"/>
                </a:moveTo>
                <a:cubicBezTo>
                  <a:pt x="492" y="417"/>
                  <a:pt x="492" y="418"/>
                  <a:pt x="491" y="418"/>
                </a:cubicBezTo>
                <a:cubicBezTo>
                  <a:pt x="500" y="418"/>
                  <a:pt x="508" y="418"/>
                  <a:pt x="517" y="419"/>
                </a:cubicBezTo>
                <a:cubicBezTo>
                  <a:pt x="518" y="417"/>
                  <a:pt x="518" y="416"/>
                  <a:pt x="519" y="414"/>
                </a:cubicBezTo>
                <a:cubicBezTo>
                  <a:pt x="513" y="411"/>
                  <a:pt x="506" y="408"/>
                  <a:pt x="500" y="405"/>
                </a:cubicBezTo>
                <a:cubicBezTo>
                  <a:pt x="497" y="406"/>
                  <a:pt x="493" y="414"/>
                  <a:pt x="492" y="417"/>
                </a:cubicBezTo>
                <a:close/>
                <a:moveTo>
                  <a:pt x="494" y="423"/>
                </a:moveTo>
                <a:cubicBezTo>
                  <a:pt x="494" y="423"/>
                  <a:pt x="493" y="422"/>
                  <a:pt x="492" y="422"/>
                </a:cubicBezTo>
                <a:cubicBezTo>
                  <a:pt x="481" y="441"/>
                  <a:pt x="470" y="461"/>
                  <a:pt x="460" y="480"/>
                </a:cubicBezTo>
                <a:cubicBezTo>
                  <a:pt x="465" y="485"/>
                  <a:pt x="484" y="482"/>
                  <a:pt x="494" y="482"/>
                </a:cubicBezTo>
                <a:cubicBezTo>
                  <a:pt x="494" y="462"/>
                  <a:pt x="494" y="443"/>
                  <a:pt x="494" y="423"/>
                </a:cubicBezTo>
                <a:close/>
                <a:moveTo>
                  <a:pt x="499" y="422"/>
                </a:moveTo>
                <a:cubicBezTo>
                  <a:pt x="498" y="442"/>
                  <a:pt x="498" y="462"/>
                  <a:pt x="498" y="482"/>
                </a:cubicBezTo>
                <a:cubicBezTo>
                  <a:pt x="505" y="482"/>
                  <a:pt x="511" y="482"/>
                  <a:pt x="518" y="482"/>
                </a:cubicBezTo>
                <a:cubicBezTo>
                  <a:pt x="518" y="462"/>
                  <a:pt x="518" y="443"/>
                  <a:pt x="517" y="423"/>
                </a:cubicBezTo>
                <a:cubicBezTo>
                  <a:pt x="511" y="423"/>
                  <a:pt x="505" y="423"/>
                  <a:pt x="499" y="422"/>
                </a:cubicBezTo>
                <a:close/>
                <a:moveTo>
                  <a:pt x="300" y="423"/>
                </a:moveTo>
                <a:cubicBezTo>
                  <a:pt x="300" y="426"/>
                  <a:pt x="300" y="429"/>
                  <a:pt x="300" y="432"/>
                </a:cubicBezTo>
                <a:cubicBezTo>
                  <a:pt x="312" y="432"/>
                  <a:pt x="325" y="432"/>
                  <a:pt x="338" y="432"/>
                </a:cubicBezTo>
                <a:cubicBezTo>
                  <a:pt x="338" y="429"/>
                  <a:pt x="338" y="426"/>
                  <a:pt x="338" y="423"/>
                </a:cubicBezTo>
                <a:cubicBezTo>
                  <a:pt x="325" y="423"/>
                  <a:pt x="312" y="423"/>
                  <a:pt x="300" y="423"/>
                </a:cubicBezTo>
                <a:close/>
                <a:moveTo>
                  <a:pt x="341" y="423"/>
                </a:moveTo>
                <a:cubicBezTo>
                  <a:pt x="341" y="426"/>
                  <a:pt x="341" y="429"/>
                  <a:pt x="341" y="432"/>
                </a:cubicBezTo>
                <a:cubicBezTo>
                  <a:pt x="353" y="432"/>
                  <a:pt x="364" y="432"/>
                  <a:pt x="376" y="432"/>
                </a:cubicBezTo>
                <a:cubicBezTo>
                  <a:pt x="376" y="429"/>
                  <a:pt x="376" y="426"/>
                  <a:pt x="376" y="423"/>
                </a:cubicBezTo>
                <a:cubicBezTo>
                  <a:pt x="364" y="423"/>
                  <a:pt x="353" y="423"/>
                  <a:pt x="341" y="423"/>
                </a:cubicBezTo>
                <a:close/>
                <a:moveTo>
                  <a:pt x="296" y="423"/>
                </a:moveTo>
                <a:cubicBezTo>
                  <a:pt x="290" y="426"/>
                  <a:pt x="284" y="428"/>
                  <a:pt x="278" y="431"/>
                </a:cubicBezTo>
                <a:cubicBezTo>
                  <a:pt x="284" y="431"/>
                  <a:pt x="290" y="432"/>
                  <a:pt x="296" y="432"/>
                </a:cubicBezTo>
                <a:cubicBezTo>
                  <a:pt x="296" y="429"/>
                  <a:pt x="296" y="426"/>
                  <a:pt x="296" y="423"/>
                </a:cubicBezTo>
                <a:close/>
                <a:moveTo>
                  <a:pt x="379" y="423"/>
                </a:moveTo>
                <a:cubicBezTo>
                  <a:pt x="379" y="426"/>
                  <a:pt x="379" y="429"/>
                  <a:pt x="379" y="432"/>
                </a:cubicBezTo>
                <a:cubicBezTo>
                  <a:pt x="381" y="432"/>
                  <a:pt x="383" y="432"/>
                  <a:pt x="386" y="432"/>
                </a:cubicBezTo>
                <a:cubicBezTo>
                  <a:pt x="386" y="429"/>
                  <a:pt x="386" y="426"/>
                  <a:pt x="386" y="423"/>
                </a:cubicBezTo>
                <a:cubicBezTo>
                  <a:pt x="383" y="423"/>
                  <a:pt x="381" y="423"/>
                  <a:pt x="379" y="423"/>
                </a:cubicBezTo>
                <a:close/>
                <a:moveTo>
                  <a:pt x="592" y="424"/>
                </a:moveTo>
                <a:cubicBezTo>
                  <a:pt x="592" y="443"/>
                  <a:pt x="592" y="462"/>
                  <a:pt x="592" y="481"/>
                </a:cubicBezTo>
                <a:cubicBezTo>
                  <a:pt x="598" y="481"/>
                  <a:pt x="604" y="481"/>
                  <a:pt x="610" y="481"/>
                </a:cubicBezTo>
                <a:cubicBezTo>
                  <a:pt x="611" y="462"/>
                  <a:pt x="611" y="443"/>
                  <a:pt x="611" y="425"/>
                </a:cubicBezTo>
                <a:cubicBezTo>
                  <a:pt x="605" y="424"/>
                  <a:pt x="598" y="424"/>
                  <a:pt x="592" y="424"/>
                </a:cubicBezTo>
                <a:close/>
                <a:moveTo>
                  <a:pt x="434" y="482"/>
                </a:moveTo>
                <a:cubicBezTo>
                  <a:pt x="432" y="474"/>
                  <a:pt x="427" y="470"/>
                  <a:pt x="426" y="463"/>
                </a:cubicBezTo>
                <a:cubicBezTo>
                  <a:pt x="423" y="451"/>
                  <a:pt x="424" y="436"/>
                  <a:pt x="424" y="424"/>
                </a:cubicBezTo>
                <a:cubicBezTo>
                  <a:pt x="422" y="424"/>
                  <a:pt x="420" y="425"/>
                  <a:pt x="418" y="426"/>
                </a:cubicBezTo>
                <a:cubicBezTo>
                  <a:pt x="418" y="441"/>
                  <a:pt x="417" y="456"/>
                  <a:pt x="417" y="470"/>
                </a:cubicBezTo>
                <a:cubicBezTo>
                  <a:pt x="419" y="473"/>
                  <a:pt x="421" y="475"/>
                  <a:pt x="423" y="477"/>
                </a:cubicBezTo>
                <a:cubicBezTo>
                  <a:pt x="423" y="478"/>
                  <a:pt x="423" y="480"/>
                  <a:pt x="423" y="482"/>
                </a:cubicBezTo>
                <a:cubicBezTo>
                  <a:pt x="427" y="482"/>
                  <a:pt x="431" y="482"/>
                  <a:pt x="434" y="482"/>
                </a:cubicBezTo>
                <a:close/>
                <a:moveTo>
                  <a:pt x="403" y="424"/>
                </a:moveTo>
                <a:cubicBezTo>
                  <a:pt x="403" y="424"/>
                  <a:pt x="403" y="424"/>
                  <a:pt x="403" y="424"/>
                </a:cubicBezTo>
                <a:cubicBezTo>
                  <a:pt x="406" y="438"/>
                  <a:pt x="409" y="451"/>
                  <a:pt x="412" y="465"/>
                </a:cubicBezTo>
                <a:cubicBezTo>
                  <a:pt x="412" y="451"/>
                  <a:pt x="412" y="437"/>
                  <a:pt x="413" y="424"/>
                </a:cubicBezTo>
                <a:cubicBezTo>
                  <a:pt x="410" y="424"/>
                  <a:pt x="406" y="424"/>
                  <a:pt x="403" y="424"/>
                </a:cubicBezTo>
                <a:close/>
                <a:moveTo>
                  <a:pt x="267" y="446"/>
                </a:moveTo>
                <a:cubicBezTo>
                  <a:pt x="267" y="452"/>
                  <a:pt x="267" y="458"/>
                  <a:pt x="267" y="463"/>
                </a:cubicBezTo>
                <a:cubicBezTo>
                  <a:pt x="269" y="463"/>
                  <a:pt x="271" y="463"/>
                  <a:pt x="273" y="463"/>
                </a:cubicBezTo>
                <a:cubicBezTo>
                  <a:pt x="273" y="458"/>
                  <a:pt x="273" y="452"/>
                  <a:pt x="273" y="446"/>
                </a:cubicBezTo>
                <a:cubicBezTo>
                  <a:pt x="271" y="446"/>
                  <a:pt x="269" y="446"/>
                  <a:pt x="267" y="446"/>
                </a:cubicBezTo>
                <a:close/>
                <a:moveTo>
                  <a:pt x="251" y="446"/>
                </a:moveTo>
                <a:cubicBezTo>
                  <a:pt x="251" y="455"/>
                  <a:pt x="251" y="465"/>
                  <a:pt x="251" y="474"/>
                </a:cubicBezTo>
                <a:cubicBezTo>
                  <a:pt x="253" y="474"/>
                  <a:pt x="255" y="474"/>
                  <a:pt x="258" y="474"/>
                </a:cubicBezTo>
                <a:cubicBezTo>
                  <a:pt x="258" y="465"/>
                  <a:pt x="258" y="455"/>
                  <a:pt x="258" y="446"/>
                </a:cubicBezTo>
                <a:cubicBezTo>
                  <a:pt x="255" y="446"/>
                  <a:pt x="253" y="446"/>
                  <a:pt x="251" y="446"/>
                </a:cubicBezTo>
                <a:close/>
                <a:moveTo>
                  <a:pt x="260" y="446"/>
                </a:moveTo>
                <a:cubicBezTo>
                  <a:pt x="260" y="456"/>
                  <a:pt x="260" y="466"/>
                  <a:pt x="260" y="476"/>
                </a:cubicBezTo>
                <a:cubicBezTo>
                  <a:pt x="262" y="476"/>
                  <a:pt x="263" y="476"/>
                  <a:pt x="264" y="476"/>
                </a:cubicBezTo>
                <a:cubicBezTo>
                  <a:pt x="264" y="466"/>
                  <a:pt x="264" y="456"/>
                  <a:pt x="264" y="446"/>
                </a:cubicBezTo>
                <a:cubicBezTo>
                  <a:pt x="263" y="446"/>
                  <a:pt x="262" y="446"/>
                  <a:pt x="260" y="446"/>
                </a:cubicBezTo>
                <a:close/>
                <a:moveTo>
                  <a:pt x="389" y="447"/>
                </a:moveTo>
                <a:cubicBezTo>
                  <a:pt x="386" y="447"/>
                  <a:pt x="383" y="447"/>
                  <a:pt x="380" y="447"/>
                </a:cubicBezTo>
                <a:cubicBezTo>
                  <a:pt x="380" y="457"/>
                  <a:pt x="380" y="467"/>
                  <a:pt x="380" y="477"/>
                </a:cubicBezTo>
                <a:cubicBezTo>
                  <a:pt x="385" y="477"/>
                  <a:pt x="389" y="476"/>
                  <a:pt x="393" y="476"/>
                </a:cubicBezTo>
                <a:cubicBezTo>
                  <a:pt x="393" y="465"/>
                  <a:pt x="390" y="457"/>
                  <a:pt x="389" y="447"/>
                </a:cubicBezTo>
                <a:close/>
                <a:moveTo>
                  <a:pt x="341" y="447"/>
                </a:moveTo>
                <a:cubicBezTo>
                  <a:pt x="341" y="459"/>
                  <a:pt x="341" y="470"/>
                  <a:pt x="341" y="481"/>
                </a:cubicBezTo>
                <a:cubicBezTo>
                  <a:pt x="351" y="481"/>
                  <a:pt x="360" y="481"/>
                  <a:pt x="369" y="481"/>
                </a:cubicBezTo>
                <a:cubicBezTo>
                  <a:pt x="369" y="480"/>
                  <a:pt x="369" y="478"/>
                  <a:pt x="369" y="477"/>
                </a:cubicBezTo>
                <a:cubicBezTo>
                  <a:pt x="372" y="477"/>
                  <a:pt x="374" y="477"/>
                  <a:pt x="376" y="477"/>
                </a:cubicBezTo>
                <a:cubicBezTo>
                  <a:pt x="376" y="467"/>
                  <a:pt x="376" y="457"/>
                  <a:pt x="376" y="447"/>
                </a:cubicBezTo>
                <a:cubicBezTo>
                  <a:pt x="364" y="447"/>
                  <a:pt x="353" y="447"/>
                  <a:pt x="341" y="447"/>
                </a:cubicBezTo>
                <a:close/>
                <a:moveTo>
                  <a:pt x="300" y="447"/>
                </a:moveTo>
                <a:cubicBezTo>
                  <a:pt x="300" y="459"/>
                  <a:pt x="300" y="470"/>
                  <a:pt x="300" y="481"/>
                </a:cubicBezTo>
                <a:cubicBezTo>
                  <a:pt x="313" y="481"/>
                  <a:pt x="325" y="481"/>
                  <a:pt x="337" y="481"/>
                </a:cubicBezTo>
                <a:cubicBezTo>
                  <a:pt x="337" y="470"/>
                  <a:pt x="337" y="459"/>
                  <a:pt x="337" y="447"/>
                </a:cubicBezTo>
                <a:cubicBezTo>
                  <a:pt x="325" y="447"/>
                  <a:pt x="313" y="447"/>
                  <a:pt x="300" y="447"/>
                </a:cubicBezTo>
                <a:close/>
                <a:moveTo>
                  <a:pt x="276" y="447"/>
                </a:moveTo>
                <a:cubicBezTo>
                  <a:pt x="276" y="452"/>
                  <a:pt x="276" y="458"/>
                  <a:pt x="276" y="463"/>
                </a:cubicBezTo>
                <a:cubicBezTo>
                  <a:pt x="283" y="463"/>
                  <a:pt x="290" y="463"/>
                  <a:pt x="297" y="463"/>
                </a:cubicBezTo>
                <a:cubicBezTo>
                  <a:pt x="297" y="458"/>
                  <a:pt x="297" y="452"/>
                  <a:pt x="297" y="447"/>
                </a:cubicBezTo>
                <a:cubicBezTo>
                  <a:pt x="290" y="447"/>
                  <a:pt x="283" y="447"/>
                  <a:pt x="276" y="447"/>
                </a:cubicBezTo>
                <a:close/>
                <a:moveTo>
                  <a:pt x="276" y="467"/>
                </a:moveTo>
                <a:cubicBezTo>
                  <a:pt x="276" y="472"/>
                  <a:pt x="276" y="476"/>
                  <a:pt x="276" y="481"/>
                </a:cubicBezTo>
                <a:cubicBezTo>
                  <a:pt x="283" y="481"/>
                  <a:pt x="290" y="481"/>
                  <a:pt x="297" y="481"/>
                </a:cubicBezTo>
                <a:cubicBezTo>
                  <a:pt x="297" y="476"/>
                  <a:pt x="297" y="472"/>
                  <a:pt x="297" y="467"/>
                </a:cubicBezTo>
                <a:cubicBezTo>
                  <a:pt x="290" y="467"/>
                  <a:pt x="283" y="467"/>
                  <a:pt x="276" y="467"/>
                </a:cubicBezTo>
                <a:close/>
                <a:moveTo>
                  <a:pt x="267" y="467"/>
                </a:moveTo>
                <a:cubicBezTo>
                  <a:pt x="267" y="472"/>
                  <a:pt x="267" y="476"/>
                  <a:pt x="267" y="481"/>
                </a:cubicBezTo>
                <a:cubicBezTo>
                  <a:pt x="269" y="481"/>
                  <a:pt x="271" y="481"/>
                  <a:pt x="274" y="481"/>
                </a:cubicBezTo>
                <a:cubicBezTo>
                  <a:pt x="274" y="476"/>
                  <a:pt x="274" y="472"/>
                  <a:pt x="274" y="467"/>
                </a:cubicBezTo>
                <a:cubicBezTo>
                  <a:pt x="271" y="467"/>
                  <a:pt x="269" y="467"/>
                  <a:pt x="267" y="467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0" name="Google Shape;1050;p6"/>
          <p:cNvSpPr/>
          <p:nvPr/>
        </p:nvSpPr>
        <p:spPr>
          <a:xfrm>
            <a:off x="7080733" y="3079753"/>
            <a:ext cx="614346" cy="622775"/>
          </a:xfrm>
          <a:custGeom>
            <a:rect b="b" l="l" r="r" t="t"/>
            <a:pathLst>
              <a:path extrusionOk="0" h="496" w="490">
                <a:moveTo>
                  <a:pt x="3" y="160"/>
                </a:moveTo>
                <a:cubicBezTo>
                  <a:pt x="10" y="118"/>
                  <a:pt x="21" y="79"/>
                  <a:pt x="41" y="48"/>
                </a:cubicBezTo>
                <a:cubicBezTo>
                  <a:pt x="44" y="45"/>
                  <a:pt x="46" y="41"/>
                  <a:pt x="49" y="37"/>
                </a:cubicBezTo>
                <a:cubicBezTo>
                  <a:pt x="57" y="26"/>
                  <a:pt x="65" y="16"/>
                  <a:pt x="75" y="7"/>
                </a:cubicBezTo>
                <a:cubicBezTo>
                  <a:pt x="78" y="5"/>
                  <a:pt x="86" y="0"/>
                  <a:pt x="91" y="1"/>
                </a:cubicBezTo>
                <a:cubicBezTo>
                  <a:pt x="97" y="1"/>
                  <a:pt x="101" y="4"/>
                  <a:pt x="106" y="5"/>
                </a:cubicBezTo>
                <a:cubicBezTo>
                  <a:pt x="105" y="12"/>
                  <a:pt x="104" y="18"/>
                  <a:pt x="103" y="25"/>
                </a:cubicBezTo>
                <a:cubicBezTo>
                  <a:pt x="99" y="41"/>
                  <a:pt x="97" y="59"/>
                  <a:pt x="91" y="72"/>
                </a:cubicBezTo>
                <a:cubicBezTo>
                  <a:pt x="175" y="113"/>
                  <a:pt x="260" y="154"/>
                  <a:pt x="344" y="195"/>
                </a:cubicBezTo>
                <a:cubicBezTo>
                  <a:pt x="344" y="197"/>
                  <a:pt x="342" y="201"/>
                  <a:pt x="341" y="203"/>
                </a:cubicBezTo>
                <a:cubicBezTo>
                  <a:pt x="338" y="210"/>
                  <a:pt x="335" y="217"/>
                  <a:pt x="332" y="224"/>
                </a:cubicBezTo>
                <a:cubicBezTo>
                  <a:pt x="331" y="228"/>
                  <a:pt x="330" y="232"/>
                  <a:pt x="327" y="235"/>
                </a:cubicBezTo>
                <a:cubicBezTo>
                  <a:pt x="327" y="243"/>
                  <a:pt x="328" y="246"/>
                  <a:pt x="330" y="251"/>
                </a:cubicBezTo>
                <a:cubicBezTo>
                  <a:pt x="338" y="251"/>
                  <a:pt x="346" y="252"/>
                  <a:pt x="354" y="253"/>
                </a:cubicBezTo>
                <a:cubicBezTo>
                  <a:pt x="351" y="257"/>
                  <a:pt x="352" y="267"/>
                  <a:pt x="354" y="271"/>
                </a:cubicBezTo>
                <a:cubicBezTo>
                  <a:pt x="355" y="272"/>
                  <a:pt x="355" y="272"/>
                  <a:pt x="356" y="273"/>
                </a:cubicBezTo>
                <a:cubicBezTo>
                  <a:pt x="354" y="272"/>
                  <a:pt x="352" y="272"/>
                  <a:pt x="350" y="272"/>
                </a:cubicBezTo>
                <a:cubicBezTo>
                  <a:pt x="351" y="279"/>
                  <a:pt x="351" y="286"/>
                  <a:pt x="351" y="293"/>
                </a:cubicBezTo>
                <a:cubicBezTo>
                  <a:pt x="352" y="293"/>
                  <a:pt x="353" y="294"/>
                  <a:pt x="354" y="294"/>
                </a:cubicBezTo>
                <a:cubicBezTo>
                  <a:pt x="353" y="300"/>
                  <a:pt x="353" y="305"/>
                  <a:pt x="351" y="309"/>
                </a:cubicBezTo>
                <a:cubicBezTo>
                  <a:pt x="352" y="310"/>
                  <a:pt x="354" y="311"/>
                  <a:pt x="355" y="312"/>
                </a:cubicBezTo>
                <a:cubicBezTo>
                  <a:pt x="355" y="314"/>
                  <a:pt x="354" y="317"/>
                  <a:pt x="354" y="320"/>
                </a:cubicBezTo>
                <a:cubicBezTo>
                  <a:pt x="354" y="320"/>
                  <a:pt x="354" y="320"/>
                  <a:pt x="354" y="320"/>
                </a:cubicBezTo>
                <a:cubicBezTo>
                  <a:pt x="356" y="320"/>
                  <a:pt x="359" y="320"/>
                  <a:pt x="361" y="320"/>
                </a:cubicBezTo>
                <a:cubicBezTo>
                  <a:pt x="361" y="318"/>
                  <a:pt x="362" y="317"/>
                  <a:pt x="362" y="315"/>
                </a:cubicBezTo>
                <a:cubicBezTo>
                  <a:pt x="378" y="315"/>
                  <a:pt x="395" y="315"/>
                  <a:pt x="412" y="315"/>
                </a:cubicBezTo>
                <a:cubicBezTo>
                  <a:pt x="438" y="347"/>
                  <a:pt x="464" y="379"/>
                  <a:pt x="490" y="412"/>
                </a:cubicBezTo>
                <a:cubicBezTo>
                  <a:pt x="490" y="417"/>
                  <a:pt x="489" y="422"/>
                  <a:pt x="489" y="427"/>
                </a:cubicBezTo>
                <a:cubicBezTo>
                  <a:pt x="484" y="429"/>
                  <a:pt x="478" y="430"/>
                  <a:pt x="473" y="431"/>
                </a:cubicBezTo>
                <a:cubicBezTo>
                  <a:pt x="472" y="433"/>
                  <a:pt x="473" y="444"/>
                  <a:pt x="473" y="447"/>
                </a:cubicBezTo>
                <a:cubicBezTo>
                  <a:pt x="472" y="463"/>
                  <a:pt x="472" y="480"/>
                  <a:pt x="472" y="496"/>
                </a:cubicBezTo>
                <a:cubicBezTo>
                  <a:pt x="468" y="496"/>
                  <a:pt x="465" y="496"/>
                  <a:pt x="462" y="496"/>
                </a:cubicBezTo>
                <a:cubicBezTo>
                  <a:pt x="462" y="479"/>
                  <a:pt x="462" y="462"/>
                  <a:pt x="462" y="445"/>
                </a:cubicBezTo>
                <a:cubicBezTo>
                  <a:pt x="459" y="445"/>
                  <a:pt x="456" y="445"/>
                  <a:pt x="452" y="445"/>
                </a:cubicBezTo>
                <a:cubicBezTo>
                  <a:pt x="452" y="461"/>
                  <a:pt x="452" y="477"/>
                  <a:pt x="452" y="493"/>
                </a:cubicBezTo>
                <a:cubicBezTo>
                  <a:pt x="450" y="494"/>
                  <a:pt x="447" y="494"/>
                  <a:pt x="444" y="495"/>
                </a:cubicBezTo>
                <a:cubicBezTo>
                  <a:pt x="444" y="475"/>
                  <a:pt x="444" y="456"/>
                  <a:pt x="444" y="437"/>
                </a:cubicBezTo>
                <a:cubicBezTo>
                  <a:pt x="441" y="434"/>
                  <a:pt x="438" y="431"/>
                  <a:pt x="435" y="428"/>
                </a:cubicBezTo>
                <a:cubicBezTo>
                  <a:pt x="431" y="423"/>
                  <a:pt x="428" y="418"/>
                  <a:pt x="424" y="414"/>
                </a:cubicBezTo>
                <a:cubicBezTo>
                  <a:pt x="411" y="402"/>
                  <a:pt x="397" y="390"/>
                  <a:pt x="383" y="379"/>
                </a:cubicBezTo>
                <a:cubicBezTo>
                  <a:pt x="384" y="417"/>
                  <a:pt x="384" y="455"/>
                  <a:pt x="385" y="493"/>
                </a:cubicBezTo>
                <a:cubicBezTo>
                  <a:pt x="360" y="492"/>
                  <a:pt x="334" y="492"/>
                  <a:pt x="309" y="492"/>
                </a:cubicBezTo>
                <a:cubicBezTo>
                  <a:pt x="301" y="464"/>
                  <a:pt x="292" y="436"/>
                  <a:pt x="284" y="407"/>
                </a:cubicBezTo>
                <a:cubicBezTo>
                  <a:pt x="284" y="407"/>
                  <a:pt x="284" y="407"/>
                  <a:pt x="284" y="407"/>
                </a:cubicBezTo>
                <a:cubicBezTo>
                  <a:pt x="286" y="407"/>
                  <a:pt x="289" y="407"/>
                  <a:pt x="292" y="407"/>
                </a:cubicBezTo>
                <a:cubicBezTo>
                  <a:pt x="287" y="398"/>
                  <a:pt x="287" y="390"/>
                  <a:pt x="297" y="387"/>
                </a:cubicBezTo>
                <a:cubicBezTo>
                  <a:pt x="297" y="385"/>
                  <a:pt x="296" y="380"/>
                  <a:pt x="296" y="377"/>
                </a:cubicBezTo>
                <a:cubicBezTo>
                  <a:pt x="296" y="369"/>
                  <a:pt x="295" y="361"/>
                  <a:pt x="294" y="353"/>
                </a:cubicBezTo>
                <a:cubicBezTo>
                  <a:pt x="293" y="339"/>
                  <a:pt x="292" y="324"/>
                  <a:pt x="291" y="309"/>
                </a:cubicBezTo>
                <a:cubicBezTo>
                  <a:pt x="290" y="306"/>
                  <a:pt x="289" y="303"/>
                  <a:pt x="288" y="299"/>
                </a:cubicBezTo>
                <a:cubicBezTo>
                  <a:pt x="288" y="297"/>
                  <a:pt x="288" y="294"/>
                  <a:pt x="288" y="291"/>
                </a:cubicBezTo>
                <a:cubicBezTo>
                  <a:pt x="288" y="285"/>
                  <a:pt x="287" y="278"/>
                  <a:pt x="287" y="272"/>
                </a:cubicBezTo>
                <a:cubicBezTo>
                  <a:pt x="285" y="272"/>
                  <a:pt x="283" y="271"/>
                  <a:pt x="282" y="271"/>
                </a:cubicBezTo>
                <a:cubicBezTo>
                  <a:pt x="282" y="270"/>
                  <a:pt x="283" y="270"/>
                  <a:pt x="284" y="269"/>
                </a:cubicBezTo>
                <a:cubicBezTo>
                  <a:pt x="284" y="264"/>
                  <a:pt x="283" y="259"/>
                  <a:pt x="283" y="254"/>
                </a:cubicBezTo>
                <a:cubicBezTo>
                  <a:pt x="282" y="253"/>
                  <a:pt x="281" y="252"/>
                  <a:pt x="280" y="251"/>
                </a:cubicBezTo>
                <a:cubicBezTo>
                  <a:pt x="288" y="251"/>
                  <a:pt x="296" y="250"/>
                  <a:pt x="305" y="250"/>
                </a:cubicBezTo>
                <a:cubicBezTo>
                  <a:pt x="307" y="243"/>
                  <a:pt x="306" y="240"/>
                  <a:pt x="304" y="234"/>
                </a:cubicBezTo>
                <a:cubicBezTo>
                  <a:pt x="304" y="232"/>
                  <a:pt x="304" y="230"/>
                  <a:pt x="304" y="229"/>
                </a:cubicBezTo>
                <a:cubicBezTo>
                  <a:pt x="303" y="226"/>
                  <a:pt x="303" y="223"/>
                  <a:pt x="302" y="221"/>
                </a:cubicBezTo>
                <a:cubicBezTo>
                  <a:pt x="301" y="219"/>
                  <a:pt x="285" y="212"/>
                  <a:pt x="282" y="211"/>
                </a:cubicBezTo>
                <a:cubicBezTo>
                  <a:pt x="268" y="204"/>
                  <a:pt x="253" y="197"/>
                  <a:pt x="239" y="189"/>
                </a:cubicBezTo>
                <a:cubicBezTo>
                  <a:pt x="233" y="187"/>
                  <a:pt x="225" y="181"/>
                  <a:pt x="218" y="181"/>
                </a:cubicBezTo>
                <a:cubicBezTo>
                  <a:pt x="218" y="183"/>
                  <a:pt x="218" y="185"/>
                  <a:pt x="218" y="186"/>
                </a:cubicBezTo>
                <a:cubicBezTo>
                  <a:pt x="219" y="187"/>
                  <a:pt x="221" y="187"/>
                  <a:pt x="222" y="188"/>
                </a:cubicBezTo>
                <a:cubicBezTo>
                  <a:pt x="220" y="191"/>
                  <a:pt x="222" y="197"/>
                  <a:pt x="222" y="202"/>
                </a:cubicBezTo>
                <a:cubicBezTo>
                  <a:pt x="221" y="203"/>
                  <a:pt x="220" y="203"/>
                  <a:pt x="219" y="204"/>
                </a:cubicBezTo>
                <a:cubicBezTo>
                  <a:pt x="219" y="204"/>
                  <a:pt x="218" y="204"/>
                  <a:pt x="218" y="205"/>
                </a:cubicBezTo>
                <a:cubicBezTo>
                  <a:pt x="221" y="206"/>
                  <a:pt x="221" y="206"/>
                  <a:pt x="225" y="206"/>
                </a:cubicBezTo>
                <a:cubicBezTo>
                  <a:pt x="225" y="207"/>
                  <a:pt x="225" y="207"/>
                  <a:pt x="225" y="208"/>
                </a:cubicBezTo>
                <a:cubicBezTo>
                  <a:pt x="224" y="209"/>
                  <a:pt x="223" y="210"/>
                  <a:pt x="222" y="211"/>
                </a:cubicBezTo>
                <a:cubicBezTo>
                  <a:pt x="224" y="217"/>
                  <a:pt x="226" y="222"/>
                  <a:pt x="227" y="227"/>
                </a:cubicBezTo>
                <a:cubicBezTo>
                  <a:pt x="232" y="244"/>
                  <a:pt x="237" y="261"/>
                  <a:pt x="242" y="278"/>
                </a:cubicBezTo>
                <a:cubicBezTo>
                  <a:pt x="264" y="349"/>
                  <a:pt x="285" y="420"/>
                  <a:pt x="307" y="491"/>
                </a:cubicBezTo>
                <a:cubicBezTo>
                  <a:pt x="307" y="491"/>
                  <a:pt x="307" y="491"/>
                  <a:pt x="307" y="492"/>
                </a:cubicBezTo>
                <a:cubicBezTo>
                  <a:pt x="300" y="492"/>
                  <a:pt x="293" y="492"/>
                  <a:pt x="286" y="492"/>
                </a:cubicBezTo>
                <a:cubicBezTo>
                  <a:pt x="260" y="404"/>
                  <a:pt x="235" y="316"/>
                  <a:pt x="210" y="228"/>
                </a:cubicBezTo>
                <a:cubicBezTo>
                  <a:pt x="210" y="228"/>
                  <a:pt x="210" y="228"/>
                  <a:pt x="209" y="228"/>
                </a:cubicBezTo>
                <a:cubicBezTo>
                  <a:pt x="198" y="317"/>
                  <a:pt x="186" y="405"/>
                  <a:pt x="175" y="494"/>
                </a:cubicBezTo>
                <a:cubicBezTo>
                  <a:pt x="168" y="494"/>
                  <a:pt x="162" y="494"/>
                  <a:pt x="155" y="494"/>
                </a:cubicBezTo>
                <a:cubicBezTo>
                  <a:pt x="162" y="454"/>
                  <a:pt x="169" y="414"/>
                  <a:pt x="176" y="374"/>
                </a:cubicBezTo>
                <a:cubicBezTo>
                  <a:pt x="170" y="374"/>
                  <a:pt x="164" y="374"/>
                  <a:pt x="158" y="374"/>
                </a:cubicBezTo>
                <a:cubicBezTo>
                  <a:pt x="153" y="400"/>
                  <a:pt x="148" y="426"/>
                  <a:pt x="143" y="453"/>
                </a:cubicBezTo>
                <a:cubicBezTo>
                  <a:pt x="140" y="466"/>
                  <a:pt x="136" y="479"/>
                  <a:pt x="136" y="493"/>
                </a:cubicBezTo>
                <a:cubicBezTo>
                  <a:pt x="130" y="493"/>
                  <a:pt x="125" y="493"/>
                  <a:pt x="120" y="492"/>
                </a:cubicBezTo>
                <a:cubicBezTo>
                  <a:pt x="119" y="474"/>
                  <a:pt x="124" y="461"/>
                  <a:pt x="128" y="445"/>
                </a:cubicBezTo>
                <a:cubicBezTo>
                  <a:pt x="131" y="428"/>
                  <a:pt x="135" y="411"/>
                  <a:pt x="139" y="394"/>
                </a:cubicBezTo>
                <a:cubicBezTo>
                  <a:pt x="154" y="326"/>
                  <a:pt x="170" y="258"/>
                  <a:pt x="185" y="189"/>
                </a:cubicBezTo>
                <a:cubicBezTo>
                  <a:pt x="184" y="188"/>
                  <a:pt x="183" y="187"/>
                  <a:pt x="182" y="186"/>
                </a:cubicBezTo>
                <a:cubicBezTo>
                  <a:pt x="182" y="186"/>
                  <a:pt x="182" y="186"/>
                  <a:pt x="182" y="186"/>
                </a:cubicBezTo>
                <a:cubicBezTo>
                  <a:pt x="184" y="186"/>
                  <a:pt x="186" y="186"/>
                  <a:pt x="188" y="187"/>
                </a:cubicBezTo>
                <a:cubicBezTo>
                  <a:pt x="188" y="181"/>
                  <a:pt x="188" y="175"/>
                  <a:pt x="188" y="170"/>
                </a:cubicBezTo>
                <a:cubicBezTo>
                  <a:pt x="189" y="169"/>
                  <a:pt x="190" y="169"/>
                  <a:pt x="192" y="168"/>
                </a:cubicBezTo>
                <a:cubicBezTo>
                  <a:pt x="192" y="168"/>
                  <a:pt x="192" y="168"/>
                  <a:pt x="192" y="168"/>
                </a:cubicBezTo>
                <a:cubicBezTo>
                  <a:pt x="163" y="154"/>
                  <a:pt x="134" y="139"/>
                  <a:pt x="106" y="125"/>
                </a:cubicBezTo>
                <a:cubicBezTo>
                  <a:pt x="99" y="121"/>
                  <a:pt x="93" y="118"/>
                  <a:pt x="87" y="115"/>
                </a:cubicBezTo>
                <a:cubicBezTo>
                  <a:pt x="82" y="113"/>
                  <a:pt x="79" y="110"/>
                  <a:pt x="72" y="110"/>
                </a:cubicBezTo>
                <a:cubicBezTo>
                  <a:pt x="71" y="111"/>
                  <a:pt x="71" y="113"/>
                  <a:pt x="70" y="115"/>
                </a:cubicBezTo>
                <a:cubicBezTo>
                  <a:pt x="68" y="116"/>
                  <a:pt x="67" y="117"/>
                  <a:pt x="65" y="118"/>
                </a:cubicBezTo>
                <a:cubicBezTo>
                  <a:pt x="64" y="121"/>
                  <a:pt x="62" y="123"/>
                  <a:pt x="61" y="126"/>
                </a:cubicBezTo>
                <a:cubicBezTo>
                  <a:pt x="57" y="133"/>
                  <a:pt x="53" y="141"/>
                  <a:pt x="50" y="148"/>
                </a:cubicBezTo>
                <a:cubicBezTo>
                  <a:pt x="46" y="155"/>
                  <a:pt x="42" y="162"/>
                  <a:pt x="38" y="168"/>
                </a:cubicBezTo>
                <a:cubicBezTo>
                  <a:pt x="32" y="178"/>
                  <a:pt x="26" y="188"/>
                  <a:pt x="20" y="198"/>
                </a:cubicBezTo>
                <a:cubicBezTo>
                  <a:pt x="20" y="203"/>
                  <a:pt x="19" y="208"/>
                  <a:pt x="19" y="213"/>
                </a:cubicBezTo>
                <a:cubicBezTo>
                  <a:pt x="20" y="214"/>
                  <a:pt x="21" y="215"/>
                  <a:pt x="22" y="216"/>
                </a:cubicBezTo>
                <a:cubicBezTo>
                  <a:pt x="22" y="221"/>
                  <a:pt x="22" y="226"/>
                  <a:pt x="22" y="230"/>
                </a:cubicBezTo>
                <a:cubicBezTo>
                  <a:pt x="21" y="231"/>
                  <a:pt x="19" y="231"/>
                  <a:pt x="18" y="232"/>
                </a:cubicBezTo>
                <a:cubicBezTo>
                  <a:pt x="18" y="233"/>
                  <a:pt x="18" y="235"/>
                  <a:pt x="17" y="236"/>
                </a:cubicBezTo>
                <a:cubicBezTo>
                  <a:pt x="16" y="236"/>
                  <a:pt x="14" y="236"/>
                  <a:pt x="13" y="236"/>
                </a:cubicBezTo>
                <a:cubicBezTo>
                  <a:pt x="13" y="320"/>
                  <a:pt x="13" y="405"/>
                  <a:pt x="13" y="490"/>
                </a:cubicBezTo>
                <a:cubicBezTo>
                  <a:pt x="12" y="490"/>
                  <a:pt x="11" y="490"/>
                  <a:pt x="10" y="490"/>
                </a:cubicBezTo>
                <a:cubicBezTo>
                  <a:pt x="10" y="405"/>
                  <a:pt x="10" y="320"/>
                  <a:pt x="10" y="235"/>
                </a:cubicBezTo>
                <a:cubicBezTo>
                  <a:pt x="4" y="235"/>
                  <a:pt x="4" y="232"/>
                  <a:pt x="1" y="229"/>
                </a:cubicBezTo>
                <a:cubicBezTo>
                  <a:pt x="1" y="223"/>
                  <a:pt x="2" y="221"/>
                  <a:pt x="0" y="217"/>
                </a:cubicBezTo>
                <a:cubicBezTo>
                  <a:pt x="1" y="216"/>
                  <a:pt x="2" y="216"/>
                  <a:pt x="3" y="216"/>
                </a:cubicBezTo>
                <a:cubicBezTo>
                  <a:pt x="3" y="210"/>
                  <a:pt x="3" y="203"/>
                  <a:pt x="3" y="197"/>
                </a:cubicBezTo>
                <a:cubicBezTo>
                  <a:pt x="3" y="197"/>
                  <a:pt x="2" y="197"/>
                  <a:pt x="2" y="197"/>
                </a:cubicBezTo>
                <a:cubicBezTo>
                  <a:pt x="2" y="185"/>
                  <a:pt x="2" y="172"/>
                  <a:pt x="3" y="160"/>
                </a:cubicBezTo>
                <a:close/>
                <a:moveTo>
                  <a:pt x="61" y="28"/>
                </a:moveTo>
                <a:cubicBezTo>
                  <a:pt x="63" y="29"/>
                  <a:pt x="65" y="31"/>
                  <a:pt x="67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7" y="29"/>
                  <a:pt x="67" y="26"/>
                  <a:pt x="68" y="22"/>
                </a:cubicBezTo>
                <a:cubicBezTo>
                  <a:pt x="66" y="24"/>
                  <a:pt x="63" y="26"/>
                  <a:pt x="61" y="28"/>
                </a:cubicBezTo>
                <a:close/>
                <a:moveTo>
                  <a:pt x="55" y="38"/>
                </a:moveTo>
                <a:cubicBezTo>
                  <a:pt x="53" y="41"/>
                  <a:pt x="51" y="43"/>
                  <a:pt x="48" y="46"/>
                </a:cubicBezTo>
                <a:cubicBezTo>
                  <a:pt x="48" y="46"/>
                  <a:pt x="48" y="46"/>
                  <a:pt x="48" y="46"/>
                </a:cubicBezTo>
                <a:cubicBezTo>
                  <a:pt x="49" y="47"/>
                  <a:pt x="51" y="49"/>
                  <a:pt x="52" y="50"/>
                </a:cubicBezTo>
                <a:cubicBezTo>
                  <a:pt x="53" y="50"/>
                  <a:pt x="54" y="50"/>
                  <a:pt x="55" y="50"/>
                </a:cubicBezTo>
                <a:cubicBezTo>
                  <a:pt x="56" y="46"/>
                  <a:pt x="58" y="43"/>
                  <a:pt x="59" y="39"/>
                </a:cubicBezTo>
                <a:cubicBezTo>
                  <a:pt x="59" y="39"/>
                  <a:pt x="59" y="39"/>
                  <a:pt x="59" y="39"/>
                </a:cubicBezTo>
                <a:cubicBezTo>
                  <a:pt x="58" y="39"/>
                  <a:pt x="57" y="38"/>
                  <a:pt x="56" y="38"/>
                </a:cubicBezTo>
                <a:cubicBezTo>
                  <a:pt x="55" y="38"/>
                  <a:pt x="55" y="38"/>
                  <a:pt x="55" y="38"/>
                </a:cubicBezTo>
                <a:close/>
                <a:moveTo>
                  <a:pt x="60" y="46"/>
                </a:moveTo>
                <a:cubicBezTo>
                  <a:pt x="60" y="46"/>
                  <a:pt x="60" y="46"/>
                  <a:pt x="60" y="46"/>
                </a:cubicBezTo>
                <a:cubicBezTo>
                  <a:pt x="61" y="47"/>
                  <a:pt x="61" y="47"/>
                  <a:pt x="62" y="48"/>
                </a:cubicBezTo>
                <a:cubicBezTo>
                  <a:pt x="62" y="48"/>
                  <a:pt x="62" y="49"/>
                  <a:pt x="63" y="49"/>
                </a:cubicBezTo>
                <a:cubicBezTo>
                  <a:pt x="63" y="49"/>
                  <a:pt x="64" y="49"/>
                  <a:pt x="65" y="49"/>
                </a:cubicBezTo>
                <a:cubicBezTo>
                  <a:pt x="65" y="47"/>
                  <a:pt x="66" y="45"/>
                  <a:pt x="65" y="42"/>
                </a:cubicBezTo>
                <a:cubicBezTo>
                  <a:pt x="64" y="43"/>
                  <a:pt x="62" y="44"/>
                  <a:pt x="60" y="46"/>
                </a:cubicBezTo>
                <a:close/>
                <a:moveTo>
                  <a:pt x="35" y="71"/>
                </a:moveTo>
                <a:cubicBezTo>
                  <a:pt x="35" y="71"/>
                  <a:pt x="35" y="71"/>
                  <a:pt x="35" y="71"/>
                </a:cubicBezTo>
                <a:cubicBezTo>
                  <a:pt x="36" y="73"/>
                  <a:pt x="37" y="74"/>
                  <a:pt x="38" y="75"/>
                </a:cubicBezTo>
                <a:cubicBezTo>
                  <a:pt x="41" y="72"/>
                  <a:pt x="43" y="68"/>
                  <a:pt x="45" y="63"/>
                </a:cubicBezTo>
                <a:cubicBezTo>
                  <a:pt x="44" y="63"/>
                  <a:pt x="42" y="63"/>
                  <a:pt x="41" y="62"/>
                </a:cubicBezTo>
                <a:cubicBezTo>
                  <a:pt x="38" y="63"/>
                  <a:pt x="35" y="68"/>
                  <a:pt x="35" y="71"/>
                </a:cubicBezTo>
                <a:close/>
                <a:moveTo>
                  <a:pt x="51" y="65"/>
                </a:moveTo>
                <a:cubicBezTo>
                  <a:pt x="49" y="67"/>
                  <a:pt x="48" y="70"/>
                  <a:pt x="46" y="73"/>
                </a:cubicBezTo>
                <a:cubicBezTo>
                  <a:pt x="49" y="75"/>
                  <a:pt x="51" y="77"/>
                  <a:pt x="54" y="80"/>
                </a:cubicBezTo>
                <a:cubicBezTo>
                  <a:pt x="56" y="81"/>
                  <a:pt x="59" y="71"/>
                  <a:pt x="60" y="68"/>
                </a:cubicBezTo>
                <a:cubicBezTo>
                  <a:pt x="58" y="66"/>
                  <a:pt x="54" y="66"/>
                  <a:pt x="51" y="65"/>
                </a:cubicBezTo>
                <a:cubicBezTo>
                  <a:pt x="51" y="65"/>
                  <a:pt x="51" y="65"/>
                  <a:pt x="51" y="65"/>
                </a:cubicBezTo>
                <a:close/>
                <a:moveTo>
                  <a:pt x="25" y="93"/>
                </a:moveTo>
                <a:cubicBezTo>
                  <a:pt x="25" y="94"/>
                  <a:pt x="28" y="97"/>
                  <a:pt x="30" y="98"/>
                </a:cubicBezTo>
                <a:cubicBezTo>
                  <a:pt x="31" y="94"/>
                  <a:pt x="32" y="91"/>
                  <a:pt x="34" y="88"/>
                </a:cubicBezTo>
                <a:cubicBezTo>
                  <a:pt x="32" y="87"/>
                  <a:pt x="31" y="86"/>
                  <a:pt x="30" y="85"/>
                </a:cubicBezTo>
                <a:cubicBezTo>
                  <a:pt x="27" y="86"/>
                  <a:pt x="26" y="91"/>
                  <a:pt x="25" y="93"/>
                </a:cubicBezTo>
                <a:close/>
                <a:moveTo>
                  <a:pt x="37" y="95"/>
                </a:moveTo>
                <a:cubicBezTo>
                  <a:pt x="40" y="97"/>
                  <a:pt x="42" y="99"/>
                  <a:pt x="45" y="102"/>
                </a:cubicBezTo>
                <a:cubicBezTo>
                  <a:pt x="45" y="102"/>
                  <a:pt x="45" y="102"/>
                  <a:pt x="46" y="102"/>
                </a:cubicBezTo>
                <a:cubicBezTo>
                  <a:pt x="47" y="100"/>
                  <a:pt x="48" y="98"/>
                  <a:pt x="49" y="96"/>
                </a:cubicBezTo>
                <a:cubicBezTo>
                  <a:pt x="46" y="94"/>
                  <a:pt x="43" y="92"/>
                  <a:pt x="40" y="90"/>
                </a:cubicBezTo>
                <a:cubicBezTo>
                  <a:pt x="39" y="91"/>
                  <a:pt x="38" y="94"/>
                  <a:pt x="37" y="95"/>
                </a:cubicBezTo>
                <a:close/>
                <a:moveTo>
                  <a:pt x="19" y="113"/>
                </a:moveTo>
                <a:cubicBezTo>
                  <a:pt x="18" y="117"/>
                  <a:pt x="16" y="121"/>
                  <a:pt x="15" y="125"/>
                </a:cubicBezTo>
                <a:cubicBezTo>
                  <a:pt x="17" y="126"/>
                  <a:pt x="19" y="127"/>
                  <a:pt x="21" y="128"/>
                </a:cubicBezTo>
                <a:cubicBezTo>
                  <a:pt x="22" y="123"/>
                  <a:pt x="23" y="119"/>
                  <a:pt x="24" y="114"/>
                </a:cubicBezTo>
                <a:cubicBezTo>
                  <a:pt x="22" y="114"/>
                  <a:pt x="20" y="114"/>
                  <a:pt x="19" y="113"/>
                </a:cubicBezTo>
                <a:close/>
                <a:moveTo>
                  <a:pt x="30" y="116"/>
                </a:moveTo>
                <a:cubicBezTo>
                  <a:pt x="28" y="123"/>
                  <a:pt x="26" y="124"/>
                  <a:pt x="32" y="128"/>
                </a:cubicBezTo>
                <a:cubicBezTo>
                  <a:pt x="35" y="125"/>
                  <a:pt x="37" y="121"/>
                  <a:pt x="39" y="118"/>
                </a:cubicBezTo>
                <a:cubicBezTo>
                  <a:pt x="36" y="117"/>
                  <a:pt x="34" y="116"/>
                  <a:pt x="31" y="116"/>
                </a:cubicBezTo>
                <a:cubicBezTo>
                  <a:pt x="31" y="116"/>
                  <a:pt x="31" y="116"/>
                  <a:pt x="30" y="116"/>
                </a:cubicBezTo>
                <a:close/>
                <a:moveTo>
                  <a:pt x="13" y="154"/>
                </a:moveTo>
                <a:cubicBezTo>
                  <a:pt x="17" y="152"/>
                  <a:pt x="17" y="147"/>
                  <a:pt x="19" y="142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17" y="140"/>
                  <a:pt x="15" y="140"/>
                  <a:pt x="13" y="139"/>
                </a:cubicBezTo>
                <a:cubicBezTo>
                  <a:pt x="13" y="144"/>
                  <a:pt x="13" y="149"/>
                  <a:pt x="13" y="154"/>
                </a:cubicBezTo>
                <a:close/>
                <a:moveTo>
                  <a:pt x="15" y="185"/>
                </a:moveTo>
                <a:cubicBezTo>
                  <a:pt x="15" y="185"/>
                  <a:pt x="15" y="185"/>
                  <a:pt x="15" y="184"/>
                </a:cubicBezTo>
                <a:cubicBezTo>
                  <a:pt x="14" y="184"/>
                  <a:pt x="13" y="184"/>
                  <a:pt x="12" y="185"/>
                </a:cubicBezTo>
                <a:cubicBezTo>
                  <a:pt x="13" y="188"/>
                  <a:pt x="13" y="192"/>
                  <a:pt x="13" y="196"/>
                </a:cubicBezTo>
                <a:cubicBezTo>
                  <a:pt x="13" y="200"/>
                  <a:pt x="13" y="204"/>
                  <a:pt x="13" y="208"/>
                </a:cubicBezTo>
                <a:cubicBezTo>
                  <a:pt x="13" y="212"/>
                  <a:pt x="14" y="216"/>
                  <a:pt x="14" y="221"/>
                </a:cubicBezTo>
                <a:cubicBezTo>
                  <a:pt x="14" y="221"/>
                  <a:pt x="15" y="221"/>
                  <a:pt x="16" y="221"/>
                </a:cubicBezTo>
                <a:cubicBezTo>
                  <a:pt x="16" y="218"/>
                  <a:pt x="16" y="216"/>
                  <a:pt x="16" y="213"/>
                </a:cubicBezTo>
                <a:cubicBezTo>
                  <a:pt x="17" y="213"/>
                  <a:pt x="17" y="213"/>
                  <a:pt x="17" y="213"/>
                </a:cubicBezTo>
                <a:cubicBezTo>
                  <a:pt x="17" y="208"/>
                  <a:pt x="17" y="203"/>
                  <a:pt x="17" y="198"/>
                </a:cubicBezTo>
                <a:cubicBezTo>
                  <a:pt x="16" y="198"/>
                  <a:pt x="15" y="198"/>
                  <a:pt x="14" y="198"/>
                </a:cubicBezTo>
                <a:cubicBezTo>
                  <a:pt x="14" y="194"/>
                  <a:pt x="15" y="189"/>
                  <a:pt x="15" y="185"/>
                </a:cubicBezTo>
                <a:close/>
                <a:moveTo>
                  <a:pt x="5" y="197"/>
                </a:moveTo>
                <a:cubicBezTo>
                  <a:pt x="5" y="201"/>
                  <a:pt x="5" y="205"/>
                  <a:pt x="5" y="209"/>
                </a:cubicBezTo>
                <a:cubicBezTo>
                  <a:pt x="5" y="211"/>
                  <a:pt x="5" y="213"/>
                  <a:pt x="5" y="215"/>
                </a:cubicBezTo>
                <a:cubicBezTo>
                  <a:pt x="5" y="215"/>
                  <a:pt x="6" y="215"/>
                  <a:pt x="7" y="215"/>
                </a:cubicBezTo>
                <a:cubicBezTo>
                  <a:pt x="7" y="217"/>
                  <a:pt x="6" y="219"/>
                  <a:pt x="6" y="221"/>
                </a:cubicBezTo>
                <a:cubicBezTo>
                  <a:pt x="7" y="222"/>
                  <a:pt x="8" y="223"/>
                  <a:pt x="9" y="223"/>
                </a:cubicBezTo>
                <a:cubicBezTo>
                  <a:pt x="9" y="219"/>
                  <a:pt x="9" y="216"/>
                  <a:pt x="8" y="213"/>
                </a:cubicBezTo>
                <a:cubicBezTo>
                  <a:pt x="9" y="213"/>
                  <a:pt x="10" y="212"/>
                  <a:pt x="11" y="212"/>
                </a:cubicBezTo>
                <a:cubicBezTo>
                  <a:pt x="11" y="204"/>
                  <a:pt x="11" y="196"/>
                  <a:pt x="11" y="188"/>
                </a:cubicBezTo>
                <a:cubicBezTo>
                  <a:pt x="11" y="188"/>
                  <a:pt x="11" y="188"/>
                  <a:pt x="11" y="188"/>
                </a:cubicBezTo>
                <a:cubicBezTo>
                  <a:pt x="10" y="189"/>
                  <a:pt x="10" y="190"/>
                  <a:pt x="9" y="191"/>
                </a:cubicBezTo>
                <a:cubicBezTo>
                  <a:pt x="9" y="191"/>
                  <a:pt x="8" y="191"/>
                  <a:pt x="7" y="191"/>
                </a:cubicBezTo>
                <a:cubicBezTo>
                  <a:pt x="7" y="193"/>
                  <a:pt x="7" y="195"/>
                  <a:pt x="7" y="197"/>
                </a:cubicBezTo>
                <a:cubicBezTo>
                  <a:pt x="7" y="197"/>
                  <a:pt x="6" y="197"/>
                  <a:pt x="5" y="197"/>
                </a:cubicBezTo>
                <a:close/>
                <a:moveTo>
                  <a:pt x="193" y="213"/>
                </a:moveTo>
                <a:cubicBezTo>
                  <a:pt x="190" y="226"/>
                  <a:pt x="187" y="240"/>
                  <a:pt x="184" y="253"/>
                </a:cubicBezTo>
                <a:cubicBezTo>
                  <a:pt x="184" y="253"/>
                  <a:pt x="184" y="253"/>
                  <a:pt x="184" y="253"/>
                </a:cubicBezTo>
                <a:cubicBezTo>
                  <a:pt x="186" y="254"/>
                  <a:pt x="189" y="255"/>
                  <a:pt x="191" y="255"/>
                </a:cubicBezTo>
                <a:cubicBezTo>
                  <a:pt x="191" y="255"/>
                  <a:pt x="191" y="255"/>
                  <a:pt x="191" y="255"/>
                </a:cubicBezTo>
                <a:cubicBezTo>
                  <a:pt x="194" y="236"/>
                  <a:pt x="196" y="217"/>
                  <a:pt x="199" y="198"/>
                </a:cubicBezTo>
                <a:cubicBezTo>
                  <a:pt x="194" y="201"/>
                  <a:pt x="195" y="207"/>
                  <a:pt x="193" y="213"/>
                </a:cubicBezTo>
                <a:close/>
                <a:moveTo>
                  <a:pt x="185" y="259"/>
                </a:moveTo>
                <a:cubicBezTo>
                  <a:pt x="177" y="295"/>
                  <a:pt x="168" y="331"/>
                  <a:pt x="160" y="368"/>
                </a:cubicBezTo>
                <a:cubicBezTo>
                  <a:pt x="160" y="368"/>
                  <a:pt x="160" y="368"/>
                  <a:pt x="160" y="368"/>
                </a:cubicBezTo>
                <a:cubicBezTo>
                  <a:pt x="165" y="368"/>
                  <a:pt x="170" y="369"/>
                  <a:pt x="176" y="369"/>
                </a:cubicBezTo>
                <a:cubicBezTo>
                  <a:pt x="176" y="369"/>
                  <a:pt x="176" y="369"/>
                  <a:pt x="177" y="369"/>
                </a:cubicBezTo>
                <a:cubicBezTo>
                  <a:pt x="181" y="333"/>
                  <a:pt x="186" y="296"/>
                  <a:pt x="191" y="260"/>
                </a:cubicBezTo>
                <a:cubicBezTo>
                  <a:pt x="189" y="259"/>
                  <a:pt x="187" y="259"/>
                  <a:pt x="185" y="259"/>
                </a:cubicBezTo>
                <a:cubicBezTo>
                  <a:pt x="185" y="259"/>
                  <a:pt x="185" y="259"/>
                  <a:pt x="185" y="259"/>
                </a:cubicBezTo>
                <a:close/>
                <a:moveTo>
                  <a:pt x="295" y="272"/>
                </a:moveTo>
                <a:cubicBezTo>
                  <a:pt x="295" y="278"/>
                  <a:pt x="295" y="292"/>
                  <a:pt x="299" y="295"/>
                </a:cubicBezTo>
                <a:cubicBezTo>
                  <a:pt x="298" y="300"/>
                  <a:pt x="297" y="304"/>
                  <a:pt x="297" y="309"/>
                </a:cubicBezTo>
                <a:cubicBezTo>
                  <a:pt x="297" y="318"/>
                  <a:pt x="298" y="328"/>
                  <a:pt x="299" y="337"/>
                </a:cubicBezTo>
                <a:cubicBezTo>
                  <a:pt x="301" y="349"/>
                  <a:pt x="303" y="361"/>
                  <a:pt x="305" y="372"/>
                </a:cubicBezTo>
                <a:cubicBezTo>
                  <a:pt x="305" y="370"/>
                  <a:pt x="305" y="368"/>
                  <a:pt x="305" y="366"/>
                </a:cubicBezTo>
                <a:cubicBezTo>
                  <a:pt x="308" y="352"/>
                  <a:pt x="302" y="342"/>
                  <a:pt x="302" y="329"/>
                </a:cubicBezTo>
                <a:cubicBezTo>
                  <a:pt x="304" y="329"/>
                  <a:pt x="305" y="329"/>
                  <a:pt x="307" y="329"/>
                </a:cubicBezTo>
                <a:cubicBezTo>
                  <a:pt x="307" y="326"/>
                  <a:pt x="307" y="323"/>
                  <a:pt x="307" y="320"/>
                </a:cubicBezTo>
                <a:cubicBezTo>
                  <a:pt x="315" y="320"/>
                  <a:pt x="323" y="320"/>
                  <a:pt x="331" y="320"/>
                </a:cubicBezTo>
                <a:cubicBezTo>
                  <a:pt x="336" y="321"/>
                  <a:pt x="342" y="319"/>
                  <a:pt x="346" y="321"/>
                </a:cubicBezTo>
                <a:cubicBezTo>
                  <a:pt x="346" y="321"/>
                  <a:pt x="346" y="321"/>
                  <a:pt x="347" y="321"/>
                </a:cubicBezTo>
                <a:cubicBezTo>
                  <a:pt x="347" y="317"/>
                  <a:pt x="347" y="313"/>
                  <a:pt x="347" y="309"/>
                </a:cubicBezTo>
                <a:cubicBezTo>
                  <a:pt x="345" y="307"/>
                  <a:pt x="344" y="305"/>
                  <a:pt x="343" y="303"/>
                </a:cubicBezTo>
                <a:cubicBezTo>
                  <a:pt x="343" y="300"/>
                  <a:pt x="342" y="298"/>
                  <a:pt x="342" y="295"/>
                </a:cubicBezTo>
                <a:cubicBezTo>
                  <a:pt x="343" y="294"/>
                  <a:pt x="343" y="293"/>
                  <a:pt x="344" y="292"/>
                </a:cubicBezTo>
                <a:cubicBezTo>
                  <a:pt x="344" y="286"/>
                  <a:pt x="343" y="280"/>
                  <a:pt x="343" y="273"/>
                </a:cubicBezTo>
                <a:cubicBezTo>
                  <a:pt x="327" y="273"/>
                  <a:pt x="311" y="272"/>
                  <a:pt x="295" y="272"/>
                </a:cubicBezTo>
                <a:close/>
                <a:moveTo>
                  <a:pt x="401" y="321"/>
                </a:moveTo>
                <a:cubicBezTo>
                  <a:pt x="427" y="352"/>
                  <a:pt x="453" y="384"/>
                  <a:pt x="479" y="415"/>
                </a:cubicBezTo>
                <a:cubicBezTo>
                  <a:pt x="481" y="414"/>
                  <a:pt x="482" y="414"/>
                  <a:pt x="484" y="414"/>
                </a:cubicBezTo>
                <a:cubicBezTo>
                  <a:pt x="484" y="413"/>
                  <a:pt x="484" y="413"/>
                  <a:pt x="484" y="413"/>
                </a:cubicBezTo>
                <a:cubicBezTo>
                  <a:pt x="465" y="391"/>
                  <a:pt x="446" y="369"/>
                  <a:pt x="428" y="346"/>
                </a:cubicBezTo>
                <a:cubicBezTo>
                  <a:pt x="421" y="338"/>
                  <a:pt x="414" y="330"/>
                  <a:pt x="407" y="322"/>
                </a:cubicBezTo>
                <a:cubicBezTo>
                  <a:pt x="405" y="321"/>
                  <a:pt x="403" y="321"/>
                  <a:pt x="401" y="321"/>
                </a:cubicBezTo>
                <a:cubicBezTo>
                  <a:pt x="401" y="321"/>
                  <a:pt x="401" y="321"/>
                  <a:pt x="401" y="321"/>
                </a:cubicBezTo>
                <a:close/>
                <a:moveTo>
                  <a:pt x="362" y="333"/>
                </a:moveTo>
                <a:cubicBezTo>
                  <a:pt x="362" y="332"/>
                  <a:pt x="362" y="330"/>
                  <a:pt x="361" y="329"/>
                </a:cubicBezTo>
                <a:cubicBezTo>
                  <a:pt x="360" y="328"/>
                  <a:pt x="352" y="329"/>
                  <a:pt x="349" y="329"/>
                </a:cubicBezTo>
                <a:cubicBezTo>
                  <a:pt x="337" y="328"/>
                  <a:pt x="324" y="328"/>
                  <a:pt x="312" y="328"/>
                </a:cubicBezTo>
                <a:cubicBezTo>
                  <a:pt x="312" y="330"/>
                  <a:pt x="312" y="331"/>
                  <a:pt x="312" y="332"/>
                </a:cubicBezTo>
                <a:cubicBezTo>
                  <a:pt x="329" y="333"/>
                  <a:pt x="346" y="333"/>
                  <a:pt x="362" y="333"/>
                </a:cubicBezTo>
                <a:close/>
                <a:moveTo>
                  <a:pt x="464" y="408"/>
                </a:moveTo>
                <a:cubicBezTo>
                  <a:pt x="462" y="406"/>
                  <a:pt x="459" y="404"/>
                  <a:pt x="454" y="405"/>
                </a:cubicBezTo>
                <a:cubicBezTo>
                  <a:pt x="452" y="406"/>
                  <a:pt x="451" y="407"/>
                  <a:pt x="449" y="409"/>
                </a:cubicBezTo>
                <a:cubicBezTo>
                  <a:pt x="450" y="418"/>
                  <a:pt x="450" y="427"/>
                  <a:pt x="451" y="436"/>
                </a:cubicBezTo>
                <a:cubicBezTo>
                  <a:pt x="455" y="436"/>
                  <a:pt x="459" y="436"/>
                  <a:pt x="464" y="436"/>
                </a:cubicBezTo>
                <a:cubicBezTo>
                  <a:pt x="464" y="427"/>
                  <a:pt x="464" y="417"/>
                  <a:pt x="464" y="40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" name="Google Shape;1051;p6"/>
          <p:cNvSpPr/>
          <p:nvPr/>
        </p:nvSpPr>
        <p:spPr>
          <a:xfrm>
            <a:off x="5918924" y="4116213"/>
            <a:ext cx="1040352" cy="550465"/>
          </a:xfrm>
          <a:custGeom>
            <a:rect b="b" l="l" r="r" t="t"/>
            <a:pathLst>
              <a:path extrusionOk="0" h="123" w="232">
                <a:moveTo>
                  <a:pt x="197" y="0"/>
                </a:moveTo>
                <a:cubicBezTo>
                  <a:pt x="197" y="24"/>
                  <a:pt x="197" y="24"/>
                  <a:pt x="197" y="24"/>
                </a:cubicBezTo>
                <a:cubicBezTo>
                  <a:pt x="206" y="24"/>
                  <a:pt x="206" y="24"/>
                  <a:pt x="206" y="24"/>
                </a:cubicBezTo>
                <a:cubicBezTo>
                  <a:pt x="206" y="0"/>
                  <a:pt x="206" y="0"/>
                  <a:pt x="206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24"/>
                  <a:pt x="212" y="24"/>
                  <a:pt x="212" y="24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232" y="36"/>
                  <a:pt x="232" y="36"/>
                  <a:pt x="232" y="36"/>
                </a:cubicBezTo>
                <a:cubicBezTo>
                  <a:pt x="222" y="36"/>
                  <a:pt x="222" y="36"/>
                  <a:pt x="222" y="36"/>
                </a:cubicBezTo>
                <a:cubicBezTo>
                  <a:pt x="222" y="58"/>
                  <a:pt x="222" y="58"/>
                  <a:pt x="222" y="58"/>
                </a:cubicBezTo>
                <a:cubicBezTo>
                  <a:pt x="232" y="58"/>
                  <a:pt x="232" y="58"/>
                  <a:pt x="232" y="58"/>
                </a:cubicBezTo>
                <a:cubicBezTo>
                  <a:pt x="231" y="72"/>
                  <a:pt x="229" y="84"/>
                  <a:pt x="225" y="93"/>
                </a:cubicBezTo>
                <a:cubicBezTo>
                  <a:pt x="2" y="93"/>
                  <a:pt x="2" y="93"/>
                  <a:pt x="2" y="93"/>
                </a:cubicBezTo>
                <a:cubicBezTo>
                  <a:pt x="0" y="87"/>
                  <a:pt x="0" y="80"/>
                  <a:pt x="0" y="71"/>
                </a:cubicBezTo>
                <a:cubicBezTo>
                  <a:pt x="13" y="71"/>
                  <a:pt x="13" y="71"/>
                  <a:pt x="13" y="71"/>
                </a:cubicBezTo>
                <a:cubicBezTo>
                  <a:pt x="13" y="18"/>
                  <a:pt x="13" y="18"/>
                  <a:pt x="13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"/>
                  <a:pt x="10" y="1"/>
                  <a:pt x="10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71"/>
                  <a:pt x="19" y="71"/>
                  <a:pt x="19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50" y="76"/>
                  <a:pt x="54" y="80"/>
                  <a:pt x="60" y="82"/>
                </a:cubicBezTo>
                <a:cubicBezTo>
                  <a:pt x="75" y="82"/>
                  <a:pt x="75" y="82"/>
                  <a:pt x="75" y="82"/>
                </a:cubicBezTo>
                <a:cubicBezTo>
                  <a:pt x="75" y="42"/>
                  <a:pt x="75" y="42"/>
                  <a:pt x="75" y="42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82"/>
                  <a:pt x="82" y="82"/>
                  <a:pt x="82" y="82"/>
                </a:cubicBezTo>
                <a:cubicBezTo>
                  <a:pt x="129" y="82"/>
                  <a:pt x="129" y="82"/>
                  <a:pt x="129" y="82"/>
                </a:cubicBezTo>
                <a:cubicBezTo>
                  <a:pt x="129" y="42"/>
                  <a:pt x="129" y="42"/>
                  <a:pt x="129" y="42"/>
                </a:cubicBezTo>
                <a:cubicBezTo>
                  <a:pt x="135" y="42"/>
                  <a:pt x="135" y="42"/>
                  <a:pt x="135" y="42"/>
                </a:cubicBezTo>
                <a:cubicBezTo>
                  <a:pt x="135" y="82"/>
                  <a:pt x="135" y="82"/>
                  <a:pt x="135" y="82"/>
                </a:cubicBezTo>
                <a:cubicBezTo>
                  <a:pt x="142" y="82"/>
                  <a:pt x="142" y="82"/>
                  <a:pt x="142" y="82"/>
                </a:cubicBezTo>
                <a:cubicBezTo>
                  <a:pt x="142" y="82"/>
                  <a:pt x="143" y="82"/>
                  <a:pt x="143" y="82"/>
                </a:cubicBezTo>
                <a:cubicBezTo>
                  <a:pt x="153" y="79"/>
                  <a:pt x="160" y="71"/>
                  <a:pt x="166" y="58"/>
                </a:cubicBezTo>
                <a:cubicBezTo>
                  <a:pt x="176" y="58"/>
                  <a:pt x="176" y="58"/>
                  <a:pt x="176" y="58"/>
                </a:cubicBezTo>
                <a:cubicBezTo>
                  <a:pt x="176" y="36"/>
                  <a:pt x="176" y="36"/>
                  <a:pt x="176" y="36"/>
                </a:cubicBezTo>
                <a:cubicBezTo>
                  <a:pt x="163" y="36"/>
                  <a:pt x="163" y="36"/>
                  <a:pt x="163" y="36"/>
                </a:cubicBezTo>
                <a:cubicBezTo>
                  <a:pt x="163" y="24"/>
                  <a:pt x="163" y="24"/>
                  <a:pt x="163" y="24"/>
                </a:cubicBezTo>
                <a:cubicBezTo>
                  <a:pt x="190" y="24"/>
                  <a:pt x="190" y="24"/>
                  <a:pt x="190" y="24"/>
                </a:cubicBezTo>
                <a:cubicBezTo>
                  <a:pt x="190" y="0"/>
                  <a:pt x="190" y="0"/>
                  <a:pt x="190" y="0"/>
                </a:cubicBezTo>
                <a:lnTo>
                  <a:pt x="197" y="0"/>
                </a:lnTo>
                <a:close/>
                <a:moveTo>
                  <a:pt x="203" y="58"/>
                </a:moveTo>
                <a:cubicBezTo>
                  <a:pt x="215" y="58"/>
                  <a:pt x="215" y="58"/>
                  <a:pt x="215" y="58"/>
                </a:cubicBezTo>
                <a:cubicBezTo>
                  <a:pt x="215" y="36"/>
                  <a:pt x="215" y="36"/>
                  <a:pt x="215" y="36"/>
                </a:cubicBezTo>
                <a:cubicBezTo>
                  <a:pt x="203" y="36"/>
                  <a:pt x="203" y="36"/>
                  <a:pt x="203" y="36"/>
                </a:cubicBezTo>
                <a:lnTo>
                  <a:pt x="203" y="58"/>
                </a:lnTo>
                <a:close/>
                <a:moveTo>
                  <a:pt x="197" y="36"/>
                </a:moveTo>
                <a:cubicBezTo>
                  <a:pt x="182" y="36"/>
                  <a:pt x="182" y="36"/>
                  <a:pt x="182" y="36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97" y="58"/>
                  <a:pt x="197" y="58"/>
                  <a:pt x="197" y="58"/>
                </a:cubicBezTo>
                <a:lnTo>
                  <a:pt x="197" y="36"/>
                </a:lnTo>
                <a:close/>
                <a:moveTo>
                  <a:pt x="189" y="123"/>
                </a:moveTo>
                <a:cubicBezTo>
                  <a:pt x="39" y="123"/>
                  <a:pt x="39" y="123"/>
                  <a:pt x="39" y="123"/>
                </a:cubicBezTo>
                <a:cubicBezTo>
                  <a:pt x="23" y="119"/>
                  <a:pt x="12" y="112"/>
                  <a:pt x="6" y="102"/>
                </a:cubicBezTo>
                <a:cubicBezTo>
                  <a:pt x="221" y="102"/>
                  <a:pt x="221" y="102"/>
                  <a:pt x="221" y="102"/>
                </a:cubicBezTo>
                <a:cubicBezTo>
                  <a:pt x="214" y="114"/>
                  <a:pt x="203" y="121"/>
                  <a:pt x="189" y="1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" name="Google Shape;1052;p6"/>
          <p:cNvSpPr/>
          <p:nvPr/>
        </p:nvSpPr>
        <p:spPr>
          <a:xfrm>
            <a:off x="1760988" y="4227614"/>
            <a:ext cx="175905" cy="475595"/>
          </a:xfrm>
          <a:custGeom>
            <a:rect b="b" l="l" r="r" t="t"/>
            <a:pathLst>
              <a:path extrusionOk="0" h="386" w="143">
                <a:moveTo>
                  <a:pt x="21" y="271"/>
                </a:moveTo>
                <a:cubicBezTo>
                  <a:pt x="18" y="268"/>
                  <a:pt x="16" y="266"/>
                  <a:pt x="15" y="264"/>
                </a:cubicBezTo>
                <a:cubicBezTo>
                  <a:pt x="15" y="379"/>
                  <a:pt x="15" y="379"/>
                  <a:pt x="15" y="379"/>
                </a:cubicBezTo>
                <a:cubicBezTo>
                  <a:pt x="15" y="381"/>
                  <a:pt x="14" y="382"/>
                  <a:pt x="12" y="384"/>
                </a:cubicBezTo>
                <a:cubicBezTo>
                  <a:pt x="11" y="385"/>
                  <a:pt x="9" y="386"/>
                  <a:pt x="7" y="386"/>
                </a:cubicBezTo>
                <a:cubicBezTo>
                  <a:pt x="7" y="386"/>
                  <a:pt x="7" y="386"/>
                  <a:pt x="7" y="386"/>
                </a:cubicBezTo>
                <a:cubicBezTo>
                  <a:pt x="5" y="386"/>
                  <a:pt x="3" y="385"/>
                  <a:pt x="2" y="384"/>
                </a:cubicBezTo>
                <a:cubicBezTo>
                  <a:pt x="1" y="382"/>
                  <a:pt x="0" y="381"/>
                  <a:pt x="0" y="379"/>
                </a:cubicBezTo>
                <a:cubicBezTo>
                  <a:pt x="0" y="210"/>
                  <a:pt x="0" y="210"/>
                  <a:pt x="0" y="210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3" y="220"/>
                  <a:pt x="143" y="220"/>
                  <a:pt x="143" y="220"/>
                </a:cubicBezTo>
                <a:cubicBezTo>
                  <a:pt x="143" y="222"/>
                  <a:pt x="143" y="224"/>
                  <a:pt x="143" y="226"/>
                </a:cubicBezTo>
                <a:cubicBezTo>
                  <a:pt x="143" y="379"/>
                  <a:pt x="143" y="379"/>
                  <a:pt x="143" y="379"/>
                </a:cubicBezTo>
                <a:cubicBezTo>
                  <a:pt x="143" y="381"/>
                  <a:pt x="142" y="382"/>
                  <a:pt x="140" y="384"/>
                </a:cubicBezTo>
                <a:cubicBezTo>
                  <a:pt x="139" y="385"/>
                  <a:pt x="137" y="386"/>
                  <a:pt x="135" y="386"/>
                </a:cubicBezTo>
                <a:cubicBezTo>
                  <a:pt x="135" y="386"/>
                  <a:pt x="135" y="386"/>
                  <a:pt x="135" y="386"/>
                </a:cubicBezTo>
                <a:cubicBezTo>
                  <a:pt x="133" y="386"/>
                  <a:pt x="131" y="385"/>
                  <a:pt x="130" y="384"/>
                </a:cubicBezTo>
                <a:cubicBezTo>
                  <a:pt x="129" y="382"/>
                  <a:pt x="128" y="381"/>
                  <a:pt x="128" y="379"/>
                </a:cubicBezTo>
                <a:cubicBezTo>
                  <a:pt x="128" y="264"/>
                  <a:pt x="128" y="264"/>
                  <a:pt x="128" y="264"/>
                </a:cubicBezTo>
                <a:cubicBezTo>
                  <a:pt x="126" y="266"/>
                  <a:pt x="124" y="268"/>
                  <a:pt x="122" y="271"/>
                </a:cubicBezTo>
                <a:cubicBezTo>
                  <a:pt x="110" y="283"/>
                  <a:pt x="95" y="290"/>
                  <a:pt x="79" y="291"/>
                </a:cubicBezTo>
                <a:cubicBezTo>
                  <a:pt x="79" y="379"/>
                  <a:pt x="79" y="379"/>
                  <a:pt x="79" y="379"/>
                </a:cubicBezTo>
                <a:cubicBezTo>
                  <a:pt x="79" y="381"/>
                  <a:pt x="78" y="382"/>
                  <a:pt x="77" y="384"/>
                </a:cubicBezTo>
                <a:cubicBezTo>
                  <a:pt x="75" y="385"/>
                  <a:pt x="74" y="386"/>
                  <a:pt x="72" y="386"/>
                </a:cubicBezTo>
                <a:cubicBezTo>
                  <a:pt x="72" y="386"/>
                  <a:pt x="72" y="386"/>
                  <a:pt x="72" y="386"/>
                </a:cubicBezTo>
                <a:cubicBezTo>
                  <a:pt x="70" y="386"/>
                  <a:pt x="68" y="385"/>
                  <a:pt x="66" y="384"/>
                </a:cubicBezTo>
                <a:cubicBezTo>
                  <a:pt x="65" y="382"/>
                  <a:pt x="64" y="381"/>
                  <a:pt x="64" y="379"/>
                </a:cubicBezTo>
                <a:cubicBezTo>
                  <a:pt x="64" y="291"/>
                  <a:pt x="64" y="291"/>
                  <a:pt x="64" y="291"/>
                </a:cubicBezTo>
                <a:cubicBezTo>
                  <a:pt x="48" y="290"/>
                  <a:pt x="33" y="283"/>
                  <a:pt x="21" y="271"/>
                </a:cubicBezTo>
                <a:close/>
                <a:moveTo>
                  <a:pt x="0" y="98"/>
                </a:moveTo>
                <a:cubicBezTo>
                  <a:pt x="143" y="98"/>
                  <a:pt x="143" y="98"/>
                  <a:pt x="143" y="98"/>
                </a:cubicBezTo>
                <a:cubicBezTo>
                  <a:pt x="143" y="195"/>
                  <a:pt x="143" y="195"/>
                  <a:pt x="143" y="195"/>
                </a:cubicBezTo>
                <a:cubicBezTo>
                  <a:pt x="0" y="195"/>
                  <a:pt x="0" y="195"/>
                  <a:pt x="0" y="195"/>
                </a:cubicBezTo>
                <a:lnTo>
                  <a:pt x="0" y="98"/>
                </a:lnTo>
                <a:close/>
                <a:moveTo>
                  <a:pt x="0" y="72"/>
                </a:moveTo>
                <a:cubicBezTo>
                  <a:pt x="0" y="52"/>
                  <a:pt x="7" y="35"/>
                  <a:pt x="21" y="21"/>
                </a:cubicBezTo>
                <a:cubicBezTo>
                  <a:pt x="35" y="7"/>
                  <a:pt x="52" y="0"/>
                  <a:pt x="71" y="0"/>
                </a:cubicBezTo>
                <a:cubicBezTo>
                  <a:pt x="91" y="0"/>
                  <a:pt x="108" y="7"/>
                  <a:pt x="122" y="21"/>
                </a:cubicBezTo>
                <a:cubicBezTo>
                  <a:pt x="136" y="35"/>
                  <a:pt x="143" y="52"/>
                  <a:pt x="143" y="72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0" y="81"/>
                  <a:pt x="0" y="81"/>
                  <a:pt x="0" y="81"/>
                </a:cubicBezTo>
                <a:lnTo>
                  <a:pt x="0" y="72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" name="Google Shape;1053;p6"/>
          <p:cNvSpPr/>
          <p:nvPr/>
        </p:nvSpPr>
        <p:spPr>
          <a:xfrm>
            <a:off x="3069827" y="4068605"/>
            <a:ext cx="978407" cy="634604"/>
          </a:xfrm>
          <a:custGeom>
            <a:rect b="b" l="l" r="r" t="t"/>
            <a:pathLst>
              <a:path extrusionOk="0" h="443" w="683">
                <a:moveTo>
                  <a:pt x="204" y="242"/>
                </a:moveTo>
                <a:lnTo>
                  <a:pt x="204" y="174"/>
                </a:lnTo>
                <a:lnTo>
                  <a:pt x="136" y="174"/>
                </a:lnTo>
                <a:lnTo>
                  <a:pt x="136" y="242"/>
                </a:lnTo>
                <a:lnTo>
                  <a:pt x="204" y="242"/>
                </a:lnTo>
                <a:close/>
                <a:moveTo>
                  <a:pt x="300" y="174"/>
                </a:moveTo>
                <a:lnTo>
                  <a:pt x="231" y="174"/>
                </a:lnTo>
                <a:lnTo>
                  <a:pt x="231" y="242"/>
                </a:lnTo>
                <a:lnTo>
                  <a:pt x="300" y="242"/>
                </a:lnTo>
                <a:lnTo>
                  <a:pt x="300" y="174"/>
                </a:lnTo>
                <a:close/>
                <a:moveTo>
                  <a:pt x="300" y="266"/>
                </a:moveTo>
                <a:lnTo>
                  <a:pt x="231" y="266"/>
                </a:lnTo>
                <a:lnTo>
                  <a:pt x="231" y="334"/>
                </a:lnTo>
                <a:lnTo>
                  <a:pt x="300" y="334"/>
                </a:lnTo>
                <a:lnTo>
                  <a:pt x="300" y="266"/>
                </a:lnTo>
                <a:close/>
                <a:moveTo>
                  <a:pt x="678" y="21"/>
                </a:moveTo>
                <a:lnTo>
                  <a:pt x="681" y="22"/>
                </a:lnTo>
                <a:lnTo>
                  <a:pt x="681" y="128"/>
                </a:lnTo>
                <a:lnTo>
                  <a:pt x="366" y="128"/>
                </a:lnTo>
                <a:lnTo>
                  <a:pt x="555" y="14"/>
                </a:lnTo>
                <a:lnTo>
                  <a:pt x="555" y="87"/>
                </a:lnTo>
                <a:lnTo>
                  <a:pt x="678" y="21"/>
                </a:lnTo>
                <a:close/>
                <a:moveTo>
                  <a:pt x="332" y="21"/>
                </a:moveTo>
                <a:lnTo>
                  <a:pt x="53" y="21"/>
                </a:lnTo>
                <a:lnTo>
                  <a:pt x="53" y="0"/>
                </a:lnTo>
                <a:lnTo>
                  <a:pt x="332" y="0"/>
                </a:lnTo>
                <a:lnTo>
                  <a:pt x="332" y="21"/>
                </a:lnTo>
                <a:close/>
                <a:moveTo>
                  <a:pt x="332" y="128"/>
                </a:moveTo>
                <a:lnTo>
                  <a:pt x="53" y="128"/>
                </a:lnTo>
                <a:lnTo>
                  <a:pt x="53" y="48"/>
                </a:lnTo>
                <a:lnTo>
                  <a:pt x="332" y="48"/>
                </a:lnTo>
                <a:lnTo>
                  <a:pt x="332" y="128"/>
                </a:lnTo>
                <a:close/>
                <a:moveTo>
                  <a:pt x="204" y="334"/>
                </a:moveTo>
                <a:lnTo>
                  <a:pt x="204" y="266"/>
                </a:lnTo>
                <a:lnTo>
                  <a:pt x="136" y="266"/>
                </a:lnTo>
                <a:lnTo>
                  <a:pt x="136" y="334"/>
                </a:lnTo>
                <a:lnTo>
                  <a:pt x="204" y="334"/>
                </a:lnTo>
                <a:close/>
                <a:moveTo>
                  <a:pt x="683" y="443"/>
                </a:moveTo>
                <a:lnTo>
                  <a:pt x="0" y="443"/>
                </a:lnTo>
                <a:lnTo>
                  <a:pt x="0" y="145"/>
                </a:lnTo>
                <a:lnTo>
                  <a:pt x="683" y="145"/>
                </a:lnTo>
                <a:lnTo>
                  <a:pt x="683" y="443"/>
                </a:lnTo>
                <a:close/>
                <a:moveTo>
                  <a:pt x="39" y="174"/>
                </a:moveTo>
                <a:lnTo>
                  <a:pt x="39" y="242"/>
                </a:lnTo>
                <a:lnTo>
                  <a:pt x="107" y="242"/>
                </a:lnTo>
                <a:lnTo>
                  <a:pt x="107" y="174"/>
                </a:lnTo>
                <a:lnTo>
                  <a:pt x="39" y="174"/>
                </a:lnTo>
                <a:close/>
                <a:moveTo>
                  <a:pt x="107" y="266"/>
                </a:moveTo>
                <a:lnTo>
                  <a:pt x="39" y="266"/>
                </a:lnTo>
                <a:lnTo>
                  <a:pt x="39" y="334"/>
                </a:lnTo>
                <a:lnTo>
                  <a:pt x="107" y="334"/>
                </a:lnTo>
                <a:lnTo>
                  <a:pt x="107" y="26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" name="Google Shape;1054;p6"/>
          <p:cNvSpPr/>
          <p:nvPr/>
        </p:nvSpPr>
        <p:spPr>
          <a:xfrm>
            <a:off x="4449599" y="4463978"/>
            <a:ext cx="534328" cy="239230"/>
          </a:xfrm>
          <a:custGeom>
            <a:rect b="b" l="l" r="r" t="t"/>
            <a:pathLst>
              <a:path extrusionOk="0" h="167" w="373">
                <a:moveTo>
                  <a:pt x="363" y="10"/>
                </a:moveTo>
                <a:lnTo>
                  <a:pt x="317" y="10"/>
                </a:lnTo>
                <a:lnTo>
                  <a:pt x="317" y="24"/>
                </a:lnTo>
                <a:lnTo>
                  <a:pt x="363" y="24"/>
                </a:lnTo>
                <a:lnTo>
                  <a:pt x="363" y="10"/>
                </a:lnTo>
                <a:close/>
                <a:moveTo>
                  <a:pt x="177" y="10"/>
                </a:moveTo>
                <a:lnTo>
                  <a:pt x="131" y="10"/>
                </a:lnTo>
                <a:lnTo>
                  <a:pt x="131" y="24"/>
                </a:lnTo>
                <a:lnTo>
                  <a:pt x="177" y="24"/>
                </a:lnTo>
                <a:lnTo>
                  <a:pt x="177" y="10"/>
                </a:lnTo>
                <a:close/>
                <a:moveTo>
                  <a:pt x="60" y="10"/>
                </a:moveTo>
                <a:lnTo>
                  <a:pt x="14" y="10"/>
                </a:lnTo>
                <a:lnTo>
                  <a:pt x="14" y="24"/>
                </a:lnTo>
                <a:lnTo>
                  <a:pt x="60" y="24"/>
                </a:lnTo>
                <a:lnTo>
                  <a:pt x="60" y="10"/>
                </a:lnTo>
                <a:close/>
                <a:moveTo>
                  <a:pt x="118" y="10"/>
                </a:moveTo>
                <a:lnTo>
                  <a:pt x="70" y="10"/>
                </a:lnTo>
                <a:lnTo>
                  <a:pt x="70" y="24"/>
                </a:lnTo>
                <a:lnTo>
                  <a:pt x="118" y="24"/>
                </a:lnTo>
                <a:lnTo>
                  <a:pt x="118" y="10"/>
                </a:lnTo>
                <a:close/>
                <a:moveTo>
                  <a:pt x="239" y="10"/>
                </a:moveTo>
                <a:lnTo>
                  <a:pt x="193" y="10"/>
                </a:lnTo>
                <a:lnTo>
                  <a:pt x="193" y="24"/>
                </a:lnTo>
                <a:lnTo>
                  <a:pt x="239" y="24"/>
                </a:lnTo>
                <a:lnTo>
                  <a:pt x="239" y="10"/>
                </a:lnTo>
                <a:close/>
                <a:moveTo>
                  <a:pt x="373" y="0"/>
                </a:moveTo>
                <a:lnTo>
                  <a:pt x="373" y="167"/>
                </a:lnTo>
                <a:lnTo>
                  <a:pt x="0" y="167"/>
                </a:lnTo>
                <a:lnTo>
                  <a:pt x="0" y="0"/>
                </a:lnTo>
                <a:lnTo>
                  <a:pt x="373" y="0"/>
                </a:lnTo>
                <a:close/>
                <a:moveTo>
                  <a:pt x="303" y="10"/>
                </a:moveTo>
                <a:lnTo>
                  <a:pt x="252" y="10"/>
                </a:lnTo>
                <a:lnTo>
                  <a:pt x="252" y="24"/>
                </a:lnTo>
                <a:lnTo>
                  <a:pt x="303" y="24"/>
                </a:lnTo>
                <a:lnTo>
                  <a:pt x="303" y="1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5" name="Google Shape;1055;p6"/>
          <p:cNvSpPr/>
          <p:nvPr/>
        </p:nvSpPr>
        <p:spPr>
          <a:xfrm>
            <a:off x="5152398" y="4261276"/>
            <a:ext cx="663254" cy="405402"/>
          </a:xfrm>
          <a:custGeom>
            <a:rect b="b" l="l" r="r" t="t"/>
            <a:pathLst>
              <a:path extrusionOk="0" h="166" w="272">
                <a:moveTo>
                  <a:pt x="272" y="30"/>
                </a:moveTo>
                <a:cubicBezTo>
                  <a:pt x="272" y="166"/>
                  <a:pt x="272" y="166"/>
                  <a:pt x="272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30"/>
                  <a:pt x="0" y="30"/>
                  <a:pt x="0" y="30"/>
                </a:cubicBezTo>
                <a:cubicBezTo>
                  <a:pt x="92" y="0"/>
                  <a:pt x="183" y="0"/>
                  <a:pt x="272" y="3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6" name="Google Shape;1056;p6"/>
          <p:cNvSpPr/>
          <p:nvPr/>
        </p:nvSpPr>
        <p:spPr>
          <a:xfrm>
            <a:off x="2166902" y="4227614"/>
            <a:ext cx="199180" cy="475595"/>
          </a:xfrm>
          <a:custGeom>
            <a:rect b="b" l="l" r="r" t="t"/>
            <a:pathLst>
              <a:path extrusionOk="0" h="275" w="115">
                <a:moveTo>
                  <a:pt x="0" y="57"/>
                </a:moveTo>
                <a:cubicBezTo>
                  <a:pt x="0" y="41"/>
                  <a:pt x="6" y="27"/>
                  <a:pt x="17" y="16"/>
                </a:cubicBezTo>
                <a:cubicBezTo>
                  <a:pt x="28" y="5"/>
                  <a:pt x="41" y="0"/>
                  <a:pt x="57" y="0"/>
                </a:cubicBezTo>
                <a:cubicBezTo>
                  <a:pt x="73" y="0"/>
                  <a:pt x="87" y="5"/>
                  <a:pt x="98" y="16"/>
                </a:cubicBezTo>
                <a:cubicBezTo>
                  <a:pt x="109" y="27"/>
                  <a:pt x="115" y="41"/>
                  <a:pt x="115" y="57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0" y="275"/>
                  <a:pt x="0" y="275"/>
                  <a:pt x="0" y="275"/>
                </a:cubicBezTo>
                <a:lnTo>
                  <a:pt x="0" y="5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57" name="Google Shape;1057;p6"/>
          <p:cNvGrpSpPr/>
          <p:nvPr/>
        </p:nvGrpSpPr>
        <p:grpSpPr>
          <a:xfrm>
            <a:off x="4287117" y="4068605"/>
            <a:ext cx="800776" cy="203417"/>
            <a:chOff x="5403850" y="852488"/>
            <a:chExt cx="887413" cy="225425"/>
          </a:xfrm>
        </p:grpSpPr>
        <p:sp>
          <p:nvSpPr>
            <p:cNvPr id="1058" name="Google Shape;1058;p6"/>
            <p:cNvSpPr/>
            <p:nvPr/>
          </p:nvSpPr>
          <p:spPr>
            <a:xfrm>
              <a:off x="5403850" y="852488"/>
              <a:ext cx="525463" cy="225425"/>
            </a:xfrm>
            <a:custGeom>
              <a:rect b="b" l="l" r="r" t="t"/>
              <a:pathLst>
                <a:path extrusionOk="0" h="83" w="194">
                  <a:moveTo>
                    <a:pt x="125" y="0"/>
                  </a:moveTo>
                  <a:cubicBezTo>
                    <a:pt x="132" y="0"/>
                    <a:pt x="138" y="3"/>
                    <a:pt x="143" y="8"/>
                  </a:cubicBezTo>
                  <a:cubicBezTo>
                    <a:pt x="147" y="11"/>
                    <a:pt x="149" y="15"/>
                    <a:pt x="150" y="20"/>
                  </a:cubicBezTo>
                  <a:cubicBezTo>
                    <a:pt x="194" y="20"/>
                    <a:pt x="194" y="20"/>
                    <a:pt x="194" y="20"/>
                  </a:cubicBezTo>
                  <a:cubicBezTo>
                    <a:pt x="194" y="31"/>
                    <a:pt x="194" y="31"/>
                    <a:pt x="194" y="31"/>
                  </a:cubicBezTo>
                  <a:cubicBezTo>
                    <a:pt x="150" y="31"/>
                    <a:pt x="150" y="31"/>
                    <a:pt x="150" y="31"/>
                  </a:cubicBezTo>
                  <a:cubicBezTo>
                    <a:pt x="149" y="36"/>
                    <a:pt x="147" y="40"/>
                    <a:pt x="143" y="44"/>
                  </a:cubicBezTo>
                  <a:cubicBezTo>
                    <a:pt x="138" y="49"/>
                    <a:pt x="132" y="51"/>
                    <a:pt x="125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9" y="51"/>
                    <a:pt x="12" y="49"/>
                    <a:pt x="7" y="44"/>
                  </a:cubicBezTo>
                  <a:cubicBezTo>
                    <a:pt x="2" y="39"/>
                    <a:pt x="0" y="33"/>
                    <a:pt x="0" y="26"/>
                  </a:cubicBezTo>
                  <a:cubicBezTo>
                    <a:pt x="0" y="19"/>
                    <a:pt x="2" y="13"/>
                    <a:pt x="7" y="8"/>
                  </a:cubicBezTo>
                  <a:cubicBezTo>
                    <a:pt x="12" y="3"/>
                    <a:pt x="19" y="0"/>
                    <a:pt x="26" y="0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5884863" y="852488"/>
              <a:ext cx="406400" cy="225425"/>
            </a:xfrm>
            <a:custGeom>
              <a:rect b="b" l="l" r="r" t="t"/>
              <a:pathLst>
                <a:path extrusionOk="0" h="83" w="150">
                  <a:moveTo>
                    <a:pt x="112" y="83"/>
                  </a:moveTo>
                  <a:cubicBezTo>
                    <a:pt x="112" y="51"/>
                    <a:pt x="112" y="51"/>
                    <a:pt x="112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18" y="51"/>
                    <a:pt x="12" y="49"/>
                    <a:pt x="7" y="44"/>
                  </a:cubicBezTo>
                  <a:cubicBezTo>
                    <a:pt x="2" y="39"/>
                    <a:pt x="0" y="33"/>
                    <a:pt x="0" y="26"/>
                  </a:cubicBezTo>
                  <a:cubicBezTo>
                    <a:pt x="0" y="19"/>
                    <a:pt x="2" y="13"/>
                    <a:pt x="7" y="8"/>
                  </a:cubicBezTo>
                  <a:cubicBezTo>
                    <a:pt x="12" y="3"/>
                    <a:pt x="18" y="0"/>
                    <a:pt x="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32" y="0"/>
                    <a:pt x="138" y="3"/>
                    <a:pt x="143" y="8"/>
                  </a:cubicBezTo>
                  <a:cubicBezTo>
                    <a:pt x="148" y="13"/>
                    <a:pt x="150" y="19"/>
                    <a:pt x="150" y="26"/>
                  </a:cubicBezTo>
                  <a:cubicBezTo>
                    <a:pt x="150" y="33"/>
                    <a:pt x="148" y="39"/>
                    <a:pt x="143" y="44"/>
                  </a:cubicBezTo>
                  <a:cubicBezTo>
                    <a:pt x="138" y="49"/>
                    <a:pt x="132" y="51"/>
                    <a:pt x="125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83"/>
                    <a:pt x="122" y="83"/>
                    <a:pt x="122" y="83"/>
                  </a:cubicBezTo>
                  <a:lnTo>
                    <a:pt x="112" y="8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0" name="Google Shape;1060;p6"/>
          <p:cNvSpPr/>
          <p:nvPr/>
        </p:nvSpPr>
        <p:spPr>
          <a:xfrm>
            <a:off x="2592648" y="3830808"/>
            <a:ext cx="243759" cy="872401"/>
          </a:xfrm>
          <a:custGeom>
            <a:rect b="b" l="l" r="r" t="t"/>
            <a:pathLst>
              <a:path extrusionOk="0" h="519" w="145">
                <a:moveTo>
                  <a:pt x="107" y="8"/>
                </a:moveTo>
                <a:cubicBezTo>
                  <a:pt x="125" y="0"/>
                  <a:pt x="136" y="2"/>
                  <a:pt x="141" y="14"/>
                </a:cubicBezTo>
                <a:cubicBezTo>
                  <a:pt x="145" y="26"/>
                  <a:pt x="141" y="35"/>
                  <a:pt x="127" y="41"/>
                </a:cubicBezTo>
                <a:cubicBezTo>
                  <a:pt x="131" y="48"/>
                  <a:pt x="132" y="54"/>
                  <a:pt x="128" y="60"/>
                </a:cubicBezTo>
                <a:cubicBezTo>
                  <a:pt x="140" y="86"/>
                  <a:pt x="133" y="105"/>
                  <a:pt x="107" y="116"/>
                </a:cubicBezTo>
                <a:cubicBezTo>
                  <a:pt x="101" y="129"/>
                  <a:pt x="92" y="135"/>
                  <a:pt x="78" y="134"/>
                </a:cubicBezTo>
                <a:cubicBezTo>
                  <a:pt x="71" y="145"/>
                  <a:pt x="62" y="149"/>
                  <a:pt x="52" y="146"/>
                </a:cubicBezTo>
                <a:cubicBezTo>
                  <a:pt x="52" y="145"/>
                  <a:pt x="52" y="145"/>
                  <a:pt x="51" y="145"/>
                </a:cubicBezTo>
                <a:cubicBezTo>
                  <a:pt x="51" y="145"/>
                  <a:pt x="51" y="145"/>
                  <a:pt x="50" y="145"/>
                </a:cubicBezTo>
                <a:cubicBezTo>
                  <a:pt x="37" y="139"/>
                  <a:pt x="33" y="129"/>
                  <a:pt x="40" y="113"/>
                </a:cubicBezTo>
                <a:cubicBezTo>
                  <a:pt x="27" y="93"/>
                  <a:pt x="34" y="74"/>
                  <a:pt x="59" y="57"/>
                </a:cubicBezTo>
                <a:cubicBezTo>
                  <a:pt x="61" y="23"/>
                  <a:pt x="77" y="6"/>
                  <a:pt x="107" y="8"/>
                </a:cubicBezTo>
                <a:close/>
                <a:moveTo>
                  <a:pt x="83" y="170"/>
                </a:moveTo>
                <a:cubicBezTo>
                  <a:pt x="93" y="294"/>
                  <a:pt x="93" y="294"/>
                  <a:pt x="93" y="294"/>
                </a:cubicBezTo>
                <a:cubicBezTo>
                  <a:pt x="22" y="294"/>
                  <a:pt x="22" y="294"/>
                  <a:pt x="22" y="294"/>
                </a:cubicBezTo>
                <a:cubicBezTo>
                  <a:pt x="34" y="170"/>
                  <a:pt x="34" y="170"/>
                  <a:pt x="34" y="170"/>
                </a:cubicBezTo>
                <a:lnTo>
                  <a:pt x="83" y="170"/>
                </a:lnTo>
                <a:close/>
                <a:moveTo>
                  <a:pt x="94" y="308"/>
                </a:moveTo>
                <a:cubicBezTo>
                  <a:pt x="97" y="340"/>
                  <a:pt x="97" y="340"/>
                  <a:pt x="97" y="340"/>
                </a:cubicBezTo>
                <a:cubicBezTo>
                  <a:pt x="17" y="340"/>
                  <a:pt x="17" y="340"/>
                  <a:pt x="17" y="340"/>
                </a:cubicBezTo>
                <a:cubicBezTo>
                  <a:pt x="21" y="308"/>
                  <a:pt x="21" y="308"/>
                  <a:pt x="21" y="308"/>
                </a:cubicBezTo>
                <a:lnTo>
                  <a:pt x="94" y="308"/>
                </a:lnTo>
                <a:close/>
                <a:moveTo>
                  <a:pt x="100" y="386"/>
                </a:moveTo>
                <a:cubicBezTo>
                  <a:pt x="13" y="386"/>
                  <a:pt x="13" y="386"/>
                  <a:pt x="13" y="386"/>
                </a:cubicBezTo>
                <a:cubicBezTo>
                  <a:pt x="16" y="355"/>
                  <a:pt x="16" y="355"/>
                  <a:pt x="16" y="355"/>
                </a:cubicBezTo>
                <a:cubicBezTo>
                  <a:pt x="98" y="355"/>
                  <a:pt x="98" y="355"/>
                  <a:pt x="98" y="355"/>
                </a:cubicBezTo>
                <a:lnTo>
                  <a:pt x="100" y="386"/>
                </a:lnTo>
                <a:close/>
                <a:moveTo>
                  <a:pt x="111" y="519"/>
                </a:moveTo>
                <a:cubicBezTo>
                  <a:pt x="0" y="519"/>
                  <a:pt x="0" y="519"/>
                  <a:pt x="0" y="519"/>
                </a:cubicBezTo>
                <a:cubicBezTo>
                  <a:pt x="11" y="403"/>
                  <a:pt x="11" y="403"/>
                  <a:pt x="11" y="403"/>
                </a:cubicBezTo>
                <a:cubicBezTo>
                  <a:pt x="102" y="403"/>
                  <a:pt x="102" y="403"/>
                  <a:pt x="102" y="403"/>
                </a:cubicBezTo>
                <a:lnTo>
                  <a:pt x="111" y="519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1" name="Google Shape;1061;p6"/>
          <p:cNvSpPr/>
          <p:nvPr/>
        </p:nvSpPr>
        <p:spPr>
          <a:xfrm>
            <a:off x="981245" y="4143095"/>
            <a:ext cx="571573" cy="560113"/>
          </a:xfrm>
          <a:custGeom>
            <a:rect b="b" l="l" r="r" t="t"/>
            <a:pathLst>
              <a:path extrusionOk="0" h="229" w="234">
                <a:moveTo>
                  <a:pt x="194" y="57"/>
                </a:moveTo>
                <a:cubicBezTo>
                  <a:pt x="194" y="158"/>
                  <a:pt x="194" y="158"/>
                  <a:pt x="194" y="158"/>
                </a:cubicBezTo>
                <a:cubicBezTo>
                  <a:pt x="224" y="158"/>
                  <a:pt x="224" y="158"/>
                  <a:pt x="224" y="158"/>
                </a:cubicBezTo>
                <a:cubicBezTo>
                  <a:pt x="224" y="218"/>
                  <a:pt x="224" y="218"/>
                  <a:pt x="224" y="218"/>
                </a:cubicBezTo>
                <a:cubicBezTo>
                  <a:pt x="228" y="218"/>
                  <a:pt x="228" y="218"/>
                  <a:pt x="228" y="218"/>
                </a:cubicBezTo>
                <a:cubicBezTo>
                  <a:pt x="230" y="218"/>
                  <a:pt x="231" y="218"/>
                  <a:pt x="232" y="219"/>
                </a:cubicBezTo>
                <a:cubicBezTo>
                  <a:pt x="234" y="221"/>
                  <a:pt x="234" y="222"/>
                  <a:pt x="234" y="224"/>
                </a:cubicBezTo>
                <a:cubicBezTo>
                  <a:pt x="234" y="225"/>
                  <a:pt x="234" y="227"/>
                  <a:pt x="232" y="228"/>
                </a:cubicBezTo>
                <a:cubicBezTo>
                  <a:pt x="231" y="229"/>
                  <a:pt x="230" y="229"/>
                  <a:pt x="228" y="229"/>
                </a:cubicBezTo>
                <a:cubicBezTo>
                  <a:pt x="6" y="229"/>
                  <a:pt x="6" y="229"/>
                  <a:pt x="6" y="229"/>
                </a:cubicBezTo>
                <a:cubicBezTo>
                  <a:pt x="4" y="229"/>
                  <a:pt x="3" y="229"/>
                  <a:pt x="1" y="228"/>
                </a:cubicBezTo>
                <a:cubicBezTo>
                  <a:pt x="0" y="227"/>
                  <a:pt x="0" y="225"/>
                  <a:pt x="0" y="224"/>
                </a:cubicBezTo>
                <a:cubicBezTo>
                  <a:pt x="0" y="222"/>
                  <a:pt x="0" y="221"/>
                  <a:pt x="1" y="219"/>
                </a:cubicBezTo>
                <a:cubicBezTo>
                  <a:pt x="3" y="218"/>
                  <a:pt x="4" y="218"/>
                  <a:pt x="6" y="218"/>
                </a:cubicBezTo>
                <a:cubicBezTo>
                  <a:pt x="15" y="218"/>
                  <a:pt x="15" y="218"/>
                  <a:pt x="15" y="218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5" y="145"/>
                  <a:pt x="17" y="140"/>
                  <a:pt x="22" y="136"/>
                </a:cubicBezTo>
                <a:cubicBezTo>
                  <a:pt x="26" y="131"/>
                  <a:pt x="31" y="129"/>
                  <a:pt x="37" y="129"/>
                </a:cubicBezTo>
                <a:cubicBezTo>
                  <a:pt x="38" y="129"/>
                  <a:pt x="38" y="129"/>
                  <a:pt x="38" y="129"/>
                </a:cubicBezTo>
                <a:cubicBezTo>
                  <a:pt x="43" y="129"/>
                  <a:pt x="48" y="131"/>
                  <a:pt x="52" y="134"/>
                </a:cubicBezTo>
                <a:cubicBezTo>
                  <a:pt x="52" y="121"/>
                  <a:pt x="52" y="121"/>
                  <a:pt x="52" y="121"/>
                </a:cubicBezTo>
                <a:cubicBezTo>
                  <a:pt x="32" y="121"/>
                  <a:pt x="32" y="121"/>
                  <a:pt x="32" y="121"/>
                </a:cubicBezTo>
                <a:cubicBezTo>
                  <a:pt x="31" y="120"/>
                  <a:pt x="31" y="120"/>
                  <a:pt x="31" y="120"/>
                </a:cubicBezTo>
                <a:cubicBezTo>
                  <a:pt x="31" y="40"/>
                  <a:pt x="31" y="40"/>
                  <a:pt x="31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31"/>
                  <a:pt x="52" y="31"/>
                  <a:pt x="52" y="31"/>
                </a:cubicBezTo>
                <a:cubicBezTo>
                  <a:pt x="52" y="26"/>
                  <a:pt x="54" y="22"/>
                  <a:pt x="57" y="18"/>
                </a:cubicBezTo>
                <a:cubicBezTo>
                  <a:pt x="60" y="15"/>
                  <a:pt x="64" y="14"/>
                  <a:pt x="68" y="13"/>
                </a:cubicBezTo>
                <a:cubicBezTo>
                  <a:pt x="68" y="0"/>
                  <a:pt x="68" y="0"/>
                  <a:pt x="68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22" y="15"/>
                  <a:pt x="124" y="16"/>
                  <a:pt x="127" y="18"/>
                </a:cubicBezTo>
                <a:cubicBezTo>
                  <a:pt x="130" y="22"/>
                  <a:pt x="132" y="26"/>
                  <a:pt x="132" y="31"/>
                </a:cubicBezTo>
                <a:cubicBezTo>
                  <a:pt x="132" y="57"/>
                  <a:pt x="132" y="57"/>
                  <a:pt x="132" y="57"/>
                </a:cubicBezTo>
                <a:lnTo>
                  <a:pt x="194" y="57"/>
                </a:lnTo>
                <a:close/>
                <a:moveTo>
                  <a:pt x="181" y="72"/>
                </a:moveTo>
                <a:cubicBezTo>
                  <a:pt x="132" y="72"/>
                  <a:pt x="132" y="72"/>
                  <a:pt x="132" y="72"/>
                </a:cubicBezTo>
                <a:cubicBezTo>
                  <a:pt x="132" y="170"/>
                  <a:pt x="132" y="170"/>
                  <a:pt x="132" y="170"/>
                </a:cubicBezTo>
                <a:cubicBezTo>
                  <a:pt x="148" y="170"/>
                  <a:pt x="148" y="170"/>
                  <a:pt x="148" y="170"/>
                </a:cubicBezTo>
                <a:cubicBezTo>
                  <a:pt x="148" y="149"/>
                  <a:pt x="148" y="149"/>
                  <a:pt x="148" y="149"/>
                </a:cubicBezTo>
                <a:cubicBezTo>
                  <a:pt x="157" y="149"/>
                  <a:pt x="157" y="149"/>
                  <a:pt x="157" y="149"/>
                </a:cubicBezTo>
                <a:cubicBezTo>
                  <a:pt x="157" y="170"/>
                  <a:pt x="157" y="170"/>
                  <a:pt x="157" y="170"/>
                </a:cubicBezTo>
                <a:cubicBezTo>
                  <a:pt x="181" y="170"/>
                  <a:pt x="181" y="170"/>
                  <a:pt x="181" y="170"/>
                </a:cubicBezTo>
                <a:lnTo>
                  <a:pt x="181" y="72"/>
                </a:lnTo>
                <a:close/>
                <a:moveTo>
                  <a:pt x="114" y="4"/>
                </a:moveTo>
                <a:cubicBezTo>
                  <a:pt x="72" y="4"/>
                  <a:pt x="72" y="4"/>
                  <a:pt x="72" y="4"/>
                </a:cubicBezTo>
                <a:cubicBezTo>
                  <a:pt x="72" y="14"/>
                  <a:pt x="72" y="14"/>
                  <a:pt x="72" y="14"/>
                </a:cubicBezTo>
                <a:cubicBezTo>
                  <a:pt x="76" y="14"/>
                  <a:pt x="79" y="16"/>
                  <a:pt x="82" y="18"/>
                </a:cubicBezTo>
                <a:cubicBezTo>
                  <a:pt x="85" y="22"/>
                  <a:pt x="87" y="26"/>
                  <a:pt x="87" y="31"/>
                </a:cubicBezTo>
                <a:cubicBezTo>
                  <a:pt x="87" y="51"/>
                  <a:pt x="87" y="51"/>
                  <a:pt x="87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97" y="31"/>
                  <a:pt x="97" y="31"/>
                  <a:pt x="97" y="31"/>
                </a:cubicBezTo>
                <a:cubicBezTo>
                  <a:pt x="97" y="26"/>
                  <a:pt x="99" y="22"/>
                  <a:pt x="102" y="18"/>
                </a:cubicBezTo>
                <a:cubicBezTo>
                  <a:pt x="105" y="15"/>
                  <a:pt x="109" y="13"/>
                  <a:pt x="114" y="13"/>
                </a:cubicBezTo>
                <a:cubicBezTo>
                  <a:pt x="114" y="13"/>
                  <a:pt x="114" y="13"/>
                  <a:pt x="114" y="13"/>
                </a:cubicBezTo>
                <a:lnTo>
                  <a:pt x="114" y="4"/>
                </a:lnTo>
                <a:close/>
                <a:moveTo>
                  <a:pt x="97" y="55"/>
                </a:moveTo>
                <a:cubicBezTo>
                  <a:pt x="87" y="55"/>
                  <a:pt x="87" y="55"/>
                  <a:pt x="87" y="55"/>
                </a:cubicBezTo>
                <a:cubicBezTo>
                  <a:pt x="87" y="90"/>
                  <a:pt x="87" y="90"/>
                  <a:pt x="87" y="90"/>
                </a:cubicBezTo>
                <a:cubicBezTo>
                  <a:pt x="97" y="90"/>
                  <a:pt x="97" y="90"/>
                  <a:pt x="97" y="90"/>
                </a:cubicBezTo>
                <a:lnTo>
                  <a:pt x="97" y="55"/>
                </a:lnTo>
                <a:close/>
                <a:moveTo>
                  <a:pt x="38" y="46"/>
                </a:moveTo>
                <a:cubicBezTo>
                  <a:pt x="38" y="114"/>
                  <a:pt x="38" y="114"/>
                  <a:pt x="38" y="114"/>
                </a:cubicBezTo>
                <a:cubicBezTo>
                  <a:pt x="52" y="114"/>
                  <a:pt x="52" y="114"/>
                  <a:pt x="52" y="114"/>
                </a:cubicBezTo>
                <a:cubicBezTo>
                  <a:pt x="52" y="46"/>
                  <a:pt x="52" y="46"/>
                  <a:pt x="52" y="46"/>
                </a:cubicBezTo>
                <a:lnTo>
                  <a:pt x="38" y="46"/>
                </a:lnTo>
                <a:close/>
                <a:moveTo>
                  <a:pt x="189" y="200"/>
                </a:moveTo>
                <a:cubicBezTo>
                  <a:pt x="189" y="177"/>
                  <a:pt x="189" y="177"/>
                  <a:pt x="189" y="177"/>
                </a:cubicBezTo>
                <a:cubicBezTo>
                  <a:pt x="157" y="177"/>
                  <a:pt x="157" y="177"/>
                  <a:pt x="157" y="177"/>
                </a:cubicBezTo>
                <a:cubicBezTo>
                  <a:pt x="157" y="200"/>
                  <a:pt x="157" y="200"/>
                  <a:pt x="157" y="200"/>
                </a:cubicBezTo>
                <a:lnTo>
                  <a:pt x="189" y="200"/>
                </a:lnTo>
                <a:close/>
                <a:moveTo>
                  <a:pt x="97" y="155"/>
                </a:moveTo>
                <a:cubicBezTo>
                  <a:pt x="87" y="155"/>
                  <a:pt x="87" y="155"/>
                  <a:pt x="87" y="155"/>
                </a:cubicBezTo>
                <a:cubicBezTo>
                  <a:pt x="87" y="218"/>
                  <a:pt x="87" y="218"/>
                  <a:pt x="87" y="218"/>
                </a:cubicBezTo>
                <a:cubicBezTo>
                  <a:pt x="97" y="218"/>
                  <a:pt x="97" y="218"/>
                  <a:pt x="97" y="218"/>
                </a:cubicBezTo>
                <a:lnTo>
                  <a:pt x="97" y="155"/>
                </a:lnTo>
                <a:close/>
                <a:moveTo>
                  <a:pt x="97" y="150"/>
                </a:moveTo>
                <a:cubicBezTo>
                  <a:pt x="97" y="138"/>
                  <a:pt x="97" y="138"/>
                  <a:pt x="97" y="138"/>
                </a:cubicBezTo>
                <a:cubicBezTo>
                  <a:pt x="87" y="138"/>
                  <a:pt x="87" y="138"/>
                  <a:pt x="87" y="138"/>
                </a:cubicBezTo>
                <a:cubicBezTo>
                  <a:pt x="87" y="150"/>
                  <a:pt x="87" y="150"/>
                  <a:pt x="87" y="150"/>
                </a:cubicBezTo>
                <a:lnTo>
                  <a:pt x="97" y="150"/>
                </a:lnTo>
                <a:close/>
                <a:moveTo>
                  <a:pt x="97" y="94"/>
                </a:moveTo>
                <a:cubicBezTo>
                  <a:pt x="87" y="94"/>
                  <a:pt x="87" y="94"/>
                  <a:pt x="87" y="94"/>
                </a:cubicBezTo>
                <a:cubicBezTo>
                  <a:pt x="87" y="132"/>
                  <a:pt x="87" y="132"/>
                  <a:pt x="87" y="132"/>
                </a:cubicBezTo>
                <a:cubicBezTo>
                  <a:pt x="97" y="132"/>
                  <a:pt x="97" y="132"/>
                  <a:pt x="97" y="132"/>
                </a:cubicBezTo>
                <a:lnTo>
                  <a:pt x="97" y="94"/>
                </a:lnTo>
                <a:close/>
                <a:moveTo>
                  <a:pt x="123" y="200"/>
                </a:moveTo>
                <a:cubicBezTo>
                  <a:pt x="148" y="200"/>
                  <a:pt x="148" y="200"/>
                  <a:pt x="148" y="200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23" y="177"/>
                  <a:pt x="123" y="177"/>
                  <a:pt x="123" y="177"/>
                </a:cubicBezTo>
                <a:lnTo>
                  <a:pt x="123" y="20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2" name="Google Shape;1062;p6"/>
          <p:cNvSpPr/>
          <p:nvPr/>
        </p:nvSpPr>
        <p:spPr>
          <a:xfrm>
            <a:off x="7178510" y="3986952"/>
            <a:ext cx="508527" cy="716257"/>
          </a:xfrm>
          <a:custGeom>
            <a:rect b="b" l="l" r="r" t="t"/>
            <a:pathLst>
              <a:path extrusionOk="0" h="726" w="515">
                <a:moveTo>
                  <a:pt x="233" y="11"/>
                </a:moveTo>
                <a:cubicBezTo>
                  <a:pt x="43" y="342"/>
                  <a:pt x="43" y="342"/>
                  <a:pt x="43" y="342"/>
                </a:cubicBezTo>
                <a:cubicBezTo>
                  <a:pt x="3" y="411"/>
                  <a:pt x="0" y="500"/>
                  <a:pt x="43" y="575"/>
                </a:cubicBezTo>
                <a:cubicBezTo>
                  <a:pt x="108" y="687"/>
                  <a:pt x="251" y="726"/>
                  <a:pt x="363" y="662"/>
                </a:cubicBezTo>
                <a:cubicBezTo>
                  <a:pt x="476" y="597"/>
                  <a:pt x="515" y="454"/>
                  <a:pt x="450" y="342"/>
                </a:cubicBezTo>
                <a:cubicBezTo>
                  <a:pt x="261" y="11"/>
                  <a:pt x="261" y="11"/>
                  <a:pt x="261" y="11"/>
                </a:cubicBezTo>
                <a:cubicBezTo>
                  <a:pt x="255" y="0"/>
                  <a:pt x="239" y="0"/>
                  <a:pt x="233" y="11"/>
                </a:cubicBezTo>
                <a:close/>
                <a:moveTo>
                  <a:pt x="233" y="11"/>
                </a:moveTo>
                <a:cubicBezTo>
                  <a:pt x="233" y="11"/>
                  <a:pt x="233" y="11"/>
                  <a:pt x="233" y="1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066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" name="Google Shape;1067;p7"/>
          <p:cNvSpPr/>
          <p:nvPr/>
        </p:nvSpPr>
        <p:spPr>
          <a:xfrm>
            <a:off x="3620660" y="1542809"/>
            <a:ext cx="252223" cy="505848"/>
          </a:xfrm>
          <a:custGeom>
            <a:rect b="b" l="l" r="r" t="t"/>
            <a:pathLst>
              <a:path extrusionOk="0" h="361" w="180">
                <a:moveTo>
                  <a:pt x="72" y="0"/>
                </a:moveTo>
                <a:lnTo>
                  <a:pt x="180" y="1"/>
                </a:lnTo>
                <a:lnTo>
                  <a:pt x="136" y="76"/>
                </a:lnTo>
                <a:lnTo>
                  <a:pt x="177" y="76"/>
                </a:lnTo>
                <a:lnTo>
                  <a:pt x="133" y="147"/>
                </a:lnTo>
                <a:lnTo>
                  <a:pt x="172" y="147"/>
                </a:lnTo>
                <a:lnTo>
                  <a:pt x="0" y="361"/>
                </a:lnTo>
                <a:lnTo>
                  <a:pt x="55" y="214"/>
                </a:lnTo>
                <a:lnTo>
                  <a:pt x="17" y="214"/>
                </a:lnTo>
                <a:lnTo>
                  <a:pt x="46" y="145"/>
                </a:lnTo>
                <a:lnTo>
                  <a:pt x="4" y="139"/>
                </a:lnTo>
                <a:lnTo>
                  <a:pt x="72" y="0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68" name="Google Shape;1068;p7"/>
          <p:cNvGrpSpPr/>
          <p:nvPr/>
        </p:nvGrpSpPr>
        <p:grpSpPr>
          <a:xfrm>
            <a:off x="1730014" y="584775"/>
            <a:ext cx="661386" cy="560496"/>
            <a:chOff x="1752600" y="2200276"/>
            <a:chExt cx="749301" cy="635000"/>
          </a:xfrm>
        </p:grpSpPr>
        <p:sp>
          <p:nvSpPr>
            <p:cNvPr id="1069" name="Google Shape;1069;p7"/>
            <p:cNvSpPr/>
            <p:nvPr/>
          </p:nvSpPr>
          <p:spPr>
            <a:xfrm>
              <a:off x="1919288" y="2711451"/>
              <a:ext cx="582613" cy="123825"/>
            </a:xfrm>
            <a:custGeom>
              <a:rect b="b" l="l" r="r" t="t"/>
              <a:pathLst>
                <a:path extrusionOk="0" h="78" w="367">
                  <a:moveTo>
                    <a:pt x="367" y="24"/>
                  </a:moveTo>
                  <a:lnTo>
                    <a:pt x="367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64" y="24"/>
                  </a:lnTo>
                  <a:lnTo>
                    <a:pt x="164" y="53"/>
                  </a:lnTo>
                  <a:lnTo>
                    <a:pt x="132" y="53"/>
                  </a:lnTo>
                  <a:lnTo>
                    <a:pt x="132" y="78"/>
                  </a:lnTo>
                  <a:lnTo>
                    <a:pt x="235" y="78"/>
                  </a:lnTo>
                  <a:lnTo>
                    <a:pt x="235" y="53"/>
                  </a:lnTo>
                  <a:lnTo>
                    <a:pt x="203" y="53"/>
                  </a:lnTo>
                  <a:lnTo>
                    <a:pt x="203" y="24"/>
                  </a:lnTo>
                  <a:lnTo>
                    <a:pt x="367" y="2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2216150" y="2476501"/>
              <a:ext cx="120650" cy="42863"/>
            </a:xfrm>
            <a:custGeom>
              <a:rect b="b" l="l" r="r" t="t"/>
              <a:pathLst>
                <a:path extrusionOk="0" h="27" w="76">
                  <a:moveTo>
                    <a:pt x="76" y="27"/>
                  </a:moveTo>
                  <a:lnTo>
                    <a:pt x="70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76" y="2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2214563" y="2528889"/>
              <a:ext cx="146050" cy="80963"/>
            </a:xfrm>
            <a:custGeom>
              <a:rect b="b" l="l" r="r" t="t"/>
              <a:pathLst>
                <a:path extrusionOk="0" h="51" w="92">
                  <a:moveTo>
                    <a:pt x="0" y="51"/>
                  </a:moveTo>
                  <a:lnTo>
                    <a:pt x="92" y="51"/>
                  </a:lnTo>
                  <a:lnTo>
                    <a:pt x="79" y="0"/>
                  </a:lnTo>
                  <a:lnTo>
                    <a:pt x="1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2341563" y="2476501"/>
              <a:ext cx="93663" cy="42863"/>
            </a:xfrm>
            <a:custGeom>
              <a:rect b="b" l="l" r="r" t="t"/>
              <a:pathLst>
                <a:path extrusionOk="0" h="27" w="59">
                  <a:moveTo>
                    <a:pt x="59" y="27"/>
                  </a:moveTo>
                  <a:lnTo>
                    <a:pt x="51" y="0"/>
                  </a:lnTo>
                  <a:lnTo>
                    <a:pt x="0" y="0"/>
                  </a:lnTo>
                  <a:lnTo>
                    <a:pt x="8" y="27"/>
                  </a:lnTo>
                  <a:lnTo>
                    <a:pt x="59" y="2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2355850" y="2528889"/>
              <a:ext cx="106363" cy="80963"/>
            </a:xfrm>
            <a:custGeom>
              <a:rect b="b" l="l" r="r" t="t"/>
              <a:pathLst>
                <a:path extrusionOk="0" h="51" w="67">
                  <a:moveTo>
                    <a:pt x="12" y="51"/>
                  </a:moveTo>
                  <a:lnTo>
                    <a:pt x="67" y="51"/>
                  </a:lnTo>
                  <a:lnTo>
                    <a:pt x="52" y="0"/>
                  </a:lnTo>
                  <a:lnTo>
                    <a:pt x="0" y="0"/>
                  </a:lnTo>
                  <a:lnTo>
                    <a:pt x="12" y="5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1951038" y="2528889"/>
              <a:ext cx="111125" cy="80963"/>
            </a:xfrm>
            <a:custGeom>
              <a:rect b="b" l="l" r="r" t="t"/>
              <a:pathLst>
                <a:path extrusionOk="0" h="51" w="70">
                  <a:moveTo>
                    <a:pt x="70" y="0"/>
                  </a:moveTo>
                  <a:lnTo>
                    <a:pt x="17" y="0"/>
                  </a:lnTo>
                  <a:lnTo>
                    <a:pt x="0" y="51"/>
                  </a:lnTo>
                  <a:lnTo>
                    <a:pt x="56" y="5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1981200" y="2476501"/>
              <a:ext cx="95250" cy="42863"/>
            </a:xfrm>
            <a:custGeom>
              <a:rect b="b" l="l" r="r" t="t"/>
              <a:pathLst>
                <a:path extrusionOk="0" h="27" w="60">
                  <a:moveTo>
                    <a:pt x="60" y="0"/>
                  </a:moveTo>
                  <a:lnTo>
                    <a:pt x="8" y="0"/>
                  </a:lnTo>
                  <a:lnTo>
                    <a:pt x="0" y="27"/>
                  </a:lnTo>
                  <a:lnTo>
                    <a:pt x="52" y="2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1922463" y="2619376"/>
              <a:ext cx="114300" cy="74613"/>
            </a:xfrm>
            <a:custGeom>
              <a:rect b="b" l="l" r="r" t="t"/>
              <a:pathLst>
                <a:path extrusionOk="0" h="47" w="72">
                  <a:moveTo>
                    <a:pt x="16" y="0"/>
                  </a:moveTo>
                  <a:lnTo>
                    <a:pt x="0" y="47"/>
                  </a:lnTo>
                  <a:lnTo>
                    <a:pt x="60" y="47"/>
                  </a:lnTo>
                  <a:lnTo>
                    <a:pt x="72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2081213" y="2476501"/>
              <a:ext cx="119063" cy="42863"/>
            </a:xfrm>
            <a:custGeom>
              <a:rect b="b" l="l" r="r" t="t"/>
              <a:pathLst>
                <a:path extrusionOk="0" h="27" w="75">
                  <a:moveTo>
                    <a:pt x="75" y="27"/>
                  </a:moveTo>
                  <a:lnTo>
                    <a:pt x="75" y="0"/>
                  </a:lnTo>
                  <a:lnTo>
                    <a:pt x="7" y="0"/>
                  </a:lnTo>
                  <a:lnTo>
                    <a:pt x="0" y="27"/>
                  </a:lnTo>
                  <a:lnTo>
                    <a:pt x="75" y="2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2376488" y="2619376"/>
              <a:ext cx="112713" cy="74613"/>
            </a:xfrm>
            <a:custGeom>
              <a:rect b="b" l="l" r="r" t="t"/>
              <a:pathLst>
                <a:path extrusionOk="0" h="47" w="71">
                  <a:moveTo>
                    <a:pt x="12" y="47"/>
                  </a:moveTo>
                  <a:lnTo>
                    <a:pt x="71" y="47"/>
                  </a:lnTo>
                  <a:lnTo>
                    <a:pt x="56" y="0"/>
                  </a:lnTo>
                  <a:lnTo>
                    <a:pt x="0" y="0"/>
                  </a:lnTo>
                  <a:lnTo>
                    <a:pt x="12" y="4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2214563" y="2619376"/>
              <a:ext cx="166688" cy="74613"/>
            </a:xfrm>
            <a:custGeom>
              <a:rect b="b" l="l" r="r" t="t"/>
              <a:pathLst>
                <a:path extrusionOk="0" h="47" w="105">
                  <a:moveTo>
                    <a:pt x="0" y="0"/>
                  </a:moveTo>
                  <a:lnTo>
                    <a:pt x="0" y="47"/>
                  </a:lnTo>
                  <a:lnTo>
                    <a:pt x="105" y="47"/>
                  </a:lnTo>
                  <a:lnTo>
                    <a:pt x="9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2032000" y="2619376"/>
              <a:ext cx="166688" cy="74613"/>
            </a:xfrm>
            <a:custGeom>
              <a:rect b="b" l="l" r="r" t="t"/>
              <a:pathLst>
                <a:path extrusionOk="0" h="47" w="105">
                  <a:moveTo>
                    <a:pt x="13" y="0"/>
                  </a:moveTo>
                  <a:lnTo>
                    <a:pt x="0" y="47"/>
                  </a:lnTo>
                  <a:lnTo>
                    <a:pt x="105" y="47"/>
                  </a:lnTo>
                  <a:lnTo>
                    <a:pt x="105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2055813" y="2528889"/>
              <a:ext cx="144463" cy="80963"/>
            </a:xfrm>
            <a:custGeom>
              <a:rect b="b" l="l" r="r" t="t"/>
              <a:pathLst>
                <a:path extrusionOk="0" h="51" w="91">
                  <a:moveTo>
                    <a:pt x="0" y="51"/>
                  </a:moveTo>
                  <a:lnTo>
                    <a:pt x="90" y="51"/>
                  </a:lnTo>
                  <a:lnTo>
                    <a:pt x="91" y="0"/>
                  </a:lnTo>
                  <a:lnTo>
                    <a:pt x="1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1831975" y="2284414"/>
              <a:ext cx="295275" cy="285750"/>
            </a:xfrm>
            <a:custGeom>
              <a:rect b="b" l="l" r="r" t="t"/>
              <a:pathLst>
                <a:path extrusionOk="0" h="172" w="177">
                  <a:moveTo>
                    <a:pt x="176" y="100"/>
                  </a:moveTo>
                  <a:cubicBezTo>
                    <a:pt x="177" y="97"/>
                    <a:pt x="177" y="93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ubicBezTo>
                    <a:pt x="40" y="0"/>
                    <a:pt x="0" y="40"/>
                    <a:pt x="0" y="89"/>
                  </a:cubicBezTo>
                  <a:cubicBezTo>
                    <a:pt x="0" y="127"/>
                    <a:pt x="24" y="159"/>
                    <a:pt x="59" y="172"/>
                  </a:cubicBezTo>
                  <a:cubicBezTo>
                    <a:pt x="96" y="100"/>
                    <a:pt x="96" y="100"/>
                    <a:pt x="96" y="100"/>
                  </a:cubicBezTo>
                  <a:lnTo>
                    <a:pt x="176" y="10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1825625" y="2524126"/>
              <a:ext cx="53975" cy="55563"/>
            </a:xfrm>
            <a:custGeom>
              <a:rect b="b" l="l" r="r" t="t"/>
              <a:pathLst>
                <a:path extrusionOk="0" h="33" w="32">
                  <a:moveTo>
                    <a:pt x="18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7" y="10"/>
                    <a:pt x="22" y="6"/>
                    <a:pt x="1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1879600" y="2559051"/>
              <a:ext cx="46038" cy="82550"/>
            </a:xfrm>
            <a:custGeom>
              <a:rect b="b" l="l" r="r" t="t"/>
              <a:pathLst>
                <a:path extrusionOk="0" h="49" w="28">
                  <a:moveTo>
                    <a:pt x="0" y="49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1" y="8"/>
                    <a:pt x="14" y="4"/>
                    <a:pt x="8" y="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1771650" y="2476501"/>
              <a:ext cx="76200" cy="53975"/>
            </a:xfrm>
            <a:custGeom>
              <a:rect b="b" l="l" r="r" t="t"/>
              <a:pathLst>
                <a:path extrusionOk="0" h="33" w="46">
                  <a:moveTo>
                    <a:pt x="0" y="33"/>
                  </a:moveTo>
                  <a:cubicBezTo>
                    <a:pt x="46" y="21"/>
                    <a:pt x="46" y="21"/>
                    <a:pt x="46" y="21"/>
                  </a:cubicBezTo>
                  <a:cubicBezTo>
                    <a:pt x="42" y="14"/>
                    <a:pt x="39" y="7"/>
                    <a:pt x="36" y="0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1752600" y="2366964"/>
              <a:ext cx="84138" cy="39688"/>
            </a:xfrm>
            <a:custGeom>
              <a:rect b="b" l="l" r="r" t="t"/>
              <a:pathLst>
                <a:path extrusionOk="0" h="23" w="51">
                  <a:moveTo>
                    <a:pt x="0" y="0"/>
                  </a:moveTo>
                  <a:cubicBezTo>
                    <a:pt x="47" y="23"/>
                    <a:pt x="47" y="23"/>
                    <a:pt x="47" y="23"/>
                  </a:cubicBezTo>
                  <a:cubicBezTo>
                    <a:pt x="45" y="18"/>
                    <a:pt x="48" y="10"/>
                    <a:pt x="5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1816100" y="2392364"/>
              <a:ext cx="42863" cy="33338"/>
            </a:xfrm>
            <a:custGeom>
              <a:rect b="b" l="l" r="r" t="t"/>
              <a:pathLst>
                <a:path extrusionOk="0" h="20" w="26">
                  <a:moveTo>
                    <a:pt x="26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5"/>
                    <a:pt x="25" y="11"/>
                    <a:pt x="25" y="6"/>
                  </a:cubicBezTo>
                  <a:cubicBezTo>
                    <a:pt x="25" y="4"/>
                    <a:pt x="25" y="2"/>
                    <a:pt x="2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1801813" y="2324101"/>
              <a:ext cx="63500" cy="39688"/>
            </a:xfrm>
            <a:custGeom>
              <a:rect b="b" l="l" r="r" t="t"/>
              <a:pathLst>
                <a:path extrusionOk="0" h="24" w="38">
                  <a:moveTo>
                    <a:pt x="0" y="0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7" y="16"/>
                    <a:pt x="32" y="9"/>
                    <a:pt x="38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1912938" y="2241551"/>
              <a:ext cx="30163" cy="49213"/>
            </a:xfrm>
            <a:custGeom>
              <a:rect b="b" l="l" r="r" t="t"/>
              <a:pathLst>
                <a:path extrusionOk="0" h="30" w="18">
                  <a:moveTo>
                    <a:pt x="0" y="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6" y="28"/>
                    <a:pt x="12" y="26"/>
                    <a:pt x="18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1830388" y="2259014"/>
              <a:ext cx="63500" cy="65088"/>
            </a:xfrm>
            <a:custGeom>
              <a:rect b="b" l="l" r="r" t="t"/>
              <a:pathLst>
                <a:path extrusionOk="0" h="39" w="38">
                  <a:moveTo>
                    <a:pt x="38" y="2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7" y="34"/>
                    <a:pt x="32" y="30"/>
                    <a:pt x="38" y="2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1963738" y="2200276"/>
              <a:ext cx="33338" cy="77788"/>
            </a:xfrm>
            <a:custGeom>
              <a:rect b="b" l="l" r="r" t="t"/>
              <a:pathLst>
                <a:path extrusionOk="0" h="46" w="20">
                  <a:moveTo>
                    <a:pt x="20" y="46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6"/>
                    <a:pt x="6" y="46"/>
                    <a:pt x="9" y="46"/>
                  </a:cubicBezTo>
                  <a:cubicBezTo>
                    <a:pt x="13" y="46"/>
                    <a:pt x="17" y="46"/>
                    <a:pt x="20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2055813" y="2243139"/>
              <a:ext cx="55563" cy="77788"/>
            </a:xfrm>
            <a:custGeom>
              <a:rect b="b" l="l" r="r" t="t"/>
              <a:pathLst>
                <a:path extrusionOk="0" h="47" w="33">
                  <a:moveTo>
                    <a:pt x="33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7" y="36"/>
                    <a:pt x="13" y="41"/>
                    <a:pt x="19" y="4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2014538" y="2241551"/>
              <a:ext cx="39688" cy="53975"/>
            </a:xfrm>
            <a:custGeom>
              <a:rect b="b" l="l" r="r" t="t"/>
              <a:pathLst>
                <a:path extrusionOk="0" h="33" w="24">
                  <a:moveTo>
                    <a:pt x="18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9" y="26"/>
                    <a:pt x="16" y="29"/>
                    <a:pt x="24" y="3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2008188" y="2293939"/>
              <a:ext cx="6350" cy="1588"/>
            </a:xfrm>
            <a:custGeom>
              <a:rect b="b" l="l" r="r" t="t"/>
              <a:pathLst>
                <a:path extrusionOk="0" h="1" w="4">
                  <a:moveTo>
                    <a:pt x="4" y="1"/>
                  </a:moveTo>
                  <a:cubicBezTo>
                    <a:pt x="3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2093913" y="2319339"/>
              <a:ext cx="58738" cy="44450"/>
            </a:xfrm>
            <a:custGeom>
              <a:rect b="b" l="l" r="r" t="t"/>
              <a:pathLst>
                <a:path extrusionOk="0" h="27" w="35">
                  <a:moveTo>
                    <a:pt x="35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11"/>
                    <a:pt x="11" y="19"/>
                    <a:pt x="15" y="27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2127250" y="2386014"/>
              <a:ext cx="76200" cy="55563"/>
            </a:xfrm>
            <a:custGeom>
              <a:rect b="b" l="l" r="r" t="t"/>
              <a:pathLst>
                <a:path extrusionOk="0" h="33" w="46">
                  <a:moveTo>
                    <a:pt x="4" y="33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4" y="18"/>
                    <a:pt x="4" y="28"/>
                  </a:cubicBezTo>
                  <a:cubicBezTo>
                    <a:pt x="4" y="29"/>
                    <a:pt x="4" y="31"/>
                    <a:pt x="4" y="3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97" name="Google Shape;1097;p7"/>
          <p:cNvGrpSpPr/>
          <p:nvPr/>
        </p:nvGrpSpPr>
        <p:grpSpPr>
          <a:xfrm>
            <a:off x="1188000" y="2453499"/>
            <a:ext cx="629157" cy="518460"/>
            <a:chOff x="1771650" y="4086226"/>
            <a:chExt cx="712788" cy="587376"/>
          </a:xfrm>
        </p:grpSpPr>
        <p:sp>
          <p:nvSpPr>
            <p:cNvPr id="1098" name="Google Shape;1098;p7"/>
            <p:cNvSpPr/>
            <p:nvPr/>
          </p:nvSpPr>
          <p:spPr>
            <a:xfrm>
              <a:off x="1908175" y="4086226"/>
              <a:ext cx="561975" cy="214313"/>
            </a:xfrm>
            <a:custGeom>
              <a:rect b="b" l="l" r="r" t="t"/>
              <a:pathLst>
                <a:path extrusionOk="0" h="135" w="354">
                  <a:moveTo>
                    <a:pt x="0" y="135"/>
                  </a:moveTo>
                  <a:lnTo>
                    <a:pt x="354" y="135"/>
                  </a:lnTo>
                  <a:lnTo>
                    <a:pt x="298" y="40"/>
                  </a:lnTo>
                  <a:lnTo>
                    <a:pt x="250" y="106"/>
                  </a:lnTo>
                  <a:lnTo>
                    <a:pt x="180" y="0"/>
                  </a:lnTo>
                  <a:lnTo>
                    <a:pt x="118" y="101"/>
                  </a:lnTo>
                  <a:lnTo>
                    <a:pt x="73" y="40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1795463" y="4221164"/>
              <a:ext cx="688975" cy="393700"/>
            </a:xfrm>
            <a:custGeom>
              <a:rect b="b" l="l" r="r" t="t"/>
              <a:pathLst>
                <a:path extrusionOk="0" h="237" w="413">
                  <a:moveTo>
                    <a:pt x="413" y="61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64" y="0"/>
                    <a:pt x="4" y="5"/>
                    <a:pt x="4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4" y="13"/>
                    <a:pt x="42" y="61"/>
                    <a:pt x="42" y="61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111" y="237"/>
                    <a:pt x="111" y="237"/>
                    <a:pt x="111" y="237"/>
                  </a:cubicBezTo>
                  <a:cubicBezTo>
                    <a:pt x="110" y="235"/>
                    <a:pt x="110" y="233"/>
                    <a:pt x="110" y="231"/>
                  </a:cubicBezTo>
                  <a:cubicBezTo>
                    <a:pt x="110" y="205"/>
                    <a:pt x="131" y="184"/>
                    <a:pt x="157" y="184"/>
                  </a:cubicBezTo>
                  <a:cubicBezTo>
                    <a:pt x="183" y="184"/>
                    <a:pt x="204" y="205"/>
                    <a:pt x="204" y="231"/>
                  </a:cubicBezTo>
                  <a:cubicBezTo>
                    <a:pt x="204" y="233"/>
                    <a:pt x="204" y="235"/>
                    <a:pt x="203" y="237"/>
                  </a:cubicBezTo>
                  <a:cubicBezTo>
                    <a:pt x="256" y="237"/>
                    <a:pt x="256" y="237"/>
                    <a:pt x="256" y="237"/>
                  </a:cubicBezTo>
                  <a:cubicBezTo>
                    <a:pt x="256" y="235"/>
                    <a:pt x="256" y="233"/>
                    <a:pt x="256" y="231"/>
                  </a:cubicBezTo>
                  <a:cubicBezTo>
                    <a:pt x="256" y="205"/>
                    <a:pt x="277" y="184"/>
                    <a:pt x="303" y="184"/>
                  </a:cubicBezTo>
                  <a:cubicBezTo>
                    <a:pt x="329" y="184"/>
                    <a:pt x="349" y="205"/>
                    <a:pt x="349" y="231"/>
                  </a:cubicBezTo>
                  <a:cubicBezTo>
                    <a:pt x="349" y="233"/>
                    <a:pt x="349" y="235"/>
                    <a:pt x="349" y="237"/>
                  </a:cubicBezTo>
                  <a:cubicBezTo>
                    <a:pt x="366" y="237"/>
                    <a:pt x="366" y="237"/>
                    <a:pt x="366" y="237"/>
                  </a:cubicBezTo>
                  <a:lnTo>
                    <a:pt x="413" y="6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1995488" y="4557714"/>
              <a:ext cx="117475" cy="115888"/>
            </a:xfrm>
            <a:custGeom>
              <a:rect b="b" l="l" r="r" t="t"/>
              <a:pathLst>
                <a:path extrusionOk="0" h="70" w="70">
                  <a:moveTo>
                    <a:pt x="35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36"/>
                    <a:pt x="0" y="38"/>
                    <a:pt x="0" y="40"/>
                  </a:cubicBezTo>
                  <a:cubicBezTo>
                    <a:pt x="2" y="57"/>
                    <a:pt x="17" y="70"/>
                    <a:pt x="35" y="70"/>
                  </a:cubicBezTo>
                  <a:cubicBezTo>
                    <a:pt x="52" y="70"/>
                    <a:pt x="67" y="57"/>
                    <a:pt x="69" y="40"/>
                  </a:cubicBezTo>
                  <a:cubicBezTo>
                    <a:pt x="70" y="38"/>
                    <a:pt x="70" y="36"/>
                    <a:pt x="70" y="35"/>
                  </a:cubicBezTo>
                  <a:cubicBezTo>
                    <a:pt x="70" y="15"/>
                    <a:pt x="54" y="0"/>
                    <a:pt x="3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2239963" y="4557714"/>
              <a:ext cx="117475" cy="115888"/>
            </a:xfrm>
            <a:custGeom>
              <a:rect b="b" l="l" r="r" t="t"/>
              <a:pathLst>
                <a:path extrusionOk="0" h="70" w="70">
                  <a:moveTo>
                    <a:pt x="35" y="0"/>
                  </a:moveTo>
                  <a:cubicBezTo>
                    <a:pt x="16" y="0"/>
                    <a:pt x="0" y="15"/>
                    <a:pt x="0" y="35"/>
                  </a:cubicBezTo>
                  <a:cubicBezTo>
                    <a:pt x="0" y="36"/>
                    <a:pt x="0" y="38"/>
                    <a:pt x="0" y="40"/>
                  </a:cubicBezTo>
                  <a:cubicBezTo>
                    <a:pt x="3" y="57"/>
                    <a:pt x="17" y="70"/>
                    <a:pt x="35" y="70"/>
                  </a:cubicBezTo>
                  <a:cubicBezTo>
                    <a:pt x="53" y="70"/>
                    <a:pt x="67" y="57"/>
                    <a:pt x="70" y="40"/>
                  </a:cubicBezTo>
                  <a:cubicBezTo>
                    <a:pt x="70" y="38"/>
                    <a:pt x="70" y="36"/>
                    <a:pt x="70" y="35"/>
                  </a:cubicBezTo>
                  <a:cubicBezTo>
                    <a:pt x="70" y="15"/>
                    <a:pt x="54" y="0"/>
                    <a:pt x="3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2266950" y="4581526"/>
              <a:ext cx="63500" cy="65088"/>
            </a:xfrm>
            <a:custGeom>
              <a:rect b="b" l="l" r="r" t="t"/>
              <a:pathLst>
                <a:path extrusionOk="0" h="39" w="38">
                  <a:moveTo>
                    <a:pt x="19" y="0"/>
                  </a:moveTo>
                  <a:cubicBezTo>
                    <a:pt x="8" y="0"/>
                    <a:pt x="0" y="9"/>
                    <a:pt x="0" y="20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32"/>
                    <a:pt x="9" y="39"/>
                    <a:pt x="19" y="39"/>
                  </a:cubicBezTo>
                  <a:cubicBezTo>
                    <a:pt x="29" y="39"/>
                    <a:pt x="37" y="32"/>
                    <a:pt x="38" y="22"/>
                  </a:cubicBezTo>
                  <a:cubicBezTo>
                    <a:pt x="38" y="22"/>
                    <a:pt x="38" y="21"/>
                    <a:pt x="38" y="20"/>
                  </a:cubicBezTo>
                  <a:cubicBezTo>
                    <a:pt x="38" y="9"/>
                    <a:pt x="30" y="0"/>
                    <a:pt x="1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2020888" y="4581526"/>
              <a:ext cx="65088" cy="65088"/>
            </a:xfrm>
            <a:custGeom>
              <a:rect b="b" l="l" r="r" t="t"/>
              <a:pathLst>
                <a:path extrusionOk="0" h="39" w="39">
                  <a:moveTo>
                    <a:pt x="20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21"/>
                    <a:pt x="0" y="22"/>
                    <a:pt x="1" y="22"/>
                  </a:cubicBezTo>
                  <a:cubicBezTo>
                    <a:pt x="2" y="32"/>
                    <a:pt x="10" y="39"/>
                    <a:pt x="20" y="39"/>
                  </a:cubicBezTo>
                  <a:cubicBezTo>
                    <a:pt x="30" y="39"/>
                    <a:pt x="38" y="32"/>
                    <a:pt x="39" y="22"/>
                  </a:cubicBezTo>
                  <a:cubicBezTo>
                    <a:pt x="39" y="22"/>
                    <a:pt x="39" y="21"/>
                    <a:pt x="39" y="20"/>
                  </a:cubicBezTo>
                  <a:cubicBezTo>
                    <a:pt x="39" y="9"/>
                    <a:pt x="30" y="0"/>
                    <a:pt x="2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1771650" y="4225926"/>
              <a:ext cx="53975" cy="5556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05" name="Google Shape;1105;p7"/>
          <p:cNvGrpSpPr/>
          <p:nvPr/>
        </p:nvGrpSpPr>
        <p:grpSpPr>
          <a:xfrm>
            <a:off x="1243182" y="3237726"/>
            <a:ext cx="566101" cy="640366"/>
            <a:chOff x="2684463" y="3948114"/>
            <a:chExt cx="641350" cy="725487"/>
          </a:xfrm>
        </p:grpSpPr>
        <p:sp>
          <p:nvSpPr>
            <p:cNvPr id="1106" name="Google Shape;1106;p7"/>
            <p:cNvSpPr/>
            <p:nvPr/>
          </p:nvSpPr>
          <p:spPr>
            <a:xfrm>
              <a:off x="2684463" y="4194176"/>
              <a:ext cx="520700" cy="479425"/>
            </a:xfrm>
            <a:custGeom>
              <a:rect b="b" l="l" r="r" t="t"/>
              <a:pathLst>
                <a:path extrusionOk="0" h="302" w="328">
                  <a:moveTo>
                    <a:pt x="309" y="281"/>
                  </a:moveTo>
                  <a:lnTo>
                    <a:pt x="309" y="125"/>
                  </a:lnTo>
                  <a:lnTo>
                    <a:pt x="172" y="125"/>
                  </a:lnTo>
                  <a:lnTo>
                    <a:pt x="172" y="22"/>
                  </a:lnTo>
                  <a:lnTo>
                    <a:pt x="117" y="22"/>
                  </a:lnTo>
                  <a:lnTo>
                    <a:pt x="117" y="125"/>
                  </a:lnTo>
                  <a:lnTo>
                    <a:pt x="87" y="125"/>
                  </a:lnTo>
                  <a:lnTo>
                    <a:pt x="87" y="0"/>
                  </a:lnTo>
                  <a:lnTo>
                    <a:pt x="32" y="0"/>
                  </a:lnTo>
                  <a:lnTo>
                    <a:pt x="32" y="125"/>
                  </a:lnTo>
                  <a:lnTo>
                    <a:pt x="21" y="125"/>
                  </a:lnTo>
                  <a:lnTo>
                    <a:pt x="21" y="281"/>
                  </a:lnTo>
                  <a:lnTo>
                    <a:pt x="0" y="281"/>
                  </a:lnTo>
                  <a:lnTo>
                    <a:pt x="0" y="302"/>
                  </a:lnTo>
                  <a:lnTo>
                    <a:pt x="328" y="302"/>
                  </a:lnTo>
                  <a:lnTo>
                    <a:pt x="328" y="281"/>
                  </a:lnTo>
                  <a:lnTo>
                    <a:pt x="309" y="28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2752725" y="4435476"/>
              <a:ext cx="58738" cy="603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2865438" y="4435476"/>
              <a:ext cx="60325" cy="603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2978150" y="4435476"/>
              <a:ext cx="60325" cy="603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3090863" y="4435476"/>
              <a:ext cx="58738" cy="603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2752725" y="4545014"/>
              <a:ext cx="58738" cy="603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2865438" y="4545014"/>
              <a:ext cx="60325" cy="603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2978150" y="4545014"/>
              <a:ext cx="60325" cy="603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3090863" y="4545014"/>
              <a:ext cx="58738" cy="603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2838450" y="3976689"/>
              <a:ext cx="487363" cy="223838"/>
            </a:xfrm>
            <a:custGeom>
              <a:rect b="b" l="l" r="r" t="t"/>
              <a:pathLst>
                <a:path extrusionOk="0" h="134" w="292">
                  <a:moveTo>
                    <a:pt x="2" y="127"/>
                  </a:moveTo>
                  <a:cubicBezTo>
                    <a:pt x="1" y="125"/>
                    <a:pt x="0" y="121"/>
                    <a:pt x="0" y="118"/>
                  </a:cubicBezTo>
                  <a:cubicBezTo>
                    <a:pt x="0" y="116"/>
                    <a:pt x="1" y="114"/>
                    <a:pt x="2" y="113"/>
                  </a:cubicBezTo>
                  <a:cubicBezTo>
                    <a:pt x="3" y="111"/>
                    <a:pt x="4" y="110"/>
                    <a:pt x="6" y="109"/>
                  </a:cubicBezTo>
                  <a:cubicBezTo>
                    <a:pt x="9" y="108"/>
                    <a:pt x="13" y="108"/>
                    <a:pt x="16" y="108"/>
                  </a:cubicBezTo>
                  <a:cubicBezTo>
                    <a:pt x="20" y="109"/>
                    <a:pt x="23" y="110"/>
                    <a:pt x="26" y="112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3" y="104"/>
                    <a:pt x="24" y="95"/>
                    <a:pt x="27" y="86"/>
                  </a:cubicBezTo>
                  <a:cubicBezTo>
                    <a:pt x="29" y="82"/>
                    <a:pt x="31" y="77"/>
                    <a:pt x="35" y="74"/>
                  </a:cubicBezTo>
                  <a:cubicBezTo>
                    <a:pt x="37" y="73"/>
                    <a:pt x="38" y="73"/>
                    <a:pt x="39" y="72"/>
                  </a:cubicBezTo>
                  <a:cubicBezTo>
                    <a:pt x="41" y="72"/>
                    <a:pt x="42" y="72"/>
                    <a:pt x="43" y="72"/>
                  </a:cubicBezTo>
                  <a:cubicBezTo>
                    <a:pt x="45" y="72"/>
                    <a:pt x="46" y="72"/>
                    <a:pt x="47" y="72"/>
                  </a:cubicBezTo>
                  <a:cubicBezTo>
                    <a:pt x="49" y="73"/>
                    <a:pt x="50" y="73"/>
                    <a:pt x="51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7" y="73"/>
                    <a:pt x="48" y="71"/>
                    <a:pt x="49" y="69"/>
                  </a:cubicBezTo>
                  <a:cubicBezTo>
                    <a:pt x="49" y="67"/>
                    <a:pt x="50" y="65"/>
                    <a:pt x="52" y="62"/>
                  </a:cubicBezTo>
                  <a:cubicBezTo>
                    <a:pt x="53" y="61"/>
                    <a:pt x="53" y="60"/>
                    <a:pt x="55" y="59"/>
                  </a:cubicBezTo>
                  <a:cubicBezTo>
                    <a:pt x="56" y="58"/>
                    <a:pt x="58" y="57"/>
                    <a:pt x="60" y="57"/>
                  </a:cubicBezTo>
                  <a:cubicBezTo>
                    <a:pt x="62" y="58"/>
                    <a:pt x="63" y="58"/>
                    <a:pt x="65" y="59"/>
                  </a:cubicBezTo>
                  <a:cubicBezTo>
                    <a:pt x="66" y="60"/>
                    <a:pt x="67" y="61"/>
                    <a:pt x="68" y="61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4" y="56"/>
                    <a:pt x="65" y="49"/>
                    <a:pt x="67" y="42"/>
                  </a:cubicBezTo>
                  <a:cubicBezTo>
                    <a:pt x="68" y="38"/>
                    <a:pt x="70" y="35"/>
                    <a:pt x="71" y="31"/>
                  </a:cubicBezTo>
                  <a:cubicBezTo>
                    <a:pt x="72" y="30"/>
                    <a:pt x="73" y="28"/>
                    <a:pt x="74" y="27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3"/>
                    <a:pt x="77" y="23"/>
                    <a:pt x="78" y="22"/>
                  </a:cubicBezTo>
                  <a:cubicBezTo>
                    <a:pt x="80" y="19"/>
                    <a:pt x="83" y="16"/>
                    <a:pt x="87" y="14"/>
                  </a:cubicBezTo>
                  <a:cubicBezTo>
                    <a:pt x="90" y="12"/>
                    <a:pt x="94" y="11"/>
                    <a:pt x="99" y="11"/>
                  </a:cubicBezTo>
                  <a:cubicBezTo>
                    <a:pt x="103" y="11"/>
                    <a:pt x="107" y="12"/>
                    <a:pt x="111" y="15"/>
                  </a:cubicBezTo>
                  <a:cubicBezTo>
                    <a:pt x="114" y="17"/>
                    <a:pt x="116" y="21"/>
                    <a:pt x="118" y="24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4" y="21"/>
                    <a:pt x="115" y="18"/>
                    <a:pt x="117" y="15"/>
                  </a:cubicBezTo>
                  <a:cubicBezTo>
                    <a:pt x="119" y="12"/>
                    <a:pt x="121" y="10"/>
                    <a:pt x="124" y="8"/>
                  </a:cubicBezTo>
                  <a:cubicBezTo>
                    <a:pt x="125" y="6"/>
                    <a:pt x="126" y="5"/>
                    <a:pt x="128" y="5"/>
                  </a:cubicBezTo>
                  <a:cubicBezTo>
                    <a:pt x="130" y="4"/>
                    <a:pt x="131" y="3"/>
                    <a:pt x="133" y="3"/>
                  </a:cubicBezTo>
                  <a:cubicBezTo>
                    <a:pt x="136" y="2"/>
                    <a:pt x="139" y="1"/>
                    <a:pt x="143" y="1"/>
                  </a:cubicBezTo>
                  <a:cubicBezTo>
                    <a:pt x="149" y="0"/>
                    <a:pt x="156" y="1"/>
                    <a:pt x="162" y="3"/>
                  </a:cubicBezTo>
                  <a:cubicBezTo>
                    <a:pt x="165" y="4"/>
                    <a:pt x="168" y="6"/>
                    <a:pt x="170" y="9"/>
                  </a:cubicBezTo>
                  <a:cubicBezTo>
                    <a:pt x="172" y="12"/>
                    <a:pt x="173" y="16"/>
                    <a:pt x="173" y="19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5" y="15"/>
                    <a:pt x="180" y="13"/>
                    <a:pt x="185" y="12"/>
                  </a:cubicBezTo>
                  <a:cubicBezTo>
                    <a:pt x="191" y="11"/>
                    <a:pt x="196" y="11"/>
                    <a:pt x="201" y="13"/>
                  </a:cubicBezTo>
                  <a:cubicBezTo>
                    <a:pt x="207" y="15"/>
                    <a:pt x="211" y="18"/>
                    <a:pt x="215" y="22"/>
                  </a:cubicBezTo>
                  <a:cubicBezTo>
                    <a:pt x="216" y="24"/>
                    <a:pt x="217" y="27"/>
                    <a:pt x="218" y="30"/>
                  </a:cubicBezTo>
                  <a:cubicBezTo>
                    <a:pt x="219" y="32"/>
                    <a:pt x="219" y="35"/>
                    <a:pt x="219" y="38"/>
                  </a:cubicBezTo>
                  <a:cubicBezTo>
                    <a:pt x="217" y="36"/>
                    <a:pt x="217" y="36"/>
                    <a:pt x="217" y="36"/>
                  </a:cubicBezTo>
                  <a:cubicBezTo>
                    <a:pt x="223" y="33"/>
                    <a:pt x="230" y="32"/>
                    <a:pt x="237" y="31"/>
                  </a:cubicBezTo>
                  <a:cubicBezTo>
                    <a:pt x="244" y="31"/>
                    <a:pt x="251" y="32"/>
                    <a:pt x="258" y="34"/>
                  </a:cubicBezTo>
                  <a:cubicBezTo>
                    <a:pt x="260" y="35"/>
                    <a:pt x="261" y="35"/>
                    <a:pt x="263" y="36"/>
                  </a:cubicBezTo>
                  <a:cubicBezTo>
                    <a:pt x="265" y="37"/>
                    <a:pt x="266" y="38"/>
                    <a:pt x="268" y="39"/>
                  </a:cubicBezTo>
                  <a:cubicBezTo>
                    <a:pt x="269" y="40"/>
                    <a:pt x="270" y="42"/>
                    <a:pt x="272" y="43"/>
                  </a:cubicBezTo>
                  <a:cubicBezTo>
                    <a:pt x="273" y="45"/>
                    <a:pt x="274" y="47"/>
                    <a:pt x="274" y="48"/>
                  </a:cubicBezTo>
                  <a:cubicBezTo>
                    <a:pt x="276" y="52"/>
                    <a:pt x="276" y="56"/>
                    <a:pt x="276" y="60"/>
                  </a:cubicBezTo>
                  <a:cubicBezTo>
                    <a:pt x="275" y="62"/>
                    <a:pt x="275" y="63"/>
                    <a:pt x="275" y="65"/>
                  </a:cubicBezTo>
                  <a:cubicBezTo>
                    <a:pt x="274" y="67"/>
                    <a:pt x="273" y="69"/>
                    <a:pt x="273" y="70"/>
                  </a:cubicBezTo>
                  <a:cubicBezTo>
                    <a:pt x="272" y="67"/>
                    <a:pt x="272" y="67"/>
                    <a:pt x="272" y="67"/>
                  </a:cubicBezTo>
                  <a:cubicBezTo>
                    <a:pt x="276" y="70"/>
                    <a:pt x="279" y="73"/>
                    <a:pt x="282" y="77"/>
                  </a:cubicBezTo>
                  <a:cubicBezTo>
                    <a:pt x="285" y="81"/>
                    <a:pt x="288" y="85"/>
                    <a:pt x="290" y="90"/>
                  </a:cubicBezTo>
                  <a:cubicBezTo>
                    <a:pt x="292" y="95"/>
                    <a:pt x="292" y="101"/>
                    <a:pt x="290" y="106"/>
                  </a:cubicBezTo>
                  <a:cubicBezTo>
                    <a:pt x="290" y="109"/>
                    <a:pt x="288" y="111"/>
                    <a:pt x="287" y="113"/>
                  </a:cubicBezTo>
                  <a:cubicBezTo>
                    <a:pt x="286" y="114"/>
                    <a:pt x="285" y="115"/>
                    <a:pt x="284" y="116"/>
                  </a:cubicBezTo>
                  <a:cubicBezTo>
                    <a:pt x="284" y="117"/>
                    <a:pt x="283" y="117"/>
                    <a:pt x="283" y="118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80" y="121"/>
                    <a:pt x="278" y="122"/>
                    <a:pt x="275" y="124"/>
                  </a:cubicBezTo>
                  <a:cubicBezTo>
                    <a:pt x="273" y="125"/>
                    <a:pt x="271" y="126"/>
                    <a:pt x="268" y="127"/>
                  </a:cubicBezTo>
                  <a:cubicBezTo>
                    <a:pt x="263" y="128"/>
                    <a:pt x="258" y="129"/>
                    <a:pt x="252" y="127"/>
                  </a:cubicBezTo>
                  <a:cubicBezTo>
                    <a:pt x="247" y="126"/>
                    <a:pt x="242" y="124"/>
                    <a:pt x="238" y="121"/>
                  </a:cubicBezTo>
                  <a:cubicBezTo>
                    <a:pt x="234" y="118"/>
                    <a:pt x="231" y="114"/>
                    <a:pt x="228" y="111"/>
                  </a:cubicBezTo>
                  <a:cubicBezTo>
                    <a:pt x="235" y="108"/>
                    <a:pt x="235" y="108"/>
                    <a:pt x="235" y="108"/>
                  </a:cubicBezTo>
                  <a:cubicBezTo>
                    <a:pt x="235" y="111"/>
                    <a:pt x="234" y="113"/>
                    <a:pt x="233" y="116"/>
                  </a:cubicBezTo>
                  <a:cubicBezTo>
                    <a:pt x="232" y="118"/>
                    <a:pt x="231" y="121"/>
                    <a:pt x="229" y="123"/>
                  </a:cubicBezTo>
                  <a:cubicBezTo>
                    <a:pt x="225" y="127"/>
                    <a:pt x="220" y="129"/>
                    <a:pt x="215" y="130"/>
                  </a:cubicBezTo>
                  <a:cubicBezTo>
                    <a:pt x="210" y="131"/>
                    <a:pt x="205" y="131"/>
                    <a:pt x="200" y="129"/>
                  </a:cubicBezTo>
                  <a:cubicBezTo>
                    <a:pt x="198" y="128"/>
                    <a:pt x="195" y="126"/>
                    <a:pt x="193" y="124"/>
                  </a:cubicBezTo>
                  <a:cubicBezTo>
                    <a:pt x="191" y="123"/>
                    <a:pt x="190" y="121"/>
                    <a:pt x="189" y="118"/>
                  </a:cubicBezTo>
                  <a:cubicBezTo>
                    <a:pt x="194" y="120"/>
                    <a:pt x="194" y="120"/>
                    <a:pt x="194" y="120"/>
                  </a:cubicBezTo>
                  <a:cubicBezTo>
                    <a:pt x="191" y="122"/>
                    <a:pt x="187" y="124"/>
                    <a:pt x="182" y="125"/>
                  </a:cubicBezTo>
                  <a:cubicBezTo>
                    <a:pt x="178" y="126"/>
                    <a:pt x="173" y="125"/>
                    <a:pt x="169" y="123"/>
                  </a:cubicBezTo>
                  <a:cubicBezTo>
                    <a:pt x="164" y="121"/>
                    <a:pt x="161" y="117"/>
                    <a:pt x="159" y="114"/>
                  </a:cubicBezTo>
                  <a:cubicBezTo>
                    <a:pt x="157" y="110"/>
                    <a:pt x="155" y="107"/>
                    <a:pt x="153" y="103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59" y="107"/>
                    <a:pt x="157" y="113"/>
                    <a:pt x="154" y="117"/>
                  </a:cubicBezTo>
                  <a:cubicBezTo>
                    <a:pt x="152" y="119"/>
                    <a:pt x="149" y="121"/>
                    <a:pt x="147" y="122"/>
                  </a:cubicBezTo>
                  <a:cubicBezTo>
                    <a:pt x="145" y="123"/>
                    <a:pt x="142" y="124"/>
                    <a:pt x="139" y="124"/>
                  </a:cubicBezTo>
                  <a:cubicBezTo>
                    <a:pt x="138" y="125"/>
                    <a:pt x="137" y="125"/>
                    <a:pt x="136" y="125"/>
                  </a:cubicBezTo>
                  <a:cubicBezTo>
                    <a:pt x="134" y="125"/>
                    <a:pt x="133" y="125"/>
                    <a:pt x="132" y="125"/>
                  </a:cubicBezTo>
                  <a:cubicBezTo>
                    <a:pt x="129" y="124"/>
                    <a:pt x="126" y="123"/>
                    <a:pt x="124" y="122"/>
                  </a:cubicBezTo>
                  <a:cubicBezTo>
                    <a:pt x="121" y="120"/>
                    <a:pt x="120" y="118"/>
                    <a:pt x="118" y="117"/>
                  </a:cubicBezTo>
                  <a:cubicBezTo>
                    <a:pt x="116" y="115"/>
                    <a:pt x="115" y="113"/>
                    <a:pt x="113" y="112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17" y="113"/>
                    <a:pt x="117" y="116"/>
                    <a:pt x="115" y="118"/>
                  </a:cubicBezTo>
                  <a:cubicBezTo>
                    <a:pt x="114" y="121"/>
                    <a:pt x="111" y="123"/>
                    <a:pt x="109" y="124"/>
                  </a:cubicBezTo>
                  <a:cubicBezTo>
                    <a:pt x="104" y="126"/>
                    <a:pt x="98" y="127"/>
                    <a:pt x="93" y="125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4" y="127"/>
                    <a:pt x="92" y="129"/>
                    <a:pt x="90" y="131"/>
                  </a:cubicBezTo>
                  <a:cubicBezTo>
                    <a:pt x="88" y="132"/>
                    <a:pt x="86" y="133"/>
                    <a:pt x="83" y="134"/>
                  </a:cubicBezTo>
                  <a:cubicBezTo>
                    <a:pt x="80" y="134"/>
                    <a:pt x="78" y="133"/>
                    <a:pt x="76" y="131"/>
                  </a:cubicBezTo>
                  <a:cubicBezTo>
                    <a:pt x="73" y="130"/>
                    <a:pt x="72" y="127"/>
                    <a:pt x="72" y="125"/>
                  </a:cubicBezTo>
                  <a:cubicBezTo>
                    <a:pt x="72" y="124"/>
                    <a:pt x="72" y="124"/>
                    <a:pt x="72" y="124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3" y="127"/>
                    <a:pt x="74" y="129"/>
                    <a:pt x="76" y="130"/>
                  </a:cubicBezTo>
                  <a:cubicBezTo>
                    <a:pt x="78" y="131"/>
                    <a:pt x="81" y="132"/>
                    <a:pt x="83" y="132"/>
                  </a:cubicBezTo>
                  <a:cubicBezTo>
                    <a:pt x="85" y="131"/>
                    <a:pt x="87" y="130"/>
                    <a:pt x="89" y="129"/>
                  </a:cubicBezTo>
                  <a:cubicBezTo>
                    <a:pt x="90" y="127"/>
                    <a:pt x="91" y="125"/>
                    <a:pt x="92" y="123"/>
                  </a:cubicBezTo>
                  <a:cubicBezTo>
                    <a:pt x="92" y="123"/>
                    <a:pt x="93" y="122"/>
                    <a:pt x="94" y="122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8" y="123"/>
                    <a:pt x="103" y="123"/>
                    <a:pt x="107" y="121"/>
                  </a:cubicBezTo>
                  <a:cubicBezTo>
                    <a:pt x="109" y="120"/>
                    <a:pt x="111" y="118"/>
                    <a:pt x="111" y="116"/>
                  </a:cubicBezTo>
                  <a:cubicBezTo>
                    <a:pt x="112" y="115"/>
                    <a:pt x="113" y="112"/>
                    <a:pt x="112" y="110"/>
                  </a:cubicBezTo>
                  <a:cubicBezTo>
                    <a:pt x="112" y="109"/>
                    <a:pt x="113" y="108"/>
                    <a:pt x="114" y="108"/>
                  </a:cubicBezTo>
                  <a:cubicBezTo>
                    <a:pt x="115" y="108"/>
                    <a:pt x="115" y="108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ubicBezTo>
                    <a:pt x="120" y="111"/>
                    <a:pt x="123" y="115"/>
                    <a:pt x="127" y="117"/>
                  </a:cubicBezTo>
                  <a:cubicBezTo>
                    <a:pt x="128" y="118"/>
                    <a:pt x="130" y="119"/>
                    <a:pt x="132" y="119"/>
                  </a:cubicBezTo>
                  <a:cubicBezTo>
                    <a:pt x="133" y="119"/>
                    <a:pt x="134" y="119"/>
                    <a:pt x="135" y="119"/>
                  </a:cubicBezTo>
                  <a:cubicBezTo>
                    <a:pt x="136" y="119"/>
                    <a:pt x="138" y="118"/>
                    <a:pt x="138" y="118"/>
                  </a:cubicBezTo>
                  <a:cubicBezTo>
                    <a:pt x="142" y="117"/>
                    <a:pt x="146" y="116"/>
                    <a:pt x="149" y="112"/>
                  </a:cubicBezTo>
                  <a:cubicBezTo>
                    <a:pt x="151" y="109"/>
                    <a:pt x="152" y="105"/>
                    <a:pt x="153" y="101"/>
                  </a:cubicBezTo>
                  <a:cubicBezTo>
                    <a:pt x="153" y="99"/>
                    <a:pt x="155" y="98"/>
                    <a:pt x="157" y="98"/>
                  </a:cubicBezTo>
                  <a:cubicBezTo>
                    <a:pt x="158" y="98"/>
                    <a:pt x="159" y="99"/>
                    <a:pt x="160" y="100"/>
                  </a:cubicBezTo>
                  <a:cubicBezTo>
                    <a:pt x="160" y="100"/>
                    <a:pt x="160" y="100"/>
                    <a:pt x="160" y="100"/>
                  </a:cubicBezTo>
                  <a:cubicBezTo>
                    <a:pt x="161" y="104"/>
                    <a:pt x="163" y="107"/>
                    <a:pt x="165" y="110"/>
                  </a:cubicBezTo>
                  <a:cubicBezTo>
                    <a:pt x="167" y="113"/>
                    <a:pt x="169" y="115"/>
                    <a:pt x="172" y="116"/>
                  </a:cubicBezTo>
                  <a:cubicBezTo>
                    <a:pt x="175" y="118"/>
                    <a:pt x="178" y="118"/>
                    <a:pt x="181" y="117"/>
                  </a:cubicBezTo>
                  <a:cubicBezTo>
                    <a:pt x="184" y="116"/>
                    <a:pt x="187" y="115"/>
                    <a:pt x="190" y="113"/>
                  </a:cubicBezTo>
                  <a:cubicBezTo>
                    <a:pt x="192" y="112"/>
                    <a:pt x="194" y="112"/>
                    <a:pt x="196" y="114"/>
                  </a:cubicBezTo>
                  <a:cubicBezTo>
                    <a:pt x="196" y="114"/>
                    <a:pt x="196" y="114"/>
                    <a:pt x="196" y="114"/>
                  </a:cubicBezTo>
                  <a:cubicBezTo>
                    <a:pt x="196" y="114"/>
                    <a:pt x="196" y="114"/>
                    <a:pt x="196" y="114"/>
                  </a:cubicBezTo>
                  <a:cubicBezTo>
                    <a:pt x="197" y="117"/>
                    <a:pt x="200" y="120"/>
                    <a:pt x="203" y="121"/>
                  </a:cubicBezTo>
                  <a:cubicBezTo>
                    <a:pt x="207" y="122"/>
                    <a:pt x="210" y="122"/>
                    <a:pt x="214" y="122"/>
                  </a:cubicBezTo>
                  <a:cubicBezTo>
                    <a:pt x="217" y="121"/>
                    <a:pt x="220" y="119"/>
                    <a:pt x="223" y="117"/>
                  </a:cubicBezTo>
                  <a:cubicBezTo>
                    <a:pt x="225" y="114"/>
                    <a:pt x="226" y="111"/>
                    <a:pt x="227" y="108"/>
                  </a:cubicBezTo>
                  <a:cubicBezTo>
                    <a:pt x="227" y="105"/>
                    <a:pt x="229" y="104"/>
                    <a:pt x="231" y="104"/>
                  </a:cubicBezTo>
                  <a:cubicBezTo>
                    <a:pt x="232" y="104"/>
                    <a:pt x="233" y="104"/>
                    <a:pt x="234" y="105"/>
                  </a:cubicBezTo>
                  <a:cubicBezTo>
                    <a:pt x="240" y="112"/>
                    <a:pt x="246" y="118"/>
                    <a:pt x="254" y="119"/>
                  </a:cubicBezTo>
                  <a:cubicBezTo>
                    <a:pt x="258" y="120"/>
                    <a:pt x="262" y="120"/>
                    <a:pt x="266" y="119"/>
                  </a:cubicBezTo>
                  <a:cubicBezTo>
                    <a:pt x="268" y="119"/>
                    <a:pt x="270" y="118"/>
                    <a:pt x="271" y="117"/>
                  </a:cubicBezTo>
                  <a:cubicBezTo>
                    <a:pt x="273" y="116"/>
                    <a:pt x="275" y="115"/>
                    <a:pt x="276" y="113"/>
                  </a:cubicBezTo>
                  <a:cubicBezTo>
                    <a:pt x="278" y="112"/>
                    <a:pt x="278" y="112"/>
                    <a:pt x="278" y="112"/>
                  </a:cubicBezTo>
                  <a:cubicBezTo>
                    <a:pt x="279" y="111"/>
                    <a:pt x="279" y="111"/>
                    <a:pt x="279" y="111"/>
                  </a:cubicBezTo>
                  <a:cubicBezTo>
                    <a:pt x="279" y="110"/>
                    <a:pt x="280" y="110"/>
                    <a:pt x="281" y="109"/>
                  </a:cubicBezTo>
                  <a:cubicBezTo>
                    <a:pt x="282" y="107"/>
                    <a:pt x="283" y="105"/>
                    <a:pt x="283" y="104"/>
                  </a:cubicBezTo>
                  <a:cubicBezTo>
                    <a:pt x="284" y="100"/>
                    <a:pt x="284" y="96"/>
                    <a:pt x="283" y="92"/>
                  </a:cubicBezTo>
                  <a:cubicBezTo>
                    <a:pt x="282" y="88"/>
                    <a:pt x="280" y="85"/>
                    <a:pt x="277" y="81"/>
                  </a:cubicBezTo>
                  <a:cubicBezTo>
                    <a:pt x="274" y="78"/>
                    <a:pt x="271" y="74"/>
                    <a:pt x="268" y="71"/>
                  </a:cubicBezTo>
                  <a:cubicBezTo>
                    <a:pt x="267" y="71"/>
                    <a:pt x="266" y="69"/>
                    <a:pt x="267" y="68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8" y="66"/>
                    <a:pt x="268" y="65"/>
                    <a:pt x="269" y="63"/>
                  </a:cubicBezTo>
                  <a:cubicBezTo>
                    <a:pt x="269" y="62"/>
                    <a:pt x="269" y="60"/>
                    <a:pt x="270" y="59"/>
                  </a:cubicBezTo>
                  <a:cubicBezTo>
                    <a:pt x="270" y="56"/>
                    <a:pt x="270" y="53"/>
                    <a:pt x="269" y="50"/>
                  </a:cubicBezTo>
                  <a:cubicBezTo>
                    <a:pt x="269" y="49"/>
                    <a:pt x="268" y="48"/>
                    <a:pt x="267" y="46"/>
                  </a:cubicBezTo>
                  <a:cubicBezTo>
                    <a:pt x="266" y="45"/>
                    <a:pt x="265" y="44"/>
                    <a:pt x="264" y="43"/>
                  </a:cubicBezTo>
                  <a:cubicBezTo>
                    <a:pt x="263" y="42"/>
                    <a:pt x="262" y="41"/>
                    <a:pt x="261" y="40"/>
                  </a:cubicBezTo>
                  <a:cubicBezTo>
                    <a:pt x="259" y="40"/>
                    <a:pt x="258" y="39"/>
                    <a:pt x="256" y="38"/>
                  </a:cubicBezTo>
                  <a:cubicBezTo>
                    <a:pt x="250" y="36"/>
                    <a:pt x="244" y="35"/>
                    <a:pt x="237" y="35"/>
                  </a:cubicBezTo>
                  <a:cubicBezTo>
                    <a:pt x="231" y="35"/>
                    <a:pt x="224" y="37"/>
                    <a:pt x="218" y="39"/>
                  </a:cubicBezTo>
                  <a:cubicBezTo>
                    <a:pt x="218" y="39"/>
                    <a:pt x="218" y="39"/>
                    <a:pt x="218" y="39"/>
                  </a:cubicBezTo>
                  <a:cubicBezTo>
                    <a:pt x="217" y="40"/>
                    <a:pt x="216" y="39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6" y="35"/>
                    <a:pt x="216" y="33"/>
                    <a:pt x="215" y="30"/>
                  </a:cubicBezTo>
                  <a:cubicBezTo>
                    <a:pt x="215" y="28"/>
                    <a:pt x="214" y="26"/>
                    <a:pt x="212" y="24"/>
                  </a:cubicBezTo>
                  <a:cubicBezTo>
                    <a:pt x="210" y="20"/>
                    <a:pt x="205" y="17"/>
                    <a:pt x="201" y="15"/>
                  </a:cubicBezTo>
                  <a:cubicBezTo>
                    <a:pt x="191" y="12"/>
                    <a:pt x="180" y="14"/>
                    <a:pt x="172" y="20"/>
                  </a:cubicBezTo>
                  <a:cubicBezTo>
                    <a:pt x="172" y="21"/>
                    <a:pt x="171" y="21"/>
                    <a:pt x="171" y="20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9"/>
                    <a:pt x="170" y="19"/>
                    <a:pt x="170" y="19"/>
                  </a:cubicBezTo>
                  <a:cubicBezTo>
                    <a:pt x="170" y="16"/>
                    <a:pt x="169" y="13"/>
                    <a:pt x="168" y="11"/>
                  </a:cubicBezTo>
                  <a:cubicBezTo>
                    <a:pt x="166" y="9"/>
                    <a:pt x="164" y="7"/>
                    <a:pt x="161" y="6"/>
                  </a:cubicBezTo>
                  <a:cubicBezTo>
                    <a:pt x="155" y="4"/>
                    <a:pt x="149" y="4"/>
                    <a:pt x="143" y="5"/>
                  </a:cubicBezTo>
                  <a:cubicBezTo>
                    <a:pt x="137" y="6"/>
                    <a:pt x="131" y="8"/>
                    <a:pt x="127" y="11"/>
                  </a:cubicBezTo>
                  <a:cubicBezTo>
                    <a:pt x="123" y="15"/>
                    <a:pt x="120" y="21"/>
                    <a:pt x="118" y="26"/>
                  </a:cubicBezTo>
                  <a:cubicBezTo>
                    <a:pt x="118" y="28"/>
                    <a:pt x="116" y="29"/>
                    <a:pt x="115" y="28"/>
                  </a:cubicBezTo>
                  <a:cubicBezTo>
                    <a:pt x="114" y="28"/>
                    <a:pt x="113" y="28"/>
                    <a:pt x="113" y="27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11" y="24"/>
                    <a:pt x="109" y="21"/>
                    <a:pt x="107" y="20"/>
                  </a:cubicBezTo>
                  <a:cubicBezTo>
                    <a:pt x="105" y="18"/>
                    <a:pt x="102" y="17"/>
                    <a:pt x="99" y="18"/>
                  </a:cubicBezTo>
                  <a:cubicBezTo>
                    <a:pt x="93" y="18"/>
                    <a:pt x="87" y="22"/>
                    <a:pt x="83" y="27"/>
                  </a:cubicBezTo>
                  <a:cubicBezTo>
                    <a:pt x="83" y="27"/>
                    <a:pt x="82" y="28"/>
                    <a:pt x="82" y="28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9" y="32"/>
                    <a:pt x="78" y="33"/>
                    <a:pt x="78" y="35"/>
                  </a:cubicBezTo>
                  <a:cubicBezTo>
                    <a:pt x="76" y="38"/>
                    <a:pt x="75" y="41"/>
                    <a:pt x="74" y="44"/>
                  </a:cubicBezTo>
                  <a:cubicBezTo>
                    <a:pt x="72" y="51"/>
                    <a:pt x="71" y="58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7"/>
                    <a:pt x="67" y="68"/>
                    <a:pt x="65" y="67"/>
                  </a:cubicBezTo>
                  <a:cubicBezTo>
                    <a:pt x="64" y="67"/>
                    <a:pt x="64" y="67"/>
                    <a:pt x="63" y="66"/>
                  </a:cubicBezTo>
                  <a:cubicBezTo>
                    <a:pt x="62" y="65"/>
                    <a:pt x="60" y="64"/>
                    <a:pt x="60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8" y="65"/>
                    <a:pt x="57" y="66"/>
                  </a:cubicBezTo>
                  <a:cubicBezTo>
                    <a:pt x="56" y="67"/>
                    <a:pt x="55" y="69"/>
                    <a:pt x="55" y="71"/>
                  </a:cubicBezTo>
                  <a:cubicBezTo>
                    <a:pt x="54" y="73"/>
                    <a:pt x="53" y="75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2" y="79"/>
                    <a:pt x="50" y="80"/>
                    <a:pt x="49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7" y="78"/>
                    <a:pt x="45" y="78"/>
                    <a:pt x="43" y="78"/>
                  </a:cubicBezTo>
                  <a:cubicBezTo>
                    <a:pt x="42" y="78"/>
                    <a:pt x="40" y="78"/>
                    <a:pt x="38" y="79"/>
                  </a:cubicBezTo>
                  <a:cubicBezTo>
                    <a:pt x="35" y="81"/>
                    <a:pt x="33" y="84"/>
                    <a:pt x="32" y="88"/>
                  </a:cubicBezTo>
                  <a:cubicBezTo>
                    <a:pt x="28" y="96"/>
                    <a:pt x="27" y="105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6" y="115"/>
                    <a:pt x="26" y="116"/>
                    <a:pt x="25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1" y="113"/>
                    <a:pt x="19" y="112"/>
                    <a:pt x="16" y="111"/>
                  </a:cubicBezTo>
                  <a:cubicBezTo>
                    <a:pt x="13" y="110"/>
                    <a:pt x="10" y="111"/>
                    <a:pt x="7" y="112"/>
                  </a:cubicBezTo>
                  <a:cubicBezTo>
                    <a:pt x="4" y="113"/>
                    <a:pt x="2" y="115"/>
                    <a:pt x="2" y="118"/>
                  </a:cubicBezTo>
                  <a:cubicBezTo>
                    <a:pt x="1" y="121"/>
                    <a:pt x="2" y="124"/>
                    <a:pt x="3" y="127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2" y="127"/>
                    <a:pt x="2" y="127"/>
                    <a:pt x="2" y="1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2724150" y="3948114"/>
              <a:ext cx="276225" cy="231775"/>
            </a:xfrm>
            <a:custGeom>
              <a:rect b="b" l="l" r="r" t="t"/>
              <a:pathLst>
                <a:path extrusionOk="0" h="139" w="166">
                  <a:moveTo>
                    <a:pt x="12" y="139"/>
                  </a:moveTo>
                  <a:cubicBezTo>
                    <a:pt x="11" y="139"/>
                    <a:pt x="9" y="139"/>
                    <a:pt x="8" y="138"/>
                  </a:cubicBezTo>
                  <a:cubicBezTo>
                    <a:pt x="6" y="137"/>
                    <a:pt x="6" y="136"/>
                    <a:pt x="5" y="135"/>
                  </a:cubicBezTo>
                  <a:cubicBezTo>
                    <a:pt x="3" y="132"/>
                    <a:pt x="2" y="130"/>
                    <a:pt x="1" y="127"/>
                  </a:cubicBezTo>
                  <a:cubicBezTo>
                    <a:pt x="1" y="125"/>
                    <a:pt x="0" y="122"/>
                    <a:pt x="0" y="119"/>
                  </a:cubicBezTo>
                  <a:cubicBezTo>
                    <a:pt x="0" y="116"/>
                    <a:pt x="0" y="113"/>
                    <a:pt x="1" y="111"/>
                  </a:cubicBezTo>
                  <a:cubicBezTo>
                    <a:pt x="1" y="109"/>
                    <a:pt x="1" y="108"/>
                    <a:pt x="2" y="106"/>
                  </a:cubicBezTo>
                  <a:cubicBezTo>
                    <a:pt x="2" y="105"/>
                    <a:pt x="3" y="104"/>
                    <a:pt x="4" y="102"/>
                  </a:cubicBezTo>
                  <a:cubicBezTo>
                    <a:pt x="5" y="101"/>
                    <a:pt x="6" y="100"/>
                    <a:pt x="7" y="99"/>
                  </a:cubicBezTo>
                  <a:cubicBezTo>
                    <a:pt x="9" y="98"/>
                    <a:pt x="10" y="97"/>
                    <a:pt x="12" y="97"/>
                  </a:cubicBezTo>
                  <a:cubicBezTo>
                    <a:pt x="14" y="96"/>
                    <a:pt x="15" y="96"/>
                    <a:pt x="17" y="96"/>
                  </a:cubicBezTo>
                  <a:cubicBezTo>
                    <a:pt x="18" y="96"/>
                    <a:pt x="20" y="96"/>
                    <a:pt x="21" y="97"/>
                  </a:cubicBezTo>
                  <a:cubicBezTo>
                    <a:pt x="24" y="98"/>
                    <a:pt x="27" y="99"/>
                    <a:pt x="29" y="100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3" y="103"/>
                    <a:pt x="22" y="103"/>
                    <a:pt x="22" y="102"/>
                  </a:cubicBezTo>
                  <a:cubicBezTo>
                    <a:pt x="22" y="101"/>
                    <a:pt x="21" y="100"/>
                    <a:pt x="21" y="99"/>
                  </a:cubicBezTo>
                  <a:cubicBezTo>
                    <a:pt x="21" y="99"/>
                    <a:pt x="21" y="98"/>
                    <a:pt x="21" y="97"/>
                  </a:cubicBezTo>
                  <a:cubicBezTo>
                    <a:pt x="20" y="96"/>
                    <a:pt x="20" y="95"/>
                    <a:pt x="20" y="94"/>
                  </a:cubicBezTo>
                  <a:cubicBezTo>
                    <a:pt x="20" y="93"/>
                    <a:pt x="21" y="93"/>
                    <a:pt x="21" y="92"/>
                  </a:cubicBezTo>
                  <a:cubicBezTo>
                    <a:pt x="21" y="91"/>
                    <a:pt x="21" y="90"/>
                    <a:pt x="22" y="89"/>
                  </a:cubicBezTo>
                  <a:cubicBezTo>
                    <a:pt x="22" y="88"/>
                    <a:pt x="22" y="88"/>
                    <a:pt x="23" y="87"/>
                  </a:cubicBezTo>
                  <a:cubicBezTo>
                    <a:pt x="24" y="85"/>
                    <a:pt x="25" y="84"/>
                    <a:pt x="27" y="83"/>
                  </a:cubicBezTo>
                  <a:cubicBezTo>
                    <a:pt x="28" y="83"/>
                    <a:pt x="28" y="82"/>
                    <a:pt x="29" y="82"/>
                  </a:cubicBezTo>
                  <a:cubicBezTo>
                    <a:pt x="30" y="82"/>
                    <a:pt x="31" y="81"/>
                    <a:pt x="32" y="81"/>
                  </a:cubicBezTo>
                  <a:cubicBezTo>
                    <a:pt x="33" y="81"/>
                    <a:pt x="34" y="81"/>
                    <a:pt x="35" y="82"/>
                  </a:cubicBezTo>
                  <a:cubicBezTo>
                    <a:pt x="36" y="82"/>
                    <a:pt x="37" y="82"/>
                    <a:pt x="38" y="83"/>
                  </a:cubicBezTo>
                  <a:cubicBezTo>
                    <a:pt x="38" y="83"/>
                    <a:pt x="39" y="84"/>
                    <a:pt x="40" y="84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6" y="88"/>
                    <a:pt x="35" y="87"/>
                    <a:pt x="35" y="85"/>
                  </a:cubicBezTo>
                  <a:cubicBezTo>
                    <a:pt x="34" y="83"/>
                    <a:pt x="34" y="82"/>
                    <a:pt x="34" y="80"/>
                  </a:cubicBezTo>
                  <a:cubicBezTo>
                    <a:pt x="33" y="77"/>
                    <a:pt x="33" y="74"/>
                    <a:pt x="33" y="71"/>
                  </a:cubicBezTo>
                  <a:cubicBezTo>
                    <a:pt x="34" y="64"/>
                    <a:pt x="36" y="58"/>
                    <a:pt x="40" y="53"/>
                  </a:cubicBezTo>
                  <a:cubicBezTo>
                    <a:pt x="41" y="52"/>
                    <a:pt x="43" y="51"/>
                    <a:pt x="44" y="50"/>
                  </a:cubicBezTo>
                  <a:cubicBezTo>
                    <a:pt x="45" y="49"/>
                    <a:pt x="46" y="48"/>
                    <a:pt x="48" y="47"/>
                  </a:cubicBezTo>
                  <a:cubicBezTo>
                    <a:pt x="49" y="46"/>
                    <a:pt x="51" y="46"/>
                    <a:pt x="52" y="45"/>
                  </a:cubicBezTo>
                  <a:cubicBezTo>
                    <a:pt x="54" y="45"/>
                    <a:pt x="56" y="45"/>
                    <a:pt x="57" y="45"/>
                  </a:cubicBezTo>
                  <a:cubicBezTo>
                    <a:pt x="59" y="46"/>
                    <a:pt x="61" y="46"/>
                    <a:pt x="62" y="47"/>
                  </a:cubicBezTo>
                  <a:cubicBezTo>
                    <a:pt x="64" y="48"/>
                    <a:pt x="65" y="49"/>
                    <a:pt x="66" y="50"/>
                  </a:cubicBezTo>
                  <a:cubicBezTo>
                    <a:pt x="67" y="51"/>
                    <a:pt x="69" y="52"/>
                    <a:pt x="69" y="53"/>
                  </a:cubicBezTo>
                  <a:cubicBezTo>
                    <a:pt x="71" y="55"/>
                    <a:pt x="71" y="56"/>
                    <a:pt x="72" y="57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7"/>
                    <a:pt x="68" y="56"/>
                    <a:pt x="68" y="55"/>
                  </a:cubicBezTo>
                  <a:cubicBezTo>
                    <a:pt x="68" y="53"/>
                    <a:pt x="68" y="52"/>
                    <a:pt x="69" y="51"/>
                  </a:cubicBezTo>
                  <a:cubicBezTo>
                    <a:pt x="69" y="48"/>
                    <a:pt x="71" y="46"/>
                    <a:pt x="73" y="44"/>
                  </a:cubicBezTo>
                  <a:cubicBezTo>
                    <a:pt x="74" y="42"/>
                    <a:pt x="75" y="42"/>
                    <a:pt x="76" y="41"/>
                  </a:cubicBezTo>
                  <a:cubicBezTo>
                    <a:pt x="77" y="41"/>
                    <a:pt x="78" y="40"/>
                    <a:pt x="79" y="40"/>
                  </a:cubicBezTo>
                  <a:cubicBezTo>
                    <a:pt x="80" y="40"/>
                    <a:pt x="81" y="40"/>
                    <a:pt x="81" y="40"/>
                  </a:cubicBezTo>
                  <a:cubicBezTo>
                    <a:pt x="83" y="40"/>
                    <a:pt x="85" y="41"/>
                    <a:pt x="86" y="42"/>
                  </a:cubicBezTo>
                  <a:cubicBezTo>
                    <a:pt x="87" y="42"/>
                    <a:pt x="87" y="43"/>
                    <a:pt x="88" y="43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3" y="47"/>
                    <a:pt x="83" y="47"/>
                    <a:pt x="83" y="4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6"/>
                    <a:pt x="83" y="35"/>
                    <a:pt x="83" y="33"/>
                  </a:cubicBezTo>
                  <a:cubicBezTo>
                    <a:pt x="83" y="31"/>
                    <a:pt x="83" y="30"/>
                    <a:pt x="83" y="28"/>
                  </a:cubicBezTo>
                  <a:cubicBezTo>
                    <a:pt x="83" y="26"/>
                    <a:pt x="83" y="25"/>
                    <a:pt x="84" y="23"/>
                  </a:cubicBezTo>
                  <a:cubicBezTo>
                    <a:pt x="84" y="21"/>
                    <a:pt x="85" y="20"/>
                    <a:pt x="85" y="18"/>
                  </a:cubicBezTo>
                  <a:cubicBezTo>
                    <a:pt x="86" y="16"/>
                    <a:pt x="87" y="15"/>
                    <a:pt x="88" y="13"/>
                  </a:cubicBezTo>
                  <a:cubicBezTo>
                    <a:pt x="89" y="13"/>
                    <a:pt x="89" y="12"/>
                    <a:pt x="90" y="11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7" y="5"/>
                    <a:pt x="99" y="4"/>
                    <a:pt x="100" y="3"/>
                  </a:cubicBezTo>
                  <a:cubicBezTo>
                    <a:pt x="102" y="2"/>
                    <a:pt x="103" y="2"/>
                    <a:pt x="105" y="1"/>
                  </a:cubicBezTo>
                  <a:cubicBezTo>
                    <a:pt x="107" y="1"/>
                    <a:pt x="109" y="0"/>
                    <a:pt x="111" y="0"/>
                  </a:cubicBezTo>
                  <a:cubicBezTo>
                    <a:pt x="113" y="0"/>
                    <a:pt x="115" y="0"/>
                    <a:pt x="117" y="1"/>
                  </a:cubicBezTo>
                  <a:cubicBezTo>
                    <a:pt x="119" y="2"/>
                    <a:pt x="121" y="3"/>
                    <a:pt x="122" y="5"/>
                  </a:cubicBezTo>
                  <a:cubicBezTo>
                    <a:pt x="124" y="7"/>
                    <a:pt x="125" y="9"/>
                    <a:pt x="125" y="11"/>
                  </a:cubicBezTo>
                  <a:cubicBezTo>
                    <a:pt x="126" y="13"/>
                    <a:pt x="125" y="15"/>
                    <a:pt x="125" y="17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1"/>
                    <a:pt x="122" y="10"/>
                    <a:pt x="123" y="10"/>
                  </a:cubicBezTo>
                  <a:cubicBezTo>
                    <a:pt x="124" y="9"/>
                    <a:pt x="125" y="8"/>
                    <a:pt x="126" y="8"/>
                  </a:cubicBezTo>
                  <a:cubicBezTo>
                    <a:pt x="127" y="7"/>
                    <a:pt x="128" y="7"/>
                    <a:pt x="129" y="6"/>
                  </a:cubicBezTo>
                  <a:cubicBezTo>
                    <a:pt x="130" y="6"/>
                    <a:pt x="131" y="6"/>
                    <a:pt x="132" y="6"/>
                  </a:cubicBezTo>
                  <a:cubicBezTo>
                    <a:pt x="133" y="6"/>
                    <a:pt x="134" y="5"/>
                    <a:pt x="135" y="5"/>
                  </a:cubicBezTo>
                  <a:cubicBezTo>
                    <a:pt x="136" y="5"/>
                    <a:pt x="137" y="5"/>
                    <a:pt x="138" y="5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6"/>
                    <a:pt x="144" y="7"/>
                    <a:pt x="144" y="8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7" y="16"/>
                    <a:pt x="147" y="18"/>
                    <a:pt x="148" y="20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4" y="17"/>
                    <a:pt x="144" y="16"/>
                    <a:pt x="145" y="16"/>
                  </a:cubicBezTo>
                  <a:cubicBezTo>
                    <a:pt x="145" y="15"/>
                    <a:pt x="146" y="14"/>
                    <a:pt x="147" y="14"/>
                  </a:cubicBezTo>
                  <a:cubicBezTo>
                    <a:pt x="147" y="13"/>
                    <a:pt x="148" y="13"/>
                    <a:pt x="149" y="12"/>
                  </a:cubicBezTo>
                  <a:cubicBezTo>
                    <a:pt x="150" y="12"/>
                    <a:pt x="151" y="12"/>
                    <a:pt x="152" y="11"/>
                  </a:cubicBezTo>
                  <a:cubicBezTo>
                    <a:pt x="153" y="11"/>
                    <a:pt x="154" y="11"/>
                    <a:pt x="155" y="12"/>
                  </a:cubicBezTo>
                  <a:cubicBezTo>
                    <a:pt x="155" y="12"/>
                    <a:pt x="156" y="12"/>
                    <a:pt x="157" y="13"/>
                  </a:cubicBezTo>
                  <a:cubicBezTo>
                    <a:pt x="158" y="13"/>
                    <a:pt x="159" y="13"/>
                    <a:pt x="159" y="14"/>
                  </a:cubicBezTo>
                  <a:cubicBezTo>
                    <a:pt x="160" y="15"/>
                    <a:pt x="162" y="16"/>
                    <a:pt x="163" y="17"/>
                  </a:cubicBezTo>
                  <a:cubicBezTo>
                    <a:pt x="163" y="18"/>
                    <a:pt x="163" y="18"/>
                    <a:pt x="164" y="19"/>
                  </a:cubicBezTo>
                  <a:cubicBezTo>
                    <a:pt x="164" y="20"/>
                    <a:pt x="165" y="20"/>
                    <a:pt x="165" y="21"/>
                  </a:cubicBezTo>
                  <a:cubicBezTo>
                    <a:pt x="166" y="23"/>
                    <a:pt x="166" y="24"/>
                    <a:pt x="166" y="26"/>
                  </a:cubicBezTo>
                  <a:cubicBezTo>
                    <a:pt x="166" y="26"/>
                    <a:pt x="166" y="27"/>
                    <a:pt x="166" y="28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5" y="30"/>
                    <a:pt x="165" y="30"/>
                    <a:pt x="165" y="30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65" y="27"/>
                    <a:pt x="165" y="27"/>
                    <a:pt x="165" y="26"/>
                  </a:cubicBezTo>
                  <a:cubicBezTo>
                    <a:pt x="164" y="25"/>
                    <a:pt x="164" y="23"/>
                    <a:pt x="163" y="22"/>
                  </a:cubicBezTo>
                  <a:cubicBezTo>
                    <a:pt x="163" y="22"/>
                    <a:pt x="162" y="21"/>
                    <a:pt x="162" y="21"/>
                  </a:cubicBezTo>
                  <a:cubicBezTo>
                    <a:pt x="161" y="20"/>
                    <a:pt x="161" y="20"/>
                    <a:pt x="160" y="19"/>
                  </a:cubicBezTo>
                  <a:cubicBezTo>
                    <a:pt x="159" y="18"/>
                    <a:pt x="158" y="17"/>
                    <a:pt x="157" y="17"/>
                  </a:cubicBezTo>
                  <a:cubicBezTo>
                    <a:pt x="157" y="16"/>
                    <a:pt x="156" y="16"/>
                    <a:pt x="155" y="16"/>
                  </a:cubicBezTo>
                  <a:cubicBezTo>
                    <a:pt x="155" y="16"/>
                    <a:pt x="154" y="16"/>
                    <a:pt x="154" y="16"/>
                  </a:cubicBezTo>
                  <a:cubicBezTo>
                    <a:pt x="153" y="16"/>
                    <a:pt x="153" y="16"/>
                    <a:pt x="152" y="16"/>
                  </a:cubicBezTo>
                  <a:cubicBezTo>
                    <a:pt x="152" y="16"/>
                    <a:pt x="151" y="16"/>
                    <a:pt x="151" y="16"/>
                  </a:cubicBezTo>
                  <a:cubicBezTo>
                    <a:pt x="151" y="17"/>
                    <a:pt x="150" y="17"/>
                    <a:pt x="150" y="17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49" y="19"/>
                    <a:pt x="148" y="19"/>
                    <a:pt x="148" y="20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7" y="23"/>
                    <a:pt x="146" y="24"/>
                    <a:pt x="144" y="24"/>
                  </a:cubicBezTo>
                  <a:cubicBezTo>
                    <a:pt x="143" y="23"/>
                    <a:pt x="143" y="23"/>
                    <a:pt x="142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7" y="12"/>
                    <a:pt x="136" y="12"/>
                    <a:pt x="136" y="12"/>
                  </a:cubicBezTo>
                  <a:cubicBezTo>
                    <a:pt x="135" y="12"/>
                    <a:pt x="134" y="13"/>
                    <a:pt x="133" y="13"/>
                  </a:cubicBezTo>
                  <a:cubicBezTo>
                    <a:pt x="133" y="13"/>
                    <a:pt x="132" y="13"/>
                    <a:pt x="131" y="13"/>
                  </a:cubicBezTo>
                  <a:cubicBezTo>
                    <a:pt x="131" y="14"/>
                    <a:pt x="130" y="14"/>
                    <a:pt x="129" y="14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3" y="21"/>
                    <a:pt x="120" y="21"/>
                    <a:pt x="119" y="19"/>
                  </a:cubicBezTo>
                  <a:cubicBezTo>
                    <a:pt x="118" y="19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5"/>
                    <a:pt x="117" y="14"/>
                    <a:pt x="117" y="13"/>
                  </a:cubicBezTo>
                  <a:cubicBezTo>
                    <a:pt x="117" y="12"/>
                    <a:pt x="117" y="11"/>
                    <a:pt x="116" y="10"/>
                  </a:cubicBezTo>
                  <a:cubicBezTo>
                    <a:pt x="116" y="10"/>
                    <a:pt x="115" y="9"/>
                    <a:pt x="114" y="9"/>
                  </a:cubicBezTo>
                  <a:cubicBezTo>
                    <a:pt x="113" y="9"/>
                    <a:pt x="112" y="9"/>
                    <a:pt x="111" y="9"/>
                  </a:cubicBezTo>
                  <a:cubicBezTo>
                    <a:pt x="110" y="9"/>
                    <a:pt x="109" y="9"/>
                    <a:pt x="107" y="10"/>
                  </a:cubicBezTo>
                  <a:cubicBezTo>
                    <a:pt x="106" y="10"/>
                    <a:pt x="105" y="10"/>
                    <a:pt x="104" y="11"/>
                  </a:cubicBezTo>
                  <a:cubicBezTo>
                    <a:pt x="102" y="11"/>
                    <a:pt x="102" y="12"/>
                    <a:pt x="100" y="13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9"/>
                    <a:pt x="93" y="20"/>
                    <a:pt x="93" y="21"/>
                  </a:cubicBezTo>
                  <a:cubicBezTo>
                    <a:pt x="92" y="23"/>
                    <a:pt x="92" y="24"/>
                    <a:pt x="91" y="25"/>
                  </a:cubicBezTo>
                  <a:cubicBezTo>
                    <a:pt x="91" y="26"/>
                    <a:pt x="91" y="28"/>
                    <a:pt x="90" y="29"/>
                  </a:cubicBezTo>
                  <a:cubicBezTo>
                    <a:pt x="90" y="31"/>
                    <a:pt x="90" y="32"/>
                    <a:pt x="90" y="33"/>
                  </a:cubicBezTo>
                  <a:cubicBezTo>
                    <a:pt x="90" y="35"/>
                    <a:pt x="90" y="36"/>
                    <a:pt x="90" y="3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9"/>
                    <a:pt x="88" y="50"/>
                    <a:pt x="86" y="50"/>
                  </a:cubicBezTo>
                  <a:cubicBezTo>
                    <a:pt x="85" y="50"/>
                    <a:pt x="84" y="50"/>
                    <a:pt x="84" y="49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48"/>
                    <a:pt x="82" y="48"/>
                    <a:pt x="82" y="47"/>
                  </a:cubicBezTo>
                  <a:cubicBezTo>
                    <a:pt x="82" y="47"/>
                    <a:pt x="81" y="47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8" y="47"/>
                    <a:pt x="77" y="47"/>
                    <a:pt x="76" y="48"/>
                  </a:cubicBezTo>
                  <a:cubicBezTo>
                    <a:pt x="75" y="49"/>
                    <a:pt x="74" y="50"/>
                    <a:pt x="73" y="52"/>
                  </a:cubicBezTo>
                  <a:cubicBezTo>
                    <a:pt x="73" y="53"/>
                    <a:pt x="73" y="54"/>
                    <a:pt x="72" y="55"/>
                  </a:cubicBezTo>
                  <a:cubicBezTo>
                    <a:pt x="72" y="56"/>
                    <a:pt x="72" y="57"/>
                    <a:pt x="72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3" y="59"/>
                    <a:pt x="72" y="60"/>
                    <a:pt x="71" y="60"/>
                  </a:cubicBezTo>
                  <a:cubicBezTo>
                    <a:pt x="70" y="60"/>
                    <a:pt x="69" y="60"/>
                    <a:pt x="68" y="59"/>
                  </a:cubicBezTo>
                  <a:cubicBezTo>
                    <a:pt x="68" y="58"/>
                    <a:pt x="67" y="57"/>
                    <a:pt x="66" y="56"/>
                  </a:cubicBezTo>
                  <a:cubicBezTo>
                    <a:pt x="66" y="54"/>
                    <a:pt x="65" y="53"/>
                    <a:pt x="64" y="52"/>
                  </a:cubicBezTo>
                  <a:cubicBezTo>
                    <a:pt x="63" y="51"/>
                    <a:pt x="62" y="50"/>
                    <a:pt x="61" y="50"/>
                  </a:cubicBezTo>
                  <a:cubicBezTo>
                    <a:pt x="59" y="49"/>
                    <a:pt x="58" y="48"/>
                    <a:pt x="57" y="48"/>
                  </a:cubicBezTo>
                  <a:cubicBezTo>
                    <a:pt x="54" y="48"/>
                    <a:pt x="51" y="48"/>
                    <a:pt x="49" y="49"/>
                  </a:cubicBezTo>
                  <a:cubicBezTo>
                    <a:pt x="48" y="50"/>
                    <a:pt x="46" y="51"/>
                    <a:pt x="45" y="52"/>
                  </a:cubicBezTo>
                  <a:cubicBezTo>
                    <a:pt x="44" y="53"/>
                    <a:pt x="43" y="54"/>
                    <a:pt x="42" y="55"/>
                  </a:cubicBezTo>
                  <a:cubicBezTo>
                    <a:pt x="39" y="59"/>
                    <a:pt x="37" y="65"/>
                    <a:pt x="37" y="71"/>
                  </a:cubicBezTo>
                  <a:cubicBezTo>
                    <a:pt x="37" y="74"/>
                    <a:pt x="37" y="76"/>
                    <a:pt x="38" y="79"/>
                  </a:cubicBezTo>
                  <a:cubicBezTo>
                    <a:pt x="39" y="80"/>
                    <a:pt x="39" y="82"/>
                    <a:pt x="40" y="83"/>
                  </a:cubicBezTo>
                  <a:cubicBezTo>
                    <a:pt x="40" y="84"/>
                    <a:pt x="41" y="85"/>
                    <a:pt x="42" y="87"/>
                  </a:cubicBezTo>
                  <a:cubicBezTo>
                    <a:pt x="43" y="88"/>
                    <a:pt x="42" y="90"/>
                    <a:pt x="41" y="90"/>
                  </a:cubicBezTo>
                  <a:cubicBezTo>
                    <a:pt x="40" y="91"/>
                    <a:pt x="39" y="91"/>
                    <a:pt x="38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35" y="89"/>
                    <a:pt x="35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3" y="88"/>
                    <a:pt x="33" y="88"/>
                    <a:pt x="32" y="88"/>
                  </a:cubicBezTo>
                  <a:cubicBezTo>
                    <a:pt x="32" y="88"/>
                    <a:pt x="32" y="88"/>
                    <a:pt x="31" y="88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29" y="90"/>
                    <a:pt x="29" y="91"/>
                  </a:cubicBezTo>
                  <a:cubicBezTo>
                    <a:pt x="29" y="91"/>
                    <a:pt x="28" y="91"/>
                    <a:pt x="28" y="92"/>
                  </a:cubicBezTo>
                  <a:cubicBezTo>
                    <a:pt x="28" y="92"/>
                    <a:pt x="28" y="93"/>
                    <a:pt x="28" y="93"/>
                  </a:cubicBezTo>
                  <a:cubicBezTo>
                    <a:pt x="28" y="94"/>
                    <a:pt x="28" y="94"/>
                    <a:pt x="28" y="95"/>
                  </a:cubicBezTo>
                  <a:cubicBezTo>
                    <a:pt x="28" y="95"/>
                    <a:pt x="27" y="96"/>
                    <a:pt x="28" y="96"/>
                  </a:cubicBezTo>
                  <a:cubicBezTo>
                    <a:pt x="28" y="96"/>
                    <a:pt x="28" y="97"/>
                    <a:pt x="28" y="97"/>
                  </a:cubicBezTo>
                  <a:cubicBezTo>
                    <a:pt x="28" y="98"/>
                    <a:pt x="28" y="98"/>
                    <a:pt x="28" y="99"/>
                  </a:cubicBezTo>
                  <a:cubicBezTo>
                    <a:pt x="29" y="99"/>
                    <a:pt x="29" y="99"/>
                    <a:pt x="29" y="100"/>
                  </a:cubicBezTo>
                  <a:cubicBezTo>
                    <a:pt x="29" y="100"/>
                    <a:pt x="30" y="100"/>
                    <a:pt x="30" y="101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2" y="103"/>
                    <a:pt x="31" y="105"/>
                    <a:pt x="30" y="106"/>
                  </a:cubicBezTo>
                  <a:cubicBezTo>
                    <a:pt x="29" y="107"/>
                    <a:pt x="27" y="107"/>
                    <a:pt x="26" y="106"/>
                  </a:cubicBezTo>
                  <a:cubicBezTo>
                    <a:pt x="24" y="105"/>
                    <a:pt x="22" y="104"/>
                    <a:pt x="20" y="103"/>
                  </a:cubicBezTo>
                  <a:cubicBezTo>
                    <a:pt x="18" y="103"/>
                    <a:pt x="17" y="103"/>
                    <a:pt x="16" y="103"/>
                  </a:cubicBezTo>
                  <a:cubicBezTo>
                    <a:pt x="15" y="103"/>
                    <a:pt x="14" y="103"/>
                    <a:pt x="14" y="103"/>
                  </a:cubicBezTo>
                  <a:cubicBezTo>
                    <a:pt x="13" y="103"/>
                    <a:pt x="12" y="103"/>
                    <a:pt x="11" y="104"/>
                  </a:cubicBezTo>
                  <a:cubicBezTo>
                    <a:pt x="10" y="104"/>
                    <a:pt x="10" y="105"/>
                    <a:pt x="9" y="106"/>
                  </a:cubicBezTo>
                  <a:cubicBezTo>
                    <a:pt x="8" y="107"/>
                    <a:pt x="8" y="108"/>
                    <a:pt x="7" y="109"/>
                  </a:cubicBezTo>
                  <a:cubicBezTo>
                    <a:pt x="7" y="110"/>
                    <a:pt x="6" y="111"/>
                    <a:pt x="6" y="112"/>
                  </a:cubicBezTo>
                  <a:cubicBezTo>
                    <a:pt x="5" y="116"/>
                    <a:pt x="4" y="122"/>
                    <a:pt x="5" y="126"/>
                  </a:cubicBezTo>
                  <a:cubicBezTo>
                    <a:pt x="5" y="129"/>
                    <a:pt x="6" y="131"/>
                    <a:pt x="7" y="134"/>
                  </a:cubicBezTo>
                  <a:cubicBezTo>
                    <a:pt x="7" y="135"/>
                    <a:pt x="8" y="136"/>
                    <a:pt x="9" y="137"/>
                  </a:cubicBezTo>
                  <a:cubicBezTo>
                    <a:pt x="10" y="137"/>
                    <a:pt x="10" y="138"/>
                    <a:pt x="12" y="138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2" y="138"/>
                    <a:pt x="12" y="138"/>
                    <a:pt x="12" y="138"/>
                  </a:cubicBezTo>
                  <a:lnTo>
                    <a:pt x="12" y="1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17" name="Google Shape;1117;p7"/>
          <p:cNvGrpSpPr/>
          <p:nvPr/>
        </p:nvGrpSpPr>
        <p:grpSpPr>
          <a:xfrm>
            <a:off x="1179318" y="1501473"/>
            <a:ext cx="581515" cy="588521"/>
            <a:chOff x="1817688" y="3025776"/>
            <a:chExt cx="658813" cy="666750"/>
          </a:xfrm>
        </p:grpSpPr>
        <p:sp>
          <p:nvSpPr>
            <p:cNvPr id="1118" name="Google Shape;1118;p7"/>
            <p:cNvSpPr/>
            <p:nvPr/>
          </p:nvSpPr>
          <p:spPr>
            <a:xfrm>
              <a:off x="1833563" y="3025776"/>
              <a:ext cx="642938" cy="422275"/>
            </a:xfrm>
            <a:custGeom>
              <a:rect b="b" l="l" r="r" t="t"/>
              <a:pathLst>
                <a:path extrusionOk="0" h="253" w="386">
                  <a:moveTo>
                    <a:pt x="13" y="253"/>
                  </a:moveTo>
                  <a:cubicBezTo>
                    <a:pt x="277" y="135"/>
                    <a:pt x="277" y="135"/>
                    <a:pt x="277" y="135"/>
                  </a:cubicBezTo>
                  <a:cubicBezTo>
                    <a:pt x="323" y="227"/>
                    <a:pt x="323" y="227"/>
                    <a:pt x="323" y="227"/>
                  </a:cubicBezTo>
                  <a:cubicBezTo>
                    <a:pt x="323" y="227"/>
                    <a:pt x="329" y="243"/>
                    <a:pt x="343" y="227"/>
                  </a:cubicBezTo>
                  <a:cubicBezTo>
                    <a:pt x="343" y="227"/>
                    <a:pt x="386" y="45"/>
                    <a:pt x="286" y="0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67" y="103"/>
                    <a:pt x="267" y="103"/>
                    <a:pt x="267" y="103"/>
                  </a:cubicBezTo>
                  <a:cubicBezTo>
                    <a:pt x="0" y="226"/>
                    <a:pt x="0" y="226"/>
                    <a:pt x="0" y="226"/>
                  </a:cubicBezTo>
                  <a:lnTo>
                    <a:pt x="13" y="25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2384425" y="3405189"/>
              <a:ext cx="1588" cy="250825"/>
            </a:xfrm>
            <a:custGeom>
              <a:rect b="b" l="l" r="r" t="t"/>
              <a:pathLst>
                <a:path extrusionOk="0" h="158" w="120000">
                  <a:moveTo>
                    <a:pt x="0" y="0"/>
                  </a:moveTo>
                  <a:lnTo>
                    <a:pt x="0" y="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cxnSp>
          <p:nvCxnSpPr>
            <p:cNvPr id="1120" name="Google Shape;1120;p7"/>
            <p:cNvCxnSpPr/>
            <p:nvPr/>
          </p:nvCxnSpPr>
          <p:spPr>
            <a:xfrm>
              <a:off x="2384425" y="3405189"/>
              <a:ext cx="1588" cy="250825"/>
            </a:xfrm>
            <a:prstGeom prst="straightConnector1">
              <a:avLst/>
            </a:prstGeom>
            <a:solidFill>
              <a:srgbClr val="717171"/>
            </a:solidFill>
            <a:ln>
              <a:noFill/>
            </a:ln>
          </p:spPr>
        </p:cxnSp>
        <p:sp>
          <p:nvSpPr>
            <p:cNvPr id="1121" name="Google Shape;1121;p7"/>
            <p:cNvSpPr/>
            <p:nvPr/>
          </p:nvSpPr>
          <p:spPr>
            <a:xfrm>
              <a:off x="2376488" y="3405189"/>
              <a:ext cx="15875" cy="2508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2003425" y="3173414"/>
              <a:ext cx="119063" cy="490538"/>
            </a:xfrm>
            <a:custGeom>
              <a:rect b="b" l="l" r="r" t="t"/>
              <a:pathLst>
                <a:path extrusionOk="0" h="294" w="71">
                  <a:moveTo>
                    <a:pt x="5" y="294"/>
                  </a:moveTo>
                  <a:cubicBezTo>
                    <a:pt x="4" y="294"/>
                    <a:pt x="4" y="294"/>
                    <a:pt x="4" y="294"/>
                  </a:cubicBezTo>
                  <a:cubicBezTo>
                    <a:pt x="1" y="294"/>
                    <a:pt x="0" y="291"/>
                    <a:pt x="0" y="288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1"/>
                    <a:pt x="64" y="0"/>
                    <a:pt x="67" y="0"/>
                  </a:cubicBezTo>
                  <a:cubicBezTo>
                    <a:pt x="70" y="1"/>
                    <a:pt x="71" y="4"/>
                    <a:pt x="71" y="6"/>
                  </a:cubicBezTo>
                  <a:cubicBezTo>
                    <a:pt x="10" y="291"/>
                    <a:pt x="10" y="291"/>
                    <a:pt x="10" y="291"/>
                  </a:cubicBezTo>
                  <a:cubicBezTo>
                    <a:pt x="9" y="293"/>
                    <a:pt x="7" y="294"/>
                    <a:pt x="5" y="29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2106613" y="3176589"/>
              <a:ext cx="133350" cy="490538"/>
            </a:xfrm>
            <a:custGeom>
              <a:rect b="b" l="l" r="r" t="t"/>
              <a:pathLst>
                <a:path extrusionOk="0" h="294" w="80">
                  <a:moveTo>
                    <a:pt x="75" y="294"/>
                  </a:moveTo>
                  <a:cubicBezTo>
                    <a:pt x="72" y="294"/>
                    <a:pt x="70" y="292"/>
                    <a:pt x="70" y="29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7" y="0"/>
                    <a:pt x="9" y="2"/>
                    <a:pt x="10" y="4"/>
                  </a:cubicBezTo>
                  <a:cubicBezTo>
                    <a:pt x="79" y="288"/>
                    <a:pt x="79" y="288"/>
                    <a:pt x="79" y="288"/>
                  </a:cubicBezTo>
                  <a:cubicBezTo>
                    <a:pt x="80" y="290"/>
                    <a:pt x="78" y="293"/>
                    <a:pt x="76" y="294"/>
                  </a:cubicBezTo>
                  <a:cubicBezTo>
                    <a:pt x="75" y="294"/>
                    <a:pt x="75" y="294"/>
                    <a:pt x="75" y="29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1885950" y="3408364"/>
              <a:ext cx="15875" cy="1412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2017713" y="3432176"/>
              <a:ext cx="169863" cy="238125"/>
            </a:xfrm>
            <a:custGeom>
              <a:rect b="b" l="l" r="r" t="t"/>
              <a:pathLst>
                <a:path extrusionOk="0" h="143" w="102">
                  <a:moveTo>
                    <a:pt x="6" y="143"/>
                  </a:moveTo>
                  <a:cubicBezTo>
                    <a:pt x="5" y="143"/>
                    <a:pt x="4" y="143"/>
                    <a:pt x="3" y="142"/>
                  </a:cubicBezTo>
                  <a:cubicBezTo>
                    <a:pt x="1" y="141"/>
                    <a:pt x="0" y="138"/>
                    <a:pt x="2" y="135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3" y="0"/>
                    <a:pt x="96" y="0"/>
                    <a:pt x="99" y="1"/>
                  </a:cubicBezTo>
                  <a:cubicBezTo>
                    <a:pt x="101" y="3"/>
                    <a:pt x="102" y="6"/>
                    <a:pt x="100" y="8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9" y="142"/>
                    <a:pt x="8" y="143"/>
                    <a:pt x="6" y="14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2051050" y="3440114"/>
              <a:ext cx="185738" cy="228600"/>
            </a:xfrm>
            <a:custGeom>
              <a:rect b="b" l="l" r="r" t="t"/>
              <a:pathLst>
                <a:path extrusionOk="0" h="137" w="112">
                  <a:moveTo>
                    <a:pt x="106" y="137"/>
                  </a:moveTo>
                  <a:cubicBezTo>
                    <a:pt x="105" y="137"/>
                    <a:pt x="103" y="137"/>
                    <a:pt x="102" y="136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3" y="2"/>
                  </a:cubicBezTo>
                  <a:cubicBezTo>
                    <a:pt x="5" y="0"/>
                    <a:pt x="8" y="1"/>
                    <a:pt x="10" y="3"/>
                  </a:cubicBezTo>
                  <a:cubicBezTo>
                    <a:pt x="110" y="129"/>
                    <a:pt x="110" y="129"/>
                    <a:pt x="110" y="129"/>
                  </a:cubicBezTo>
                  <a:cubicBezTo>
                    <a:pt x="112" y="132"/>
                    <a:pt x="111" y="135"/>
                    <a:pt x="109" y="136"/>
                  </a:cubicBezTo>
                  <a:cubicBezTo>
                    <a:pt x="108" y="137"/>
                    <a:pt x="107" y="137"/>
                    <a:pt x="106" y="1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2052638" y="3308351"/>
              <a:ext cx="107950" cy="141288"/>
            </a:xfrm>
            <a:custGeom>
              <a:rect b="b" l="l" r="r" t="t"/>
              <a:pathLst>
                <a:path extrusionOk="0" h="84" w="65">
                  <a:moveTo>
                    <a:pt x="6" y="84"/>
                  </a:moveTo>
                  <a:cubicBezTo>
                    <a:pt x="5" y="84"/>
                    <a:pt x="4" y="84"/>
                    <a:pt x="3" y="83"/>
                  </a:cubicBezTo>
                  <a:cubicBezTo>
                    <a:pt x="1" y="82"/>
                    <a:pt x="0" y="79"/>
                    <a:pt x="2" y="76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7" y="1"/>
                    <a:pt x="60" y="0"/>
                    <a:pt x="62" y="2"/>
                  </a:cubicBezTo>
                  <a:cubicBezTo>
                    <a:pt x="64" y="4"/>
                    <a:pt x="65" y="7"/>
                    <a:pt x="63" y="9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9" y="84"/>
                    <a:pt x="7" y="84"/>
                    <a:pt x="6" y="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2065338" y="3324226"/>
              <a:ext cx="122238" cy="119063"/>
            </a:xfrm>
            <a:custGeom>
              <a:rect b="b" l="l" r="r" t="t"/>
              <a:pathLst>
                <a:path extrusionOk="0" h="72" w="73">
                  <a:moveTo>
                    <a:pt x="67" y="72"/>
                  </a:moveTo>
                  <a:cubicBezTo>
                    <a:pt x="66" y="72"/>
                    <a:pt x="65" y="71"/>
                    <a:pt x="64" y="7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7"/>
                    <a:pt x="0" y="4"/>
                    <a:pt x="2" y="2"/>
                  </a:cubicBezTo>
                  <a:cubicBezTo>
                    <a:pt x="4" y="0"/>
                    <a:pt x="7" y="0"/>
                    <a:pt x="9" y="2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3" y="65"/>
                    <a:pt x="73" y="68"/>
                    <a:pt x="71" y="70"/>
                  </a:cubicBezTo>
                  <a:cubicBezTo>
                    <a:pt x="70" y="71"/>
                    <a:pt x="69" y="72"/>
                    <a:pt x="67" y="7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1817688" y="3651251"/>
              <a:ext cx="619125" cy="4127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1852613" y="3530601"/>
              <a:ext cx="84138" cy="1285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31" name="Google Shape;1131;p7"/>
          <p:cNvGrpSpPr/>
          <p:nvPr/>
        </p:nvGrpSpPr>
        <p:grpSpPr>
          <a:xfrm>
            <a:off x="2019464" y="2418468"/>
            <a:ext cx="669793" cy="588521"/>
            <a:chOff x="4338638" y="4006851"/>
            <a:chExt cx="758825" cy="666750"/>
          </a:xfrm>
        </p:grpSpPr>
        <p:sp>
          <p:nvSpPr>
            <p:cNvPr id="1132" name="Google Shape;1132;p7"/>
            <p:cNvSpPr/>
            <p:nvPr/>
          </p:nvSpPr>
          <p:spPr>
            <a:xfrm>
              <a:off x="4338638" y="4638676"/>
              <a:ext cx="665163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4376738" y="4275139"/>
              <a:ext cx="327025" cy="377825"/>
            </a:xfrm>
            <a:custGeom>
              <a:rect b="b" l="l" r="r" t="t"/>
              <a:pathLst>
                <a:path extrusionOk="0" h="227" w="197">
                  <a:moveTo>
                    <a:pt x="0" y="227"/>
                  </a:moveTo>
                  <a:cubicBezTo>
                    <a:pt x="0" y="227"/>
                    <a:pt x="87" y="121"/>
                    <a:pt x="35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11" y="150"/>
                    <a:pt x="197" y="226"/>
                  </a:cubicBezTo>
                  <a:cubicBezTo>
                    <a:pt x="0" y="226"/>
                    <a:pt x="0" y="226"/>
                    <a:pt x="0" y="22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4665663" y="4273551"/>
              <a:ext cx="300038" cy="374650"/>
            </a:xfrm>
            <a:custGeom>
              <a:rect b="b" l="l" r="r" t="t"/>
              <a:pathLst>
                <a:path extrusionOk="0" h="225" w="180">
                  <a:moveTo>
                    <a:pt x="180" y="225"/>
                  </a:moveTo>
                  <a:cubicBezTo>
                    <a:pt x="100" y="153"/>
                    <a:pt x="139" y="0"/>
                    <a:pt x="13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5" y="64"/>
                    <a:pt x="38" y="140"/>
                    <a:pt x="0" y="178"/>
                  </a:cubicBezTo>
                  <a:cubicBezTo>
                    <a:pt x="8" y="189"/>
                    <a:pt x="23" y="194"/>
                    <a:pt x="26" y="225"/>
                  </a:cubicBezTo>
                  <a:lnTo>
                    <a:pt x="180" y="22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4659313" y="4068764"/>
              <a:ext cx="438150" cy="201613"/>
            </a:xfrm>
            <a:custGeom>
              <a:rect b="b" l="l" r="r" t="t"/>
              <a:pathLst>
                <a:path extrusionOk="0" h="121" w="263">
                  <a:moveTo>
                    <a:pt x="10" y="111"/>
                  </a:moveTo>
                  <a:cubicBezTo>
                    <a:pt x="9" y="111"/>
                    <a:pt x="8" y="111"/>
                    <a:pt x="8" y="111"/>
                  </a:cubicBezTo>
                  <a:cubicBezTo>
                    <a:pt x="7" y="110"/>
                    <a:pt x="6" y="110"/>
                    <a:pt x="6" y="110"/>
                  </a:cubicBezTo>
                  <a:cubicBezTo>
                    <a:pt x="5" y="109"/>
                    <a:pt x="4" y="109"/>
                    <a:pt x="4" y="108"/>
                  </a:cubicBezTo>
                  <a:cubicBezTo>
                    <a:pt x="3" y="107"/>
                    <a:pt x="3" y="107"/>
                    <a:pt x="3" y="106"/>
                  </a:cubicBezTo>
                  <a:cubicBezTo>
                    <a:pt x="2" y="105"/>
                    <a:pt x="2" y="103"/>
                    <a:pt x="1" y="102"/>
                  </a:cubicBezTo>
                  <a:cubicBezTo>
                    <a:pt x="1" y="101"/>
                    <a:pt x="1" y="99"/>
                    <a:pt x="1" y="98"/>
                  </a:cubicBezTo>
                  <a:cubicBezTo>
                    <a:pt x="0" y="95"/>
                    <a:pt x="0" y="92"/>
                    <a:pt x="1" y="89"/>
                  </a:cubicBezTo>
                  <a:cubicBezTo>
                    <a:pt x="1" y="88"/>
                    <a:pt x="1" y="87"/>
                    <a:pt x="2" y="85"/>
                  </a:cubicBezTo>
                  <a:cubicBezTo>
                    <a:pt x="2" y="84"/>
                    <a:pt x="2" y="84"/>
                    <a:pt x="2" y="83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0"/>
                    <a:pt x="4" y="80"/>
                    <a:pt x="5" y="79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2" y="74"/>
                    <a:pt x="13" y="73"/>
                    <a:pt x="15" y="73"/>
                  </a:cubicBezTo>
                  <a:cubicBezTo>
                    <a:pt x="16" y="73"/>
                    <a:pt x="18" y="72"/>
                    <a:pt x="19" y="72"/>
                  </a:cubicBezTo>
                  <a:cubicBezTo>
                    <a:pt x="25" y="72"/>
                    <a:pt x="31" y="74"/>
                    <a:pt x="36" y="76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7"/>
                    <a:pt x="31" y="74"/>
                    <a:pt x="32" y="71"/>
                  </a:cubicBezTo>
                  <a:cubicBezTo>
                    <a:pt x="32" y="69"/>
                    <a:pt x="32" y="66"/>
                    <a:pt x="34" y="63"/>
                  </a:cubicBezTo>
                  <a:cubicBezTo>
                    <a:pt x="35" y="63"/>
                    <a:pt x="35" y="62"/>
                    <a:pt x="36" y="61"/>
                  </a:cubicBezTo>
                  <a:cubicBezTo>
                    <a:pt x="37" y="61"/>
                    <a:pt x="37" y="60"/>
                    <a:pt x="38" y="60"/>
                  </a:cubicBezTo>
                  <a:cubicBezTo>
                    <a:pt x="40" y="59"/>
                    <a:pt x="41" y="59"/>
                    <a:pt x="43" y="59"/>
                  </a:cubicBezTo>
                  <a:cubicBezTo>
                    <a:pt x="43" y="59"/>
                    <a:pt x="44" y="59"/>
                    <a:pt x="45" y="59"/>
                  </a:cubicBezTo>
                  <a:cubicBezTo>
                    <a:pt x="46" y="59"/>
                    <a:pt x="46" y="59"/>
                    <a:pt x="47" y="59"/>
                  </a:cubicBezTo>
                  <a:cubicBezTo>
                    <a:pt x="48" y="59"/>
                    <a:pt x="50" y="59"/>
                    <a:pt x="51" y="60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0"/>
                    <a:pt x="46" y="58"/>
                    <a:pt x="46" y="55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49"/>
                    <a:pt x="47" y="48"/>
                    <a:pt x="47" y="46"/>
                  </a:cubicBezTo>
                  <a:cubicBezTo>
                    <a:pt x="47" y="45"/>
                    <a:pt x="48" y="43"/>
                    <a:pt x="48" y="42"/>
                  </a:cubicBezTo>
                  <a:cubicBezTo>
                    <a:pt x="48" y="40"/>
                    <a:pt x="49" y="39"/>
                    <a:pt x="50" y="37"/>
                  </a:cubicBezTo>
                  <a:cubicBezTo>
                    <a:pt x="50" y="36"/>
                    <a:pt x="51" y="35"/>
                    <a:pt x="52" y="33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60" y="26"/>
                    <a:pt x="62" y="26"/>
                    <a:pt x="63" y="25"/>
                  </a:cubicBezTo>
                  <a:cubicBezTo>
                    <a:pt x="65" y="24"/>
                    <a:pt x="66" y="24"/>
                    <a:pt x="68" y="24"/>
                  </a:cubicBezTo>
                  <a:cubicBezTo>
                    <a:pt x="69" y="24"/>
                    <a:pt x="71" y="24"/>
                    <a:pt x="72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6" y="29"/>
                    <a:pt x="87" y="29"/>
                    <a:pt x="87" y="28"/>
                  </a:cubicBezTo>
                  <a:cubicBezTo>
                    <a:pt x="88" y="27"/>
                    <a:pt x="88" y="25"/>
                    <a:pt x="89" y="24"/>
                  </a:cubicBezTo>
                  <a:cubicBezTo>
                    <a:pt x="89" y="24"/>
                    <a:pt x="90" y="23"/>
                    <a:pt x="90" y="23"/>
                  </a:cubicBezTo>
                  <a:cubicBezTo>
                    <a:pt x="90" y="22"/>
                    <a:pt x="91" y="21"/>
                    <a:pt x="91" y="21"/>
                  </a:cubicBezTo>
                  <a:cubicBezTo>
                    <a:pt x="92" y="20"/>
                    <a:pt x="92" y="20"/>
                    <a:pt x="93" y="20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4" y="19"/>
                    <a:pt x="95" y="19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6" y="18"/>
                    <a:pt x="96" y="18"/>
                    <a:pt x="97" y="18"/>
                  </a:cubicBezTo>
                  <a:cubicBezTo>
                    <a:pt x="98" y="18"/>
                    <a:pt x="99" y="18"/>
                    <a:pt x="99" y="18"/>
                  </a:cubicBezTo>
                  <a:cubicBezTo>
                    <a:pt x="101" y="18"/>
                    <a:pt x="102" y="19"/>
                    <a:pt x="103" y="19"/>
                  </a:cubicBezTo>
                  <a:cubicBezTo>
                    <a:pt x="105" y="19"/>
                    <a:pt x="106" y="20"/>
                    <a:pt x="107" y="20"/>
                  </a:cubicBezTo>
                  <a:cubicBezTo>
                    <a:pt x="108" y="21"/>
                    <a:pt x="109" y="22"/>
                    <a:pt x="110" y="23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108" y="22"/>
                    <a:pt x="109" y="21"/>
                    <a:pt x="109" y="19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7"/>
                    <a:pt x="122" y="6"/>
                    <a:pt x="123" y="5"/>
                  </a:cubicBezTo>
                  <a:cubicBezTo>
                    <a:pt x="124" y="4"/>
                    <a:pt x="126" y="4"/>
                    <a:pt x="127" y="3"/>
                  </a:cubicBezTo>
                  <a:cubicBezTo>
                    <a:pt x="128" y="3"/>
                    <a:pt x="129" y="2"/>
                    <a:pt x="131" y="2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6" y="1"/>
                    <a:pt x="137" y="1"/>
                    <a:pt x="139" y="0"/>
                  </a:cubicBezTo>
                  <a:cubicBezTo>
                    <a:pt x="140" y="0"/>
                    <a:pt x="141" y="1"/>
                    <a:pt x="143" y="1"/>
                  </a:cubicBezTo>
                  <a:cubicBezTo>
                    <a:pt x="144" y="1"/>
                    <a:pt x="145" y="1"/>
                    <a:pt x="147" y="2"/>
                  </a:cubicBezTo>
                  <a:cubicBezTo>
                    <a:pt x="148" y="3"/>
                    <a:pt x="149" y="3"/>
                    <a:pt x="150" y="4"/>
                  </a:cubicBezTo>
                  <a:cubicBezTo>
                    <a:pt x="151" y="5"/>
                    <a:pt x="152" y="6"/>
                    <a:pt x="153" y="7"/>
                  </a:cubicBezTo>
                  <a:cubicBezTo>
                    <a:pt x="154" y="9"/>
                    <a:pt x="155" y="10"/>
                    <a:pt x="155" y="11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6" y="12"/>
                    <a:pt x="156" y="12"/>
                    <a:pt x="156" y="12"/>
                  </a:cubicBezTo>
                  <a:cubicBezTo>
                    <a:pt x="157" y="11"/>
                    <a:pt x="157" y="11"/>
                    <a:pt x="158" y="10"/>
                  </a:cubicBezTo>
                  <a:cubicBezTo>
                    <a:pt x="159" y="9"/>
                    <a:pt x="160" y="9"/>
                    <a:pt x="161" y="8"/>
                  </a:cubicBezTo>
                  <a:cubicBezTo>
                    <a:pt x="162" y="8"/>
                    <a:pt x="163" y="8"/>
                    <a:pt x="164" y="7"/>
                  </a:cubicBezTo>
                  <a:cubicBezTo>
                    <a:pt x="164" y="7"/>
                    <a:pt x="165" y="7"/>
                    <a:pt x="166" y="7"/>
                  </a:cubicBezTo>
                  <a:cubicBezTo>
                    <a:pt x="167" y="6"/>
                    <a:pt x="168" y="6"/>
                    <a:pt x="169" y="6"/>
                  </a:cubicBezTo>
                  <a:cubicBezTo>
                    <a:pt x="173" y="6"/>
                    <a:pt x="173" y="6"/>
                    <a:pt x="173" y="6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7" y="7"/>
                    <a:pt x="178" y="7"/>
                    <a:pt x="179" y="8"/>
                  </a:cubicBezTo>
                  <a:cubicBezTo>
                    <a:pt x="179" y="8"/>
                    <a:pt x="180" y="8"/>
                    <a:pt x="181" y="9"/>
                  </a:cubicBezTo>
                  <a:cubicBezTo>
                    <a:pt x="182" y="10"/>
                    <a:pt x="183" y="10"/>
                    <a:pt x="184" y="11"/>
                  </a:cubicBezTo>
                  <a:cubicBezTo>
                    <a:pt x="185" y="12"/>
                    <a:pt x="186" y="12"/>
                    <a:pt x="186" y="13"/>
                  </a:cubicBezTo>
                  <a:cubicBezTo>
                    <a:pt x="187" y="14"/>
                    <a:pt x="187" y="15"/>
                    <a:pt x="188" y="16"/>
                  </a:cubicBezTo>
                  <a:cubicBezTo>
                    <a:pt x="188" y="17"/>
                    <a:pt x="189" y="18"/>
                    <a:pt x="189" y="19"/>
                  </a:cubicBezTo>
                  <a:cubicBezTo>
                    <a:pt x="189" y="20"/>
                    <a:pt x="190" y="21"/>
                    <a:pt x="190" y="22"/>
                  </a:cubicBezTo>
                  <a:cubicBezTo>
                    <a:pt x="190" y="25"/>
                    <a:pt x="190" y="25"/>
                    <a:pt x="190" y="25"/>
                  </a:cubicBezTo>
                  <a:cubicBezTo>
                    <a:pt x="185" y="23"/>
                    <a:pt x="185" y="23"/>
                    <a:pt x="185" y="23"/>
                  </a:cubicBezTo>
                  <a:cubicBezTo>
                    <a:pt x="187" y="22"/>
                    <a:pt x="189" y="21"/>
                    <a:pt x="191" y="20"/>
                  </a:cubicBezTo>
                  <a:cubicBezTo>
                    <a:pt x="193" y="20"/>
                    <a:pt x="195" y="19"/>
                    <a:pt x="197" y="19"/>
                  </a:cubicBezTo>
                  <a:cubicBezTo>
                    <a:pt x="200" y="19"/>
                    <a:pt x="202" y="19"/>
                    <a:pt x="204" y="19"/>
                  </a:cubicBezTo>
                  <a:cubicBezTo>
                    <a:pt x="205" y="19"/>
                    <a:pt x="206" y="19"/>
                    <a:pt x="207" y="19"/>
                  </a:cubicBezTo>
                  <a:cubicBezTo>
                    <a:pt x="208" y="20"/>
                    <a:pt x="209" y="20"/>
                    <a:pt x="211" y="21"/>
                  </a:cubicBezTo>
                  <a:cubicBezTo>
                    <a:pt x="212" y="21"/>
                    <a:pt x="213" y="22"/>
                    <a:pt x="214" y="22"/>
                  </a:cubicBezTo>
                  <a:cubicBezTo>
                    <a:pt x="215" y="23"/>
                    <a:pt x="216" y="24"/>
                    <a:pt x="216" y="24"/>
                  </a:cubicBezTo>
                  <a:cubicBezTo>
                    <a:pt x="217" y="25"/>
                    <a:pt x="218" y="26"/>
                    <a:pt x="219" y="27"/>
                  </a:cubicBezTo>
                  <a:cubicBezTo>
                    <a:pt x="219" y="28"/>
                    <a:pt x="220" y="29"/>
                    <a:pt x="220" y="30"/>
                  </a:cubicBezTo>
                  <a:cubicBezTo>
                    <a:pt x="221" y="31"/>
                    <a:pt x="221" y="32"/>
                    <a:pt x="222" y="33"/>
                  </a:cubicBezTo>
                  <a:cubicBezTo>
                    <a:pt x="222" y="34"/>
                    <a:pt x="222" y="36"/>
                    <a:pt x="222" y="37"/>
                  </a:cubicBezTo>
                  <a:cubicBezTo>
                    <a:pt x="223" y="38"/>
                    <a:pt x="223" y="39"/>
                    <a:pt x="223" y="40"/>
                  </a:cubicBezTo>
                  <a:cubicBezTo>
                    <a:pt x="223" y="43"/>
                    <a:pt x="223" y="43"/>
                    <a:pt x="223" y="43"/>
                  </a:cubicBezTo>
                  <a:cubicBezTo>
                    <a:pt x="219" y="39"/>
                    <a:pt x="219" y="39"/>
                    <a:pt x="219" y="39"/>
                  </a:cubicBezTo>
                  <a:cubicBezTo>
                    <a:pt x="221" y="39"/>
                    <a:pt x="223" y="39"/>
                    <a:pt x="226" y="39"/>
                  </a:cubicBezTo>
                  <a:cubicBezTo>
                    <a:pt x="228" y="39"/>
                    <a:pt x="230" y="38"/>
                    <a:pt x="232" y="38"/>
                  </a:cubicBezTo>
                  <a:cubicBezTo>
                    <a:pt x="236" y="38"/>
                    <a:pt x="236" y="38"/>
                    <a:pt x="236" y="38"/>
                  </a:cubicBezTo>
                  <a:cubicBezTo>
                    <a:pt x="238" y="38"/>
                    <a:pt x="239" y="39"/>
                    <a:pt x="240" y="39"/>
                  </a:cubicBezTo>
                  <a:cubicBezTo>
                    <a:pt x="244" y="40"/>
                    <a:pt x="244" y="40"/>
                    <a:pt x="244" y="40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48" y="42"/>
                    <a:pt x="248" y="42"/>
                    <a:pt x="248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3"/>
                    <a:pt x="249" y="43"/>
                    <a:pt x="249" y="43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2" y="44"/>
                    <a:pt x="253" y="46"/>
                    <a:pt x="254" y="47"/>
                  </a:cubicBezTo>
                  <a:cubicBezTo>
                    <a:pt x="255" y="48"/>
                    <a:pt x="255" y="49"/>
                    <a:pt x="256" y="50"/>
                  </a:cubicBezTo>
                  <a:cubicBezTo>
                    <a:pt x="257" y="51"/>
                    <a:pt x="258" y="52"/>
                    <a:pt x="258" y="53"/>
                  </a:cubicBezTo>
                  <a:cubicBezTo>
                    <a:pt x="260" y="55"/>
                    <a:pt x="261" y="57"/>
                    <a:pt x="261" y="60"/>
                  </a:cubicBezTo>
                  <a:cubicBezTo>
                    <a:pt x="263" y="63"/>
                    <a:pt x="263" y="63"/>
                    <a:pt x="263" y="63"/>
                  </a:cubicBezTo>
                  <a:cubicBezTo>
                    <a:pt x="263" y="67"/>
                    <a:pt x="263" y="67"/>
                    <a:pt x="263" y="67"/>
                  </a:cubicBezTo>
                  <a:cubicBezTo>
                    <a:pt x="263" y="68"/>
                    <a:pt x="263" y="70"/>
                    <a:pt x="263" y="71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3" y="72"/>
                    <a:pt x="263" y="72"/>
                    <a:pt x="263" y="72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3" y="75"/>
                    <a:pt x="263" y="75"/>
                    <a:pt x="263" y="75"/>
                  </a:cubicBezTo>
                  <a:cubicBezTo>
                    <a:pt x="263" y="76"/>
                    <a:pt x="262" y="78"/>
                    <a:pt x="262" y="79"/>
                  </a:cubicBezTo>
                  <a:cubicBezTo>
                    <a:pt x="261" y="80"/>
                    <a:pt x="261" y="81"/>
                    <a:pt x="260" y="83"/>
                  </a:cubicBezTo>
                  <a:cubicBezTo>
                    <a:pt x="260" y="84"/>
                    <a:pt x="259" y="85"/>
                    <a:pt x="258" y="86"/>
                  </a:cubicBezTo>
                  <a:cubicBezTo>
                    <a:pt x="257" y="87"/>
                    <a:pt x="256" y="88"/>
                    <a:pt x="255" y="89"/>
                  </a:cubicBezTo>
                  <a:cubicBezTo>
                    <a:pt x="254" y="90"/>
                    <a:pt x="253" y="91"/>
                    <a:pt x="252" y="91"/>
                  </a:cubicBezTo>
                  <a:cubicBezTo>
                    <a:pt x="251" y="92"/>
                    <a:pt x="250" y="93"/>
                    <a:pt x="249" y="94"/>
                  </a:cubicBezTo>
                  <a:cubicBezTo>
                    <a:pt x="248" y="94"/>
                    <a:pt x="247" y="95"/>
                    <a:pt x="246" y="95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3" y="96"/>
                    <a:pt x="243" y="96"/>
                    <a:pt x="243" y="96"/>
                  </a:cubicBezTo>
                  <a:cubicBezTo>
                    <a:pt x="243" y="96"/>
                    <a:pt x="243" y="96"/>
                    <a:pt x="243" y="96"/>
                  </a:cubicBezTo>
                  <a:cubicBezTo>
                    <a:pt x="243" y="96"/>
                    <a:pt x="243" y="96"/>
                    <a:pt x="243" y="96"/>
                  </a:cubicBezTo>
                  <a:cubicBezTo>
                    <a:pt x="242" y="97"/>
                    <a:pt x="242" y="97"/>
                    <a:pt x="242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9" y="97"/>
                    <a:pt x="239" y="97"/>
                    <a:pt x="238" y="97"/>
                  </a:cubicBezTo>
                  <a:cubicBezTo>
                    <a:pt x="236" y="97"/>
                    <a:pt x="235" y="97"/>
                    <a:pt x="234" y="97"/>
                  </a:cubicBezTo>
                  <a:cubicBezTo>
                    <a:pt x="231" y="96"/>
                    <a:pt x="228" y="96"/>
                    <a:pt x="226" y="95"/>
                  </a:cubicBezTo>
                  <a:cubicBezTo>
                    <a:pt x="224" y="94"/>
                    <a:pt x="222" y="93"/>
                    <a:pt x="220" y="92"/>
                  </a:cubicBezTo>
                  <a:cubicBezTo>
                    <a:pt x="225" y="89"/>
                    <a:pt x="225" y="89"/>
                    <a:pt x="225" y="89"/>
                  </a:cubicBezTo>
                  <a:cubicBezTo>
                    <a:pt x="225" y="94"/>
                    <a:pt x="225" y="94"/>
                    <a:pt x="225" y="94"/>
                  </a:cubicBezTo>
                  <a:cubicBezTo>
                    <a:pt x="225" y="95"/>
                    <a:pt x="225" y="96"/>
                    <a:pt x="224" y="97"/>
                  </a:cubicBezTo>
                  <a:cubicBezTo>
                    <a:pt x="224" y="98"/>
                    <a:pt x="224" y="99"/>
                    <a:pt x="224" y="100"/>
                  </a:cubicBezTo>
                  <a:cubicBezTo>
                    <a:pt x="224" y="101"/>
                    <a:pt x="223" y="103"/>
                    <a:pt x="223" y="104"/>
                  </a:cubicBezTo>
                  <a:cubicBezTo>
                    <a:pt x="222" y="105"/>
                    <a:pt x="222" y="106"/>
                    <a:pt x="221" y="106"/>
                  </a:cubicBezTo>
                  <a:cubicBezTo>
                    <a:pt x="220" y="107"/>
                    <a:pt x="220" y="108"/>
                    <a:pt x="219" y="109"/>
                  </a:cubicBezTo>
                  <a:cubicBezTo>
                    <a:pt x="218" y="110"/>
                    <a:pt x="217" y="110"/>
                    <a:pt x="216" y="111"/>
                  </a:cubicBezTo>
                  <a:cubicBezTo>
                    <a:pt x="215" y="112"/>
                    <a:pt x="215" y="112"/>
                    <a:pt x="215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3" y="113"/>
                    <a:pt x="213" y="113"/>
                    <a:pt x="213" y="113"/>
                  </a:cubicBezTo>
                  <a:cubicBezTo>
                    <a:pt x="212" y="113"/>
                    <a:pt x="212" y="113"/>
                    <a:pt x="210" y="114"/>
                  </a:cubicBezTo>
                  <a:cubicBezTo>
                    <a:pt x="209" y="114"/>
                    <a:pt x="208" y="114"/>
                    <a:pt x="207" y="114"/>
                  </a:cubicBezTo>
                  <a:cubicBezTo>
                    <a:pt x="206" y="114"/>
                    <a:pt x="205" y="114"/>
                    <a:pt x="204" y="114"/>
                  </a:cubicBezTo>
                  <a:cubicBezTo>
                    <a:pt x="203" y="114"/>
                    <a:pt x="202" y="114"/>
                    <a:pt x="201" y="113"/>
                  </a:cubicBezTo>
                  <a:cubicBezTo>
                    <a:pt x="200" y="113"/>
                    <a:pt x="199" y="113"/>
                    <a:pt x="198" y="112"/>
                  </a:cubicBezTo>
                  <a:cubicBezTo>
                    <a:pt x="196" y="111"/>
                    <a:pt x="194" y="110"/>
                    <a:pt x="193" y="109"/>
                  </a:cubicBezTo>
                  <a:cubicBezTo>
                    <a:pt x="197" y="107"/>
                    <a:pt x="197" y="107"/>
                    <a:pt x="197" y="107"/>
                  </a:cubicBezTo>
                  <a:cubicBezTo>
                    <a:pt x="196" y="110"/>
                    <a:pt x="196" y="110"/>
                    <a:pt x="196" y="110"/>
                  </a:cubicBezTo>
                  <a:cubicBezTo>
                    <a:pt x="196" y="111"/>
                    <a:pt x="196" y="112"/>
                    <a:pt x="195" y="113"/>
                  </a:cubicBezTo>
                  <a:cubicBezTo>
                    <a:pt x="195" y="114"/>
                    <a:pt x="194" y="115"/>
                    <a:pt x="193" y="116"/>
                  </a:cubicBezTo>
                  <a:cubicBezTo>
                    <a:pt x="192" y="117"/>
                    <a:pt x="191" y="118"/>
                    <a:pt x="190" y="119"/>
                  </a:cubicBezTo>
                  <a:cubicBezTo>
                    <a:pt x="189" y="119"/>
                    <a:pt x="188" y="120"/>
                    <a:pt x="187" y="120"/>
                  </a:cubicBezTo>
                  <a:cubicBezTo>
                    <a:pt x="186" y="120"/>
                    <a:pt x="185" y="120"/>
                    <a:pt x="184" y="120"/>
                  </a:cubicBezTo>
                  <a:cubicBezTo>
                    <a:pt x="183" y="120"/>
                    <a:pt x="182" y="121"/>
                    <a:pt x="181" y="120"/>
                  </a:cubicBezTo>
                  <a:cubicBezTo>
                    <a:pt x="180" y="120"/>
                    <a:pt x="179" y="120"/>
                    <a:pt x="178" y="120"/>
                  </a:cubicBezTo>
                  <a:cubicBezTo>
                    <a:pt x="177" y="120"/>
                    <a:pt x="176" y="120"/>
                    <a:pt x="175" y="119"/>
                  </a:cubicBezTo>
                  <a:cubicBezTo>
                    <a:pt x="174" y="119"/>
                    <a:pt x="173" y="119"/>
                    <a:pt x="172" y="119"/>
                  </a:cubicBezTo>
                  <a:cubicBezTo>
                    <a:pt x="170" y="118"/>
                    <a:pt x="168" y="117"/>
                    <a:pt x="166" y="116"/>
                  </a:cubicBezTo>
                  <a:cubicBezTo>
                    <a:pt x="164" y="115"/>
                    <a:pt x="163" y="114"/>
                    <a:pt x="161" y="113"/>
                  </a:cubicBezTo>
                  <a:cubicBezTo>
                    <a:pt x="159" y="111"/>
                    <a:pt x="158" y="110"/>
                    <a:pt x="157" y="108"/>
                  </a:cubicBezTo>
                  <a:cubicBezTo>
                    <a:pt x="157" y="108"/>
                    <a:pt x="157" y="108"/>
                    <a:pt x="157" y="108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8" y="108"/>
                    <a:pt x="158" y="108"/>
                    <a:pt x="158" y="108"/>
                  </a:cubicBezTo>
                  <a:cubicBezTo>
                    <a:pt x="159" y="109"/>
                    <a:pt x="160" y="110"/>
                    <a:pt x="162" y="111"/>
                  </a:cubicBezTo>
                  <a:cubicBezTo>
                    <a:pt x="164" y="113"/>
                    <a:pt x="165" y="113"/>
                    <a:pt x="167" y="114"/>
                  </a:cubicBezTo>
                  <a:cubicBezTo>
                    <a:pt x="169" y="115"/>
                    <a:pt x="171" y="115"/>
                    <a:pt x="172" y="116"/>
                  </a:cubicBezTo>
                  <a:cubicBezTo>
                    <a:pt x="173" y="116"/>
                    <a:pt x="174" y="116"/>
                    <a:pt x="175" y="117"/>
                  </a:cubicBezTo>
                  <a:cubicBezTo>
                    <a:pt x="176" y="117"/>
                    <a:pt x="177" y="117"/>
                    <a:pt x="178" y="117"/>
                  </a:cubicBezTo>
                  <a:cubicBezTo>
                    <a:pt x="179" y="117"/>
                    <a:pt x="180" y="117"/>
                    <a:pt x="181" y="117"/>
                  </a:cubicBezTo>
                  <a:cubicBezTo>
                    <a:pt x="182" y="117"/>
                    <a:pt x="182" y="117"/>
                    <a:pt x="183" y="117"/>
                  </a:cubicBezTo>
                  <a:cubicBezTo>
                    <a:pt x="184" y="117"/>
                    <a:pt x="185" y="116"/>
                    <a:pt x="186" y="116"/>
                  </a:cubicBezTo>
                  <a:cubicBezTo>
                    <a:pt x="187" y="116"/>
                    <a:pt x="187" y="115"/>
                    <a:pt x="188" y="115"/>
                  </a:cubicBezTo>
                  <a:cubicBezTo>
                    <a:pt x="189" y="115"/>
                    <a:pt x="189" y="114"/>
                    <a:pt x="190" y="113"/>
                  </a:cubicBezTo>
                  <a:cubicBezTo>
                    <a:pt x="190" y="113"/>
                    <a:pt x="191" y="112"/>
                    <a:pt x="191" y="111"/>
                  </a:cubicBezTo>
                  <a:cubicBezTo>
                    <a:pt x="191" y="111"/>
                    <a:pt x="192" y="110"/>
                    <a:pt x="192" y="109"/>
                  </a:cubicBezTo>
                  <a:cubicBezTo>
                    <a:pt x="192" y="107"/>
                    <a:pt x="192" y="107"/>
                    <a:pt x="192" y="107"/>
                  </a:cubicBezTo>
                  <a:cubicBezTo>
                    <a:pt x="192" y="105"/>
                    <a:pt x="193" y="104"/>
                    <a:pt x="195" y="104"/>
                  </a:cubicBezTo>
                  <a:cubicBezTo>
                    <a:pt x="195" y="104"/>
                    <a:pt x="195" y="105"/>
                    <a:pt x="196" y="105"/>
                  </a:cubicBezTo>
                  <a:cubicBezTo>
                    <a:pt x="197" y="106"/>
                    <a:pt x="199" y="107"/>
                    <a:pt x="200" y="107"/>
                  </a:cubicBezTo>
                  <a:cubicBezTo>
                    <a:pt x="201" y="107"/>
                    <a:pt x="201" y="108"/>
                    <a:pt x="202" y="108"/>
                  </a:cubicBezTo>
                  <a:cubicBezTo>
                    <a:pt x="203" y="108"/>
                    <a:pt x="204" y="108"/>
                    <a:pt x="204" y="108"/>
                  </a:cubicBezTo>
                  <a:cubicBezTo>
                    <a:pt x="205" y="108"/>
                    <a:pt x="206" y="108"/>
                    <a:pt x="207" y="108"/>
                  </a:cubicBezTo>
                  <a:cubicBezTo>
                    <a:pt x="207" y="108"/>
                    <a:pt x="208" y="108"/>
                    <a:pt x="208" y="108"/>
                  </a:cubicBezTo>
                  <a:cubicBezTo>
                    <a:pt x="209" y="108"/>
                    <a:pt x="210" y="107"/>
                    <a:pt x="211" y="107"/>
                  </a:cubicBezTo>
                  <a:cubicBezTo>
                    <a:pt x="211" y="107"/>
                    <a:pt x="211" y="107"/>
                    <a:pt x="211" y="107"/>
                  </a:cubicBezTo>
                  <a:cubicBezTo>
                    <a:pt x="211" y="107"/>
                    <a:pt x="211" y="107"/>
                    <a:pt x="211" y="107"/>
                  </a:cubicBezTo>
                  <a:cubicBezTo>
                    <a:pt x="211" y="107"/>
                    <a:pt x="211" y="107"/>
                    <a:pt x="211" y="107"/>
                  </a:cubicBezTo>
                  <a:cubicBezTo>
                    <a:pt x="211" y="107"/>
                    <a:pt x="211" y="107"/>
                    <a:pt x="211" y="107"/>
                  </a:cubicBezTo>
                  <a:cubicBezTo>
                    <a:pt x="211" y="107"/>
                    <a:pt x="211" y="107"/>
                    <a:pt x="211" y="107"/>
                  </a:cubicBezTo>
                  <a:cubicBezTo>
                    <a:pt x="211" y="107"/>
                    <a:pt x="211" y="107"/>
                    <a:pt x="211" y="107"/>
                  </a:cubicBezTo>
                  <a:cubicBezTo>
                    <a:pt x="211" y="106"/>
                    <a:pt x="211" y="106"/>
                    <a:pt x="211" y="106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3" y="105"/>
                    <a:pt x="214" y="105"/>
                    <a:pt x="214" y="104"/>
                  </a:cubicBezTo>
                  <a:cubicBezTo>
                    <a:pt x="215" y="104"/>
                    <a:pt x="215" y="103"/>
                    <a:pt x="216" y="103"/>
                  </a:cubicBezTo>
                  <a:cubicBezTo>
                    <a:pt x="216" y="102"/>
                    <a:pt x="216" y="102"/>
                    <a:pt x="216" y="101"/>
                  </a:cubicBezTo>
                  <a:cubicBezTo>
                    <a:pt x="217" y="100"/>
                    <a:pt x="217" y="100"/>
                    <a:pt x="217" y="99"/>
                  </a:cubicBezTo>
                  <a:cubicBezTo>
                    <a:pt x="217" y="98"/>
                    <a:pt x="217" y="97"/>
                    <a:pt x="217" y="96"/>
                  </a:cubicBezTo>
                  <a:cubicBezTo>
                    <a:pt x="217" y="96"/>
                    <a:pt x="218" y="95"/>
                    <a:pt x="218" y="94"/>
                  </a:cubicBezTo>
                  <a:cubicBezTo>
                    <a:pt x="218" y="89"/>
                    <a:pt x="218" y="89"/>
                    <a:pt x="218" y="89"/>
                  </a:cubicBezTo>
                  <a:cubicBezTo>
                    <a:pt x="218" y="87"/>
                    <a:pt x="220" y="85"/>
                    <a:pt x="222" y="85"/>
                  </a:cubicBezTo>
                  <a:cubicBezTo>
                    <a:pt x="222" y="85"/>
                    <a:pt x="222" y="85"/>
                    <a:pt x="222" y="85"/>
                  </a:cubicBezTo>
                  <a:cubicBezTo>
                    <a:pt x="223" y="85"/>
                    <a:pt x="223" y="85"/>
                    <a:pt x="223" y="85"/>
                  </a:cubicBezTo>
                  <a:cubicBezTo>
                    <a:pt x="225" y="86"/>
                    <a:pt x="227" y="87"/>
                    <a:pt x="229" y="88"/>
                  </a:cubicBezTo>
                  <a:cubicBezTo>
                    <a:pt x="231" y="88"/>
                    <a:pt x="233" y="89"/>
                    <a:pt x="235" y="89"/>
                  </a:cubicBezTo>
                  <a:cubicBezTo>
                    <a:pt x="236" y="89"/>
                    <a:pt x="237" y="89"/>
                    <a:pt x="237" y="89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41" y="89"/>
                    <a:pt x="241" y="89"/>
                    <a:pt x="241" y="89"/>
                  </a:cubicBezTo>
                  <a:cubicBezTo>
                    <a:pt x="241" y="88"/>
                    <a:pt x="241" y="88"/>
                    <a:pt x="241" y="88"/>
                  </a:cubicBezTo>
                  <a:cubicBezTo>
                    <a:pt x="241" y="88"/>
                    <a:pt x="241" y="88"/>
                    <a:pt x="241" y="88"/>
                  </a:cubicBezTo>
                  <a:cubicBezTo>
                    <a:pt x="241" y="88"/>
                    <a:pt x="241" y="88"/>
                    <a:pt x="241" y="88"/>
                  </a:cubicBezTo>
                  <a:cubicBezTo>
                    <a:pt x="241" y="88"/>
                    <a:pt x="241" y="88"/>
                    <a:pt x="241" y="88"/>
                  </a:cubicBezTo>
                  <a:cubicBezTo>
                    <a:pt x="241" y="88"/>
                    <a:pt x="241" y="88"/>
                    <a:pt x="241" y="88"/>
                  </a:cubicBezTo>
                  <a:cubicBezTo>
                    <a:pt x="241" y="88"/>
                    <a:pt x="241" y="88"/>
                    <a:pt x="241" y="88"/>
                  </a:cubicBezTo>
                  <a:cubicBezTo>
                    <a:pt x="242" y="88"/>
                    <a:pt x="242" y="88"/>
                    <a:pt x="242" y="88"/>
                  </a:cubicBezTo>
                  <a:cubicBezTo>
                    <a:pt x="243" y="88"/>
                    <a:pt x="244" y="87"/>
                    <a:pt x="245" y="87"/>
                  </a:cubicBezTo>
                  <a:cubicBezTo>
                    <a:pt x="246" y="86"/>
                    <a:pt x="247" y="85"/>
                    <a:pt x="247" y="85"/>
                  </a:cubicBezTo>
                  <a:cubicBezTo>
                    <a:pt x="248" y="84"/>
                    <a:pt x="249" y="84"/>
                    <a:pt x="249" y="83"/>
                  </a:cubicBezTo>
                  <a:cubicBezTo>
                    <a:pt x="250" y="82"/>
                    <a:pt x="251" y="82"/>
                    <a:pt x="251" y="81"/>
                  </a:cubicBezTo>
                  <a:cubicBezTo>
                    <a:pt x="252" y="80"/>
                    <a:pt x="252" y="79"/>
                    <a:pt x="253" y="78"/>
                  </a:cubicBezTo>
                  <a:cubicBezTo>
                    <a:pt x="253" y="78"/>
                    <a:pt x="254" y="77"/>
                    <a:pt x="254" y="76"/>
                  </a:cubicBezTo>
                  <a:cubicBezTo>
                    <a:pt x="254" y="75"/>
                    <a:pt x="254" y="75"/>
                    <a:pt x="254" y="75"/>
                  </a:cubicBezTo>
                  <a:cubicBezTo>
                    <a:pt x="254" y="75"/>
                    <a:pt x="255" y="74"/>
                    <a:pt x="255" y="74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5" y="71"/>
                    <a:pt x="255" y="72"/>
                    <a:pt x="255" y="72"/>
                  </a:cubicBezTo>
                  <a:cubicBezTo>
                    <a:pt x="255" y="72"/>
                    <a:pt x="255" y="72"/>
                    <a:pt x="255" y="72"/>
                  </a:cubicBezTo>
                  <a:cubicBezTo>
                    <a:pt x="255" y="71"/>
                    <a:pt x="255" y="71"/>
                    <a:pt x="255" y="71"/>
                  </a:cubicBezTo>
                  <a:cubicBezTo>
                    <a:pt x="255" y="70"/>
                    <a:pt x="255" y="69"/>
                    <a:pt x="255" y="68"/>
                  </a:cubicBezTo>
                  <a:cubicBezTo>
                    <a:pt x="254" y="65"/>
                    <a:pt x="254" y="65"/>
                    <a:pt x="254" y="65"/>
                  </a:cubicBezTo>
                  <a:cubicBezTo>
                    <a:pt x="253" y="62"/>
                    <a:pt x="253" y="62"/>
                    <a:pt x="253" y="62"/>
                  </a:cubicBezTo>
                  <a:cubicBezTo>
                    <a:pt x="253" y="61"/>
                    <a:pt x="252" y="59"/>
                    <a:pt x="251" y="57"/>
                  </a:cubicBezTo>
                  <a:cubicBezTo>
                    <a:pt x="251" y="56"/>
                    <a:pt x="250" y="55"/>
                    <a:pt x="249" y="55"/>
                  </a:cubicBezTo>
                  <a:cubicBezTo>
                    <a:pt x="249" y="54"/>
                    <a:pt x="248" y="53"/>
                    <a:pt x="248" y="52"/>
                  </a:cubicBezTo>
                  <a:cubicBezTo>
                    <a:pt x="247" y="52"/>
                    <a:pt x="247" y="51"/>
                    <a:pt x="246" y="51"/>
                  </a:cubicBezTo>
                  <a:cubicBezTo>
                    <a:pt x="244" y="50"/>
                    <a:pt x="244" y="50"/>
                    <a:pt x="244" y="50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4" y="49"/>
                    <a:pt x="244" y="49"/>
                    <a:pt x="244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1" y="47"/>
                    <a:pt x="241" y="47"/>
                    <a:pt x="241" y="47"/>
                  </a:cubicBezTo>
                  <a:cubicBezTo>
                    <a:pt x="238" y="47"/>
                    <a:pt x="238" y="47"/>
                    <a:pt x="238" y="47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31" y="46"/>
                    <a:pt x="228" y="46"/>
                    <a:pt x="226" y="47"/>
                  </a:cubicBezTo>
                  <a:cubicBezTo>
                    <a:pt x="224" y="47"/>
                    <a:pt x="222" y="47"/>
                    <a:pt x="219" y="47"/>
                  </a:cubicBezTo>
                  <a:cubicBezTo>
                    <a:pt x="217" y="47"/>
                    <a:pt x="215" y="45"/>
                    <a:pt x="215" y="43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15" y="40"/>
                    <a:pt x="215" y="40"/>
                    <a:pt x="215" y="40"/>
                  </a:cubicBezTo>
                  <a:cubicBezTo>
                    <a:pt x="215" y="39"/>
                    <a:pt x="215" y="39"/>
                    <a:pt x="215" y="38"/>
                  </a:cubicBezTo>
                  <a:cubicBezTo>
                    <a:pt x="215" y="37"/>
                    <a:pt x="215" y="36"/>
                    <a:pt x="215" y="35"/>
                  </a:cubicBezTo>
                  <a:cubicBezTo>
                    <a:pt x="214" y="35"/>
                    <a:pt x="214" y="34"/>
                    <a:pt x="214" y="33"/>
                  </a:cubicBezTo>
                  <a:cubicBezTo>
                    <a:pt x="214" y="33"/>
                    <a:pt x="213" y="32"/>
                    <a:pt x="213" y="31"/>
                  </a:cubicBezTo>
                  <a:cubicBezTo>
                    <a:pt x="212" y="31"/>
                    <a:pt x="212" y="30"/>
                    <a:pt x="211" y="30"/>
                  </a:cubicBezTo>
                  <a:cubicBezTo>
                    <a:pt x="211" y="29"/>
                    <a:pt x="210" y="29"/>
                    <a:pt x="210" y="28"/>
                  </a:cubicBezTo>
                  <a:cubicBezTo>
                    <a:pt x="209" y="28"/>
                    <a:pt x="208" y="27"/>
                    <a:pt x="208" y="27"/>
                  </a:cubicBezTo>
                  <a:cubicBezTo>
                    <a:pt x="207" y="27"/>
                    <a:pt x="206" y="26"/>
                    <a:pt x="206" y="26"/>
                  </a:cubicBezTo>
                  <a:cubicBezTo>
                    <a:pt x="205" y="26"/>
                    <a:pt x="204" y="26"/>
                    <a:pt x="203" y="26"/>
                  </a:cubicBezTo>
                  <a:cubicBezTo>
                    <a:pt x="202" y="25"/>
                    <a:pt x="200" y="25"/>
                    <a:pt x="198" y="25"/>
                  </a:cubicBezTo>
                  <a:cubicBezTo>
                    <a:pt x="196" y="26"/>
                    <a:pt x="195" y="26"/>
                    <a:pt x="193" y="26"/>
                  </a:cubicBezTo>
                  <a:cubicBezTo>
                    <a:pt x="191" y="27"/>
                    <a:pt x="190" y="27"/>
                    <a:pt x="188" y="28"/>
                  </a:cubicBezTo>
                  <a:cubicBezTo>
                    <a:pt x="188" y="28"/>
                    <a:pt x="188" y="28"/>
                    <a:pt x="188" y="28"/>
                  </a:cubicBezTo>
                  <a:cubicBezTo>
                    <a:pt x="186" y="29"/>
                    <a:pt x="185" y="28"/>
                    <a:pt x="184" y="26"/>
                  </a:cubicBezTo>
                  <a:cubicBezTo>
                    <a:pt x="184" y="26"/>
                    <a:pt x="184" y="25"/>
                    <a:pt x="184" y="25"/>
                  </a:cubicBezTo>
                  <a:cubicBezTo>
                    <a:pt x="184" y="23"/>
                    <a:pt x="184" y="23"/>
                    <a:pt x="184" y="23"/>
                  </a:cubicBezTo>
                  <a:cubicBezTo>
                    <a:pt x="184" y="22"/>
                    <a:pt x="184" y="21"/>
                    <a:pt x="184" y="20"/>
                  </a:cubicBezTo>
                  <a:cubicBezTo>
                    <a:pt x="184" y="20"/>
                    <a:pt x="183" y="19"/>
                    <a:pt x="183" y="18"/>
                  </a:cubicBezTo>
                  <a:cubicBezTo>
                    <a:pt x="183" y="18"/>
                    <a:pt x="182" y="17"/>
                    <a:pt x="182" y="16"/>
                  </a:cubicBezTo>
                  <a:cubicBezTo>
                    <a:pt x="182" y="16"/>
                    <a:pt x="181" y="15"/>
                    <a:pt x="180" y="15"/>
                  </a:cubicBezTo>
                  <a:cubicBezTo>
                    <a:pt x="180" y="14"/>
                    <a:pt x="179" y="14"/>
                    <a:pt x="179" y="13"/>
                  </a:cubicBezTo>
                  <a:cubicBezTo>
                    <a:pt x="178" y="13"/>
                    <a:pt x="177" y="12"/>
                    <a:pt x="177" y="12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2" y="12"/>
                    <a:pt x="162" y="12"/>
                    <a:pt x="162" y="12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56" y="17"/>
                    <a:pt x="155" y="17"/>
                    <a:pt x="154" y="16"/>
                  </a:cubicBezTo>
                  <a:cubicBezTo>
                    <a:pt x="154" y="16"/>
                    <a:pt x="154" y="16"/>
                    <a:pt x="154" y="16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2" y="11"/>
                    <a:pt x="151" y="10"/>
                    <a:pt x="151" y="9"/>
                  </a:cubicBezTo>
                  <a:cubicBezTo>
                    <a:pt x="150" y="8"/>
                    <a:pt x="149" y="7"/>
                    <a:pt x="148" y="6"/>
                  </a:cubicBezTo>
                  <a:cubicBezTo>
                    <a:pt x="148" y="6"/>
                    <a:pt x="146" y="5"/>
                    <a:pt x="146" y="4"/>
                  </a:cubicBezTo>
                  <a:cubicBezTo>
                    <a:pt x="144" y="4"/>
                    <a:pt x="143" y="4"/>
                    <a:pt x="142" y="3"/>
                  </a:cubicBezTo>
                  <a:cubicBezTo>
                    <a:pt x="141" y="3"/>
                    <a:pt x="140" y="3"/>
                    <a:pt x="139" y="3"/>
                  </a:cubicBezTo>
                  <a:cubicBezTo>
                    <a:pt x="137" y="3"/>
                    <a:pt x="136" y="3"/>
                    <a:pt x="135" y="3"/>
                  </a:cubicBezTo>
                  <a:cubicBezTo>
                    <a:pt x="134" y="4"/>
                    <a:pt x="132" y="4"/>
                    <a:pt x="131" y="4"/>
                  </a:cubicBezTo>
                  <a:cubicBezTo>
                    <a:pt x="130" y="5"/>
                    <a:pt x="129" y="5"/>
                    <a:pt x="128" y="6"/>
                  </a:cubicBezTo>
                  <a:cubicBezTo>
                    <a:pt x="127" y="6"/>
                    <a:pt x="125" y="7"/>
                    <a:pt x="124" y="7"/>
                  </a:cubicBezTo>
                  <a:cubicBezTo>
                    <a:pt x="123" y="8"/>
                    <a:pt x="122" y="9"/>
                    <a:pt x="121" y="9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0" y="25"/>
                    <a:pt x="109" y="25"/>
                    <a:pt x="109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8" y="25"/>
                    <a:pt x="108" y="25"/>
                    <a:pt x="108" y="25"/>
                  </a:cubicBezTo>
                  <a:cubicBezTo>
                    <a:pt x="107" y="24"/>
                    <a:pt x="107" y="24"/>
                    <a:pt x="106" y="23"/>
                  </a:cubicBezTo>
                  <a:cubicBezTo>
                    <a:pt x="105" y="23"/>
                    <a:pt x="104" y="23"/>
                    <a:pt x="102" y="22"/>
                  </a:cubicBezTo>
                  <a:cubicBezTo>
                    <a:pt x="101" y="22"/>
                    <a:pt x="100" y="22"/>
                    <a:pt x="99" y="22"/>
                  </a:cubicBezTo>
                  <a:cubicBezTo>
                    <a:pt x="99" y="22"/>
                    <a:pt x="98" y="22"/>
                    <a:pt x="98" y="22"/>
                  </a:cubicBezTo>
                  <a:cubicBezTo>
                    <a:pt x="98" y="22"/>
                    <a:pt x="97" y="22"/>
                    <a:pt x="97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5" y="23"/>
                    <a:pt x="95" y="24"/>
                    <a:pt x="95" y="24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4" y="25"/>
                    <a:pt x="93" y="26"/>
                    <a:pt x="93" y="26"/>
                  </a:cubicBezTo>
                  <a:cubicBezTo>
                    <a:pt x="93" y="27"/>
                    <a:pt x="92" y="29"/>
                    <a:pt x="92" y="30"/>
                  </a:cubicBezTo>
                  <a:cubicBezTo>
                    <a:pt x="91" y="31"/>
                    <a:pt x="91" y="32"/>
                    <a:pt x="90" y="33"/>
                  </a:cubicBezTo>
                  <a:cubicBezTo>
                    <a:pt x="89" y="34"/>
                    <a:pt x="88" y="35"/>
                    <a:pt x="87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8" y="30"/>
                    <a:pt x="67" y="31"/>
                    <a:pt x="66" y="31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6"/>
                    <a:pt x="59" y="37"/>
                    <a:pt x="58" y="38"/>
                  </a:cubicBezTo>
                  <a:cubicBezTo>
                    <a:pt x="57" y="39"/>
                    <a:pt x="57" y="40"/>
                    <a:pt x="56" y="41"/>
                  </a:cubicBezTo>
                  <a:cubicBezTo>
                    <a:pt x="56" y="42"/>
                    <a:pt x="55" y="43"/>
                    <a:pt x="55" y="44"/>
                  </a:cubicBezTo>
                  <a:cubicBezTo>
                    <a:pt x="54" y="45"/>
                    <a:pt x="54" y="46"/>
                    <a:pt x="54" y="47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8"/>
                    <a:pt x="53" y="61"/>
                    <a:pt x="53" y="63"/>
                  </a:cubicBezTo>
                  <a:cubicBezTo>
                    <a:pt x="53" y="65"/>
                    <a:pt x="52" y="67"/>
                    <a:pt x="50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7" y="66"/>
                    <a:pt x="46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4" y="66"/>
                    <a:pt x="44" y="66"/>
                    <a:pt x="43" y="66"/>
                  </a:cubicBezTo>
                  <a:cubicBezTo>
                    <a:pt x="42" y="66"/>
                    <a:pt x="42" y="66"/>
                    <a:pt x="41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39" y="68"/>
                    <a:pt x="39" y="68"/>
                    <a:pt x="39" y="69"/>
                  </a:cubicBezTo>
                  <a:cubicBezTo>
                    <a:pt x="38" y="70"/>
                    <a:pt x="38" y="71"/>
                    <a:pt x="38" y="72"/>
                  </a:cubicBezTo>
                  <a:cubicBezTo>
                    <a:pt x="38" y="74"/>
                    <a:pt x="38" y="76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80"/>
                    <a:pt x="37" y="81"/>
                    <a:pt x="36" y="82"/>
                  </a:cubicBezTo>
                  <a:cubicBezTo>
                    <a:pt x="35" y="82"/>
                    <a:pt x="34" y="82"/>
                    <a:pt x="34" y="81"/>
                  </a:cubicBezTo>
                  <a:cubicBezTo>
                    <a:pt x="29" y="79"/>
                    <a:pt x="24" y="78"/>
                    <a:pt x="19" y="78"/>
                  </a:cubicBezTo>
                  <a:cubicBezTo>
                    <a:pt x="18" y="78"/>
                    <a:pt x="17" y="78"/>
                    <a:pt x="16" y="78"/>
                  </a:cubicBezTo>
                  <a:cubicBezTo>
                    <a:pt x="15" y="78"/>
                    <a:pt x="14" y="78"/>
                    <a:pt x="12" y="79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7" y="83"/>
                    <a:pt x="7" y="83"/>
                  </a:cubicBezTo>
                  <a:cubicBezTo>
                    <a:pt x="6" y="84"/>
                    <a:pt x="6" y="85"/>
                    <a:pt x="5" y="86"/>
                  </a:cubicBezTo>
                  <a:cubicBezTo>
                    <a:pt x="5" y="87"/>
                    <a:pt x="4" y="89"/>
                    <a:pt x="4" y="90"/>
                  </a:cubicBezTo>
                  <a:cubicBezTo>
                    <a:pt x="4" y="93"/>
                    <a:pt x="3" y="95"/>
                    <a:pt x="3" y="98"/>
                  </a:cubicBezTo>
                  <a:cubicBezTo>
                    <a:pt x="3" y="99"/>
                    <a:pt x="3" y="100"/>
                    <a:pt x="4" y="102"/>
                  </a:cubicBezTo>
                  <a:cubicBezTo>
                    <a:pt x="4" y="103"/>
                    <a:pt x="4" y="104"/>
                    <a:pt x="4" y="105"/>
                  </a:cubicBezTo>
                  <a:cubicBezTo>
                    <a:pt x="5" y="106"/>
                    <a:pt x="5" y="107"/>
                    <a:pt x="5" y="107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09"/>
                    <a:pt x="7" y="109"/>
                    <a:pt x="8" y="109"/>
                  </a:cubicBezTo>
                  <a:cubicBezTo>
                    <a:pt x="8" y="110"/>
                    <a:pt x="9" y="110"/>
                    <a:pt x="10" y="110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10" y="110"/>
                    <a:pt x="10" y="110"/>
                    <a:pt x="10" y="110"/>
                  </a:cubicBezTo>
                  <a:cubicBezTo>
                    <a:pt x="10" y="111"/>
                    <a:pt x="10" y="111"/>
                    <a:pt x="10" y="1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4451350" y="4006851"/>
              <a:ext cx="431800" cy="247650"/>
            </a:xfrm>
            <a:custGeom>
              <a:rect b="b" l="l" r="r" t="t"/>
              <a:pathLst>
                <a:path extrusionOk="0" h="148" w="259">
                  <a:moveTo>
                    <a:pt x="5" y="148"/>
                  </a:moveTo>
                  <a:cubicBezTo>
                    <a:pt x="4" y="147"/>
                    <a:pt x="3" y="147"/>
                    <a:pt x="2" y="146"/>
                  </a:cubicBezTo>
                  <a:cubicBezTo>
                    <a:pt x="2" y="146"/>
                    <a:pt x="1" y="145"/>
                    <a:pt x="1" y="145"/>
                  </a:cubicBezTo>
                  <a:cubicBezTo>
                    <a:pt x="1" y="144"/>
                    <a:pt x="1" y="144"/>
                    <a:pt x="0" y="143"/>
                  </a:cubicBezTo>
                  <a:cubicBezTo>
                    <a:pt x="0" y="143"/>
                    <a:pt x="0" y="142"/>
                    <a:pt x="0" y="142"/>
                  </a:cubicBezTo>
                  <a:cubicBezTo>
                    <a:pt x="0" y="141"/>
                    <a:pt x="0" y="141"/>
                    <a:pt x="0" y="140"/>
                  </a:cubicBezTo>
                  <a:cubicBezTo>
                    <a:pt x="0" y="139"/>
                    <a:pt x="0" y="138"/>
                    <a:pt x="0" y="137"/>
                  </a:cubicBezTo>
                  <a:cubicBezTo>
                    <a:pt x="0" y="136"/>
                    <a:pt x="1" y="135"/>
                    <a:pt x="2" y="134"/>
                  </a:cubicBezTo>
                  <a:cubicBezTo>
                    <a:pt x="2" y="133"/>
                    <a:pt x="3" y="132"/>
                    <a:pt x="4" y="131"/>
                  </a:cubicBezTo>
                  <a:cubicBezTo>
                    <a:pt x="5" y="131"/>
                    <a:pt x="5" y="131"/>
                    <a:pt x="6" y="131"/>
                  </a:cubicBezTo>
                  <a:cubicBezTo>
                    <a:pt x="6" y="130"/>
                    <a:pt x="7" y="130"/>
                    <a:pt x="7" y="130"/>
                  </a:cubicBezTo>
                  <a:cubicBezTo>
                    <a:pt x="9" y="130"/>
                    <a:pt x="10" y="130"/>
                    <a:pt x="11" y="130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8" y="131"/>
                    <a:pt x="7" y="130"/>
                    <a:pt x="6" y="128"/>
                  </a:cubicBezTo>
                  <a:cubicBezTo>
                    <a:pt x="4" y="126"/>
                    <a:pt x="3" y="124"/>
                    <a:pt x="3" y="122"/>
                  </a:cubicBezTo>
                  <a:cubicBezTo>
                    <a:pt x="2" y="121"/>
                    <a:pt x="2" y="120"/>
                    <a:pt x="2" y="119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4"/>
                    <a:pt x="1" y="113"/>
                  </a:cubicBezTo>
                  <a:cubicBezTo>
                    <a:pt x="0" y="112"/>
                    <a:pt x="1" y="110"/>
                    <a:pt x="1" y="109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3" y="106"/>
                    <a:pt x="3" y="106"/>
                  </a:cubicBezTo>
                  <a:cubicBezTo>
                    <a:pt x="4" y="104"/>
                    <a:pt x="5" y="104"/>
                    <a:pt x="6" y="103"/>
                  </a:cubicBezTo>
                  <a:cubicBezTo>
                    <a:pt x="8" y="102"/>
                    <a:pt x="10" y="101"/>
                    <a:pt x="13" y="100"/>
                  </a:cubicBezTo>
                  <a:cubicBezTo>
                    <a:pt x="17" y="100"/>
                    <a:pt x="22" y="101"/>
                    <a:pt x="26" y="103"/>
                  </a:cubicBezTo>
                  <a:cubicBezTo>
                    <a:pt x="21" y="107"/>
                    <a:pt x="21" y="107"/>
                    <a:pt x="21" y="107"/>
                  </a:cubicBezTo>
                  <a:cubicBezTo>
                    <a:pt x="20" y="104"/>
                    <a:pt x="20" y="102"/>
                    <a:pt x="20" y="99"/>
                  </a:cubicBezTo>
                  <a:cubicBezTo>
                    <a:pt x="20" y="98"/>
                    <a:pt x="20" y="96"/>
                    <a:pt x="20" y="95"/>
                  </a:cubicBezTo>
                  <a:cubicBezTo>
                    <a:pt x="20" y="94"/>
                    <a:pt x="20" y="92"/>
                    <a:pt x="20" y="91"/>
                  </a:cubicBezTo>
                  <a:cubicBezTo>
                    <a:pt x="21" y="89"/>
                    <a:pt x="21" y="88"/>
                    <a:pt x="22" y="86"/>
                  </a:cubicBezTo>
                  <a:cubicBezTo>
                    <a:pt x="22" y="86"/>
                    <a:pt x="23" y="85"/>
                    <a:pt x="24" y="84"/>
                  </a:cubicBezTo>
                  <a:cubicBezTo>
                    <a:pt x="24" y="83"/>
                    <a:pt x="26" y="83"/>
                    <a:pt x="27" y="82"/>
                  </a:cubicBezTo>
                  <a:cubicBezTo>
                    <a:pt x="28" y="82"/>
                    <a:pt x="29" y="82"/>
                    <a:pt x="30" y="82"/>
                  </a:cubicBezTo>
                  <a:cubicBezTo>
                    <a:pt x="31" y="82"/>
                    <a:pt x="31" y="82"/>
                    <a:pt x="32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4" y="83"/>
                    <a:pt x="34" y="84"/>
                    <a:pt x="35" y="84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1" y="87"/>
                    <a:pt x="30" y="86"/>
                    <a:pt x="30" y="85"/>
                  </a:cubicBezTo>
                  <a:cubicBezTo>
                    <a:pt x="30" y="84"/>
                    <a:pt x="30" y="83"/>
                    <a:pt x="30" y="82"/>
                  </a:cubicBezTo>
                  <a:cubicBezTo>
                    <a:pt x="29" y="79"/>
                    <a:pt x="28" y="77"/>
                    <a:pt x="28" y="74"/>
                  </a:cubicBezTo>
                  <a:cubicBezTo>
                    <a:pt x="27" y="72"/>
                    <a:pt x="28" y="71"/>
                    <a:pt x="27" y="69"/>
                  </a:cubicBezTo>
                  <a:cubicBezTo>
                    <a:pt x="28" y="68"/>
                    <a:pt x="28" y="66"/>
                    <a:pt x="28" y="65"/>
                  </a:cubicBezTo>
                  <a:cubicBezTo>
                    <a:pt x="29" y="63"/>
                    <a:pt x="29" y="62"/>
                    <a:pt x="30" y="61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8"/>
                    <a:pt x="32" y="58"/>
                    <a:pt x="33" y="57"/>
                  </a:cubicBezTo>
                  <a:cubicBezTo>
                    <a:pt x="34" y="56"/>
                    <a:pt x="35" y="55"/>
                    <a:pt x="36" y="54"/>
                  </a:cubicBezTo>
                  <a:cubicBezTo>
                    <a:pt x="37" y="53"/>
                    <a:pt x="39" y="52"/>
                    <a:pt x="40" y="52"/>
                  </a:cubicBezTo>
                  <a:cubicBezTo>
                    <a:pt x="41" y="51"/>
                    <a:pt x="43" y="51"/>
                    <a:pt x="44" y="51"/>
                  </a:cubicBezTo>
                  <a:cubicBezTo>
                    <a:pt x="46" y="51"/>
                    <a:pt x="47" y="51"/>
                    <a:pt x="49" y="51"/>
                  </a:cubicBezTo>
                  <a:cubicBezTo>
                    <a:pt x="52" y="51"/>
                    <a:pt x="54" y="52"/>
                    <a:pt x="57" y="53"/>
                  </a:cubicBezTo>
                  <a:cubicBezTo>
                    <a:pt x="58" y="54"/>
                    <a:pt x="59" y="55"/>
                    <a:pt x="60" y="56"/>
                  </a:cubicBezTo>
                  <a:cubicBezTo>
                    <a:pt x="61" y="57"/>
                    <a:pt x="62" y="58"/>
                    <a:pt x="63" y="59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61" y="56"/>
                    <a:pt x="60" y="51"/>
                    <a:pt x="60" y="47"/>
                  </a:cubicBezTo>
                  <a:cubicBezTo>
                    <a:pt x="60" y="45"/>
                    <a:pt x="60" y="42"/>
                    <a:pt x="60" y="40"/>
                  </a:cubicBezTo>
                  <a:cubicBezTo>
                    <a:pt x="61" y="38"/>
                    <a:pt x="62" y="36"/>
                    <a:pt x="64" y="34"/>
                  </a:cubicBezTo>
                  <a:cubicBezTo>
                    <a:pt x="65" y="33"/>
                    <a:pt x="66" y="33"/>
                    <a:pt x="67" y="32"/>
                  </a:cubicBezTo>
                  <a:cubicBezTo>
                    <a:pt x="68" y="31"/>
                    <a:pt x="69" y="31"/>
                    <a:pt x="70" y="30"/>
                  </a:cubicBezTo>
                  <a:cubicBezTo>
                    <a:pt x="71" y="30"/>
                    <a:pt x="72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1" y="32"/>
                    <a:pt x="82" y="32"/>
                    <a:pt x="83" y="33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5"/>
                    <a:pt x="87" y="35"/>
                    <a:pt x="88" y="34"/>
                  </a:cubicBezTo>
                  <a:cubicBezTo>
                    <a:pt x="88" y="33"/>
                    <a:pt x="89" y="33"/>
                    <a:pt x="89" y="32"/>
                  </a:cubicBezTo>
                  <a:cubicBezTo>
                    <a:pt x="90" y="31"/>
                    <a:pt x="91" y="31"/>
                    <a:pt x="91" y="30"/>
                  </a:cubicBezTo>
                  <a:cubicBezTo>
                    <a:pt x="92" y="29"/>
                    <a:pt x="93" y="29"/>
                    <a:pt x="93" y="28"/>
                  </a:cubicBezTo>
                  <a:cubicBezTo>
                    <a:pt x="94" y="28"/>
                    <a:pt x="95" y="28"/>
                    <a:pt x="96" y="27"/>
                  </a:cubicBezTo>
                  <a:cubicBezTo>
                    <a:pt x="97" y="27"/>
                    <a:pt x="99" y="26"/>
                    <a:pt x="101" y="26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5" y="27"/>
                    <a:pt x="106" y="27"/>
                    <a:pt x="106" y="27"/>
                  </a:cubicBezTo>
                  <a:cubicBezTo>
                    <a:pt x="107" y="27"/>
                    <a:pt x="108" y="28"/>
                    <a:pt x="109" y="28"/>
                  </a:cubicBezTo>
                  <a:cubicBezTo>
                    <a:pt x="110" y="29"/>
                    <a:pt x="110" y="29"/>
                    <a:pt x="111" y="30"/>
                  </a:cubicBezTo>
                  <a:cubicBezTo>
                    <a:pt x="112" y="31"/>
                    <a:pt x="112" y="31"/>
                    <a:pt x="113" y="32"/>
                  </a:cubicBezTo>
                  <a:cubicBezTo>
                    <a:pt x="113" y="33"/>
                    <a:pt x="114" y="34"/>
                    <a:pt x="114" y="34"/>
                  </a:cubicBezTo>
                  <a:cubicBezTo>
                    <a:pt x="115" y="35"/>
                    <a:pt x="115" y="36"/>
                    <a:pt x="115" y="37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37"/>
                    <a:pt x="112" y="37"/>
                    <a:pt x="112" y="37"/>
                  </a:cubicBezTo>
                  <a:cubicBezTo>
                    <a:pt x="112" y="36"/>
                    <a:pt x="112" y="35"/>
                    <a:pt x="112" y="34"/>
                  </a:cubicBezTo>
                  <a:cubicBezTo>
                    <a:pt x="113" y="33"/>
                    <a:pt x="113" y="32"/>
                    <a:pt x="114" y="31"/>
                  </a:cubicBezTo>
                  <a:cubicBezTo>
                    <a:pt x="114" y="30"/>
                    <a:pt x="115" y="30"/>
                    <a:pt x="115" y="29"/>
                  </a:cubicBezTo>
                  <a:cubicBezTo>
                    <a:pt x="117" y="27"/>
                    <a:pt x="118" y="26"/>
                    <a:pt x="120" y="25"/>
                  </a:cubicBezTo>
                  <a:cubicBezTo>
                    <a:pt x="121" y="25"/>
                    <a:pt x="122" y="24"/>
                    <a:pt x="123" y="24"/>
                  </a:cubicBezTo>
                  <a:cubicBezTo>
                    <a:pt x="124" y="24"/>
                    <a:pt x="125" y="23"/>
                    <a:pt x="126" y="23"/>
                  </a:cubicBezTo>
                  <a:cubicBezTo>
                    <a:pt x="127" y="23"/>
                    <a:pt x="128" y="23"/>
                    <a:pt x="129" y="23"/>
                  </a:cubicBezTo>
                  <a:cubicBezTo>
                    <a:pt x="130" y="23"/>
                    <a:pt x="131" y="23"/>
                    <a:pt x="132" y="23"/>
                  </a:cubicBezTo>
                  <a:cubicBezTo>
                    <a:pt x="134" y="23"/>
                    <a:pt x="136" y="24"/>
                    <a:pt x="137" y="25"/>
                  </a:cubicBezTo>
                  <a:cubicBezTo>
                    <a:pt x="138" y="25"/>
                    <a:pt x="139" y="26"/>
                    <a:pt x="140" y="27"/>
                  </a:cubicBezTo>
                  <a:cubicBezTo>
                    <a:pt x="141" y="27"/>
                    <a:pt x="142" y="28"/>
                    <a:pt x="142" y="29"/>
                  </a:cubicBezTo>
                  <a:cubicBezTo>
                    <a:pt x="143" y="29"/>
                    <a:pt x="144" y="30"/>
                    <a:pt x="144" y="31"/>
                  </a:cubicBezTo>
                  <a:cubicBezTo>
                    <a:pt x="145" y="32"/>
                    <a:pt x="145" y="33"/>
                    <a:pt x="146" y="34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39" y="30"/>
                    <a:pt x="139" y="28"/>
                    <a:pt x="139" y="27"/>
                  </a:cubicBezTo>
                  <a:cubicBezTo>
                    <a:pt x="139" y="25"/>
                    <a:pt x="140" y="24"/>
                    <a:pt x="140" y="22"/>
                  </a:cubicBezTo>
                  <a:cubicBezTo>
                    <a:pt x="140" y="21"/>
                    <a:pt x="141" y="19"/>
                    <a:pt x="141" y="18"/>
                  </a:cubicBezTo>
                  <a:cubicBezTo>
                    <a:pt x="141" y="17"/>
                    <a:pt x="142" y="16"/>
                    <a:pt x="142" y="16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8" y="7"/>
                    <a:pt x="149" y="7"/>
                    <a:pt x="149" y="7"/>
                  </a:cubicBezTo>
                  <a:cubicBezTo>
                    <a:pt x="151" y="6"/>
                    <a:pt x="152" y="5"/>
                    <a:pt x="153" y="4"/>
                  </a:cubicBezTo>
                  <a:cubicBezTo>
                    <a:pt x="155" y="3"/>
                    <a:pt x="156" y="3"/>
                    <a:pt x="157" y="2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4" y="0"/>
                    <a:pt x="165" y="0"/>
                    <a:pt x="167" y="1"/>
                  </a:cubicBezTo>
                  <a:cubicBezTo>
                    <a:pt x="169" y="1"/>
                    <a:pt x="171" y="1"/>
                    <a:pt x="173" y="3"/>
                  </a:cubicBezTo>
                  <a:cubicBezTo>
                    <a:pt x="174" y="4"/>
                    <a:pt x="176" y="5"/>
                    <a:pt x="177" y="7"/>
                  </a:cubicBezTo>
                  <a:cubicBezTo>
                    <a:pt x="178" y="8"/>
                    <a:pt x="178" y="10"/>
                    <a:pt x="179" y="11"/>
                  </a:cubicBezTo>
                  <a:cubicBezTo>
                    <a:pt x="180" y="15"/>
                    <a:pt x="180" y="18"/>
                    <a:pt x="180" y="21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3" y="16"/>
                    <a:pt x="173" y="16"/>
                    <a:pt x="173" y="16"/>
                  </a:cubicBezTo>
                  <a:cubicBezTo>
                    <a:pt x="173" y="15"/>
                    <a:pt x="174" y="15"/>
                    <a:pt x="175" y="14"/>
                  </a:cubicBezTo>
                  <a:cubicBezTo>
                    <a:pt x="175" y="13"/>
                    <a:pt x="176" y="12"/>
                    <a:pt x="177" y="11"/>
                  </a:cubicBezTo>
                  <a:cubicBezTo>
                    <a:pt x="177" y="10"/>
                    <a:pt x="178" y="10"/>
                    <a:pt x="179" y="9"/>
                  </a:cubicBezTo>
                  <a:cubicBezTo>
                    <a:pt x="180" y="8"/>
                    <a:pt x="181" y="8"/>
                    <a:pt x="182" y="7"/>
                  </a:cubicBezTo>
                  <a:cubicBezTo>
                    <a:pt x="183" y="6"/>
                    <a:pt x="184" y="6"/>
                    <a:pt x="185" y="6"/>
                  </a:cubicBezTo>
                  <a:cubicBezTo>
                    <a:pt x="186" y="6"/>
                    <a:pt x="188" y="6"/>
                    <a:pt x="189" y="5"/>
                  </a:cubicBezTo>
                  <a:cubicBezTo>
                    <a:pt x="190" y="6"/>
                    <a:pt x="191" y="6"/>
                    <a:pt x="192" y="6"/>
                  </a:cubicBezTo>
                  <a:cubicBezTo>
                    <a:pt x="193" y="6"/>
                    <a:pt x="194" y="6"/>
                    <a:pt x="195" y="7"/>
                  </a:cubicBezTo>
                  <a:cubicBezTo>
                    <a:pt x="196" y="7"/>
                    <a:pt x="197" y="8"/>
                    <a:pt x="198" y="9"/>
                  </a:cubicBezTo>
                  <a:cubicBezTo>
                    <a:pt x="199" y="9"/>
                    <a:pt x="200" y="10"/>
                    <a:pt x="201" y="11"/>
                  </a:cubicBezTo>
                  <a:cubicBezTo>
                    <a:pt x="202" y="11"/>
                    <a:pt x="202" y="12"/>
                    <a:pt x="203" y="13"/>
                  </a:cubicBezTo>
                  <a:cubicBezTo>
                    <a:pt x="204" y="14"/>
                    <a:pt x="204" y="14"/>
                    <a:pt x="205" y="15"/>
                  </a:cubicBezTo>
                  <a:cubicBezTo>
                    <a:pt x="205" y="16"/>
                    <a:pt x="206" y="17"/>
                    <a:pt x="206" y="18"/>
                  </a:cubicBezTo>
                  <a:cubicBezTo>
                    <a:pt x="207" y="19"/>
                    <a:pt x="207" y="20"/>
                    <a:pt x="207" y="21"/>
                  </a:cubicBezTo>
                  <a:cubicBezTo>
                    <a:pt x="208" y="23"/>
                    <a:pt x="208" y="23"/>
                    <a:pt x="208" y="23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2" y="20"/>
                    <a:pt x="202" y="20"/>
                    <a:pt x="202" y="20"/>
                  </a:cubicBezTo>
                  <a:cubicBezTo>
                    <a:pt x="202" y="19"/>
                    <a:pt x="203" y="18"/>
                    <a:pt x="203" y="17"/>
                  </a:cubicBezTo>
                  <a:cubicBezTo>
                    <a:pt x="204" y="16"/>
                    <a:pt x="204" y="15"/>
                    <a:pt x="205" y="13"/>
                  </a:cubicBezTo>
                  <a:cubicBezTo>
                    <a:pt x="206" y="12"/>
                    <a:pt x="206" y="11"/>
                    <a:pt x="207" y="10"/>
                  </a:cubicBezTo>
                  <a:cubicBezTo>
                    <a:pt x="208" y="9"/>
                    <a:pt x="210" y="8"/>
                    <a:pt x="211" y="7"/>
                  </a:cubicBezTo>
                  <a:cubicBezTo>
                    <a:pt x="212" y="7"/>
                    <a:pt x="214" y="6"/>
                    <a:pt x="215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7" y="6"/>
                    <a:pt x="218" y="6"/>
                    <a:pt x="218" y="6"/>
                  </a:cubicBezTo>
                  <a:cubicBezTo>
                    <a:pt x="219" y="6"/>
                    <a:pt x="219" y="6"/>
                    <a:pt x="219" y="6"/>
                  </a:cubicBezTo>
                  <a:cubicBezTo>
                    <a:pt x="220" y="6"/>
                    <a:pt x="222" y="6"/>
                    <a:pt x="223" y="7"/>
                  </a:cubicBezTo>
                  <a:cubicBezTo>
                    <a:pt x="224" y="7"/>
                    <a:pt x="225" y="8"/>
                    <a:pt x="227" y="8"/>
                  </a:cubicBezTo>
                  <a:cubicBezTo>
                    <a:pt x="228" y="9"/>
                    <a:pt x="229" y="10"/>
                    <a:pt x="230" y="10"/>
                  </a:cubicBezTo>
                  <a:cubicBezTo>
                    <a:pt x="232" y="12"/>
                    <a:pt x="233" y="14"/>
                    <a:pt x="235" y="16"/>
                  </a:cubicBezTo>
                  <a:cubicBezTo>
                    <a:pt x="237" y="20"/>
                    <a:pt x="239" y="25"/>
                    <a:pt x="239" y="30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6" y="27"/>
                    <a:pt x="236" y="27"/>
                    <a:pt x="236" y="27"/>
                  </a:cubicBezTo>
                  <a:cubicBezTo>
                    <a:pt x="236" y="26"/>
                    <a:pt x="237" y="25"/>
                    <a:pt x="238" y="25"/>
                  </a:cubicBezTo>
                  <a:cubicBezTo>
                    <a:pt x="238" y="24"/>
                    <a:pt x="239" y="24"/>
                    <a:pt x="240" y="23"/>
                  </a:cubicBezTo>
                  <a:cubicBezTo>
                    <a:pt x="240" y="23"/>
                    <a:pt x="241" y="22"/>
                    <a:pt x="242" y="22"/>
                  </a:cubicBezTo>
                  <a:cubicBezTo>
                    <a:pt x="243" y="22"/>
                    <a:pt x="243" y="22"/>
                    <a:pt x="244" y="22"/>
                  </a:cubicBezTo>
                  <a:cubicBezTo>
                    <a:pt x="245" y="21"/>
                    <a:pt x="246" y="22"/>
                    <a:pt x="247" y="22"/>
                  </a:cubicBezTo>
                  <a:cubicBezTo>
                    <a:pt x="248" y="22"/>
                    <a:pt x="248" y="22"/>
                    <a:pt x="249" y="22"/>
                  </a:cubicBezTo>
                  <a:cubicBezTo>
                    <a:pt x="250" y="23"/>
                    <a:pt x="251" y="23"/>
                    <a:pt x="251" y="24"/>
                  </a:cubicBezTo>
                  <a:cubicBezTo>
                    <a:pt x="254" y="25"/>
                    <a:pt x="256" y="28"/>
                    <a:pt x="257" y="31"/>
                  </a:cubicBezTo>
                  <a:cubicBezTo>
                    <a:pt x="258" y="32"/>
                    <a:pt x="258" y="33"/>
                    <a:pt x="259" y="35"/>
                  </a:cubicBezTo>
                  <a:cubicBezTo>
                    <a:pt x="259" y="36"/>
                    <a:pt x="259" y="38"/>
                    <a:pt x="259" y="39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9"/>
                    <a:pt x="258" y="39"/>
                    <a:pt x="258" y="39"/>
                  </a:cubicBezTo>
                  <a:cubicBezTo>
                    <a:pt x="258" y="38"/>
                    <a:pt x="258" y="36"/>
                    <a:pt x="257" y="35"/>
                  </a:cubicBezTo>
                  <a:cubicBezTo>
                    <a:pt x="257" y="34"/>
                    <a:pt x="257" y="34"/>
                    <a:pt x="256" y="33"/>
                  </a:cubicBezTo>
                  <a:cubicBezTo>
                    <a:pt x="256" y="33"/>
                    <a:pt x="256" y="32"/>
                    <a:pt x="256" y="31"/>
                  </a:cubicBezTo>
                  <a:cubicBezTo>
                    <a:pt x="254" y="29"/>
                    <a:pt x="252" y="27"/>
                    <a:pt x="250" y="26"/>
                  </a:cubicBezTo>
                  <a:cubicBezTo>
                    <a:pt x="249" y="26"/>
                    <a:pt x="249" y="25"/>
                    <a:pt x="248" y="25"/>
                  </a:cubicBezTo>
                  <a:cubicBezTo>
                    <a:pt x="248" y="25"/>
                    <a:pt x="247" y="25"/>
                    <a:pt x="246" y="25"/>
                  </a:cubicBezTo>
                  <a:cubicBezTo>
                    <a:pt x="246" y="25"/>
                    <a:pt x="245" y="25"/>
                    <a:pt x="245" y="25"/>
                  </a:cubicBezTo>
                  <a:cubicBezTo>
                    <a:pt x="244" y="25"/>
                    <a:pt x="244" y="25"/>
                    <a:pt x="243" y="26"/>
                  </a:cubicBezTo>
                  <a:cubicBezTo>
                    <a:pt x="243" y="26"/>
                    <a:pt x="242" y="26"/>
                    <a:pt x="242" y="26"/>
                  </a:cubicBezTo>
                  <a:cubicBezTo>
                    <a:pt x="241" y="27"/>
                    <a:pt x="241" y="27"/>
                    <a:pt x="240" y="28"/>
                  </a:cubicBezTo>
                  <a:cubicBezTo>
                    <a:pt x="240" y="28"/>
                    <a:pt x="240" y="29"/>
                    <a:pt x="239" y="29"/>
                  </a:cubicBezTo>
                  <a:cubicBezTo>
                    <a:pt x="238" y="31"/>
                    <a:pt x="238" y="31"/>
                    <a:pt x="238" y="31"/>
                  </a:cubicBezTo>
                  <a:cubicBezTo>
                    <a:pt x="238" y="32"/>
                    <a:pt x="236" y="32"/>
                    <a:pt x="235" y="32"/>
                  </a:cubicBezTo>
                  <a:cubicBezTo>
                    <a:pt x="235" y="31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26"/>
                    <a:pt x="233" y="22"/>
                    <a:pt x="230" y="19"/>
                  </a:cubicBezTo>
                  <a:cubicBezTo>
                    <a:pt x="228" y="16"/>
                    <a:pt x="225" y="14"/>
                    <a:pt x="221" y="13"/>
                  </a:cubicBezTo>
                  <a:cubicBezTo>
                    <a:pt x="221" y="13"/>
                    <a:pt x="220" y="13"/>
                    <a:pt x="220" y="12"/>
                  </a:cubicBezTo>
                  <a:cubicBezTo>
                    <a:pt x="220" y="12"/>
                    <a:pt x="220" y="12"/>
                    <a:pt x="220" y="12"/>
                  </a:cubicBezTo>
                  <a:cubicBezTo>
                    <a:pt x="219" y="12"/>
                    <a:pt x="219" y="12"/>
                    <a:pt x="219" y="12"/>
                  </a:cubicBezTo>
                  <a:cubicBezTo>
                    <a:pt x="218" y="12"/>
                    <a:pt x="218" y="12"/>
                    <a:pt x="218" y="12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5" y="13"/>
                    <a:pt x="215" y="13"/>
                    <a:pt x="214" y="13"/>
                  </a:cubicBezTo>
                  <a:cubicBezTo>
                    <a:pt x="214" y="14"/>
                    <a:pt x="213" y="14"/>
                    <a:pt x="213" y="15"/>
                  </a:cubicBezTo>
                  <a:cubicBezTo>
                    <a:pt x="212" y="16"/>
                    <a:pt x="212" y="16"/>
                    <a:pt x="211" y="17"/>
                  </a:cubicBezTo>
                  <a:cubicBezTo>
                    <a:pt x="211" y="18"/>
                    <a:pt x="210" y="19"/>
                    <a:pt x="210" y="20"/>
                  </a:cubicBezTo>
                  <a:cubicBezTo>
                    <a:pt x="210" y="20"/>
                    <a:pt x="209" y="21"/>
                    <a:pt x="209" y="22"/>
                  </a:cubicBezTo>
                  <a:cubicBezTo>
                    <a:pt x="208" y="25"/>
                    <a:pt x="208" y="25"/>
                    <a:pt x="208" y="25"/>
                  </a:cubicBezTo>
                  <a:cubicBezTo>
                    <a:pt x="208" y="27"/>
                    <a:pt x="206" y="29"/>
                    <a:pt x="204" y="28"/>
                  </a:cubicBezTo>
                  <a:cubicBezTo>
                    <a:pt x="203" y="28"/>
                    <a:pt x="202" y="27"/>
                    <a:pt x="201" y="26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0" y="23"/>
                    <a:pt x="200" y="23"/>
                    <a:pt x="200" y="23"/>
                  </a:cubicBezTo>
                  <a:cubicBezTo>
                    <a:pt x="200" y="23"/>
                    <a:pt x="200" y="22"/>
                    <a:pt x="199" y="21"/>
                  </a:cubicBezTo>
                  <a:cubicBezTo>
                    <a:pt x="199" y="21"/>
                    <a:pt x="199" y="20"/>
                    <a:pt x="198" y="20"/>
                  </a:cubicBezTo>
                  <a:cubicBezTo>
                    <a:pt x="198" y="19"/>
                    <a:pt x="197" y="18"/>
                    <a:pt x="197" y="18"/>
                  </a:cubicBezTo>
                  <a:cubicBezTo>
                    <a:pt x="196" y="17"/>
                    <a:pt x="196" y="17"/>
                    <a:pt x="195" y="17"/>
                  </a:cubicBezTo>
                  <a:cubicBezTo>
                    <a:pt x="195" y="16"/>
                    <a:pt x="194" y="16"/>
                    <a:pt x="194" y="15"/>
                  </a:cubicBezTo>
                  <a:cubicBezTo>
                    <a:pt x="193" y="15"/>
                    <a:pt x="193" y="15"/>
                    <a:pt x="192" y="14"/>
                  </a:cubicBezTo>
                  <a:cubicBezTo>
                    <a:pt x="192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88" y="14"/>
                    <a:pt x="188" y="14"/>
                    <a:pt x="187" y="14"/>
                  </a:cubicBezTo>
                  <a:cubicBezTo>
                    <a:pt x="187" y="14"/>
                    <a:pt x="186" y="14"/>
                    <a:pt x="186" y="15"/>
                  </a:cubicBezTo>
                  <a:cubicBezTo>
                    <a:pt x="185" y="15"/>
                    <a:pt x="185" y="15"/>
                    <a:pt x="184" y="15"/>
                  </a:cubicBezTo>
                  <a:cubicBezTo>
                    <a:pt x="184" y="16"/>
                    <a:pt x="183" y="16"/>
                    <a:pt x="183" y="17"/>
                  </a:cubicBezTo>
                  <a:cubicBezTo>
                    <a:pt x="182" y="17"/>
                    <a:pt x="182" y="18"/>
                    <a:pt x="182" y="18"/>
                  </a:cubicBezTo>
                  <a:cubicBezTo>
                    <a:pt x="181" y="19"/>
                    <a:pt x="181" y="19"/>
                    <a:pt x="181" y="20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79" y="25"/>
                    <a:pt x="176" y="25"/>
                    <a:pt x="174" y="24"/>
                  </a:cubicBezTo>
                  <a:cubicBezTo>
                    <a:pt x="172" y="24"/>
                    <a:pt x="171" y="22"/>
                    <a:pt x="171" y="21"/>
                  </a:cubicBezTo>
                  <a:cubicBezTo>
                    <a:pt x="172" y="18"/>
                    <a:pt x="171" y="16"/>
                    <a:pt x="171" y="14"/>
                  </a:cubicBezTo>
                  <a:cubicBezTo>
                    <a:pt x="170" y="12"/>
                    <a:pt x="169" y="10"/>
                    <a:pt x="168" y="10"/>
                  </a:cubicBezTo>
                  <a:cubicBezTo>
                    <a:pt x="167" y="9"/>
                    <a:pt x="167" y="9"/>
                    <a:pt x="166" y="9"/>
                  </a:cubicBezTo>
                  <a:cubicBezTo>
                    <a:pt x="165" y="9"/>
                    <a:pt x="164" y="9"/>
                    <a:pt x="163" y="9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59" y="10"/>
                    <a:pt x="158" y="11"/>
                    <a:pt x="157" y="11"/>
                  </a:cubicBezTo>
                  <a:cubicBezTo>
                    <a:pt x="156" y="11"/>
                    <a:pt x="155" y="12"/>
                    <a:pt x="154" y="13"/>
                  </a:cubicBezTo>
                  <a:cubicBezTo>
                    <a:pt x="154" y="13"/>
                    <a:pt x="153" y="13"/>
                    <a:pt x="153" y="14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50" y="18"/>
                    <a:pt x="150" y="18"/>
                    <a:pt x="150" y="18"/>
                  </a:cubicBezTo>
                  <a:cubicBezTo>
                    <a:pt x="149" y="19"/>
                    <a:pt x="149" y="19"/>
                    <a:pt x="149" y="19"/>
                  </a:cubicBezTo>
                  <a:cubicBezTo>
                    <a:pt x="149" y="20"/>
                    <a:pt x="149" y="20"/>
                    <a:pt x="148" y="21"/>
                  </a:cubicBezTo>
                  <a:cubicBezTo>
                    <a:pt x="148" y="22"/>
                    <a:pt x="148" y="23"/>
                    <a:pt x="147" y="24"/>
                  </a:cubicBezTo>
                  <a:cubicBezTo>
                    <a:pt x="147" y="25"/>
                    <a:pt x="147" y="26"/>
                    <a:pt x="147" y="28"/>
                  </a:cubicBezTo>
                  <a:cubicBezTo>
                    <a:pt x="147" y="29"/>
                    <a:pt x="146" y="30"/>
                    <a:pt x="146" y="31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6" y="37"/>
                    <a:pt x="144" y="39"/>
                    <a:pt x="142" y="39"/>
                  </a:cubicBezTo>
                  <a:cubicBezTo>
                    <a:pt x="141" y="39"/>
                    <a:pt x="140" y="38"/>
                    <a:pt x="139" y="37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39" y="36"/>
                    <a:pt x="139" y="35"/>
                    <a:pt x="138" y="35"/>
                  </a:cubicBezTo>
                  <a:cubicBezTo>
                    <a:pt x="138" y="34"/>
                    <a:pt x="138" y="34"/>
                    <a:pt x="137" y="33"/>
                  </a:cubicBezTo>
                  <a:cubicBezTo>
                    <a:pt x="137" y="33"/>
                    <a:pt x="136" y="32"/>
                    <a:pt x="136" y="32"/>
                  </a:cubicBezTo>
                  <a:cubicBezTo>
                    <a:pt x="135" y="32"/>
                    <a:pt x="135" y="31"/>
                    <a:pt x="134" y="31"/>
                  </a:cubicBezTo>
                  <a:cubicBezTo>
                    <a:pt x="133" y="30"/>
                    <a:pt x="132" y="30"/>
                    <a:pt x="131" y="30"/>
                  </a:cubicBezTo>
                  <a:cubicBezTo>
                    <a:pt x="130" y="29"/>
                    <a:pt x="129" y="29"/>
                    <a:pt x="129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4" y="30"/>
                    <a:pt x="123" y="30"/>
                    <a:pt x="123" y="31"/>
                  </a:cubicBezTo>
                  <a:cubicBezTo>
                    <a:pt x="122" y="31"/>
                    <a:pt x="122" y="31"/>
                    <a:pt x="121" y="32"/>
                  </a:cubicBezTo>
                  <a:cubicBezTo>
                    <a:pt x="121" y="32"/>
                    <a:pt x="120" y="32"/>
                    <a:pt x="120" y="33"/>
                  </a:cubicBezTo>
                  <a:cubicBezTo>
                    <a:pt x="119" y="33"/>
                    <a:pt x="119" y="34"/>
                    <a:pt x="118" y="34"/>
                  </a:cubicBezTo>
                  <a:cubicBezTo>
                    <a:pt x="118" y="35"/>
                    <a:pt x="118" y="35"/>
                    <a:pt x="117" y="36"/>
                  </a:cubicBezTo>
                  <a:cubicBezTo>
                    <a:pt x="117" y="37"/>
                    <a:pt x="117" y="37"/>
                    <a:pt x="117" y="38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6" y="42"/>
                    <a:pt x="115" y="43"/>
                    <a:pt x="113" y="42"/>
                  </a:cubicBezTo>
                  <a:cubicBezTo>
                    <a:pt x="112" y="42"/>
                    <a:pt x="112" y="41"/>
                    <a:pt x="111" y="41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1" y="38"/>
                    <a:pt x="110" y="37"/>
                    <a:pt x="110" y="37"/>
                  </a:cubicBezTo>
                  <a:cubicBezTo>
                    <a:pt x="110" y="36"/>
                    <a:pt x="109" y="35"/>
                    <a:pt x="109" y="35"/>
                  </a:cubicBezTo>
                  <a:cubicBezTo>
                    <a:pt x="109" y="34"/>
                    <a:pt x="108" y="34"/>
                    <a:pt x="108" y="33"/>
                  </a:cubicBezTo>
                  <a:cubicBezTo>
                    <a:pt x="107" y="33"/>
                    <a:pt x="107" y="32"/>
                    <a:pt x="106" y="32"/>
                  </a:cubicBezTo>
                  <a:cubicBezTo>
                    <a:pt x="106" y="31"/>
                    <a:pt x="105" y="31"/>
                    <a:pt x="105" y="31"/>
                  </a:cubicBezTo>
                  <a:cubicBezTo>
                    <a:pt x="104" y="31"/>
                    <a:pt x="104" y="30"/>
                    <a:pt x="103" y="30"/>
                  </a:cubicBezTo>
                  <a:cubicBezTo>
                    <a:pt x="102" y="30"/>
                    <a:pt x="102" y="30"/>
                    <a:pt x="101" y="30"/>
                  </a:cubicBezTo>
                  <a:cubicBezTo>
                    <a:pt x="100" y="30"/>
                    <a:pt x="98" y="30"/>
                    <a:pt x="97" y="31"/>
                  </a:cubicBezTo>
                  <a:cubicBezTo>
                    <a:pt x="96" y="31"/>
                    <a:pt x="96" y="31"/>
                    <a:pt x="95" y="31"/>
                  </a:cubicBezTo>
                  <a:cubicBezTo>
                    <a:pt x="94" y="32"/>
                    <a:pt x="94" y="32"/>
                    <a:pt x="93" y="32"/>
                  </a:cubicBezTo>
                  <a:cubicBezTo>
                    <a:pt x="93" y="33"/>
                    <a:pt x="92" y="33"/>
                    <a:pt x="92" y="34"/>
                  </a:cubicBezTo>
                  <a:cubicBezTo>
                    <a:pt x="91" y="34"/>
                    <a:pt x="91" y="35"/>
                    <a:pt x="90" y="36"/>
                  </a:cubicBezTo>
                  <a:cubicBezTo>
                    <a:pt x="90" y="36"/>
                    <a:pt x="89" y="37"/>
                    <a:pt x="89" y="37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88" y="40"/>
                    <a:pt x="87" y="41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1" y="35"/>
                    <a:pt x="80" y="34"/>
                    <a:pt x="79" y="33"/>
                  </a:cubicBezTo>
                  <a:cubicBezTo>
                    <a:pt x="78" y="33"/>
                    <a:pt x="78" y="33"/>
                    <a:pt x="77" y="32"/>
                  </a:cubicBezTo>
                  <a:cubicBezTo>
                    <a:pt x="76" y="32"/>
                    <a:pt x="75" y="32"/>
                    <a:pt x="74" y="32"/>
                  </a:cubicBezTo>
                  <a:cubicBezTo>
                    <a:pt x="73" y="32"/>
                    <a:pt x="72" y="32"/>
                    <a:pt x="71" y="33"/>
                  </a:cubicBezTo>
                  <a:cubicBezTo>
                    <a:pt x="70" y="33"/>
                    <a:pt x="69" y="33"/>
                    <a:pt x="68" y="34"/>
                  </a:cubicBezTo>
                  <a:cubicBezTo>
                    <a:pt x="67" y="34"/>
                    <a:pt x="66" y="35"/>
                    <a:pt x="66" y="36"/>
                  </a:cubicBezTo>
                  <a:cubicBezTo>
                    <a:pt x="64" y="37"/>
                    <a:pt x="63" y="39"/>
                    <a:pt x="63" y="41"/>
                  </a:cubicBezTo>
                  <a:cubicBezTo>
                    <a:pt x="62" y="43"/>
                    <a:pt x="62" y="45"/>
                    <a:pt x="63" y="47"/>
                  </a:cubicBezTo>
                  <a:cubicBezTo>
                    <a:pt x="63" y="51"/>
                    <a:pt x="64" y="55"/>
                    <a:pt x="64" y="60"/>
                  </a:cubicBezTo>
                  <a:cubicBezTo>
                    <a:pt x="64" y="61"/>
                    <a:pt x="63" y="62"/>
                    <a:pt x="62" y="62"/>
                  </a:cubicBezTo>
                  <a:cubicBezTo>
                    <a:pt x="61" y="62"/>
                    <a:pt x="61" y="62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0" y="60"/>
                    <a:pt x="59" y="60"/>
                    <a:pt x="58" y="59"/>
                  </a:cubicBezTo>
                  <a:cubicBezTo>
                    <a:pt x="57" y="58"/>
                    <a:pt x="56" y="58"/>
                    <a:pt x="55" y="57"/>
                  </a:cubicBezTo>
                  <a:cubicBezTo>
                    <a:pt x="53" y="56"/>
                    <a:pt x="51" y="56"/>
                    <a:pt x="48" y="56"/>
                  </a:cubicBezTo>
                  <a:cubicBezTo>
                    <a:pt x="47" y="56"/>
                    <a:pt x="46" y="56"/>
                    <a:pt x="45" y="56"/>
                  </a:cubicBezTo>
                  <a:cubicBezTo>
                    <a:pt x="44" y="56"/>
                    <a:pt x="43" y="56"/>
                    <a:pt x="42" y="57"/>
                  </a:cubicBezTo>
                  <a:cubicBezTo>
                    <a:pt x="41" y="57"/>
                    <a:pt x="40" y="58"/>
                    <a:pt x="40" y="59"/>
                  </a:cubicBezTo>
                  <a:cubicBezTo>
                    <a:pt x="39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5" y="64"/>
                    <a:pt x="35" y="66"/>
                    <a:pt x="35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1"/>
                    <a:pt x="34" y="72"/>
                    <a:pt x="34" y="73"/>
                  </a:cubicBezTo>
                  <a:cubicBezTo>
                    <a:pt x="35" y="75"/>
                    <a:pt x="36" y="77"/>
                    <a:pt x="36" y="80"/>
                  </a:cubicBezTo>
                  <a:cubicBezTo>
                    <a:pt x="37" y="81"/>
                    <a:pt x="37" y="83"/>
                    <a:pt x="37" y="84"/>
                  </a:cubicBezTo>
                  <a:cubicBezTo>
                    <a:pt x="38" y="85"/>
                    <a:pt x="38" y="87"/>
                    <a:pt x="38" y="88"/>
                  </a:cubicBezTo>
                  <a:cubicBezTo>
                    <a:pt x="38" y="90"/>
                    <a:pt x="37" y="92"/>
                    <a:pt x="35" y="92"/>
                  </a:cubicBezTo>
                  <a:cubicBezTo>
                    <a:pt x="34" y="92"/>
                    <a:pt x="33" y="92"/>
                    <a:pt x="32" y="91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1"/>
                    <a:pt x="27" y="91"/>
                    <a:pt x="27" y="92"/>
                  </a:cubicBezTo>
                  <a:cubicBezTo>
                    <a:pt x="27" y="93"/>
                    <a:pt x="27" y="94"/>
                    <a:pt x="27" y="95"/>
                  </a:cubicBezTo>
                  <a:cubicBezTo>
                    <a:pt x="27" y="97"/>
                    <a:pt x="27" y="98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7"/>
                    <a:pt x="27" y="109"/>
                    <a:pt x="25" y="109"/>
                  </a:cubicBezTo>
                  <a:cubicBezTo>
                    <a:pt x="24" y="110"/>
                    <a:pt x="23" y="109"/>
                    <a:pt x="23" y="109"/>
                  </a:cubicBezTo>
                  <a:cubicBezTo>
                    <a:pt x="20" y="107"/>
                    <a:pt x="17" y="106"/>
                    <a:pt x="13" y="107"/>
                  </a:cubicBezTo>
                  <a:cubicBezTo>
                    <a:pt x="12" y="107"/>
                    <a:pt x="10" y="107"/>
                    <a:pt x="9" y="108"/>
                  </a:cubicBezTo>
                  <a:cubicBezTo>
                    <a:pt x="8" y="108"/>
                    <a:pt x="8" y="109"/>
                    <a:pt x="7" y="109"/>
                  </a:cubicBezTo>
                  <a:cubicBezTo>
                    <a:pt x="7" y="109"/>
                    <a:pt x="7" y="109"/>
                    <a:pt x="7" y="110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6" y="112"/>
                    <a:pt x="6" y="112"/>
                    <a:pt x="6" y="113"/>
                  </a:cubicBezTo>
                  <a:cubicBezTo>
                    <a:pt x="6" y="114"/>
                    <a:pt x="6" y="115"/>
                    <a:pt x="6" y="115"/>
                  </a:cubicBezTo>
                  <a:cubicBezTo>
                    <a:pt x="6" y="116"/>
                    <a:pt x="6" y="117"/>
                    <a:pt x="6" y="118"/>
                  </a:cubicBezTo>
                  <a:cubicBezTo>
                    <a:pt x="7" y="119"/>
                    <a:pt x="7" y="120"/>
                    <a:pt x="7" y="121"/>
                  </a:cubicBezTo>
                  <a:cubicBezTo>
                    <a:pt x="8" y="122"/>
                    <a:pt x="8" y="124"/>
                    <a:pt x="9" y="126"/>
                  </a:cubicBezTo>
                  <a:cubicBezTo>
                    <a:pt x="10" y="127"/>
                    <a:pt x="11" y="129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3" y="131"/>
                    <a:pt x="13" y="133"/>
                    <a:pt x="12" y="133"/>
                  </a:cubicBezTo>
                  <a:cubicBezTo>
                    <a:pt x="11" y="134"/>
                    <a:pt x="11" y="134"/>
                    <a:pt x="10" y="134"/>
                  </a:cubicBezTo>
                  <a:cubicBezTo>
                    <a:pt x="10" y="133"/>
                    <a:pt x="9" y="133"/>
                    <a:pt x="8" y="133"/>
                  </a:cubicBezTo>
                  <a:cubicBezTo>
                    <a:pt x="8" y="133"/>
                    <a:pt x="7" y="134"/>
                    <a:pt x="7" y="134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5" y="134"/>
                    <a:pt x="4" y="135"/>
                    <a:pt x="4" y="135"/>
                  </a:cubicBezTo>
                  <a:cubicBezTo>
                    <a:pt x="3" y="136"/>
                    <a:pt x="3" y="137"/>
                    <a:pt x="2" y="138"/>
                  </a:cubicBezTo>
                  <a:cubicBezTo>
                    <a:pt x="2" y="138"/>
                    <a:pt x="2" y="139"/>
                    <a:pt x="2" y="140"/>
                  </a:cubicBezTo>
                  <a:cubicBezTo>
                    <a:pt x="2" y="140"/>
                    <a:pt x="1" y="141"/>
                    <a:pt x="2" y="141"/>
                  </a:cubicBezTo>
                  <a:cubicBezTo>
                    <a:pt x="2" y="142"/>
                    <a:pt x="2" y="142"/>
                    <a:pt x="2" y="143"/>
                  </a:cubicBezTo>
                  <a:cubicBezTo>
                    <a:pt x="2" y="143"/>
                    <a:pt x="2" y="143"/>
                    <a:pt x="2" y="144"/>
                  </a:cubicBezTo>
                  <a:cubicBezTo>
                    <a:pt x="3" y="144"/>
                    <a:pt x="3" y="145"/>
                    <a:pt x="3" y="145"/>
                  </a:cubicBezTo>
                  <a:cubicBezTo>
                    <a:pt x="3" y="145"/>
                    <a:pt x="4" y="146"/>
                    <a:pt x="4" y="146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8"/>
                    <a:pt x="5" y="148"/>
                    <a:pt x="5" y="14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37" name="Google Shape;1137;p7"/>
          <p:cNvGrpSpPr/>
          <p:nvPr/>
        </p:nvGrpSpPr>
        <p:grpSpPr>
          <a:xfrm>
            <a:off x="2891565" y="2401654"/>
            <a:ext cx="493238" cy="622151"/>
            <a:chOff x="4435475" y="2132014"/>
            <a:chExt cx="558801" cy="704850"/>
          </a:xfrm>
        </p:grpSpPr>
        <p:sp>
          <p:nvSpPr>
            <p:cNvPr id="1138" name="Google Shape;1138;p7"/>
            <p:cNvSpPr/>
            <p:nvPr/>
          </p:nvSpPr>
          <p:spPr>
            <a:xfrm>
              <a:off x="4475163" y="2132014"/>
              <a:ext cx="423863" cy="277813"/>
            </a:xfrm>
            <a:custGeom>
              <a:rect b="b" l="l" r="r" t="t"/>
              <a:pathLst>
                <a:path extrusionOk="0" h="166" w="255">
                  <a:moveTo>
                    <a:pt x="0" y="166"/>
                  </a:moveTo>
                  <a:cubicBezTo>
                    <a:pt x="0" y="166"/>
                    <a:pt x="47" y="18"/>
                    <a:pt x="193" y="73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255" y="77"/>
                    <a:pt x="255" y="77"/>
                    <a:pt x="255" y="77"/>
                  </a:cubicBezTo>
                  <a:cubicBezTo>
                    <a:pt x="207" y="7"/>
                    <a:pt x="207" y="7"/>
                    <a:pt x="207" y="7"/>
                  </a:cubicBezTo>
                  <a:cubicBezTo>
                    <a:pt x="202" y="34"/>
                    <a:pt x="202" y="34"/>
                    <a:pt x="202" y="34"/>
                  </a:cubicBezTo>
                  <a:cubicBezTo>
                    <a:pt x="202" y="34"/>
                    <a:pt x="27" y="0"/>
                    <a:pt x="0" y="16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4435475" y="2700339"/>
              <a:ext cx="557213" cy="65088"/>
            </a:xfrm>
            <a:custGeom>
              <a:rect b="b" l="l" r="r" t="t"/>
              <a:pathLst>
                <a:path extrusionOk="0" h="39" w="334">
                  <a:moveTo>
                    <a:pt x="68" y="38"/>
                  </a:moveTo>
                  <a:cubicBezTo>
                    <a:pt x="67" y="38"/>
                    <a:pt x="66" y="38"/>
                    <a:pt x="65" y="38"/>
                  </a:cubicBezTo>
                  <a:cubicBezTo>
                    <a:pt x="55" y="37"/>
                    <a:pt x="46" y="32"/>
                    <a:pt x="40" y="24"/>
                  </a:cubicBezTo>
                  <a:cubicBezTo>
                    <a:pt x="35" y="31"/>
                    <a:pt x="27" y="35"/>
                    <a:pt x="20" y="34"/>
                  </a:cubicBezTo>
                  <a:cubicBezTo>
                    <a:pt x="10" y="33"/>
                    <a:pt x="0" y="26"/>
                    <a:pt x="0" y="11"/>
                  </a:cubicBezTo>
                  <a:cubicBezTo>
                    <a:pt x="0" y="9"/>
                    <a:pt x="2" y="6"/>
                    <a:pt x="5" y="6"/>
                  </a:cubicBezTo>
                  <a:cubicBezTo>
                    <a:pt x="7" y="6"/>
                    <a:pt x="10" y="8"/>
                    <a:pt x="10" y="11"/>
                  </a:cubicBezTo>
                  <a:cubicBezTo>
                    <a:pt x="10" y="20"/>
                    <a:pt x="15" y="24"/>
                    <a:pt x="21" y="25"/>
                  </a:cubicBezTo>
                  <a:cubicBezTo>
                    <a:pt x="27" y="25"/>
                    <a:pt x="34" y="21"/>
                    <a:pt x="36" y="12"/>
                  </a:cubicBezTo>
                  <a:cubicBezTo>
                    <a:pt x="36" y="10"/>
                    <a:pt x="38" y="8"/>
                    <a:pt x="40" y="8"/>
                  </a:cubicBezTo>
                  <a:cubicBezTo>
                    <a:pt x="42" y="8"/>
                    <a:pt x="44" y="9"/>
                    <a:pt x="45" y="11"/>
                  </a:cubicBezTo>
                  <a:cubicBezTo>
                    <a:pt x="47" y="21"/>
                    <a:pt x="55" y="28"/>
                    <a:pt x="66" y="28"/>
                  </a:cubicBezTo>
                  <a:cubicBezTo>
                    <a:pt x="77" y="29"/>
                    <a:pt x="93" y="23"/>
                    <a:pt x="99" y="8"/>
                  </a:cubicBezTo>
                  <a:cubicBezTo>
                    <a:pt x="100" y="7"/>
                    <a:pt x="102" y="5"/>
                    <a:pt x="104" y="6"/>
                  </a:cubicBezTo>
                  <a:cubicBezTo>
                    <a:pt x="106" y="6"/>
                    <a:pt x="108" y="7"/>
                    <a:pt x="108" y="9"/>
                  </a:cubicBezTo>
                  <a:cubicBezTo>
                    <a:pt x="110" y="19"/>
                    <a:pt x="124" y="27"/>
                    <a:pt x="133" y="28"/>
                  </a:cubicBezTo>
                  <a:cubicBezTo>
                    <a:pt x="144" y="29"/>
                    <a:pt x="151" y="22"/>
                    <a:pt x="158" y="11"/>
                  </a:cubicBezTo>
                  <a:cubicBezTo>
                    <a:pt x="159" y="10"/>
                    <a:pt x="161" y="9"/>
                    <a:pt x="163" y="9"/>
                  </a:cubicBezTo>
                  <a:cubicBezTo>
                    <a:pt x="164" y="9"/>
                    <a:pt x="166" y="10"/>
                    <a:pt x="166" y="11"/>
                  </a:cubicBezTo>
                  <a:cubicBezTo>
                    <a:pt x="171" y="20"/>
                    <a:pt x="181" y="26"/>
                    <a:pt x="192" y="26"/>
                  </a:cubicBezTo>
                  <a:cubicBezTo>
                    <a:pt x="204" y="26"/>
                    <a:pt x="215" y="19"/>
                    <a:pt x="220" y="9"/>
                  </a:cubicBezTo>
                  <a:cubicBezTo>
                    <a:pt x="221" y="7"/>
                    <a:pt x="222" y="6"/>
                    <a:pt x="224" y="6"/>
                  </a:cubicBezTo>
                  <a:cubicBezTo>
                    <a:pt x="226" y="7"/>
                    <a:pt x="228" y="8"/>
                    <a:pt x="228" y="9"/>
                  </a:cubicBezTo>
                  <a:cubicBezTo>
                    <a:pt x="233" y="19"/>
                    <a:pt x="238" y="24"/>
                    <a:pt x="248" y="25"/>
                  </a:cubicBezTo>
                  <a:cubicBezTo>
                    <a:pt x="261" y="27"/>
                    <a:pt x="267" y="24"/>
                    <a:pt x="275" y="12"/>
                  </a:cubicBezTo>
                  <a:cubicBezTo>
                    <a:pt x="276" y="11"/>
                    <a:pt x="278" y="10"/>
                    <a:pt x="279" y="10"/>
                  </a:cubicBezTo>
                  <a:cubicBezTo>
                    <a:pt x="281" y="10"/>
                    <a:pt x="282" y="11"/>
                    <a:pt x="283" y="12"/>
                  </a:cubicBezTo>
                  <a:cubicBezTo>
                    <a:pt x="287" y="20"/>
                    <a:pt x="297" y="24"/>
                    <a:pt x="306" y="23"/>
                  </a:cubicBezTo>
                  <a:cubicBezTo>
                    <a:pt x="315" y="21"/>
                    <a:pt x="322" y="15"/>
                    <a:pt x="324" y="4"/>
                  </a:cubicBezTo>
                  <a:cubicBezTo>
                    <a:pt x="325" y="2"/>
                    <a:pt x="327" y="0"/>
                    <a:pt x="330" y="1"/>
                  </a:cubicBezTo>
                  <a:cubicBezTo>
                    <a:pt x="332" y="1"/>
                    <a:pt x="334" y="4"/>
                    <a:pt x="333" y="6"/>
                  </a:cubicBezTo>
                  <a:cubicBezTo>
                    <a:pt x="330" y="21"/>
                    <a:pt x="321" y="30"/>
                    <a:pt x="308" y="32"/>
                  </a:cubicBezTo>
                  <a:cubicBezTo>
                    <a:pt x="297" y="34"/>
                    <a:pt x="286" y="30"/>
                    <a:pt x="279" y="23"/>
                  </a:cubicBezTo>
                  <a:cubicBezTo>
                    <a:pt x="271" y="32"/>
                    <a:pt x="263" y="37"/>
                    <a:pt x="247" y="35"/>
                  </a:cubicBezTo>
                  <a:cubicBezTo>
                    <a:pt x="237" y="33"/>
                    <a:pt x="229" y="29"/>
                    <a:pt x="224" y="20"/>
                  </a:cubicBezTo>
                  <a:cubicBezTo>
                    <a:pt x="216" y="30"/>
                    <a:pt x="205" y="35"/>
                    <a:pt x="192" y="35"/>
                  </a:cubicBezTo>
                  <a:cubicBezTo>
                    <a:pt x="180" y="35"/>
                    <a:pt x="169" y="30"/>
                    <a:pt x="162" y="22"/>
                  </a:cubicBezTo>
                  <a:cubicBezTo>
                    <a:pt x="155" y="31"/>
                    <a:pt x="146" y="39"/>
                    <a:pt x="132" y="37"/>
                  </a:cubicBezTo>
                  <a:cubicBezTo>
                    <a:pt x="123" y="36"/>
                    <a:pt x="110" y="30"/>
                    <a:pt x="103" y="20"/>
                  </a:cubicBezTo>
                  <a:cubicBezTo>
                    <a:pt x="94" y="33"/>
                    <a:pt x="80" y="38"/>
                    <a:pt x="68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4437063" y="2773364"/>
              <a:ext cx="557213" cy="63500"/>
            </a:xfrm>
            <a:custGeom>
              <a:rect b="b" l="l" r="r" t="t"/>
              <a:pathLst>
                <a:path extrusionOk="0" h="38" w="334">
                  <a:moveTo>
                    <a:pt x="69" y="37"/>
                  </a:moveTo>
                  <a:cubicBezTo>
                    <a:pt x="68" y="37"/>
                    <a:pt x="67" y="37"/>
                    <a:pt x="66" y="37"/>
                  </a:cubicBezTo>
                  <a:cubicBezTo>
                    <a:pt x="55" y="36"/>
                    <a:pt x="46" y="32"/>
                    <a:pt x="41" y="24"/>
                  </a:cubicBezTo>
                  <a:cubicBezTo>
                    <a:pt x="36" y="31"/>
                    <a:pt x="27" y="34"/>
                    <a:pt x="20" y="34"/>
                  </a:cubicBezTo>
                  <a:cubicBezTo>
                    <a:pt x="10" y="33"/>
                    <a:pt x="1" y="25"/>
                    <a:pt x="0" y="11"/>
                  </a:cubicBezTo>
                  <a:cubicBezTo>
                    <a:pt x="0" y="8"/>
                    <a:pt x="2" y="6"/>
                    <a:pt x="5" y="6"/>
                  </a:cubicBezTo>
                  <a:cubicBezTo>
                    <a:pt x="7" y="6"/>
                    <a:pt x="10" y="8"/>
                    <a:pt x="10" y="11"/>
                  </a:cubicBezTo>
                  <a:cubicBezTo>
                    <a:pt x="10" y="20"/>
                    <a:pt x="16" y="24"/>
                    <a:pt x="21" y="24"/>
                  </a:cubicBezTo>
                  <a:cubicBezTo>
                    <a:pt x="27" y="25"/>
                    <a:pt x="34" y="21"/>
                    <a:pt x="36" y="11"/>
                  </a:cubicBezTo>
                  <a:cubicBezTo>
                    <a:pt x="36" y="9"/>
                    <a:pt x="38" y="8"/>
                    <a:pt x="40" y="7"/>
                  </a:cubicBezTo>
                  <a:cubicBezTo>
                    <a:pt x="42" y="7"/>
                    <a:pt x="44" y="9"/>
                    <a:pt x="45" y="11"/>
                  </a:cubicBezTo>
                  <a:cubicBezTo>
                    <a:pt x="48" y="21"/>
                    <a:pt x="56" y="27"/>
                    <a:pt x="66" y="28"/>
                  </a:cubicBezTo>
                  <a:cubicBezTo>
                    <a:pt x="78" y="29"/>
                    <a:pt x="93" y="23"/>
                    <a:pt x="99" y="8"/>
                  </a:cubicBezTo>
                  <a:cubicBezTo>
                    <a:pt x="100" y="6"/>
                    <a:pt x="102" y="5"/>
                    <a:pt x="104" y="5"/>
                  </a:cubicBezTo>
                  <a:cubicBezTo>
                    <a:pt x="106" y="5"/>
                    <a:pt x="108" y="7"/>
                    <a:pt x="108" y="9"/>
                  </a:cubicBezTo>
                  <a:cubicBezTo>
                    <a:pt x="110" y="19"/>
                    <a:pt x="124" y="26"/>
                    <a:pt x="133" y="27"/>
                  </a:cubicBezTo>
                  <a:cubicBezTo>
                    <a:pt x="144" y="28"/>
                    <a:pt x="151" y="21"/>
                    <a:pt x="159" y="11"/>
                  </a:cubicBezTo>
                  <a:cubicBezTo>
                    <a:pt x="159" y="9"/>
                    <a:pt x="161" y="8"/>
                    <a:pt x="163" y="8"/>
                  </a:cubicBezTo>
                  <a:cubicBezTo>
                    <a:pt x="164" y="8"/>
                    <a:pt x="166" y="9"/>
                    <a:pt x="167" y="11"/>
                  </a:cubicBezTo>
                  <a:cubicBezTo>
                    <a:pt x="171" y="20"/>
                    <a:pt x="181" y="25"/>
                    <a:pt x="192" y="25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205" y="25"/>
                    <a:pt x="215" y="19"/>
                    <a:pt x="220" y="9"/>
                  </a:cubicBezTo>
                  <a:cubicBezTo>
                    <a:pt x="221" y="7"/>
                    <a:pt x="223" y="6"/>
                    <a:pt x="224" y="6"/>
                  </a:cubicBezTo>
                  <a:cubicBezTo>
                    <a:pt x="224" y="6"/>
                    <a:pt x="224" y="6"/>
                    <a:pt x="224" y="6"/>
                  </a:cubicBezTo>
                  <a:cubicBezTo>
                    <a:pt x="226" y="6"/>
                    <a:pt x="228" y="7"/>
                    <a:pt x="229" y="9"/>
                  </a:cubicBezTo>
                  <a:cubicBezTo>
                    <a:pt x="233" y="19"/>
                    <a:pt x="239" y="23"/>
                    <a:pt x="248" y="25"/>
                  </a:cubicBezTo>
                  <a:cubicBezTo>
                    <a:pt x="261" y="27"/>
                    <a:pt x="267" y="24"/>
                    <a:pt x="275" y="12"/>
                  </a:cubicBezTo>
                  <a:cubicBezTo>
                    <a:pt x="276" y="10"/>
                    <a:pt x="278" y="9"/>
                    <a:pt x="279" y="10"/>
                  </a:cubicBezTo>
                  <a:cubicBezTo>
                    <a:pt x="281" y="10"/>
                    <a:pt x="283" y="11"/>
                    <a:pt x="283" y="12"/>
                  </a:cubicBezTo>
                  <a:cubicBezTo>
                    <a:pt x="288" y="19"/>
                    <a:pt x="298" y="24"/>
                    <a:pt x="307" y="22"/>
                  </a:cubicBezTo>
                  <a:cubicBezTo>
                    <a:pt x="315" y="21"/>
                    <a:pt x="322" y="14"/>
                    <a:pt x="324" y="4"/>
                  </a:cubicBezTo>
                  <a:cubicBezTo>
                    <a:pt x="325" y="1"/>
                    <a:pt x="327" y="0"/>
                    <a:pt x="330" y="0"/>
                  </a:cubicBezTo>
                  <a:cubicBezTo>
                    <a:pt x="332" y="1"/>
                    <a:pt x="334" y="3"/>
                    <a:pt x="333" y="6"/>
                  </a:cubicBezTo>
                  <a:cubicBezTo>
                    <a:pt x="330" y="20"/>
                    <a:pt x="321" y="30"/>
                    <a:pt x="308" y="32"/>
                  </a:cubicBezTo>
                  <a:cubicBezTo>
                    <a:pt x="298" y="33"/>
                    <a:pt x="286" y="29"/>
                    <a:pt x="279" y="22"/>
                  </a:cubicBezTo>
                  <a:cubicBezTo>
                    <a:pt x="272" y="32"/>
                    <a:pt x="263" y="36"/>
                    <a:pt x="247" y="34"/>
                  </a:cubicBezTo>
                  <a:cubicBezTo>
                    <a:pt x="237" y="33"/>
                    <a:pt x="229" y="28"/>
                    <a:pt x="224" y="20"/>
                  </a:cubicBezTo>
                  <a:cubicBezTo>
                    <a:pt x="217" y="29"/>
                    <a:pt x="205" y="35"/>
                    <a:pt x="192" y="35"/>
                  </a:cubicBezTo>
                  <a:cubicBezTo>
                    <a:pt x="192" y="35"/>
                    <a:pt x="192" y="35"/>
                    <a:pt x="192" y="35"/>
                  </a:cubicBezTo>
                  <a:cubicBezTo>
                    <a:pt x="180" y="35"/>
                    <a:pt x="169" y="30"/>
                    <a:pt x="162" y="21"/>
                  </a:cubicBezTo>
                  <a:cubicBezTo>
                    <a:pt x="155" y="31"/>
                    <a:pt x="146" y="38"/>
                    <a:pt x="132" y="37"/>
                  </a:cubicBezTo>
                  <a:cubicBezTo>
                    <a:pt x="123" y="36"/>
                    <a:pt x="110" y="30"/>
                    <a:pt x="103" y="20"/>
                  </a:cubicBezTo>
                  <a:cubicBezTo>
                    <a:pt x="94" y="32"/>
                    <a:pt x="81" y="37"/>
                    <a:pt x="69" y="3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562475" y="2339976"/>
              <a:ext cx="290513" cy="288925"/>
            </a:xfrm>
            <a:custGeom>
              <a:rect b="b" l="l" r="r" t="t"/>
              <a:pathLst>
                <a:path extrusionOk="0" h="174" w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moveTo>
                    <a:pt x="87" y="158"/>
                  </a:moveTo>
                  <a:cubicBezTo>
                    <a:pt x="48" y="158"/>
                    <a:pt x="16" y="126"/>
                    <a:pt x="16" y="87"/>
                  </a:cubicBezTo>
                  <a:cubicBezTo>
                    <a:pt x="16" y="48"/>
                    <a:pt x="48" y="17"/>
                    <a:pt x="87" y="17"/>
                  </a:cubicBezTo>
                  <a:cubicBezTo>
                    <a:pt x="126" y="17"/>
                    <a:pt x="158" y="48"/>
                    <a:pt x="158" y="87"/>
                  </a:cubicBezTo>
                  <a:cubicBezTo>
                    <a:pt x="158" y="126"/>
                    <a:pt x="126" y="158"/>
                    <a:pt x="87" y="15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656138" y="2432051"/>
              <a:ext cx="103188" cy="10318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487863" y="2470151"/>
              <a:ext cx="82550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840288" y="2470151"/>
              <a:ext cx="84138" cy="365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689475" y="2268539"/>
              <a:ext cx="36513" cy="85725"/>
            </a:xfrm>
            <a:custGeom>
              <a:rect b="b" l="l" r="r" t="t"/>
              <a:pathLst>
                <a:path extrusionOk="0" h="54" w="23">
                  <a:moveTo>
                    <a:pt x="0" y="54"/>
                  </a:moveTo>
                  <a:lnTo>
                    <a:pt x="1" y="0"/>
                  </a:lnTo>
                  <a:lnTo>
                    <a:pt x="23" y="2"/>
                  </a:lnTo>
                  <a:lnTo>
                    <a:pt x="23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686300" y="2622551"/>
              <a:ext cx="36513" cy="85725"/>
            </a:xfrm>
            <a:custGeom>
              <a:rect b="b" l="l" r="r" t="t"/>
              <a:pathLst>
                <a:path extrusionOk="0" h="54" w="23">
                  <a:moveTo>
                    <a:pt x="0" y="54"/>
                  </a:moveTo>
                  <a:lnTo>
                    <a:pt x="1" y="0"/>
                  </a:lnTo>
                  <a:lnTo>
                    <a:pt x="23" y="1"/>
                  </a:lnTo>
                  <a:lnTo>
                    <a:pt x="22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548188" y="2568576"/>
              <a:ext cx="80963" cy="80963"/>
            </a:xfrm>
            <a:custGeom>
              <a:rect b="b" l="l" r="r" t="t"/>
              <a:pathLst>
                <a:path extrusionOk="0" h="51" w="51">
                  <a:moveTo>
                    <a:pt x="51" y="15"/>
                  </a:moveTo>
                  <a:lnTo>
                    <a:pt x="15" y="51"/>
                  </a:lnTo>
                  <a:lnTo>
                    <a:pt x="0" y="36"/>
                  </a:lnTo>
                  <a:lnTo>
                    <a:pt x="35" y="0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783138" y="2327276"/>
              <a:ext cx="80963" cy="82550"/>
            </a:xfrm>
            <a:custGeom>
              <a:rect b="b" l="l" r="r" t="t"/>
              <a:pathLst>
                <a:path extrusionOk="0" h="52" w="51">
                  <a:moveTo>
                    <a:pt x="51" y="15"/>
                  </a:moveTo>
                  <a:lnTo>
                    <a:pt x="15" y="52"/>
                  </a:lnTo>
                  <a:lnTo>
                    <a:pt x="0" y="37"/>
                  </a:lnTo>
                  <a:lnTo>
                    <a:pt x="35" y="0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46600" y="2328864"/>
              <a:ext cx="80963" cy="82550"/>
            </a:xfrm>
            <a:custGeom>
              <a:rect b="b" l="l" r="r" t="t"/>
              <a:pathLst>
                <a:path extrusionOk="0" h="52" w="51">
                  <a:moveTo>
                    <a:pt x="36" y="52"/>
                  </a:moveTo>
                  <a:lnTo>
                    <a:pt x="0" y="16"/>
                  </a:lnTo>
                  <a:lnTo>
                    <a:pt x="15" y="0"/>
                  </a:lnTo>
                  <a:lnTo>
                    <a:pt x="51" y="36"/>
                  </a:lnTo>
                  <a:lnTo>
                    <a:pt x="36" y="5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784725" y="2566989"/>
              <a:ext cx="80963" cy="80963"/>
            </a:xfrm>
            <a:custGeom>
              <a:rect b="b" l="l" r="r" t="t"/>
              <a:pathLst>
                <a:path extrusionOk="0" h="51" w="51">
                  <a:moveTo>
                    <a:pt x="35" y="51"/>
                  </a:moveTo>
                  <a:lnTo>
                    <a:pt x="0" y="15"/>
                  </a:lnTo>
                  <a:lnTo>
                    <a:pt x="16" y="0"/>
                  </a:lnTo>
                  <a:lnTo>
                    <a:pt x="51" y="36"/>
                  </a:lnTo>
                  <a:lnTo>
                    <a:pt x="35" y="5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51" name="Google Shape;1151;p7"/>
          <p:cNvGrpSpPr/>
          <p:nvPr/>
        </p:nvGrpSpPr>
        <p:grpSpPr>
          <a:xfrm>
            <a:off x="3354621" y="638022"/>
            <a:ext cx="554892" cy="454002"/>
            <a:chOff x="3514725" y="1471614"/>
            <a:chExt cx="628651" cy="514350"/>
          </a:xfrm>
        </p:grpSpPr>
        <p:sp>
          <p:nvSpPr>
            <p:cNvPr id="1152" name="Google Shape;1152;p7"/>
            <p:cNvSpPr/>
            <p:nvPr/>
          </p:nvSpPr>
          <p:spPr>
            <a:xfrm>
              <a:off x="3590925" y="1471614"/>
              <a:ext cx="501650" cy="469900"/>
            </a:xfrm>
            <a:custGeom>
              <a:rect b="b" l="l" r="r" t="t"/>
              <a:pathLst>
                <a:path extrusionOk="0" h="282" w="301">
                  <a:moveTo>
                    <a:pt x="301" y="34"/>
                  </a:moveTo>
                  <a:cubicBezTo>
                    <a:pt x="72" y="34"/>
                    <a:pt x="72" y="34"/>
                    <a:pt x="72" y="34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5" y="226"/>
                    <a:pt x="56" y="98"/>
                    <a:pt x="105" y="68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5" y="68"/>
                    <a:pt x="63" y="150"/>
                    <a:pt x="84" y="254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4" y="239"/>
                    <a:pt x="115" y="108"/>
                    <a:pt x="164" y="77"/>
                  </a:cubicBezTo>
                  <a:cubicBezTo>
                    <a:pt x="185" y="77"/>
                    <a:pt x="185" y="77"/>
                    <a:pt x="185" y="77"/>
                  </a:cubicBezTo>
                  <a:cubicBezTo>
                    <a:pt x="185" y="77"/>
                    <a:pt x="123" y="160"/>
                    <a:pt x="144" y="264"/>
                  </a:cubicBezTo>
                  <a:cubicBezTo>
                    <a:pt x="151" y="263"/>
                    <a:pt x="151" y="263"/>
                    <a:pt x="151" y="263"/>
                  </a:cubicBezTo>
                  <a:cubicBezTo>
                    <a:pt x="151" y="263"/>
                    <a:pt x="171" y="115"/>
                    <a:pt x="224" y="83"/>
                  </a:cubicBezTo>
                  <a:cubicBezTo>
                    <a:pt x="244" y="83"/>
                    <a:pt x="244" y="83"/>
                    <a:pt x="244" y="83"/>
                  </a:cubicBezTo>
                  <a:cubicBezTo>
                    <a:pt x="244" y="83"/>
                    <a:pt x="181" y="168"/>
                    <a:pt x="205" y="274"/>
                  </a:cubicBezTo>
                  <a:cubicBezTo>
                    <a:pt x="252" y="282"/>
                    <a:pt x="252" y="282"/>
                    <a:pt x="252" y="282"/>
                  </a:cubicBezTo>
                  <a:cubicBezTo>
                    <a:pt x="301" y="34"/>
                    <a:pt x="301" y="34"/>
                    <a:pt x="301" y="3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3644900" y="1881189"/>
              <a:ext cx="90488" cy="25400"/>
            </a:xfrm>
            <a:custGeom>
              <a:rect b="b" l="l" r="r" t="t"/>
              <a:pathLst>
                <a:path extrusionOk="0" h="15" w="5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3"/>
                    <a:pt x="53" y="10"/>
                    <a:pt x="52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3743325" y="1897064"/>
              <a:ext cx="90488" cy="23813"/>
            </a:xfrm>
            <a:custGeom>
              <a:rect b="b" l="l" r="r" t="t"/>
              <a:pathLst>
                <a:path extrusionOk="0" h="14" w="5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2"/>
                    <a:pt x="54" y="10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3906838" y="1924051"/>
              <a:ext cx="26988" cy="4763"/>
            </a:xfrm>
            <a:custGeom>
              <a:rect b="b" l="l" r="r" t="t"/>
              <a:pathLst>
                <a:path extrusionOk="0" h="3" w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3683000" y="1828801"/>
              <a:ext cx="339725" cy="157163"/>
            </a:xfrm>
            <a:custGeom>
              <a:rect b="b" l="l" r="r" t="t"/>
              <a:pathLst>
                <a:path extrusionOk="0" h="94" w="204">
                  <a:moveTo>
                    <a:pt x="14" y="94"/>
                  </a:moveTo>
                  <a:cubicBezTo>
                    <a:pt x="0" y="83"/>
                    <a:pt x="24" y="59"/>
                    <a:pt x="35" y="69"/>
                  </a:cubicBezTo>
                  <a:cubicBezTo>
                    <a:pt x="29" y="49"/>
                    <a:pt x="52" y="25"/>
                    <a:pt x="68" y="46"/>
                  </a:cubicBezTo>
                  <a:cubicBezTo>
                    <a:pt x="68" y="39"/>
                    <a:pt x="73" y="25"/>
                    <a:pt x="82" y="33"/>
                  </a:cubicBezTo>
                  <a:cubicBezTo>
                    <a:pt x="77" y="1"/>
                    <a:pt x="132" y="0"/>
                    <a:pt x="131" y="33"/>
                  </a:cubicBezTo>
                  <a:cubicBezTo>
                    <a:pt x="142" y="21"/>
                    <a:pt x="153" y="36"/>
                    <a:pt x="152" y="48"/>
                  </a:cubicBezTo>
                  <a:cubicBezTo>
                    <a:pt x="164" y="41"/>
                    <a:pt x="174" y="52"/>
                    <a:pt x="173" y="64"/>
                  </a:cubicBezTo>
                  <a:cubicBezTo>
                    <a:pt x="193" y="50"/>
                    <a:pt x="204" y="79"/>
                    <a:pt x="198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3683000" y="1828801"/>
              <a:ext cx="339725" cy="157163"/>
            </a:xfrm>
            <a:custGeom>
              <a:rect b="b" l="l" r="r" t="t"/>
              <a:pathLst>
                <a:path extrusionOk="0" h="94" w="204">
                  <a:moveTo>
                    <a:pt x="14" y="94"/>
                  </a:moveTo>
                  <a:cubicBezTo>
                    <a:pt x="0" y="83"/>
                    <a:pt x="24" y="59"/>
                    <a:pt x="35" y="69"/>
                  </a:cubicBezTo>
                  <a:cubicBezTo>
                    <a:pt x="29" y="49"/>
                    <a:pt x="52" y="25"/>
                    <a:pt x="68" y="46"/>
                  </a:cubicBezTo>
                  <a:cubicBezTo>
                    <a:pt x="68" y="39"/>
                    <a:pt x="73" y="25"/>
                    <a:pt x="82" y="33"/>
                  </a:cubicBezTo>
                  <a:cubicBezTo>
                    <a:pt x="77" y="1"/>
                    <a:pt x="132" y="0"/>
                    <a:pt x="131" y="33"/>
                  </a:cubicBezTo>
                  <a:cubicBezTo>
                    <a:pt x="142" y="21"/>
                    <a:pt x="153" y="36"/>
                    <a:pt x="152" y="48"/>
                  </a:cubicBezTo>
                  <a:cubicBezTo>
                    <a:pt x="164" y="41"/>
                    <a:pt x="174" y="52"/>
                    <a:pt x="173" y="64"/>
                  </a:cubicBezTo>
                  <a:cubicBezTo>
                    <a:pt x="193" y="50"/>
                    <a:pt x="204" y="79"/>
                    <a:pt x="198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3514725" y="1851026"/>
              <a:ext cx="231775" cy="133350"/>
            </a:xfrm>
            <a:custGeom>
              <a:rect b="b" l="l" r="r" t="t"/>
              <a:pathLst>
                <a:path extrusionOk="0" h="80" w="139">
                  <a:moveTo>
                    <a:pt x="5" y="80"/>
                  </a:moveTo>
                  <a:cubicBezTo>
                    <a:pt x="3" y="74"/>
                    <a:pt x="0" y="67"/>
                    <a:pt x="4" y="62"/>
                  </a:cubicBezTo>
                  <a:cubicBezTo>
                    <a:pt x="8" y="56"/>
                    <a:pt x="17" y="55"/>
                    <a:pt x="22" y="60"/>
                  </a:cubicBezTo>
                  <a:cubicBezTo>
                    <a:pt x="20" y="55"/>
                    <a:pt x="18" y="49"/>
                    <a:pt x="20" y="43"/>
                  </a:cubicBezTo>
                  <a:cubicBezTo>
                    <a:pt x="22" y="36"/>
                    <a:pt x="30" y="28"/>
                    <a:pt x="34" y="39"/>
                  </a:cubicBezTo>
                  <a:cubicBezTo>
                    <a:pt x="31" y="14"/>
                    <a:pt x="70" y="0"/>
                    <a:pt x="78" y="26"/>
                  </a:cubicBezTo>
                  <a:cubicBezTo>
                    <a:pt x="81" y="20"/>
                    <a:pt x="94" y="11"/>
                    <a:pt x="98" y="22"/>
                  </a:cubicBezTo>
                  <a:cubicBezTo>
                    <a:pt x="99" y="8"/>
                    <a:pt x="127" y="4"/>
                    <a:pt x="128" y="21"/>
                  </a:cubicBezTo>
                  <a:cubicBezTo>
                    <a:pt x="136" y="15"/>
                    <a:pt x="139" y="24"/>
                    <a:pt x="139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3514725" y="1851026"/>
              <a:ext cx="231775" cy="133350"/>
            </a:xfrm>
            <a:custGeom>
              <a:rect b="b" l="l" r="r" t="t"/>
              <a:pathLst>
                <a:path extrusionOk="0" h="80" w="139">
                  <a:moveTo>
                    <a:pt x="5" y="80"/>
                  </a:moveTo>
                  <a:cubicBezTo>
                    <a:pt x="3" y="74"/>
                    <a:pt x="0" y="67"/>
                    <a:pt x="4" y="62"/>
                  </a:cubicBezTo>
                  <a:cubicBezTo>
                    <a:pt x="8" y="56"/>
                    <a:pt x="17" y="55"/>
                    <a:pt x="22" y="60"/>
                  </a:cubicBezTo>
                  <a:cubicBezTo>
                    <a:pt x="20" y="55"/>
                    <a:pt x="18" y="49"/>
                    <a:pt x="20" y="43"/>
                  </a:cubicBezTo>
                  <a:cubicBezTo>
                    <a:pt x="22" y="36"/>
                    <a:pt x="30" y="28"/>
                    <a:pt x="34" y="39"/>
                  </a:cubicBezTo>
                  <a:cubicBezTo>
                    <a:pt x="31" y="14"/>
                    <a:pt x="70" y="0"/>
                    <a:pt x="78" y="26"/>
                  </a:cubicBezTo>
                  <a:cubicBezTo>
                    <a:pt x="81" y="20"/>
                    <a:pt x="94" y="11"/>
                    <a:pt x="98" y="22"/>
                  </a:cubicBezTo>
                  <a:cubicBezTo>
                    <a:pt x="99" y="8"/>
                    <a:pt x="127" y="4"/>
                    <a:pt x="128" y="21"/>
                  </a:cubicBezTo>
                  <a:cubicBezTo>
                    <a:pt x="136" y="15"/>
                    <a:pt x="139" y="24"/>
                    <a:pt x="139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4033838" y="1476376"/>
              <a:ext cx="109538" cy="487363"/>
            </a:xfrm>
            <a:custGeom>
              <a:rect b="b" l="l" r="r" t="t"/>
              <a:pathLst>
                <a:path extrusionOk="0" h="307" w="69">
                  <a:moveTo>
                    <a:pt x="0" y="306"/>
                  </a:moveTo>
                  <a:lnTo>
                    <a:pt x="50" y="0"/>
                  </a:lnTo>
                  <a:lnTo>
                    <a:pt x="69" y="0"/>
                  </a:lnTo>
                  <a:lnTo>
                    <a:pt x="67" y="307"/>
                  </a:lnTo>
                  <a:lnTo>
                    <a:pt x="0" y="307"/>
                  </a:lnTo>
                  <a:lnTo>
                    <a:pt x="0" y="306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4033838" y="1476376"/>
              <a:ext cx="109538" cy="487363"/>
            </a:xfrm>
            <a:custGeom>
              <a:rect b="b" l="l" r="r" t="t"/>
              <a:pathLst>
                <a:path extrusionOk="0" h="307" w="69">
                  <a:moveTo>
                    <a:pt x="0" y="306"/>
                  </a:moveTo>
                  <a:lnTo>
                    <a:pt x="50" y="0"/>
                  </a:lnTo>
                  <a:lnTo>
                    <a:pt x="69" y="0"/>
                  </a:lnTo>
                  <a:lnTo>
                    <a:pt x="67" y="307"/>
                  </a:lnTo>
                  <a:lnTo>
                    <a:pt x="0" y="307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62" name="Google Shape;1162;p7"/>
          <p:cNvGrpSpPr/>
          <p:nvPr/>
        </p:nvGrpSpPr>
        <p:grpSpPr>
          <a:xfrm>
            <a:off x="2847048" y="1515485"/>
            <a:ext cx="518459" cy="560497"/>
            <a:chOff x="4421188" y="1352551"/>
            <a:chExt cx="587375" cy="635001"/>
          </a:xfrm>
        </p:grpSpPr>
        <p:sp>
          <p:nvSpPr>
            <p:cNvPr id="1163" name="Google Shape;1163;p7"/>
            <p:cNvSpPr/>
            <p:nvPr/>
          </p:nvSpPr>
          <p:spPr>
            <a:xfrm>
              <a:off x="4681538" y="1352551"/>
              <a:ext cx="96838" cy="698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4721225" y="1416051"/>
              <a:ext cx="14288" cy="2397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4587875" y="1651001"/>
              <a:ext cx="285750" cy="238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4627563" y="1420814"/>
              <a:ext cx="76200" cy="238125"/>
            </a:xfrm>
            <a:custGeom>
              <a:rect b="b" l="l" r="r" t="t"/>
              <a:pathLst>
                <a:path extrusionOk="0" h="143" w="46">
                  <a:moveTo>
                    <a:pt x="32" y="1"/>
                  </a:moveTo>
                  <a:cubicBezTo>
                    <a:pt x="32" y="1"/>
                    <a:pt x="0" y="80"/>
                    <a:pt x="6" y="143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8" y="143"/>
                    <a:pt x="8" y="76"/>
                    <a:pt x="4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4751388" y="1417639"/>
              <a:ext cx="79375" cy="236538"/>
            </a:xfrm>
            <a:custGeom>
              <a:rect b="b" l="l" r="r" t="t"/>
              <a:pathLst>
                <a:path extrusionOk="0" h="142" w="48">
                  <a:moveTo>
                    <a:pt x="15" y="1"/>
                  </a:moveTo>
                  <a:cubicBezTo>
                    <a:pt x="15" y="1"/>
                    <a:pt x="48" y="79"/>
                    <a:pt x="43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1" y="142"/>
                    <a:pt x="40" y="75"/>
                    <a:pt x="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4643438" y="1508126"/>
              <a:ext cx="155575" cy="149225"/>
            </a:xfrm>
            <a:custGeom>
              <a:rect b="b" l="l" r="r" t="t"/>
              <a:pathLst>
                <a:path extrusionOk="0" h="94" w="98">
                  <a:moveTo>
                    <a:pt x="14" y="94"/>
                  </a:moveTo>
                  <a:lnTo>
                    <a:pt x="98" y="10"/>
                  </a:lnTo>
                  <a:lnTo>
                    <a:pt x="93" y="0"/>
                  </a:lnTo>
                  <a:lnTo>
                    <a:pt x="0" y="91"/>
                  </a:lnTo>
                  <a:lnTo>
                    <a:pt x="14" y="9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4643438" y="1508126"/>
              <a:ext cx="155575" cy="149225"/>
            </a:xfrm>
            <a:custGeom>
              <a:rect b="b" l="l" r="r" t="t"/>
              <a:pathLst>
                <a:path extrusionOk="0" h="94" w="98">
                  <a:moveTo>
                    <a:pt x="14" y="94"/>
                  </a:moveTo>
                  <a:lnTo>
                    <a:pt x="98" y="10"/>
                  </a:lnTo>
                  <a:lnTo>
                    <a:pt x="93" y="0"/>
                  </a:lnTo>
                  <a:lnTo>
                    <a:pt x="0" y="9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4652963" y="1512889"/>
              <a:ext cx="160338" cy="144463"/>
            </a:xfrm>
            <a:custGeom>
              <a:rect b="b" l="l" r="r" t="t"/>
              <a:pathLst>
                <a:path extrusionOk="0" h="91" w="101">
                  <a:moveTo>
                    <a:pt x="101" y="78"/>
                  </a:moveTo>
                  <a:lnTo>
                    <a:pt x="10" y="0"/>
                  </a:lnTo>
                  <a:lnTo>
                    <a:pt x="0" y="5"/>
                  </a:lnTo>
                  <a:lnTo>
                    <a:pt x="97" y="91"/>
                  </a:lnTo>
                  <a:lnTo>
                    <a:pt x="101" y="7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4652963" y="1512889"/>
              <a:ext cx="160338" cy="144463"/>
            </a:xfrm>
            <a:custGeom>
              <a:rect b="b" l="l" r="r" t="t"/>
              <a:pathLst>
                <a:path extrusionOk="0" h="91" w="101">
                  <a:moveTo>
                    <a:pt x="101" y="78"/>
                  </a:moveTo>
                  <a:lnTo>
                    <a:pt x="10" y="0"/>
                  </a:lnTo>
                  <a:lnTo>
                    <a:pt x="0" y="5"/>
                  </a:lnTo>
                  <a:lnTo>
                    <a:pt x="97" y="9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4664075" y="1427164"/>
              <a:ext cx="114300" cy="98425"/>
            </a:xfrm>
            <a:custGeom>
              <a:rect b="b" l="l" r="r" t="t"/>
              <a:pathLst>
                <a:path extrusionOk="0" h="62" w="72">
                  <a:moveTo>
                    <a:pt x="11" y="62"/>
                  </a:moveTo>
                  <a:lnTo>
                    <a:pt x="72" y="8"/>
                  </a:lnTo>
                  <a:lnTo>
                    <a:pt x="68" y="0"/>
                  </a:lnTo>
                  <a:lnTo>
                    <a:pt x="0" y="60"/>
                  </a:lnTo>
                  <a:lnTo>
                    <a:pt x="11" y="6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4664075" y="1427164"/>
              <a:ext cx="114300" cy="98425"/>
            </a:xfrm>
            <a:custGeom>
              <a:rect b="b" l="l" r="r" t="t"/>
              <a:pathLst>
                <a:path extrusionOk="0" h="62" w="72">
                  <a:moveTo>
                    <a:pt x="11" y="62"/>
                  </a:moveTo>
                  <a:lnTo>
                    <a:pt x="72" y="8"/>
                  </a:lnTo>
                  <a:lnTo>
                    <a:pt x="68" y="0"/>
                  </a:lnTo>
                  <a:lnTo>
                    <a:pt x="0" y="6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4678363" y="1435101"/>
              <a:ext cx="112713" cy="90488"/>
            </a:xfrm>
            <a:custGeom>
              <a:rect b="b" l="l" r="r" t="t"/>
              <a:pathLst>
                <a:path extrusionOk="0" h="57" w="71">
                  <a:moveTo>
                    <a:pt x="71" y="49"/>
                  </a:moveTo>
                  <a:lnTo>
                    <a:pt x="8" y="0"/>
                  </a:lnTo>
                  <a:lnTo>
                    <a:pt x="0" y="3"/>
                  </a:lnTo>
                  <a:lnTo>
                    <a:pt x="70" y="57"/>
                  </a:lnTo>
                  <a:lnTo>
                    <a:pt x="71" y="4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4678363" y="1435101"/>
              <a:ext cx="112713" cy="90488"/>
            </a:xfrm>
            <a:custGeom>
              <a:rect b="b" l="l" r="r" t="t"/>
              <a:pathLst>
                <a:path extrusionOk="0" h="57" w="71">
                  <a:moveTo>
                    <a:pt x="71" y="49"/>
                  </a:moveTo>
                  <a:lnTo>
                    <a:pt x="8" y="0"/>
                  </a:lnTo>
                  <a:lnTo>
                    <a:pt x="0" y="3"/>
                  </a:lnTo>
                  <a:lnTo>
                    <a:pt x="70" y="57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4421188" y="1843089"/>
              <a:ext cx="585788" cy="68263"/>
            </a:xfrm>
            <a:custGeom>
              <a:rect b="b" l="l" r="r" t="t"/>
              <a:pathLst>
                <a:path extrusionOk="0" h="41" w="352">
                  <a:moveTo>
                    <a:pt x="72" y="40"/>
                  </a:moveTo>
                  <a:cubicBezTo>
                    <a:pt x="71" y="40"/>
                    <a:pt x="70" y="40"/>
                    <a:pt x="69" y="40"/>
                  </a:cubicBezTo>
                  <a:cubicBezTo>
                    <a:pt x="58" y="39"/>
                    <a:pt x="48" y="34"/>
                    <a:pt x="42" y="26"/>
                  </a:cubicBezTo>
                  <a:cubicBezTo>
                    <a:pt x="37" y="33"/>
                    <a:pt x="29" y="37"/>
                    <a:pt x="21" y="36"/>
                  </a:cubicBezTo>
                  <a:cubicBezTo>
                    <a:pt x="11" y="35"/>
                    <a:pt x="0" y="28"/>
                    <a:pt x="0" y="12"/>
                  </a:cubicBezTo>
                  <a:cubicBezTo>
                    <a:pt x="0" y="9"/>
                    <a:pt x="2" y="7"/>
                    <a:pt x="5" y="7"/>
                  </a:cubicBezTo>
                  <a:cubicBezTo>
                    <a:pt x="7" y="7"/>
                    <a:pt x="10" y="9"/>
                    <a:pt x="10" y="12"/>
                  </a:cubicBezTo>
                  <a:cubicBezTo>
                    <a:pt x="10" y="22"/>
                    <a:pt x="16" y="26"/>
                    <a:pt x="22" y="26"/>
                  </a:cubicBezTo>
                  <a:cubicBezTo>
                    <a:pt x="28" y="27"/>
                    <a:pt x="36" y="23"/>
                    <a:pt x="37" y="13"/>
                  </a:cubicBezTo>
                  <a:cubicBezTo>
                    <a:pt x="38" y="10"/>
                    <a:pt x="40" y="9"/>
                    <a:pt x="42" y="9"/>
                  </a:cubicBezTo>
                  <a:cubicBezTo>
                    <a:pt x="44" y="9"/>
                    <a:pt x="46" y="10"/>
                    <a:pt x="47" y="12"/>
                  </a:cubicBezTo>
                  <a:cubicBezTo>
                    <a:pt x="50" y="23"/>
                    <a:pt x="58" y="29"/>
                    <a:pt x="70" y="30"/>
                  </a:cubicBezTo>
                  <a:cubicBezTo>
                    <a:pt x="82" y="31"/>
                    <a:pt x="98" y="25"/>
                    <a:pt x="105" y="9"/>
                  </a:cubicBezTo>
                  <a:cubicBezTo>
                    <a:pt x="105" y="7"/>
                    <a:pt x="107" y="6"/>
                    <a:pt x="110" y="6"/>
                  </a:cubicBezTo>
                  <a:cubicBezTo>
                    <a:pt x="112" y="6"/>
                    <a:pt x="113" y="8"/>
                    <a:pt x="114" y="10"/>
                  </a:cubicBezTo>
                  <a:cubicBezTo>
                    <a:pt x="116" y="20"/>
                    <a:pt x="131" y="28"/>
                    <a:pt x="140" y="29"/>
                  </a:cubicBezTo>
                  <a:cubicBezTo>
                    <a:pt x="152" y="31"/>
                    <a:pt x="159" y="23"/>
                    <a:pt x="167" y="12"/>
                  </a:cubicBezTo>
                  <a:cubicBezTo>
                    <a:pt x="168" y="10"/>
                    <a:pt x="169" y="10"/>
                    <a:pt x="171" y="10"/>
                  </a:cubicBezTo>
                  <a:cubicBezTo>
                    <a:pt x="173" y="10"/>
                    <a:pt x="175" y="11"/>
                    <a:pt x="175" y="12"/>
                  </a:cubicBezTo>
                  <a:cubicBezTo>
                    <a:pt x="180" y="22"/>
                    <a:pt x="190" y="27"/>
                    <a:pt x="202" y="27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15" y="27"/>
                    <a:pt x="227" y="21"/>
                    <a:pt x="232" y="10"/>
                  </a:cubicBezTo>
                  <a:cubicBezTo>
                    <a:pt x="233" y="8"/>
                    <a:pt x="234" y="7"/>
                    <a:pt x="236" y="7"/>
                  </a:cubicBezTo>
                  <a:cubicBezTo>
                    <a:pt x="238" y="7"/>
                    <a:pt x="240" y="8"/>
                    <a:pt x="241" y="10"/>
                  </a:cubicBezTo>
                  <a:cubicBezTo>
                    <a:pt x="246" y="21"/>
                    <a:pt x="251" y="25"/>
                    <a:pt x="261" y="27"/>
                  </a:cubicBezTo>
                  <a:cubicBezTo>
                    <a:pt x="275" y="29"/>
                    <a:pt x="281" y="26"/>
                    <a:pt x="290" y="13"/>
                  </a:cubicBezTo>
                  <a:cubicBezTo>
                    <a:pt x="291" y="12"/>
                    <a:pt x="293" y="11"/>
                    <a:pt x="294" y="11"/>
                  </a:cubicBezTo>
                  <a:cubicBezTo>
                    <a:pt x="296" y="11"/>
                    <a:pt x="298" y="12"/>
                    <a:pt x="299" y="13"/>
                  </a:cubicBezTo>
                  <a:cubicBezTo>
                    <a:pt x="303" y="21"/>
                    <a:pt x="313" y="26"/>
                    <a:pt x="323" y="24"/>
                  </a:cubicBezTo>
                  <a:cubicBezTo>
                    <a:pt x="332" y="23"/>
                    <a:pt x="339" y="16"/>
                    <a:pt x="342" y="5"/>
                  </a:cubicBezTo>
                  <a:cubicBezTo>
                    <a:pt x="342" y="2"/>
                    <a:pt x="345" y="0"/>
                    <a:pt x="348" y="1"/>
                  </a:cubicBezTo>
                  <a:cubicBezTo>
                    <a:pt x="350" y="2"/>
                    <a:pt x="352" y="4"/>
                    <a:pt x="351" y="7"/>
                  </a:cubicBezTo>
                  <a:cubicBezTo>
                    <a:pt x="348" y="22"/>
                    <a:pt x="338" y="32"/>
                    <a:pt x="325" y="34"/>
                  </a:cubicBezTo>
                  <a:cubicBezTo>
                    <a:pt x="313" y="36"/>
                    <a:pt x="302" y="32"/>
                    <a:pt x="294" y="24"/>
                  </a:cubicBezTo>
                  <a:cubicBezTo>
                    <a:pt x="286" y="34"/>
                    <a:pt x="277" y="39"/>
                    <a:pt x="260" y="37"/>
                  </a:cubicBezTo>
                  <a:cubicBezTo>
                    <a:pt x="249" y="35"/>
                    <a:pt x="242" y="31"/>
                    <a:pt x="236" y="22"/>
                  </a:cubicBezTo>
                  <a:cubicBezTo>
                    <a:pt x="228" y="31"/>
                    <a:pt x="216" y="37"/>
                    <a:pt x="203" y="37"/>
                  </a:cubicBezTo>
                  <a:cubicBezTo>
                    <a:pt x="190" y="37"/>
                    <a:pt x="178" y="32"/>
                    <a:pt x="171" y="23"/>
                  </a:cubicBezTo>
                  <a:cubicBezTo>
                    <a:pt x="164" y="33"/>
                    <a:pt x="154" y="41"/>
                    <a:pt x="139" y="39"/>
                  </a:cubicBezTo>
                  <a:cubicBezTo>
                    <a:pt x="129" y="38"/>
                    <a:pt x="116" y="32"/>
                    <a:pt x="109" y="22"/>
                  </a:cubicBezTo>
                  <a:cubicBezTo>
                    <a:pt x="99" y="35"/>
                    <a:pt x="85" y="40"/>
                    <a:pt x="72" y="4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4422775" y="1919289"/>
              <a:ext cx="585788" cy="68263"/>
            </a:xfrm>
            <a:custGeom>
              <a:rect b="b" l="l" r="r" t="t"/>
              <a:pathLst>
                <a:path extrusionOk="0" h="41" w="352">
                  <a:moveTo>
                    <a:pt x="72" y="40"/>
                  </a:moveTo>
                  <a:cubicBezTo>
                    <a:pt x="71" y="40"/>
                    <a:pt x="70" y="40"/>
                    <a:pt x="69" y="40"/>
                  </a:cubicBezTo>
                  <a:cubicBezTo>
                    <a:pt x="58" y="39"/>
                    <a:pt x="48" y="34"/>
                    <a:pt x="43" y="26"/>
                  </a:cubicBezTo>
                  <a:cubicBezTo>
                    <a:pt x="37" y="33"/>
                    <a:pt x="29" y="37"/>
                    <a:pt x="21" y="36"/>
                  </a:cubicBezTo>
                  <a:cubicBezTo>
                    <a:pt x="11" y="35"/>
                    <a:pt x="1" y="28"/>
                    <a:pt x="0" y="12"/>
                  </a:cubicBezTo>
                  <a:cubicBezTo>
                    <a:pt x="0" y="9"/>
                    <a:pt x="2" y="7"/>
                    <a:pt x="5" y="7"/>
                  </a:cubicBezTo>
                  <a:cubicBezTo>
                    <a:pt x="8" y="7"/>
                    <a:pt x="10" y="9"/>
                    <a:pt x="10" y="12"/>
                  </a:cubicBezTo>
                  <a:cubicBezTo>
                    <a:pt x="10" y="22"/>
                    <a:pt x="16" y="26"/>
                    <a:pt x="22" y="26"/>
                  </a:cubicBezTo>
                  <a:cubicBezTo>
                    <a:pt x="28" y="27"/>
                    <a:pt x="36" y="23"/>
                    <a:pt x="38" y="13"/>
                  </a:cubicBezTo>
                  <a:cubicBezTo>
                    <a:pt x="38" y="10"/>
                    <a:pt x="40" y="9"/>
                    <a:pt x="42" y="9"/>
                  </a:cubicBezTo>
                  <a:cubicBezTo>
                    <a:pt x="45" y="8"/>
                    <a:pt x="47" y="10"/>
                    <a:pt x="47" y="12"/>
                  </a:cubicBezTo>
                  <a:cubicBezTo>
                    <a:pt x="50" y="23"/>
                    <a:pt x="58" y="29"/>
                    <a:pt x="70" y="30"/>
                  </a:cubicBezTo>
                  <a:cubicBezTo>
                    <a:pt x="82" y="31"/>
                    <a:pt x="98" y="25"/>
                    <a:pt x="105" y="9"/>
                  </a:cubicBezTo>
                  <a:cubicBezTo>
                    <a:pt x="106" y="7"/>
                    <a:pt x="108" y="6"/>
                    <a:pt x="110" y="6"/>
                  </a:cubicBezTo>
                  <a:cubicBezTo>
                    <a:pt x="112" y="6"/>
                    <a:pt x="114" y="8"/>
                    <a:pt x="114" y="10"/>
                  </a:cubicBezTo>
                  <a:cubicBezTo>
                    <a:pt x="116" y="20"/>
                    <a:pt x="131" y="28"/>
                    <a:pt x="140" y="29"/>
                  </a:cubicBezTo>
                  <a:cubicBezTo>
                    <a:pt x="152" y="31"/>
                    <a:pt x="160" y="23"/>
                    <a:pt x="167" y="12"/>
                  </a:cubicBezTo>
                  <a:cubicBezTo>
                    <a:pt x="168" y="10"/>
                    <a:pt x="170" y="9"/>
                    <a:pt x="172" y="10"/>
                  </a:cubicBezTo>
                  <a:cubicBezTo>
                    <a:pt x="173" y="10"/>
                    <a:pt x="175" y="11"/>
                    <a:pt x="176" y="12"/>
                  </a:cubicBezTo>
                  <a:cubicBezTo>
                    <a:pt x="181" y="22"/>
                    <a:pt x="191" y="27"/>
                    <a:pt x="202" y="27"/>
                  </a:cubicBezTo>
                  <a:cubicBezTo>
                    <a:pt x="203" y="27"/>
                    <a:pt x="203" y="27"/>
                    <a:pt x="203" y="27"/>
                  </a:cubicBezTo>
                  <a:cubicBezTo>
                    <a:pt x="216" y="27"/>
                    <a:pt x="227" y="21"/>
                    <a:pt x="232" y="10"/>
                  </a:cubicBezTo>
                  <a:cubicBezTo>
                    <a:pt x="233" y="8"/>
                    <a:pt x="235" y="7"/>
                    <a:pt x="237" y="7"/>
                  </a:cubicBezTo>
                  <a:cubicBezTo>
                    <a:pt x="239" y="7"/>
                    <a:pt x="240" y="8"/>
                    <a:pt x="241" y="10"/>
                  </a:cubicBezTo>
                  <a:cubicBezTo>
                    <a:pt x="246" y="21"/>
                    <a:pt x="252" y="25"/>
                    <a:pt x="262" y="27"/>
                  </a:cubicBezTo>
                  <a:cubicBezTo>
                    <a:pt x="275" y="29"/>
                    <a:pt x="281" y="26"/>
                    <a:pt x="290" y="13"/>
                  </a:cubicBezTo>
                  <a:cubicBezTo>
                    <a:pt x="291" y="12"/>
                    <a:pt x="293" y="11"/>
                    <a:pt x="295" y="11"/>
                  </a:cubicBezTo>
                  <a:cubicBezTo>
                    <a:pt x="296" y="11"/>
                    <a:pt x="298" y="12"/>
                    <a:pt x="299" y="13"/>
                  </a:cubicBezTo>
                  <a:cubicBezTo>
                    <a:pt x="303" y="21"/>
                    <a:pt x="314" y="26"/>
                    <a:pt x="323" y="24"/>
                  </a:cubicBezTo>
                  <a:cubicBezTo>
                    <a:pt x="333" y="23"/>
                    <a:pt x="339" y="16"/>
                    <a:pt x="342" y="5"/>
                  </a:cubicBezTo>
                  <a:cubicBezTo>
                    <a:pt x="342" y="2"/>
                    <a:pt x="345" y="0"/>
                    <a:pt x="348" y="1"/>
                  </a:cubicBezTo>
                  <a:cubicBezTo>
                    <a:pt x="350" y="2"/>
                    <a:pt x="352" y="4"/>
                    <a:pt x="351" y="7"/>
                  </a:cubicBezTo>
                  <a:cubicBezTo>
                    <a:pt x="348" y="22"/>
                    <a:pt x="338" y="32"/>
                    <a:pt x="325" y="34"/>
                  </a:cubicBezTo>
                  <a:cubicBezTo>
                    <a:pt x="314" y="36"/>
                    <a:pt x="302" y="32"/>
                    <a:pt x="295" y="24"/>
                  </a:cubicBezTo>
                  <a:cubicBezTo>
                    <a:pt x="286" y="34"/>
                    <a:pt x="277" y="39"/>
                    <a:pt x="260" y="37"/>
                  </a:cubicBezTo>
                  <a:cubicBezTo>
                    <a:pt x="250" y="35"/>
                    <a:pt x="242" y="30"/>
                    <a:pt x="236" y="22"/>
                  </a:cubicBezTo>
                  <a:cubicBezTo>
                    <a:pt x="228" y="31"/>
                    <a:pt x="216" y="37"/>
                    <a:pt x="203" y="37"/>
                  </a:cubicBezTo>
                  <a:cubicBezTo>
                    <a:pt x="190" y="37"/>
                    <a:pt x="179" y="32"/>
                    <a:pt x="171" y="23"/>
                  </a:cubicBezTo>
                  <a:cubicBezTo>
                    <a:pt x="164" y="33"/>
                    <a:pt x="154" y="41"/>
                    <a:pt x="139" y="39"/>
                  </a:cubicBezTo>
                  <a:cubicBezTo>
                    <a:pt x="129" y="38"/>
                    <a:pt x="116" y="32"/>
                    <a:pt x="109" y="22"/>
                  </a:cubicBezTo>
                  <a:cubicBezTo>
                    <a:pt x="99" y="35"/>
                    <a:pt x="85" y="40"/>
                    <a:pt x="72" y="4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4498975" y="1719264"/>
              <a:ext cx="463550" cy="857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4498975" y="1682751"/>
              <a:ext cx="463550" cy="2381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4549775" y="1787526"/>
              <a:ext cx="39688" cy="1079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4864100" y="1787526"/>
              <a:ext cx="41275" cy="1079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4719638" y="1787526"/>
              <a:ext cx="28575" cy="1079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83" name="Google Shape;1183;p7"/>
          <p:cNvGrpSpPr/>
          <p:nvPr/>
        </p:nvGrpSpPr>
        <p:grpSpPr>
          <a:xfrm>
            <a:off x="2015986" y="1527396"/>
            <a:ext cx="575909" cy="536675"/>
            <a:chOff x="2662238" y="2252664"/>
            <a:chExt cx="652462" cy="608013"/>
          </a:xfrm>
        </p:grpSpPr>
        <p:sp>
          <p:nvSpPr>
            <p:cNvPr id="1184" name="Google Shape;1184;p7"/>
            <p:cNvSpPr/>
            <p:nvPr/>
          </p:nvSpPr>
          <p:spPr>
            <a:xfrm>
              <a:off x="2901950" y="2390776"/>
              <a:ext cx="155575" cy="130175"/>
            </a:xfrm>
            <a:custGeom>
              <a:rect b="b" l="l" r="r" t="t"/>
              <a:pathLst>
                <a:path extrusionOk="0" h="78" w="93">
                  <a:moveTo>
                    <a:pt x="69" y="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17" y="56"/>
                    <a:pt x="19" y="78"/>
                  </a:cubicBezTo>
                  <a:cubicBezTo>
                    <a:pt x="93" y="22"/>
                    <a:pt x="93" y="22"/>
                    <a:pt x="93" y="2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3074988" y="2387601"/>
              <a:ext cx="100013" cy="165100"/>
            </a:xfrm>
            <a:custGeom>
              <a:rect b="b" l="l" r="r" t="t"/>
              <a:pathLst>
                <a:path extrusionOk="0" h="99" w="60">
                  <a:moveTo>
                    <a:pt x="0" y="13"/>
                  </a:moveTo>
                  <a:cubicBezTo>
                    <a:pt x="28" y="99"/>
                    <a:pt x="28" y="99"/>
                    <a:pt x="28" y="99"/>
                  </a:cubicBezTo>
                  <a:cubicBezTo>
                    <a:pt x="28" y="99"/>
                    <a:pt x="46" y="81"/>
                    <a:pt x="60" y="84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2873375" y="2555876"/>
              <a:ext cx="176213" cy="127000"/>
            </a:xfrm>
            <a:custGeom>
              <a:rect b="b" l="l" r="r" t="t"/>
              <a:pathLst>
                <a:path extrusionOk="0" h="76" w="106">
                  <a:moveTo>
                    <a:pt x="0" y="37"/>
                  </a:moveTo>
                  <a:cubicBezTo>
                    <a:pt x="86" y="76"/>
                    <a:pt x="86" y="76"/>
                    <a:pt x="86" y="76"/>
                  </a:cubicBezTo>
                  <a:cubicBezTo>
                    <a:pt x="86" y="76"/>
                    <a:pt x="78" y="56"/>
                    <a:pt x="106" y="32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3003550" y="2563814"/>
              <a:ext cx="311150" cy="296863"/>
            </a:xfrm>
            <a:custGeom>
              <a:rect b="b" l="l" r="r" t="t"/>
              <a:pathLst>
                <a:path extrusionOk="0" h="178" w="187">
                  <a:moveTo>
                    <a:pt x="105" y="0"/>
                  </a:moveTo>
                  <a:cubicBezTo>
                    <a:pt x="60" y="0"/>
                    <a:pt x="23" y="36"/>
                    <a:pt x="23" y="81"/>
                  </a:cubicBezTo>
                  <a:cubicBezTo>
                    <a:pt x="23" y="127"/>
                    <a:pt x="60" y="163"/>
                    <a:pt x="105" y="163"/>
                  </a:cubicBezTo>
                  <a:cubicBezTo>
                    <a:pt x="150" y="163"/>
                    <a:pt x="187" y="127"/>
                    <a:pt x="187" y="81"/>
                  </a:cubicBezTo>
                  <a:cubicBezTo>
                    <a:pt x="187" y="36"/>
                    <a:pt x="150" y="0"/>
                    <a:pt x="105" y="0"/>
                  </a:cubicBezTo>
                  <a:moveTo>
                    <a:pt x="63" y="31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22" y="85"/>
                    <a:pt x="77" y="154"/>
                    <a:pt x="128" y="148"/>
                  </a:cubicBezTo>
                  <a:cubicBezTo>
                    <a:pt x="60" y="178"/>
                    <a:pt x="0" y="71"/>
                    <a:pt x="63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2662238" y="2425701"/>
              <a:ext cx="266700" cy="254000"/>
            </a:xfrm>
            <a:custGeom>
              <a:rect b="b" l="l" r="r" t="t"/>
              <a:pathLst>
                <a:path extrusionOk="0" h="152" w="160">
                  <a:moveTo>
                    <a:pt x="101" y="9"/>
                  </a:moveTo>
                  <a:cubicBezTo>
                    <a:pt x="64" y="0"/>
                    <a:pt x="26" y="22"/>
                    <a:pt x="17" y="59"/>
                  </a:cubicBezTo>
                  <a:cubicBezTo>
                    <a:pt x="7" y="96"/>
                    <a:pt x="30" y="134"/>
                    <a:pt x="67" y="143"/>
                  </a:cubicBezTo>
                  <a:cubicBezTo>
                    <a:pt x="104" y="152"/>
                    <a:pt x="141" y="130"/>
                    <a:pt x="151" y="93"/>
                  </a:cubicBezTo>
                  <a:cubicBezTo>
                    <a:pt x="160" y="56"/>
                    <a:pt x="138" y="19"/>
                    <a:pt x="101" y="9"/>
                  </a:cubicBezTo>
                  <a:moveTo>
                    <a:pt x="60" y="26"/>
                  </a:moveTo>
                  <a:cubicBezTo>
                    <a:pt x="61" y="27"/>
                    <a:pt x="61" y="27"/>
                    <a:pt x="61" y="27"/>
                  </a:cubicBezTo>
                  <a:cubicBezTo>
                    <a:pt x="15" y="62"/>
                    <a:pt x="46" y="130"/>
                    <a:pt x="89" y="135"/>
                  </a:cubicBezTo>
                  <a:cubicBezTo>
                    <a:pt x="27" y="145"/>
                    <a:pt x="0" y="45"/>
                    <a:pt x="60" y="2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2959100" y="2252664"/>
              <a:ext cx="209550" cy="211138"/>
            </a:xfrm>
            <a:custGeom>
              <a:rect b="b" l="l" r="r" t="t"/>
              <a:pathLst>
                <a:path extrusionOk="0" h="127" w="126">
                  <a:moveTo>
                    <a:pt x="120" y="60"/>
                  </a:moveTo>
                  <a:cubicBezTo>
                    <a:pt x="115" y="30"/>
                    <a:pt x="87" y="11"/>
                    <a:pt x="58" y="16"/>
                  </a:cubicBezTo>
                  <a:cubicBezTo>
                    <a:pt x="29" y="21"/>
                    <a:pt x="9" y="49"/>
                    <a:pt x="14" y="78"/>
                  </a:cubicBezTo>
                  <a:cubicBezTo>
                    <a:pt x="19" y="108"/>
                    <a:pt x="47" y="127"/>
                    <a:pt x="77" y="122"/>
                  </a:cubicBezTo>
                  <a:cubicBezTo>
                    <a:pt x="106" y="117"/>
                    <a:pt x="126" y="89"/>
                    <a:pt x="120" y="60"/>
                  </a:cubicBezTo>
                  <a:moveTo>
                    <a:pt x="95" y="36"/>
                  </a:moveTo>
                  <a:cubicBezTo>
                    <a:pt x="95" y="37"/>
                    <a:pt x="95" y="37"/>
                    <a:pt x="95" y="37"/>
                  </a:cubicBezTo>
                  <a:cubicBezTo>
                    <a:pt x="55" y="15"/>
                    <a:pt x="17" y="59"/>
                    <a:pt x="27" y="91"/>
                  </a:cubicBezTo>
                  <a:cubicBezTo>
                    <a:pt x="0" y="51"/>
                    <a:pt x="62" y="0"/>
                    <a:pt x="95" y="3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0" name="Google Shape;1190;p7"/>
          <p:cNvGrpSpPr/>
          <p:nvPr/>
        </p:nvGrpSpPr>
        <p:grpSpPr>
          <a:xfrm>
            <a:off x="2610979" y="620507"/>
            <a:ext cx="524065" cy="489032"/>
            <a:chOff x="2701925" y="1435101"/>
            <a:chExt cx="593726" cy="554037"/>
          </a:xfrm>
        </p:grpSpPr>
        <p:sp>
          <p:nvSpPr>
            <p:cNvPr id="1191" name="Google Shape;1191;p7"/>
            <p:cNvSpPr/>
            <p:nvPr/>
          </p:nvSpPr>
          <p:spPr>
            <a:xfrm>
              <a:off x="2811463" y="1509713"/>
              <a:ext cx="312738" cy="336550"/>
            </a:xfrm>
            <a:custGeom>
              <a:rect b="b" l="l" r="r" t="t"/>
              <a:pathLst>
                <a:path extrusionOk="0" h="202" w="187">
                  <a:moveTo>
                    <a:pt x="182" y="5"/>
                  </a:moveTo>
                  <a:cubicBezTo>
                    <a:pt x="187" y="10"/>
                    <a:pt x="187" y="19"/>
                    <a:pt x="180" y="26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0" y="200"/>
                    <a:pt x="11" y="202"/>
                    <a:pt x="5" y="197"/>
                  </a:cubicBezTo>
                  <a:cubicBezTo>
                    <a:pt x="0" y="192"/>
                    <a:pt x="0" y="182"/>
                    <a:pt x="7" y="176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7" y="2"/>
                    <a:pt x="177" y="0"/>
                    <a:pt x="182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2852738" y="1563688"/>
              <a:ext cx="366713" cy="374650"/>
            </a:xfrm>
            <a:custGeom>
              <a:rect b="b" l="l" r="r" t="t"/>
              <a:pathLst>
                <a:path extrusionOk="0" h="224" w="221">
                  <a:moveTo>
                    <a:pt x="202" y="39"/>
                  </a:moveTo>
                  <a:cubicBezTo>
                    <a:pt x="221" y="58"/>
                    <a:pt x="220" y="91"/>
                    <a:pt x="199" y="113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94" y="222"/>
                    <a:pt x="61" y="224"/>
                    <a:pt x="42" y="206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0" y="166"/>
                    <a:pt x="2" y="133"/>
                    <a:pt x="23" y="111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28" y="2"/>
                    <a:pt x="161" y="0"/>
                    <a:pt x="180" y="18"/>
                  </a:cubicBezTo>
                  <a:lnTo>
                    <a:pt x="202" y="39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3052763" y="1752601"/>
              <a:ext cx="177800" cy="184150"/>
            </a:xfrm>
            <a:custGeom>
              <a:rect b="b" l="l" r="r" t="t"/>
              <a:pathLst>
                <a:path extrusionOk="0" h="110" w="106">
                  <a:moveTo>
                    <a:pt x="0" y="77"/>
                  </a:move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96" y="110"/>
                    <a:pt x="106" y="73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3186113" y="1885951"/>
              <a:ext cx="66675" cy="71438"/>
            </a:xfrm>
            <a:custGeom>
              <a:rect b="b" l="l" r="r" t="t"/>
              <a:pathLst>
                <a:path extrusionOk="0" h="43" w="40">
                  <a:moveTo>
                    <a:pt x="38" y="1"/>
                  </a:moveTo>
                  <a:cubicBezTo>
                    <a:pt x="40" y="3"/>
                    <a:pt x="40" y="6"/>
                    <a:pt x="39" y="7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6" y="42"/>
                    <a:pt x="4" y="43"/>
                    <a:pt x="2" y="41"/>
                  </a:cubicBezTo>
                  <a:cubicBezTo>
                    <a:pt x="1" y="39"/>
                    <a:pt x="0" y="37"/>
                    <a:pt x="2" y="35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0"/>
                    <a:pt x="37" y="0"/>
                    <a:pt x="38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3205163" y="1897063"/>
              <a:ext cx="66675" cy="73025"/>
            </a:xfrm>
            <a:custGeom>
              <a:rect b="b" l="l" r="r" t="t"/>
              <a:pathLst>
                <a:path extrusionOk="0" h="43" w="40">
                  <a:moveTo>
                    <a:pt x="38" y="2"/>
                  </a:moveTo>
                  <a:cubicBezTo>
                    <a:pt x="40" y="3"/>
                    <a:pt x="40" y="6"/>
                    <a:pt x="38" y="8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6" y="43"/>
                    <a:pt x="3" y="43"/>
                    <a:pt x="2" y="41"/>
                  </a:cubicBezTo>
                  <a:cubicBezTo>
                    <a:pt x="0" y="40"/>
                    <a:pt x="0" y="37"/>
                    <a:pt x="2" y="36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4" y="1"/>
                    <a:pt x="36" y="0"/>
                    <a:pt x="38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2701925" y="1585913"/>
              <a:ext cx="168275" cy="163513"/>
            </a:xfrm>
            <a:custGeom>
              <a:rect b="b" l="l" r="r" t="t"/>
              <a:pathLst>
                <a:path extrusionOk="0" h="98" w="101">
                  <a:moveTo>
                    <a:pt x="83" y="98"/>
                  </a:moveTo>
                  <a:cubicBezTo>
                    <a:pt x="101" y="78"/>
                    <a:pt x="101" y="78"/>
                    <a:pt x="101" y="7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0" y="0"/>
                    <a:pt x="6" y="29"/>
                  </a:cubicBezTo>
                  <a:lnTo>
                    <a:pt x="83" y="9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2841625" y="1435101"/>
              <a:ext cx="166688" cy="161925"/>
            </a:xfrm>
            <a:custGeom>
              <a:rect b="b" l="l" r="r" t="t"/>
              <a:pathLst>
                <a:path extrusionOk="0" h="98" w="100">
                  <a:moveTo>
                    <a:pt x="83" y="98"/>
                  </a:moveTo>
                  <a:cubicBezTo>
                    <a:pt x="100" y="78"/>
                    <a:pt x="100" y="78"/>
                    <a:pt x="100" y="7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0" y="0"/>
                    <a:pt x="6" y="29"/>
                  </a:cubicBezTo>
                  <a:lnTo>
                    <a:pt x="83" y="9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3221038" y="1916113"/>
              <a:ext cx="74613" cy="73025"/>
            </a:xfrm>
            <a:custGeom>
              <a:rect b="b" l="l" r="r" t="t"/>
              <a:pathLst>
                <a:path extrusionOk="0" h="44" w="44">
                  <a:moveTo>
                    <a:pt x="13" y="5"/>
                  </a:moveTo>
                  <a:cubicBezTo>
                    <a:pt x="18" y="0"/>
                    <a:pt x="28" y="2"/>
                    <a:pt x="35" y="9"/>
                  </a:cubicBezTo>
                  <a:cubicBezTo>
                    <a:pt x="42" y="16"/>
                    <a:pt x="44" y="25"/>
                    <a:pt x="39" y="3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5" y="44"/>
                    <a:pt x="16" y="43"/>
                    <a:pt x="9" y="36"/>
                  </a:cubicBezTo>
                  <a:cubicBezTo>
                    <a:pt x="2" y="29"/>
                    <a:pt x="0" y="20"/>
                    <a:pt x="4" y="15"/>
                  </a:cubicBezTo>
                  <a:lnTo>
                    <a:pt x="13" y="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9" name="Google Shape;1199;p7"/>
          <p:cNvGrpSpPr/>
          <p:nvPr/>
        </p:nvGrpSpPr>
        <p:grpSpPr>
          <a:xfrm>
            <a:off x="4067217" y="469593"/>
            <a:ext cx="605835" cy="699491"/>
            <a:chOff x="5183493" y="2930995"/>
            <a:chExt cx="905682" cy="1045693"/>
          </a:xfrm>
        </p:grpSpPr>
        <p:grpSp>
          <p:nvGrpSpPr>
            <p:cNvPr id="1200" name="Google Shape;1200;p7"/>
            <p:cNvGrpSpPr/>
            <p:nvPr/>
          </p:nvGrpSpPr>
          <p:grpSpPr>
            <a:xfrm rot="-1696860">
              <a:off x="5275991" y="3067584"/>
              <a:ext cx="720686" cy="572020"/>
              <a:chOff x="3538538" y="2093914"/>
              <a:chExt cx="550863" cy="531813"/>
            </a:xfrm>
          </p:grpSpPr>
          <p:sp>
            <p:nvSpPr>
              <p:cNvPr id="1201" name="Google Shape;1201;p7"/>
              <p:cNvSpPr/>
              <p:nvPr/>
            </p:nvSpPr>
            <p:spPr>
              <a:xfrm>
                <a:off x="3829050" y="2363789"/>
                <a:ext cx="55563" cy="55563"/>
              </a:xfrm>
              <a:prstGeom prst="ellipse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" name="Google Shape;1202;p7"/>
              <p:cNvSpPr/>
              <p:nvPr/>
            </p:nvSpPr>
            <p:spPr>
              <a:xfrm>
                <a:off x="3538538" y="2355851"/>
                <a:ext cx="282575" cy="79375"/>
              </a:xfrm>
              <a:custGeom>
                <a:rect b="b" l="l" r="r" t="t"/>
                <a:pathLst>
                  <a:path extrusionOk="0" h="48" w="170">
                    <a:moveTo>
                      <a:pt x="169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44" y="46"/>
                      <a:pt x="163" y="48"/>
                      <a:pt x="170" y="31"/>
                    </a:cubicBez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1203;p7"/>
              <p:cNvSpPr/>
              <p:nvPr/>
            </p:nvSpPr>
            <p:spPr>
              <a:xfrm>
                <a:off x="3843338" y="2093914"/>
                <a:ext cx="184150" cy="266700"/>
              </a:xfrm>
              <a:custGeom>
                <a:rect b="b" l="l" r="r" t="t"/>
                <a:pathLst>
                  <a:path extrusionOk="0" h="160" w="111">
                    <a:moveTo>
                      <a:pt x="0" y="137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51" y="143"/>
                      <a:pt x="51" y="143"/>
                      <a:pt x="51" y="143"/>
                    </a:cubicBezTo>
                    <a:cubicBezTo>
                      <a:pt x="51" y="143"/>
                      <a:pt x="42" y="160"/>
                      <a:pt x="23" y="156"/>
                    </a:cubicBez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" name="Google Shape;1204;p7"/>
              <p:cNvSpPr/>
              <p:nvPr/>
            </p:nvSpPr>
            <p:spPr>
              <a:xfrm>
                <a:off x="3859213" y="2389189"/>
                <a:ext cx="230188" cy="236538"/>
              </a:xfrm>
              <a:custGeom>
                <a:rect b="b" l="l" r="r" t="t"/>
                <a:pathLst>
                  <a:path extrusionOk="0" h="142" w="138">
                    <a:moveTo>
                      <a:pt x="34" y="0"/>
                    </a:moveTo>
                    <a:cubicBezTo>
                      <a:pt x="138" y="133"/>
                      <a:pt x="138" y="133"/>
                      <a:pt x="138" y="133"/>
                    </a:cubicBezTo>
                    <a:cubicBezTo>
                      <a:pt x="125" y="142"/>
                      <a:pt x="125" y="142"/>
                      <a:pt x="125" y="142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0" y="34"/>
                      <a:pt x="9" y="18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205" name="Google Shape;1205;p7"/>
            <p:cNvSpPr/>
            <p:nvPr/>
          </p:nvSpPr>
          <p:spPr>
            <a:xfrm>
              <a:off x="5664344" y="3426575"/>
              <a:ext cx="91167" cy="550113"/>
            </a:xfrm>
            <a:prstGeom prst="trapezoid">
              <a:avLst>
                <a:gd fmla="val 25000" name="adj"/>
              </a:avLst>
            </a:prstGeom>
            <a:solidFill>
              <a:srgbClr val="71717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06" name="Google Shape;1206;p7"/>
          <p:cNvGrpSpPr/>
          <p:nvPr/>
        </p:nvGrpSpPr>
        <p:grpSpPr>
          <a:xfrm>
            <a:off x="1089275" y="489387"/>
            <a:ext cx="421162" cy="742762"/>
            <a:chOff x="1651000" y="667500"/>
            <a:chExt cx="762000" cy="1343864"/>
          </a:xfrm>
        </p:grpSpPr>
        <p:grpSp>
          <p:nvGrpSpPr>
            <p:cNvPr id="1207" name="Google Shape;1207;p7"/>
            <p:cNvGrpSpPr/>
            <p:nvPr/>
          </p:nvGrpSpPr>
          <p:grpSpPr>
            <a:xfrm>
              <a:off x="1651000" y="1160463"/>
              <a:ext cx="762000" cy="850900"/>
              <a:chOff x="1936750" y="1560514"/>
              <a:chExt cx="381000" cy="425450"/>
            </a:xfrm>
          </p:grpSpPr>
          <p:sp>
            <p:nvSpPr>
              <p:cNvPr id="1208" name="Google Shape;1208;p7"/>
              <p:cNvSpPr/>
              <p:nvPr/>
            </p:nvSpPr>
            <p:spPr>
              <a:xfrm>
                <a:off x="2062163" y="1560514"/>
                <a:ext cx="127000" cy="93663"/>
              </a:xfrm>
              <a:prstGeom prst="rect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" name="Google Shape;1209;p7"/>
              <p:cNvSpPr/>
              <p:nvPr/>
            </p:nvSpPr>
            <p:spPr>
              <a:xfrm>
                <a:off x="2116138" y="1646239"/>
                <a:ext cx="17463" cy="315913"/>
              </a:xfrm>
              <a:prstGeom prst="rect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" name="Google Shape;1210;p7"/>
              <p:cNvSpPr/>
              <p:nvPr/>
            </p:nvSpPr>
            <p:spPr>
              <a:xfrm>
                <a:off x="1936750" y="1954214"/>
                <a:ext cx="381000" cy="31750"/>
              </a:xfrm>
              <a:prstGeom prst="rect">
                <a:avLst/>
              </a:pr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" name="Google Shape;1211;p7"/>
              <p:cNvSpPr/>
              <p:nvPr/>
            </p:nvSpPr>
            <p:spPr>
              <a:xfrm>
                <a:off x="1990725" y="1652589"/>
                <a:ext cx="103188" cy="312738"/>
              </a:xfrm>
              <a:custGeom>
                <a:rect b="b" l="l" r="r" t="t"/>
                <a:pathLst>
                  <a:path extrusionOk="0" h="188" w="62">
                    <a:moveTo>
                      <a:pt x="43" y="1"/>
                    </a:moveTo>
                    <a:cubicBezTo>
                      <a:pt x="43" y="1"/>
                      <a:pt x="0" y="105"/>
                      <a:pt x="8" y="188"/>
                    </a:cubicBezTo>
                    <a:cubicBezTo>
                      <a:pt x="24" y="188"/>
                      <a:pt x="24" y="188"/>
                      <a:pt x="24" y="188"/>
                    </a:cubicBezTo>
                    <a:cubicBezTo>
                      <a:pt x="24" y="188"/>
                      <a:pt x="10" y="100"/>
                      <a:pt x="62" y="0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2" name="Google Shape;1212;p7"/>
              <p:cNvSpPr/>
              <p:nvPr/>
            </p:nvSpPr>
            <p:spPr>
              <a:xfrm>
                <a:off x="2155825" y="1647826"/>
                <a:ext cx="103188" cy="311150"/>
              </a:xfrm>
              <a:custGeom>
                <a:rect b="b" l="l" r="r" t="t"/>
                <a:pathLst>
                  <a:path extrusionOk="0" h="187" w="62">
                    <a:moveTo>
                      <a:pt x="19" y="0"/>
                    </a:moveTo>
                    <a:cubicBezTo>
                      <a:pt x="19" y="0"/>
                      <a:pt x="62" y="104"/>
                      <a:pt x="56" y="187"/>
                    </a:cubicBezTo>
                    <a:cubicBezTo>
                      <a:pt x="40" y="187"/>
                      <a:pt x="40" y="187"/>
                      <a:pt x="40" y="187"/>
                    </a:cubicBezTo>
                    <a:cubicBezTo>
                      <a:pt x="40" y="187"/>
                      <a:pt x="52" y="99"/>
                      <a:pt x="0" y="0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7"/>
              <p:cNvSpPr/>
              <p:nvPr/>
            </p:nvSpPr>
            <p:spPr>
              <a:xfrm>
                <a:off x="2012950" y="1765301"/>
                <a:ext cx="204788" cy="198438"/>
              </a:xfrm>
              <a:custGeom>
                <a:rect b="b" l="l" r="r" t="t"/>
                <a:pathLst>
                  <a:path extrusionOk="0" h="125" w="129">
                    <a:moveTo>
                      <a:pt x="17" y="125"/>
                    </a:moveTo>
                    <a:lnTo>
                      <a:pt x="129" y="15"/>
                    </a:lnTo>
                    <a:lnTo>
                      <a:pt x="122" y="0"/>
                    </a:lnTo>
                    <a:lnTo>
                      <a:pt x="0" y="121"/>
                    </a:lnTo>
                    <a:lnTo>
                      <a:pt x="17" y="125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4" name="Google Shape;1214;p7"/>
              <p:cNvSpPr/>
              <p:nvPr/>
            </p:nvSpPr>
            <p:spPr>
              <a:xfrm>
                <a:off x="2012950" y="1765301"/>
                <a:ext cx="204788" cy="198438"/>
              </a:xfrm>
              <a:custGeom>
                <a:rect b="b" l="l" r="r" t="t"/>
                <a:pathLst>
                  <a:path extrusionOk="0" h="125" w="129">
                    <a:moveTo>
                      <a:pt x="17" y="125"/>
                    </a:moveTo>
                    <a:lnTo>
                      <a:pt x="129" y="15"/>
                    </a:lnTo>
                    <a:lnTo>
                      <a:pt x="122" y="0"/>
                    </a:lnTo>
                    <a:lnTo>
                      <a:pt x="0" y="121"/>
                    </a:ln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1215;p7"/>
              <p:cNvSpPr/>
              <p:nvPr/>
            </p:nvSpPr>
            <p:spPr>
              <a:xfrm>
                <a:off x="2024063" y="1773239"/>
                <a:ext cx="209550" cy="190500"/>
              </a:xfrm>
              <a:custGeom>
                <a:rect b="b" l="l" r="r" t="t"/>
                <a:pathLst>
                  <a:path extrusionOk="0" h="120" w="132">
                    <a:moveTo>
                      <a:pt x="132" y="101"/>
                    </a:moveTo>
                    <a:lnTo>
                      <a:pt x="15" y="0"/>
                    </a:lnTo>
                    <a:lnTo>
                      <a:pt x="0" y="7"/>
                    </a:lnTo>
                    <a:lnTo>
                      <a:pt x="130" y="120"/>
                    </a:lnTo>
                    <a:lnTo>
                      <a:pt x="132" y="101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" name="Google Shape;1216;p7"/>
              <p:cNvSpPr/>
              <p:nvPr/>
            </p:nvSpPr>
            <p:spPr>
              <a:xfrm>
                <a:off x="2024063" y="1773239"/>
                <a:ext cx="209550" cy="190500"/>
              </a:xfrm>
              <a:custGeom>
                <a:rect b="b" l="l" r="r" t="t"/>
                <a:pathLst>
                  <a:path extrusionOk="0" h="120" w="132">
                    <a:moveTo>
                      <a:pt x="132" y="101"/>
                    </a:moveTo>
                    <a:lnTo>
                      <a:pt x="15" y="0"/>
                    </a:lnTo>
                    <a:lnTo>
                      <a:pt x="0" y="7"/>
                    </a:lnTo>
                    <a:lnTo>
                      <a:pt x="130" y="120"/>
                    </a:ln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" name="Google Shape;1217;p7"/>
              <p:cNvSpPr/>
              <p:nvPr/>
            </p:nvSpPr>
            <p:spPr>
              <a:xfrm>
                <a:off x="2038350" y="1660526"/>
                <a:ext cx="150813" cy="130175"/>
              </a:xfrm>
              <a:custGeom>
                <a:rect b="b" l="l" r="r" t="t"/>
                <a:pathLst>
                  <a:path extrusionOk="0" h="82" w="95">
                    <a:moveTo>
                      <a:pt x="14" y="82"/>
                    </a:moveTo>
                    <a:lnTo>
                      <a:pt x="95" y="10"/>
                    </a:lnTo>
                    <a:lnTo>
                      <a:pt x="91" y="0"/>
                    </a:lnTo>
                    <a:lnTo>
                      <a:pt x="0" y="79"/>
                    </a:lnTo>
                    <a:lnTo>
                      <a:pt x="14" y="82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" name="Google Shape;1218;p7"/>
              <p:cNvSpPr/>
              <p:nvPr/>
            </p:nvSpPr>
            <p:spPr>
              <a:xfrm>
                <a:off x="2038350" y="1660526"/>
                <a:ext cx="150813" cy="130175"/>
              </a:xfrm>
              <a:custGeom>
                <a:rect b="b" l="l" r="r" t="t"/>
                <a:pathLst>
                  <a:path extrusionOk="0" h="82" w="95">
                    <a:moveTo>
                      <a:pt x="14" y="82"/>
                    </a:moveTo>
                    <a:lnTo>
                      <a:pt x="95" y="10"/>
                    </a:lnTo>
                    <a:lnTo>
                      <a:pt x="91" y="0"/>
                    </a:lnTo>
                    <a:lnTo>
                      <a:pt x="0" y="79"/>
                    </a:ln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" name="Google Shape;1219;p7"/>
              <p:cNvSpPr/>
              <p:nvPr/>
            </p:nvSpPr>
            <p:spPr>
              <a:xfrm>
                <a:off x="2058988" y="1668464"/>
                <a:ext cx="147638" cy="122238"/>
              </a:xfrm>
              <a:custGeom>
                <a:rect b="b" l="l" r="r" t="t"/>
                <a:pathLst>
                  <a:path extrusionOk="0" h="77" w="93">
                    <a:moveTo>
                      <a:pt x="93" y="65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91" y="77"/>
                    </a:lnTo>
                    <a:lnTo>
                      <a:pt x="93" y="65"/>
                    </a:ln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" name="Google Shape;1220;p7"/>
              <p:cNvSpPr/>
              <p:nvPr/>
            </p:nvSpPr>
            <p:spPr>
              <a:xfrm>
                <a:off x="2058988" y="1668464"/>
                <a:ext cx="147638" cy="122238"/>
              </a:xfrm>
              <a:custGeom>
                <a:rect b="b" l="l" r="r" t="t"/>
                <a:pathLst>
                  <a:path extrusionOk="0" h="77" w="93">
                    <a:moveTo>
                      <a:pt x="93" y="65"/>
                    </a:moveTo>
                    <a:lnTo>
                      <a:pt x="9" y="0"/>
                    </a:lnTo>
                    <a:lnTo>
                      <a:pt x="0" y="5"/>
                    </a:lnTo>
                    <a:lnTo>
                      <a:pt x="91" y="77"/>
                    </a:ln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21" name="Google Shape;1221;p7"/>
            <p:cNvGrpSpPr/>
            <p:nvPr/>
          </p:nvGrpSpPr>
          <p:grpSpPr>
            <a:xfrm>
              <a:off x="1660469" y="667500"/>
              <a:ext cx="732455" cy="481795"/>
              <a:chOff x="1555883" y="619462"/>
              <a:chExt cx="937810" cy="620381"/>
            </a:xfrm>
          </p:grpSpPr>
          <p:sp>
            <p:nvSpPr>
              <p:cNvPr id="1222" name="Google Shape;1222;p7"/>
              <p:cNvSpPr/>
              <p:nvPr/>
            </p:nvSpPr>
            <p:spPr>
              <a:xfrm rot="-5808184">
                <a:off x="2139815" y="878096"/>
                <a:ext cx="276225" cy="401638"/>
              </a:xfrm>
              <a:custGeom>
                <a:rect b="b" l="l" r="r" t="t"/>
                <a:pathLst>
                  <a:path extrusionOk="0" h="378" w="259">
                    <a:moveTo>
                      <a:pt x="164" y="29"/>
                    </a:moveTo>
                    <a:cubicBezTo>
                      <a:pt x="155" y="20"/>
                      <a:pt x="146" y="13"/>
                      <a:pt x="136" y="6"/>
                    </a:cubicBezTo>
                    <a:cubicBezTo>
                      <a:pt x="126" y="0"/>
                      <a:pt x="113" y="8"/>
                      <a:pt x="115" y="20"/>
                    </a:cubicBezTo>
                    <a:cubicBezTo>
                      <a:pt x="118" y="45"/>
                      <a:pt x="112" y="69"/>
                      <a:pt x="101" y="93"/>
                    </a:cubicBezTo>
                    <a:cubicBezTo>
                      <a:pt x="67" y="162"/>
                      <a:pt x="0" y="248"/>
                      <a:pt x="60" y="323"/>
                    </a:cubicBezTo>
                    <a:cubicBezTo>
                      <a:pt x="95" y="366"/>
                      <a:pt x="165" y="378"/>
                      <a:pt x="209" y="345"/>
                    </a:cubicBezTo>
                    <a:cubicBezTo>
                      <a:pt x="246" y="316"/>
                      <a:pt x="259" y="264"/>
                      <a:pt x="253" y="217"/>
                    </a:cubicBezTo>
                    <a:cubicBezTo>
                      <a:pt x="245" y="153"/>
                      <a:pt x="208" y="77"/>
                      <a:pt x="164" y="29"/>
                    </a:cubicBezTo>
                    <a:close/>
                    <a:moveTo>
                      <a:pt x="164" y="29"/>
                    </a:moveTo>
                    <a:cubicBezTo>
                      <a:pt x="164" y="29"/>
                      <a:pt x="164" y="29"/>
                      <a:pt x="164" y="29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3" name="Google Shape;1223;p7"/>
              <p:cNvSpPr/>
              <p:nvPr/>
            </p:nvSpPr>
            <p:spPr>
              <a:xfrm flipH="1" rot="5808184">
                <a:off x="1633536" y="878095"/>
                <a:ext cx="276225" cy="401638"/>
              </a:xfrm>
              <a:custGeom>
                <a:rect b="b" l="l" r="r" t="t"/>
                <a:pathLst>
                  <a:path extrusionOk="0" h="378" w="259">
                    <a:moveTo>
                      <a:pt x="164" y="29"/>
                    </a:moveTo>
                    <a:cubicBezTo>
                      <a:pt x="155" y="20"/>
                      <a:pt x="146" y="13"/>
                      <a:pt x="136" y="6"/>
                    </a:cubicBezTo>
                    <a:cubicBezTo>
                      <a:pt x="126" y="0"/>
                      <a:pt x="113" y="8"/>
                      <a:pt x="115" y="20"/>
                    </a:cubicBezTo>
                    <a:cubicBezTo>
                      <a:pt x="118" y="45"/>
                      <a:pt x="112" y="69"/>
                      <a:pt x="101" y="93"/>
                    </a:cubicBezTo>
                    <a:cubicBezTo>
                      <a:pt x="67" y="162"/>
                      <a:pt x="0" y="248"/>
                      <a:pt x="60" y="323"/>
                    </a:cubicBezTo>
                    <a:cubicBezTo>
                      <a:pt x="95" y="366"/>
                      <a:pt x="165" y="378"/>
                      <a:pt x="209" y="345"/>
                    </a:cubicBezTo>
                    <a:cubicBezTo>
                      <a:pt x="246" y="316"/>
                      <a:pt x="259" y="264"/>
                      <a:pt x="253" y="217"/>
                    </a:cubicBezTo>
                    <a:cubicBezTo>
                      <a:pt x="245" y="153"/>
                      <a:pt x="208" y="77"/>
                      <a:pt x="164" y="29"/>
                    </a:cubicBezTo>
                    <a:close/>
                    <a:moveTo>
                      <a:pt x="164" y="29"/>
                    </a:moveTo>
                    <a:cubicBezTo>
                      <a:pt x="164" y="29"/>
                      <a:pt x="164" y="29"/>
                      <a:pt x="164" y="29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4" name="Google Shape;1224;p7"/>
              <p:cNvSpPr/>
              <p:nvPr/>
            </p:nvSpPr>
            <p:spPr>
              <a:xfrm flipH="1" rot="10237099">
                <a:off x="1862862" y="639290"/>
                <a:ext cx="276225" cy="401638"/>
              </a:xfrm>
              <a:custGeom>
                <a:rect b="b" l="l" r="r" t="t"/>
                <a:pathLst>
                  <a:path extrusionOk="0" h="378" w="259">
                    <a:moveTo>
                      <a:pt x="164" y="29"/>
                    </a:moveTo>
                    <a:cubicBezTo>
                      <a:pt x="155" y="20"/>
                      <a:pt x="146" y="13"/>
                      <a:pt x="136" y="6"/>
                    </a:cubicBezTo>
                    <a:cubicBezTo>
                      <a:pt x="126" y="0"/>
                      <a:pt x="113" y="8"/>
                      <a:pt x="115" y="20"/>
                    </a:cubicBezTo>
                    <a:cubicBezTo>
                      <a:pt x="118" y="45"/>
                      <a:pt x="112" y="69"/>
                      <a:pt x="101" y="93"/>
                    </a:cubicBezTo>
                    <a:cubicBezTo>
                      <a:pt x="67" y="162"/>
                      <a:pt x="0" y="248"/>
                      <a:pt x="60" y="323"/>
                    </a:cubicBezTo>
                    <a:cubicBezTo>
                      <a:pt x="95" y="366"/>
                      <a:pt x="165" y="378"/>
                      <a:pt x="209" y="345"/>
                    </a:cubicBezTo>
                    <a:cubicBezTo>
                      <a:pt x="246" y="316"/>
                      <a:pt x="259" y="264"/>
                      <a:pt x="253" y="217"/>
                    </a:cubicBezTo>
                    <a:cubicBezTo>
                      <a:pt x="245" y="153"/>
                      <a:pt x="208" y="77"/>
                      <a:pt x="164" y="29"/>
                    </a:cubicBezTo>
                    <a:close/>
                    <a:moveTo>
                      <a:pt x="164" y="29"/>
                    </a:moveTo>
                    <a:cubicBezTo>
                      <a:pt x="164" y="29"/>
                      <a:pt x="164" y="29"/>
                      <a:pt x="164" y="29"/>
                    </a:cubicBezTo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txBody>
              <a:bodyPr anchorCtr="0" anchor="t" bIns="45700" lIns="91425" spcFirstLastPara="1" rIns="91425" wrap="square" tIns="4570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225" name="Google Shape;1225;p7"/>
          <p:cNvGrpSpPr/>
          <p:nvPr/>
        </p:nvGrpSpPr>
        <p:grpSpPr>
          <a:xfrm>
            <a:off x="5390379" y="585049"/>
            <a:ext cx="199523" cy="559950"/>
            <a:chOff x="7494588" y="1292225"/>
            <a:chExt cx="295275" cy="828675"/>
          </a:xfrm>
        </p:grpSpPr>
        <p:sp>
          <p:nvSpPr>
            <p:cNvPr id="1226" name="Google Shape;1226;p7"/>
            <p:cNvSpPr/>
            <p:nvPr/>
          </p:nvSpPr>
          <p:spPr>
            <a:xfrm>
              <a:off x="7524750" y="1292225"/>
              <a:ext cx="101600" cy="384175"/>
            </a:xfrm>
            <a:custGeom>
              <a:rect b="b" l="l" r="r" t="t"/>
              <a:pathLst>
                <a:path extrusionOk="0" h="210" w="56">
                  <a:moveTo>
                    <a:pt x="16" y="35"/>
                  </a:moveTo>
                  <a:cubicBezTo>
                    <a:pt x="16" y="26"/>
                    <a:pt x="13" y="24"/>
                    <a:pt x="13" y="24"/>
                  </a:cubicBezTo>
                  <a:cubicBezTo>
                    <a:pt x="11" y="23"/>
                    <a:pt x="10" y="21"/>
                    <a:pt x="11" y="19"/>
                  </a:cubicBezTo>
                  <a:cubicBezTo>
                    <a:pt x="11" y="17"/>
                    <a:pt x="14" y="16"/>
                    <a:pt x="16" y="16"/>
                  </a:cubicBezTo>
                  <a:cubicBezTo>
                    <a:pt x="17" y="17"/>
                    <a:pt x="24" y="20"/>
                    <a:pt x="24" y="35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56" y="210"/>
                    <a:pt x="56" y="210"/>
                    <a:pt x="56" y="210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7"/>
                    <a:pt x="56" y="25"/>
                    <a:pt x="56" y="23"/>
                  </a:cubicBezTo>
                  <a:cubicBezTo>
                    <a:pt x="53" y="10"/>
                    <a:pt x="42" y="0"/>
                    <a:pt x="28" y="0"/>
                  </a:cubicBezTo>
                  <a:cubicBezTo>
                    <a:pt x="12" y="0"/>
                    <a:pt x="0" y="12"/>
                    <a:pt x="0" y="29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16" y="210"/>
                    <a:pt x="16" y="210"/>
                    <a:pt x="16" y="210"/>
                  </a:cubicBezTo>
                  <a:lnTo>
                    <a:pt x="16" y="35"/>
                  </a:lnTo>
                  <a:close/>
                  <a:moveTo>
                    <a:pt x="16" y="35"/>
                  </a:moveTo>
                  <a:cubicBezTo>
                    <a:pt x="16" y="35"/>
                    <a:pt x="16" y="35"/>
                    <a:pt x="16" y="3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7658100" y="1293813"/>
              <a:ext cx="101600" cy="382588"/>
            </a:xfrm>
            <a:custGeom>
              <a:rect b="b" l="l" r="r" t="t"/>
              <a:pathLst>
                <a:path extrusionOk="0" h="209" w="56">
                  <a:moveTo>
                    <a:pt x="32" y="34"/>
                  </a:moveTo>
                  <a:cubicBezTo>
                    <a:pt x="32" y="19"/>
                    <a:pt x="40" y="16"/>
                    <a:pt x="40" y="16"/>
                  </a:cubicBezTo>
                  <a:cubicBezTo>
                    <a:pt x="42" y="15"/>
                    <a:pt x="45" y="16"/>
                    <a:pt x="46" y="18"/>
                  </a:cubicBezTo>
                  <a:cubicBezTo>
                    <a:pt x="46" y="20"/>
                    <a:pt x="45" y="23"/>
                    <a:pt x="43" y="24"/>
                  </a:cubicBezTo>
                  <a:cubicBezTo>
                    <a:pt x="43" y="24"/>
                    <a:pt x="40" y="26"/>
                    <a:pt x="40" y="34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56" y="209"/>
                    <a:pt x="56" y="209"/>
                    <a:pt x="56" y="209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6" y="15"/>
                    <a:pt x="43" y="1"/>
                    <a:pt x="26" y="0"/>
                  </a:cubicBezTo>
                  <a:cubicBezTo>
                    <a:pt x="11" y="1"/>
                    <a:pt x="0" y="13"/>
                    <a:pt x="0" y="28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32" y="209"/>
                    <a:pt x="32" y="209"/>
                    <a:pt x="32" y="209"/>
                  </a:cubicBezTo>
                  <a:lnTo>
                    <a:pt x="32" y="34"/>
                  </a:lnTo>
                  <a:close/>
                  <a:moveTo>
                    <a:pt x="32" y="34"/>
                  </a:moveTo>
                  <a:cubicBezTo>
                    <a:pt x="32" y="34"/>
                    <a:pt x="32" y="34"/>
                    <a:pt x="32" y="3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7494588" y="1692275"/>
              <a:ext cx="295275" cy="236538"/>
            </a:xfrm>
            <a:custGeom>
              <a:rect b="b" l="l" r="r" t="t"/>
              <a:pathLst>
                <a:path extrusionOk="0" h="129" w="161">
                  <a:moveTo>
                    <a:pt x="153" y="1"/>
                  </a:moveTo>
                  <a:cubicBezTo>
                    <a:pt x="152" y="1"/>
                    <a:pt x="151" y="0"/>
                    <a:pt x="14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3" y="3"/>
                    <a:pt x="0" y="7"/>
                    <a:pt x="0" y="1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0"/>
                    <a:pt x="0" y="97"/>
                    <a:pt x="6" y="103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51" y="101"/>
                    <a:pt x="151" y="101"/>
                    <a:pt x="151" y="101"/>
                  </a:cubicBezTo>
                  <a:cubicBezTo>
                    <a:pt x="157" y="94"/>
                    <a:pt x="160" y="90"/>
                    <a:pt x="160" y="82"/>
                  </a:cubicBezTo>
                  <a:cubicBezTo>
                    <a:pt x="160" y="12"/>
                    <a:pt x="160" y="12"/>
                    <a:pt x="160" y="12"/>
                  </a:cubicBezTo>
                  <a:cubicBezTo>
                    <a:pt x="161" y="7"/>
                    <a:pt x="158" y="3"/>
                    <a:pt x="153" y="1"/>
                  </a:cubicBezTo>
                  <a:close/>
                  <a:moveTo>
                    <a:pt x="153" y="1"/>
                  </a:moveTo>
                  <a:cubicBezTo>
                    <a:pt x="153" y="1"/>
                    <a:pt x="153" y="1"/>
                    <a:pt x="153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7539038" y="1943100"/>
              <a:ext cx="192088" cy="28575"/>
            </a:xfrm>
            <a:custGeom>
              <a:rect b="b" l="l" r="r" t="t"/>
              <a:pathLst>
                <a:path extrusionOk="0" h="16" w="105">
                  <a:moveTo>
                    <a:pt x="9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6"/>
                    <a:pt x="3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16"/>
                    <a:pt x="105" y="15"/>
                    <a:pt x="105" y="13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3"/>
                    <a:pt x="102" y="0"/>
                    <a:pt x="98" y="0"/>
                  </a:cubicBezTo>
                  <a:close/>
                  <a:moveTo>
                    <a:pt x="98" y="0"/>
                  </a:move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7539038" y="1987550"/>
              <a:ext cx="192088" cy="30163"/>
            </a:xfrm>
            <a:custGeom>
              <a:rect b="b" l="l" r="r" t="t"/>
              <a:pathLst>
                <a:path extrusionOk="0" h="17" w="105">
                  <a:moveTo>
                    <a:pt x="9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7"/>
                    <a:pt x="3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3" y="17"/>
                    <a:pt x="105" y="15"/>
                    <a:pt x="105" y="13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4"/>
                    <a:pt x="102" y="0"/>
                    <a:pt x="98" y="0"/>
                  </a:cubicBezTo>
                  <a:close/>
                  <a:moveTo>
                    <a:pt x="98" y="0"/>
                  </a:move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7539038" y="2032000"/>
              <a:ext cx="192088" cy="30163"/>
            </a:xfrm>
            <a:custGeom>
              <a:rect b="b" l="l" r="r" t="t"/>
              <a:pathLst>
                <a:path extrusionOk="0" h="16" w="105">
                  <a:moveTo>
                    <a:pt x="9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6"/>
                    <a:pt x="3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4" y="16"/>
                    <a:pt x="105" y="15"/>
                    <a:pt x="105" y="13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3"/>
                    <a:pt x="102" y="0"/>
                    <a:pt x="98" y="0"/>
                  </a:cubicBezTo>
                  <a:close/>
                  <a:moveTo>
                    <a:pt x="98" y="0"/>
                  </a:move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7583488" y="2076450"/>
              <a:ext cx="100013" cy="44450"/>
            </a:xfrm>
            <a:custGeom>
              <a:rect b="b" l="l" r="r" t="t"/>
              <a:pathLst>
                <a:path extrusionOk="0" h="28" w="63">
                  <a:moveTo>
                    <a:pt x="15" y="28"/>
                  </a:moveTo>
                  <a:lnTo>
                    <a:pt x="48" y="28"/>
                  </a:lnTo>
                  <a:lnTo>
                    <a:pt x="63" y="0"/>
                  </a:lnTo>
                  <a:lnTo>
                    <a:pt x="0" y="0"/>
                  </a:lnTo>
                  <a:lnTo>
                    <a:pt x="15" y="28"/>
                  </a:lnTo>
                  <a:close/>
                  <a:moveTo>
                    <a:pt x="15" y="28"/>
                  </a:moveTo>
                  <a:lnTo>
                    <a:pt x="15" y="28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7583488" y="2076450"/>
              <a:ext cx="100013" cy="44450"/>
            </a:xfrm>
            <a:custGeom>
              <a:rect b="b" l="l" r="r" t="t"/>
              <a:pathLst>
                <a:path extrusionOk="0" h="28" w="63">
                  <a:moveTo>
                    <a:pt x="15" y="28"/>
                  </a:moveTo>
                  <a:lnTo>
                    <a:pt x="48" y="28"/>
                  </a:lnTo>
                  <a:lnTo>
                    <a:pt x="63" y="0"/>
                  </a:lnTo>
                  <a:lnTo>
                    <a:pt x="0" y="0"/>
                  </a:lnTo>
                  <a:lnTo>
                    <a:pt x="15" y="28"/>
                  </a:lnTo>
                  <a:moveTo>
                    <a:pt x="15" y="28"/>
                  </a:moveTo>
                  <a:lnTo>
                    <a:pt x="15" y="28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34" name="Google Shape;1234;p7"/>
          <p:cNvGrpSpPr/>
          <p:nvPr/>
        </p:nvGrpSpPr>
        <p:grpSpPr>
          <a:xfrm>
            <a:off x="5809479" y="570031"/>
            <a:ext cx="313228" cy="589985"/>
            <a:chOff x="8085138" y="1274763"/>
            <a:chExt cx="463550" cy="873125"/>
          </a:xfrm>
        </p:grpSpPr>
        <p:sp>
          <p:nvSpPr>
            <p:cNvPr id="1235" name="Google Shape;1235;p7"/>
            <p:cNvSpPr/>
            <p:nvPr/>
          </p:nvSpPr>
          <p:spPr>
            <a:xfrm>
              <a:off x="8085138" y="1543050"/>
              <a:ext cx="463550" cy="604838"/>
            </a:xfrm>
            <a:custGeom>
              <a:rect b="b" l="l" r="r" t="t"/>
              <a:pathLst>
                <a:path extrusionOk="0" h="330" w="254">
                  <a:moveTo>
                    <a:pt x="229" y="3"/>
                  </a:moveTo>
                  <a:cubicBezTo>
                    <a:pt x="16" y="60"/>
                    <a:pt x="16" y="60"/>
                    <a:pt x="16" y="60"/>
                  </a:cubicBezTo>
                  <a:cubicBezTo>
                    <a:pt x="6" y="62"/>
                    <a:pt x="0" y="73"/>
                    <a:pt x="3" y="83"/>
                  </a:cubicBezTo>
                  <a:cubicBezTo>
                    <a:pt x="5" y="91"/>
                    <a:pt x="13" y="97"/>
                    <a:pt x="21" y="97"/>
                  </a:cubicBezTo>
                  <a:cubicBezTo>
                    <a:pt x="23" y="97"/>
                    <a:pt x="24" y="97"/>
                    <a:pt x="26" y="96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111"/>
                    <a:pt x="56" y="111"/>
                    <a:pt x="56" y="111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26" y="111"/>
                    <a:pt x="21" y="115"/>
                    <a:pt x="21" y="121"/>
                  </a:cubicBezTo>
                  <a:cubicBezTo>
                    <a:pt x="21" y="174"/>
                    <a:pt x="21" y="174"/>
                    <a:pt x="21" y="174"/>
                  </a:cubicBezTo>
                  <a:cubicBezTo>
                    <a:pt x="21" y="180"/>
                    <a:pt x="24" y="189"/>
                    <a:pt x="27" y="193"/>
                  </a:cubicBezTo>
                  <a:cubicBezTo>
                    <a:pt x="46" y="219"/>
                    <a:pt x="46" y="219"/>
                    <a:pt x="46" y="219"/>
                  </a:cubicBezTo>
                  <a:cubicBezTo>
                    <a:pt x="50" y="224"/>
                    <a:pt x="53" y="232"/>
                    <a:pt x="53" y="238"/>
                  </a:cubicBezTo>
                  <a:cubicBezTo>
                    <a:pt x="53" y="259"/>
                    <a:pt x="53" y="259"/>
                    <a:pt x="53" y="259"/>
                  </a:cubicBezTo>
                  <a:cubicBezTo>
                    <a:pt x="53" y="265"/>
                    <a:pt x="58" y="270"/>
                    <a:pt x="63" y="270"/>
                  </a:cubicBezTo>
                  <a:cubicBezTo>
                    <a:pt x="74" y="270"/>
                    <a:pt x="74" y="270"/>
                    <a:pt x="74" y="270"/>
                  </a:cubicBezTo>
                  <a:cubicBezTo>
                    <a:pt x="75" y="271"/>
                    <a:pt x="75" y="273"/>
                    <a:pt x="76" y="274"/>
                  </a:cubicBezTo>
                  <a:cubicBezTo>
                    <a:pt x="75" y="276"/>
                    <a:pt x="74" y="279"/>
                    <a:pt x="74" y="283"/>
                  </a:cubicBezTo>
                  <a:cubicBezTo>
                    <a:pt x="74" y="286"/>
                    <a:pt x="75" y="289"/>
                    <a:pt x="76" y="291"/>
                  </a:cubicBezTo>
                  <a:cubicBezTo>
                    <a:pt x="75" y="294"/>
                    <a:pt x="74" y="297"/>
                    <a:pt x="74" y="300"/>
                  </a:cubicBezTo>
                  <a:cubicBezTo>
                    <a:pt x="74" y="307"/>
                    <a:pt x="78" y="313"/>
                    <a:pt x="83" y="313"/>
                  </a:cubicBezTo>
                  <a:cubicBezTo>
                    <a:pt x="99" y="313"/>
                    <a:pt x="99" y="313"/>
                    <a:pt x="99" y="313"/>
                  </a:cubicBezTo>
                  <a:cubicBezTo>
                    <a:pt x="99" y="314"/>
                    <a:pt x="99" y="316"/>
                    <a:pt x="99" y="317"/>
                  </a:cubicBezTo>
                  <a:cubicBezTo>
                    <a:pt x="99" y="324"/>
                    <a:pt x="103" y="330"/>
                    <a:pt x="108" y="330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51" y="330"/>
                    <a:pt x="156" y="324"/>
                    <a:pt x="156" y="317"/>
                  </a:cubicBezTo>
                  <a:cubicBezTo>
                    <a:pt x="156" y="316"/>
                    <a:pt x="155" y="314"/>
                    <a:pt x="155" y="313"/>
                  </a:cubicBezTo>
                  <a:cubicBezTo>
                    <a:pt x="171" y="313"/>
                    <a:pt x="171" y="313"/>
                    <a:pt x="171" y="313"/>
                  </a:cubicBezTo>
                  <a:cubicBezTo>
                    <a:pt x="177" y="313"/>
                    <a:pt x="181" y="307"/>
                    <a:pt x="181" y="300"/>
                  </a:cubicBezTo>
                  <a:cubicBezTo>
                    <a:pt x="181" y="297"/>
                    <a:pt x="180" y="294"/>
                    <a:pt x="178" y="291"/>
                  </a:cubicBezTo>
                  <a:cubicBezTo>
                    <a:pt x="180" y="289"/>
                    <a:pt x="181" y="286"/>
                    <a:pt x="181" y="283"/>
                  </a:cubicBezTo>
                  <a:cubicBezTo>
                    <a:pt x="181" y="279"/>
                    <a:pt x="180" y="276"/>
                    <a:pt x="178" y="274"/>
                  </a:cubicBezTo>
                  <a:cubicBezTo>
                    <a:pt x="179" y="273"/>
                    <a:pt x="180" y="271"/>
                    <a:pt x="180" y="270"/>
                  </a:cubicBezTo>
                  <a:cubicBezTo>
                    <a:pt x="191" y="270"/>
                    <a:pt x="191" y="270"/>
                    <a:pt x="191" y="270"/>
                  </a:cubicBezTo>
                  <a:cubicBezTo>
                    <a:pt x="197" y="270"/>
                    <a:pt x="202" y="265"/>
                    <a:pt x="202" y="259"/>
                  </a:cubicBezTo>
                  <a:cubicBezTo>
                    <a:pt x="202" y="238"/>
                    <a:pt x="202" y="238"/>
                    <a:pt x="202" y="238"/>
                  </a:cubicBezTo>
                  <a:cubicBezTo>
                    <a:pt x="202" y="232"/>
                    <a:pt x="204" y="224"/>
                    <a:pt x="208" y="219"/>
                  </a:cubicBezTo>
                  <a:cubicBezTo>
                    <a:pt x="227" y="193"/>
                    <a:pt x="227" y="193"/>
                    <a:pt x="227" y="193"/>
                  </a:cubicBezTo>
                  <a:cubicBezTo>
                    <a:pt x="231" y="189"/>
                    <a:pt x="233" y="180"/>
                    <a:pt x="233" y="174"/>
                  </a:cubicBezTo>
                  <a:cubicBezTo>
                    <a:pt x="233" y="121"/>
                    <a:pt x="233" y="121"/>
                    <a:pt x="233" y="121"/>
                  </a:cubicBezTo>
                  <a:cubicBezTo>
                    <a:pt x="233" y="115"/>
                    <a:pt x="229" y="111"/>
                    <a:pt x="223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8" y="110"/>
                    <a:pt x="199" y="109"/>
                    <a:pt x="199" y="109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238" y="39"/>
                    <a:pt x="238" y="39"/>
                    <a:pt x="238" y="39"/>
                  </a:cubicBezTo>
                  <a:cubicBezTo>
                    <a:pt x="248" y="37"/>
                    <a:pt x="254" y="26"/>
                    <a:pt x="252" y="16"/>
                  </a:cubicBezTo>
                  <a:cubicBezTo>
                    <a:pt x="249" y="6"/>
                    <a:pt x="239" y="0"/>
                    <a:pt x="229" y="3"/>
                  </a:cubicBezTo>
                  <a:close/>
                  <a:moveTo>
                    <a:pt x="87" y="80"/>
                  </a:moveTo>
                  <a:cubicBezTo>
                    <a:pt x="167" y="58"/>
                    <a:pt x="167" y="58"/>
                    <a:pt x="167" y="58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09"/>
                    <a:pt x="167" y="110"/>
                    <a:pt x="168" y="111"/>
                  </a:cubicBezTo>
                  <a:cubicBezTo>
                    <a:pt x="87" y="111"/>
                    <a:pt x="87" y="111"/>
                    <a:pt x="87" y="111"/>
                  </a:cubicBezTo>
                  <a:lnTo>
                    <a:pt x="87" y="80"/>
                  </a:lnTo>
                  <a:close/>
                  <a:moveTo>
                    <a:pt x="87" y="80"/>
                  </a:moveTo>
                  <a:cubicBezTo>
                    <a:pt x="87" y="80"/>
                    <a:pt x="87" y="80"/>
                    <a:pt x="87" y="8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8085138" y="1436688"/>
              <a:ext cx="463550" cy="177800"/>
            </a:xfrm>
            <a:custGeom>
              <a:rect b="b" l="l" r="r" t="t"/>
              <a:pathLst>
                <a:path extrusionOk="0" h="97" w="254">
                  <a:moveTo>
                    <a:pt x="229" y="2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6" y="62"/>
                    <a:pt x="0" y="72"/>
                    <a:pt x="3" y="83"/>
                  </a:cubicBezTo>
                  <a:cubicBezTo>
                    <a:pt x="5" y="91"/>
                    <a:pt x="13" y="97"/>
                    <a:pt x="21" y="97"/>
                  </a:cubicBezTo>
                  <a:cubicBezTo>
                    <a:pt x="23" y="97"/>
                    <a:pt x="24" y="96"/>
                    <a:pt x="26" y="96"/>
                  </a:cubicBezTo>
                  <a:cubicBezTo>
                    <a:pt x="238" y="39"/>
                    <a:pt x="238" y="39"/>
                    <a:pt x="238" y="39"/>
                  </a:cubicBezTo>
                  <a:cubicBezTo>
                    <a:pt x="248" y="36"/>
                    <a:pt x="254" y="26"/>
                    <a:pt x="252" y="16"/>
                  </a:cubicBezTo>
                  <a:cubicBezTo>
                    <a:pt x="249" y="6"/>
                    <a:pt x="239" y="0"/>
                    <a:pt x="229" y="2"/>
                  </a:cubicBezTo>
                  <a:close/>
                  <a:moveTo>
                    <a:pt x="229" y="2"/>
                  </a:moveTo>
                  <a:cubicBezTo>
                    <a:pt x="229" y="2"/>
                    <a:pt x="229" y="2"/>
                    <a:pt x="229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8085138" y="1328738"/>
              <a:ext cx="463550" cy="177800"/>
            </a:xfrm>
            <a:custGeom>
              <a:rect b="b" l="l" r="r" t="t"/>
              <a:pathLst>
                <a:path extrusionOk="0" h="97" w="254">
                  <a:moveTo>
                    <a:pt x="3" y="83"/>
                  </a:moveTo>
                  <a:cubicBezTo>
                    <a:pt x="5" y="92"/>
                    <a:pt x="13" y="97"/>
                    <a:pt x="21" y="97"/>
                  </a:cubicBezTo>
                  <a:cubicBezTo>
                    <a:pt x="23" y="97"/>
                    <a:pt x="24" y="97"/>
                    <a:pt x="26" y="97"/>
                  </a:cubicBezTo>
                  <a:cubicBezTo>
                    <a:pt x="238" y="40"/>
                    <a:pt x="238" y="40"/>
                    <a:pt x="238" y="40"/>
                  </a:cubicBezTo>
                  <a:cubicBezTo>
                    <a:pt x="248" y="37"/>
                    <a:pt x="254" y="26"/>
                    <a:pt x="252" y="16"/>
                  </a:cubicBezTo>
                  <a:cubicBezTo>
                    <a:pt x="249" y="6"/>
                    <a:pt x="239" y="0"/>
                    <a:pt x="229" y="3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6" y="63"/>
                    <a:pt x="0" y="73"/>
                    <a:pt x="3" y="83"/>
                  </a:cubicBezTo>
                  <a:close/>
                  <a:moveTo>
                    <a:pt x="3" y="83"/>
                  </a:moveTo>
                  <a:cubicBezTo>
                    <a:pt x="3" y="83"/>
                    <a:pt x="3" y="83"/>
                    <a:pt x="3" y="8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8085138" y="1274763"/>
              <a:ext cx="273050" cy="125413"/>
            </a:xfrm>
            <a:custGeom>
              <a:rect b="b" l="l" r="r" t="t"/>
              <a:pathLst>
                <a:path extrusionOk="0" h="69" w="150">
                  <a:moveTo>
                    <a:pt x="21" y="69"/>
                  </a:moveTo>
                  <a:cubicBezTo>
                    <a:pt x="23" y="69"/>
                    <a:pt x="24" y="69"/>
                    <a:pt x="26" y="68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44" y="36"/>
                    <a:pt x="150" y="26"/>
                    <a:pt x="147" y="16"/>
                  </a:cubicBezTo>
                  <a:cubicBezTo>
                    <a:pt x="144" y="6"/>
                    <a:pt x="134" y="0"/>
                    <a:pt x="124" y="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6" y="34"/>
                    <a:pt x="0" y="45"/>
                    <a:pt x="3" y="55"/>
                  </a:cubicBezTo>
                  <a:cubicBezTo>
                    <a:pt x="5" y="63"/>
                    <a:pt x="13" y="69"/>
                    <a:pt x="21" y="69"/>
                  </a:cubicBezTo>
                  <a:close/>
                  <a:moveTo>
                    <a:pt x="21" y="69"/>
                  </a:moveTo>
                  <a:cubicBezTo>
                    <a:pt x="21" y="69"/>
                    <a:pt x="21" y="69"/>
                    <a:pt x="21" y="6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39" name="Google Shape;1239;p7"/>
          <p:cNvGrpSpPr/>
          <p:nvPr/>
        </p:nvGrpSpPr>
        <p:grpSpPr>
          <a:xfrm>
            <a:off x="4830754" y="579149"/>
            <a:ext cx="340046" cy="571749"/>
            <a:chOff x="6627813" y="1292225"/>
            <a:chExt cx="503238" cy="846138"/>
          </a:xfrm>
        </p:grpSpPr>
        <p:sp>
          <p:nvSpPr>
            <p:cNvPr id="1240" name="Google Shape;1240;p7"/>
            <p:cNvSpPr/>
            <p:nvPr/>
          </p:nvSpPr>
          <p:spPr>
            <a:xfrm>
              <a:off x="6740525" y="1900238"/>
              <a:ext cx="276225" cy="63500"/>
            </a:xfrm>
            <a:custGeom>
              <a:rect b="b" l="l" r="r" t="t"/>
              <a:pathLst>
                <a:path extrusionOk="0" h="34" w="151">
                  <a:moveTo>
                    <a:pt x="13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8"/>
                    <a:pt x="0" y="17"/>
                  </a:cubicBezTo>
                  <a:cubicBezTo>
                    <a:pt x="0" y="26"/>
                    <a:pt x="9" y="34"/>
                    <a:pt x="21" y="34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42" y="34"/>
                    <a:pt x="151" y="26"/>
                    <a:pt x="151" y="17"/>
                  </a:cubicBezTo>
                  <a:cubicBezTo>
                    <a:pt x="151" y="8"/>
                    <a:pt x="142" y="0"/>
                    <a:pt x="131" y="0"/>
                  </a:cubicBezTo>
                  <a:close/>
                  <a:moveTo>
                    <a:pt x="131" y="0"/>
                  </a:moveTo>
                  <a:cubicBezTo>
                    <a:pt x="131" y="0"/>
                    <a:pt x="131" y="0"/>
                    <a:pt x="13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740525" y="1989138"/>
              <a:ext cx="276225" cy="61913"/>
            </a:xfrm>
            <a:custGeom>
              <a:rect b="b" l="l" r="r" t="t"/>
              <a:pathLst>
                <a:path extrusionOk="0" h="34" w="151">
                  <a:moveTo>
                    <a:pt x="151" y="17"/>
                  </a:moveTo>
                  <a:cubicBezTo>
                    <a:pt x="151" y="8"/>
                    <a:pt x="142" y="0"/>
                    <a:pt x="13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8"/>
                    <a:pt x="0" y="17"/>
                  </a:cubicBezTo>
                  <a:cubicBezTo>
                    <a:pt x="0" y="26"/>
                    <a:pt x="9" y="34"/>
                    <a:pt x="21" y="34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42" y="34"/>
                    <a:pt x="151" y="26"/>
                    <a:pt x="151" y="17"/>
                  </a:cubicBezTo>
                  <a:close/>
                  <a:moveTo>
                    <a:pt x="151" y="17"/>
                  </a:moveTo>
                  <a:cubicBezTo>
                    <a:pt x="151" y="17"/>
                    <a:pt x="151" y="17"/>
                    <a:pt x="151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770688" y="2078038"/>
              <a:ext cx="219075" cy="60325"/>
            </a:xfrm>
            <a:custGeom>
              <a:rect b="b" l="l" r="r" t="t"/>
              <a:pathLst>
                <a:path extrusionOk="0" h="33" w="120">
                  <a:moveTo>
                    <a:pt x="20" y="0"/>
                  </a:moveTo>
                  <a:cubicBezTo>
                    <a:pt x="9" y="0"/>
                    <a:pt x="0" y="7"/>
                    <a:pt x="0" y="17"/>
                  </a:cubicBezTo>
                  <a:cubicBezTo>
                    <a:pt x="0" y="26"/>
                    <a:pt x="9" y="33"/>
                    <a:pt x="20" y="33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10" y="33"/>
                    <a:pt x="120" y="26"/>
                    <a:pt x="120" y="17"/>
                  </a:cubicBezTo>
                  <a:cubicBezTo>
                    <a:pt x="120" y="7"/>
                    <a:pt x="110" y="0"/>
                    <a:pt x="99" y="0"/>
                  </a:cubicBezTo>
                  <a:lnTo>
                    <a:pt x="20" y="0"/>
                  </a:ln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627813" y="1292225"/>
              <a:ext cx="503238" cy="581025"/>
            </a:xfrm>
            <a:custGeom>
              <a:rect b="b" l="l" r="r" t="t"/>
              <a:pathLst>
                <a:path extrusionOk="0" h="317" w="276">
                  <a:moveTo>
                    <a:pt x="221" y="309"/>
                  </a:moveTo>
                  <a:cubicBezTo>
                    <a:pt x="223" y="306"/>
                    <a:pt x="223" y="301"/>
                    <a:pt x="223" y="297"/>
                  </a:cubicBezTo>
                  <a:cubicBezTo>
                    <a:pt x="224" y="296"/>
                    <a:pt x="224" y="295"/>
                    <a:pt x="224" y="294"/>
                  </a:cubicBezTo>
                  <a:cubicBezTo>
                    <a:pt x="228" y="260"/>
                    <a:pt x="240" y="240"/>
                    <a:pt x="251" y="220"/>
                  </a:cubicBezTo>
                  <a:cubicBezTo>
                    <a:pt x="264" y="198"/>
                    <a:pt x="276" y="177"/>
                    <a:pt x="276" y="138"/>
                  </a:cubicBezTo>
                  <a:cubicBezTo>
                    <a:pt x="276" y="62"/>
                    <a:pt x="214" y="0"/>
                    <a:pt x="138" y="0"/>
                  </a:cubicBezTo>
                  <a:cubicBezTo>
                    <a:pt x="62" y="0"/>
                    <a:pt x="0" y="62"/>
                    <a:pt x="0" y="138"/>
                  </a:cubicBezTo>
                  <a:cubicBezTo>
                    <a:pt x="0" y="177"/>
                    <a:pt x="12" y="198"/>
                    <a:pt x="24" y="220"/>
                  </a:cubicBezTo>
                  <a:cubicBezTo>
                    <a:pt x="36" y="241"/>
                    <a:pt x="48" y="263"/>
                    <a:pt x="52" y="301"/>
                  </a:cubicBezTo>
                  <a:cubicBezTo>
                    <a:pt x="52" y="310"/>
                    <a:pt x="60" y="317"/>
                    <a:pt x="68" y="317"/>
                  </a:cubicBezTo>
                  <a:cubicBezTo>
                    <a:pt x="207" y="317"/>
                    <a:pt x="207" y="317"/>
                    <a:pt x="207" y="317"/>
                  </a:cubicBezTo>
                  <a:cubicBezTo>
                    <a:pt x="213" y="317"/>
                    <a:pt x="218" y="314"/>
                    <a:pt x="221" y="309"/>
                  </a:cubicBezTo>
                  <a:close/>
                  <a:moveTo>
                    <a:pt x="115" y="281"/>
                  </a:moveTo>
                  <a:cubicBezTo>
                    <a:pt x="126" y="209"/>
                    <a:pt x="144" y="182"/>
                    <a:pt x="149" y="175"/>
                  </a:cubicBezTo>
                  <a:cubicBezTo>
                    <a:pt x="151" y="172"/>
                    <a:pt x="151" y="170"/>
                    <a:pt x="150" y="169"/>
                  </a:cubicBezTo>
                  <a:cubicBezTo>
                    <a:pt x="150" y="168"/>
                    <a:pt x="149" y="167"/>
                    <a:pt x="147" y="167"/>
                  </a:cubicBezTo>
                  <a:cubicBezTo>
                    <a:pt x="146" y="167"/>
                    <a:pt x="145" y="167"/>
                    <a:pt x="144" y="168"/>
                  </a:cubicBezTo>
                  <a:cubicBezTo>
                    <a:pt x="136" y="171"/>
                    <a:pt x="112" y="186"/>
                    <a:pt x="109" y="226"/>
                  </a:cubicBezTo>
                  <a:cubicBezTo>
                    <a:pt x="109" y="226"/>
                    <a:pt x="109" y="226"/>
                    <a:pt x="109" y="226"/>
                  </a:cubicBezTo>
                  <a:cubicBezTo>
                    <a:pt x="102" y="215"/>
                    <a:pt x="88" y="187"/>
                    <a:pt x="99" y="159"/>
                  </a:cubicBezTo>
                  <a:cubicBezTo>
                    <a:pt x="110" y="133"/>
                    <a:pt x="139" y="114"/>
                    <a:pt x="186" y="102"/>
                  </a:cubicBezTo>
                  <a:cubicBezTo>
                    <a:pt x="186" y="102"/>
                    <a:pt x="187" y="102"/>
                    <a:pt x="187" y="102"/>
                  </a:cubicBezTo>
                  <a:cubicBezTo>
                    <a:pt x="189" y="102"/>
                    <a:pt x="191" y="103"/>
                    <a:pt x="191" y="105"/>
                  </a:cubicBezTo>
                  <a:cubicBezTo>
                    <a:pt x="193" y="126"/>
                    <a:pt x="200" y="188"/>
                    <a:pt x="175" y="216"/>
                  </a:cubicBezTo>
                  <a:cubicBezTo>
                    <a:pt x="168" y="225"/>
                    <a:pt x="158" y="230"/>
                    <a:pt x="145" y="231"/>
                  </a:cubicBezTo>
                  <a:cubicBezTo>
                    <a:pt x="140" y="231"/>
                    <a:pt x="136" y="236"/>
                    <a:pt x="136" y="241"/>
                  </a:cubicBezTo>
                  <a:cubicBezTo>
                    <a:pt x="136" y="280"/>
                    <a:pt x="136" y="280"/>
                    <a:pt x="136" y="280"/>
                  </a:cubicBezTo>
                  <a:cubicBezTo>
                    <a:pt x="136" y="283"/>
                    <a:pt x="134" y="285"/>
                    <a:pt x="131" y="285"/>
                  </a:cubicBezTo>
                  <a:cubicBezTo>
                    <a:pt x="119" y="285"/>
                    <a:pt x="119" y="285"/>
                    <a:pt x="119" y="285"/>
                  </a:cubicBezTo>
                  <a:cubicBezTo>
                    <a:pt x="117" y="285"/>
                    <a:pt x="116" y="285"/>
                    <a:pt x="115" y="284"/>
                  </a:cubicBezTo>
                  <a:cubicBezTo>
                    <a:pt x="115" y="283"/>
                    <a:pt x="114" y="282"/>
                    <a:pt x="115" y="281"/>
                  </a:cubicBezTo>
                  <a:close/>
                  <a:moveTo>
                    <a:pt x="115" y="281"/>
                  </a:moveTo>
                  <a:cubicBezTo>
                    <a:pt x="115" y="281"/>
                    <a:pt x="115" y="281"/>
                    <a:pt x="115" y="28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44" name="Google Shape;1244;p7"/>
          <p:cNvSpPr/>
          <p:nvPr/>
        </p:nvSpPr>
        <p:spPr>
          <a:xfrm>
            <a:off x="6342285" y="592832"/>
            <a:ext cx="344138" cy="544382"/>
          </a:xfrm>
          <a:custGeom>
            <a:rect b="b" l="l" r="r" t="t"/>
            <a:pathLst>
              <a:path extrusionOk="0" h="295" w="187">
                <a:moveTo>
                  <a:pt x="163" y="142"/>
                </a:moveTo>
                <a:cubicBezTo>
                  <a:pt x="175" y="123"/>
                  <a:pt x="187" y="106"/>
                  <a:pt x="187" y="86"/>
                </a:cubicBezTo>
                <a:cubicBezTo>
                  <a:pt x="187" y="39"/>
                  <a:pt x="145" y="0"/>
                  <a:pt x="93" y="0"/>
                </a:cubicBezTo>
                <a:cubicBezTo>
                  <a:pt x="42" y="0"/>
                  <a:pt x="0" y="39"/>
                  <a:pt x="0" y="86"/>
                </a:cubicBezTo>
                <a:cubicBezTo>
                  <a:pt x="0" y="107"/>
                  <a:pt x="12" y="125"/>
                  <a:pt x="25" y="144"/>
                </a:cubicBezTo>
                <a:cubicBezTo>
                  <a:pt x="42" y="168"/>
                  <a:pt x="60" y="195"/>
                  <a:pt x="60" y="234"/>
                </a:cubicBezTo>
                <a:cubicBezTo>
                  <a:pt x="60" y="240"/>
                  <a:pt x="60" y="240"/>
                  <a:pt x="60" y="240"/>
                </a:cubicBezTo>
                <a:cubicBezTo>
                  <a:pt x="60" y="240"/>
                  <a:pt x="60" y="241"/>
                  <a:pt x="60" y="241"/>
                </a:cubicBezTo>
                <a:cubicBezTo>
                  <a:pt x="60" y="282"/>
                  <a:pt x="60" y="282"/>
                  <a:pt x="60" y="282"/>
                </a:cubicBezTo>
                <a:cubicBezTo>
                  <a:pt x="60" y="289"/>
                  <a:pt x="67" y="295"/>
                  <a:pt x="75" y="295"/>
                </a:cubicBezTo>
                <a:cubicBezTo>
                  <a:pt x="114" y="295"/>
                  <a:pt x="114" y="295"/>
                  <a:pt x="114" y="295"/>
                </a:cubicBezTo>
                <a:cubicBezTo>
                  <a:pt x="123" y="295"/>
                  <a:pt x="130" y="289"/>
                  <a:pt x="130" y="282"/>
                </a:cubicBezTo>
                <a:cubicBezTo>
                  <a:pt x="130" y="241"/>
                  <a:pt x="130" y="241"/>
                  <a:pt x="130" y="241"/>
                </a:cubicBezTo>
                <a:cubicBezTo>
                  <a:pt x="130" y="240"/>
                  <a:pt x="130" y="239"/>
                  <a:pt x="129" y="239"/>
                </a:cubicBezTo>
                <a:cubicBezTo>
                  <a:pt x="129" y="234"/>
                  <a:pt x="129" y="234"/>
                  <a:pt x="129" y="234"/>
                </a:cubicBezTo>
                <a:cubicBezTo>
                  <a:pt x="129" y="194"/>
                  <a:pt x="147" y="167"/>
                  <a:pt x="163" y="142"/>
                </a:cubicBezTo>
                <a:close/>
                <a:moveTo>
                  <a:pt x="114" y="227"/>
                </a:moveTo>
                <a:cubicBezTo>
                  <a:pt x="109" y="227"/>
                  <a:pt x="102" y="227"/>
                  <a:pt x="95" y="227"/>
                </a:cubicBezTo>
                <a:cubicBezTo>
                  <a:pt x="97" y="215"/>
                  <a:pt x="97" y="195"/>
                  <a:pt x="98" y="185"/>
                </a:cubicBezTo>
                <a:cubicBezTo>
                  <a:pt x="99" y="174"/>
                  <a:pt x="100" y="163"/>
                  <a:pt x="100" y="152"/>
                </a:cubicBezTo>
                <a:cubicBezTo>
                  <a:pt x="101" y="133"/>
                  <a:pt x="99" y="114"/>
                  <a:pt x="95" y="96"/>
                </a:cubicBezTo>
                <a:cubicBezTo>
                  <a:pt x="94" y="94"/>
                  <a:pt x="94" y="94"/>
                  <a:pt x="94" y="94"/>
                </a:cubicBezTo>
                <a:cubicBezTo>
                  <a:pt x="102" y="113"/>
                  <a:pt x="106" y="135"/>
                  <a:pt x="107" y="161"/>
                </a:cubicBezTo>
                <a:cubicBezTo>
                  <a:pt x="107" y="167"/>
                  <a:pt x="106" y="174"/>
                  <a:pt x="106" y="180"/>
                </a:cubicBezTo>
                <a:cubicBezTo>
                  <a:pt x="117" y="177"/>
                  <a:pt x="140" y="149"/>
                  <a:pt x="136" y="124"/>
                </a:cubicBezTo>
                <a:cubicBezTo>
                  <a:pt x="132" y="96"/>
                  <a:pt x="83" y="74"/>
                  <a:pt x="86" y="51"/>
                </a:cubicBezTo>
                <a:cubicBezTo>
                  <a:pt x="89" y="27"/>
                  <a:pt x="57" y="108"/>
                  <a:pt x="61" y="136"/>
                </a:cubicBezTo>
                <a:cubicBezTo>
                  <a:pt x="64" y="156"/>
                  <a:pt x="74" y="168"/>
                  <a:pt x="94" y="178"/>
                </a:cubicBezTo>
                <a:cubicBezTo>
                  <a:pt x="93" y="179"/>
                  <a:pt x="96" y="203"/>
                  <a:pt x="87" y="227"/>
                </a:cubicBezTo>
                <a:cubicBezTo>
                  <a:pt x="83" y="227"/>
                  <a:pt x="79" y="227"/>
                  <a:pt x="75" y="227"/>
                </a:cubicBezTo>
                <a:cubicBezTo>
                  <a:pt x="73" y="188"/>
                  <a:pt x="54" y="159"/>
                  <a:pt x="38" y="137"/>
                </a:cubicBezTo>
                <a:cubicBezTo>
                  <a:pt x="26" y="118"/>
                  <a:pt x="15" y="103"/>
                  <a:pt x="15" y="86"/>
                </a:cubicBezTo>
                <a:cubicBezTo>
                  <a:pt x="15" y="47"/>
                  <a:pt x="50" y="14"/>
                  <a:pt x="93" y="14"/>
                </a:cubicBezTo>
                <a:cubicBezTo>
                  <a:pt x="136" y="14"/>
                  <a:pt x="171" y="47"/>
                  <a:pt x="171" y="86"/>
                </a:cubicBezTo>
                <a:cubicBezTo>
                  <a:pt x="171" y="102"/>
                  <a:pt x="162" y="117"/>
                  <a:pt x="150" y="135"/>
                </a:cubicBezTo>
                <a:cubicBezTo>
                  <a:pt x="135" y="158"/>
                  <a:pt x="116" y="187"/>
                  <a:pt x="114" y="227"/>
                </a:cubicBezTo>
                <a:close/>
                <a:moveTo>
                  <a:pt x="114" y="227"/>
                </a:moveTo>
                <a:cubicBezTo>
                  <a:pt x="114" y="227"/>
                  <a:pt x="114" y="227"/>
                  <a:pt x="114" y="22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45" name="Google Shape;1245;p7"/>
          <p:cNvGrpSpPr/>
          <p:nvPr/>
        </p:nvGrpSpPr>
        <p:grpSpPr>
          <a:xfrm>
            <a:off x="4128036" y="1529632"/>
            <a:ext cx="488088" cy="532204"/>
            <a:chOff x="4829176" y="1644650"/>
            <a:chExt cx="825500" cy="900113"/>
          </a:xfrm>
        </p:grpSpPr>
        <p:sp>
          <p:nvSpPr>
            <p:cNvPr id="1246" name="Google Shape;1246;p7"/>
            <p:cNvSpPr/>
            <p:nvPr/>
          </p:nvSpPr>
          <p:spPr>
            <a:xfrm>
              <a:off x="4829176" y="1717675"/>
              <a:ext cx="374650" cy="754063"/>
            </a:xfrm>
            <a:custGeom>
              <a:rect b="b" l="l" r="r" t="t"/>
              <a:pathLst>
                <a:path extrusionOk="0" h="259" w="129">
                  <a:moveTo>
                    <a:pt x="97" y="204"/>
                  </a:moveTo>
                  <a:cubicBezTo>
                    <a:pt x="129" y="259"/>
                    <a:pt x="129" y="259"/>
                    <a:pt x="129" y="259"/>
                  </a:cubicBezTo>
                  <a:cubicBezTo>
                    <a:pt x="129" y="207"/>
                    <a:pt x="129" y="207"/>
                    <a:pt x="129" y="207"/>
                  </a:cubicBezTo>
                  <a:cubicBezTo>
                    <a:pt x="88" y="207"/>
                    <a:pt x="54" y="173"/>
                    <a:pt x="54" y="132"/>
                  </a:cubicBezTo>
                  <a:cubicBezTo>
                    <a:pt x="54" y="90"/>
                    <a:pt x="88" y="57"/>
                    <a:pt x="129" y="57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40" y="220"/>
                    <a:pt x="40" y="220"/>
                    <a:pt x="40" y="220"/>
                  </a:cubicBezTo>
                  <a:lnTo>
                    <a:pt x="97" y="204"/>
                  </a:lnTo>
                  <a:close/>
                  <a:moveTo>
                    <a:pt x="97" y="204"/>
                  </a:moveTo>
                  <a:cubicBezTo>
                    <a:pt x="97" y="204"/>
                    <a:pt x="97" y="204"/>
                    <a:pt x="97" y="20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5018088" y="1916113"/>
              <a:ext cx="185738" cy="371475"/>
            </a:xfrm>
            <a:custGeom>
              <a:rect b="b" l="l" r="r" t="t"/>
              <a:pathLst>
                <a:path extrusionOk="0" h="128" w="64">
                  <a:moveTo>
                    <a:pt x="64" y="128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99"/>
                    <a:pt x="29" y="127"/>
                    <a:pt x="64" y="128"/>
                  </a:cubicBezTo>
                  <a:close/>
                  <a:moveTo>
                    <a:pt x="64" y="128"/>
                  </a:moveTo>
                  <a:cubicBezTo>
                    <a:pt x="64" y="128"/>
                    <a:pt x="64" y="128"/>
                    <a:pt x="64" y="1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5316538" y="2495550"/>
              <a:ext cx="273050" cy="49213"/>
            </a:xfrm>
            <a:custGeom>
              <a:rect b="b" l="l" r="r" t="t"/>
              <a:pathLst>
                <a:path extrusionOk="0" h="17" w="94">
                  <a:moveTo>
                    <a:pt x="0" y="9"/>
                  </a:moveTo>
                  <a:cubicBezTo>
                    <a:pt x="0" y="13"/>
                    <a:pt x="3" y="17"/>
                    <a:pt x="8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90" y="17"/>
                    <a:pt x="94" y="13"/>
                    <a:pt x="94" y="9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9"/>
                  </a:lnTo>
                  <a:close/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5348288" y="1644650"/>
              <a:ext cx="206375" cy="79375"/>
            </a:xfrm>
            <a:custGeom>
              <a:rect b="b" l="l" r="r" t="t"/>
              <a:pathLst>
                <a:path extrusionOk="0" h="27" w="71">
                  <a:moveTo>
                    <a:pt x="22" y="27"/>
                  </a:moveTo>
                  <a:cubicBezTo>
                    <a:pt x="71" y="27"/>
                    <a:pt x="71" y="27"/>
                    <a:pt x="71" y="27"/>
                  </a:cubicBezTo>
                  <a:cubicBezTo>
                    <a:pt x="71" y="26"/>
                    <a:pt x="71" y="26"/>
                    <a:pt x="71" y="25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17"/>
                    <a:pt x="65" y="11"/>
                    <a:pt x="57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6" y="11"/>
                    <a:pt x="0" y="17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0" y="27"/>
                  </a:cubicBezTo>
                  <a:lnTo>
                    <a:pt x="22" y="27"/>
                  </a:lnTo>
                  <a:close/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5235576" y="1755775"/>
              <a:ext cx="419100" cy="706438"/>
            </a:xfrm>
            <a:custGeom>
              <a:rect b="b" l="l" r="r" t="t"/>
              <a:pathLst>
                <a:path extrusionOk="0" h="243" w="144">
                  <a:moveTo>
                    <a:pt x="12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4" y="0"/>
                    <a:pt x="7" y="3"/>
                    <a:pt x="3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23"/>
                    <a:pt x="0" y="224"/>
                    <a:pt x="0" y="225"/>
                  </a:cubicBezTo>
                  <a:cubicBezTo>
                    <a:pt x="2" y="234"/>
                    <a:pt x="12" y="243"/>
                    <a:pt x="21" y="243"/>
                  </a:cubicBezTo>
                  <a:cubicBezTo>
                    <a:pt x="128" y="243"/>
                    <a:pt x="128" y="243"/>
                    <a:pt x="128" y="243"/>
                  </a:cubicBezTo>
                  <a:cubicBezTo>
                    <a:pt x="138" y="243"/>
                    <a:pt x="144" y="232"/>
                    <a:pt x="144" y="222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4" y="6"/>
                    <a:pt x="138" y="0"/>
                    <a:pt x="128" y="0"/>
                  </a:cubicBezTo>
                  <a:close/>
                  <a:moveTo>
                    <a:pt x="84" y="100"/>
                  </a:moveTo>
                  <a:cubicBezTo>
                    <a:pt x="106" y="100"/>
                    <a:pt x="106" y="100"/>
                    <a:pt x="106" y="100"/>
                  </a:cubicBezTo>
                  <a:cubicBezTo>
                    <a:pt x="99" y="109"/>
                    <a:pt x="99" y="109"/>
                    <a:pt x="99" y="109"/>
                  </a:cubicBezTo>
                  <a:cubicBezTo>
                    <a:pt x="68" y="149"/>
                    <a:pt x="68" y="149"/>
                    <a:pt x="68" y="149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69" y="116"/>
                    <a:pt x="69" y="116"/>
                    <a:pt x="69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4" y="100"/>
                    <a:pt x="74" y="100"/>
                    <a:pt x="74" y="100"/>
                  </a:cubicBezTo>
                  <a:lnTo>
                    <a:pt x="84" y="100"/>
                  </a:lnTo>
                  <a:close/>
                  <a:moveTo>
                    <a:pt x="84" y="100"/>
                  </a:moveTo>
                  <a:cubicBezTo>
                    <a:pt x="84" y="100"/>
                    <a:pt x="84" y="100"/>
                    <a:pt x="84" y="10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51" name="Google Shape;1251;p7"/>
          <p:cNvGrpSpPr/>
          <p:nvPr/>
        </p:nvGrpSpPr>
        <p:grpSpPr>
          <a:xfrm>
            <a:off x="4871277" y="1609463"/>
            <a:ext cx="559983" cy="372541"/>
            <a:chOff x="3349626" y="2794000"/>
            <a:chExt cx="758825" cy="504825"/>
          </a:xfrm>
        </p:grpSpPr>
        <p:sp>
          <p:nvSpPr>
            <p:cNvPr id="1252" name="Google Shape;1252;p7"/>
            <p:cNvSpPr/>
            <p:nvPr/>
          </p:nvSpPr>
          <p:spPr>
            <a:xfrm>
              <a:off x="3349626" y="2794000"/>
              <a:ext cx="674688" cy="504825"/>
            </a:xfrm>
            <a:custGeom>
              <a:rect b="b" l="l" r="r" t="t"/>
              <a:pathLst>
                <a:path extrusionOk="0" h="173" w="232">
                  <a:moveTo>
                    <a:pt x="2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8"/>
                    <a:pt x="0" y="17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65"/>
                    <a:pt x="7" y="173"/>
                    <a:pt x="16" y="173"/>
                  </a:cubicBezTo>
                  <a:cubicBezTo>
                    <a:pt x="216" y="173"/>
                    <a:pt x="216" y="173"/>
                    <a:pt x="216" y="173"/>
                  </a:cubicBezTo>
                  <a:cubicBezTo>
                    <a:pt x="225" y="173"/>
                    <a:pt x="232" y="165"/>
                    <a:pt x="232" y="156"/>
                  </a:cubicBezTo>
                  <a:cubicBezTo>
                    <a:pt x="232" y="17"/>
                    <a:pt x="232" y="17"/>
                    <a:pt x="232" y="17"/>
                  </a:cubicBezTo>
                  <a:cubicBezTo>
                    <a:pt x="232" y="8"/>
                    <a:pt x="225" y="0"/>
                    <a:pt x="216" y="0"/>
                  </a:cubicBezTo>
                  <a:close/>
                  <a:moveTo>
                    <a:pt x="32" y="88"/>
                  </a:moveTo>
                  <a:cubicBezTo>
                    <a:pt x="32" y="78"/>
                    <a:pt x="40" y="71"/>
                    <a:pt x="50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46"/>
                    <a:pt x="90" y="40"/>
                    <a:pt x="97" y="40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44" y="40"/>
                    <a:pt x="145" y="41"/>
                    <a:pt x="145" y="43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5" y="135"/>
                    <a:pt x="144" y="136"/>
                    <a:pt x="142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0" y="136"/>
                    <a:pt x="84" y="130"/>
                    <a:pt x="84" y="123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40" y="106"/>
                    <a:pt x="32" y="98"/>
                    <a:pt x="32" y="88"/>
                  </a:cubicBezTo>
                  <a:close/>
                  <a:moveTo>
                    <a:pt x="182" y="121"/>
                  </a:moveTo>
                  <a:cubicBezTo>
                    <a:pt x="154" y="121"/>
                    <a:pt x="154" y="121"/>
                    <a:pt x="154" y="121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82" y="100"/>
                    <a:pt x="182" y="100"/>
                    <a:pt x="182" y="100"/>
                  </a:cubicBezTo>
                  <a:cubicBezTo>
                    <a:pt x="188" y="100"/>
                    <a:pt x="193" y="104"/>
                    <a:pt x="193" y="110"/>
                  </a:cubicBezTo>
                  <a:cubicBezTo>
                    <a:pt x="193" y="116"/>
                    <a:pt x="188" y="121"/>
                    <a:pt x="182" y="121"/>
                  </a:cubicBezTo>
                  <a:close/>
                  <a:moveTo>
                    <a:pt x="182" y="76"/>
                  </a:moveTo>
                  <a:cubicBezTo>
                    <a:pt x="154" y="76"/>
                    <a:pt x="154" y="76"/>
                    <a:pt x="154" y="76"/>
                  </a:cubicBezTo>
                  <a:cubicBezTo>
                    <a:pt x="154" y="55"/>
                    <a:pt x="154" y="55"/>
                    <a:pt x="154" y="55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88" y="55"/>
                    <a:pt x="193" y="60"/>
                    <a:pt x="193" y="66"/>
                  </a:cubicBezTo>
                  <a:cubicBezTo>
                    <a:pt x="193" y="72"/>
                    <a:pt x="188" y="76"/>
                    <a:pt x="182" y="76"/>
                  </a:cubicBezTo>
                  <a:close/>
                  <a:moveTo>
                    <a:pt x="182" y="76"/>
                  </a:moveTo>
                  <a:cubicBezTo>
                    <a:pt x="182" y="76"/>
                    <a:pt x="182" y="76"/>
                    <a:pt x="182" y="7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4049713" y="2898775"/>
              <a:ext cx="58738" cy="295275"/>
            </a:xfrm>
            <a:custGeom>
              <a:rect b="b" l="l" r="r" t="t"/>
              <a:pathLst>
                <a:path extrusionOk="0" h="101" w="20">
                  <a:moveTo>
                    <a:pt x="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00"/>
                    <a:pt x="0" y="101"/>
                    <a:pt x="1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12" y="101"/>
                    <a:pt x="20" y="93"/>
                    <a:pt x="20" y="84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8"/>
                    <a:pt x="12" y="0"/>
                    <a:pt x="3" y="0"/>
                  </a:cubicBez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54" name="Google Shape;1254;p7"/>
          <p:cNvSpPr/>
          <p:nvPr/>
        </p:nvSpPr>
        <p:spPr>
          <a:xfrm>
            <a:off x="5686413" y="1561727"/>
            <a:ext cx="245826" cy="468014"/>
          </a:xfrm>
          <a:custGeom>
            <a:rect b="b" l="l" r="r" t="t"/>
            <a:pathLst>
              <a:path extrusionOk="0" h="270" w="142">
                <a:moveTo>
                  <a:pt x="87" y="179"/>
                </a:moveTo>
                <a:cubicBezTo>
                  <a:pt x="108" y="179"/>
                  <a:pt x="108" y="179"/>
                  <a:pt x="108" y="179"/>
                </a:cubicBezTo>
                <a:cubicBezTo>
                  <a:pt x="63" y="217"/>
                  <a:pt x="63" y="217"/>
                  <a:pt x="63" y="217"/>
                </a:cubicBezTo>
                <a:cubicBezTo>
                  <a:pt x="32" y="179"/>
                  <a:pt x="32" y="179"/>
                  <a:pt x="32" y="179"/>
                </a:cubicBezTo>
                <a:cubicBezTo>
                  <a:pt x="54" y="179"/>
                  <a:pt x="54" y="179"/>
                  <a:pt x="54" y="179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40" y="142"/>
                  <a:pt x="40" y="142"/>
                  <a:pt x="40" y="142"/>
                </a:cubicBezTo>
                <a:cubicBezTo>
                  <a:pt x="66" y="69"/>
                  <a:pt x="66" y="69"/>
                  <a:pt x="66" y="69"/>
                </a:cubicBezTo>
                <a:cubicBezTo>
                  <a:pt x="96" y="69"/>
                  <a:pt x="96" y="69"/>
                  <a:pt x="96" y="6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107" y="119"/>
                  <a:pt x="107" y="119"/>
                  <a:pt x="107" y="119"/>
                </a:cubicBezTo>
                <a:lnTo>
                  <a:pt x="87" y="179"/>
                </a:lnTo>
                <a:close/>
                <a:moveTo>
                  <a:pt x="142" y="39"/>
                </a:moveTo>
                <a:cubicBezTo>
                  <a:pt x="142" y="246"/>
                  <a:pt x="142" y="246"/>
                  <a:pt x="142" y="246"/>
                </a:cubicBezTo>
                <a:cubicBezTo>
                  <a:pt x="142" y="259"/>
                  <a:pt x="131" y="270"/>
                  <a:pt x="118" y="270"/>
                </a:cubicBezTo>
                <a:cubicBezTo>
                  <a:pt x="23" y="270"/>
                  <a:pt x="23" y="270"/>
                  <a:pt x="23" y="270"/>
                </a:cubicBezTo>
                <a:cubicBezTo>
                  <a:pt x="10" y="270"/>
                  <a:pt x="0" y="259"/>
                  <a:pt x="0" y="246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26"/>
                  <a:pt x="10" y="16"/>
                  <a:pt x="2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98" y="16"/>
                  <a:pt x="98" y="16"/>
                  <a:pt x="98" y="16"/>
                </a:cubicBezTo>
                <a:cubicBezTo>
                  <a:pt x="118" y="16"/>
                  <a:pt x="118" y="16"/>
                  <a:pt x="118" y="16"/>
                </a:cubicBezTo>
                <a:cubicBezTo>
                  <a:pt x="131" y="16"/>
                  <a:pt x="142" y="26"/>
                  <a:pt x="142" y="39"/>
                </a:cubicBezTo>
                <a:close/>
                <a:moveTo>
                  <a:pt x="126" y="39"/>
                </a:moveTo>
                <a:cubicBezTo>
                  <a:pt x="126" y="35"/>
                  <a:pt x="123" y="31"/>
                  <a:pt x="118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19" y="31"/>
                  <a:pt x="16" y="35"/>
                  <a:pt x="16" y="39"/>
                </a:cubicBezTo>
                <a:cubicBezTo>
                  <a:pt x="16" y="246"/>
                  <a:pt x="16" y="246"/>
                  <a:pt x="16" y="246"/>
                </a:cubicBezTo>
                <a:cubicBezTo>
                  <a:pt x="16" y="251"/>
                  <a:pt x="19" y="254"/>
                  <a:pt x="23" y="254"/>
                </a:cubicBezTo>
                <a:cubicBezTo>
                  <a:pt x="118" y="254"/>
                  <a:pt x="118" y="254"/>
                  <a:pt x="118" y="254"/>
                </a:cubicBezTo>
                <a:cubicBezTo>
                  <a:pt x="123" y="254"/>
                  <a:pt x="126" y="251"/>
                  <a:pt x="126" y="246"/>
                </a:cubicBezTo>
                <a:lnTo>
                  <a:pt x="126" y="39"/>
                </a:lnTo>
                <a:close/>
                <a:moveTo>
                  <a:pt x="126" y="39"/>
                </a:moveTo>
                <a:cubicBezTo>
                  <a:pt x="126" y="39"/>
                  <a:pt x="126" y="39"/>
                  <a:pt x="126" y="3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55" name="Google Shape;1255;p7"/>
          <p:cNvGrpSpPr/>
          <p:nvPr/>
        </p:nvGrpSpPr>
        <p:grpSpPr>
          <a:xfrm>
            <a:off x="6187392" y="1565930"/>
            <a:ext cx="212989" cy="459607"/>
            <a:chOff x="5938838" y="2478088"/>
            <a:chExt cx="241300" cy="520700"/>
          </a:xfrm>
        </p:grpSpPr>
        <p:sp>
          <p:nvSpPr>
            <p:cNvPr id="1256" name="Google Shape;1256;p7"/>
            <p:cNvSpPr/>
            <p:nvPr/>
          </p:nvSpPr>
          <p:spPr>
            <a:xfrm>
              <a:off x="5984876" y="2971800"/>
              <a:ext cx="157163" cy="26988"/>
            </a:xfrm>
            <a:custGeom>
              <a:rect b="b" l="l" r="r" t="t"/>
              <a:pathLst>
                <a:path extrusionOk="0" h="9" w="54">
                  <a:moveTo>
                    <a:pt x="0" y="4"/>
                  </a:moveTo>
                  <a:cubicBezTo>
                    <a:pt x="0" y="7"/>
                    <a:pt x="2" y="9"/>
                    <a:pt x="5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2" y="9"/>
                    <a:pt x="54" y="7"/>
                    <a:pt x="54" y="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002338" y="2478088"/>
              <a:ext cx="122238" cy="46038"/>
            </a:xfrm>
            <a:custGeom>
              <a:rect b="b" l="l" r="r" t="t"/>
              <a:pathLst>
                <a:path extrusionOk="0" h="16" w="42">
                  <a:moveTo>
                    <a:pt x="13" y="0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4" y="6"/>
                    <a:pt x="0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1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38" y="6"/>
                    <a:pt x="33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13" y="0"/>
                  </a:ln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5938838" y="2541588"/>
              <a:ext cx="241300" cy="409575"/>
            </a:xfrm>
            <a:custGeom>
              <a:rect b="b" l="l" r="r" t="t"/>
              <a:pathLst>
                <a:path extrusionOk="0" h="141" w="83">
                  <a:moveTo>
                    <a:pt x="83" y="129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3" y="4"/>
                    <a:pt x="80" y="0"/>
                    <a:pt x="7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4"/>
                    <a:pt x="0" y="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5"/>
                    <a:pt x="6" y="141"/>
                    <a:pt x="12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80" y="141"/>
                    <a:pt x="83" y="135"/>
                    <a:pt x="83" y="129"/>
                  </a:cubicBezTo>
                  <a:close/>
                  <a:moveTo>
                    <a:pt x="51" y="30"/>
                  </a:moveTo>
                  <a:cubicBezTo>
                    <a:pt x="43" y="58"/>
                    <a:pt x="43" y="58"/>
                    <a:pt x="43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22" y="68"/>
                    <a:pt x="22" y="68"/>
                    <a:pt x="22" y="68"/>
                  </a:cubicBezTo>
                  <a:lnTo>
                    <a:pt x="51" y="30"/>
                  </a:lnTo>
                  <a:close/>
                  <a:moveTo>
                    <a:pt x="51" y="30"/>
                  </a:moveTo>
                  <a:cubicBezTo>
                    <a:pt x="51" y="30"/>
                    <a:pt x="51" y="30"/>
                    <a:pt x="51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59" name="Google Shape;1259;p7"/>
          <p:cNvGrpSpPr/>
          <p:nvPr/>
        </p:nvGrpSpPr>
        <p:grpSpPr>
          <a:xfrm>
            <a:off x="7052339" y="3365078"/>
            <a:ext cx="580707" cy="385660"/>
            <a:chOff x="8291513" y="4287838"/>
            <a:chExt cx="415925" cy="276225"/>
          </a:xfrm>
        </p:grpSpPr>
        <p:sp>
          <p:nvSpPr>
            <p:cNvPr id="1260" name="Google Shape;1260;p7"/>
            <p:cNvSpPr/>
            <p:nvPr/>
          </p:nvSpPr>
          <p:spPr>
            <a:xfrm>
              <a:off x="8291513" y="4287838"/>
              <a:ext cx="415925" cy="276225"/>
            </a:xfrm>
            <a:custGeom>
              <a:rect b="b" l="l" r="r" t="t"/>
              <a:pathLst>
                <a:path extrusionOk="0" h="174" w="262">
                  <a:moveTo>
                    <a:pt x="145" y="134"/>
                  </a:moveTo>
                  <a:lnTo>
                    <a:pt x="262" y="134"/>
                  </a:lnTo>
                  <a:lnTo>
                    <a:pt x="216" y="0"/>
                  </a:lnTo>
                  <a:lnTo>
                    <a:pt x="46" y="0"/>
                  </a:lnTo>
                  <a:lnTo>
                    <a:pt x="0" y="134"/>
                  </a:lnTo>
                  <a:lnTo>
                    <a:pt x="112" y="134"/>
                  </a:lnTo>
                  <a:lnTo>
                    <a:pt x="112" y="159"/>
                  </a:lnTo>
                  <a:lnTo>
                    <a:pt x="79" y="159"/>
                  </a:lnTo>
                  <a:lnTo>
                    <a:pt x="79" y="174"/>
                  </a:lnTo>
                  <a:lnTo>
                    <a:pt x="172" y="174"/>
                  </a:lnTo>
                  <a:lnTo>
                    <a:pt x="172" y="159"/>
                  </a:lnTo>
                  <a:lnTo>
                    <a:pt x="145" y="159"/>
                  </a:lnTo>
                  <a:lnTo>
                    <a:pt x="145" y="134"/>
                  </a:lnTo>
                  <a:close/>
                  <a:moveTo>
                    <a:pt x="134" y="64"/>
                  </a:moveTo>
                  <a:lnTo>
                    <a:pt x="134" y="11"/>
                  </a:lnTo>
                  <a:lnTo>
                    <a:pt x="171" y="11"/>
                  </a:lnTo>
                  <a:lnTo>
                    <a:pt x="180" y="64"/>
                  </a:lnTo>
                  <a:lnTo>
                    <a:pt x="134" y="64"/>
                  </a:lnTo>
                  <a:close/>
                  <a:moveTo>
                    <a:pt x="182" y="70"/>
                  </a:moveTo>
                  <a:lnTo>
                    <a:pt x="191" y="123"/>
                  </a:lnTo>
                  <a:lnTo>
                    <a:pt x="134" y="123"/>
                  </a:lnTo>
                  <a:lnTo>
                    <a:pt x="134" y="70"/>
                  </a:lnTo>
                  <a:lnTo>
                    <a:pt x="182" y="70"/>
                  </a:lnTo>
                  <a:close/>
                  <a:moveTo>
                    <a:pt x="129" y="64"/>
                  </a:moveTo>
                  <a:lnTo>
                    <a:pt x="85" y="64"/>
                  </a:lnTo>
                  <a:lnTo>
                    <a:pt x="94" y="11"/>
                  </a:lnTo>
                  <a:lnTo>
                    <a:pt x="129" y="11"/>
                  </a:lnTo>
                  <a:lnTo>
                    <a:pt x="129" y="64"/>
                  </a:lnTo>
                  <a:close/>
                  <a:moveTo>
                    <a:pt x="129" y="70"/>
                  </a:moveTo>
                  <a:lnTo>
                    <a:pt x="129" y="123"/>
                  </a:lnTo>
                  <a:lnTo>
                    <a:pt x="74" y="123"/>
                  </a:lnTo>
                  <a:lnTo>
                    <a:pt x="83" y="70"/>
                  </a:lnTo>
                  <a:lnTo>
                    <a:pt x="129" y="70"/>
                  </a:lnTo>
                  <a:close/>
                  <a:moveTo>
                    <a:pt x="196" y="123"/>
                  </a:moveTo>
                  <a:lnTo>
                    <a:pt x="187" y="70"/>
                  </a:lnTo>
                  <a:lnTo>
                    <a:pt x="229" y="70"/>
                  </a:lnTo>
                  <a:lnTo>
                    <a:pt x="246" y="123"/>
                  </a:lnTo>
                  <a:lnTo>
                    <a:pt x="196" y="123"/>
                  </a:lnTo>
                  <a:close/>
                  <a:moveTo>
                    <a:pt x="226" y="64"/>
                  </a:moveTo>
                  <a:lnTo>
                    <a:pt x="185" y="64"/>
                  </a:lnTo>
                  <a:lnTo>
                    <a:pt x="176" y="11"/>
                  </a:lnTo>
                  <a:lnTo>
                    <a:pt x="209" y="11"/>
                  </a:lnTo>
                  <a:lnTo>
                    <a:pt x="226" y="64"/>
                  </a:lnTo>
                  <a:close/>
                  <a:moveTo>
                    <a:pt x="54" y="11"/>
                  </a:moveTo>
                  <a:lnTo>
                    <a:pt x="88" y="11"/>
                  </a:lnTo>
                  <a:lnTo>
                    <a:pt x="79" y="64"/>
                  </a:lnTo>
                  <a:lnTo>
                    <a:pt x="37" y="64"/>
                  </a:lnTo>
                  <a:lnTo>
                    <a:pt x="54" y="11"/>
                  </a:lnTo>
                  <a:close/>
                  <a:moveTo>
                    <a:pt x="35" y="70"/>
                  </a:moveTo>
                  <a:lnTo>
                    <a:pt x="77" y="70"/>
                  </a:lnTo>
                  <a:lnTo>
                    <a:pt x="68" y="123"/>
                  </a:lnTo>
                  <a:lnTo>
                    <a:pt x="17" y="123"/>
                  </a:lnTo>
                  <a:lnTo>
                    <a:pt x="35" y="70"/>
                  </a:lnTo>
                  <a:close/>
                  <a:moveTo>
                    <a:pt x="35" y="70"/>
                  </a:moveTo>
                  <a:lnTo>
                    <a:pt x="35" y="7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8291513" y="4287838"/>
              <a:ext cx="415925" cy="276225"/>
            </a:xfrm>
            <a:custGeom>
              <a:rect b="b" l="l" r="r" t="t"/>
              <a:pathLst>
                <a:path extrusionOk="0" h="174" w="262">
                  <a:moveTo>
                    <a:pt x="145" y="134"/>
                  </a:moveTo>
                  <a:lnTo>
                    <a:pt x="262" y="134"/>
                  </a:lnTo>
                  <a:lnTo>
                    <a:pt x="216" y="0"/>
                  </a:lnTo>
                  <a:lnTo>
                    <a:pt x="46" y="0"/>
                  </a:lnTo>
                  <a:lnTo>
                    <a:pt x="0" y="134"/>
                  </a:lnTo>
                  <a:lnTo>
                    <a:pt x="112" y="134"/>
                  </a:lnTo>
                  <a:lnTo>
                    <a:pt x="112" y="159"/>
                  </a:lnTo>
                  <a:lnTo>
                    <a:pt x="79" y="159"/>
                  </a:lnTo>
                  <a:lnTo>
                    <a:pt x="79" y="174"/>
                  </a:lnTo>
                  <a:lnTo>
                    <a:pt x="172" y="174"/>
                  </a:lnTo>
                  <a:lnTo>
                    <a:pt x="172" y="159"/>
                  </a:lnTo>
                  <a:lnTo>
                    <a:pt x="145" y="159"/>
                  </a:lnTo>
                  <a:lnTo>
                    <a:pt x="145" y="134"/>
                  </a:lnTo>
                  <a:moveTo>
                    <a:pt x="134" y="64"/>
                  </a:moveTo>
                  <a:lnTo>
                    <a:pt x="134" y="11"/>
                  </a:lnTo>
                  <a:lnTo>
                    <a:pt x="171" y="11"/>
                  </a:lnTo>
                  <a:lnTo>
                    <a:pt x="180" y="64"/>
                  </a:lnTo>
                  <a:lnTo>
                    <a:pt x="134" y="64"/>
                  </a:lnTo>
                  <a:moveTo>
                    <a:pt x="182" y="70"/>
                  </a:moveTo>
                  <a:lnTo>
                    <a:pt x="191" y="123"/>
                  </a:lnTo>
                  <a:lnTo>
                    <a:pt x="134" y="123"/>
                  </a:lnTo>
                  <a:lnTo>
                    <a:pt x="134" y="70"/>
                  </a:lnTo>
                  <a:lnTo>
                    <a:pt x="182" y="70"/>
                  </a:lnTo>
                  <a:moveTo>
                    <a:pt x="129" y="64"/>
                  </a:moveTo>
                  <a:lnTo>
                    <a:pt x="85" y="64"/>
                  </a:lnTo>
                  <a:lnTo>
                    <a:pt x="94" y="11"/>
                  </a:lnTo>
                  <a:lnTo>
                    <a:pt x="129" y="11"/>
                  </a:lnTo>
                  <a:lnTo>
                    <a:pt x="129" y="64"/>
                  </a:lnTo>
                  <a:moveTo>
                    <a:pt x="129" y="70"/>
                  </a:moveTo>
                  <a:lnTo>
                    <a:pt x="129" y="123"/>
                  </a:lnTo>
                  <a:lnTo>
                    <a:pt x="74" y="123"/>
                  </a:lnTo>
                  <a:lnTo>
                    <a:pt x="83" y="70"/>
                  </a:lnTo>
                  <a:lnTo>
                    <a:pt x="129" y="70"/>
                  </a:lnTo>
                  <a:moveTo>
                    <a:pt x="196" y="123"/>
                  </a:moveTo>
                  <a:lnTo>
                    <a:pt x="187" y="70"/>
                  </a:lnTo>
                  <a:lnTo>
                    <a:pt x="229" y="70"/>
                  </a:lnTo>
                  <a:lnTo>
                    <a:pt x="246" y="123"/>
                  </a:lnTo>
                  <a:lnTo>
                    <a:pt x="196" y="123"/>
                  </a:lnTo>
                  <a:moveTo>
                    <a:pt x="226" y="64"/>
                  </a:moveTo>
                  <a:lnTo>
                    <a:pt x="185" y="64"/>
                  </a:lnTo>
                  <a:lnTo>
                    <a:pt x="176" y="11"/>
                  </a:lnTo>
                  <a:lnTo>
                    <a:pt x="209" y="11"/>
                  </a:lnTo>
                  <a:lnTo>
                    <a:pt x="226" y="64"/>
                  </a:lnTo>
                  <a:moveTo>
                    <a:pt x="54" y="11"/>
                  </a:moveTo>
                  <a:lnTo>
                    <a:pt x="88" y="11"/>
                  </a:lnTo>
                  <a:lnTo>
                    <a:pt x="79" y="64"/>
                  </a:lnTo>
                  <a:lnTo>
                    <a:pt x="37" y="64"/>
                  </a:lnTo>
                  <a:lnTo>
                    <a:pt x="54" y="11"/>
                  </a:lnTo>
                  <a:moveTo>
                    <a:pt x="35" y="70"/>
                  </a:moveTo>
                  <a:lnTo>
                    <a:pt x="77" y="70"/>
                  </a:lnTo>
                  <a:lnTo>
                    <a:pt x="68" y="123"/>
                  </a:lnTo>
                  <a:lnTo>
                    <a:pt x="17" y="123"/>
                  </a:lnTo>
                  <a:lnTo>
                    <a:pt x="35" y="70"/>
                  </a:lnTo>
                  <a:moveTo>
                    <a:pt x="35" y="70"/>
                  </a:moveTo>
                  <a:lnTo>
                    <a:pt x="35" y="7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62" name="Google Shape;1262;p7"/>
          <p:cNvGrpSpPr/>
          <p:nvPr/>
        </p:nvGrpSpPr>
        <p:grpSpPr>
          <a:xfrm>
            <a:off x="6445810" y="3368879"/>
            <a:ext cx="433505" cy="378059"/>
            <a:chOff x="6938963" y="3956050"/>
            <a:chExt cx="273050" cy="238126"/>
          </a:xfrm>
        </p:grpSpPr>
        <p:sp>
          <p:nvSpPr>
            <p:cNvPr id="1263" name="Google Shape;1263;p7"/>
            <p:cNvSpPr/>
            <p:nvPr/>
          </p:nvSpPr>
          <p:spPr>
            <a:xfrm>
              <a:off x="6938963" y="3956050"/>
              <a:ext cx="273050" cy="206375"/>
            </a:xfrm>
            <a:custGeom>
              <a:rect b="b" l="l" r="r" t="t"/>
              <a:pathLst>
                <a:path extrusionOk="0" h="71" w="94">
                  <a:moveTo>
                    <a:pt x="83" y="3"/>
                  </a:moveTo>
                  <a:cubicBezTo>
                    <a:pt x="83" y="1"/>
                    <a:pt x="81" y="0"/>
                    <a:pt x="7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1"/>
                    <a:pt x="9" y="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2"/>
                    <a:pt x="2" y="53"/>
                    <a:pt x="4" y="53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11" y="55"/>
                    <a:pt x="27" y="65"/>
                    <a:pt x="47" y="65"/>
                  </a:cubicBezTo>
                  <a:cubicBezTo>
                    <a:pt x="58" y="65"/>
                    <a:pt x="71" y="62"/>
                    <a:pt x="83" y="53"/>
                  </a:cubicBezTo>
                  <a:cubicBezTo>
                    <a:pt x="91" y="53"/>
                    <a:pt x="91" y="53"/>
                    <a:pt x="91" y="53"/>
                  </a:cubicBezTo>
                  <a:cubicBezTo>
                    <a:pt x="93" y="53"/>
                    <a:pt x="94" y="52"/>
                    <a:pt x="94" y="50"/>
                  </a:cubicBezTo>
                  <a:lnTo>
                    <a:pt x="83" y="3"/>
                  </a:lnTo>
                  <a:close/>
                  <a:moveTo>
                    <a:pt x="13" y="53"/>
                  </a:moveTo>
                  <a:cubicBezTo>
                    <a:pt x="79" y="53"/>
                    <a:pt x="79" y="53"/>
                    <a:pt x="79" y="53"/>
                  </a:cubicBezTo>
                  <a:cubicBezTo>
                    <a:pt x="51" y="71"/>
                    <a:pt x="23" y="59"/>
                    <a:pt x="13" y="53"/>
                  </a:cubicBezTo>
                  <a:close/>
                  <a:moveTo>
                    <a:pt x="4" y="50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90" y="50"/>
                    <a:pt x="90" y="50"/>
                    <a:pt x="90" y="50"/>
                  </a:cubicBezTo>
                  <a:lnTo>
                    <a:pt x="4" y="50"/>
                  </a:lnTo>
                  <a:close/>
                  <a:moveTo>
                    <a:pt x="4" y="50"/>
                  </a:moveTo>
                  <a:cubicBezTo>
                    <a:pt x="4" y="50"/>
                    <a:pt x="4" y="50"/>
                    <a:pt x="4" y="5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975476" y="3976688"/>
              <a:ext cx="58738" cy="31750"/>
            </a:xfrm>
            <a:custGeom>
              <a:rect b="b" l="l" r="r" t="t"/>
              <a:pathLst>
                <a:path extrusionOk="0" h="20" w="37">
                  <a:moveTo>
                    <a:pt x="37" y="0"/>
                  </a:moveTo>
                  <a:lnTo>
                    <a:pt x="6" y="0"/>
                  </a:lnTo>
                  <a:lnTo>
                    <a:pt x="0" y="20"/>
                  </a:lnTo>
                  <a:lnTo>
                    <a:pt x="37" y="20"/>
                  </a:lnTo>
                  <a:lnTo>
                    <a:pt x="37" y="0"/>
                  </a:lnTo>
                  <a:close/>
                  <a:moveTo>
                    <a:pt x="37" y="0"/>
                  </a:moveTo>
                  <a:lnTo>
                    <a:pt x="37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75476" y="3976688"/>
              <a:ext cx="58738" cy="31750"/>
            </a:xfrm>
            <a:custGeom>
              <a:rect b="b" l="l" r="r" t="t"/>
              <a:pathLst>
                <a:path extrusionOk="0" h="20" w="37">
                  <a:moveTo>
                    <a:pt x="37" y="0"/>
                  </a:moveTo>
                  <a:lnTo>
                    <a:pt x="6" y="0"/>
                  </a:lnTo>
                  <a:lnTo>
                    <a:pt x="0" y="20"/>
                  </a:lnTo>
                  <a:lnTo>
                    <a:pt x="37" y="20"/>
                  </a:lnTo>
                  <a:lnTo>
                    <a:pt x="37" y="0"/>
                  </a:lnTo>
                  <a:moveTo>
                    <a:pt x="37" y="0"/>
                  </a:moveTo>
                  <a:lnTo>
                    <a:pt x="37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7045326" y="3976688"/>
              <a:ext cx="58738" cy="31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7115176" y="3976688"/>
              <a:ext cx="55563" cy="31750"/>
            </a:xfrm>
            <a:custGeom>
              <a:rect b="b" l="l" r="r" t="t"/>
              <a:pathLst>
                <a:path extrusionOk="0" h="20" w="35">
                  <a:moveTo>
                    <a:pt x="0" y="0"/>
                  </a:moveTo>
                  <a:lnTo>
                    <a:pt x="0" y="20"/>
                  </a:lnTo>
                  <a:lnTo>
                    <a:pt x="35" y="20"/>
                  </a:lnTo>
                  <a:lnTo>
                    <a:pt x="29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7115176" y="3976688"/>
              <a:ext cx="55563" cy="31750"/>
            </a:xfrm>
            <a:custGeom>
              <a:rect b="b" l="l" r="r" t="t"/>
              <a:pathLst>
                <a:path extrusionOk="0" h="20" w="35">
                  <a:moveTo>
                    <a:pt x="0" y="0"/>
                  </a:moveTo>
                  <a:lnTo>
                    <a:pt x="0" y="20"/>
                  </a:lnTo>
                  <a:lnTo>
                    <a:pt x="35" y="20"/>
                  </a:lnTo>
                  <a:lnTo>
                    <a:pt x="29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67538" y="4016375"/>
              <a:ext cx="66675" cy="33338"/>
            </a:xfrm>
            <a:custGeom>
              <a:rect b="b" l="l" r="r" t="t"/>
              <a:pathLst>
                <a:path extrusionOk="0" h="21" w="42">
                  <a:moveTo>
                    <a:pt x="0" y="21"/>
                  </a:moveTo>
                  <a:lnTo>
                    <a:pt x="42" y="21"/>
                  </a:lnTo>
                  <a:lnTo>
                    <a:pt x="42" y="0"/>
                  </a:lnTo>
                  <a:lnTo>
                    <a:pt x="7" y="0"/>
                  </a:lnTo>
                  <a:lnTo>
                    <a:pt x="0" y="21"/>
                  </a:lnTo>
                  <a:close/>
                  <a:moveTo>
                    <a:pt x="0" y="21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6967538" y="4016375"/>
              <a:ext cx="66675" cy="33338"/>
            </a:xfrm>
            <a:custGeom>
              <a:rect b="b" l="l" r="r" t="t"/>
              <a:pathLst>
                <a:path extrusionOk="0" h="21" w="42">
                  <a:moveTo>
                    <a:pt x="0" y="21"/>
                  </a:moveTo>
                  <a:lnTo>
                    <a:pt x="42" y="21"/>
                  </a:lnTo>
                  <a:lnTo>
                    <a:pt x="42" y="0"/>
                  </a:lnTo>
                  <a:lnTo>
                    <a:pt x="7" y="0"/>
                  </a:lnTo>
                  <a:lnTo>
                    <a:pt x="0" y="21"/>
                  </a:lnTo>
                  <a:moveTo>
                    <a:pt x="0" y="21"/>
                  </a:moveTo>
                  <a:lnTo>
                    <a:pt x="0" y="2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48501" y="4016375"/>
              <a:ext cx="55563" cy="333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115176" y="4016375"/>
              <a:ext cx="63500" cy="33338"/>
            </a:xfrm>
            <a:custGeom>
              <a:rect b="b" l="l" r="r" t="t"/>
              <a:pathLst>
                <a:path extrusionOk="0" h="21" w="40">
                  <a:moveTo>
                    <a:pt x="0" y="21"/>
                  </a:moveTo>
                  <a:lnTo>
                    <a:pt x="40" y="2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1"/>
                  </a:lnTo>
                  <a:close/>
                  <a:moveTo>
                    <a:pt x="0" y="21"/>
                  </a:moveTo>
                  <a:lnTo>
                    <a:pt x="0" y="2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7115176" y="4016375"/>
              <a:ext cx="63500" cy="33338"/>
            </a:xfrm>
            <a:custGeom>
              <a:rect b="b" l="l" r="r" t="t"/>
              <a:pathLst>
                <a:path extrusionOk="0" h="21" w="40">
                  <a:moveTo>
                    <a:pt x="0" y="21"/>
                  </a:moveTo>
                  <a:lnTo>
                    <a:pt x="40" y="2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21"/>
                  </a:lnTo>
                  <a:moveTo>
                    <a:pt x="0" y="21"/>
                  </a:moveTo>
                  <a:lnTo>
                    <a:pt x="0" y="2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6961188" y="4057650"/>
              <a:ext cx="73025" cy="31750"/>
            </a:xfrm>
            <a:custGeom>
              <a:rect b="b" l="l" r="r" t="t"/>
              <a:pathLst>
                <a:path extrusionOk="0" h="20" w="46">
                  <a:moveTo>
                    <a:pt x="0" y="20"/>
                  </a:moveTo>
                  <a:lnTo>
                    <a:pt x="46" y="20"/>
                  </a:lnTo>
                  <a:lnTo>
                    <a:pt x="46" y="0"/>
                  </a:lnTo>
                  <a:lnTo>
                    <a:pt x="6" y="0"/>
                  </a:lnTo>
                  <a:lnTo>
                    <a:pt x="0" y="20"/>
                  </a:lnTo>
                  <a:close/>
                  <a:moveTo>
                    <a:pt x="0" y="20"/>
                  </a:moveTo>
                  <a:lnTo>
                    <a:pt x="0" y="2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6961188" y="4057650"/>
              <a:ext cx="73025" cy="31750"/>
            </a:xfrm>
            <a:custGeom>
              <a:rect b="b" l="l" r="r" t="t"/>
              <a:pathLst>
                <a:path extrusionOk="0" h="20" w="46">
                  <a:moveTo>
                    <a:pt x="0" y="20"/>
                  </a:moveTo>
                  <a:lnTo>
                    <a:pt x="46" y="20"/>
                  </a:lnTo>
                  <a:lnTo>
                    <a:pt x="46" y="0"/>
                  </a:lnTo>
                  <a:lnTo>
                    <a:pt x="6" y="0"/>
                  </a:lnTo>
                  <a:lnTo>
                    <a:pt x="0" y="20"/>
                  </a:lnTo>
                  <a:moveTo>
                    <a:pt x="0" y="20"/>
                  </a:moveTo>
                  <a:lnTo>
                    <a:pt x="0" y="2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8501" y="4057650"/>
              <a:ext cx="55563" cy="31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15176" y="4057650"/>
              <a:ext cx="73025" cy="31750"/>
            </a:xfrm>
            <a:custGeom>
              <a:rect b="b" l="l" r="r" t="t"/>
              <a:pathLst>
                <a:path extrusionOk="0" h="20" w="46">
                  <a:moveTo>
                    <a:pt x="0" y="0"/>
                  </a:moveTo>
                  <a:lnTo>
                    <a:pt x="0" y="20"/>
                  </a:lnTo>
                  <a:lnTo>
                    <a:pt x="46" y="20"/>
                  </a:lnTo>
                  <a:lnTo>
                    <a:pt x="4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115176" y="4057650"/>
              <a:ext cx="73025" cy="31750"/>
            </a:xfrm>
            <a:custGeom>
              <a:rect b="b" l="l" r="r" t="t"/>
              <a:pathLst>
                <a:path extrusionOk="0" h="20" w="46">
                  <a:moveTo>
                    <a:pt x="0" y="0"/>
                  </a:moveTo>
                  <a:lnTo>
                    <a:pt x="0" y="20"/>
                  </a:lnTo>
                  <a:lnTo>
                    <a:pt x="46" y="20"/>
                  </a:lnTo>
                  <a:lnTo>
                    <a:pt x="4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024688" y="4144963"/>
              <a:ext cx="104775" cy="49213"/>
            </a:xfrm>
            <a:custGeom>
              <a:rect b="b" l="l" r="r" t="t"/>
              <a:pathLst>
                <a:path extrusionOk="0" h="17" w="36">
                  <a:moveTo>
                    <a:pt x="1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6" y="16"/>
                    <a:pt x="36" y="1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5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4"/>
                  </a:ln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80" name="Google Shape;1280;p7"/>
          <p:cNvSpPr/>
          <p:nvPr/>
        </p:nvSpPr>
        <p:spPr>
          <a:xfrm>
            <a:off x="3316491" y="3259028"/>
            <a:ext cx="409162" cy="597762"/>
          </a:xfrm>
          <a:custGeom>
            <a:rect b="b" l="l" r="r" t="t"/>
            <a:pathLst>
              <a:path extrusionOk="0" h="102" w="70">
                <a:moveTo>
                  <a:pt x="35" y="0"/>
                </a:moveTo>
                <a:cubicBezTo>
                  <a:pt x="16" y="0"/>
                  <a:pt x="0" y="16"/>
                  <a:pt x="0" y="35"/>
                </a:cubicBezTo>
                <a:cubicBezTo>
                  <a:pt x="0" y="48"/>
                  <a:pt x="12" y="62"/>
                  <a:pt x="16" y="74"/>
                </a:cubicBezTo>
                <a:cubicBezTo>
                  <a:pt x="22" y="91"/>
                  <a:pt x="22" y="102"/>
                  <a:pt x="35" y="102"/>
                </a:cubicBezTo>
                <a:cubicBezTo>
                  <a:pt x="49" y="102"/>
                  <a:pt x="48" y="92"/>
                  <a:pt x="54" y="74"/>
                </a:cubicBezTo>
                <a:cubicBezTo>
                  <a:pt x="58" y="62"/>
                  <a:pt x="70" y="48"/>
                  <a:pt x="70" y="35"/>
                </a:cubicBezTo>
                <a:cubicBezTo>
                  <a:pt x="70" y="16"/>
                  <a:pt x="54" y="0"/>
                  <a:pt x="35" y="0"/>
                </a:cubicBezTo>
                <a:close/>
                <a:moveTo>
                  <a:pt x="43" y="87"/>
                </a:moveTo>
                <a:cubicBezTo>
                  <a:pt x="27" y="89"/>
                  <a:pt x="27" y="89"/>
                  <a:pt x="27" y="89"/>
                </a:cubicBezTo>
                <a:cubicBezTo>
                  <a:pt x="27" y="87"/>
                  <a:pt x="26" y="85"/>
                  <a:pt x="26" y="83"/>
                </a:cubicBezTo>
                <a:cubicBezTo>
                  <a:pt x="26" y="83"/>
                  <a:pt x="26" y="83"/>
                  <a:pt x="26" y="83"/>
                </a:cubicBezTo>
                <a:cubicBezTo>
                  <a:pt x="45" y="80"/>
                  <a:pt x="45" y="80"/>
                  <a:pt x="45" y="80"/>
                </a:cubicBezTo>
                <a:cubicBezTo>
                  <a:pt x="45" y="81"/>
                  <a:pt x="45" y="82"/>
                  <a:pt x="44" y="83"/>
                </a:cubicBezTo>
                <a:cubicBezTo>
                  <a:pt x="44" y="84"/>
                  <a:pt x="44" y="86"/>
                  <a:pt x="43" y="87"/>
                </a:cubicBezTo>
                <a:close/>
                <a:moveTo>
                  <a:pt x="25" y="79"/>
                </a:moveTo>
                <a:cubicBezTo>
                  <a:pt x="24" y="78"/>
                  <a:pt x="23" y="76"/>
                  <a:pt x="23" y="73"/>
                </a:cubicBezTo>
                <a:cubicBezTo>
                  <a:pt x="47" y="73"/>
                  <a:pt x="47" y="73"/>
                  <a:pt x="47" y="73"/>
                </a:cubicBezTo>
                <a:cubicBezTo>
                  <a:pt x="47" y="75"/>
                  <a:pt x="47" y="76"/>
                  <a:pt x="46" y="77"/>
                </a:cubicBezTo>
                <a:lnTo>
                  <a:pt x="25" y="79"/>
                </a:lnTo>
                <a:close/>
                <a:moveTo>
                  <a:pt x="35" y="96"/>
                </a:moveTo>
                <a:cubicBezTo>
                  <a:pt x="32" y="96"/>
                  <a:pt x="30" y="95"/>
                  <a:pt x="29" y="92"/>
                </a:cubicBezTo>
                <a:cubicBezTo>
                  <a:pt x="42" y="90"/>
                  <a:pt x="42" y="90"/>
                  <a:pt x="42" y="90"/>
                </a:cubicBezTo>
                <a:cubicBezTo>
                  <a:pt x="40" y="95"/>
                  <a:pt x="39" y="96"/>
                  <a:pt x="35" y="96"/>
                </a:cubicBezTo>
                <a:close/>
                <a:moveTo>
                  <a:pt x="50" y="67"/>
                </a:moveTo>
                <a:cubicBezTo>
                  <a:pt x="20" y="67"/>
                  <a:pt x="20" y="67"/>
                  <a:pt x="20" y="67"/>
                </a:cubicBezTo>
                <a:cubicBezTo>
                  <a:pt x="19" y="64"/>
                  <a:pt x="17" y="60"/>
                  <a:pt x="15" y="57"/>
                </a:cubicBezTo>
                <a:cubicBezTo>
                  <a:pt x="11" y="49"/>
                  <a:pt x="6" y="41"/>
                  <a:pt x="6" y="35"/>
                </a:cubicBezTo>
                <a:cubicBezTo>
                  <a:pt x="6" y="19"/>
                  <a:pt x="19" y="6"/>
                  <a:pt x="35" y="6"/>
                </a:cubicBezTo>
                <a:cubicBezTo>
                  <a:pt x="51" y="6"/>
                  <a:pt x="64" y="19"/>
                  <a:pt x="64" y="35"/>
                </a:cubicBezTo>
                <a:cubicBezTo>
                  <a:pt x="64" y="41"/>
                  <a:pt x="60" y="49"/>
                  <a:pt x="55" y="57"/>
                </a:cubicBezTo>
                <a:cubicBezTo>
                  <a:pt x="53" y="60"/>
                  <a:pt x="52" y="64"/>
                  <a:pt x="50" y="67"/>
                </a:cubicBezTo>
                <a:close/>
                <a:moveTo>
                  <a:pt x="50" y="67"/>
                </a:moveTo>
                <a:cubicBezTo>
                  <a:pt x="50" y="67"/>
                  <a:pt x="50" y="67"/>
                  <a:pt x="50" y="6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81" name="Google Shape;1281;p7"/>
          <p:cNvGrpSpPr/>
          <p:nvPr/>
        </p:nvGrpSpPr>
        <p:grpSpPr>
          <a:xfrm>
            <a:off x="4574738" y="3331608"/>
            <a:ext cx="542479" cy="452601"/>
            <a:chOff x="6289676" y="2943225"/>
            <a:chExt cx="268288" cy="223838"/>
          </a:xfrm>
        </p:grpSpPr>
        <p:sp>
          <p:nvSpPr>
            <p:cNvPr id="1282" name="Google Shape;1282;p7"/>
            <p:cNvSpPr/>
            <p:nvPr/>
          </p:nvSpPr>
          <p:spPr>
            <a:xfrm>
              <a:off x="6289676" y="2943225"/>
              <a:ext cx="268288" cy="209550"/>
            </a:xfrm>
            <a:custGeom>
              <a:rect b="b" l="l" r="r" t="t"/>
              <a:pathLst>
                <a:path extrusionOk="0" h="72" w="92">
                  <a:moveTo>
                    <a:pt x="91" y="58"/>
                  </a:moveTo>
                  <a:cubicBezTo>
                    <a:pt x="91" y="56"/>
                    <a:pt x="91" y="56"/>
                    <a:pt x="91" y="56"/>
                  </a:cubicBezTo>
                  <a:cubicBezTo>
                    <a:pt x="91" y="52"/>
                    <a:pt x="91" y="48"/>
                    <a:pt x="89" y="44"/>
                  </a:cubicBezTo>
                  <a:cubicBezTo>
                    <a:pt x="87" y="41"/>
                    <a:pt x="85" y="39"/>
                    <a:pt x="83" y="37"/>
                  </a:cubicBezTo>
                  <a:cubicBezTo>
                    <a:pt x="81" y="35"/>
                    <a:pt x="79" y="33"/>
                    <a:pt x="79" y="28"/>
                  </a:cubicBezTo>
                  <a:cubicBezTo>
                    <a:pt x="79" y="27"/>
                    <a:pt x="79" y="25"/>
                    <a:pt x="78" y="24"/>
                  </a:cubicBezTo>
                  <a:cubicBezTo>
                    <a:pt x="82" y="24"/>
                    <a:pt x="87" y="22"/>
                    <a:pt x="87" y="15"/>
                  </a:cubicBezTo>
                  <a:cubicBezTo>
                    <a:pt x="86" y="9"/>
                    <a:pt x="76" y="0"/>
                    <a:pt x="76" y="0"/>
                  </a:cubicBezTo>
                  <a:cubicBezTo>
                    <a:pt x="76" y="0"/>
                    <a:pt x="80" y="3"/>
                    <a:pt x="71" y="15"/>
                  </a:cubicBezTo>
                  <a:cubicBezTo>
                    <a:pt x="68" y="20"/>
                    <a:pt x="72" y="24"/>
                    <a:pt x="76" y="24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6" y="35"/>
                    <a:pt x="78" y="37"/>
                    <a:pt x="81" y="40"/>
                  </a:cubicBezTo>
                  <a:cubicBezTo>
                    <a:pt x="83" y="41"/>
                    <a:pt x="84" y="43"/>
                    <a:pt x="86" y="45"/>
                  </a:cubicBezTo>
                  <a:cubicBezTo>
                    <a:pt x="87" y="48"/>
                    <a:pt x="87" y="51"/>
                    <a:pt x="87" y="53"/>
                  </a:cubicBezTo>
                  <a:cubicBezTo>
                    <a:pt x="84" y="50"/>
                    <a:pt x="80" y="48"/>
                    <a:pt x="75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0" y="40"/>
                    <a:pt x="62" y="34"/>
                    <a:pt x="54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3" y="34"/>
                    <a:pt x="25" y="40"/>
                    <a:pt x="24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8" y="48"/>
                    <a:pt x="0" y="56"/>
                    <a:pt x="0" y="6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58"/>
                    <a:pt x="9" y="51"/>
                    <a:pt x="17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43"/>
                    <a:pt x="34" y="37"/>
                    <a:pt x="41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61" y="37"/>
                    <a:pt x="68" y="43"/>
                    <a:pt x="69" y="50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83" y="51"/>
                    <a:pt x="89" y="58"/>
                    <a:pt x="89" y="66"/>
                  </a:cubicBezTo>
                  <a:cubicBezTo>
                    <a:pt x="89" y="69"/>
                    <a:pt x="89" y="69"/>
                    <a:pt x="89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2" y="63"/>
                    <a:pt x="92" y="60"/>
                    <a:pt x="91" y="58"/>
                  </a:cubicBezTo>
                  <a:close/>
                  <a:moveTo>
                    <a:pt x="91" y="58"/>
                  </a:moveTo>
                  <a:cubicBezTo>
                    <a:pt x="91" y="58"/>
                    <a:pt x="91" y="58"/>
                    <a:pt x="91" y="5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6313488" y="3114675"/>
              <a:ext cx="52388" cy="52388"/>
            </a:xfrm>
            <a:custGeom>
              <a:rect b="b" l="l" r="r" t="t"/>
              <a:pathLst>
                <a:path extrusionOk="0" h="18" w="18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6478588" y="3114675"/>
              <a:ext cx="52388" cy="52388"/>
            </a:xfrm>
            <a:custGeom>
              <a:rect b="b" l="l" r="r" t="t"/>
              <a:pathLst>
                <a:path extrusionOk="0" h="18" w="18">
                  <a:moveTo>
                    <a:pt x="18" y="9"/>
                  </a:moveTo>
                  <a:cubicBezTo>
                    <a:pt x="18" y="14"/>
                    <a:pt x="14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lose/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6389688" y="3086100"/>
              <a:ext cx="71438" cy="69850"/>
            </a:xfrm>
            <a:custGeom>
              <a:rect b="b" l="l" r="r" t="t"/>
              <a:pathLst>
                <a:path extrusionOk="0" h="44" w="45">
                  <a:moveTo>
                    <a:pt x="38" y="0"/>
                  </a:moveTo>
                  <a:lnTo>
                    <a:pt x="7" y="24"/>
                  </a:lnTo>
                  <a:lnTo>
                    <a:pt x="22" y="24"/>
                  </a:lnTo>
                  <a:lnTo>
                    <a:pt x="0" y="44"/>
                  </a:lnTo>
                  <a:lnTo>
                    <a:pt x="40" y="16"/>
                  </a:lnTo>
                  <a:lnTo>
                    <a:pt x="25" y="16"/>
                  </a:lnTo>
                  <a:lnTo>
                    <a:pt x="45" y="0"/>
                  </a:lnTo>
                  <a:lnTo>
                    <a:pt x="38" y="0"/>
                  </a:lnTo>
                  <a:close/>
                  <a:moveTo>
                    <a:pt x="38" y="0"/>
                  </a:moveTo>
                  <a:lnTo>
                    <a:pt x="38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6389688" y="3086100"/>
              <a:ext cx="71438" cy="69850"/>
            </a:xfrm>
            <a:custGeom>
              <a:rect b="b" l="l" r="r" t="t"/>
              <a:pathLst>
                <a:path extrusionOk="0" h="44" w="45">
                  <a:moveTo>
                    <a:pt x="38" y="0"/>
                  </a:moveTo>
                  <a:lnTo>
                    <a:pt x="7" y="24"/>
                  </a:lnTo>
                  <a:lnTo>
                    <a:pt x="22" y="24"/>
                  </a:lnTo>
                  <a:lnTo>
                    <a:pt x="0" y="44"/>
                  </a:lnTo>
                  <a:lnTo>
                    <a:pt x="40" y="16"/>
                  </a:lnTo>
                  <a:lnTo>
                    <a:pt x="25" y="16"/>
                  </a:lnTo>
                  <a:lnTo>
                    <a:pt x="45" y="0"/>
                  </a:lnTo>
                  <a:lnTo>
                    <a:pt x="38" y="0"/>
                  </a:lnTo>
                  <a:moveTo>
                    <a:pt x="38" y="0"/>
                  </a:moveTo>
                  <a:lnTo>
                    <a:pt x="38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87" name="Google Shape;1287;p7"/>
          <p:cNvGrpSpPr/>
          <p:nvPr/>
        </p:nvGrpSpPr>
        <p:grpSpPr>
          <a:xfrm>
            <a:off x="3898672" y="3318997"/>
            <a:ext cx="503046" cy="477823"/>
            <a:chOff x="6008688" y="1755775"/>
            <a:chExt cx="569913" cy="541338"/>
          </a:xfrm>
        </p:grpSpPr>
        <p:sp>
          <p:nvSpPr>
            <p:cNvPr id="1288" name="Google Shape;1288;p7"/>
            <p:cNvSpPr/>
            <p:nvPr/>
          </p:nvSpPr>
          <p:spPr>
            <a:xfrm>
              <a:off x="6008688" y="1755775"/>
              <a:ext cx="569913" cy="541338"/>
            </a:xfrm>
            <a:custGeom>
              <a:rect b="b" l="l" r="r" t="t"/>
              <a:pathLst>
                <a:path extrusionOk="0" h="186" w="196">
                  <a:moveTo>
                    <a:pt x="75" y="162"/>
                  </a:moveTo>
                  <a:cubicBezTo>
                    <a:pt x="49" y="133"/>
                    <a:pt x="75" y="115"/>
                    <a:pt x="62" y="92"/>
                  </a:cubicBezTo>
                  <a:cubicBezTo>
                    <a:pt x="54" y="78"/>
                    <a:pt x="42" y="76"/>
                    <a:pt x="33" y="77"/>
                  </a:cubicBezTo>
                  <a:cubicBezTo>
                    <a:pt x="32" y="90"/>
                    <a:pt x="28" y="116"/>
                    <a:pt x="34" y="129"/>
                  </a:cubicBezTo>
                  <a:cubicBezTo>
                    <a:pt x="34" y="129"/>
                    <a:pt x="20" y="113"/>
                    <a:pt x="20" y="83"/>
                  </a:cubicBezTo>
                  <a:cubicBezTo>
                    <a:pt x="25" y="43"/>
                    <a:pt x="60" y="10"/>
                    <a:pt x="103" y="10"/>
                  </a:cubicBezTo>
                  <a:cubicBezTo>
                    <a:pt x="149" y="10"/>
                    <a:pt x="186" y="48"/>
                    <a:pt x="186" y="94"/>
                  </a:cubicBezTo>
                  <a:cubicBezTo>
                    <a:pt x="186" y="139"/>
                    <a:pt x="149" y="177"/>
                    <a:pt x="103" y="177"/>
                  </a:cubicBezTo>
                  <a:cubicBezTo>
                    <a:pt x="101" y="177"/>
                    <a:pt x="98" y="177"/>
                    <a:pt x="96" y="177"/>
                  </a:cubicBezTo>
                  <a:cubicBezTo>
                    <a:pt x="107" y="152"/>
                    <a:pt x="107" y="152"/>
                    <a:pt x="107" y="152"/>
                  </a:cubicBezTo>
                  <a:cubicBezTo>
                    <a:pt x="98" y="148"/>
                    <a:pt x="98" y="148"/>
                    <a:pt x="98" y="148"/>
                  </a:cubicBezTo>
                  <a:cubicBezTo>
                    <a:pt x="85" y="179"/>
                    <a:pt x="85" y="179"/>
                    <a:pt x="85" y="179"/>
                  </a:cubicBezTo>
                  <a:cubicBezTo>
                    <a:pt x="84" y="180"/>
                    <a:pt x="84" y="182"/>
                    <a:pt x="85" y="183"/>
                  </a:cubicBezTo>
                  <a:cubicBezTo>
                    <a:pt x="86" y="184"/>
                    <a:pt x="87" y="185"/>
                    <a:pt x="89" y="185"/>
                  </a:cubicBezTo>
                  <a:cubicBezTo>
                    <a:pt x="93" y="186"/>
                    <a:pt x="98" y="186"/>
                    <a:pt x="103" y="186"/>
                  </a:cubicBezTo>
                  <a:cubicBezTo>
                    <a:pt x="154" y="186"/>
                    <a:pt x="196" y="145"/>
                    <a:pt x="196" y="93"/>
                  </a:cubicBezTo>
                  <a:cubicBezTo>
                    <a:pt x="196" y="42"/>
                    <a:pt x="154" y="0"/>
                    <a:pt x="103" y="0"/>
                  </a:cubicBezTo>
                  <a:cubicBezTo>
                    <a:pt x="53" y="0"/>
                    <a:pt x="12" y="39"/>
                    <a:pt x="10" y="89"/>
                  </a:cubicBezTo>
                  <a:cubicBezTo>
                    <a:pt x="4" y="97"/>
                    <a:pt x="0" y="110"/>
                    <a:pt x="12" y="130"/>
                  </a:cubicBezTo>
                  <a:cubicBezTo>
                    <a:pt x="31" y="163"/>
                    <a:pt x="75" y="162"/>
                    <a:pt x="75" y="162"/>
                  </a:cubicBezTo>
                  <a:close/>
                  <a:moveTo>
                    <a:pt x="75" y="162"/>
                  </a:moveTo>
                  <a:cubicBezTo>
                    <a:pt x="75" y="162"/>
                    <a:pt x="75" y="162"/>
                    <a:pt x="75" y="16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6246813" y="1962150"/>
              <a:ext cx="228600" cy="238125"/>
            </a:xfrm>
            <a:custGeom>
              <a:rect b="b" l="l" r="r" t="t"/>
              <a:pathLst>
                <a:path extrusionOk="0" h="82" w="79">
                  <a:moveTo>
                    <a:pt x="18" y="5"/>
                  </a:moveTo>
                  <a:cubicBezTo>
                    <a:pt x="2" y="55"/>
                    <a:pt x="2" y="55"/>
                    <a:pt x="2" y="55"/>
                  </a:cubicBezTo>
                  <a:cubicBezTo>
                    <a:pt x="0" y="59"/>
                    <a:pt x="2" y="63"/>
                    <a:pt x="5" y="65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3" y="82"/>
                    <a:pt x="47" y="81"/>
                    <a:pt x="49" y="77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79" y="30"/>
                    <a:pt x="77" y="26"/>
                    <a:pt x="74" y="24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4" y="0"/>
                    <a:pt x="19" y="2"/>
                    <a:pt x="18" y="5"/>
                  </a:cubicBezTo>
                  <a:close/>
                  <a:moveTo>
                    <a:pt x="44" y="68"/>
                  </a:move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1" y="71"/>
                    <a:pt x="40" y="70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7"/>
                    <a:pt x="12" y="56"/>
                    <a:pt x="12" y="54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4" y="51"/>
                    <a:pt x="15" y="51"/>
                    <a:pt x="16" y="52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4" y="65"/>
                    <a:pt x="45" y="66"/>
                    <a:pt x="44" y="68"/>
                  </a:cubicBezTo>
                  <a:close/>
                  <a:moveTo>
                    <a:pt x="52" y="52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5"/>
                    <a:pt x="49" y="55"/>
                    <a:pt x="48" y="55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1"/>
                    <a:pt x="19" y="40"/>
                    <a:pt x="20" y="39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6"/>
                    <a:pt x="23" y="35"/>
                    <a:pt x="24" y="36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2" y="49"/>
                    <a:pt x="52" y="50"/>
                    <a:pt x="52" y="52"/>
                  </a:cubicBezTo>
                  <a:close/>
                  <a:moveTo>
                    <a:pt x="40" y="25"/>
                  </a:moveTo>
                  <a:cubicBezTo>
                    <a:pt x="41" y="22"/>
                    <a:pt x="45" y="21"/>
                    <a:pt x="48" y="22"/>
                  </a:cubicBezTo>
                  <a:cubicBezTo>
                    <a:pt x="51" y="23"/>
                    <a:pt x="53" y="27"/>
                    <a:pt x="51" y="30"/>
                  </a:cubicBezTo>
                  <a:cubicBezTo>
                    <a:pt x="50" y="34"/>
                    <a:pt x="46" y="35"/>
                    <a:pt x="43" y="33"/>
                  </a:cubicBezTo>
                  <a:cubicBezTo>
                    <a:pt x="39" y="32"/>
                    <a:pt x="38" y="28"/>
                    <a:pt x="40" y="25"/>
                  </a:cubicBezTo>
                  <a:close/>
                  <a:moveTo>
                    <a:pt x="40" y="25"/>
                  </a:moveTo>
                  <a:cubicBezTo>
                    <a:pt x="40" y="25"/>
                    <a:pt x="40" y="25"/>
                    <a:pt x="40" y="2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6348413" y="1878013"/>
              <a:ext cx="58738" cy="98425"/>
            </a:xfrm>
            <a:custGeom>
              <a:rect b="b" l="l" r="r" t="t"/>
              <a:pathLst>
                <a:path extrusionOk="0" h="34" w="20">
                  <a:moveTo>
                    <a:pt x="18" y="1"/>
                  </a:moveTo>
                  <a:cubicBezTo>
                    <a:pt x="16" y="0"/>
                    <a:pt x="14" y="1"/>
                    <a:pt x="13" y="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4"/>
                    <a:pt x="19" y="2"/>
                    <a:pt x="18" y="1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6429376" y="1919288"/>
              <a:ext cx="58738" cy="95250"/>
            </a:xfrm>
            <a:custGeom>
              <a:rect b="b" l="l" r="r" t="t"/>
              <a:pathLst>
                <a:path extrusionOk="0" h="33" w="20">
                  <a:moveTo>
                    <a:pt x="18" y="0"/>
                  </a:moveTo>
                  <a:cubicBezTo>
                    <a:pt x="16" y="0"/>
                    <a:pt x="14" y="0"/>
                    <a:pt x="13" y="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3"/>
                    <a:pt x="20" y="1"/>
                    <a:pt x="18" y="0"/>
                  </a:cubicBezTo>
                  <a:close/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92" name="Google Shape;1292;p7"/>
          <p:cNvSpPr/>
          <p:nvPr/>
        </p:nvSpPr>
        <p:spPr>
          <a:xfrm>
            <a:off x="1982302" y="3292704"/>
            <a:ext cx="493511" cy="530409"/>
          </a:xfrm>
          <a:custGeom>
            <a:rect b="b" l="l" r="r" t="t"/>
            <a:pathLst>
              <a:path extrusionOk="0" h="439" w="409">
                <a:moveTo>
                  <a:pt x="205" y="439"/>
                </a:moveTo>
                <a:cubicBezTo>
                  <a:pt x="92" y="439"/>
                  <a:pt x="0" y="347"/>
                  <a:pt x="0" y="234"/>
                </a:cubicBezTo>
                <a:cubicBezTo>
                  <a:pt x="0" y="175"/>
                  <a:pt x="25" y="120"/>
                  <a:pt x="69" y="81"/>
                </a:cubicBezTo>
                <a:cubicBezTo>
                  <a:pt x="81" y="70"/>
                  <a:pt x="99" y="71"/>
                  <a:pt x="110" y="83"/>
                </a:cubicBezTo>
                <a:cubicBezTo>
                  <a:pt x="121" y="95"/>
                  <a:pt x="120" y="114"/>
                  <a:pt x="107" y="124"/>
                </a:cubicBezTo>
                <a:cubicBezTo>
                  <a:pt x="76" y="152"/>
                  <a:pt x="58" y="192"/>
                  <a:pt x="58" y="234"/>
                </a:cubicBezTo>
                <a:cubicBezTo>
                  <a:pt x="58" y="314"/>
                  <a:pt x="124" y="380"/>
                  <a:pt x="205" y="380"/>
                </a:cubicBezTo>
                <a:cubicBezTo>
                  <a:pt x="285" y="380"/>
                  <a:pt x="351" y="314"/>
                  <a:pt x="351" y="234"/>
                </a:cubicBezTo>
                <a:cubicBezTo>
                  <a:pt x="351" y="192"/>
                  <a:pt x="333" y="152"/>
                  <a:pt x="302" y="124"/>
                </a:cubicBezTo>
                <a:cubicBezTo>
                  <a:pt x="290" y="114"/>
                  <a:pt x="289" y="95"/>
                  <a:pt x="299" y="83"/>
                </a:cubicBezTo>
                <a:cubicBezTo>
                  <a:pt x="310" y="71"/>
                  <a:pt x="329" y="70"/>
                  <a:pt x="341" y="81"/>
                </a:cubicBezTo>
                <a:cubicBezTo>
                  <a:pt x="384" y="120"/>
                  <a:pt x="409" y="175"/>
                  <a:pt x="409" y="234"/>
                </a:cubicBezTo>
                <a:cubicBezTo>
                  <a:pt x="409" y="347"/>
                  <a:pt x="318" y="439"/>
                  <a:pt x="205" y="439"/>
                </a:cubicBezTo>
                <a:close/>
                <a:moveTo>
                  <a:pt x="234" y="175"/>
                </a:moveTo>
                <a:cubicBezTo>
                  <a:pt x="234" y="29"/>
                  <a:pt x="234" y="29"/>
                  <a:pt x="234" y="29"/>
                </a:cubicBezTo>
                <a:cubicBezTo>
                  <a:pt x="234" y="13"/>
                  <a:pt x="221" y="0"/>
                  <a:pt x="205" y="0"/>
                </a:cubicBezTo>
                <a:cubicBezTo>
                  <a:pt x="188" y="0"/>
                  <a:pt x="175" y="13"/>
                  <a:pt x="175" y="29"/>
                </a:cubicBezTo>
                <a:cubicBezTo>
                  <a:pt x="175" y="175"/>
                  <a:pt x="175" y="175"/>
                  <a:pt x="175" y="175"/>
                </a:cubicBezTo>
                <a:cubicBezTo>
                  <a:pt x="175" y="191"/>
                  <a:pt x="188" y="205"/>
                  <a:pt x="205" y="205"/>
                </a:cubicBezTo>
                <a:cubicBezTo>
                  <a:pt x="221" y="205"/>
                  <a:pt x="234" y="191"/>
                  <a:pt x="234" y="175"/>
                </a:cubicBezTo>
                <a:close/>
                <a:moveTo>
                  <a:pt x="234" y="175"/>
                </a:moveTo>
                <a:cubicBezTo>
                  <a:pt x="234" y="175"/>
                  <a:pt x="234" y="175"/>
                  <a:pt x="234" y="17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93" name="Google Shape;1293;p7"/>
          <p:cNvGrpSpPr/>
          <p:nvPr/>
        </p:nvGrpSpPr>
        <p:grpSpPr>
          <a:xfrm>
            <a:off x="5768344" y="3211102"/>
            <a:ext cx="504447" cy="693614"/>
            <a:chOff x="8597901" y="2862263"/>
            <a:chExt cx="571500" cy="785813"/>
          </a:xfrm>
        </p:grpSpPr>
        <p:sp>
          <p:nvSpPr>
            <p:cNvPr id="1294" name="Google Shape;1294;p7"/>
            <p:cNvSpPr/>
            <p:nvPr/>
          </p:nvSpPr>
          <p:spPr>
            <a:xfrm>
              <a:off x="8832851" y="3132138"/>
              <a:ext cx="98425" cy="96838"/>
            </a:xfrm>
            <a:custGeom>
              <a:rect b="b" l="l" r="r" t="t"/>
              <a:pathLst>
                <a:path extrusionOk="0" h="33" w="34">
                  <a:moveTo>
                    <a:pt x="34" y="16"/>
                  </a:moveTo>
                  <a:cubicBezTo>
                    <a:pt x="34" y="26"/>
                    <a:pt x="27" y="33"/>
                    <a:pt x="17" y="33"/>
                  </a:cubicBezTo>
                  <a:cubicBezTo>
                    <a:pt x="8" y="33"/>
                    <a:pt x="0" y="26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27" y="0"/>
                    <a:pt x="34" y="7"/>
                    <a:pt x="34" y="16"/>
                  </a:cubicBez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8836026" y="2862263"/>
              <a:ext cx="92075" cy="261938"/>
            </a:xfrm>
            <a:custGeom>
              <a:rect b="b" l="l" r="r" t="t"/>
              <a:pathLst>
                <a:path extrusionOk="0" h="90" w="32">
                  <a:moveTo>
                    <a:pt x="32" y="90"/>
                  </a:moveTo>
                  <a:cubicBezTo>
                    <a:pt x="30" y="63"/>
                    <a:pt x="23" y="0"/>
                    <a:pt x="16" y="0"/>
                  </a:cubicBezTo>
                  <a:cubicBezTo>
                    <a:pt x="10" y="0"/>
                    <a:pt x="3" y="63"/>
                    <a:pt x="0" y="90"/>
                  </a:cubicBezTo>
                  <a:cubicBezTo>
                    <a:pt x="5" y="86"/>
                    <a:pt x="10" y="84"/>
                    <a:pt x="16" y="84"/>
                  </a:cubicBezTo>
                  <a:cubicBezTo>
                    <a:pt x="22" y="84"/>
                    <a:pt x="28" y="86"/>
                    <a:pt x="32" y="90"/>
                  </a:cubicBezTo>
                  <a:close/>
                  <a:moveTo>
                    <a:pt x="32" y="90"/>
                  </a:moveTo>
                  <a:cubicBezTo>
                    <a:pt x="32" y="90"/>
                    <a:pt x="32" y="90"/>
                    <a:pt x="32" y="9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8597901" y="3170238"/>
              <a:ext cx="571500" cy="477838"/>
            </a:xfrm>
            <a:custGeom>
              <a:rect b="b" l="l" r="r" t="t"/>
              <a:pathLst>
                <a:path extrusionOk="0" h="164" w="197">
                  <a:moveTo>
                    <a:pt x="123" y="0"/>
                  </a:moveTo>
                  <a:cubicBezTo>
                    <a:pt x="124" y="1"/>
                    <a:pt x="124" y="2"/>
                    <a:pt x="124" y="3"/>
                  </a:cubicBezTo>
                  <a:cubicBezTo>
                    <a:pt x="124" y="17"/>
                    <a:pt x="112" y="29"/>
                    <a:pt x="98" y="29"/>
                  </a:cubicBezTo>
                  <a:cubicBezTo>
                    <a:pt x="84" y="29"/>
                    <a:pt x="73" y="17"/>
                    <a:pt x="73" y="3"/>
                  </a:cubicBezTo>
                  <a:cubicBezTo>
                    <a:pt x="73" y="2"/>
                    <a:pt x="73" y="1"/>
                    <a:pt x="73" y="0"/>
                  </a:cubicBezTo>
                  <a:cubicBezTo>
                    <a:pt x="52" y="15"/>
                    <a:pt x="0" y="53"/>
                    <a:pt x="3" y="58"/>
                  </a:cubicBezTo>
                  <a:cubicBezTo>
                    <a:pt x="7" y="64"/>
                    <a:pt x="65" y="38"/>
                    <a:pt x="89" y="27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1" y="155"/>
                    <a:pt x="86" y="164"/>
                    <a:pt x="98" y="164"/>
                  </a:cubicBezTo>
                  <a:cubicBezTo>
                    <a:pt x="111" y="164"/>
                    <a:pt x="115" y="155"/>
                    <a:pt x="115" y="155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32" y="38"/>
                    <a:pt x="190" y="64"/>
                    <a:pt x="193" y="58"/>
                  </a:cubicBezTo>
                  <a:cubicBezTo>
                    <a:pt x="197" y="53"/>
                    <a:pt x="145" y="15"/>
                    <a:pt x="123" y="0"/>
                  </a:cubicBezTo>
                  <a:close/>
                  <a:moveTo>
                    <a:pt x="123" y="0"/>
                  </a:moveTo>
                  <a:cubicBezTo>
                    <a:pt x="123" y="0"/>
                    <a:pt x="123" y="0"/>
                    <a:pt x="1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97" name="Google Shape;1297;p7"/>
          <p:cNvGrpSpPr/>
          <p:nvPr/>
        </p:nvGrpSpPr>
        <p:grpSpPr>
          <a:xfrm>
            <a:off x="2648833" y="3387658"/>
            <a:ext cx="494638" cy="340502"/>
            <a:chOff x="1266826" y="3141663"/>
            <a:chExt cx="560388" cy="385763"/>
          </a:xfrm>
        </p:grpSpPr>
        <p:sp>
          <p:nvSpPr>
            <p:cNvPr id="1298" name="Google Shape;1298;p7"/>
            <p:cNvSpPr/>
            <p:nvPr/>
          </p:nvSpPr>
          <p:spPr>
            <a:xfrm>
              <a:off x="1355726" y="3141663"/>
              <a:ext cx="296863" cy="385763"/>
            </a:xfrm>
            <a:custGeom>
              <a:rect b="b" l="l" r="r" t="t"/>
              <a:pathLst>
                <a:path extrusionOk="0" h="133" w="102">
                  <a:moveTo>
                    <a:pt x="91" y="36"/>
                  </a:moveTo>
                  <a:cubicBezTo>
                    <a:pt x="91" y="36"/>
                    <a:pt x="90" y="36"/>
                    <a:pt x="90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102" y="2"/>
                    <a:pt x="102" y="1"/>
                    <a:pt x="102" y="1"/>
                  </a:cubicBezTo>
                  <a:cubicBezTo>
                    <a:pt x="102" y="0"/>
                    <a:pt x="101" y="0"/>
                    <a:pt x="101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4" y="0"/>
                    <a:pt x="64" y="0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0" y="53"/>
                    <a:pt x="20" y="53"/>
                    <a:pt x="20" y="54"/>
                  </a:cubicBezTo>
                  <a:cubicBezTo>
                    <a:pt x="21" y="54"/>
                    <a:pt x="21" y="55"/>
                    <a:pt x="22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1"/>
                    <a:pt x="0" y="132"/>
                    <a:pt x="1" y="132"/>
                  </a:cubicBezTo>
                  <a:cubicBezTo>
                    <a:pt x="1" y="132"/>
                    <a:pt x="2" y="133"/>
                    <a:pt x="2" y="133"/>
                  </a:cubicBezTo>
                  <a:cubicBezTo>
                    <a:pt x="2" y="133"/>
                    <a:pt x="3" y="132"/>
                    <a:pt x="3" y="132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1" y="38"/>
                    <a:pt x="91" y="37"/>
                    <a:pt x="91" y="36"/>
                  </a:cubicBezTo>
                  <a:close/>
                  <a:moveTo>
                    <a:pt x="91" y="36"/>
                  </a:moveTo>
                  <a:cubicBezTo>
                    <a:pt x="91" y="36"/>
                    <a:pt x="91" y="36"/>
                    <a:pt x="91" y="3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1266826" y="3181350"/>
              <a:ext cx="214313" cy="247650"/>
            </a:xfrm>
            <a:custGeom>
              <a:rect b="b" l="l" r="r" t="t"/>
              <a:pathLst>
                <a:path extrusionOk="0" h="85" w="74">
                  <a:moveTo>
                    <a:pt x="51" y="49"/>
                  </a:moveTo>
                  <a:cubicBezTo>
                    <a:pt x="48" y="49"/>
                    <a:pt x="45" y="47"/>
                    <a:pt x="44" y="44"/>
                  </a:cubicBezTo>
                  <a:cubicBezTo>
                    <a:pt x="42" y="41"/>
                    <a:pt x="43" y="38"/>
                    <a:pt x="45" y="3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70" y="49"/>
                    <a:pt x="70" y="49"/>
                    <a:pt x="70" y="49"/>
                  </a:cubicBezTo>
                  <a:lnTo>
                    <a:pt x="51" y="49"/>
                  </a:lnTo>
                  <a:close/>
                  <a:moveTo>
                    <a:pt x="51" y="49"/>
                  </a:moveTo>
                  <a:cubicBezTo>
                    <a:pt x="51" y="49"/>
                    <a:pt x="51" y="49"/>
                    <a:pt x="51" y="4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1492251" y="3181350"/>
              <a:ext cx="334963" cy="247650"/>
            </a:xfrm>
            <a:custGeom>
              <a:rect b="b" l="l" r="r" t="t"/>
              <a:pathLst>
                <a:path extrusionOk="0" h="85" w="115">
                  <a:moveTo>
                    <a:pt x="98" y="21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8" y="16"/>
                    <a:pt x="51" y="18"/>
                    <a:pt x="53" y="21"/>
                  </a:cubicBezTo>
                  <a:cubicBezTo>
                    <a:pt x="54" y="24"/>
                    <a:pt x="53" y="28"/>
                    <a:pt x="51" y="3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98" y="85"/>
                    <a:pt x="98" y="85"/>
                    <a:pt x="98" y="8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115" y="57"/>
                    <a:pt x="115" y="57"/>
                    <a:pt x="115" y="57"/>
                  </a:cubicBezTo>
                  <a:cubicBezTo>
                    <a:pt x="115" y="21"/>
                    <a:pt x="115" y="21"/>
                    <a:pt x="115" y="21"/>
                  </a:cubicBezTo>
                  <a:lnTo>
                    <a:pt x="98" y="21"/>
                  </a:lnTo>
                  <a:close/>
                  <a:moveTo>
                    <a:pt x="111" y="53"/>
                  </a:moveTo>
                  <a:cubicBezTo>
                    <a:pt x="98" y="53"/>
                    <a:pt x="98" y="53"/>
                    <a:pt x="98" y="53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111" y="25"/>
                    <a:pt x="111" y="25"/>
                    <a:pt x="111" y="25"/>
                  </a:cubicBezTo>
                  <a:lnTo>
                    <a:pt x="111" y="53"/>
                  </a:lnTo>
                  <a:close/>
                  <a:moveTo>
                    <a:pt x="111" y="53"/>
                  </a:moveTo>
                  <a:cubicBezTo>
                    <a:pt x="111" y="53"/>
                    <a:pt x="111" y="53"/>
                    <a:pt x="111" y="5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01" name="Google Shape;1301;p7"/>
          <p:cNvSpPr/>
          <p:nvPr/>
        </p:nvSpPr>
        <p:spPr>
          <a:xfrm>
            <a:off x="5290236" y="3348933"/>
            <a:ext cx="305088" cy="417953"/>
          </a:xfrm>
          <a:custGeom>
            <a:rect b="b" l="l" r="r" t="t"/>
            <a:pathLst>
              <a:path extrusionOk="0" h="98" w="70">
                <a:moveTo>
                  <a:pt x="39" y="2"/>
                </a:moveTo>
                <a:cubicBezTo>
                  <a:pt x="38" y="1"/>
                  <a:pt x="37" y="0"/>
                  <a:pt x="35" y="0"/>
                </a:cubicBezTo>
                <a:cubicBezTo>
                  <a:pt x="34" y="0"/>
                  <a:pt x="32" y="1"/>
                  <a:pt x="32" y="2"/>
                </a:cubicBezTo>
                <a:cubicBezTo>
                  <a:pt x="23" y="14"/>
                  <a:pt x="0" y="47"/>
                  <a:pt x="0" y="63"/>
                </a:cubicBezTo>
                <a:cubicBezTo>
                  <a:pt x="0" y="82"/>
                  <a:pt x="16" y="98"/>
                  <a:pt x="35" y="98"/>
                </a:cubicBezTo>
                <a:cubicBezTo>
                  <a:pt x="55" y="98"/>
                  <a:pt x="70" y="82"/>
                  <a:pt x="70" y="63"/>
                </a:cubicBezTo>
                <a:cubicBezTo>
                  <a:pt x="70" y="47"/>
                  <a:pt x="48" y="14"/>
                  <a:pt x="39" y="2"/>
                </a:cubicBezTo>
                <a:close/>
                <a:moveTo>
                  <a:pt x="23" y="83"/>
                </a:moveTo>
                <a:cubicBezTo>
                  <a:pt x="22" y="84"/>
                  <a:pt x="20" y="85"/>
                  <a:pt x="19" y="85"/>
                </a:cubicBezTo>
                <a:cubicBezTo>
                  <a:pt x="18" y="85"/>
                  <a:pt x="17" y="84"/>
                  <a:pt x="16" y="83"/>
                </a:cubicBezTo>
                <a:cubicBezTo>
                  <a:pt x="2" y="72"/>
                  <a:pt x="7" y="55"/>
                  <a:pt x="7" y="54"/>
                </a:cubicBezTo>
                <a:cubicBezTo>
                  <a:pt x="8" y="51"/>
                  <a:pt x="11" y="50"/>
                  <a:pt x="13" y="50"/>
                </a:cubicBezTo>
                <a:cubicBezTo>
                  <a:pt x="16" y="51"/>
                  <a:pt x="17" y="54"/>
                  <a:pt x="16" y="56"/>
                </a:cubicBezTo>
                <a:cubicBezTo>
                  <a:pt x="16" y="57"/>
                  <a:pt x="13" y="68"/>
                  <a:pt x="22" y="76"/>
                </a:cubicBezTo>
                <a:cubicBezTo>
                  <a:pt x="24" y="78"/>
                  <a:pt x="25" y="81"/>
                  <a:pt x="23" y="83"/>
                </a:cubicBezTo>
                <a:close/>
                <a:moveTo>
                  <a:pt x="32" y="93"/>
                </a:moveTo>
                <a:cubicBezTo>
                  <a:pt x="30" y="93"/>
                  <a:pt x="27" y="90"/>
                  <a:pt x="27" y="87"/>
                </a:cubicBezTo>
                <a:cubicBezTo>
                  <a:pt x="27" y="84"/>
                  <a:pt x="30" y="82"/>
                  <a:pt x="32" y="82"/>
                </a:cubicBezTo>
                <a:cubicBezTo>
                  <a:pt x="35" y="82"/>
                  <a:pt x="38" y="84"/>
                  <a:pt x="38" y="87"/>
                </a:cubicBezTo>
                <a:cubicBezTo>
                  <a:pt x="38" y="90"/>
                  <a:pt x="35" y="93"/>
                  <a:pt x="32" y="93"/>
                </a:cubicBezTo>
                <a:close/>
                <a:moveTo>
                  <a:pt x="32" y="93"/>
                </a:moveTo>
                <a:cubicBezTo>
                  <a:pt x="32" y="93"/>
                  <a:pt x="32" y="93"/>
                  <a:pt x="32" y="9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2" name="Google Shape;1302;p7"/>
          <p:cNvSpPr/>
          <p:nvPr/>
        </p:nvSpPr>
        <p:spPr>
          <a:xfrm>
            <a:off x="4277049" y="2499740"/>
            <a:ext cx="396551" cy="425977"/>
          </a:xfrm>
          <a:custGeom>
            <a:rect b="b" l="l" r="r" t="t"/>
            <a:pathLst>
              <a:path extrusionOk="0" h="166" w="155">
                <a:moveTo>
                  <a:pt x="127" y="83"/>
                </a:moveTo>
                <a:cubicBezTo>
                  <a:pt x="144" y="68"/>
                  <a:pt x="155" y="52"/>
                  <a:pt x="149" y="42"/>
                </a:cubicBezTo>
                <a:cubicBezTo>
                  <a:pt x="147" y="38"/>
                  <a:pt x="143" y="34"/>
                  <a:pt x="131" y="34"/>
                </a:cubicBezTo>
                <a:cubicBezTo>
                  <a:pt x="123" y="34"/>
                  <a:pt x="113" y="36"/>
                  <a:pt x="102" y="40"/>
                </a:cubicBezTo>
                <a:cubicBezTo>
                  <a:pt x="98" y="17"/>
                  <a:pt x="89" y="0"/>
                  <a:pt x="77" y="0"/>
                </a:cubicBezTo>
                <a:cubicBezTo>
                  <a:pt x="66" y="0"/>
                  <a:pt x="57" y="17"/>
                  <a:pt x="53" y="40"/>
                </a:cubicBezTo>
                <a:cubicBezTo>
                  <a:pt x="42" y="36"/>
                  <a:pt x="32" y="34"/>
                  <a:pt x="24" y="34"/>
                </a:cubicBezTo>
                <a:cubicBezTo>
                  <a:pt x="12" y="34"/>
                  <a:pt x="8" y="38"/>
                  <a:pt x="6" y="42"/>
                </a:cubicBezTo>
                <a:cubicBezTo>
                  <a:pt x="0" y="52"/>
                  <a:pt x="10" y="68"/>
                  <a:pt x="28" y="83"/>
                </a:cubicBezTo>
                <a:cubicBezTo>
                  <a:pt x="24" y="87"/>
                  <a:pt x="20" y="90"/>
                  <a:pt x="17" y="94"/>
                </a:cubicBezTo>
                <a:cubicBezTo>
                  <a:pt x="6" y="106"/>
                  <a:pt x="2" y="117"/>
                  <a:pt x="6" y="124"/>
                </a:cubicBezTo>
                <a:cubicBezTo>
                  <a:pt x="8" y="128"/>
                  <a:pt x="12" y="132"/>
                  <a:pt x="24" y="132"/>
                </a:cubicBezTo>
                <a:cubicBezTo>
                  <a:pt x="32" y="132"/>
                  <a:pt x="42" y="130"/>
                  <a:pt x="53" y="126"/>
                </a:cubicBezTo>
                <a:cubicBezTo>
                  <a:pt x="57" y="149"/>
                  <a:pt x="66" y="166"/>
                  <a:pt x="77" y="166"/>
                </a:cubicBezTo>
                <a:cubicBezTo>
                  <a:pt x="89" y="166"/>
                  <a:pt x="98" y="149"/>
                  <a:pt x="102" y="126"/>
                </a:cubicBezTo>
                <a:cubicBezTo>
                  <a:pt x="113" y="130"/>
                  <a:pt x="123" y="132"/>
                  <a:pt x="131" y="132"/>
                </a:cubicBezTo>
                <a:cubicBezTo>
                  <a:pt x="143" y="132"/>
                  <a:pt x="147" y="128"/>
                  <a:pt x="149" y="124"/>
                </a:cubicBezTo>
                <a:cubicBezTo>
                  <a:pt x="155" y="114"/>
                  <a:pt x="144" y="98"/>
                  <a:pt x="127" y="83"/>
                </a:cubicBezTo>
                <a:close/>
                <a:moveTo>
                  <a:pt x="131" y="40"/>
                </a:moveTo>
                <a:cubicBezTo>
                  <a:pt x="136" y="40"/>
                  <a:pt x="142" y="40"/>
                  <a:pt x="145" y="44"/>
                </a:cubicBezTo>
                <a:cubicBezTo>
                  <a:pt x="148" y="51"/>
                  <a:pt x="140" y="64"/>
                  <a:pt x="123" y="80"/>
                </a:cubicBezTo>
                <a:cubicBezTo>
                  <a:pt x="118" y="75"/>
                  <a:pt x="112" y="71"/>
                  <a:pt x="106" y="67"/>
                </a:cubicBezTo>
                <a:cubicBezTo>
                  <a:pt x="105" y="59"/>
                  <a:pt x="104" y="52"/>
                  <a:pt x="103" y="45"/>
                </a:cubicBezTo>
                <a:cubicBezTo>
                  <a:pt x="114" y="42"/>
                  <a:pt x="124" y="40"/>
                  <a:pt x="131" y="40"/>
                </a:cubicBezTo>
                <a:close/>
                <a:moveTo>
                  <a:pt x="89" y="103"/>
                </a:moveTo>
                <a:cubicBezTo>
                  <a:pt x="85" y="106"/>
                  <a:pt x="81" y="108"/>
                  <a:pt x="77" y="110"/>
                </a:cubicBezTo>
                <a:cubicBezTo>
                  <a:pt x="74" y="108"/>
                  <a:pt x="70" y="106"/>
                  <a:pt x="66" y="103"/>
                </a:cubicBezTo>
                <a:cubicBezTo>
                  <a:pt x="62" y="101"/>
                  <a:pt x="58" y="99"/>
                  <a:pt x="54" y="96"/>
                </a:cubicBezTo>
                <a:cubicBezTo>
                  <a:pt x="54" y="92"/>
                  <a:pt x="54" y="88"/>
                  <a:pt x="54" y="83"/>
                </a:cubicBezTo>
                <a:cubicBezTo>
                  <a:pt x="54" y="78"/>
                  <a:pt x="54" y="74"/>
                  <a:pt x="54" y="70"/>
                </a:cubicBezTo>
                <a:cubicBezTo>
                  <a:pt x="58" y="67"/>
                  <a:pt x="62" y="65"/>
                  <a:pt x="66" y="63"/>
                </a:cubicBezTo>
                <a:cubicBezTo>
                  <a:pt x="70" y="60"/>
                  <a:pt x="74" y="58"/>
                  <a:pt x="77" y="56"/>
                </a:cubicBezTo>
                <a:cubicBezTo>
                  <a:pt x="81" y="58"/>
                  <a:pt x="85" y="60"/>
                  <a:pt x="89" y="63"/>
                </a:cubicBezTo>
                <a:cubicBezTo>
                  <a:pt x="93" y="65"/>
                  <a:pt x="97" y="67"/>
                  <a:pt x="101" y="70"/>
                </a:cubicBezTo>
                <a:cubicBezTo>
                  <a:pt x="101" y="74"/>
                  <a:pt x="101" y="78"/>
                  <a:pt x="101" y="83"/>
                </a:cubicBezTo>
                <a:cubicBezTo>
                  <a:pt x="101" y="88"/>
                  <a:pt x="101" y="92"/>
                  <a:pt x="101" y="96"/>
                </a:cubicBezTo>
                <a:cubicBezTo>
                  <a:pt x="97" y="99"/>
                  <a:pt x="93" y="101"/>
                  <a:pt x="89" y="103"/>
                </a:cubicBezTo>
                <a:close/>
                <a:moveTo>
                  <a:pt x="100" y="103"/>
                </a:moveTo>
                <a:cubicBezTo>
                  <a:pt x="100" y="109"/>
                  <a:pt x="99" y="114"/>
                  <a:pt x="98" y="119"/>
                </a:cubicBezTo>
                <a:cubicBezTo>
                  <a:pt x="93" y="117"/>
                  <a:pt x="88" y="115"/>
                  <a:pt x="83" y="113"/>
                </a:cubicBezTo>
                <a:cubicBezTo>
                  <a:pt x="86" y="111"/>
                  <a:pt x="89" y="110"/>
                  <a:pt x="92" y="108"/>
                </a:cubicBezTo>
                <a:cubicBezTo>
                  <a:pt x="95" y="106"/>
                  <a:pt x="97" y="105"/>
                  <a:pt x="100" y="103"/>
                </a:cubicBezTo>
                <a:close/>
                <a:moveTo>
                  <a:pt x="72" y="113"/>
                </a:moveTo>
                <a:cubicBezTo>
                  <a:pt x="66" y="115"/>
                  <a:pt x="61" y="117"/>
                  <a:pt x="57" y="119"/>
                </a:cubicBezTo>
                <a:cubicBezTo>
                  <a:pt x="56" y="114"/>
                  <a:pt x="55" y="109"/>
                  <a:pt x="55" y="103"/>
                </a:cubicBezTo>
                <a:cubicBezTo>
                  <a:pt x="57" y="105"/>
                  <a:pt x="60" y="106"/>
                  <a:pt x="63" y="108"/>
                </a:cubicBezTo>
                <a:cubicBezTo>
                  <a:pt x="66" y="110"/>
                  <a:pt x="69" y="111"/>
                  <a:pt x="72" y="113"/>
                </a:cubicBezTo>
                <a:close/>
                <a:moveTo>
                  <a:pt x="49" y="93"/>
                </a:moveTo>
                <a:cubicBezTo>
                  <a:pt x="44" y="89"/>
                  <a:pt x="40" y="86"/>
                  <a:pt x="36" y="83"/>
                </a:cubicBezTo>
                <a:cubicBezTo>
                  <a:pt x="40" y="80"/>
                  <a:pt x="44" y="76"/>
                  <a:pt x="49" y="73"/>
                </a:cubicBezTo>
                <a:cubicBezTo>
                  <a:pt x="49" y="77"/>
                  <a:pt x="49" y="80"/>
                  <a:pt x="49" y="83"/>
                </a:cubicBezTo>
                <a:cubicBezTo>
                  <a:pt x="49" y="86"/>
                  <a:pt x="49" y="90"/>
                  <a:pt x="49" y="93"/>
                </a:cubicBezTo>
                <a:close/>
                <a:moveTo>
                  <a:pt x="55" y="63"/>
                </a:moveTo>
                <a:cubicBezTo>
                  <a:pt x="55" y="57"/>
                  <a:pt x="56" y="52"/>
                  <a:pt x="57" y="47"/>
                </a:cubicBezTo>
                <a:cubicBezTo>
                  <a:pt x="61" y="49"/>
                  <a:pt x="66" y="51"/>
                  <a:pt x="72" y="53"/>
                </a:cubicBezTo>
                <a:cubicBezTo>
                  <a:pt x="69" y="55"/>
                  <a:pt x="66" y="56"/>
                  <a:pt x="63" y="58"/>
                </a:cubicBezTo>
                <a:cubicBezTo>
                  <a:pt x="60" y="60"/>
                  <a:pt x="57" y="61"/>
                  <a:pt x="55" y="63"/>
                </a:cubicBezTo>
                <a:close/>
                <a:moveTo>
                  <a:pt x="83" y="53"/>
                </a:moveTo>
                <a:cubicBezTo>
                  <a:pt x="88" y="51"/>
                  <a:pt x="93" y="49"/>
                  <a:pt x="98" y="47"/>
                </a:cubicBezTo>
                <a:cubicBezTo>
                  <a:pt x="99" y="52"/>
                  <a:pt x="100" y="57"/>
                  <a:pt x="100" y="63"/>
                </a:cubicBezTo>
                <a:cubicBezTo>
                  <a:pt x="98" y="61"/>
                  <a:pt x="95" y="60"/>
                  <a:pt x="92" y="58"/>
                </a:cubicBezTo>
                <a:cubicBezTo>
                  <a:pt x="89" y="56"/>
                  <a:pt x="86" y="55"/>
                  <a:pt x="83" y="53"/>
                </a:cubicBezTo>
                <a:close/>
                <a:moveTo>
                  <a:pt x="106" y="73"/>
                </a:moveTo>
                <a:cubicBezTo>
                  <a:pt x="111" y="77"/>
                  <a:pt x="115" y="80"/>
                  <a:pt x="119" y="83"/>
                </a:cubicBezTo>
                <a:cubicBezTo>
                  <a:pt x="115" y="86"/>
                  <a:pt x="111" y="89"/>
                  <a:pt x="106" y="93"/>
                </a:cubicBezTo>
                <a:cubicBezTo>
                  <a:pt x="106" y="90"/>
                  <a:pt x="106" y="86"/>
                  <a:pt x="106" y="83"/>
                </a:cubicBezTo>
                <a:cubicBezTo>
                  <a:pt x="106" y="80"/>
                  <a:pt x="106" y="77"/>
                  <a:pt x="106" y="73"/>
                </a:cubicBezTo>
                <a:close/>
                <a:moveTo>
                  <a:pt x="77" y="6"/>
                </a:moveTo>
                <a:cubicBezTo>
                  <a:pt x="85" y="6"/>
                  <a:pt x="93" y="19"/>
                  <a:pt x="97" y="42"/>
                </a:cubicBezTo>
                <a:cubicBezTo>
                  <a:pt x="91" y="44"/>
                  <a:pt x="84" y="47"/>
                  <a:pt x="77" y="50"/>
                </a:cubicBezTo>
                <a:cubicBezTo>
                  <a:pt x="71" y="47"/>
                  <a:pt x="64" y="44"/>
                  <a:pt x="58" y="42"/>
                </a:cubicBezTo>
                <a:cubicBezTo>
                  <a:pt x="62" y="19"/>
                  <a:pt x="70" y="6"/>
                  <a:pt x="77" y="6"/>
                </a:cubicBezTo>
                <a:close/>
                <a:moveTo>
                  <a:pt x="10" y="44"/>
                </a:moveTo>
                <a:cubicBezTo>
                  <a:pt x="13" y="40"/>
                  <a:pt x="19" y="40"/>
                  <a:pt x="24" y="40"/>
                </a:cubicBezTo>
                <a:cubicBezTo>
                  <a:pt x="31" y="40"/>
                  <a:pt x="41" y="42"/>
                  <a:pt x="52" y="45"/>
                </a:cubicBezTo>
                <a:cubicBezTo>
                  <a:pt x="50" y="52"/>
                  <a:pt x="50" y="59"/>
                  <a:pt x="49" y="67"/>
                </a:cubicBezTo>
                <a:cubicBezTo>
                  <a:pt x="43" y="71"/>
                  <a:pt x="37" y="75"/>
                  <a:pt x="32" y="80"/>
                </a:cubicBezTo>
                <a:cubicBezTo>
                  <a:pt x="15" y="64"/>
                  <a:pt x="7" y="51"/>
                  <a:pt x="10" y="44"/>
                </a:cubicBezTo>
                <a:close/>
                <a:moveTo>
                  <a:pt x="24" y="126"/>
                </a:moveTo>
                <a:cubicBezTo>
                  <a:pt x="24" y="126"/>
                  <a:pt x="24" y="126"/>
                  <a:pt x="24" y="126"/>
                </a:cubicBezTo>
                <a:cubicBezTo>
                  <a:pt x="19" y="126"/>
                  <a:pt x="13" y="126"/>
                  <a:pt x="10" y="122"/>
                </a:cubicBezTo>
                <a:cubicBezTo>
                  <a:pt x="8" y="117"/>
                  <a:pt x="12" y="108"/>
                  <a:pt x="21" y="97"/>
                </a:cubicBezTo>
                <a:cubicBezTo>
                  <a:pt x="24" y="94"/>
                  <a:pt x="28" y="90"/>
                  <a:pt x="32" y="86"/>
                </a:cubicBezTo>
                <a:cubicBezTo>
                  <a:pt x="37" y="91"/>
                  <a:pt x="43" y="95"/>
                  <a:pt x="49" y="99"/>
                </a:cubicBezTo>
                <a:cubicBezTo>
                  <a:pt x="50" y="107"/>
                  <a:pt x="50" y="114"/>
                  <a:pt x="52" y="121"/>
                </a:cubicBezTo>
                <a:cubicBezTo>
                  <a:pt x="41" y="124"/>
                  <a:pt x="31" y="126"/>
                  <a:pt x="24" y="126"/>
                </a:cubicBezTo>
                <a:close/>
                <a:moveTo>
                  <a:pt x="77" y="161"/>
                </a:moveTo>
                <a:cubicBezTo>
                  <a:pt x="70" y="161"/>
                  <a:pt x="62" y="147"/>
                  <a:pt x="58" y="124"/>
                </a:cubicBezTo>
                <a:cubicBezTo>
                  <a:pt x="64" y="122"/>
                  <a:pt x="71" y="119"/>
                  <a:pt x="77" y="116"/>
                </a:cubicBezTo>
                <a:cubicBezTo>
                  <a:pt x="84" y="119"/>
                  <a:pt x="91" y="122"/>
                  <a:pt x="97" y="124"/>
                </a:cubicBezTo>
                <a:cubicBezTo>
                  <a:pt x="93" y="147"/>
                  <a:pt x="85" y="161"/>
                  <a:pt x="77" y="161"/>
                </a:cubicBezTo>
                <a:close/>
                <a:moveTo>
                  <a:pt x="145" y="122"/>
                </a:moveTo>
                <a:cubicBezTo>
                  <a:pt x="142" y="126"/>
                  <a:pt x="136" y="126"/>
                  <a:pt x="131" y="126"/>
                </a:cubicBezTo>
                <a:cubicBezTo>
                  <a:pt x="131" y="126"/>
                  <a:pt x="131" y="126"/>
                  <a:pt x="131" y="126"/>
                </a:cubicBezTo>
                <a:cubicBezTo>
                  <a:pt x="124" y="126"/>
                  <a:pt x="114" y="124"/>
                  <a:pt x="103" y="121"/>
                </a:cubicBezTo>
                <a:cubicBezTo>
                  <a:pt x="104" y="114"/>
                  <a:pt x="105" y="107"/>
                  <a:pt x="106" y="99"/>
                </a:cubicBezTo>
                <a:cubicBezTo>
                  <a:pt x="112" y="95"/>
                  <a:pt x="118" y="91"/>
                  <a:pt x="123" y="87"/>
                </a:cubicBezTo>
                <a:cubicBezTo>
                  <a:pt x="140" y="102"/>
                  <a:pt x="148" y="115"/>
                  <a:pt x="145" y="122"/>
                </a:cubicBezTo>
                <a:close/>
                <a:moveTo>
                  <a:pt x="77" y="70"/>
                </a:moveTo>
                <a:cubicBezTo>
                  <a:pt x="70" y="70"/>
                  <a:pt x="64" y="76"/>
                  <a:pt x="64" y="83"/>
                </a:cubicBezTo>
                <a:cubicBezTo>
                  <a:pt x="64" y="90"/>
                  <a:pt x="70" y="96"/>
                  <a:pt x="77" y="96"/>
                </a:cubicBezTo>
                <a:cubicBezTo>
                  <a:pt x="85" y="96"/>
                  <a:pt x="91" y="90"/>
                  <a:pt x="91" y="83"/>
                </a:cubicBezTo>
                <a:cubicBezTo>
                  <a:pt x="91" y="76"/>
                  <a:pt x="85" y="70"/>
                  <a:pt x="77" y="70"/>
                </a:cubicBezTo>
                <a:close/>
                <a:moveTo>
                  <a:pt x="77" y="91"/>
                </a:moveTo>
                <a:cubicBezTo>
                  <a:pt x="73" y="91"/>
                  <a:pt x="70" y="87"/>
                  <a:pt x="70" y="83"/>
                </a:cubicBezTo>
                <a:cubicBezTo>
                  <a:pt x="70" y="79"/>
                  <a:pt x="73" y="75"/>
                  <a:pt x="77" y="75"/>
                </a:cubicBezTo>
                <a:cubicBezTo>
                  <a:pt x="82" y="75"/>
                  <a:pt x="85" y="79"/>
                  <a:pt x="85" y="83"/>
                </a:cubicBezTo>
                <a:cubicBezTo>
                  <a:pt x="85" y="87"/>
                  <a:pt x="82" y="91"/>
                  <a:pt x="77" y="91"/>
                </a:cubicBezTo>
                <a:close/>
                <a:moveTo>
                  <a:pt x="77" y="91"/>
                </a:moveTo>
                <a:cubicBezTo>
                  <a:pt x="77" y="91"/>
                  <a:pt x="77" y="91"/>
                  <a:pt x="77" y="9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03" name="Google Shape;1303;p7"/>
          <p:cNvGrpSpPr/>
          <p:nvPr/>
        </p:nvGrpSpPr>
        <p:grpSpPr>
          <a:xfrm>
            <a:off x="7047144" y="2541778"/>
            <a:ext cx="484829" cy="341903"/>
            <a:chOff x="6310313" y="3435350"/>
            <a:chExt cx="549275" cy="387350"/>
          </a:xfrm>
        </p:grpSpPr>
        <p:sp>
          <p:nvSpPr>
            <p:cNvPr id="1304" name="Google Shape;1304;p7"/>
            <p:cNvSpPr/>
            <p:nvPr/>
          </p:nvSpPr>
          <p:spPr>
            <a:xfrm>
              <a:off x="6372226" y="3543300"/>
              <a:ext cx="434975" cy="63500"/>
            </a:xfrm>
            <a:custGeom>
              <a:rect b="b" l="l" r="r" t="t"/>
              <a:pathLst>
                <a:path extrusionOk="0" h="40" w="274">
                  <a:moveTo>
                    <a:pt x="267" y="0"/>
                  </a:moveTo>
                  <a:lnTo>
                    <a:pt x="3" y="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74" y="40"/>
                  </a:lnTo>
                  <a:lnTo>
                    <a:pt x="267" y="0"/>
                  </a:lnTo>
                  <a:close/>
                  <a:moveTo>
                    <a:pt x="56" y="34"/>
                  </a:moveTo>
                  <a:lnTo>
                    <a:pt x="49" y="34"/>
                  </a:lnTo>
                  <a:lnTo>
                    <a:pt x="51" y="7"/>
                  </a:lnTo>
                  <a:lnTo>
                    <a:pt x="60" y="7"/>
                  </a:lnTo>
                  <a:lnTo>
                    <a:pt x="56" y="34"/>
                  </a:lnTo>
                  <a:close/>
                  <a:moveTo>
                    <a:pt x="137" y="33"/>
                  </a:moveTo>
                  <a:lnTo>
                    <a:pt x="128" y="33"/>
                  </a:lnTo>
                  <a:lnTo>
                    <a:pt x="128" y="5"/>
                  </a:lnTo>
                  <a:lnTo>
                    <a:pt x="137" y="5"/>
                  </a:lnTo>
                  <a:lnTo>
                    <a:pt x="137" y="33"/>
                  </a:lnTo>
                  <a:close/>
                  <a:moveTo>
                    <a:pt x="205" y="34"/>
                  </a:moveTo>
                  <a:lnTo>
                    <a:pt x="203" y="7"/>
                  </a:lnTo>
                  <a:lnTo>
                    <a:pt x="210" y="7"/>
                  </a:lnTo>
                  <a:lnTo>
                    <a:pt x="214" y="34"/>
                  </a:lnTo>
                  <a:lnTo>
                    <a:pt x="205" y="34"/>
                  </a:lnTo>
                  <a:close/>
                  <a:moveTo>
                    <a:pt x="205" y="34"/>
                  </a:moveTo>
                  <a:lnTo>
                    <a:pt x="205" y="3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6372226" y="3543300"/>
              <a:ext cx="434975" cy="63500"/>
            </a:xfrm>
            <a:custGeom>
              <a:rect b="b" l="l" r="r" t="t"/>
              <a:pathLst>
                <a:path extrusionOk="0" h="40" w="274">
                  <a:moveTo>
                    <a:pt x="267" y="0"/>
                  </a:moveTo>
                  <a:lnTo>
                    <a:pt x="3" y="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74" y="40"/>
                  </a:lnTo>
                  <a:lnTo>
                    <a:pt x="267" y="0"/>
                  </a:lnTo>
                  <a:moveTo>
                    <a:pt x="56" y="34"/>
                  </a:moveTo>
                  <a:lnTo>
                    <a:pt x="49" y="34"/>
                  </a:lnTo>
                  <a:lnTo>
                    <a:pt x="51" y="7"/>
                  </a:lnTo>
                  <a:lnTo>
                    <a:pt x="60" y="7"/>
                  </a:lnTo>
                  <a:lnTo>
                    <a:pt x="56" y="34"/>
                  </a:lnTo>
                  <a:moveTo>
                    <a:pt x="137" y="33"/>
                  </a:moveTo>
                  <a:lnTo>
                    <a:pt x="128" y="33"/>
                  </a:lnTo>
                  <a:lnTo>
                    <a:pt x="128" y="5"/>
                  </a:lnTo>
                  <a:lnTo>
                    <a:pt x="137" y="5"/>
                  </a:lnTo>
                  <a:lnTo>
                    <a:pt x="137" y="33"/>
                  </a:lnTo>
                  <a:moveTo>
                    <a:pt x="205" y="34"/>
                  </a:moveTo>
                  <a:lnTo>
                    <a:pt x="203" y="7"/>
                  </a:lnTo>
                  <a:lnTo>
                    <a:pt x="210" y="7"/>
                  </a:lnTo>
                  <a:lnTo>
                    <a:pt x="214" y="34"/>
                  </a:lnTo>
                  <a:lnTo>
                    <a:pt x="205" y="34"/>
                  </a:lnTo>
                  <a:moveTo>
                    <a:pt x="205" y="34"/>
                  </a:moveTo>
                  <a:lnTo>
                    <a:pt x="205" y="34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6380163" y="3473450"/>
              <a:ext cx="415925" cy="53975"/>
            </a:xfrm>
            <a:custGeom>
              <a:rect b="b" l="l" r="r" t="t"/>
              <a:pathLst>
                <a:path extrusionOk="0" h="34" w="262">
                  <a:moveTo>
                    <a:pt x="255" y="0"/>
                  </a:moveTo>
                  <a:lnTo>
                    <a:pt x="6" y="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62" y="34"/>
                  </a:lnTo>
                  <a:lnTo>
                    <a:pt x="255" y="0"/>
                  </a:lnTo>
                  <a:close/>
                  <a:moveTo>
                    <a:pt x="57" y="31"/>
                  </a:moveTo>
                  <a:lnTo>
                    <a:pt x="48" y="31"/>
                  </a:lnTo>
                  <a:lnTo>
                    <a:pt x="51" y="3"/>
                  </a:lnTo>
                  <a:lnTo>
                    <a:pt x="60" y="3"/>
                  </a:lnTo>
                  <a:lnTo>
                    <a:pt x="57" y="31"/>
                  </a:lnTo>
                  <a:close/>
                  <a:moveTo>
                    <a:pt x="132" y="31"/>
                  </a:moveTo>
                  <a:lnTo>
                    <a:pt x="123" y="31"/>
                  </a:lnTo>
                  <a:lnTo>
                    <a:pt x="123" y="3"/>
                  </a:lnTo>
                  <a:lnTo>
                    <a:pt x="132" y="3"/>
                  </a:lnTo>
                  <a:lnTo>
                    <a:pt x="132" y="31"/>
                  </a:lnTo>
                  <a:close/>
                  <a:moveTo>
                    <a:pt x="196" y="31"/>
                  </a:moveTo>
                  <a:lnTo>
                    <a:pt x="192" y="3"/>
                  </a:lnTo>
                  <a:lnTo>
                    <a:pt x="201" y="3"/>
                  </a:lnTo>
                  <a:lnTo>
                    <a:pt x="203" y="31"/>
                  </a:lnTo>
                  <a:lnTo>
                    <a:pt x="196" y="31"/>
                  </a:lnTo>
                  <a:close/>
                  <a:moveTo>
                    <a:pt x="196" y="31"/>
                  </a:moveTo>
                  <a:lnTo>
                    <a:pt x="196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6380163" y="3473450"/>
              <a:ext cx="415925" cy="53975"/>
            </a:xfrm>
            <a:custGeom>
              <a:rect b="b" l="l" r="r" t="t"/>
              <a:pathLst>
                <a:path extrusionOk="0" h="34" w="262">
                  <a:moveTo>
                    <a:pt x="255" y="0"/>
                  </a:moveTo>
                  <a:lnTo>
                    <a:pt x="6" y="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62" y="34"/>
                  </a:lnTo>
                  <a:lnTo>
                    <a:pt x="255" y="0"/>
                  </a:lnTo>
                  <a:moveTo>
                    <a:pt x="57" y="31"/>
                  </a:moveTo>
                  <a:lnTo>
                    <a:pt x="48" y="31"/>
                  </a:lnTo>
                  <a:lnTo>
                    <a:pt x="51" y="3"/>
                  </a:lnTo>
                  <a:lnTo>
                    <a:pt x="60" y="3"/>
                  </a:lnTo>
                  <a:lnTo>
                    <a:pt x="57" y="31"/>
                  </a:lnTo>
                  <a:moveTo>
                    <a:pt x="132" y="31"/>
                  </a:moveTo>
                  <a:lnTo>
                    <a:pt x="123" y="31"/>
                  </a:lnTo>
                  <a:lnTo>
                    <a:pt x="123" y="3"/>
                  </a:lnTo>
                  <a:lnTo>
                    <a:pt x="132" y="3"/>
                  </a:lnTo>
                  <a:lnTo>
                    <a:pt x="132" y="31"/>
                  </a:lnTo>
                  <a:moveTo>
                    <a:pt x="196" y="31"/>
                  </a:moveTo>
                  <a:lnTo>
                    <a:pt x="192" y="3"/>
                  </a:lnTo>
                  <a:lnTo>
                    <a:pt x="201" y="3"/>
                  </a:lnTo>
                  <a:lnTo>
                    <a:pt x="203" y="31"/>
                  </a:lnTo>
                  <a:lnTo>
                    <a:pt x="196" y="31"/>
                  </a:lnTo>
                  <a:moveTo>
                    <a:pt x="196" y="31"/>
                  </a:moveTo>
                  <a:lnTo>
                    <a:pt x="196" y="3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362701" y="3621088"/>
              <a:ext cx="455613" cy="55563"/>
            </a:xfrm>
            <a:custGeom>
              <a:rect b="b" l="l" r="r" t="t"/>
              <a:pathLst>
                <a:path extrusionOk="0" h="35" w="287">
                  <a:moveTo>
                    <a:pt x="4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287" y="35"/>
                  </a:lnTo>
                  <a:lnTo>
                    <a:pt x="282" y="0"/>
                  </a:lnTo>
                  <a:lnTo>
                    <a:pt x="4" y="0"/>
                  </a:lnTo>
                  <a:close/>
                  <a:moveTo>
                    <a:pt x="57" y="31"/>
                  </a:moveTo>
                  <a:lnTo>
                    <a:pt x="50" y="31"/>
                  </a:lnTo>
                  <a:lnTo>
                    <a:pt x="51" y="4"/>
                  </a:lnTo>
                  <a:lnTo>
                    <a:pt x="61" y="4"/>
                  </a:lnTo>
                  <a:lnTo>
                    <a:pt x="57" y="31"/>
                  </a:lnTo>
                  <a:close/>
                  <a:moveTo>
                    <a:pt x="143" y="33"/>
                  </a:moveTo>
                  <a:lnTo>
                    <a:pt x="134" y="33"/>
                  </a:lnTo>
                  <a:lnTo>
                    <a:pt x="134" y="6"/>
                  </a:lnTo>
                  <a:lnTo>
                    <a:pt x="143" y="6"/>
                  </a:lnTo>
                  <a:lnTo>
                    <a:pt x="143" y="33"/>
                  </a:lnTo>
                  <a:close/>
                  <a:moveTo>
                    <a:pt x="216" y="31"/>
                  </a:moveTo>
                  <a:lnTo>
                    <a:pt x="214" y="4"/>
                  </a:lnTo>
                  <a:lnTo>
                    <a:pt x="222" y="4"/>
                  </a:lnTo>
                  <a:lnTo>
                    <a:pt x="225" y="31"/>
                  </a:lnTo>
                  <a:lnTo>
                    <a:pt x="216" y="31"/>
                  </a:lnTo>
                  <a:close/>
                  <a:moveTo>
                    <a:pt x="216" y="31"/>
                  </a:moveTo>
                  <a:lnTo>
                    <a:pt x="216" y="31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362701" y="3621088"/>
              <a:ext cx="455613" cy="55563"/>
            </a:xfrm>
            <a:custGeom>
              <a:rect b="b" l="l" r="r" t="t"/>
              <a:pathLst>
                <a:path extrusionOk="0" h="35" w="287">
                  <a:moveTo>
                    <a:pt x="4" y="0"/>
                  </a:moveTo>
                  <a:lnTo>
                    <a:pt x="0" y="35"/>
                  </a:lnTo>
                  <a:lnTo>
                    <a:pt x="0" y="35"/>
                  </a:lnTo>
                  <a:lnTo>
                    <a:pt x="287" y="35"/>
                  </a:lnTo>
                  <a:lnTo>
                    <a:pt x="282" y="0"/>
                  </a:lnTo>
                  <a:lnTo>
                    <a:pt x="4" y="0"/>
                  </a:lnTo>
                  <a:moveTo>
                    <a:pt x="57" y="31"/>
                  </a:moveTo>
                  <a:lnTo>
                    <a:pt x="50" y="31"/>
                  </a:lnTo>
                  <a:lnTo>
                    <a:pt x="51" y="4"/>
                  </a:lnTo>
                  <a:lnTo>
                    <a:pt x="61" y="4"/>
                  </a:lnTo>
                  <a:lnTo>
                    <a:pt x="57" y="31"/>
                  </a:lnTo>
                  <a:moveTo>
                    <a:pt x="143" y="33"/>
                  </a:moveTo>
                  <a:lnTo>
                    <a:pt x="134" y="33"/>
                  </a:lnTo>
                  <a:lnTo>
                    <a:pt x="134" y="6"/>
                  </a:lnTo>
                  <a:lnTo>
                    <a:pt x="143" y="6"/>
                  </a:lnTo>
                  <a:lnTo>
                    <a:pt x="143" y="33"/>
                  </a:lnTo>
                  <a:moveTo>
                    <a:pt x="216" y="31"/>
                  </a:moveTo>
                  <a:lnTo>
                    <a:pt x="214" y="4"/>
                  </a:lnTo>
                  <a:lnTo>
                    <a:pt x="222" y="4"/>
                  </a:lnTo>
                  <a:lnTo>
                    <a:pt x="225" y="31"/>
                  </a:lnTo>
                  <a:lnTo>
                    <a:pt x="216" y="31"/>
                  </a:lnTo>
                  <a:moveTo>
                    <a:pt x="216" y="31"/>
                  </a:moveTo>
                  <a:lnTo>
                    <a:pt x="216" y="31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310313" y="3435350"/>
              <a:ext cx="549275" cy="387350"/>
            </a:xfrm>
            <a:custGeom>
              <a:rect b="b" l="l" r="r" t="t"/>
              <a:pathLst>
                <a:path extrusionOk="0" h="244" w="346">
                  <a:moveTo>
                    <a:pt x="178" y="174"/>
                  </a:moveTo>
                  <a:lnTo>
                    <a:pt x="346" y="174"/>
                  </a:lnTo>
                  <a:lnTo>
                    <a:pt x="320" y="0"/>
                  </a:lnTo>
                  <a:lnTo>
                    <a:pt x="26" y="0"/>
                  </a:lnTo>
                  <a:lnTo>
                    <a:pt x="0" y="174"/>
                  </a:lnTo>
                  <a:lnTo>
                    <a:pt x="165" y="174"/>
                  </a:lnTo>
                  <a:lnTo>
                    <a:pt x="165" y="231"/>
                  </a:lnTo>
                  <a:lnTo>
                    <a:pt x="101" y="231"/>
                  </a:lnTo>
                  <a:lnTo>
                    <a:pt x="101" y="244"/>
                  </a:lnTo>
                  <a:lnTo>
                    <a:pt x="240" y="244"/>
                  </a:lnTo>
                  <a:lnTo>
                    <a:pt x="240" y="231"/>
                  </a:lnTo>
                  <a:lnTo>
                    <a:pt x="178" y="231"/>
                  </a:lnTo>
                  <a:lnTo>
                    <a:pt x="178" y="174"/>
                  </a:lnTo>
                  <a:close/>
                  <a:moveTo>
                    <a:pt x="9" y="167"/>
                  </a:moveTo>
                  <a:lnTo>
                    <a:pt x="9" y="167"/>
                  </a:lnTo>
                  <a:lnTo>
                    <a:pt x="33" y="7"/>
                  </a:lnTo>
                  <a:lnTo>
                    <a:pt x="315" y="7"/>
                  </a:lnTo>
                  <a:lnTo>
                    <a:pt x="337" y="167"/>
                  </a:lnTo>
                  <a:lnTo>
                    <a:pt x="9" y="167"/>
                  </a:lnTo>
                  <a:close/>
                  <a:moveTo>
                    <a:pt x="9" y="167"/>
                  </a:moveTo>
                  <a:lnTo>
                    <a:pt x="9" y="16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310313" y="3435350"/>
              <a:ext cx="549275" cy="387350"/>
            </a:xfrm>
            <a:custGeom>
              <a:rect b="b" l="l" r="r" t="t"/>
              <a:pathLst>
                <a:path extrusionOk="0" h="244" w="346">
                  <a:moveTo>
                    <a:pt x="178" y="174"/>
                  </a:moveTo>
                  <a:lnTo>
                    <a:pt x="346" y="174"/>
                  </a:lnTo>
                  <a:lnTo>
                    <a:pt x="320" y="0"/>
                  </a:lnTo>
                  <a:lnTo>
                    <a:pt x="26" y="0"/>
                  </a:lnTo>
                  <a:lnTo>
                    <a:pt x="0" y="174"/>
                  </a:lnTo>
                  <a:lnTo>
                    <a:pt x="165" y="174"/>
                  </a:lnTo>
                  <a:lnTo>
                    <a:pt x="165" y="231"/>
                  </a:lnTo>
                  <a:lnTo>
                    <a:pt x="101" y="231"/>
                  </a:lnTo>
                  <a:lnTo>
                    <a:pt x="101" y="244"/>
                  </a:lnTo>
                  <a:lnTo>
                    <a:pt x="240" y="244"/>
                  </a:lnTo>
                  <a:lnTo>
                    <a:pt x="240" y="231"/>
                  </a:lnTo>
                  <a:lnTo>
                    <a:pt x="178" y="231"/>
                  </a:lnTo>
                  <a:lnTo>
                    <a:pt x="178" y="174"/>
                  </a:lnTo>
                  <a:moveTo>
                    <a:pt x="9" y="167"/>
                  </a:moveTo>
                  <a:lnTo>
                    <a:pt x="9" y="167"/>
                  </a:lnTo>
                  <a:lnTo>
                    <a:pt x="33" y="7"/>
                  </a:lnTo>
                  <a:lnTo>
                    <a:pt x="315" y="7"/>
                  </a:lnTo>
                  <a:lnTo>
                    <a:pt x="337" y="167"/>
                  </a:lnTo>
                  <a:lnTo>
                    <a:pt x="9" y="167"/>
                  </a:lnTo>
                  <a:moveTo>
                    <a:pt x="9" y="167"/>
                  </a:moveTo>
                  <a:lnTo>
                    <a:pt x="9" y="167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12" name="Google Shape;1312;p7"/>
          <p:cNvGrpSpPr/>
          <p:nvPr/>
        </p:nvGrpSpPr>
        <p:grpSpPr>
          <a:xfrm>
            <a:off x="5483174" y="2482926"/>
            <a:ext cx="212989" cy="459607"/>
            <a:chOff x="8335963" y="1325563"/>
            <a:chExt cx="241300" cy="520700"/>
          </a:xfrm>
        </p:grpSpPr>
        <p:sp>
          <p:nvSpPr>
            <p:cNvPr id="1313" name="Google Shape;1313;p7"/>
            <p:cNvSpPr/>
            <p:nvPr/>
          </p:nvSpPr>
          <p:spPr>
            <a:xfrm>
              <a:off x="8382001" y="1819275"/>
              <a:ext cx="157163" cy="26988"/>
            </a:xfrm>
            <a:custGeom>
              <a:rect b="b" l="l" r="r" t="t"/>
              <a:pathLst>
                <a:path extrusionOk="0" h="9" w="54">
                  <a:moveTo>
                    <a:pt x="0" y="4"/>
                  </a:moveTo>
                  <a:cubicBezTo>
                    <a:pt x="0" y="7"/>
                    <a:pt x="2" y="9"/>
                    <a:pt x="4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2" y="9"/>
                    <a:pt x="54" y="7"/>
                    <a:pt x="54" y="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8399463" y="1325563"/>
              <a:ext cx="122238" cy="46038"/>
            </a:xfrm>
            <a:custGeom>
              <a:rect b="b" l="l" r="r" t="t"/>
              <a:pathLst>
                <a:path extrusionOk="0" h="16" w="42">
                  <a:moveTo>
                    <a:pt x="13" y="0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4" y="6"/>
                    <a:pt x="0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38" y="6"/>
                    <a:pt x="33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13" y="0"/>
                  </a:ln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8335963" y="1389063"/>
              <a:ext cx="241300" cy="409575"/>
            </a:xfrm>
            <a:custGeom>
              <a:rect b="b" l="l" r="r" t="t"/>
              <a:pathLst>
                <a:path extrusionOk="0" h="141" w="83">
                  <a:moveTo>
                    <a:pt x="0" y="9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0" y="135"/>
                    <a:pt x="6" y="141"/>
                    <a:pt x="12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80" y="141"/>
                    <a:pt x="83" y="135"/>
                    <a:pt x="83" y="12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3"/>
                    <a:pt x="80" y="0"/>
                    <a:pt x="7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3"/>
                    <a:pt x="0" y="9"/>
                  </a:cubicBezTo>
                  <a:close/>
                  <a:moveTo>
                    <a:pt x="28" y="132"/>
                  </a:moveTo>
                  <a:cubicBezTo>
                    <a:pt x="28" y="125"/>
                    <a:pt x="28" y="125"/>
                    <a:pt x="28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32"/>
                    <a:pt x="57" y="132"/>
                    <a:pt x="57" y="132"/>
                  </a:cubicBezTo>
                  <a:lnTo>
                    <a:pt x="28" y="132"/>
                  </a:lnTo>
                  <a:close/>
                  <a:moveTo>
                    <a:pt x="25" y="23"/>
                  </a:moveTo>
                  <a:cubicBezTo>
                    <a:pt x="38" y="23"/>
                    <a:pt x="38" y="23"/>
                    <a:pt x="38" y="23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25" y="29"/>
                    <a:pt x="25" y="29"/>
                    <a:pt x="25" y="29"/>
                  </a:cubicBezTo>
                  <a:lnTo>
                    <a:pt x="25" y="23"/>
                  </a:lnTo>
                  <a:close/>
                  <a:moveTo>
                    <a:pt x="25" y="23"/>
                  </a:moveTo>
                  <a:cubicBezTo>
                    <a:pt x="25" y="23"/>
                    <a:pt x="25" y="23"/>
                    <a:pt x="25" y="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16" name="Google Shape;1316;p7"/>
          <p:cNvGrpSpPr/>
          <p:nvPr/>
        </p:nvGrpSpPr>
        <p:grpSpPr>
          <a:xfrm>
            <a:off x="3587110" y="2468913"/>
            <a:ext cx="487632" cy="487632"/>
            <a:chOff x="3119438" y="3767138"/>
            <a:chExt cx="552450" cy="552450"/>
          </a:xfrm>
        </p:grpSpPr>
        <p:sp>
          <p:nvSpPr>
            <p:cNvPr id="1317" name="Google Shape;1317;p7"/>
            <p:cNvSpPr/>
            <p:nvPr/>
          </p:nvSpPr>
          <p:spPr>
            <a:xfrm>
              <a:off x="3119438" y="3767138"/>
              <a:ext cx="552450" cy="552450"/>
            </a:xfrm>
            <a:custGeom>
              <a:rect b="b" l="l" r="r" t="t"/>
              <a:pathLst>
                <a:path extrusionOk="0" h="190" w="190">
                  <a:moveTo>
                    <a:pt x="30" y="162"/>
                  </a:moveTo>
                  <a:cubicBezTo>
                    <a:pt x="72" y="150"/>
                    <a:pt x="72" y="150"/>
                    <a:pt x="72" y="15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61" y="164"/>
                    <a:pt x="161" y="164"/>
                    <a:pt x="161" y="164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90" y="98"/>
                    <a:pt x="190" y="98"/>
                    <a:pt x="190" y="98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41" y="120"/>
                    <a:pt x="41" y="120"/>
                    <a:pt x="41" y="120"/>
                  </a:cubicBezTo>
                  <a:lnTo>
                    <a:pt x="30" y="162"/>
                  </a:lnTo>
                  <a:close/>
                  <a:moveTo>
                    <a:pt x="96" y="43"/>
                  </a:moveTo>
                  <a:cubicBezTo>
                    <a:pt x="125" y="43"/>
                    <a:pt x="150" y="67"/>
                    <a:pt x="150" y="97"/>
                  </a:cubicBezTo>
                  <a:cubicBezTo>
                    <a:pt x="150" y="127"/>
                    <a:pt x="125" y="151"/>
                    <a:pt x="96" y="151"/>
                  </a:cubicBezTo>
                  <a:cubicBezTo>
                    <a:pt x="66" y="151"/>
                    <a:pt x="41" y="127"/>
                    <a:pt x="41" y="97"/>
                  </a:cubicBezTo>
                  <a:cubicBezTo>
                    <a:pt x="41" y="67"/>
                    <a:pt x="66" y="43"/>
                    <a:pt x="96" y="43"/>
                  </a:cubicBezTo>
                  <a:close/>
                  <a:moveTo>
                    <a:pt x="96" y="43"/>
                  </a:moveTo>
                  <a:cubicBezTo>
                    <a:pt x="96" y="43"/>
                    <a:pt x="96" y="43"/>
                    <a:pt x="96" y="4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3259138" y="3910013"/>
              <a:ext cx="276225" cy="279400"/>
            </a:xfrm>
            <a:custGeom>
              <a:rect b="b" l="l" r="r" t="t"/>
              <a:pathLst>
                <a:path extrusionOk="0" h="96" w="95">
                  <a:moveTo>
                    <a:pt x="48" y="96"/>
                  </a:moveTo>
                  <a:cubicBezTo>
                    <a:pt x="74" y="96"/>
                    <a:pt x="95" y="74"/>
                    <a:pt x="95" y="48"/>
                  </a:cubicBezTo>
                  <a:cubicBezTo>
                    <a:pt x="95" y="22"/>
                    <a:pt x="74" y="0"/>
                    <a:pt x="48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74"/>
                    <a:pt x="21" y="96"/>
                    <a:pt x="48" y="96"/>
                  </a:cubicBezTo>
                  <a:close/>
                  <a:moveTo>
                    <a:pt x="48" y="96"/>
                  </a:moveTo>
                  <a:cubicBezTo>
                    <a:pt x="48" y="96"/>
                    <a:pt x="48" y="96"/>
                    <a:pt x="48" y="9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19" name="Google Shape;1319;p7"/>
          <p:cNvGrpSpPr/>
          <p:nvPr/>
        </p:nvGrpSpPr>
        <p:grpSpPr>
          <a:xfrm>
            <a:off x="6613631" y="2531269"/>
            <a:ext cx="231205" cy="362922"/>
            <a:chOff x="7618413" y="3513138"/>
            <a:chExt cx="261938" cy="411163"/>
          </a:xfrm>
        </p:grpSpPr>
        <p:sp>
          <p:nvSpPr>
            <p:cNvPr id="1320" name="Google Shape;1320;p7"/>
            <p:cNvSpPr/>
            <p:nvPr/>
          </p:nvSpPr>
          <p:spPr>
            <a:xfrm>
              <a:off x="7618413" y="3513138"/>
              <a:ext cx="261938" cy="411163"/>
            </a:xfrm>
            <a:custGeom>
              <a:rect b="b" l="l" r="r" t="t"/>
              <a:pathLst>
                <a:path extrusionOk="0" h="141" w="90">
                  <a:moveTo>
                    <a:pt x="80" y="13"/>
                  </a:moveTo>
                  <a:cubicBezTo>
                    <a:pt x="67" y="13"/>
                    <a:pt x="67" y="13"/>
                    <a:pt x="67" y="13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3"/>
                    <a:pt x="64" y="0"/>
                    <a:pt x="6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3"/>
                    <a:pt x="22" y="6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4" y="13"/>
                    <a:pt x="0" y="17"/>
                    <a:pt x="0" y="2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6"/>
                    <a:pt x="4" y="141"/>
                    <a:pt x="1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5" y="141"/>
                    <a:pt x="90" y="136"/>
                    <a:pt x="90" y="131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17"/>
                    <a:pt x="85" y="13"/>
                    <a:pt x="80" y="13"/>
                  </a:cubicBezTo>
                  <a:close/>
                  <a:moveTo>
                    <a:pt x="83" y="131"/>
                  </a:moveTo>
                  <a:cubicBezTo>
                    <a:pt x="83" y="133"/>
                    <a:pt x="82" y="134"/>
                    <a:pt x="8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8" y="134"/>
                    <a:pt x="6" y="133"/>
                    <a:pt x="6" y="13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0"/>
                    <a:pt x="8" y="19"/>
                    <a:pt x="10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2" y="19"/>
                    <a:pt x="83" y="20"/>
                    <a:pt x="83" y="22"/>
                  </a:cubicBezTo>
                  <a:lnTo>
                    <a:pt x="83" y="131"/>
                  </a:lnTo>
                  <a:close/>
                  <a:moveTo>
                    <a:pt x="83" y="131"/>
                  </a:moveTo>
                  <a:cubicBezTo>
                    <a:pt x="83" y="131"/>
                    <a:pt x="83" y="131"/>
                    <a:pt x="83" y="1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7656513" y="3586163"/>
              <a:ext cx="185738" cy="936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7656513" y="3690938"/>
              <a:ext cx="185738" cy="936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7656513" y="3792538"/>
              <a:ext cx="185738" cy="93663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24" name="Google Shape;1324;p7"/>
          <p:cNvGrpSpPr/>
          <p:nvPr/>
        </p:nvGrpSpPr>
        <p:grpSpPr>
          <a:xfrm>
            <a:off x="5898470" y="2470315"/>
            <a:ext cx="512854" cy="484829"/>
            <a:chOff x="8440738" y="2105025"/>
            <a:chExt cx="581025" cy="549275"/>
          </a:xfrm>
        </p:grpSpPr>
        <p:sp>
          <p:nvSpPr>
            <p:cNvPr id="1325" name="Google Shape;1325;p7"/>
            <p:cNvSpPr/>
            <p:nvPr/>
          </p:nvSpPr>
          <p:spPr>
            <a:xfrm>
              <a:off x="8524876" y="2105025"/>
              <a:ext cx="420688" cy="549275"/>
            </a:xfrm>
            <a:custGeom>
              <a:rect b="b" l="l" r="r" t="t"/>
              <a:pathLst>
                <a:path extrusionOk="0" h="189" w="145">
                  <a:moveTo>
                    <a:pt x="84" y="81"/>
                  </a:moveTo>
                  <a:cubicBezTo>
                    <a:pt x="85" y="81"/>
                    <a:pt x="86" y="82"/>
                    <a:pt x="86" y="82"/>
                  </a:cubicBezTo>
                  <a:cubicBezTo>
                    <a:pt x="89" y="84"/>
                    <a:pt x="91" y="86"/>
                    <a:pt x="94" y="87"/>
                  </a:cubicBezTo>
                  <a:cubicBezTo>
                    <a:pt x="99" y="90"/>
                    <a:pt x="104" y="93"/>
                    <a:pt x="110" y="94"/>
                  </a:cubicBezTo>
                  <a:cubicBezTo>
                    <a:pt x="115" y="96"/>
                    <a:pt x="121" y="98"/>
                    <a:pt x="127" y="99"/>
                  </a:cubicBezTo>
                  <a:cubicBezTo>
                    <a:pt x="129" y="99"/>
                    <a:pt x="132" y="99"/>
                    <a:pt x="135" y="99"/>
                  </a:cubicBezTo>
                  <a:cubicBezTo>
                    <a:pt x="137" y="99"/>
                    <a:pt x="139" y="99"/>
                    <a:pt x="140" y="99"/>
                  </a:cubicBezTo>
                  <a:cubicBezTo>
                    <a:pt x="142" y="99"/>
                    <a:pt x="143" y="99"/>
                    <a:pt x="145" y="99"/>
                  </a:cubicBezTo>
                  <a:cubicBezTo>
                    <a:pt x="144" y="97"/>
                    <a:pt x="143" y="96"/>
                    <a:pt x="141" y="95"/>
                  </a:cubicBezTo>
                  <a:cubicBezTo>
                    <a:pt x="140" y="94"/>
                    <a:pt x="139" y="93"/>
                    <a:pt x="138" y="92"/>
                  </a:cubicBezTo>
                  <a:cubicBezTo>
                    <a:pt x="135" y="90"/>
                    <a:pt x="133" y="89"/>
                    <a:pt x="130" y="87"/>
                  </a:cubicBezTo>
                  <a:cubicBezTo>
                    <a:pt x="125" y="84"/>
                    <a:pt x="120" y="82"/>
                    <a:pt x="115" y="80"/>
                  </a:cubicBezTo>
                  <a:cubicBezTo>
                    <a:pt x="109" y="78"/>
                    <a:pt x="103" y="77"/>
                    <a:pt x="98" y="76"/>
                  </a:cubicBezTo>
                  <a:cubicBezTo>
                    <a:pt x="95" y="75"/>
                    <a:pt x="92" y="75"/>
                    <a:pt x="89" y="75"/>
                  </a:cubicBezTo>
                  <a:cubicBezTo>
                    <a:pt x="88" y="75"/>
                    <a:pt x="87" y="75"/>
                    <a:pt x="85" y="75"/>
                  </a:cubicBezTo>
                  <a:cubicBezTo>
                    <a:pt x="85" y="70"/>
                    <a:pt x="81" y="65"/>
                    <a:pt x="76" y="64"/>
                  </a:cubicBezTo>
                  <a:cubicBezTo>
                    <a:pt x="76" y="63"/>
                    <a:pt x="76" y="62"/>
                    <a:pt x="77" y="61"/>
                  </a:cubicBezTo>
                  <a:cubicBezTo>
                    <a:pt x="78" y="58"/>
                    <a:pt x="78" y="55"/>
                    <a:pt x="79" y="52"/>
                  </a:cubicBezTo>
                  <a:cubicBezTo>
                    <a:pt x="80" y="46"/>
                    <a:pt x="81" y="40"/>
                    <a:pt x="81" y="35"/>
                  </a:cubicBezTo>
                  <a:cubicBezTo>
                    <a:pt x="81" y="29"/>
                    <a:pt x="80" y="23"/>
                    <a:pt x="79" y="17"/>
                  </a:cubicBezTo>
                  <a:cubicBezTo>
                    <a:pt x="79" y="14"/>
                    <a:pt x="78" y="12"/>
                    <a:pt x="77" y="9"/>
                  </a:cubicBezTo>
                  <a:cubicBezTo>
                    <a:pt x="76" y="7"/>
                    <a:pt x="76" y="6"/>
                    <a:pt x="75" y="4"/>
                  </a:cubicBezTo>
                  <a:cubicBezTo>
                    <a:pt x="75" y="3"/>
                    <a:pt x="74" y="1"/>
                    <a:pt x="73" y="0"/>
                  </a:cubicBezTo>
                  <a:cubicBezTo>
                    <a:pt x="72" y="1"/>
                    <a:pt x="72" y="3"/>
                    <a:pt x="71" y="4"/>
                  </a:cubicBezTo>
                  <a:cubicBezTo>
                    <a:pt x="70" y="6"/>
                    <a:pt x="70" y="7"/>
                    <a:pt x="69" y="9"/>
                  </a:cubicBezTo>
                  <a:cubicBezTo>
                    <a:pt x="68" y="12"/>
                    <a:pt x="68" y="14"/>
                    <a:pt x="67" y="17"/>
                  </a:cubicBezTo>
                  <a:cubicBezTo>
                    <a:pt x="66" y="23"/>
                    <a:pt x="65" y="29"/>
                    <a:pt x="65" y="35"/>
                  </a:cubicBezTo>
                  <a:cubicBezTo>
                    <a:pt x="65" y="40"/>
                    <a:pt x="66" y="46"/>
                    <a:pt x="67" y="52"/>
                  </a:cubicBezTo>
                  <a:cubicBezTo>
                    <a:pt x="68" y="55"/>
                    <a:pt x="68" y="58"/>
                    <a:pt x="69" y="61"/>
                  </a:cubicBezTo>
                  <a:cubicBezTo>
                    <a:pt x="70" y="62"/>
                    <a:pt x="70" y="63"/>
                    <a:pt x="70" y="64"/>
                  </a:cubicBezTo>
                  <a:cubicBezTo>
                    <a:pt x="65" y="65"/>
                    <a:pt x="61" y="70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59" y="75"/>
                    <a:pt x="57" y="75"/>
                    <a:pt x="56" y="75"/>
                  </a:cubicBezTo>
                  <a:cubicBezTo>
                    <a:pt x="53" y="75"/>
                    <a:pt x="50" y="75"/>
                    <a:pt x="47" y="76"/>
                  </a:cubicBezTo>
                  <a:cubicBezTo>
                    <a:pt x="41" y="77"/>
                    <a:pt x="36" y="78"/>
                    <a:pt x="30" y="80"/>
                  </a:cubicBezTo>
                  <a:cubicBezTo>
                    <a:pt x="25" y="82"/>
                    <a:pt x="19" y="84"/>
                    <a:pt x="14" y="87"/>
                  </a:cubicBezTo>
                  <a:cubicBezTo>
                    <a:pt x="12" y="89"/>
                    <a:pt x="9" y="90"/>
                    <a:pt x="7" y="92"/>
                  </a:cubicBezTo>
                  <a:cubicBezTo>
                    <a:pt x="6" y="93"/>
                    <a:pt x="4" y="94"/>
                    <a:pt x="3" y="95"/>
                  </a:cubicBezTo>
                  <a:cubicBezTo>
                    <a:pt x="2" y="96"/>
                    <a:pt x="1" y="97"/>
                    <a:pt x="0" y="99"/>
                  </a:cubicBezTo>
                  <a:cubicBezTo>
                    <a:pt x="1" y="99"/>
                    <a:pt x="3" y="99"/>
                    <a:pt x="5" y="99"/>
                  </a:cubicBezTo>
                  <a:cubicBezTo>
                    <a:pt x="6" y="99"/>
                    <a:pt x="8" y="99"/>
                    <a:pt x="9" y="99"/>
                  </a:cubicBezTo>
                  <a:cubicBezTo>
                    <a:pt x="12" y="99"/>
                    <a:pt x="15" y="99"/>
                    <a:pt x="18" y="99"/>
                  </a:cubicBezTo>
                  <a:cubicBezTo>
                    <a:pt x="24" y="98"/>
                    <a:pt x="30" y="96"/>
                    <a:pt x="35" y="94"/>
                  </a:cubicBezTo>
                  <a:cubicBezTo>
                    <a:pt x="41" y="93"/>
                    <a:pt x="46" y="90"/>
                    <a:pt x="51" y="87"/>
                  </a:cubicBezTo>
                  <a:cubicBezTo>
                    <a:pt x="53" y="86"/>
                    <a:pt x="56" y="84"/>
                    <a:pt x="58" y="82"/>
                  </a:cubicBezTo>
                  <a:cubicBezTo>
                    <a:pt x="59" y="81"/>
                    <a:pt x="60" y="81"/>
                    <a:pt x="61" y="80"/>
                  </a:cubicBezTo>
                  <a:cubicBezTo>
                    <a:pt x="62" y="83"/>
                    <a:pt x="65" y="86"/>
                    <a:pt x="68" y="87"/>
                  </a:cubicBezTo>
                  <a:cubicBezTo>
                    <a:pt x="58" y="189"/>
                    <a:pt x="58" y="189"/>
                    <a:pt x="58" y="189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78" y="87"/>
                    <a:pt x="78" y="87"/>
                    <a:pt x="78" y="87"/>
                  </a:cubicBezTo>
                  <a:cubicBezTo>
                    <a:pt x="81" y="86"/>
                    <a:pt x="83" y="84"/>
                    <a:pt x="84" y="81"/>
                  </a:cubicBezTo>
                  <a:close/>
                  <a:moveTo>
                    <a:pt x="73" y="81"/>
                  </a:moveTo>
                  <a:cubicBezTo>
                    <a:pt x="70" y="81"/>
                    <a:pt x="68" y="78"/>
                    <a:pt x="68" y="76"/>
                  </a:cubicBezTo>
                  <a:cubicBezTo>
                    <a:pt x="68" y="73"/>
                    <a:pt x="70" y="71"/>
                    <a:pt x="73" y="71"/>
                  </a:cubicBezTo>
                  <a:cubicBezTo>
                    <a:pt x="76" y="71"/>
                    <a:pt x="78" y="73"/>
                    <a:pt x="78" y="76"/>
                  </a:cubicBezTo>
                  <a:cubicBezTo>
                    <a:pt x="78" y="78"/>
                    <a:pt x="76" y="81"/>
                    <a:pt x="73" y="81"/>
                  </a:cubicBezTo>
                  <a:close/>
                  <a:moveTo>
                    <a:pt x="73" y="81"/>
                  </a:moveTo>
                  <a:cubicBezTo>
                    <a:pt x="73" y="81"/>
                    <a:pt x="73" y="81"/>
                    <a:pt x="73" y="8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8440738" y="2401888"/>
              <a:ext cx="238125" cy="238125"/>
            </a:xfrm>
            <a:custGeom>
              <a:rect b="b" l="l" r="r" t="t"/>
              <a:pathLst>
                <a:path extrusionOk="0" h="82" w="82">
                  <a:moveTo>
                    <a:pt x="78" y="27"/>
                  </a:moveTo>
                  <a:cubicBezTo>
                    <a:pt x="76" y="26"/>
                    <a:pt x="75" y="25"/>
                    <a:pt x="74" y="24"/>
                  </a:cubicBezTo>
                  <a:cubicBezTo>
                    <a:pt x="71" y="23"/>
                    <a:pt x="68" y="21"/>
                    <a:pt x="65" y="20"/>
                  </a:cubicBezTo>
                  <a:cubicBezTo>
                    <a:pt x="62" y="19"/>
                    <a:pt x="58" y="18"/>
                    <a:pt x="55" y="18"/>
                  </a:cubicBezTo>
                  <a:cubicBezTo>
                    <a:pt x="53" y="18"/>
                    <a:pt x="52" y="18"/>
                    <a:pt x="50" y="18"/>
                  </a:cubicBezTo>
                  <a:cubicBezTo>
                    <a:pt x="50" y="18"/>
                    <a:pt x="49" y="18"/>
                    <a:pt x="48" y="18"/>
                  </a:cubicBezTo>
                  <a:cubicBezTo>
                    <a:pt x="48" y="14"/>
                    <a:pt x="46" y="12"/>
                    <a:pt x="43" y="11"/>
                  </a:cubicBezTo>
                  <a:cubicBezTo>
                    <a:pt x="43" y="11"/>
                    <a:pt x="43" y="10"/>
                    <a:pt x="43" y="10"/>
                  </a:cubicBezTo>
                  <a:cubicBezTo>
                    <a:pt x="44" y="8"/>
                    <a:pt x="44" y="6"/>
                    <a:pt x="45" y="5"/>
                  </a:cubicBezTo>
                  <a:cubicBezTo>
                    <a:pt x="45" y="3"/>
                    <a:pt x="45" y="2"/>
                    <a:pt x="45" y="0"/>
                  </a:cubicBezTo>
                  <a:cubicBezTo>
                    <a:pt x="43" y="0"/>
                    <a:pt x="40" y="1"/>
                    <a:pt x="37" y="1"/>
                  </a:cubicBezTo>
                  <a:cubicBezTo>
                    <a:pt x="38" y="2"/>
                    <a:pt x="38" y="3"/>
                    <a:pt x="38" y="5"/>
                  </a:cubicBezTo>
                  <a:cubicBezTo>
                    <a:pt x="38" y="6"/>
                    <a:pt x="39" y="8"/>
                    <a:pt x="39" y="10"/>
                  </a:cubicBezTo>
                  <a:cubicBezTo>
                    <a:pt x="39" y="10"/>
                    <a:pt x="40" y="11"/>
                    <a:pt x="40" y="11"/>
                  </a:cubicBezTo>
                  <a:cubicBezTo>
                    <a:pt x="37" y="12"/>
                    <a:pt x="35" y="15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8"/>
                    <a:pt x="33" y="18"/>
                    <a:pt x="32" y="18"/>
                  </a:cubicBezTo>
                  <a:cubicBezTo>
                    <a:pt x="30" y="18"/>
                    <a:pt x="28" y="18"/>
                    <a:pt x="27" y="18"/>
                  </a:cubicBezTo>
                  <a:cubicBezTo>
                    <a:pt x="23" y="18"/>
                    <a:pt x="20" y="19"/>
                    <a:pt x="17" y="20"/>
                  </a:cubicBezTo>
                  <a:cubicBezTo>
                    <a:pt x="14" y="21"/>
                    <a:pt x="11" y="23"/>
                    <a:pt x="8" y="24"/>
                  </a:cubicBezTo>
                  <a:cubicBezTo>
                    <a:pt x="7" y="25"/>
                    <a:pt x="5" y="26"/>
                    <a:pt x="4" y="27"/>
                  </a:cubicBezTo>
                  <a:cubicBezTo>
                    <a:pt x="3" y="28"/>
                    <a:pt x="3" y="28"/>
                    <a:pt x="2" y="29"/>
                  </a:cubicBezTo>
                  <a:cubicBezTo>
                    <a:pt x="1" y="29"/>
                    <a:pt x="1" y="30"/>
                    <a:pt x="0" y="31"/>
                  </a:cubicBezTo>
                  <a:cubicBezTo>
                    <a:pt x="1" y="31"/>
                    <a:pt x="2" y="31"/>
                    <a:pt x="3" y="31"/>
                  </a:cubicBezTo>
                  <a:cubicBezTo>
                    <a:pt x="4" y="31"/>
                    <a:pt x="5" y="31"/>
                    <a:pt x="5" y="31"/>
                  </a:cubicBezTo>
                  <a:cubicBezTo>
                    <a:pt x="7" y="31"/>
                    <a:pt x="9" y="31"/>
                    <a:pt x="10" y="31"/>
                  </a:cubicBezTo>
                  <a:cubicBezTo>
                    <a:pt x="14" y="30"/>
                    <a:pt x="17" y="29"/>
                    <a:pt x="20" y="28"/>
                  </a:cubicBezTo>
                  <a:cubicBezTo>
                    <a:pt x="23" y="27"/>
                    <a:pt x="26" y="26"/>
                    <a:pt x="29" y="24"/>
                  </a:cubicBezTo>
                  <a:cubicBezTo>
                    <a:pt x="30" y="24"/>
                    <a:pt x="32" y="23"/>
                    <a:pt x="33" y="22"/>
                  </a:cubicBezTo>
                  <a:cubicBezTo>
                    <a:pt x="34" y="21"/>
                    <a:pt x="34" y="21"/>
                    <a:pt x="35" y="20"/>
                  </a:cubicBezTo>
                  <a:cubicBezTo>
                    <a:pt x="35" y="22"/>
                    <a:pt x="37" y="24"/>
                    <a:pt x="38" y="24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6" y="24"/>
                    <a:pt x="47" y="22"/>
                    <a:pt x="48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50" y="23"/>
                    <a:pt x="51" y="24"/>
                    <a:pt x="53" y="24"/>
                  </a:cubicBezTo>
                  <a:cubicBezTo>
                    <a:pt x="56" y="26"/>
                    <a:pt x="59" y="27"/>
                    <a:pt x="62" y="28"/>
                  </a:cubicBezTo>
                  <a:cubicBezTo>
                    <a:pt x="65" y="30"/>
                    <a:pt x="68" y="30"/>
                    <a:pt x="71" y="31"/>
                  </a:cubicBezTo>
                  <a:cubicBezTo>
                    <a:pt x="73" y="31"/>
                    <a:pt x="75" y="31"/>
                    <a:pt x="76" y="31"/>
                  </a:cubicBezTo>
                  <a:cubicBezTo>
                    <a:pt x="77" y="31"/>
                    <a:pt x="78" y="31"/>
                    <a:pt x="79" y="31"/>
                  </a:cubicBezTo>
                  <a:cubicBezTo>
                    <a:pt x="80" y="31"/>
                    <a:pt x="81" y="31"/>
                    <a:pt x="82" y="31"/>
                  </a:cubicBezTo>
                  <a:cubicBezTo>
                    <a:pt x="81" y="30"/>
                    <a:pt x="80" y="29"/>
                    <a:pt x="80" y="29"/>
                  </a:cubicBezTo>
                  <a:cubicBezTo>
                    <a:pt x="79" y="28"/>
                    <a:pt x="78" y="28"/>
                    <a:pt x="78" y="27"/>
                  </a:cubicBezTo>
                  <a:close/>
                  <a:moveTo>
                    <a:pt x="41" y="21"/>
                  </a:moveTo>
                  <a:cubicBezTo>
                    <a:pt x="40" y="21"/>
                    <a:pt x="39" y="19"/>
                    <a:pt x="39" y="18"/>
                  </a:cubicBezTo>
                  <a:cubicBezTo>
                    <a:pt x="39" y="17"/>
                    <a:pt x="40" y="15"/>
                    <a:pt x="41" y="15"/>
                  </a:cubicBezTo>
                  <a:cubicBezTo>
                    <a:pt x="43" y="15"/>
                    <a:pt x="44" y="17"/>
                    <a:pt x="44" y="18"/>
                  </a:cubicBezTo>
                  <a:cubicBezTo>
                    <a:pt x="44" y="19"/>
                    <a:pt x="43" y="21"/>
                    <a:pt x="41" y="21"/>
                  </a:cubicBezTo>
                  <a:close/>
                  <a:moveTo>
                    <a:pt x="41" y="21"/>
                  </a:moveTo>
                  <a:cubicBezTo>
                    <a:pt x="41" y="21"/>
                    <a:pt x="41" y="21"/>
                    <a:pt x="41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8550276" y="2328863"/>
              <a:ext cx="17463" cy="26988"/>
            </a:xfrm>
            <a:custGeom>
              <a:rect b="b" l="l" r="r" t="t"/>
              <a:pathLst>
                <a:path extrusionOk="0" h="9" w="6">
                  <a:moveTo>
                    <a:pt x="6" y="6"/>
                  </a:moveTo>
                  <a:cubicBezTo>
                    <a:pt x="6" y="6"/>
                    <a:pt x="6" y="6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3" y="7"/>
                    <a:pt x="4" y="7"/>
                    <a:pt x="6" y="6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8783638" y="2401888"/>
              <a:ext cx="238125" cy="238125"/>
            </a:xfrm>
            <a:custGeom>
              <a:rect b="b" l="l" r="r" t="t"/>
              <a:pathLst>
                <a:path extrusionOk="0" h="82" w="82">
                  <a:moveTo>
                    <a:pt x="80" y="29"/>
                  </a:moveTo>
                  <a:cubicBezTo>
                    <a:pt x="79" y="28"/>
                    <a:pt x="79" y="28"/>
                    <a:pt x="78" y="27"/>
                  </a:cubicBezTo>
                  <a:cubicBezTo>
                    <a:pt x="77" y="26"/>
                    <a:pt x="75" y="25"/>
                    <a:pt x="74" y="24"/>
                  </a:cubicBezTo>
                  <a:cubicBezTo>
                    <a:pt x="71" y="23"/>
                    <a:pt x="68" y="21"/>
                    <a:pt x="65" y="20"/>
                  </a:cubicBezTo>
                  <a:cubicBezTo>
                    <a:pt x="62" y="19"/>
                    <a:pt x="59" y="18"/>
                    <a:pt x="55" y="18"/>
                  </a:cubicBezTo>
                  <a:cubicBezTo>
                    <a:pt x="54" y="18"/>
                    <a:pt x="52" y="18"/>
                    <a:pt x="50" y="18"/>
                  </a:cubicBezTo>
                  <a:cubicBezTo>
                    <a:pt x="50" y="18"/>
                    <a:pt x="49" y="18"/>
                    <a:pt x="48" y="18"/>
                  </a:cubicBezTo>
                  <a:cubicBezTo>
                    <a:pt x="48" y="14"/>
                    <a:pt x="46" y="12"/>
                    <a:pt x="43" y="11"/>
                  </a:cubicBezTo>
                  <a:cubicBezTo>
                    <a:pt x="43" y="11"/>
                    <a:pt x="43" y="10"/>
                    <a:pt x="44" y="10"/>
                  </a:cubicBezTo>
                  <a:cubicBezTo>
                    <a:pt x="44" y="8"/>
                    <a:pt x="44" y="6"/>
                    <a:pt x="45" y="5"/>
                  </a:cubicBezTo>
                  <a:cubicBezTo>
                    <a:pt x="45" y="3"/>
                    <a:pt x="45" y="2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2" y="1"/>
                    <a:pt x="40" y="0"/>
                    <a:pt x="37" y="0"/>
                  </a:cubicBezTo>
                  <a:cubicBezTo>
                    <a:pt x="38" y="2"/>
                    <a:pt x="38" y="3"/>
                    <a:pt x="38" y="5"/>
                  </a:cubicBezTo>
                  <a:cubicBezTo>
                    <a:pt x="38" y="6"/>
                    <a:pt x="39" y="8"/>
                    <a:pt x="39" y="10"/>
                  </a:cubicBezTo>
                  <a:cubicBezTo>
                    <a:pt x="40" y="10"/>
                    <a:pt x="40" y="11"/>
                    <a:pt x="40" y="11"/>
                  </a:cubicBezTo>
                  <a:cubicBezTo>
                    <a:pt x="37" y="12"/>
                    <a:pt x="35" y="15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3" y="18"/>
                    <a:pt x="32" y="18"/>
                  </a:cubicBezTo>
                  <a:cubicBezTo>
                    <a:pt x="30" y="18"/>
                    <a:pt x="28" y="18"/>
                    <a:pt x="27" y="18"/>
                  </a:cubicBezTo>
                  <a:cubicBezTo>
                    <a:pt x="24" y="18"/>
                    <a:pt x="20" y="19"/>
                    <a:pt x="17" y="20"/>
                  </a:cubicBezTo>
                  <a:cubicBezTo>
                    <a:pt x="14" y="21"/>
                    <a:pt x="11" y="23"/>
                    <a:pt x="8" y="24"/>
                  </a:cubicBezTo>
                  <a:cubicBezTo>
                    <a:pt x="7" y="25"/>
                    <a:pt x="6" y="26"/>
                    <a:pt x="4" y="27"/>
                  </a:cubicBezTo>
                  <a:cubicBezTo>
                    <a:pt x="4" y="28"/>
                    <a:pt x="3" y="28"/>
                    <a:pt x="2" y="29"/>
                  </a:cubicBezTo>
                  <a:cubicBezTo>
                    <a:pt x="2" y="29"/>
                    <a:pt x="1" y="30"/>
                    <a:pt x="0" y="31"/>
                  </a:cubicBezTo>
                  <a:cubicBezTo>
                    <a:pt x="1" y="31"/>
                    <a:pt x="2" y="31"/>
                    <a:pt x="3" y="31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1"/>
                    <a:pt x="9" y="31"/>
                    <a:pt x="11" y="31"/>
                  </a:cubicBezTo>
                  <a:cubicBezTo>
                    <a:pt x="14" y="30"/>
                    <a:pt x="17" y="29"/>
                    <a:pt x="20" y="28"/>
                  </a:cubicBezTo>
                  <a:cubicBezTo>
                    <a:pt x="23" y="27"/>
                    <a:pt x="26" y="26"/>
                    <a:pt x="29" y="24"/>
                  </a:cubicBezTo>
                  <a:cubicBezTo>
                    <a:pt x="30" y="24"/>
                    <a:pt x="32" y="23"/>
                    <a:pt x="33" y="22"/>
                  </a:cubicBezTo>
                  <a:cubicBezTo>
                    <a:pt x="34" y="21"/>
                    <a:pt x="34" y="21"/>
                    <a:pt x="35" y="20"/>
                  </a:cubicBezTo>
                  <a:cubicBezTo>
                    <a:pt x="35" y="22"/>
                    <a:pt x="37" y="24"/>
                    <a:pt x="39" y="24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6" y="24"/>
                    <a:pt x="47" y="22"/>
                    <a:pt x="48" y="21"/>
                  </a:cubicBezTo>
                  <a:cubicBezTo>
                    <a:pt x="48" y="21"/>
                    <a:pt x="49" y="21"/>
                    <a:pt x="49" y="22"/>
                  </a:cubicBezTo>
                  <a:cubicBezTo>
                    <a:pt x="50" y="23"/>
                    <a:pt x="52" y="24"/>
                    <a:pt x="53" y="24"/>
                  </a:cubicBezTo>
                  <a:cubicBezTo>
                    <a:pt x="56" y="26"/>
                    <a:pt x="59" y="27"/>
                    <a:pt x="62" y="28"/>
                  </a:cubicBezTo>
                  <a:cubicBezTo>
                    <a:pt x="65" y="30"/>
                    <a:pt x="68" y="30"/>
                    <a:pt x="71" y="31"/>
                  </a:cubicBezTo>
                  <a:cubicBezTo>
                    <a:pt x="73" y="31"/>
                    <a:pt x="75" y="31"/>
                    <a:pt x="76" y="31"/>
                  </a:cubicBezTo>
                  <a:cubicBezTo>
                    <a:pt x="77" y="31"/>
                    <a:pt x="78" y="31"/>
                    <a:pt x="79" y="31"/>
                  </a:cubicBezTo>
                  <a:cubicBezTo>
                    <a:pt x="80" y="31"/>
                    <a:pt x="81" y="31"/>
                    <a:pt x="82" y="31"/>
                  </a:cubicBezTo>
                  <a:cubicBezTo>
                    <a:pt x="81" y="30"/>
                    <a:pt x="81" y="29"/>
                    <a:pt x="80" y="29"/>
                  </a:cubicBezTo>
                  <a:close/>
                  <a:moveTo>
                    <a:pt x="41" y="21"/>
                  </a:moveTo>
                  <a:cubicBezTo>
                    <a:pt x="40" y="21"/>
                    <a:pt x="39" y="19"/>
                    <a:pt x="39" y="18"/>
                  </a:cubicBezTo>
                  <a:cubicBezTo>
                    <a:pt x="39" y="17"/>
                    <a:pt x="40" y="15"/>
                    <a:pt x="41" y="15"/>
                  </a:cubicBezTo>
                  <a:cubicBezTo>
                    <a:pt x="43" y="15"/>
                    <a:pt x="44" y="17"/>
                    <a:pt x="44" y="18"/>
                  </a:cubicBezTo>
                  <a:cubicBezTo>
                    <a:pt x="44" y="19"/>
                    <a:pt x="43" y="21"/>
                    <a:pt x="41" y="21"/>
                  </a:cubicBezTo>
                  <a:close/>
                  <a:moveTo>
                    <a:pt x="41" y="21"/>
                  </a:moveTo>
                  <a:cubicBezTo>
                    <a:pt x="41" y="21"/>
                    <a:pt x="41" y="21"/>
                    <a:pt x="41" y="2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8896351" y="2328863"/>
              <a:ext cx="17463" cy="28575"/>
            </a:xfrm>
            <a:custGeom>
              <a:rect b="b" l="l" r="r" t="t"/>
              <a:pathLst>
                <a:path extrusionOk="0" h="10" w="6">
                  <a:moveTo>
                    <a:pt x="6" y="10"/>
                  </a:moveTo>
                  <a:cubicBezTo>
                    <a:pt x="5" y="8"/>
                    <a:pt x="5" y="7"/>
                    <a:pt x="5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4" y="8"/>
                    <a:pt x="5" y="9"/>
                    <a:pt x="6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30" name="Google Shape;1330;p7"/>
          <p:cNvSpPr/>
          <p:nvPr/>
        </p:nvSpPr>
        <p:spPr>
          <a:xfrm>
            <a:off x="4875907" y="2510950"/>
            <a:ext cx="404959" cy="403557"/>
          </a:xfrm>
          <a:custGeom>
            <a:rect b="b" l="l" r="r" t="t"/>
            <a:pathLst>
              <a:path extrusionOk="0" h="157" w="158">
                <a:moveTo>
                  <a:pt x="157" y="38"/>
                </a:moveTo>
                <a:cubicBezTo>
                  <a:pt x="155" y="36"/>
                  <a:pt x="155" y="36"/>
                  <a:pt x="155" y="36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55" y="36"/>
                  <a:pt x="155" y="36"/>
                  <a:pt x="155" y="36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154" y="36"/>
                  <a:pt x="154" y="36"/>
                  <a:pt x="154" y="36"/>
                </a:cubicBezTo>
                <a:cubicBezTo>
                  <a:pt x="81" y="44"/>
                  <a:pt x="81" y="44"/>
                  <a:pt x="81" y="44"/>
                </a:cubicBezTo>
                <a:cubicBezTo>
                  <a:pt x="80" y="44"/>
                  <a:pt x="80" y="44"/>
                  <a:pt x="79" y="45"/>
                </a:cubicBezTo>
                <a:cubicBezTo>
                  <a:pt x="79" y="47"/>
                  <a:pt x="79" y="47"/>
                  <a:pt x="79" y="4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39"/>
                  <a:pt x="52" y="39"/>
                  <a:pt x="52" y="39"/>
                </a:cubicBezTo>
                <a:cubicBezTo>
                  <a:pt x="78" y="49"/>
                  <a:pt x="78" y="49"/>
                  <a:pt x="78" y="49"/>
                </a:cubicBezTo>
                <a:cubicBezTo>
                  <a:pt x="58" y="94"/>
                  <a:pt x="58" y="94"/>
                  <a:pt x="58" y="94"/>
                </a:cubicBezTo>
                <a:cubicBezTo>
                  <a:pt x="58" y="94"/>
                  <a:pt x="58" y="94"/>
                  <a:pt x="58" y="95"/>
                </a:cubicBezTo>
                <a:cubicBezTo>
                  <a:pt x="58" y="96"/>
                  <a:pt x="59" y="96"/>
                  <a:pt x="60" y="96"/>
                </a:cubicBezTo>
                <a:cubicBezTo>
                  <a:pt x="87" y="96"/>
                  <a:pt x="87" y="96"/>
                  <a:pt x="87" y="96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71" y="102"/>
                  <a:pt x="71" y="102"/>
                  <a:pt x="71" y="102"/>
                </a:cubicBezTo>
                <a:cubicBezTo>
                  <a:pt x="70" y="102"/>
                  <a:pt x="70" y="103"/>
                  <a:pt x="70" y="103"/>
                </a:cubicBezTo>
                <a:cubicBezTo>
                  <a:pt x="70" y="104"/>
                  <a:pt x="70" y="104"/>
                  <a:pt x="71" y="104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11" y="111"/>
                  <a:pt x="111" y="111"/>
                  <a:pt x="111" y="111"/>
                </a:cubicBezTo>
                <a:cubicBezTo>
                  <a:pt x="112" y="111"/>
                  <a:pt x="112" y="111"/>
                  <a:pt x="112" y="111"/>
                </a:cubicBezTo>
                <a:cubicBezTo>
                  <a:pt x="112" y="110"/>
                  <a:pt x="112" y="110"/>
                  <a:pt x="112" y="109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2" y="96"/>
                  <a:pt x="102" y="96"/>
                  <a:pt x="102" y="96"/>
                </a:cubicBezTo>
                <a:cubicBezTo>
                  <a:pt x="133" y="96"/>
                  <a:pt x="133" y="96"/>
                  <a:pt x="133" y="96"/>
                </a:cubicBezTo>
                <a:cubicBezTo>
                  <a:pt x="134" y="96"/>
                  <a:pt x="134" y="96"/>
                  <a:pt x="134" y="96"/>
                </a:cubicBezTo>
                <a:cubicBezTo>
                  <a:pt x="134" y="151"/>
                  <a:pt x="134" y="151"/>
                  <a:pt x="134" y="151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92" y="130"/>
                  <a:pt x="92" y="130"/>
                  <a:pt x="92" y="130"/>
                </a:cubicBezTo>
                <a:cubicBezTo>
                  <a:pt x="92" y="129"/>
                  <a:pt x="92" y="129"/>
                  <a:pt x="91" y="129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89" y="125"/>
                  <a:pt x="89" y="125"/>
                  <a:pt x="89" y="125"/>
                </a:cubicBezTo>
                <a:cubicBezTo>
                  <a:pt x="89" y="125"/>
                  <a:pt x="89" y="125"/>
                  <a:pt x="88" y="125"/>
                </a:cubicBezTo>
                <a:cubicBezTo>
                  <a:pt x="83" y="125"/>
                  <a:pt x="83" y="125"/>
                  <a:pt x="83" y="125"/>
                </a:cubicBezTo>
                <a:cubicBezTo>
                  <a:pt x="82" y="125"/>
                  <a:pt x="82" y="125"/>
                  <a:pt x="82" y="125"/>
                </a:cubicBezTo>
                <a:cubicBezTo>
                  <a:pt x="82" y="129"/>
                  <a:pt x="82" y="129"/>
                  <a:pt x="82" y="129"/>
                </a:cubicBezTo>
                <a:cubicBezTo>
                  <a:pt x="57" y="129"/>
                  <a:pt x="57" y="129"/>
                  <a:pt x="57" y="129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7" y="125"/>
                  <a:pt x="57" y="125"/>
                  <a:pt x="57" y="125"/>
                </a:cubicBezTo>
                <a:cubicBezTo>
                  <a:pt x="51" y="125"/>
                  <a:pt x="51" y="125"/>
                  <a:pt x="51" y="125"/>
                </a:cubicBezTo>
                <a:cubicBezTo>
                  <a:pt x="51" y="125"/>
                  <a:pt x="50" y="125"/>
                  <a:pt x="50" y="125"/>
                </a:cubicBezTo>
                <a:cubicBezTo>
                  <a:pt x="50" y="129"/>
                  <a:pt x="50" y="129"/>
                  <a:pt x="50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7" y="129"/>
                  <a:pt x="47" y="129"/>
                  <a:pt x="47" y="130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7" y="157"/>
                  <a:pt x="47" y="157"/>
                  <a:pt x="48" y="157"/>
                </a:cubicBezTo>
                <a:cubicBezTo>
                  <a:pt x="91" y="157"/>
                  <a:pt x="91" y="157"/>
                  <a:pt x="91" y="157"/>
                </a:cubicBezTo>
                <a:cubicBezTo>
                  <a:pt x="92" y="157"/>
                  <a:pt x="92" y="157"/>
                  <a:pt x="92" y="156"/>
                </a:cubicBezTo>
                <a:cubicBezTo>
                  <a:pt x="92" y="153"/>
                  <a:pt x="92" y="153"/>
                  <a:pt x="92" y="153"/>
                </a:cubicBezTo>
                <a:cubicBezTo>
                  <a:pt x="135" y="153"/>
                  <a:pt x="135" y="153"/>
                  <a:pt x="135" y="153"/>
                </a:cubicBezTo>
                <a:cubicBezTo>
                  <a:pt x="135" y="153"/>
                  <a:pt x="136" y="152"/>
                  <a:pt x="136" y="152"/>
                </a:cubicBezTo>
                <a:cubicBezTo>
                  <a:pt x="136" y="94"/>
                  <a:pt x="136" y="94"/>
                  <a:pt x="136" y="94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39"/>
                  <a:pt x="158" y="39"/>
                  <a:pt x="157" y="38"/>
                </a:cubicBezTo>
                <a:close/>
                <a:moveTo>
                  <a:pt x="87" y="106"/>
                </a:moveTo>
                <a:cubicBezTo>
                  <a:pt x="79" y="104"/>
                  <a:pt x="79" y="104"/>
                  <a:pt x="79" y="104"/>
                </a:cubicBezTo>
                <a:cubicBezTo>
                  <a:pt x="87" y="104"/>
                  <a:pt x="87" y="104"/>
                  <a:pt x="87" y="104"/>
                </a:cubicBezTo>
                <a:lnTo>
                  <a:pt x="87" y="106"/>
                </a:lnTo>
                <a:close/>
                <a:moveTo>
                  <a:pt x="84" y="126"/>
                </a:moveTo>
                <a:cubicBezTo>
                  <a:pt x="88" y="126"/>
                  <a:pt x="88" y="126"/>
                  <a:pt x="88" y="126"/>
                </a:cubicBezTo>
                <a:cubicBezTo>
                  <a:pt x="88" y="129"/>
                  <a:pt x="88" y="129"/>
                  <a:pt x="88" y="129"/>
                </a:cubicBezTo>
                <a:cubicBezTo>
                  <a:pt x="84" y="129"/>
                  <a:pt x="84" y="129"/>
                  <a:pt x="84" y="129"/>
                </a:cubicBezTo>
                <a:lnTo>
                  <a:pt x="84" y="126"/>
                </a:lnTo>
                <a:close/>
                <a:moveTo>
                  <a:pt x="89" y="155"/>
                </a:moveTo>
                <a:cubicBezTo>
                  <a:pt x="50" y="155"/>
                  <a:pt x="50" y="155"/>
                  <a:pt x="50" y="155"/>
                </a:cubicBezTo>
                <a:cubicBezTo>
                  <a:pt x="50" y="132"/>
                  <a:pt x="50" y="132"/>
                  <a:pt x="50" y="132"/>
                </a:cubicBezTo>
                <a:cubicBezTo>
                  <a:pt x="89" y="132"/>
                  <a:pt x="89" y="132"/>
                  <a:pt x="89" y="132"/>
                </a:cubicBezTo>
                <a:lnTo>
                  <a:pt x="89" y="155"/>
                </a:lnTo>
                <a:close/>
                <a:moveTo>
                  <a:pt x="135" y="41"/>
                </a:moveTo>
                <a:cubicBezTo>
                  <a:pt x="131" y="49"/>
                  <a:pt x="131" y="49"/>
                  <a:pt x="131" y="49"/>
                </a:cubicBezTo>
                <a:cubicBezTo>
                  <a:pt x="129" y="51"/>
                  <a:pt x="129" y="51"/>
                  <a:pt x="129" y="51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6" y="43"/>
                  <a:pt x="116" y="43"/>
                  <a:pt x="116" y="43"/>
                </a:cubicBezTo>
                <a:lnTo>
                  <a:pt x="135" y="41"/>
                </a:lnTo>
                <a:close/>
                <a:moveTo>
                  <a:pt x="92" y="64"/>
                </a:moveTo>
                <a:cubicBezTo>
                  <a:pt x="105" y="64"/>
                  <a:pt x="105" y="64"/>
                  <a:pt x="105" y="64"/>
                </a:cubicBezTo>
                <a:cubicBezTo>
                  <a:pt x="106" y="65"/>
                  <a:pt x="106" y="65"/>
                  <a:pt x="106" y="65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01" y="73"/>
                  <a:pt x="101" y="73"/>
                  <a:pt x="101" y="73"/>
                </a:cubicBezTo>
                <a:cubicBezTo>
                  <a:pt x="88" y="74"/>
                  <a:pt x="88" y="74"/>
                  <a:pt x="88" y="74"/>
                </a:cubicBezTo>
                <a:cubicBezTo>
                  <a:pt x="86" y="73"/>
                  <a:pt x="86" y="73"/>
                  <a:pt x="86" y="73"/>
                </a:cubicBezTo>
                <a:cubicBezTo>
                  <a:pt x="89" y="66"/>
                  <a:pt x="89" y="66"/>
                  <a:pt x="89" y="66"/>
                </a:cubicBezTo>
                <a:lnTo>
                  <a:pt x="92" y="64"/>
                </a:lnTo>
                <a:close/>
                <a:moveTo>
                  <a:pt x="91" y="62"/>
                </a:moveTo>
                <a:cubicBezTo>
                  <a:pt x="94" y="56"/>
                  <a:pt x="94" y="56"/>
                  <a:pt x="94" y="56"/>
                </a:cubicBezTo>
                <a:cubicBezTo>
                  <a:pt x="96" y="54"/>
                  <a:pt x="96" y="54"/>
                  <a:pt x="96" y="54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10" y="54"/>
                  <a:pt x="110" y="54"/>
                  <a:pt x="110" y="54"/>
                </a:cubicBezTo>
                <a:cubicBezTo>
                  <a:pt x="108" y="61"/>
                  <a:pt x="108" y="61"/>
                  <a:pt x="108" y="61"/>
                </a:cubicBezTo>
                <a:cubicBezTo>
                  <a:pt x="105" y="63"/>
                  <a:pt x="105" y="63"/>
                  <a:pt x="105" y="63"/>
                </a:cubicBezTo>
                <a:cubicBezTo>
                  <a:pt x="92" y="63"/>
                  <a:pt x="92" y="63"/>
                  <a:pt x="92" y="63"/>
                </a:cubicBezTo>
                <a:lnTo>
                  <a:pt x="91" y="62"/>
                </a:lnTo>
                <a:close/>
                <a:moveTo>
                  <a:pt x="87" y="75"/>
                </a:moveTo>
                <a:cubicBezTo>
                  <a:pt x="100" y="74"/>
                  <a:pt x="100" y="74"/>
                  <a:pt x="100" y="74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99" y="82"/>
                  <a:pt x="99" y="82"/>
                  <a:pt x="99" y="82"/>
                </a:cubicBezTo>
                <a:cubicBezTo>
                  <a:pt x="97" y="83"/>
                  <a:pt x="97" y="83"/>
                  <a:pt x="97" y="83"/>
                </a:cubicBezTo>
                <a:cubicBezTo>
                  <a:pt x="84" y="84"/>
                  <a:pt x="84" y="84"/>
                  <a:pt x="84" y="84"/>
                </a:cubicBezTo>
                <a:cubicBezTo>
                  <a:pt x="82" y="82"/>
                  <a:pt x="82" y="82"/>
                  <a:pt x="82" y="82"/>
                </a:cubicBezTo>
                <a:cubicBezTo>
                  <a:pt x="85" y="77"/>
                  <a:pt x="85" y="77"/>
                  <a:pt x="85" y="77"/>
                </a:cubicBezTo>
                <a:lnTo>
                  <a:pt x="87" y="75"/>
                </a:lnTo>
                <a:close/>
                <a:moveTo>
                  <a:pt x="103" y="76"/>
                </a:moveTo>
                <a:cubicBezTo>
                  <a:pt x="105" y="74"/>
                  <a:pt x="105" y="74"/>
                  <a:pt x="105" y="74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20" y="75"/>
                  <a:pt x="120" y="75"/>
                  <a:pt x="120" y="75"/>
                </a:cubicBezTo>
                <a:cubicBezTo>
                  <a:pt x="118" y="81"/>
                  <a:pt x="118" y="81"/>
                  <a:pt x="118" y="81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01" y="83"/>
                  <a:pt x="101" y="83"/>
                  <a:pt x="101" y="83"/>
                </a:cubicBezTo>
                <a:cubicBezTo>
                  <a:pt x="100" y="82"/>
                  <a:pt x="100" y="82"/>
                  <a:pt x="100" y="82"/>
                </a:cubicBezTo>
                <a:lnTo>
                  <a:pt x="103" y="76"/>
                </a:lnTo>
                <a:close/>
                <a:moveTo>
                  <a:pt x="120" y="72"/>
                </a:moveTo>
                <a:cubicBezTo>
                  <a:pt x="106" y="73"/>
                  <a:pt x="106" y="73"/>
                  <a:pt x="106" y="73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7" y="65"/>
                  <a:pt x="107" y="65"/>
                  <a:pt x="107" y="65"/>
                </a:cubicBezTo>
                <a:cubicBezTo>
                  <a:pt x="110" y="63"/>
                  <a:pt x="110" y="63"/>
                  <a:pt x="110" y="63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2" y="71"/>
                  <a:pt x="122" y="71"/>
                  <a:pt x="122" y="71"/>
                </a:cubicBezTo>
                <a:lnTo>
                  <a:pt x="120" y="72"/>
                </a:lnTo>
                <a:close/>
                <a:moveTo>
                  <a:pt x="124" y="61"/>
                </a:moveTo>
                <a:cubicBezTo>
                  <a:pt x="110" y="62"/>
                  <a:pt x="110" y="62"/>
                  <a:pt x="110" y="62"/>
                </a:cubicBezTo>
                <a:cubicBezTo>
                  <a:pt x="109" y="61"/>
                  <a:pt x="109" y="61"/>
                  <a:pt x="109" y="61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29" y="52"/>
                  <a:pt x="129" y="52"/>
                  <a:pt x="129" y="52"/>
                </a:cubicBezTo>
                <a:cubicBezTo>
                  <a:pt x="130" y="53"/>
                  <a:pt x="130" y="53"/>
                  <a:pt x="130" y="53"/>
                </a:cubicBezTo>
                <a:cubicBezTo>
                  <a:pt x="127" y="60"/>
                  <a:pt x="127" y="60"/>
                  <a:pt x="127" y="60"/>
                </a:cubicBezTo>
                <a:lnTo>
                  <a:pt x="124" y="61"/>
                </a:lnTo>
                <a:close/>
                <a:moveTo>
                  <a:pt x="115" y="43"/>
                </a:moveTo>
                <a:cubicBezTo>
                  <a:pt x="112" y="50"/>
                  <a:pt x="112" y="50"/>
                  <a:pt x="112" y="50"/>
                </a:cubicBezTo>
                <a:cubicBezTo>
                  <a:pt x="109" y="52"/>
                  <a:pt x="109" y="52"/>
                  <a:pt x="109" y="52"/>
                </a:cubicBezTo>
                <a:cubicBezTo>
                  <a:pt x="97" y="53"/>
                  <a:pt x="97" y="53"/>
                  <a:pt x="97" y="53"/>
                </a:cubicBezTo>
                <a:cubicBezTo>
                  <a:pt x="95" y="52"/>
                  <a:pt x="95" y="52"/>
                  <a:pt x="95" y="52"/>
                </a:cubicBezTo>
                <a:cubicBezTo>
                  <a:pt x="98" y="45"/>
                  <a:pt x="98" y="45"/>
                  <a:pt x="98" y="45"/>
                </a:cubicBezTo>
                <a:lnTo>
                  <a:pt x="115" y="43"/>
                </a:lnTo>
                <a:close/>
                <a:moveTo>
                  <a:pt x="87" y="50"/>
                </a:moveTo>
                <a:cubicBezTo>
                  <a:pt x="82" y="48"/>
                  <a:pt x="82" y="48"/>
                  <a:pt x="82" y="48"/>
                </a:cubicBezTo>
                <a:cubicBezTo>
                  <a:pt x="82" y="47"/>
                  <a:pt x="82" y="47"/>
                  <a:pt x="82" y="47"/>
                </a:cubicBezTo>
                <a:cubicBezTo>
                  <a:pt x="97" y="45"/>
                  <a:pt x="97" y="45"/>
                  <a:pt x="97" y="45"/>
                </a:cubicBezTo>
                <a:cubicBezTo>
                  <a:pt x="94" y="52"/>
                  <a:pt x="94" y="52"/>
                  <a:pt x="94" y="52"/>
                </a:cubicBezTo>
                <a:cubicBezTo>
                  <a:pt x="91" y="53"/>
                  <a:pt x="91" y="53"/>
                  <a:pt x="91" y="53"/>
                </a:cubicBezTo>
                <a:cubicBezTo>
                  <a:pt x="79" y="54"/>
                  <a:pt x="79" y="54"/>
                  <a:pt x="79" y="54"/>
                </a:cubicBezTo>
                <a:cubicBezTo>
                  <a:pt x="81" y="50"/>
                  <a:pt x="81" y="50"/>
                  <a:pt x="81" y="50"/>
                </a:cubicBezTo>
                <a:cubicBezTo>
                  <a:pt x="87" y="52"/>
                  <a:pt x="87" y="52"/>
                  <a:pt x="87" y="52"/>
                </a:cubicBezTo>
                <a:cubicBezTo>
                  <a:pt x="87" y="52"/>
                  <a:pt x="87" y="52"/>
                  <a:pt x="87" y="52"/>
                </a:cubicBezTo>
                <a:cubicBezTo>
                  <a:pt x="87" y="52"/>
                  <a:pt x="88" y="51"/>
                  <a:pt x="88" y="51"/>
                </a:cubicBezTo>
                <a:cubicBezTo>
                  <a:pt x="88" y="51"/>
                  <a:pt x="88" y="50"/>
                  <a:pt x="87" y="50"/>
                </a:cubicBezTo>
                <a:close/>
                <a:moveTo>
                  <a:pt x="78" y="56"/>
                </a:moveTo>
                <a:cubicBezTo>
                  <a:pt x="91" y="55"/>
                  <a:pt x="91" y="55"/>
                  <a:pt x="91" y="55"/>
                </a:cubicBezTo>
                <a:cubicBezTo>
                  <a:pt x="92" y="56"/>
                  <a:pt x="92" y="56"/>
                  <a:pt x="92" y="56"/>
                </a:cubicBezTo>
                <a:cubicBezTo>
                  <a:pt x="90" y="62"/>
                  <a:pt x="90" y="62"/>
                  <a:pt x="90" y="62"/>
                </a:cubicBezTo>
                <a:cubicBezTo>
                  <a:pt x="87" y="64"/>
                  <a:pt x="87" y="64"/>
                  <a:pt x="87" y="64"/>
                </a:cubicBezTo>
                <a:cubicBezTo>
                  <a:pt x="74" y="65"/>
                  <a:pt x="74" y="65"/>
                  <a:pt x="74" y="65"/>
                </a:cubicBezTo>
                <a:lnTo>
                  <a:pt x="78" y="56"/>
                </a:lnTo>
                <a:close/>
                <a:moveTo>
                  <a:pt x="74" y="66"/>
                </a:moveTo>
                <a:cubicBezTo>
                  <a:pt x="87" y="65"/>
                  <a:pt x="87" y="65"/>
                  <a:pt x="87" y="65"/>
                </a:cubicBezTo>
                <a:cubicBezTo>
                  <a:pt x="88" y="66"/>
                  <a:pt x="88" y="66"/>
                  <a:pt x="88" y="66"/>
                </a:cubicBezTo>
                <a:cubicBezTo>
                  <a:pt x="85" y="73"/>
                  <a:pt x="85" y="73"/>
                  <a:pt x="85" y="73"/>
                </a:cubicBezTo>
                <a:cubicBezTo>
                  <a:pt x="83" y="74"/>
                  <a:pt x="83" y="74"/>
                  <a:pt x="83" y="74"/>
                </a:cubicBezTo>
                <a:cubicBezTo>
                  <a:pt x="70" y="75"/>
                  <a:pt x="70" y="75"/>
                  <a:pt x="70" y="75"/>
                </a:cubicBezTo>
                <a:lnTo>
                  <a:pt x="74" y="66"/>
                </a:lnTo>
                <a:close/>
                <a:moveTo>
                  <a:pt x="70" y="76"/>
                </a:moveTo>
                <a:cubicBezTo>
                  <a:pt x="82" y="75"/>
                  <a:pt x="82" y="75"/>
                  <a:pt x="82" y="75"/>
                </a:cubicBezTo>
                <a:cubicBezTo>
                  <a:pt x="83" y="77"/>
                  <a:pt x="83" y="77"/>
                  <a:pt x="83" y="77"/>
                </a:cubicBezTo>
                <a:cubicBezTo>
                  <a:pt x="81" y="82"/>
                  <a:pt x="81" y="82"/>
                  <a:pt x="81" y="82"/>
                </a:cubicBezTo>
                <a:cubicBezTo>
                  <a:pt x="79" y="84"/>
                  <a:pt x="79" y="84"/>
                  <a:pt x="79" y="84"/>
                </a:cubicBezTo>
                <a:cubicBezTo>
                  <a:pt x="66" y="84"/>
                  <a:pt x="66" y="84"/>
                  <a:pt x="66" y="84"/>
                </a:cubicBezTo>
                <a:lnTo>
                  <a:pt x="70" y="76"/>
                </a:lnTo>
                <a:close/>
                <a:moveTo>
                  <a:pt x="62" y="93"/>
                </a:moveTo>
                <a:cubicBezTo>
                  <a:pt x="65" y="85"/>
                  <a:pt x="65" y="85"/>
                  <a:pt x="65" y="85"/>
                </a:cubicBezTo>
                <a:cubicBezTo>
                  <a:pt x="78" y="85"/>
                  <a:pt x="78" y="85"/>
                  <a:pt x="78" y="85"/>
                </a:cubicBezTo>
                <a:cubicBezTo>
                  <a:pt x="79" y="87"/>
                  <a:pt x="79" y="87"/>
                  <a:pt x="79" y="87"/>
                </a:cubicBezTo>
                <a:cubicBezTo>
                  <a:pt x="77" y="93"/>
                  <a:pt x="77" y="93"/>
                  <a:pt x="77" y="93"/>
                </a:cubicBezTo>
                <a:lnTo>
                  <a:pt x="62" y="93"/>
                </a:lnTo>
                <a:close/>
                <a:moveTo>
                  <a:pt x="78" y="93"/>
                </a:moveTo>
                <a:cubicBezTo>
                  <a:pt x="81" y="86"/>
                  <a:pt x="81" y="86"/>
                  <a:pt x="81" y="86"/>
                </a:cubicBezTo>
                <a:cubicBezTo>
                  <a:pt x="83" y="85"/>
                  <a:pt x="83" y="85"/>
                  <a:pt x="83" y="85"/>
                </a:cubicBezTo>
                <a:cubicBezTo>
                  <a:pt x="95" y="84"/>
                  <a:pt x="95" y="84"/>
                  <a:pt x="95" y="84"/>
                </a:cubicBezTo>
                <a:cubicBezTo>
                  <a:pt x="97" y="86"/>
                  <a:pt x="97" y="86"/>
                  <a:pt x="97" y="86"/>
                </a:cubicBezTo>
                <a:cubicBezTo>
                  <a:pt x="94" y="93"/>
                  <a:pt x="94" y="93"/>
                  <a:pt x="94" y="93"/>
                </a:cubicBezTo>
                <a:lnTo>
                  <a:pt x="78" y="93"/>
                </a:lnTo>
                <a:close/>
                <a:moveTo>
                  <a:pt x="100" y="96"/>
                </a:moveTo>
                <a:cubicBezTo>
                  <a:pt x="98" y="101"/>
                  <a:pt x="98" y="101"/>
                  <a:pt x="98" y="101"/>
                </a:cubicBezTo>
                <a:cubicBezTo>
                  <a:pt x="89" y="101"/>
                  <a:pt x="89" y="101"/>
                  <a:pt x="89" y="101"/>
                </a:cubicBezTo>
                <a:cubicBezTo>
                  <a:pt x="89" y="96"/>
                  <a:pt x="89" y="96"/>
                  <a:pt x="89" y="96"/>
                </a:cubicBezTo>
                <a:cubicBezTo>
                  <a:pt x="100" y="96"/>
                  <a:pt x="100" y="96"/>
                  <a:pt x="100" y="96"/>
                </a:cubicBezTo>
                <a:close/>
                <a:moveTo>
                  <a:pt x="89" y="103"/>
                </a:moveTo>
                <a:cubicBezTo>
                  <a:pt x="93" y="103"/>
                  <a:pt x="93" y="103"/>
                  <a:pt x="93" y="103"/>
                </a:cubicBezTo>
                <a:cubicBezTo>
                  <a:pt x="89" y="105"/>
                  <a:pt x="89" y="105"/>
                  <a:pt x="89" y="105"/>
                </a:cubicBezTo>
                <a:lnTo>
                  <a:pt x="89" y="103"/>
                </a:lnTo>
                <a:close/>
                <a:moveTo>
                  <a:pt x="107" y="108"/>
                </a:moveTo>
                <a:cubicBezTo>
                  <a:pt x="92" y="106"/>
                  <a:pt x="92" y="106"/>
                  <a:pt x="92" y="106"/>
                </a:cubicBezTo>
                <a:cubicBezTo>
                  <a:pt x="99" y="103"/>
                  <a:pt x="99" y="103"/>
                  <a:pt x="99" y="103"/>
                </a:cubicBezTo>
                <a:lnTo>
                  <a:pt x="107" y="108"/>
                </a:lnTo>
                <a:close/>
                <a:moveTo>
                  <a:pt x="95" y="93"/>
                </a:moveTo>
                <a:cubicBezTo>
                  <a:pt x="98" y="86"/>
                  <a:pt x="98" y="86"/>
                  <a:pt x="98" y="86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15" y="84"/>
                  <a:pt x="115" y="84"/>
                  <a:pt x="115" y="84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13" y="93"/>
                  <a:pt x="113" y="93"/>
                  <a:pt x="113" y="93"/>
                </a:cubicBezTo>
                <a:lnTo>
                  <a:pt x="95" y="93"/>
                </a:lnTo>
                <a:close/>
                <a:moveTo>
                  <a:pt x="129" y="93"/>
                </a:moveTo>
                <a:cubicBezTo>
                  <a:pt x="114" y="93"/>
                  <a:pt x="114" y="93"/>
                  <a:pt x="114" y="93"/>
                </a:cubicBezTo>
                <a:cubicBezTo>
                  <a:pt x="117" y="85"/>
                  <a:pt x="117" y="85"/>
                  <a:pt x="117" y="85"/>
                </a:cubicBezTo>
                <a:cubicBezTo>
                  <a:pt x="120" y="83"/>
                  <a:pt x="120" y="83"/>
                  <a:pt x="120" y="83"/>
                </a:cubicBezTo>
                <a:cubicBezTo>
                  <a:pt x="133" y="83"/>
                  <a:pt x="133" y="83"/>
                  <a:pt x="133" y="83"/>
                </a:cubicBezTo>
                <a:lnTo>
                  <a:pt x="129" y="93"/>
                </a:lnTo>
                <a:close/>
                <a:moveTo>
                  <a:pt x="133" y="82"/>
                </a:moveTo>
                <a:cubicBezTo>
                  <a:pt x="120" y="82"/>
                  <a:pt x="120" y="82"/>
                  <a:pt x="120" y="82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4" y="73"/>
                  <a:pt x="124" y="73"/>
                  <a:pt x="124" y="73"/>
                </a:cubicBezTo>
                <a:cubicBezTo>
                  <a:pt x="137" y="72"/>
                  <a:pt x="137" y="72"/>
                  <a:pt x="137" y="72"/>
                </a:cubicBezTo>
                <a:lnTo>
                  <a:pt x="133" y="82"/>
                </a:lnTo>
                <a:close/>
                <a:moveTo>
                  <a:pt x="138" y="71"/>
                </a:moveTo>
                <a:cubicBezTo>
                  <a:pt x="125" y="72"/>
                  <a:pt x="125" y="72"/>
                  <a:pt x="125" y="72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6" y="64"/>
                  <a:pt x="126" y="64"/>
                  <a:pt x="126" y="64"/>
                </a:cubicBezTo>
                <a:cubicBezTo>
                  <a:pt x="129" y="62"/>
                  <a:pt x="129" y="62"/>
                  <a:pt x="129" y="62"/>
                </a:cubicBezTo>
                <a:cubicBezTo>
                  <a:pt x="142" y="61"/>
                  <a:pt x="142" y="61"/>
                  <a:pt x="142" y="61"/>
                </a:cubicBezTo>
                <a:lnTo>
                  <a:pt x="138" y="71"/>
                </a:lnTo>
                <a:close/>
                <a:moveTo>
                  <a:pt x="142" y="60"/>
                </a:move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31" y="53"/>
                  <a:pt x="131" y="53"/>
                  <a:pt x="131" y="53"/>
                </a:cubicBezTo>
                <a:cubicBezTo>
                  <a:pt x="133" y="51"/>
                  <a:pt x="133" y="51"/>
                  <a:pt x="133" y="51"/>
                </a:cubicBezTo>
                <a:cubicBezTo>
                  <a:pt x="147" y="50"/>
                  <a:pt x="147" y="50"/>
                  <a:pt x="147" y="50"/>
                </a:cubicBezTo>
                <a:lnTo>
                  <a:pt x="142" y="60"/>
                </a:lnTo>
                <a:close/>
                <a:moveTo>
                  <a:pt x="147" y="49"/>
                </a:moveTo>
                <a:cubicBezTo>
                  <a:pt x="134" y="50"/>
                  <a:pt x="134" y="50"/>
                  <a:pt x="134" y="50"/>
                </a:cubicBezTo>
                <a:cubicBezTo>
                  <a:pt x="133" y="49"/>
                  <a:pt x="133" y="49"/>
                  <a:pt x="133" y="49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51" y="40"/>
                  <a:pt x="151" y="40"/>
                  <a:pt x="151" y="40"/>
                </a:cubicBezTo>
                <a:lnTo>
                  <a:pt x="147" y="49"/>
                </a:lnTo>
                <a:close/>
                <a:moveTo>
                  <a:pt x="29" y="12"/>
                </a:moveTo>
                <a:cubicBezTo>
                  <a:pt x="19" y="12"/>
                  <a:pt x="10" y="21"/>
                  <a:pt x="10" y="31"/>
                </a:cubicBezTo>
                <a:cubicBezTo>
                  <a:pt x="10" y="42"/>
                  <a:pt x="19" y="50"/>
                  <a:pt x="29" y="50"/>
                </a:cubicBezTo>
                <a:cubicBezTo>
                  <a:pt x="40" y="50"/>
                  <a:pt x="48" y="42"/>
                  <a:pt x="48" y="31"/>
                </a:cubicBezTo>
                <a:cubicBezTo>
                  <a:pt x="48" y="21"/>
                  <a:pt x="40" y="12"/>
                  <a:pt x="29" y="12"/>
                </a:cubicBezTo>
                <a:close/>
                <a:moveTo>
                  <a:pt x="29" y="47"/>
                </a:moveTo>
                <a:cubicBezTo>
                  <a:pt x="21" y="47"/>
                  <a:pt x="14" y="40"/>
                  <a:pt x="14" y="31"/>
                </a:cubicBezTo>
                <a:cubicBezTo>
                  <a:pt x="14" y="23"/>
                  <a:pt x="21" y="16"/>
                  <a:pt x="29" y="16"/>
                </a:cubicBezTo>
                <a:cubicBezTo>
                  <a:pt x="38" y="16"/>
                  <a:pt x="44" y="23"/>
                  <a:pt x="44" y="31"/>
                </a:cubicBezTo>
                <a:cubicBezTo>
                  <a:pt x="44" y="40"/>
                  <a:pt x="38" y="47"/>
                  <a:pt x="29" y="47"/>
                </a:cubicBezTo>
                <a:close/>
                <a:moveTo>
                  <a:pt x="0" y="22"/>
                </a:move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1" y="21"/>
                  <a:pt x="1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7" y="23"/>
                  <a:pt x="7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5" y="24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2"/>
                </a:cubicBezTo>
                <a:close/>
                <a:moveTo>
                  <a:pt x="11" y="8"/>
                </a:moveTo>
                <a:cubicBezTo>
                  <a:pt x="11" y="7"/>
                  <a:pt x="11" y="7"/>
                  <a:pt x="11" y="6"/>
                </a:cubicBezTo>
                <a:cubicBezTo>
                  <a:pt x="12" y="6"/>
                  <a:pt x="12" y="6"/>
                  <a:pt x="12" y="7"/>
                </a:cubicBezTo>
                <a:cubicBezTo>
                  <a:pt x="15" y="11"/>
                  <a:pt x="15" y="11"/>
                  <a:pt x="15" y="11"/>
                </a:cubicBezTo>
                <a:cubicBezTo>
                  <a:pt x="16" y="11"/>
                  <a:pt x="16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lnTo>
                  <a:pt x="11" y="8"/>
                </a:lnTo>
                <a:close/>
                <a:moveTo>
                  <a:pt x="43" y="12"/>
                </a:moveTo>
                <a:cubicBezTo>
                  <a:pt x="43" y="12"/>
                  <a:pt x="43" y="11"/>
                  <a:pt x="43" y="11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6"/>
                  <a:pt x="47" y="6"/>
                  <a:pt x="47" y="6"/>
                </a:cubicBezTo>
                <a:cubicBezTo>
                  <a:pt x="47" y="7"/>
                  <a:pt x="48" y="7"/>
                  <a:pt x="47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3" y="12"/>
                  <a:pt x="43" y="12"/>
                  <a:pt x="43" y="12"/>
                </a:cubicBezTo>
                <a:close/>
                <a:moveTo>
                  <a:pt x="52" y="24"/>
                </a:moveTo>
                <a:cubicBezTo>
                  <a:pt x="52" y="23"/>
                  <a:pt x="52" y="23"/>
                  <a:pt x="52" y="23"/>
                </a:cubicBezTo>
                <a:cubicBezTo>
                  <a:pt x="74" y="16"/>
                  <a:pt x="74" y="16"/>
                  <a:pt x="74" y="16"/>
                </a:cubicBezTo>
                <a:cubicBezTo>
                  <a:pt x="74" y="15"/>
                  <a:pt x="75" y="16"/>
                  <a:pt x="75" y="16"/>
                </a:cubicBezTo>
                <a:cubicBezTo>
                  <a:pt x="75" y="17"/>
                  <a:pt x="75" y="17"/>
                  <a:pt x="74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2" y="24"/>
                  <a:pt x="52" y="24"/>
                  <a:pt x="52" y="24"/>
                </a:cubicBezTo>
                <a:close/>
                <a:moveTo>
                  <a:pt x="58" y="72"/>
                </a:moveTo>
                <a:cubicBezTo>
                  <a:pt x="43" y="51"/>
                  <a:pt x="43" y="51"/>
                  <a:pt x="43" y="51"/>
                </a:cubicBezTo>
                <a:cubicBezTo>
                  <a:pt x="43" y="51"/>
                  <a:pt x="43" y="50"/>
                  <a:pt x="43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60" y="71"/>
                  <a:pt x="60" y="71"/>
                  <a:pt x="60" y="71"/>
                </a:cubicBezTo>
                <a:cubicBezTo>
                  <a:pt x="60" y="72"/>
                  <a:pt x="60" y="72"/>
                  <a:pt x="59" y="73"/>
                </a:cubicBezTo>
                <a:cubicBezTo>
                  <a:pt x="59" y="73"/>
                  <a:pt x="59" y="73"/>
                  <a:pt x="59" y="73"/>
                </a:cubicBezTo>
                <a:cubicBezTo>
                  <a:pt x="59" y="73"/>
                  <a:pt x="58" y="73"/>
                  <a:pt x="58" y="72"/>
                </a:cubicBezTo>
                <a:close/>
                <a:moveTo>
                  <a:pt x="30" y="56"/>
                </a:moveTo>
                <a:cubicBezTo>
                  <a:pt x="30" y="61"/>
                  <a:pt x="30" y="61"/>
                  <a:pt x="30" y="61"/>
                </a:cubicBezTo>
                <a:cubicBezTo>
                  <a:pt x="30" y="61"/>
                  <a:pt x="30" y="62"/>
                  <a:pt x="29" y="62"/>
                </a:cubicBezTo>
                <a:cubicBezTo>
                  <a:pt x="29" y="62"/>
                  <a:pt x="28" y="61"/>
                  <a:pt x="28" y="6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5"/>
                  <a:pt x="29" y="55"/>
                  <a:pt x="29" y="55"/>
                </a:cubicBezTo>
                <a:cubicBezTo>
                  <a:pt x="29" y="55"/>
                  <a:pt x="29" y="55"/>
                  <a:pt x="30" y="55"/>
                </a:cubicBezTo>
                <a:cubicBezTo>
                  <a:pt x="30" y="55"/>
                  <a:pt x="30" y="55"/>
                  <a:pt x="30" y="56"/>
                </a:cubicBezTo>
                <a:close/>
                <a:moveTo>
                  <a:pt x="15" y="50"/>
                </a:moveTo>
                <a:cubicBezTo>
                  <a:pt x="15" y="50"/>
                  <a:pt x="16" y="51"/>
                  <a:pt x="16" y="51"/>
                </a:cubicBezTo>
                <a:cubicBezTo>
                  <a:pt x="16" y="51"/>
                  <a:pt x="16" y="51"/>
                  <a:pt x="15" y="51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2" y="56"/>
                  <a:pt x="11" y="56"/>
                  <a:pt x="11" y="56"/>
                </a:cubicBezTo>
                <a:cubicBezTo>
                  <a:pt x="11" y="56"/>
                  <a:pt x="11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5" y="50"/>
                  <a:pt x="15" y="50"/>
                </a:cubicBezTo>
                <a:close/>
                <a:moveTo>
                  <a:pt x="7" y="38"/>
                </a:moveTo>
                <a:cubicBezTo>
                  <a:pt x="7" y="39"/>
                  <a:pt x="7" y="39"/>
                  <a:pt x="6" y="40"/>
                </a:cubicBezTo>
                <a:cubicBezTo>
                  <a:pt x="6" y="40"/>
                  <a:pt x="6" y="40"/>
                  <a:pt x="6" y="40"/>
                </a:cubicBezTo>
                <a:cubicBezTo>
                  <a:pt x="1" y="41"/>
                  <a:pt x="1" y="41"/>
                  <a:pt x="1" y="41"/>
                </a:cubicBezTo>
                <a:cubicBezTo>
                  <a:pt x="1" y="41"/>
                  <a:pt x="1" y="41"/>
                  <a:pt x="1" y="41"/>
                </a:cubicBezTo>
                <a:cubicBezTo>
                  <a:pt x="1" y="41"/>
                  <a:pt x="0" y="41"/>
                  <a:pt x="0" y="4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0"/>
                  <a:pt x="0" y="40"/>
                  <a:pt x="1" y="39"/>
                </a:cubicBezTo>
                <a:cubicBezTo>
                  <a:pt x="6" y="38"/>
                  <a:pt x="6" y="38"/>
                  <a:pt x="6" y="38"/>
                </a:cubicBezTo>
                <a:cubicBezTo>
                  <a:pt x="6" y="38"/>
                  <a:pt x="6" y="38"/>
                  <a:pt x="7" y="38"/>
                </a:cubicBezTo>
                <a:close/>
                <a:moveTo>
                  <a:pt x="28" y="6"/>
                </a:moveTo>
                <a:cubicBezTo>
                  <a:pt x="28" y="1"/>
                  <a:pt x="28" y="1"/>
                  <a:pt x="28" y="1"/>
                </a:cubicBezTo>
                <a:cubicBezTo>
                  <a:pt x="28" y="1"/>
                  <a:pt x="29" y="0"/>
                  <a:pt x="29" y="0"/>
                </a:cubicBezTo>
                <a:cubicBezTo>
                  <a:pt x="30" y="0"/>
                  <a:pt x="30" y="1"/>
                  <a:pt x="30" y="1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7"/>
                  <a:pt x="30" y="7"/>
                  <a:pt x="29" y="7"/>
                </a:cubicBezTo>
                <a:cubicBezTo>
                  <a:pt x="29" y="7"/>
                  <a:pt x="28" y="7"/>
                  <a:pt x="28" y="6"/>
                </a:cubicBezTo>
                <a:close/>
                <a:moveTo>
                  <a:pt x="84" y="137"/>
                </a:moveTo>
                <a:cubicBezTo>
                  <a:pt x="83" y="137"/>
                  <a:pt x="83" y="137"/>
                  <a:pt x="83" y="137"/>
                </a:cubicBezTo>
                <a:cubicBezTo>
                  <a:pt x="83" y="135"/>
                  <a:pt x="83" y="135"/>
                  <a:pt x="83" y="135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84" y="134"/>
                  <a:pt x="84" y="134"/>
                  <a:pt x="84" y="134"/>
                </a:cubicBezTo>
                <a:cubicBezTo>
                  <a:pt x="86" y="134"/>
                  <a:pt x="86" y="134"/>
                  <a:pt x="86" y="134"/>
                </a:cubicBezTo>
                <a:cubicBezTo>
                  <a:pt x="86" y="135"/>
                  <a:pt x="86" y="135"/>
                  <a:pt x="86" y="135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8" y="137"/>
                  <a:pt x="88" y="137"/>
                  <a:pt x="88" y="137"/>
                </a:cubicBezTo>
                <a:cubicBezTo>
                  <a:pt x="86" y="137"/>
                  <a:pt x="86" y="137"/>
                  <a:pt x="86" y="137"/>
                </a:cubicBezTo>
                <a:cubicBezTo>
                  <a:pt x="86" y="139"/>
                  <a:pt x="86" y="139"/>
                  <a:pt x="86" y="139"/>
                </a:cubicBezTo>
                <a:cubicBezTo>
                  <a:pt x="84" y="139"/>
                  <a:pt x="84" y="139"/>
                  <a:pt x="84" y="139"/>
                </a:cubicBezTo>
                <a:lnTo>
                  <a:pt x="84" y="137"/>
                </a:lnTo>
                <a:close/>
                <a:moveTo>
                  <a:pt x="57" y="137"/>
                </a:moveTo>
                <a:cubicBezTo>
                  <a:pt x="52" y="137"/>
                  <a:pt x="52" y="137"/>
                  <a:pt x="52" y="137"/>
                </a:cubicBezTo>
                <a:cubicBezTo>
                  <a:pt x="52" y="135"/>
                  <a:pt x="52" y="135"/>
                  <a:pt x="52" y="135"/>
                </a:cubicBezTo>
                <a:cubicBezTo>
                  <a:pt x="57" y="135"/>
                  <a:pt x="57" y="135"/>
                  <a:pt x="57" y="135"/>
                </a:cubicBezTo>
                <a:lnTo>
                  <a:pt x="57" y="137"/>
                </a:lnTo>
                <a:close/>
                <a:moveTo>
                  <a:pt x="57" y="137"/>
                </a:moveTo>
                <a:cubicBezTo>
                  <a:pt x="57" y="137"/>
                  <a:pt x="57" y="137"/>
                  <a:pt x="57" y="13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1" name="Google Shape;1331;p7"/>
          <p:cNvSpPr/>
          <p:nvPr/>
        </p:nvSpPr>
        <p:spPr>
          <a:xfrm>
            <a:off x="7186716" y="1435541"/>
            <a:ext cx="461047" cy="720385"/>
          </a:xfrm>
          <a:custGeom>
            <a:rect b="b" l="l" r="r" t="t"/>
            <a:pathLst>
              <a:path extrusionOk="0" h="368" w="236">
                <a:moveTo>
                  <a:pt x="230" y="361"/>
                </a:moveTo>
                <a:cubicBezTo>
                  <a:pt x="230" y="361"/>
                  <a:pt x="230" y="361"/>
                  <a:pt x="229" y="360"/>
                </a:cubicBezTo>
                <a:cubicBezTo>
                  <a:pt x="206" y="307"/>
                  <a:pt x="206" y="307"/>
                  <a:pt x="206" y="307"/>
                </a:cubicBezTo>
                <a:cubicBezTo>
                  <a:pt x="188" y="218"/>
                  <a:pt x="188" y="218"/>
                  <a:pt x="188" y="218"/>
                </a:cubicBezTo>
                <a:cubicBezTo>
                  <a:pt x="188" y="188"/>
                  <a:pt x="188" y="188"/>
                  <a:pt x="188" y="188"/>
                </a:cubicBezTo>
                <a:cubicBezTo>
                  <a:pt x="196" y="191"/>
                  <a:pt x="203" y="193"/>
                  <a:pt x="212" y="195"/>
                </a:cubicBezTo>
                <a:cubicBezTo>
                  <a:pt x="212" y="199"/>
                  <a:pt x="212" y="199"/>
                  <a:pt x="212" y="199"/>
                </a:cubicBezTo>
                <a:cubicBezTo>
                  <a:pt x="212" y="200"/>
                  <a:pt x="212" y="200"/>
                  <a:pt x="213" y="200"/>
                </a:cubicBezTo>
                <a:cubicBezTo>
                  <a:pt x="223" y="200"/>
                  <a:pt x="223" y="200"/>
                  <a:pt x="223" y="200"/>
                </a:cubicBezTo>
                <a:cubicBezTo>
                  <a:pt x="224" y="200"/>
                  <a:pt x="224" y="200"/>
                  <a:pt x="224" y="199"/>
                </a:cubicBezTo>
                <a:cubicBezTo>
                  <a:pt x="224" y="191"/>
                  <a:pt x="224" y="191"/>
                  <a:pt x="224" y="191"/>
                </a:cubicBezTo>
                <a:cubicBezTo>
                  <a:pt x="229" y="191"/>
                  <a:pt x="229" y="191"/>
                  <a:pt x="229" y="191"/>
                </a:cubicBezTo>
                <a:cubicBezTo>
                  <a:pt x="230" y="191"/>
                  <a:pt x="231" y="190"/>
                  <a:pt x="231" y="188"/>
                </a:cubicBezTo>
                <a:cubicBezTo>
                  <a:pt x="231" y="187"/>
                  <a:pt x="230" y="185"/>
                  <a:pt x="229" y="185"/>
                </a:cubicBezTo>
                <a:cubicBezTo>
                  <a:pt x="224" y="185"/>
                  <a:pt x="224" y="185"/>
                  <a:pt x="224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9" y="183"/>
                  <a:pt x="229" y="183"/>
                  <a:pt x="229" y="183"/>
                </a:cubicBezTo>
                <a:cubicBezTo>
                  <a:pt x="230" y="183"/>
                  <a:pt x="231" y="182"/>
                  <a:pt x="231" y="180"/>
                </a:cubicBezTo>
                <a:cubicBezTo>
                  <a:pt x="231" y="179"/>
                  <a:pt x="230" y="177"/>
                  <a:pt x="229" y="177"/>
                </a:cubicBezTo>
                <a:cubicBezTo>
                  <a:pt x="224" y="177"/>
                  <a:pt x="224" y="177"/>
                  <a:pt x="224" y="177"/>
                </a:cubicBezTo>
                <a:cubicBezTo>
                  <a:pt x="224" y="173"/>
                  <a:pt x="224" y="173"/>
                  <a:pt x="224" y="173"/>
                </a:cubicBezTo>
                <a:cubicBezTo>
                  <a:pt x="233" y="173"/>
                  <a:pt x="233" y="173"/>
                  <a:pt x="233" y="173"/>
                </a:cubicBezTo>
                <a:cubicBezTo>
                  <a:pt x="234" y="173"/>
                  <a:pt x="235" y="172"/>
                  <a:pt x="235" y="171"/>
                </a:cubicBezTo>
                <a:cubicBezTo>
                  <a:pt x="235" y="170"/>
                  <a:pt x="235" y="169"/>
                  <a:pt x="234" y="169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188" y="129"/>
                  <a:pt x="188" y="129"/>
                  <a:pt x="188" y="129"/>
                </a:cubicBezTo>
                <a:cubicBezTo>
                  <a:pt x="194" y="131"/>
                  <a:pt x="200" y="132"/>
                  <a:pt x="206" y="133"/>
                </a:cubicBezTo>
                <a:cubicBezTo>
                  <a:pt x="206" y="138"/>
                  <a:pt x="206" y="138"/>
                  <a:pt x="206" y="138"/>
                </a:cubicBezTo>
                <a:cubicBezTo>
                  <a:pt x="206" y="139"/>
                  <a:pt x="207" y="140"/>
                  <a:pt x="208" y="140"/>
                </a:cubicBezTo>
                <a:cubicBezTo>
                  <a:pt x="218" y="140"/>
                  <a:pt x="218" y="140"/>
                  <a:pt x="218" y="140"/>
                </a:cubicBezTo>
                <a:cubicBezTo>
                  <a:pt x="219" y="140"/>
                  <a:pt x="219" y="139"/>
                  <a:pt x="219" y="138"/>
                </a:cubicBezTo>
                <a:cubicBezTo>
                  <a:pt x="219" y="130"/>
                  <a:pt x="219" y="130"/>
                  <a:pt x="219" y="130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5" y="130"/>
                  <a:pt x="226" y="129"/>
                  <a:pt x="226" y="128"/>
                </a:cubicBezTo>
                <a:cubicBezTo>
                  <a:pt x="226" y="126"/>
                  <a:pt x="225" y="125"/>
                  <a:pt x="224" y="12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9" y="122"/>
                  <a:pt x="219" y="122"/>
                  <a:pt x="219" y="122"/>
                </a:cubicBezTo>
                <a:cubicBezTo>
                  <a:pt x="224" y="122"/>
                  <a:pt x="224" y="122"/>
                  <a:pt x="224" y="122"/>
                </a:cubicBezTo>
                <a:cubicBezTo>
                  <a:pt x="225" y="122"/>
                  <a:pt x="226" y="121"/>
                  <a:pt x="226" y="120"/>
                </a:cubicBezTo>
                <a:cubicBezTo>
                  <a:pt x="226" y="118"/>
                  <a:pt x="225" y="117"/>
                  <a:pt x="224" y="117"/>
                </a:cubicBezTo>
                <a:cubicBezTo>
                  <a:pt x="219" y="117"/>
                  <a:pt x="219" y="117"/>
                  <a:pt x="219" y="117"/>
                </a:cubicBezTo>
                <a:cubicBezTo>
                  <a:pt x="219" y="113"/>
                  <a:pt x="219" y="113"/>
                  <a:pt x="219" y="113"/>
                </a:cubicBezTo>
                <a:cubicBezTo>
                  <a:pt x="225" y="113"/>
                  <a:pt x="225" y="113"/>
                  <a:pt x="225" y="113"/>
                </a:cubicBezTo>
                <a:cubicBezTo>
                  <a:pt x="226" y="113"/>
                  <a:pt x="227" y="112"/>
                  <a:pt x="227" y="111"/>
                </a:cubicBezTo>
                <a:cubicBezTo>
                  <a:pt x="227" y="110"/>
                  <a:pt x="227" y="109"/>
                  <a:pt x="226" y="109"/>
                </a:cubicBezTo>
                <a:cubicBezTo>
                  <a:pt x="188" y="87"/>
                  <a:pt x="188" y="87"/>
                  <a:pt x="188" y="87"/>
                </a:cubicBezTo>
                <a:cubicBezTo>
                  <a:pt x="188" y="85"/>
                  <a:pt x="188" y="85"/>
                  <a:pt x="188" y="85"/>
                </a:cubicBezTo>
                <a:cubicBezTo>
                  <a:pt x="188" y="85"/>
                  <a:pt x="188" y="84"/>
                  <a:pt x="188" y="84"/>
                </a:cubicBezTo>
                <a:cubicBezTo>
                  <a:pt x="171" y="59"/>
                  <a:pt x="171" y="59"/>
                  <a:pt x="171" y="59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71" y="43"/>
                  <a:pt x="170" y="42"/>
                  <a:pt x="169" y="42"/>
                </a:cubicBezTo>
                <a:cubicBezTo>
                  <a:pt x="168" y="42"/>
                  <a:pt x="167" y="43"/>
                  <a:pt x="167" y="44"/>
                </a:cubicBezTo>
                <a:cubicBezTo>
                  <a:pt x="167" y="59"/>
                  <a:pt x="167" y="59"/>
                  <a:pt x="167" y="59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0" y="84"/>
                  <a:pt x="150" y="85"/>
                  <a:pt x="150" y="85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25" y="101"/>
                  <a:pt x="125" y="101"/>
                  <a:pt x="125" y="101"/>
                </a:cubicBezTo>
                <a:cubicBezTo>
                  <a:pt x="101" y="87"/>
                  <a:pt x="90" y="71"/>
                  <a:pt x="86" y="65"/>
                </a:cubicBezTo>
                <a:cubicBezTo>
                  <a:pt x="86" y="63"/>
                  <a:pt x="86" y="63"/>
                  <a:pt x="86" y="63"/>
                </a:cubicBezTo>
                <a:cubicBezTo>
                  <a:pt x="88" y="63"/>
                  <a:pt x="88" y="63"/>
                  <a:pt x="88" y="63"/>
                </a:cubicBezTo>
                <a:cubicBezTo>
                  <a:pt x="90" y="63"/>
                  <a:pt x="90" y="62"/>
                  <a:pt x="90" y="61"/>
                </a:cubicBezTo>
                <a:cubicBezTo>
                  <a:pt x="90" y="59"/>
                  <a:pt x="90" y="59"/>
                  <a:pt x="88" y="59"/>
                </a:cubicBezTo>
                <a:cubicBezTo>
                  <a:pt x="86" y="59"/>
                  <a:pt x="86" y="59"/>
                  <a:pt x="86" y="59"/>
                </a:cubicBezTo>
                <a:cubicBezTo>
                  <a:pt x="86" y="57"/>
                  <a:pt x="86" y="57"/>
                  <a:pt x="86" y="57"/>
                </a:cubicBezTo>
                <a:cubicBezTo>
                  <a:pt x="88" y="57"/>
                  <a:pt x="88" y="57"/>
                  <a:pt x="88" y="57"/>
                </a:cubicBezTo>
                <a:cubicBezTo>
                  <a:pt x="90" y="57"/>
                  <a:pt x="90" y="56"/>
                  <a:pt x="90" y="55"/>
                </a:cubicBezTo>
                <a:cubicBezTo>
                  <a:pt x="90" y="54"/>
                  <a:pt x="90" y="53"/>
                  <a:pt x="88" y="53"/>
                </a:cubicBezTo>
                <a:cubicBezTo>
                  <a:pt x="86" y="53"/>
                  <a:pt x="86" y="53"/>
                  <a:pt x="86" y="53"/>
                </a:cubicBezTo>
                <a:cubicBezTo>
                  <a:pt x="86" y="50"/>
                  <a:pt x="86" y="50"/>
                  <a:pt x="86" y="50"/>
                </a:cubicBezTo>
                <a:cubicBezTo>
                  <a:pt x="89" y="50"/>
                  <a:pt x="89" y="50"/>
                  <a:pt x="89" y="50"/>
                </a:cubicBezTo>
                <a:cubicBezTo>
                  <a:pt x="90" y="50"/>
                  <a:pt x="91" y="50"/>
                  <a:pt x="91" y="49"/>
                </a:cubicBezTo>
                <a:cubicBezTo>
                  <a:pt x="91" y="48"/>
                  <a:pt x="91" y="48"/>
                  <a:pt x="90" y="47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3" y="30"/>
                  <a:pt x="63" y="29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1"/>
                  <a:pt x="51" y="1"/>
                  <a:pt x="51" y="1"/>
                </a:cubicBezTo>
                <a:cubicBezTo>
                  <a:pt x="51" y="0"/>
                  <a:pt x="51" y="0"/>
                  <a:pt x="50" y="0"/>
                </a:cubicBezTo>
                <a:cubicBezTo>
                  <a:pt x="49" y="0"/>
                  <a:pt x="48" y="0"/>
                  <a:pt x="48" y="1"/>
                </a:cubicBezTo>
                <a:cubicBezTo>
                  <a:pt x="48" y="12"/>
                  <a:pt x="48" y="12"/>
                  <a:pt x="48" y="12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2"/>
                  <a:pt x="36" y="32"/>
                  <a:pt x="36" y="32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8" y="48"/>
                  <a:pt x="9" y="49"/>
                </a:cubicBezTo>
                <a:cubicBezTo>
                  <a:pt x="9" y="50"/>
                  <a:pt x="9" y="50"/>
                  <a:pt x="10" y="50"/>
                </a:cubicBezTo>
                <a:cubicBezTo>
                  <a:pt x="16" y="50"/>
                  <a:pt x="16" y="50"/>
                  <a:pt x="16" y="50"/>
                </a:cubicBezTo>
                <a:cubicBezTo>
                  <a:pt x="16" y="53"/>
                  <a:pt x="16" y="53"/>
                  <a:pt x="16" y="53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1" y="54"/>
                  <a:pt x="11" y="55"/>
                </a:cubicBezTo>
                <a:cubicBezTo>
                  <a:pt x="11" y="56"/>
                  <a:pt x="12" y="57"/>
                  <a:pt x="13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9"/>
                  <a:pt x="16" y="59"/>
                  <a:pt x="16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59"/>
                  <a:pt x="11" y="59"/>
                  <a:pt x="11" y="61"/>
                </a:cubicBezTo>
                <a:cubicBezTo>
                  <a:pt x="11" y="62"/>
                  <a:pt x="12" y="63"/>
                  <a:pt x="13" y="6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8"/>
                  <a:pt x="16" y="68"/>
                  <a:pt x="16" y="68"/>
                </a:cubicBezTo>
                <a:cubicBezTo>
                  <a:pt x="16" y="69"/>
                  <a:pt x="16" y="69"/>
                  <a:pt x="17" y="69"/>
                </a:cubicBezTo>
                <a:cubicBezTo>
                  <a:pt x="21" y="69"/>
                  <a:pt x="21" y="69"/>
                  <a:pt x="21" y="69"/>
                </a:cubicBezTo>
                <a:cubicBezTo>
                  <a:pt x="22" y="72"/>
                  <a:pt x="23" y="74"/>
                  <a:pt x="25" y="78"/>
                </a:cubicBezTo>
                <a:cubicBezTo>
                  <a:pt x="4" y="90"/>
                  <a:pt x="4" y="90"/>
                  <a:pt x="4" y="90"/>
                </a:cubicBezTo>
                <a:cubicBezTo>
                  <a:pt x="3" y="90"/>
                  <a:pt x="3" y="91"/>
                  <a:pt x="3" y="92"/>
                </a:cubicBezTo>
                <a:cubicBezTo>
                  <a:pt x="3" y="92"/>
                  <a:pt x="4" y="93"/>
                  <a:pt x="4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96"/>
                  <a:pt x="11" y="96"/>
                  <a:pt x="11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7" y="96"/>
                  <a:pt x="6" y="97"/>
                  <a:pt x="6" y="98"/>
                </a:cubicBezTo>
                <a:cubicBezTo>
                  <a:pt x="6" y="99"/>
                  <a:pt x="7" y="100"/>
                  <a:pt x="8" y="100"/>
                </a:cubicBezTo>
                <a:cubicBezTo>
                  <a:pt x="11" y="100"/>
                  <a:pt x="11" y="100"/>
                  <a:pt x="11" y="100"/>
                </a:cubicBezTo>
                <a:cubicBezTo>
                  <a:pt x="11" y="102"/>
                  <a:pt x="11" y="102"/>
                  <a:pt x="11" y="102"/>
                </a:cubicBezTo>
                <a:cubicBezTo>
                  <a:pt x="8" y="102"/>
                  <a:pt x="8" y="102"/>
                  <a:pt x="8" y="102"/>
                </a:cubicBezTo>
                <a:cubicBezTo>
                  <a:pt x="7" y="102"/>
                  <a:pt x="6" y="103"/>
                  <a:pt x="6" y="104"/>
                </a:cubicBezTo>
                <a:cubicBezTo>
                  <a:pt x="6" y="105"/>
                  <a:pt x="7" y="106"/>
                  <a:pt x="8" y="106"/>
                </a:cubicBezTo>
                <a:cubicBezTo>
                  <a:pt x="11" y="106"/>
                  <a:pt x="11" y="106"/>
                  <a:pt x="11" y="106"/>
                </a:cubicBezTo>
                <a:cubicBezTo>
                  <a:pt x="11" y="111"/>
                  <a:pt x="11" y="111"/>
                  <a:pt x="11" y="111"/>
                </a:cubicBezTo>
                <a:cubicBezTo>
                  <a:pt x="11" y="112"/>
                  <a:pt x="11" y="112"/>
                  <a:pt x="12" y="112"/>
                </a:cubicBezTo>
                <a:cubicBezTo>
                  <a:pt x="15" y="112"/>
                  <a:pt x="15" y="112"/>
                  <a:pt x="15" y="112"/>
                </a:cubicBezTo>
                <a:cubicBezTo>
                  <a:pt x="16" y="119"/>
                  <a:pt x="20" y="133"/>
                  <a:pt x="31" y="148"/>
                </a:cubicBezTo>
                <a:cubicBezTo>
                  <a:pt x="21" y="187"/>
                  <a:pt x="21" y="187"/>
                  <a:pt x="21" y="187"/>
                </a:cubicBezTo>
                <a:cubicBezTo>
                  <a:pt x="5" y="225"/>
                  <a:pt x="5" y="225"/>
                  <a:pt x="5" y="225"/>
                </a:cubicBezTo>
                <a:cubicBezTo>
                  <a:pt x="5" y="226"/>
                  <a:pt x="5" y="226"/>
                  <a:pt x="5" y="226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31"/>
                  <a:pt x="0" y="231"/>
                  <a:pt x="0" y="231"/>
                </a:cubicBezTo>
                <a:cubicBezTo>
                  <a:pt x="25" y="231"/>
                  <a:pt x="25" y="231"/>
                  <a:pt x="25" y="231"/>
                </a:cubicBezTo>
                <a:cubicBezTo>
                  <a:pt x="25" y="226"/>
                  <a:pt x="25" y="226"/>
                  <a:pt x="25" y="226"/>
                </a:cubicBezTo>
                <a:cubicBezTo>
                  <a:pt x="19" y="226"/>
                  <a:pt x="19" y="226"/>
                  <a:pt x="19" y="226"/>
                </a:cubicBezTo>
                <a:cubicBezTo>
                  <a:pt x="44" y="190"/>
                  <a:pt x="44" y="190"/>
                  <a:pt x="44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78" y="226"/>
                  <a:pt x="78" y="226"/>
                  <a:pt x="78" y="226"/>
                </a:cubicBezTo>
                <a:cubicBezTo>
                  <a:pt x="73" y="226"/>
                  <a:pt x="73" y="226"/>
                  <a:pt x="73" y="226"/>
                </a:cubicBezTo>
                <a:cubicBezTo>
                  <a:pt x="73" y="231"/>
                  <a:pt x="73" y="231"/>
                  <a:pt x="73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7" y="226"/>
                  <a:pt x="97" y="226"/>
                  <a:pt x="97" y="226"/>
                </a:cubicBezTo>
                <a:cubicBezTo>
                  <a:pt x="93" y="226"/>
                  <a:pt x="93" y="226"/>
                  <a:pt x="93" y="226"/>
                </a:cubicBezTo>
                <a:cubicBezTo>
                  <a:pt x="93" y="226"/>
                  <a:pt x="93" y="226"/>
                  <a:pt x="93" y="225"/>
                </a:cubicBezTo>
                <a:cubicBezTo>
                  <a:pt x="76" y="187"/>
                  <a:pt x="76" y="187"/>
                  <a:pt x="76" y="187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86" y="188"/>
                  <a:pt x="99" y="192"/>
                  <a:pt x="114" y="196"/>
                </a:cubicBezTo>
                <a:cubicBezTo>
                  <a:pt x="114" y="199"/>
                  <a:pt x="114" y="199"/>
                  <a:pt x="114" y="199"/>
                </a:cubicBezTo>
                <a:cubicBezTo>
                  <a:pt x="114" y="200"/>
                  <a:pt x="115" y="201"/>
                  <a:pt x="116" y="201"/>
                </a:cubicBezTo>
                <a:cubicBezTo>
                  <a:pt x="125" y="201"/>
                  <a:pt x="125" y="201"/>
                  <a:pt x="125" y="201"/>
                </a:cubicBezTo>
                <a:cubicBezTo>
                  <a:pt x="126" y="201"/>
                  <a:pt x="127" y="200"/>
                  <a:pt x="127" y="199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2" y="191"/>
                  <a:pt x="134" y="190"/>
                  <a:pt x="134" y="189"/>
                </a:cubicBezTo>
                <a:cubicBezTo>
                  <a:pt x="134" y="187"/>
                  <a:pt x="132" y="186"/>
                  <a:pt x="131" y="186"/>
                </a:cubicBezTo>
                <a:cubicBezTo>
                  <a:pt x="127" y="186"/>
                  <a:pt x="127" y="186"/>
                  <a:pt x="127" y="186"/>
                </a:cubicBezTo>
                <a:cubicBezTo>
                  <a:pt x="127" y="183"/>
                  <a:pt x="127" y="183"/>
                  <a:pt x="127" y="183"/>
                </a:cubicBezTo>
                <a:cubicBezTo>
                  <a:pt x="131" y="183"/>
                  <a:pt x="131" y="183"/>
                  <a:pt x="131" y="183"/>
                </a:cubicBezTo>
                <a:cubicBezTo>
                  <a:pt x="132" y="183"/>
                  <a:pt x="134" y="182"/>
                  <a:pt x="134" y="181"/>
                </a:cubicBezTo>
                <a:cubicBezTo>
                  <a:pt x="134" y="179"/>
                  <a:pt x="132" y="178"/>
                  <a:pt x="131" y="178"/>
                </a:cubicBezTo>
                <a:cubicBezTo>
                  <a:pt x="127" y="178"/>
                  <a:pt x="127" y="178"/>
                  <a:pt x="127" y="178"/>
                </a:cubicBezTo>
                <a:cubicBezTo>
                  <a:pt x="127" y="173"/>
                  <a:pt x="127" y="173"/>
                  <a:pt x="127" y="173"/>
                </a:cubicBezTo>
                <a:cubicBezTo>
                  <a:pt x="150" y="173"/>
                  <a:pt x="150" y="173"/>
                  <a:pt x="150" y="173"/>
                </a:cubicBezTo>
                <a:cubicBezTo>
                  <a:pt x="150" y="218"/>
                  <a:pt x="150" y="218"/>
                  <a:pt x="150" y="218"/>
                </a:cubicBezTo>
                <a:cubicBezTo>
                  <a:pt x="129" y="307"/>
                  <a:pt x="129" y="307"/>
                  <a:pt x="129" y="307"/>
                </a:cubicBezTo>
                <a:cubicBezTo>
                  <a:pt x="106" y="360"/>
                  <a:pt x="106" y="360"/>
                  <a:pt x="106" y="360"/>
                </a:cubicBezTo>
                <a:cubicBezTo>
                  <a:pt x="105" y="361"/>
                  <a:pt x="105" y="361"/>
                  <a:pt x="105" y="361"/>
                </a:cubicBezTo>
                <a:cubicBezTo>
                  <a:pt x="99" y="361"/>
                  <a:pt x="99" y="361"/>
                  <a:pt x="99" y="361"/>
                </a:cubicBezTo>
                <a:cubicBezTo>
                  <a:pt x="99" y="368"/>
                  <a:pt x="99" y="368"/>
                  <a:pt x="99" y="368"/>
                </a:cubicBezTo>
                <a:cubicBezTo>
                  <a:pt x="133" y="368"/>
                  <a:pt x="133" y="368"/>
                  <a:pt x="133" y="368"/>
                </a:cubicBezTo>
                <a:cubicBezTo>
                  <a:pt x="133" y="361"/>
                  <a:pt x="133" y="361"/>
                  <a:pt x="133" y="361"/>
                </a:cubicBezTo>
                <a:cubicBezTo>
                  <a:pt x="125" y="361"/>
                  <a:pt x="125" y="361"/>
                  <a:pt x="125" y="361"/>
                </a:cubicBezTo>
                <a:cubicBezTo>
                  <a:pt x="161" y="310"/>
                  <a:pt x="161" y="310"/>
                  <a:pt x="161" y="310"/>
                </a:cubicBezTo>
                <a:cubicBezTo>
                  <a:pt x="174" y="310"/>
                  <a:pt x="174" y="310"/>
                  <a:pt x="174" y="310"/>
                </a:cubicBezTo>
                <a:cubicBezTo>
                  <a:pt x="209" y="361"/>
                  <a:pt x="209" y="361"/>
                  <a:pt x="209" y="361"/>
                </a:cubicBezTo>
                <a:cubicBezTo>
                  <a:pt x="201" y="361"/>
                  <a:pt x="201" y="361"/>
                  <a:pt x="201" y="361"/>
                </a:cubicBezTo>
                <a:cubicBezTo>
                  <a:pt x="201" y="368"/>
                  <a:pt x="201" y="368"/>
                  <a:pt x="201" y="368"/>
                </a:cubicBezTo>
                <a:cubicBezTo>
                  <a:pt x="236" y="368"/>
                  <a:pt x="236" y="368"/>
                  <a:pt x="236" y="368"/>
                </a:cubicBezTo>
                <a:cubicBezTo>
                  <a:pt x="236" y="361"/>
                  <a:pt x="236" y="361"/>
                  <a:pt x="236" y="361"/>
                </a:cubicBezTo>
                <a:lnTo>
                  <a:pt x="230" y="361"/>
                </a:lnTo>
                <a:close/>
                <a:moveTo>
                  <a:pt x="201" y="305"/>
                </a:moveTo>
                <a:cubicBezTo>
                  <a:pt x="201" y="305"/>
                  <a:pt x="201" y="305"/>
                  <a:pt x="201" y="305"/>
                </a:cubicBezTo>
                <a:cubicBezTo>
                  <a:pt x="172" y="291"/>
                  <a:pt x="172" y="291"/>
                  <a:pt x="172" y="291"/>
                </a:cubicBezTo>
                <a:cubicBezTo>
                  <a:pt x="196" y="280"/>
                  <a:pt x="196" y="280"/>
                  <a:pt x="196" y="280"/>
                </a:cubicBezTo>
                <a:lnTo>
                  <a:pt x="201" y="305"/>
                </a:lnTo>
                <a:close/>
                <a:moveTo>
                  <a:pt x="116" y="128"/>
                </a:moveTo>
                <a:cubicBezTo>
                  <a:pt x="116" y="127"/>
                  <a:pt x="117" y="127"/>
                  <a:pt x="117" y="127"/>
                </a:cubicBezTo>
                <a:cubicBezTo>
                  <a:pt x="138" y="127"/>
                  <a:pt x="138" y="127"/>
                  <a:pt x="138" y="127"/>
                </a:cubicBezTo>
                <a:cubicBezTo>
                  <a:pt x="138" y="127"/>
                  <a:pt x="139" y="127"/>
                  <a:pt x="139" y="128"/>
                </a:cubicBezTo>
                <a:cubicBezTo>
                  <a:pt x="139" y="128"/>
                  <a:pt x="138" y="129"/>
                  <a:pt x="138" y="129"/>
                </a:cubicBezTo>
                <a:cubicBezTo>
                  <a:pt x="117" y="129"/>
                  <a:pt x="117" y="129"/>
                  <a:pt x="117" y="129"/>
                </a:cubicBezTo>
                <a:cubicBezTo>
                  <a:pt x="117" y="129"/>
                  <a:pt x="116" y="128"/>
                  <a:pt x="116" y="128"/>
                </a:cubicBezTo>
                <a:close/>
                <a:moveTo>
                  <a:pt x="121" y="133"/>
                </a:moveTo>
                <a:cubicBezTo>
                  <a:pt x="121" y="138"/>
                  <a:pt x="121" y="138"/>
                  <a:pt x="121" y="138"/>
                </a:cubicBezTo>
                <a:cubicBezTo>
                  <a:pt x="121" y="139"/>
                  <a:pt x="122" y="140"/>
                  <a:pt x="123" y="140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33" y="140"/>
                  <a:pt x="134" y="139"/>
                  <a:pt x="134" y="138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38" y="130"/>
                  <a:pt x="138" y="130"/>
                  <a:pt x="138" y="130"/>
                </a:cubicBezTo>
                <a:cubicBezTo>
                  <a:pt x="139" y="130"/>
                  <a:pt x="141" y="129"/>
                  <a:pt x="141" y="128"/>
                </a:cubicBezTo>
                <a:cubicBezTo>
                  <a:pt x="141" y="126"/>
                  <a:pt x="139" y="125"/>
                  <a:pt x="138" y="125"/>
                </a:cubicBezTo>
                <a:cubicBezTo>
                  <a:pt x="134" y="125"/>
                  <a:pt x="134" y="125"/>
                  <a:pt x="134" y="125"/>
                </a:cubicBezTo>
                <a:cubicBezTo>
                  <a:pt x="134" y="122"/>
                  <a:pt x="134" y="122"/>
                  <a:pt x="134" y="122"/>
                </a:cubicBezTo>
                <a:cubicBezTo>
                  <a:pt x="138" y="122"/>
                  <a:pt x="138" y="122"/>
                  <a:pt x="138" y="122"/>
                </a:cubicBezTo>
                <a:cubicBezTo>
                  <a:pt x="139" y="122"/>
                  <a:pt x="141" y="121"/>
                  <a:pt x="141" y="120"/>
                </a:cubicBezTo>
                <a:cubicBezTo>
                  <a:pt x="141" y="118"/>
                  <a:pt x="139" y="117"/>
                  <a:pt x="138" y="117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3"/>
                  <a:pt x="134" y="113"/>
                  <a:pt x="134" y="113"/>
                </a:cubicBezTo>
                <a:cubicBezTo>
                  <a:pt x="140" y="113"/>
                  <a:pt x="140" y="113"/>
                  <a:pt x="140" y="113"/>
                </a:cubicBezTo>
                <a:cubicBezTo>
                  <a:pt x="143" y="114"/>
                  <a:pt x="146" y="116"/>
                  <a:pt x="150" y="117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17" y="145"/>
                  <a:pt x="108" y="136"/>
                  <a:pt x="101" y="128"/>
                </a:cubicBezTo>
                <a:cubicBezTo>
                  <a:pt x="107" y="129"/>
                  <a:pt x="114" y="131"/>
                  <a:pt x="121" y="133"/>
                </a:cubicBezTo>
                <a:close/>
                <a:moveTo>
                  <a:pt x="117" y="120"/>
                </a:moveTo>
                <a:cubicBezTo>
                  <a:pt x="117" y="120"/>
                  <a:pt x="116" y="120"/>
                  <a:pt x="116" y="120"/>
                </a:cubicBezTo>
                <a:cubicBezTo>
                  <a:pt x="116" y="119"/>
                  <a:pt x="117" y="119"/>
                  <a:pt x="117" y="119"/>
                </a:cubicBezTo>
                <a:cubicBezTo>
                  <a:pt x="138" y="119"/>
                  <a:pt x="138" y="119"/>
                  <a:pt x="138" y="119"/>
                </a:cubicBezTo>
                <a:cubicBezTo>
                  <a:pt x="138" y="119"/>
                  <a:pt x="139" y="119"/>
                  <a:pt x="139" y="120"/>
                </a:cubicBezTo>
                <a:cubicBezTo>
                  <a:pt x="139" y="120"/>
                  <a:pt x="138" y="120"/>
                  <a:pt x="138" y="120"/>
                </a:cubicBezTo>
                <a:lnTo>
                  <a:pt x="117" y="120"/>
                </a:lnTo>
                <a:close/>
                <a:moveTo>
                  <a:pt x="122" y="108"/>
                </a:moveTo>
                <a:cubicBezTo>
                  <a:pt x="127" y="106"/>
                  <a:pt x="127" y="106"/>
                  <a:pt x="127" y="106"/>
                </a:cubicBezTo>
                <a:cubicBezTo>
                  <a:pt x="128" y="107"/>
                  <a:pt x="130" y="107"/>
                  <a:pt x="131" y="108"/>
                </a:cubicBezTo>
                <a:lnTo>
                  <a:pt x="122" y="108"/>
                </a:lnTo>
                <a:close/>
                <a:moveTo>
                  <a:pt x="150" y="114"/>
                </a:moveTo>
                <a:cubicBezTo>
                  <a:pt x="149" y="114"/>
                  <a:pt x="148" y="113"/>
                  <a:pt x="147" y="113"/>
                </a:cubicBezTo>
                <a:cubicBezTo>
                  <a:pt x="150" y="113"/>
                  <a:pt x="150" y="113"/>
                  <a:pt x="150" y="113"/>
                </a:cubicBezTo>
                <a:lnTo>
                  <a:pt x="150" y="114"/>
                </a:lnTo>
                <a:close/>
                <a:moveTo>
                  <a:pt x="161" y="177"/>
                </a:moveTo>
                <a:cubicBezTo>
                  <a:pt x="165" y="179"/>
                  <a:pt x="169" y="181"/>
                  <a:pt x="173" y="183"/>
                </a:cubicBezTo>
                <a:cubicBezTo>
                  <a:pt x="169" y="189"/>
                  <a:pt x="169" y="189"/>
                  <a:pt x="169" y="189"/>
                </a:cubicBezTo>
                <a:lnTo>
                  <a:pt x="161" y="177"/>
                </a:lnTo>
                <a:close/>
                <a:moveTo>
                  <a:pt x="183" y="215"/>
                </a:moveTo>
                <a:cubicBezTo>
                  <a:pt x="183" y="215"/>
                  <a:pt x="183" y="215"/>
                  <a:pt x="184" y="215"/>
                </a:cubicBezTo>
                <a:cubicBezTo>
                  <a:pt x="184" y="216"/>
                  <a:pt x="184" y="216"/>
                  <a:pt x="184" y="216"/>
                </a:cubicBezTo>
                <a:cubicBezTo>
                  <a:pt x="154" y="216"/>
                  <a:pt x="154" y="216"/>
                  <a:pt x="154" y="216"/>
                </a:cubicBezTo>
                <a:cubicBezTo>
                  <a:pt x="154" y="216"/>
                  <a:pt x="154" y="216"/>
                  <a:pt x="154" y="216"/>
                </a:cubicBezTo>
                <a:cubicBezTo>
                  <a:pt x="154" y="216"/>
                  <a:pt x="155" y="216"/>
                  <a:pt x="155" y="215"/>
                </a:cubicBezTo>
                <a:cubicBezTo>
                  <a:pt x="169" y="195"/>
                  <a:pt x="169" y="195"/>
                  <a:pt x="169" y="195"/>
                </a:cubicBezTo>
                <a:lnTo>
                  <a:pt x="183" y="215"/>
                </a:lnTo>
                <a:close/>
                <a:moveTo>
                  <a:pt x="159" y="173"/>
                </a:moveTo>
                <a:cubicBezTo>
                  <a:pt x="180" y="173"/>
                  <a:pt x="180" y="173"/>
                  <a:pt x="180" y="173"/>
                </a:cubicBezTo>
                <a:cubicBezTo>
                  <a:pt x="175" y="180"/>
                  <a:pt x="175" y="180"/>
                  <a:pt x="175" y="180"/>
                </a:cubicBezTo>
                <a:cubicBezTo>
                  <a:pt x="169" y="178"/>
                  <a:pt x="164" y="176"/>
                  <a:pt x="159" y="173"/>
                </a:cubicBezTo>
                <a:close/>
                <a:moveTo>
                  <a:pt x="184" y="174"/>
                </a:moveTo>
                <a:cubicBezTo>
                  <a:pt x="184" y="184"/>
                  <a:pt x="184" y="184"/>
                  <a:pt x="184" y="184"/>
                </a:cubicBezTo>
                <a:cubicBezTo>
                  <a:pt x="182" y="183"/>
                  <a:pt x="180" y="183"/>
                  <a:pt x="178" y="182"/>
                </a:cubicBezTo>
                <a:lnTo>
                  <a:pt x="184" y="174"/>
                </a:lnTo>
                <a:close/>
                <a:moveTo>
                  <a:pt x="184" y="162"/>
                </a:moveTo>
                <a:cubicBezTo>
                  <a:pt x="171" y="146"/>
                  <a:pt x="171" y="146"/>
                  <a:pt x="171" y="146"/>
                </a:cubicBezTo>
                <a:cubicBezTo>
                  <a:pt x="184" y="129"/>
                  <a:pt x="184" y="129"/>
                  <a:pt x="184" y="129"/>
                </a:cubicBezTo>
                <a:lnTo>
                  <a:pt x="184" y="162"/>
                </a:lnTo>
                <a:close/>
                <a:moveTo>
                  <a:pt x="184" y="168"/>
                </a:moveTo>
                <a:cubicBezTo>
                  <a:pt x="183" y="169"/>
                  <a:pt x="183" y="169"/>
                  <a:pt x="183" y="169"/>
                </a:cubicBezTo>
                <a:cubicBezTo>
                  <a:pt x="155" y="169"/>
                  <a:pt x="155" y="169"/>
                  <a:pt x="155" y="169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154" y="167"/>
                  <a:pt x="154" y="167"/>
                  <a:pt x="154" y="167"/>
                </a:cubicBezTo>
                <a:cubicBezTo>
                  <a:pt x="169" y="149"/>
                  <a:pt x="169" y="149"/>
                  <a:pt x="169" y="149"/>
                </a:cubicBezTo>
                <a:lnTo>
                  <a:pt x="184" y="168"/>
                </a:lnTo>
                <a:close/>
                <a:moveTo>
                  <a:pt x="154" y="161"/>
                </a:moveTo>
                <a:cubicBezTo>
                  <a:pt x="154" y="130"/>
                  <a:pt x="154" y="130"/>
                  <a:pt x="154" y="130"/>
                </a:cubicBezTo>
                <a:cubicBezTo>
                  <a:pt x="166" y="146"/>
                  <a:pt x="166" y="146"/>
                  <a:pt x="166" y="146"/>
                </a:cubicBezTo>
                <a:lnTo>
                  <a:pt x="154" y="161"/>
                </a:lnTo>
                <a:close/>
                <a:moveTo>
                  <a:pt x="154" y="119"/>
                </a:moveTo>
                <a:cubicBezTo>
                  <a:pt x="154" y="119"/>
                  <a:pt x="154" y="119"/>
                  <a:pt x="154" y="119"/>
                </a:cubicBezTo>
                <a:cubicBezTo>
                  <a:pt x="154" y="119"/>
                  <a:pt x="154" y="119"/>
                  <a:pt x="154" y="119"/>
                </a:cubicBezTo>
                <a:close/>
                <a:moveTo>
                  <a:pt x="150" y="149"/>
                </a:moveTo>
                <a:cubicBezTo>
                  <a:pt x="150" y="168"/>
                  <a:pt x="150" y="168"/>
                  <a:pt x="150" y="168"/>
                </a:cubicBezTo>
                <a:cubicBezTo>
                  <a:pt x="144" y="165"/>
                  <a:pt x="138" y="161"/>
                  <a:pt x="134" y="158"/>
                </a:cubicBezTo>
                <a:lnTo>
                  <a:pt x="150" y="149"/>
                </a:lnTo>
                <a:close/>
                <a:moveTo>
                  <a:pt x="154" y="174"/>
                </a:moveTo>
                <a:cubicBezTo>
                  <a:pt x="167" y="192"/>
                  <a:pt x="167" y="192"/>
                  <a:pt x="167" y="192"/>
                </a:cubicBezTo>
                <a:cubicBezTo>
                  <a:pt x="154" y="210"/>
                  <a:pt x="154" y="210"/>
                  <a:pt x="154" y="210"/>
                </a:cubicBezTo>
                <a:cubicBezTo>
                  <a:pt x="154" y="174"/>
                  <a:pt x="154" y="174"/>
                  <a:pt x="154" y="174"/>
                </a:cubicBezTo>
                <a:cubicBezTo>
                  <a:pt x="154" y="174"/>
                  <a:pt x="154" y="174"/>
                  <a:pt x="154" y="174"/>
                </a:cubicBezTo>
                <a:close/>
                <a:moveTo>
                  <a:pt x="154" y="221"/>
                </a:moveTo>
                <a:cubicBezTo>
                  <a:pt x="184" y="221"/>
                  <a:pt x="184" y="221"/>
                  <a:pt x="184" y="221"/>
                </a:cubicBezTo>
                <a:cubicBezTo>
                  <a:pt x="186" y="231"/>
                  <a:pt x="186" y="231"/>
                  <a:pt x="186" y="231"/>
                </a:cubicBezTo>
                <a:cubicBezTo>
                  <a:pt x="151" y="231"/>
                  <a:pt x="151" y="231"/>
                  <a:pt x="151" y="231"/>
                </a:cubicBezTo>
                <a:lnTo>
                  <a:pt x="154" y="221"/>
                </a:lnTo>
                <a:close/>
                <a:moveTo>
                  <a:pt x="180" y="234"/>
                </a:moveTo>
                <a:cubicBezTo>
                  <a:pt x="169" y="240"/>
                  <a:pt x="169" y="240"/>
                  <a:pt x="169" y="240"/>
                </a:cubicBezTo>
                <a:cubicBezTo>
                  <a:pt x="156" y="234"/>
                  <a:pt x="156" y="234"/>
                  <a:pt x="156" y="234"/>
                </a:cubicBezTo>
                <a:lnTo>
                  <a:pt x="180" y="234"/>
                </a:lnTo>
                <a:close/>
                <a:moveTo>
                  <a:pt x="169" y="245"/>
                </a:moveTo>
                <a:cubicBezTo>
                  <a:pt x="189" y="255"/>
                  <a:pt x="189" y="255"/>
                  <a:pt x="189" y="255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48" y="255"/>
                  <a:pt x="148" y="255"/>
                  <a:pt x="148" y="255"/>
                </a:cubicBezTo>
                <a:lnTo>
                  <a:pt x="169" y="245"/>
                </a:lnTo>
                <a:close/>
                <a:moveTo>
                  <a:pt x="193" y="278"/>
                </a:moveTo>
                <a:cubicBezTo>
                  <a:pt x="167" y="289"/>
                  <a:pt x="167" y="289"/>
                  <a:pt x="167" y="289"/>
                </a:cubicBezTo>
                <a:cubicBezTo>
                  <a:pt x="143" y="278"/>
                  <a:pt x="143" y="278"/>
                  <a:pt x="143" y="278"/>
                </a:cubicBezTo>
                <a:cubicBezTo>
                  <a:pt x="168" y="267"/>
                  <a:pt x="168" y="267"/>
                  <a:pt x="168" y="267"/>
                </a:cubicBezTo>
                <a:lnTo>
                  <a:pt x="193" y="278"/>
                </a:lnTo>
                <a:close/>
                <a:moveTo>
                  <a:pt x="195" y="274"/>
                </a:moveTo>
                <a:cubicBezTo>
                  <a:pt x="173" y="265"/>
                  <a:pt x="173" y="265"/>
                  <a:pt x="173" y="265"/>
                </a:cubicBezTo>
                <a:cubicBezTo>
                  <a:pt x="191" y="257"/>
                  <a:pt x="191" y="257"/>
                  <a:pt x="191" y="257"/>
                </a:cubicBezTo>
                <a:lnTo>
                  <a:pt x="195" y="274"/>
                </a:lnTo>
                <a:close/>
                <a:moveTo>
                  <a:pt x="190" y="251"/>
                </a:moveTo>
                <a:cubicBezTo>
                  <a:pt x="173" y="242"/>
                  <a:pt x="173" y="242"/>
                  <a:pt x="173" y="242"/>
                </a:cubicBezTo>
                <a:cubicBezTo>
                  <a:pt x="187" y="235"/>
                  <a:pt x="187" y="235"/>
                  <a:pt x="187" y="235"/>
                </a:cubicBezTo>
                <a:lnTo>
                  <a:pt x="190" y="251"/>
                </a:lnTo>
                <a:close/>
                <a:moveTo>
                  <a:pt x="184" y="210"/>
                </a:moveTo>
                <a:cubicBezTo>
                  <a:pt x="171" y="192"/>
                  <a:pt x="171" y="192"/>
                  <a:pt x="171" y="192"/>
                </a:cubicBezTo>
                <a:cubicBezTo>
                  <a:pt x="177" y="184"/>
                  <a:pt x="177" y="184"/>
                  <a:pt x="177" y="184"/>
                </a:cubicBezTo>
                <a:cubicBezTo>
                  <a:pt x="179" y="185"/>
                  <a:pt x="181" y="186"/>
                  <a:pt x="184" y="187"/>
                </a:cubicBezTo>
                <a:lnTo>
                  <a:pt x="184" y="210"/>
                </a:lnTo>
                <a:close/>
                <a:moveTo>
                  <a:pt x="188" y="186"/>
                </a:moveTo>
                <a:cubicBezTo>
                  <a:pt x="188" y="173"/>
                  <a:pt x="188" y="173"/>
                  <a:pt x="188" y="173"/>
                </a:cubicBezTo>
                <a:cubicBezTo>
                  <a:pt x="212" y="173"/>
                  <a:pt x="212" y="173"/>
                  <a:pt x="212" y="173"/>
                </a:cubicBezTo>
                <a:cubicBezTo>
                  <a:pt x="212" y="177"/>
                  <a:pt x="212" y="177"/>
                  <a:pt x="212" y="177"/>
                </a:cubicBezTo>
                <a:cubicBezTo>
                  <a:pt x="208" y="177"/>
                  <a:pt x="208" y="177"/>
                  <a:pt x="208" y="177"/>
                </a:cubicBezTo>
                <a:cubicBezTo>
                  <a:pt x="206" y="177"/>
                  <a:pt x="205" y="179"/>
                  <a:pt x="205" y="180"/>
                </a:cubicBezTo>
                <a:cubicBezTo>
                  <a:pt x="205" y="182"/>
                  <a:pt x="206" y="183"/>
                  <a:pt x="208" y="183"/>
                </a:cubicBezTo>
                <a:cubicBezTo>
                  <a:pt x="212" y="183"/>
                  <a:pt x="212" y="183"/>
                  <a:pt x="212" y="183"/>
                </a:cubicBezTo>
                <a:cubicBezTo>
                  <a:pt x="212" y="185"/>
                  <a:pt x="212" y="185"/>
                  <a:pt x="212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6" y="185"/>
                  <a:pt x="205" y="187"/>
                  <a:pt x="205" y="188"/>
                </a:cubicBezTo>
                <a:cubicBezTo>
                  <a:pt x="205" y="190"/>
                  <a:pt x="206" y="191"/>
                  <a:pt x="208" y="191"/>
                </a:cubicBezTo>
                <a:cubicBezTo>
                  <a:pt x="212" y="191"/>
                  <a:pt x="212" y="191"/>
                  <a:pt x="212" y="191"/>
                </a:cubicBezTo>
                <a:cubicBezTo>
                  <a:pt x="212" y="192"/>
                  <a:pt x="212" y="192"/>
                  <a:pt x="212" y="192"/>
                </a:cubicBezTo>
                <a:cubicBezTo>
                  <a:pt x="203" y="190"/>
                  <a:pt x="196" y="188"/>
                  <a:pt x="188" y="186"/>
                </a:cubicBezTo>
                <a:close/>
                <a:moveTo>
                  <a:pt x="229" y="187"/>
                </a:moveTo>
                <a:cubicBezTo>
                  <a:pt x="229" y="187"/>
                  <a:pt x="230" y="188"/>
                  <a:pt x="230" y="188"/>
                </a:cubicBezTo>
                <a:cubicBezTo>
                  <a:pt x="230" y="189"/>
                  <a:pt x="229" y="189"/>
                  <a:pt x="229" y="189"/>
                </a:cubicBezTo>
                <a:cubicBezTo>
                  <a:pt x="208" y="189"/>
                  <a:pt x="208" y="189"/>
                  <a:pt x="208" y="189"/>
                </a:cubicBezTo>
                <a:cubicBezTo>
                  <a:pt x="207" y="189"/>
                  <a:pt x="207" y="189"/>
                  <a:pt x="207" y="188"/>
                </a:cubicBezTo>
                <a:cubicBezTo>
                  <a:pt x="207" y="188"/>
                  <a:pt x="207" y="187"/>
                  <a:pt x="208" y="187"/>
                </a:cubicBezTo>
                <a:lnTo>
                  <a:pt x="229" y="187"/>
                </a:lnTo>
                <a:close/>
                <a:moveTo>
                  <a:pt x="229" y="179"/>
                </a:moveTo>
                <a:cubicBezTo>
                  <a:pt x="229" y="179"/>
                  <a:pt x="230" y="180"/>
                  <a:pt x="230" y="180"/>
                </a:cubicBezTo>
                <a:cubicBezTo>
                  <a:pt x="230" y="181"/>
                  <a:pt x="229" y="181"/>
                  <a:pt x="229" y="181"/>
                </a:cubicBezTo>
                <a:cubicBezTo>
                  <a:pt x="208" y="181"/>
                  <a:pt x="208" y="181"/>
                  <a:pt x="208" y="181"/>
                </a:cubicBezTo>
                <a:cubicBezTo>
                  <a:pt x="207" y="181"/>
                  <a:pt x="207" y="181"/>
                  <a:pt x="207" y="180"/>
                </a:cubicBezTo>
                <a:cubicBezTo>
                  <a:pt x="207" y="180"/>
                  <a:pt x="207" y="179"/>
                  <a:pt x="208" y="179"/>
                </a:cubicBezTo>
                <a:lnTo>
                  <a:pt x="229" y="179"/>
                </a:lnTo>
                <a:close/>
                <a:moveTo>
                  <a:pt x="224" y="169"/>
                </a:moveTo>
                <a:cubicBezTo>
                  <a:pt x="188" y="169"/>
                  <a:pt x="188" y="169"/>
                  <a:pt x="188" y="169"/>
                </a:cubicBezTo>
                <a:cubicBezTo>
                  <a:pt x="188" y="149"/>
                  <a:pt x="188" y="149"/>
                  <a:pt x="188" y="149"/>
                </a:cubicBezTo>
                <a:lnTo>
                  <a:pt x="224" y="169"/>
                </a:lnTo>
                <a:close/>
                <a:moveTo>
                  <a:pt x="169" y="143"/>
                </a:moveTo>
                <a:cubicBezTo>
                  <a:pt x="154" y="124"/>
                  <a:pt x="154" y="124"/>
                  <a:pt x="154" y="124"/>
                </a:cubicBezTo>
                <a:cubicBezTo>
                  <a:pt x="158" y="120"/>
                  <a:pt x="158" y="120"/>
                  <a:pt x="158" y="120"/>
                </a:cubicBezTo>
                <a:cubicBezTo>
                  <a:pt x="165" y="123"/>
                  <a:pt x="173" y="125"/>
                  <a:pt x="181" y="127"/>
                </a:cubicBezTo>
                <a:lnTo>
                  <a:pt x="169" y="143"/>
                </a:lnTo>
                <a:close/>
                <a:moveTo>
                  <a:pt x="184" y="119"/>
                </a:moveTo>
                <a:cubicBezTo>
                  <a:pt x="178" y="113"/>
                  <a:pt x="178" y="113"/>
                  <a:pt x="178" y="113"/>
                </a:cubicBezTo>
                <a:cubicBezTo>
                  <a:pt x="184" y="113"/>
                  <a:pt x="184" y="113"/>
                  <a:pt x="184" y="113"/>
                </a:cubicBezTo>
                <a:lnTo>
                  <a:pt x="184" y="119"/>
                </a:lnTo>
                <a:close/>
                <a:moveTo>
                  <a:pt x="184" y="108"/>
                </a:moveTo>
                <a:cubicBezTo>
                  <a:pt x="173" y="108"/>
                  <a:pt x="173" y="108"/>
                  <a:pt x="173" y="108"/>
                </a:cubicBezTo>
                <a:cubicBezTo>
                  <a:pt x="172" y="107"/>
                  <a:pt x="172" y="107"/>
                  <a:pt x="172" y="107"/>
                </a:cubicBezTo>
                <a:cubicBezTo>
                  <a:pt x="184" y="96"/>
                  <a:pt x="184" y="96"/>
                  <a:pt x="184" y="96"/>
                </a:cubicBezTo>
                <a:lnTo>
                  <a:pt x="184" y="108"/>
                </a:lnTo>
                <a:close/>
                <a:moveTo>
                  <a:pt x="169" y="105"/>
                </a:moveTo>
                <a:cubicBezTo>
                  <a:pt x="155" y="91"/>
                  <a:pt x="155" y="91"/>
                  <a:pt x="155" y="91"/>
                </a:cubicBezTo>
                <a:cubicBezTo>
                  <a:pt x="184" y="91"/>
                  <a:pt x="184" y="91"/>
                  <a:pt x="184" y="91"/>
                </a:cubicBezTo>
                <a:lnTo>
                  <a:pt x="169" y="105"/>
                </a:lnTo>
                <a:close/>
                <a:moveTo>
                  <a:pt x="172" y="113"/>
                </a:moveTo>
                <a:cubicBezTo>
                  <a:pt x="183" y="124"/>
                  <a:pt x="183" y="124"/>
                  <a:pt x="183" y="124"/>
                </a:cubicBezTo>
                <a:cubicBezTo>
                  <a:pt x="182" y="125"/>
                  <a:pt x="182" y="125"/>
                  <a:pt x="182" y="125"/>
                </a:cubicBezTo>
                <a:cubicBezTo>
                  <a:pt x="174" y="123"/>
                  <a:pt x="167" y="121"/>
                  <a:pt x="160" y="118"/>
                </a:cubicBezTo>
                <a:cubicBezTo>
                  <a:pt x="166" y="113"/>
                  <a:pt x="166" y="113"/>
                  <a:pt x="166" y="113"/>
                </a:cubicBezTo>
                <a:lnTo>
                  <a:pt x="172" y="113"/>
                </a:lnTo>
                <a:close/>
                <a:moveTo>
                  <a:pt x="224" y="127"/>
                </a:moveTo>
                <a:cubicBezTo>
                  <a:pt x="224" y="127"/>
                  <a:pt x="225" y="127"/>
                  <a:pt x="225" y="128"/>
                </a:cubicBezTo>
                <a:cubicBezTo>
                  <a:pt x="225" y="128"/>
                  <a:pt x="224" y="129"/>
                  <a:pt x="224" y="129"/>
                </a:cubicBezTo>
                <a:cubicBezTo>
                  <a:pt x="203" y="129"/>
                  <a:pt x="203" y="129"/>
                  <a:pt x="203" y="129"/>
                </a:cubicBezTo>
                <a:cubicBezTo>
                  <a:pt x="202" y="129"/>
                  <a:pt x="202" y="128"/>
                  <a:pt x="202" y="128"/>
                </a:cubicBezTo>
                <a:cubicBezTo>
                  <a:pt x="202" y="127"/>
                  <a:pt x="202" y="127"/>
                  <a:pt x="203" y="127"/>
                </a:cubicBezTo>
                <a:lnTo>
                  <a:pt x="224" y="127"/>
                </a:lnTo>
                <a:close/>
                <a:moveTo>
                  <a:pt x="224" y="119"/>
                </a:moveTo>
                <a:cubicBezTo>
                  <a:pt x="224" y="119"/>
                  <a:pt x="225" y="119"/>
                  <a:pt x="225" y="120"/>
                </a:cubicBezTo>
                <a:cubicBezTo>
                  <a:pt x="225" y="120"/>
                  <a:pt x="224" y="120"/>
                  <a:pt x="224" y="120"/>
                </a:cubicBezTo>
                <a:cubicBezTo>
                  <a:pt x="203" y="120"/>
                  <a:pt x="203" y="120"/>
                  <a:pt x="203" y="120"/>
                </a:cubicBezTo>
                <a:cubicBezTo>
                  <a:pt x="202" y="120"/>
                  <a:pt x="202" y="120"/>
                  <a:pt x="202" y="120"/>
                </a:cubicBezTo>
                <a:cubicBezTo>
                  <a:pt x="202" y="119"/>
                  <a:pt x="202" y="119"/>
                  <a:pt x="203" y="119"/>
                </a:cubicBezTo>
                <a:lnTo>
                  <a:pt x="224" y="119"/>
                </a:lnTo>
                <a:close/>
                <a:moveTo>
                  <a:pt x="188" y="93"/>
                </a:moveTo>
                <a:cubicBezTo>
                  <a:pt x="216" y="108"/>
                  <a:pt x="216" y="108"/>
                  <a:pt x="216" y="108"/>
                </a:cubicBezTo>
                <a:cubicBezTo>
                  <a:pt x="188" y="108"/>
                  <a:pt x="188" y="108"/>
                  <a:pt x="188" y="108"/>
                </a:cubicBezTo>
                <a:lnTo>
                  <a:pt x="188" y="93"/>
                </a:lnTo>
                <a:close/>
                <a:moveTo>
                  <a:pt x="207" y="113"/>
                </a:moveTo>
                <a:cubicBezTo>
                  <a:pt x="207" y="117"/>
                  <a:pt x="207" y="117"/>
                  <a:pt x="207" y="117"/>
                </a:cubicBezTo>
                <a:cubicBezTo>
                  <a:pt x="203" y="117"/>
                  <a:pt x="203" y="117"/>
                  <a:pt x="203" y="117"/>
                </a:cubicBezTo>
                <a:cubicBezTo>
                  <a:pt x="201" y="117"/>
                  <a:pt x="200" y="118"/>
                  <a:pt x="200" y="120"/>
                </a:cubicBezTo>
                <a:cubicBezTo>
                  <a:pt x="200" y="121"/>
                  <a:pt x="201" y="122"/>
                  <a:pt x="203" y="122"/>
                </a:cubicBezTo>
                <a:cubicBezTo>
                  <a:pt x="207" y="122"/>
                  <a:pt x="207" y="122"/>
                  <a:pt x="207" y="122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03" y="125"/>
                  <a:pt x="203" y="125"/>
                  <a:pt x="203" y="125"/>
                </a:cubicBezTo>
                <a:cubicBezTo>
                  <a:pt x="201" y="125"/>
                  <a:pt x="200" y="126"/>
                  <a:pt x="200" y="128"/>
                </a:cubicBezTo>
                <a:cubicBezTo>
                  <a:pt x="200" y="128"/>
                  <a:pt x="200" y="129"/>
                  <a:pt x="201" y="129"/>
                </a:cubicBezTo>
                <a:cubicBezTo>
                  <a:pt x="196" y="128"/>
                  <a:pt x="192" y="127"/>
                  <a:pt x="188" y="127"/>
                </a:cubicBezTo>
                <a:cubicBezTo>
                  <a:pt x="188" y="113"/>
                  <a:pt x="188" y="113"/>
                  <a:pt x="188" y="113"/>
                </a:cubicBezTo>
                <a:lnTo>
                  <a:pt x="207" y="113"/>
                </a:lnTo>
                <a:close/>
                <a:moveTo>
                  <a:pt x="154" y="86"/>
                </a:moveTo>
                <a:cubicBezTo>
                  <a:pt x="169" y="63"/>
                  <a:pt x="169" y="63"/>
                  <a:pt x="169" y="63"/>
                </a:cubicBezTo>
                <a:cubicBezTo>
                  <a:pt x="184" y="86"/>
                  <a:pt x="184" y="86"/>
                  <a:pt x="184" y="86"/>
                </a:cubicBezTo>
                <a:cubicBezTo>
                  <a:pt x="184" y="87"/>
                  <a:pt x="184" y="87"/>
                  <a:pt x="184" y="87"/>
                </a:cubicBezTo>
                <a:cubicBezTo>
                  <a:pt x="184" y="87"/>
                  <a:pt x="184" y="87"/>
                  <a:pt x="184" y="87"/>
                </a:cubicBezTo>
                <a:cubicBezTo>
                  <a:pt x="154" y="87"/>
                  <a:pt x="154" y="87"/>
                  <a:pt x="154" y="87"/>
                </a:cubicBezTo>
                <a:cubicBezTo>
                  <a:pt x="154" y="87"/>
                  <a:pt x="154" y="87"/>
                  <a:pt x="154" y="87"/>
                </a:cubicBezTo>
                <a:cubicBezTo>
                  <a:pt x="154" y="87"/>
                  <a:pt x="154" y="87"/>
                  <a:pt x="154" y="87"/>
                </a:cubicBezTo>
                <a:cubicBezTo>
                  <a:pt x="154" y="86"/>
                  <a:pt x="154" y="86"/>
                  <a:pt x="154" y="86"/>
                </a:cubicBezTo>
                <a:close/>
                <a:moveTo>
                  <a:pt x="154" y="96"/>
                </a:moveTo>
                <a:cubicBezTo>
                  <a:pt x="166" y="107"/>
                  <a:pt x="166" y="107"/>
                  <a:pt x="166" y="107"/>
                </a:cubicBezTo>
                <a:cubicBezTo>
                  <a:pt x="165" y="108"/>
                  <a:pt x="165" y="108"/>
                  <a:pt x="165" y="108"/>
                </a:cubicBezTo>
                <a:cubicBezTo>
                  <a:pt x="154" y="108"/>
                  <a:pt x="154" y="108"/>
                  <a:pt x="154" y="108"/>
                </a:cubicBezTo>
                <a:lnTo>
                  <a:pt x="154" y="96"/>
                </a:lnTo>
                <a:close/>
                <a:moveTo>
                  <a:pt x="161" y="113"/>
                </a:moveTo>
                <a:cubicBezTo>
                  <a:pt x="156" y="117"/>
                  <a:pt x="156" y="117"/>
                  <a:pt x="156" y="117"/>
                </a:cubicBezTo>
                <a:cubicBezTo>
                  <a:pt x="156" y="117"/>
                  <a:pt x="155" y="116"/>
                  <a:pt x="154" y="116"/>
                </a:cubicBezTo>
                <a:cubicBezTo>
                  <a:pt x="154" y="113"/>
                  <a:pt x="154" y="113"/>
                  <a:pt x="154" y="113"/>
                </a:cubicBezTo>
                <a:lnTo>
                  <a:pt x="161" y="113"/>
                </a:lnTo>
                <a:close/>
                <a:moveTo>
                  <a:pt x="150" y="92"/>
                </a:moveTo>
                <a:cubicBezTo>
                  <a:pt x="150" y="108"/>
                  <a:pt x="150" y="108"/>
                  <a:pt x="150" y="108"/>
                </a:cubicBezTo>
                <a:cubicBezTo>
                  <a:pt x="137" y="108"/>
                  <a:pt x="137" y="108"/>
                  <a:pt x="137" y="108"/>
                </a:cubicBezTo>
                <a:cubicBezTo>
                  <a:pt x="134" y="107"/>
                  <a:pt x="132" y="106"/>
                  <a:pt x="129" y="104"/>
                </a:cubicBezTo>
                <a:lnTo>
                  <a:pt x="150" y="92"/>
                </a:lnTo>
                <a:close/>
                <a:moveTo>
                  <a:pt x="89" y="60"/>
                </a:moveTo>
                <a:cubicBezTo>
                  <a:pt x="89" y="60"/>
                  <a:pt x="89" y="60"/>
                  <a:pt x="89" y="61"/>
                </a:cubicBezTo>
                <a:cubicBezTo>
                  <a:pt x="89" y="61"/>
                  <a:pt x="89" y="61"/>
                  <a:pt x="89" y="61"/>
                </a:cubicBezTo>
                <a:cubicBezTo>
                  <a:pt x="74" y="61"/>
                  <a:pt x="74" y="61"/>
                  <a:pt x="74" y="61"/>
                </a:cubicBezTo>
                <a:cubicBezTo>
                  <a:pt x="73" y="61"/>
                  <a:pt x="73" y="61"/>
                  <a:pt x="73" y="61"/>
                </a:cubicBezTo>
                <a:cubicBezTo>
                  <a:pt x="73" y="60"/>
                  <a:pt x="73" y="60"/>
                  <a:pt x="74" y="60"/>
                </a:cubicBezTo>
                <a:lnTo>
                  <a:pt x="89" y="60"/>
                </a:lnTo>
                <a:close/>
                <a:moveTo>
                  <a:pt x="89" y="54"/>
                </a:moveTo>
                <a:cubicBezTo>
                  <a:pt x="89" y="54"/>
                  <a:pt x="89" y="54"/>
                  <a:pt x="89" y="55"/>
                </a:cubicBezTo>
                <a:cubicBezTo>
                  <a:pt x="89" y="55"/>
                  <a:pt x="89" y="55"/>
                  <a:pt x="89" y="55"/>
                </a:cubicBezTo>
                <a:cubicBezTo>
                  <a:pt x="74" y="55"/>
                  <a:pt x="74" y="55"/>
                  <a:pt x="74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3" y="54"/>
                  <a:pt x="73" y="54"/>
                  <a:pt x="74" y="54"/>
                </a:cubicBezTo>
                <a:lnTo>
                  <a:pt x="89" y="54"/>
                </a:lnTo>
                <a:close/>
                <a:moveTo>
                  <a:pt x="63" y="36"/>
                </a:moveTo>
                <a:cubicBezTo>
                  <a:pt x="83" y="47"/>
                  <a:pt x="83" y="47"/>
                  <a:pt x="83" y="47"/>
                </a:cubicBezTo>
                <a:cubicBezTo>
                  <a:pt x="63" y="47"/>
                  <a:pt x="63" y="47"/>
                  <a:pt x="63" y="47"/>
                </a:cubicBezTo>
                <a:lnTo>
                  <a:pt x="63" y="36"/>
                </a:lnTo>
                <a:close/>
                <a:moveTo>
                  <a:pt x="63" y="50"/>
                </a:moveTo>
                <a:cubicBezTo>
                  <a:pt x="76" y="50"/>
                  <a:pt x="76" y="50"/>
                  <a:pt x="76" y="50"/>
                </a:cubicBezTo>
                <a:cubicBezTo>
                  <a:pt x="76" y="53"/>
                  <a:pt x="76" y="53"/>
                  <a:pt x="76" y="53"/>
                </a:cubicBezTo>
                <a:cubicBezTo>
                  <a:pt x="74" y="53"/>
                  <a:pt x="74" y="53"/>
                  <a:pt x="74" y="53"/>
                </a:cubicBezTo>
                <a:cubicBezTo>
                  <a:pt x="73" y="53"/>
                  <a:pt x="72" y="54"/>
                  <a:pt x="72" y="55"/>
                </a:cubicBezTo>
                <a:cubicBezTo>
                  <a:pt x="72" y="56"/>
                  <a:pt x="73" y="57"/>
                  <a:pt x="74" y="57"/>
                </a:cubicBezTo>
                <a:cubicBezTo>
                  <a:pt x="76" y="57"/>
                  <a:pt x="76" y="57"/>
                  <a:pt x="76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73" y="59"/>
                  <a:pt x="72" y="59"/>
                  <a:pt x="72" y="61"/>
                </a:cubicBezTo>
                <a:cubicBezTo>
                  <a:pt x="72" y="62"/>
                  <a:pt x="73" y="63"/>
                  <a:pt x="74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9"/>
                  <a:pt x="77" y="69"/>
                  <a:pt x="7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9"/>
                  <a:pt x="85" y="69"/>
                  <a:pt x="85" y="69"/>
                </a:cubicBezTo>
                <a:cubicBezTo>
                  <a:pt x="90" y="76"/>
                  <a:pt x="101" y="90"/>
                  <a:pt x="122" y="103"/>
                </a:cubicBezTo>
                <a:cubicBezTo>
                  <a:pt x="112" y="109"/>
                  <a:pt x="112" y="109"/>
                  <a:pt x="112" y="109"/>
                </a:cubicBezTo>
                <a:cubicBezTo>
                  <a:pt x="111" y="109"/>
                  <a:pt x="111" y="110"/>
                  <a:pt x="111" y="111"/>
                </a:cubicBezTo>
                <a:cubicBezTo>
                  <a:pt x="111" y="112"/>
                  <a:pt x="112" y="113"/>
                  <a:pt x="11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1" y="117"/>
                  <a:pt x="121" y="117"/>
                  <a:pt x="121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4" y="118"/>
                  <a:pt x="114" y="120"/>
                </a:cubicBezTo>
                <a:cubicBezTo>
                  <a:pt x="114" y="121"/>
                  <a:pt x="116" y="122"/>
                  <a:pt x="117" y="122"/>
                </a:cubicBezTo>
                <a:cubicBezTo>
                  <a:pt x="121" y="122"/>
                  <a:pt x="121" y="122"/>
                  <a:pt x="121" y="122"/>
                </a:cubicBezTo>
                <a:cubicBezTo>
                  <a:pt x="121" y="125"/>
                  <a:pt x="121" y="125"/>
                  <a:pt x="121" y="125"/>
                </a:cubicBezTo>
                <a:cubicBezTo>
                  <a:pt x="117" y="125"/>
                  <a:pt x="117" y="125"/>
                  <a:pt x="117" y="125"/>
                </a:cubicBezTo>
                <a:cubicBezTo>
                  <a:pt x="116" y="125"/>
                  <a:pt x="114" y="126"/>
                  <a:pt x="114" y="128"/>
                </a:cubicBezTo>
                <a:cubicBezTo>
                  <a:pt x="114" y="128"/>
                  <a:pt x="114" y="128"/>
                  <a:pt x="115" y="128"/>
                </a:cubicBezTo>
                <a:cubicBezTo>
                  <a:pt x="108" y="127"/>
                  <a:pt x="103" y="125"/>
                  <a:pt x="97" y="124"/>
                </a:cubicBezTo>
                <a:cubicBezTo>
                  <a:pt x="93" y="119"/>
                  <a:pt x="91" y="115"/>
                  <a:pt x="89" y="112"/>
                </a:cubicBezTo>
                <a:cubicBezTo>
                  <a:pt x="89" y="111"/>
                  <a:pt x="89" y="111"/>
                  <a:pt x="89" y="111"/>
                </a:cubicBezTo>
                <a:cubicBezTo>
                  <a:pt x="89" y="105"/>
                  <a:pt x="89" y="105"/>
                  <a:pt x="89" y="105"/>
                </a:cubicBezTo>
                <a:cubicBezTo>
                  <a:pt x="92" y="105"/>
                  <a:pt x="92" y="105"/>
                  <a:pt x="92" y="105"/>
                </a:cubicBezTo>
                <a:cubicBezTo>
                  <a:pt x="93" y="105"/>
                  <a:pt x="94" y="105"/>
                  <a:pt x="94" y="103"/>
                </a:cubicBezTo>
                <a:cubicBezTo>
                  <a:pt x="94" y="102"/>
                  <a:pt x="93" y="102"/>
                  <a:pt x="92" y="102"/>
                </a:cubicBezTo>
                <a:cubicBezTo>
                  <a:pt x="89" y="102"/>
                  <a:pt x="89" y="102"/>
                  <a:pt x="89" y="102"/>
                </a:cubicBezTo>
                <a:cubicBezTo>
                  <a:pt x="89" y="100"/>
                  <a:pt x="89" y="100"/>
                  <a:pt x="89" y="100"/>
                </a:cubicBezTo>
                <a:cubicBezTo>
                  <a:pt x="92" y="100"/>
                  <a:pt x="92" y="100"/>
                  <a:pt x="92" y="100"/>
                </a:cubicBezTo>
                <a:cubicBezTo>
                  <a:pt x="93" y="100"/>
                  <a:pt x="94" y="99"/>
                  <a:pt x="94" y="98"/>
                </a:cubicBezTo>
                <a:cubicBezTo>
                  <a:pt x="94" y="97"/>
                  <a:pt x="93" y="96"/>
                  <a:pt x="92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9" y="93"/>
                  <a:pt x="89" y="93"/>
                  <a:pt x="89" y="93"/>
                </a:cubicBezTo>
                <a:cubicBezTo>
                  <a:pt x="95" y="93"/>
                  <a:pt x="95" y="93"/>
                  <a:pt x="95" y="93"/>
                </a:cubicBezTo>
                <a:cubicBezTo>
                  <a:pt x="96" y="93"/>
                  <a:pt x="96" y="92"/>
                  <a:pt x="97" y="92"/>
                </a:cubicBezTo>
                <a:cubicBezTo>
                  <a:pt x="97" y="91"/>
                  <a:pt x="97" y="90"/>
                  <a:pt x="96" y="90"/>
                </a:cubicBezTo>
                <a:cubicBezTo>
                  <a:pt x="63" y="72"/>
                  <a:pt x="63" y="72"/>
                  <a:pt x="63" y="72"/>
                </a:cubicBezTo>
                <a:cubicBezTo>
                  <a:pt x="63" y="50"/>
                  <a:pt x="63" y="50"/>
                  <a:pt x="63" y="50"/>
                </a:cubicBezTo>
                <a:close/>
                <a:moveTo>
                  <a:pt x="77" y="104"/>
                </a:moveTo>
                <a:cubicBezTo>
                  <a:pt x="77" y="104"/>
                  <a:pt x="77" y="104"/>
                  <a:pt x="77" y="103"/>
                </a:cubicBezTo>
                <a:cubicBezTo>
                  <a:pt x="77" y="103"/>
                  <a:pt x="77" y="103"/>
                  <a:pt x="77" y="103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2" y="103"/>
                  <a:pt x="93" y="103"/>
                  <a:pt x="93" y="103"/>
                </a:cubicBezTo>
                <a:cubicBezTo>
                  <a:pt x="93" y="104"/>
                  <a:pt x="92" y="104"/>
                  <a:pt x="92" y="104"/>
                </a:cubicBezTo>
                <a:lnTo>
                  <a:pt x="77" y="104"/>
                </a:lnTo>
                <a:close/>
                <a:moveTo>
                  <a:pt x="77" y="98"/>
                </a:moveTo>
                <a:cubicBezTo>
                  <a:pt x="77" y="98"/>
                  <a:pt x="77" y="98"/>
                  <a:pt x="77" y="98"/>
                </a:cubicBezTo>
                <a:cubicBezTo>
                  <a:pt x="77" y="97"/>
                  <a:pt x="77" y="97"/>
                  <a:pt x="77" y="97"/>
                </a:cubicBezTo>
                <a:cubicBezTo>
                  <a:pt x="92" y="97"/>
                  <a:pt x="92" y="97"/>
                  <a:pt x="92" y="97"/>
                </a:cubicBezTo>
                <a:cubicBezTo>
                  <a:pt x="92" y="97"/>
                  <a:pt x="93" y="97"/>
                  <a:pt x="93" y="98"/>
                </a:cubicBezTo>
                <a:cubicBezTo>
                  <a:pt x="93" y="98"/>
                  <a:pt x="92" y="98"/>
                  <a:pt x="92" y="98"/>
                </a:cubicBezTo>
                <a:lnTo>
                  <a:pt x="77" y="98"/>
                </a:lnTo>
                <a:close/>
                <a:moveTo>
                  <a:pt x="63" y="76"/>
                </a:moveTo>
                <a:cubicBezTo>
                  <a:pt x="89" y="90"/>
                  <a:pt x="89" y="90"/>
                  <a:pt x="89" y="90"/>
                </a:cubicBezTo>
                <a:cubicBezTo>
                  <a:pt x="63" y="90"/>
                  <a:pt x="63" y="90"/>
                  <a:pt x="63" y="90"/>
                </a:cubicBezTo>
                <a:lnTo>
                  <a:pt x="63" y="76"/>
                </a:lnTo>
                <a:close/>
                <a:moveTo>
                  <a:pt x="80" y="93"/>
                </a:moveTo>
                <a:cubicBezTo>
                  <a:pt x="80" y="96"/>
                  <a:pt x="80" y="96"/>
                  <a:pt x="80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6" y="96"/>
                  <a:pt x="75" y="97"/>
                  <a:pt x="75" y="98"/>
                </a:cubicBezTo>
                <a:cubicBezTo>
                  <a:pt x="75" y="99"/>
                  <a:pt x="76" y="100"/>
                  <a:pt x="77" y="100"/>
                </a:cubicBezTo>
                <a:cubicBezTo>
                  <a:pt x="80" y="100"/>
                  <a:pt x="80" y="100"/>
                  <a:pt x="80" y="100"/>
                </a:cubicBezTo>
                <a:cubicBezTo>
                  <a:pt x="80" y="102"/>
                  <a:pt x="80" y="102"/>
                  <a:pt x="80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2"/>
                  <a:pt x="75" y="102"/>
                  <a:pt x="75" y="103"/>
                </a:cubicBezTo>
                <a:cubicBezTo>
                  <a:pt x="75" y="105"/>
                  <a:pt x="76" y="105"/>
                  <a:pt x="77" y="105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2"/>
                  <a:pt x="81" y="112"/>
                  <a:pt x="81" y="112"/>
                </a:cubicBezTo>
                <a:cubicBezTo>
                  <a:pt x="86" y="112"/>
                  <a:pt x="86" y="112"/>
                  <a:pt x="86" y="112"/>
                </a:cubicBezTo>
                <a:cubicBezTo>
                  <a:pt x="87" y="114"/>
                  <a:pt x="90" y="118"/>
                  <a:pt x="93" y="122"/>
                </a:cubicBezTo>
                <a:cubicBezTo>
                  <a:pt x="81" y="118"/>
                  <a:pt x="72" y="114"/>
                  <a:pt x="63" y="109"/>
                </a:cubicBezTo>
                <a:cubicBezTo>
                  <a:pt x="63" y="93"/>
                  <a:pt x="63" y="93"/>
                  <a:pt x="63" y="93"/>
                </a:cubicBezTo>
                <a:lnTo>
                  <a:pt x="80" y="93"/>
                </a:lnTo>
                <a:close/>
                <a:moveTo>
                  <a:pt x="34" y="148"/>
                </a:moveTo>
                <a:cubicBezTo>
                  <a:pt x="37" y="137"/>
                  <a:pt x="37" y="137"/>
                  <a:pt x="37" y="137"/>
                </a:cubicBezTo>
                <a:cubicBezTo>
                  <a:pt x="47" y="142"/>
                  <a:pt x="47" y="142"/>
                  <a:pt x="47" y="142"/>
                </a:cubicBezTo>
                <a:cubicBezTo>
                  <a:pt x="34" y="148"/>
                  <a:pt x="34" y="148"/>
                  <a:pt x="34" y="148"/>
                </a:cubicBezTo>
                <a:cubicBezTo>
                  <a:pt x="34" y="148"/>
                  <a:pt x="34" y="148"/>
                  <a:pt x="34" y="148"/>
                </a:cubicBezTo>
                <a:close/>
                <a:moveTo>
                  <a:pt x="36" y="87"/>
                </a:moveTo>
                <a:cubicBezTo>
                  <a:pt x="34" y="84"/>
                  <a:pt x="31" y="82"/>
                  <a:pt x="30" y="79"/>
                </a:cubicBezTo>
                <a:cubicBezTo>
                  <a:pt x="36" y="76"/>
                  <a:pt x="36" y="76"/>
                  <a:pt x="36" y="76"/>
                </a:cubicBezTo>
                <a:lnTo>
                  <a:pt x="36" y="87"/>
                </a:lnTo>
                <a:close/>
                <a:moveTo>
                  <a:pt x="42" y="93"/>
                </a:moveTo>
                <a:cubicBezTo>
                  <a:pt x="57" y="93"/>
                  <a:pt x="57" y="93"/>
                  <a:pt x="57" y="93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49" y="99"/>
                  <a:pt x="46" y="97"/>
                  <a:pt x="44" y="95"/>
                </a:cubicBezTo>
                <a:lnTo>
                  <a:pt x="42" y="93"/>
                </a:lnTo>
                <a:close/>
                <a:moveTo>
                  <a:pt x="37" y="134"/>
                </a:moveTo>
                <a:cubicBezTo>
                  <a:pt x="39" y="127"/>
                  <a:pt x="39" y="127"/>
                  <a:pt x="39" y="127"/>
                </a:cubicBezTo>
                <a:cubicBezTo>
                  <a:pt x="60" y="127"/>
                  <a:pt x="60" y="127"/>
                  <a:pt x="60" y="127"/>
                </a:cubicBezTo>
                <a:cubicBezTo>
                  <a:pt x="62" y="134"/>
                  <a:pt x="62" y="134"/>
                  <a:pt x="62" y="134"/>
                </a:cubicBezTo>
                <a:lnTo>
                  <a:pt x="37" y="134"/>
                </a:lnTo>
                <a:close/>
                <a:moveTo>
                  <a:pt x="58" y="136"/>
                </a:moveTo>
                <a:cubicBezTo>
                  <a:pt x="49" y="140"/>
                  <a:pt x="49" y="140"/>
                  <a:pt x="49" y="140"/>
                </a:cubicBezTo>
                <a:cubicBezTo>
                  <a:pt x="41" y="136"/>
                  <a:pt x="41" y="136"/>
                  <a:pt x="41" y="136"/>
                </a:cubicBezTo>
                <a:lnTo>
                  <a:pt x="58" y="136"/>
                </a:lnTo>
                <a:close/>
                <a:moveTo>
                  <a:pt x="60" y="123"/>
                </a:moveTo>
                <a:cubicBezTo>
                  <a:pt x="39" y="123"/>
                  <a:pt x="39" y="123"/>
                  <a:pt x="39" y="123"/>
                </a:cubicBezTo>
                <a:cubicBezTo>
                  <a:pt x="39" y="123"/>
                  <a:pt x="39" y="123"/>
                  <a:pt x="39" y="123"/>
                </a:cubicBezTo>
                <a:cubicBezTo>
                  <a:pt x="40" y="123"/>
                  <a:pt x="40" y="123"/>
                  <a:pt x="40" y="12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3"/>
                  <a:pt x="60" y="123"/>
                  <a:pt x="60" y="123"/>
                </a:cubicBezTo>
                <a:close/>
                <a:moveTo>
                  <a:pt x="43" y="98"/>
                </a:moveTo>
                <a:cubicBezTo>
                  <a:pt x="48" y="106"/>
                  <a:pt x="48" y="106"/>
                  <a:pt x="48" y="106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39" y="95"/>
                  <a:pt x="39" y="95"/>
                  <a:pt x="39" y="95"/>
                </a:cubicBezTo>
                <a:cubicBezTo>
                  <a:pt x="40" y="96"/>
                  <a:pt x="42" y="97"/>
                  <a:pt x="43" y="98"/>
                </a:cubicBezTo>
                <a:close/>
                <a:moveTo>
                  <a:pt x="50" y="143"/>
                </a:moveTo>
                <a:cubicBezTo>
                  <a:pt x="64" y="150"/>
                  <a:pt x="64" y="150"/>
                  <a:pt x="64" y="150"/>
                </a:cubicBezTo>
                <a:cubicBezTo>
                  <a:pt x="49" y="156"/>
                  <a:pt x="49" y="156"/>
                  <a:pt x="49" y="156"/>
                </a:cubicBezTo>
                <a:cubicBezTo>
                  <a:pt x="37" y="151"/>
                  <a:pt x="37" y="151"/>
                  <a:pt x="37" y="151"/>
                </a:cubicBezTo>
                <a:cubicBezTo>
                  <a:pt x="37" y="151"/>
                  <a:pt x="36" y="150"/>
                  <a:pt x="36" y="150"/>
                </a:cubicBezTo>
                <a:lnTo>
                  <a:pt x="50" y="143"/>
                </a:lnTo>
                <a:close/>
                <a:moveTo>
                  <a:pt x="46" y="158"/>
                </a:moveTo>
                <a:cubicBezTo>
                  <a:pt x="44" y="159"/>
                  <a:pt x="44" y="159"/>
                  <a:pt x="44" y="159"/>
                </a:cubicBezTo>
                <a:cubicBezTo>
                  <a:pt x="43" y="158"/>
                  <a:pt x="42" y="157"/>
                  <a:pt x="41" y="156"/>
                </a:cubicBezTo>
                <a:lnTo>
                  <a:pt x="46" y="158"/>
                </a:lnTo>
                <a:close/>
                <a:moveTo>
                  <a:pt x="43" y="162"/>
                </a:moveTo>
                <a:cubicBezTo>
                  <a:pt x="47" y="165"/>
                  <a:pt x="51" y="169"/>
                  <a:pt x="56" y="172"/>
                </a:cubicBezTo>
                <a:cubicBezTo>
                  <a:pt x="49" y="175"/>
                  <a:pt x="49" y="175"/>
                  <a:pt x="49" y="175"/>
                </a:cubicBezTo>
                <a:cubicBezTo>
                  <a:pt x="31" y="167"/>
                  <a:pt x="31" y="167"/>
                  <a:pt x="31" y="167"/>
                </a:cubicBezTo>
                <a:lnTo>
                  <a:pt x="43" y="162"/>
                </a:lnTo>
                <a:close/>
                <a:moveTo>
                  <a:pt x="46" y="161"/>
                </a:moveTo>
                <a:cubicBezTo>
                  <a:pt x="49" y="159"/>
                  <a:pt x="49" y="159"/>
                  <a:pt x="49" y="159"/>
                </a:cubicBezTo>
                <a:cubicBezTo>
                  <a:pt x="67" y="167"/>
                  <a:pt x="67" y="167"/>
                  <a:pt x="67" y="167"/>
                </a:cubicBezTo>
                <a:cubicBezTo>
                  <a:pt x="59" y="171"/>
                  <a:pt x="59" y="171"/>
                  <a:pt x="59" y="171"/>
                </a:cubicBezTo>
                <a:cubicBezTo>
                  <a:pt x="54" y="167"/>
                  <a:pt x="50" y="164"/>
                  <a:pt x="46" y="161"/>
                </a:cubicBezTo>
                <a:close/>
                <a:moveTo>
                  <a:pt x="69" y="169"/>
                </a:moveTo>
                <a:cubicBezTo>
                  <a:pt x="71" y="178"/>
                  <a:pt x="71" y="178"/>
                  <a:pt x="71" y="178"/>
                </a:cubicBezTo>
                <a:cubicBezTo>
                  <a:pt x="67" y="176"/>
                  <a:pt x="64" y="174"/>
                  <a:pt x="61" y="172"/>
                </a:cubicBezTo>
                <a:lnTo>
                  <a:pt x="69" y="169"/>
                </a:lnTo>
                <a:close/>
                <a:moveTo>
                  <a:pt x="53" y="158"/>
                </a:moveTo>
                <a:cubicBezTo>
                  <a:pt x="66" y="153"/>
                  <a:pt x="66" y="153"/>
                  <a:pt x="66" y="153"/>
                </a:cubicBezTo>
                <a:cubicBezTo>
                  <a:pt x="68" y="164"/>
                  <a:pt x="68" y="164"/>
                  <a:pt x="68" y="164"/>
                </a:cubicBezTo>
                <a:lnTo>
                  <a:pt x="53" y="158"/>
                </a:lnTo>
                <a:close/>
                <a:moveTo>
                  <a:pt x="52" y="142"/>
                </a:moveTo>
                <a:cubicBezTo>
                  <a:pt x="63" y="137"/>
                  <a:pt x="63" y="137"/>
                  <a:pt x="63" y="137"/>
                </a:cubicBezTo>
                <a:cubicBezTo>
                  <a:pt x="65" y="148"/>
                  <a:pt x="65" y="148"/>
                  <a:pt x="65" y="148"/>
                </a:cubicBezTo>
                <a:lnTo>
                  <a:pt x="52" y="142"/>
                </a:lnTo>
                <a:close/>
                <a:moveTo>
                  <a:pt x="60" y="119"/>
                </a:moveTo>
                <a:cubicBezTo>
                  <a:pt x="51" y="106"/>
                  <a:pt x="51" y="106"/>
                  <a:pt x="51" y="106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4" y="107"/>
                  <a:pt x="57" y="109"/>
                  <a:pt x="60" y="111"/>
                </a:cubicBezTo>
                <a:lnTo>
                  <a:pt x="60" y="119"/>
                </a:lnTo>
                <a:close/>
                <a:moveTo>
                  <a:pt x="54" y="103"/>
                </a:moveTo>
                <a:cubicBezTo>
                  <a:pt x="60" y="93"/>
                  <a:pt x="60" y="93"/>
                  <a:pt x="60" y="93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58" y="106"/>
                  <a:pt x="56" y="104"/>
                  <a:pt x="54" y="103"/>
                </a:cubicBezTo>
                <a:close/>
                <a:moveTo>
                  <a:pt x="52" y="47"/>
                </a:moveTo>
                <a:cubicBezTo>
                  <a:pt x="52" y="46"/>
                  <a:pt x="52" y="46"/>
                  <a:pt x="52" y="46"/>
                </a:cubicBezTo>
                <a:cubicBezTo>
                  <a:pt x="60" y="38"/>
                  <a:pt x="60" y="38"/>
                  <a:pt x="60" y="38"/>
                </a:cubicBezTo>
                <a:cubicBezTo>
                  <a:pt x="60" y="47"/>
                  <a:pt x="60" y="47"/>
                  <a:pt x="60" y="47"/>
                </a:cubicBezTo>
                <a:lnTo>
                  <a:pt x="52" y="47"/>
                </a:lnTo>
                <a:close/>
                <a:moveTo>
                  <a:pt x="60" y="50"/>
                </a:moveTo>
                <a:cubicBezTo>
                  <a:pt x="60" y="54"/>
                  <a:pt x="60" y="54"/>
                  <a:pt x="60" y="54"/>
                </a:cubicBezTo>
                <a:cubicBezTo>
                  <a:pt x="56" y="50"/>
                  <a:pt x="56" y="50"/>
                  <a:pt x="56" y="50"/>
                </a:cubicBezTo>
                <a:lnTo>
                  <a:pt x="60" y="50"/>
                </a:lnTo>
                <a:close/>
                <a:moveTo>
                  <a:pt x="50" y="44"/>
                </a:moveTo>
                <a:cubicBezTo>
                  <a:pt x="40" y="35"/>
                  <a:pt x="40" y="35"/>
                  <a:pt x="40" y="35"/>
                </a:cubicBezTo>
                <a:cubicBezTo>
                  <a:pt x="60" y="35"/>
                  <a:pt x="60" y="35"/>
                  <a:pt x="60" y="35"/>
                </a:cubicBezTo>
                <a:lnTo>
                  <a:pt x="50" y="44"/>
                </a:lnTo>
                <a:close/>
                <a:moveTo>
                  <a:pt x="52" y="50"/>
                </a:moveTo>
                <a:cubicBezTo>
                  <a:pt x="60" y="58"/>
                  <a:pt x="60" y="58"/>
                  <a:pt x="60" y="58"/>
                </a:cubicBezTo>
                <a:cubicBezTo>
                  <a:pt x="50" y="71"/>
                  <a:pt x="50" y="71"/>
                  <a:pt x="50" y="71"/>
                </a:cubicBezTo>
                <a:cubicBezTo>
                  <a:pt x="39" y="58"/>
                  <a:pt x="39" y="58"/>
                  <a:pt x="39" y="58"/>
                </a:cubicBezTo>
                <a:cubicBezTo>
                  <a:pt x="48" y="50"/>
                  <a:pt x="48" y="50"/>
                  <a:pt x="48" y="50"/>
                </a:cubicBezTo>
                <a:lnTo>
                  <a:pt x="52" y="50"/>
                </a:lnTo>
                <a:close/>
                <a:moveTo>
                  <a:pt x="60" y="62"/>
                </a:moveTo>
                <a:cubicBezTo>
                  <a:pt x="60" y="85"/>
                  <a:pt x="60" y="85"/>
                  <a:pt x="60" y="85"/>
                </a:cubicBezTo>
                <a:cubicBezTo>
                  <a:pt x="51" y="73"/>
                  <a:pt x="51" y="73"/>
                  <a:pt x="51" y="73"/>
                </a:cubicBezTo>
                <a:lnTo>
                  <a:pt x="60" y="62"/>
                </a:lnTo>
                <a:close/>
                <a:moveTo>
                  <a:pt x="39" y="31"/>
                </a:moveTo>
                <a:cubicBezTo>
                  <a:pt x="50" y="15"/>
                  <a:pt x="50" y="15"/>
                  <a:pt x="50" y="15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2"/>
                  <a:pt x="60" y="32"/>
                  <a:pt x="60" y="32"/>
                </a:cubicBezTo>
                <a:cubicBezTo>
                  <a:pt x="60" y="32"/>
                  <a:pt x="60" y="32"/>
                  <a:pt x="60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39" y="32"/>
                  <a:pt x="39" y="32"/>
                </a:cubicBezTo>
                <a:lnTo>
                  <a:pt x="39" y="31"/>
                </a:lnTo>
                <a:close/>
                <a:moveTo>
                  <a:pt x="39" y="38"/>
                </a:moveTo>
                <a:cubicBezTo>
                  <a:pt x="48" y="46"/>
                  <a:pt x="48" y="46"/>
                  <a:pt x="48" y="46"/>
                </a:cubicBezTo>
                <a:cubicBezTo>
                  <a:pt x="47" y="47"/>
                  <a:pt x="47" y="47"/>
                  <a:pt x="47" y="47"/>
                </a:cubicBezTo>
                <a:cubicBezTo>
                  <a:pt x="39" y="47"/>
                  <a:pt x="39" y="47"/>
                  <a:pt x="39" y="47"/>
                </a:cubicBezTo>
                <a:lnTo>
                  <a:pt x="39" y="38"/>
                </a:lnTo>
                <a:close/>
                <a:moveTo>
                  <a:pt x="39" y="50"/>
                </a:moveTo>
                <a:cubicBezTo>
                  <a:pt x="44" y="50"/>
                  <a:pt x="44" y="50"/>
                  <a:pt x="44" y="50"/>
                </a:cubicBezTo>
                <a:cubicBezTo>
                  <a:pt x="39" y="55"/>
                  <a:pt x="39" y="55"/>
                  <a:pt x="39" y="55"/>
                </a:cubicBezTo>
                <a:lnTo>
                  <a:pt x="39" y="50"/>
                </a:lnTo>
                <a:close/>
                <a:moveTo>
                  <a:pt x="39" y="62"/>
                </a:moveTo>
                <a:cubicBezTo>
                  <a:pt x="48" y="73"/>
                  <a:pt x="48" y="73"/>
                  <a:pt x="48" y="73"/>
                </a:cubicBezTo>
                <a:cubicBezTo>
                  <a:pt x="39" y="84"/>
                  <a:pt x="39" y="84"/>
                  <a:pt x="39" y="84"/>
                </a:cubicBezTo>
                <a:lnTo>
                  <a:pt x="39" y="62"/>
                </a:lnTo>
                <a:close/>
                <a:moveTo>
                  <a:pt x="39" y="89"/>
                </a:moveTo>
                <a:cubicBezTo>
                  <a:pt x="50" y="75"/>
                  <a:pt x="50" y="75"/>
                  <a:pt x="50" y="7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0"/>
                  <a:pt x="60" y="90"/>
                  <a:pt x="60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39" y="89"/>
                  <a:pt x="39" y="89"/>
                  <a:pt x="39" y="89"/>
                </a:cubicBezTo>
                <a:close/>
                <a:moveTo>
                  <a:pt x="36" y="36"/>
                </a:moveTo>
                <a:cubicBezTo>
                  <a:pt x="36" y="47"/>
                  <a:pt x="36" y="47"/>
                  <a:pt x="36" y="47"/>
                </a:cubicBezTo>
                <a:cubicBezTo>
                  <a:pt x="16" y="47"/>
                  <a:pt x="16" y="47"/>
                  <a:pt x="16" y="47"/>
                </a:cubicBezTo>
                <a:lnTo>
                  <a:pt x="36" y="36"/>
                </a:lnTo>
                <a:close/>
                <a:moveTo>
                  <a:pt x="13" y="55"/>
                </a:moveTo>
                <a:cubicBezTo>
                  <a:pt x="13" y="55"/>
                  <a:pt x="12" y="55"/>
                  <a:pt x="12" y="55"/>
                </a:cubicBezTo>
                <a:cubicBezTo>
                  <a:pt x="12" y="54"/>
                  <a:pt x="13" y="54"/>
                  <a:pt x="13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4"/>
                  <a:pt x="28" y="54"/>
                  <a:pt x="28" y="55"/>
                </a:cubicBezTo>
                <a:cubicBezTo>
                  <a:pt x="28" y="55"/>
                  <a:pt x="28" y="55"/>
                  <a:pt x="28" y="55"/>
                </a:cubicBezTo>
                <a:lnTo>
                  <a:pt x="13" y="55"/>
                </a:lnTo>
                <a:close/>
                <a:moveTo>
                  <a:pt x="13" y="61"/>
                </a:moveTo>
                <a:cubicBezTo>
                  <a:pt x="13" y="61"/>
                  <a:pt x="12" y="61"/>
                  <a:pt x="12" y="61"/>
                </a:cubicBezTo>
                <a:cubicBezTo>
                  <a:pt x="12" y="60"/>
                  <a:pt x="13" y="60"/>
                  <a:pt x="13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28" y="60"/>
                  <a:pt x="28" y="60"/>
                  <a:pt x="28" y="61"/>
                </a:cubicBezTo>
                <a:cubicBezTo>
                  <a:pt x="28" y="61"/>
                  <a:pt x="28" y="61"/>
                  <a:pt x="28" y="61"/>
                </a:cubicBezTo>
                <a:lnTo>
                  <a:pt x="13" y="61"/>
                </a:lnTo>
                <a:close/>
                <a:moveTo>
                  <a:pt x="24" y="69"/>
                </a:moveTo>
                <a:cubicBezTo>
                  <a:pt x="25" y="69"/>
                  <a:pt x="25" y="68"/>
                  <a:pt x="25" y="68"/>
                </a:cubicBezTo>
                <a:cubicBezTo>
                  <a:pt x="25" y="63"/>
                  <a:pt x="25" y="63"/>
                  <a:pt x="25" y="63"/>
                </a:cubicBezTo>
                <a:cubicBezTo>
                  <a:pt x="28" y="63"/>
                  <a:pt x="28" y="63"/>
                  <a:pt x="28" y="63"/>
                </a:cubicBezTo>
                <a:cubicBezTo>
                  <a:pt x="29" y="63"/>
                  <a:pt x="30" y="62"/>
                  <a:pt x="30" y="61"/>
                </a:cubicBezTo>
                <a:cubicBezTo>
                  <a:pt x="30" y="59"/>
                  <a:pt x="29" y="59"/>
                  <a:pt x="28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57"/>
                  <a:pt x="25" y="57"/>
                  <a:pt x="25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29" y="57"/>
                  <a:pt x="30" y="56"/>
                  <a:pt x="30" y="55"/>
                </a:cubicBezTo>
                <a:cubicBezTo>
                  <a:pt x="30" y="54"/>
                  <a:pt x="29" y="53"/>
                  <a:pt x="2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0"/>
                  <a:pt x="25" y="50"/>
                  <a:pt x="25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72"/>
                  <a:pt x="36" y="72"/>
                  <a:pt x="36" y="72"/>
                </a:cubicBezTo>
                <a:cubicBezTo>
                  <a:pt x="28" y="76"/>
                  <a:pt x="28" y="76"/>
                  <a:pt x="28" y="76"/>
                </a:cubicBezTo>
                <a:cubicBezTo>
                  <a:pt x="26" y="74"/>
                  <a:pt x="25" y="71"/>
                  <a:pt x="24" y="69"/>
                </a:cubicBezTo>
                <a:close/>
                <a:moveTo>
                  <a:pt x="11" y="90"/>
                </a:moveTo>
                <a:cubicBezTo>
                  <a:pt x="27" y="81"/>
                  <a:pt x="27" y="81"/>
                  <a:pt x="27" y="81"/>
                </a:cubicBezTo>
                <a:cubicBezTo>
                  <a:pt x="29" y="83"/>
                  <a:pt x="31" y="86"/>
                  <a:pt x="34" y="90"/>
                </a:cubicBezTo>
                <a:lnTo>
                  <a:pt x="11" y="90"/>
                </a:lnTo>
                <a:close/>
                <a:moveTo>
                  <a:pt x="8" y="99"/>
                </a:moveTo>
                <a:cubicBezTo>
                  <a:pt x="8" y="99"/>
                  <a:pt x="8" y="98"/>
                  <a:pt x="8" y="98"/>
                </a:cubicBezTo>
                <a:cubicBezTo>
                  <a:pt x="8" y="98"/>
                  <a:pt x="8" y="97"/>
                  <a:pt x="8" y="97"/>
                </a:cubicBezTo>
                <a:cubicBezTo>
                  <a:pt x="23" y="97"/>
                  <a:pt x="23" y="97"/>
                  <a:pt x="23" y="97"/>
                </a:cubicBezTo>
                <a:cubicBezTo>
                  <a:pt x="23" y="97"/>
                  <a:pt x="24" y="98"/>
                  <a:pt x="24" y="98"/>
                </a:cubicBezTo>
                <a:cubicBezTo>
                  <a:pt x="24" y="98"/>
                  <a:pt x="23" y="99"/>
                  <a:pt x="23" y="99"/>
                </a:cubicBezTo>
                <a:lnTo>
                  <a:pt x="8" y="99"/>
                </a:lnTo>
                <a:close/>
                <a:moveTo>
                  <a:pt x="8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103"/>
                  <a:pt x="8" y="103"/>
                  <a:pt x="8" y="103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23" y="103"/>
                  <a:pt x="24" y="103"/>
                  <a:pt x="24" y="104"/>
                </a:cubicBezTo>
                <a:cubicBezTo>
                  <a:pt x="24" y="104"/>
                  <a:pt x="23" y="104"/>
                  <a:pt x="23" y="104"/>
                </a:cubicBezTo>
                <a:lnTo>
                  <a:pt x="8" y="104"/>
                </a:lnTo>
                <a:close/>
                <a:moveTo>
                  <a:pt x="18" y="112"/>
                </a:moveTo>
                <a:cubicBezTo>
                  <a:pt x="19" y="112"/>
                  <a:pt x="19" y="112"/>
                  <a:pt x="19" y="112"/>
                </a:cubicBezTo>
                <a:cubicBezTo>
                  <a:pt x="19" y="112"/>
                  <a:pt x="20" y="112"/>
                  <a:pt x="20" y="111"/>
                </a:cubicBezTo>
                <a:cubicBezTo>
                  <a:pt x="20" y="106"/>
                  <a:pt x="20" y="106"/>
                  <a:pt x="20" y="106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4" y="106"/>
                  <a:pt x="25" y="105"/>
                  <a:pt x="25" y="104"/>
                </a:cubicBezTo>
                <a:cubicBezTo>
                  <a:pt x="25" y="103"/>
                  <a:pt x="24" y="102"/>
                  <a:pt x="23" y="102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3" y="100"/>
                  <a:pt x="23" y="100"/>
                  <a:pt x="23" y="100"/>
                </a:cubicBezTo>
                <a:cubicBezTo>
                  <a:pt x="24" y="100"/>
                  <a:pt x="25" y="99"/>
                  <a:pt x="25" y="98"/>
                </a:cubicBezTo>
                <a:cubicBezTo>
                  <a:pt x="25" y="97"/>
                  <a:pt x="24" y="96"/>
                  <a:pt x="23" y="96"/>
                </a:cubicBezTo>
                <a:cubicBezTo>
                  <a:pt x="20" y="96"/>
                  <a:pt x="20" y="96"/>
                  <a:pt x="20" y="96"/>
                </a:cubicBezTo>
                <a:cubicBezTo>
                  <a:pt x="20" y="93"/>
                  <a:pt x="20" y="93"/>
                  <a:pt x="2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22" y="131"/>
                  <a:pt x="19" y="119"/>
                  <a:pt x="18" y="112"/>
                </a:cubicBezTo>
                <a:close/>
                <a:moveTo>
                  <a:pt x="33" y="152"/>
                </a:moveTo>
                <a:cubicBezTo>
                  <a:pt x="35" y="153"/>
                  <a:pt x="35" y="153"/>
                  <a:pt x="35" y="153"/>
                </a:cubicBezTo>
                <a:cubicBezTo>
                  <a:pt x="37" y="155"/>
                  <a:pt x="39" y="158"/>
                  <a:pt x="41" y="160"/>
                </a:cubicBezTo>
                <a:cubicBezTo>
                  <a:pt x="30" y="164"/>
                  <a:pt x="30" y="164"/>
                  <a:pt x="30" y="164"/>
                </a:cubicBezTo>
                <a:lnTo>
                  <a:pt x="33" y="152"/>
                </a:lnTo>
                <a:close/>
                <a:moveTo>
                  <a:pt x="29" y="169"/>
                </a:moveTo>
                <a:cubicBezTo>
                  <a:pt x="46" y="177"/>
                  <a:pt x="46" y="177"/>
                  <a:pt x="46" y="177"/>
                </a:cubicBezTo>
                <a:cubicBezTo>
                  <a:pt x="25" y="186"/>
                  <a:pt x="25" y="186"/>
                  <a:pt x="25" y="186"/>
                </a:cubicBezTo>
                <a:lnTo>
                  <a:pt x="29" y="169"/>
                </a:lnTo>
                <a:close/>
                <a:moveTo>
                  <a:pt x="16" y="224"/>
                </a:moveTo>
                <a:cubicBezTo>
                  <a:pt x="9" y="224"/>
                  <a:pt x="9" y="224"/>
                  <a:pt x="9" y="224"/>
                </a:cubicBezTo>
                <a:cubicBezTo>
                  <a:pt x="24" y="190"/>
                  <a:pt x="24" y="190"/>
                  <a:pt x="24" y="190"/>
                </a:cubicBezTo>
                <a:cubicBezTo>
                  <a:pt x="40" y="190"/>
                  <a:pt x="40" y="190"/>
                  <a:pt x="40" y="190"/>
                </a:cubicBezTo>
                <a:lnTo>
                  <a:pt x="16" y="224"/>
                </a:lnTo>
                <a:close/>
                <a:moveTo>
                  <a:pt x="30" y="186"/>
                </a:moveTo>
                <a:cubicBezTo>
                  <a:pt x="49" y="178"/>
                  <a:pt x="49" y="178"/>
                  <a:pt x="49" y="178"/>
                </a:cubicBezTo>
                <a:cubicBezTo>
                  <a:pt x="66" y="186"/>
                  <a:pt x="66" y="186"/>
                  <a:pt x="66" y="186"/>
                </a:cubicBezTo>
                <a:lnTo>
                  <a:pt x="30" y="186"/>
                </a:lnTo>
                <a:close/>
                <a:moveTo>
                  <a:pt x="89" y="224"/>
                </a:moveTo>
                <a:cubicBezTo>
                  <a:pt x="81" y="224"/>
                  <a:pt x="81" y="224"/>
                  <a:pt x="81" y="224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73" y="190"/>
                  <a:pt x="73" y="190"/>
                  <a:pt x="73" y="190"/>
                </a:cubicBezTo>
                <a:lnTo>
                  <a:pt x="89" y="224"/>
                </a:lnTo>
                <a:close/>
                <a:moveTo>
                  <a:pt x="73" y="186"/>
                </a:moveTo>
                <a:cubicBezTo>
                  <a:pt x="72" y="186"/>
                  <a:pt x="72" y="186"/>
                  <a:pt x="72" y="186"/>
                </a:cubicBezTo>
                <a:cubicBezTo>
                  <a:pt x="52" y="177"/>
                  <a:pt x="52" y="177"/>
                  <a:pt x="52" y="177"/>
                </a:cubicBezTo>
                <a:cubicBezTo>
                  <a:pt x="58" y="174"/>
                  <a:pt x="58" y="174"/>
                  <a:pt x="58" y="174"/>
                </a:cubicBezTo>
                <a:cubicBezTo>
                  <a:pt x="62" y="176"/>
                  <a:pt x="67" y="179"/>
                  <a:pt x="72" y="181"/>
                </a:cubicBezTo>
                <a:lnTo>
                  <a:pt x="73" y="186"/>
                </a:lnTo>
                <a:close/>
                <a:moveTo>
                  <a:pt x="75" y="180"/>
                </a:moveTo>
                <a:cubicBezTo>
                  <a:pt x="63" y="125"/>
                  <a:pt x="63" y="125"/>
                  <a:pt x="63" y="125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72" y="117"/>
                  <a:pt x="83" y="122"/>
                  <a:pt x="96" y="126"/>
                </a:cubicBezTo>
                <a:cubicBezTo>
                  <a:pt x="103" y="135"/>
                  <a:pt x="113" y="145"/>
                  <a:pt x="127" y="156"/>
                </a:cubicBezTo>
                <a:cubicBezTo>
                  <a:pt x="104" y="169"/>
                  <a:pt x="104" y="169"/>
                  <a:pt x="104" y="169"/>
                </a:cubicBezTo>
                <a:cubicBezTo>
                  <a:pt x="103" y="169"/>
                  <a:pt x="102" y="170"/>
                  <a:pt x="103" y="171"/>
                </a:cubicBezTo>
                <a:cubicBezTo>
                  <a:pt x="103" y="172"/>
                  <a:pt x="104" y="173"/>
                  <a:pt x="105" y="173"/>
                </a:cubicBezTo>
                <a:cubicBezTo>
                  <a:pt x="114" y="173"/>
                  <a:pt x="114" y="173"/>
                  <a:pt x="114" y="173"/>
                </a:cubicBezTo>
                <a:cubicBezTo>
                  <a:pt x="114" y="178"/>
                  <a:pt x="114" y="178"/>
                  <a:pt x="114" y="178"/>
                </a:cubicBezTo>
                <a:cubicBezTo>
                  <a:pt x="110" y="178"/>
                  <a:pt x="110" y="178"/>
                  <a:pt x="110" y="178"/>
                </a:cubicBezTo>
                <a:cubicBezTo>
                  <a:pt x="109" y="178"/>
                  <a:pt x="107" y="179"/>
                  <a:pt x="107" y="181"/>
                </a:cubicBezTo>
                <a:cubicBezTo>
                  <a:pt x="107" y="182"/>
                  <a:pt x="109" y="183"/>
                  <a:pt x="110" y="183"/>
                </a:cubicBezTo>
                <a:cubicBezTo>
                  <a:pt x="114" y="183"/>
                  <a:pt x="114" y="183"/>
                  <a:pt x="114" y="183"/>
                </a:cubicBezTo>
                <a:cubicBezTo>
                  <a:pt x="114" y="186"/>
                  <a:pt x="114" y="186"/>
                  <a:pt x="114" y="186"/>
                </a:cubicBezTo>
                <a:cubicBezTo>
                  <a:pt x="110" y="186"/>
                  <a:pt x="110" y="186"/>
                  <a:pt x="110" y="186"/>
                </a:cubicBezTo>
                <a:cubicBezTo>
                  <a:pt x="109" y="186"/>
                  <a:pt x="107" y="187"/>
                  <a:pt x="107" y="189"/>
                </a:cubicBezTo>
                <a:cubicBezTo>
                  <a:pt x="107" y="190"/>
                  <a:pt x="109" y="191"/>
                  <a:pt x="110" y="191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4" y="193"/>
                  <a:pt x="114" y="193"/>
                  <a:pt x="114" y="193"/>
                </a:cubicBezTo>
                <a:cubicBezTo>
                  <a:pt x="98" y="190"/>
                  <a:pt x="85" y="185"/>
                  <a:pt x="75" y="180"/>
                </a:cubicBezTo>
                <a:close/>
                <a:moveTo>
                  <a:pt x="131" y="188"/>
                </a:moveTo>
                <a:cubicBezTo>
                  <a:pt x="131" y="188"/>
                  <a:pt x="132" y="188"/>
                  <a:pt x="132" y="189"/>
                </a:cubicBezTo>
                <a:cubicBezTo>
                  <a:pt x="132" y="189"/>
                  <a:pt x="131" y="190"/>
                  <a:pt x="131" y="190"/>
                </a:cubicBezTo>
                <a:cubicBezTo>
                  <a:pt x="110" y="190"/>
                  <a:pt x="110" y="190"/>
                  <a:pt x="110" y="190"/>
                </a:cubicBezTo>
                <a:cubicBezTo>
                  <a:pt x="110" y="190"/>
                  <a:pt x="109" y="189"/>
                  <a:pt x="109" y="189"/>
                </a:cubicBezTo>
                <a:cubicBezTo>
                  <a:pt x="109" y="188"/>
                  <a:pt x="110" y="188"/>
                  <a:pt x="110" y="188"/>
                </a:cubicBezTo>
                <a:lnTo>
                  <a:pt x="131" y="188"/>
                </a:lnTo>
                <a:close/>
                <a:moveTo>
                  <a:pt x="131" y="180"/>
                </a:moveTo>
                <a:cubicBezTo>
                  <a:pt x="131" y="180"/>
                  <a:pt x="132" y="180"/>
                  <a:pt x="132" y="181"/>
                </a:cubicBezTo>
                <a:cubicBezTo>
                  <a:pt x="132" y="181"/>
                  <a:pt x="131" y="182"/>
                  <a:pt x="131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2"/>
                  <a:pt x="109" y="181"/>
                  <a:pt x="109" y="181"/>
                </a:cubicBezTo>
                <a:cubicBezTo>
                  <a:pt x="109" y="180"/>
                  <a:pt x="110" y="180"/>
                  <a:pt x="110" y="180"/>
                </a:cubicBezTo>
                <a:lnTo>
                  <a:pt x="131" y="180"/>
                </a:lnTo>
                <a:close/>
                <a:moveTo>
                  <a:pt x="114" y="169"/>
                </a:moveTo>
                <a:cubicBezTo>
                  <a:pt x="131" y="159"/>
                  <a:pt x="131" y="159"/>
                  <a:pt x="131" y="159"/>
                </a:cubicBezTo>
                <a:cubicBezTo>
                  <a:pt x="135" y="162"/>
                  <a:pt x="140" y="165"/>
                  <a:pt x="145" y="169"/>
                </a:cubicBezTo>
                <a:lnTo>
                  <a:pt x="114" y="169"/>
                </a:lnTo>
                <a:close/>
                <a:moveTo>
                  <a:pt x="150" y="236"/>
                </a:moveTo>
                <a:cubicBezTo>
                  <a:pt x="164" y="243"/>
                  <a:pt x="164" y="243"/>
                  <a:pt x="164" y="243"/>
                </a:cubicBezTo>
                <a:cubicBezTo>
                  <a:pt x="147" y="251"/>
                  <a:pt x="147" y="251"/>
                  <a:pt x="147" y="251"/>
                </a:cubicBezTo>
                <a:lnTo>
                  <a:pt x="150" y="236"/>
                </a:lnTo>
                <a:close/>
                <a:moveTo>
                  <a:pt x="145" y="257"/>
                </a:moveTo>
                <a:cubicBezTo>
                  <a:pt x="164" y="265"/>
                  <a:pt x="164" y="265"/>
                  <a:pt x="164" y="265"/>
                </a:cubicBezTo>
                <a:cubicBezTo>
                  <a:pt x="141" y="274"/>
                  <a:pt x="141" y="274"/>
                  <a:pt x="141" y="274"/>
                </a:cubicBezTo>
                <a:lnTo>
                  <a:pt x="145" y="257"/>
                </a:lnTo>
                <a:close/>
                <a:moveTo>
                  <a:pt x="140" y="280"/>
                </a:moveTo>
                <a:cubicBezTo>
                  <a:pt x="163" y="291"/>
                  <a:pt x="163" y="291"/>
                  <a:pt x="163" y="291"/>
                </a:cubicBezTo>
                <a:cubicBezTo>
                  <a:pt x="134" y="304"/>
                  <a:pt x="134" y="304"/>
                  <a:pt x="134" y="304"/>
                </a:cubicBezTo>
                <a:lnTo>
                  <a:pt x="140" y="280"/>
                </a:lnTo>
                <a:close/>
                <a:moveTo>
                  <a:pt x="121" y="359"/>
                </a:moveTo>
                <a:cubicBezTo>
                  <a:pt x="111" y="359"/>
                  <a:pt x="111" y="359"/>
                  <a:pt x="111" y="359"/>
                </a:cubicBezTo>
                <a:cubicBezTo>
                  <a:pt x="133" y="310"/>
                  <a:pt x="133" y="310"/>
                  <a:pt x="133" y="310"/>
                </a:cubicBezTo>
                <a:cubicBezTo>
                  <a:pt x="156" y="310"/>
                  <a:pt x="156" y="310"/>
                  <a:pt x="156" y="310"/>
                </a:cubicBezTo>
                <a:lnTo>
                  <a:pt x="121" y="359"/>
                </a:lnTo>
                <a:close/>
                <a:moveTo>
                  <a:pt x="141" y="305"/>
                </a:moveTo>
                <a:cubicBezTo>
                  <a:pt x="167" y="293"/>
                  <a:pt x="167" y="293"/>
                  <a:pt x="167" y="293"/>
                </a:cubicBezTo>
                <a:cubicBezTo>
                  <a:pt x="192" y="305"/>
                  <a:pt x="192" y="305"/>
                  <a:pt x="192" y="305"/>
                </a:cubicBezTo>
                <a:lnTo>
                  <a:pt x="141" y="305"/>
                </a:lnTo>
                <a:close/>
                <a:moveTo>
                  <a:pt x="213" y="359"/>
                </a:moveTo>
                <a:cubicBezTo>
                  <a:pt x="179" y="310"/>
                  <a:pt x="179" y="310"/>
                  <a:pt x="179" y="310"/>
                </a:cubicBezTo>
                <a:cubicBezTo>
                  <a:pt x="202" y="310"/>
                  <a:pt x="202" y="310"/>
                  <a:pt x="202" y="310"/>
                </a:cubicBezTo>
                <a:cubicBezTo>
                  <a:pt x="224" y="359"/>
                  <a:pt x="224" y="359"/>
                  <a:pt x="224" y="359"/>
                </a:cubicBezTo>
                <a:lnTo>
                  <a:pt x="213" y="359"/>
                </a:lnTo>
                <a:close/>
                <a:moveTo>
                  <a:pt x="213" y="359"/>
                </a:moveTo>
                <a:cubicBezTo>
                  <a:pt x="213" y="359"/>
                  <a:pt x="213" y="359"/>
                  <a:pt x="213" y="35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2" name="Google Shape;1332;p7"/>
          <p:cNvSpPr/>
          <p:nvPr/>
        </p:nvSpPr>
        <p:spPr>
          <a:xfrm>
            <a:off x="6655533" y="1466516"/>
            <a:ext cx="276030" cy="658436"/>
          </a:xfrm>
          <a:custGeom>
            <a:rect b="b" l="l" r="r" t="t"/>
            <a:pathLst>
              <a:path extrusionOk="0" h="392" w="164">
                <a:moveTo>
                  <a:pt x="156" y="384"/>
                </a:moveTo>
                <a:cubicBezTo>
                  <a:pt x="156" y="383"/>
                  <a:pt x="156" y="383"/>
                  <a:pt x="156" y="382"/>
                </a:cubicBezTo>
                <a:cubicBezTo>
                  <a:pt x="128" y="318"/>
                  <a:pt x="128" y="318"/>
                  <a:pt x="128" y="318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7" y="158"/>
                  <a:pt x="107" y="158"/>
                  <a:pt x="107" y="158"/>
                </a:cubicBezTo>
                <a:cubicBezTo>
                  <a:pt x="135" y="158"/>
                  <a:pt x="135" y="158"/>
                  <a:pt x="135" y="158"/>
                </a:cubicBezTo>
                <a:cubicBezTo>
                  <a:pt x="135" y="163"/>
                  <a:pt x="135" y="163"/>
                  <a:pt x="135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3"/>
                  <a:pt x="127" y="164"/>
                  <a:pt x="127" y="166"/>
                </a:cubicBezTo>
                <a:cubicBezTo>
                  <a:pt x="127" y="168"/>
                  <a:pt x="129" y="169"/>
                  <a:pt x="130" y="169"/>
                </a:cubicBezTo>
                <a:cubicBezTo>
                  <a:pt x="135" y="169"/>
                  <a:pt x="135" y="169"/>
                  <a:pt x="135" y="169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130" y="172"/>
                  <a:pt x="130" y="172"/>
                  <a:pt x="130" y="172"/>
                </a:cubicBezTo>
                <a:cubicBezTo>
                  <a:pt x="129" y="172"/>
                  <a:pt x="127" y="174"/>
                  <a:pt x="127" y="176"/>
                </a:cubicBezTo>
                <a:cubicBezTo>
                  <a:pt x="127" y="178"/>
                  <a:pt x="129" y="179"/>
                  <a:pt x="130" y="179"/>
                </a:cubicBezTo>
                <a:cubicBezTo>
                  <a:pt x="135" y="179"/>
                  <a:pt x="135" y="179"/>
                  <a:pt x="135" y="179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9"/>
                  <a:pt x="136" y="190"/>
                  <a:pt x="137" y="190"/>
                </a:cubicBezTo>
                <a:cubicBezTo>
                  <a:pt x="148" y="190"/>
                  <a:pt x="148" y="190"/>
                  <a:pt x="148" y="190"/>
                </a:cubicBezTo>
                <a:cubicBezTo>
                  <a:pt x="149" y="190"/>
                  <a:pt x="150" y="189"/>
                  <a:pt x="150" y="188"/>
                </a:cubicBezTo>
                <a:cubicBezTo>
                  <a:pt x="150" y="179"/>
                  <a:pt x="150" y="179"/>
                  <a:pt x="150" y="179"/>
                </a:cubicBezTo>
                <a:cubicBezTo>
                  <a:pt x="155" y="179"/>
                  <a:pt x="155" y="179"/>
                  <a:pt x="155" y="179"/>
                </a:cubicBezTo>
                <a:cubicBezTo>
                  <a:pt x="157" y="179"/>
                  <a:pt x="159" y="178"/>
                  <a:pt x="159" y="176"/>
                </a:cubicBezTo>
                <a:cubicBezTo>
                  <a:pt x="159" y="174"/>
                  <a:pt x="157" y="172"/>
                  <a:pt x="155" y="172"/>
                </a:cubicBezTo>
                <a:cubicBezTo>
                  <a:pt x="150" y="172"/>
                  <a:pt x="150" y="172"/>
                  <a:pt x="150" y="172"/>
                </a:cubicBezTo>
                <a:cubicBezTo>
                  <a:pt x="150" y="169"/>
                  <a:pt x="150" y="169"/>
                  <a:pt x="150" y="169"/>
                </a:cubicBezTo>
                <a:cubicBezTo>
                  <a:pt x="155" y="169"/>
                  <a:pt x="155" y="169"/>
                  <a:pt x="155" y="169"/>
                </a:cubicBezTo>
                <a:cubicBezTo>
                  <a:pt x="157" y="169"/>
                  <a:pt x="159" y="168"/>
                  <a:pt x="159" y="166"/>
                </a:cubicBezTo>
                <a:cubicBezTo>
                  <a:pt x="159" y="164"/>
                  <a:pt x="157" y="163"/>
                  <a:pt x="155" y="163"/>
                </a:cubicBezTo>
                <a:cubicBezTo>
                  <a:pt x="150" y="163"/>
                  <a:pt x="150" y="163"/>
                  <a:pt x="150" y="163"/>
                </a:cubicBezTo>
                <a:cubicBezTo>
                  <a:pt x="150" y="158"/>
                  <a:pt x="150" y="158"/>
                  <a:pt x="150" y="158"/>
                </a:cubicBezTo>
                <a:cubicBezTo>
                  <a:pt x="160" y="158"/>
                  <a:pt x="160" y="158"/>
                  <a:pt x="160" y="158"/>
                </a:cubicBezTo>
                <a:cubicBezTo>
                  <a:pt x="162" y="158"/>
                  <a:pt x="163" y="157"/>
                  <a:pt x="163" y="156"/>
                </a:cubicBezTo>
                <a:cubicBezTo>
                  <a:pt x="163" y="154"/>
                  <a:pt x="163" y="153"/>
                  <a:pt x="162" y="152"/>
                </a:cubicBezTo>
                <a:cubicBezTo>
                  <a:pt x="107" y="123"/>
                  <a:pt x="107" y="123"/>
                  <a:pt x="107" y="123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29" y="85"/>
                  <a:pt x="129" y="85"/>
                  <a:pt x="129" y="85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3" y="90"/>
                  <a:pt x="121" y="92"/>
                  <a:pt x="121" y="93"/>
                </a:cubicBezTo>
                <a:cubicBezTo>
                  <a:pt x="121" y="95"/>
                  <a:pt x="123" y="97"/>
                  <a:pt x="124" y="97"/>
                </a:cubicBezTo>
                <a:cubicBezTo>
                  <a:pt x="129" y="97"/>
                  <a:pt x="129" y="97"/>
                  <a:pt x="129" y="97"/>
                </a:cubicBezTo>
                <a:cubicBezTo>
                  <a:pt x="129" y="100"/>
                  <a:pt x="129" y="100"/>
                  <a:pt x="129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3" y="100"/>
                  <a:pt x="121" y="101"/>
                  <a:pt x="121" y="103"/>
                </a:cubicBezTo>
                <a:cubicBezTo>
                  <a:pt x="121" y="105"/>
                  <a:pt x="123" y="106"/>
                  <a:pt x="124" y="106"/>
                </a:cubicBezTo>
                <a:cubicBezTo>
                  <a:pt x="129" y="106"/>
                  <a:pt x="129" y="106"/>
                  <a:pt x="129" y="106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29" y="117"/>
                  <a:pt x="130" y="118"/>
                  <a:pt x="131" y="118"/>
                </a:cubicBezTo>
                <a:cubicBezTo>
                  <a:pt x="142" y="118"/>
                  <a:pt x="142" y="118"/>
                  <a:pt x="142" y="118"/>
                </a:cubicBezTo>
                <a:cubicBezTo>
                  <a:pt x="143" y="118"/>
                  <a:pt x="144" y="117"/>
                  <a:pt x="144" y="115"/>
                </a:cubicBezTo>
                <a:cubicBezTo>
                  <a:pt x="144" y="106"/>
                  <a:pt x="144" y="106"/>
                  <a:pt x="144" y="106"/>
                </a:cubicBezTo>
                <a:cubicBezTo>
                  <a:pt x="149" y="106"/>
                  <a:pt x="149" y="106"/>
                  <a:pt x="149" y="106"/>
                </a:cubicBezTo>
                <a:cubicBezTo>
                  <a:pt x="151" y="106"/>
                  <a:pt x="153" y="105"/>
                  <a:pt x="153" y="103"/>
                </a:cubicBezTo>
                <a:cubicBezTo>
                  <a:pt x="153" y="101"/>
                  <a:pt x="151" y="100"/>
                  <a:pt x="149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7"/>
                  <a:pt x="144" y="97"/>
                  <a:pt x="144" y="97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51" y="97"/>
                  <a:pt x="153" y="95"/>
                  <a:pt x="153" y="93"/>
                </a:cubicBezTo>
                <a:cubicBezTo>
                  <a:pt x="153" y="92"/>
                  <a:pt x="151" y="90"/>
                  <a:pt x="149" y="90"/>
                </a:cubicBezTo>
                <a:cubicBezTo>
                  <a:pt x="144" y="90"/>
                  <a:pt x="144" y="90"/>
                  <a:pt x="144" y="90"/>
                </a:cubicBezTo>
                <a:cubicBezTo>
                  <a:pt x="144" y="85"/>
                  <a:pt x="144" y="85"/>
                  <a:pt x="144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52" y="85"/>
                  <a:pt x="153" y="85"/>
                  <a:pt x="153" y="83"/>
                </a:cubicBezTo>
                <a:cubicBezTo>
                  <a:pt x="153" y="82"/>
                  <a:pt x="153" y="81"/>
                  <a:pt x="152" y="80"/>
                </a:cubicBezTo>
                <a:cubicBezTo>
                  <a:pt x="107" y="55"/>
                  <a:pt x="107" y="55"/>
                  <a:pt x="107" y="55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51"/>
                  <a:pt x="107" y="51"/>
                  <a:pt x="106" y="50"/>
                </a:cubicBezTo>
                <a:cubicBezTo>
                  <a:pt x="86" y="20"/>
                  <a:pt x="86" y="20"/>
                  <a:pt x="86" y="20"/>
                </a:cubicBezTo>
                <a:cubicBezTo>
                  <a:pt x="86" y="3"/>
                  <a:pt x="86" y="3"/>
                  <a:pt x="86" y="3"/>
                </a:cubicBezTo>
                <a:cubicBezTo>
                  <a:pt x="86" y="1"/>
                  <a:pt x="85" y="0"/>
                  <a:pt x="84" y="0"/>
                </a:cubicBezTo>
                <a:cubicBezTo>
                  <a:pt x="82" y="0"/>
                  <a:pt x="81" y="1"/>
                  <a:pt x="81" y="3"/>
                </a:cubicBezTo>
                <a:cubicBezTo>
                  <a:pt x="81" y="20"/>
                  <a:pt x="81" y="20"/>
                  <a:pt x="81" y="20"/>
                </a:cubicBezTo>
                <a:cubicBezTo>
                  <a:pt x="61" y="50"/>
                  <a:pt x="61" y="50"/>
                  <a:pt x="61" y="50"/>
                </a:cubicBezTo>
                <a:cubicBezTo>
                  <a:pt x="60" y="51"/>
                  <a:pt x="60" y="51"/>
                  <a:pt x="60" y="52"/>
                </a:cubicBezTo>
                <a:cubicBezTo>
                  <a:pt x="60" y="54"/>
                  <a:pt x="60" y="54"/>
                  <a:pt x="60" y="54"/>
                </a:cubicBezTo>
                <a:cubicBezTo>
                  <a:pt x="15" y="80"/>
                  <a:pt x="15" y="80"/>
                  <a:pt x="15" y="80"/>
                </a:cubicBezTo>
                <a:cubicBezTo>
                  <a:pt x="14" y="81"/>
                  <a:pt x="13" y="82"/>
                  <a:pt x="14" y="83"/>
                </a:cubicBezTo>
                <a:cubicBezTo>
                  <a:pt x="14" y="85"/>
                  <a:pt x="15" y="85"/>
                  <a:pt x="16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0"/>
                  <a:pt x="26" y="90"/>
                  <a:pt x="26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0" y="90"/>
                  <a:pt x="18" y="92"/>
                  <a:pt x="18" y="93"/>
                </a:cubicBezTo>
                <a:cubicBezTo>
                  <a:pt x="18" y="95"/>
                  <a:pt x="20" y="97"/>
                  <a:pt x="21" y="97"/>
                </a:cubicBezTo>
                <a:cubicBezTo>
                  <a:pt x="26" y="97"/>
                  <a:pt x="26" y="97"/>
                  <a:pt x="26" y="97"/>
                </a:cubicBezTo>
                <a:cubicBezTo>
                  <a:pt x="26" y="100"/>
                  <a:pt x="26" y="100"/>
                  <a:pt x="26" y="100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0" y="100"/>
                  <a:pt x="18" y="101"/>
                  <a:pt x="18" y="103"/>
                </a:cubicBezTo>
                <a:cubicBezTo>
                  <a:pt x="18" y="105"/>
                  <a:pt x="20" y="106"/>
                  <a:pt x="21" y="106"/>
                </a:cubicBezTo>
                <a:cubicBezTo>
                  <a:pt x="26" y="106"/>
                  <a:pt x="26" y="106"/>
                  <a:pt x="26" y="106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6" y="117"/>
                  <a:pt x="27" y="118"/>
                  <a:pt x="28" y="118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0" y="118"/>
                  <a:pt x="41" y="117"/>
                  <a:pt x="41" y="115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46" y="106"/>
                  <a:pt x="46" y="106"/>
                  <a:pt x="46" y="106"/>
                </a:cubicBezTo>
                <a:cubicBezTo>
                  <a:pt x="48" y="106"/>
                  <a:pt x="50" y="105"/>
                  <a:pt x="50" y="103"/>
                </a:cubicBezTo>
                <a:cubicBezTo>
                  <a:pt x="50" y="101"/>
                  <a:pt x="48" y="100"/>
                  <a:pt x="46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97"/>
                  <a:pt x="41" y="97"/>
                  <a:pt x="41" y="97"/>
                </a:cubicBezTo>
                <a:cubicBezTo>
                  <a:pt x="46" y="97"/>
                  <a:pt x="46" y="97"/>
                  <a:pt x="46" y="97"/>
                </a:cubicBezTo>
                <a:cubicBezTo>
                  <a:pt x="48" y="97"/>
                  <a:pt x="50" y="95"/>
                  <a:pt x="50" y="93"/>
                </a:cubicBezTo>
                <a:cubicBezTo>
                  <a:pt x="50" y="92"/>
                  <a:pt x="48" y="90"/>
                  <a:pt x="46" y="90"/>
                </a:cubicBezTo>
                <a:cubicBezTo>
                  <a:pt x="41" y="90"/>
                  <a:pt x="41" y="90"/>
                  <a:pt x="41" y="90"/>
                </a:cubicBezTo>
                <a:cubicBezTo>
                  <a:pt x="41" y="85"/>
                  <a:pt x="41" y="85"/>
                  <a:pt x="41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5" y="152"/>
                  <a:pt x="5" y="152"/>
                  <a:pt x="5" y="152"/>
                </a:cubicBezTo>
                <a:cubicBezTo>
                  <a:pt x="4" y="153"/>
                  <a:pt x="4" y="154"/>
                  <a:pt x="4" y="156"/>
                </a:cubicBezTo>
                <a:cubicBezTo>
                  <a:pt x="4" y="157"/>
                  <a:pt x="5" y="158"/>
                  <a:pt x="7" y="158"/>
                </a:cubicBezTo>
                <a:cubicBezTo>
                  <a:pt x="17" y="158"/>
                  <a:pt x="17" y="158"/>
                  <a:pt x="17" y="158"/>
                </a:cubicBezTo>
                <a:cubicBezTo>
                  <a:pt x="17" y="163"/>
                  <a:pt x="17" y="163"/>
                  <a:pt x="17" y="163"/>
                </a:cubicBezTo>
                <a:cubicBezTo>
                  <a:pt x="13" y="163"/>
                  <a:pt x="13" y="163"/>
                  <a:pt x="13" y="163"/>
                </a:cubicBezTo>
                <a:cubicBezTo>
                  <a:pt x="11" y="163"/>
                  <a:pt x="10" y="165"/>
                  <a:pt x="10" y="167"/>
                </a:cubicBezTo>
                <a:cubicBezTo>
                  <a:pt x="10" y="168"/>
                  <a:pt x="11" y="170"/>
                  <a:pt x="13" y="170"/>
                </a:cubicBezTo>
                <a:cubicBezTo>
                  <a:pt x="17" y="170"/>
                  <a:pt x="17" y="170"/>
                  <a:pt x="17" y="170"/>
                </a:cubicBezTo>
                <a:cubicBezTo>
                  <a:pt x="17" y="173"/>
                  <a:pt x="17" y="173"/>
                  <a:pt x="17" y="173"/>
                </a:cubicBezTo>
                <a:cubicBezTo>
                  <a:pt x="13" y="173"/>
                  <a:pt x="13" y="173"/>
                  <a:pt x="13" y="173"/>
                </a:cubicBezTo>
                <a:cubicBezTo>
                  <a:pt x="11" y="173"/>
                  <a:pt x="10" y="174"/>
                  <a:pt x="10" y="176"/>
                </a:cubicBezTo>
                <a:cubicBezTo>
                  <a:pt x="10" y="178"/>
                  <a:pt x="11" y="180"/>
                  <a:pt x="13" y="180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17" y="189"/>
                  <a:pt x="17" y="189"/>
                  <a:pt x="17" y="189"/>
                </a:cubicBezTo>
                <a:cubicBezTo>
                  <a:pt x="17" y="190"/>
                  <a:pt x="18" y="191"/>
                  <a:pt x="20" y="191"/>
                </a:cubicBezTo>
                <a:cubicBezTo>
                  <a:pt x="31" y="191"/>
                  <a:pt x="31" y="191"/>
                  <a:pt x="31" y="191"/>
                </a:cubicBezTo>
                <a:cubicBezTo>
                  <a:pt x="32" y="191"/>
                  <a:pt x="33" y="190"/>
                  <a:pt x="33" y="189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40" y="180"/>
                  <a:pt x="41" y="178"/>
                  <a:pt x="41" y="176"/>
                </a:cubicBezTo>
                <a:cubicBezTo>
                  <a:pt x="41" y="174"/>
                  <a:pt x="40" y="173"/>
                  <a:pt x="38" y="173"/>
                </a:cubicBezTo>
                <a:cubicBezTo>
                  <a:pt x="33" y="173"/>
                  <a:pt x="33" y="173"/>
                  <a:pt x="33" y="173"/>
                </a:cubicBezTo>
                <a:cubicBezTo>
                  <a:pt x="33" y="170"/>
                  <a:pt x="33" y="170"/>
                  <a:pt x="33" y="170"/>
                </a:cubicBezTo>
                <a:cubicBezTo>
                  <a:pt x="38" y="170"/>
                  <a:pt x="38" y="170"/>
                  <a:pt x="38" y="170"/>
                </a:cubicBezTo>
                <a:cubicBezTo>
                  <a:pt x="40" y="170"/>
                  <a:pt x="41" y="168"/>
                  <a:pt x="41" y="167"/>
                </a:cubicBezTo>
                <a:cubicBezTo>
                  <a:pt x="41" y="165"/>
                  <a:pt x="40" y="163"/>
                  <a:pt x="38" y="163"/>
                </a:cubicBezTo>
                <a:cubicBezTo>
                  <a:pt x="33" y="163"/>
                  <a:pt x="33" y="163"/>
                  <a:pt x="33" y="163"/>
                </a:cubicBezTo>
                <a:cubicBezTo>
                  <a:pt x="33" y="158"/>
                  <a:pt x="33" y="158"/>
                  <a:pt x="33" y="158"/>
                </a:cubicBezTo>
                <a:cubicBezTo>
                  <a:pt x="60" y="158"/>
                  <a:pt x="60" y="158"/>
                  <a:pt x="60" y="158"/>
                </a:cubicBezTo>
                <a:cubicBezTo>
                  <a:pt x="60" y="212"/>
                  <a:pt x="60" y="212"/>
                  <a:pt x="60" y="212"/>
                </a:cubicBezTo>
                <a:cubicBezTo>
                  <a:pt x="36" y="318"/>
                  <a:pt x="36" y="318"/>
                  <a:pt x="36" y="318"/>
                </a:cubicBezTo>
                <a:cubicBezTo>
                  <a:pt x="7" y="382"/>
                  <a:pt x="7" y="382"/>
                  <a:pt x="7" y="382"/>
                </a:cubicBezTo>
                <a:cubicBezTo>
                  <a:pt x="7" y="383"/>
                  <a:pt x="7" y="383"/>
                  <a:pt x="7" y="384"/>
                </a:cubicBezTo>
                <a:cubicBezTo>
                  <a:pt x="0" y="384"/>
                  <a:pt x="0" y="384"/>
                  <a:pt x="0" y="384"/>
                </a:cubicBezTo>
                <a:cubicBezTo>
                  <a:pt x="0" y="392"/>
                  <a:pt x="0" y="392"/>
                  <a:pt x="0" y="392"/>
                </a:cubicBezTo>
                <a:cubicBezTo>
                  <a:pt x="41" y="392"/>
                  <a:pt x="41" y="392"/>
                  <a:pt x="41" y="392"/>
                </a:cubicBezTo>
                <a:cubicBezTo>
                  <a:pt x="41" y="384"/>
                  <a:pt x="41" y="384"/>
                  <a:pt x="41" y="384"/>
                </a:cubicBezTo>
                <a:cubicBezTo>
                  <a:pt x="31" y="384"/>
                  <a:pt x="31" y="384"/>
                  <a:pt x="31" y="384"/>
                </a:cubicBezTo>
                <a:cubicBezTo>
                  <a:pt x="74" y="322"/>
                  <a:pt x="74" y="322"/>
                  <a:pt x="74" y="322"/>
                </a:cubicBezTo>
                <a:cubicBezTo>
                  <a:pt x="89" y="322"/>
                  <a:pt x="89" y="322"/>
                  <a:pt x="89" y="322"/>
                </a:cubicBezTo>
                <a:cubicBezTo>
                  <a:pt x="132" y="384"/>
                  <a:pt x="132" y="384"/>
                  <a:pt x="132" y="384"/>
                </a:cubicBezTo>
                <a:cubicBezTo>
                  <a:pt x="123" y="384"/>
                  <a:pt x="123" y="384"/>
                  <a:pt x="123" y="384"/>
                </a:cubicBezTo>
                <a:cubicBezTo>
                  <a:pt x="123" y="392"/>
                  <a:pt x="123" y="392"/>
                  <a:pt x="123" y="392"/>
                </a:cubicBezTo>
                <a:cubicBezTo>
                  <a:pt x="164" y="392"/>
                  <a:pt x="164" y="392"/>
                  <a:pt x="164" y="392"/>
                </a:cubicBezTo>
                <a:cubicBezTo>
                  <a:pt x="164" y="384"/>
                  <a:pt x="164" y="384"/>
                  <a:pt x="164" y="384"/>
                </a:cubicBezTo>
                <a:lnTo>
                  <a:pt x="156" y="384"/>
                </a:lnTo>
                <a:close/>
                <a:moveTo>
                  <a:pt x="155" y="175"/>
                </a:moveTo>
                <a:cubicBezTo>
                  <a:pt x="156" y="175"/>
                  <a:pt x="156" y="175"/>
                  <a:pt x="156" y="176"/>
                </a:cubicBezTo>
                <a:cubicBezTo>
                  <a:pt x="156" y="176"/>
                  <a:pt x="156" y="177"/>
                  <a:pt x="155" y="177"/>
                </a:cubicBezTo>
                <a:cubicBezTo>
                  <a:pt x="130" y="177"/>
                  <a:pt x="130" y="177"/>
                  <a:pt x="130" y="177"/>
                </a:cubicBezTo>
                <a:cubicBezTo>
                  <a:pt x="130" y="177"/>
                  <a:pt x="129" y="176"/>
                  <a:pt x="129" y="176"/>
                </a:cubicBezTo>
                <a:cubicBezTo>
                  <a:pt x="129" y="175"/>
                  <a:pt x="130" y="175"/>
                  <a:pt x="130" y="175"/>
                </a:cubicBezTo>
                <a:lnTo>
                  <a:pt x="155" y="175"/>
                </a:lnTo>
                <a:close/>
                <a:moveTo>
                  <a:pt x="155" y="165"/>
                </a:moveTo>
                <a:cubicBezTo>
                  <a:pt x="156" y="165"/>
                  <a:pt x="156" y="165"/>
                  <a:pt x="156" y="166"/>
                </a:cubicBezTo>
                <a:cubicBezTo>
                  <a:pt x="156" y="167"/>
                  <a:pt x="156" y="167"/>
                  <a:pt x="155" y="167"/>
                </a:cubicBezTo>
                <a:cubicBezTo>
                  <a:pt x="130" y="167"/>
                  <a:pt x="130" y="167"/>
                  <a:pt x="130" y="167"/>
                </a:cubicBezTo>
                <a:cubicBezTo>
                  <a:pt x="130" y="167"/>
                  <a:pt x="129" y="167"/>
                  <a:pt x="129" y="166"/>
                </a:cubicBezTo>
                <a:cubicBezTo>
                  <a:pt x="129" y="165"/>
                  <a:pt x="130" y="165"/>
                  <a:pt x="130" y="165"/>
                </a:cubicBezTo>
                <a:lnTo>
                  <a:pt x="155" y="165"/>
                </a:lnTo>
                <a:close/>
                <a:moveTo>
                  <a:pt x="149" y="102"/>
                </a:moveTo>
                <a:cubicBezTo>
                  <a:pt x="150" y="102"/>
                  <a:pt x="150" y="102"/>
                  <a:pt x="150" y="103"/>
                </a:cubicBezTo>
                <a:cubicBezTo>
                  <a:pt x="150" y="104"/>
                  <a:pt x="150" y="104"/>
                  <a:pt x="149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4" y="104"/>
                  <a:pt x="123" y="104"/>
                  <a:pt x="123" y="103"/>
                </a:cubicBezTo>
                <a:cubicBezTo>
                  <a:pt x="123" y="102"/>
                  <a:pt x="124" y="102"/>
                  <a:pt x="124" y="102"/>
                </a:cubicBezTo>
                <a:lnTo>
                  <a:pt x="149" y="102"/>
                </a:lnTo>
                <a:close/>
                <a:moveTo>
                  <a:pt x="149" y="92"/>
                </a:moveTo>
                <a:cubicBezTo>
                  <a:pt x="150" y="92"/>
                  <a:pt x="150" y="93"/>
                  <a:pt x="150" y="93"/>
                </a:cubicBezTo>
                <a:cubicBezTo>
                  <a:pt x="150" y="94"/>
                  <a:pt x="150" y="94"/>
                  <a:pt x="149" y="94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4" y="94"/>
                  <a:pt x="123" y="94"/>
                  <a:pt x="123" y="93"/>
                </a:cubicBezTo>
                <a:cubicBezTo>
                  <a:pt x="123" y="93"/>
                  <a:pt x="124" y="92"/>
                  <a:pt x="124" y="92"/>
                </a:cubicBezTo>
                <a:lnTo>
                  <a:pt x="149" y="92"/>
                </a:lnTo>
                <a:close/>
                <a:moveTo>
                  <a:pt x="46" y="102"/>
                </a:moveTo>
                <a:cubicBezTo>
                  <a:pt x="47" y="102"/>
                  <a:pt x="47" y="102"/>
                  <a:pt x="47" y="103"/>
                </a:cubicBezTo>
                <a:cubicBezTo>
                  <a:pt x="47" y="104"/>
                  <a:pt x="47" y="104"/>
                  <a:pt x="46" y="104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1" y="104"/>
                  <a:pt x="20" y="104"/>
                  <a:pt x="20" y="103"/>
                </a:cubicBezTo>
                <a:cubicBezTo>
                  <a:pt x="20" y="102"/>
                  <a:pt x="21" y="102"/>
                  <a:pt x="21" y="102"/>
                </a:cubicBezTo>
                <a:lnTo>
                  <a:pt x="46" y="102"/>
                </a:lnTo>
                <a:close/>
                <a:moveTo>
                  <a:pt x="46" y="92"/>
                </a:moveTo>
                <a:cubicBezTo>
                  <a:pt x="47" y="92"/>
                  <a:pt x="47" y="93"/>
                  <a:pt x="47" y="93"/>
                </a:cubicBezTo>
                <a:cubicBezTo>
                  <a:pt x="47" y="94"/>
                  <a:pt x="47" y="94"/>
                  <a:pt x="46" y="94"/>
                </a:cubicBezTo>
                <a:cubicBezTo>
                  <a:pt x="21" y="94"/>
                  <a:pt x="21" y="94"/>
                  <a:pt x="21" y="94"/>
                </a:cubicBezTo>
                <a:cubicBezTo>
                  <a:pt x="21" y="94"/>
                  <a:pt x="20" y="94"/>
                  <a:pt x="20" y="93"/>
                </a:cubicBezTo>
                <a:cubicBezTo>
                  <a:pt x="20" y="93"/>
                  <a:pt x="21" y="92"/>
                  <a:pt x="21" y="92"/>
                </a:cubicBezTo>
                <a:lnTo>
                  <a:pt x="46" y="92"/>
                </a:lnTo>
                <a:close/>
                <a:moveTo>
                  <a:pt x="38" y="175"/>
                </a:moveTo>
                <a:cubicBezTo>
                  <a:pt x="39" y="175"/>
                  <a:pt x="39" y="176"/>
                  <a:pt x="39" y="176"/>
                </a:cubicBezTo>
                <a:cubicBezTo>
                  <a:pt x="39" y="177"/>
                  <a:pt x="39" y="177"/>
                  <a:pt x="38" y="177"/>
                </a:cubicBezTo>
                <a:cubicBezTo>
                  <a:pt x="13" y="177"/>
                  <a:pt x="13" y="177"/>
                  <a:pt x="13" y="177"/>
                </a:cubicBezTo>
                <a:cubicBezTo>
                  <a:pt x="12" y="177"/>
                  <a:pt x="12" y="177"/>
                  <a:pt x="12" y="176"/>
                </a:cubicBezTo>
                <a:cubicBezTo>
                  <a:pt x="12" y="176"/>
                  <a:pt x="12" y="175"/>
                  <a:pt x="13" y="175"/>
                </a:cubicBezTo>
                <a:lnTo>
                  <a:pt x="38" y="175"/>
                </a:lnTo>
                <a:close/>
                <a:moveTo>
                  <a:pt x="38" y="166"/>
                </a:moveTo>
                <a:cubicBezTo>
                  <a:pt x="39" y="166"/>
                  <a:pt x="39" y="166"/>
                  <a:pt x="39" y="167"/>
                </a:cubicBezTo>
                <a:cubicBezTo>
                  <a:pt x="39" y="167"/>
                  <a:pt x="39" y="168"/>
                  <a:pt x="38" y="168"/>
                </a:cubicBezTo>
                <a:cubicBezTo>
                  <a:pt x="13" y="168"/>
                  <a:pt x="13" y="168"/>
                  <a:pt x="13" y="168"/>
                </a:cubicBezTo>
                <a:cubicBezTo>
                  <a:pt x="12" y="168"/>
                  <a:pt x="12" y="167"/>
                  <a:pt x="12" y="167"/>
                </a:cubicBezTo>
                <a:cubicBezTo>
                  <a:pt x="12" y="166"/>
                  <a:pt x="12" y="166"/>
                  <a:pt x="13" y="166"/>
                </a:cubicBezTo>
                <a:lnTo>
                  <a:pt x="38" y="166"/>
                </a:lnTo>
                <a:close/>
                <a:moveTo>
                  <a:pt x="51" y="316"/>
                </a:moveTo>
                <a:cubicBezTo>
                  <a:pt x="82" y="302"/>
                  <a:pt x="82" y="302"/>
                  <a:pt x="82" y="302"/>
                </a:cubicBezTo>
                <a:cubicBezTo>
                  <a:pt x="111" y="316"/>
                  <a:pt x="111" y="316"/>
                  <a:pt x="111" y="316"/>
                </a:cubicBezTo>
                <a:lnTo>
                  <a:pt x="51" y="316"/>
                </a:lnTo>
                <a:close/>
                <a:moveTo>
                  <a:pt x="49" y="287"/>
                </a:moveTo>
                <a:cubicBezTo>
                  <a:pt x="76" y="300"/>
                  <a:pt x="76" y="300"/>
                  <a:pt x="76" y="300"/>
                </a:cubicBezTo>
                <a:cubicBezTo>
                  <a:pt x="42" y="315"/>
                  <a:pt x="42" y="315"/>
                  <a:pt x="42" y="315"/>
                </a:cubicBezTo>
                <a:lnTo>
                  <a:pt x="49" y="287"/>
                </a:lnTo>
                <a:close/>
                <a:moveTo>
                  <a:pt x="87" y="79"/>
                </a:moveTo>
                <a:cubicBezTo>
                  <a:pt x="101" y="65"/>
                  <a:pt x="101" y="65"/>
                  <a:pt x="101" y="65"/>
                </a:cubicBezTo>
                <a:cubicBezTo>
                  <a:pt x="101" y="80"/>
                  <a:pt x="101" y="80"/>
                  <a:pt x="101" y="80"/>
                </a:cubicBezTo>
                <a:cubicBezTo>
                  <a:pt x="88" y="80"/>
                  <a:pt x="88" y="80"/>
                  <a:pt x="88" y="80"/>
                </a:cubicBezTo>
                <a:lnTo>
                  <a:pt x="87" y="79"/>
                </a:lnTo>
                <a:close/>
                <a:moveTo>
                  <a:pt x="101" y="59"/>
                </a:moveTo>
                <a:cubicBezTo>
                  <a:pt x="84" y="76"/>
                  <a:pt x="84" y="76"/>
                  <a:pt x="84" y="76"/>
                </a:cubicBezTo>
                <a:cubicBezTo>
                  <a:pt x="66" y="59"/>
                  <a:pt x="66" y="59"/>
                  <a:pt x="66" y="59"/>
                </a:cubicBezTo>
                <a:lnTo>
                  <a:pt x="101" y="59"/>
                </a:lnTo>
                <a:close/>
                <a:moveTo>
                  <a:pt x="66" y="65"/>
                </a:moveTo>
                <a:cubicBezTo>
                  <a:pt x="81" y="79"/>
                  <a:pt x="81" y="79"/>
                  <a:pt x="81" y="79"/>
                </a:cubicBezTo>
                <a:cubicBezTo>
                  <a:pt x="79" y="80"/>
                  <a:pt x="79" y="80"/>
                  <a:pt x="79" y="80"/>
                </a:cubicBezTo>
                <a:cubicBezTo>
                  <a:pt x="66" y="80"/>
                  <a:pt x="66" y="80"/>
                  <a:pt x="66" y="80"/>
                </a:cubicBezTo>
                <a:lnTo>
                  <a:pt x="66" y="65"/>
                </a:lnTo>
                <a:close/>
                <a:moveTo>
                  <a:pt x="88" y="85"/>
                </a:moveTo>
                <a:cubicBezTo>
                  <a:pt x="101" y="98"/>
                  <a:pt x="101" y="98"/>
                  <a:pt x="101" y="98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66" y="99"/>
                  <a:pt x="66" y="99"/>
                  <a:pt x="66" y="99"/>
                </a:cubicBezTo>
                <a:cubicBezTo>
                  <a:pt x="80" y="85"/>
                  <a:pt x="80" y="85"/>
                  <a:pt x="80" y="85"/>
                </a:cubicBezTo>
                <a:lnTo>
                  <a:pt x="88" y="85"/>
                </a:lnTo>
                <a:close/>
                <a:moveTo>
                  <a:pt x="66" y="209"/>
                </a:moveTo>
                <a:cubicBezTo>
                  <a:pt x="66" y="209"/>
                  <a:pt x="67" y="209"/>
                  <a:pt x="67" y="208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00" y="208"/>
                  <a:pt x="101" y="208"/>
                  <a:pt x="101" y="208"/>
                </a:cubicBezTo>
                <a:cubicBezTo>
                  <a:pt x="101" y="209"/>
                  <a:pt x="101" y="209"/>
                  <a:pt x="101" y="209"/>
                </a:cubicBezTo>
                <a:cubicBezTo>
                  <a:pt x="66" y="209"/>
                  <a:pt x="66" y="209"/>
                  <a:pt x="66" y="209"/>
                </a:cubicBezTo>
                <a:close/>
                <a:moveTo>
                  <a:pt x="86" y="180"/>
                </a:moveTo>
                <a:cubicBezTo>
                  <a:pt x="101" y="159"/>
                  <a:pt x="101" y="159"/>
                  <a:pt x="101" y="159"/>
                </a:cubicBezTo>
                <a:cubicBezTo>
                  <a:pt x="101" y="202"/>
                  <a:pt x="101" y="202"/>
                  <a:pt x="101" y="202"/>
                </a:cubicBezTo>
                <a:lnTo>
                  <a:pt x="86" y="180"/>
                </a:lnTo>
                <a:close/>
                <a:moveTo>
                  <a:pt x="66" y="151"/>
                </a:moveTo>
                <a:cubicBezTo>
                  <a:pt x="83" y="128"/>
                  <a:pt x="83" y="128"/>
                  <a:pt x="83" y="128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0" y="152"/>
                  <a:pt x="100" y="152"/>
                  <a:pt x="100" y="152"/>
                </a:cubicBezTo>
                <a:cubicBezTo>
                  <a:pt x="67" y="152"/>
                  <a:pt x="67" y="152"/>
                  <a:pt x="67" y="152"/>
                </a:cubicBezTo>
                <a:cubicBezTo>
                  <a:pt x="66" y="151"/>
                  <a:pt x="66" y="151"/>
                  <a:pt x="66" y="151"/>
                </a:cubicBezTo>
                <a:close/>
                <a:moveTo>
                  <a:pt x="97" y="158"/>
                </a:moveTo>
                <a:cubicBezTo>
                  <a:pt x="84" y="176"/>
                  <a:pt x="84" y="176"/>
                  <a:pt x="84" y="176"/>
                </a:cubicBezTo>
                <a:cubicBezTo>
                  <a:pt x="71" y="158"/>
                  <a:pt x="71" y="158"/>
                  <a:pt x="71" y="158"/>
                </a:cubicBezTo>
                <a:lnTo>
                  <a:pt x="97" y="158"/>
                </a:lnTo>
                <a:close/>
                <a:moveTo>
                  <a:pt x="101" y="144"/>
                </a:moveTo>
                <a:cubicBezTo>
                  <a:pt x="86" y="125"/>
                  <a:pt x="86" y="125"/>
                  <a:pt x="86" y="125"/>
                </a:cubicBezTo>
                <a:cubicBezTo>
                  <a:pt x="101" y="105"/>
                  <a:pt x="101" y="105"/>
                  <a:pt x="101" y="105"/>
                </a:cubicBezTo>
                <a:lnTo>
                  <a:pt x="101" y="144"/>
                </a:lnTo>
                <a:close/>
                <a:moveTo>
                  <a:pt x="80" y="125"/>
                </a:moveTo>
                <a:cubicBezTo>
                  <a:pt x="66" y="143"/>
                  <a:pt x="66" y="143"/>
                  <a:pt x="66" y="143"/>
                </a:cubicBezTo>
                <a:cubicBezTo>
                  <a:pt x="66" y="106"/>
                  <a:pt x="66" y="106"/>
                  <a:pt x="66" y="106"/>
                </a:cubicBezTo>
                <a:lnTo>
                  <a:pt x="80" y="125"/>
                </a:lnTo>
                <a:close/>
                <a:moveTo>
                  <a:pt x="81" y="180"/>
                </a:moveTo>
                <a:cubicBezTo>
                  <a:pt x="66" y="202"/>
                  <a:pt x="66" y="202"/>
                  <a:pt x="66" y="202"/>
                </a:cubicBezTo>
                <a:cubicBezTo>
                  <a:pt x="66" y="158"/>
                  <a:pt x="66" y="158"/>
                  <a:pt x="66" y="158"/>
                </a:cubicBezTo>
                <a:lnTo>
                  <a:pt x="81" y="180"/>
                </a:lnTo>
                <a:close/>
                <a:moveTo>
                  <a:pt x="65" y="215"/>
                </a:moveTo>
                <a:cubicBezTo>
                  <a:pt x="102" y="215"/>
                  <a:pt x="102" y="215"/>
                  <a:pt x="102" y="215"/>
                </a:cubicBezTo>
                <a:cubicBezTo>
                  <a:pt x="104" y="227"/>
                  <a:pt x="104" y="227"/>
                  <a:pt x="104" y="227"/>
                </a:cubicBezTo>
                <a:cubicBezTo>
                  <a:pt x="62" y="227"/>
                  <a:pt x="62" y="227"/>
                  <a:pt x="62" y="227"/>
                </a:cubicBezTo>
                <a:lnTo>
                  <a:pt x="65" y="215"/>
                </a:lnTo>
                <a:close/>
                <a:moveTo>
                  <a:pt x="89" y="268"/>
                </a:moveTo>
                <a:cubicBezTo>
                  <a:pt x="111" y="259"/>
                  <a:pt x="111" y="259"/>
                  <a:pt x="111" y="259"/>
                </a:cubicBezTo>
                <a:cubicBezTo>
                  <a:pt x="115" y="279"/>
                  <a:pt x="115" y="279"/>
                  <a:pt x="115" y="279"/>
                </a:cubicBezTo>
                <a:lnTo>
                  <a:pt x="89" y="268"/>
                </a:lnTo>
                <a:close/>
                <a:moveTo>
                  <a:pt x="113" y="283"/>
                </a:moveTo>
                <a:cubicBezTo>
                  <a:pt x="82" y="297"/>
                  <a:pt x="82" y="297"/>
                  <a:pt x="82" y="297"/>
                </a:cubicBezTo>
                <a:cubicBezTo>
                  <a:pt x="52" y="283"/>
                  <a:pt x="52" y="283"/>
                  <a:pt x="52" y="283"/>
                </a:cubicBezTo>
                <a:cubicBezTo>
                  <a:pt x="83" y="270"/>
                  <a:pt x="83" y="270"/>
                  <a:pt x="83" y="270"/>
                </a:cubicBezTo>
                <a:lnTo>
                  <a:pt x="113" y="283"/>
                </a:lnTo>
                <a:close/>
                <a:moveTo>
                  <a:pt x="83" y="266"/>
                </a:moveTo>
                <a:cubicBezTo>
                  <a:pt x="59" y="255"/>
                  <a:pt x="59" y="255"/>
                  <a:pt x="59" y="255"/>
                </a:cubicBezTo>
                <a:cubicBezTo>
                  <a:pt x="83" y="243"/>
                  <a:pt x="83" y="243"/>
                  <a:pt x="83" y="243"/>
                </a:cubicBezTo>
                <a:cubicBezTo>
                  <a:pt x="107" y="255"/>
                  <a:pt x="107" y="255"/>
                  <a:pt x="107" y="255"/>
                </a:cubicBezTo>
                <a:lnTo>
                  <a:pt x="83" y="266"/>
                </a:lnTo>
                <a:close/>
                <a:moveTo>
                  <a:pt x="88" y="241"/>
                </a:moveTo>
                <a:cubicBezTo>
                  <a:pt x="105" y="232"/>
                  <a:pt x="105" y="232"/>
                  <a:pt x="105" y="232"/>
                </a:cubicBezTo>
                <a:cubicBezTo>
                  <a:pt x="109" y="251"/>
                  <a:pt x="109" y="251"/>
                  <a:pt x="109" y="251"/>
                </a:cubicBezTo>
                <a:lnTo>
                  <a:pt x="88" y="241"/>
                </a:lnTo>
                <a:close/>
                <a:moveTo>
                  <a:pt x="83" y="239"/>
                </a:moveTo>
                <a:cubicBezTo>
                  <a:pt x="69" y="231"/>
                  <a:pt x="69" y="231"/>
                  <a:pt x="69" y="231"/>
                </a:cubicBezTo>
                <a:cubicBezTo>
                  <a:pt x="97" y="231"/>
                  <a:pt x="97" y="231"/>
                  <a:pt x="97" y="231"/>
                </a:cubicBezTo>
                <a:lnTo>
                  <a:pt x="83" y="239"/>
                </a:lnTo>
                <a:close/>
                <a:moveTo>
                  <a:pt x="61" y="233"/>
                </a:moveTo>
                <a:cubicBezTo>
                  <a:pt x="78" y="241"/>
                  <a:pt x="78" y="241"/>
                  <a:pt x="78" y="241"/>
                </a:cubicBezTo>
                <a:cubicBezTo>
                  <a:pt x="57" y="252"/>
                  <a:pt x="57" y="252"/>
                  <a:pt x="57" y="252"/>
                </a:cubicBezTo>
                <a:lnTo>
                  <a:pt x="61" y="233"/>
                </a:lnTo>
                <a:close/>
                <a:moveTo>
                  <a:pt x="55" y="259"/>
                </a:moveTo>
                <a:cubicBezTo>
                  <a:pt x="77" y="268"/>
                  <a:pt x="77" y="268"/>
                  <a:pt x="77" y="268"/>
                </a:cubicBezTo>
                <a:cubicBezTo>
                  <a:pt x="50" y="279"/>
                  <a:pt x="50" y="279"/>
                  <a:pt x="50" y="279"/>
                </a:cubicBezTo>
                <a:lnTo>
                  <a:pt x="55" y="259"/>
                </a:lnTo>
                <a:close/>
                <a:moveTo>
                  <a:pt x="122" y="316"/>
                </a:moveTo>
                <a:cubicBezTo>
                  <a:pt x="87" y="300"/>
                  <a:pt x="87" y="300"/>
                  <a:pt x="87" y="300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22" y="316"/>
                  <a:pt x="122" y="316"/>
                  <a:pt x="122" y="316"/>
                </a:cubicBezTo>
                <a:close/>
                <a:moveTo>
                  <a:pt x="149" y="152"/>
                </a:moveTo>
                <a:cubicBezTo>
                  <a:pt x="107" y="152"/>
                  <a:pt x="107" y="152"/>
                  <a:pt x="107" y="152"/>
                </a:cubicBezTo>
                <a:cubicBezTo>
                  <a:pt x="107" y="129"/>
                  <a:pt x="107" y="129"/>
                  <a:pt x="107" y="129"/>
                </a:cubicBezTo>
                <a:lnTo>
                  <a:pt x="149" y="152"/>
                </a:lnTo>
                <a:close/>
                <a:moveTo>
                  <a:pt x="101" y="92"/>
                </a:moveTo>
                <a:cubicBezTo>
                  <a:pt x="94" y="85"/>
                  <a:pt x="94" y="85"/>
                  <a:pt x="94" y="85"/>
                </a:cubicBezTo>
                <a:cubicBezTo>
                  <a:pt x="101" y="85"/>
                  <a:pt x="101" y="85"/>
                  <a:pt x="101" y="85"/>
                </a:cubicBezTo>
                <a:lnTo>
                  <a:pt x="101" y="92"/>
                </a:lnTo>
                <a:close/>
                <a:moveTo>
                  <a:pt x="140" y="80"/>
                </a:moveTo>
                <a:cubicBezTo>
                  <a:pt x="107" y="80"/>
                  <a:pt x="107" y="80"/>
                  <a:pt x="107" y="80"/>
                </a:cubicBezTo>
                <a:cubicBezTo>
                  <a:pt x="107" y="61"/>
                  <a:pt x="107" y="61"/>
                  <a:pt x="107" y="61"/>
                </a:cubicBezTo>
                <a:lnTo>
                  <a:pt x="140" y="80"/>
                </a:lnTo>
                <a:close/>
                <a:moveTo>
                  <a:pt x="84" y="26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101" y="55"/>
                  <a:pt x="101" y="55"/>
                  <a:pt x="101" y="55"/>
                </a:cubicBezTo>
                <a:cubicBezTo>
                  <a:pt x="66" y="55"/>
                  <a:pt x="66" y="55"/>
                  <a:pt x="66" y="55"/>
                </a:cubicBezTo>
                <a:cubicBezTo>
                  <a:pt x="66" y="55"/>
                  <a:pt x="66" y="55"/>
                  <a:pt x="66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53"/>
                  <a:pt x="66" y="53"/>
                  <a:pt x="66" y="53"/>
                </a:cubicBezTo>
                <a:lnTo>
                  <a:pt x="84" y="26"/>
                </a:lnTo>
                <a:close/>
                <a:moveTo>
                  <a:pt x="27" y="80"/>
                </a:moveTo>
                <a:cubicBezTo>
                  <a:pt x="60" y="61"/>
                  <a:pt x="60" y="61"/>
                  <a:pt x="60" y="61"/>
                </a:cubicBezTo>
                <a:cubicBezTo>
                  <a:pt x="60" y="80"/>
                  <a:pt x="60" y="80"/>
                  <a:pt x="60" y="80"/>
                </a:cubicBezTo>
                <a:lnTo>
                  <a:pt x="27" y="80"/>
                </a:lnTo>
                <a:close/>
                <a:moveTo>
                  <a:pt x="74" y="85"/>
                </a:moveTo>
                <a:cubicBezTo>
                  <a:pt x="66" y="93"/>
                  <a:pt x="66" y="93"/>
                  <a:pt x="66" y="93"/>
                </a:cubicBezTo>
                <a:cubicBezTo>
                  <a:pt x="66" y="85"/>
                  <a:pt x="66" y="85"/>
                  <a:pt x="66" y="85"/>
                </a:cubicBezTo>
                <a:lnTo>
                  <a:pt x="74" y="85"/>
                </a:lnTo>
                <a:close/>
                <a:moveTo>
                  <a:pt x="17" y="152"/>
                </a:moveTo>
                <a:cubicBezTo>
                  <a:pt x="60" y="129"/>
                  <a:pt x="60" y="129"/>
                  <a:pt x="60" y="129"/>
                </a:cubicBezTo>
                <a:cubicBezTo>
                  <a:pt x="60" y="152"/>
                  <a:pt x="60" y="152"/>
                  <a:pt x="60" y="152"/>
                </a:cubicBezTo>
                <a:lnTo>
                  <a:pt x="17" y="152"/>
                </a:lnTo>
                <a:close/>
                <a:moveTo>
                  <a:pt x="26" y="381"/>
                </a:moveTo>
                <a:cubicBezTo>
                  <a:pt x="14" y="381"/>
                  <a:pt x="14" y="381"/>
                  <a:pt x="14" y="381"/>
                </a:cubicBezTo>
                <a:cubicBezTo>
                  <a:pt x="40" y="322"/>
                  <a:pt x="40" y="322"/>
                  <a:pt x="40" y="322"/>
                </a:cubicBezTo>
                <a:cubicBezTo>
                  <a:pt x="68" y="322"/>
                  <a:pt x="68" y="322"/>
                  <a:pt x="68" y="322"/>
                </a:cubicBezTo>
                <a:lnTo>
                  <a:pt x="26" y="381"/>
                </a:lnTo>
                <a:close/>
                <a:moveTo>
                  <a:pt x="124" y="322"/>
                </a:moveTo>
                <a:cubicBezTo>
                  <a:pt x="150" y="381"/>
                  <a:pt x="150" y="381"/>
                  <a:pt x="150" y="381"/>
                </a:cubicBezTo>
                <a:cubicBezTo>
                  <a:pt x="137" y="381"/>
                  <a:pt x="137" y="381"/>
                  <a:pt x="137" y="381"/>
                </a:cubicBezTo>
                <a:cubicBezTo>
                  <a:pt x="96" y="322"/>
                  <a:pt x="96" y="322"/>
                  <a:pt x="96" y="322"/>
                </a:cubicBezTo>
                <a:lnTo>
                  <a:pt x="124" y="322"/>
                </a:lnTo>
                <a:close/>
                <a:moveTo>
                  <a:pt x="124" y="322"/>
                </a:moveTo>
                <a:cubicBezTo>
                  <a:pt x="124" y="322"/>
                  <a:pt x="124" y="322"/>
                  <a:pt x="124" y="32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3" name="Google Shape;1333;p7"/>
          <p:cNvSpPr/>
          <p:nvPr/>
        </p:nvSpPr>
        <p:spPr>
          <a:xfrm>
            <a:off x="7902912" y="1549115"/>
            <a:ext cx="343304" cy="493237"/>
          </a:xfrm>
          <a:custGeom>
            <a:rect b="b" l="l" r="r" t="t"/>
            <a:pathLst>
              <a:path extrusionOk="0" h="192" w="134">
                <a:moveTo>
                  <a:pt x="133" y="33"/>
                </a:moveTo>
                <a:cubicBezTo>
                  <a:pt x="134" y="31"/>
                  <a:pt x="131" y="29"/>
                  <a:pt x="130" y="29"/>
                </a:cubicBezTo>
                <a:cubicBezTo>
                  <a:pt x="82" y="11"/>
                  <a:pt x="82" y="11"/>
                  <a:pt x="82" y="11"/>
                </a:cubicBezTo>
                <a:cubicBezTo>
                  <a:pt x="80" y="10"/>
                  <a:pt x="76" y="8"/>
                  <a:pt x="75" y="6"/>
                </a:cubicBezTo>
                <a:cubicBezTo>
                  <a:pt x="73" y="3"/>
                  <a:pt x="73" y="3"/>
                  <a:pt x="73" y="3"/>
                </a:cubicBezTo>
                <a:cubicBezTo>
                  <a:pt x="71" y="1"/>
                  <a:pt x="69" y="0"/>
                  <a:pt x="67" y="0"/>
                </a:cubicBezTo>
                <a:cubicBezTo>
                  <a:pt x="65" y="0"/>
                  <a:pt x="63" y="1"/>
                  <a:pt x="62" y="3"/>
                </a:cubicBezTo>
                <a:cubicBezTo>
                  <a:pt x="61" y="5"/>
                  <a:pt x="61" y="5"/>
                  <a:pt x="61" y="5"/>
                </a:cubicBezTo>
                <a:cubicBezTo>
                  <a:pt x="59" y="7"/>
                  <a:pt x="56" y="9"/>
                  <a:pt x="53" y="10"/>
                </a:cubicBezTo>
                <a:cubicBezTo>
                  <a:pt x="5" y="29"/>
                  <a:pt x="5" y="29"/>
                  <a:pt x="5" y="29"/>
                </a:cubicBezTo>
                <a:cubicBezTo>
                  <a:pt x="4" y="29"/>
                  <a:pt x="0" y="31"/>
                  <a:pt x="1" y="33"/>
                </a:cubicBezTo>
                <a:cubicBezTo>
                  <a:pt x="1" y="33"/>
                  <a:pt x="1" y="34"/>
                  <a:pt x="1" y="34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2" y="55"/>
                  <a:pt x="4" y="55"/>
                </a:cubicBezTo>
                <a:cubicBezTo>
                  <a:pt x="5" y="55"/>
                  <a:pt x="6" y="53"/>
                  <a:pt x="6" y="52"/>
                </a:cubicBezTo>
                <a:cubicBezTo>
                  <a:pt x="6" y="36"/>
                  <a:pt x="6" y="36"/>
                  <a:pt x="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23" y="188"/>
                  <a:pt x="23" y="188"/>
                  <a:pt x="23" y="188"/>
                </a:cubicBezTo>
                <a:cubicBezTo>
                  <a:pt x="22" y="190"/>
                  <a:pt x="23" y="191"/>
                  <a:pt x="25" y="192"/>
                </a:cubicBezTo>
                <a:cubicBezTo>
                  <a:pt x="26" y="192"/>
                  <a:pt x="28" y="191"/>
                  <a:pt x="28" y="189"/>
                </a:cubicBezTo>
                <a:cubicBezTo>
                  <a:pt x="34" y="153"/>
                  <a:pt x="34" y="153"/>
                  <a:pt x="34" y="153"/>
                </a:cubicBezTo>
                <a:cubicBezTo>
                  <a:pt x="100" y="153"/>
                  <a:pt x="100" y="153"/>
                  <a:pt x="100" y="153"/>
                </a:cubicBezTo>
                <a:cubicBezTo>
                  <a:pt x="107" y="190"/>
                  <a:pt x="107" y="190"/>
                  <a:pt x="107" y="190"/>
                </a:cubicBezTo>
                <a:cubicBezTo>
                  <a:pt x="108" y="191"/>
                  <a:pt x="109" y="192"/>
                  <a:pt x="110" y="192"/>
                </a:cubicBezTo>
                <a:cubicBezTo>
                  <a:pt x="110" y="192"/>
                  <a:pt x="110" y="192"/>
                  <a:pt x="111" y="192"/>
                </a:cubicBezTo>
                <a:cubicBezTo>
                  <a:pt x="112" y="191"/>
                  <a:pt x="113" y="190"/>
                  <a:pt x="113" y="188"/>
                </a:cubicBezTo>
                <a:cubicBezTo>
                  <a:pt x="82" y="36"/>
                  <a:pt x="82" y="36"/>
                  <a:pt x="82" y="36"/>
                </a:cubicBezTo>
                <a:cubicBezTo>
                  <a:pt x="128" y="36"/>
                  <a:pt x="128" y="36"/>
                  <a:pt x="128" y="36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3"/>
                  <a:pt x="129" y="55"/>
                  <a:pt x="131" y="55"/>
                </a:cubicBezTo>
                <a:cubicBezTo>
                  <a:pt x="132" y="55"/>
                  <a:pt x="134" y="53"/>
                  <a:pt x="134" y="52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3" y="33"/>
                  <a:pt x="133" y="33"/>
                </a:cubicBezTo>
                <a:close/>
                <a:moveTo>
                  <a:pt x="47" y="83"/>
                </a:moveTo>
                <a:cubicBezTo>
                  <a:pt x="60" y="83"/>
                  <a:pt x="60" y="83"/>
                  <a:pt x="60" y="83"/>
                </a:cubicBezTo>
                <a:cubicBezTo>
                  <a:pt x="43" y="104"/>
                  <a:pt x="43" y="104"/>
                  <a:pt x="43" y="104"/>
                </a:cubicBezTo>
                <a:lnTo>
                  <a:pt x="47" y="83"/>
                </a:lnTo>
                <a:close/>
                <a:moveTo>
                  <a:pt x="44" y="112"/>
                </a:moveTo>
                <a:cubicBezTo>
                  <a:pt x="66" y="84"/>
                  <a:pt x="66" y="84"/>
                  <a:pt x="66" y="84"/>
                </a:cubicBezTo>
                <a:cubicBezTo>
                  <a:pt x="89" y="112"/>
                  <a:pt x="89" y="112"/>
                  <a:pt x="89" y="112"/>
                </a:cubicBezTo>
                <a:lnTo>
                  <a:pt x="44" y="112"/>
                </a:lnTo>
                <a:close/>
                <a:moveTo>
                  <a:pt x="83" y="117"/>
                </a:moveTo>
                <a:cubicBezTo>
                  <a:pt x="66" y="127"/>
                  <a:pt x="66" y="127"/>
                  <a:pt x="66" y="127"/>
                </a:cubicBezTo>
                <a:cubicBezTo>
                  <a:pt x="49" y="117"/>
                  <a:pt x="49" y="117"/>
                  <a:pt x="49" y="117"/>
                </a:cubicBezTo>
                <a:lnTo>
                  <a:pt x="83" y="117"/>
                </a:lnTo>
                <a:close/>
                <a:moveTo>
                  <a:pt x="40" y="119"/>
                </a:moveTo>
                <a:cubicBezTo>
                  <a:pt x="61" y="130"/>
                  <a:pt x="61" y="130"/>
                  <a:pt x="61" y="130"/>
                </a:cubicBezTo>
                <a:cubicBezTo>
                  <a:pt x="36" y="145"/>
                  <a:pt x="36" y="145"/>
                  <a:pt x="36" y="145"/>
                </a:cubicBezTo>
                <a:lnTo>
                  <a:pt x="40" y="119"/>
                </a:lnTo>
                <a:close/>
                <a:moveTo>
                  <a:pt x="42" y="148"/>
                </a:moveTo>
                <a:cubicBezTo>
                  <a:pt x="67" y="134"/>
                  <a:pt x="67" y="134"/>
                  <a:pt x="67" y="134"/>
                </a:cubicBezTo>
                <a:cubicBezTo>
                  <a:pt x="92" y="148"/>
                  <a:pt x="92" y="148"/>
                  <a:pt x="92" y="148"/>
                </a:cubicBezTo>
                <a:lnTo>
                  <a:pt x="42" y="148"/>
                </a:lnTo>
                <a:close/>
                <a:moveTo>
                  <a:pt x="99" y="145"/>
                </a:moveTo>
                <a:cubicBezTo>
                  <a:pt x="72" y="130"/>
                  <a:pt x="72" y="130"/>
                  <a:pt x="72" y="130"/>
                </a:cubicBezTo>
                <a:cubicBezTo>
                  <a:pt x="93" y="118"/>
                  <a:pt x="93" y="118"/>
                  <a:pt x="93" y="118"/>
                </a:cubicBezTo>
                <a:lnTo>
                  <a:pt x="99" y="145"/>
                </a:lnTo>
                <a:close/>
                <a:moveTo>
                  <a:pt x="90" y="104"/>
                </a:moveTo>
                <a:cubicBezTo>
                  <a:pt x="72" y="83"/>
                  <a:pt x="72" y="83"/>
                  <a:pt x="72" y="83"/>
                </a:cubicBezTo>
                <a:cubicBezTo>
                  <a:pt x="86" y="83"/>
                  <a:pt x="86" y="83"/>
                  <a:pt x="86" y="83"/>
                </a:cubicBezTo>
                <a:lnTo>
                  <a:pt x="90" y="104"/>
                </a:lnTo>
                <a:close/>
                <a:moveTo>
                  <a:pt x="85" y="77"/>
                </a:moveTo>
                <a:cubicBezTo>
                  <a:pt x="48" y="77"/>
                  <a:pt x="48" y="77"/>
                  <a:pt x="48" y="77"/>
                </a:cubicBezTo>
                <a:cubicBezTo>
                  <a:pt x="55" y="39"/>
                  <a:pt x="55" y="39"/>
                  <a:pt x="55" y="39"/>
                </a:cubicBezTo>
                <a:cubicBezTo>
                  <a:pt x="77" y="39"/>
                  <a:pt x="77" y="39"/>
                  <a:pt x="77" y="39"/>
                </a:cubicBezTo>
                <a:lnTo>
                  <a:pt x="85" y="77"/>
                </a:lnTo>
                <a:close/>
                <a:moveTo>
                  <a:pt x="15" y="31"/>
                </a:moveTo>
                <a:cubicBezTo>
                  <a:pt x="55" y="16"/>
                  <a:pt x="55" y="16"/>
                  <a:pt x="55" y="16"/>
                </a:cubicBezTo>
                <a:cubicBezTo>
                  <a:pt x="59" y="14"/>
                  <a:pt x="63" y="11"/>
                  <a:pt x="65" y="8"/>
                </a:cubicBezTo>
                <a:cubicBezTo>
                  <a:pt x="66" y="7"/>
                  <a:pt x="66" y="7"/>
                  <a:pt x="66" y="7"/>
                </a:cubicBezTo>
                <a:cubicBezTo>
                  <a:pt x="67" y="6"/>
                  <a:pt x="68" y="6"/>
                  <a:pt x="68" y="7"/>
                </a:cubicBezTo>
                <a:cubicBezTo>
                  <a:pt x="71" y="9"/>
                  <a:pt x="71" y="9"/>
                  <a:pt x="71" y="9"/>
                </a:cubicBezTo>
                <a:cubicBezTo>
                  <a:pt x="73" y="12"/>
                  <a:pt x="77" y="15"/>
                  <a:pt x="80" y="16"/>
                </a:cubicBezTo>
                <a:cubicBezTo>
                  <a:pt x="119" y="31"/>
                  <a:pt x="119" y="31"/>
                  <a:pt x="119" y="31"/>
                </a:cubicBezTo>
                <a:lnTo>
                  <a:pt x="15" y="31"/>
                </a:lnTo>
                <a:close/>
                <a:moveTo>
                  <a:pt x="15" y="31"/>
                </a:moveTo>
                <a:cubicBezTo>
                  <a:pt x="15" y="31"/>
                  <a:pt x="15" y="31"/>
                  <a:pt x="15" y="3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" name="Google Shape;1334;p7"/>
          <p:cNvSpPr/>
          <p:nvPr/>
        </p:nvSpPr>
        <p:spPr>
          <a:xfrm>
            <a:off x="7787946" y="662544"/>
            <a:ext cx="399354" cy="404959"/>
          </a:xfrm>
          <a:custGeom>
            <a:rect b="b" l="l" r="r" t="t"/>
            <a:pathLst>
              <a:path extrusionOk="0" h="158" w="156">
                <a:moveTo>
                  <a:pt x="152" y="51"/>
                </a:moveTo>
                <a:cubicBezTo>
                  <a:pt x="148" y="36"/>
                  <a:pt x="132" y="26"/>
                  <a:pt x="116" y="30"/>
                </a:cubicBezTo>
                <a:cubicBezTo>
                  <a:pt x="104" y="33"/>
                  <a:pt x="82" y="46"/>
                  <a:pt x="74" y="60"/>
                </a:cubicBezTo>
                <a:cubicBezTo>
                  <a:pt x="74" y="59"/>
                  <a:pt x="74" y="59"/>
                  <a:pt x="73" y="59"/>
                </a:cubicBezTo>
                <a:cubicBezTo>
                  <a:pt x="73" y="44"/>
                  <a:pt x="62" y="21"/>
                  <a:pt x="54" y="12"/>
                </a:cubicBezTo>
                <a:cubicBezTo>
                  <a:pt x="42" y="1"/>
                  <a:pt x="24" y="0"/>
                  <a:pt x="12" y="11"/>
                </a:cubicBezTo>
                <a:cubicBezTo>
                  <a:pt x="0" y="23"/>
                  <a:pt x="0" y="41"/>
                  <a:pt x="11" y="53"/>
                </a:cubicBezTo>
                <a:cubicBezTo>
                  <a:pt x="19" y="61"/>
                  <a:pt x="39" y="72"/>
                  <a:pt x="54" y="74"/>
                </a:cubicBezTo>
                <a:cubicBezTo>
                  <a:pt x="54" y="76"/>
                  <a:pt x="54" y="77"/>
                  <a:pt x="55" y="79"/>
                </a:cubicBezTo>
                <a:cubicBezTo>
                  <a:pt x="43" y="88"/>
                  <a:pt x="31" y="108"/>
                  <a:pt x="29" y="119"/>
                </a:cubicBezTo>
                <a:cubicBezTo>
                  <a:pt x="25" y="135"/>
                  <a:pt x="35" y="151"/>
                  <a:pt x="51" y="155"/>
                </a:cubicBezTo>
                <a:cubicBezTo>
                  <a:pt x="67" y="158"/>
                  <a:pt x="82" y="148"/>
                  <a:pt x="86" y="133"/>
                </a:cubicBezTo>
                <a:cubicBezTo>
                  <a:pt x="89" y="121"/>
                  <a:pt x="87" y="98"/>
                  <a:pt x="80" y="85"/>
                </a:cubicBezTo>
                <a:cubicBezTo>
                  <a:pt x="81" y="84"/>
                  <a:pt x="82" y="83"/>
                  <a:pt x="82" y="82"/>
                </a:cubicBezTo>
                <a:cubicBezTo>
                  <a:pt x="96" y="89"/>
                  <a:pt x="119" y="90"/>
                  <a:pt x="130" y="87"/>
                </a:cubicBezTo>
                <a:cubicBezTo>
                  <a:pt x="146" y="83"/>
                  <a:pt x="156" y="67"/>
                  <a:pt x="152" y="51"/>
                </a:cubicBezTo>
                <a:close/>
                <a:moveTo>
                  <a:pt x="70" y="88"/>
                </a:moveTo>
                <a:cubicBezTo>
                  <a:pt x="62" y="88"/>
                  <a:pt x="55" y="82"/>
                  <a:pt x="55" y="74"/>
                </a:cubicBezTo>
                <a:cubicBezTo>
                  <a:pt x="55" y="66"/>
                  <a:pt x="62" y="60"/>
                  <a:pt x="70" y="60"/>
                </a:cubicBezTo>
                <a:cubicBezTo>
                  <a:pt x="78" y="60"/>
                  <a:pt x="84" y="66"/>
                  <a:pt x="84" y="74"/>
                </a:cubicBezTo>
                <a:cubicBezTo>
                  <a:pt x="84" y="82"/>
                  <a:pt x="78" y="88"/>
                  <a:pt x="70" y="88"/>
                </a:cubicBezTo>
                <a:close/>
                <a:moveTo>
                  <a:pt x="70" y="88"/>
                </a:moveTo>
                <a:cubicBezTo>
                  <a:pt x="70" y="88"/>
                  <a:pt x="70" y="88"/>
                  <a:pt x="70" y="8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335" name="Google Shape;1335;p7"/>
          <p:cNvGrpSpPr/>
          <p:nvPr/>
        </p:nvGrpSpPr>
        <p:grpSpPr>
          <a:xfrm>
            <a:off x="7356783" y="635220"/>
            <a:ext cx="211588" cy="459608"/>
            <a:chOff x="4335463" y="2111375"/>
            <a:chExt cx="239713" cy="520701"/>
          </a:xfrm>
        </p:grpSpPr>
        <p:sp>
          <p:nvSpPr>
            <p:cNvPr id="1336" name="Google Shape;1336;p7"/>
            <p:cNvSpPr/>
            <p:nvPr/>
          </p:nvSpPr>
          <p:spPr>
            <a:xfrm>
              <a:off x="4381501" y="2601913"/>
              <a:ext cx="157163" cy="30163"/>
            </a:xfrm>
            <a:custGeom>
              <a:rect b="b" l="l" r="r" t="t"/>
              <a:pathLst>
                <a:path extrusionOk="0" h="10" w="54">
                  <a:moveTo>
                    <a:pt x="0" y="5"/>
                  </a:moveTo>
                  <a:cubicBezTo>
                    <a:pt x="0" y="8"/>
                    <a:pt x="2" y="10"/>
                    <a:pt x="4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2" y="10"/>
                    <a:pt x="54" y="8"/>
                    <a:pt x="54" y="5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"/>
                  </a:lnTo>
                  <a:close/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4398963" y="2111375"/>
              <a:ext cx="122238" cy="46038"/>
            </a:xfrm>
            <a:custGeom>
              <a:rect b="b" l="l" r="r" t="t"/>
              <a:pathLst>
                <a:path extrusionOk="0" h="16" w="42">
                  <a:moveTo>
                    <a:pt x="13" y="0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4" y="6"/>
                    <a:pt x="0" y="10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0"/>
                    <a:pt x="38" y="6"/>
                    <a:pt x="33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13" y="0"/>
                  </a:ln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4335463" y="2174875"/>
              <a:ext cx="239713" cy="409575"/>
            </a:xfrm>
            <a:custGeom>
              <a:rect b="b" l="l" r="r" t="t"/>
              <a:pathLst>
                <a:path extrusionOk="0" h="141" w="83">
                  <a:moveTo>
                    <a:pt x="83" y="129"/>
                  </a:moveTo>
                  <a:cubicBezTo>
                    <a:pt x="83" y="9"/>
                    <a:pt x="83" y="9"/>
                    <a:pt x="83" y="9"/>
                  </a:cubicBezTo>
                  <a:cubicBezTo>
                    <a:pt x="83" y="3"/>
                    <a:pt x="80" y="0"/>
                    <a:pt x="7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3"/>
                    <a:pt x="0" y="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5"/>
                    <a:pt x="6" y="141"/>
                    <a:pt x="12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80" y="141"/>
                    <a:pt x="83" y="135"/>
                    <a:pt x="83" y="129"/>
                  </a:cubicBezTo>
                  <a:close/>
                  <a:moveTo>
                    <a:pt x="73" y="78"/>
                  </a:moveTo>
                  <a:cubicBezTo>
                    <a:pt x="73" y="78"/>
                    <a:pt x="73" y="78"/>
                    <a:pt x="73" y="78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68" y="68"/>
                    <a:pt x="68" y="68"/>
                    <a:pt x="68" y="68"/>
                  </a:cubicBezTo>
                  <a:lnTo>
                    <a:pt x="73" y="78"/>
                  </a:lnTo>
                  <a:close/>
                  <a:moveTo>
                    <a:pt x="45" y="42"/>
                  </a:moveTo>
                  <a:cubicBezTo>
                    <a:pt x="48" y="42"/>
                    <a:pt x="52" y="42"/>
                    <a:pt x="55" y="44"/>
                  </a:cubicBezTo>
                  <a:cubicBezTo>
                    <a:pt x="56" y="47"/>
                    <a:pt x="59" y="52"/>
                    <a:pt x="59" y="52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8" y="42"/>
                    <a:pt x="45" y="42"/>
                  </a:cubicBezTo>
                  <a:close/>
                  <a:moveTo>
                    <a:pt x="25" y="99"/>
                  </a:moveTo>
                  <a:cubicBezTo>
                    <a:pt x="25" y="87"/>
                    <a:pt x="25" y="87"/>
                    <a:pt x="25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99"/>
                    <a:pt x="38" y="99"/>
                    <a:pt x="38" y="99"/>
                  </a:cubicBezTo>
                  <a:lnTo>
                    <a:pt x="25" y="99"/>
                  </a:lnTo>
                  <a:close/>
                  <a:moveTo>
                    <a:pt x="30" y="46"/>
                  </a:moveTo>
                  <a:cubicBezTo>
                    <a:pt x="31" y="47"/>
                    <a:pt x="31" y="47"/>
                    <a:pt x="31" y="47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25" y="56"/>
                    <a:pt x="25" y="56"/>
                    <a:pt x="25" y="56"/>
                  </a:cubicBezTo>
                  <a:lnTo>
                    <a:pt x="30" y="46"/>
                  </a:lnTo>
                  <a:close/>
                  <a:moveTo>
                    <a:pt x="11" y="79"/>
                  </a:moveTo>
                  <a:cubicBezTo>
                    <a:pt x="12" y="77"/>
                    <a:pt x="15" y="71"/>
                    <a:pt x="15" y="71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2" y="98"/>
                    <a:pt x="11" y="91"/>
                    <a:pt x="11" y="79"/>
                  </a:cubicBezTo>
                  <a:close/>
                  <a:moveTo>
                    <a:pt x="62" y="100"/>
                  </a:moveTo>
                  <a:cubicBezTo>
                    <a:pt x="61" y="100"/>
                    <a:pt x="60" y="100"/>
                    <a:pt x="59" y="100"/>
                  </a:cubicBezTo>
                  <a:cubicBezTo>
                    <a:pt x="56" y="100"/>
                    <a:pt x="54" y="100"/>
                    <a:pt x="54" y="100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4" y="80"/>
                    <a:pt x="73" y="94"/>
                    <a:pt x="62" y="100"/>
                  </a:cubicBezTo>
                  <a:close/>
                  <a:moveTo>
                    <a:pt x="62" y="100"/>
                  </a:moveTo>
                  <a:cubicBezTo>
                    <a:pt x="62" y="100"/>
                    <a:pt x="62" y="100"/>
                    <a:pt x="62" y="10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39" name="Google Shape;1339;p7"/>
          <p:cNvGrpSpPr/>
          <p:nvPr/>
        </p:nvGrpSpPr>
        <p:grpSpPr>
          <a:xfrm>
            <a:off x="6906000" y="684263"/>
            <a:ext cx="231205" cy="361520"/>
            <a:chOff x="7951788" y="2663825"/>
            <a:chExt cx="261938" cy="409575"/>
          </a:xfrm>
        </p:grpSpPr>
        <p:sp>
          <p:nvSpPr>
            <p:cNvPr id="1340" name="Google Shape;1340;p7"/>
            <p:cNvSpPr/>
            <p:nvPr/>
          </p:nvSpPr>
          <p:spPr>
            <a:xfrm>
              <a:off x="8024813" y="2789238"/>
              <a:ext cx="115888" cy="188913"/>
            </a:xfrm>
            <a:custGeom>
              <a:rect b="b" l="l" r="r" t="t"/>
              <a:pathLst>
                <a:path extrusionOk="0" h="119" w="73">
                  <a:moveTo>
                    <a:pt x="53" y="0"/>
                  </a:moveTo>
                  <a:lnTo>
                    <a:pt x="0" y="68"/>
                  </a:lnTo>
                  <a:lnTo>
                    <a:pt x="35" y="68"/>
                  </a:lnTo>
                  <a:lnTo>
                    <a:pt x="20" y="119"/>
                  </a:lnTo>
                  <a:lnTo>
                    <a:pt x="73" y="49"/>
                  </a:lnTo>
                  <a:lnTo>
                    <a:pt x="40" y="49"/>
                  </a:lnTo>
                  <a:lnTo>
                    <a:pt x="53" y="0"/>
                  </a:lnTo>
                  <a:close/>
                  <a:moveTo>
                    <a:pt x="53" y="0"/>
                  </a:moveTo>
                  <a:lnTo>
                    <a:pt x="5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8024813" y="2789238"/>
              <a:ext cx="115888" cy="188913"/>
            </a:xfrm>
            <a:custGeom>
              <a:rect b="b" l="l" r="r" t="t"/>
              <a:pathLst>
                <a:path extrusionOk="0" h="119" w="73">
                  <a:moveTo>
                    <a:pt x="53" y="0"/>
                  </a:moveTo>
                  <a:lnTo>
                    <a:pt x="0" y="68"/>
                  </a:lnTo>
                  <a:lnTo>
                    <a:pt x="35" y="68"/>
                  </a:lnTo>
                  <a:lnTo>
                    <a:pt x="20" y="119"/>
                  </a:lnTo>
                  <a:lnTo>
                    <a:pt x="73" y="49"/>
                  </a:lnTo>
                  <a:lnTo>
                    <a:pt x="40" y="49"/>
                  </a:lnTo>
                  <a:lnTo>
                    <a:pt x="53" y="0"/>
                  </a:lnTo>
                  <a:moveTo>
                    <a:pt x="53" y="0"/>
                  </a:moveTo>
                  <a:lnTo>
                    <a:pt x="53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951788" y="2663825"/>
              <a:ext cx="261938" cy="409575"/>
            </a:xfrm>
            <a:custGeom>
              <a:rect b="b" l="l" r="r" t="t"/>
              <a:pathLst>
                <a:path extrusionOk="0" h="141" w="90">
                  <a:moveTo>
                    <a:pt x="61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23" y="3"/>
                    <a:pt x="23" y="6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5" y="13"/>
                    <a:pt x="0" y="17"/>
                    <a:pt x="0" y="2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6"/>
                    <a:pt x="5" y="141"/>
                    <a:pt x="10" y="141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86" y="141"/>
                    <a:pt x="90" y="136"/>
                    <a:pt x="90" y="131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17"/>
                    <a:pt x="86" y="13"/>
                    <a:pt x="80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3"/>
                    <a:pt x="65" y="0"/>
                    <a:pt x="61" y="0"/>
                  </a:cubicBezTo>
                  <a:close/>
                  <a:moveTo>
                    <a:pt x="80" y="19"/>
                  </a:moveTo>
                  <a:cubicBezTo>
                    <a:pt x="82" y="19"/>
                    <a:pt x="84" y="21"/>
                    <a:pt x="84" y="22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84" y="133"/>
                    <a:pt x="82" y="134"/>
                    <a:pt x="8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8" y="134"/>
                    <a:pt x="7" y="133"/>
                    <a:pt x="7" y="13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8" y="19"/>
                    <a:pt x="10" y="19"/>
                  </a:cubicBezTo>
                  <a:lnTo>
                    <a:pt x="80" y="19"/>
                  </a:lnTo>
                  <a:close/>
                  <a:moveTo>
                    <a:pt x="80" y="19"/>
                  </a:moveTo>
                  <a:cubicBezTo>
                    <a:pt x="80" y="19"/>
                    <a:pt x="80" y="19"/>
                    <a:pt x="80" y="1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43" name="Google Shape;1343;p7"/>
          <p:cNvSpPr/>
          <p:nvPr/>
        </p:nvSpPr>
        <p:spPr>
          <a:xfrm>
            <a:off x="7734279" y="2449343"/>
            <a:ext cx="524569" cy="526773"/>
          </a:xfrm>
          <a:custGeom>
            <a:rect b="b" l="l" r="r" t="t"/>
            <a:pathLst>
              <a:path extrusionOk="0" h="391" w="390">
                <a:moveTo>
                  <a:pt x="195" y="0"/>
                </a:moveTo>
                <a:cubicBezTo>
                  <a:pt x="87" y="0"/>
                  <a:pt x="0" y="88"/>
                  <a:pt x="0" y="196"/>
                </a:cubicBezTo>
                <a:cubicBezTo>
                  <a:pt x="0" y="303"/>
                  <a:pt x="87" y="391"/>
                  <a:pt x="195" y="391"/>
                </a:cubicBezTo>
                <a:cubicBezTo>
                  <a:pt x="303" y="391"/>
                  <a:pt x="390" y="303"/>
                  <a:pt x="390" y="196"/>
                </a:cubicBezTo>
                <a:cubicBezTo>
                  <a:pt x="390" y="88"/>
                  <a:pt x="303" y="0"/>
                  <a:pt x="195" y="0"/>
                </a:cubicBezTo>
                <a:close/>
                <a:moveTo>
                  <a:pt x="207" y="171"/>
                </a:moveTo>
                <a:cubicBezTo>
                  <a:pt x="183" y="171"/>
                  <a:pt x="183" y="171"/>
                  <a:pt x="183" y="171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207" y="74"/>
                  <a:pt x="207" y="74"/>
                  <a:pt x="207" y="74"/>
                </a:cubicBezTo>
                <a:lnTo>
                  <a:pt x="207" y="171"/>
                </a:lnTo>
                <a:close/>
                <a:moveTo>
                  <a:pt x="293" y="196"/>
                </a:moveTo>
                <a:cubicBezTo>
                  <a:pt x="293" y="250"/>
                  <a:pt x="249" y="293"/>
                  <a:pt x="195" y="293"/>
                </a:cubicBezTo>
                <a:cubicBezTo>
                  <a:pt x="141" y="293"/>
                  <a:pt x="97" y="250"/>
                  <a:pt x="97" y="196"/>
                </a:cubicBezTo>
                <a:cubicBezTo>
                  <a:pt x="97" y="155"/>
                  <a:pt x="123" y="120"/>
                  <a:pt x="158" y="106"/>
                </a:cubicBezTo>
                <a:cubicBezTo>
                  <a:pt x="158" y="133"/>
                  <a:pt x="158" y="133"/>
                  <a:pt x="158" y="133"/>
                </a:cubicBezTo>
                <a:cubicBezTo>
                  <a:pt x="137" y="145"/>
                  <a:pt x="122" y="169"/>
                  <a:pt x="122" y="196"/>
                </a:cubicBezTo>
                <a:cubicBezTo>
                  <a:pt x="122" y="236"/>
                  <a:pt x="155" y="269"/>
                  <a:pt x="195" y="269"/>
                </a:cubicBezTo>
                <a:cubicBezTo>
                  <a:pt x="235" y="269"/>
                  <a:pt x="268" y="236"/>
                  <a:pt x="268" y="196"/>
                </a:cubicBezTo>
                <a:cubicBezTo>
                  <a:pt x="268" y="169"/>
                  <a:pt x="253" y="145"/>
                  <a:pt x="232" y="133"/>
                </a:cubicBezTo>
                <a:cubicBezTo>
                  <a:pt x="232" y="106"/>
                  <a:pt x="232" y="106"/>
                  <a:pt x="232" y="106"/>
                </a:cubicBezTo>
                <a:cubicBezTo>
                  <a:pt x="267" y="120"/>
                  <a:pt x="293" y="155"/>
                  <a:pt x="293" y="196"/>
                </a:cubicBezTo>
                <a:close/>
                <a:moveTo>
                  <a:pt x="293" y="196"/>
                </a:moveTo>
                <a:cubicBezTo>
                  <a:pt x="293" y="196"/>
                  <a:pt x="293" y="196"/>
                  <a:pt x="293" y="19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4" name="Google Shape;1344;p7"/>
          <p:cNvSpPr/>
          <p:nvPr/>
        </p:nvSpPr>
        <p:spPr>
          <a:xfrm>
            <a:off x="5700184" y="4000309"/>
            <a:ext cx="359618" cy="613574"/>
          </a:xfrm>
          <a:custGeom>
            <a:rect b="b" l="l" r="r" t="t"/>
            <a:pathLst>
              <a:path extrusionOk="0" h="990" w="581">
                <a:moveTo>
                  <a:pt x="466" y="49"/>
                </a:moveTo>
                <a:cubicBezTo>
                  <a:pt x="515" y="57"/>
                  <a:pt x="544" y="96"/>
                  <a:pt x="543" y="115"/>
                </a:cubicBezTo>
                <a:cubicBezTo>
                  <a:pt x="512" y="84"/>
                  <a:pt x="471" y="77"/>
                  <a:pt x="428" y="90"/>
                </a:cubicBezTo>
                <a:cubicBezTo>
                  <a:pt x="471" y="98"/>
                  <a:pt x="511" y="132"/>
                  <a:pt x="513" y="183"/>
                </a:cubicBezTo>
                <a:cubicBezTo>
                  <a:pt x="505" y="160"/>
                  <a:pt x="458" y="129"/>
                  <a:pt x="430" y="127"/>
                </a:cubicBezTo>
                <a:cubicBezTo>
                  <a:pt x="387" y="124"/>
                  <a:pt x="306" y="140"/>
                  <a:pt x="299" y="263"/>
                </a:cubicBezTo>
                <a:cubicBezTo>
                  <a:pt x="298" y="272"/>
                  <a:pt x="293" y="283"/>
                  <a:pt x="289" y="272"/>
                </a:cubicBezTo>
                <a:cubicBezTo>
                  <a:pt x="285" y="283"/>
                  <a:pt x="280" y="272"/>
                  <a:pt x="279" y="263"/>
                </a:cubicBezTo>
                <a:cubicBezTo>
                  <a:pt x="272" y="140"/>
                  <a:pt x="191" y="124"/>
                  <a:pt x="148" y="127"/>
                </a:cubicBezTo>
                <a:cubicBezTo>
                  <a:pt x="120" y="129"/>
                  <a:pt x="73" y="160"/>
                  <a:pt x="65" y="183"/>
                </a:cubicBezTo>
                <a:cubicBezTo>
                  <a:pt x="67" y="132"/>
                  <a:pt x="107" y="98"/>
                  <a:pt x="150" y="90"/>
                </a:cubicBezTo>
                <a:cubicBezTo>
                  <a:pt x="107" y="77"/>
                  <a:pt x="66" y="84"/>
                  <a:pt x="35" y="115"/>
                </a:cubicBezTo>
                <a:cubicBezTo>
                  <a:pt x="34" y="96"/>
                  <a:pt x="63" y="57"/>
                  <a:pt x="112" y="49"/>
                </a:cubicBezTo>
                <a:cubicBezTo>
                  <a:pt x="86" y="47"/>
                  <a:pt x="47" y="43"/>
                  <a:pt x="0" y="94"/>
                </a:cubicBezTo>
                <a:cubicBezTo>
                  <a:pt x="45" y="0"/>
                  <a:pt x="144" y="9"/>
                  <a:pt x="219" y="71"/>
                </a:cubicBezTo>
                <a:cubicBezTo>
                  <a:pt x="264" y="109"/>
                  <a:pt x="279" y="137"/>
                  <a:pt x="289" y="172"/>
                </a:cubicBezTo>
                <a:cubicBezTo>
                  <a:pt x="299" y="137"/>
                  <a:pt x="314" y="109"/>
                  <a:pt x="359" y="71"/>
                </a:cubicBezTo>
                <a:cubicBezTo>
                  <a:pt x="434" y="9"/>
                  <a:pt x="533" y="0"/>
                  <a:pt x="578" y="94"/>
                </a:cubicBezTo>
                <a:cubicBezTo>
                  <a:pt x="531" y="43"/>
                  <a:pt x="491" y="47"/>
                  <a:pt x="466" y="49"/>
                </a:cubicBezTo>
                <a:close/>
                <a:moveTo>
                  <a:pt x="305" y="280"/>
                </a:moveTo>
                <a:cubicBezTo>
                  <a:pt x="305" y="293"/>
                  <a:pt x="305" y="293"/>
                  <a:pt x="305" y="293"/>
                </a:cubicBezTo>
                <a:cubicBezTo>
                  <a:pt x="270" y="293"/>
                  <a:pt x="270" y="293"/>
                  <a:pt x="270" y="293"/>
                </a:cubicBezTo>
                <a:cubicBezTo>
                  <a:pt x="270" y="280"/>
                  <a:pt x="270" y="280"/>
                  <a:pt x="270" y="280"/>
                </a:cubicBezTo>
                <a:lnTo>
                  <a:pt x="305" y="280"/>
                </a:lnTo>
                <a:close/>
                <a:moveTo>
                  <a:pt x="163" y="329"/>
                </a:moveTo>
                <a:cubicBezTo>
                  <a:pt x="163" y="309"/>
                  <a:pt x="179" y="294"/>
                  <a:pt x="198" y="294"/>
                </a:cubicBezTo>
                <a:cubicBezTo>
                  <a:pt x="387" y="294"/>
                  <a:pt x="387" y="294"/>
                  <a:pt x="387" y="294"/>
                </a:cubicBezTo>
                <a:cubicBezTo>
                  <a:pt x="407" y="294"/>
                  <a:pt x="422" y="309"/>
                  <a:pt x="422" y="329"/>
                </a:cubicBezTo>
                <a:cubicBezTo>
                  <a:pt x="422" y="343"/>
                  <a:pt x="414" y="355"/>
                  <a:pt x="403" y="361"/>
                </a:cubicBezTo>
                <a:cubicBezTo>
                  <a:pt x="581" y="980"/>
                  <a:pt x="581" y="980"/>
                  <a:pt x="581" y="980"/>
                </a:cubicBezTo>
                <a:cubicBezTo>
                  <a:pt x="577" y="980"/>
                  <a:pt x="574" y="981"/>
                  <a:pt x="570" y="981"/>
                </a:cubicBezTo>
                <a:cubicBezTo>
                  <a:pt x="565" y="981"/>
                  <a:pt x="560" y="982"/>
                  <a:pt x="556" y="982"/>
                </a:cubicBezTo>
                <a:cubicBezTo>
                  <a:pt x="552" y="983"/>
                  <a:pt x="548" y="983"/>
                  <a:pt x="544" y="984"/>
                </a:cubicBezTo>
                <a:cubicBezTo>
                  <a:pt x="542" y="984"/>
                  <a:pt x="540" y="984"/>
                  <a:pt x="538" y="984"/>
                </a:cubicBezTo>
                <a:cubicBezTo>
                  <a:pt x="480" y="782"/>
                  <a:pt x="480" y="782"/>
                  <a:pt x="480" y="782"/>
                </a:cubicBezTo>
                <a:cubicBezTo>
                  <a:pt x="311" y="872"/>
                  <a:pt x="311" y="872"/>
                  <a:pt x="311" y="872"/>
                </a:cubicBezTo>
                <a:cubicBezTo>
                  <a:pt x="311" y="988"/>
                  <a:pt x="311" y="988"/>
                  <a:pt x="311" y="988"/>
                </a:cubicBezTo>
                <a:cubicBezTo>
                  <a:pt x="300" y="988"/>
                  <a:pt x="288" y="989"/>
                  <a:pt x="276" y="990"/>
                </a:cubicBezTo>
                <a:cubicBezTo>
                  <a:pt x="276" y="990"/>
                  <a:pt x="275" y="990"/>
                  <a:pt x="275" y="990"/>
                </a:cubicBezTo>
                <a:cubicBezTo>
                  <a:pt x="273" y="990"/>
                  <a:pt x="272" y="990"/>
                  <a:pt x="270" y="989"/>
                </a:cubicBezTo>
                <a:cubicBezTo>
                  <a:pt x="270" y="874"/>
                  <a:pt x="270" y="874"/>
                  <a:pt x="270" y="874"/>
                </a:cubicBezTo>
                <a:cubicBezTo>
                  <a:pt x="109" y="767"/>
                  <a:pt x="109" y="767"/>
                  <a:pt x="109" y="767"/>
                </a:cubicBezTo>
                <a:cubicBezTo>
                  <a:pt x="108" y="767"/>
                  <a:pt x="108" y="767"/>
                  <a:pt x="108" y="767"/>
                </a:cubicBezTo>
                <a:cubicBezTo>
                  <a:pt x="45" y="985"/>
                  <a:pt x="45" y="985"/>
                  <a:pt x="45" y="985"/>
                </a:cubicBezTo>
                <a:cubicBezTo>
                  <a:pt x="43" y="985"/>
                  <a:pt x="41" y="985"/>
                  <a:pt x="39" y="985"/>
                </a:cubicBezTo>
                <a:cubicBezTo>
                  <a:pt x="36" y="985"/>
                  <a:pt x="33" y="985"/>
                  <a:pt x="30" y="985"/>
                </a:cubicBezTo>
                <a:cubicBezTo>
                  <a:pt x="22" y="985"/>
                  <a:pt x="14" y="985"/>
                  <a:pt x="6" y="986"/>
                </a:cubicBezTo>
                <a:cubicBezTo>
                  <a:pt x="4" y="986"/>
                  <a:pt x="3" y="986"/>
                  <a:pt x="2" y="986"/>
                </a:cubicBezTo>
                <a:cubicBezTo>
                  <a:pt x="182" y="360"/>
                  <a:pt x="182" y="360"/>
                  <a:pt x="182" y="360"/>
                </a:cubicBezTo>
                <a:cubicBezTo>
                  <a:pt x="171" y="354"/>
                  <a:pt x="163" y="342"/>
                  <a:pt x="163" y="329"/>
                </a:cubicBezTo>
                <a:close/>
                <a:moveTo>
                  <a:pt x="417" y="562"/>
                </a:moveTo>
                <a:cubicBezTo>
                  <a:pt x="313" y="627"/>
                  <a:pt x="313" y="627"/>
                  <a:pt x="313" y="627"/>
                </a:cubicBezTo>
                <a:cubicBezTo>
                  <a:pt x="464" y="725"/>
                  <a:pt x="464" y="725"/>
                  <a:pt x="464" y="725"/>
                </a:cubicBezTo>
                <a:lnTo>
                  <a:pt x="417" y="562"/>
                </a:lnTo>
                <a:close/>
                <a:moveTo>
                  <a:pt x="311" y="844"/>
                </a:moveTo>
                <a:cubicBezTo>
                  <a:pt x="455" y="767"/>
                  <a:pt x="455" y="767"/>
                  <a:pt x="455" y="767"/>
                </a:cubicBezTo>
                <a:cubicBezTo>
                  <a:pt x="311" y="767"/>
                  <a:pt x="311" y="767"/>
                  <a:pt x="311" y="767"/>
                </a:cubicBezTo>
                <a:lnTo>
                  <a:pt x="311" y="844"/>
                </a:lnTo>
                <a:close/>
                <a:moveTo>
                  <a:pt x="311" y="742"/>
                </a:moveTo>
                <a:cubicBezTo>
                  <a:pt x="444" y="742"/>
                  <a:pt x="444" y="742"/>
                  <a:pt x="444" y="742"/>
                </a:cubicBezTo>
                <a:cubicBezTo>
                  <a:pt x="311" y="656"/>
                  <a:pt x="311" y="656"/>
                  <a:pt x="311" y="656"/>
                </a:cubicBezTo>
                <a:lnTo>
                  <a:pt x="311" y="742"/>
                </a:lnTo>
                <a:close/>
                <a:moveTo>
                  <a:pt x="311" y="598"/>
                </a:moveTo>
                <a:cubicBezTo>
                  <a:pt x="395" y="546"/>
                  <a:pt x="395" y="546"/>
                  <a:pt x="395" y="546"/>
                </a:cubicBezTo>
                <a:cubicBezTo>
                  <a:pt x="311" y="546"/>
                  <a:pt x="311" y="546"/>
                  <a:pt x="311" y="546"/>
                </a:cubicBezTo>
                <a:lnTo>
                  <a:pt x="311" y="598"/>
                </a:lnTo>
                <a:close/>
                <a:moveTo>
                  <a:pt x="311" y="521"/>
                </a:moveTo>
                <a:cubicBezTo>
                  <a:pt x="379" y="521"/>
                  <a:pt x="379" y="521"/>
                  <a:pt x="379" y="521"/>
                </a:cubicBezTo>
                <a:cubicBezTo>
                  <a:pt x="311" y="485"/>
                  <a:pt x="311" y="485"/>
                  <a:pt x="311" y="485"/>
                </a:cubicBezTo>
                <a:lnTo>
                  <a:pt x="311" y="521"/>
                </a:lnTo>
                <a:close/>
                <a:moveTo>
                  <a:pt x="311" y="456"/>
                </a:moveTo>
                <a:cubicBezTo>
                  <a:pt x="401" y="504"/>
                  <a:pt x="401" y="504"/>
                  <a:pt x="401" y="504"/>
                </a:cubicBezTo>
                <a:cubicBezTo>
                  <a:pt x="360" y="364"/>
                  <a:pt x="360" y="364"/>
                  <a:pt x="360" y="364"/>
                </a:cubicBezTo>
                <a:cubicBezTo>
                  <a:pt x="311" y="364"/>
                  <a:pt x="311" y="364"/>
                  <a:pt x="311" y="364"/>
                </a:cubicBezTo>
                <a:lnTo>
                  <a:pt x="311" y="456"/>
                </a:lnTo>
                <a:close/>
                <a:moveTo>
                  <a:pt x="270" y="364"/>
                </a:moveTo>
                <a:cubicBezTo>
                  <a:pt x="224" y="364"/>
                  <a:pt x="224" y="364"/>
                  <a:pt x="224" y="364"/>
                </a:cubicBezTo>
                <a:cubicBezTo>
                  <a:pt x="183" y="507"/>
                  <a:pt x="183" y="507"/>
                  <a:pt x="183" y="507"/>
                </a:cubicBezTo>
                <a:cubicBezTo>
                  <a:pt x="270" y="456"/>
                  <a:pt x="270" y="456"/>
                  <a:pt x="270" y="456"/>
                </a:cubicBezTo>
                <a:lnTo>
                  <a:pt x="270" y="364"/>
                </a:lnTo>
                <a:close/>
                <a:moveTo>
                  <a:pt x="270" y="485"/>
                </a:moveTo>
                <a:cubicBezTo>
                  <a:pt x="208" y="521"/>
                  <a:pt x="208" y="521"/>
                  <a:pt x="208" y="521"/>
                </a:cubicBezTo>
                <a:cubicBezTo>
                  <a:pt x="270" y="521"/>
                  <a:pt x="270" y="521"/>
                  <a:pt x="270" y="521"/>
                </a:cubicBezTo>
                <a:lnTo>
                  <a:pt x="270" y="485"/>
                </a:lnTo>
                <a:close/>
                <a:moveTo>
                  <a:pt x="270" y="546"/>
                </a:moveTo>
                <a:cubicBezTo>
                  <a:pt x="187" y="546"/>
                  <a:pt x="187" y="546"/>
                  <a:pt x="187" y="546"/>
                </a:cubicBezTo>
                <a:cubicBezTo>
                  <a:pt x="270" y="600"/>
                  <a:pt x="270" y="600"/>
                  <a:pt x="270" y="600"/>
                </a:cubicBezTo>
                <a:lnTo>
                  <a:pt x="270" y="546"/>
                </a:lnTo>
                <a:close/>
                <a:moveTo>
                  <a:pt x="270" y="844"/>
                </a:moveTo>
                <a:cubicBezTo>
                  <a:pt x="270" y="767"/>
                  <a:pt x="270" y="767"/>
                  <a:pt x="270" y="767"/>
                </a:cubicBezTo>
                <a:cubicBezTo>
                  <a:pt x="154" y="767"/>
                  <a:pt x="154" y="767"/>
                  <a:pt x="154" y="767"/>
                </a:cubicBezTo>
                <a:lnTo>
                  <a:pt x="270" y="844"/>
                </a:lnTo>
                <a:close/>
                <a:moveTo>
                  <a:pt x="270" y="742"/>
                </a:moveTo>
                <a:cubicBezTo>
                  <a:pt x="270" y="654"/>
                  <a:pt x="270" y="654"/>
                  <a:pt x="270" y="654"/>
                </a:cubicBezTo>
                <a:cubicBezTo>
                  <a:pt x="131" y="742"/>
                  <a:pt x="131" y="742"/>
                  <a:pt x="131" y="742"/>
                </a:cubicBezTo>
                <a:lnTo>
                  <a:pt x="270" y="742"/>
                </a:lnTo>
                <a:close/>
                <a:moveTo>
                  <a:pt x="167" y="563"/>
                </a:moveTo>
                <a:cubicBezTo>
                  <a:pt x="122" y="718"/>
                  <a:pt x="122" y="718"/>
                  <a:pt x="122" y="718"/>
                </a:cubicBezTo>
                <a:cubicBezTo>
                  <a:pt x="266" y="627"/>
                  <a:pt x="266" y="627"/>
                  <a:pt x="266" y="627"/>
                </a:cubicBezTo>
                <a:lnTo>
                  <a:pt x="167" y="563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5" name="Google Shape;1345;p7"/>
          <p:cNvSpPr/>
          <p:nvPr/>
        </p:nvSpPr>
        <p:spPr>
          <a:xfrm>
            <a:off x="2173001" y="3907542"/>
            <a:ext cx="632617" cy="718019"/>
          </a:xfrm>
          <a:custGeom>
            <a:rect b="b" l="l" r="r" t="t"/>
            <a:pathLst>
              <a:path extrusionOk="0" h="383" w="338">
                <a:moveTo>
                  <a:pt x="312" y="376"/>
                </a:moveTo>
                <a:cubicBezTo>
                  <a:pt x="293" y="378"/>
                  <a:pt x="277" y="363"/>
                  <a:pt x="258" y="364"/>
                </a:cubicBezTo>
                <a:cubicBezTo>
                  <a:pt x="245" y="364"/>
                  <a:pt x="232" y="369"/>
                  <a:pt x="215" y="374"/>
                </a:cubicBezTo>
                <a:cubicBezTo>
                  <a:pt x="208" y="376"/>
                  <a:pt x="189" y="383"/>
                  <a:pt x="167" y="382"/>
                </a:cubicBezTo>
                <a:cubicBezTo>
                  <a:pt x="146" y="382"/>
                  <a:pt x="124" y="375"/>
                  <a:pt x="118" y="373"/>
                </a:cubicBezTo>
                <a:cubicBezTo>
                  <a:pt x="103" y="369"/>
                  <a:pt x="91" y="364"/>
                  <a:pt x="79" y="364"/>
                </a:cubicBezTo>
                <a:cubicBezTo>
                  <a:pt x="60" y="363"/>
                  <a:pt x="44" y="378"/>
                  <a:pt x="25" y="376"/>
                </a:cubicBezTo>
                <a:cubicBezTo>
                  <a:pt x="1" y="374"/>
                  <a:pt x="0" y="360"/>
                  <a:pt x="0" y="360"/>
                </a:cubicBezTo>
                <a:cubicBezTo>
                  <a:pt x="43" y="372"/>
                  <a:pt x="35" y="344"/>
                  <a:pt x="77" y="344"/>
                </a:cubicBezTo>
                <a:cubicBezTo>
                  <a:pt x="118" y="344"/>
                  <a:pt x="123" y="362"/>
                  <a:pt x="169" y="363"/>
                </a:cubicBezTo>
                <a:cubicBezTo>
                  <a:pt x="215" y="362"/>
                  <a:pt x="219" y="344"/>
                  <a:pt x="260" y="344"/>
                </a:cubicBezTo>
                <a:cubicBezTo>
                  <a:pt x="303" y="344"/>
                  <a:pt x="294" y="372"/>
                  <a:pt x="338" y="360"/>
                </a:cubicBezTo>
                <a:cubicBezTo>
                  <a:pt x="338" y="360"/>
                  <a:pt x="336" y="374"/>
                  <a:pt x="312" y="376"/>
                </a:cubicBezTo>
                <a:close/>
                <a:moveTo>
                  <a:pt x="283" y="343"/>
                </a:moveTo>
                <a:cubicBezTo>
                  <a:pt x="276" y="341"/>
                  <a:pt x="268" y="339"/>
                  <a:pt x="261" y="339"/>
                </a:cubicBezTo>
                <a:cubicBezTo>
                  <a:pt x="254" y="339"/>
                  <a:pt x="247" y="340"/>
                  <a:pt x="241" y="342"/>
                </a:cubicBezTo>
                <a:cubicBezTo>
                  <a:pt x="241" y="300"/>
                  <a:pt x="241" y="300"/>
                  <a:pt x="241" y="300"/>
                </a:cubicBezTo>
                <a:cubicBezTo>
                  <a:pt x="102" y="300"/>
                  <a:pt x="102" y="300"/>
                  <a:pt x="102" y="300"/>
                </a:cubicBezTo>
                <a:cubicBezTo>
                  <a:pt x="102" y="343"/>
                  <a:pt x="102" y="343"/>
                  <a:pt x="102" y="343"/>
                </a:cubicBezTo>
                <a:cubicBezTo>
                  <a:pt x="95" y="341"/>
                  <a:pt x="87" y="339"/>
                  <a:pt x="79" y="339"/>
                </a:cubicBezTo>
                <a:cubicBezTo>
                  <a:pt x="72" y="339"/>
                  <a:pt x="65" y="340"/>
                  <a:pt x="59" y="342"/>
                </a:cubicBezTo>
                <a:cubicBezTo>
                  <a:pt x="59" y="300"/>
                  <a:pt x="59" y="300"/>
                  <a:pt x="59" y="300"/>
                </a:cubicBezTo>
                <a:cubicBezTo>
                  <a:pt x="47" y="300"/>
                  <a:pt x="47" y="300"/>
                  <a:pt x="47" y="300"/>
                </a:cubicBezTo>
                <a:cubicBezTo>
                  <a:pt x="47" y="251"/>
                  <a:pt x="47" y="251"/>
                  <a:pt x="47" y="251"/>
                </a:cubicBezTo>
                <a:cubicBezTo>
                  <a:pt x="83" y="251"/>
                  <a:pt x="83" y="251"/>
                  <a:pt x="83" y="251"/>
                </a:cubicBezTo>
                <a:cubicBezTo>
                  <a:pt x="83" y="214"/>
                  <a:pt x="83" y="214"/>
                  <a:pt x="83" y="214"/>
                </a:cubicBezTo>
                <a:cubicBezTo>
                  <a:pt x="91" y="214"/>
                  <a:pt x="91" y="214"/>
                  <a:pt x="91" y="214"/>
                </a:cubicBezTo>
                <a:cubicBezTo>
                  <a:pt x="36" y="66"/>
                  <a:pt x="36" y="66"/>
                  <a:pt x="36" y="66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7"/>
                  <a:pt x="40" y="67"/>
                  <a:pt x="40" y="67"/>
                </a:cubicBezTo>
                <a:cubicBezTo>
                  <a:pt x="40" y="65"/>
                  <a:pt x="40" y="65"/>
                  <a:pt x="40" y="65"/>
                </a:cubicBezTo>
                <a:cubicBezTo>
                  <a:pt x="50" y="61"/>
                  <a:pt x="50" y="61"/>
                  <a:pt x="50" y="61"/>
                </a:cubicBezTo>
                <a:cubicBezTo>
                  <a:pt x="52" y="61"/>
                  <a:pt x="52" y="61"/>
                  <a:pt x="52" y="61"/>
                </a:cubicBezTo>
                <a:cubicBezTo>
                  <a:pt x="127" y="214"/>
                  <a:pt x="127" y="214"/>
                  <a:pt x="127" y="214"/>
                </a:cubicBezTo>
                <a:cubicBezTo>
                  <a:pt x="135" y="214"/>
                  <a:pt x="135" y="214"/>
                  <a:pt x="135" y="214"/>
                </a:cubicBezTo>
                <a:cubicBezTo>
                  <a:pt x="135" y="251"/>
                  <a:pt x="135" y="251"/>
                  <a:pt x="135" y="251"/>
                </a:cubicBezTo>
                <a:cubicBezTo>
                  <a:pt x="160" y="251"/>
                  <a:pt x="160" y="251"/>
                  <a:pt x="160" y="251"/>
                </a:cubicBezTo>
                <a:cubicBezTo>
                  <a:pt x="199" y="127"/>
                  <a:pt x="199" y="127"/>
                  <a:pt x="199" y="127"/>
                </a:cubicBezTo>
                <a:cubicBezTo>
                  <a:pt x="192" y="127"/>
                  <a:pt x="192" y="127"/>
                  <a:pt x="192" y="127"/>
                </a:cubicBezTo>
                <a:cubicBezTo>
                  <a:pt x="192" y="114"/>
                  <a:pt x="192" y="114"/>
                  <a:pt x="192" y="114"/>
                </a:cubicBezTo>
                <a:cubicBezTo>
                  <a:pt x="200" y="114"/>
                  <a:pt x="200" y="114"/>
                  <a:pt x="200" y="114"/>
                </a:cubicBezTo>
                <a:cubicBezTo>
                  <a:pt x="200" y="87"/>
                  <a:pt x="200" y="87"/>
                  <a:pt x="200" y="87"/>
                </a:cubicBezTo>
                <a:cubicBezTo>
                  <a:pt x="202" y="87"/>
                  <a:pt x="202" y="87"/>
                  <a:pt x="202" y="87"/>
                </a:cubicBezTo>
                <a:cubicBezTo>
                  <a:pt x="202" y="85"/>
                  <a:pt x="202" y="85"/>
                  <a:pt x="202" y="85"/>
                </a:cubicBezTo>
                <a:cubicBezTo>
                  <a:pt x="234" y="85"/>
                  <a:pt x="234" y="85"/>
                  <a:pt x="234" y="85"/>
                </a:cubicBezTo>
                <a:cubicBezTo>
                  <a:pt x="234" y="87"/>
                  <a:pt x="234" y="87"/>
                  <a:pt x="234" y="87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114"/>
                  <a:pt x="235" y="114"/>
                  <a:pt x="235" y="114"/>
                </a:cubicBezTo>
                <a:cubicBezTo>
                  <a:pt x="246" y="114"/>
                  <a:pt x="246" y="114"/>
                  <a:pt x="246" y="114"/>
                </a:cubicBezTo>
                <a:cubicBezTo>
                  <a:pt x="246" y="126"/>
                  <a:pt x="246" y="126"/>
                  <a:pt x="246" y="126"/>
                </a:cubicBezTo>
                <a:cubicBezTo>
                  <a:pt x="246" y="127"/>
                  <a:pt x="246" y="127"/>
                  <a:pt x="246" y="127"/>
                </a:cubicBezTo>
                <a:cubicBezTo>
                  <a:pt x="235" y="127"/>
                  <a:pt x="235" y="127"/>
                  <a:pt x="235" y="127"/>
                </a:cubicBezTo>
                <a:cubicBezTo>
                  <a:pt x="274" y="251"/>
                  <a:pt x="274" y="251"/>
                  <a:pt x="274" y="251"/>
                </a:cubicBezTo>
                <a:cubicBezTo>
                  <a:pt x="291" y="251"/>
                  <a:pt x="291" y="251"/>
                  <a:pt x="291" y="251"/>
                </a:cubicBezTo>
                <a:cubicBezTo>
                  <a:pt x="291" y="300"/>
                  <a:pt x="291" y="300"/>
                  <a:pt x="291" y="300"/>
                </a:cubicBezTo>
                <a:cubicBezTo>
                  <a:pt x="283" y="300"/>
                  <a:pt x="283" y="300"/>
                  <a:pt x="283" y="300"/>
                </a:cubicBezTo>
                <a:lnTo>
                  <a:pt x="283" y="343"/>
                </a:lnTo>
                <a:close/>
                <a:moveTo>
                  <a:pt x="80" y="256"/>
                </a:moveTo>
                <a:cubicBezTo>
                  <a:pt x="53" y="256"/>
                  <a:pt x="53" y="256"/>
                  <a:pt x="53" y="256"/>
                </a:cubicBezTo>
                <a:cubicBezTo>
                  <a:pt x="53" y="261"/>
                  <a:pt x="53" y="261"/>
                  <a:pt x="53" y="261"/>
                </a:cubicBezTo>
                <a:cubicBezTo>
                  <a:pt x="80" y="261"/>
                  <a:pt x="80" y="261"/>
                  <a:pt x="80" y="261"/>
                </a:cubicBezTo>
                <a:lnTo>
                  <a:pt x="80" y="256"/>
                </a:lnTo>
                <a:close/>
                <a:moveTo>
                  <a:pt x="80" y="264"/>
                </a:moveTo>
                <a:cubicBezTo>
                  <a:pt x="53" y="264"/>
                  <a:pt x="53" y="264"/>
                  <a:pt x="53" y="264"/>
                </a:cubicBezTo>
                <a:cubicBezTo>
                  <a:pt x="53" y="271"/>
                  <a:pt x="53" y="271"/>
                  <a:pt x="53" y="271"/>
                </a:cubicBezTo>
                <a:cubicBezTo>
                  <a:pt x="80" y="271"/>
                  <a:pt x="80" y="271"/>
                  <a:pt x="80" y="271"/>
                </a:cubicBezTo>
                <a:lnTo>
                  <a:pt x="80" y="264"/>
                </a:lnTo>
                <a:close/>
                <a:moveTo>
                  <a:pt x="80" y="277"/>
                </a:moveTo>
                <a:cubicBezTo>
                  <a:pt x="53" y="277"/>
                  <a:pt x="53" y="277"/>
                  <a:pt x="53" y="277"/>
                </a:cubicBezTo>
                <a:cubicBezTo>
                  <a:pt x="53" y="282"/>
                  <a:pt x="53" y="282"/>
                  <a:pt x="53" y="282"/>
                </a:cubicBezTo>
                <a:cubicBezTo>
                  <a:pt x="80" y="282"/>
                  <a:pt x="80" y="282"/>
                  <a:pt x="80" y="282"/>
                </a:cubicBezTo>
                <a:lnTo>
                  <a:pt x="80" y="277"/>
                </a:lnTo>
                <a:close/>
                <a:moveTo>
                  <a:pt x="80" y="285"/>
                </a:moveTo>
                <a:cubicBezTo>
                  <a:pt x="53" y="285"/>
                  <a:pt x="53" y="285"/>
                  <a:pt x="53" y="285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80" y="292"/>
                  <a:pt x="80" y="292"/>
                  <a:pt x="80" y="292"/>
                </a:cubicBezTo>
                <a:lnTo>
                  <a:pt x="80" y="285"/>
                </a:lnTo>
                <a:close/>
                <a:moveTo>
                  <a:pt x="222" y="292"/>
                </a:moveTo>
                <a:cubicBezTo>
                  <a:pt x="248" y="292"/>
                  <a:pt x="248" y="292"/>
                  <a:pt x="248" y="292"/>
                </a:cubicBezTo>
                <a:cubicBezTo>
                  <a:pt x="248" y="285"/>
                  <a:pt x="248" y="285"/>
                  <a:pt x="248" y="285"/>
                </a:cubicBezTo>
                <a:cubicBezTo>
                  <a:pt x="222" y="285"/>
                  <a:pt x="222" y="285"/>
                  <a:pt x="222" y="285"/>
                </a:cubicBezTo>
                <a:lnTo>
                  <a:pt x="222" y="292"/>
                </a:lnTo>
                <a:close/>
                <a:moveTo>
                  <a:pt x="222" y="282"/>
                </a:moveTo>
                <a:cubicBezTo>
                  <a:pt x="248" y="282"/>
                  <a:pt x="248" y="282"/>
                  <a:pt x="248" y="282"/>
                </a:cubicBezTo>
                <a:cubicBezTo>
                  <a:pt x="248" y="277"/>
                  <a:pt x="248" y="277"/>
                  <a:pt x="248" y="277"/>
                </a:cubicBezTo>
                <a:cubicBezTo>
                  <a:pt x="222" y="277"/>
                  <a:pt x="222" y="277"/>
                  <a:pt x="222" y="277"/>
                </a:cubicBezTo>
                <a:lnTo>
                  <a:pt x="222" y="282"/>
                </a:lnTo>
                <a:close/>
                <a:moveTo>
                  <a:pt x="222" y="271"/>
                </a:moveTo>
                <a:cubicBezTo>
                  <a:pt x="248" y="271"/>
                  <a:pt x="248" y="271"/>
                  <a:pt x="248" y="271"/>
                </a:cubicBezTo>
                <a:cubicBezTo>
                  <a:pt x="248" y="264"/>
                  <a:pt x="248" y="264"/>
                  <a:pt x="248" y="264"/>
                </a:cubicBezTo>
                <a:cubicBezTo>
                  <a:pt x="222" y="264"/>
                  <a:pt x="222" y="264"/>
                  <a:pt x="222" y="264"/>
                </a:cubicBezTo>
                <a:lnTo>
                  <a:pt x="222" y="271"/>
                </a:lnTo>
                <a:close/>
                <a:moveTo>
                  <a:pt x="222" y="261"/>
                </a:moveTo>
                <a:cubicBezTo>
                  <a:pt x="248" y="261"/>
                  <a:pt x="248" y="261"/>
                  <a:pt x="248" y="261"/>
                </a:cubicBezTo>
                <a:cubicBezTo>
                  <a:pt x="248" y="256"/>
                  <a:pt x="248" y="256"/>
                  <a:pt x="248" y="256"/>
                </a:cubicBezTo>
                <a:cubicBezTo>
                  <a:pt x="222" y="256"/>
                  <a:pt x="222" y="256"/>
                  <a:pt x="222" y="256"/>
                </a:cubicBezTo>
                <a:lnTo>
                  <a:pt x="222" y="261"/>
                </a:lnTo>
                <a:close/>
                <a:moveTo>
                  <a:pt x="188" y="292"/>
                </a:moveTo>
                <a:cubicBezTo>
                  <a:pt x="214" y="292"/>
                  <a:pt x="214" y="292"/>
                  <a:pt x="214" y="292"/>
                </a:cubicBezTo>
                <a:cubicBezTo>
                  <a:pt x="214" y="285"/>
                  <a:pt x="214" y="285"/>
                  <a:pt x="214" y="285"/>
                </a:cubicBezTo>
                <a:cubicBezTo>
                  <a:pt x="188" y="285"/>
                  <a:pt x="188" y="285"/>
                  <a:pt x="188" y="285"/>
                </a:cubicBezTo>
                <a:lnTo>
                  <a:pt x="188" y="292"/>
                </a:lnTo>
                <a:close/>
                <a:moveTo>
                  <a:pt x="188" y="282"/>
                </a:moveTo>
                <a:cubicBezTo>
                  <a:pt x="214" y="282"/>
                  <a:pt x="214" y="282"/>
                  <a:pt x="214" y="282"/>
                </a:cubicBezTo>
                <a:cubicBezTo>
                  <a:pt x="214" y="277"/>
                  <a:pt x="214" y="277"/>
                  <a:pt x="214" y="277"/>
                </a:cubicBezTo>
                <a:cubicBezTo>
                  <a:pt x="188" y="277"/>
                  <a:pt x="188" y="277"/>
                  <a:pt x="188" y="277"/>
                </a:cubicBezTo>
                <a:lnTo>
                  <a:pt x="188" y="282"/>
                </a:lnTo>
                <a:close/>
                <a:moveTo>
                  <a:pt x="188" y="271"/>
                </a:moveTo>
                <a:cubicBezTo>
                  <a:pt x="214" y="271"/>
                  <a:pt x="214" y="271"/>
                  <a:pt x="214" y="271"/>
                </a:cubicBezTo>
                <a:cubicBezTo>
                  <a:pt x="214" y="264"/>
                  <a:pt x="214" y="264"/>
                  <a:pt x="214" y="264"/>
                </a:cubicBezTo>
                <a:cubicBezTo>
                  <a:pt x="188" y="264"/>
                  <a:pt x="188" y="264"/>
                  <a:pt x="188" y="264"/>
                </a:cubicBezTo>
                <a:lnTo>
                  <a:pt x="188" y="271"/>
                </a:lnTo>
                <a:close/>
                <a:moveTo>
                  <a:pt x="188" y="261"/>
                </a:moveTo>
                <a:cubicBezTo>
                  <a:pt x="214" y="261"/>
                  <a:pt x="214" y="261"/>
                  <a:pt x="214" y="261"/>
                </a:cubicBezTo>
                <a:cubicBezTo>
                  <a:pt x="214" y="256"/>
                  <a:pt x="214" y="256"/>
                  <a:pt x="214" y="256"/>
                </a:cubicBezTo>
                <a:cubicBezTo>
                  <a:pt x="188" y="256"/>
                  <a:pt x="188" y="256"/>
                  <a:pt x="188" y="256"/>
                </a:cubicBezTo>
                <a:lnTo>
                  <a:pt x="188" y="261"/>
                </a:lnTo>
                <a:close/>
                <a:moveTo>
                  <a:pt x="153" y="292"/>
                </a:moveTo>
                <a:cubicBezTo>
                  <a:pt x="180" y="292"/>
                  <a:pt x="180" y="292"/>
                  <a:pt x="180" y="292"/>
                </a:cubicBezTo>
                <a:cubicBezTo>
                  <a:pt x="180" y="285"/>
                  <a:pt x="180" y="285"/>
                  <a:pt x="180" y="285"/>
                </a:cubicBezTo>
                <a:cubicBezTo>
                  <a:pt x="153" y="285"/>
                  <a:pt x="153" y="285"/>
                  <a:pt x="153" y="285"/>
                </a:cubicBezTo>
                <a:lnTo>
                  <a:pt x="153" y="292"/>
                </a:lnTo>
                <a:close/>
                <a:moveTo>
                  <a:pt x="153" y="282"/>
                </a:moveTo>
                <a:cubicBezTo>
                  <a:pt x="180" y="282"/>
                  <a:pt x="180" y="282"/>
                  <a:pt x="180" y="282"/>
                </a:cubicBezTo>
                <a:cubicBezTo>
                  <a:pt x="180" y="277"/>
                  <a:pt x="180" y="277"/>
                  <a:pt x="180" y="277"/>
                </a:cubicBezTo>
                <a:cubicBezTo>
                  <a:pt x="153" y="277"/>
                  <a:pt x="153" y="277"/>
                  <a:pt x="153" y="277"/>
                </a:cubicBezTo>
                <a:lnTo>
                  <a:pt x="153" y="282"/>
                </a:lnTo>
                <a:close/>
                <a:moveTo>
                  <a:pt x="153" y="271"/>
                </a:moveTo>
                <a:cubicBezTo>
                  <a:pt x="180" y="271"/>
                  <a:pt x="180" y="271"/>
                  <a:pt x="180" y="271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53" y="264"/>
                  <a:pt x="153" y="264"/>
                  <a:pt x="153" y="264"/>
                </a:cubicBezTo>
                <a:lnTo>
                  <a:pt x="153" y="271"/>
                </a:lnTo>
                <a:close/>
                <a:moveTo>
                  <a:pt x="86" y="292"/>
                </a:moveTo>
                <a:cubicBezTo>
                  <a:pt x="112" y="292"/>
                  <a:pt x="112" y="292"/>
                  <a:pt x="112" y="292"/>
                </a:cubicBezTo>
                <a:cubicBezTo>
                  <a:pt x="112" y="285"/>
                  <a:pt x="112" y="285"/>
                  <a:pt x="112" y="285"/>
                </a:cubicBezTo>
                <a:cubicBezTo>
                  <a:pt x="86" y="285"/>
                  <a:pt x="86" y="285"/>
                  <a:pt x="86" y="285"/>
                </a:cubicBezTo>
                <a:lnTo>
                  <a:pt x="86" y="292"/>
                </a:lnTo>
                <a:close/>
                <a:moveTo>
                  <a:pt x="86" y="282"/>
                </a:moveTo>
                <a:cubicBezTo>
                  <a:pt x="112" y="282"/>
                  <a:pt x="112" y="282"/>
                  <a:pt x="112" y="282"/>
                </a:cubicBezTo>
                <a:cubicBezTo>
                  <a:pt x="112" y="277"/>
                  <a:pt x="112" y="277"/>
                  <a:pt x="112" y="277"/>
                </a:cubicBezTo>
                <a:cubicBezTo>
                  <a:pt x="86" y="277"/>
                  <a:pt x="86" y="277"/>
                  <a:pt x="86" y="277"/>
                </a:cubicBezTo>
                <a:lnTo>
                  <a:pt x="86" y="282"/>
                </a:lnTo>
                <a:close/>
                <a:moveTo>
                  <a:pt x="86" y="271"/>
                </a:moveTo>
                <a:cubicBezTo>
                  <a:pt x="112" y="271"/>
                  <a:pt x="112" y="271"/>
                  <a:pt x="112" y="271"/>
                </a:cubicBezTo>
                <a:cubicBezTo>
                  <a:pt x="112" y="264"/>
                  <a:pt x="112" y="264"/>
                  <a:pt x="112" y="264"/>
                </a:cubicBezTo>
                <a:cubicBezTo>
                  <a:pt x="86" y="264"/>
                  <a:pt x="86" y="264"/>
                  <a:pt x="86" y="264"/>
                </a:cubicBezTo>
                <a:lnTo>
                  <a:pt x="86" y="271"/>
                </a:lnTo>
                <a:close/>
                <a:moveTo>
                  <a:pt x="86" y="256"/>
                </a:moveTo>
                <a:cubicBezTo>
                  <a:pt x="86" y="261"/>
                  <a:pt x="86" y="261"/>
                  <a:pt x="86" y="261"/>
                </a:cubicBezTo>
                <a:cubicBezTo>
                  <a:pt x="112" y="261"/>
                  <a:pt x="112" y="261"/>
                  <a:pt x="112" y="261"/>
                </a:cubicBezTo>
                <a:cubicBezTo>
                  <a:pt x="112" y="256"/>
                  <a:pt x="112" y="256"/>
                  <a:pt x="112" y="256"/>
                </a:cubicBezTo>
                <a:lnTo>
                  <a:pt x="86" y="256"/>
                </a:lnTo>
                <a:close/>
                <a:moveTo>
                  <a:pt x="102" y="209"/>
                </a:moveTo>
                <a:cubicBezTo>
                  <a:pt x="113" y="196"/>
                  <a:pt x="113" y="196"/>
                  <a:pt x="113" y="196"/>
                </a:cubicBezTo>
                <a:cubicBezTo>
                  <a:pt x="96" y="196"/>
                  <a:pt x="96" y="196"/>
                  <a:pt x="96" y="196"/>
                </a:cubicBezTo>
                <a:lnTo>
                  <a:pt x="102" y="209"/>
                </a:lnTo>
                <a:close/>
                <a:moveTo>
                  <a:pt x="86" y="173"/>
                </a:moveTo>
                <a:cubicBezTo>
                  <a:pt x="95" y="160"/>
                  <a:pt x="95" y="160"/>
                  <a:pt x="95" y="160"/>
                </a:cubicBezTo>
                <a:cubicBezTo>
                  <a:pt x="81" y="160"/>
                  <a:pt x="81" y="160"/>
                  <a:pt x="81" y="160"/>
                </a:cubicBezTo>
                <a:lnTo>
                  <a:pt x="86" y="173"/>
                </a:lnTo>
                <a:close/>
                <a:moveTo>
                  <a:pt x="79" y="155"/>
                </a:moveTo>
                <a:cubicBezTo>
                  <a:pt x="86" y="143"/>
                  <a:pt x="86" y="143"/>
                  <a:pt x="86" y="143"/>
                </a:cubicBezTo>
                <a:cubicBezTo>
                  <a:pt x="73" y="143"/>
                  <a:pt x="73" y="143"/>
                  <a:pt x="73" y="143"/>
                </a:cubicBezTo>
                <a:lnTo>
                  <a:pt x="79" y="155"/>
                </a:lnTo>
                <a:close/>
                <a:moveTo>
                  <a:pt x="71" y="137"/>
                </a:moveTo>
                <a:cubicBezTo>
                  <a:pt x="77" y="126"/>
                  <a:pt x="77" y="126"/>
                  <a:pt x="77" y="126"/>
                </a:cubicBezTo>
                <a:cubicBezTo>
                  <a:pt x="65" y="125"/>
                  <a:pt x="65" y="125"/>
                  <a:pt x="65" y="125"/>
                </a:cubicBezTo>
                <a:lnTo>
                  <a:pt x="71" y="137"/>
                </a:lnTo>
                <a:close/>
                <a:moveTo>
                  <a:pt x="63" y="119"/>
                </a:moveTo>
                <a:cubicBezTo>
                  <a:pt x="69" y="109"/>
                  <a:pt x="69" y="109"/>
                  <a:pt x="69" y="109"/>
                </a:cubicBezTo>
                <a:cubicBezTo>
                  <a:pt x="58" y="108"/>
                  <a:pt x="58" y="108"/>
                  <a:pt x="58" y="108"/>
                </a:cubicBezTo>
                <a:lnTo>
                  <a:pt x="63" y="119"/>
                </a:lnTo>
                <a:close/>
                <a:moveTo>
                  <a:pt x="56" y="102"/>
                </a:moveTo>
                <a:cubicBezTo>
                  <a:pt x="60" y="91"/>
                  <a:pt x="60" y="91"/>
                  <a:pt x="60" y="91"/>
                </a:cubicBezTo>
                <a:cubicBezTo>
                  <a:pt x="50" y="88"/>
                  <a:pt x="50" y="88"/>
                  <a:pt x="50" y="88"/>
                </a:cubicBezTo>
                <a:lnTo>
                  <a:pt x="56" y="102"/>
                </a:lnTo>
                <a:close/>
                <a:moveTo>
                  <a:pt x="47" y="81"/>
                </a:moveTo>
                <a:cubicBezTo>
                  <a:pt x="51" y="72"/>
                  <a:pt x="51" y="72"/>
                  <a:pt x="51" y="72"/>
                </a:cubicBezTo>
                <a:cubicBezTo>
                  <a:pt x="41" y="68"/>
                  <a:pt x="41" y="68"/>
                  <a:pt x="41" y="68"/>
                </a:cubicBezTo>
                <a:lnTo>
                  <a:pt x="47" y="81"/>
                </a:lnTo>
                <a:close/>
                <a:moveTo>
                  <a:pt x="50" y="64"/>
                </a:moveTo>
                <a:cubicBezTo>
                  <a:pt x="45" y="66"/>
                  <a:pt x="45" y="66"/>
                  <a:pt x="45" y="66"/>
                </a:cubicBezTo>
                <a:cubicBezTo>
                  <a:pt x="53" y="70"/>
                  <a:pt x="53" y="70"/>
                  <a:pt x="53" y="70"/>
                </a:cubicBezTo>
                <a:lnTo>
                  <a:pt x="50" y="64"/>
                </a:lnTo>
                <a:close/>
                <a:moveTo>
                  <a:pt x="54" y="72"/>
                </a:moveTo>
                <a:cubicBezTo>
                  <a:pt x="49" y="85"/>
                  <a:pt x="49" y="85"/>
                  <a:pt x="49" y="85"/>
                </a:cubicBezTo>
                <a:cubicBezTo>
                  <a:pt x="62" y="89"/>
                  <a:pt x="62" y="89"/>
                  <a:pt x="62" y="89"/>
                </a:cubicBezTo>
                <a:lnTo>
                  <a:pt x="54" y="72"/>
                </a:lnTo>
                <a:close/>
                <a:moveTo>
                  <a:pt x="63" y="91"/>
                </a:moveTo>
                <a:cubicBezTo>
                  <a:pt x="58" y="105"/>
                  <a:pt x="58" y="105"/>
                  <a:pt x="58" y="105"/>
                </a:cubicBezTo>
                <a:cubicBezTo>
                  <a:pt x="71" y="106"/>
                  <a:pt x="71" y="106"/>
                  <a:pt x="71" y="106"/>
                </a:cubicBezTo>
                <a:lnTo>
                  <a:pt x="63" y="91"/>
                </a:lnTo>
                <a:close/>
                <a:moveTo>
                  <a:pt x="72" y="109"/>
                </a:moveTo>
                <a:cubicBezTo>
                  <a:pt x="65" y="121"/>
                  <a:pt x="65" y="121"/>
                  <a:pt x="65" y="121"/>
                </a:cubicBezTo>
                <a:cubicBezTo>
                  <a:pt x="79" y="123"/>
                  <a:pt x="79" y="123"/>
                  <a:pt x="79" y="123"/>
                </a:cubicBezTo>
                <a:lnTo>
                  <a:pt x="72" y="109"/>
                </a:lnTo>
                <a:close/>
                <a:moveTo>
                  <a:pt x="80" y="126"/>
                </a:moveTo>
                <a:cubicBezTo>
                  <a:pt x="73" y="140"/>
                  <a:pt x="73" y="140"/>
                  <a:pt x="73" y="140"/>
                </a:cubicBezTo>
                <a:cubicBezTo>
                  <a:pt x="87" y="140"/>
                  <a:pt x="87" y="140"/>
                  <a:pt x="87" y="140"/>
                </a:cubicBezTo>
                <a:lnTo>
                  <a:pt x="80" y="126"/>
                </a:lnTo>
                <a:close/>
                <a:moveTo>
                  <a:pt x="89" y="144"/>
                </a:moveTo>
                <a:cubicBezTo>
                  <a:pt x="81" y="157"/>
                  <a:pt x="81" y="157"/>
                  <a:pt x="81" y="157"/>
                </a:cubicBezTo>
                <a:cubicBezTo>
                  <a:pt x="96" y="157"/>
                  <a:pt x="96" y="157"/>
                  <a:pt x="96" y="157"/>
                </a:cubicBezTo>
                <a:lnTo>
                  <a:pt x="89" y="144"/>
                </a:lnTo>
                <a:close/>
                <a:moveTo>
                  <a:pt x="98" y="161"/>
                </a:moveTo>
                <a:cubicBezTo>
                  <a:pt x="89" y="174"/>
                  <a:pt x="89" y="174"/>
                  <a:pt x="89" y="174"/>
                </a:cubicBezTo>
                <a:cubicBezTo>
                  <a:pt x="105" y="176"/>
                  <a:pt x="105" y="176"/>
                  <a:pt x="105" y="176"/>
                </a:cubicBezTo>
                <a:lnTo>
                  <a:pt x="98" y="161"/>
                </a:lnTo>
                <a:close/>
                <a:moveTo>
                  <a:pt x="88" y="177"/>
                </a:moveTo>
                <a:cubicBezTo>
                  <a:pt x="95" y="192"/>
                  <a:pt x="95" y="192"/>
                  <a:pt x="95" y="192"/>
                </a:cubicBezTo>
                <a:cubicBezTo>
                  <a:pt x="105" y="179"/>
                  <a:pt x="105" y="179"/>
                  <a:pt x="105" y="179"/>
                </a:cubicBezTo>
                <a:lnTo>
                  <a:pt x="88" y="177"/>
                </a:lnTo>
                <a:close/>
                <a:moveTo>
                  <a:pt x="107" y="181"/>
                </a:moveTo>
                <a:cubicBezTo>
                  <a:pt x="98" y="193"/>
                  <a:pt x="98" y="193"/>
                  <a:pt x="98" y="193"/>
                </a:cubicBezTo>
                <a:cubicBezTo>
                  <a:pt x="113" y="193"/>
                  <a:pt x="113" y="193"/>
                  <a:pt x="113" y="193"/>
                </a:cubicBezTo>
                <a:lnTo>
                  <a:pt x="107" y="181"/>
                </a:lnTo>
                <a:close/>
                <a:moveTo>
                  <a:pt x="116" y="198"/>
                </a:moveTo>
                <a:cubicBezTo>
                  <a:pt x="103" y="212"/>
                  <a:pt x="103" y="212"/>
                  <a:pt x="103" y="212"/>
                </a:cubicBezTo>
                <a:cubicBezTo>
                  <a:pt x="104" y="214"/>
                  <a:pt x="104" y="214"/>
                  <a:pt x="104" y="214"/>
                </a:cubicBezTo>
                <a:cubicBezTo>
                  <a:pt x="123" y="214"/>
                  <a:pt x="123" y="214"/>
                  <a:pt x="123" y="214"/>
                </a:cubicBezTo>
                <a:lnTo>
                  <a:pt x="116" y="198"/>
                </a:lnTo>
                <a:close/>
                <a:moveTo>
                  <a:pt x="146" y="256"/>
                </a:moveTo>
                <a:cubicBezTo>
                  <a:pt x="119" y="256"/>
                  <a:pt x="119" y="256"/>
                  <a:pt x="119" y="256"/>
                </a:cubicBezTo>
                <a:cubicBezTo>
                  <a:pt x="119" y="261"/>
                  <a:pt x="119" y="261"/>
                  <a:pt x="119" y="261"/>
                </a:cubicBezTo>
                <a:cubicBezTo>
                  <a:pt x="146" y="261"/>
                  <a:pt x="146" y="261"/>
                  <a:pt x="146" y="261"/>
                </a:cubicBezTo>
                <a:lnTo>
                  <a:pt x="146" y="256"/>
                </a:lnTo>
                <a:close/>
                <a:moveTo>
                  <a:pt x="146" y="264"/>
                </a:moveTo>
                <a:cubicBezTo>
                  <a:pt x="119" y="264"/>
                  <a:pt x="119" y="264"/>
                  <a:pt x="119" y="264"/>
                </a:cubicBezTo>
                <a:cubicBezTo>
                  <a:pt x="119" y="271"/>
                  <a:pt x="119" y="271"/>
                  <a:pt x="119" y="271"/>
                </a:cubicBezTo>
                <a:cubicBezTo>
                  <a:pt x="146" y="271"/>
                  <a:pt x="146" y="271"/>
                  <a:pt x="146" y="271"/>
                </a:cubicBezTo>
                <a:lnTo>
                  <a:pt x="146" y="264"/>
                </a:lnTo>
                <a:close/>
                <a:moveTo>
                  <a:pt x="146" y="277"/>
                </a:moveTo>
                <a:cubicBezTo>
                  <a:pt x="119" y="277"/>
                  <a:pt x="119" y="277"/>
                  <a:pt x="119" y="277"/>
                </a:cubicBezTo>
                <a:cubicBezTo>
                  <a:pt x="119" y="282"/>
                  <a:pt x="119" y="282"/>
                  <a:pt x="119" y="282"/>
                </a:cubicBezTo>
                <a:cubicBezTo>
                  <a:pt x="146" y="282"/>
                  <a:pt x="146" y="282"/>
                  <a:pt x="146" y="282"/>
                </a:cubicBezTo>
                <a:lnTo>
                  <a:pt x="146" y="277"/>
                </a:lnTo>
                <a:close/>
                <a:moveTo>
                  <a:pt x="146" y="285"/>
                </a:moveTo>
                <a:cubicBezTo>
                  <a:pt x="119" y="285"/>
                  <a:pt x="119" y="285"/>
                  <a:pt x="119" y="285"/>
                </a:cubicBezTo>
                <a:cubicBezTo>
                  <a:pt x="119" y="292"/>
                  <a:pt x="119" y="292"/>
                  <a:pt x="119" y="292"/>
                </a:cubicBezTo>
                <a:cubicBezTo>
                  <a:pt x="146" y="292"/>
                  <a:pt x="146" y="292"/>
                  <a:pt x="146" y="292"/>
                </a:cubicBezTo>
                <a:lnTo>
                  <a:pt x="146" y="285"/>
                </a:lnTo>
                <a:close/>
                <a:moveTo>
                  <a:pt x="153" y="256"/>
                </a:moveTo>
                <a:cubicBezTo>
                  <a:pt x="153" y="261"/>
                  <a:pt x="153" y="261"/>
                  <a:pt x="153" y="261"/>
                </a:cubicBezTo>
                <a:cubicBezTo>
                  <a:pt x="180" y="261"/>
                  <a:pt x="180" y="261"/>
                  <a:pt x="180" y="261"/>
                </a:cubicBezTo>
                <a:cubicBezTo>
                  <a:pt x="180" y="256"/>
                  <a:pt x="180" y="256"/>
                  <a:pt x="180" y="256"/>
                </a:cubicBezTo>
                <a:lnTo>
                  <a:pt x="153" y="256"/>
                </a:lnTo>
                <a:close/>
                <a:moveTo>
                  <a:pt x="167" y="251"/>
                </a:moveTo>
                <a:cubicBezTo>
                  <a:pt x="215" y="251"/>
                  <a:pt x="215" y="251"/>
                  <a:pt x="215" y="251"/>
                </a:cubicBezTo>
                <a:cubicBezTo>
                  <a:pt x="215" y="237"/>
                  <a:pt x="215" y="237"/>
                  <a:pt x="215" y="237"/>
                </a:cubicBezTo>
                <a:cubicBezTo>
                  <a:pt x="179" y="212"/>
                  <a:pt x="179" y="212"/>
                  <a:pt x="179" y="212"/>
                </a:cubicBezTo>
                <a:lnTo>
                  <a:pt x="167" y="251"/>
                </a:lnTo>
                <a:close/>
                <a:moveTo>
                  <a:pt x="180" y="209"/>
                </a:moveTo>
                <a:cubicBezTo>
                  <a:pt x="215" y="234"/>
                  <a:pt x="215" y="234"/>
                  <a:pt x="215" y="234"/>
                </a:cubicBezTo>
                <a:cubicBezTo>
                  <a:pt x="215" y="187"/>
                  <a:pt x="215" y="187"/>
                  <a:pt x="215" y="187"/>
                </a:cubicBezTo>
                <a:cubicBezTo>
                  <a:pt x="180" y="209"/>
                  <a:pt x="180" y="209"/>
                  <a:pt x="180" y="209"/>
                </a:cubicBezTo>
                <a:close/>
                <a:moveTo>
                  <a:pt x="181" y="204"/>
                </a:moveTo>
                <a:cubicBezTo>
                  <a:pt x="213" y="184"/>
                  <a:pt x="213" y="184"/>
                  <a:pt x="213" y="184"/>
                </a:cubicBezTo>
                <a:cubicBezTo>
                  <a:pt x="192" y="170"/>
                  <a:pt x="192" y="170"/>
                  <a:pt x="192" y="170"/>
                </a:cubicBezTo>
                <a:lnTo>
                  <a:pt x="181" y="204"/>
                </a:lnTo>
                <a:close/>
                <a:moveTo>
                  <a:pt x="193" y="167"/>
                </a:moveTo>
                <a:cubicBezTo>
                  <a:pt x="215" y="182"/>
                  <a:pt x="215" y="182"/>
                  <a:pt x="215" y="182"/>
                </a:cubicBezTo>
                <a:cubicBezTo>
                  <a:pt x="215" y="151"/>
                  <a:pt x="215" y="151"/>
                  <a:pt x="215" y="151"/>
                </a:cubicBezTo>
                <a:cubicBezTo>
                  <a:pt x="194" y="164"/>
                  <a:pt x="194" y="164"/>
                  <a:pt x="194" y="164"/>
                </a:cubicBezTo>
                <a:lnTo>
                  <a:pt x="193" y="167"/>
                </a:lnTo>
                <a:close/>
                <a:moveTo>
                  <a:pt x="195" y="160"/>
                </a:moveTo>
                <a:cubicBezTo>
                  <a:pt x="215" y="148"/>
                  <a:pt x="215" y="148"/>
                  <a:pt x="215" y="148"/>
                </a:cubicBezTo>
                <a:cubicBezTo>
                  <a:pt x="215" y="127"/>
                  <a:pt x="215" y="127"/>
                  <a:pt x="215" y="127"/>
                </a:cubicBezTo>
                <a:cubicBezTo>
                  <a:pt x="205" y="127"/>
                  <a:pt x="205" y="127"/>
                  <a:pt x="205" y="127"/>
                </a:cubicBezTo>
                <a:lnTo>
                  <a:pt x="195" y="160"/>
                </a:lnTo>
                <a:close/>
                <a:moveTo>
                  <a:pt x="216" y="102"/>
                </a:moveTo>
                <a:cubicBezTo>
                  <a:pt x="203" y="102"/>
                  <a:pt x="203" y="102"/>
                  <a:pt x="203" y="102"/>
                </a:cubicBezTo>
                <a:cubicBezTo>
                  <a:pt x="203" y="99"/>
                  <a:pt x="203" y="99"/>
                  <a:pt x="203" y="99"/>
                </a:cubicBezTo>
                <a:cubicBezTo>
                  <a:pt x="216" y="99"/>
                  <a:pt x="216" y="99"/>
                  <a:pt x="216" y="99"/>
                </a:cubicBezTo>
                <a:cubicBezTo>
                  <a:pt x="216" y="88"/>
                  <a:pt x="216" y="88"/>
                  <a:pt x="216" y="88"/>
                </a:cubicBezTo>
                <a:cubicBezTo>
                  <a:pt x="203" y="88"/>
                  <a:pt x="203" y="88"/>
                  <a:pt x="203" y="88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16" y="114"/>
                  <a:pt x="216" y="114"/>
                  <a:pt x="216" y="114"/>
                </a:cubicBezTo>
                <a:lnTo>
                  <a:pt x="216" y="102"/>
                </a:lnTo>
                <a:close/>
                <a:moveTo>
                  <a:pt x="232" y="88"/>
                </a:moveTo>
                <a:cubicBezTo>
                  <a:pt x="219" y="88"/>
                  <a:pt x="219" y="88"/>
                  <a:pt x="219" y="88"/>
                </a:cubicBezTo>
                <a:cubicBezTo>
                  <a:pt x="219" y="99"/>
                  <a:pt x="219" y="99"/>
                  <a:pt x="219" y="99"/>
                </a:cubicBezTo>
                <a:cubicBezTo>
                  <a:pt x="232" y="99"/>
                  <a:pt x="232" y="99"/>
                  <a:pt x="232" y="99"/>
                </a:cubicBezTo>
                <a:lnTo>
                  <a:pt x="232" y="88"/>
                </a:lnTo>
                <a:close/>
                <a:moveTo>
                  <a:pt x="232" y="102"/>
                </a:moveTo>
                <a:cubicBezTo>
                  <a:pt x="219" y="102"/>
                  <a:pt x="219" y="102"/>
                  <a:pt x="219" y="102"/>
                </a:cubicBezTo>
                <a:cubicBezTo>
                  <a:pt x="219" y="114"/>
                  <a:pt x="219" y="114"/>
                  <a:pt x="219" y="114"/>
                </a:cubicBezTo>
                <a:cubicBezTo>
                  <a:pt x="232" y="114"/>
                  <a:pt x="232" y="114"/>
                  <a:pt x="232" y="114"/>
                </a:cubicBezTo>
                <a:lnTo>
                  <a:pt x="232" y="102"/>
                </a:lnTo>
                <a:close/>
                <a:moveTo>
                  <a:pt x="229" y="127"/>
                </a:moveTo>
                <a:cubicBezTo>
                  <a:pt x="220" y="127"/>
                  <a:pt x="220" y="127"/>
                  <a:pt x="220" y="127"/>
                </a:cubicBezTo>
                <a:cubicBezTo>
                  <a:pt x="220" y="147"/>
                  <a:pt x="220" y="147"/>
                  <a:pt x="220" y="147"/>
                </a:cubicBezTo>
                <a:cubicBezTo>
                  <a:pt x="239" y="160"/>
                  <a:pt x="239" y="160"/>
                  <a:pt x="239" y="160"/>
                </a:cubicBezTo>
                <a:lnTo>
                  <a:pt x="229" y="127"/>
                </a:lnTo>
                <a:close/>
                <a:moveTo>
                  <a:pt x="240" y="164"/>
                </a:moveTo>
                <a:cubicBezTo>
                  <a:pt x="220" y="151"/>
                  <a:pt x="220" y="151"/>
                  <a:pt x="220" y="151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41" y="166"/>
                  <a:pt x="241" y="166"/>
                  <a:pt x="241" y="166"/>
                </a:cubicBezTo>
                <a:lnTo>
                  <a:pt x="240" y="164"/>
                </a:lnTo>
                <a:close/>
                <a:moveTo>
                  <a:pt x="242" y="169"/>
                </a:moveTo>
                <a:cubicBezTo>
                  <a:pt x="220" y="183"/>
                  <a:pt x="220" y="183"/>
                  <a:pt x="220" y="183"/>
                </a:cubicBezTo>
                <a:cubicBezTo>
                  <a:pt x="220" y="186"/>
                  <a:pt x="220" y="186"/>
                  <a:pt x="220" y="186"/>
                </a:cubicBezTo>
                <a:cubicBezTo>
                  <a:pt x="254" y="208"/>
                  <a:pt x="254" y="208"/>
                  <a:pt x="254" y="208"/>
                </a:cubicBezTo>
                <a:lnTo>
                  <a:pt x="242" y="169"/>
                </a:lnTo>
                <a:close/>
                <a:moveTo>
                  <a:pt x="220" y="189"/>
                </a:moveTo>
                <a:cubicBezTo>
                  <a:pt x="220" y="233"/>
                  <a:pt x="220" y="233"/>
                  <a:pt x="220" y="233"/>
                </a:cubicBezTo>
                <a:cubicBezTo>
                  <a:pt x="255" y="213"/>
                  <a:pt x="255" y="213"/>
                  <a:pt x="255" y="213"/>
                </a:cubicBezTo>
                <a:lnTo>
                  <a:pt x="220" y="189"/>
                </a:lnTo>
                <a:close/>
                <a:moveTo>
                  <a:pt x="257" y="215"/>
                </a:moveTo>
                <a:cubicBezTo>
                  <a:pt x="220" y="237"/>
                  <a:pt x="220" y="237"/>
                  <a:pt x="220" y="237"/>
                </a:cubicBezTo>
                <a:cubicBezTo>
                  <a:pt x="220" y="251"/>
                  <a:pt x="220" y="251"/>
                  <a:pt x="220" y="251"/>
                </a:cubicBezTo>
                <a:cubicBezTo>
                  <a:pt x="268" y="251"/>
                  <a:pt x="268" y="251"/>
                  <a:pt x="268" y="251"/>
                </a:cubicBezTo>
                <a:lnTo>
                  <a:pt x="257" y="215"/>
                </a:lnTo>
                <a:close/>
                <a:moveTo>
                  <a:pt x="283" y="256"/>
                </a:moveTo>
                <a:cubicBezTo>
                  <a:pt x="256" y="256"/>
                  <a:pt x="256" y="256"/>
                  <a:pt x="256" y="256"/>
                </a:cubicBezTo>
                <a:cubicBezTo>
                  <a:pt x="256" y="261"/>
                  <a:pt x="256" y="261"/>
                  <a:pt x="256" y="261"/>
                </a:cubicBezTo>
                <a:cubicBezTo>
                  <a:pt x="283" y="261"/>
                  <a:pt x="283" y="261"/>
                  <a:pt x="283" y="261"/>
                </a:cubicBezTo>
                <a:lnTo>
                  <a:pt x="283" y="256"/>
                </a:lnTo>
                <a:close/>
                <a:moveTo>
                  <a:pt x="283" y="264"/>
                </a:moveTo>
                <a:cubicBezTo>
                  <a:pt x="256" y="264"/>
                  <a:pt x="256" y="264"/>
                  <a:pt x="256" y="264"/>
                </a:cubicBezTo>
                <a:cubicBezTo>
                  <a:pt x="256" y="271"/>
                  <a:pt x="256" y="271"/>
                  <a:pt x="256" y="271"/>
                </a:cubicBezTo>
                <a:cubicBezTo>
                  <a:pt x="283" y="271"/>
                  <a:pt x="283" y="271"/>
                  <a:pt x="283" y="271"/>
                </a:cubicBezTo>
                <a:lnTo>
                  <a:pt x="283" y="264"/>
                </a:lnTo>
                <a:close/>
                <a:moveTo>
                  <a:pt x="283" y="277"/>
                </a:moveTo>
                <a:cubicBezTo>
                  <a:pt x="256" y="277"/>
                  <a:pt x="256" y="277"/>
                  <a:pt x="256" y="277"/>
                </a:cubicBezTo>
                <a:cubicBezTo>
                  <a:pt x="256" y="282"/>
                  <a:pt x="256" y="282"/>
                  <a:pt x="256" y="282"/>
                </a:cubicBezTo>
                <a:cubicBezTo>
                  <a:pt x="283" y="282"/>
                  <a:pt x="283" y="282"/>
                  <a:pt x="283" y="282"/>
                </a:cubicBezTo>
                <a:lnTo>
                  <a:pt x="283" y="277"/>
                </a:lnTo>
                <a:close/>
                <a:moveTo>
                  <a:pt x="283" y="292"/>
                </a:moveTo>
                <a:cubicBezTo>
                  <a:pt x="283" y="285"/>
                  <a:pt x="283" y="285"/>
                  <a:pt x="283" y="285"/>
                </a:cubicBezTo>
                <a:cubicBezTo>
                  <a:pt x="256" y="285"/>
                  <a:pt x="256" y="285"/>
                  <a:pt x="256" y="285"/>
                </a:cubicBezTo>
                <a:cubicBezTo>
                  <a:pt x="256" y="292"/>
                  <a:pt x="256" y="292"/>
                  <a:pt x="256" y="292"/>
                </a:cubicBezTo>
                <a:lnTo>
                  <a:pt x="283" y="292"/>
                </a:lnTo>
                <a:close/>
                <a:moveTo>
                  <a:pt x="36" y="26"/>
                </a:moveTo>
                <a:cubicBezTo>
                  <a:pt x="31" y="19"/>
                  <a:pt x="32" y="8"/>
                  <a:pt x="40" y="0"/>
                </a:cubicBezTo>
                <a:cubicBezTo>
                  <a:pt x="40" y="0"/>
                  <a:pt x="34" y="10"/>
                  <a:pt x="40" y="17"/>
                </a:cubicBezTo>
                <a:cubicBezTo>
                  <a:pt x="46" y="25"/>
                  <a:pt x="45" y="39"/>
                  <a:pt x="40" y="44"/>
                </a:cubicBezTo>
                <a:cubicBezTo>
                  <a:pt x="40" y="44"/>
                  <a:pt x="40" y="33"/>
                  <a:pt x="36" y="26"/>
                </a:cubicBezTo>
                <a:close/>
                <a:moveTo>
                  <a:pt x="21" y="23"/>
                </a:moveTo>
                <a:cubicBezTo>
                  <a:pt x="32" y="26"/>
                  <a:pt x="37" y="35"/>
                  <a:pt x="37" y="43"/>
                </a:cubicBezTo>
                <a:cubicBezTo>
                  <a:pt x="37" y="52"/>
                  <a:pt x="43" y="61"/>
                  <a:pt x="43" y="61"/>
                </a:cubicBezTo>
                <a:cubicBezTo>
                  <a:pt x="35" y="60"/>
                  <a:pt x="28" y="47"/>
                  <a:pt x="29" y="38"/>
                </a:cubicBezTo>
                <a:cubicBezTo>
                  <a:pt x="31" y="29"/>
                  <a:pt x="21" y="23"/>
                  <a:pt x="21" y="23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6" name="Google Shape;1346;p7"/>
          <p:cNvSpPr/>
          <p:nvPr/>
        </p:nvSpPr>
        <p:spPr>
          <a:xfrm>
            <a:off x="4275385" y="3904716"/>
            <a:ext cx="208913" cy="709168"/>
          </a:xfrm>
          <a:custGeom>
            <a:rect b="b" l="l" r="r" t="t"/>
            <a:pathLst>
              <a:path extrusionOk="0" h="998" w="294">
                <a:moveTo>
                  <a:pt x="275" y="972"/>
                </a:moveTo>
                <a:lnTo>
                  <a:pt x="232" y="150"/>
                </a:lnTo>
                <a:lnTo>
                  <a:pt x="256" y="150"/>
                </a:lnTo>
                <a:lnTo>
                  <a:pt x="256" y="143"/>
                </a:lnTo>
                <a:lnTo>
                  <a:pt x="256" y="60"/>
                </a:lnTo>
                <a:lnTo>
                  <a:pt x="194" y="60"/>
                </a:lnTo>
                <a:lnTo>
                  <a:pt x="194" y="26"/>
                </a:lnTo>
                <a:lnTo>
                  <a:pt x="168" y="26"/>
                </a:lnTo>
                <a:lnTo>
                  <a:pt x="168" y="0"/>
                </a:lnTo>
                <a:lnTo>
                  <a:pt x="154" y="0"/>
                </a:lnTo>
                <a:lnTo>
                  <a:pt x="154" y="26"/>
                </a:lnTo>
                <a:lnTo>
                  <a:pt x="125" y="26"/>
                </a:lnTo>
                <a:lnTo>
                  <a:pt x="125" y="60"/>
                </a:lnTo>
                <a:lnTo>
                  <a:pt x="69" y="60"/>
                </a:lnTo>
                <a:lnTo>
                  <a:pt x="69" y="150"/>
                </a:lnTo>
                <a:lnTo>
                  <a:pt x="92" y="150"/>
                </a:lnTo>
                <a:lnTo>
                  <a:pt x="80" y="311"/>
                </a:lnTo>
                <a:lnTo>
                  <a:pt x="80" y="311"/>
                </a:lnTo>
                <a:lnTo>
                  <a:pt x="80" y="315"/>
                </a:lnTo>
                <a:lnTo>
                  <a:pt x="26" y="972"/>
                </a:lnTo>
                <a:lnTo>
                  <a:pt x="0" y="972"/>
                </a:lnTo>
                <a:lnTo>
                  <a:pt x="0" y="998"/>
                </a:lnTo>
                <a:lnTo>
                  <a:pt x="294" y="998"/>
                </a:lnTo>
                <a:lnTo>
                  <a:pt x="294" y="972"/>
                </a:lnTo>
                <a:lnTo>
                  <a:pt x="275" y="972"/>
                </a:lnTo>
                <a:close/>
                <a:moveTo>
                  <a:pt x="218" y="323"/>
                </a:moveTo>
                <a:lnTo>
                  <a:pt x="168" y="377"/>
                </a:lnTo>
                <a:lnTo>
                  <a:pt x="168" y="323"/>
                </a:lnTo>
                <a:lnTo>
                  <a:pt x="218" y="323"/>
                </a:lnTo>
                <a:close/>
                <a:moveTo>
                  <a:pt x="168" y="308"/>
                </a:moveTo>
                <a:lnTo>
                  <a:pt x="168" y="244"/>
                </a:lnTo>
                <a:lnTo>
                  <a:pt x="220" y="308"/>
                </a:lnTo>
                <a:lnTo>
                  <a:pt x="168" y="308"/>
                </a:lnTo>
                <a:close/>
                <a:moveTo>
                  <a:pt x="168" y="687"/>
                </a:moveTo>
                <a:lnTo>
                  <a:pt x="168" y="612"/>
                </a:lnTo>
                <a:lnTo>
                  <a:pt x="239" y="687"/>
                </a:lnTo>
                <a:lnTo>
                  <a:pt x="168" y="687"/>
                </a:lnTo>
                <a:close/>
                <a:moveTo>
                  <a:pt x="237" y="702"/>
                </a:moveTo>
                <a:lnTo>
                  <a:pt x="168" y="792"/>
                </a:lnTo>
                <a:lnTo>
                  <a:pt x="168" y="702"/>
                </a:lnTo>
                <a:lnTo>
                  <a:pt x="237" y="702"/>
                </a:lnTo>
                <a:close/>
                <a:moveTo>
                  <a:pt x="168" y="491"/>
                </a:moveTo>
                <a:lnTo>
                  <a:pt x="168" y="424"/>
                </a:lnTo>
                <a:lnTo>
                  <a:pt x="227" y="491"/>
                </a:lnTo>
                <a:lnTo>
                  <a:pt x="168" y="491"/>
                </a:lnTo>
                <a:close/>
                <a:moveTo>
                  <a:pt x="227" y="505"/>
                </a:moveTo>
                <a:lnTo>
                  <a:pt x="168" y="567"/>
                </a:lnTo>
                <a:lnTo>
                  <a:pt x="168" y="505"/>
                </a:lnTo>
                <a:lnTo>
                  <a:pt x="227" y="505"/>
                </a:lnTo>
                <a:close/>
                <a:moveTo>
                  <a:pt x="154" y="387"/>
                </a:moveTo>
                <a:lnTo>
                  <a:pt x="99" y="323"/>
                </a:lnTo>
                <a:lnTo>
                  <a:pt x="154" y="323"/>
                </a:lnTo>
                <a:lnTo>
                  <a:pt x="154" y="387"/>
                </a:lnTo>
                <a:close/>
                <a:moveTo>
                  <a:pt x="154" y="491"/>
                </a:moveTo>
                <a:lnTo>
                  <a:pt x="88" y="491"/>
                </a:lnTo>
                <a:lnTo>
                  <a:pt x="154" y="415"/>
                </a:lnTo>
                <a:lnTo>
                  <a:pt x="154" y="491"/>
                </a:lnTo>
                <a:close/>
                <a:moveTo>
                  <a:pt x="154" y="505"/>
                </a:moveTo>
                <a:lnTo>
                  <a:pt x="154" y="576"/>
                </a:lnTo>
                <a:lnTo>
                  <a:pt x="88" y="505"/>
                </a:lnTo>
                <a:lnTo>
                  <a:pt x="154" y="505"/>
                </a:lnTo>
                <a:close/>
                <a:moveTo>
                  <a:pt x="154" y="687"/>
                </a:moveTo>
                <a:lnTo>
                  <a:pt x="71" y="687"/>
                </a:lnTo>
                <a:lnTo>
                  <a:pt x="154" y="600"/>
                </a:lnTo>
                <a:lnTo>
                  <a:pt x="154" y="687"/>
                </a:lnTo>
                <a:close/>
                <a:moveTo>
                  <a:pt x="154" y="702"/>
                </a:moveTo>
                <a:lnTo>
                  <a:pt x="154" y="811"/>
                </a:lnTo>
                <a:lnTo>
                  <a:pt x="152" y="815"/>
                </a:lnTo>
                <a:lnTo>
                  <a:pt x="69" y="702"/>
                </a:lnTo>
                <a:lnTo>
                  <a:pt x="154" y="702"/>
                </a:lnTo>
                <a:close/>
                <a:moveTo>
                  <a:pt x="168" y="815"/>
                </a:moveTo>
                <a:lnTo>
                  <a:pt x="246" y="709"/>
                </a:lnTo>
                <a:lnTo>
                  <a:pt x="260" y="962"/>
                </a:lnTo>
                <a:lnTo>
                  <a:pt x="168" y="837"/>
                </a:lnTo>
                <a:lnTo>
                  <a:pt x="168" y="815"/>
                </a:lnTo>
                <a:close/>
                <a:moveTo>
                  <a:pt x="168" y="590"/>
                </a:moveTo>
                <a:lnTo>
                  <a:pt x="168" y="586"/>
                </a:lnTo>
                <a:lnTo>
                  <a:pt x="237" y="515"/>
                </a:lnTo>
                <a:lnTo>
                  <a:pt x="246" y="673"/>
                </a:lnTo>
                <a:lnTo>
                  <a:pt x="168" y="590"/>
                </a:lnTo>
                <a:close/>
                <a:moveTo>
                  <a:pt x="168" y="401"/>
                </a:moveTo>
                <a:lnTo>
                  <a:pt x="168" y="398"/>
                </a:lnTo>
                <a:lnTo>
                  <a:pt x="227" y="332"/>
                </a:lnTo>
                <a:lnTo>
                  <a:pt x="234" y="479"/>
                </a:lnTo>
                <a:lnTo>
                  <a:pt x="168" y="401"/>
                </a:lnTo>
                <a:close/>
                <a:moveTo>
                  <a:pt x="168" y="221"/>
                </a:moveTo>
                <a:lnTo>
                  <a:pt x="168" y="218"/>
                </a:lnTo>
                <a:lnTo>
                  <a:pt x="218" y="154"/>
                </a:lnTo>
                <a:lnTo>
                  <a:pt x="225" y="294"/>
                </a:lnTo>
                <a:lnTo>
                  <a:pt x="168" y="221"/>
                </a:lnTo>
                <a:close/>
                <a:moveTo>
                  <a:pt x="168" y="197"/>
                </a:moveTo>
                <a:lnTo>
                  <a:pt x="168" y="150"/>
                </a:lnTo>
                <a:lnTo>
                  <a:pt x="206" y="150"/>
                </a:lnTo>
                <a:lnTo>
                  <a:pt x="168" y="197"/>
                </a:lnTo>
                <a:close/>
                <a:moveTo>
                  <a:pt x="154" y="150"/>
                </a:moveTo>
                <a:lnTo>
                  <a:pt x="154" y="202"/>
                </a:lnTo>
                <a:lnTo>
                  <a:pt x="114" y="150"/>
                </a:lnTo>
                <a:lnTo>
                  <a:pt x="154" y="150"/>
                </a:lnTo>
                <a:close/>
                <a:moveTo>
                  <a:pt x="154" y="308"/>
                </a:moveTo>
                <a:lnTo>
                  <a:pt x="99" y="308"/>
                </a:lnTo>
                <a:lnTo>
                  <a:pt x="154" y="237"/>
                </a:lnTo>
                <a:lnTo>
                  <a:pt x="154" y="308"/>
                </a:lnTo>
                <a:close/>
                <a:moveTo>
                  <a:pt x="149" y="401"/>
                </a:moveTo>
                <a:lnTo>
                  <a:pt x="80" y="479"/>
                </a:lnTo>
                <a:lnTo>
                  <a:pt x="92" y="334"/>
                </a:lnTo>
                <a:lnTo>
                  <a:pt x="149" y="401"/>
                </a:lnTo>
                <a:close/>
                <a:moveTo>
                  <a:pt x="78" y="515"/>
                </a:moveTo>
                <a:lnTo>
                  <a:pt x="147" y="588"/>
                </a:lnTo>
                <a:lnTo>
                  <a:pt x="64" y="673"/>
                </a:lnTo>
                <a:lnTo>
                  <a:pt x="78" y="515"/>
                </a:lnTo>
                <a:close/>
                <a:moveTo>
                  <a:pt x="144" y="827"/>
                </a:moveTo>
                <a:lnTo>
                  <a:pt x="40" y="965"/>
                </a:lnTo>
                <a:lnTo>
                  <a:pt x="62" y="714"/>
                </a:lnTo>
                <a:lnTo>
                  <a:pt x="144" y="827"/>
                </a:lnTo>
                <a:close/>
                <a:moveTo>
                  <a:pt x="152" y="839"/>
                </a:moveTo>
                <a:lnTo>
                  <a:pt x="154" y="842"/>
                </a:lnTo>
                <a:lnTo>
                  <a:pt x="154" y="972"/>
                </a:lnTo>
                <a:lnTo>
                  <a:pt x="54" y="972"/>
                </a:lnTo>
                <a:lnTo>
                  <a:pt x="152" y="839"/>
                </a:lnTo>
                <a:close/>
                <a:moveTo>
                  <a:pt x="168" y="860"/>
                </a:moveTo>
                <a:lnTo>
                  <a:pt x="251" y="972"/>
                </a:lnTo>
                <a:lnTo>
                  <a:pt x="168" y="972"/>
                </a:lnTo>
                <a:lnTo>
                  <a:pt x="168" y="860"/>
                </a:lnTo>
                <a:close/>
                <a:moveTo>
                  <a:pt x="241" y="135"/>
                </a:moveTo>
                <a:lnTo>
                  <a:pt x="232" y="135"/>
                </a:lnTo>
                <a:lnTo>
                  <a:pt x="232" y="135"/>
                </a:lnTo>
                <a:lnTo>
                  <a:pt x="225" y="135"/>
                </a:lnTo>
                <a:lnTo>
                  <a:pt x="168" y="135"/>
                </a:lnTo>
                <a:lnTo>
                  <a:pt x="168" y="74"/>
                </a:lnTo>
                <a:lnTo>
                  <a:pt x="241" y="74"/>
                </a:lnTo>
                <a:lnTo>
                  <a:pt x="241" y="135"/>
                </a:lnTo>
                <a:close/>
                <a:moveTo>
                  <a:pt x="80" y="74"/>
                </a:moveTo>
                <a:lnTo>
                  <a:pt x="154" y="74"/>
                </a:lnTo>
                <a:lnTo>
                  <a:pt x="154" y="135"/>
                </a:lnTo>
                <a:lnTo>
                  <a:pt x="80" y="135"/>
                </a:lnTo>
                <a:lnTo>
                  <a:pt x="80" y="74"/>
                </a:lnTo>
                <a:close/>
                <a:moveTo>
                  <a:pt x="107" y="164"/>
                </a:moveTo>
                <a:lnTo>
                  <a:pt x="149" y="221"/>
                </a:lnTo>
                <a:lnTo>
                  <a:pt x="95" y="289"/>
                </a:lnTo>
                <a:lnTo>
                  <a:pt x="107" y="164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7" name="Google Shape;1347;p7"/>
          <p:cNvSpPr/>
          <p:nvPr/>
        </p:nvSpPr>
        <p:spPr>
          <a:xfrm>
            <a:off x="4668702" y="4000309"/>
            <a:ext cx="572267" cy="613574"/>
          </a:xfrm>
          <a:custGeom>
            <a:rect b="b" l="l" r="r" t="t"/>
            <a:pathLst>
              <a:path extrusionOk="0" h="301" w="281">
                <a:moveTo>
                  <a:pt x="271" y="128"/>
                </a:moveTo>
                <a:cubicBezTo>
                  <a:pt x="271" y="128"/>
                  <a:pt x="269" y="128"/>
                  <a:pt x="268" y="126"/>
                </a:cubicBezTo>
                <a:cubicBezTo>
                  <a:pt x="268" y="162"/>
                  <a:pt x="268" y="162"/>
                  <a:pt x="268" y="162"/>
                </a:cubicBezTo>
                <a:cubicBezTo>
                  <a:pt x="273" y="162"/>
                  <a:pt x="273" y="162"/>
                  <a:pt x="273" y="162"/>
                </a:cubicBezTo>
                <a:cubicBezTo>
                  <a:pt x="273" y="166"/>
                  <a:pt x="273" y="166"/>
                  <a:pt x="273" y="166"/>
                </a:cubicBezTo>
                <a:cubicBezTo>
                  <a:pt x="268" y="166"/>
                  <a:pt x="268" y="166"/>
                  <a:pt x="268" y="166"/>
                </a:cubicBezTo>
                <a:cubicBezTo>
                  <a:pt x="268" y="277"/>
                  <a:pt x="268" y="277"/>
                  <a:pt x="268" y="277"/>
                </a:cubicBezTo>
                <a:cubicBezTo>
                  <a:pt x="274" y="277"/>
                  <a:pt x="274" y="277"/>
                  <a:pt x="274" y="277"/>
                </a:cubicBezTo>
                <a:cubicBezTo>
                  <a:pt x="274" y="300"/>
                  <a:pt x="274" y="300"/>
                  <a:pt x="274" y="300"/>
                </a:cubicBezTo>
                <a:cubicBezTo>
                  <a:pt x="258" y="300"/>
                  <a:pt x="258" y="300"/>
                  <a:pt x="258" y="300"/>
                </a:cubicBezTo>
                <a:cubicBezTo>
                  <a:pt x="258" y="277"/>
                  <a:pt x="258" y="277"/>
                  <a:pt x="258" y="277"/>
                </a:cubicBezTo>
                <a:cubicBezTo>
                  <a:pt x="263" y="277"/>
                  <a:pt x="263" y="277"/>
                  <a:pt x="263" y="277"/>
                </a:cubicBezTo>
                <a:cubicBezTo>
                  <a:pt x="262" y="166"/>
                  <a:pt x="262" y="166"/>
                  <a:pt x="262" y="166"/>
                </a:cubicBezTo>
                <a:cubicBezTo>
                  <a:pt x="258" y="166"/>
                  <a:pt x="258" y="166"/>
                  <a:pt x="258" y="166"/>
                </a:cubicBezTo>
                <a:cubicBezTo>
                  <a:pt x="258" y="162"/>
                  <a:pt x="258" y="162"/>
                  <a:pt x="258" y="162"/>
                </a:cubicBezTo>
                <a:cubicBezTo>
                  <a:pt x="262" y="162"/>
                  <a:pt x="262" y="162"/>
                  <a:pt x="262" y="162"/>
                </a:cubicBezTo>
                <a:cubicBezTo>
                  <a:pt x="262" y="118"/>
                  <a:pt x="262" y="118"/>
                  <a:pt x="262" y="118"/>
                </a:cubicBezTo>
                <a:cubicBezTo>
                  <a:pt x="250" y="101"/>
                  <a:pt x="233" y="67"/>
                  <a:pt x="233" y="67"/>
                </a:cubicBezTo>
                <a:cubicBezTo>
                  <a:pt x="179" y="108"/>
                  <a:pt x="179" y="108"/>
                  <a:pt x="179" y="108"/>
                </a:cubicBezTo>
                <a:cubicBezTo>
                  <a:pt x="230" y="298"/>
                  <a:pt x="230" y="298"/>
                  <a:pt x="230" y="298"/>
                </a:cubicBezTo>
                <a:cubicBezTo>
                  <a:pt x="211" y="296"/>
                  <a:pt x="211" y="296"/>
                  <a:pt x="211" y="296"/>
                </a:cubicBezTo>
                <a:cubicBezTo>
                  <a:pt x="188" y="210"/>
                  <a:pt x="188" y="210"/>
                  <a:pt x="188" y="210"/>
                </a:cubicBezTo>
                <a:cubicBezTo>
                  <a:pt x="144" y="209"/>
                  <a:pt x="144" y="209"/>
                  <a:pt x="144" y="209"/>
                </a:cubicBezTo>
                <a:cubicBezTo>
                  <a:pt x="121" y="300"/>
                  <a:pt x="121" y="300"/>
                  <a:pt x="121" y="300"/>
                </a:cubicBezTo>
                <a:cubicBezTo>
                  <a:pt x="102" y="301"/>
                  <a:pt x="102" y="301"/>
                  <a:pt x="102" y="301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79" y="182"/>
                  <a:pt x="79" y="182"/>
                  <a:pt x="79" y="182"/>
                </a:cubicBezTo>
                <a:cubicBezTo>
                  <a:pt x="79" y="182"/>
                  <a:pt x="76" y="196"/>
                  <a:pt x="69" y="204"/>
                </a:cubicBezTo>
                <a:cubicBezTo>
                  <a:pt x="62" y="213"/>
                  <a:pt x="62" y="213"/>
                  <a:pt x="62" y="213"/>
                </a:cubicBezTo>
                <a:cubicBezTo>
                  <a:pt x="62" y="213"/>
                  <a:pt x="71" y="219"/>
                  <a:pt x="71" y="231"/>
                </a:cubicBezTo>
                <a:cubicBezTo>
                  <a:pt x="83" y="231"/>
                  <a:pt x="87" y="233"/>
                  <a:pt x="87" y="233"/>
                </a:cubicBezTo>
                <a:cubicBezTo>
                  <a:pt x="87" y="249"/>
                  <a:pt x="87" y="249"/>
                  <a:pt x="87" y="249"/>
                </a:cubicBezTo>
                <a:cubicBezTo>
                  <a:pt x="79" y="249"/>
                  <a:pt x="79" y="249"/>
                  <a:pt x="79" y="249"/>
                </a:cubicBezTo>
                <a:cubicBezTo>
                  <a:pt x="79" y="300"/>
                  <a:pt x="79" y="300"/>
                  <a:pt x="79" y="300"/>
                </a:cubicBezTo>
                <a:cubicBezTo>
                  <a:pt x="7" y="300"/>
                  <a:pt x="7" y="300"/>
                  <a:pt x="7" y="300"/>
                </a:cubicBezTo>
                <a:cubicBezTo>
                  <a:pt x="7" y="250"/>
                  <a:pt x="7" y="250"/>
                  <a:pt x="7" y="250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32"/>
                  <a:pt x="0" y="232"/>
                  <a:pt x="0" y="232"/>
                </a:cubicBezTo>
                <a:cubicBezTo>
                  <a:pt x="17" y="232"/>
                  <a:pt x="17" y="232"/>
                  <a:pt x="17" y="232"/>
                </a:cubicBezTo>
                <a:cubicBezTo>
                  <a:pt x="17" y="232"/>
                  <a:pt x="20" y="204"/>
                  <a:pt x="44" y="206"/>
                </a:cubicBezTo>
                <a:cubicBezTo>
                  <a:pt x="56" y="206"/>
                  <a:pt x="59" y="208"/>
                  <a:pt x="59" y="208"/>
                </a:cubicBezTo>
                <a:cubicBezTo>
                  <a:pt x="75" y="179"/>
                  <a:pt x="75" y="179"/>
                  <a:pt x="75" y="179"/>
                </a:cubicBezTo>
                <a:cubicBezTo>
                  <a:pt x="60" y="163"/>
                  <a:pt x="60" y="163"/>
                  <a:pt x="60" y="163"/>
                </a:cubicBezTo>
                <a:cubicBezTo>
                  <a:pt x="225" y="50"/>
                  <a:pt x="225" y="50"/>
                  <a:pt x="225" y="50"/>
                </a:cubicBezTo>
                <a:cubicBezTo>
                  <a:pt x="203" y="10"/>
                  <a:pt x="203" y="10"/>
                  <a:pt x="203" y="10"/>
                </a:cubicBezTo>
                <a:cubicBezTo>
                  <a:pt x="203" y="10"/>
                  <a:pt x="200" y="0"/>
                  <a:pt x="218" y="0"/>
                </a:cubicBezTo>
                <a:cubicBezTo>
                  <a:pt x="236" y="1"/>
                  <a:pt x="260" y="19"/>
                  <a:pt x="271" y="63"/>
                </a:cubicBezTo>
                <a:cubicBezTo>
                  <a:pt x="281" y="107"/>
                  <a:pt x="277" y="125"/>
                  <a:pt x="271" y="128"/>
                </a:cubicBezTo>
                <a:close/>
                <a:moveTo>
                  <a:pt x="146" y="198"/>
                </a:moveTo>
                <a:cubicBezTo>
                  <a:pt x="185" y="199"/>
                  <a:pt x="185" y="199"/>
                  <a:pt x="185" y="199"/>
                </a:cubicBezTo>
                <a:cubicBezTo>
                  <a:pt x="164" y="131"/>
                  <a:pt x="164" y="131"/>
                  <a:pt x="164" y="131"/>
                </a:cubicBezTo>
                <a:lnTo>
                  <a:pt x="146" y="198"/>
                </a:lnTo>
                <a:close/>
                <a:moveTo>
                  <a:pt x="227" y="11"/>
                </a:moveTo>
                <a:cubicBezTo>
                  <a:pt x="216" y="8"/>
                  <a:pt x="216" y="15"/>
                  <a:pt x="216" y="15"/>
                </a:cubicBezTo>
                <a:cubicBezTo>
                  <a:pt x="226" y="28"/>
                  <a:pt x="226" y="28"/>
                  <a:pt x="226" y="28"/>
                </a:cubicBezTo>
                <a:cubicBezTo>
                  <a:pt x="237" y="21"/>
                  <a:pt x="237" y="21"/>
                  <a:pt x="237" y="21"/>
                </a:cubicBezTo>
                <a:cubicBezTo>
                  <a:pt x="237" y="21"/>
                  <a:pt x="237" y="14"/>
                  <a:pt x="227" y="11"/>
                </a:cubicBezTo>
                <a:close/>
                <a:moveTo>
                  <a:pt x="244" y="29"/>
                </a:moveTo>
                <a:cubicBezTo>
                  <a:pt x="230" y="36"/>
                  <a:pt x="230" y="36"/>
                  <a:pt x="230" y="36"/>
                </a:cubicBezTo>
                <a:cubicBezTo>
                  <a:pt x="259" y="47"/>
                  <a:pt x="259" y="47"/>
                  <a:pt x="259" y="47"/>
                </a:cubicBezTo>
                <a:lnTo>
                  <a:pt x="244" y="29"/>
                </a:lnTo>
                <a:close/>
                <a:moveTo>
                  <a:pt x="234" y="46"/>
                </a:moveTo>
                <a:cubicBezTo>
                  <a:pt x="250" y="72"/>
                  <a:pt x="250" y="72"/>
                  <a:pt x="250" y="72"/>
                </a:cubicBezTo>
                <a:cubicBezTo>
                  <a:pt x="260" y="60"/>
                  <a:pt x="260" y="60"/>
                  <a:pt x="260" y="60"/>
                </a:cubicBezTo>
                <a:lnTo>
                  <a:pt x="234" y="46"/>
                </a:lnTo>
                <a:close/>
                <a:moveTo>
                  <a:pt x="264" y="70"/>
                </a:moveTo>
                <a:cubicBezTo>
                  <a:pt x="254" y="80"/>
                  <a:pt x="254" y="80"/>
                  <a:pt x="254" y="80"/>
                </a:cubicBezTo>
                <a:cubicBezTo>
                  <a:pt x="262" y="97"/>
                  <a:pt x="262" y="97"/>
                  <a:pt x="262" y="97"/>
                </a:cubicBezTo>
                <a:cubicBezTo>
                  <a:pt x="262" y="97"/>
                  <a:pt x="266" y="97"/>
                  <a:pt x="266" y="88"/>
                </a:cubicBezTo>
                <a:cubicBezTo>
                  <a:pt x="266" y="76"/>
                  <a:pt x="264" y="70"/>
                  <a:pt x="264" y="70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8" name="Google Shape;1348;p7"/>
          <p:cNvSpPr/>
          <p:nvPr/>
        </p:nvSpPr>
        <p:spPr>
          <a:xfrm>
            <a:off x="3157782" y="4003136"/>
            <a:ext cx="696776" cy="622425"/>
          </a:xfrm>
          <a:custGeom>
            <a:rect b="b" l="l" r="r" t="t"/>
            <a:pathLst>
              <a:path extrusionOk="0" h="247" w="277">
                <a:moveTo>
                  <a:pt x="277" y="208"/>
                </a:moveTo>
                <a:cubicBezTo>
                  <a:pt x="277" y="247"/>
                  <a:pt x="277" y="247"/>
                  <a:pt x="277" y="247"/>
                </a:cubicBezTo>
                <a:cubicBezTo>
                  <a:pt x="262" y="247"/>
                  <a:pt x="262" y="247"/>
                  <a:pt x="262" y="247"/>
                </a:cubicBezTo>
                <a:cubicBezTo>
                  <a:pt x="262" y="208"/>
                  <a:pt x="262" y="208"/>
                  <a:pt x="262" y="208"/>
                </a:cubicBezTo>
                <a:cubicBezTo>
                  <a:pt x="269" y="208"/>
                  <a:pt x="269" y="208"/>
                  <a:pt x="269" y="208"/>
                </a:cubicBezTo>
                <a:cubicBezTo>
                  <a:pt x="269" y="89"/>
                  <a:pt x="269" y="89"/>
                  <a:pt x="269" y="89"/>
                </a:cubicBezTo>
                <a:cubicBezTo>
                  <a:pt x="265" y="89"/>
                  <a:pt x="265" y="89"/>
                  <a:pt x="265" y="89"/>
                </a:cubicBezTo>
                <a:cubicBezTo>
                  <a:pt x="262" y="114"/>
                  <a:pt x="256" y="126"/>
                  <a:pt x="253" y="129"/>
                </a:cubicBezTo>
                <a:cubicBezTo>
                  <a:pt x="250" y="131"/>
                  <a:pt x="238" y="133"/>
                  <a:pt x="238" y="133"/>
                </a:cubicBezTo>
                <a:cubicBezTo>
                  <a:pt x="217" y="78"/>
                  <a:pt x="217" y="78"/>
                  <a:pt x="217" y="78"/>
                </a:cubicBezTo>
                <a:cubicBezTo>
                  <a:pt x="151" y="102"/>
                  <a:pt x="151" y="102"/>
                  <a:pt x="151" y="102"/>
                </a:cubicBezTo>
                <a:cubicBezTo>
                  <a:pt x="151" y="124"/>
                  <a:pt x="151" y="124"/>
                  <a:pt x="151" y="124"/>
                </a:cubicBezTo>
                <a:cubicBezTo>
                  <a:pt x="186" y="246"/>
                  <a:pt x="186" y="246"/>
                  <a:pt x="186" y="246"/>
                </a:cubicBezTo>
                <a:cubicBezTo>
                  <a:pt x="176" y="245"/>
                  <a:pt x="176" y="245"/>
                  <a:pt x="176" y="245"/>
                </a:cubicBezTo>
                <a:cubicBezTo>
                  <a:pt x="162" y="198"/>
                  <a:pt x="162" y="198"/>
                  <a:pt x="162" y="198"/>
                </a:cubicBezTo>
                <a:cubicBezTo>
                  <a:pt x="109" y="223"/>
                  <a:pt x="109" y="223"/>
                  <a:pt x="109" y="223"/>
                </a:cubicBezTo>
                <a:cubicBezTo>
                  <a:pt x="101" y="246"/>
                  <a:pt x="101" y="246"/>
                  <a:pt x="101" y="246"/>
                </a:cubicBezTo>
                <a:cubicBezTo>
                  <a:pt x="93" y="245"/>
                  <a:pt x="93" y="245"/>
                  <a:pt x="93" y="245"/>
                </a:cubicBezTo>
                <a:cubicBezTo>
                  <a:pt x="129" y="127"/>
                  <a:pt x="129" y="127"/>
                  <a:pt x="129" y="127"/>
                </a:cubicBezTo>
                <a:cubicBezTo>
                  <a:pt x="127" y="127"/>
                  <a:pt x="127" y="127"/>
                  <a:pt x="127" y="127"/>
                </a:cubicBezTo>
                <a:cubicBezTo>
                  <a:pt x="127" y="111"/>
                  <a:pt x="127" y="111"/>
                  <a:pt x="127" y="111"/>
                </a:cubicBezTo>
                <a:cubicBezTo>
                  <a:pt x="48" y="140"/>
                  <a:pt x="48" y="140"/>
                  <a:pt x="48" y="140"/>
                </a:cubicBezTo>
                <a:cubicBezTo>
                  <a:pt x="48" y="143"/>
                  <a:pt x="48" y="143"/>
                  <a:pt x="48" y="143"/>
                </a:cubicBezTo>
                <a:cubicBezTo>
                  <a:pt x="47" y="143"/>
                  <a:pt x="47" y="143"/>
                  <a:pt x="47" y="143"/>
                </a:cubicBezTo>
                <a:cubicBezTo>
                  <a:pt x="47" y="186"/>
                  <a:pt x="47" y="186"/>
                  <a:pt x="47" y="186"/>
                </a:cubicBezTo>
                <a:cubicBezTo>
                  <a:pt x="62" y="186"/>
                  <a:pt x="74" y="189"/>
                  <a:pt x="74" y="193"/>
                </a:cubicBezTo>
                <a:cubicBezTo>
                  <a:pt x="74" y="197"/>
                  <a:pt x="66" y="199"/>
                  <a:pt x="55" y="200"/>
                </a:cubicBezTo>
                <a:cubicBezTo>
                  <a:pt x="55" y="219"/>
                  <a:pt x="55" y="219"/>
                  <a:pt x="55" y="219"/>
                </a:cubicBezTo>
                <a:cubicBezTo>
                  <a:pt x="51" y="219"/>
                  <a:pt x="51" y="219"/>
                  <a:pt x="51" y="219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47" y="227"/>
                  <a:pt x="47" y="227"/>
                  <a:pt x="47" y="227"/>
                </a:cubicBezTo>
                <a:cubicBezTo>
                  <a:pt x="47" y="237"/>
                  <a:pt x="47" y="237"/>
                  <a:pt x="47" y="237"/>
                </a:cubicBezTo>
                <a:cubicBezTo>
                  <a:pt x="44" y="237"/>
                  <a:pt x="44" y="237"/>
                  <a:pt x="44" y="237"/>
                </a:cubicBezTo>
                <a:cubicBezTo>
                  <a:pt x="44" y="227"/>
                  <a:pt x="44" y="227"/>
                  <a:pt x="44" y="227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40" y="219"/>
                  <a:pt x="40" y="219"/>
                  <a:pt x="40" y="219"/>
                </a:cubicBezTo>
                <a:cubicBezTo>
                  <a:pt x="36" y="219"/>
                  <a:pt x="36" y="219"/>
                  <a:pt x="36" y="219"/>
                </a:cubicBezTo>
                <a:cubicBezTo>
                  <a:pt x="36" y="200"/>
                  <a:pt x="36" y="200"/>
                  <a:pt x="36" y="200"/>
                </a:cubicBezTo>
                <a:cubicBezTo>
                  <a:pt x="24" y="200"/>
                  <a:pt x="16" y="197"/>
                  <a:pt x="16" y="193"/>
                </a:cubicBezTo>
                <a:cubicBezTo>
                  <a:pt x="16" y="189"/>
                  <a:pt x="28" y="186"/>
                  <a:pt x="44" y="186"/>
                </a:cubicBezTo>
                <a:cubicBezTo>
                  <a:pt x="44" y="143"/>
                  <a:pt x="44" y="143"/>
                  <a:pt x="44" y="143"/>
                </a:cubicBezTo>
                <a:cubicBezTo>
                  <a:pt x="42" y="143"/>
                  <a:pt x="42" y="143"/>
                  <a:pt x="42" y="143"/>
                </a:cubicBezTo>
                <a:cubicBezTo>
                  <a:pt x="42" y="142"/>
                  <a:pt x="42" y="142"/>
                  <a:pt x="42" y="142"/>
                </a:cubicBezTo>
                <a:cubicBezTo>
                  <a:pt x="31" y="146"/>
                  <a:pt x="31" y="146"/>
                  <a:pt x="31" y="146"/>
                </a:cubicBezTo>
                <a:cubicBezTo>
                  <a:pt x="31" y="147"/>
                  <a:pt x="31" y="147"/>
                  <a:pt x="31" y="147"/>
                </a:cubicBezTo>
                <a:cubicBezTo>
                  <a:pt x="32" y="149"/>
                  <a:pt x="31" y="151"/>
                  <a:pt x="29" y="152"/>
                </a:cubicBezTo>
                <a:cubicBezTo>
                  <a:pt x="18" y="157"/>
                  <a:pt x="18" y="157"/>
                  <a:pt x="18" y="157"/>
                </a:cubicBezTo>
                <a:cubicBezTo>
                  <a:pt x="15" y="158"/>
                  <a:pt x="13" y="157"/>
                  <a:pt x="12" y="154"/>
                </a:cubicBezTo>
                <a:cubicBezTo>
                  <a:pt x="1" y="127"/>
                  <a:pt x="1" y="127"/>
                  <a:pt x="1" y="127"/>
                </a:cubicBezTo>
                <a:cubicBezTo>
                  <a:pt x="0" y="125"/>
                  <a:pt x="1" y="122"/>
                  <a:pt x="3" y="121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16" y="116"/>
                  <a:pt x="19" y="117"/>
                  <a:pt x="20" y="119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42" y="116"/>
                  <a:pt x="42" y="116"/>
                  <a:pt x="42" y="116"/>
                </a:cubicBezTo>
                <a:cubicBezTo>
                  <a:pt x="42" y="111"/>
                  <a:pt x="42" y="111"/>
                  <a:pt x="42" y="111"/>
                </a:cubicBezTo>
                <a:cubicBezTo>
                  <a:pt x="48" y="111"/>
                  <a:pt x="48" y="111"/>
                  <a:pt x="48" y="111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08" y="55"/>
                  <a:pt x="208" y="55"/>
                  <a:pt x="208" y="55"/>
                </a:cubicBezTo>
                <a:cubicBezTo>
                  <a:pt x="194" y="19"/>
                  <a:pt x="194" y="19"/>
                  <a:pt x="194" y="19"/>
                </a:cubicBezTo>
                <a:cubicBezTo>
                  <a:pt x="199" y="12"/>
                  <a:pt x="199" y="12"/>
                  <a:pt x="199" y="12"/>
                </a:cubicBezTo>
                <a:cubicBezTo>
                  <a:pt x="220" y="4"/>
                  <a:pt x="220" y="4"/>
                  <a:pt x="220" y="4"/>
                </a:cubicBezTo>
                <a:cubicBezTo>
                  <a:pt x="220" y="4"/>
                  <a:pt x="231" y="0"/>
                  <a:pt x="236" y="10"/>
                </a:cubicBezTo>
                <a:cubicBezTo>
                  <a:pt x="242" y="20"/>
                  <a:pt x="266" y="56"/>
                  <a:pt x="265" y="83"/>
                </a:cubicBezTo>
                <a:cubicBezTo>
                  <a:pt x="274" y="83"/>
                  <a:pt x="274" y="83"/>
                  <a:pt x="274" y="83"/>
                </a:cubicBezTo>
                <a:cubicBezTo>
                  <a:pt x="274" y="89"/>
                  <a:pt x="274" y="89"/>
                  <a:pt x="274" y="89"/>
                </a:cubicBezTo>
                <a:cubicBezTo>
                  <a:pt x="272" y="89"/>
                  <a:pt x="272" y="89"/>
                  <a:pt x="272" y="89"/>
                </a:cubicBezTo>
                <a:cubicBezTo>
                  <a:pt x="272" y="208"/>
                  <a:pt x="272" y="208"/>
                  <a:pt x="272" y="208"/>
                </a:cubicBezTo>
                <a:lnTo>
                  <a:pt x="277" y="208"/>
                </a:lnTo>
                <a:close/>
                <a:moveTo>
                  <a:pt x="111" y="213"/>
                </a:moveTo>
                <a:cubicBezTo>
                  <a:pt x="160" y="192"/>
                  <a:pt x="160" y="192"/>
                  <a:pt x="160" y="192"/>
                </a:cubicBezTo>
                <a:cubicBezTo>
                  <a:pt x="157" y="182"/>
                  <a:pt x="157" y="182"/>
                  <a:pt x="157" y="182"/>
                </a:cubicBezTo>
                <a:cubicBezTo>
                  <a:pt x="125" y="170"/>
                  <a:pt x="125" y="170"/>
                  <a:pt x="125" y="170"/>
                </a:cubicBezTo>
                <a:lnTo>
                  <a:pt x="111" y="213"/>
                </a:lnTo>
                <a:close/>
                <a:moveTo>
                  <a:pt x="138" y="127"/>
                </a:moveTo>
                <a:cubicBezTo>
                  <a:pt x="127" y="162"/>
                  <a:pt x="127" y="162"/>
                  <a:pt x="127" y="162"/>
                </a:cubicBezTo>
                <a:cubicBezTo>
                  <a:pt x="155" y="175"/>
                  <a:pt x="155" y="175"/>
                  <a:pt x="155" y="175"/>
                </a:cubicBezTo>
                <a:cubicBezTo>
                  <a:pt x="142" y="127"/>
                  <a:pt x="142" y="127"/>
                  <a:pt x="142" y="127"/>
                </a:cubicBezTo>
                <a:lnTo>
                  <a:pt x="138" y="127"/>
                </a:lnTo>
                <a:close/>
                <a:moveTo>
                  <a:pt x="34" y="216"/>
                </a:moveTo>
                <a:cubicBezTo>
                  <a:pt x="34" y="221"/>
                  <a:pt x="34" y="221"/>
                  <a:pt x="34" y="221"/>
                </a:cubicBezTo>
                <a:cubicBezTo>
                  <a:pt x="38" y="221"/>
                  <a:pt x="38" y="221"/>
                  <a:pt x="38" y="221"/>
                </a:cubicBezTo>
                <a:cubicBezTo>
                  <a:pt x="38" y="226"/>
                  <a:pt x="38" y="226"/>
                  <a:pt x="38" y="226"/>
                </a:cubicBezTo>
                <a:cubicBezTo>
                  <a:pt x="38" y="226"/>
                  <a:pt x="27" y="229"/>
                  <a:pt x="25" y="236"/>
                </a:cubicBezTo>
                <a:cubicBezTo>
                  <a:pt x="22" y="242"/>
                  <a:pt x="23" y="246"/>
                  <a:pt x="23" y="246"/>
                </a:cubicBezTo>
                <a:cubicBezTo>
                  <a:pt x="13" y="246"/>
                  <a:pt x="13" y="246"/>
                  <a:pt x="13" y="246"/>
                </a:cubicBezTo>
                <a:cubicBezTo>
                  <a:pt x="13" y="246"/>
                  <a:pt x="10" y="235"/>
                  <a:pt x="21" y="225"/>
                </a:cubicBezTo>
                <a:cubicBezTo>
                  <a:pt x="30" y="215"/>
                  <a:pt x="34" y="216"/>
                  <a:pt x="34" y="216"/>
                </a:cubicBezTo>
                <a:close/>
                <a:moveTo>
                  <a:pt x="57" y="216"/>
                </a:moveTo>
                <a:cubicBezTo>
                  <a:pt x="57" y="216"/>
                  <a:pt x="61" y="215"/>
                  <a:pt x="70" y="225"/>
                </a:cubicBezTo>
                <a:cubicBezTo>
                  <a:pt x="81" y="235"/>
                  <a:pt x="78" y="246"/>
                  <a:pt x="78" y="246"/>
                </a:cubicBezTo>
                <a:cubicBezTo>
                  <a:pt x="68" y="246"/>
                  <a:pt x="68" y="246"/>
                  <a:pt x="68" y="246"/>
                </a:cubicBezTo>
                <a:cubicBezTo>
                  <a:pt x="68" y="246"/>
                  <a:pt x="69" y="242"/>
                  <a:pt x="66" y="236"/>
                </a:cubicBezTo>
                <a:cubicBezTo>
                  <a:pt x="64" y="229"/>
                  <a:pt x="53" y="226"/>
                  <a:pt x="53" y="226"/>
                </a:cubicBezTo>
                <a:cubicBezTo>
                  <a:pt x="53" y="221"/>
                  <a:pt x="53" y="221"/>
                  <a:pt x="53" y="221"/>
                </a:cubicBezTo>
                <a:cubicBezTo>
                  <a:pt x="57" y="221"/>
                  <a:pt x="57" y="221"/>
                  <a:pt x="57" y="221"/>
                </a:cubicBezTo>
                <a:lnTo>
                  <a:pt x="57" y="216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9" name="Google Shape;1349;p7"/>
          <p:cNvSpPr/>
          <p:nvPr/>
        </p:nvSpPr>
        <p:spPr>
          <a:xfrm>
            <a:off x="1036686" y="3974465"/>
            <a:ext cx="698900" cy="639419"/>
          </a:xfrm>
          <a:custGeom>
            <a:rect b="b" l="l" r="r" t="t"/>
            <a:pathLst>
              <a:path extrusionOk="0" h="254" w="278">
                <a:moveTo>
                  <a:pt x="74" y="124"/>
                </a:moveTo>
                <a:cubicBezTo>
                  <a:pt x="75" y="117"/>
                  <a:pt x="76" y="109"/>
                  <a:pt x="77" y="102"/>
                </a:cubicBezTo>
                <a:cubicBezTo>
                  <a:pt x="126" y="81"/>
                  <a:pt x="175" y="61"/>
                  <a:pt x="224" y="40"/>
                </a:cubicBezTo>
                <a:cubicBezTo>
                  <a:pt x="228" y="24"/>
                  <a:pt x="222" y="12"/>
                  <a:pt x="231" y="0"/>
                </a:cubicBezTo>
                <a:cubicBezTo>
                  <a:pt x="250" y="0"/>
                  <a:pt x="249" y="8"/>
                  <a:pt x="256" y="19"/>
                </a:cubicBezTo>
                <a:cubicBezTo>
                  <a:pt x="263" y="30"/>
                  <a:pt x="269" y="46"/>
                  <a:pt x="272" y="60"/>
                </a:cubicBezTo>
                <a:cubicBezTo>
                  <a:pt x="274" y="75"/>
                  <a:pt x="276" y="91"/>
                  <a:pt x="277" y="106"/>
                </a:cubicBezTo>
                <a:cubicBezTo>
                  <a:pt x="276" y="106"/>
                  <a:pt x="275" y="106"/>
                  <a:pt x="274" y="107"/>
                </a:cubicBezTo>
                <a:cubicBezTo>
                  <a:pt x="273" y="110"/>
                  <a:pt x="273" y="114"/>
                  <a:pt x="273" y="117"/>
                </a:cubicBezTo>
                <a:cubicBezTo>
                  <a:pt x="274" y="117"/>
                  <a:pt x="275" y="117"/>
                  <a:pt x="275" y="117"/>
                </a:cubicBezTo>
                <a:cubicBezTo>
                  <a:pt x="276" y="124"/>
                  <a:pt x="278" y="126"/>
                  <a:pt x="277" y="130"/>
                </a:cubicBezTo>
                <a:cubicBezTo>
                  <a:pt x="276" y="130"/>
                  <a:pt x="274" y="131"/>
                  <a:pt x="273" y="131"/>
                </a:cubicBezTo>
                <a:cubicBezTo>
                  <a:pt x="274" y="172"/>
                  <a:pt x="274" y="213"/>
                  <a:pt x="275" y="254"/>
                </a:cubicBezTo>
                <a:cubicBezTo>
                  <a:pt x="275" y="253"/>
                  <a:pt x="274" y="253"/>
                  <a:pt x="274" y="253"/>
                </a:cubicBezTo>
                <a:cubicBezTo>
                  <a:pt x="271" y="245"/>
                  <a:pt x="275" y="226"/>
                  <a:pt x="273" y="215"/>
                </a:cubicBezTo>
                <a:cubicBezTo>
                  <a:pt x="273" y="194"/>
                  <a:pt x="272" y="172"/>
                  <a:pt x="272" y="150"/>
                </a:cubicBezTo>
                <a:cubicBezTo>
                  <a:pt x="272" y="143"/>
                  <a:pt x="272" y="137"/>
                  <a:pt x="272" y="131"/>
                </a:cubicBezTo>
                <a:cubicBezTo>
                  <a:pt x="271" y="130"/>
                  <a:pt x="269" y="129"/>
                  <a:pt x="269" y="127"/>
                </a:cubicBezTo>
                <a:cubicBezTo>
                  <a:pt x="269" y="120"/>
                  <a:pt x="272" y="115"/>
                  <a:pt x="271" y="107"/>
                </a:cubicBezTo>
                <a:cubicBezTo>
                  <a:pt x="269" y="107"/>
                  <a:pt x="267" y="108"/>
                  <a:pt x="265" y="108"/>
                </a:cubicBezTo>
                <a:cubicBezTo>
                  <a:pt x="255" y="92"/>
                  <a:pt x="246" y="76"/>
                  <a:pt x="237" y="60"/>
                </a:cubicBezTo>
                <a:cubicBezTo>
                  <a:pt x="213" y="70"/>
                  <a:pt x="190" y="79"/>
                  <a:pt x="166" y="89"/>
                </a:cubicBezTo>
                <a:cubicBezTo>
                  <a:pt x="165" y="93"/>
                  <a:pt x="163" y="97"/>
                  <a:pt x="162" y="100"/>
                </a:cubicBezTo>
                <a:cubicBezTo>
                  <a:pt x="165" y="116"/>
                  <a:pt x="168" y="132"/>
                  <a:pt x="171" y="148"/>
                </a:cubicBezTo>
                <a:cubicBezTo>
                  <a:pt x="178" y="183"/>
                  <a:pt x="184" y="217"/>
                  <a:pt x="190" y="251"/>
                </a:cubicBezTo>
                <a:cubicBezTo>
                  <a:pt x="188" y="252"/>
                  <a:pt x="185" y="252"/>
                  <a:pt x="183" y="253"/>
                </a:cubicBezTo>
                <a:cubicBezTo>
                  <a:pt x="180" y="235"/>
                  <a:pt x="177" y="217"/>
                  <a:pt x="174" y="199"/>
                </a:cubicBezTo>
                <a:cubicBezTo>
                  <a:pt x="170" y="199"/>
                  <a:pt x="166" y="199"/>
                  <a:pt x="163" y="199"/>
                </a:cubicBezTo>
                <a:cubicBezTo>
                  <a:pt x="163" y="216"/>
                  <a:pt x="164" y="234"/>
                  <a:pt x="164" y="251"/>
                </a:cubicBezTo>
                <a:cubicBezTo>
                  <a:pt x="163" y="252"/>
                  <a:pt x="161" y="252"/>
                  <a:pt x="160" y="252"/>
                </a:cubicBezTo>
                <a:cubicBezTo>
                  <a:pt x="158" y="210"/>
                  <a:pt x="156" y="168"/>
                  <a:pt x="154" y="126"/>
                </a:cubicBezTo>
                <a:cubicBezTo>
                  <a:pt x="153" y="126"/>
                  <a:pt x="152" y="126"/>
                  <a:pt x="151" y="126"/>
                </a:cubicBezTo>
                <a:cubicBezTo>
                  <a:pt x="142" y="166"/>
                  <a:pt x="133" y="207"/>
                  <a:pt x="124" y="247"/>
                </a:cubicBezTo>
                <a:cubicBezTo>
                  <a:pt x="121" y="249"/>
                  <a:pt x="97" y="247"/>
                  <a:pt x="92" y="247"/>
                </a:cubicBezTo>
                <a:cubicBezTo>
                  <a:pt x="61" y="247"/>
                  <a:pt x="31" y="247"/>
                  <a:pt x="0" y="246"/>
                </a:cubicBezTo>
                <a:cubicBezTo>
                  <a:pt x="3" y="237"/>
                  <a:pt x="6" y="228"/>
                  <a:pt x="9" y="219"/>
                </a:cubicBezTo>
                <a:cubicBezTo>
                  <a:pt x="20" y="209"/>
                  <a:pt x="31" y="199"/>
                  <a:pt x="42" y="189"/>
                </a:cubicBezTo>
                <a:cubicBezTo>
                  <a:pt x="50" y="189"/>
                  <a:pt x="58" y="189"/>
                  <a:pt x="66" y="189"/>
                </a:cubicBezTo>
                <a:cubicBezTo>
                  <a:pt x="66" y="171"/>
                  <a:pt x="68" y="149"/>
                  <a:pt x="64" y="133"/>
                </a:cubicBezTo>
                <a:cubicBezTo>
                  <a:pt x="64" y="133"/>
                  <a:pt x="64" y="132"/>
                  <a:pt x="64" y="132"/>
                </a:cubicBezTo>
                <a:cubicBezTo>
                  <a:pt x="65" y="132"/>
                  <a:pt x="66" y="131"/>
                  <a:pt x="67" y="130"/>
                </a:cubicBezTo>
                <a:cubicBezTo>
                  <a:pt x="69" y="133"/>
                  <a:pt x="71" y="134"/>
                  <a:pt x="76" y="134"/>
                </a:cubicBezTo>
                <a:cubicBezTo>
                  <a:pt x="76" y="131"/>
                  <a:pt x="76" y="127"/>
                  <a:pt x="77" y="124"/>
                </a:cubicBezTo>
                <a:cubicBezTo>
                  <a:pt x="76" y="124"/>
                  <a:pt x="75" y="124"/>
                  <a:pt x="74" y="124"/>
                </a:cubicBezTo>
                <a:close/>
                <a:moveTo>
                  <a:pt x="91" y="119"/>
                </a:moveTo>
                <a:cubicBezTo>
                  <a:pt x="91" y="124"/>
                  <a:pt x="91" y="129"/>
                  <a:pt x="91" y="134"/>
                </a:cubicBezTo>
                <a:cubicBezTo>
                  <a:pt x="94" y="135"/>
                  <a:pt x="96" y="136"/>
                  <a:pt x="98" y="137"/>
                </a:cubicBezTo>
                <a:cubicBezTo>
                  <a:pt x="100" y="135"/>
                  <a:pt x="101" y="133"/>
                  <a:pt x="102" y="131"/>
                </a:cubicBezTo>
                <a:cubicBezTo>
                  <a:pt x="104" y="132"/>
                  <a:pt x="105" y="132"/>
                  <a:pt x="107" y="132"/>
                </a:cubicBezTo>
                <a:cubicBezTo>
                  <a:pt x="107" y="138"/>
                  <a:pt x="105" y="141"/>
                  <a:pt x="104" y="145"/>
                </a:cubicBezTo>
                <a:cubicBezTo>
                  <a:pt x="104" y="164"/>
                  <a:pt x="105" y="183"/>
                  <a:pt x="105" y="202"/>
                </a:cubicBezTo>
                <a:cubicBezTo>
                  <a:pt x="105" y="211"/>
                  <a:pt x="105" y="219"/>
                  <a:pt x="105" y="227"/>
                </a:cubicBezTo>
                <a:cubicBezTo>
                  <a:pt x="108" y="230"/>
                  <a:pt x="110" y="233"/>
                  <a:pt x="112" y="236"/>
                </a:cubicBezTo>
                <a:cubicBezTo>
                  <a:pt x="113" y="236"/>
                  <a:pt x="113" y="237"/>
                  <a:pt x="113" y="237"/>
                </a:cubicBezTo>
                <a:cubicBezTo>
                  <a:pt x="125" y="192"/>
                  <a:pt x="137" y="148"/>
                  <a:pt x="149" y="103"/>
                </a:cubicBezTo>
                <a:cubicBezTo>
                  <a:pt x="145" y="102"/>
                  <a:pt x="142" y="100"/>
                  <a:pt x="138" y="99"/>
                </a:cubicBezTo>
                <a:cubicBezTo>
                  <a:pt x="123" y="105"/>
                  <a:pt x="107" y="112"/>
                  <a:pt x="91" y="119"/>
                </a:cubicBezTo>
                <a:close/>
                <a:moveTo>
                  <a:pt x="166" y="152"/>
                </a:moveTo>
                <a:cubicBezTo>
                  <a:pt x="164" y="148"/>
                  <a:pt x="163" y="143"/>
                  <a:pt x="162" y="139"/>
                </a:cubicBezTo>
                <a:cubicBezTo>
                  <a:pt x="162" y="143"/>
                  <a:pt x="161" y="148"/>
                  <a:pt x="161" y="152"/>
                </a:cubicBezTo>
                <a:cubicBezTo>
                  <a:pt x="162" y="152"/>
                  <a:pt x="164" y="152"/>
                  <a:pt x="166" y="152"/>
                </a:cubicBezTo>
                <a:close/>
                <a:moveTo>
                  <a:pt x="74" y="157"/>
                </a:moveTo>
                <a:cubicBezTo>
                  <a:pt x="74" y="154"/>
                  <a:pt x="73" y="147"/>
                  <a:pt x="74" y="146"/>
                </a:cubicBezTo>
                <a:cubicBezTo>
                  <a:pt x="73" y="145"/>
                  <a:pt x="72" y="144"/>
                  <a:pt x="71" y="143"/>
                </a:cubicBezTo>
                <a:cubicBezTo>
                  <a:pt x="70" y="144"/>
                  <a:pt x="69" y="144"/>
                  <a:pt x="69" y="145"/>
                </a:cubicBezTo>
                <a:cubicBezTo>
                  <a:pt x="69" y="160"/>
                  <a:pt x="69" y="175"/>
                  <a:pt x="69" y="190"/>
                </a:cubicBezTo>
                <a:cubicBezTo>
                  <a:pt x="70" y="190"/>
                  <a:pt x="72" y="190"/>
                  <a:pt x="74" y="190"/>
                </a:cubicBezTo>
                <a:cubicBezTo>
                  <a:pt x="74" y="179"/>
                  <a:pt x="74" y="168"/>
                  <a:pt x="74" y="157"/>
                </a:cubicBezTo>
                <a:close/>
                <a:moveTo>
                  <a:pt x="89" y="190"/>
                </a:moveTo>
                <a:cubicBezTo>
                  <a:pt x="90" y="193"/>
                  <a:pt x="92" y="196"/>
                  <a:pt x="93" y="198"/>
                </a:cubicBezTo>
                <a:cubicBezTo>
                  <a:pt x="95" y="199"/>
                  <a:pt x="97" y="199"/>
                  <a:pt x="99" y="200"/>
                </a:cubicBezTo>
                <a:cubicBezTo>
                  <a:pt x="99" y="181"/>
                  <a:pt x="99" y="163"/>
                  <a:pt x="99" y="145"/>
                </a:cubicBezTo>
                <a:cubicBezTo>
                  <a:pt x="94" y="149"/>
                  <a:pt x="86" y="150"/>
                  <a:pt x="78" y="147"/>
                </a:cubicBezTo>
                <a:cubicBezTo>
                  <a:pt x="78" y="147"/>
                  <a:pt x="78" y="147"/>
                  <a:pt x="78" y="147"/>
                </a:cubicBezTo>
                <a:cubicBezTo>
                  <a:pt x="78" y="162"/>
                  <a:pt x="78" y="176"/>
                  <a:pt x="78" y="190"/>
                </a:cubicBezTo>
                <a:cubicBezTo>
                  <a:pt x="82" y="190"/>
                  <a:pt x="86" y="190"/>
                  <a:pt x="89" y="190"/>
                </a:cubicBezTo>
                <a:close/>
                <a:moveTo>
                  <a:pt x="173" y="192"/>
                </a:moveTo>
                <a:cubicBezTo>
                  <a:pt x="171" y="181"/>
                  <a:pt x="168" y="169"/>
                  <a:pt x="165" y="158"/>
                </a:cubicBezTo>
                <a:cubicBezTo>
                  <a:pt x="165" y="157"/>
                  <a:pt x="164" y="157"/>
                  <a:pt x="163" y="157"/>
                </a:cubicBezTo>
                <a:cubicBezTo>
                  <a:pt x="163" y="169"/>
                  <a:pt x="163" y="181"/>
                  <a:pt x="164" y="193"/>
                </a:cubicBezTo>
                <a:cubicBezTo>
                  <a:pt x="167" y="193"/>
                  <a:pt x="170" y="192"/>
                  <a:pt x="173" y="192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353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4" name="Google Shape;1354;p8"/>
          <p:cNvGrpSpPr/>
          <p:nvPr/>
        </p:nvGrpSpPr>
        <p:grpSpPr>
          <a:xfrm>
            <a:off x="755707" y="722360"/>
            <a:ext cx="840706" cy="408797"/>
            <a:chOff x="201613" y="1127125"/>
            <a:chExt cx="923925" cy="449263"/>
          </a:xfrm>
        </p:grpSpPr>
        <p:sp>
          <p:nvSpPr>
            <p:cNvPr id="1355" name="Google Shape;1355;p8"/>
            <p:cNvSpPr/>
            <p:nvPr/>
          </p:nvSpPr>
          <p:spPr>
            <a:xfrm>
              <a:off x="436563" y="1231900"/>
              <a:ext cx="84138" cy="84138"/>
            </a:xfrm>
            <a:custGeom>
              <a:rect b="b" l="l" r="r" t="t"/>
              <a:pathLst>
                <a:path extrusionOk="0" h="29" w="29">
                  <a:moveTo>
                    <a:pt x="29" y="14"/>
                  </a:moveTo>
                  <a:cubicBezTo>
                    <a:pt x="29" y="22"/>
                    <a:pt x="22" y="29"/>
                    <a:pt x="14" y="29"/>
                  </a:cubicBezTo>
                  <a:cubicBezTo>
                    <a:pt x="6" y="29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9" y="6"/>
                    <a:pt x="29" y="14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523875" y="1235075"/>
              <a:ext cx="317500" cy="80963"/>
            </a:xfrm>
            <a:custGeom>
              <a:rect b="b" l="l" r="r" t="t"/>
              <a:pathLst>
                <a:path extrusionOk="0" h="28" w="110">
                  <a:moveTo>
                    <a:pt x="0" y="17"/>
                  </a:moveTo>
                  <a:cubicBezTo>
                    <a:pt x="1" y="22"/>
                    <a:pt x="5" y="28"/>
                    <a:pt x="11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8" y="28"/>
                    <a:pt x="51" y="26"/>
                    <a:pt x="53" y="22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6" y="23"/>
                    <a:pt x="110" y="19"/>
                    <a:pt x="110" y="15"/>
                  </a:cubicBezTo>
                  <a:cubicBezTo>
                    <a:pt x="110" y="10"/>
                    <a:pt x="106" y="7"/>
                    <a:pt x="102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0" y="8"/>
                    <a:pt x="60" y="9"/>
                    <a:pt x="60" y="10"/>
                  </a:cubicBezTo>
                  <a:cubicBezTo>
                    <a:pt x="61" y="14"/>
                    <a:pt x="58" y="17"/>
                    <a:pt x="54" y="18"/>
                  </a:cubicBezTo>
                  <a:cubicBezTo>
                    <a:pt x="54" y="18"/>
                    <a:pt x="39" y="21"/>
                    <a:pt x="25" y="21"/>
                  </a:cubicBezTo>
                  <a:cubicBezTo>
                    <a:pt x="21" y="21"/>
                    <a:pt x="17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21" y="19"/>
                    <a:pt x="25" y="19"/>
                  </a:cubicBezTo>
                  <a:cubicBezTo>
                    <a:pt x="39" y="19"/>
                    <a:pt x="54" y="17"/>
                    <a:pt x="54" y="17"/>
                  </a:cubicBezTo>
                  <a:cubicBezTo>
                    <a:pt x="57" y="16"/>
                    <a:pt x="59" y="13"/>
                    <a:pt x="59" y="10"/>
                  </a:cubicBezTo>
                  <a:cubicBezTo>
                    <a:pt x="58" y="7"/>
                    <a:pt x="55" y="5"/>
                    <a:pt x="52" y="5"/>
                  </a:cubicBezTo>
                  <a:cubicBezTo>
                    <a:pt x="52" y="5"/>
                    <a:pt x="30" y="10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9" y="6"/>
                    <a:pt x="22" y="6"/>
                    <a:pt x="25" y="6"/>
                  </a:cubicBezTo>
                  <a:cubicBezTo>
                    <a:pt x="37" y="6"/>
                    <a:pt x="49" y="4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5" y="0"/>
                    <a:pt x="1" y="6"/>
                    <a:pt x="0" y="11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0" y="15"/>
                    <a:pt x="0" y="17"/>
                    <a:pt x="0" y="17"/>
                  </a:cubicBezTo>
                  <a:close/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282575" y="1127125"/>
              <a:ext cx="96838" cy="96838"/>
            </a:xfrm>
            <a:custGeom>
              <a:rect b="b" l="l" r="r" t="t"/>
              <a:pathLst>
                <a:path extrusionOk="0" h="33" w="33">
                  <a:moveTo>
                    <a:pt x="33" y="17"/>
                  </a:moveTo>
                  <a:cubicBezTo>
                    <a:pt x="33" y="26"/>
                    <a:pt x="26" y="33"/>
                    <a:pt x="17" y="33"/>
                  </a:cubicBezTo>
                  <a:cubicBezTo>
                    <a:pt x="7" y="33"/>
                    <a:pt x="0" y="26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26" y="0"/>
                    <a:pt x="33" y="7"/>
                    <a:pt x="33" y="17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965200" y="1136650"/>
              <a:ext cx="95250" cy="95250"/>
            </a:xfrm>
            <a:custGeom>
              <a:rect b="b" l="l" r="r" t="t"/>
              <a:pathLst>
                <a:path extrusionOk="0" h="33" w="33">
                  <a:moveTo>
                    <a:pt x="33" y="17"/>
                  </a:moveTo>
                  <a:cubicBezTo>
                    <a:pt x="33" y="26"/>
                    <a:pt x="26" y="33"/>
                    <a:pt x="16" y="33"/>
                  </a:cubicBezTo>
                  <a:cubicBezTo>
                    <a:pt x="7" y="33"/>
                    <a:pt x="0" y="26"/>
                    <a:pt x="0" y="17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6" y="0"/>
                    <a:pt x="33" y="7"/>
                    <a:pt x="33" y="17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201613" y="1220788"/>
              <a:ext cx="923925" cy="355600"/>
            </a:xfrm>
            <a:custGeom>
              <a:rect b="b" l="l" r="r" t="t"/>
              <a:pathLst>
                <a:path extrusionOk="0" h="123" w="319">
                  <a:moveTo>
                    <a:pt x="313" y="30"/>
                  </a:moveTo>
                  <a:cubicBezTo>
                    <a:pt x="296" y="27"/>
                    <a:pt x="288" y="19"/>
                    <a:pt x="284" y="14"/>
                  </a:cubicBezTo>
                  <a:cubicBezTo>
                    <a:pt x="281" y="8"/>
                    <a:pt x="279" y="6"/>
                    <a:pt x="276" y="5"/>
                  </a:cubicBezTo>
                  <a:cubicBezTo>
                    <a:pt x="276" y="5"/>
                    <a:pt x="275" y="4"/>
                    <a:pt x="273" y="4"/>
                  </a:cubicBezTo>
                  <a:cubicBezTo>
                    <a:pt x="271" y="3"/>
                    <a:pt x="269" y="3"/>
                    <a:pt x="269" y="3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8" y="3"/>
                    <a:pt x="249" y="3"/>
                    <a:pt x="232" y="26"/>
                  </a:cubicBezTo>
                  <a:cubicBezTo>
                    <a:pt x="230" y="28"/>
                    <a:pt x="228" y="31"/>
                    <a:pt x="226" y="34"/>
                  </a:cubicBezTo>
                  <a:cubicBezTo>
                    <a:pt x="225" y="35"/>
                    <a:pt x="224" y="37"/>
                    <a:pt x="225" y="39"/>
                  </a:cubicBezTo>
                  <a:cubicBezTo>
                    <a:pt x="223" y="39"/>
                    <a:pt x="222" y="40"/>
                    <a:pt x="220" y="40"/>
                  </a:cubicBezTo>
                  <a:cubicBezTo>
                    <a:pt x="220" y="39"/>
                    <a:pt x="220" y="39"/>
                    <a:pt x="220" y="39"/>
                  </a:cubicBezTo>
                  <a:cubicBezTo>
                    <a:pt x="220" y="36"/>
                    <a:pt x="217" y="34"/>
                    <a:pt x="214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5" y="34"/>
                    <a:pt x="83" y="36"/>
                    <a:pt x="83" y="39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0" y="40"/>
                    <a:pt x="77" y="39"/>
                    <a:pt x="76" y="38"/>
                  </a:cubicBezTo>
                  <a:cubicBezTo>
                    <a:pt x="74" y="37"/>
                    <a:pt x="74" y="36"/>
                    <a:pt x="74" y="34"/>
                  </a:cubicBezTo>
                  <a:cubicBezTo>
                    <a:pt x="74" y="32"/>
                    <a:pt x="72" y="30"/>
                    <a:pt x="70" y="30"/>
                  </a:cubicBezTo>
                  <a:cubicBezTo>
                    <a:pt x="69" y="30"/>
                    <a:pt x="67" y="32"/>
                    <a:pt x="67" y="34"/>
                  </a:cubicBezTo>
                  <a:cubicBezTo>
                    <a:pt x="67" y="35"/>
                    <a:pt x="67" y="35"/>
                    <a:pt x="67" y="36"/>
                  </a:cubicBezTo>
                  <a:cubicBezTo>
                    <a:pt x="60" y="35"/>
                    <a:pt x="57" y="33"/>
                    <a:pt x="55" y="31"/>
                  </a:cubicBezTo>
                  <a:cubicBezTo>
                    <a:pt x="52" y="28"/>
                    <a:pt x="50" y="13"/>
                    <a:pt x="49" y="12"/>
                  </a:cubicBezTo>
                  <a:cubicBezTo>
                    <a:pt x="48" y="8"/>
                    <a:pt x="45" y="4"/>
                    <a:pt x="41" y="2"/>
                  </a:cubicBezTo>
                  <a:cubicBezTo>
                    <a:pt x="41" y="2"/>
                    <a:pt x="39" y="1"/>
                    <a:pt x="37" y="1"/>
                  </a:cubicBezTo>
                  <a:cubicBezTo>
                    <a:pt x="35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8" y="1"/>
                    <a:pt x="21" y="4"/>
                    <a:pt x="19" y="11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50"/>
                    <a:pt x="12" y="53"/>
                    <a:pt x="14" y="56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0" y="113"/>
                    <a:pt x="2" y="118"/>
                    <a:pt x="6" y="120"/>
                  </a:cubicBezTo>
                  <a:cubicBezTo>
                    <a:pt x="7" y="120"/>
                    <a:pt x="8" y="120"/>
                    <a:pt x="9" y="120"/>
                  </a:cubicBezTo>
                  <a:cubicBezTo>
                    <a:pt x="13" y="120"/>
                    <a:pt x="16" y="118"/>
                    <a:pt x="17" y="115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8" y="86"/>
                    <a:pt x="29" y="85"/>
                    <a:pt x="29" y="84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47" y="113"/>
                    <a:pt x="47" y="113"/>
                    <a:pt x="47" y="113"/>
                  </a:cubicBezTo>
                  <a:cubicBezTo>
                    <a:pt x="48" y="117"/>
                    <a:pt x="51" y="119"/>
                    <a:pt x="55" y="119"/>
                  </a:cubicBezTo>
                  <a:cubicBezTo>
                    <a:pt x="56" y="119"/>
                    <a:pt x="56" y="119"/>
                    <a:pt x="57" y="119"/>
                  </a:cubicBezTo>
                  <a:cubicBezTo>
                    <a:pt x="61" y="118"/>
                    <a:pt x="64" y="113"/>
                    <a:pt x="63" y="10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8"/>
                    <a:pt x="54" y="77"/>
                    <a:pt x="54" y="77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5"/>
                    <a:pt x="41" y="54"/>
                    <a:pt x="42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5"/>
                    <a:pt x="57" y="48"/>
                    <a:pt x="71" y="50"/>
                  </a:cubicBezTo>
                  <a:cubicBezTo>
                    <a:pt x="71" y="50"/>
                    <a:pt x="71" y="50"/>
                    <a:pt x="72" y="50"/>
                  </a:cubicBezTo>
                  <a:cubicBezTo>
                    <a:pt x="74" y="50"/>
                    <a:pt x="76" y="48"/>
                    <a:pt x="77" y="46"/>
                  </a:cubicBezTo>
                  <a:cubicBezTo>
                    <a:pt x="79" y="47"/>
                    <a:pt x="81" y="47"/>
                    <a:pt x="83" y="47"/>
                  </a:cubicBezTo>
                  <a:cubicBezTo>
                    <a:pt x="83" y="50"/>
                    <a:pt x="85" y="52"/>
                    <a:pt x="88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7"/>
                    <a:pt x="86" y="107"/>
                    <a:pt x="86" y="107"/>
                  </a:cubicBezTo>
                  <a:cubicBezTo>
                    <a:pt x="84" y="108"/>
                    <a:pt x="83" y="110"/>
                    <a:pt x="83" y="113"/>
                  </a:cubicBezTo>
                  <a:cubicBezTo>
                    <a:pt x="83" y="116"/>
                    <a:pt x="85" y="119"/>
                    <a:pt x="89" y="119"/>
                  </a:cubicBezTo>
                  <a:cubicBezTo>
                    <a:pt x="92" y="119"/>
                    <a:pt x="94" y="116"/>
                    <a:pt x="94" y="113"/>
                  </a:cubicBezTo>
                  <a:cubicBezTo>
                    <a:pt x="94" y="110"/>
                    <a:pt x="93" y="108"/>
                    <a:pt x="91" y="107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209" y="105"/>
                    <a:pt x="209" y="105"/>
                    <a:pt x="209" y="105"/>
                  </a:cubicBezTo>
                  <a:cubicBezTo>
                    <a:pt x="209" y="107"/>
                    <a:pt x="209" y="107"/>
                    <a:pt x="209" y="107"/>
                  </a:cubicBezTo>
                  <a:cubicBezTo>
                    <a:pt x="207" y="108"/>
                    <a:pt x="206" y="110"/>
                    <a:pt x="206" y="113"/>
                  </a:cubicBezTo>
                  <a:cubicBezTo>
                    <a:pt x="206" y="116"/>
                    <a:pt x="209" y="119"/>
                    <a:pt x="212" y="119"/>
                  </a:cubicBezTo>
                  <a:cubicBezTo>
                    <a:pt x="215" y="119"/>
                    <a:pt x="218" y="116"/>
                    <a:pt x="218" y="113"/>
                  </a:cubicBezTo>
                  <a:cubicBezTo>
                    <a:pt x="218" y="110"/>
                    <a:pt x="217" y="108"/>
                    <a:pt x="215" y="107"/>
                  </a:cubicBezTo>
                  <a:cubicBezTo>
                    <a:pt x="215" y="105"/>
                    <a:pt x="215" y="105"/>
                    <a:pt x="215" y="105"/>
                  </a:cubicBezTo>
                  <a:cubicBezTo>
                    <a:pt x="218" y="105"/>
                    <a:pt x="218" y="105"/>
                    <a:pt x="218" y="105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14" y="102"/>
                    <a:pt x="214" y="102"/>
                    <a:pt x="214" y="102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203" y="60"/>
                    <a:pt x="203" y="60"/>
                    <a:pt x="203" y="60"/>
                  </a:cubicBezTo>
                  <a:cubicBezTo>
                    <a:pt x="214" y="60"/>
                    <a:pt x="214" y="60"/>
                    <a:pt x="214" y="60"/>
                  </a:cubicBezTo>
                  <a:cubicBezTo>
                    <a:pt x="214" y="52"/>
                    <a:pt x="214" y="52"/>
                    <a:pt x="214" y="52"/>
                  </a:cubicBezTo>
                  <a:cubicBezTo>
                    <a:pt x="214" y="52"/>
                    <a:pt x="214" y="52"/>
                    <a:pt x="214" y="52"/>
                  </a:cubicBezTo>
                  <a:cubicBezTo>
                    <a:pt x="217" y="52"/>
                    <a:pt x="219" y="50"/>
                    <a:pt x="220" y="47"/>
                  </a:cubicBezTo>
                  <a:cubicBezTo>
                    <a:pt x="223" y="47"/>
                    <a:pt x="226" y="46"/>
                    <a:pt x="229" y="44"/>
                  </a:cubicBezTo>
                  <a:cubicBezTo>
                    <a:pt x="229" y="44"/>
                    <a:pt x="230" y="44"/>
                    <a:pt x="231" y="44"/>
                  </a:cubicBezTo>
                  <a:cubicBezTo>
                    <a:pt x="233" y="44"/>
                    <a:pt x="235" y="43"/>
                    <a:pt x="236" y="42"/>
                  </a:cubicBezTo>
                  <a:cubicBezTo>
                    <a:pt x="238" y="39"/>
                    <a:pt x="241" y="36"/>
                    <a:pt x="242" y="34"/>
                  </a:cubicBezTo>
                  <a:cubicBezTo>
                    <a:pt x="247" y="28"/>
                    <a:pt x="250" y="24"/>
                    <a:pt x="253" y="21"/>
                  </a:cubicBezTo>
                  <a:cubicBezTo>
                    <a:pt x="247" y="49"/>
                    <a:pt x="247" y="49"/>
                    <a:pt x="247" y="49"/>
                  </a:cubicBezTo>
                  <a:cubicBezTo>
                    <a:pt x="247" y="53"/>
                    <a:pt x="248" y="56"/>
                    <a:pt x="250" y="59"/>
                  </a:cubicBezTo>
                  <a:cubicBezTo>
                    <a:pt x="248" y="85"/>
                    <a:pt x="248" y="85"/>
                    <a:pt x="248" y="85"/>
                  </a:cubicBezTo>
                  <a:cubicBezTo>
                    <a:pt x="237" y="112"/>
                    <a:pt x="237" y="112"/>
                    <a:pt x="237" y="112"/>
                  </a:cubicBezTo>
                  <a:cubicBezTo>
                    <a:pt x="236" y="116"/>
                    <a:pt x="238" y="121"/>
                    <a:pt x="242" y="123"/>
                  </a:cubicBezTo>
                  <a:cubicBezTo>
                    <a:pt x="243" y="123"/>
                    <a:pt x="244" y="123"/>
                    <a:pt x="245" y="123"/>
                  </a:cubicBezTo>
                  <a:cubicBezTo>
                    <a:pt x="248" y="123"/>
                    <a:pt x="251" y="121"/>
                    <a:pt x="253" y="118"/>
                  </a:cubicBezTo>
                  <a:cubicBezTo>
                    <a:pt x="264" y="89"/>
                    <a:pt x="264" y="89"/>
                    <a:pt x="264" y="89"/>
                  </a:cubicBezTo>
                  <a:cubicBezTo>
                    <a:pt x="264" y="89"/>
                    <a:pt x="264" y="88"/>
                    <a:pt x="264" y="87"/>
                  </a:cubicBezTo>
                  <a:cubicBezTo>
                    <a:pt x="265" y="72"/>
                    <a:pt x="265" y="72"/>
                    <a:pt x="265" y="72"/>
                  </a:cubicBezTo>
                  <a:cubicBezTo>
                    <a:pt x="275" y="87"/>
                    <a:pt x="275" y="87"/>
                    <a:pt x="275" y="87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4" y="120"/>
                    <a:pt x="287" y="122"/>
                    <a:pt x="291" y="122"/>
                  </a:cubicBezTo>
                  <a:cubicBezTo>
                    <a:pt x="291" y="122"/>
                    <a:pt x="292" y="122"/>
                    <a:pt x="293" y="122"/>
                  </a:cubicBezTo>
                  <a:cubicBezTo>
                    <a:pt x="297" y="121"/>
                    <a:pt x="300" y="116"/>
                    <a:pt x="299" y="112"/>
                  </a:cubicBezTo>
                  <a:cubicBezTo>
                    <a:pt x="291" y="82"/>
                    <a:pt x="291" y="82"/>
                    <a:pt x="291" y="82"/>
                  </a:cubicBezTo>
                  <a:cubicBezTo>
                    <a:pt x="290" y="81"/>
                    <a:pt x="290" y="80"/>
                    <a:pt x="290" y="80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77" y="58"/>
                    <a:pt x="277" y="57"/>
                    <a:pt x="277" y="56"/>
                  </a:cubicBezTo>
                  <a:cubicBezTo>
                    <a:pt x="283" y="31"/>
                    <a:pt x="283" y="31"/>
                    <a:pt x="283" y="31"/>
                  </a:cubicBezTo>
                  <a:cubicBezTo>
                    <a:pt x="288" y="37"/>
                    <a:pt x="295" y="40"/>
                    <a:pt x="312" y="42"/>
                  </a:cubicBezTo>
                  <a:cubicBezTo>
                    <a:pt x="312" y="42"/>
                    <a:pt x="312" y="42"/>
                    <a:pt x="313" y="42"/>
                  </a:cubicBezTo>
                  <a:cubicBezTo>
                    <a:pt x="316" y="42"/>
                    <a:pt x="318" y="40"/>
                    <a:pt x="319" y="37"/>
                  </a:cubicBezTo>
                  <a:cubicBezTo>
                    <a:pt x="319" y="33"/>
                    <a:pt x="317" y="30"/>
                    <a:pt x="313" y="30"/>
                  </a:cubicBezTo>
                  <a:close/>
                  <a:moveTo>
                    <a:pt x="175" y="90"/>
                  </a:moveTo>
                  <a:cubicBezTo>
                    <a:pt x="175" y="90"/>
                    <a:pt x="175" y="90"/>
                    <a:pt x="175" y="90"/>
                  </a:cubicBezTo>
                  <a:cubicBezTo>
                    <a:pt x="205" y="102"/>
                    <a:pt x="205" y="102"/>
                    <a:pt x="205" y="102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132" y="88"/>
                    <a:pt x="132" y="88"/>
                    <a:pt x="132" y="88"/>
                  </a:cubicBezTo>
                  <a:cubicBezTo>
                    <a:pt x="151" y="81"/>
                    <a:pt x="151" y="81"/>
                    <a:pt x="151" y="81"/>
                  </a:cubicBezTo>
                  <a:lnTo>
                    <a:pt x="175" y="90"/>
                  </a:lnTo>
                  <a:close/>
                  <a:moveTo>
                    <a:pt x="176" y="67"/>
                  </a:moveTo>
                  <a:cubicBezTo>
                    <a:pt x="151" y="77"/>
                    <a:pt x="151" y="77"/>
                    <a:pt x="151" y="77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93" y="60"/>
                    <a:pt x="193" y="60"/>
                    <a:pt x="193" y="60"/>
                  </a:cubicBezTo>
                  <a:lnTo>
                    <a:pt x="176" y="67"/>
                  </a:lnTo>
                  <a:close/>
                  <a:moveTo>
                    <a:pt x="210" y="57"/>
                  </a:moveTo>
                  <a:cubicBezTo>
                    <a:pt x="92" y="57"/>
                    <a:pt x="92" y="57"/>
                    <a:pt x="92" y="57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210" y="52"/>
                    <a:pt x="210" y="52"/>
                    <a:pt x="210" y="52"/>
                  </a:cubicBezTo>
                  <a:lnTo>
                    <a:pt x="210" y="57"/>
                  </a:lnTo>
                  <a:close/>
                  <a:moveTo>
                    <a:pt x="210" y="57"/>
                  </a:moveTo>
                  <a:cubicBezTo>
                    <a:pt x="210" y="57"/>
                    <a:pt x="210" y="57"/>
                    <a:pt x="210" y="5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60" name="Google Shape;1360;p8"/>
          <p:cNvGrpSpPr/>
          <p:nvPr/>
        </p:nvGrpSpPr>
        <p:grpSpPr>
          <a:xfrm>
            <a:off x="715261" y="2049865"/>
            <a:ext cx="803148" cy="821927"/>
            <a:chOff x="77788" y="1892300"/>
            <a:chExt cx="882650" cy="903288"/>
          </a:xfrm>
        </p:grpSpPr>
        <p:sp>
          <p:nvSpPr>
            <p:cNvPr id="1361" name="Google Shape;1361;p8"/>
            <p:cNvSpPr/>
            <p:nvPr/>
          </p:nvSpPr>
          <p:spPr>
            <a:xfrm>
              <a:off x="334963" y="2274888"/>
              <a:ext cx="255588" cy="109538"/>
            </a:xfrm>
            <a:custGeom>
              <a:rect b="b" l="l" r="r" t="t"/>
              <a:pathLst>
                <a:path extrusionOk="0" h="38" w="88">
                  <a:moveTo>
                    <a:pt x="73" y="14"/>
                  </a:moveTo>
                  <a:cubicBezTo>
                    <a:pt x="38" y="21"/>
                    <a:pt x="21" y="5"/>
                    <a:pt x="20" y="4"/>
                  </a:cubicBezTo>
                  <a:cubicBezTo>
                    <a:pt x="16" y="0"/>
                    <a:pt x="8" y="0"/>
                    <a:pt x="4" y="4"/>
                  </a:cubicBezTo>
                  <a:cubicBezTo>
                    <a:pt x="0" y="9"/>
                    <a:pt x="0" y="16"/>
                    <a:pt x="4" y="20"/>
                  </a:cubicBezTo>
                  <a:cubicBezTo>
                    <a:pt x="5" y="21"/>
                    <a:pt x="22" y="38"/>
                    <a:pt x="55" y="38"/>
                  </a:cubicBezTo>
                  <a:cubicBezTo>
                    <a:pt x="62" y="38"/>
                    <a:pt x="70" y="38"/>
                    <a:pt x="78" y="36"/>
                  </a:cubicBezTo>
                  <a:cubicBezTo>
                    <a:pt x="84" y="35"/>
                    <a:pt x="88" y="29"/>
                    <a:pt x="86" y="22"/>
                  </a:cubicBezTo>
                  <a:cubicBezTo>
                    <a:pt x="85" y="16"/>
                    <a:pt x="79" y="13"/>
                    <a:pt x="73" y="14"/>
                  </a:cubicBezTo>
                  <a:close/>
                  <a:moveTo>
                    <a:pt x="73" y="14"/>
                  </a:moveTo>
                  <a:cubicBezTo>
                    <a:pt x="73" y="14"/>
                    <a:pt x="73" y="14"/>
                    <a:pt x="73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7788" y="1933575"/>
              <a:ext cx="882650" cy="862013"/>
            </a:xfrm>
            <a:custGeom>
              <a:rect b="b" l="l" r="r" t="t"/>
              <a:pathLst>
                <a:path extrusionOk="0" h="298" w="305">
                  <a:moveTo>
                    <a:pt x="295" y="207"/>
                  </a:moveTo>
                  <a:cubicBezTo>
                    <a:pt x="247" y="187"/>
                    <a:pt x="247" y="187"/>
                    <a:pt x="247" y="187"/>
                  </a:cubicBezTo>
                  <a:cubicBezTo>
                    <a:pt x="245" y="187"/>
                    <a:pt x="244" y="186"/>
                    <a:pt x="242" y="186"/>
                  </a:cubicBezTo>
                  <a:cubicBezTo>
                    <a:pt x="230" y="186"/>
                    <a:pt x="230" y="186"/>
                    <a:pt x="230" y="186"/>
                  </a:cubicBezTo>
                  <a:cubicBezTo>
                    <a:pt x="230" y="184"/>
                    <a:pt x="230" y="184"/>
                    <a:pt x="230" y="184"/>
                  </a:cubicBezTo>
                  <a:cubicBezTo>
                    <a:pt x="230" y="182"/>
                    <a:pt x="229" y="181"/>
                    <a:pt x="229" y="180"/>
                  </a:cubicBezTo>
                  <a:cubicBezTo>
                    <a:pt x="274" y="192"/>
                    <a:pt x="274" y="192"/>
                    <a:pt x="274" y="192"/>
                  </a:cubicBezTo>
                  <a:cubicBezTo>
                    <a:pt x="275" y="193"/>
                    <a:pt x="276" y="193"/>
                    <a:pt x="277" y="193"/>
                  </a:cubicBezTo>
                  <a:cubicBezTo>
                    <a:pt x="283" y="193"/>
                    <a:pt x="288" y="189"/>
                    <a:pt x="290" y="183"/>
                  </a:cubicBezTo>
                  <a:cubicBezTo>
                    <a:pt x="292" y="176"/>
                    <a:pt x="288" y="168"/>
                    <a:pt x="281" y="166"/>
                  </a:cubicBezTo>
                  <a:cubicBezTo>
                    <a:pt x="222" y="150"/>
                    <a:pt x="222" y="150"/>
                    <a:pt x="222" y="150"/>
                  </a:cubicBezTo>
                  <a:cubicBezTo>
                    <a:pt x="220" y="150"/>
                    <a:pt x="219" y="150"/>
                    <a:pt x="218" y="150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76" y="154"/>
                    <a:pt x="172" y="158"/>
                    <a:pt x="167" y="159"/>
                  </a:cubicBezTo>
                  <a:cubicBezTo>
                    <a:pt x="160" y="160"/>
                    <a:pt x="153" y="161"/>
                    <a:pt x="147" y="161"/>
                  </a:cubicBezTo>
                  <a:cubicBezTo>
                    <a:pt x="114" y="161"/>
                    <a:pt x="92" y="144"/>
                    <a:pt x="91" y="143"/>
                  </a:cubicBezTo>
                  <a:cubicBezTo>
                    <a:pt x="87" y="140"/>
                    <a:pt x="85" y="137"/>
                    <a:pt x="85" y="132"/>
                  </a:cubicBezTo>
                  <a:cubicBezTo>
                    <a:pt x="84" y="128"/>
                    <a:pt x="86" y="124"/>
                    <a:pt x="88" y="121"/>
                  </a:cubicBezTo>
                  <a:cubicBezTo>
                    <a:pt x="91" y="117"/>
                    <a:pt x="96" y="115"/>
                    <a:pt x="100" y="115"/>
                  </a:cubicBezTo>
                  <a:cubicBezTo>
                    <a:pt x="104" y="115"/>
                    <a:pt x="107" y="117"/>
                    <a:pt x="110" y="119"/>
                  </a:cubicBezTo>
                  <a:cubicBezTo>
                    <a:pt x="110" y="119"/>
                    <a:pt x="119" y="126"/>
                    <a:pt x="133" y="129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7" y="112"/>
                    <a:pt x="106" y="111"/>
                    <a:pt x="106" y="111"/>
                  </a:cubicBezTo>
                  <a:cubicBezTo>
                    <a:pt x="104" y="109"/>
                    <a:pt x="99" y="103"/>
                    <a:pt x="96" y="99"/>
                  </a:cubicBezTo>
                  <a:cubicBezTo>
                    <a:pt x="94" y="97"/>
                    <a:pt x="93" y="96"/>
                    <a:pt x="92" y="94"/>
                  </a:cubicBezTo>
                  <a:cubicBezTo>
                    <a:pt x="89" y="90"/>
                    <a:pt x="87" y="84"/>
                    <a:pt x="89" y="79"/>
                  </a:cubicBezTo>
                  <a:cubicBezTo>
                    <a:pt x="90" y="77"/>
                    <a:pt x="92" y="75"/>
                    <a:pt x="94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9" y="67"/>
                    <a:pt x="4" y="69"/>
                    <a:pt x="3" y="73"/>
                  </a:cubicBezTo>
                  <a:cubicBezTo>
                    <a:pt x="3" y="75"/>
                    <a:pt x="2" y="80"/>
                    <a:pt x="10" y="84"/>
                  </a:cubicBezTo>
                  <a:cubicBezTo>
                    <a:pt x="13" y="85"/>
                    <a:pt x="16" y="86"/>
                    <a:pt x="19" y="86"/>
                  </a:cubicBezTo>
                  <a:cubicBezTo>
                    <a:pt x="23" y="87"/>
                    <a:pt x="27" y="88"/>
                    <a:pt x="30" y="90"/>
                  </a:cubicBezTo>
                  <a:cubicBezTo>
                    <a:pt x="32" y="92"/>
                    <a:pt x="33" y="94"/>
                    <a:pt x="34" y="96"/>
                  </a:cubicBezTo>
                  <a:cubicBezTo>
                    <a:pt x="34" y="97"/>
                    <a:pt x="34" y="97"/>
                    <a:pt x="34" y="98"/>
                  </a:cubicBezTo>
                  <a:cubicBezTo>
                    <a:pt x="33" y="108"/>
                    <a:pt x="37" y="118"/>
                    <a:pt x="46" y="124"/>
                  </a:cubicBezTo>
                  <a:cubicBezTo>
                    <a:pt x="57" y="131"/>
                    <a:pt x="73" y="128"/>
                    <a:pt x="81" y="116"/>
                  </a:cubicBezTo>
                  <a:cubicBezTo>
                    <a:pt x="88" y="104"/>
                    <a:pt x="85" y="89"/>
                    <a:pt x="73" y="81"/>
                  </a:cubicBezTo>
                  <a:cubicBezTo>
                    <a:pt x="61" y="73"/>
                    <a:pt x="46" y="77"/>
                    <a:pt x="38" y="89"/>
                  </a:cubicBezTo>
                  <a:cubicBezTo>
                    <a:pt x="37" y="90"/>
                    <a:pt x="36" y="91"/>
                    <a:pt x="36" y="93"/>
                  </a:cubicBezTo>
                  <a:cubicBezTo>
                    <a:pt x="35" y="91"/>
                    <a:pt x="34" y="89"/>
                    <a:pt x="32" y="87"/>
                  </a:cubicBezTo>
                  <a:cubicBezTo>
                    <a:pt x="29" y="85"/>
                    <a:pt x="24" y="84"/>
                    <a:pt x="20" y="83"/>
                  </a:cubicBezTo>
                  <a:cubicBezTo>
                    <a:pt x="17" y="83"/>
                    <a:pt x="14" y="82"/>
                    <a:pt x="12" y="81"/>
                  </a:cubicBezTo>
                  <a:cubicBezTo>
                    <a:pt x="8" y="79"/>
                    <a:pt x="6" y="76"/>
                    <a:pt x="6" y="74"/>
                  </a:cubicBezTo>
                  <a:cubicBezTo>
                    <a:pt x="7" y="72"/>
                    <a:pt x="10" y="70"/>
                    <a:pt x="14" y="69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8" y="75"/>
                    <a:pt x="87" y="76"/>
                    <a:pt x="86" y="78"/>
                  </a:cubicBezTo>
                  <a:cubicBezTo>
                    <a:pt x="84" y="84"/>
                    <a:pt x="85" y="91"/>
                    <a:pt x="90" y="96"/>
                  </a:cubicBezTo>
                  <a:cubicBezTo>
                    <a:pt x="91" y="98"/>
                    <a:pt x="92" y="99"/>
                    <a:pt x="93" y="101"/>
                  </a:cubicBezTo>
                  <a:cubicBezTo>
                    <a:pt x="96" y="104"/>
                    <a:pt x="98" y="107"/>
                    <a:pt x="101" y="110"/>
                  </a:cubicBezTo>
                  <a:cubicBezTo>
                    <a:pt x="94" y="109"/>
                    <a:pt x="87" y="113"/>
                    <a:pt x="82" y="117"/>
                  </a:cubicBezTo>
                  <a:cubicBezTo>
                    <a:pt x="82" y="117"/>
                    <a:pt x="80" y="119"/>
                    <a:pt x="78" y="121"/>
                  </a:cubicBezTo>
                  <a:cubicBezTo>
                    <a:pt x="77" y="124"/>
                    <a:pt x="76" y="126"/>
                    <a:pt x="76" y="126"/>
                  </a:cubicBezTo>
                  <a:cubicBezTo>
                    <a:pt x="76" y="127"/>
                    <a:pt x="76" y="127"/>
                    <a:pt x="76" y="127"/>
                  </a:cubicBezTo>
                  <a:cubicBezTo>
                    <a:pt x="73" y="135"/>
                    <a:pt x="74" y="146"/>
                    <a:pt x="83" y="152"/>
                  </a:cubicBezTo>
                  <a:cubicBezTo>
                    <a:pt x="130" y="182"/>
                    <a:pt x="130" y="182"/>
                    <a:pt x="130" y="182"/>
                  </a:cubicBezTo>
                  <a:cubicBezTo>
                    <a:pt x="130" y="183"/>
                    <a:pt x="131" y="183"/>
                    <a:pt x="132" y="183"/>
                  </a:cubicBezTo>
                  <a:cubicBezTo>
                    <a:pt x="132" y="183"/>
                    <a:pt x="132" y="184"/>
                    <a:pt x="132" y="184"/>
                  </a:cubicBezTo>
                  <a:cubicBezTo>
                    <a:pt x="132" y="186"/>
                    <a:pt x="132" y="186"/>
                    <a:pt x="132" y="186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6" y="142"/>
                    <a:pt x="56" y="142"/>
                    <a:pt x="56" y="142"/>
                  </a:cubicBezTo>
                  <a:cubicBezTo>
                    <a:pt x="59" y="138"/>
                    <a:pt x="57" y="133"/>
                    <a:pt x="54" y="131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29" y="115"/>
                    <a:pt x="24" y="116"/>
                    <a:pt x="22" y="120"/>
                  </a:cubicBezTo>
                  <a:cubicBezTo>
                    <a:pt x="16" y="117"/>
                    <a:pt x="8" y="118"/>
                    <a:pt x="4" y="124"/>
                  </a:cubicBezTo>
                  <a:cubicBezTo>
                    <a:pt x="0" y="130"/>
                    <a:pt x="2" y="139"/>
                    <a:pt x="8" y="143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08" y="213"/>
                    <a:pt x="111" y="214"/>
                    <a:pt x="114" y="214"/>
                  </a:cubicBezTo>
                  <a:cubicBezTo>
                    <a:pt x="132" y="214"/>
                    <a:pt x="132" y="214"/>
                    <a:pt x="132" y="214"/>
                  </a:cubicBezTo>
                  <a:cubicBezTo>
                    <a:pt x="133" y="217"/>
                    <a:pt x="136" y="219"/>
                    <a:pt x="140" y="219"/>
                  </a:cubicBezTo>
                  <a:cubicBezTo>
                    <a:pt x="157" y="219"/>
                    <a:pt x="157" y="219"/>
                    <a:pt x="157" y="219"/>
                  </a:cubicBezTo>
                  <a:cubicBezTo>
                    <a:pt x="157" y="284"/>
                    <a:pt x="157" y="284"/>
                    <a:pt x="157" y="284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5" y="284"/>
                    <a:pt x="142" y="287"/>
                    <a:pt x="142" y="291"/>
                  </a:cubicBezTo>
                  <a:cubicBezTo>
                    <a:pt x="142" y="295"/>
                    <a:pt x="145" y="298"/>
                    <a:pt x="149" y="298"/>
                  </a:cubicBezTo>
                  <a:cubicBezTo>
                    <a:pt x="213" y="298"/>
                    <a:pt x="213" y="298"/>
                    <a:pt x="213" y="298"/>
                  </a:cubicBezTo>
                  <a:cubicBezTo>
                    <a:pt x="216" y="298"/>
                    <a:pt x="219" y="295"/>
                    <a:pt x="219" y="291"/>
                  </a:cubicBezTo>
                  <a:cubicBezTo>
                    <a:pt x="219" y="287"/>
                    <a:pt x="216" y="284"/>
                    <a:pt x="213" y="284"/>
                  </a:cubicBezTo>
                  <a:cubicBezTo>
                    <a:pt x="204" y="284"/>
                    <a:pt x="204" y="284"/>
                    <a:pt x="204" y="284"/>
                  </a:cubicBezTo>
                  <a:cubicBezTo>
                    <a:pt x="204" y="219"/>
                    <a:pt x="204" y="219"/>
                    <a:pt x="204" y="219"/>
                  </a:cubicBezTo>
                  <a:cubicBezTo>
                    <a:pt x="221" y="219"/>
                    <a:pt x="221" y="219"/>
                    <a:pt x="221" y="219"/>
                  </a:cubicBezTo>
                  <a:cubicBezTo>
                    <a:pt x="225" y="219"/>
                    <a:pt x="228" y="217"/>
                    <a:pt x="229" y="214"/>
                  </a:cubicBezTo>
                  <a:cubicBezTo>
                    <a:pt x="239" y="214"/>
                    <a:pt x="239" y="214"/>
                    <a:pt x="239" y="214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6" y="233"/>
                    <a:pt x="288" y="233"/>
                    <a:pt x="289" y="233"/>
                  </a:cubicBezTo>
                  <a:cubicBezTo>
                    <a:pt x="295" y="233"/>
                    <a:pt x="300" y="230"/>
                    <a:pt x="302" y="225"/>
                  </a:cubicBezTo>
                  <a:cubicBezTo>
                    <a:pt x="305" y="217"/>
                    <a:pt x="302" y="209"/>
                    <a:pt x="295" y="207"/>
                  </a:cubicBezTo>
                  <a:close/>
                  <a:moveTo>
                    <a:pt x="28" y="8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5" y="57"/>
                    <a:pt x="105" y="57"/>
                    <a:pt x="105" y="57"/>
                  </a:cubicBezTo>
                  <a:cubicBezTo>
                    <a:pt x="28" y="57"/>
                    <a:pt x="28" y="57"/>
                    <a:pt x="28" y="57"/>
                  </a:cubicBezTo>
                  <a:lnTo>
                    <a:pt x="28" y="8"/>
                  </a:lnTo>
                  <a:close/>
                  <a:moveTo>
                    <a:pt x="28" y="8"/>
                  </a:moveTo>
                  <a:cubicBezTo>
                    <a:pt x="28" y="8"/>
                    <a:pt x="28" y="8"/>
                    <a:pt x="28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381000" y="2063750"/>
              <a:ext cx="417513" cy="295275"/>
            </a:xfrm>
            <a:custGeom>
              <a:rect b="b" l="l" r="r" t="t"/>
              <a:pathLst>
                <a:path extrusionOk="0" h="102" w="144">
                  <a:moveTo>
                    <a:pt x="0" y="52"/>
                  </a:moveTo>
                  <a:cubicBezTo>
                    <a:pt x="0" y="58"/>
                    <a:pt x="5" y="62"/>
                    <a:pt x="11" y="62"/>
                  </a:cubicBezTo>
                  <a:cubicBezTo>
                    <a:pt x="36" y="62"/>
                    <a:pt x="50" y="56"/>
                    <a:pt x="59" y="4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9"/>
                    <a:pt x="56" y="75"/>
                    <a:pt x="55" y="83"/>
                  </a:cubicBezTo>
                  <a:cubicBezTo>
                    <a:pt x="55" y="83"/>
                    <a:pt x="56" y="83"/>
                    <a:pt x="57" y="83"/>
                  </a:cubicBezTo>
                  <a:cubicBezTo>
                    <a:pt x="58" y="82"/>
                    <a:pt x="59" y="82"/>
                    <a:pt x="60" y="82"/>
                  </a:cubicBezTo>
                  <a:cubicBezTo>
                    <a:pt x="67" y="82"/>
                    <a:pt x="74" y="87"/>
                    <a:pt x="75" y="94"/>
                  </a:cubicBezTo>
                  <a:cubicBezTo>
                    <a:pt x="76" y="96"/>
                    <a:pt x="76" y="99"/>
                    <a:pt x="75" y="100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5" y="100"/>
                    <a:pt x="117" y="100"/>
                    <a:pt x="118" y="101"/>
                  </a:cubicBezTo>
                  <a:cubicBezTo>
                    <a:pt x="124" y="102"/>
                    <a:pt x="124" y="102"/>
                    <a:pt x="124" y="102"/>
                  </a:cubicBezTo>
                  <a:cubicBezTo>
                    <a:pt x="121" y="87"/>
                    <a:pt x="117" y="71"/>
                    <a:pt x="116" y="6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20" y="53"/>
                    <a:pt x="122" y="65"/>
                    <a:pt x="122" y="84"/>
                  </a:cubicBezTo>
                  <a:cubicBezTo>
                    <a:pt x="122" y="90"/>
                    <a:pt x="127" y="95"/>
                    <a:pt x="133" y="95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9" y="95"/>
                    <a:pt x="143" y="90"/>
                    <a:pt x="144" y="85"/>
                  </a:cubicBezTo>
                  <a:cubicBezTo>
                    <a:pt x="144" y="33"/>
                    <a:pt x="125" y="12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6" y="1"/>
                    <a:pt x="69" y="5"/>
                    <a:pt x="69" y="5"/>
                  </a:cubicBezTo>
                  <a:cubicBezTo>
                    <a:pt x="62" y="10"/>
                    <a:pt x="57" y="16"/>
                    <a:pt x="53" y="21"/>
                  </a:cubicBezTo>
                  <a:cubicBezTo>
                    <a:pt x="45" y="32"/>
                    <a:pt x="39" y="41"/>
                    <a:pt x="11" y="41"/>
                  </a:cubicBezTo>
                  <a:cubicBezTo>
                    <a:pt x="5" y="41"/>
                    <a:pt x="0" y="46"/>
                    <a:pt x="0" y="52"/>
                  </a:cubicBezTo>
                  <a:close/>
                  <a:moveTo>
                    <a:pt x="0" y="52"/>
                  </a:moveTo>
                  <a:cubicBezTo>
                    <a:pt x="0" y="52"/>
                    <a:pt x="0" y="52"/>
                    <a:pt x="0" y="5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560388" y="1892300"/>
              <a:ext cx="150813" cy="165100"/>
            </a:xfrm>
            <a:custGeom>
              <a:rect b="b" l="l" r="r" t="t"/>
              <a:pathLst>
                <a:path extrusionOk="0" h="57" w="52">
                  <a:moveTo>
                    <a:pt x="26" y="57"/>
                  </a:moveTo>
                  <a:cubicBezTo>
                    <a:pt x="40" y="57"/>
                    <a:pt x="52" y="45"/>
                    <a:pt x="52" y="31"/>
                  </a:cubicBezTo>
                  <a:cubicBezTo>
                    <a:pt x="52" y="25"/>
                    <a:pt x="50" y="20"/>
                    <a:pt x="46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10"/>
                    <a:pt x="39" y="9"/>
                    <a:pt x="37" y="8"/>
                  </a:cubicBezTo>
                  <a:cubicBezTo>
                    <a:pt x="35" y="3"/>
                    <a:pt x="31" y="0"/>
                    <a:pt x="26" y="0"/>
                  </a:cubicBezTo>
                  <a:cubicBezTo>
                    <a:pt x="21" y="0"/>
                    <a:pt x="16" y="3"/>
                    <a:pt x="14" y="8"/>
                  </a:cubicBezTo>
                  <a:cubicBezTo>
                    <a:pt x="12" y="9"/>
                    <a:pt x="11" y="10"/>
                    <a:pt x="9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20"/>
                    <a:pt x="0" y="25"/>
                    <a:pt x="0" y="31"/>
                  </a:cubicBezTo>
                  <a:cubicBezTo>
                    <a:pt x="0" y="45"/>
                    <a:pt x="11" y="57"/>
                    <a:pt x="26" y="57"/>
                  </a:cubicBezTo>
                  <a:close/>
                  <a:moveTo>
                    <a:pt x="26" y="6"/>
                  </a:moveTo>
                  <a:cubicBezTo>
                    <a:pt x="29" y="6"/>
                    <a:pt x="33" y="9"/>
                    <a:pt x="33" y="13"/>
                  </a:cubicBezTo>
                  <a:cubicBezTo>
                    <a:pt x="33" y="17"/>
                    <a:pt x="29" y="20"/>
                    <a:pt x="26" y="20"/>
                  </a:cubicBezTo>
                  <a:cubicBezTo>
                    <a:pt x="22" y="20"/>
                    <a:pt x="19" y="17"/>
                    <a:pt x="19" y="13"/>
                  </a:cubicBezTo>
                  <a:cubicBezTo>
                    <a:pt x="19" y="9"/>
                    <a:pt x="22" y="6"/>
                    <a:pt x="26" y="6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6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225425" y="1982788"/>
              <a:ext cx="92075" cy="85725"/>
            </a:xfrm>
            <a:custGeom>
              <a:rect b="b" l="l" r="r" t="t"/>
              <a:pathLst>
                <a:path extrusionOk="0" h="30" w="32">
                  <a:moveTo>
                    <a:pt x="22" y="0"/>
                  </a:moveTo>
                  <a:cubicBezTo>
                    <a:pt x="20" y="0"/>
                    <a:pt x="17" y="1"/>
                    <a:pt x="16" y="3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2"/>
                    <a:pt x="16" y="30"/>
                    <a:pt x="16" y="30"/>
                  </a:cubicBezTo>
                  <a:cubicBezTo>
                    <a:pt x="16" y="30"/>
                    <a:pt x="32" y="22"/>
                    <a:pt x="32" y="9"/>
                  </a:cubicBezTo>
                  <a:cubicBezTo>
                    <a:pt x="32" y="4"/>
                    <a:pt x="27" y="0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66" name="Google Shape;1366;p8"/>
          <p:cNvGrpSpPr/>
          <p:nvPr/>
        </p:nvGrpSpPr>
        <p:grpSpPr>
          <a:xfrm>
            <a:off x="784598" y="3079802"/>
            <a:ext cx="803148" cy="820482"/>
            <a:chOff x="-9525" y="3198813"/>
            <a:chExt cx="882650" cy="901700"/>
          </a:xfrm>
        </p:grpSpPr>
        <p:sp>
          <p:nvSpPr>
            <p:cNvPr id="1367" name="Google Shape;1367;p8"/>
            <p:cNvSpPr/>
            <p:nvPr/>
          </p:nvSpPr>
          <p:spPr>
            <a:xfrm>
              <a:off x="249238" y="3581400"/>
              <a:ext cx="254000" cy="109538"/>
            </a:xfrm>
            <a:custGeom>
              <a:rect b="b" l="l" r="r" t="t"/>
              <a:pathLst>
                <a:path extrusionOk="0" h="38" w="88">
                  <a:moveTo>
                    <a:pt x="73" y="13"/>
                  </a:moveTo>
                  <a:cubicBezTo>
                    <a:pt x="38" y="21"/>
                    <a:pt x="21" y="5"/>
                    <a:pt x="20" y="4"/>
                  </a:cubicBezTo>
                  <a:cubicBezTo>
                    <a:pt x="16" y="0"/>
                    <a:pt x="9" y="0"/>
                    <a:pt x="4" y="4"/>
                  </a:cubicBezTo>
                  <a:cubicBezTo>
                    <a:pt x="0" y="8"/>
                    <a:pt x="0" y="15"/>
                    <a:pt x="4" y="20"/>
                  </a:cubicBezTo>
                  <a:cubicBezTo>
                    <a:pt x="5" y="21"/>
                    <a:pt x="22" y="38"/>
                    <a:pt x="55" y="38"/>
                  </a:cubicBezTo>
                  <a:cubicBezTo>
                    <a:pt x="62" y="38"/>
                    <a:pt x="70" y="37"/>
                    <a:pt x="78" y="36"/>
                  </a:cubicBezTo>
                  <a:cubicBezTo>
                    <a:pt x="84" y="34"/>
                    <a:pt x="88" y="28"/>
                    <a:pt x="86" y="22"/>
                  </a:cubicBezTo>
                  <a:cubicBezTo>
                    <a:pt x="85" y="16"/>
                    <a:pt x="79" y="12"/>
                    <a:pt x="73" y="13"/>
                  </a:cubicBezTo>
                  <a:close/>
                  <a:moveTo>
                    <a:pt x="73" y="13"/>
                  </a:moveTo>
                  <a:cubicBezTo>
                    <a:pt x="73" y="13"/>
                    <a:pt x="73" y="13"/>
                    <a:pt x="73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88900" y="3462338"/>
              <a:ext cx="147638" cy="144463"/>
            </a:xfrm>
            <a:custGeom>
              <a:rect b="b" l="l" r="r" t="t"/>
              <a:pathLst>
                <a:path extrusionOk="0" h="50" w="51">
                  <a:moveTo>
                    <a:pt x="51" y="25"/>
                  </a:moveTo>
                  <a:cubicBezTo>
                    <a:pt x="51" y="39"/>
                    <a:pt x="40" y="50"/>
                    <a:pt x="25" y="50"/>
                  </a:cubicBez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40" y="0"/>
                    <a:pt x="51" y="11"/>
                    <a:pt x="51" y="25"/>
                  </a:cubicBezTo>
                  <a:close/>
                  <a:moveTo>
                    <a:pt x="51" y="25"/>
                  </a:moveTo>
                  <a:cubicBezTo>
                    <a:pt x="51" y="25"/>
                    <a:pt x="51" y="25"/>
                    <a:pt x="51" y="2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-9525" y="3549650"/>
              <a:ext cx="882650" cy="550863"/>
            </a:xfrm>
            <a:custGeom>
              <a:rect b="b" l="l" r="r" t="t"/>
              <a:pathLst>
                <a:path extrusionOk="0" h="190" w="305">
                  <a:moveTo>
                    <a:pt x="295" y="99"/>
                  </a:moveTo>
                  <a:cubicBezTo>
                    <a:pt x="247" y="80"/>
                    <a:pt x="247" y="80"/>
                    <a:pt x="247" y="80"/>
                  </a:cubicBezTo>
                  <a:cubicBezTo>
                    <a:pt x="245" y="79"/>
                    <a:pt x="244" y="79"/>
                    <a:pt x="242" y="79"/>
                  </a:cubicBezTo>
                  <a:cubicBezTo>
                    <a:pt x="230" y="79"/>
                    <a:pt x="230" y="79"/>
                    <a:pt x="230" y="79"/>
                  </a:cubicBezTo>
                  <a:cubicBezTo>
                    <a:pt x="230" y="76"/>
                    <a:pt x="230" y="76"/>
                    <a:pt x="230" y="76"/>
                  </a:cubicBezTo>
                  <a:cubicBezTo>
                    <a:pt x="230" y="75"/>
                    <a:pt x="229" y="74"/>
                    <a:pt x="229" y="73"/>
                  </a:cubicBezTo>
                  <a:cubicBezTo>
                    <a:pt x="274" y="85"/>
                    <a:pt x="274" y="85"/>
                    <a:pt x="274" y="85"/>
                  </a:cubicBezTo>
                  <a:cubicBezTo>
                    <a:pt x="275" y="85"/>
                    <a:pt x="276" y="85"/>
                    <a:pt x="277" y="85"/>
                  </a:cubicBezTo>
                  <a:cubicBezTo>
                    <a:pt x="283" y="85"/>
                    <a:pt x="289" y="81"/>
                    <a:pt x="290" y="75"/>
                  </a:cubicBezTo>
                  <a:cubicBezTo>
                    <a:pt x="292" y="68"/>
                    <a:pt x="288" y="61"/>
                    <a:pt x="281" y="59"/>
                  </a:cubicBezTo>
                  <a:cubicBezTo>
                    <a:pt x="222" y="43"/>
                    <a:pt x="222" y="43"/>
                    <a:pt x="222" y="43"/>
                  </a:cubicBezTo>
                  <a:cubicBezTo>
                    <a:pt x="220" y="42"/>
                    <a:pt x="219" y="42"/>
                    <a:pt x="218" y="42"/>
                  </a:cubicBezTo>
                  <a:cubicBezTo>
                    <a:pt x="178" y="42"/>
                    <a:pt x="178" y="42"/>
                    <a:pt x="178" y="42"/>
                  </a:cubicBezTo>
                  <a:cubicBezTo>
                    <a:pt x="176" y="47"/>
                    <a:pt x="172" y="50"/>
                    <a:pt x="167" y="51"/>
                  </a:cubicBezTo>
                  <a:cubicBezTo>
                    <a:pt x="160" y="53"/>
                    <a:pt x="153" y="54"/>
                    <a:pt x="147" y="54"/>
                  </a:cubicBezTo>
                  <a:cubicBezTo>
                    <a:pt x="114" y="54"/>
                    <a:pt x="92" y="36"/>
                    <a:pt x="91" y="35"/>
                  </a:cubicBezTo>
                  <a:cubicBezTo>
                    <a:pt x="87" y="33"/>
                    <a:pt x="85" y="29"/>
                    <a:pt x="85" y="25"/>
                  </a:cubicBezTo>
                  <a:cubicBezTo>
                    <a:pt x="85" y="21"/>
                    <a:pt x="86" y="17"/>
                    <a:pt x="88" y="14"/>
                  </a:cubicBezTo>
                  <a:cubicBezTo>
                    <a:pt x="91" y="10"/>
                    <a:pt x="96" y="8"/>
                    <a:pt x="100" y="8"/>
                  </a:cubicBezTo>
                  <a:cubicBezTo>
                    <a:pt x="104" y="8"/>
                    <a:pt x="107" y="9"/>
                    <a:pt x="110" y="11"/>
                  </a:cubicBezTo>
                  <a:cubicBezTo>
                    <a:pt x="110" y="12"/>
                    <a:pt x="119" y="18"/>
                    <a:pt x="133" y="21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99" y="0"/>
                    <a:pt x="89" y="4"/>
                    <a:pt x="82" y="10"/>
                  </a:cubicBezTo>
                  <a:cubicBezTo>
                    <a:pt x="82" y="10"/>
                    <a:pt x="80" y="11"/>
                    <a:pt x="79" y="14"/>
                  </a:cubicBezTo>
                  <a:cubicBezTo>
                    <a:pt x="77" y="16"/>
                    <a:pt x="76" y="19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3" y="27"/>
                    <a:pt x="74" y="39"/>
                    <a:pt x="83" y="45"/>
                  </a:cubicBezTo>
                  <a:cubicBezTo>
                    <a:pt x="130" y="75"/>
                    <a:pt x="130" y="75"/>
                    <a:pt x="130" y="75"/>
                  </a:cubicBezTo>
                  <a:cubicBezTo>
                    <a:pt x="131" y="75"/>
                    <a:pt x="131" y="76"/>
                    <a:pt x="132" y="76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18" y="79"/>
                    <a:pt x="118" y="79"/>
                    <a:pt x="118" y="79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5"/>
                    <a:pt x="56" y="35"/>
                    <a:pt x="56" y="34"/>
                  </a:cubicBezTo>
                  <a:cubicBezTo>
                    <a:pt x="59" y="31"/>
                    <a:pt x="58" y="26"/>
                    <a:pt x="54" y="23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9" y="8"/>
                    <a:pt x="24" y="9"/>
                    <a:pt x="22" y="12"/>
                  </a:cubicBezTo>
                  <a:cubicBezTo>
                    <a:pt x="16" y="9"/>
                    <a:pt x="8" y="11"/>
                    <a:pt x="4" y="17"/>
                  </a:cubicBezTo>
                  <a:cubicBezTo>
                    <a:pt x="0" y="23"/>
                    <a:pt x="2" y="32"/>
                    <a:pt x="8" y="36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8" y="106"/>
                    <a:pt x="111" y="107"/>
                    <a:pt x="114" y="107"/>
                  </a:cubicBezTo>
                  <a:cubicBezTo>
                    <a:pt x="132" y="107"/>
                    <a:pt x="132" y="107"/>
                    <a:pt x="132" y="107"/>
                  </a:cubicBezTo>
                  <a:cubicBezTo>
                    <a:pt x="133" y="110"/>
                    <a:pt x="136" y="112"/>
                    <a:pt x="140" y="112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57" y="177"/>
                    <a:pt x="157" y="177"/>
                    <a:pt x="157" y="177"/>
                  </a:cubicBezTo>
                  <a:cubicBezTo>
                    <a:pt x="149" y="177"/>
                    <a:pt x="149" y="177"/>
                    <a:pt x="149" y="177"/>
                  </a:cubicBezTo>
                  <a:cubicBezTo>
                    <a:pt x="145" y="177"/>
                    <a:pt x="142" y="180"/>
                    <a:pt x="142" y="184"/>
                  </a:cubicBezTo>
                  <a:cubicBezTo>
                    <a:pt x="142" y="187"/>
                    <a:pt x="145" y="190"/>
                    <a:pt x="149" y="190"/>
                  </a:cubicBezTo>
                  <a:cubicBezTo>
                    <a:pt x="214" y="190"/>
                    <a:pt x="214" y="190"/>
                    <a:pt x="214" y="190"/>
                  </a:cubicBezTo>
                  <a:cubicBezTo>
                    <a:pt x="217" y="190"/>
                    <a:pt x="220" y="187"/>
                    <a:pt x="220" y="184"/>
                  </a:cubicBezTo>
                  <a:cubicBezTo>
                    <a:pt x="220" y="180"/>
                    <a:pt x="217" y="177"/>
                    <a:pt x="214" y="177"/>
                  </a:cubicBezTo>
                  <a:cubicBezTo>
                    <a:pt x="204" y="177"/>
                    <a:pt x="204" y="177"/>
                    <a:pt x="204" y="177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21" y="112"/>
                    <a:pt x="221" y="112"/>
                    <a:pt x="221" y="112"/>
                  </a:cubicBezTo>
                  <a:cubicBezTo>
                    <a:pt x="225" y="112"/>
                    <a:pt x="228" y="110"/>
                    <a:pt x="22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84" y="125"/>
                    <a:pt x="284" y="125"/>
                    <a:pt x="284" y="125"/>
                  </a:cubicBezTo>
                  <a:cubicBezTo>
                    <a:pt x="286" y="126"/>
                    <a:pt x="288" y="126"/>
                    <a:pt x="289" y="126"/>
                  </a:cubicBezTo>
                  <a:cubicBezTo>
                    <a:pt x="295" y="126"/>
                    <a:pt x="300" y="123"/>
                    <a:pt x="302" y="117"/>
                  </a:cubicBezTo>
                  <a:cubicBezTo>
                    <a:pt x="305" y="110"/>
                    <a:pt x="302" y="102"/>
                    <a:pt x="295" y="99"/>
                  </a:cubicBezTo>
                  <a:close/>
                  <a:moveTo>
                    <a:pt x="295" y="99"/>
                  </a:moveTo>
                  <a:cubicBezTo>
                    <a:pt x="295" y="99"/>
                    <a:pt x="295" y="99"/>
                    <a:pt x="295" y="9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295275" y="3370263"/>
              <a:ext cx="415925" cy="295275"/>
            </a:xfrm>
            <a:custGeom>
              <a:rect b="b" l="l" r="r" t="t"/>
              <a:pathLst>
                <a:path extrusionOk="0" h="102" w="144">
                  <a:moveTo>
                    <a:pt x="11" y="62"/>
                  </a:moveTo>
                  <a:cubicBezTo>
                    <a:pt x="36" y="62"/>
                    <a:pt x="50" y="55"/>
                    <a:pt x="59" y="47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8"/>
                    <a:pt x="57" y="75"/>
                    <a:pt x="55" y="83"/>
                  </a:cubicBezTo>
                  <a:cubicBezTo>
                    <a:pt x="55" y="83"/>
                    <a:pt x="56" y="82"/>
                    <a:pt x="57" y="82"/>
                  </a:cubicBezTo>
                  <a:cubicBezTo>
                    <a:pt x="58" y="82"/>
                    <a:pt x="59" y="82"/>
                    <a:pt x="60" y="82"/>
                  </a:cubicBezTo>
                  <a:cubicBezTo>
                    <a:pt x="67" y="82"/>
                    <a:pt x="74" y="87"/>
                    <a:pt x="75" y="94"/>
                  </a:cubicBezTo>
                  <a:cubicBezTo>
                    <a:pt x="76" y="96"/>
                    <a:pt x="76" y="98"/>
                    <a:pt x="75" y="100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5" y="100"/>
                    <a:pt x="117" y="100"/>
                    <a:pt x="118" y="101"/>
                  </a:cubicBezTo>
                  <a:cubicBezTo>
                    <a:pt x="124" y="102"/>
                    <a:pt x="124" y="102"/>
                    <a:pt x="124" y="102"/>
                  </a:cubicBezTo>
                  <a:cubicBezTo>
                    <a:pt x="121" y="86"/>
                    <a:pt x="117" y="71"/>
                    <a:pt x="116" y="65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20" y="53"/>
                    <a:pt x="122" y="65"/>
                    <a:pt x="122" y="84"/>
                  </a:cubicBezTo>
                  <a:cubicBezTo>
                    <a:pt x="122" y="90"/>
                    <a:pt x="127" y="95"/>
                    <a:pt x="133" y="95"/>
                  </a:cubicBezTo>
                  <a:cubicBezTo>
                    <a:pt x="133" y="95"/>
                    <a:pt x="133" y="95"/>
                    <a:pt x="133" y="95"/>
                  </a:cubicBezTo>
                  <a:cubicBezTo>
                    <a:pt x="139" y="95"/>
                    <a:pt x="144" y="90"/>
                    <a:pt x="144" y="84"/>
                  </a:cubicBezTo>
                  <a:cubicBezTo>
                    <a:pt x="144" y="33"/>
                    <a:pt x="119" y="9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6" y="1"/>
                    <a:pt x="73" y="3"/>
                    <a:pt x="69" y="5"/>
                  </a:cubicBezTo>
                  <a:cubicBezTo>
                    <a:pt x="69" y="5"/>
                    <a:pt x="60" y="12"/>
                    <a:pt x="53" y="21"/>
                  </a:cubicBezTo>
                  <a:cubicBezTo>
                    <a:pt x="46" y="32"/>
                    <a:pt x="39" y="41"/>
                    <a:pt x="11" y="41"/>
                  </a:cubicBezTo>
                  <a:cubicBezTo>
                    <a:pt x="5" y="41"/>
                    <a:pt x="0" y="45"/>
                    <a:pt x="0" y="51"/>
                  </a:cubicBezTo>
                  <a:cubicBezTo>
                    <a:pt x="0" y="57"/>
                    <a:pt x="5" y="62"/>
                    <a:pt x="11" y="62"/>
                  </a:cubicBezTo>
                  <a:close/>
                  <a:moveTo>
                    <a:pt x="11" y="62"/>
                  </a:moveTo>
                  <a:cubicBezTo>
                    <a:pt x="11" y="62"/>
                    <a:pt x="11" y="62"/>
                    <a:pt x="11" y="6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474663" y="3198813"/>
              <a:ext cx="149225" cy="165100"/>
            </a:xfrm>
            <a:custGeom>
              <a:rect b="b" l="l" r="r" t="t"/>
              <a:pathLst>
                <a:path extrusionOk="0" h="57" w="52">
                  <a:moveTo>
                    <a:pt x="26" y="57"/>
                  </a:moveTo>
                  <a:cubicBezTo>
                    <a:pt x="40" y="57"/>
                    <a:pt x="52" y="45"/>
                    <a:pt x="52" y="31"/>
                  </a:cubicBezTo>
                  <a:cubicBezTo>
                    <a:pt x="52" y="25"/>
                    <a:pt x="50" y="19"/>
                    <a:pt x="46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1" y="9"/>
                    <a:pt x="39" y="8"/>
                    <a:pt x="37" y="7"/>
                  </a:cubicBezTo>
                  <a:cubicBezTo>
                    <a:pt x="35" y="3"/>
                    <a:pt x="31" y="0"/>
                    <a:pt x="26" y="0"/>
                  </a:cubicBezTo>
                  <a:cubicBezTo>
                    <a:pt x="21" y="0"/>
                    <a:pt x="16" y="3"/>
                    <a:pt x="14" y="7"/>
                  </a:cubicBezTo>
                  <a:cubicBezTo>
                    <a:pt x="12" y="8"/>
                    <a:pt x="11" y="9"/>
                    <a:pt x="9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19"/>
                    <a:pt x="0" y="25"/>
                    <a:pt x="0" y="31"/>
                  </a:cubicBezTo>
                  <a:cubicBezTo>
                    <a:pt x="0" y="45"/>
                    <a:pt x="11" y="57"/>
                    <a:pt x="26" y="57"/>
                  </a:cubicBezTo>
                  <a:close/>
                  <a:moveTo>
                    <a:pt x="26" y="5"/>
                  </a:moveTo>
                  <a:cubicBezTo>
                    <a:pt x="30" y="5"/>
                    <a:pt x="33" y="9"/>
                    <a:pt x="33" y="12"/>
                  </a:cubicBezTo>
                  <a:cubicBezTo>
                    <a:pt x="33" y="16"/>
                    <a:pt x="30" y="20"/>
                    <a:pt x="26" y="20"/>
                  </a:cubicBezTo>
                  <a:cubicBezTo>
                    <a:pt x="22" y="20"/>
                    <a:pt x="19" y="16"/>
                    <a:pt x="19" y="12"/>
                  </a:cubicBezTo>
                  <a:cubicBezTo>
                    <a:pt x="19" y="9"/>
                    <a:pt x="22" y="5"/>
                    <a:pt x="26" y="5"/>
                  </a:cubicBezTo>
                  <a:close/>
                  <a:moveTo>
                    <a:pt x="26" y="5"/>
                  </a:moveTo>
                  <a:cubicBezTo>
                    <a:pt x="26" y="5"/>
                    <a:pt x="26" y="5"/>
                    <a:pt x="26" y="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72" name="Google Shape;1372;p8"/>
          <p:cNvGrpSpPr/>
          <p:nvPr/>
        </p:nvGrpSpPr>
        <p:grpSpPr>
          <a:xfrm>
            <a:off x="1795755" y="514350"/>
            <a:ext cx="668809" cy="827705"/>
            <a:chOff x="1685925" y="982663"/>
            <a:chExt cx="735013" cy="909638"/>
          </a:xfrm>
        </p:grpSpPr>
        <p:sp>
          <p:nvSpPr>
            <p:cNvPr id="1373" name="Google Shape;1373;p8"/>
            <p:cNvSpPr/>
            <p:nvPr/>
          </p:nvSpPr>
          <p:spPr>
            <a:xfrm>
              <a:off x="1685925" y="1417638"/>
              <a:ext cx="277813" cy="234950"/>
            </a:xfrm>
            <a:custGeom>
              <a:rect b="b" l="l" r="r" t="t"/>
              <a:pathLst>
                <a:path extrusionOk="0" h="81" w="96">
                  <a:moveTo>
                    <a:pt x="10" y="33"/>
                  </a:moveTo>
                  <a:cubicBezTo>
                    <a:pt x="11" y="33"/>
                    <a:pt x="11" y="33"/>
                    <a:pt x="11" y="33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94" y="81"/>
                    <a:pt x="94" y="81"/>
                    <a:pt x="94" y="81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4" y="19"/>
                    <a:pt x="90" y="19"/>
                    <a:pt x="89" y="19"/>
                  </a:cubicBezTo>
                  <a:cubicBezTo>
                    <a:pt x="88" y="19"/>
                    <a:pt x="87" y="19"/>
                    <a:pt x="87" y="19"/>
                  </a:cubicBezTo>
                  <a:cubicBezTo>
                    <a:pt x="70" y="19"/>
                    <a:pt x="68" y="12"/>
                    <a:pt x="67" y="2"/>
                  </a:cubicBezTo>
                  <a:cubicBezTo>
                    <a:pt x="67" y="1"/>
                    <a:pt x="67" y="0"/>
                    <a:pt x="6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8"/>
                    <a:pt x="5" y="33"/>
                    <a:pt x="10" y="33"/>
                  </a:cubicBezTo>
                  <a:close/>
                  <a:moveTo>
                    <a:pt x="10" y="33"/>
                  </a:moveTo>
                  <a:cubicBezTo>
                    <a:pt x="10" y="33"/>
                    <a:pt x="10" y="33"/>
                    <a:pt x="10" y="3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2160588" y="1417638"/>
              <a:ext cx="260350" cy="228600"/>
            </a:xfrm>
            <a:custGeom>
              <a:rect b="b" l="l" r="r" t="t"/>
              <a:pathLst>
                <a:path extrusionOk="0" h="79" w="90">
                  <a:moveTo>
                    <a:pt x="8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1"/>
                  </a:cubicBezTo>
                  <a:cubicBezTo>
                    <a:pt x="26" y="11"/>
                    <a:pt x="22" y="20"/>
                    <a:pt x="7" y="18"/>
                  </a:cubicBezTo>
                  <a:cubicBezTo>
                    <a:pt x="5" y="18"/>
                    <a:pt x="1" y="18"/>
                    <a:pt x="0" y="1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5" y="33"/>
                    <a:pt x="90" y="28"/>
                    <a:pt x="90" y="23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4"/>
                    <a:pt x="85" y="0"/>
                    <a:pt x="80" y="0"/>
                  </a:cubicBezTo>
                  <a:close/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1685925" y="1706563"/>
              <a:ext cx="722313" cy="185738"/>
            </a:xfrm>
            <a:custGeom>
              <a:rect b="b" l="l" r="r" t="t"/>
              <a:pathLst>
                <a:path extrusionOk="0" h="64" w="250">
                  <a:moveTo>
                    <a:pt x="245" y="44"/>
                  </a:moveTo>
                  <a:cubicBezTo>
                    <a:pt x="245" y="40"/>
                    <a:pt x="245" y="40"/>
                    <a:pt x="245" y="40"/>
                  </a:cubicBezTo>
                  <a:cubicBezTo>
                    <a:pt x="250" y="40"/>
                    <a:pt x="250" y="40"/>
                    <a:pt x="250" y="40"/>
                  </a:cubicBezTo>
                  <a:cubicBezTo>
                    <a:pt x="250" y="33"/>
                    <a:pt x="250" y="33"/>
                    <a:pt x="250" y="33"/>
                  </a:cubicBezTo>
                  <a:cubicBezTo>
                    <a:pt x="244" y="33"/>
                    <a:pt x="244" y="33"/>
                    <a:pt x="244" y="33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162" y="3"/>
                    <a:pt x="160" y="5"/>
                    <a:pt x="159" y="7"/>
                  </a:cubicBezTo>
                  <a:cubicBezTo>
                    <a:pt x="227" y="33"/>
                    <a:pt x="227" y="33"/>
                    <a:pt x="2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8" y="3"/>
                    <a:pt x="96" y="2"/>
                    <a:pt x="96" y="0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2" y="46"/>
                    <a:pt x="0" y="49"/>
                    <a:pt x="0" y="53"/>
                  </a:cubicBezTo>
                  <a:cubicBezTo>
                    <a:pt x="0" y="59"/>
                    <a:pt x="5" y="64"/>
                    <a:pt x="11" y="64"/>
                  </a:cubicBezTo>
                  <a:cubicBezTo>
                    <a:pt x="17" y="64"/>
                    <a:pt x="22" y="59"/>
                    <a:pt x="22" y="53"/>
                  </a:cubicBezTo>
                  <a:cubicBezTo>
                    <a:pt x="22" y="49"/>
                    <a:pt x="19" y="46"/>
                    <a:pt x="16" y="44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234" y="40"/>
                    <a:pt x="234" y="40"/>
                    <a:pt x="234" y="40"/>
                  </a:cubicBezTo>
                  <a:cubicBezTo>
                    <a:pt x="234" y="44"/>
                    <a:pt x="234" y="44"/>
                    <a:pt x="234" y="44"/>
                  </a:cubicBezTo>
                  <a:cubicBezTo>
                    <a:pt x="231" y="46"/>
                    <a:pt x="229" y="49"/>
                    <a:pt x="229" y="53"/>
                  </a:cubicBezTo>
                  <a:cubicBezTo>
                    <a:pt x="229" y="59"/>
                    <a:pt x="233" y="64"/>
                    <a:pt x="240" y="64"/>
                  </a:cubicBezTo>
                  <a:cubicBezTo>
                    <a:pt x="246" y="64"/>
                    <a:pt x="250" y="59"/>
                    <a:pt x="250" y="53"/>
                  </a:cubicBezTo>
                  <a:cubicBezTo>
                    <a:pt x="250" y="49"/>
                    <a:pt x="248" y="46"/>
                    <a:pt x="245" y="44"/>
                  </a:cubicBezTo>
                  <a:close/>
                  <a:moveTo>
                    <a:pt x="245" y="44"/>
                  </a:moveTo>
                  <a:cubicBezTo>
                    <a:pt x="245" y="44"/>
                    <a:pt x="245" y="44"/>
                    <a:pt x="245" y="4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2062163" y="1420813"/>
              <a:ext cx="80963" cy="306388"/>
            </a:xfrm>
            <a:custGeom>
              <a:rect b="b" l="l" r="r" t="t"/>
              <a:pathLst>
                <a:path extrusionOk="0" h="106" w="28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6" y="106"/>
                    <a:pt x="14" y="106"/>
                  </a:cubicBezTo>
                  <a:cubicBezTo>
                    <a:pt x="21" y="106"/>
                    <a:pt x="28" y="100"/>
                    <a:pt x="28" y="92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6"/>
                    <a:pt x="21" y="0"/>
                    <a:pt x="14" y="0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1978025" y="1420813"/>
              <a:ext cx="77788" cy="306388"/>
            </a:xfrm>
            <a:custGeom>
              <a:rect b="b" l="l" r="r" t="t"/>
              <a:pathLst>
                <a:path extrusionOk="0" h="106" w="27">
                  <a:moveTo>
                    <a:pt x="13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6" y="106"/>
                    <a:pt x="13" y="106"/>
                  </a:cubicBezTo>
                  <a:cubicBezTo>
                    <a:pt x="21" y="106"/>
                    <a:pt x="27" y="100"/>
                    <a:pt x="27" y="92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1971675" y="982663"/>
              <a:ext cx="174625" cy="174625"/>
            </a:xfrm>
            <a:custGeom>
              <a:rect b="b" l="l" r="r" t="t"/>
              <a:pathLst>
                <a:path extrusionOk="0" h="60" w="60">
                  <a:moveTo>
                    <a:pt x="60" y="30"/>
                  </a:moveTo>
                  <a:cubicBezTo>
                    <a:pt x="60" y="46"/>
                    <a:pt x="47" y="60"/>
                    <a:pt x="30" y="60"/>
                  </a:cubicBezTo>
                  <a:cubicBezTo>
                    <a:pt x="14" y="60"/>
                    <a:pt x="0" y="46"/>
                    <a:pt x="0" y="30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  <a:moveTo>
                    <a:pt x="60" y="30"/>
                  </a:moveTo>
                  <a:cubicBezTo>
                    <a:pt x="60" y="30"/>
                    <a:pt x="60" y="30"/>
                    <a:pt x="60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1873250" y="1162050"/>
              <a:ext cx="365125" cy="298450"/>
            </a:xfrm>
            <a:custGeom>
              <a:rect b="b" l="l" r="r" t="t"/>
              <a:pathLst>
                <a:path extrusionOk="0" h="103" w="126">
                  <a:moveTo>
                    <a:pt x="19" y="103"/>
                  </a:moveTo>
                  <a:cubicBezTo>
                    <a:pt x="20" y="103"/>
                    <a:pt x="20" y="102"/>
                    <a:pt x="20" y="102"/>
                  </a:cubicBezTo>
                  <a:cubicBezTo>
                    <a:pt x="27" y="102"/>
                    <a:pt x="31" y="96"/>
                    <a:pt x="31" y="90"/>
                  </a:cubicBezTo>
                  <a:cubicBezTo>
                    <a:pt x="29" y="72"/>
                    <a:pt x="30" y="60"/>
                    <a:pt x="33" y="51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3" y="93"/>
                    <a:pt x="34" y="94"/>
                    <a:pt x="34" y="94"/>
                  </a:cubicBezTo>
                  <a:cubicBezTo>
                    <a:pt x="36" y="88"/>
                    <a:pt x="43" y="84"/>
                    <a:pt x="50" y="84"/>
                  </a:cubicBezTo>
                  <a:cubicBezTo>
                    <a:pt x="55" y="84"/>
                    <a:pt x="59" y="86"/>
                    <a:pt x="62" y="89"/>
                  </a:cubicBezTo>
                  <a:cubicBezTo>
                    <a:pt x="63" y="90"/>
                    <a:pt x="64" y="91"/>
                    <a:pt x="64" y="92"/>
                  </a:cubicBezTo>
                  <a:cubicBezTo>
                    <a:pt x="68" y="87"/>
                    <a:pt x="73" y="84"/>
                    <a:pt x="79" y="84"/>
                  </a:cubicBezTo>
                  <a:cubicBezTo>
                    <a:pt x="86" y="84"/>
                    <a:pt x="91" y="88"/>
                    <a:pt x="95" y="93"/>
                  </a:cubicBezTo>
                  <a:cubicBezTo>
                    <a:pt x="95" y="93"/>
                    <a:pt x="95" y="92"/>
                    <a:pt x="95" y="92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8" y="59"/>
                    <a:pt x="99" y="71"/>
                    <a:pt x="98" y="89"/>
                  </a:cubicBezTo>
                  <a:cubicBezTo>
                    <a:pt x="97" y="95"/>
                    <a:pt x="102" y="101"/>
                    <a:pt x="108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15" y="101"/>
                    <a:pt x="120" y="97"/>
                    <a:pt x="121" y="91"/>
                  </a:cubicBezTo>
                  <a:cubicBezTo>
                    <a:pt x="126" y="39"/>
                    <a:pt x="101" y="7"/>
                    <a:pt x="71" y="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7" y="3"/>
                    <a:pt x="0" y="20"/>
                    <a:pt x="8" y="92"/>
                  </a:cubicBezTo>
                  <a:cubicBezTo>
                    <a:pt x="8" y="98"/>
                    <a:pt x="13" y="103"/>
                    <a:pt x="19" y="103"/>
                  </a:cubicBezTo>
                  <a:close/>
                  <a:moveTo>
                    <a:pt x="19" y="103"/>
                  </a:moveTo>
                  <a:cubicBezTo>
                    <a:pt x="19" y="103"/>
                    <a:pt x="19" y="103"/>
                    <a:pt x="19" y="10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80" name="Google Shape;1380;p8"/>
          <p:cNvGrpSpPr/>
          <p:nvPr/>
        </p:nvGrpSpPr>
        <p:grpSpPr>
          <a:xfrm>
            <a:off x="755707" y="1346388"/>
            <a:ext cx="745368" cy="498357"/>
            <a:chOff x="1619250" y="2228850"/>
            <a:chExt cx="819150" cy="547688"/>
          </a:xfrm>
        </p:grpSpPr>
        <p:sp>
          <p:nvSpPr>
            <p:cNvPr id="1381" name="Google Shape;1381;p8"/>
            <p:cNvSpPr/>
            <p:nvPr/>
          </p:nvSpPr>
          <p:spPr>
            <a:xfrm>
              <a:off x="1619250" y="2616200"/>
              <a:ext cx="819150" cy="160338"/>
            </a:xfrm>
            <a:custGeom>
              <a:rect b="b" l="l" r="r" t="t"/>
              <a:pathLst>
                <a:path extrusionOk="0" h="55" w="283">
                  <a:moveTo>
                    <a:pt x="28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2" y="21"/>
                    <a:pt x="3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5" y="27"/>
                    <a:pt x="34" y="29"/>
                    <a:pt x="34" y="3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4"/>
                    <a:pt x="35" y="55"/>
                    <a:pt x="37" y="55"/>
                  </a:cubicBezTo>
                  <a:cubicBezTo>
                    <a:pt x="246" y="55"/>
                    <a:pt x="246" y="55"/>
                    <a:pt x="246" y="55"/>
                  </a:cubicBezTo>
                  <a:cubicBezTo>
                    <a:pt x="248" y="55"/>
                    <a:pt x="250" y="54"/>
                    <a:pt x="250" y="52"/>
                  </a:cubicBezTo>
                  <a:cubicBezTo>
                    <a:pt x="250" y="31"/>
                    <a:pt x="250" y="31"/>
                    <a:pt x="250" y="31"/>
                  </a:cubicBezTo>
                  <a:cubicBezTo>
                    <a:pt x="250" y="29"/>
                    <a:pt x="248" y="27"/>
                    <a:pt x="246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280" y="21"/>
                    <a:pt x="280" y="21"/>
                    <a:pt x="280" y="21"/>
                  </a:cubicBezTo>
                  <a:cubicBezTo>
                    <a:pt x="282" y="21"/>
                    <a:pt x="283" y="20"/>
                    <a:pt x="283" y="18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83" y="1"/>
                    <a:pt x="282" y="0"/>
                    <a:pt x="280" y="0"/>
                  </a:cubicBezTo>
                  <a:close/>
                  <a:moveTo>
                    <a:pt x="280" y="0"/>
                  </a:moveTo>
                  <a:cubicBezTo>
                    <a:pt x="280" y="0"/>
                    <a:pt x="280" y="0"/>
                    <a:pt x="28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206625" y="2228850"/>
              <a:ext cx="133350" cy="133350"/>
            </a:xfrm>
            <a:custGeom>
              <a:rect b="b" l="l" r="r" t="t"/>
              <a:pathLst>
                <a:path extrusionOk="0" h="46" w="46">
                  <a:moveTo>
                    <a:pt x="46" y="23"/>
                  </a:moveTo>
                  <a:cubicBezTo>
                    <a:pt x="46" y="36"/>
                    <a:pt x="36" y="46"/>
                    <a:pt x="23" y="46"/>
                  </a:cubicBezTo>
                  <a:cubicBezTo>
                    <a:pt x="10" y="46"/>
                    <a:pt x="0" y="36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lose/>
                  <a:moveTo>
                    <a:pt x="46" y="23"/>
                  </a:moveTo>
                  <a:cubicBezTo>
                    <a:pt x="46" y="23"/>
                    <a:pt x="46" y="23"/>
                    <a:pt x="46" y="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628775" y="2327275"/>
              <a:ext cx="788988" cy="271463"/>
            </a:xfrm>
            <a:custGeom>
              <a:rect b="b" l="l" r="r" t="t"/>
              <a:pathLst>
                <a:path extrusionOk="0" h="94" w="273">
                  <a:moveTo>
                    <a:pt x="4" y="94"/>
                  </a:moveTo>
                  <a:cubicBezTo>
                    <a:pt x="188" y="94"/>
                    <a:pt x="188" y="94"/>
                    <a:pt x="188" y="94"/>
                  </a:cubicBezTo>
                  <a:cubicBezTo>
                    <a:pt x="188" y="94"/>
                    <a:pt x="257" y="27"/>
                    <a:pt x="271" y="14"/>
                  </a:cubicBezTo>
                  <a:cubicBezTo>
                    <a:pt x="273" y="12"/>
                    <a:pt x="273" y="10"/>
                    <a:pt x="271" y="9"/>
                  </a:cubicBezTo>
                  <a:cubicBezTo>
                    <a:pt x="264" y="1"/>
                    <a:pt x="264" y="1"/>
                    <a:pt x="264" y="1"/>
                  </a:cubicBezTo>
                  <a:cubicBezTo>
                    <a:pt x="263" y="0"/>
                    <a:pt x="261" y="0"/>
                    <a:pt x="259" y="1"/>
                  </a:cubicBezTo>
                  <a:cubicBezTo>
                    <a:pt x="188" y="70"/>
                    <a:pt x="188" y="70"/>
                    <a:pt x="188" y="70"/>
                  </a:cubicBezTo>
                  <a:cubicBezTo>
                    <a:pt x="188" y="65"/>
                    <a:pt x="188" y="65"/>
                    <a:pt x="188" y="65"/>
                  </a:cubicBezTo>
                  <a:cubicBezTo>
                    <a:pt x="188" y="63"/>
                    <a:pt x="187" y="63"/>
                    <a:pt x="186" y="64"/>
                  </a:cubicBezTo>
                  <a:cubicBezTo>
                    <a:pt x="177" y="72"/>
                    <a:pt x="177" y="72"/>
                    <a:pt x="177" y="72"/>
                  </a:cubicBezTo>
                  <a:cubicBezTo>
                    <a:pt x="176" y="73"/>
                    <a:pt x="174" y="74"/>
                    <a:pt x="171" y="74"/>
                  </a:cubicBezTo>
                  <a:cubicBezTo>
                    <a:pt x="169" y="74"/>
                    <a:pt x="166" y="73"/>
                    <a:pt x="165" y="71"/>
                  </a:cubicBezTo>
                  <a:cubicBezTo>
                    <a:pt x="143" y="45"/>
                    <a:pt x="143" y="45"/>
                    <a:pt x="143" y="45"/>
                  </a:cubicBezTo>
                  <a:cubicBezTo>
                    <a:pt x="140" y="41"/>
                    <a:pt x="140" y="35"/>
                    <a:pt x="144" y="32"/>
                  </a:cubicBezTo>
                  <a:cubicBezTo>
                    <a:pt x="145" y="31"/>
                    <a:pt x="147" y="30"/>
                    <a:pt x="149" y="30"/>
                  </a:cubicBezTo>
                  <a:cubicBezTo>
                    <a:pt x="152" y="30"/>
                    <a:pt x="154" y="31"/>
                    <a:pt x="156" y="33"/>
                  </a:cubicBezTo>
                  <a:cubicBezTo>
                    <a:pt x="171" y="51"/>
                    <a:pt x="171" y="51"/>
                    <a:pt x="171" y="51"/>
                  </a:cubicBezTo>
                  <a:cubicBezTo>
                    <a:pt x="172" y="52"/>
                    <a:pt x="173" y="52"/>
                    <a:pt x="174" y="51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7" y="40"/>
                    <a:pt x="188" y="38"/>
                    <a:pt x="188" y="37"/>
                  </a:cubicBezTo>
                  <a:cubicBezTo>
                    <a:pt x="188" y="17"/>
                    <a:pt x="188" y="17"/>
                    <a:pt x="188" y="17"/>
                  </a:cubicBezTo>
                  <a:cubicBezTo>
                    <a:pt x="188" y="16"/>
                    <a:pt x="187" y="15"/>
                    <a:pt x="186" y="15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0" y="63"/>
                    <a:pt x="39" y="64"/>
                    <a:pt x="39" y="6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2" y="76"/>
                    <a:pt x="0" y="78"/>
                    <a:pt x="0" y="8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2"/>
                    <a:pt x="2" y="94"/>
                    <a:pt x="4" y="94"/>
                  </a:cubicBezTo>
                  <a:close/>
                  <a:moveTo>
                    <a:pt x="4" y="94"/>
                  </a:moveTo>
                  <a:cubicBezTo>
                    <a:pt x="4" y="94"/>
                    <a:pt x="4" y="94"/>
                    <a:pt x="4" y="9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2041525" y="2355850"/>
              <a:ext cx="266700" cy="176213"/>
            </a:xfrm>
            <a:custGeom>
              <a:rect b="b" l="l" r="r" t="t"/>
              <a:pathLst>
                <a:path extrusionOk="0" h="61" w="92">
                  <a:moveTo>
                    <a:pt x="28" y="46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9" y="23"/>
                    <a:pt x="5" y="23"/>
                    <a:pt x="3" y="25"/>
                  </a:cubicBezTo>
                  <a:cubicBezTo>
                    <a:pt x="0" y="27"/>
                    <a:pt x="0" y="30"/>
                    <a:pt x="2" y="33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6" y="61"/>
                    <a:pt x="30" y="61"/>
                    <a:pt x="32" y="59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51"/>
                    <a:pt x="50" y="51"/>
                    <a:pt x="51" y="5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1" y="7"/>
                    <a:pt x="90" y="7"/>
                  </a:cubicBezTo>
                  <a:cubicBezTo>
                    <a:pt x="88" y="7"/>
                    <a:pt x="84" y="7"/>
                    <a:pt x="78" y="7"/>
                  </a:cubicBezTo>
                  <a:cubicBezTo>
                    <a:pt x="69" y="7"/>
                    <a:pt x="63" y="4"/>
                    <a:pt x="61" y="1"/>
                  </a:cubicBezTo>
                  <a:cubicBezTo>
                    <a:pt x="60" y="0"/>
                    <a:pt x="58" y="0"/>
                    <a:pt x="57" y="1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7"/>
                    <a:pt x="49" y="9"/>
                    <a:pt x="49" y="1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0" y="46"/>
                    <a:pt x="29" y="46"/>
                    <a:pt x="28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85" name="Google Shape;1385;p8"/>
          <p:cNvGrpSpPr/>
          <p:nvPr/>
        </p:nvGrpSpPr>
        <p:grpSpPr>
          <a:xfrm>
            <a:off x="1752420" y="1550064"/>
            <a:ext cx="736701" cy="836372"/>
            <a:chOff x="1697038" y="3125788"/>
            <a:chExt cx="809625" cy="919163"/>
          </a:xfrm>
        </p:grpSpPr>
        <p:sp>
          <p:nvSpPr>
            <p:cNvPr id="1386" name="Google Shape;1386;p8"/>
            <p:cNvSpPr/>
            <p:nvPr/>
          </p:nvSpPr>
          <p:spPr>
            <a:xfrm>
              <a:off x="2185988" y="3294063"/>
              <a:ext cx="171450" cy="174625"/>
            </a:xfrm>
            <a:custGeom>
              <a:rect b="b" l="l" r="r" t="t"/>
              <a:pathLst>
                <a:path extrusionOk="0" h="60" w="59">
                  <a:moveTo>
                    <a:pt x="59" y="30"/>
                  </a:moveTo>
                  <a:cubicBezTo>
                    <a:pt x="59" y="47"/>
                    <a:pt x="46" y="60"/>
                    <a:pt x="29" y="60"/>
                  </a:cubicBezTo>
                  <a:cubicBezTo>
                    <a:pt x="13" y="60"/>
                    <a:pt x="0" y="47"/>
                    <a:pt x="0" y="30"/>
                  </a:cubicBezTo>
                  <a:cubicBezTo>
                    <a:pt x="0" y="14"/>
                    <a:pt x="13" y="0"/>
                    <a:pt x="29" y="0"/>
                  </a:cubicBezTo>
                  <a:cubicBezTo>
                    <a:pt x="46" y="0"/>
                    <a:pt x="59" y="14"/>
                    <a:pt x="59" y="30"/>
                  </a:cubicBezTo>
                  <a:close/>
                  <a:moveTo>
                    <a:pt x="59" y="30"/>
                  </a:moveTo>
                  <a:cubicBezTo>
                    <a:pt x="59" y="30"/>
                    <a:pt x="59" y="30"/>
                    <a:pt x="59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1697038" y="3125788"/>
              <a:ext cx="809625" cy="919163"/>
            </a:xfrm>
            <a:custGeom>
              <a:rect b="b" l="l" r="r" t="t"/>
              <a:pathLst>
                <a:path extrusionOk="0" h="317" w="280">
                  <a:moveTo>
                    <a:pt x="278" y="298"/>
                  </a:moveTo>
                  <a:cubicBezTo>
                    <a:pt x="277" y="294"/>
                    <a:pt x="277" y="294"/>
                    <a:pt x="277" y="294"/>
                  </a:cubicBezTo>
                  <a:cubicBezTo>
                    <a:pt x="273" y="278"/>
                    <a:pt x="273" y="278"/>
                    <a:pt x="273" y="278"/>
                  </a:cubicBezTo>
                  <a:cubicBezTo>
                    <a:pt x="268" y="261"/>
                    <a:pt x="268" y="261"/>
                    <a:pt x="268" y="261"/>
                  </a:cubicBezTo>
                  <a:cubicBezTo>
                    <a:pt x="256" y="214"/>
                    <a:pt x="256" y="214"/>
                    <a:pt x="256" y="214"/>
                  </a:cubicBezTo>
                  <a:cubicBezTo>
                    <a:pt x="255" y="212"/>
                    <a:pt x="254" y="210"/>
                    <a:pt x="253" y="209"/>
                  </a:cubicBezTo>
                  <a:cubicBezTo>
                    <a:pt x="253" y="209"/>
                    <a:pt x="254" y="209"/>
                    <a:pt x="254" y="209"/>
                  </a:cubicBezTo>
                  <a:cubicBezTo>
                    <a:pt x="260" y="209"/>
                    <a:pt x="265" y="204"/>
                    <a:pt x="265" y="198"/>
                  </a:cubicBezTo>
                  <a:cubicBezTo>
                    <a:pt x="265" y="191"/>
                    <a:pt x="260" y="186"/>
                    <a:pt x="254" y="186"/>
                  </a:cubicBezTo>
                  <a:cubicBezTo>
                    <a:pt x="236" y="186"/>
                    <a:pt x="225" y="179"/>
                    <a:pt x="219" y="142"/>
                  </a:cubicBezTo>
                  <a:cubicBezTo>
                    <a:pt x="219" y="141"/>
                    <a:pt x="219" y="141"/>
                    <a:pt x="219" y="140"/>
                  </a:cubicBezTo>
                  <a:cubicBezTo>
                    <a:pt x="217" y="129"/>
                    <a:pt x="207" y="122"/>
                    <a:pt x="198" y="120"/>
                  </a:cubicBezTo>
                  <a:cubicBezTo>
                    <a:pt x="198" y="120"/>
                    <a:pt x="195" y="119"/>
                    <a:pt x="192" y="119"/>
                  </a:cubicBezTo>
                  <a:cubicBezTo>
                    <a:pt x="189" y="119"/>
                    <a:pt x="185" y="120"/>
                    <a:pt x="185" y="12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75" y="122"/>
                    <a:pt x="164" y="130"/>
                    <a:pt x="164" y="142"/>
                  </a:cubicBezTo>
                  <a:cubicBezTo>
                    <a:pt x="164" y="178"/>
                    <a:pt x="164" y="178"/>
                    <a:pt x="164" y="178"/>
                  </a:cubicBezTo>
                  <a:cubicBezTo>
                    <a:pt x="163" y="178"/>
                    <a:pt x="162" y="178"/>
                    <a:pt x="161" y="178"/>
                  </a:cubicBezTo>
                  <a:cubicBezTo>
                    <a:pt x="156" y="140"/>
                    <a:pt x="156" y="140"/>
                    <a:pt x="156" y="140"/>
                  </a:cubicBezTo>
                  <a:cubicBezTo>
                    <a:pt x="155" y="135"/>
                    <a:pt x="150" y="131"/>
                    <a:pt x="145" y="132"/>
                  </a:cubicBezTo>
                  <a:cubicBezTo>
                    <a:pt x="140" y="133"/>
                    <a:pt x="136" y="137"/>
                    <a:pt x="137" y="143"/>
                  </a:cubicBezTo>
                  <a:cubicBezTo>
                    <a:pt x="141" y="170"/>
                    <a:pt x="141" y="170"/>
                    <a:pt x="141" y="170"/>
                  </a:cubicBezTo>
                  <a:cubicBezTo>
                    <a:pt x="142" y="177"/>
                    <a:pt x="142" y="177"/>
                    <a:pt x="142" y="177"/>
                  </a:cubicBezTo>
                  <a:cubicBezTo>
                    <a:pt x="133" y="175"/>
                    <a:pt x="125" y="172"/>
                    <a:pt x="120" y="165"/>
                  </a:cubicBezTo>
                  <a:cubicBezTo>
                    <a:pt x="115" y="159"/>
                    <a:pt x="115" y="154"/>
                    <a:pt x="115" y="149"/>
                  </a:cubicBezTo>
                  <a:cubicBezTo>
                    <a:pt x="116" y="142"/>
                    <a:pt x="116" y="135"/>
                    <a:pt x="106" y="128"/>
                  </a:cubicBezTo>
                  <a:cubicBezTo>
                    <a:pt x="103" y="126"/>
                    <a:pt x="100" y="124"/>
                    <a:pt x="97" y="123"/>
                  </a:cubicBezTo>
                  <a:cubicBezTo>
                    <a:pt x="89" y="118"/>
                    <a:pt x="85" y="116"/>
                    <a:pt x="83" y="102"/>
                  </a:cubicBezTo>
                  <a:cubicBezTo>
                    <a:pt x="82" y="93"/>
                    <a:pt x="81" y="84"/>
                    <a:pt x="82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89" y="64"/>
                    <a:pt x="92" y="61"/>
                    <a:pt x="92" y="57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1"/>
                    <a:pt x="89" y="18"/>
                    <a:pt x="85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7"/>
                    <a:pt x="80" y="17"/>
                    <a:pt x="80" y="16"/>
                  </a:cubicBezTo>
                  <a:cubicBezTo>
                    <a:pt x="80" y="16"/>
                    <a:pt x="80" y="15"/>
                    <a:pt x="80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6" y="15"/>
                    <a:pt x="90" y="11"/>
                    <a:pt x="90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9"/>
                    <a:pt x="85" y="12"/>
                    <a:pt x="81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10"/>
                    <a:pt x="77" y="9"/>
                    <a:pt x="76" y="9"/>
                  </a:cubicBezTo>
                  <a:cubicBezTo>
                    <a:pt x="74" y="9"/>
                    <a:pt x="73" y="10"/>
                    <a:pt x="72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6" y="12"/>
                    <a:pt x="3" y="9"/>
                    <a:pt x="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4" y="15"/>
                    <a:pt x="9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277"/>
                    <a:pt x="41" y="277"/>
                    <a:pt x="41" y="277"/>
                  </a:cubicBezTo>
                  <a:cubicBezTo>
                    <a:pt x="40" y="277"/>
                    <a:pt x="40" y="277"/>
                    <a:pt x="40" y="277"/>
                  </a:cubicBezTo>
                  <a:cubicBezTo>
                    <a:pt x="34" y="277"/>
                    <a:pt x="34" y="277"/>
                    <a:pt x="34" y="277"/>
                  </a:cubicBezTo>
                  <a:cubicBezTo>
                    <a:pt x="25" y="277"/>
                    <a:pt x="16" y="284"/>
                    <a:pt x="13" y="292"/>
                  </a:cubicBezTo>
                  <a:cubicBezTo>
                    <a:pt x="9" y="293"/>
                    <a:pt x="6" y="297"/>
                    <a:pt x="6" y="301"/>
                  </a:cubicBezTo>
                  <a:cubicBezTo>
                    <a:pt x="6" y="306"/>
                    <a:pt x="10" y="310"/>
                    <a:pt x="15" y="310"/>
                  </a:cubicBezTo>
                  <a:cubicBezTo>
                    <a:pt x="20" y="310"/>
                    <a:pt x="24" y="306"/>
                    <a:pt x="24" y="301"/>
                  </a:cubicBezTo>
                  <a:cubicBezTo>
                    <a:pt x="24" y="298"/>
                    <a:pt x="23" y="296"/>
                    <a:pt x="22" y="295"/>
                  </a:cubicBezTo>
                  <a:cubicBezTo>
                    <a:pt x="24" y="290"/>
                    <a:pt x="29" y="287"/>
                    <a:pt x="34" y="287"/>
                  </a:cubicBezTo>
                  <a:cubicBezTo>
                    <a:pt x="55" y="287"/>
                    <a:pt x="55" y="287"/>
                    <a:pt x="55" y="287"/>
                  </a:cubicBezTo>
                  <a:cubicBezTo>
                    <a:pt x="61" y="287"/>
                    <a:pt x="65" y="290"/>
                    <a:pt x="68" y="295"/>
                  </a:cubicBezTo>
                  <a:cubicBezTo>
                    <a:pt x="66" y="296"/>
                    <a:pt x="65" y="298"/>
                    <a:pt x="65" y="301"/>
                  </a:cubicBezTo>
                  <a:cubicBezTo>
                    <a:pt x="65" y="306"/>
                    <a:pt x="69" y="310"/>
                    <a:pt x="74" y="310"/>
                  </a:cubicBezTo>
                  <a:cubicBezTo>
                    <a:pt x="79" y="310"/>
                    <a:pt x="83" y="306"/>
                    <a:pt x="83" y="301"/>
                  </a:cubicBezTo>
                  <a:cubicBezTo>
                    <a:pt x="83" y="297"/>
                    <a:pt x="80" y="293"/>
                    <a:pt x="77" y="292"/>
                  </a:cubicBezTo>
                  <a:cubicBezTo>
                    <a:pt x="73" y="284"/>
                    <a:pt x="65" y="277"/>
                    <a:pt x="55" y="277"/>
                  </a:cubicBezTo>
                  <a:cubicBezTo>
                    <a:pt x="50" y="277"/>
                    <a:pt x="50" y="277"/>
                    <a:pt x="50" y="277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6"/>
                    <a:pt x="72" y="16"/>
                  </a:cubicBezTo>
                  <a:cubicBezTo>
                    <a:pt x="72" y="17"/>
                    <a:pt x="72" y="17"/>
                    <a:pt x="72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3" y="18"/>
                    <a:pt x="60" y="21"/>
                    <a:pt x="60" y="25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61"/>
                    <a:pt x="63" y="64"/>
                    <a:pt x="67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8" y="84"/>
                    <a:pt x="78" y="93"/>
                    <a:pt x="80" y="102"/>
                  </a:cubicBezTo>
                  <a:cubicBezTo>
                    <a:pt x="82" y="118"/>
                    <a:pt x="87" y="120"/>
                    <a:pt x="96" y="126"/>
                  </a:cubicBezTo>
                  <a:cubicBezTo>
                    <a:pt x="98" y="127"/>
                    <a:pt x="101" y="129"/>
                    <a:pt x="104" y="131"/>
                  </a:cubicBezTo>
                  <a:cubicBezTo>
                    <a:pt x="112" y="137"/>
                    <a:pt x="112" y="142"/>
                    <a:pt x="112" y="149"/>
                  </a:cubicBezTo>
                  <a:cubicBezTo>
                    <a:pt x="112" y="154"/>
                    <a:pt x="112" y="160"/>
                    <a:pt x="117" y="167"/>
                  </a:cubicBezTo>
                  <a:cubicBezTo>
                    <a:pt x="123" y="175"/>
                    <a:pt x="132" y="179"/>
                    <a:pt x="142" y="180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3" y="234"/>
                    <a:pt x="140" y="244"/>
                    <a:pt x="140" y="255"/>
                  </a:cubicBezTo>
                  <a:cubicBezTo>
                    <a:pt x="140" y="286"/>
                    <a:pt x="166" y="312"/>
                    <a:pt x="197" y="312"/>
                  </a:cubicBezTo>
                  <a:cubicBezTo>
                    <a:pt x="218" y="312"/>
                    <a:pt x="236" y="300"/>
                    <a:pt x="246" y="284"/>
                  </a:cubicBezTo>
                  <a:cubicBezTo>
                    <a:pt x="246" y="284"/>
                    <a:pt x="246" y="284"/>
                    <a:pt x="246" y="284"/>
                  </a:cubicBezTo>
                  <a:cubicBezTo>
                    <a:pt x="246" y="284"/>
                    <a:pt x="246" y="283"/>
                    <a:pt x="246" y="283"/>
                  </a:cubicBezTo>
                  <a:cubicBezTo>
                    <a:pt x="252" y="306"/>
                    <a:pt x="252" y="306"/>
                    <a:pt x="252" y="306"/>
                  </a:cubicBezTo>
                  <a:cubicBezTo>
                    <a:pt x="254" y="313"/>
                    <a:pt x="262" y="317"/>
                    <a:pt x="269" y="315"/>
                  </a:cubicBezTo>
                  <a:cubicBezTo>
                    <a:pt x="276" y="313"/>
                    <a:pt x="280" y="306"/>
                    <a:pt x="278" y="298"/>
                  </a:cubicBezTo>
                  <a:close/>
                  <a:moveTo>
                    <a:pt x="77" y="18"/>
                  </a:moveTo>
                  <a:cubicBezTo>
                    <a:pt x="75" y="18"/>
                    <a:pt x="75" y="18"/>
                    <a:pt x="75" y="18"/>
                  </a:cubicBezTo>
                  <a:cubicBezTo>
                    <a:pt x="75" y="17"/>
                    <a:pt x="75" y="17"/>
                    <a:pt x="75" y="16"/>
                  </a:cubicBezTo>
                  <a:cubicBezTo>
                    <a:pt x="75" y="16"/>
                    <a:pt x="75" y="15"/>
                    <a:pt x="75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7" y="15"/>
                    <a:pt x="77" y="16"/>
                    <a:pt x="77" y="16"/>
                  </a:cubicBezTo>
                  <a:cubicBezTo>
                    <a:pt x="77" y="17"/>
                    <a:pt x="77" y="17"/>
                    <a:pt x="77" y="18"/>
                  </a:cubicBezTo>
                  <a:close/>
                  <a:moveTo>
                    <a:pt x="212" y="191"/>
                  </a:moveTo>
                  <a:cubicBezTo>
                    <a:pt x="218" y="197"/>
                    <a:pt x="225" y="201"/>
                    <a:pt x="232" y="205"/>
                  </a:cubicBezTo>
                  <a:cubicBezTo>
                    <a:pt x="212" y="205"/>
                    <a:pt x="212" y="205"/>
                    <a:pt x="212" y="205"/>
                  </a:cubicBezTo>
                  <a:lnTo>
                    <a:pt x="212" y="191"/>
                  </a:lnTo>
                  <a:close/>
                  <a:moveTo>
                    <a:pt x="164" y="182"/>
                  </a:moveTo>
                  <a:cubicBezTo>
                    <a:pt x="164" y="202"/>
                    <a:pt x="164" y="202"/>
                    <a:pt x="164" y="202"/>
                  </a:cubicBezTo>
                  <a:cubicBezTo>
                    <a:pt x="162" y="182"/>
                    <a:pt x="162" y="182"/>
                    <a:pt x="162" y="182"/>
                  </a:cubicBezTo>
                  <a:cubicBezTo>
                    <a:pt x="162" y="182"/>
                    <a:pt x="163" y="182"/>
                    <a:pt x="164" y="182"/>
                  </a:cubicBezTo>
                  <a:close/>
                  <a:moveTo>
                    <a:pt x="197" y="292"/>
                  </a:moveTo>
                  <a:cubicBezTo>
                    <a:pt x="177" y="292"/>
                    <a:pt x="160" y="275"/>
                    <a:pt x="160" y="255"/>
                  </a:cubicBezTo>
                  <a:cubicBezTo>
                    <a:pt x="160" y="250"/>
                    <a:pt x="161" y="246"/>
                    <a:pt x="162" y="241"/>
                  </a:cubicBezTo>
                  <a:cubicBezTo>
                    <a:pt x="163" y="241"/>
                    <a:pt x="164" y="242"/>
                    <a:pt x="164" y="242"/>
                  </a:cubicBezTo>
                  <a:cubicBezTo>
                    <a:pt x="232" y="242"/>
                    <a:pt x="232" y="242"/>
                    <a:pt x="232" y="242"/>
                  </a:cubicBezTo>
                  <a:cubicBezTo>
                    <a:pt x="234" y="246"/>
                    <a:pt x="235" y="250"/>
                    <a:pt x="235" y="255"/>
                  </a:cubicBezTo>
                  <a:cubicBezTo>
                    <a:pt x="235" y="275"/>
                    <a:pt x="218" y="292"/>
                    <a:pt x="197" y="292"/>
                  </a:cubicBezTo>
                  <a:close/>
                  <a:moveTo>
                    <a:pt x="197" y="292"/>
                  </a:moveTo>
                  <a:cubicBezTo>
                    <a:pt x="197" y="292"/>
                    <a:pt x="197" y="292"/>
                    <a:pt x="197" y="2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88" name="Google Shape;1388;p8"/>
          <p:cNvGrpSpPr/>
          <p:nvPr/>
        </p:nvGrpSpPr>
        <p:grpSpPr>
          <a:xfrm>
            <a:off x="2671129" y="583687"/>
            <a:ext cx="580694" cy="814705"/>
            <a:chOff x="2825750" y="968375"/>
            <a:chExt cx="638175" cy="895351"/>
          </a:xfrm>
        </p:grpSpPr>
        <p:sp>
          <p:nvSpPr>
            <p:cNvPr id="1389" name="Google Shape;1389;p8"/>
            <p:cNvSpPr/>
            <p:nvPr/>
          </p:nvSpPr>
          <p:spPr>
            <a:xfrm>
              <a:off x="2943225" y="971550"/>
              <a:ext cx="69850" cy="31750"/>
            </a:xfrm>
            <a:custGeom>
              <a:rect b="b" l="l" r="r" t="t"/>
              <a:pathLst>
                <a:path extrusionOk="0" h="11" w="24">
                  <a:moveTo>
                    <a:pt x="0" y="11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4" y="0"/>
                    <a:pt x="6" y="4"/>
                    <a:pt x="0" y="11"/>
                  </a:cubicBezTo>
                  <a:close/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2984500" y="982663"/>
              <a:ext cx="88900" cy="34925"/>
            </a:xfrm>
            <a:custGeom>
              <a:rect b="b" l="l" r="r" t="t"/>
              <a:pathLst>
                <a:path extrusionOk="0" h="12" w="31">
                  <a:moveTo>
                    <a:pt x="26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0" y="2"/>
                    <a:pt x="28" y="1"/>
                    <a:pt x="26" y="0"/>
                  </a:cubicBezTo>
                  <a:close/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2925763" y="1804988"/>
              <a:ext cx="84138" cy="58738"/>
            </a:xfrm>
            <a:custGeom>
              <a:rect b="b" l="l" r="r" t="t"/>
              <a:pathLst>
                <a:path extrusionOk="0" h="20" w="29">
                  <a:moveTo>
                    <a:pt x="15" y="20"/>
                  </a:moveTo>
                  <a:cubicBezTo>
                    <a:pt x="23" y="20"/>
                    <a:pt x="29" y="13"/>
                    <a:pt x="29" y="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3"/>
                    <a:pt x="7" y="20"/>
                    <a:pt x="15" y="20"/>
                  </a:cubicBezTo>
                  <a:close/>
                  <a:moveTo>
                    <a:pt x="15" y="20"/>
                  </a:moveTo>
                  <a:cubicBezTo>
                    <a:pt x="15" y="20"/>
                    <a:pt x="15" y="20"/>
                    <a:pt x="15" y="2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2925763" y="1677988"/>
              <a:ext cx="84138" cy="46038"/>
            </a:xfrm>
            <a:custGeom>
              <a:rect b="b" l="l" r="r" t="t"/>
              <a:pathLst>
                <a:path extrusionOk="0" h="29" w="53">
                  <a:moveTo>
                    <a:pt x="53" y="0"/>
                  </a:moveTo>
                  <a:lnTo>
                    <a:pt x="0" y="24"/>
                  </a:lnTo>
                  <a:lnTo>
                    <a:pt x="0" y="29"/>
                  </a:lnTo>
                  <a:lnTo>
                    <a:pt x="53" y="22"/>
                  </a:lnTo>
                  <a:lnTo>
                    <a:pt x="53" y="0"/>
                  </a:lnTo>
                  <a:close/>
                  <a:moveTo>
                    <a:pt x="53" y="0"/>
                  </a:moveTo>
                  <a:lnTo>
                    <a:pt x="5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2925763" y="1677988"/>
              <a:ext cx="84138" cy="46038"/>
            </a:xfrm>
            <a:custGeom>
              <a:rect b="b" l="l" r="r" t="t"/>
              <a:pathLst>
                <a:path extrusionOk="0" h="29" w="53">
                  <a:moveTo>
                    <a:pt x="53" y="0"/>
                  </a:moveTo>
                  <a:lnTo>
                    <a:pt x="0" y="24"/>
                  </a:lnTo>
                  <a:lnTo>
                    <a:pt x="0" y="29"/>
                  </a:lnTo>
                  <a:lnTo>
                    <a:pt x="53" y="22"/>
                  </a:lnTo>
                  <a:lnTo>
                    <a:pt x="53" y="0"/>
                  </a:lnTo>
                  <a:moveTo>
                    <a:pt x="53" y="0"/>
                  </a:moveTo>
                  <a:lnTo>
                    <a:pt x="53" y="0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2925763" y="1768475"/>
              <a:ext cx="84138" cy="36513"/>
            </a:xfrm>
            <a:custGeom>
              <a:rect b="b" l="l" r="r" t="t"/>
              <a:pathLst>
                <a:path extrusionOk="0" h="23" w="53">
                  <a:moveTo>
                    <a:pt x="0" y="23"/>
                  </a:moveTo>
                  <a:lnTo>
                    <a:pt x="53" y="14"/>
                  </a:lnTo>
                  <a:lnTo>
                    <a:pt x="53" y="7"/>
                  </a:lnTo>
                  <a:lnTo>
                    <a:pt x="0" y="0"/>
                  </a:lnTo>
                  <a:lnTo>
                    <a:pt x="0" y="23"/>
                  </a:lnTo>
                  <a:close/>
                  <a:moveTo>
                    <a:pt x="0" y="23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2925763" y="1768475"/>
              <a:ext cx="84138" cy="36513"/>
            </a:xfrm>
            <a:custGeom>
              <a:rect b="b" l="l" r="r" t="t"/>
              <a:pathLst>
                <a:path extrusionOk="0" h="23" w="53">
                  <a:moveTo>
                    <a:pt x="0" y="23"/>
                  </a:moveTo>
                  <a:lnTo>
                    <a:pt x="53" y="14"/>
                  </a:lnTo>
                  <a:lnTo>
                    <a:pt x="53" y="7"/>
                  </a:lnTo>
                  <a:lnTo>
                    <a:pt x="0" y="0"/>
                  </a:lnTo>
                  <a:lnTo>
                    <a:pt x="0" y="23"/>
                  </a:lnTo>
                  <a:moveTo>
                    <a:pt x="0" y="23"/>
                  </a:moveTo>
                  <a:lnTo>
                    <a:pt x="0" y="23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2925763" y="1730375"/>
              <a:ext cx="84138" cy="31750"/>
            </a:xfrm>
            <a:custGeom>
              <a:rect b="b" l="l" r="r" t="t"/>
              <a:pathLst>
                <a:path extrusionOk="0" h="20" w="53">
                  <a:moveTo>
                    <a:pt x="0" y="7"/>
                  </a:moveTo>
                  <a:lnTo>
                    <a:pt x="0" y="13"/>
                  </a:lnTo>
                  <a:lnTo>
                    <a:pt x="53" y="20"/>
                  </a:lnTo>
                  <a:lnTo>
                    <a:pt x="53" y="0"/>
                  </a:lnTo>
                  <a:lnTo>
                    <a:pt x="0" y="7"/>
                  </a:lnTo>
                  <a:close/>
                  <a:moveTo>
                    <a:pt x="0" y="7"/>
                  </a:moveTo>
                  <a:lnTo>
                    <a:pt x="0" y="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2925763" y="1730375"/>
              <a:ext cx="84138" cy="31750"/>
            </a:xfrm>
            <a:custGeom>
              <a:rect b="b" l="l" r="r" t="t"/>
              <a:pathLst>
                <a:path extrusionOk="0" h="20" w="53">
                  <a:moveTo>
                    <a:pt x="0" y="7"/>
                  </a:moveTo>
                  <a:lnTo>
                    <a:pt x="0" y="13"/>
                  </a:lnTo>
                  <a:lnTo>
                    <a:pt x="53" y="20"/>
                  </a:lnTo>
                  <a:lnTo>
                    <a:pt x="53" y="0"/>
                  </a:lnTo>
                  <a:lnTo>
                    <a:pt x="0" y="7"/>
                  </a:lnTo>
                  <a:moveTo>
                    <a:pt x="0" y="7"/>
                  </a:moveTo>
                  <a:lnTo>
                    <a:pt x="0" y="7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157538" y="968375"/>
              <a:ext cx="185738" cy="185738"/>
            </a:xfrm>
            <a:custGeom>
              <a:rect b="b" l="l" r="r" t="t"/>
              <a:pathLst>
                <a:path extrusionOk="0" h="64" w="64">
                  <a:moveTo>
                    <a:pt x="64" y="32"/>
                  </a:moveTo>
                  <a:cubicBezTo>
                    <a:pt x="64" y="49"/>
                    <a:pt x="50" y="64"/>
                    <a:pt x="32" y="64"/>
                  </a:cubicBezTo>
                  <a:cubicBezTo>
                    <a:pt x="15" y="64"/>
                    <a:pt x="0" y="49"/>
                    <a:pt x="0" y="32"/>
                  </a:cubicBezTo>
                  <a:cubicBezTo>
                    <a:pt x="0" y="14"/>
                    <a:pt x="15" y="0"/>
                    <a:pt x="32" y="0"/>
                  </a:cubicBezTo>
                  <a:cubicBezTo>
                    <a:pt x="50" y="0"/>
                    <a:pt x="64" y="14"/>
                    <a:pt x="64" y="32"/>
                  </a:cubicBezTo>
                  <a:close/>
                  <a:moveTo>
                    <a:pt x="64" y="32"/>
                  </a:moveTo>
                  <a:cubicBezTo>
                    <a:pt x="64" y="32"/>
                    <a:pt x="64" y="32"/>
                    <a:pt x="64" y="3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111500" y="1374775"/>
              <a:ext cx="280988" cy="485775"/>
            </a:xfrm>
            <a:custGeom>
              <a:rect b="b" l="l" r="r" t="t"/>
              <a:pathLst>
                <a:path extrusionOk="0" h="168" w="97">
                  <a:moveTo>
                    <a:pt x="53" y="11"/>
                  </a:moveTo>
                  <a:cubicBezTo>
                    <a:pt x="48" y="12"/>
                    <a:pt x="42" y="11"/>
                    <a:pt x="42" y="11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31" y="7"/>
                    <a:pt x="23" y="4"/>
                    <a:pt x="16" y="0"/>
                  </a:cubicBezTo>
                  <a:cubicBezTo>
                    <a:pt x="13" y="11"/>
                    <a:pt x="4" y="51"/>
                    <a:pt x="0" y="73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3" y="94"/>
                    <a:pt x="10" y="97"/>
                    <a:pt x="19" y="99"/>
                  </a:cubicBezTo>
                  <a:cubicBezTo>
                    <a:pt x="19" y="154"/>
                    <a:pt x="19" y="154"/>
                    <a:pt x="19" y="154"/>
                  </a:cubicBezTo>
                  <a:cubicBezTo>
                    <a:pt x="19" y="162"/>
                    <a:pt x="25" y="168"/>
                    <a:pt x="33" y="168"/>
                  </a:cubicBezTo>
                  <a:cubicBezTo>
                    <a:pt x="41" y="168"/>
                    <a:pt x="48" y="162"/>
                    <a:pt x="48" y="154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9" y="102"/>
                    <a:pt x="49" y="102"/>
                    <a:pt x="50" y="102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0" y="162"/>
                    <a:pt x="56" y="168"/>
                    <a:pt x="64" y="168"/>
                  </a:cubicBezTo>
                  <a:cubicBezTo>
                    <a:pt x="72" y="168"/>
                    <a:pt x="79" y="162"/>
                    <a:pt x="79" y="154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8" y="95"/>
                    <a:pt x="94" y="91"/>
                    <a:pt x="97" y="85"/>
                  </a:cubicBezTo>
                  <a:cubicBezTo>
                    <a:pt x="97" y="72"/>
                    <a:pt x="90" y="38"/>
                    <a:pt x="85" y="16"/>
                  </a:cubicBezTo>
                  <a:cubicBezTo>
                    <a:pt x="85" y="16"/>
                    <a:pt x="59" y="12"/>
                    <a:pt x="53" y="11"/>
                  </a:cubicBezTo>
                  <a:close/>
                  <a:moveTo>
                    <a:pt x="53" y="11"/>
                  </a:moveTo>
                  <a:cubicBezTo>
                    <a:pt x="53" y="11"/>
                    <a:pt x="53" y="11"/>
                    <a:pt x="53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136900" y="1157288"/>
              <a:ext cx="327025" cy="246063"/>
            </a:xfrm>
            <a:custGeom>
              <a:rect b="b" l="l" r="r" t="t"/>
              <a:pathLst>
                <a:path extrusionOk="0" h="85" w="113"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7" y="1"/>
                    <a:pt x="12" y="8"/>
                    <a:pt x="0" y="22"/>
                  </a:cubicBezTo>
                  <a:cubicBezTo>
                    <a:pt x="0" y="22"/>
                    <a:pt x="1" y="23"/>
                    <a:pt x="2" y="24"/>
                  </a:cubicBezTo>
                  <a:cubicBezTo>
                    <a:pt x="10" y="34"/>
                    <a:pt x="17" y="44"/>
                    <a:pt x="36" y="50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2" y="50"/>
                    <a:pt x="45" y="49"/>
                    <a:pt x="49" y="49"/>
                  </a:cubicBezTo>
                  <a:cubicBezTo>
                    <a:pt x="51" y="49"/>
                    <a:pt x="52" y="49"/>
                    <a:pt x="54" y="49"/>
                  </a:cubicBezTo>
                  <a:cubicBezTo>
                    <a:pt x="56" y="50"/>
                    <a:pt x="67" y="52"/>
                    <a:pt x="72" y="53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6" y="53"/>
                    <a:pt x="79" y="58"/>
                    <a:pt x="81" y="61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1" y="55"/>
                    <a:pt x="50" y="55"/>
                    <a:pt x="49" y="55"/>
                  </a:cubicBezTo>
                  <a:cubicBezTo>
                    <a:pt x="48" y="55"/>
                    <a:pt x="48" y="55"/>
                    <a:pt x="47" y="55"/>
                  </a:cubicBezTo>
                  <a:cubicBezTo>
                    <a:pt x="49" y="57"/>
                    <a:pt x="51" y="60"/>
                    <a:pt x="52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3" y="69"/>
                    <a:pt x="53" y="71"/>
                    <a:pt x="52" y="74"/>
                  </a:cubicBezTo>
                  <a:cubicBezTo>
                    <a:pt x="51" y="76"/>
                    <a:pt x="50" y="78"/>
                    <a:pt x="48" y="80"/>
                  </a:cubicBezTo>
                  <a:cubicBezTo>
                    <a:pt x="55" y="81"/>
                    <a:pt x="66" y="84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87" y="85"/>
                    <a:pt x="100" y="82"/>
                    <a:pt x="104" y="70"/>
                  </a:cubicBezTo>
                  <a:cubicBezTo>
                    <a:pt x="113" y="45"/>
                    <a:pt x="71" y="8"/>
                    <a:pt x="47" y="0"/>
                  </a:cubicBezTo>
                  <a:close/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2868613" y="1011238"/>
              <a:ext cx="236538" cy="142875"/>
            </a:xfrm>
            <a:custGeom>
              <a:rect b="b" l="l" r="r" t="t"/>
              <a:pathLst>
                <a:path extrusionOk="0" h="49" w="82">
                  <a:moveTo>
                    <a:pt x="11" y="16"/>
                  </a:moveTo>
                  <a:cubicBezTo>
                    <a:pt x="10" y="16"/>
                    <a:pt x="10" y="17"/>
                    <a:pt x="10" y="17"/>
                  </a:cubicBezTo>
                  <a:cubicBezTo>
                    <a:pt x="9" y="21"/>
                    <a:pt x="8" y="22"/>
                    <a:pt x="4" y="2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15" y="30"/>
                    <a:pt x="17" y="25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37"/>
                    <a:pt x="34" y="49"/>
                    <a:pt x="50" y="49"/>
                  </a:cubicBezTo>
                  <a:cubicBezTo>
                    <a:pt x="68" y="49"/>
                    <a:pt x="82" y="35"/>
                    <a:pt x="82" y="18"/>
                  </a:cubicBezTo>
                  <a:cubicBezTo>
                    <a:pt x="82" y="12"/>
                    <a:pt x="81" y="7"/>
                    <a:pt x="78" y="3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7" y="8"/>
                    <a:pt x="16" y="8"/>
                  </a:cubicBezTo>
                  <a:cubicBezTo>
                    <a:pt x="13" y="7"/>
                    <a:pt x="10" y="3"/>
                    <a:pt x="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8"/>
                    <a:pt x="6" y="13"/>
                    <a:pt x="11" y="16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2952750" y="1158875"/>
              <a:ext cx="95250" cy="142875"/>
            </a:xfrm>
            <a:custGeom>
              <a:rect b="b" l="l" r="r" t="t"/>
              <a:pathLst>
                <a:path extrusionOk="0" h="49" w="33">
                  <a:moveTo>
                    <a:pt x="29" y="0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1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1" y="1"/>
                    <a:pt x="29" y="0"/>
                  </a:cubicBez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2825750" y="1182688"/>
              <a:ext cx="201613" cy="207963"/>
            </a:xfrm>
            <a:custGeom>
              <a:rect b="b" l="l" r="r" t="t"/>
              <a:pathLst>
                <a:path extrusionOk="0" h="72" w="70">
                  <a:moveTo>
                    <a:pt x="70" y="61"/>
                  </a:moveTo>
                  <a:cubicBezTo>
                    <a:pt x="70" y="55"/>
                    <a:pt x="66" y="51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0" y="1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6"/>
                    <a:pt x="29" y="9"/>
                    <a:pt x="25" y="13"/>
                  </a:cubicBezTo>
                  <a:cubicBezTo>
                    <a:pt x="14" y="25"/>
                    <a:pt x="7" y="34"/>
                    <a:pt x="2" y="51"/>
                  </a:cubicBezTo>
                  <a:cubicBezTo>
                    <a:pt x="0" y="56"/>
                    <a:pt x="0" y="62"/>
                    <a:pt x="3" y="65"/>
                  </a:cubicBezTo>
                  <a:cubicBezTo>
                    <a:pt x="6" y="69"/>
                    <a:pt x="9" y="71"/>
                    <a:pt x="31" y="72"/>
                  </a:cubicBezTo>
                  <a:cubicBezTo>
                    <a:pt x="31" y="72"/>
                    <a:pt x="58" y="72"/>
                    <a:pt x="58" y="72"/>
                  </a:cubicBezTo>
                  <a:cubicBezTo>
                    <a:pt x="65" y="72"/>
                    <a:pt x="70" y="67"/>
                    <a:pt x="70" y="61"/>
                  </a:cubicBezTo>
                  <a:close/>
                  <a:moveTo>
                    <a:pt x="70" y="61"/>
                  </a:moveTo>
                  <a:cubicBezTo>
                    <a:pt x="70" y="61"/>
                    <a:pt x="70" y="61"/>
                    <a:pt x="70" y="6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2921000" y="1168400"/>
              <a:ext cx="361950" cy="695325"/>
            </a:xfrm>
            <a:custGeom>
              <a:rect b="b" l="l" r="r" t="t"/>
              <a:pathLst>
                <a:path extrusionOk="0" h="240" w="125">
                  <a:moveTo>
                    <a:pt x="119" y="55"/>
                  </a:moveTo>
                  <a:cubicBezTo>
                    <a:pt x="110" y="51"/>
                    <a:pt x="110" y="51"/>
                    <a:pt x="110" y="51"/>
                  </a:cubicBezTo>
                  <a:cubicBezTo>
                    <a:pt x="90" y="44"/>
                    <a:pt x="82" y="34"/>
                    <a:pt x="74" y="23"/>
                  </a:cubicBezTo>
                  <a:cubicBezTo>
                    <a:pt x="68" y="16"/>
                    <a:pt x="60" y="6"/>
                    <a:pt x="47" y="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40" y="62"/>
                    <a:pt x="40" y="66"/>
                  </a:cubicBezTo>
                  <a:cubicBezTo>
                    <a:pt x="40" y="74"/>
                    <a:pt x="33" y="80"/>
                    <a:pt x="25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4"/>
                    <a:pt x="2" y="107"/>
                    <a:pt x="2" y="107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31" y="171"/>
                    <a:pt x="31" y="171"/>
                    <a:pt x="31" y="171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2" y="123"/>
                    <a:pt x="33" y="123"/>
                    <a:pt x="33" y="123"/>
                  </a:cubicBezTo>
                  <a:cubicBezTo>
                    <a:pt x="33" y="123"/>
                    <a:pt x="33" y="123"/>
                    <a:pt x="33" y="123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33" y="233"/>
                    <a:pt x="40" y="240"/>
                    <a:pt x="48" y="240"/>
                  </a:cubicBezTo>
                  <a:cubicBezTo>
                    <a:pt x="56" y="240"/>
                    <a:pt x="63" y="233"/>
                    <a:pt x="63" y="225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5" y="102"/>
                    <a:pt x="65" y="95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74" y="60"/>
                    <a:pt x="86" y="70"/>
                    <a:pt x="108" y="76"/>
                  </a:cubicBezTo>
                  <a:cubicBezTo>
                    <a:pt x="115" y="78"/>
                    <a:pt x="119" y="74"/>
                    <a:pt x="119" y="74"/>
                  </a:cubicBezTo>
                  <a:cubicBezTo>
                    <a:pt x="121" y="73"/>
                    <a:pt x="123" y="71"/>
                    <a:pt x="123" y="68"/>
                  </a:cubicBezTo>
                  <a:cubicBezTo>
                    <a:pt x="125" y="60"/>
                    <a:pt x="122" y="56"/>
                    <a:pt x="119" y="55"/>
                  </a:cubicBezTo>
                  <a:close/>
                  <a:moveTo>
                    <a:pt x="119" y="55"/>
                  </a:moveTo>
                  <a:cubicBezTo>
                    <a:pt x="119" y="55"/>
                    <a:pt x="119" y="55"/>
                    <a:pt x="119" y="5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005138" y="1214438"/>
              <a:ext cx="36513" cy="115888"/>
            </a:xfrm>
            <a:custGeom>
              <a:rect b="b" l="l" r="r" t="t"/>
              <a:pathLst>
                <a:path extrusionOk="0" h="40" w="13">
                  <a:moveTo>
                    <a:pt x="13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5" y="38"/>
                    <a:pt x="6" y="40"/>
                  </a:cubicBezTo>
                  <a:lnTo>
                    <a:pt x="13" y="0"/>
                  </a:ln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06" name="Google Shape;1406;p8"/>
          <p:cNvGrpSpPr/>
          <p:nvPr/>
        </p:nvGrpSpPr>
        <p:grpSpPr>
          <a:xfrm>
            <a:off x="1876648" y="2733119"/>
            <a:ext cx="681809" cy="819038"/>
            <a:chOff x="2882900" y="2165350"/>
            <a:chExt cx="749300" cy="900113"/>
          </a:xfrm>
        </p:grpSpPr>
        <p:sp>
          <p:nvSpPr>
            <p:cNvPr id="1407" name="Google Shape;1407;p8"/>
            <p:cNvSpPr/>
            <p:nvPr/>
          </p:nvSpPr>
          <p:spPr>
            <a:xfrm>
              <a:off x="2941638" y="2347913"/>
              <a:ext cx="36513" cy="158750"/>
            </a:xfrm>
            <a:custGeom>
              <a:rect b="b" l="l" r="r" t="t"/>
              <a:pathLst>
                <a:path extrusionOk="0" h="55" w="13">
                  <a:moveTo>
                    <a:pt x="10" y="35"/>
                  </a:moveTo>
                  <a:cubicBezTo>
                    <a:pt x="9" y="26"/>
                    <a:pt x="8" y="18"/>
                    <a:pt x="6" y="9"/>
                  </a:cubicBezTo>
                  <a:cubicBezTo>
                    <a:pt x="6" y="7"/>
                    <a:pt x="6" y="5"/>
                    <a:pt x="9" y="4"/>
                  </a:cubicBezTo>
                  <a:cubicBezTo>
                    <a:pt x="9" y="3"/>
                    <a:pt x="10" y="2"/>
                    <a:pt x="10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7" y="0"/>
                    <a:pt x="6" y="1"/>
                    <a:pt x="5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0" y="2"/>
                    <a:pt x="0" y="3"/>
                    <a:pt x="1" y="6"/>
                  </a:cubicBezTo>
                  <a:cubicBezTo>
                    <a:pt x="2" y="8"/>
                    <a:pt x="3" y="10"/>
                    <a:pt x="3" y="12"/>
                  </a:cubicBezTo>
                  <a:cubicBezTo>
                    <a:pt x="4" y="17"/>
                    <a:pt x="5" y="22"/>
                    <a:pt x="5" y="28"/>
                  </a:cubicBezTo>
                  <a:cubicBezTo>
                    <a:pt x="5" y="33"/>
                    <a:pt x="7" y="46"/>
                    <a:pt x="4" y="52"/>
                  </a:cubicBezTo>
                  <a:cubicBezTo>
                    <a:pt x="3" y="53"/>
                    <a:pt x="4" y="54"/>
                    <a:pt x="5" y="54"/>
                  </a:cubicBezTo>
                  <a:cubicBezTo>
                    <a:pt x="5" y="55"/>
                    <a:pt x="6" y="55"/>
                    <a:pt x="6" y="54"/>
                  </a:cubicBezTo>
                  <a:cubicBezTo>
                    <a:pt x="8" y="53"/>
                    <a:pt x="9" y="52"/>
                    <a:pt x="11" y="53"/>
                  </a:cubicBezTo>
                  <a:cubicBezTo>
                    <a:pt x="11" y="53"/>
                    <a:pt x="11" y="53"/>
                    <a:pt x="12" y="53"/>
                  </a:cubicBezTo>
                  <a:cubicBezTo>
                    <a:pt x="13" y="52"/>
                    <a:pt x="13" y="51"/>
                    <a:pt x="12" y="50"/>
                  </a:cubicBezTo>
                  <a:cubicBezTo>
                    <a:pt x="11" y="48"/>
                    <a:pt x="10" y="37"/>
                    <a:pt x="10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152775" y="2347913"/>
              <a:ext cx="36513" cy="158750"/>
            </a:xfrm>
            <a:custGeom>
              <a:rect b="b" l="l" r="r" t="t"/>
              <a:pathLst>
                <a:path extrusionOk="0" h="55" w="13">
                  <a:moveTo>
                    <a:pt x="10" y="2"/>
                  </a:moveTo>
                  <a:cubicBezTo>
                    <a:pt x="9" y="2"/>
                    <a:pt x="9" y="1"/>
                    <a:pt x="8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7" y="5"/>
                    <a:pt x="7" y="7"/>
                    <a:pt x="6" y="9"/>
                  </a:cubicBezTo>
                  <a:cubicBezTo>
                    <a:pt x="5" y="18"/>
                    <a:pt x="4" y="26"/>
                    <a:pt x="3" y="35"/>
                  </a:cubicBezTo>
                  <a:cubicBezTo>
                    <a:pt x="3" y="37"/>
                    <a:pt x="2" y="48"/>
                    <a:pt x="1" y="50"/>
                  </a:cubicBezTo>
                  <a:cubicBezTo>
                    <a:pt x="1" y="51"/>
                    <a:pt x="0" y="52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4" y="52"/>
                    <a:pt x="6" y="53"/>
                    <a:pt x="7" y="54"/>
                  </a:cubicBezTo>
                  <a:cubicBezTo>
                    <a:pt x="7" y="55"/>
                    <a:pt x="8" y="55"/>
                    <a:pt x="9" y="54"/>
                  </a:cubicBezTo>
                  <a:cubicBezTo>
                    <a:pt x="9" y="54"/>
                    <a:pt x="10" y="53"/>
                    <a:pt x="10" y="52"/>
                  </a:cubicBezTo>
                  <a:cubicBezTo>
                    <a:pt x="7" y="46"/>
                    <a:pt x="8" y="33"/>
                    <a:pt x="8" y="28"/>
                  </a:cubicBezTo>
                  <a:cubicBezTo>
                    <a:pt x="8" y="22"/>
                    <a:pt x="9" y="17"/>
                    <a:pt x="10" y="12"/>
                  </a:cubicBezTo>
                  <a:cubicBezTo>
                    <a:pt x="10" y="10"/>
                    <a:pt x="11" y="8"/>
                    <a:pt x="12" y="6"/>
                  </a:cubicBezTo>
                  <a:cubicBezTo>
                    <a:pt x="13" y="3"/>
                    <a:pt x="13" y="2"/>
                    <a:pt x="10" y="2"/>
                  </a:cubicBezTo>
                  <a:close/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395663" y="2359025"/>
              <a:ext cx="92075" cy="80963"/>
            </a:xfrm>
            <a:custGeom>
              <a:rect b="b" l="l" r="r" t="t"/>
              <a:pathLst>
                <a:path extrusionOk="0" h="28" w="3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3" y="2"/>
                    <a:pt x="0" y="3"/>
                  </a:cubicBezTo>
                  <a:cubicBezTo>
                    <a:pt x="1" y="16"/>
                    <a:pt x="9" y="28"/>
                    <a:pt x="16" y="28"/>
                  </a:cubicBezTo>
                  <a:cubicBezTo>
                    <a:pt x="23" y="28"/>
                    <a:pt x="31" y="16"/>
                    <a:pt x="32" y="3"/>
                  </a:cubicBezTo>
                  <a:cubicBezTo>
                    <a:pt x="29" y="2"/>
                    <a:pt x="27" y="1"/>
                    <a:pt x="24" y="0"/>
                  </a:cubicBezTo>
                  <a:cubicBezTo>
                    <a:pt x="16" y="8"/>
                    <a:pt x="16" y="8"/>
                    <a:pt x="16" y="8"/>
                  </a:cubicBezTo>
                  <a:lnTo>
                    <a:pt x="8" y="0"/>
                  </a:ln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2882900" y="2165350"/>
              <a:ext cx="749300" cy="900113"/>
            </a:xfrm>
            <a:custGeom>
              <a:rect b="b" l="l" r="r" t="t"/>
              <a:pathLst>
                <a:path extrusionOk="0" h="311" w="259">
                  <a:moveTo>
                    <a:pt x="214" y="72"/>
                  </a:moveTo>
                  <a:cubicBezTo>
                    <a:pt x="213" y="72"/>
                    <a:pt x="213" y="72"/>
                    <a:pt x="213" y="72"/>
                  </a:cubicBezTo>
                  <a:cubicBezTo>
                    <a:pt x="212" y="85"/>
                    <a:pt x="204" y="98"/>
                    <a:pt x="195" y="100"/>
                  </a:cubicBezTo>
                  <a:cubicBezTo>
                    <a:pt x="194" y="107"/>
                    <a:pt x="196" y="109"/>
                    <a:pt x="199" y="112"/>
                  </a:cubicBezTo>
                  <a:cubicBezTo>
                    <a:pt x="204" y="118"/>
                    <a:pt x="207" y="123"/>
                    <a:pt x="198" y="137"/>
                  </a:cubicBezTo>
                  <a:cubicBezTo>
                    <a:pt x="198" y="138"/>
                    <a:pt x="199" y="139"/>
                    <a:pt x="199" y="141"/>
                  </a:cubicBezTo>
                  <a:cubicBezTo>
                    <a:pt x="199" y="144"/>
                    <a:pt x="196" y="146"/>
                    <a:pt x="193" y="146"/>
                  </a:cubicBezTo>
                  <a:cubicBezTo>
                    <a:pt x="190" y="146"/>
                    <a:pt x="187" y="144"/>
                    <a:pt x="187" y="141"/>
                  </a:cubicBezTo>
                  <a:cubicBezTo>
                    <a:pt x="187" y="137"/>
                    <a:pt x="190" y="135"/>
                    <a:pt x="193" y="135"/>
                  </a:cubicBezTo>
                  <a:cubicBezTo>
                    <a:pt x="193" y="135"/>
                    <a:pt x="194" y="135"/>
                    <a:pt x="194" y="135"/>
                  </a:cubicBezTo>
                  <a:cubicBezTo>
                    <a:pt x="202" y="122"/>
                    <a:pt x="199" y="119"/>
                    <a:pt x="195" y="115"/>
                  </a:cubicBezTo>
                  <a:cubicBezTo>
                    <a:pt x="192" y="112"/>
                    <a:pt x="189" y="108"/>
                    <a:pt x="190" y="100"/>
                  </a:cubicBezTo>
                  <a:cubicBezTo>
                    <a:pt x="181" y="97"/>
                    <a:pt x="174" y="85"/>
                    <a:pt x="173" y="72"/>
                  </a:cubicBezTo>
                  <a:cubicBezTo>
                    <a:pt x="172" y="73"/>
                    <a:pt x="172" y="73"/>
                    <a:pt x="171" y="73"/>
                  </a:cubicBezTo>
                  <a:cubicBezTo>
                    <a:pt x="168" y="75"/>
                    <a:pt x="165" y="77"/>
                    <a:pt x="161" y="80"/>
                  </a:cubicBezTo>
                  <a:cubicBezTo>
                    <a:pt x="149" y="77"/>
                    <a:pt x="144" y="70"/>
                    <a:pt x="133" y="56"/>
                  </a:cubicBezTo>
                  <a:cubicBezTo>
                    <a:pt x="131" y="53"/>
                    <a:pt x="129" y="50"/>
                    <a:pt x="126" y="47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6" y="2"/>
                    <a:pt x="124" y="0"/>
                    <a:pt x="12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4"/>
                    <a:pt x="2" y="126"/>
                    <a:pt x="5" y="126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4" y="126"/>
                    <a:pt x="126" y="124"/>
                    <a:pt x="126" y="121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35" y="95"/>
                    <a:pt x="144" y="101"/>
                    <a:pt x="160" y="104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60" y="122"/>
                    <a:pt x="160" y="121"/>
                    <a:pt x="160" y="121"/>
                  </a:cubicBezTo>
                  <a:cubicBezTo>
                    <a:pt x="160" y="166"/>
                    <a:pt x="160" y="166"/>
                    <a:pt x="160" y="166"/>
                  </a:cubicBezTo>
                  <a:cubicBezTo>
                    <a:pt x="160" y="176"/>
                    <a:pt x="162" y="178"/>
                    <a:pt x="162" y="178"/>
                  </a:cubicBezTo>
                  <a:cubicBezTo>
                    <a:pt x="162" y="297"/>
                    <a:pt x="162" y="297"/>
                    <a:pt x="162" y="297"/>
                  </a:cubicBezTo>
                  <a:cubicBezTo>
                    <a:pt x="162" y="305"/>
                    <a:pt x="169" y="311"/>
                    <a:pt x="177" y="311"/>
                  </a:cubicBezTo>
                  <a:cubicBezTo>
                    <a:pt x="185" y="311"/>
                    <a:pt x="192" y="305"/>
                    <a:pt x="192" y="297"/>
                  </a:cubicBezTo>
                  <a:cubicBezTo>
                    <a:pt x="192" y="194"/>
                    <a:pt x="192" y="194"/>
                    <a:pt x="192" y="194"/>
                  </a:cubicBezTo>
                  <a:cubicBezTo>
                    <a:pt x="192" y="194"/>
                    <a:pt x="193" y="194"/>
                    <a:pt x="194" y="194"/>
                  </a:cubicBezTo>
                  <a:cubicBezTo>
                    <a:pt x="194" y="194"/>
                    <a:pt x="194" y="194"/>
                    <a:pt x="194" y="194"/>
                  </a:cubicBezTo>
                  <a:cubicBezTo>
                    <a:pt x="194" y="297"/>
                    <a:pt x="194" y="297"/>
                    <a:pt x="194" y="297"/>
                  </a:cubicBezTo>
                  <a:cubicBezTo>
                    <a:pt x="194" y="305"/>
                    <a:pt x="201" y="311"/>
                    <a:pt x="209" y="311"/>
                  </a:cubicBezTo>
                  <a:cubicBezTo>
                    <a:pt x="217" y="311"/>
                    <a:pt x="223" y="305"/>
                    <a:pt x="223" y="297"/>
                  </a:cubicBezTo>
                  <a:cubicBezTo>
                    <a:pt x="223" y="178"/>
                    <a:pt x="223" y="178"/>
                    <a:pt x="223" y="178"/>
                  </a:cubicBezTo>
                  <a:cubicBezTo>
                    <a:pt x="223" y="178"/>
                    <a:pt x="226" y="173"/>
                    <a:pt x="226" y="166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29" y="130"/>
                    <a:pt x="231" y="143"/>
                    <a:pt x="229" y="162"/>
                  </a:cubicBezTo>
                  <a:cubicBezTo>
                    <a:pt x="228" y="169"/>
                    <a:pt x="233" y="175"/>
                    <a:pt x="240" y="176"/>
                  </a:cubicBezTo>
                  <a:cubicBezTo>
                    <a:pt x="241" y="176"/>
                    <a:pt x="241" y="176"/>
                    <a:pt x="241" y="176"/>
                  </a:cubicBezTo>
                  <a:cubicBezTo>
                    <a:pt x="248" y="176"/>
                    <a:pt x="253" y="171"/>
                    <a:pt x="254" y="165"/>
                  </a:cubicBezTo>
                  <a:cubicBezTo>
                    <a:pt x="259" y="109"/>
                    <a:pt x="238" y="87"/>
                    <a:pt x="214" y="72"/>
                  </a:cubicBezTo>
                  <a:close/>
                  <a:moveTo>
                    <a:pt x="121" y="5"/>
                  </a:moveTo>
                  <a:cubicBezTo>
                    <a:pt x="121" y="41"/>
                    <a:pt x="121" y="41"/>
                    <a:pt x="121" y="41"/>
                  </a:cubicBezTo>
                  <a:cubicBezTo>
                    <a:pt x="117" y="38"/>
                    <a:pt x="111" y="38"/>
                    <a:pt x="106" y="41"/>
                  </a:cubicBezTo>
                  <a:cubicBezTo>
                    <a:pt x="104" y="43"/>
                    <a:pt x="103" y="46"/>
                    <a:pt x="102" y="48"/>
                  </a:cubicBezTo>
                  <a:cubicBezTo>
                    <a:pt x="102" y="47"/>
                    <a:pt x="102" y="46"/>
                    <a:pt x="102" y="45"/>
                  </a:cubicBezTo>
                  <a:cubicBezTo>
                    <a:pt x="101" y="40"/>
                    <a:pt x="101" y="34"/>
                    <a:pt x="101" y="29"/>
                  </a:cubicBezTo>
                  <a:cubicBezTo>
                    <a:pt x="101" y="27"/>
                    <a:pt x="101" y="25"/>
                    <a:pt x="102" y="23"/>
                  </a:cubicBezTo>
                  <a:cubicBezTo>
                    <a:pt x="102" y="20"/>
                    <a:pt x="102" y="19"/>
                    <a:pt x="99" y="20"/>
                  </a:cubicBezTo>
                  <a:cubicBezTo>
                    <a:pt x="99" y="20"/>
                    <a:pt x="98" y="19"/>
                    <a:pt x="97" y="19"/>
                  </a:cubicBezTo>
                  <a:cubicBezTo>
                    <a:pt x="96" y="19"/>
                    <a:pt x="95" y="18"/>
                    <a:pt x="94" y="18"/>
                  </a:cubicBezTo>
                  <a:cubicBezTo>
                    <a:pt x="95" y="16"/>
                    <a:pt x="95" y="14"/>
                    <a:pt x="94" y="13"/>
                  </a:cubicBezTo>
                  <a:cubicBezTo>
                    <a:pt x="93" y="10"/>
                    <a:pt x="90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7" y="10"/>
                    <a:pt x="78" y="13"/>
                    <a:pt x="76" y="17"/>
                  </a:cubicBezTo>
                  <a:cubicBezTo>
                    <a:pt x="75" y="18"/>
                    <a:pt x="75" y="19"/>
                    <a:pt x="75" y="19"/>
                  </a:cubicBezTo>
                  <a:cubicBezTo>
                    <a:pt x="75" y="19"/>
                    <a:pt x="74" y="19"/>
                    <a:pt x="74" y="19"/>
                  </a:cubicBezTo>
                  <a:cubicBezTo>
                    <a:pt x="72" y="19"/>
                    <a:pt x="71" y="20"/>
                    <a:pt x="70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8"/>
                    <a:pt x="69" y="17"/>
                    <a:pt x="68" y="16"/>
                  </a:cubicBezTo>
                  <a:cubicBezTo>
                    <a:pt x="68" y="16"/>
                    <a:pt x="68" y="15"/>
                    <a:pt x="68" y="15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68" y="13"/>
                    <a:pt x="68" y="12"/>
                  </a:cubicBezTo>
                  <a:cubicBezTo>
                    <a:pt x="69" y="12"/>
                    <a:pt x="70" y="11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70" y="6"/>
                    <a:pt x="68" y="5"/>
                  </a:cubicBezTo>
                  <a:lnTo>
                    <a:pt x="121" y="5"/>
                  </a:lnTo>
                  <a:close/>
                  <a:moveTo>
                    <a:pt x="90" y="50"/>
                  </a:moveTo>
                  <a:cubicBezTo>
                    <a:pt x="90" y="51"/>
                    <a:pt x="88" y="52"/>
                    <a:pt x="86" y="52"/>
                  </a:cubicBezTo>
                  <a:cubicBezTo>
                    <a:pt x="84" y="53"/>
                    <a:pt x="81" y="52"/>
                    <a:pt x="77" y="51"/>
                  </a:cubicBezTo>
                  <a:cubicBezTo>
                    <a:pt x="71" y="49"/>
                    <a:pt x="68" y="45"/>
                    <a:pt x="68" y="43"/>
                  </a:cubicBezTo>
                  <a:cubicBezTo>
                    <a:pt x="69" y="42"/>
                    <a:pt x="69" y="41"/>
                    <a:pt x="70" y="41"/>
                  </a:cubicBezTo>
                  <a:cubicBezTo>
                    <a:pt x="72" y="42"/>
                    <a:pt x="74" y="43"/>
                    <a:pt x="76" y="44"/>
                  </a:cubicBezTo>
                  <a:cubicBezTo>
                    <a:pt x="79" y="45"/>
                    <a:pt x="82" y="46"/>
                    <a:pt x="84" y="46"/>
                  </a:cubicBezTo>
                  <a:cubicBezTo>
                    <a:pt x="85" y="46"/>
                    <a:pt x="86" y="45"/>
                    <a:pt x="86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9" y="47"/>
                    <a:pt x="90" y="49"/>
                    <a:pt x="90" y="50"/>
                  </a:cubicBezTo>
                  <a:close/>
                  <a:moveTo>
                    <a:pt x="90" y="61"/>
                  </a:moveTo>
                  <a:cubicBezTo>
                    <a:pt x="90" y="62"/>
                    <a:pt x="88" y="63"/>
                    <a:pt x="86" y="63"/>
                  </a:cubicBezTo>
                  <a:cubicBezTo>
                    <a:pt x="84" y="63"/>
                    <a:pt x="81" y="63"/>
                    <a:pt x="77" y="62"/>
                  </a:cubicBezTo>
                  <a:cubicBezTo>
                    <a:pt x="71" y="60"/>
                    <a:pt x="68" y="55"/>
                    <a:pt x="68" y="53"/>
                  </a:cubicBezTo>
                  <a:cubicBezTo>
                    <a:pt x="69" y="53"/>
                    <a:pt x="69" y="52"/>
                    <a:pt x="70" y="52"/>
                  </a:cubicBezTo>
                  <a:cubicBezTo>
                    <a:pt x="72" y="53"/>
                    <a:pt x="74" y="54"/>
                    <a:pt x="76" y="55"/>
                  </a:cubicBezTo>
                  <a:cubicBezTo>
                    <a:pt x="79" y="56"/>
                    <a:pt x="82" y="56"/>
                    <a:pt x="84" y="56"/>
                  </a:cubicBezTo>
                  <a:cubicBezTo>
                    <a:pt x="85" y="56"/>
                    <a:pt x="86" y="56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9" y="58"/>
                    <a:pt x="90" y="60"/>
                    <a:pt x="90" y="61"/>
                  </a:cubicBezTo>
                  <a:close/>
                  <a:moveTo>
                    <a:pt x="90" y="40"/>
                  </a:moveTo>
                  <a:cubicBezTo>
                    <a:pt x="89" y="41"/>
                    <a:pt x="88" y="42"/>
                    <a:pt x="86" y="42"/>
                  </a:cubicBezTo>
                  <a:cubicBezTo>
                    <a:pt x="84" y="42"/>
                    <a:pt x="80" y="42"/>
                    <a:pt x="77" y="41"/>
                  </a:cubicBezTo>
                  <a:cubicBezTo>
                    <a:pt x="71" y="38"/>
                    <a:pt x="67" y="34"/>
                    <a:pt x="68" y="32"/>
                  </a:cubicBezTo>
                  <a:cubicBezTo>
                    <a:pt x="68" y="31"/>
                    <a:pt x="70" y="30"/>
                    <a:pt x="71" y="30"/>
                  </a:cubicBezTo>
                  <a:cubicBezTo>
                    <a:pt x="72" y="31"/>
                    <a:pt x="74" y="32"/>
                    <a:pt x="76" y="32"/>
                  </a:cubicBezTo>
                  <a:cubicBezTo>
                    <a:pt x="77" y="33"/>
                    <a:pt x="79" y="33"/>
                    <a:pt x="80" y="33"/>
                  </a:cubicBezTo>
                  <a:cubicBezTo>
                    <a:pt x="80" y="34"/>
                    <a:pt x="81" y="34"/>
                    <a:pt x="81" y="34"/>
                  </a:cubicBezTo>
                  <a:cubicBezTo>
                    <a:pt x="81" y="34"/>
                    <a:pt x="81" y="35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3" y="35"/>
                    <a:pt x="83" y="34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4" y="33"/>
                    <a:pt x="84" y="33"/>
                    <a:pt x="85" y="33"/>
                  </a:cubicBezTo>
                  <a:cubicBezTo>
                    <a:pt x="89" y="36"/>
                    <a:pt x="90" y="38"/>
                    <a:pt x="90" y="40"/>
                  </a:cubicBezTo>
                  <a:close/>
                  <a:moveTo>
                    <a:pt x="70" y="24"/>
                  </a:moveTo>
                  <a:cubicBezTo>
                    <a:pt x="70" y="23"/>
                    <a:pt x="72" y="22"/>
                    <a:pt x="74" y="22"/>
                  </a:cubicBezTo>
                  <a:cubicBezTo>
                    <a:pt x="74" y="22"/>
                    <a:pt x="75" y="22"/>
                    <a:pt x="76" y="22"/>
                  </a:cubicBezTo>
                  <a:cubicBezTo>
                    <a:pt x="76" y="25"/>
                    <a:pt x="78" y="28"/>
                    <a:pt x="79" y="30"/>
                  </a:cubicBezTo>
                  <a:cubicBezTo>
                    <a:pt x="78" y="30"/>
                    <a:pt x="77" y="30"/>
                    <a:pt x="77" y="30"/>
                  </a:cubicBezTo>
                  <a:cubicBezTo>
                    <a:pt x="74" y="29"/>
                    <a:pt x="72" y="28"/>
                    <a:pt x="71" y="26"/>
                  </a:cubicBezTo>
                  <a:cubicBezTo>
                    <a:pt x="70" y="25"/>
                    <a:pt x="70" y="24"/>
                    <a:pt x="70" y="24"/>
                  </a:cubicBezTo>
                  <a:close/>
                  <a:moveTo>
                    <a:pt x="68" y="60"/>
                  </a:moveTo>
                  <a:cubicBezTo>
                    <a:pt x="70" y="62"/>
                    <a:pt x="73" y="64"/>
                    <a:pt x="76" y="65"/>
                  </a:cubicBezTo>
                  <a:cubicBezTo>
                    <a:pt x="78" y="66"/>
                    <a:pt x="80" y="66"/>
                    <a:pt x="82" y="67"/>
                  </a:cubicBezTo>
                  <a:cubicBezTo>
                    <a:pt x="84" y="69"/>
                    <a:pt x="85" y="71"/>
                    <a:pt x="84" y="72"/>
                  </a:cubicBezTo>
                  <a:cubicBezTo>
                    <a:pt x="83" y="73"/>
                    <a:pt x="82" y="73"/>
                    <a:pt x="80" y="73"/>
                  </a:cubicBezTo>
                  <a:cubicBezTo>
                    <a:pt x="77" y="73"/>
                    <a:pt x="74" y="72"/>
                    <a:pt x="71" y="70"/>
                  </a:cubicBezTo>
                  <a:cubicBezTo>
                    <a:pt x="70" y="69"/>
                    <a:pt x="68" y="68"/>
                    <a:pt x="66" y="66"/>
                  </a:cubicBezTo>
                  <a:cubicBezTo>
                    <a:pt x="68" y="64"/>
                    <a:pt x="68" y="62"/>
                    <a:pt x="68" y="60"/>
                  </a:cubicBezTo>
                  <a:close/>
                  <a:moveTo>
                    <a:pt x="55" y="114"/>
                  </a:moveTo>
                  <a:cubicBezTo>
                    <a:pt x="56" y="114"/>
                    <a:pt x="57" y="115"/>
                    <a:pt x="59" y="116"/>
                  </a:cubicBezTo>
                  <a:cubicBezTo>
                    <a:pt x="57" y="117"/>
                    <a:pt x="57" y="118"/>
                    <a:pt x="56" y="118"/>
                  </a:cubicBezTo>
                  <a:cubicBezTo>
                    <a:pt x="55" y="117"/>
                    <a:pt x="54" y="116"/>
                    <a:pt x="53" y="116"/>
                  </a:cubicBezTo>
                  <a:cubicBezTo>
                    <a:pt x="54" y="115"/>
                    <a:pt x="53" y="114"/>
                    <a:pt x="55" y="114"/>
                  </a:cubicBezTo>
                  <a:close/>
                  <a:moveTo>
                    <a:pt x="55" y="103"/>
                  </a:moveTo>
                  <a:cubicBezTo>
                    <a:pt x="56" y="102"/>
                    <a:pt x="58" y="101"/>
                    <a:pt x="59" y="103"/>
                  </a:cubicBezTo>
                  <a:cubicBezTo>
                    <a:pt x="60" y="105"/>
                    <a:pt x="62" y="107"/>
                    <a:pt x="63" y="108"/>
                  </a:cubicBezTo>
                  <a:cubicBezTo>
                    <a:pt x="64" y="108"/>
                    <a:pt x="65" y="108"/>
                    <a:pt x="66" y="108"/>
                  </a:cubicBezTo>
                  <a:cubicBezTo>
                    <a:pt x="67" y="107"/>
                    <a:pt x="68" y="105"/>
                    <a:pt x="70" y="104"/>
                  </a:cubicBezTo>
                  <a:cubicBezTo>
                    <a:pt x="70" y="103"/>
                    <a:pt x="72" y="102"/>
                    <a:pt x="72" y="102"/>
                  </a:cubicBezTo>
                  <a:cubicBezTo>
                    <a:pt x="73" y="103"/>
                    <a:pt x="75" y="104"/>
                    <a:pt x="75" y="105"/>
                  </a:cubicBezTo>
                  <a:cubicBezTo>
                    <a:pt x="75" y="107"/>
                    <a:pt x="75" y="109"/>
                    <a:pt x="73" y="110"/>
                  </a:cubicBezTo>
                  <a:cubicBezTo>
                    <a:pt x="69" y="116"/>
                    <a:pt x="57" y="113"/>
                    <a:pt x="54" y="110"/>
                  </a:cubicBezTo>
                  <a:cubicBezTo>
                    <a:pt x="52" y="107"/>
                    <a:pt x="53" y="104"/>
                    <a:pt x="55" y="103"/>
                  </a:cubicBezTo>
                  <a:close/>
                  <a:moveTo>
                    <a:pt x="57" y="121"/>
                  </a:moveTo>
                  <a:cubicBezTo>
                    <a:pt x="58" y="121"/>
                    <a:pt x="59" y="120"/>
                    <a:pt x="60" y="120"/>
                  </a:cubicBezTo>
                  <a:cubicBezTo>
                    <a:pt x="63" y="118"/>
                    <a:pt x="66" y="118"/>
                    <a:pt x="69" y="120"/>
                  </a:cubicBezTo>
                  <a:cubicBezTo>
                    <a:pt x="70" y="120"/>
                    <a:pt x="71" y="121"/>
                    <a:pt x="71" y="121"/>
                  </a:cubicBezTo>
                  <a:lnTo>
                    <a:pt x="57" y="121"/>
                  </a:lnTo>
                  <a:close/>
                  <a:moveTo>
                    <a:pt x="71" y="117"/>
                  </a:moveTo>
                  <a:cubicBezTo>
                    <a:pt x="72" y="116"/>
                    <a:pt x="72" y="114"/>
                    <a:pt x="74" y="114"/>
                  </a:cubicBezTo>
                  <a:cubicBezTo>
                    <a:pt x="75" y="114"/>
                    <a:pt x="75" y="115"/>
                    <a:pt x="77" y="115"/>
                  </a:cubicBezTo>
                  <a:cubicBezTo>
                    <a:pt x="75" y="117"/>
                    <a:pt x="74" y="117"/>
                    <a:pt x="73" y="118"/>
                  </a:cubicBezTo>
                  <a:cubicBezTo>
                    <a:pt x="72" y="118"/>
                    <a:pt x="71" y="117"/>
                    <a:pt x="71" y="117"/>
                  </a:cubicBezTo>
                  <a:close/>
                  <a:moveTo>
                    <a:pt x="75" y="121"/>
                  </a:moveTo>
                  <a:cubicBezTo>
                    <a:pt x="77" y="120"/>
                    <a:pt x="78" y="118"/>
                    <a:pt x="79" y="116"/>
                  </a:cubicBezTo>
                  <a:cubicBezTo>
                    <a:pt x="79" y="114"/>
                    <a:pt x="80" y="110"/>
                    <a:pt x="82" y="109"/>
                  </a:cubicBezTo>
                  <a:cubicBezTo>
                    <a:pt x="86" y="105"/>
                    <a:pt x="92" y="101"/>
                    <a:pt x="90" y="96"/>
                  </a:cubicBezTo>
                  <a:cubicBezTo>
                    <a:pt x="90" y="95"/>
                    <a:pt x="89" y="92"/>
                    <a:pt x="88" y="90"/>
                  </a:cubicBezTo>
                  <a:cubicBezTo>
                    <a:pt x="84" y="85"/>
                    <a:pt x="78" y="84"/>
                    <a:pt x="73" y="88"/>
                  </a:cubicBezTo>
                  <a:cubicBezTo>
                    <a:pt x="71" y="90"/>
                    <a:pt x="70" y="91"/>
                    <a:pt x="68" y="93"/>
                  </a:cubicBezTo>
                  <a:cubicBezTo>
                    <a:pt x="65" y="96"/>
                    <a:pt x="63" y="96"/>
                    <a:pt x="60" y="93"/>
                  </a:cubicBezTo>
                  <a:cubicBezTo>
                    <a:pt x="59" y="91"/>
                    <a:pt x="57" y="90"/>
                    <a:pt x="55" y="88"/>
                  </a:cubicBezTo>
                  <a:cubicBezTo>
                    <a:pt x="50" y="84"/>
                    <a:pt x="44" y="85"/>
                    <a:pt x="40" y="91"/>
                  </a:cubicBezTo>
                  <a:cubicBezTo>
                    <a:pt x="37" y="95"/>
                    <a:pt x="38" y="99"/>
                    <a:pt x="42" y="103"/>
                  </a:cubicBezTo>
                  <a:cubicBezTo>
                    <a:pt x="43" y="104"/>
                    <a:pt x="43" y="106"/>
                    <a:pt x="44" y="108"/>
                  </a:cubicBezTo>
                  <a:cubicBezTo>
                    <a:pt x="48" y="110"/>
                    <a:pt x="49" y="113"/>
                    <a:pt x="50" y="116"/>
                  </a:cubicBezTo>
                  <a:cubicBezTo>
                    <a:pt x="51" y="118"/>
                    <a:pt x="52" y="120"/>
                    <a:pt x="54" y="121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60" y="7"/>
                    <a:pt x="60" y="8"/>
                    <a:pt x="61" y="8"/>
                  </a:cubicBezTo>
                  <a:cubicBezTo>
                    <a:pt x="61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1" y="10"/>
                    <a:pt x="60" y="10"/>
                    <a:pt x="60" y="11"/>
                  </a:cubicBezTo>
                  <a:cubicBezTo>
                    <a:pt x="60" y="12"/>
                    <a:pt x="61" y="13"/>
                    <a:pt x="62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2" y="14"/>
                    <a:pt x="61" y="15"/>
                    <a:pt x="61" y="15"/>
                  </a:cubicBezTo>
                  <a:cubicBezTo>
                    <a:pt x="60" y="16"/>
                    <a:pt x="59" y="17"/>
                    <a:pt x="59" y="19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8" y="20"/>
                    <a:pt x="56" y="19"/>
                    <a:pt x="55" y="19"/>
                  </a:cubicBezTo>
                  <a:cubicBezTo>
                    <a:pt x="54" y="19"/>
                    <a:pt x="52" y="19"/>
                    <a:pt x="51" y="20"/>
                  </a:cubicBezTo>
                  <a:cubicBezTo>
                    <a:pt x="51" y="19"/>
                    <a:pt x="51" y="18"/>
                    <a:pt x="51" y="17"/>
                  </a:cubicBezTo>
                  <a:cubicBezTo>
                    <a:pt x="49" y="13"/>
                    <a:pt x="40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6" y="10"/>
                    <a:pt x="34" y="10"/>
                    <a:pt x="32" y="13"/>
                  </a:cubicBezTo>
                  <a:cubicBezTo>
                    <a:pt x="31" y="14"/>
                    <a:pt x="31" y="16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1" y="18"/>
                    <a:pt x="30" y="19"/>
                    <a:pt x="29" y="19"/>
                  </a:cubicBezTo>
                  <a:cubicBezTo>
                    <a:pt x="28" y="19"/>
                    <a:pt x="27" y="20"/>
                    <a:pt x="26" y="20"/>
                  </a:cubicBezTo>
                  <a:cubicBezTo>
                    <a:pt x="24" y="19"/>
                    <a:pt x="23" y="20"/>
                    <a:pt x="24" y="23"/>
                  </a:cubicBezTo>
                  <a:cubicBezTo>
                    <a:pt x="25" y="25"/>
                    <a:pt x="25" y="27"/>
                    <a:pt x="25" y="29"/>
                  </a:cubicBezTo>
                  <a:cubicBezTo>
                    <a:pt x="25" y="34"/>
                    <a:pt x="25" y="40"/>
                    <a:pt x="24" y="45"/>
                  </a:cubicBezTo>
                  <a:cubicBezTo>
                    <a:pt x="23" y="50"/>
                    <a:pt x="24" y="55"/>
                    <a:pt x="19" y="60"/>
                  </a:cubicBezTo>
                  <a:cubicBezTo>
                    <a:pt x="19" y="61"/>
                    <a:pt x="19" y="62"/>
                    <a:pt x="20" y="63"/>
                  </a:cubicBezTo>
                  <a:cubicBezTo>
                    <a:pt x="20" y="63"/>
                    <a:pt x="21" y="63"/>
                    <a:pt x="22" y="63"/>
                  </a:cubicBezTo>
                  <a:cubicBezTo>
                    <a:pt x="23" y="62"/>
                    <a:pt x="24" y="62"/>
                    <a:pt x="26" y="63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9" y="63"/>
                    <a:pt x="28" y="61"/>
                    <a:pt x="28" y="60"/>
                  </a:cubicBezTo>
                  <a:cubicBezTo>
                    <a:pt x="28" y="58"/>
                    <a:pt x="27" y="55"/>
                    <a:pt x="27" y="53"/>
                  </a:cubicBezTo>
                  <a:cubicBezTo>
                    <a:pt x="28" y="44"/>
                    <a:pt x="28" y="36"/>
                    <a:pt x="29" y="27"/>
                  </a:cubicBezTo>
                  <a:cubicBezTo>
                    <a:pt x="29" y="25"/>
                    <a:pt x="30" y="23"/>
                    <a:pt x="32" y="22"/>
                  </a:cubicBezTo>
                  <a:cubicBezTo>
                    <a:pt x="33" y="22"/>
                    <a:pt x="34" y="21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30"/>
                    <a:pt x="40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36" y="34"/>
                    <a:pt x="34" y="38"/>
                    <a:pt x="35" y="41"/>
                  </a:cubicBezTo>
                  <a:cubicBezTo>
                    <a:pt x="36" y="42"/>
                    <a:pt x="36" y="43"/>
                    <a:pt x="37" y="44"/>
                  </a:cubicBezTo>
                  <a:cubicBezTo>
                    <a:pt x="35" y="46"/>
                    <a:pt x="34" y="49"/>
                    <a:pt x="35" y="52"/>
                  </a:cubicBezTo>
                  <a:cubicBezTo>
                    <a:pt x="35" y="53"/>
                    <a:pt x="36" y="54"/>
                    <a:pt x="37" y="55"/>
                  </a:cubicBezTo>
                  <a:cubicBezTo>
                    <a:pt x="35" y="57"/>
                    <a:pt x="34" y="60"/>
                    <a:pt x="35" y="62"/>
                  </a:cubicBezTo>
                  <a:cubicBezTo>
                    <a:pt x="36" y="65"/>
                    <a:pt x="38" y="66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0" y="69"/>
                    <a:pt x="40" y="72"/>
                    <a:pt x="41" y="74"/>
                  </a:cubicBezTo>
                  <a:cubicBezTo>
                    <a:pt x="43" y="76"/>
                    <a:pt x="45" y="77"/>
                    <a:pt x="48" y="77"/>
                  </a:cubicBezTo>
                  <a:cubicBezTo>
                    <a:pt x="48" y="77"/>
                    <a:pt x="49" y="77"/>
                    <a:pt x="49" y="77"/>
                  </a:cubicBezTo>
                  <a:cubicBezTo>
                    <a:pt x="52" y="77"/>
                    <a:pt x="56" y="75"/>
                    <a:pt x="59" y="73"/>
                  </a:cubicBezTo>
                  <a:cubicBezTo>
                    <a:pt x="60" y="73"/>
                    <a:pt x="60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8" y="74"/>
                    <a:pt x="68" y="75"/>
                    <a:pt x="67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5"/>
                    <a:pt x="59" y="75"/>
                    <a:pt x="59" y="76"/>
                  </a:cubicBezTo>
                  <a:cubicBezTo>
                    <a:pt x="59" y="77"/>
                    <a:pt x="60" y="77"/>
                    <a:pt x="60" y="78"/>
                  </a:cubicBezTo>
                  <a:cubicBezTo>
                    <a:pt x="60" y="78"/>
                    <a:pt x="61" y="78"/>
                    <a:pt x="61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9"/>
                    <a:pt x="68" y="79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1"/>
                    <a:pt x="67" y="81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61" y="81"/>
                    <a:pt x="60" y="81"/>
                    <a:pt x="60" y="82"/>
                  </a:cubicBezTo>
                  <a:cubicBezTo>
                    <a:pt x="60" y="83"/>
                    <a:pt x="60" y="83"/>
                    <a:pt x="61" y="84"/>
                  </a:cubicBezTo>
                  <a:cubicBezTo>
                    <a:pt x="61" y="84"/>
                    <a:pt x="62" y="84"/>
                    <a:pt x="62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7" y="84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6" y="85"/>
                    <a:pt x="66" y="85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61" y="85"/>
                    <a:pt x="60" y="86"/>
                    <a:pt x="60" y="87"/>
                  </a:cubicBezTo>
                  <a:cubicBezTo>
                    <a:pt x="60" y="88"/>
                    <a:pt x="61" y="89"/>
                    <a:pt x="62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2" y="90"/>
                    <a:pt x="61" y="91"/>
                    <a:pt x="61" y="91"/>
                  </a:cubicBezTo>
                  <a:cubicBezTo>
                    <a:pt x="61" y="92"/>
                    <a:pt x="62" y="93"/>
                    <a:pt x="63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7" y="93"/>
                    <a:pt x="69" y="92"/>
                    <a:pt x="69" y="90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88"/>
                    <a:pt x="69" y="88"/>
                    <a:pt x="68" y="88"/>
                  </a:cubicBezTo>
                  <a:cubicBezTo>
                    <a:pt x="69" y="87"/>
                    <a:pt x="70" y="86"/>
                    <a:pt x="70" y="8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4"/>
                    <a:pt x="70" y="83"/>
                    <a:pt x="70" y="83"/>
                  </a:cubicBezTo>
                  <a:cubicBezTo>
                    <a:pt x="70" y="82"/>
                    <a:pt x="71" y="81"/>
                    <a:pt x="71" y="80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8"/>
                    <a:pt x="71" y="77"/>
                    <a:pt x="70" y="77"/>
                  </a:cubicBezTo>
                  <a:cubicBezTo>
                    <a:pt x="71" y="76"/>
                    <a:pt x="71" y="75"/>
                    <a:pt x="72" y="74"/>
                  </a:cubicBezTo>
                  <a:cubicBezTo>
                    <a:pt x="74" y="76"/>
                    <a:pt x="77" y="77"/>
                    <a:pt x="79" y="77"/>
                  </a:cubicBezTo>
                  <a:cubicBezTo>
                    <a:pt x="80" y="77"/>
                    <a:pt x="80" y="77"/>
                    <a:pt x="81" y="77"/>
                  </a:cubicBezTo>
                  <a:cubicBezTo>
                    <a:pt x="84" y="77"/>
                    <a:pt x="86" y="76"/>
                    <a:pt x="87" y="74"/>
                  </a:cubicBezTo>
                  <a:cubicBezTo>
                    <a:pt x="88" y="72"/>
                    <a:pt x="88" y="69"/>
                    <a:pt x="87" y="67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90" y="66"/>
                    <a:pt x="93" y="65"/>
                    <a:pt x="93" y="62"/>
                  </a:cubicBezTo>
                  <a:cubicBezTo>
                    <a:pt x="94" y="60"/>
                    <a:pt x="93" y="57"/>
                    <a:pt x="91" y="55"/>
                  </a:cubicBezTo>
                  <a:cubicBezTo>
                    <a:pt x="92" y="54"/>
                    <a:pt x="93" y="53"/>
                    <a:pt x="93" y="52"/>
                  </a:cubicBezTo>
                  <a:cubicBezTo>
                    <a:pt x="94" y="49"/>
                    <a:pt x="93" y="46"/>
                    <a:pt x="91" y="44"/>
                  </a:cubicBezTo>
                  <a:cubicBezTo>
                    <a:pt x="92" y="43"/>
                    <a:pt x="93" y="42"/>
                    <a:pt x="93" y="41"/>
                  </a:cubicBezTo>
                  <a:cubicBezTo>
                    <a:pt x="94" y="38"/>
                    <a:pt x="92" y="34"/>
                    <a:pt x="88" y="31"/>
                  </a:cubicBezTo>
                  <a:cubicBezTo>
                    <a:pt x="88" y="31"/>
                    <a:pt x="88" y="30"/>
                    <a:pt x="88" y="30"/>
                  </a:cubicBezTo>
                  <a:cubicBezTo>
                    <a:pt x="89" y="29"/>
                    <a:pt x="88" y="28"/>
                    <a:pt x="88" y="27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3" y="21"/>
                    <a:pt x="93" y="22"/>
                    <a:pt x="94" y="22"/>
                  </a:cubicBezTo>
                  <a:cubicBezTo>
                    <a:pt x="96" y="23"/>
                    <a:pt x="97" y="25"/>
                    <a:pt x="97" y="27"/>
                  </a:cubicBezTo>
                  <a:cubicBezTo>
                    <a:pt x="97" y="36"/>
                    <a:pt x="98" y="44"/>
                    <a:pt x="99" y="53"/>
                  </a:cubicBezTo>
                  <a:cubicBezTo>
                    <a:pt x="99" y="55"/>
                    <a:pt x="98" y="58"/>
                    <a:pt x="98" y="60"/>
                  </a:cubicBezTo>
                  <a:cubicBezTo>
                    <a:pt x="98" y="61"/>
                    <a:pt x="97" y="63"/>
                    <a:pt x="99" y="63"/>
                  </a:cubicBezTo>
                  <a:cubicBezTo>
                    <a:pt x="99" y="63"/>
                    <a:pt x="100" y="63"/>
                    <a:pt x="100" y="63"/>
                  </a:cubicBezTo>
                  <a:cubicBezTo>
                    <a:pt x="101" y="62"/>
                    <a:pt x="103" y="62"/>
                    <a:pt x="104" y="63"/>
                  </a:cubicBezTo>
                  <a:cubicBezTo>
                    <a:pt x="105" y="63"/>
                    <a:pt x="106" y="63"/>
                    <a:pt x="106" y="63"/>
                  </a:cubicBezTo>
                  <a:cubicBezTo>
                    <a:pt x="106" y="62"/>
                    <a:pt x="107" y="62"/>
                    <a:pt x="107" y="61"/>
                  </a:cubicBezTo>
                  <a:cubicBezTo>
                    <a:pt x="109" y="64"/>
                    <a:pt x="112" y="67"/>
                    <a:pt x="114" y="70"/>
                  </a:cubicBezTo>
                  <a:cubicBezTo>
                    <a:pt x="116" y="74"/>
                    <a:pt x="119" y="76"/>
                    <a:pt x="121" y="79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75" y="121"/>
                    <a:pt x="75" y="121"/>
                    <a:pt x="75" y="121"/>
                  </a:cubicBezTo>
                  <a:close/>
                  <a:moveTo>
                    <a:pt x="53" y="32"/>
                  </a:moveTo>
                  <a:cubicBezTo>
                    <a:pt x="54" y="32"/>
                    <a:pt x="56" y="31"/>
                    <a:pt x="57" y="30"/>
                  </a:cubicBezTo>
                  <a:cubicBezTo>
                    <a:pt x="59" y="30"/>
                    <a:pt x="60" y="31"/>
                    <a:pt x="60" y="32"/>
                  </a:cubicBezTo>
                  <a:cubicBezTo>
                    <a:pt x="61" y="34"/>
                    <a:pt x="57" y="38"/>
                    <a:pt x="51" y="41"/>
                  </a:cubicBezTo>
                  <a:cubicBezTo>
                    <a:pt x="48" y="42"/>
                    <a:pt x="45" y="42"/>
                    <a:pt x="42" y="42"/>
                  </a:cubicBezTo>
                  <a:cubicBezTo>
                    <a:pt x="40" y="42"/>
                    <a:pt x="39" y="41"/>
                    <a:pt x="39" y="40"/>
                  </a:cubicBezTo>
                  <a:cubicBezTo>
                    <a:pt x="38" y="38"/>
                    <a:pt x="40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4" y="35"/>
                    <a:pt x="44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6" y="34"/>
                    <a:pt x="46" y="34"/>
                  </a:cubicBezTo>
                  <a:cubicBezTo>
                    <a:pt x="46" y="34"/>
                    <a:pt x="46" y="34"/>
                    <a:pt x="46" y="33"/>
                  </a:cubicBezTo>
                  <a:cubicBezTo>
                    <a:pt x="46" y="33"/>
                    <a:pt x="47" y="34"/>
                    <a:pt x="47" y="34"/>
                  </a:cubicBezTo>
                  <a:cubicBezTo>
                    <a:pt x="49" y="34"/>
                    <a:pt x="51" y="33"/>
                    <a:pt x="53" y="32"/>
                  </a:cubicBezTo>
                  <a:close/>
                  <a:moveTo>
                    <a:pt x="48" y="31"/>
                  </a:moveTo>
                  <a:cubicBezTo>
                    <a:pt x="49" y="28"/>
                    <a:pt x="50" y="25"/>
                    <a:pt x="51" y="23"/>
                  </a:cubicBezTo>
                  <a:cubicBezTo>
                    <a:pt x="52" y="22"/>
                    <a:pt x="53" y="22"/>
                    <a:pt x="55" y="22"/>
                  </a:cubicBezTo>
                  <a:cubicBezTo>
                    <a:pt x="57" y="22"/>
                    <a:pt x="58" y="23"/>
                    <a:pt x="59" y="24"/>
                  </a:cubicBezTo>
                  <a:cubicBezTo>
                    <a:pt x="59" y="24"/>
                    <a:pt x="58" y="25"/>
                    <a:pt x="57" y="26"/>
                  </a:cubicBezTo>
                  <a:cubicBezTo>
                    <a:pt x="56" y="28"/>
                    <a:pt x="54" y="29"/>
                    <a:pt x="52" y="30"/>
                  </a:cubicBezTo>
                  <a:cubicBezTo>
                    <a:pt x="50" y="30"/>
                    <a:pt x="49" y="31"/>
                    <a:pt x="48" y="31"/>
                  </a:cubicBezTo>
                  <a:close/>
                  <a:moveTo>
                    <a:pt x="41" y="45"/>
                  </a:moveTo>
                  <a:cubicBezTo>
                    <a:pt x="41" y="45"/>
                    <a:pt x="42" y="45"/>
                    <a:pt x="42" y="45"/>
                  </a:cubicBezTo>
                  <a:cubicBezTo>
                    <a:pt x="43" y="45"/>
                    <a:pt x="43" y="46"/>
                    <a:pt x="44" y="46"/>
                  </a:cubicBezTo>
                  <a:cubicBezTo>
                    <a:pt x="47" y="46"/>
                    <a:pt x="49" y="45"/>
                    <a:pt x="52" y="44"/>
                  </a:cubicBezTo>
                  <a:cubicBezTo>
                    <a:pt x="55" y="43"/>
                    <a:pt x="57" y="42"/>
                    <a:pt x="58" y="41"/>
                  </a:cubicBezTo>
                  <a:cubicBezTo>
                    <a:pt x="59" y="41"/>
                    <a:pt x="60" y="42"/>
                    <a:pt x="60" y="43"/>
                  </a:cubicBezTo>
                  <a:cubicBezTo>
                    <a:pt x="61" y="45"/>
                    <a:pt x="57" y="49"/>
                    <a:pt x="51" y="51"/>
                  </a:cubicBezTo>
                  <a:cubicBezTo>
                    <a:pt x="48" y="52"/>
                    <a:pt x="45" y="53"/>
                    <a:pt x="42" y="52"/>
                  </a:cubicBezTo>
                  <a:cubicBezTo>
                    <a:pt x="40" y="52"/>
                    <a:pt x="39" y="51"/>
                    <a:pt x="38" y="50"/>
                  </a:cubicBezTo>
                  <a:cubicBezTo>
                    <a:pt x="38" y="49"/>
                    <a:pt x="39" y="47"/>
                    <a:pt x="41" y="45"/>
                  </a:cubicBezTo>
                  <a:close/>
                  <a:moveTo>
                    <a:pt x="41" y="56"/>
                  </a:move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3" y="56"/>
                    <a:pt x="44" y="56"/>
                  </a:cubicBezTo>
                  <a:cubicBezTo>
                    <a:pt x="46" y="56"/>
                    <a:pt x="49" y="56"/>
                    <a:pt x="52" y="55"/>
                  </a:cubicBezTo>
                  <a:cubicBezTo>
                    <a:pt x="54" y="54"/>
                    <a:pt x="56" y="53"/>
                    <a:pt x="58" y="52"/>
                  </a:cubicBezTo>
                  <a:cubicBezTo>
                    <a:pt x="59" y="52"/>
                    <a:pt x="60" y="53"/>
                    <a:pt x="60" y="53"/>
                  </a:cubicBezTo>
                  <a:cubicBezTo>
                    <a:pt x="61" y="55"/>
                    <a:pt x="57" y="60"/>
                    <a:pt x="51" y="62"/>
                  </a:cubicBezTo>
                  <a:cubicBezTo>
                    <a:pt x="48" y="63"/>
                    <a:pt x="45" y="63"/>
                    <a:pt x="42" y="63"/>
                  </a:cubicBezTo>
                  <a:cubicBezTo>
                    <a:pt x="40" y="63"/>
                    <a:pt x="39" y="62"/>
                    <a:pt x="38" y="61"/>
                  </a:cubicBezTo>
                  <a:cubicBezTo>
                    <a:pt x="38" y="60"/>
                    <a:pt x="39" y="58"/>
                    <a:pt x="41" y="56"/>
                  </a:cubicBezTo>
                  <a:close/>
                  <a:moveTo>
                    <a:pt x="46" y="67"/>
                  </a:moveTo>
                  <a:cubicBezTo>
                    <a:pt x="48" y="66"/>
                    <a:pt x="50" y="66"/>
                    <a:pt x="52" y="65"/>
                  </a:cubicBezTo>
                  <a:cubicBezTo>
                    <a:pt x="56" y="64"/>
                    <a:pt x="58" y="62"/>
                    <a:pt x="60" y="60"/>
                  </a:cubicBezTo>
                  <a:cubicBezTo>
                    <a:pt x="60" y="62"/>
                    <a:pt x="61" y="64"/>
                    <a:pt x="62" y="66"/>
                  </a:cubicBezTo>
                  <a:cubicBezTo>
                    <a:pt x="61" y="68"/>
                    <a:pt x="59" y="69"/>
                    <a:pt x="57" y="70"/>
                  </a:cubicBezTo>
                  <a:cubicBezTo>
                    <a:pt x="54" y="72"/>
                    <a:pt x="51" y="73"/>
                    <a:pt x="49" y="73"/>
                  </a:cubicBezTo>
                  <a:cubicBezTo>
                    <a:pt x="47" y="73"/>
                    <a:pt x="45" y="73"/>
                    <a:pt x="45" y="72"/>
                  </a:cubicBezTo>
                  <a:cubicBezTo>
                    <a:pt x="44" y="71"/>
                    <a:pt x="45" y="69"/>
                    <a:pt x="46" y="67"/>
                  </a:cubicBezTo>
                  <a:close/>
                  <a:moveTo>
                    <a:pt x="46" y="67"/>
                  </a:moveTo>
                  <a:cubicBezTo>
                    <a:pt x="46" y="67"/>
                    <a:pt x="46" y="67"/>
                    <a:pt x="46" y="6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354388" y="2165350"/>
              <a:ext cx="173038" cy="187325"/>
            </a:xfrm>
            <a:custGeom>
              <a:rect b="b" l="l" r="r" t="t"/>
              <a:pathLst>
                <a:path extrusionOk="0" h="65" w="60">
                  <a:moveTo>
                    <a:pt x="30" y="65"/>
                  </a:moveTo>
                  <a:cubicBezTo>
                    <a:pt x="47" y="65"/>
                    <a:pt x="60" y="52"/>
                    <a:pt x="60" y="35"/>
                  </a:cubicBezTo>
                  <a:cubicBezTo>
                    <a:pt x="60" y="28"/>
                    <a:pt x="58" y="22"/>
                    <a:pt x="5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7" y="11"/>
                    <a:pt x="45" y="9"/>
                    <a:pt x="43" y="8"/>
                  </a:cubicBezTo>
                  <a:cubicBezTo>
                    <a:pt x="41" y="3"/>
                    <a:pt x="36" y="0"/>
                    <a:pt x="30" y="0"/>
                  </a:cubicBezTo>
                  <a:cubicBezTo>
                    <a:pt x="24" y="0"/>
                    <a:pt x="19" y="3"/>
                    <a:pt x="17" y="8"/>
                  </a:cubicBezTo>
                  <a:cubicBezTo>
                    <a:pt x="15" y="9"/>
                    <a:pt x="12" y="11"/>
                    <a:pt x="11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2" y="22"/>
                    <a:pt x="0" y="28"/>
                    <a:pt x="0" y="35"/>
                  </a:cubicBezTo>
                  <a:cubicBezTo>
                    <a:pt x="0" y="52"/>
                    <a:pt x="13" y="65"/>
                    <a:pt x="30" y="65"/>
                  </a:cubicBezTo>
                  <a:close/>
                  <a:moveTo>
                    <a:pt x="30" y="6"/>
                  </a:moveTo>
                  <a:cubicBezTo>
                    <a:pt x="34" y="6"/>
                    <a:pt x="38" y="10"/>
                    <a:pt x="38" y="14"/>
                  </a:cubicBezTo>
                  <a:cubicBezTo>
                    <a:pt x="38" y="19"/>
                    <a:pt x="34" y="22"/>
                    <a:pt x="30" y="22"/>
                  </a:cubicBezTo>
                  <a:cubicBezTo>
                    <a:pt x="25" y="22"/>
                    <a:pt x="22" y="19"/>
                    <a:pt x="22" y="14"/>
                  </a:cubicBezTo>
                  <a:cubicBezTo>
                    <a:pt x="22" y="10"/>
                    <a:pt x="25" y="6"/>
                    <a:pt x="30" y="6"/>
                  </a:cubicBezTo>
                  <a:close/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12" name="Google Shape;1412;p8"/>
          <p:cNvGrpSpPr/>
          <p:nvPr/>
        </p:nvGrpSpPr>
        <p:grpSpPr>
          <a:xfrm>
            <a:off x="3493056" y="583687"/>
            <a:ext cx="590806" cy="819038"/>
            <a:chOff x="4076700" y="1009650"/>
            <a:chExt cx="649288" cy="900113"/>
          </a:xfrm>
        </p:grpSpPr>
        <p:sp>
          <p:nvSpPr>
            <p:cNvPr id="1413" name="Google Shape;1413;p8"/>
            <p:cNvSpPr/>
            <p:nvPr/>
          </p:nvSpPr>
          <p:spPr>
            <a:xfrm>
              <a:off x="4076700" y="1009650"/>
              <a:ext cx="649288" cy="900113"/>
            </a:xfrm>
            <a:custGeom>
              <a:rect b="b" l="l" r="r" t="t"/>
              <a:pathLst>
                <a:path extrusionOk="0" h="311" w="224">
                  <a:moveTo>
                    <a:pt x="210" y="52"/>
                  </a:moveTo>
                  <a:cubicBezTo>
                    <a:pt x="189" y="52"/>
                    <a:pt x="189" y="52"/>
                    <a:pt x="189" y="52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89" y="15"/>
                    <a:pt x="183" y="9"/>
                    <a:pt x="175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2"/>
                    <a:pt x="127" y="0"/>
                    <a:pt x="12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59" y="2"/>
                    <a:pt x="59" y="6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7" y="9"/>
                    <a:pt x="0" y="15"/>
                    <a:pt x="0" y="23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62"/>
                    <a:pt x="7" y="268"/>
                    <a:pt x="14" y="268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5" y="297"/>
                    <a:pt x="35" y="297"/>
                    <a:pt x="35" y="297"/>
                  </a:cubicBezTo>
                  <a:cubicBezTo>
                    <a:pt x="35" y="305"/>
                    <a:pt x="41" y="311"/>
                    <a:pt x="49" y="311"/>
                  </a:cubicBezTo>
                  <a:cubicBezTo>
                    <a:pt x="210" y="311"/>
                    <a:pt x="210" y="311"/>
                    <a:pt x="210" y="311"/>
                  </a:cubicBezTo>
                  <a:cubicBezTo>
                    <a:pt x="218" y="311"/>
                    <a:pt x="224" y="305"/>
                    <a:pt x="224" y="297"/>
                  </a:cubicBezTo>
                  <a:cubicBezTo>
                    <a:pt x="224" y="66"/>
                    <a:pt x="224" y="66"/>
                    <a:pt x="224" y="66"/>
                  </a:cubicBezTo>
                  <a:cubicBezTo>
                    <a:pt x="224" y="59"/>
                    <a:pt x="218" y="52"/>
                    <a:pt x="210" y="52"/>
                  </a:cubicBezTo>
                  <a:close/>
                  <a:moveTo>
                    <a:pt x="35" y="66"/>
                  </a:moveTo>
                  <a:cubicBezTo>
                    <a:pt x="35" y="252"/>
                    <a:pt x="35" y="252"/>
                    <a:pt x="35" y="252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30"/>
                    <a:pt x="62" y="33"/>
                    <a:pt x="65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7" y="33"/>
                    <a:pt x="130" y="30"/>
                    <a:pt x="130" y="26"/>
                  </a:cubicBezTo>
                  <a:cubicBezTo>
                    <a:pt x="130" y="25"/>
                    <a:pt x="130" y="25"/>
                    <a:pt x="130" y="25"/>
                  </a:cubicBezTo>
                  <a:cubicBezTo>
                    <a:pt x="174" y="25"/>
                    <a:pt x="174" y="25"/>
                    <a:pt x="174" y="25"/>
                  </a:cubicBezTo>
                  <a:cubicBezTo>
                    <a:pt x="174" y="52"/>
                    <a:pt x="174" y="52"/>
                    <a:pt x="174" y="52"/>
                  </a:cubicBezTo>
                  <a:cubicBezTo>
                    <a:pt x="165" y="52"/>
                    <a:pt x="165" y="52"/>
                    <a:pt x="165" y="52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5" y="46"/>
                    <a:pt x="162" y="43"/>
                    <a:pt x="159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97" y="43"/>
                    <a:pt x="94" y="46"/>
                    <a:pt x="94" y="49"/>
                  </a:cubicBezTo>
                  <a:cubicBezTo>
                    <a:pt x="94" y="52"/>
                    <a:pt x="94" y="52"/>
                    <a:pt x="94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1" y="52"/>
                    <a:pt x="35" y="59"/>
                    <a:pt x="35" y="66"/>
                  </a:cubicBezTo>
                  <a:close/>
                  <a:moveTo>
                    <a:pt x="208" y="296"/>
                  </a:moveTo>
                  <a:cubicBezTo>
                    <a:pt x="51" y="296"/>
                    <a:pt x="51" y="296"/>
                    <a:pt x="51" y="296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3"/>
                    <a:pt x="97" y="76"/>
                    <a:pt x="100" y="76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62" y="76"/>
                    <a:pt x="165" y="73"/>
                    <a:pt x="165" y="70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08" y="296"/>
                    <a:pt x="208" y="296"/>
                    <a:pt x="208" y="296"/>
                  </a:cubicBezTo>
                  <a:close/>
                  <a:moveTo>
                    <a:pt x="208" y="296"/>
                  </a:moveTo>
                  <a:cubicBezTo>
                    <a:pt x="208" y="296"/>
                    <a:pt x="208" y="296"/>
                    <a:pt x="208" y="29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4294188" y="1562100"/>
              <a:ext cx="315913" cy="635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4294188" y="1689100"/>
              <a:ext cx="315913" cy="650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4354513" y="1295400"/>
              <a:ext cx="196850" cy="196850"/>
            </a:xfrm>
            <a:custGeom>
              <a:rect b="b" l="l" r="r" t="t"/>
              <a:pathLst>
                <a:path extrusionOk="0" h="124" w="124">
                  <a:moveTo>
                    <a:pt x="44" y="124"/>
                  </a:moveTo>
                  <a:lnTo>
                    <a:pt x="79" y="124"/>
                  </a:lnTo>
                  <a:lnTo>
                    <a:pt x="79" y="81"/>
                  </a:lnTo>
                  <a:lnTo>
                    <a:pt x="124" y="81"/>
                  </a:lnTo>
                  <a:lnTo>
                    <a:pt x="124" y="46"/>
                  </a:lnTo>
                  <a:lnTo>
                    <a:pt x="79" y="46"/>
                  </a:lnTo>
                  <a:lnTo>
                    <a:pt x="79" y="0"/>
                  </a:lnTo>
                  <a:lnTo>
                    <a:pt x="44" y="0"/>
                  </a:lnTo>
                  <a:lnTo>
                    <a:pt x="44" y="46"/>
                  </a:lnTo>
                  <a:lnTo>
                    <a:pt x="0" y="46"/>
                  </a:lnTo>
                  <a:lnTo>
                    <a:pt x="0" y="81"/>
                  </a:lnTo>
                  <a:lnTo>
                    <a:pt x="44" y="81"/>
                  </a:lnTo>
                  <a:lnTo>
                    <a:pt x="44" y="124"/>
                  </a:lnTo>
                  <a:close/>
                  <a:moveTo>
                    <a:pt x="44" y="124"/>
                  </a:moveTo>
                  <a:lnTo>
                    <a:pt x="44" y="12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4354513" y="1295400"/>
              <a:ext cx="196850" cy="196850"/>
            </a:xfrm>
            <a:custGeom>
              <a:rect b="b" l="l" r="r" t="t"/>
              <a:pathLst>
                <a:path extrusionOk="0" h="124" w="124">
                  <a:moveTo>
                    <a:pt x="44" y="124"/>
                  </a:moveTo>
                  <a:lnTo>
                    <a:pt x="79" y="124"/>
                  </a:lnTo>
                  <a:lnTo>
                    <a:pt x="79" y="81"/>
                  </a:lnTo>
                  <a:lnTo>
                    <a:pt x="124" y="81"/>
                  </a:lnTo>
                  <a:lnTo>
                    <a:pt x="124" y="46"/>
                  </a:lnTo>
                  <a:lnTo>
                    <a:pt x="79" y="46"/>
                  </a:lnTo>
                  <a:lnTo>
                    <a:pt x="79" y="0"/>
                  </a:lnTo>
                  <a:lnTo>
                    <a:pt x="44" y="0"/>
                  </a:lnTo>
                  <a:lnTo>
                    <a:pt x="44" y="46"/>
                  </a:lnTo>
                  <a:lnTo>
                    <a:pt x="0" y="46"/>
                  </a:lnTo>
                  <a:lnTo>
                    <a:pt x="0" y="81"/>
                  </a:lnTo>
                  <a:lnTo>
                    <a:pt x="44" y="81"/>
                  </a:lnTo>
                  <a:lnTo>
                    <a:pt x="44" y="124"/>
                  </a:lnTo>
                  <a:moveTo>
                    <a:pt x="44" y="124"/>
                  </a:moveTo>
                  <a:lnTo>
                    <a:pt x="44" y="124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18" name="Google Shape;1418;p8"/>
          <p:cNvGrpSpPr/>
          <p:nvPr/>
        </p:nvGrpSpPr>
        <p:grpSpPr>
          <a:xfrm>
            <a:off x="6995996" y="514947"/>
            <a:ext cx="663876" cy="715332"/>
            <a:chOff x="3773488" y="2165350"/>
            <a:chExt cx="1044575" cy="1125538"/>
          </a:xfrm>
        </p:grpSpPr>
        <p:sp>
          <p:nvSpPr>
            <p:cNvPr id="1419" name="Google Shape;1419;p8"/>
            <p:cNvSpPr/>
            <p:nvPr/>
          </p:nvSpPr>
          <p:spPr>
            <a:xfrm>
              <a:off x="3773488" y="2419350"/>
              <a:ext cx="544513" cy="871538"/>
            </a:xfrm>
            <a:custGeom>
              <a:rect b="b" l="l" r="r" t="t"/>
              <a:pathLst>
                <a:path extrusionOk="0" h="301" w="188">
                  <a:moveTo>
                    <a:pt x="168" y="29"/>
                  </a:moveTo>
                  <a:cubicBezTo>
                    <a:pt x="131" y="29"/>
                    <a:pt x="131" y="29"/>
                    <a:pt x="131" y="29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9" y="29"/>
                    <a:pt x="0" y="38"/>
                    <a:pt x="0" y="49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92"/>
                    <a:pt x="9" y="301"/>
                    <a:pt x="20" y="301"/>
                  </a:cubicBezTo>
                  <a:cubicBezTo>
                    <a:pt x="168" y="301"/>
                    <a:pt x="168" y="301"/>
                    <a:pt x="168" y="301"/>
                  </a:cubicBezTo>
                  <a:cubicBezTo>
                    <a:pt x="179" y="301"/>
                    <a:pt x="188" y="292"/>
                    <a:pt x="188" y="282"/>
                  </a:cubicBezTo>
                  <a:cubicBezTo>
                    <a:pt x="188" y="49"/>
                    <a:pt x="188" y="49"/>
                    <a:pt x="188" y="49"/>
                  </a:cubicBezTo>
                  <a:cubicBezTo>
                    <a:pt x="188" y="38"/>
                    <a:pt x="179" y="29"/>
                    <a:pt x="168" y="29"/>
                  </a:cubicBezTo>
                  <a:close/>
                  <a:moveTo>
                    <a:pt x="148" y="184"/>
                  </a:moveTo>
                  <a:cubicBezTo>
                    <a:pt x="112" y="184"/>
                    <a:pt x="112" y="184"/>
                    <a:pt x="112" y="184"/>
                  </a:cubicBezTo>
                  <a:cubicBezTo>
                    <a:pt x="112" y="220"/>
                    <a:pt x="112" y="220"/>
                    <a:pt x="112" y="220"/>
                  </a:cubicBezTo>
                  <a:cubicBezTo>
                    <a:pt x="76" y="220"/>
                    <a:pt x="76" y="220"/>
                    <a:pt x="76" y="220"/>
                  </a:cubicBezTo>
                  <a:cubicBezTo>
                    <a:pt x="76" y="184"/>
                    <a:pt x="76" y="184"/>
                    <a:pt x="76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76" y="148"/>
                    <a:pt x="76" y="148"/>
                    <a:pt x="76" y="148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48" y="148"/>
                    <a:pt x="148" y="148"/>
                    <a:pt x="148" y="148"/>
                  </a:cubicBezTo>
                  <a:lnTo>
                    <a:pt x="148" y="184"/>
                  </a:lnTo>
                  <a:close/>
                  <a:moveTo>
                    <a:pt x="148" y="184"/>
                  </a:moveTo>
                  <a:cubicBezTo>
                    <a:pt x="148" y="184"/>
                    <a:pt x="148" y="184"/>
                    <a:pt x="148" y="1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903663" y="2260600"/>
              <a:ext cx="288925" cy="12223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4273550" y="2327275"/>
              <a:ext cx="544513" cy="871538"/>
            </a:xfrm>
            <a:custGeom>
              <a:rect b="b" l="l" r="r" t="t"/>
              <a:pathLst>
                <a:path extrusionOk="0" h="301" w="188">
                  <a:moveTo>
                    <a:pt x="20" y="29"/>
                  </a:moveTo>
                  <a:cubicBezTo>
                    <a:pt x="59" y="29"/>
                    <a:pt x="59" y="29"/>
                    <a:pt x="59" y="29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69" y="29"/>
                    <a:pt x="169" y="29"/>
                    <a:pt x="169" y="29"/>
                  </a:cubicBezTo>
                  <a:cubicBezTo>
                    <a:pt x="179" y="29"/>
                    <a:pt x="188" y="38"/>
                    <a:pt x="188" y="49"/>
                  </a:cubicBezTo>
                  <a:cubicBezTo>
                    <a:pt x="188" y="281"/>
                    <a:pt x="188" y="281"/>
                    <a:pt x="188" y="281"/>
                  </a:cubicBezTo>
                  <a:cubicBezTo>
                    <a:pt x="188" y="292"/>
                    <a:pt x="179" y="301"/>
                    <a:pt x="169" y="301"/>
                  </a:cubicBezTo>
                  <a:cubicBezTo>
                    <a:pt x="21" y="301"/>
                    <a:pt x="21" y="301"/>
                    <a:pt x="21" y="301"/>
                  </a:cubicBezTo>
                  <a:cubicBezTo>
                    <a:pt x="21" y="223"/>
                    <a:pt x="21" y="223"/>
                    <a:pt x="21" y="223"/>
                  </a:cubicBezTo>
                  <a:cubicBezTo>
                    <a:pt x="145" y="223"/>
                    <a:pt x="145" y="223"/>
                    <a:pt x="145" y="223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21" y="126"/>
                    <a:pt x="21" y="126"/>
                    <a:pt x="21" y="126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67"/>
                    <a:pt x="12" y="58"/>
                    <a:pt x="1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38"/>
                    <a:pt x="9" y="29"/>
                    <a:pt x="20" y="29"/>
                  </a:cubicBezTo>
                  <a:close/>
                  <a:moveTo>
                    <a:pt x="20" y="29"/>
                  </a:moveTo>
                  <a:cubicBezTo>
                    <a:pt x="20" y="29"/>
                    <a:pt x="20" y="29"/>
                    <a:pt x="20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4398963" y="2165350"/>
              <a:ext cx="292100" cy="1238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23" name="Google Shape;1423;p8"/>
          <p:cNvGrpSpPr/>
          <p:nvPr/>
        </p:nvGrpSpPr>
        <p:grpSpPr>
          <a:xfrm>
            <a:off x="4222534" y="583687"/>
            <a:ext cx="585058" cy="762702"/>
            <a:chOff x="5135563" y="1020763"/>
            <a:chExt cx="873125" cy="1138237"/>
          </a:xfrm>
        </p:grpSpPr>
        <p:sp>
          <p:nvSpPr>
            <p:cNvPr id="1424" name="Google Shape;1424;p8"/>
            <p:cNvSpPr/>
            <p:nvPr/>
          </p:nvSpPr>
          <p:spPr>
            <a:xfrm>
              <a:off x="5135563" y="1439863"/>
              <a:ext cx="534988" cy="557213"/>
            </a:xfrm>
            <a:custGeom>
              <a:rect b="b" l="l" r="r" t="t"/>
              <a:pathLst>
                <a:path extrusionOk="0" h="192" w="185">
                  <a:moveTo>
                    <a:pt x="167" y="164"/>
                  </a:moveTo>
                  <a:cubicBezTo>
                    <a:pt x="167" y="151"/>
                    <a:pt x="158" y="140"/>
                    <a:pt x="145" y="138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0" y="125"/>
                    <a:pt x="140" y="125"/>
                    <a:pt x="140" y="125"/>
                  </a:cubicBezTo>
                  <a:cubicBezTo>
                    <a:pt x="145" y="118"/>
                    <a:pt x="145" y="118"/>
                    <a:pt x="145" y="118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2" y="2"/>
                    <a:pt x="179" y="1"/>
                    <a:pt x="176" y="0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16" y="6"/>
                    <a:pt x="88" y="26"/>
                    <a:pt x="88" y="26"/>
                  </a:cubicBezTo>
                  <a:cubicBezTo>
                    <a:pt x="78" y="33"/>
                    <a:pt x="68" y="41"/>
                    <a:pt x="59" y="50"/>
                  </a:cubicBezTo>
                  <a:cubicBezTo>
                    <a:pt x="34" y="75"/>
                    <a:pt x="16" y="104"/>
                    <a:pt x="4" y="142"/>
                  </a:cubicBezTo>
                  <a:cubicBezTo>
                    <a:pt x="1" y="152"/>
                    <a:pt x="0" y="167"/>
                    <a:pt x="7" y="176"/>
                  </a:cubicBezTo>
                  <a:cubicBezTo>
                    <a:pt x="15" y="186"/>
                    <a:pt x="20" y="192"/>
                    <a:pt x="75" y="192"/>
                  </a:cubicBezTo>
                  <a:cubicBezTo>
                    <a:pt x="75" y="192"/>
                    <a:pt x="140" y="192"/>
                    <a:pt x="140" y="192"/>
                  </a:cubicBezTo>
                  <a:cubicBezTo>
                    <a:pt x="155" y="191"/>
                    <a:pt x="167" y="179"/>
                    <a:pt x="167" y="164"/>
                  </a:cubicBezTo>
                  <a:close/>
                  <a:moveTo>
                    <a:pt x="107" y="183"/>
                  </a:moveTo>
                  <a:cubicBezTo>
                    <a:pt x="99" y="183"/>
                    <a:pt x="91" y="184"/>
                    <a:pt x="85" y="184"/>
                  </a:cubicBezTo>
                  <a:cubicBezTo>
                    <a:pt x="82" y="184"/>
                    <a:pt x="79" y="184"/>
                    <a:pt x="77" y="184"/>
                  </a:cubicBezTo>
                  <a:cubicBezTo>
                    <a:pt x="77" y="184"/>
                    <a:pt x="76" y="184"/>
                    <a:pt x="75" y="184"/>
                  </a:cubicBezTo>
                  <a:cubicBezTo>
                    <a:pt x="75" y="184"/>
                    <a:pt x="75" y="184"/>
                    <a:pt x="75" y="184"/>
                  </a:cubicBezTo>
                  <a:cubicBezTo>
                    <a:pt x="24" y="184"/>
                    <a:pt x="20" y="179"/>
                    <a:pt x="13" y="171"/>
                  </a:cubicBezTo>
                  <a:cubicBezTo>
                    <a:pt x="9" y="165"/>
                    <a:pt x="9" y="153"/>
                    <a:pt x="12" y="144"/>
                  </a:cubicBezTo>
                  <a:cubicBezTo>
                    <a:pt x="23" y="109"/>
                    <a:pt x="40" y="81"/>
                    <a:pt x="65" y="55"/>
                  </a:cubicBezTo>
                  <a:cubicBezTo>
                    <a:pt x="73" y="48"/>
                    <a:pt x="82" y="40"/>
                    <a:pt x="93" y="32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137" y="140"/>
                    <a:pt x="137" y="140"/>
                    <a:pt x="137" y="140"/>
                  </a:cubicBezTo>
                  <a:cubicBezTo>
                    <a:pt x="138" y="143"/>
                    <a:pt x="140" y="145"/>
                    <a:pt x="143" y="146"/>
                  </a:cubicBezTo>
                  <a:cubicBezTo>
                    <a:pt x="153" y="147"/>
                    <a:pt x="159" y="155"/>
                    <a:pt x="159" y="164"/>
                  </a:cubicBezTo>
                  <a:cubicBezTo>
                    <a:pt x="159" y="175"/>
                    <a:pt x="151" y="183"/>
                    <a:pt x="140" y="183"/>
                  </a:cubicBezTo>
                  <a:cubicBezTo>
                    <a:pt x="140" y="183"/>
                    <a:pt x="124" y="183"/>
                    <a:pt x="107" y="183"/>
                  </a:cubicBezTo>
                  <a:close/>
                  <a:moveTo>
                    <a:pt x="107" y="183"/>
                  </a:moveTo>
                  <a:cubicBezTo>
                    <a:pt x="107" y="183"/>
                    <a:pt x="107" y="183"/>
                    <a:pt x="107" y="18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5360988" y="1457325"/>
              <a:ext cx="647700" cy="701675"/>
            </a:xfrm>
            <a:custGeom>
              <a:rect b="b" l="l" r="r" t="t"/>
              <a:pathLst>
                <a:path extrusionOk="0" h="242" w="224">
                  <a:moveTo>
                    <a:pt x="177" y="54"/>
                  </a:moveTo>
                  <a:cubicBezTo>
                    <a:pt x="164" y="37"/>
                    <a:pt x="144" y="15"/>
                    <a:pt x="115" y="0"/>
                  </a:cubicBezTo>
                  <a:cubicBezTo>
                    <a:pt x="93" y="141"/>
                    <a:pt x="93" y="141"/>
                    <a:pt x="93" y="141"/>
                  </a:cubicBezTo>
                  <a:cubicBezTo>
                    <a:pt x="93" y="141"/>
                    <a:pt x="96" y="152"/>
                    <a:pt x="96" y="158"/>
                  </a:cubicBezTo>
                  <a:cubicBezTo>
                    <a:pt x="96" y="177"/>
                    <a:pt x="81" y="193"/>
                    <a:pt x="62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34"/>
                    <a:pt x="0" y="238"/>
                    <a:pt x="1" y="242"/>
                  </a:cubicBezTo>
                  <a:cubicBezTo>
                    <a:pt x="156" y="242"/>
                    <a:pt x="156" y="242"/>
                    <a:pt x="156" y="242"/>
                  </a:cubicBezTo>
                  <a:cubicBezTo>
                    <a:pt x="157" y="238"/>
                    <a:pt x="157" y="234"/>
                    <a:pt x="157" y="230"/>
                  </a:cubicBezTo>
                  <a:cubicBezTo>
                    <a:pt x="157" y="134"/>
                    <a:pt x="157" y="134"/>
                    <a:pt x="157" y="134"/>
                  </a:cubicBezTo>
                  <a:cubicBezTo>
                    <a:pt x="164" y="157"/>
                    <a:pt x="170" y="190"/>
                    <a:pt x="170" y="236"/>
                  </a:cubicBezTo>
                  <a:cubicBezTo>
                    <a:pt x="170" y="238"/>
                    <a:pt x="170" y="240"/>
                    <a:pt x="170" y="242"/>
                  </a:cubicBezTo>
                  <a:cubicBezTo>
                    <a:pt x="224" y="242"/>
                    <a:pt x="224" y="242"/>
                    <a:pt x="224" y="242"/>
                  </a:cubicBezTo>
                  <a:cubicBezTo>
                    <a:pt x="224" y="240"/>
                    <a:pt x="224" y="238"/>
                    <a:pt x="224" y="236"/>
                  </a:cubicBezTo>
                  <a:cubicBezTo>
                    <a:pt x="224" y="131"/>
                    <a:pt x="197" y="79"/>
                    <a:pt x="177" y="54"/>
                  </a:cubicBezTo>
                  <a:close/>
                  <a:moveTo>
                    <a:pt x="177" y="54"/>
                  </a:moveTo>
                  <a:cubicBezTo>
                    <a:pt x="177" y="54"/>
                    <a:pt x="177" y="54"/>
                    <a:pt x="177" y="5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5381625" y="1020763"/>
              <a:ext cx="414338" cy="414338"/>
            </a:xfrm>
            <a:custGeom>
              <a:rect b="b" l="l" r="r" t="t"/>
              <a:pathLst>
                <a:path extrusionOk="0" h="143" w="143">
                  <a:moveTo>
                    <a:pt x="143" y="71"/>
                  </a:moveTo>
                  <a:cubicBezTo>
                    <a:pt x="143" y="111"/>
                    <a:pt x="111" y="143"/>
                    <a:pt x="72" y="143"/>
                  </a:cubicBezTo>
                  <a:cubicBezTo>
                    <a:pt x="32" y="143"/>
                    <a:pt x="0" y="111"/>
                    <a:pt x="0" y="71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1" y="0"/>
                    <a:pt x="143" y="32"/>
                    <a:pt x="143" y="71"/>
                  </a:cubicBezTo>
                  <a:close/>
                  <a:moveTo>
                    <a:pt x="143" y="71"/>
                  </a:moveTo>
                  <a:cubicBezTo>
                    <a:pt x="143" y="71"/>
                    <a:pt x="143" y="71"/>
                    <a:pt x="143" y="7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7" name="Google Shape;1427;p8"/>
          <p:cNvSpPr/>
          <p:nvPr/>
        </p:nvSpPr>
        <p:spPr>
          <a:xfrm>
            <a:off x="5054573" y="554796"/>
            <a:ext cx="876819" cy="722256"/>
          </a:xfrm>
          <a:custGeom>
            <a:rect b="b" l="l" r="r" t="t"/>
            <a:pathLst>
              <a:path extrusionOk="0" h="274" w="333">
                <a:moveTo>
                  <a:pt x="312" y="37"/>
                </a:moveTo>
                <a:cubicBezTo>
                  <a:pt x="292" y="7"/>
                  <a:pt x="251" y="0"/>
                  <a:pt x="221" y="20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8" y="166"/>
                  <a:pt x="0" y="207"/>
                  <a:pt x="21" y="236"/>
                </a:cubicBezTo>
                <a:cubicBezTo>
                  <a:pt x="41" y="266"/>
                  <a:pt x="82" y="274"/>
                  <a:pt x="112" y="254"/>
                </a:cubicBezTo>
                <a:cubicBezTo>
                  <a:pt x="295" y="129"/>
                  <a:pt x="295" y="129"/>
                  <a:pt x="295" y="129"/>
                </a:cubicBezTo>
                <a:cubicBezTo>
                  <a:pt x="325" y="108"/>
                  <a:pt x="333" y="67"/>
                  <a:pt x="312" y="37"/>
                </a:cubicBezTo>
                <a:close/>
                <a:moveTo>
                  <a:pt x="288" y="118"/>
                </a:moveTo>
                <a:cubicBezTo>
                  <a:pt x="196" y="180"/>
                  <a:pt x="196" y="180"/>
                  <a:pt x="196" y="180"/>
                </a:cubicBezTo>
                <a:cubicBezTo>
                  <a:pt x="137" y="94"/>
                  <a:pt x="137" y="94"/>
                  <a:pt x="137" y="94"/>
                </a:cubicBezTo>
                <a:cubicBezTo>
                  <a:pt x="229" y="31"/>
                  <a:pt x="229" y="31"/>
                  <a:pt x="229" y="31"/>
                </a:cubicBezTo>
                <a:cubicBezTo>
                  <a:pt x="252" y="15"/>
                  <a:pt x="285" y="21"/>
                  <a:pt x="301" y="45"/>
                </a:cubicBezTo>
                <a:cubicBezTo>
                  <a:pt x="318" y="69"/>
                  <a:pt x="312" y="101"/>
                  <a:pt x="288" y="118"/>
                </a:cubicBezTo>
                <a:close/>
                <a:moveTo>
                  <a:pt x="288" y="118"/>
                </a:moveTo>
                <a:cubicBezTo>
                  <a:pt x="288" y="118"/>
                  <a:pt x="288" y="118"/>
                  <a:pt x="288" y="11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28" name="Google Shape;1428;p8"/>
          <p:cNvGrpSpPr/>
          <p:nvPr/>
        </p:nvGrpSpPr>
        <p:grpSpPr>
          <a:xfrm>
            <a:off x="5054573" y="1648989"/>
            <a:ext cx="431320" cy="737448"/>
            <a:chOff x="5684838" y="2500313"/>
            <a:chExt cx="700088" cy="1196975"/>
          </a:xfrm>
        </p:grpSpPr>
        <p:sp>
          <p:nvSpPr>
            <p:cNvPr id="1429" name="Google Shape;1429;p8"/>
            <p:cNvSpPr/>
            <p:nvPr/>
          </p:nvSpPr>
          <p:spPr>
            <a:xfrm>
              <a:off x="5684838" y="2500313"/>
              <a:ext cx="700088" cy="1196975"/>
            </a:xfrm>
            <a:custGeom>
              <a:rect b="b" l="l" r="r" t="t"/>
              <a:pathLst>
                <a:path extrusionOk="0" h="413" w="242">
                  <a:moveTo>
                    <a:pt x="208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86"/>
                    <a:pt x="10" y="99"/>
                    <a:pt x="24" y="104"/>
                  </a:cubicBezTo>
                  <a:cubicBezTo>
                    <a:pt x="24" y="338"/>
                    <a:pt x="24" y="338"/>
                    <a:pt x="24" y="338"/>
                  </a:cubicBezTo>
                  <a:cubicBezTo>
                    <a:pt x="24" y="338"/>
                    <a:pt x="24" y="339"/>
                    <a:pt x="24" y="340"/>
                  </a:cubicBezTo>
                  <a:cubicBezTo>
                    <a:pt x="26" y="365"/>
                    <a:pt x="48" y="413"/>
                    <a:pt x="121" y="413"/>
                  </a:cubicBezTo>
                  <a:cubicBezTo>
                    <a:pt x="189" y="413"/>
                    <a:pt x="214" y="367"/>
                    <a:pt x="217" y="343"/>
                  </a:cubicBezTo>
                  <a:cubicBezTo>
                    <a:pt x="218" y="341"/>
                    <a:pt x="218" y="340"/>
                    <a:pt x="218" y="338"/>
                  </a:cubicBezTo>
                  <a:cubicBezTo>
                    <a:pt x="218" y="104"/>
                    <a:pt x="218" y="104"/>
                    <a:pt x="218" y="104"/>
                  </a:cubicBezTo>
                  <a:cubicBezTo>
                    <a:pt x="232" y="99"/>
                    <a:pt x="242" y="86"/>
                    <a:pt x="242" y="70"/>
                  </a:cubicBezTo>
                  <a:cubicBezTo>
                    <a:pt x="242" y="33"/>
                    <a:pt x="242" y="33"/>
                    <a:pt x="242" y="33"/>
                  </a:cubicBezTo>
                  <a:cubicBezTo>
                    <a:pt x="242" y="14"/>
                    <a:pt x="227" y="0"/>
                    <a:pt x="208" y="0"/>
                  </a:cubicBezTo>
                  <a:close/>
                  <a:moveTo>
                    <a:pt x="208" y="59"/>
                  </a:moveTo>
                  <a:cubicBezTo>
                    <a:pt x="208" y="65"/>
                    <a:pt x="202" y="70"/>
                    <a:pt x="196" y="70"/>
                  </a:cubicBezTo>
                  <a:cubicBezTo>
                    <a:pt x="195" y="70"/>
                    <a:pt x="195" y="70"/>
                    <a:pt x="195" y="70"/>
                  </a:cubicBezTo>
                  <a:cubicBezTo>
                    <a:pt x="189" y="70"/>
                    <a:pt x="184" y="75"/>
                    <a:pt x="184" y="82"/>
                  </a:cubicBezTo>
                  <a:cubicBezTo>
                    <a:pt x="184" y="338"/>
                    <a:pt x="184" y="338"/>
                    <a:pt x="184" y="338"/>
                  </a:cubicBezTo>
                  <a:cubicBezTo>
                    <a:pt x="184" y="338"/>
                    <a:pt x="177" y="378"/>
                    <a:pt x="121" y="378"/>
                  </a:cubicBezTo>
                  <a:cubicBezTo>
                    <a:pt x="62" y="378"/>
                    <a:pt x="59" y="338"/>
                    <a:pt x="59" y="338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75"/>
                    <a:pt x="53" y="70"/>
                    <a:pt x="47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0" y="70"/>
                    <a:pt x="35" y="65"/>
                    <a:pt x="35" y="59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39"/>
                    <a:pt x="40" y="34"/>
                    <a:pt x="4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202" y="34"/>
                    <a:pt x="208" y="39"/>
                    <a:pt x="208" y="45"/>
                  </a:cubicBezTo>
                  <a:lnTo>
                    <a:pt x="208" y="59"/>
                  </a:lnTo>
                  <a:close/>
                  <a:moveTo>
                    <a:pt x="208" y="59"/>
                  </a:moveTo>
                  <a:cubicBezTo>
                    <a:pt x="208" y="59"/>
                    <a:pt x="208" y="59"/>
                    <a:pt x="208" y="5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5908675" y="3138488"/>
              <a:ext cx="254000" cy="411163"/>
            </a:xfrm>
            <a:custGeom>
              <a:rect b="b" l="l" r="r" t="t"/>
              <a:pathLst>
                <a:path extrusionOk="0" h="142" w="88">
                  <a:moveTo>
                    <a:pt x="0" y="109"/>
                  </a:moveTo>
                  <a:cubicBezTo>
                    <a:pt x="0" y="109"/>
                    <a:pt x="2" y="142"/>
                    <a:pt x="44" y="142"/>
                  </a:cubicBezTo>
                  <a:cubicBezTo>
                    <a:pt x="83" y="142"/>
                    <a:pt x="88" y="109"/>
                    <a:pt x="88" y="109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9"/>
                  </a:lnTo>
                  <a:close/>
                  <a:moveTo>
                    <a:pt x="0" y="109"/>
                  </a:moveTo>
                  <a:cubicBezTo>
                    <a:pt x="0" y="109"/>
                    <a:pt x="0" y="109"/>
                    <a:pt x="0" y="10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31" name="Google Shape;1431;p8"/>
          <p:cNvGrpSpPr/>
          <p:nvPr/>
        </p:nvGrpSpPr>
        <p:grpSpPr>
          <a:xfrm>
            <a:off x="5747938" y="1646722"/>
            <a:ext cx="428721" cy="739714"/>
            <a:chOff x="6434138" y="2500313"/>
            <a:chExt cx="693738" cy="1196975"/>
          </a:xfrm>
        </p:grpSpPr>
        <p:sp>
          <p:nvSpPr>
            <p:cNvPr id="1432" name="Google Shape;1432;p8"/>
            <p:cNvSpPr/>
            <p:nvPr/>
          </p:nvSpPr>
          <p:spPr>
            <a:xfrm>
              <a:off x="6434138" y="2500313"/>
              <a:ext cx="693738" cy="1196975"/>
            </a:xfrm>
            <a:custGeom>
              <a:rect b="b" l="l" r="r" t="t"/>
              <a:pathLst>
                <a:path extrusionOk="0" h="413" w="240">
                  <a:moveTo>
                    <a:pt x="206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4"/>
                    <a:pt x="0" y="33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86"/>
                    <a:pt x="10" y="99"/>
                    <a:pt x="24" y="104"/>
                  </a:cubicBezTo>
                  <a:cubicBezTo>
                    <a:pt x="24" y="338"/>
                    <a:pt x="24" y="338"/>
                    <a:pt x="24" y="338"/>
                  </a:cubicBezTo>
                  <a:cubicBezTo>
                    <a:pt x="24" y="338"/>
                    <a:pt x="24" y="339"/>
                    <a:pt x="24" y="340"/>
                  </a:cubicBezTo>
                  <a:cubicBezTo>
                    <a:pt x="26" y="365"/>
                    <a:pt x="48" y="413"/>
                    <a:pt x="120" y="413"/>
                  </a:cubicBezTo>
                  <a:cubicBezTo>
                    <a:pt x="187" y="413"/>
                    <a:pt x="212" y="367"/>
                    <a:pt x="216" y="343"/>
                  </a:cubicBezTo>
                  <a:cubicBezTo>
                    <a:pt x="216" y="341"/>
                    <a:pt x="216" y="340"/>
                    <a:pt x="216" y="338"/>
                  </a:cubicBezTo>
                  <a:cubicBezTo>
                    <a:pt x="216" y="104"/>
                    <a:pt x="216" y="104"/>
                    <a:pt x="216" y="104"/>
                  </a:cubicBezTo>
                  <a:cubicBezTo>
                    <a:pt x="230" y="99"/>
                    <a:pt x="240" y="86"/>
                    <a:pt x="240" y="70"/>
                  </a:cubicBezTo>
                  <a:cubicBezTo>
                    <a:pt x="240" y="33"/>
                    <a:pt x="240" y="33"/>
                    <a:pt x="240" y="33"/>
                  </a:cubicBezTo>
                  <a:cubicBezTo>
                    <a:pt x="240" y="14"/>
                    <a:pt x="225" y="0"/>
                    <a:pt x="206" y="0"/>
                  </a:cubicBezTo>
                  <a:close/>
                  <a:moveTo>
                    <a:pt x="206" y="59"/>
                  </a:moveTo>
                  <a:cubicBezTo>
                    <a:pt x="206" y="65"/>
                    <a:pt x="201" y="70"/>
                    <a:pt x="194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187" y="70"/>
                    <a:pt x="182" y="75"/>
                    <a:pt x="182" y="82"/>
                  </a:cubicBezTo>
                  <a:cubicBezTo>
                    <a:pt x="182" y="338"/>
                    <a:pt x="182" y="338"/>
                    <a:pt x="182" y="338"/>
                  </a:cubicBezTo>
                  <a:cubicBezTo>
                    <a:pt x="182" y="338"/>
                    <a:pt x="176" y="378"/>
                    <a:pt x="120" y="378"/>
                  </a:cubicBezTo>
                  <a:cubicBezTo>
                    <a:pt x="61" y="378"/>
                    <a:pt x="58" y="338"/>
                    <a:pt x="58" y="338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76"/>
                    <a:pt x="53" y="70"/>
                    <a:pt x="47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0" y="70"/>
                    <a:pt x="34" y="65"/>
                    <a:pt x="34" y="59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39"/>
                    <a:pt x="40" y="34"/>
                    <a:pt x="46" y="34"/>
                  </a:cubicBezTo>
                  <a:cubicBezTo>
                    <a:pt x="194" y="34"/>
                    <a:pt x="194" y="34"/>
                    <a:pt x="194" y="34"/>
                  </a:cubicBezTo>
                  <a:cubicBezTo>
                    <a:pt x="201" y="34"/>
                    <a:pt x="206" y="39"/>
                    <a:pt x="206" y="45"/>
                  </a:cubicBezTo>
                  <a:lnTo>
                    <a:pt x="206" y="59"/>
                  </a:lnTo>
                  <a:close/>
                  <a:moveTo>
                    <a:pt x="206" y="59"/>
                  </a:moveTo>
                  <a:cubicBezTo>
                    <a:pt x="206" y="59"/>
                    <a:pt x="206" y="59"/>
                    <a:pt x="206" y="5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6656388" y="2714625"/>
              <a:ext cx="252413" cy="835025"/>
            </a:xfrm>
            <a:custGeom>
              <a:rect b="b" l="l" r="r" t="t"/>
              <a:pathLst>
                <a:path extrusionOk="0" h="288" w="87">
                  <a:moveTo>
                    <a:pt x="0" y="255"/>
                  </a:moveTo>
                  <a:cubicBezTo>
                    <a:pt x="0" y="255"/>
                    <a:pt x="2" y="288"/>
                    <a:pt x="43" y="288"/>
                  </a:cubicBezTo>
                  <a:cubicBezTo>
                    <a:pt x="82" y="288"/>
                    <a:pt x="87" y="255"/>
                    <a:pt x="87" y="25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55"/>
                  </a:lnTo>
                  <a:close/>
                  <a:moveTo>
                    <a:pt x="0" y="255"/>
                  </a:moveTo>
                  <a:cubicBezTo>
                    <a:pt x="0" y="255"/>
                    <a:pt x="0" y="255"/>
                    <a:pt x="0" y="25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34" name="Google Shape;1434;p8"/>
          <p:cNvSpPr/>
          <p:nvPr/>
        </p:nvSpPr>
        <p:spPr>
          <a:xfrm>
            <a:off x="8313390" y="653023"/>
            <a:ext cx="176230" cy="511357"/>
          </a:xfrm>
          <a:custGeom>
            <a:rect b="b" l="l" r="r" t="t"/>
            <a:pathLst>
              <a:path extrusionOk="0" h="194" w="67">
                <a:moveTo>
                  <a:pt x="56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6"/>
                  <a:pt x="3" y="20"/>
                  <a:pt x="7" y="22"/>
                </a:cubicBezTo>
                <a:cubicBezTo>
                  <a:pt x="8" y="22"/>
                  <a:pt x="10" y="24"/>
                  <a:pt x="10" y="26"/>
                </a:cubicBezTo>
                <a:cubicBezTo>
                  <a:pt x="10" y="172"/>
                  <a:pt x="10" y="172"/>
                  <a:pt x="10" y="172"/>
                </a:cubicBezTo>
                <a:cubicBezTo>
                  <a:pt x="10" y="184"/>
                  <a:pt x="20" y="194"/>
                  <a:pt x="32" y="194"/>
                </a:cubicBezTo>
                <a:cubicBezTo>
                  <a:pt x="34" y="194"/>
                  <a:pt x="34" y="194"/>
                  <a:pt x="34" y="194"/>
                </a:cubicBezTo>
                <a:cubicBezTo>
                  <a:pt x="47" y="194"/>
                  <a:pt x="57" y="184"/>
                  <a:pt x="57" y="172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4"/>
                  <a:pt x="58" y="22"/>
                  <a:pt x="60" y="22"/>
                </a:cubicBezTo>
                <a:cubicBezTo>
                  <a:pt x="64" y="20"/>
                  <a:pt x="67" y="16"/>
                  <a:pt x="67" y="11"/>
                </a:cubicBezTo>
                <a:cubicBezTo>
                  <a:pt x="67" y="5"/>
                  <a:pt x="62" y="0"/>
                  <a:pt x="56" y="0"/>
                </a:cubicBezTo>
                <a:close/>
                <a:moveTo>
                  <a:pt x="25" y="172"/>
                </a:moveTo>
                <a:cubicBezTo>
                  <a:pt x="25" y="173"/>
                  <a:pt x="24" y="174"/>
                  <a:pt x="23" y="174"/>
                </a:cubicBezTo>
                <a:cubicBezTo>
                  <a:pt x="22" y="174"/>
                  <a:pt x="22" y="173"/>
                  <a:pt x="22" y="172"/>
                </a:cubicBezTo>
                <a:cubicBezTo>
                  <a:pt x="22" y="81"/>
                  <a:pt x="22" y="81"/>
                  <a:pt x="22" y="81"/>
                </a:cubicBezTo>
                <a:cubicBezTo>
                  <a:pt x="22" y="80"/>
                  <a:pt x="22" y="80"/>
                  <a:pt x="23" y="80"/>
                </a:cubicBezTo>
                <a:cubicBezTo>
                  <a:pt x="24" y="80"/>
                  <a:pt x="25" y="80"/>
                  <a:pt x="25" y="81"/>
                </a:cubicBezTo>
                <a:lnTo>
                  <a:pt x="25" y="172"/>
                </a:lnTo>
                <a:close/>
                <a:moveTo>
                  <a:pt x="56" y="14"/>
                </a:moveTo>
                <a:cubicBezTo>
                  <a:pt x="51" y="14"/>
                  <a:pt x="51" y="14"/>
                  <a:pt x="51" y="14"/>
                </a:cubicBezTo>
                <a:cubicBezTo>
                  <a:pt x="49" y="14"/>
                  <a:pt x="48" y="15"/>
                  <a:pt x="48" y="16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67"/>
                  <a:pt x="48" y="67"/>
                  <a:pt x="48" y="67"/>
                </a:cubicBezTo>
                <a:cubicBezTo>
                  <a:pt x="48" y="69"/>
                  <a:pt x="47" y="70"/>
                  <a:pt x="45" y="70"/>
                </a:cubicBezTo>
                <a:cubicBezTo>
                  <a:pt x="22" y="70"/>
                  <a:pt x="22" y="70"/>
                  <a:pt x="22" y="70"/>
                </a:cubicBezTo>
                <a:cubicBezTo>
                  <a:pt x="20" y="70"/>
                  <a:pt x="19" y="69"/>
                  <a:pt x="19" y="6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5"/>
                  <a:pt x="17" y="14"/>
                  <a:pt x="15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0" y="14"/>
                  <a:pt x="8" y="13"/>
                  <a:pt x="8" y="11"/>
                </a:cubicBezTo>
                <a:cubicBezTo>
                  <a:pt x="8" y="10"/>
                  <a:pt x="10" y="9"/>
                  <a:pt x="11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57" y="9"/>
                  <a:pt x="58" y="10"/>
                  <a:pt x="58" y="11"/>
                </a:cubicBezTo>
                <a:cubicBezTo>
                  <a:pt x="58" y="13"/>
                  <a:pt x="57" y="14"/>
                  <a:pt x="56" y="14"/>
                </a:cubicBezTo>
                <a:close/>
                <a:moveTo>
                  <a:pt x="56" y="14"/>
                </a:moveTo>
                <a:cubicBezTo>
                  <a:pt x="56" y="14"/>
                  <a:pt x="56" y="14"/>
                  <a:pt x="56" y="1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35" name="Google Shape;1435;p8"/>
          <p:cNvGrpSpPr/>
          <p:nvPr/>
        </p:nvGrpSpPr>
        <p:grpSpPr>
          <a:xfrm>
            <a:off x="7273342" y="1743829"/>
            <a:ext cx="501273" cy="503935"/>
            <a:chOff x="7839075" y="1611313"/>
            <a:chExt cx="896938" cy="901700"/>
          </a:xfrm>
        </p:grpSpPr>
        <p:sp>
          <p:nvSpPr>
            <p:cNvPr id="1436" name="Google Shape;1436;p8"/>
            <p:cNvSpPr/>
            <p:nvPr/>
          </p:nvSpPr>
          <p:spPr>
            <a:xfrm>
              <a:off x="7839075" y="1611313"/>
              <a:ext cx="896938" cy="901700"/>
            </a:xfrm>
            <a:custGeom>
              <a:rect b="b" l="l" r="r" t="t"/>
              <a:pathLst>
                <a:path extrusionOk="0" h="311" w="310">
                  <a:moveTo>
                    <a:pt x="289" y="212"/>
                  </a:moveTo>
                  <a:cubicBezTo>
                    <a:pt x="105" y="28"/>
                    <a:pt x="105" y="28"/>
                    <a:pt x="105" y="28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2" y="111"/>
                    <a:pt x="22" y="111"/>
                    <a:pt x="22" y="111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12" y="290"/>
                    <a:pt x="212" y="290"/>
                    <a:pt x="212" y="290"/>
                  </a:cubicBezTo>
                  <a:cubicBezTo>
                    <a:pt x="233" y="311"/>
                    <a:pt x="268" y="311"/>
                    <a:pt x="289" y="290"/>
                  </a:cubicBezTo>
                  <a:cubicBezTo>
                    <a:pt x="310" y="268"/>
                    <a:pt x="310" y="234"/>
                    <a:pt x="289" y="212"/>
                  </a:cubicBezTo>
                  <a:close/>
                  <a:moveTo>
                    <a:pt x="273" y="273"/>
                  </a:moveTo>
                  <a:cubicBezTo>
                    <a:pt x="260" y="286"/>
                    <a:pt x="239" y="286"/>
                    <a:pt x="226" y="273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273" y="226"/>
                    <a:pt x="273" y="226"/>
                    <a:pt x="273" y="226"/>
                  </a:cubicBezTo>
                  <a:cubicBezTo>
                    <a:pt x="286" y="239"/>
                    <a:pt x="286" y="260"/>
                    <a:pt x="273" y="273"/>
                  </a:cubicBezTo>
                  <a:close/>
                  <a:moveTo>
                    <a:pt x="273" y="273"/>
                  </a:moveTo>
                  <a:cubicBezTo>
                    <a:pt x="273" y="273"/>
                    <a:pt x="273" y="273"/>
                    <a:pt x="273" y="27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8175625" y="1993900"/>
              <a:ext cx="447675" cy="403225"/>
            </a:xfrm>
            <a:custGeom>
              <a:rect b="b" l="l" r="r" t="t"/>
              <a:pathLst>
                <a:path extrusionOk="0" h="139" w="155">
                  <a:moveTo>
                    <a:pt x="56" y="13"/>
                  </a:moveTo>
                  <a:cubicBezTo>
                    <a:pt x="56" y="13"/>
                    <a:pt x="42" y="0"/>
                    <a:pt x="31" y="9"/>
                  </a:cubicBezTo>
                  <a:cubicBezTo>
                    <a:pt x="19" y="18"/>
                    <a:pt x="0" y="12"/>
                    <a:pt x="0" y="12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7" y="139"/>
                    <a:pt x="139" y="139"/>
                    <a:pt x="147" y="131"/>
                  </a:cubicBezTo>
                  <a:cubicBezTo>
                    <a:pt x="155" y="124"/>
                    <a:pt x="155" y="111"/>
                    <a:pt x="147" y="104"/>
                  </a:cubicBezTo>
                  <a:lnTo>
                    <a:pt x="56" y="13"/>
                  </a:ln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38" name="Google Shape;1438;p8"/>
          <p:cNvGrpSpPr/>
          <p:nvPr/>
        </p:nvGrpSpPr>
        <p:grpSpPr>
          <a:xfrm>
            <a:off x="8174717" y="1485062"/>
            <a:ext cx="322898" cy="775852"/>
            <a:chOff x="7380288" y="2552700"/>
            <a:chExt cx="457200" cy="1098550"/>
          </a:xfrm>
        </p:grpSpPr>
        <p:sp>
          <p:nvSpPr>
            <p:cNvPr id="1439" name="Google Shape;1439;p8"/>
            <p:cNvSpPr/>
            <p:nvPr/>
          </p:nvSpPr>
          <p:spPr>
            <a:xfrm>
              <a:off x="7380288" y="2790825"/>
              <a:ext cx="457200" cy="860425"/>
            </a:xfrm>
            <a:custGeom>
              <a:rect b="b" l="l" r="r" t="t"/>
              <a:pathLst>
                <a:path extrusionOk="0" h="297" w="158">
                  <a:moveTo>
                    <a:pt x="14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3"/>
                    <a:pt x="6" y="29"/>
                    <a:pt x="1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43"/>
                    <a:pt x="25" y="243"/>
                    <a:pt x="25" y="243"/>
                  </a:cubicBezTo>
                  <a:cubicBezTo>
                    <a:pt x="25" y="273"/>
                    <a:pt x="49" y="297"/>
                    <a:pt x="79" y="297"/>
                  </a:cubicBezTo>
                  <a:cubicBezTo>
                    <a:pt x="108" y="297"/>
                    <a:pt x="133" y="273"/>
                    <a:pt x="133" y="243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43" y="29"/>
                    <a:pt x="143" y="29"/>
                    <a:pt x="143" y="29"/>
                  </a:cubicBezTo>
                  <a:cubicBezTo>
                    <a:pt x="152" y="29"/>
                    <a:pt x="158" y="23"/>
                    <a:pt x="158" y="14"/>
                  </a:cubicBezTo>
                  <a:cubicBezTo>
                    <a:pt x="158" y="6"/>
                    <a:pt x="152" y="0"/>
                    <a:pt x="143" y="0"/>
                  </a:cubicBezTo>
                  <a:close/>
                  <a:moveTo>
                    <a:pt x="102" y="29"/>
                  </a:moveTo>
                  <a:cubicBezTo>
                    <a:pt x="102" y="165"/>
                    <a:pt x="102" y="165"/>
                    <a:pt x="102" y="165"/>
                  </a:cubicBezTo>
                  <a:cubicBezTo>
                    <a:pt x="56" y="165"/>
                    <a:pt x="56" y="165"/>
                    <a:pt x="56" y="165"/>
                  </a:cubicBezTo>
                  <a:cubicBezTo>
                    <a:pt x="56" y="29"/>
                    <a:pt x="56" y="29"/>
                    <a:pt x="56" y="29"/>
                  </a:cubicBezTo>
                  <a:lnTo>
                    <a:pt x="102" y="29"/>
                  </a:lnTo>
                  <a:close/>
                  <a:moveTo>
                    <a:pt x="102" y="29"/>
                  </a:moveTo>
                  <a:cubicBezTo>
                    <a:pt x="102" y="29"/>
                    <a:pt x="102" y="29"/>
                    <a:pt x="102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7507288" y="2552700"/>
              <a:ext cx="101600" cy="98425"/>
            </a:xfrm>
            <a:custGeom>
              <a:rect b="b" l="l" r="r" t="t"/>
              <a:pathLst>
                <a:path extrusionOk="0" h="34" w="35">
                  <a:moveTo>
                    <a:pt x="35" y="17"/>
                  </a:moveTo>
                  <a:cubicBezTo>
                    <a:pt x="35" y="26"/>
                    <a:pt x="27" y="34"/>
                    <a:pt x="18" y="34"/>
                  </a:cubicBez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lose/>
                  <a:moveTo>
                    <a:pt x="35" y="17"/>
                  </a:moveTo>
                  <a:cubicBezTo>
                    <a:pt x="35" y="17"/>
                    <a:pt x="35" y="17"/>
                    <a:pt x="35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7658100" y="2671763"/>
              <a:ext cx="57150" cy="57150"/>
            </a:xfrm>
            <a:custGeom>
              <a:rect b="b" l="l" r="r" t="t"/>
              <a:pathLst>
                <a:path extrusionOk="0" h="20" w="20">
                  <a:moveTo>
                    <a:pt x="20" y="10"/>
                  </a:moveTo>
                  <a:cubicBezTo>
                    <a:pt x="20" y="15"/>
                    <a:pt x="15" y="20"/>
                    <a:pt x="10" y="20"/>
                  </a:cubicBezTo>
                  <a:cubicBezTo>
                    <a:pt x="5" y="20"/>
                    <a:pt x="0" y="15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10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7588250" y="3111500"/>
              <a:ext cx="57150" cy="58738"/>
            </a:xfrm>
            <a:custGeom>
              <a:rect b="b" l="l" r="r" t="t"/>
              <a:pathLst>
                <a:path extrusionOk="0" h="20" w="20">
                  <a:moveTo>
                    <a:pt x="20" y="10"/>
                  </a:moveTo>
                  <a:cubicBezTo>
                    <a:pt x="20" y="15"/>
                    <a:pt x="15" y="20"/>
                    <a:pt x="10" y="20"/>
                  </a:cubicBezTo>
                  <a:cubicBezTo>
                    <a:pt x="4" y="20"/>
                    <a:pt x="0" y="15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20" y="4"/>
                    <a:pt x="20" y="10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7581900" y="2689225"/>
              <a:ext cx="34925" cy="34925"/>
            </a:xfrm>
            <a:custGeom>
              <a:rect b="b" l="l" r="r" t="t"/>
              <a:pathLst>
                <a:path extrusionOk="0" h="12" w="12">
                  <a:moveTo>
                    <a:pt x="12" y="6"/>
                  </a:move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7564438" y="3201988"/>
              <a:ext cx="34925" cy="34925"/>
            </a:xfrm>
            <a:custGeom>
              <a:rect b="b" l="l" r="r" t="t"/>
              <a:pathLst>
                <a:path extrusionOk="0" h="12" w="12">
                  <a:moveTo>
                    <a:pt x="12" y="6"/>
                  </a:moveTo>
                  <a:cubicBezTo>
                    <a:pt x="12" y="10"/>
                    <a:pt x="9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45" name="Google Shape;1445;p8"/>
          <p:cNvGrpSpPr/>
          <p:nvPr/>
        </p:nvGrpSpPr>
        <p:grpSpPr>
          <a:xfrm>
            <a:off x="2835804" y="2802456"/>
            <a:ext cx="430465" cy="416019"/>
            <a:chOff x="8048625" y="3005138"/>
            <a:chExt cx="473076" cy="457200"/>
          </a:xfrm>
        </p:grpSpPr>
        <p:sp>
          <p:nvSpPr>
            <p:cNvPr id="1446" name="Google Shape;1446;p8"/>
            <p:cNvSpPr/>
            <p:nvPr/>
          </p:nvSpPr>
          <p:spPr>
            <a:xfrm>
              <a:off x="8148638" y="3338513"/>
              <a:ext cx="373063" cy="123825"/>
            </a:xfrm>
            <a:custGeom>
              <a:rect b="b" l="l" r="r" t="t"/>
              <a:pathLst>
                <a:path extrusionOk="0" h="43" w="129">
                  <a:moveTo>
                    <a:pt x="128" y="2"/>
                  </a:moveTo>
                  <a:cubicBezTo>
                    <a:pt x="124" y="15"/>
                    <a:pt x="96" y="24"/>
                    <a:pt x="65" y="24"/>
                  </a:cubicBezTo>
                  <a:cubicBezTo>
                    <a:pt x="34" y="24"/>
                    <a:pt x="6" y="15"/>
                    <a:pt x="1" y="2"/>
                  </a:cubicBezTo>
                  <a:cubicBezTo>
                    <a:pt x="0" y="0"/>
                    <a:pt x="0" y="0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31"/>
                    <a:pt x="31" y="43"/>
                    <a:pt x="65" y="43"/>
                  </a:cubicBezTo>
                  <a:cubicBezTo>
                    <a:pt x="99" y="43"/>
                    <a:pt x="129" y="31"/>
                    <a:pt x="129" y="16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9" y="0"/>
                    <a:pt x="129" y="0"/>
                    <a:pt x="128" y="2"/>
                  </a:cubicBezTo>
                  <a:close/>
                  <a:moveTo>
                    <a:pt x="128" y="2"/>
                  </a:moveTo>
                  <a:cubicBezTo>
                    <a:pt x="128" y="2"/>
                    <a:pt x="128" y="2"/>
                    <a:pt x="128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8229600" y="3268663"/>
              <a:ext cx="290513" cy="127000"/>
            </a:xfrm>
            <a:custGeom>
              <a:rect b="b" l="l" r="r" t="t"/>
              <a:pathLst>
                <a:path extrusionOk="0" h="44" w="100">
                  <a:moveTo>
                    <a:pt x="2" y="40"/>
                  </a:moveTo>
                  <a:cubicBezTo>
                    <a:pt x="12" y="43"/>
                    <a:pt x="24" y="44"/>
                    <a:pt x="37" y="44"/>
                  </a:cubicBezTo>
                  <a:cubicBezTo>
                    <a:pt x="72" y="44"/>
                    <a:pt x="100" y="32"/>
                    <a:pt x="100" y="18"/>
                  </a:cubicBezTo>
                  <a:cubicBezTo>
                    <a:pt x="100" y="11"/>
                    <a:pt x="95" y="6"/>
                    <a:pt x="86" y="1"/>
                  </a:cubicBezTo>
                  <a:cubicBezTo>
                    <a:pt x="84" y="0"/>
                    <a:pt x="81" y="0"/>
                    <a:pt x="79" y="1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39"/>
                    <a:pt x="2" y="40"/>
                  </a:cubicBezTo>
                  <a:close/>
                  <a:moveTo>
                    <a:pt x="2" y="40"/>
                  </a:moveTo>
                  <a:cubicBezTo>
                    <a:pt x="2" y="40"/>
                    <a:pt x="2" y="40"/>
                    <a:pt x="2" y="4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8151813" y="3241675"/>
              <a:ext cx="284163" cy="125413"/>
            </a:xfrm>
            <a:custGeom>
              <a:rect b="b" l="l" r="r" t="t"/>
              <a:pathLst>
                <a:path extrusionOk="0" h="43" w="98">
                  <a:moveTo>
                    <a:pt x="0" y="27"/>
                  </a:moveTo>
                  <a:cubicBezTo>
                    <a:pt x="0" y="32"/>
                    <a:pt x="5" y="38"/>
                    <a:pt x="12" y="42"/>
                  </a:cubicBezTo>
                  <a:cubicBezTo>
                    <a:pt x="14" y="43"/>
                    <a:pt x="17" y="43"/>
                    <a:pt x="19" y="42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8" y="6"/>
                    <a:pt x="98" y="4"/>
                    <a:pt x="96" y="4"/>
                  </a:cubicBezTo>
                  <a:cubicBezTo>
                    <a:pt x="86" y="2"/>
                    <a:pt x="75" y="0"/>
                    <a:pt x="64" y="0"/>
                  </a:cubicBezTo>
                  <a:cubicBezTo>
                    <a:pt x="29" y="0"/>
                    <a:pt x="0" y="12"/>
                    <a:pt x="0" y="27"/>
                  </a:cubicBezTo>
                  <a:close/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8228013" y="3005138"/>
              <a:ext cx="155575" cy="236538"/>
            </a:xfrm>
            <a:custGeom>
              <a:rect b="b" l="l" r="r" t="t"/>
              <a:pathLst>
                <a:path extrusionOk="0" h="82" w="54">
                  <a:moveTo>
                    <a:pt x="3" y="81"/>
                  </a:moveTo>
                  <a:cubicBezTo>
                    <a:pt x="14" y="79"/>
                    <a:pt x="27" y="77"/>
                    <a:pt x="41" y="77"/>
                  </a:cubicBezTo>
                  <a:cubicBezTo>
                    <a:pt x="43" y="77"/>
                    <a:pt x="46" y="77"/>
                    <a:pt x="48" y="77"/>
                  </a:cubicBezTo>
                  <a:cubicBezTo>
                    <a:pt x="50" y="77"/>
                    <a:pt x="51" y="76"/>
                    <a:pt x="52" y="74"/>
                  </a:cubicBezTo>
                  <a:cubicBezTo>
                    <a:pt x="54" y="69"/>
                    <a:pt x="54" y="64"/>
                    <a:pt x="54" y="58"/>
                  </a:cubicBezTo>
                  <a:cubicBezTo>
                    <a:pt x="54" y="28"/>
                    <a:pt x="32" y="4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1"/>
                    <a:pt x="1" y="82"/>
                    <a:pt x="3" y="81"/>
                  </a:cubicBezTo>
                  <a:close/>
                  <a:moveTo>
                    <a:pt x="3" y="81"/>
                  </a:moveTo>
                  <a:cubicBezTo>
                    <a:pt x="3" y="81"/>
                    <a:pt x="3" y="81"/>
                    <a:pt x="3" y="8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8048625" y="3005138"/>
              <a:ext cx="155575" cy="312738"/>
            </a:xfrm>
            <a:custGeom>
              <a:rect b="b" l="l" r="r" t="t"/>
              <a:pathLst>
                <a:path extrusionOk="0" h="108" w="54">
                  <a:moveTo>
                    <a:pt x="51" y="86"/>
                  </a:moveTo>
                  <a:cubicBezTo>
                    <a:pt x="53" y="85"/>
                    <a:pt x="54" y="83"/>
                    <a:pt x="54" y="8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2"/>
                    <a:pt x="53" y="0"/>
                    <a:pt x="51" y="0"/>
                  </a:cubicBezTo>
                  <a:cubicBezTo>
                    <a:pt x="22" y="4"/>
                    <a:pt x="0" y="28"/>
                    <a:pt x="0" y="58"/>
                  </a:cubicBezTo>
                  <a:cubicBezTo>
                    <a:pt x="0" y="78"/>
                    <a:pt x="11" y="96"/>
                    <a:pt x="27" y="107"/>
                  </a:cubicBezTo>
                  <a:cubicBezTo>
                    <a:pt x="28" y="108"/>
                    <a:pt x="29" y="108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29" y="99"/>
                    <a:pt x="38" y="91"/>
                    <a:pt x="51" y="86"/>
                  </a:cubicBezTo>
                  <a:close/>
                  <a:moveTo>
                    <a:pt x="51" y="86"/>
                  </a:moveTo>
                  <a:cubicBezTo>
                    <a:pt x="51" y="86"/>
                    <a:pt x="51" y="86"/>
                    <a:pt x="51" y="8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51" name="Google Shape;1451;p8"/>
          <p:cNvSpPr/>
          <p:nvPr/>
        </p:nvSpPr>
        <p:spPr>
          <a:xfrm>
            <a:off x="6649314" y="2525110"/>
            <a:ext cx="431255" cy="693365"/>
          </a:xfrm>
          <a:custGeom>
            <a:rect b="b" l="l" r="r" t="t"/>
            <a:pathLst>
              <a:path extrusionOk="0" h="294" w="183">
                <a:moveTo>
                  <a:pt x="183" y="163"/>
                </a:moveTo>
                <a:cubicBezTo>
                  <a:pt x="183" y="124"/>
                  <a:pt x="162" y="91"/>
                  <a:pt x="132" y="75"/>
                </a:cubicBezTo>
                <a:cubicBezTo>
                  <a:pt x="129" y="58"/>
                  <a:pt x="115" y="46"/>
                  <a:pt x="98" y="46"/>
                </a:cubicBezTo>
                <a:cubicBezTo>
                  <a:pt x="95" y="46"/>
                  <a:pt x="91" y="46"/>
                  <a:pt x="88" y="48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29"/>
                  <a:pt x="85" y="26"/>
                  <a:pt x="81" y="26"/>
                </a:cubicBezTo>
                <a:cubicBezTo>
                  <a:pt x="81" y="14"/>
                  <a:pt x="81" y="14"/>
                  <a:pt x="81" y="14"/>
                </a:cubicBezTo>
                <a:cubicBezTo>
                  <a:pt x="81" y="14"/>
                  <a:pt x="81" y="13"/>
                  <a:pt x="81" y="13"/>
                </a:cubicBezTo>
                <a:cubicBezTo>
                  <a:pt x="87" y="13"/>
                  <a:pt x="87" y="13"/>
                  <a:pt x="87" y="13"/>
                </a:cubicBezTo>
                <a:cubicBezTo>
                  <a:pt x="90" y="13"/>
                  <a:pt x="92" y="11"/>
                  <a:pt x="92" y="8"/>
                </a:cubicBezTo>
                <a:cubicBezTo>
                  <a:pt x="92" y="5"/>
                  <a:pt x="92" y="5"/>
                  <a:pt x="92" y="5"/>
                </a:cubicBezTo>
                <a:cubicBezTo>
                  <a:pt x="92" y="2"/>
                  <a:pt x="90" y="0"/>
                  <a:pt x="8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7" y="0"/>
                  <a:pt x="45" y="2"/>
                  <a:pt x="45" y="5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11"/>
                  <a:pt x="47" y="13"/>
                  <a:pt x="50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4"/>
                  <a:pt x="56" y="14"/>
                </a:cubicBezTo>
                <a:cubicBezTo>
                  <a:pt x="56" y="26"/>
                  <a:pt x="56" y="26"/>
                  <a:pt x="56" y="26"/>
                </a:cubicBezTo>
                <a:cubicBezTo>
                  <a:pt x="52" y="26"/>
                  <a:pt x="49" y="29"/>
                  <a:pt x="49" y="33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42"/>
                  <a:pt x="52" y="145"/>
                  <a:pt x="56" y="145"/>
                </a:cubicBezTo>
                <a:cubicBezTo>
                  <a:pt x="56" y="194"/>
                  <a:pt x="56" y="194"/>
                  <a:pt x="56" y="194"/>
                </a:cubicBezTo>
                <a:cubicBezTo>
                  <a:pt x="56" y="194"/>
                  <a:pt x="56" y="194"/>
                  <a:pt x="56" y="194"/>
                </a:cubicBezTo>
                <a:cubicBezTo>
                  <a:pt x="58" y="195"/>
                  <a:pt x="62" y="197"/>
                  <a:pt x="68" y="197"/>
                </a:cubicBezTo>
                <a:cubicBezTo>
                  <a:pt x="74" y="197"/>
                  <a:pt x="79" y="195"/>
                  <a:pt x="80" y="194"/>
                </a:cubicBezTo>
                <a:cubicBezTo>
                  <a:pt x="81" y="194"/>
                  <a:pt x="81" y="194"/>
                  <a:pt x="81" y="194"/>
                </a:cubicBezTo>
                <a:cubicBezTo>
                  <a:pt x="81" y="145"/>
                  <a:pt x="81" y="145"/>
                  <a:pt x="81" y="145"/>
                </a:cubicBezTo>
                <a:cubicBezTo>
                  <a:pt x="84" y="145"/>
                  <a:pt x="88" y="142"/>
                  <a:pt x="88" y="138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91" y="112"/>
                  <a:pt x="95" y="113"/>
                  <a:pt x="98" y="113"/>
                </a:cubicBezTo>
                <a:cubicBezTo>
                  <a:pt x="110" y="113"/>
                  <a:pt x="121" y="107"/>
                  <a:pt x="127" y="97"/>
                </a:cubicBezTo>
                <a:cubicBezTo>
                  <a:pt x="147" y="111"/>
                  <a:pt x="161" y="135"/>
                  <a:pt x="161" y="163"/>
                </a:cubicBezTo>
                <a:cubicBezTo>
                  <a:pt x="161" y="180"/>
                  <a:pt x="156" y="196"/>
                  <a:pt x="147" y="209"/>
                </a:cubicBezTo>
                <a:cubicBezTo>
                  <a:pt x="123" y="219"/>
                  <a:pt x="123" y="219"/>
                  <a:pt x="123" y="219"/>
                </a:cubicBezTo>
                <a:cubicBezTo>
                  <a:pt x="123" y="218"/>
                  <a:pt x="123" y="218"/>
                  <a:pt x="123" y="218"/>
                </a:cubicBezTo>
                <a:cubicBezTo>
                  <a:pt x="27" y="218"/>
                  <a:pt x="27" y="218"/>
                  <a:pt x="27" y="218"/>
                </a:cubicBezTo>
                <a:cubicBezTo>
                  <a:pt x="27" y="229"/>
                  <a:pt x="27" y="229"/>
                  <a:pt x="27" y="229"/>
                </a:cubicBezTo>
                <a:cubicBezTo>
                  <a:pt x="123" y="229"/>
                  <a:pt x="123" y="229"/>
                  <a:pt x="123" y="229"/>
                </a:cubicBezTo>
                <a:cubicBezTo>
                  <a:pt x="123" y="224"/>
                  <a:pt x="123" y="224"/>
                  <a:pt x="123" y="224"/>
                </a:cubicBezTo>
                <a:cubicBezTo>
                  <a:pt x="141" y="217"/>
                  <a:pt x="141" y="217"/>
                  <a:pt x="141" y="217"/>
                </a:cubicBezTo>
                <a:cubicBezTo>
                  <a:pt x="128" y="231"/>
                  <a:pt x="110" y="240"/>
                  <a:pt x="90" y="240"/>
                </a:cubicBezTo>
                <a:cubicBezTo>
                  <a:pt x="90" y="241"/>
                  <a:pt x="90" y="241"/>
                  <a:pt x="90" y="241"/>
                </a:cubicBezTo>
                <a:cubicBezTo>
                  <a:pt x="68" y="241"/>
                  <a:pt x="68" y="241"/>
                  <a:pt x="68" y="241"/>
                </a:cubicBezTo>
                <a:cubicBezTo>
                  <a:pt x="68" y="265"/>
                  <a:pt x="68" y="265"/>
                  <a:pt x="68" y="265"/>
                </a:cubicBezTo>
                <a:cubicBezTo>
                  <a:pt x="0" y="265"/>
                  <a:pt x="0" y="265"/>
                  <a:pt x="0" y="265"/>
                </a:cubicBezTo>
                <a:cubicBezTo>
                  <a:pt x="0" y="294"/>
                  <a:pt x="0" y="294"/>
                  <a:pt x="0" y="294"/>
                </a:cubicBezTo>
                <a:cubicBezTo>
                  <a:pt x="150" y="294"/>
                  <a:pt x="150" y="294"/>
                  <a:pt x="150" y="294"/>
                </a:cubicBezTo>
                <a:cubicBezTo>
                  <a:pt x="150" y="265"/>
                  <a:pt x="150" y="265"/>
                  <a:pt x="150" y="265"/>
                </a:cubicBezTo>
                <a:cubicBezTo>
                  <a:pt x="112" y="265"/>
                  <a:pt x="112" y="265"/>
                  <a:pt x="112" y="265"/>
                </a:cubicBezTo>
                <a:cubicBezTo>
                  <a:pt x="112" y="259"/>
                  <a:pt x="112" y="259"/>
                  <a:pt x="112" y="259"/>
                </a:cubicBezTo>
                <a:cubicBezTo>
                  <a:pt x="152" y="249"/>
                  <a:pt x="183" y="210"/>
                  <a:pt x="183" y="163"/>
                </a:cubicBezTo>
                <a:close/>
                <a:moveTo>
                  <a:pt x="98" y="106"/>
                </a:moveTo>
                <a:cubicBezTo>
                  <a:pt x="84" y="106"/>
                  <a:pt x="72" y="94"/>
                  <a:pt x="72" y="79"/>
                </a:cubicBezTo>
                <a:cubicBezTo>
                  <a:pt x="72" y="65"/>
                  <a:pt x="84" y="53"/>
                  <a:pt x="98" y="53"/>
                </a:cubicBezTo>
                <a:cubicBezTo>
                  <a:pt x="110" y="53"/>
                  <a:pt x="120" y="60"/>
                  <a:pt x="123" y="71"/>
                </a:cubicBezTo>
                <a:cubicBezTo>
                  <a:pt x="120" y="69"/>
                  <a:pt x="117" y="68"/>
                  <a:pt x="114" y="67"/>
                </a:cubicBezTo>
                <a:cubicBezTo>
                  <a:pt x="110" y="63"/>
                  <a:pt x="105" y="60"/>
                  <a:pt x="98" y="60"/>
                </a:cubicBezTo>
                <a:cubicBezTo>
                  <a:pt x="88" y="60"/>
                  <a:pt x="79" y="69"/>
                  <a:pt x="79" y="79"/>
                </a:cubicBezTo>
                <a:cubicBezTo>
                  <a:pt x="79" y="90"/>
                  <a:pt x="88" y="99"/>
                  <a:pt x="98" y="99"/>
                </a:cubicBezTo>
                <a:cubicBezTo>
                  <a:pt x="105" y="99"/>
                  <a:pt x="111" y="95"/>
                  <a:pt x="114" y="90"/>
                </a:cubicBezTo>
                <a:cubicBezTo>
                  <a:pt x="117" y="91"/>
                  <a:pt x="119" y="92"/>
                  <a:pt x="121" y="93"/>
                </a:cubicBezTo>
                <a:cubicBezTo>
                  <a:pt x="116" y="101"/>
                  <a:pt x="108" y="106"/>
                  <a:pt x="98" y="106"/>
                </a:cubicBezTo>
                <a:close/>
                <a:moveTo>
                  <a:pt x="98" y="106"/>
                </a:moveTo>
                <a:cubicBezTo>
                  <a:pt x="98" y="106"/>
                  <a:pt x="98" y="106"/>
                  <a:pt x="98" y="10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52" name="Google Shape;1452;p8"/>
          <p:cNvGrpSpPr/>
          <p:nvPr/>
        </p:nvGrpSpPr>
        <p:grpSpPr>
          <a:xfrm>
            <a:off x="2697130" y="1831744"/>
            <a:ext cx="563359" cy="414575"/>
            <a:chOff x="8085138" y="895350"/>
            <a:chExt cx="619125" cy="455613"/>
          </a:xfrm>
        </p:grpSpPr>
        <p:sp>
          <p:nvSpPr>
            <p:cNvPr id="1453" name="Google Shape;1453;p8"/>
            <p:cNvSpPr/>
            <p:nvPr/>
          </p:nvSpPr>
          <p:spPr>
            <a:xfrm>
              <a:off x="8085138" y="895350"/>
              <a:ext cx="369888" cy="328613"/>
            </a:xfrm>
            <a:custGeom>
              <a:rect b="b" l="l" r="r" t="t"/>
              <a:pathLst>
                <a:path extrusionOk="0" h="113" w="128">
                  <a:moveTo>
                    <a:pt x="80" y="113"/>
                  </a:moveTo>
                  <a:cubicBezTo>
                    <a:pt x="82" y="104"/>
                    <a:pt x="82" y="104"/>
                    <a:pt x="82" y="104"/>
                  </a:cubicBezTo>
                  <a:cubicBezTo>
                    <a:pt x="86" y="86"/>
                    <a:pt x="95" y="61"/>
                    <a:pt x="119" y="47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65" y="2"/>
                    <a:pt x="57" y="0"/>
                    <a:pt x="49" y="0"/>
                  </a:cubicBezTo>
                  <a:cubicBezTo>
                    <a:pt x="34" y="0"/>
                    <a:pt x="20" y="8"/>
                    <a:pt x="12" y="21"/>
                  </a:cubicBezTo>
                  <a:cubicBezTo>
                    <a:pt x="0" y="41"/>
                    <a:pt x="6" y="68"/>
                    <a:pt x="26" y="80"/>
                  </a:cubicBezTo>
                  <a:lnTo>
                    <a:pt x="80" y="113"/>
                  </a:lnTo>
                  <a:close/>
                  <a:moveTo>
                    <a:pt x="23" y="28"/>
                  </a:moveTo>
                  <a:cubicBezTo>
                    <a:pt x="29" y="19"/>
                    <a:pt x="38" y="13"/>
                    <a:pt x="49" y="13"/>
                  </a:cubicBezTo>
                  <a:cubicBezTo>
                    <a:pt x="55" y="13"/>
                    <a:pt x="60" y="15"/>
                    <a:pt x="65" y="18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85" y="56"/>
                    <a:pt x="76" y="77"/>
                    <a:pt x="72" y="92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19" y="60"/>
                    <a:pt x="15" y="42"/>
                    <a:pt x="23" y="28"/>
                  </a:cubicBezTo>
                  <a:close/>
                  <a:moveTo>
                    <a:pt x="23" y="28"/>
                  </a:moveTo>
                  <a:cubicBezTo>
                    <a:pt x="23" y="28"/>
                    <a:pt x="23" y="28"/>
                    <a:pt x="23" y="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8351838" y="1038225"/>
              <a:ext cx="352425" cy="312738"/>
            </a:xfrm>
            <a:custGeom>
              <a:rect b="b" l="l" r="r" t="t"/>
              <a:pathLst>
                <a:path extrusionOk="0" h="108" w="122">
                  <a:moveTo>
                    <a:pt x="97" y="31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39" y="3"/>
                    <a:pt x="34" y="6"/>
                    <a:pt x="30" y="10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80" y="41"/>
                    <a:pt x="81" y="43"/>
                    <a:pt x="80" y="45"/>
                  </a:cubicBezTo>
                  <a:cubicBezTo>
                    <a:pt x="79" y="46"/>
                    <a:pt x="78" y="47"/>
                    <a:pt x="77" y="47"/>
                  </a:cubicBezTo>
                  <a:cubicBezTo>
                    <a:pt x="76" y="47"/>
                    <a:pt x="75" y="47"/>
                    <a:pt x="74" y="46"/>
                  </a:cubicBezTo>
                  <a:cubicBezTo>
                    <a:pt x="74" y="46"/>
                    <a:pt x="24" y="15"/>
                    <a:pt x="24" y="15"/>
                  </a:cubicBezTo>
                  <a:cubicBezTo>
                    <a:pt x="6" y="32"/>
                    <a:pt x="1" y="56"/>
                    <a:pt x="0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0" y="106"/>
                    <a:pt x="68" y="108"/>
                    <a:pt x="75" y="108"/>
                  </a:cubicBezTo>
                  <a:cubicBezTo>
                    <a:pt x="90" y="108"/>
                    <a:pt x="103" y="100"/>
                    <a:pt x="111" y="88"/>
                  </a:cubicBezTo>
                  <a:cubicBezTo>
                    <a:pt x="122" y="69"/>
                    <a:pt x="116" y="43"/>
                    <a:pt x="97" y="31"/>
                  </a:cubicBezTo>
                  <a:close/>
                  <a:moveTo>
                    <a:pt x="97" y="31"/>
                  </a:moveTo>
                  <a:cubicBezTo>
                    <a:pt x="97" y="31"/>
                    <a:pt x="97" y="31"/>
                    <a:pt x="97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55" name="Google Shape;1455;p8"/>
          <p:cNvGrpSpPr/>
          <p:nvPr/>
        </p:nvGrpSpPr>
        <p:grpSpPr>
          <a:xfrm>
            <a:off x="4569217" y="2594446"/>
            <a:ext cx="459148" cy="624029"/>
            <a:chOff x="4941888" y="3468688"/>
            <a:chExt cx="636588" cy="865188"/>
          </a:xfrm>
        </p:grpSpPr>
        <p:sp>
          <p:nvSpPr>
            <p:cNvPr id="1456" name="Google Shape;1456;p8"/>
            <p:cNvSpPr/>
            <p:nvPr/>
          </p:nvSpPr>
          <p:spPr>
            <a:xfrm>
              <a:off x="4970463" y="3763963"/>
              <a:ext cx="76200" cy="74613"/>
            </a:xfrm>
            <a:custGeom>
              <a:rect b="b" l="l" r="r" t="t"/>
              <a:pathLst>
                <a:path extrusionOk="0" h="26" w="26">
                  <a:moveTo>
                    <a:pt x="13" y="26"/>
                  </a:moveTo>
                  <a:cubicBezTo>
                    <a:pt x="20" y="26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lose/>
                  <a:moveTo>
                    <a:pt x="13" y="26"/>
                  </a:moveTo>
                  <a:cubicBezTo>
                    <a:pt x="13" y="26"/>
                    <a:pt x="13" y="26"/>
                    <a:pt x="13" y="2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4941888" y="3468688"/>
              <a:ext cx="636588" cy="865188"/>
            </a:xfrm>
            <a:custGeom>
              <a:rect b="b" l="l" r="r" t="t"/>
              <a:pathLst>
                <a:path extrusionOk="0" h="299" w="220">
                  <a:moveTo>
                    <a:pt x="132" y="299"/>
                  </a:moveTo>
                  <a:cubicBezTo>
                    <a:pt x="131" y="297"/>
                    <a:pt x="131" y="295"/>
                    <a:pt x="130" y="294"/>
                  </a:cubicBezTo>
                  <a:cubicBezTo>
                    <a:pt x="130" y="292"/>
                    <a:pt x="129" y="291"/>
                    <a:pt x="128" y="289"/>
                  </a:cubicBezTo>
                  <a:cubicBezTo>
                    <a:pt x="128" y="289"/>
                    <a:pt x="120" y="262"/>
                    <a:pt x="109" y="255"/>
                  </a:cubicBezTo>
                  <a:cubicBezTo>
                    <a:pt x="95" y="247"/>
                    <a:pt x="86" y="239"/>
                    <a:pt x="86" y="239"/>
                  </a:cubicBezTo>
                  <a:cubicBezTo>
                    <a:pt x="86" y="239"/>
                    <a:pt x="46" y="202"/>
                    <a:pt x="37" y="183"/>
                  </a:cubicBezTo>
                  <a:cubicBezTo>
                    <a:pt x="25" y="160"/>
                    <a:pt x="4" y="144"/>
                    <a:pt x="4" y="144"/>
                  </a:cubicBezTo>
                  <a:cubicBezTo>
                    <a:pt x="3" y="142"/>
                    <a:pt x="1" y="139"/>
                    <a:pt x="1" y="138"/>
                  </a:cubicBezTo>
                  <a:cubicBezTo>
                    <a:pt x="0" y="135"/>
                    <a:pt x="3" y="136"/>
                    <a:pt x="5" y="134"/>
                  </a:cubicBezTo>
                  <a:cubicBezTo>
                    <a:pt x="7" y="131"/>
                    <a:pt x="10" y="128"/>
                    <a:pt x="14" y="128"/>
                  </a:cubicBezTo>
                  <a:cubicBezTo>
                    <a:pt x="14" y="128"/>
                    <a:pt x="23" y="127"/>
                    <a:pt x="30" y="130"/>
                  </a:cubicBezTo>
                  <a:cubicBezTo>
                    <a:pt x="33" y="132"/>
                    <a:pt x="35" y="133"/>
                    <a:pt x="38" y="134"/>
                  </a:cubicBezTo>
                  <a:cubicBezTo>
                    <a:pt x="38" y="134"/>
                    <a:pt x="49" y="140"/>
                    <a:pt x="56" y="149"/>
                  </a:cubicBezTo>
                  <a:cubicBezTo>
                    <a:pt x="57" y="150"/>
                    <a:pt x="58" y="152"/>
                    <a:pt x="60" y="153"/>
                  </a:cubicBezTo>
                  <a:cubicBezTo>
                    <a:pt x="60" y="154"/>
                    <a:pt x="60" y="154"/>
                    <a:pt x="61" y="155"/>
                  </a:cubicBezTo>
                  <a:cubicBezTo>
                    <a:pt x="63" y="158"/>
                    <a:pt x="78" y="174"/>
                    <a:pt x="79" y="174"/>
                  </a:cubicBezTo>
                  <a:cubicBezTo>
                    <a:pt x="80" y="176"/>
                    <a:pt x="87" y="182"/>
                    <a:pt x="94" y="182"/>
                  </a:cubicBezTo>
                  <a:cubicBezTo>
                    <a:pt x="118" y="182"/>
                    <a:pt x="120" y="167"/>
                    <a:pt x="118" y="164"/>
                  </a:cubicBezTo>
                  <a:cubicBezTo>
                    <a:pt x="118" y="163"/>
                    <a:pt x="113" y="149"/>
                    <a:pt x="105" y="142"/>
                  </a:cubicBezTo>
                  <a:cubicBezTo>
                    <a:pt x="94" y="131"/>
                    <a:pt x="79" y="118"/>
                    <a:pt x="66" y="114"/>
                  </a:cubicBezTo>
                  <a:cubicBezTo>
                    <a:pt x="61" y="113"/>
                    <a:pt x="56" y="111"/>
                    <a:pt x="53" y="108"/>
                  </a:cubicBezTo>
                  <a:cubicBezTo>
                    <a:pt x="51" y="107"/>
                    <a:pt x="50" y="107"/>
                    <a:pt x="47" y="107"/>
                  </a:cubicBezTo>
                  <a:cubicBezTo>
                    <a:pt x="35" y="106"/>
                    <a:pt x="17" y="98"/>
                    <a:pt x="17" y="98"/>
                  </a:cubicBezTo>
                  <a:cubicBezTo>
                    <a:pt x="14" y="97"/>
                    <a:pt x="11" y="93"/>
                    <a:pt x="10" y="92"/>
                  </a:cubicBezTo>
                  <a:cubicBezTo>
                    <a:pt x="10" y="92"/>
                    <a:pt x="10" y="92"/>
                    <a:pt x="10" y="91"/>
                  </a:cubicBezTo>
                  <a:cubicBezTo>
                    <a:pt x="9" y="90"/>
                    <a:pt x="9" y="88"/>
                    <a:pt x="10" y="86"/>
                  </a:cubicBezTo>
                  <a:cubicBezTo>
                    <a:pt x="10" y="86"/>
                    <a:pt x="10" y="85"/>
                    <a:pt x="10" y="85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0" y="84"/>
                    <a:pt x="9" y="84"/>
                    <a:pt x="9" y="83"/>
                  </a:cubicBezTo>
                  <a:cubicBezTo>
                    <a:pt x="9" y="82"/>
                    <a:pt x="10" y="82"/>
                    <a:pt x="10" y="81"/>
                  </a:cubicBezTo>
                  <a:cubicBezTo>
                    <a:pt x="11" y="81"/>
                    <a:pt x="12" y="81"/>
                    <a:pt x="13" y="81"/>
                  </a:cubicBezTo>
                  <a:cubicBezTo>
                    <a:pt x="15" y="80"/>
                    <a:pt x="17" y="80"/>
                    <a:pt x="18" y="80"/>
                  </a:cubicBezTo>
                  <a:cubicBezTo>
                    <a:pt x="22" y="80"/>
                    <a:pt x="26" y="80"/>
                    <a:pt x="29" y="80"/>
                  </a:cubicBezTo>
                  <a:cubicBezTo>
                    <a:pt x="31" y="81"/>
                    <a:pt x="32" y="81"/>
                    <a:pt x="34" y="81"/>
                  </a:cubicBezTo>
                  <a:cubicBezTo>
                    <a:pt x="34" y="81"/>
                    <a:pt x="43" y="80"/>
                    <a:pt x="45" y="80"/>
                  </a:cubicBezTo>
                  <a:cubicBezTo>
                    <a:pt x="45" y="80"/>
                    <a:pt x="77" y="87"/>
                    <a:pt x="79" y="87"/>
                  </a:cubicBezTo>
                  <a:cubicBezTo>
                    <a:pt x="80" y="87"/>
                    <a:pt x="85" y="89"/>
                    <a:pt x="85" y="89"/>
                  </a:cubicBezTo>
                  <a:cubicBezTo>
                    <a:pt x="86" y="89"/>
                    <a:pt x="89" y="90"/>
                    <a:pt x="92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90"/>
                    <a:pt x="79" y="82"/>
                    <a:pt x="77" y="81"/>
                  </a:cubicBezTo>
                  <a:cubicBezTo>
                    <a:pt x="76" y="80"/>
                    <a:pt x="75" y="80"/>
                    <a:pt x="74" y="79"/>
                  </a:cubicBezTo>
                  <a:cubicBezTo>
                    <a:pt x="72" y="78"/>
                    <a:pt x="62" y="69"/>
                    <a:pt x="61" y="68"/>
                  </a:cubicBezTo>
                  <a:cubicBezTo>
                    <a:pt x="59" y="68"/>
                    <a:pt x="57" y="67"/>
                    <a:pt x="55" y="66"/>
                  </a:cubicBezTo>
                  <a:cubicBezTo>
                    <a:pt x="54" y="66"/>
                    <a:pt x="51" y="65"/>
                    <a:pt x="50" y="65"/>
                  </a:cubicBezTo>
                  <a:cubicBezTo>
                    <a:pt x="50" y="65"/>
                    <a:pt x="43" y="62"/>
                    <a:pt x="43" y="62"/>
                  </a:cubicBezTo>
                  <a:cubicBezTo>
                    <a:pt x="23" y="54"/>
                    <a:pt x="23" y="37"/>
                    <a:pt x="24" y="34"/>
                  </a:cubicBezTo>
                  <a:cubicBezTo>
                    <a:pt x="24" y="33"/>
                    <a:pt x="24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6" y="28"/>
                    <a:pt x="27" y="28"/>
                    <a:pt x="27" y="28"/>
                  </a:cubicBezTo>
                  <a:cubicBezTo>
                    <a:pt x="27" y="28"/>
                    <a:pt x="55" y="37"/>
                    <a:pt x="56" y="37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92" y="53"/>
                    <a:pt x="102" y="59"/>
                    <a:pt x="103" y="59"/>
                  </a:cubicBezTo>
                  <a:cubicBezTo>
                    <a:pt x="105" y="61"/>
                    <a:pt x="107" y="62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6" y="54"/>
                    <a:pt x="98" y="48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8" y="48"/>
                    <a:pt x="80" y="34"/>
                    <a:pt x="80" y="34"/>
                  </a:cubicBezTo>
                  <a:cubicBezTo>
                    <a:pt x="74" y="28"/>
                    <a:pt x="71" y="22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69" y="15"/>
                    <a:pt x="69" y="10"/>
                    <a:pt x="72" y="6"/>
                  </a:cubicBezTo>
                  <a:cubicBezTo>
                    <a:pt x="72" y="6"/>
                    <a:pt x="75" y="2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2"/>
                    <a:pt x="80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2" y="0"/>
                    <a:pt x="82" y="0"/>
                    <a:pt x="83" y="1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7" y="46"/>
                    <a:pt x="141" y="49"/>
                    <a:pt x="144" y="53"/>
                  </a:cubicBezTo>
                  <a:cubicBezTo>
                    <a:pt x="145" y="55"/>
                    <a:pt x="146" y="56"/>
                    <a:pt x="148" y="57"/>
                  </a:cubicBezTo>
                  <a:cubicBezTo>
                    <a:pt x="148" y="58"/>
                    <a:pt x="149" y="58"/>
                    <a:pt x="149" y="59"/>
                  </a:cubicBezTo>
                  <a:cubicBezTo>
                    <a:pt x="149" y="59"/>
                    <a:pt x="149" y="59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4"/>
                    <a:pt x="145" y="53"/>
                    <a:pt x="144" y="51"/>
                  </a:cubicBezTo>
                  <a:cubicBezTo>
                    <a:pt x="138" y="39"/>
                    <a:pt x="137" y="28"/>
                    <a:pt x="139" y="24"/>
                  </a:cubicBezTo>
                  <a:cubicBezTo>
                    <a:pt x="141" y="22"/>
                    <a:pt x="143" y="19"/>
                    <a:pt x="148" y="17"/>
                  </a:cubicBezTo>
                  <a:cubicBezTo>
                    <a:pt x="149" y="17"/>
                    <a:pt x="150" y="17"/>
                    <a:pt x="151" y="17"/>
                  </a:cubicBezTo>
                  <a:cubicBezTo>
                    <a:pt x="151" y="16"/>
                    <a:pt x="152" y="16"/>
                    <a:pt x="152" y="16"/>
                  </a:cubicBezTo>
                  <a:cubicBezTo>
                    <a:pt x="153" y="16"/>
                    <a:pt x="153" y="17"/>
                    <a:pt x="154" y="18"/>
                  </a:cubicBezTo>
                  <a:cubicBezTo>
                    <a:pt x="155" y="20"/>
                    <a:pt x="156" y="22"/>
                    <a:pt x="157" y="24"/>
                  </a:cubicBezTo>
                  <a:cubicBezTo>
                    <a:pt x="158" y="26"/>
                    <a:pt x="159" y="28"/>
                    <a:pt x="160" y="29"/>
                  </a:cubicBezTo>
                  <a:cubicBezTo>
                    <a:pt x="160" y="30"/>
                    <a:pt x="160" y="31"/>
                    <a:pt x="161" y="32"/>
                  </a:cubicBezTo>
                  <a:cubicBezTo>
                    <a:pt x="161" y="34"/>
                    <a:pt x="162" y="36"/>
                    <a:pt x="163" y="37"/>
                  </a:cubicBezTo>
                  <a:cubicBezTo>
                    <a:pt x="163" y="37"/>
                    <a:pt x="176" y="54"/>
                    <a:pt x="182" y="66"/>
                  </a:cubicBezTo>
                  <a:cubicBezTo>
                    <a:pt x="183" y="68"/>
                    <a:pt x="186" y="75"/>
                    <a:pt x="187" y="76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96" y="93"/>
                    <a:pt x="197" y="107"/>
                    <a:pt x="197" y="108"/>
                  </a:cubicBezTo>
                  <a:cubicBezTo>
                    <a:pt x="197" y="108"/>
                    <a:pt x="205" y="226"/>
                    <a:pt x="210" y="254"/>
                  </a:cubicBezTo>
                  <a:cubicBezTo>
                    <a:pt x="215" y="282"/>
                    <a:pt x="220" y="297"/>
                    <a:pt x="220" y="299"/>
                  </a:cubicBezTo>
                  <a:cubicBezTo>
                    <a:pt x="132" y="299"/>
                    <a:pt x="132" y="299"/>
                    <a:pt x="132" y="299"/>
                  </a:cubicBezTo>
                  <a:close/>
                  <a:moveTo>
                    <a:pt x="132" y="299"/>
                  </a:moveTo>
                  <a:cubicBezTo>
                    <a:pt x="132" y="299"/>
                    <a:pt x="132" y="299"/>
                    <a:pt x="132" y="29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58" name="Google Shape;1458;p8"/>
          <p:cNvSpPr/>
          <p:nvPr/>
        </p:nvSpPr>
        <p:spPr>
          <a:xfrm>
            <a:off x="3598505" y="1729821"/>
            <a:ext cx="511955" cy="517942"/>
          </a:xfrm>
          <a:custGeom>
            <a:rect b="b" l="l" r="r" t="t"/>
            <a:pathLst>
              <a:path extrusionOk="0" h="95" w="94">
                <a:moveTo>
                  <a:pt x="81" y="19"/>
                </a:moveTo>
                <a:cubicBezTo>
                  <a:pt x="72" y="19"/>
                  <a:pt x="72" y="19"/>
                  <a:pt x="72" y="19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6"/>
                  <a:pt x="66" y="0"/>
                  <a:pt x="5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8" y="0"/>
                  <a:pt x="22" y="6"/>
                  <a:pt x="22" y="14"/>
                </a:cubicBezTo>
                <a:cubicBezTo>
                  <a:pt x="22" y="19"/>
                  <a:pt x="22" y="19"/>
                  <a:pt x="22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6" y="19"/>
                  <a:pt x="0" y="24"/>
                  <a:pt x="0" y="3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9"/>
                  <a:pt x="6" y="95"/>
                  <a:pt x="13" y="95"/>
                </a:cubicBezTo>
                <a:cubicBezTo>
                  <a:pt x="81" y="95"/>
                  <a:pt x="81" y="95"/>
                  <a:pt x="81" y="95"/>
                </a:cubicBezTo>
                <a:cubicBezTo>
                  <a:pt x="88" y="95"/>
                  <a:pt x="94" y="89"/>
                  <a:pt x="94" y="8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4"/>
                  <a:pt x="88" y="19"/>
                  <a:pt x="81" y="19"/>
                </a:cubicBezTo>
                <a:close/>
                <a:moveTo>
                  <a:pt x="29" y="14"/>
                </a:moveTo>
                <a:cubicBezTo>
                  <a:pt x="29" y="11"/>
                  <a:pt x="32" y="8"/>
                  <a:pt x="35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2" y="8"/>
                  <a:pt x="65" y="11"/>
                  <a:pt x="65" y="14"/>
                </a:cubicBezTo>
                <a:cubicBezTo>
                  <a:pt x="65" y="19"/>
                  <a:pt x="65" y="19"/>
                  <a:pt x="65" y="19"/>
                </a:cubicBezTo>
                <a:cubicBezTo>
                  <a:pt x="29" y="19"/>
                  <a:pt x="29" y="19"/>
                  <a:pt x="29" y="19"/>
                </a:cubicBezTo>
                <a:lnTo>
                  <a:pt x="29" y="14"/>
                </a:lnTo>
                <a:close/>
                <a:moveTo>
                  <a:pt x="69" y="66"/>
                </a:moveTo>
                <a:cubicBezTo>
                  <a:pt x="54" y="66"/>
                  <a:pt x="54" y="66"/>
                  <a:pt x="54" y="66"/>
                </a:cubicBezTo>
                <a:cubicBezTo>
                  <a:pt x="54" y="81"/>
                  <a:pt x="54" y="81"/>
                  <a:pt x="54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40" y="66"/>
                  <a:pt x="40" y="66"/>
                  <a:pt x="40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48"/>
                  <a:pt x="25" y="48"/>
                  <a:pt x="25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40" y="34"/>
                  <a:pt x="40" y="34"/>
                  <a:pt x="4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48"/>
                  <a:pt x="54" y="48"/>
                  <a:pt x="54" y="48"/>
                </a:cubicBezTo>
                <a:cubicBezTo>
                  <a:pt x="69" y="48"/>
                  <a:pt x="69" y="48"/>
                  <a:pt x="69" y="48"/>
                </a:cubicBezTo>
                <a:lnTo>
                  <a:pt x="69" y="66"/>
                </a:lnTo>
                <a:close/>
                <a:moveTo>
                  <a:pt x="69" y="66"/>
                </a:moveTo>
                <a:cubicBezTo>
                  <a:pt x="69" y="66"/>
                  <a:pt x="69" y="66"/>
                  <a:pt x="69" y="6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59" name="Google Shape;1459;p8"/>
          <p:cNvGrpSpPr/>
          <p:nvPr/>
        </p:nvGrpSpPr>
        <p:grpSpPr>
          <a:xfrm>
            <a:off x="3598505" y="2733119"/>
            <a:ext cx="600172" cy="377715"/>
            <a:chOff x="3871913" y="3771900"/>
            <a:chExt cx="411163" cy="258763"/>
          </a:xfrm>
        </p:grpSpPr>
        <p:sp>
          <p:nvSpPr>
            <p:cNvPr id="1460" name="Google Shape;1460;p8"/>
            <p:cNvSpPr/>
            <p:nvPr/>
          </p:nvSpPr>
          <p:spPr>
            <a:xfrm>
              <a:off x="3871913" y="3771900"/>
              <a:ext cx="411163" cy="231775"/>
            </a:xfrm>
            <a:custGeom>
              <a:rect b="b" l="l" r="r" t="t"/>
              <a:pathLst>
                <a:path extrusionOk="0" h="80" w="142">
                  <a:moveTo>
                    <a:pt x="128" y="7"/>
                  </a:moveTo>
                  <a:cubicBezTo>
                    <a:pt x="53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3"/>
                    <a:pt x="50" y="0"/>
                    <a:pt x="46" y="0"/>
                  </a:cubicBezTo>
                  <a:cubicBezTo>
                    <a:pt x="42" y="0"/>
                    <a:pt x="39" y="3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2" y="7"/>
                    <a:pt x="12" y="13"/>
                    <a:pt x="7" y="2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8"/>
                    <a:pt x="6" y="76"/>
                    <a:pt x="15" y="79"/>
                  </a:cubicBezTo>
                  <a:cubicBezTo>
                    <a:pt x="15" y="78"/>
                    <a:pt x="15" y="77"/>
                    <a:pt x="15" y="77"/>
                  </a:cubicBezTo>
                  <a:cubicBezTo>
                    <a:pt x="15" y="68"/>
                    <a:pt x="22" y="61"/>
                    <a:pt x="30" y="61"/>
                  </a:cubicBezTo>
                  <a:cubicBezTo>
                    <a:pt x="39" y="61"/>
                    <a:pt x="46" y="68"/>
                    <a:pt x="46" y="77"/>
                  </a:cubicBezTo>
                  <a:cubicBezTo>
                    <a:pt x="46" y="78"/>
                    <a:pt x="46" y="79"/>
                    <a:pt x="45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2" y="79"/>
                    <a:pt x="92" y="78"/>
                    <a:pt x="92" y="77"/>
                  </a:cubicBezTo>
                  <a:cubicBezTo>
                    <a:pt x="92" y="68"/>
                    <a:pt x="99" y="61"/>
                    <a:pt x="108" y="61"/>
                  </a:cubicBezTo>
                  <a:cubicBezTo>
                    <a:pt x="116" y="61"/>
                    <a:pt x="123" y="68"/>
                    <a:pt x="123" y="77"/>
                  </a:cubicBezTo>
                  <a:cubicBezTo>
                    <a:pt x="123" y="78"/>
                    <a:pt x="123" y="79"/>
                    <a:pt x="123" y="80"/>
                  </a:cubicBezTo>
                  <a:cubicBezTo>
                    <a:pt x="134" y="79"/>
                    <a:pt x="142" y="70"/>
                    <a:pt x="142" y="59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2" y="17"/>
                    <a:pt x="140" y="7"/>
                    <a:pt x="128" y="7"/>
                  </a:cubicBezTo>
                  <a:close/>
                  <a:moveTo>
                    <a:pt x="45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4"/>
                    <a:pt x="20" y="22"/>
                  </a:cubicBezTo>
                  <a:cubicBezTo>
                    <a:pt x="22" y="15"/>
                    <a:pt x="30" y="16"/>
                    <a:pt x="30" y="16"/>
                  </a:cubicBezTo>
                  <a:cubicBezTo>
                    <a:pt x="45" y="16"/>
                    <a:pt x="45" y="16"/>
                    <a:pt x="45" y="16"/>
                  </a:cubicBezTo>
                  <a:lnTo>
                    <a:pt x="45" y="40"/>
                  </a:lnTo>
                  <a:close/>
                  <a:moveTo>
                    <a:pt x="104" y="46"/>
                  </a:moveTo>
                  <a:cubicBezTo>
                    <a:pt x="91" y="46"/>
                    <a:pt x="91" y="46"/>
                    <a:pt x="91" y="46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104" y="33"/>
                    <a:pt x="104" y="33"/>
                    <a:pt x="104" y="33"/>
                  </a:cubicBezTo>
                  <a:lnTo>
                    <a:pt x="104" y="46"/>
                  </a:lnTo>
                  <a:close/>
                  <a:moveTo>
                    <a:pt x="104" y="46"/>
                  </a:moveTo>
                  <a:cubicBezTo>
                    <a:pt x="104" y="46"/>
                    <a:pt x="104" y="46"/>
                    <a:pt x="104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3924300" y="3960813"/>
              <a:ext cx="69850" cy="69850"/>
            </a:xfrm>
            <a:custGeom>
              <a:rect b="b" l="l" r="r" t="t"/>
              <a:pathLst>
                <a:path extrusionOk="0" h="24" w="24">
                  <a:moveTo>
                    <a:pt x="24" y="12"/>
                  </a:moveTo>
                  <a:cubicBezTo>
                    <a:pt x="24" y="19"/>
                    <a:pt x="19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lose/>
                  <a:moveTo>
                    <a:pt x="24" y="12"/>
                  </a:moveTo>
                  <a:cubicBezTo>
                    <a:pt x="24" y="12"/>
                    <a:pt x="24" y="12"/>
                    <a:pt x="24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4149725" y="3960813"/>
              <a:ext cx="73025" cy="69850"/>
            </a:xfrm>
            <a:custGeom>
              <a:rect b="b" l="l" r="r" t="t"/>
              <a:pathLst>
                <a:path extrusionOk="0" h="24" w="25">
                  <a:moveTo>
                    <a:pt x="25" y="12"/>
                  </a:moveTo>
                  <a:cubicBezTo>
                    <a:pt x="25" y="19"/>
                    <a:pt x="19" y="24"/>
                    <a:pt x="12" y="24"/>
                  </a:cubicBez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9" y="0"/>
                    <a:pt x="25" y="5"/>
                    <a:pt x="25" y="12"/>
                  </a:cubicBezTo>
                  <a:close/>
                  <a:moveTo>
                    <a:pt x="25" y="12"/>
                  </a:moveTo>
                  <a:cubicBezTo>
                    <a:pt x="25" y="12"/>
                    <a:pt x="25" y="12"/>
                    <a:pt x="25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63" name="Google Shape;1463;p8"/>
          <p:cNvGrpSpPr/>
          <p:nvPr/>
        </p:nvGrpSpPr>
        <p:grpSpPr>
          <a:xfrm>
            <a:off x="6094621" y="583687"/>
            <a:ext cx="693365" cy="569388"/>
            <a:chOff x="6035675" y="806450"/>
            <a:chExt cx="479425" cy="393701"/>
          </a:xfrm>
        </p:grpSpPr>
        <p:sp>
          <p:nvSpPr>
            <p:cNvPr id="1464" name="Google Shape;1464;p8"/>
            <p:cNvSpPr/>
            <p:nvPr/>
          </p:nvSpPr>
          <p:spPr>
            <a:xfrm>
              <a:off x="6332538" y="977900"/>
              <a:ext cx="76200" cy="74613"/>
            </a:xfrm>
            <a:custGeom>
              <a:rect b="b" l="l" r="r" t="t"/>
              <a:pathLst>
                <a:path extrusionOk="0" h="47" w="48">
                  <a:moveTo>
                    <a:pt x="31" y="0"/>
                  </a:moveTo>
                  <a:lnTo>
                    <a:pt x="17" y="0"/>
                  </a:lnTo>
                  <a:lnTo>
                    <a:pt x="17" y="16"/>
                  </a:lnTo>
                  <a:lnTo>
                    <a:pt x="0" y="16"/>
                  </a:lnTo>
                  <a:lnTo>
                    <a:pt x="0" y="29"/>
                  </a:lnTo>
                  <a:lnTo>
                    <a:pt x="17" y="29"/>
                  </a:lnTo>
                  <a:lnTo>
                    <a:pt x="17" y="47"/>
                  </a:lnTo>
                  <a:lnTo>
                    <a:pt x="31" y="47"/>
                  </a:lnTo>
                  <a:lnTo>
                    <a:pt x="31" y="29"/>
                  </a:lnTo>
                  <a:lnTo>
                    <a:pt x="48" y="29"/>
                  </a:lnTo>
                  <a:lnTo>
                    <a:pt x="48" y="16"/>
                  </a:lnTo>
                  <a:lnTo>
                    <a:pt x="31" y="16"/>
                  </a:lnTo>
                  <a:lnTo>
                    <a:pt x="31" y="0"/>
                  </a:lnTo>
                  <a:close/>
                  <a:moveTo>
                    <a:pt x="31" y="0"/>
                  </a:moveTo>
                  <a:lnTo>
                    <a:pt x="31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6075363" y="1116013"/>
              <a:ext cx="84138" cy="84138"/>
            </a:xfrm>
            <a:custGeom>
              <a:rect b="b" l="l" r="r" t="t"/>
              <a:pathLst>
                <a:path extrusionOk="0" h="29" w="29">
                  <a:moveTo>
                    <a:pt x="29" y="14"/>
                  </a:moveTo>
                  <a:cubicBezTo>
                    <a:pt x="29" y="22"/>
                    <a:pt x="22" y="29"/>
                    <a:pt x="14" y="29"/>
                  </a:cubicBezTo>
                  <a:cubicBezTo>
                    <a:pt x="6" y="29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9" y="6"/>
                    <a:pt x="29" y="14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6370638" y="1116013"/>
              <a:ext cx="84138" cy="84138"/>
            </a:xfrm>
            <a:custGeom>
              <a:rect b="b" l="l" r="r" t="t"/>
              <a:pathLst>
                <a:path extrusionOk="0" h="29" w="29">
                  <a:moveTo>
                    <a:pt x="29" y="14"/>
                  </a:moveTo>
                  <a:cubicBezTo>
                    <a:pt x="29" y="22"/>
                    <a:pt x="23" y="29"/>
                    <a:pt x="15" y="29"/>
                  </a:cubicBezTo>
                  <a:cubicBezTo>
                    <a:pt x="7" y="29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23" y="0"/>
                    <a:pt x="29" y="6"/>
                    <a:pt x="29" y="14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6153150" y="835025"/>
              <a:ext cx="49213" cy="26988"/>
            </a:xfrm>
            <a:custGeom>
              <a:rect b="b" l="l" r="r" t="t"/>
              <a:pathLst>
                <a:path extrusionOk="0" h="9" w="17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lnTo>
                    <a:pt x="3" y="0"/>
                  </a:lnTo>
                  <a:close/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6191250" y="806450"/>
              <a:ext cx="38100" cy="39688"/>
            </a:xfrm>
            <a:custGeom>
              <a:rect b="b" l="l" r="r" t="t"/>
              <a:pathLst>
                <a:path extrusionOk="0" h="14" w="13">
                  <a:moveTo>
                    <a:pt x="12" y="14"/>
                  </a:moveTo>
                  <a:cubicBezTo>
                    <a:pt x="12" y="14"/>
                    <a:pt x="12" y="14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2" y="14"/>
                  </a:cubicBezTo>
                  <a:close/>
                  <a:moveTo>
                    <a:pt x="12" y="14"/>
                  </a:moveTo>
                  <a:cubicBezTo>
                    <a:pt x="12" y="14"/>
                    <a:pt x="12" y="14"/>
                    <a:pt x="12" y="1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6240463" y="806450"/>
              <a:ext cx="41275" cy="39688"/>
            </a:xfrm>
            <a:custGeom>
              <a:rect b="b" l="l" r="r" t="t"/>
              <a:pathLst>
                <a:path extrusionOk="0" h="14" w="14">
                  <a:moveTo>
                    <a:pt x="13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1"/>
                    <a:pt x="13" y="0"/>
                  </a:cubicBezTo>
                  <a:close/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6261100" y="835025"/>
              <a:ext cx="49213" cy="26988"/>
            </a:xfrm>
            <a:custGeom>
              <a:rect b="b" l="l" r="r" t="t"/>
              <a:pathLst>
                <a:path extrusionOk="0" h="9" w="17"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7" y="2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1" y="9"/>
                    <a:pt x="2" y="9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6035675" y="862013"/>
              <a:ext cx="479425" cy="280988"/>
            </a:xfrm>
            <a:custGeom>
              <a:rect b="b" l="l" r="r" t="t"/>
              <a:pathLst>
                <a:path extrusionOk="0" h="97" w="166">
                  <a:moveTo>
                    <a:pt x="153" y="8"/>
                  </a:moveTo>
                  <a:cubicBezTo>
                    <a:pt x="78" y="8"/>
                    <a:pt x="78" y="8"/>
                    <a:pt x="78" y="8"/>
                  </a:cubicBezTo>
                  <a:cubicBezTo>
                    <a:pt x="76" y="3"/>
                    <a:pt x="72" y="0"/>
                    <a:pt x="67" y="0"/>
                  </a:cubicBezTo>
                  <a:cubicBezTo>
                    <a:pt x="63" y="0"/>
                    <a:pt x="58" y="3"/>
                    <a:pt x="5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49" y="8"/>
                    <a:pt x="46" y="12"/>
                    <a:pt x="46" y="1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7" y="26"/>
                    <a:pt x="30" y="31"/>
                    <a:pt x="25" y="36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4" y="61"/>
                    <a:pt x="0" y="71"/>
                    <a:pt x="0" y="78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1"/>
                    <a:pt x="3" y="97"/>
                    <a:pt x="6" y="97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4" y="90"/>
                    <a:pt x="21" y="85"/>
                    <a:pt x="29" y="85"/>
                  </a:cubicBezTo>
                  <a:cubicBezTo>
                    <a:pt x="36" y="85"/>
                    <a:pt x="43" y="90"/>
                    <a:pt x="45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6" y="90"/>
                    <a:pt x="123" y="85"/>
                    <a:pt x="131" y="85"/>
                  </a:cubicBezTo>
                  <a:cubicBezTo>
                    <a:pt x="139" y="85"/>
                    <a:pt x="145" y="90"/>
                    <a:pt x="148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62" y="97"/>
                    <a:pt x="166" y="91"/>
                    <a:pt x="166" y="84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14"/>
                    <a:pt x="160" y="8"/>
                    <a:pt x="153" y="8"/>
                  </a:cubicBezTo>
                  <a:close/>
                  <a:moveTo>
                    <a:pt x="47" y="53"/>
                  </a:moveTo>
                  <a:cubicBezTo>
                    <a:pt x="47" y="57"/>
                    <a:pt x="44" y="60"/>
                    <a:pt x="40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2" y="60"/>
                    <a:pt x="22" y="57"/>
                    <a:pt x="24" y="5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6" y="42"/>
                    <a:pt x="40" y="40"/>
                    <a:pt x="43" y="40"/>
                  </a:cubicBezTo>
                  <a:cubicBezTo>
                    <a:pt x="45" y="40"/>
                    <a:pt x="47" y="43"/>
                    <a:pt x="47" y="46"/>
                  </a:cubicBezTo>
                  <a:lnTo>
                    <a:pt x="47" y="53"/>
                  </a:lnTo>
                  <a:close/>
                  <a:moveTo>
                    <a:pt x="139" y="56"/>
                  </a:moveTo>
                  <a:cubicBezTo>
                    <a:pt x="117" y="78"/>
                    <a:pt x="117" y="78"/>
                    <a:pt x="117" y="78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0" y="53"/>
                    <a:pt x="88" y="49"/>
                    <a:pt x="88" y="44"/>
                  </a:cubicBezTo>
                  <a:cubicBezTo>
                    <a:pt x="88" y="35"/>
                    <a:pt x="95" y="28"/>
                    <a:pt x="104" y="28"/>
                  </a:cubicBezTo>
                  <a:cubicBezTo>
                    <a:pt x="109" y="28"/>
                    <a:pt x="113" y="30"/>
                    <a:pt x="116" y="33"/>
                  </a:cubicBezTo>
                  <a:cubicBezTo>
                    <a:pt x="119" y="30"/>
                    <a:pt x="123" y="28"/>
                    <a:pt x="128" y="28"/>
                  </a:cubicBezTo>
                  <a:cubicBezTo>
                    <a:pt x="137" y="28"/>
                    <a:pt x="144" y="35"/>
                    <a:pt x="144" y="44"/>
                  </a:cubicBezTo>
                  <a:cubicBezTo>
                    <a:pt x="144" y="49"/>
                    <a:pt x="142" y="53"/>
                    <a:pt x="139" y="56"/>
                  </a:cubicBezTo>
                  <a:close/>
                  <a:moveTo>
                    <a:pt x="139" y="56"/>
                  </a:moveTo>
                  <a:cubicBezTo>
                    <a:pt x="139" y="56"/>
                    <a:pt x="139" y="56"/>
                    <a:pt x="139" y="5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72" name="Google Shape;1472;p8"/>
          <p:cNvGrpSpPr/>
          <p:nvPr/>
        </p:nvGrpSpPr>
        <p:grpSpPr>
          <a:xfrm>
            <a:off x="6296853" y="1641069"/>
            <a:ext cx="768480" cy="606695"/>
            <a:chOff x="6853238" y="1671638"/>
            <a:chExt cx="844550" cy="666750"/>
          </a:xfrm>
        </p:grpSpPr>
        <p:sp>
          <p:nvSpPr>
            <p:cNvPr id="1473" name="Google Shape;1473;p8"/>
            <p:cNvSpPr/>
            <p:nvPr/>
          </p:nvSpPr>
          <p:spPr>
            <a:xfrm>
              <a:off x="6853238" y="2074863"/>
              <a:ext cx="463550" cy="263525"/>
            </a:xfrm>
            <a:custGeom>
              <a:rect b="b" l="l" r="r" t="t"/>
              <a:pathLst>
                <a:path extrusionOk="0" h="91" w="160">
                  <a:moveTo>
                    <a:pt x="135" y="2"/>
                  </a:moveTo>
                  <a:cubicBezTo>
                    <a:pt x="134" y="1"/>
                    <a:pt x="133" y="0"/>
                    <a:pt x="13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2" y="0"/>
                    <a:pt x="81" y="1"/>
                    <a:pt x="80" y="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6" y="42"/>
                    <a:pt x="56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2" y="42"/>
                    <a:pt x="0" y="43"/>
                    <a:pt x="0" y="46"/>
                  </a:cubicBezTo>
                  <a:cubicBezTo>
                    <a:pt x="0" y="48"/>
                    <a:pt x="2" y="50"/>
                    <a:pt x="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7" y="50"/>
                    <a:pt x="57" y="50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1" y="91"/>
                    <a:pt x="82" y="91"/>
                    <a:pt x="84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3" y="91"/>
                    <a:pt x="134" y="91"/>
                    <a:pt x="135" y="89"/>
                  </a:cubicBezTo>
                  <a:cubicBezTo>
                    <a:pt x="159" y="48"/>
                    <a:pt x="159" y="48"/>
                    <a:pt x="159" y="48"/>
                  </a:cubicBezTo>
                  <a:cubicBezTo>
                    <a:pt x="160" y="47"/>
                    <a:pt x="160" y="45"/>
                    <a:pt x="159" y="44"/>
                  </a:cubicBezTo>
                  <a:lnTo>
                    <a:pt x="135" y="2"/>
                  </a:lnTo>
                  <a:close/>
                  <a:moveTo>
                    <a:pt x="130" y="84"/>
                  </a:moveTo>
                  <a:cubicBezTo>
                    <a:pt x="86" y="84"/>
                    <a:pt x="86" y="84"/>
                    <a:pt x="86" y="84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130" y="8"/>
                    <a:pt x="130" y="8"/>
                    <a:pt x="130" y="8"/>
                  </a:cubicBezTo>
                  <a:cubicBezTo>
                    <a:pt x="152" y="46"/>
                    <a:pt x="152" y="46"/>
                    <a:pt x="152" y="46"/>
                  </a:cubicBezTo>
                  <a:lnTo>
                    <a:pt x="130" y="84"/>
                  </a:lnTo>
                  <a:close/>
                  <a:moveTo>
                    <a:pt x="130" y="84"/>
                  </a:moveTo>
                  <a:cubicBezTo>
                    <a:pt x="130" y="84"/>
                    <a:pt x="130" y="84"/>
                    <a:pt x="130" y="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7270750" y="1947863"/>
              <a:ext cx="427038" cy="242888"/>
            </a:xfrm>
            <a:custGeom>
              <a:rect b="b" l="l" r="r" t="t"/>
              <a:pathLst>
                <a:path extrusionOk="0" h="84" w="148">
                  <a:moveTo>
                    <a:pt x="144" y="38"/>
                  </a:moveTo>
                  <a:cubicBezTo>
                    <a:pt x="95" y="38"/>
                    <a:pt x="95" y="38"/>
                    <a:pt x="95" y="3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6" y="46"/>
                    <a:pt x="148" y="44"/>
                    <a:pt x="148" y="42"/>
                  </a:cubicBezTo>
                  <a:cubicBezTo>
                    <a:pt x="148" y="39"/>
                    <a:pt x="146" y="38"/>
                    <a:pt x="144" y="38"/>
                  </a:cubicBezTo>
                  <a:close/>
                  <a:moveTo>
                    <a:pt x="144" y="38"/>
                  </a:moveTo>
                  <a:cubicBezTo>
                    <a:pt x="144" y="38"/>
                    <a:pt x="144" y="38"/>
                    <a:pt x="144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6983413" y="1671638"/>
              <a:ext cx="368300" cy="385763"/>
            </a:xfrm>
            <a:custGeom>
              <a:rect b="b" l="l" r="r" t="t"/>
              <a:pathLst>
                <a:path extrusionOk="0" h="133" w="127">
                  <a:moveTo>
                    <a:pt x="34" y="46"/>
                  </a:moveTo>
                  <a:cubicBezTo>
                    <a:pt x="11" y="86"/>
                    <a:pt x="11" y="86"/>
                    <a:pt x="11" y="86"/>
                  </a:cubicBezTo>
                  <a:cubicBezTo>
                    <a:pt x="11" y="87"/>
                    <a:pt x="11" y="88"/>
                    <a:pt x="11" y="89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6" y="132"/>
                    <a:pt x="37" y="133"/>
                    <a:pt x="39" y="133"/>
                  </a:cubicBezTo>
                  <a:cubicBezTo>
                    <a:pt x="87" y="133"/>
                    <a:pt x="87" y="133"/>
                    <a:pt x="87" y="133"/>
                  </a:cubicBezTo>
                  <a:cubicBezTo>
                    <a:pt x="88" y="133"/>
                    <a:pt x="89" y="132"/>
                    <a:pt x="90" y="131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5" y="88"/>
                    <a:pt x="115" y="87"/>
                    <a:pt x="114" y="86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7" y="6"/>
                    <a:pt x="126" y="3"/>
                    <a:pt x="125" y="2"/>
                  </a:cubicBezTo>
                  <a:cubicBezTo>
                    <a:pt x="123" y="0"/>
                    <a:pt x="120" y="0"/>
                    <a:pt x="119" y="2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5" y="42"/>
                    <a:pt x="85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1"/>
                    <a:pt x="41" y="4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3"/>
                    <a:pt x="0" y="6"/>
                    <a:pt x="2" y="8"/>
                  </a:cubicBezTo>
                  <a:lnTo>
                    <a:pt x="34" y="46"/>
                  </a:lnTo>
                  <a:close/>
                  <a:moveTo>
                    <a:pt x="85" y="126"/>
                  </a:moveTo>
                  <a:cubicBezTo>
                    <a:pt x="41" y="126"/>
                    <a:pt x="41" y="126"/>
                    <a:pt x="41" y="126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107" y="87"/>
                    <a:pt x="107" y="87"/>
                    <a:pt x="107" y="87"/>
                  </a:cubicBezTo>
                  <a:lnTo>
                    <a:pt x="85" y="126"/>
                  </a:ln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76" name="Google Shape;1476;p8"/>
          <p:cNvSpPr/>
          <p:nvPr/>
        </p:nvSpPr>
        <p:spPr>
          <a:xfrm>
            <a:off x="5470592" y="2672450"/>
            <a:ext cx="797370" cy="546025"/>
          </a:xfrm>
          <a:custGeom>
            <a:rect b="b" l="l" r="r" t="t"/>
            <a:pathLst>
              <a:path extrusionOk="0" h="207" w="303">
                <a:moveTo>
                  <a:pt x="286" y="185"/>
                </a:moveTo>
                <a:cubicBezTo>
                  <a:pt x="286" y="184"/>
                  <a:pt x="286" y="183"/>
                  <a:pt x="286" y="182"/>
                </a:cubicBezTo>
                <a:cubicBezTo>
                  <a:pt x="286" y="57"/>
                  <a:pt x="286" y="57"/>
                  <a:pt x="286" y="57"/>
                </a:cubicBezTo>
                <a:cubicBezTo>
                  <a:pt x="286" y="51"/>
                  <a:pt x="282" y="47"/>
                  <a:pt x="276" y="47"/>
                </a:cubicBezTo>
                <a:cubicBezTo>
                  <a:pt x="216" y="47"/>
                  <a:pt x="216" y="47"/>
                  <a:pt x="216" y="47"/>
                </a:cubicBezTo>
                <a:cubicBezTo>
                  <a:pt x="216" y="179"/>
                  <a:pt x="216" y="179"/>
                  <a:pt x="216" y="179"/>
                </a:cubicBezTo>
                <a:cubicBezTo>
                  <a:pt x="216" y="181"/>
                  <a:pt x="216" y="183"/>
                  <a:pt x="215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9" y="184"/>
                  <a:pt x="209" y="183"/>
                  <a:pt x="209" y="182"/>
                </a:cubicBezTo>
                <a:cubicBezTo>
                  <a:pt x="209" y="11"/>
                  <a:pt x="209" y="11"/>
                  <a:pt x="209" y="11"/>
                </a:cubicBezTo>
                <a:cubicBezTo>
                  <a:pt x="209" y="5"/>
                  <a:pt x="204" y="0"/>
                  <a:pt x="198" y="0"/>
                </a:cubicBezTo>
                <a:cubicBezTo>
                  <a:pt x="105" y="0"/>
                  <a:pt x="105" y="0"/>
                  <a:pt x="105" y="0"/>
                </a:cubicBezTo>
                <a:cubicBezTo>
                  <a:pt x="99" y="0"/>
                  <a:pt x="94" y="5"/>
                  <a:pt x="94" y="11"/>
                </a:cubicBezTo>
                <a:cubicBezTo>
                  <a:pt x="94" y="182"/>
                  <a:pt x="94" y="182"/>
                  <a:pt x="94" y="182"/>
                </a:cubicBezTo>
                <a:cubicBezTo>
                  <a:pt x="94" y="183"/>
                  <a:pt x="94" y="184"/>
                  <a:pt x="95" y="185"/>
                </a:cubicBezTo>
                <a:cubicBezTo>
                  <a:pt x="88" y="185"/>
                  <a:pt x="88" y="185"/>
                  <a:pt x="88" y="185"/>
                </a:cubicBezTo>
                <a:cubicBezTo>
                  <a:pt x="87" y="183"/>
                  <a:pt x="87" y="181"/>
                  <a:pt x="87" y="179"/>
                </a:cubicBezTo>
                <a:cubicBezTo>
                  <a:pt x="87" y="47"/>
                  <a:pt x="87" y="47"/>
                  <a:pt x="87" y="47"/>
                </a:cubicBezTo>
                <a:cubicBezTo>
                  <a:pt x="29" y="47"/>
                  <a:pt x="29" y="47"/>
                  <a:pt x="29" y="47"/>
                </a:cubicBezTo>
                <a:cubicBezTo>
                  <a:pt x="23" y="47"/>
                  <a:pt x="18" y="51"/>
                  <a:pt x="18" y="57"/>
                </a:cubicBezTo>
                <a:cubicBezTo>
                  <a:pt x="18" y="182"/>
                  <a:pt x="18" y="182"/>
                  <a:pt x="18" y="182"/>
                </a:cubicBezTo>
                <a:cubicBezTo>
                  <a:pt x="18" y="183"/>
                  <a:pt x="18" y="184"/>
                  <a:pt x="19" y="185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207"/>
                  <a:pt x="0" y="207"/>
                  <a:pt x="0" y="207"/>
                </a:cubicBezTo>
                <a:cubicBezTo>
                  <a:pt x="303" y="207"/>
                  <a:pt x="303" y="207"/>
                  <a:pt x="303" y="207"/>
                </a:cubicBezTo>
                <a:cubicBezTo>
                  <a:pt x="303" y="185"/>
                  <a:pt x="303" y="185"/>
                  <a:pt x="303" y="185"/>
                </a:cubicBezTo>
                <a:lnTo>
                  <a:pt x="286" y="185"/>
                </a:lnTo>
                <a:close/>
                <a:moveTo>
                  <a:pt x="50" y="142"/>
                </a:moveTo>
                <a:cubicBezTo>
                  <a:pt x="35" y="142"/>
                  <a:pt x="35" y="142"/>
                  <a:pt x="35" y="142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50" y="126"/>
                  <a:pt x="50" y="126"/>
                  <a:pt x="50" y="126"/>
                </a:cubicBezTo>
                <a:lnTo>
                  <a:pt x="50" y="142"/>
                </a:lnTo>
                <a:close/>
                <a:moveTo>
                  <a:pt x="50" y="115"/>
                </a:moveTo>
                <a:cubicBezTo>
                  <a:pt x="35" y="115"/>
                  <a:pt x="35" y="115"/>
                  <a:pt x="35" y="115"/>
                </a:cubicBezTo>
                <a:cubicBezTo>
                  <a:pt x="35" y="99"/>
                  <a:pt x="35" y="99"/>
                  <a:pt x="35" y="99"/>
                </a:cubicBezTo>
                <a:cubicBezTo>
                  <a:pt x="50" y="99"/>
                  <a:pt x="50" y="99"/>
                  <a:pt x="50" y="99"/>
                </a:cubicBezTo>
                <a:lnTo>
                  <a:pt x="50" y="115"/>
                </a:lnTo>
                <a:close/>
                <a:moveTo>
                  <a:pt x="50" y="89"/>
                </a:moveTo>
                <a:cubicBezTo>
                  <a:pt x="35" y="89"/>
                  <a:pt x="35" y="89"/>
                  <a:pt x="35" y="89"/>
                </a:cubicBezTo>
                <a:cubicBezTo>
                  <a:pt x="35" y="73"/>
                  <a:pt x="35" y="73"/>
                  <a:pt x="35" y="73"/>
                </a:cubicBezTo>
                <a:cubicBezTo>
                  <a:pt x="50" y="73"/>
                  <a:pt x="50" y="73"/>
                  <a:pt x="50" y="73"/>
                </a:cubicBezTo>
                <a:lnTo>
                  <a:pt x="50" y="89"/>
                </a:lnTo>
                <a:close/>
                <a:moveTo>
                  <a:pt x="74" y="142"/>
                </a:moveTo>
                <a:cubicBezTo>
                  <a:pt x="59" y="142"/>
                  <a:pt x="59" y="142"/>
                  <a:pt x="59" y="142"/>
                </a:cubicBezTo>
                <a:cubicBezTo>
                  <a:pt x="59" y="126"/>
                  <a:pt x="59" y="126"/>
                  <a:pt x="59" y="126"/>
                </a:cubicBezTo>
                <a:cubicBezTo>
                  <a:pt x="74" y="126"/>
                  <a:pt x="74" y="126"/>
                  <a:pt x="74" y="126"/>
                </a:cubicBezTo>
                <a:lnTo>
                  <a:pt x="74" y="142"/>
                </a:lnTo>
                <a:close/>
                <a:moveTo>
                  <a:pt x="74" y="115"/>
                </a:moveTo>
                <a:cubicBezTo>
                  <a:pt x="59" y="115"/>
                  <a:pt x="59" y="115"/>
                  <a:pt x="59" y="115"/>
                </a:cubicBezTo>
                <a:cubicBezTo>
                  <a:pt x="59" y="99"/>
                  <a:pt x="59" y="99"/>
                  <a:pt x="59" y="99"/>
                </a:cubicBezTo>
                <a:cubicBezTo>
                  <a:pt x="74" y="99"/>
                  <a:pt x="74" y="99"/>
                  <a:pt x="74" y="99"/>
                </a:cubicBezTo>
                <a:lnTo>
                  <a:pt x="74" y="115"/>
                </a:lnTo>
                <a:close/>
                <a:moveTo>
                  <a:pt x="74" y="89"/>
                </a:moveTo>
                <a:cubicBezTo>
                  <a:pt x="59" y="89"/>
                  <a:pt x="59" y="89"/>
                  <a:pt x="59" y="89"/>
                </a:cubicBezTo>
                <a:cubicBezTo>
                  <a:pt x="59" y="73"/>
                  <a:pt x="59" y="73"/>
                  <a:pt x="59" y="73"/>
                </a:cubicBezTo>
                <a:cubicBezTo>
                  <a:pt x="74" y="73"/>
                  <a:pt x="74" y="73"/>
                  <a:pt x="74" y="73"/>
                </a:cubicBezTo>
                <a:lnTo>
                  <a:pt x="74" y="89"/>
                </a:lnTo>
                <a:close/>
                <a:moveTo>
                  <a:pt x="175" y="184"/>
                </a:moveTo>
                <a:cubicBezTo>
                  <a:pt x="130" y="184"/>
                  <a:pt x="130" y="184"/>
                  <a:pt x="130" y="184"/>
                </a:cubicBezTo>
                <a:cubicBezTo>
                  <a:pt x="130" y="128"/>
                  <a:pt x="130" y="128"/>
                  <a:pt x="130" y="128"/>
                </a:cubicBezTo>
                <a:cubicBezTo>
                  <a:pt x="175" y="128"/>
                  <a:pt x="175" y="128"/>
                  <a:pt x="175" y="128"/>
                </a:cubicBezTo>
                <a:lnTo>
                  <a:pt x="175" y="184"/>
                </a:lnTo>
                <a:close/>
                <a:moveTo>
                  <a:pt x="152" y="80"/>
                </a:moveTo>
                <a:cubicBezTo>
                  <a:pt x="131" y="80"/>
                  <a:pt x="114" y="63"/>
                  <a:pt x="114" y="43"/>
                </a:cubicBezTo>
                <a:cubicBezTo>
                  <a:pt x="114" y="22"/>
                  <a:pt x="131" y="5"/>
                  <a:pt x="152" y="5"/>
                </a:cubicBezTo>
                <a:cubicBezTo>
                  <a:pt x="172" y="5"/>
                  <a:pt x="189" y="22"/>
                  <a:pt x="189" y="43"/>
                </a:cubicBezTo>
                <a:cubicBezTo>
                  <a:pt x="189" y="63"/>
                  <a:pt x="172" y="80"/>
                  <a:pt x="152" y="80"/>
                </a:cubicBezTo>
                <a:close/>
                <a:moveTo>
                  <a:pt x="249" y="142"/>
                </a:moveTo>
                <a:cubicBezTo>
                  <a:pt x="233" y="142"/>
                  <a:pt x="233" y="142"/>
                  <a:pt x="233" y="142"/>
                </a:cubicBezTo>
                <a:cubicBezTo>
                  <a:pt x="233" y="126"/>
                  <a:pt x="233" y="126"/>
                  <a:pt x="233" y="126"/>
                </a:cubicBezTo>
                <a:cubicBezTo>
                  <a:pt x="249" y="126"/>
                  <a:pt x="249" y="126"/>
                  <a:pt x="249" y="126"/>
                </a:cubicBezTo>
                <a:lnTo>
                  <a:pt x="249" y="142"/>
                </a:lnTo>
                <a:close/>
                <a:moveTo>
                  <a:pt x="249" y="115"/>
                </a:moveTo>
                <a:cubicBezTo>
                  <a:pt x="233" y="115"/>
                  <a:pt x="233" y="115"/>
                  <a:pt x="233" y="115"/>
                </a:cubicBezTo>
                <a:cubicBezTo>
                  <a:pt x="233" y="99"/>
                  <a:pt x="233" y="99"/>
                  <a:pt x="233" y="99"/>
                </a:cubicBezTo>
                <a:cubicBezTo>
                  <a:pt x="249" y="99"/>
                  <a:pt x="249" y="99"/>
                  <a:pt x="249" y="99"/>
                </a:cubicBezTo>
                <a:lnTo>
                  <a:pt x="249" y="115"/>
                </a:lnTo>
                <a:close/>
                <a:moveTo>
                  <a:pt x="249" y="89"/>
                </a:moveTo>
                <a:cubicBezTo>
                  <a:pt x="233" y="89"/>
                  <a:pt x="233" y="89"/>
                  <a:pt x="233" y="89"/>
                </a:cubicBezTo>
                <a:cubicBezTo>
                  <a:pt x="233" y="73"/>
                  <a:pt x="233" y="73"/>
                  <a:pt x="233" y="73"/>
                </a:cubicBezTo>
                <a:cubicBezTo>
                  <a:pt x="249" y="73"/>
                  <a:pt x="249" y="73"/>
                  <a:pt x="249" y="73"/>
                </a:cubicBezTo>
                <a:lnTo>
                  <a:pt x="249" y="89"/>
                </a:lnTo>
                <a:close/>
                <a:moveTo>
                  <a:pt x="272" y="142"/>
                </a:moveTo>
                <a:cubicBezTo>
                  <a:pt x="257" y="142"/>
                  <a:pt x="257" y="142"/>
                  <a:pt x="257" y="142"/>
                </a:cubicBezTo>
                <a:cubicBezTo>
                  <a:pt x="257" y="126"/>
                  <a:pt x="257" y="126"/>
                  <a:pt x="257" y="126"/>
                </a:cubicBezTo>
                <a:cubicBezTo>
                  <a:pt x="272" y="126"/>
                  <a:pt x="272" y="126"/>
                  <a:pt x="272" y="126"/>
                </a:cubicBezTo>
                <a:lnTo>
                  <a:pt x="272" y="142"/>
                </a:lnTo>
                <a:close/>
                <a:moveTo>
                  <a:pt x="272" y="115"/>
                </a:moveTo>
                <a:cubicBezTo>
                  <a:pt x="257" y="115"/>
                  <a:pt x="257" y="115"/>
                  <a:pt x="257" y="115"/>
                </a:cubicBezTo>
                <a:cubicBezTo>
                  <a:pt x="257" y="99"/>
                  <a:pt x="257" y="99"/>
                  <a:pt x="257" y="99"/>
                </a:cubicBezTo>
                <a:cubicBezTo>
                  <a:pt x="272" y="99"/>
                  <a:pt x="272" y="99"/>
                  <a:pt x="272" y="99"/>
                </a:cubicBezTo>
                <a:lnTo>
                  <a:pt x="272" y="115"/>
                </a:lnTo>
                <a:close/>
                <a:moveTo>
                  <a:pt x="272" y="89"/>
                </a:moveTo>
                <a:cubicBezTo>
                  <a:pt x="257" y="89"/>
                  <a:pt x="257" y="89"/>
                  <a:pt x="257" y="89"/>
                </a:cubicBezTo>
                <a:cubicBezTo>
                  <a:pt x="257" y="73"/>
                  <a:pt x="257" y="73"/>
                  <a:pt x="257" y="73"/>
                </a:cubicBezTo>
                <a:cubicBezTo>
                  <a:pt x="272" y="73"/>
                  <a:pt x="272" y="73"/>
                  <a:pt x="272" y="73"/>
                </a:cubicBezTo>
                <a:lnTo>
                  <a:pt x="272" y="89"/>
                </a:lnTo>
                <a:close/>
                <a:moveTo>
                  <a:pt x="161" y="33"/>
                </a:moveTo>
                <a:cubicBezTo>
                  <a:pt x="175" y="33"/>
                  <a:pt x="175" y="33"/>
                  <a:pt x="175" y="33"/>
                </a:cubicBezTo>
                <a:cubicBezTo>
                  <a:pt x="175" y="52"/>
                  <a:pt x="175" y="52"/>
                  <a:pt x="175" y="52"/>
                </a:cubicBezTo>
                <a:cubicBezTo>
                  <a:pt x="161" y="52"/>
                  <a:pt x="161" y="52"/>
                  <a:pt x="161" y="52"/>
                </a:cubicBezTo>
                <a:cubicBezTo>
                  <a:pt x="161" y="66"/>
                  <a:pt x="161" y="66"/>
                  <a:pt x="161" y="66"/>
                </a:cubicBezTo>
                <a:cubicBezTo>
                  <a:pt x="142" y="66"/>
                  <a:pt x="142" y="66"/>
                  <a:pt x="142" y="66"/>
                </a:cubicBezTo>
                <a:cubicBezTo>
                  <a:pt x="142" y="52"/>
                  <a:pt x="142" y="52"/>
                  <a:pt x="142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33"/>
                  <a:pt x="128" y="33"/>
                  <a:pt x="128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19"/>
                  <a:pt x="142" y="19"/>
                  <a:pt x="142" y="19"/>
                </a:cubicBezTo>
                <a:cubicBezTo>
                  <a:pt x="161" y="19"/>
                  <a:pt x="161" y="19"/>
                  <a:pt x="161" y="19"/>
                </a:cubicBezTo>
                <a:lnTo>
                  <a:pt x="161" y="33"/>
                </a:lnTo>
                <a:close/>
                <a:moveTo>
                  <a:pt x="161" y="33"/>
                </a:moveTo>
                <a:cubicBezTo>
                  <a:pt x="161" y="33"/>
                  <a:pt x="161" y="33"/>
                  <a:pt x="161" y="3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77" name="Google Shape;1477;p8"/>
          <p:cNvGrpSpPr/>
          <p:nvPr/>
        </p:nvGrpSpPr>
        <p:grpSpPr>
          <a:xfrm>
            <a:off x="4361207" y="1715282"/>
            <a:ext cx="479228" cy="671155"/>
            <a:chOff x="4938713" y="2352675"/>
            <a:chExt cx="646113" cy="904875"/>
          </a:xfrm>
        </p:grpSpPr>
        <p:sp>
          <p:nvSpPr>
            <p:cNvPr id="1478" name="Google Shape;1478;p8"/>
            <p:cNvSpPr/>
            <p:nvPr/>
          </p:nvSpPr>
          <p:spPr>
            <a:xfrm>
              <a:off x="4938713" y="2352675"/>
              <a:ext cx="646113" cy="904875"/>
            </a:xfrm>
            <a:custGeom>
              <a:rect b="b" l="l" r="r" t="t"/>
              <a:pathLst>
                <a:path extrusionOk="0" h="312" w="223">
                  <a:moveTo>
                    <a:pt x="209" y="53"/>
                  </a:moveTo>
                  <a:cubicBezTo>
                    <a:pt x="188" y="53"/>
                    <a:pt x="188" y="53"/>
                    <a:pt x="188" y="5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16"/>
                    <a:pt x="182" y="10"/>
                    <a:pt x="174" y="10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3"/>
                    <a:pt x="127" y="0"/>
                    <a:pt x="123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9" y="3"/>
                    <a:pt x="59" y="6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6" y="10"/>
                    <a:pt x="0" y="16"/>
                    <a:pt x="0" y="2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262"/>
                    <a:pt x="6" y="268"/>
                    <a:pt x="14" y="268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5" y="298"/>
                    <a:pt x="35" y="298"/>
                    <a:pt x="35" y="298"/>
                  </a:cubicBezTo>
                  <a:cubicBezTo>
                    <a:pt x="35" y="306"/>
                    <a:pt x="41" y="312"/>
                    <a:pt x="49" y="312"/>
                  </a:cubicBezTo>
                  <a:cubicBezTo>
                    <a:pt x="209" y="312"/>
                    <a:pt x="209" y="312"/>
                    <a:pt x="209" y="312"/>
                  </a:cubicBezTo>
                  <a:cubicBezTo>
                    <a:pt x="217" y="312"/>
                    <a:pt x="223" y="306"/>
                    <a:pt x="223" y="298"/>
                  </a:cubicBezTo>
                  <a:cubicBezTo>
                    <a:pt x="223" y="67"/>
                    <a:pt x="223" y="67"/>
                    <a:pt x="223" y="67"/>
                  </a:cubicBezTo>
                  <a:cubicBezTo>
                    <a:pt x="223" y="59"/>
                    <a:pt x="217" y="53"/>
                    <a:pt x="209" y="53"/>
                  </a:cubicBezTo>
                  <a:close/>
                  <a:moveTo>
                    <a:pt x="35" y="67"/>
                  </a:moveTo>
                  <a:cubicBezTo>
                    <a:pt x="35" y="253"/>
                    <a:pt x="35" y="253"/>
                    <a:pt x="35" y="253"/>
                  </a:cubicBezTo>
                  <a:cubicBezTo>
                    <a:pt x="15" y="253"/>
                    <a:pt x="15" y="253"/>
                    <a:pt x="15" y="25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30"/>
                    <a:pt x="61" y="33"/>
                    <a:pt x="65" y="33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7" y="33"/>
                    <a:pt x="130" y="30"/>
                    <a:pt x="130" y="27"/>
                  </a:cubicBezTo>
                  <a:cubicBezTo>
                    <a:pt x="130" y="25"/>
                    <a:pt x="130" y="25"/>
                    <a:pt x="130" y="25"/>
                  </a:cubicBezTo>
                  <a:cubicBezTo>
                    <a:pt x="173" y="25"/>
                    <a:pt x="173" y="25"/>
                    <a:pt x="173" y="25"/>
                  </a:cubicBezTo>
                  <a:cubicBezTo>
                    <a:pt x="173" y="53"/>
                    <a:pt x="173" y="53"/>
                    <a:pt x="173" y="53"/>
                  </a:cubicBezTo>
                  <a:cubicBezTo>
                    <a:pt x="164" y="53"/>
                    <a:pt x="164" y="53"/>
                    <a:pt x="164" y="53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4" y="46"/>
                    <a:pt x="162" y="44"/>
                    <a:pt x="158" y="44"/>
                  </a:cubicBezTo>
                  <a:cubicBezTo>
                    <a:pt x="100" y="44"/>
                    <a:pt x="100" y="44"/>
                    <a:pt x="100" y="44"/>
                  </a:cubicBezTo>
                  <a:cubicBezTo>
                    <a:pt x="96" y="44"/>
                    <a:pt x="93" y="46"/>
                    <a:pt x="93" y="50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1" y="53"/>
                    <a:pt x="35" y="59"/>
                    <a:pt x="35" y="67"/>
                  </a:cubicBezTo>
                  <a:close/>
                  <a:moveTo>
                    <a:pt x="208" y="296"/>
                  </a:moveTo>
                  <a:cubicBezTo>
                    <a:pt x="50" y="296"/>
                    <a:pt x="50" y="296"/>
                    <a:pt x="50" y="296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4"/>
                    <a:pt x="96" y="77"/>
                    <a:pt x="100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62" y="77"/>
                    <a:pt x="164" y="74"/>
                    <a:pt x="164" y="70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208" y="69"/>
                    <a:pt x="208" y="69"/>
                    <a:pt x="208" y="69"/>
                  </a:cubicBezTo>
                  <a:cubicBezTo>
                    <a:pt x="208" y="296"/>
                    <a:pt x="208" y="296"/>
                    <a:pt x="208" y="296"/>
                  </a:cubicBezTo>
                  <a:close/>
                  <a:moveTo>
                    <a:pt x="208" y="296"/>
                  </a:moveTo>
                  <a:cubicBezTo>
                    <a:pt x="208" y="296"/>
                    <a:pt x="208" y="296"/>
                    <a:pt x="208" y="29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5156200" y="2906713"/>
              <a:ext cx="312738" cy="635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5156200" y="3036888"/>
              <a:ext cx="312738" cy="6350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5213350" y="2643188"/>
              <a:ext cx="196850" cy="196850"/>
            </a:xfrm>
            <a:custGeom>
              <a:rect b="b" l="l" r="r" t="t"/>
              <a:pathLst>
                <a:path extrusionOk="0" h="124" w="124">
                  <a:moveTo>
                    <a:pt x="44" y="124"/>
                  </a:moveTo>
                  <a:lnTo>
                    <a:pt x="81" y="124"/>
                  </a:lnTo>
                  <a:lnTo>
                    <a:pt x="81" y="78"/>
                  </a:lnTo>
                  <a:lnTo>
                    <a:pt x="124" y="78"/>
                  </a:lnTo>
                  <a:lnTo>
                    <a:pt x="124" y="44"/>
                  </a:lnTo>
                  <a:lnTo>
                    <a:pt x="81" y="44"/>
                  </a:lnTo>
                  <a:lnTo>
                    <a:pt x="81" y="0"/>
                  </a:lnTo>
                  <a:lnTo>
                    <a:pt x="44" y="0"/>
                  </a:lnTo>
                  <a:lnTo>
                    <a:pt x="44" y="44"/>
                  </a:lnTo>
                  <a:lnTo>
                    <a:pt x="0" y="44"/>
                  </a:lnTo>
                  <a:lnTo>
                    <a:pt x="0" y="78"/>
                  </a:lnTo>
                  <a:lnTo>
                    <a:pt x="44" y="78"/>
                  </a:lnTo>
                  <a:lnTo>
                    <a:pt x="44" y="124"/>
                  </a:lnTo>
                  <a:close/>
                  <a:moveTo>
                    <a:pt x="44" y="124"/>
                  </a:moveTo>
                  <a:lnTo>
                    <a:pt x="44" y="12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5213350" y="2643188"/>
              <a:ext cx="196850" cy="196850"/>
            </a:xfrm>
            <a:custGeom>
              <a:rect b="b" l="l" r="r" t="t"/>
              <a:pathLst>
                <a:path extrusionOk="0" h="124" w="124">
                  <a:moveTo>
                    <a:pt x="44" y="124"/>
                  </a:moveTo>
                  <a:lnTo>
                    <a:pt x="81" y="124"/>
                  </a:lnTo>
                  <a:lnTo>
                    <a:pt x="81" y="78"/>
                  </a:lnTo>
                  <a:lnTo>
                    <a:pt x="124" y="78"/>
                  </a:lnTo>
                  <a:lnTo>
                    <a:pt x="124" y="44"/>
                  </a:lnTo>
                  <a:lnTo>
                    <a:pt x="81" y="44"/>
                  </a:lnTo>
                  <a:lnTo>
                    <a:pt x="81" y="0"/>
                  </a:lnTo>
                  <a:lnTo>
                    <a:pt x="44" y="0"/>
                  </a:lnTo>
                  <a:lnTo>
                    <a:pt x="44" y="44"/>
                  </a:lnTo>
                  <a:lnTo>
                    <a:pt x="0" y="44"/>
                  </a:lnTo>
                  <a:lnTo>
                    <a:pt x="0" y="78"/>
                  </a:lnTo>
                  <a:lnTo>
                    <a:pt x="44" y="78"/>
                  </a:lnTo>
                  <a:lnTo>
                    <a:pt x="44" y="124"/>
                  </a:lnTo>
                  <a:moveTo>
                    <a:pt x="44" y="124"/>
                  </a:moveTo>
                  <a:lnTo>
                    <a:pt x="44" y="124"/>
                  </a:ln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83" name="Google Shape;1483;p8"/>
          <p:cNvSpPr/>
          <p:nvPr/>
        </p:nvSpPr>
        <p:spPr>
          <a:xfrm>
            <a:off x="2281111" y="4258523"/>
            <a:ext cx="407352" cy="408797"/>
          </a:xfrm>
          <a:custGeom>
            <a:rect b="b" l="l" r="r" t="t"/>
            <a:pathLst>
              <a:path extrusionOk="0" h="153" w="153">
                <a:moveTo>
                  <a:pt x="56" y="0"/>
                </a:moveTo>
                <a:cubicBezTo>
                  <a:pt x="74" y="0"/>
                  <a:pt x="74" y="0"/>
                  <a:pt x="74" y="0"/>
                </a:cubicBezTo>
                <a:cubicBezTo>
                  <a:pt x="74" y="0"/>
                  <a:pt x="72" y="42"/>
                  <a:pt x="89" y="30"/>
                </a:cubicBezTo>
                <a:cubicBezTo>
                  <a:pt x="97" y="25"/>
                  <a:pt x="111" y="15"/>
                  <a:pt x="128" y="30"/>
                </a:cubicBezTo>
                <a:cubicBezTo>
                  <a:pt x="141" y="41"/>
                  <a:pt x="153" y="60"/>
                  <a:pt x="135" y="100"/>
                </a:cubicBezTo>
                <a:cubicBezTo>
                  <a:pt x="125" y="121"/>
                  <a:pt x="94" y="153"/>
                  <a:pt x="46" y="118"/>
                </a:cubicBezTo>
                <a:cubicBezTo>
                  <a:pt x="38" y="112"/>
                  <a:pt x="19" y="99"/>
                  <a:pt x="18" y="141"/>
                </a:cubicBezTo>
                <a:cubicBezTo>
                  <a:pt x="1" y="141"/>
                  <a:pt x="1" y="141"/>
                  <a:pt x="1" y="141"/>
                </a:cubicBezTo>
                <a:cubicBezTo>
                  <a:pt x="1" y="141"/>
                  <a:pt x="0" y="92"/>
                  <a:pt x="28" y="96"/>
                </a:cubicBezTo>
                <a:cubicBezTo>
                  <a:pt x="43" y="97"/>
                  <a:pt x="77" y="106"/>
                  <a:pt x="82" y="71"/>
                </a:cubicBezTo>
                <a:cubicBezTo>
                  <a:pt x="83" y="64"/>
                  <a:pt x="87" y="55"/>
                  <a:pt x="69" y="45"/>
                </a:cubicBezTo>
                <a:cubicBezTo>
                  <a:pt x="62" y="41"/>
                  <a:pt x="56" y="37"/>
                  <a:pt x="56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84" name="Google Shape;1484;p8"/>
          <p:cNvGrpSpPr/>
          <p:nvPr/>
        </p:nvGrpSpPr>
        <p:grpSpPr>
          <a:xfrm>
            <a:off x="3390496" y="4270802"/>
            <a:ext cx="349572" cy="384240"/>
            <a:chOff x="8275637" y="4721225"/>
            <a:chExt cx="384175" cy="422275"/>
          </a:xfrm>
        </p:grpSpPr>
        <p:sp>
          <p:nvSpPr>
            <p:cNvPr id="1485" name="Google Shape;1485;p8"/>
            <p:cNvSpPr/>
            <p:nvPr/>
          </p:nvSpPr>
          <p:spPr>
            <a:xfrm>
              <a:off x="8475662" y="4721225"/>
              <a:ext cx="184150" cy="422275"/>
            </a:xfrm>
            <a:custGeom>
              <a:rect b="b" l="l" r="r" t="t"/>
              <a:pathLst>
                <a:path extrusionOk="0" h="144" w="63">
                  <a:moveTo>
                    <a:pt x="27" y="26"/>
                  </a:moveTo>
                  <a:cubicBezTo>
                    <a:pt x="28" y="23"/>
                    <a:pt x="31" y="22"/>
                    <a:pt x="34" y="21"/>
                  </a:cubicBezTo>
                  <a:cubicBezTo>
                    <a:pt x="35" y="15"/>
                    <a:pt x="33" y="10"/>
                    <a:pt x="30" y="6"/>
                  </a:cubicBezTo>
                  <a:cubicBezTo>
                    <a:pt x="26" y="1"/>
                    <a:pt x="18" y="0"/>
                    <a:pt x="12" y="0"/>
                  </a:cubicBezTo>
                  <a:cubicBezTo>
                    <a:pt x="7" y="0"/>
                    <a:pt x="3" y="1"/>
                    <a:pt x="1" y="1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3" y="142"/>
                    <a:pt x="7" y="144"/>
                    <a:pt x="12" y="144"/>
                  </a:cubicBezTo>
                  <a:cubicBezTo>
                    <a:pt x="19" y="144"/>
                    <a:pt x="28" y="139"/>
                    <a:pt x="32" y="136"/>
                  </a:cubicBezTo>
                  <a:cubicBezTo>
                    <a:pt x="26" y="133"/>
                    <a:pt x="15" y="126"/>
                    <a:pt x="15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20" y="123"/>
                    <a:pt x="29" y="130"/>
                    <a:pt x="36" y="133"/>
                  </a:cubicBezTo>
                  <a:cubicBezTo>
                    <a:pt x="50" y="125"/>
                    <a:pt x="58" y="117"/>
                    <a:pt x="57" y="110"/>
                  </a:cubicBezTo>
                  <a:cubicBezTo>
                    <a:pt x="57" y="102"/>
                    <a:pt x="48" y="98"/>
                    <a:pt x="48" y="98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37" y="93"/>
                    <a:pt x="28" y="90"/>
                    <a:pt x="23" y="92"/>
                  </a:cubicBezTo>
                  <a:cubicBezTo>
                    <a:pt x="21" y="93"/>
                    <a:pt x="20" y="94"/>
                    <a:pt x="19" y="97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6" y="92"/>
                    <a:pt x="18" y="89"/>
                    <a:pt x="21" y="88"/>
                  </a:cubicBezTo>
                  <a:cubicBezTo>
                    <a:pt x="30" y="84"/>
                    <a:pt x="45" y="91"/>
                    <a:pt x="49" y="93"/>
                  </a:cubicBezTo>
                  <a:cubicBezTo>
                    <a:pt x="54" y="91"/>
                    <a:pt x="57" y="87"/>
                    <a:pt x="59" y="82"/>
                  </a:cubicBezTo>
                  <a:cubicBezTo>
                    <a:pt x="63" y="66"/>
                    <a:pt x="49" y="41"/>
                    <a:pt x="46" y="36"/>
                  </a:cubicBezTo>
                  <a:cubicBezTo>
                    <a:pt x="30" y="31"/>
                    <a:pt x="27" y="29"/>
                    <a:pt x="27" y="26"/>
                  </a:cubicBezTo>
                  <a:moveTo>
                    <a:pt x="32" y="63"/>
                  </a:moveTo>
                  <a:cubicBezTo>
                    <a:pt x="31" y="62"/>
                    <a:pt x="13" y="50"/>
                    <a:pt x="15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46"/>
                    <a:pt x="30" y="56"/>
                    <a:pt x="34" y="59"/>
                  </a:cubicBezTo>
                  <a:lnTo>
                    <a:pt x="32" y="63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8275637" y="4721225"/>
              <a:ext cx="185738" cy="422275"/>
            </a:xfrm>
            <a:custGeom>
              <a:rect b="b" l="l" r="r" t="t"/>
              <a:pathLst>
                <a:path extrusionOk="0" h="144" w="63">
                  <a:moveTo>
                    <a:pt x="63" y="136"/>
                  </a:moveTo>
                  <a:cubicBezTo>
                    <a:pt x="63" y="136"/>
                    <a:pt x="63" y="136"/>
                    <a:pt x="63" y="136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1" y="1"/>
                    <a:pt x="57" y="0"/>
                    <a:pt x="52" y="0"/>
                  </a:cubicBezTo>
                  <a:cubicBezTo>
                    <a:pt x="46" y="0"/>
                    <a:pt x="38" y="1"/>
                    <a:pt x="33" y="6"/>
                  </a:cubicBezTo>
                  <a:cubicBezTo>
                    <a:pt x="30" y="10"/>
                    <a:pt x="29" y="15"/>
                    <a:pt x="29" y="21"/>
                  </a:cubicBezTo>
                  <a:cubicBezTo>
                    <a:pt x="33" y="22"/>
                    <a:pt x="36" y="23"/>
                    <a:pt x="36" y="26"/>
                  </a:cubicBezTo>
                  <a:cubicBezTo>
                    <a:pt x="37" y="29"/>
                    <a:pt x="34" y="31"/>
                    <a:pt x="18" y="36"/>
                  </a:cubicBezTo>
                  <a:cubicBezTo>
                    <a:pt x="15" y="41"/>
                    <a:pt x="0" y="66"/>
                    <a:pt x="5" y="82"/>
                  </a:cubicBezTo>
                  <a:cubicBezTo>
                    <a:pt x="7" y="87"/>
                    <a:pt x="10" y="91"/>
                    <a:pt x="15" y="93"/>
                  </a:cubicBezTo>
                  <a:cubicBezTo>
                    <a:pt x="19" y="91"/>
                    <a:pt x="34" y="84"/>
                    <a:pt x="43" y="88"/>
                  </a:cubicBezTo>
                  <a:cubicBezTo>
                    <a:pt x="46" y="89"/>
                    <a:pt x="48" y="92"/>
                    <a:pt x="49" y="95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4" y="94"/>
                    <a:pt x="43" y="93"/>
                    <a:pt x="41" y="92"/>
                  </a:cubicBezTo>
                  <a:cubicBezTo>
                    <a:pt x="36" y="90"/>
                    <a:pt x="26" y="93"/>
                    <a:pt x="20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7" y="102"/>
                    <a:pt x="6" y="110"/>
                  </a:cubicBezTo>
                  <a:cubicBezTo>
                    <a:pt x="6" y="117"/>
                    <a:pt x="13" y="125"/>
                    <a:pt x="28" y="133"/>
                  </a:cubicBezTo>
                  <a:cubicBezTo>
                    <a:pt x="35" y="130"/>
                    <a:pt x="45" y="123"/>
                    <a:pt x="45" y="119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49" y="126"/>
                    <a:pt x="38" y="133"/>
                    <a:pt x="32" y="136"/>
                  </a:cubicBezTo>
                  <a:cubicBezTo>
                    <a:pt x="36" y="139"/>
                    <a:pt x="45" y="144"/>
                    <a:pt x="52" y="144"/>
                  </a:cubicBezTo>
                  <a:cubicBezTo>
                    <a:pt x="57" y="144"/>
                    <a:pt x="61" y="142"/>
                    <a:pt x="63" y="136"/>
                  </a:cubicBezTo>
                  <a:moveTo>
                    <a:pt x="32" y="63"/>
                  </a:moveTo>
                  <a:cubicBezTo>
                    <a:pt x="30" y="59"/>
                    <a:pt x="30" y="59"/>
                    <a:pt x="30" y="59"/>
                  </a:cubicBezTo>
                  <a:cubicBezTo>
                    <a:pt x="34" y="56"/>
                    <a:pt x="46" y="46"/>
                    <a:pt x="45" y="38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1" y="50"/>
                    <a:pt x="33" y="62"/>
                    <a:pt x="32" y="6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87" name="Google Shape;1487;p8"/>
          <p:cNvGrpSpPr/>
          <p:nvPr/>
        </p:nvGrpSpPr>
        <p:grpSpPr>
          <a:xfrm>
            <a:off x="1171727" y="4297525"/>
            <a:ext cx="443465" cy="330794"/>
            <a:chOff x="1311275" y="1433513"/>
            <a:chExt cx="487363" cy="363538"/>
          </a:xfrm>
        </p:grpSpPr>
        <p:sp>
          <p:nvSpPr>
            <p:cNvPr id="1488" name="Google Shape;1488;p8"/>
            <p:cNvSpPr/>
            <p:nvPr/>
          </p:nvSpPr>
          <p:spPr>
            <a:xfrm>
              <a:off x="1311275" y="1433513"/>
              <a:ext cx="487363" cy="363538"/>
            </a:xfrm>
            <a:custGeom>
              <a:rect b="b" l="l" r="r" t="t"/>
              <a:pathLst>
                <a:path extrusionOk="0" h="124" w="166">
                  <a:moveTo>
                    <a:pt x="108" y="17"/>
                  </a:moveTo>
                  <a:cubicBezTo>
                    <a:pt x="92" y="0"/>
                    <a:pt x="92" y="17"/>
                    <a:pt x="92" y="17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3" y="0"/>
                    <a:pt x="57" y="17"/>
                  </a:cubicBezTo>
                  <a:cubicBezTo>
                    <a:pt x="57" y="17"/>
                    <a:pt x="0" y="77"/>
                    <a:pt x="24" y="115"/>
                  </a:cubicBezTo>
                  <a:cubicBezTo>
                    <a:pt x="26" y="119"/>
                    <a:pt x="36" y="124"/>
                    <a:pt x="45" y="110"/>
                  </a:cubicBezTo>
                  <a:cubicBezTo>
                    <a:pt x="50" y="104"/>
                    <a:pt x="70" y="116"/>
                    <a:pt x="73" y="94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5" y="116"/>
                    <a:pt x="115" y="104"/>
                    <a:pt x="120" y="110"/>
                  </a:cubicBezTo>
                  <a:cubicBezTo>
                    <a:pt x="130" y="124"/>
                    <a:pt x="139" y="119"/>
                    <a:pt x="142" y="115"/>
                  </a:cubicBezTo>
                  <a:cubicBezTo>
                    <a:pt x="166" y="77"/>
                    <a:pt x="108" y="17"/>
                    <a:pt x="108" y="1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1539875" y="1450975"/>
              <a:ext cx="26988" cy="142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1539875" y="1481138"/>
              <a:ext cx="26988" cy="142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1539875" y="1509713"/>
              <a:ext cx="26988" cy="14288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92" name="Google Shape;1492;p8"/>
          <p:cNvSpPr/>
          <p:nvPr/>
        </p:nvSpPr>
        <p:spPr>
          <a:xfrm>
            <a:off x="1726419" y="4293191"/>
            <a:ext cx="446354" cy="339461"/>
          </a:xfrm>
          <a:custGeom>
            <a:rect b="b" l="l" r="r" t="t"/>
            <a:pathLst>
              <a:path extrusionOk="0" h="127" w="167">
                <a:moveTo>
                  <a:pt x="95" y="11"/>
                </a:moveTo>
                <a:cubicBezTo>
                  <a:pt x="95" y="11"/>
                  <a:pt x="89" y="6"/>
                  <a:pt x="76" y="7"/>
                </a:cubicBezTo>
                <a:cubicBezTo>
                  <a:pt x="63" y="7"/>
                  <a:pt x="60" y="9"/>
                  <a:pt x="54" y="9"/>
                </a:cubicBezTo>
                <a:cubicBezTo>
                  <a:pt x="48" y="10"/>
                  <a:pt x="25" y="10"/>
                  <a:pt x="13" y="28"/>
                </a:cubicBezTo>
                <a:cubicBezTo>
                  <a:pt x="1" y="46"/>
                  <a:pt x="0" y="73"/>
                  <a:pt x="6" y="84"/>
                </a:cubicBezTo>
                <a:cubicBezTo>
                  <a:pt x="6" y="84"/>
                  <a:pt x="11" y="109"/>
                  <a:pt x="6" y="116"/>
                </a:cubicBezTo>
                <a:cubicBezTo>
                  <a:pt x="6" y="116"/>
                  <a:pt x="6" y="127"/>
                  <a:pt x="38" y="107"/>
                </a:cubicBezTo>
                <a:cubicBezTo>
                  <a:pt x="38" y="107"/>
                  <a:pt x="62" y="108"/>
                  <a:pt x="72" y="100"/>
                </a:cubicBezTo>
                <a:cubicBezTo>
                  <a:pt x="83" y="93"/>
                  <a:pt x="99" y="74"/>
                  <a:pt x="99" y="74"/>
                </a:cubicBezTo>
                <a:cubicBezTo>
                  <a:pt x="99" y="74"/>
                  <a:pt x="124" y="66"/>
                  <a:pt x="126" y="62"/>
                </a:cubicBezTo>
                <a:cubicBezTo>
                  <a:pt x="128" y="58"/>
                  <a:pt x="139" y="51"/>
                  <a:pt x="141" y="51"/>
                </a:cubicBezTo>
                <a:cubicBezTo>
                  <a:pt x="144" y="50"/>
                  <a:pt x="149" y="37"/>
                  <a:pt x="152" y="33"/>
                </a:cubicBezTo>
                <a:cubicBezTo>
                  <a:pt x="155" y="29"/>
                  <a:pt x="167" y="19"/>
                  <a:pt x="162" y="9"/>
                </a:cubicBezTo>
                <a:cubicBezTo>
                  <a:pt x="157" y="0"/>
                  <a:pt x="138" y="9"/>
                  <a:pt x="130" y="9"/>
                </a:cubicBezTo>
                <a:cubicBezTo>
                  <a:pt x="122" y="10"/>
                  <a:pt x="106" y="4"/>
                  <a:pt x="95" y="1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3" name="Google Shape;1493;p8"/>
          <p:cNvSpPr/>
          <p:nvPr/>
        </p:nvSpPr>
        <p:spPr>
          <a:xfrm>
            <a:off x="2895577" y="4293191"/>
            <a:ext cx="391463" cy="339461"/>
          </a:xfrm>
          <a:custGeom>
            <a:rect b="b" l="l" r="r" t="t"/>
            <a:pathLst>
              <a:path extrusionOk="0" h="127" w="147">
                <a:moveTo>
                  <a:pt x="143" y="55"/>
                </a:moveTo>
                <a:cubicBezTo>
                  <a:pt x="146" y="52"/>
                  <a:pt x="147" y="49"/>
                  <a:pt x="147" y="45"/>
                </a:cubicBezTo>
                <a:cubicBezTo>
                  <a:pt x="147" y="41"/>
                  <a:pt x="146" y="38"/>
                  <a:pt x="144" y="36"/>
                </a:cubicBezTo>
                <a:cubicBezTo>
                  <a:pt x="144" y="34"/>
                  <a:pt x="145" y="32"/>
                  <a:pt x="145" y="31"/>
                </a:cubicBezTo>
                <a:cubicBezTo>
                  <a:pt x="145" y="26"/>
                  <a:pt x="142" y="22"/>
                  <a:pt x="139" y="20"/>
                </a:cubicBezTo>
                <a:cubicBezTo>
                  <a:pt x="139" y="19"/>
                  <a:pt x="140" y="17"/>
                  <a:pt x="140" y="16"/>
                </a:cubicBezTo>
                <a:cubicBezTo>
                  <a:pt x="140" y="7"/>
                  <a:pt x="133" y="0"/>
                  <a:pt x="124" y="0"/>
                </a:cubicBezTo>
                <a:cubicBezTo>
                  <a:pt x="117" y="0"/>
                  <a:pt x="112" y="4"/>
                  <a:pt x="109" y="10"/>
                </a:cubicBezTo>
                <a:cubicBezTo>
                  <a:pt x="108" y="10"/>
                  <a:pt x="107" y="9"/>
                  <a:pt x="105" y="9"/>
                </a:cubicBezTo>
                <a:cubicBezTo>
                  <a:pt x="101" y="9"/>
                  <a:pt x="98" y="12"/>
                  <a:pt x="96" y="15"/>
                </a:cubicBezTo>
                <a:cubicBezTo>
                  <a:pt x="94" y="14"/>
                  <a:pt x="92" y="14"/>
                  <a:pt x="90" y="14"/>
                </a:cubicBezTo>
                <a:cubicBezTo>
                  <a:pt x="86" y="14"/>
                  <a:pt x="83" y="15"/>
                  <a:pt x="81" y="17"/>
                </a:cubicBezTo>
                <a:cubicBezTo>
                  <a:pt x="79" y="16"/>
                  <a:pt x="76" y="15"/>
                  <a:pt x="73" y="15"/>
                </a:cubicBezTo>
                <a:cubicBezTo>
                  <a:pt x="70" y="15"/>
                  <a:pt x="68" y="16"/>
                  <a:pt x="66" y="17"/>
                </a:cubicBezTo>
                <a:cubicBezTo>
                  <a:pt x="63" y="15"/>
                  <a:pt x="61" y="14"/>
                  <a:pt x="57" y="14"/>
                </a:cubicBezTo>
                <a:cubicBezTo>
                  <a:pt x="55" y="14"/>
                  <a:pt x="54" y="14"/>
                  <a:pt x="52" y="15"/>
                </a:cubicBezTo>
                <a:cubicBezTo>
                  <a:pt x="50" y="13"/>
                  <a:pt x="47" y="11"/>
                  <a:pt x="44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1" y="6"/>
                  <a:pt x="36" y="3"/>
                  <a:pt x="30" y="3"/>
                </a:cubicBezTo>
                <a:cubicBezTo>
                  <a:pt x="23" y="3"/>
                  <a:pt x="17" y="8"/>
                  <a:pt x="16" y="14"/>
                </a:cubicBezTo>
                <a:cubicBezTo>
                  <a:pt x="11" y="16"/>
                  <a:pt x="7" y="21"/>
                  <a:pt x="7" y="26"/>
                </a:cubicBezTo>
                <a:cubicBezTo>
                  <a:pt x="7" y="28"/>
                  <a:pt x="8" y="30"/>
                  <a:pt x="9" y="32"/>
                </a:cubicBezTo>
                <a:cubicBezTo>
                  <a:pt x="5" y="34"/>
                  <a:pt x="3" y="38"/>
                  <a:pt x="3" y="43"/>
                </a:cubicBezTo>
                <a:cubicBezTo>
                  <a:pt x="3" y="43"/>
                  <a:pt x="3" y="43"/>
                  <a:pt x="3" y="43"/>
                </a:cubicBezTo>
                <a:cubicBezTo>
                  <a:pt x="1" y="46"/>
                  <a:pt x="0" y="49"/>
                  <a:pt x="0" y="53"/>
                </a:cubicBezTo>
                <a:cubicBezTo>
                  <a:pt x="0" y="57"/>
                  <a:pt x="2" y="60"/>
                  <a:pt x="4" y="63"/>
                </a:cubicBezTo>
                <a:cubicBezTo>
                  <a:pt x="4" y="65"/>
                  <a:pt x="3" y="67"/>
                  <a:pt x="3" y="68"/>
                </a:cubicBezTo>
                <a:cubicBezTo>
                  <a:pt x="3" y="72"/>
                  <a:pt x="4" y="75"/>
                  <a:pt x="6" y="78"/>
                </a:cubicBezTo>
                <a:cubicBezTo>
                  <a:pt x="6" y="79"/>
                  <a:pt x="6" y="80"/>
                  <a:pt x="6" y="82"/>
                </a:cubicBezTo>
                <a:cubicBezTo>
                  <a:pt x="6" y="91"/>
                  <a:pt x="13" y="99"/>
                  <a:pt x="23" y="99"/>
                </a:cubicBezTo>
                <a:cubicBezTo>
                  <a:pt x="32" y="99"/>
                  <a:pt x="40" y="91"/>
                  <a:pt x="40" y="82"/>
                </a:cubicBezTo>
                <a:cubicBezTo>
                  <a:pt x="40" y="77"/>
                  <a:pt x="38" y="73"/>
                  <a:pt x="35" y="70"/>
                </a:cubicBezTo>
                <a:cubicBezTo>
                  <a:pt x="35" y="70"/>
                  <a:pt x="35" y="69"/>
                  <a:pt x="35" y="68"/>
                </a:cubicBezTo>
                <a:cubicBezTo>
                  <a:pt x="35" y="65"/>
                  <a:pt x="34" y="61"/>
                  <a:pt x="32" y="58"/>
                </a:cubicBezTo>
                <a:cubicBezTo>
                  <a:pt x="33" y="57"/>
                  <a:pt x="33" y="55"/>
                  <a:pt x="33" y="53"/>
                </a:cubicBezTo>
                <a:cubicBezTo>
                  <a:pt x="33" y="49"/>
                  <a:pt x="32" y="46"/>
                  <a:pt x="30" y="44"/>
                </a:cubicBezTo>
                <a:cubicBezTo>
                  <a:pt x="30" y="43"/>
                  <a:pt x="30" y="43"/>
                  <a:pt x="30" y="43"/>
                </a:cubicBezTo>
                <a:cubicBezTo>
                  <a:pt x="30" y="40"/>
                  <a:pt x="30" y="38"/>
                  <a:pt x="29" y="36"/>
                </a:cubicBezTo>
                <a:cubicBezTo>
                  <a:pt x="30" y="35"/>
                  <a:pt x="31" y="33"/>
                  <a:pt x="32" y="31"/>
                </a:cubicBezTo>
                <a:cubicBezTo>
                  <a:pt x="34" y="31"/>
                  <a:pt x="35" y="30"/>
                  <a:pt x="36" y="30"/>
                </a:cubicBezTo>
                <a:cubicBezTo>
                  <a:pt x="38" y="32"/>
                  <a:pt x="41" y="33"/>
                  <a:pt x="44" y="33"/>
                </a:cubicBezTo>
                <a:cubicBezTo>
                  <a:pt x="45" y="33"/>
                  <a:pt x="45" y="33"/>
                  <a:pt x="46" y="32"/>
                </a:cubicBezTo>
                <a:cubicBezTo>
                  <a:pt x="48" y="36"/>
                  <a:pt x="53" y="39"/>
                  <a:pt x="57" y="39"/>
                </a:cubicBezTo>
                <a:cubicBezTo>
                  <a:pt x="60" y="39"/>
                  <a:pt x="63" y="38"/>
                  <a:pt x="65" y="36"/>
                </a:cubicBezTo>
                <a:cubicBezTo>
                  <a:pt x="67" y="38"/>
                  <a:pt x="70" y="39"/>
                  <a:pt x="73" y="39"/>
                </a:cubicBezTo>
                <a:cubicBezTo>
                  <a:pt x="76" y="39"/>
                  <a:pt x="79" y="38"/>
                  <a:pt x="82" y="36"/>
                </a:cubicBezTo>
                <a:cubicBezTo>
                  <a:pt x="84" y="38"/>
                  <a:pt x="87" y="39"/>
                  <a:pt x="90" y="39"/>
                </a:cubicBezTo>
                <a:cubicBezTo>
                  <a:pt x="95" y="39"/>
                  <a:pt x="100" y="36"/>
                  <a:pt x="102" y="31"/>
                </a:cubicBezTo>
                <a:cubicBezTo>
                  <a:pt x="103" y="31"/>
                  <a:pt x="104" y="32"/>
                  <a:pt x="105" y="32"/>
                </a:cubicBezTo>
                <a:cubicBezTo>
                  <a:pt x="109" y="32"/>
                  <a:pt x="112" y="30"/>
                  <a:pt x="114" y="28"/>
                </a:cubicBezTo>
                <a:cubicBezTo>
                  <a:pt x="115" y="29"/>
                  <a:pt x="117" y="30"/>
                  <a:pt x="120" y="31"/>
                </a:cubicBezTo>
                <a:cubicBezTo>
                  <a:pt x="120" y="34"/>
                  <a:pt x="121" y="36"/>
                  <a:pt x="122" y="38"/>
                </a:cubicBezTo>
                <a:cubicBezTo>
                  <a:pt x="121" y="40"/>
                  <a:pt x="121" y="43"/>
                  <a:pt x="121" y="45"/>
                </a:cubicBezTo>
                <a:cubicBezTo>
                  <a:pt x="121" y="46"/>
                  <a:pt x="121" y="47"/>
                  <a:pt x="121" y="47"/>
                </a:cubicBezTo>
                <a:cubicBezTo>
                  <a:pt x="119" y="48"/>
                  <a:pt x="117" y="50"/>
                  <a:pt x="116" y="51"/>
                </a:cubicBezTo>
                <a:cubicBezTo>
                  <a:pt x="114" y="52"/>
                  <a:pt x="111" y="53"/>
                  <a:pt x="110" y="55"/>
                </a:cubicBezTo>
                <a:cubicBezTo>
                  <a:pt x="108" y="54"/>
                  <a:pt x="107" y="54"/>
                  <a:pt x="105" y="54"/>
                </a:cubicBezTo>
                <a:cubicBezTo>
                  <a:pt x="101" y="54"/>
                  <a:pt x="98" y="56"/>
                  <a:pt x="95" y="59"/>
                </a:cubicBezTo>
                <a:cubicBezTo>
                  <a:pt x="93" y="57"/>
                  <a:pt x="90" y="56"/>
                  <a:pt x="88" y="56"/>
                </a:cubicBezTo>
                <a:cubicBezTo>
                  <a:pt x="80" y="56"/>
                  <a:pt x="74" y="62"/>
                  <a:pt x="74" y="70"/>
                </a:cubicBezTo>
                <a:cubicBezTo>
                  <a:pt x="74" y="70"/>
                  <a:pt x="74" y="71"/>
                  <a:pt x="74" y="71"/>
                </a:cubicBezTo>
                <a:cubicBezTo>
                  <a:pt x="69" y="73"/>
                  <a:pt x="66" y="78"/>
                  <a:pt x="66" y="84"/>
                </a:cubicBezTo>
                <a:cubicBezTo>
                  <a:pt x="66" y="88"/>
                  <a:pt x="68" y="92"/>
                  <a:pt x="70" y="95"/>
                </a:cubicBezTo>
                <a:cubicBezTo>
                  <a:pt x="68" y="97"/>
                  <a:pt x="66" y="101"/>
                  <a:pt x="66" y="105"/>
                </a:cubicBezTo>
                <a:cubicBezTo>
                  <a:pt x="66" y="112"/>
                  <a:pt x="71" y="118"/>
                  <a:pt x="77" y="120"/>
                </a:cubicBezTo>
                <a:cubicBezTo>
                  <a:pt x="77" y="120"/>
                  <a:pt x="78" y="121"/>
                  <a:pt x="78" y="121"/>
                </a:cubicBezTo>
                <a:cubicBezTo>
                  <a:pt x="79" y="124"/>
                  <a:pt x="80" y="127"/>
                  <a:pt x="80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3" y="124"/>
                  <a:pt x="84" y="121"/>
                </a:cubicBezTo>
                <a:cubicBezTo>
                  <a:pt x="84" y="121"/>
                  <a:pt x="84" y="120"/>
                  <a:pt x="85" y="120"/>
                </a:cubicBezTo>
                <a:cubicBezTo>
                  <a:pt x="91" y="118"/>
                  <a:pt x="96" y="112"/>
                  <a:pt x="96" y="105"/>
                </a:cubicBezTo>
                <a:cubicBezTo>
                  <a:pt x="96" y="101"/>
                  <a:pt x="94" y="97"/>
                  <a:pt x="91" y="95"/>
                </a:cubicBezTo>
                <a:cubicBezTo>
                  <a:pt x="94" y="92"/>
                  <a:pt x="96" y="88"/>
                  <a:pt x="96" y="84"/>
                </a:cubicBezTo>
                <a:cubicBezTo>
                  <a:pt x="96" y="83"/>
                  <a:pt x="95" y="82"/>
                  <a:pt x="95" y="81"/>
                </a:cubicBezTo>
                <a:cubicBezTo>
                  <a:pt x="97" y="79"/>
                  <a:pt x="98" y="78"/>
                  <a:pt x="99" y="76"/>
                </a:cubicBezTo>
                <a:cubicBezTo>
                  <a:pt x="101" y="77"/>
                  <a:pt x="103" y="78"/>
                  <a:pt x="105" y="78"/>
                </a:cubicBezTo>
                <a:cubicBezTo>
                  <a:pt x="108" y="84"/>
                  <a:pt x="115" y="89"/>
                  <a:pt x="122" y="89"/>
                </a:cubicBezTo>
                <a:cubicBezTo>
                  <a:pt x="133" y="89"/>
                  <a:pt x="141" y="81"/>
                  <a:pt x="142" y="71"/>
                </a:cubicBezTo>
                <a:cubicBezTo>
                  <a:pt x="144" y="68"/>
                  <a:pt x="145" y="65"/>
                  <a:pt x="145" y="61"/>
                </a:cubicBezTo>
                <a:cubicBezTo>
                  <a:pt x="145" y="59"/>
                  <a:pt x="144" y="57"/>
                  <a:pt x="143" y="5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4" name="Google Shape;1494;p8"/>
          <p:cNvSpPr/>
          <p:nvPr/>
        </p:nvSpPr>
        <p:spPr>
          <a:xfrm>
            <a:off x="825044" y="4285247"/>
            <a:ext cx="303347" cy="355350"/>
          </a:xfrm>
          <a:custGeom>
            <a:rect b="b" l="l" r="r" t="t"/>
            <a:pathLst>
              <a:path extrusionOk="0" h="133" w="114">
                <a:moveTo>
                  <a:pt x="94" y="45"/>
                </a:moveTo>
                <a:cubicBezTo>
                  <a:pt x="94" y="45"/>
                  <a:pt x="114" y="65"/>
                  <a:pt x="99" y="92"/>
                </a:cubicBezTo>
                <a:cubicBezTo>
                  <a:pt x="99" y="92"/>
                  <a:pt x="96" y="105"/>
                  <a:pt x="71" y="118"/>
                </a:cubicBezTo>
                <a:cubicBezTo>
                  <a:pt x="46" y="130"/>
                  <a:pt x="20" y="133"/>
                  <a:pt x="10" y="116"/>
                </a:cubicBezTo>
                <a:cubicBezTo>
                  <a:pt x="0" y="98"/>
                  <a:pt x="18" y="67"/>
                  <a:pt x="24" y="62"/>
                </a:cubicBezTo>
                <a:cubicBezTo>
                  <a:pt x="24" y="62"/>
                  <a:pt x="26" y="51"/>
                  <a:pt x="44" y="48"/>
                </a:cubicBezTo>
                <a:cubicBezTo>
                  <a:pt x="44" y="48"/>
                  <a:pt x="51" y="42"/>
                  <a:pt x="45" y="42"/>
                </a:cubicBezTo>
                <a:cubicBezTo>
                  <a:pt x="38" y="43"/>
                  <a:pt x="29" y="43"/>
                  <a:pt x="28" y="40"/>
                </a:cubicBezTo>
                <a:cubicBezTo>
                  <a:pt x="27" y="37"/>
                  <a:pt x="28" y="26"/>
                  <a:pt x="32" y="25"/>
                </a:cubicBezTo>
                <a:cubicBezTo>
                  <a:pt x="36" y="24"/>
                  <a:pt x="43" y="28"/>
                  <a:pt x="43" y="28"/>
                </a:cubicBezTo>
                <a:cubicBezTo>
                  <a:pt x="43" y="28"/>
                  <a:pt x="48" y="17"/>
                  <a:pt x="37" y="14"/>
                </a:cubicBezTo>
                <a:cubicBezTo>
                  <a:pt x="37" y="14"/>
                  <a:pt x="38" y="6"/>
                  <a:pt x="45" y="7"/>
                </a:cubicBezTo>
                <a:cubicBezTo>
                  <a:pt x="45" y="3"/>
                  <a:pt x="45" y="3"/>
                  <a:pt x="45" y="3"/>
                </a:cubicBezTo>
                <a:cubicBezTo>
                  <a:pt x="45" y="3"/>
                  <a:pt x="46" y="1"/>
                  <a:pt x="48" y="1"/>
                </a:cubicBezTo>
                <a:cubicBezTo>
                  <a:pt x="51" y="1"/>
                  <a:pt x="52" y="3"/>
                  <a:pt x="52" y="3"/>
                </a:cubicBezTo>
                <a:cubicBezTo>
                  <a:pt x="53" y="6"/>
                  <a:pt x="53" y="6"/>
                  <a:pt x="53" y="6"/>
                </a:cubicBezTo>
                <a:cubicBezTo>
                  <a:pt x="55" y="6"/>
                  <a:pt x="55" y="6"/>
                  <a:pt x="55" y="6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2"/>
                  <a:pt x="56" y="0"/>
                  <a:pt x="59" y="1"/>
                </a:cubicBezTo>
                <a:cubicBezTo>
                  <a:pt x="63" y="2"/>
                  <a:pt x="62" y="4"/>
                  <a:pt x="62" y="4"/>
                </a:cubicBezTo>
                <a:cubicBezTo>
                  <a:pt x="62" y="4"/>
                  <a:pt x="62" y="8"/>
                  <a:pt x="62" y="8"/>
                </a:cubicBezTo>
                <a:cubicBezTo>
                  <a:pt x="62" y="8"/>
                  <a:pt x="65" y="11"/>
                  <a:pt x="67" y="9"/>
                </a:cubicBezTo>
                <a:cubicBezTo>
                  <a:pt x="69" y="4"/>
                  <a:pt x="69" y="4"/>
                  <a:pt x="69" y="4"/>
                </a:cubicBezTo>
                <a:cubicBezTo>
                  <a:pt x="69" y="4"/>
                  <a:pt x="74" y="2"/>
                  <a:pt x="76" y="7"/>
                </a:cubicBezTo>
                <a:cubicBezTo>
                  <a:pt x="76" y="7"/>
                  <a:pt x="71" y="14"/>
                  <a:pt x="76" y="19"/>
                </a:cubicBezTo>
                <a:cubicBezTo>
                  <a:pt x="76" y="19"/>
                  <a:pt x="80" y="24"/>
                  <a:pt x="80" y="33"/>
                </a:cubicBezTo>
                <a:cubicBezTo>
                  <a:pt x="80" y="33"/>
                  <a:pt x="81" y="22"/>
                  <a:pt x="79" y="18"/>
                </a:cubicBezTo>
                <a:cubicBezTo>
                  <a:pt x="79" y="18"/>
                  <a:pt x="82" y="15"/>
                  <a:pt x="86" y="17"/>
                </a:cubicBezTo>
                <a:cubicBezTo>
                  <a:pt x="86" y="17"/>
                  <a:pt x="86" y="25"/>
                  <a:pt x="89" y="26"/>
                </a:cubicBezTo>
                <a:cubicBezTo>
                  <a:pt x="91" y="26"/>
                  <a:pt x="91" y="18"/>
                  <a:pt x="91" y="18"/>
                </a:cubicBezTo>
                <a:cubicBezTo>
                  <a:pt x="91" y="18"/>
                  <a:pt x="92" y="16"/>
                  <a:pt x="96" y="17"/>
                </a:cubicBezTo>
                <a:cubicBezTo>
                  <a:pt x="100" y="18"/>
                  <a:pt x="99" y="21"/>
                  <a:pt x="99" y="21"/>
                </a:cubicBezTo>
                <a:cubicBezTo>
                  <a:pt x="99" y="21"/>
                  <a:pt x="86" y="31"/>
                  <a:pt x="94" y="4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5" name="Google Shape;1495;p8"/>
          <p:cNvSpPr/>
          <p:nvPr/>
        </p:nvSpPr>
        <p:spPr>
          <a:xfrm>
            <a:off x="5054573" y="4189187"/>
            <a:ext cx="340905" cy="466578"/>
          </a:xfrm>
          <a:custGeom>
            <a:rect b="b" l="l" r="r" t="t"/>
            <a:pathLst>
              <a:path extrusionOk="0" h="175" w="128">
                <a:moveTo>
                  <a:pt x="119" y="32"/>
                </a:moveTo>
                <a:cubicBezTo>
                  <a:pt x="111" y="16"/>
                  <a:pt x="97" y="8"/>
                  <a:pt x="85" y="6"/>
                </a:cubicBezTo>
                <a:cubicBezTo>
                  <a:pt x="58" y="0"/>
                  <a:pt x="37" y="4"/>
                  <a:pt x="24" y="17"/>
                </a:cubicBezTo>
                <a:cubicBezTo>
                  <a:pt x="0" y="39"/>
                  <a:pt x="6" y="79"/>
                  <a:pt x="7" y="81"/>
                </a:cubicBezTo>
                <a:cubicBezTo>
                  <a:pt x="7" y="82"/>
                  <a:pt x="8" y="83"/>
                  <a:pt x="10" y="83"/>
                </a:cubicBezTo>
                <a:cubicBezTo>
                  <a:pt x="12" y="83"/>
                  <a:pt x="13" y="81"/>
                  <a:pt x="13" y="80"/>
                </a:cubicBezTo>
                <a:cubicBezTo>
                  <a:pt x="13" y="79"/>
                  <a:pt x="7" y="41"/>
                  <a:pt x="28" y="21"/>
                </a:cubicBezTo>
                <a:cubicBezTo>
                  <a:pt x="40" y="10"/>
                  <a:pt x="59" y="6"/>
                  <a:pt x="84" y="12"/>
                </a:cubicBezTo>
                <a:cubicBezTo>
                  <a:pt x="94" y="14"/>
                  <a:pt x="107" y="21"/>
                  <a:pt x="113" y="35"/>
                </a:cubicBezTo>
                <a:cubicBezTo>
                  <a:pt x="121" y="52"/>
                  <a:pt x="117" y="77"/>
                  <a:pt x="102" y="106"/>
                </a:cubicBezTo>
                <a:cubicBezTo>
                  <a:pt x="97" y="114"/>
                  <a:pt x="96" y="120"/>
                  <a:pt x="94" y="127"/>
                </a:cubicBezTo>
                <a:cubicBezTo>
                  <a:pt x="92" y="135"/>
                  <a:pt x="90" y="144"/>
                  <a:pt x="83" y="157"/>
                </a:cubicBezTo>
                <a:cubicBezTo>
                  <a:pt x="80" y="164"/>
                  <a:pt x="67" y="169"/>
                  <a:pt x="54" y="168"/>
                </a:cubicBezTo>
                <a:cubicBezTo>
                  <a:pt x="48" y="168"/>
                  <a:pt x="34" y="166"/>
                  <a:pt x="29" y="151"/>
                </a:cubicBezTo>
                <a:cubicBezTo>
                  <a:pt x="23" y="141"/>
                  <a:pt x="16" y="122"/>
                  <a:pt x="21" y="115"/>
                </a:cubicBezTo>
                <a:cubicBezTo>
                  <a:pt x="24" y="111"/>
                  <a:pt x="31" y="112"/>
                  <a:pt x="36" y="113"/>
                </a:cubicBezTo>
                <a:cubicBezTo>
                  <a:pt x="38" y="114"/>
                  <a:pt x="39" y="120"/>
                  <a:pt x="40" y="123"/>
                </a:cubicBezTo>
                <a:cubicBezTo>
                  <a:pt x="43" y="132"/>
                  <a:pt x="45" y="141"/>
                  <a:pt x="52" y="141"/>
                </a:cubicBezTo>
                <a:cubicBezTo>
                  <a:pt x="53" y="141"/>
                  <a:pt x="63" y="142"/>
                  <a:pt x="67" y="135"/>
                </a:cubicBezTo>
                <a:cubicBezTo>
                  <a:pt x="70" y="129"/>
                  <a:pt x="69" y="121"/>
                  <a:pt x="62" y="110"/>
                </a:cubicBezTo>
                <a:cubicBezTo>
                  <a:pt x="67" y="105"/>
                  <a:pt x="81" y="90"/>
                  <a:pt x="74" y="77"/>
                </a:cubicBezTo>
                <a:cubicBezTo>
                  <a:pt x="72" y="73"/>
                  <a:pt x="66" y="67"/>
                  <a:pt x="58" y="67"/>
                </a:cubicBezTo>
                <a:cubicBezTo>
                  <a:pt x="57" y="67"/>
                  <a:pt x="57" y="67"/>
                  <a:pt x="57" y="67"/>
                </a:cubicBezTo>
                <a:cubicBezTo>
                  <a:pt x="53" y="67"/>
                  <a:pt x="47" y="69"/>
                  <a:pt x="41" y="77"/>
                </a:cubicBezTo>
                <a:cubicBezTo>
                  <a:pt x="39" y="70"/>
                  <a:pt x="36" y="57"/>
                  <a:pt x="40" y="47"/>
                </a:cubicBezTo>
                <a:cubicBezTo>
                  <a:pt x="42" y="42"/>
                  <a:pt x="47" y="38"/>
                  <a:pt x="53" y="36"/>
                </a:cubicBezTo>
                <a:cubicBezTo>
                  <a:pt x="58" y="34"/>
                  <a:pt x="75" y="33"/>
                  <a:pt x="84" y="42"/>
                </a:cubicBezTo>
                <a:cubicBezTo>
                  <a:pt x="92" y="49"/>
                  <a:pt x="94" y="61"/>
                  <a:pt x="90" y="79"/>
                </a:cubicBezTo>
                <a:cubicBezTo>
                  <a:pt x="89" y="81"/>
                  <a:pt x="90" y="82"/>
                  <a:pt x="92" y="83"/>
                </a:cubicBezTo>
                <a:cubicBezTo>
                  <a:pt x="94" y="83"/>
                  <a:pt x="95" y="82"/>
                  <a:pt x="96" y="80"/>
                </a:cubicBezTo>
                <a:cubicBezTo>
                  <a:pt x="100" y="61"/>
                  <a:pt x="98" y="46"/>
                  <a:pt x="89" y="37"/>
                </a:cubicBezTo>
                <a:cubicBezTo>
                  <a:pt x="76" y="26"/>
                  <a:pt x="56" y="29"/>
                  <a:pt x="52" y="30"/>
                </a:cubicBezTo>
                <a:cubicBezTo>
                  <a:pt x="43" y="33"/>
                  <a:pt x="38" y="38"/>
                  <a:pt x="34" y="45"/>
                </a:cubicBezTo>
                <a:cubicBezTo>
                  <a:pt x="27" y="62"/>
                  <a:pt x="37" y="85"/>
                  <a:pt x="38" y="86"/>
                </a:cubicBezTo>
                <a:cubicBezTo>
                  <a:pt x="38" y="87"/>
                  <a:pt x="39" y="88"/>
                  <a:pt x="41" y="88"/>
                </a:cubicBezTo>
                <a:cubicBezTo>
                  <a:pt x="42" y="88"/>
                  <a:pt x="43" y="87"/>
                  <a:pt x="43" y="86"/>
                </a:cubicBezTo>
                <a:cubicBezTo>
                  <a:pt x="47" y="78"/>
                  <a:pt x="52" y="74"/>
                  <a:pt x="58" y="73"/>
                </a:cubicBezTo>
                <a:cubicBezTo>
                  <a:pt x="58" y="73"/>
                  <a:pt x="58" y="73"/>
                  <a:pt x="58" y="73"/>
                </a:cubicBezTo>
                <a:cubicBezTo>
                  <a:pt x="63" y="73"/>
                  <a:pt x="68" y="77"/>
                  <a:pt x="69" y="80"/>
                </a:cubicBezTo>
                <a:cubicBezTo>
                  <a:pt x="74" y="89"/>
                  <a:pt x="61" y="103"/>
                  <a:pt x="56" y="108"/>
                </a:cubicBezTo>
                <a:cubicBezTo>
                  <a:pt x="55" y="109"/>
                  <a:pt x="54" y="110"/>
                  <a:pt x="55" y="112"/>
                </a:cubicBezTo>
                <a:cubicBezTo>
                  <a:pt x="64" y="124"/>
                  <a:pt x="63" y="130"/>
                  <a:pt x="62" y="132"/>
                </a:cubicBezTo>
                <a:cubicBezTo>
                  <a:pt x="60" y="135"/>
                  <a:pt x="53" y="135"/>
                  <a:pt x="52" y="135"/>
                </a:cubicBezTo>
                <a:cubicBezTo>
                  <a:pt x="50" y="135"/>
                  <a:pt x="47" y="127"/>
                  <a:pt x="46" y="122"/>
                </a:cubicBezTo>
                <a:cubicBezTo>
                  <a:pt x="44" y="114"/>
                  <a:pt x="43" y="108"/>
                  <a:pt x="38" y="107"/>
                </a:cubicBezTo>
                <a:cubicBezTo>
                  <a:pt x="27" y="105"/>
                  <a:pt x="20" y="106"/>
                  <a:pt x="16" y="111"/>
                </a:cubicBezTo>
                <a:cubicBezTo>
                  <a:pt x="7" y="123"/>
                  <a:pt x="22" y="151"/>
                  <a:pt x="24" y="154"/>
                </a:cubicBezTo>
                <a:cubicBezTo>
                  <a:pt x="28" y="166"/>
                  <a:pt x="39" y="174"/>
                  <a:pt x="54" y="175"/>
                </a:cubicBezTo>
                <a:cubicBezTo>
                  <a:pt x="55" y="175"/>
                  <a:pt x="56" y="175"/>
                  <a:pt x="57" y="175"/>
                </a:cubicBezTo>
                <a:cubicBezTo>
                  <a:pt x="71" y="175"/>
                  <a:pt x="84" y="169"/>
                  <a:pt x="89" y="159"/>
                </a:cubicBezTo>
                <a:cubicBezTo>
                  <a:pt x="96" y="146"/>
                  <a:pt x="98" y="137"/>
                  <a:pt x="100" y="129"/>
                </a:cubicBezTo>
                <a:cubicBezTo>
                  <a:pt x="102" y="122"/>
                  <a:pt x="103" y="116"/>
                  <a:pt x="107" y="109"/>
                </a:cubicBezTo>
                <a:cubicBezTo>
                  <a:pt x="124" y="78"/>
                  <a:pt x="128" y="52"/>
                  <a:pt x="119" y="3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6" name="Google Shape;1496;p8"/>
          <p:cNvSpPr/>
          <p:nvPr/>
        </p:nvSpPr>
        <p:spPr>
          <a:xfrm>
            <a:off x="6520751" y="4254189"/>
            <a:ext cx="267235" cy="351017"/>
          </a:xfrm>
          <a:custGeom>
            <a:rect b="b" l="l" r="r" t="t"/>
            <a:pathLst>
              <a:path extrusionOk="0" h="131" w="100">
                <a:moveTo>
                  <a:pt x="99" y="21"/>
                </a:moveTo>
                <a:cubicBezTo>
                  <a:pt x="99" y="16"/>
                  <a:pt x="96" y="9"/>
                  <a:pt x="94" y="6"/>
                </a:cubicBezTo>
                <a:cubicBezTo>
                  <a:pt x="91" y="3"/>
                  <a:pt x="86" y="1"/>
                  <a:pt x="83" y="0"/>
                </a:cubicBezTo>
                <a:cubicBezTo>
                  <a:pt x="80" y="0"/>
                  <a:pt x="73" y="0"/>
                  <a:pt x="68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27" y="0"/>
                  <a:pt x="20" y="0"/>
                  <a:pt x="17" y="0"/>
                </a:cubicBezTo>
                <a:cubicBezTo>
                  <a:pt x="13" y="1"/>
                  <a:pt x="9" y="3"/>
                  <a:pt x="6" y="6"/>
                </a:cubicBezTo>
                <a:cubicBezTo>
                  <a:pt x="4" y="9"/>
                  <a:pt x="1" y="16"/>
                  <a:pt x="0" y="21"/>
                </a:cubicBezTo>
                <a:cubicBezTo>
                  <a:pt x="0" y="30"/>
                  <a:pt x="1" y="44"/>
                  <a:pt x="7" y="57"/>
                </a:cubicBezTo>
                <a:cubicBezTo>
                  <a:pt x="7" y="57"/>
                  <a:pt x="12" y="67"/>
                  <a:pt x="12" y="81"/>
                </a:cubicBezTo>
                <a:cubicBezTo>
                  <a:pt x="12" y="92"/>
                  <a:pt x="16" y="116"/>
                  <a:pt x="21" y="126"/>
                </a:cubicBezTo>
                <a:cubicBezTo>
                  <a:pt x="23" y="131"/>
                  <a:pt x="30" y="130"/>
                  <a:pt x="32" y="125"/>
                </a:cubicBezTo>
                <a:cubicBezTo>
                  <a:pt x="37" y="108"/>
                  <a:pt x="40" y="64"/>
                  <a:pt x="50" y="64"/>
                </a:cubicBezTo>
                <a:cubicBezTo>
                  <a:pt x="59" y="64"/>
                  <a:pt x="63" y="108"/>
                  <a:pt x="68" y="125"/>
                </a:cubicBezTo>
                <a:cubicBezTo>
                  <a:pt x="69" y="130"/>
                  <a:pt x="76" y="131"/>
                  <a:pt x="79" y="126"/>
                </a:cubicBezTo>
                <a:cubicBezTo>
                  <a:pt x="84" y="116"/>
                  <a:pt x="88" y="92"/>
                  <a:pt x="88" y="81"/>
                </a:cubicBezTo>
                <a:cubicBezTo>
                  <a:pt x="88" y="67"/>
                  <a:pt x="93" y="57"/>
                  <a:pt x="93" y="57"/>
                </a:cubicBezTo>
                <a:cubicBezTo>
                  <a:pt x="99" y="44"/>
                  <a:pt x="100" y="30"/>
                  <a:pt x="99" y="2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7" name="Google Shape;1497;p8"/>
          <p:cNvSpPr/>
          <p:nvPr/>
        </p:nvSpPr>
        <p:spPr>
          <a:xfrm>
            <a:off x="3945188" y="4327860"/>
            <a:ext cx="437687" cy="287458"/>
          </a:xfrm>
          <a:custGeom>
            <a:rect b="b" l="l" r="r" t="t"/>
            <a:pathLst>
              <a:path extrusionOk="0" h="108" w="164">
                <a:moveTo>
                  <a:pt x="82" y="26"/>
                </a:moveTo>
                <a:cubicBezTo>
                  <a:pt x="49" y="26"/>
                  <a:pt x="19" y="42"/>
                  <a:pt x="0" y="67"/>
                </a:cubicBezTo>
                <a:cubicBezTo>
                  <a:pt x="19" y="92"/>
                  <a:pt x="49" y="108"/>
                  <a:pt x="82" y="108"/>
                </a:cubicBezTo>
                <a:cubicBezTo>
                  <a:pt x="116" y="108"/>
                  <a:pt x="145" y="92"/>
                  <a:pt x="164" y="67"/>
                </a:cubicBezTo>
                <a:cubicBezTo>
                  <a:pt x="145" y="42"/>
                  <a:pt x="116" y="26"/>
                  <a:pt x="82" y="26"/>
                </a:cubicBezTo>
                <a:moveTo>
                  <a:pt x="72" y="47"/>
                </a:moveTo>
                <a:cubicBezTo>
                  <a:pt x="77" y="47"/>
                  <a:pt x="82" y="51"/>
                  <a:pt x="82" y="57"/>
                </a:cubicBezTo>
                <a:cubicBezTo>
                  <a:pt x="82" y="63"/>
                  <a:pt x="77" y="67"/>
                  <a:pt x="72" y="67"/>
                </a:cubicBezTo>
                <a:cubicBezTo>
                  <a:pt x="66" y="67"/>
                  <a:pt x="62" y="63"/>
                  <a:pt x="62" y="57"/>
                </a:cubicBezTo>
                <a:cubicBezTo>
                  <a:pt x="62" y="51"/>
                  <a:pt x="66" y="47"/>
                  <a:pt x="72" y="47"/>
                </a:cubicBezTo>
                <a:moveTo>
                  <a:pt x="124" y="88"/>
                </a:moveTo>
                <a:cubicBezTo>
                  <a:pt x="118" y="91"/>
                  <a:pt x="111" y="94"/>
                  <a:pt x="104" y="95"/>
                </a:cubicBezTo>
                <a:cubicBezTo>
                  <a:pt x="97" y="97"/>
                  <a:pt x="89" y="98"/>
                  <a:pt x="82" y="98"/>
                </a:cubicBezTo>
                <a:cubicBezTo>
                  <a:pt x="75" y="98"/>
                  <a:pt x="67" y="97"/>
                  <a:pt x="60" y="95"/>
                </a:cubicBezTo>
                <a:cubicBezTo>
                  <a:pt x="53" y="94"/>
                  <a:pt x="46" y="91"/>
                  <a:pt x="40" y="88"/>
                </a:cubicBezTo>
                <a:cubicBezTo>
                  <a:pt x="30" y="83"/>
                  <a:pt x="21" y="76"/>
                  <a:pt x="13" y="67"/>
                </a:cubicBezTo>
                <a:cubicBezTo>
                  <a:pt x="21" y="59"/>
                  <a:pt x="30" y="52"/>
                  <a:pt x="40" y="46"/>
                </a:cubicBezTo>
                <a:cubicBezTo>
                  <a:pt x="45" y="44"/>
                  <a:pt x="51" y="42"/>
                  <a:pt x="56" y="40"/>
                </a:cubicBezTo>
                <a:cubicBezTo>
                  <a:pt x="53" y="45"/>
                  <a:pt x="51" y="51"/>
                  <a:pt x="51" y="57"/>
                </a:cubicBezTo>
                <a:cubicBezTo>
                  <a:pt x="51" y="74"/>
                  <a:pt x="65" y="88"/>
                  <a:pt x="82" y="88"/>
                </a:cubicBezTo>
                <a:cubicBezTo>
                  <a:pt x="99" y="88"/>
                  <a:pt x="113" y="74"/>
                  <a:pt x="113" y="57"/>
                </a:cubicBezTo>
                <a:cubicBezTo>
                  <a:pt x="113" y="51"/>
                  <a:pt x="111" y="45"/>
                  <a:pt x="108" y="40"/>
                </a:cubicBezTo>
                <a:cubicBezTo>
                  <a:pt x="113" y="42"/>
                  <a:pt x="119" y="44"/>
                  <a:pt x="124" y="46"/>
                </a:cubicBezTo>
                <a:cubicBezTo>
                  <a:pt x="134" y="52"/>
                  <a:pt x="143" y="59"/>
                  <a:pt x="151" y="67"/>
                </a:cubicBezTo>
                <a:cubicBezTo>
                  <a:pt x="143" y="76"/>
                  <a:pt x="134" y="83"/>
                  <a:pt x="124" y="88"/>
                </a:cubicBezTo>
                <a:moveTo>
                  <a:pt x="138" y="14"/>
                </a:moveTo>
                <a:cubicBezTo>
                  <a:pt x="121" y="5"/>
                  <a:pt x="102" y="0"/>
                  <a:pt x="82" y="0"/>
                </a:cubicBezTo>
                <a:cubicBezTo>
                  <a:pt x="62" y="0"/>
                  <a:pt x="44" y="5"/>
                  <a:pt x="26" y="14"/>
                </a:cubicBezTo>
                <a:cubicBezTo>
                  <a:pt x="17" y="19"/>
                  <a:pt x="8" y="25"/>
                  <a:pt x="0" y="32"/>
                </a:cubicBezTo>
                <a:cubicBezTo>
                  <a:pt x="0" y="49"/>
                  <a:pt x="0" y="49"/>
                  <a:pt x="0" y="49"/>
                </a:cubicBezTo>
                <a:cubicBezTo>
                  <a:pt x="9" y="40"/>
                  <a:pt x="19" y="32"/>
                  <a:pt x="31" y="26"/>
                </a:cubicBezTo>
                <a:cubicBezTo>
                  <a:pt x="47" y="18"/>
                  <a:pt x="64" y="14"/>
                  <a:pt x="82" y="14"/>
                </a:cubicBezTo>
                <a:cubicBezTo>
                  <a:pt x="100" y="14"/>
                  <a:pt x="117" y="18"/>
                  <a:pt x="133" y="26"/>
                </a:cubicBezTo>
                <a:cubicBezTo>
                  <a:pt x="145" y="32"/>
                  <a:pt x="155" y="40"/>
                  <a:pt x="164" y="49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56" y="25"/>
                  <a:pt x="147" y="19"/>
                  <a:pt x="138" y="1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8" name="Google Shape;1498;p8"/>
          <p:cNvSpPr/>
          <p:nvPr/>
        </p:nvSpPr>
        <p:spPr>
          <a:xfrm>
            <a:off x="5539929" y="4297525"/>
            <a:ext cx="352461" cy="307681"/>
          </a:xfrm>
          <a:custGeom>
            <a:rect b="b" l="l" r="r" t="t"/>
            <a:pathLst>
              <a:path extrusionOk="0" h="115" w="132">
                <a:moveTo>
                  <a:pt x="95" y="0"/>
                </a:moveTo>
                <a:cubicBezTo>
                  <a:pt x="116" y="0"/>
                  <a:pt x="132" y="16"/>
                  <a:pt x="132" y="37"/>
                </a:cubicBezTo>
                <a:cubicBezTo>
                  <a:pt x="132" y="70"/>
                  <a:pt x="66" y="115"/>
                  <a:pt x="66" y="115"/>
                </a:cubicBezTo>
                <a:cubicBezTo>
                  <a:pt x="66" y="115"/>
                  <a:pt x="0" y="72"/>
                  <a:pt x="0" y="37"/>
                </a:cubicBezTo>
                <a:cubicBezTo>
                  <a:pt x="0" y="12"/>
                  <a:pt x="16" y="0"/>
                  <a:pt x="36" y="0"/>
                </a:cubicBezTo>
                <a:cubicBezTo>
                  <a:pt x="48" y="0"/>
                  <a:pt x="59" y="6"/>
                  <a:pt x="66" y="15"/>
                </a:cubicBezTo>
                <a:cubicBezTo>
                  <a:pt x="72" y="6"/>
                  <a:pt x="83" y="0"/>
                  <a:pt x="95" y="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9" name="Google Shape;1499;p8"/>
          <p:cNvSpPr/>
          <p:nvPr/>
        </p:nvSpPr>
        <p:spPr>
          <a:xfrm>
            <a:off x="5955948" y="4212299"/>
            <a:ext cx="333683" cy="392907"/>
          </a:xfrm>
          <a:custGeom>
            <a:rect b="b" l="l" r="r" t="t"/>
            <a:pathLst>
              <a:path extrusionOk="0" h="147" w="125">
                <a:moveTo>
                  <a:pt x="10" y="93"/>
                </a:moveTo>
                <a:cubicBezTo>
                  <a:pt x="18" y="88"/>
                  <a:pt x="23" y="94"/>
                  <a:pt x="32" y="98"/>
                </a:cubicBezTo>
                <a:cubicBezTo>
                  <a:pt x="39" y="102"/>
                  <a:pt x="48" y="102"/>
                  <a:pt x="49" y="97"/>
                </a:cubicBezTo>
                <a:cubicBezTo>
                  <a:pt x="50" y="90"/>
                  <a:pt x="50" y="86"/>
                  <a:pt x="50" y="76"/>
                </a:cubicBezTo>
                <a:cubicBezTo>
                  <a:pt x="50" y="68"/>
                  <a:pt x="47" y="50"/>
                  <a:pt x="45" y="37"/>
                </a:cubicBezTo>
                <a:cubicBezTo>
                  <a:pt x="43" y="20"/>
                  <a:pt x="42" y="11"/>
                  <a:pt x="50" y="10"/>
                </a:cubicBezTo>
                <a:cubicBezTo>
                  <a:pt x="58" y="9"/>
                  <a:pt x="58" y="13"/>
                  <a:pt x="61" y="36"/>
                </a:cubicBezTo>
                <a:cubicBezTo>
                  <a:pt x="64" y="53"/>
                  <a:pt x="67" y="65"/>
                  <a:pt x="69" y="64"/>
                </a:cubicBezTo>
                <a:cubicBezTo>
                  <a:pt x="71" y="64"/>
                  <a:pt x="68" y="49"/>
                  <a:pt x="67" y="33"/>
                </a:cubicBezTo>
                <a:cubicBezTo>
                  <a:pt x="66" y="5"/>
                  <a:pt x="68" y="0"/>
                  <a:pt x="75" y="0"/>
                </a:cubicBezTo>
                <a:cubicBezTo>
                  <a:pt x="81" y="0"/>
                  <a:pt x="82" y="4"/>
                  <a:pt x="83" y="33"/>
                </a:cubicBezTo>
                <a:cubicBezTo>
                  <a:pt x="83" y="48"/>
                  <a:pt x="85" y="63"/>
                  <a:pt x="86" y="63"/>
                </a:cubicBezTo>
                <a:cubicBezTo>
                  <a:pt x="88" y="63"/>
                  <a:pt x="90" y="49"/>
                  <a:pt x="89" y="33"/>
                </a:cubicBezTo>
                <a:cubicBezTo>
                  <a:pt x="89" y="3"/>
                  <a:pt x="94" y="6"/>
                  <a:pt x="97" y="6"/>
                </a:cubicBezTo>
                <a:cubicBezTo>
                  <a:pt x="100" y="6"/>
                  <a:pt x="106" y="6"/>
                  <a:pt x="106" y="35"/>
                </a:cubicBezTo>
                <a:cubicBezTo>
                  <a:pt x="105" y="51"/>
                  <a:pt x="106" y="65"/>
                  <a:pt x="109" y="65"/>
                </a:cubicBezTo>
                <a:cubicBezTo>
                  <a:pt x="110" y="65"/>
                  <a:pt x="112" y="52"/>
                  <a:pt x="112" y="39"/>
                </a:cubicBezTo>
                <a:cubicBezTo>
                  <a:pt x="112" y="18"/>
                  <a:pt x="116" y="18"/>
                  <a:pt x="120" y="18"/>
                </a:cubicBezTo>
                <a:cubicBezTo>
                  <a:pt x="123" y="18"/>
                  <a:pt x="125" y="22"/>
                  <a:pt x="125" y="43"/>
                </a:cubicBezTo>
                <a:cubicBezTo>
                  <a:pt x="125" y="60"/>
                  <a:pt x="123" y="85"/>
                  <a:pt x="123" y="99"/>
                </a:cubicBezTo>
                <a:cubicBezTo>
                  <a:pt x="123" y="135"/>
                  <a:pt x="111" y="135"/>
                  <a:pt x="111" y="147"/>
                </a:cubicBezTo>
                <a:cubicBezTo>
                  <a:pt x="63" y="147"/>
                  <a:pt x="63" y="147"/>
                  <a:pt x="63" y="147"/>
                </a:cubicBezTo>
                <a:cubicBezTo>
                  <a:pt x="61" y="144"/>
                  <a:pt x="58" y="142"/>
                  <a:pt x="50" y="134"/>
                </a:cubicBezTo>
                <a:cubicBezTo>
                  <a:pt x="42" y="126"/>
                  <a:pt x="24" y="110"/>
                  <a:pt x="10" y="107"/>
                </a:cubicBezTo>
                <a:cubicBezTo>
                  <a:pt x="0" y="105"/>
                  <a:pt x="4" y="96"/>
                  <a:pt x="10" y="9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500" name="Google Shape;1500;p8"/>
          <p:cNvGrpSpPr/>
          <p:nvPr/>
        </p:nvGrpSpPr>
        <p:grpSpPr>
          <a:xfrm>
            <a:off x="4569217" y="4225299"/>
            <a:ext cx="312014" cy="449243"/>
            <a:chOff x="2328863" y="3071813"/>
            <a:chExt cx="342900" cy="493713"/>
          </a:xfrm>
        </p:grpSpPr>
        <p:sp>
          <p:nvSpPr>
            <p:cNvPr id="1501" name="Google Shape;1501;p8"/>
            <p:cNvSpPr/>
            <p:nvPr/>
          </p:nvSpPr>
          <p:spPr>
            <a:xfrm>
              <a:off x="2328863" y="3167063"/>
              <a:ext cx="158750" cy="295275"/>
            </a:xfrm>
            <a:custGeom>
              <a:rect b="b" l="l" r="r" t="t"/>
              <a:pathLst>
                <a:path extrusionOk="0" h="101" w="54">
                  <a:moveTo>
                    <a:pt x="46" y="71"/>
                  </a:moveTo>
                  <a:cubicBezTo>
                    <a:pt x="44" y="68"/>
                    <a:pt x="41" y="65"/>
                    <a:pt x="39" y="62"/>
                  </a:cubicBezTo>
                  <a:cubicBezTo>
                    <a:pt x="38" y="60"/>
                    <a:pt x="36" y="58"/>
                    <a:pt x="35" y="56"/>
                  </a:cubicBezTo>
                  <a:cubicBezTo>
                    <a:pt x="32" y="48"/>
                    <a:pt x="34" y="41"/>
                    <a:pt x="39" y="35"/>
                  </a:cubicBezTo>
                  <a:cubicBezTo>
                    <a:pt x="41" y="32"/>
                    <a:pt x="44" y="30"/>
                    <a:pt x="47" y="27"/>
                  </a:cubicBezTo>
                  <a:cubicBezTo>
                    <a:pt x="51" y="23"/>
                    <a:pt x="54" y="19"/>
                    <a:pt x="54" y="13"/>
                  </a:cubicBezTo>
                  <a:cubicBezTo>
                    <a:pt x="54" y="7"/>
                    <a:pt x="51" y="2"/>
                    <a:pt x="46" y="1"/>
                  </a:cubicBezTo>
                  <a:cubicBezTo>
                    <a:pt x="43" y="0"/>
                    <a:pt x="37" y="0"/>
                    <a:pt x="37" y="0"/>
                  </a:cubicBezTo>
                  <a:cubicBezTo>
                    <a:pt x="29" y="0"/>
                    <a:pt x="21" y="2"/>
                    <a:pt x="14" y="6"/>
                  </a:cubicBezTo>
                  <a:cubicBezTo>
                    <a:pt x="7" y="10"/>
                    <a:pt x="2" y="15"/>
                    <a:pt x="1" y="23"/>
                  </a:cubicBezTo>
                  <a:cubicBezTo>
                    <a:pt x="0" y="30"/>
                    <a:pt x="0" y="37"/>
                    <a:pt x="3" y="43"/>
                  </a:cubicBezTo>
                  <a:cubicBezTo>
                    <a:pt x="5" y="49"/>
                    <a:pt x="7" y="54"/>
                    <a:pt x="10" y="60"/>
                  </a:cubicBezTo>
                  <a:cubicBezTo>
                    <a:pt x="13" y="66"/>
                    <a:pt x="15" y="73"/>
                    <a:pt x="15" y="80"/>
                  </a:cubicBezTo>
                  <a:cubicBezTo>
                    <a:pt x="15" y="82"/>
                    <a:pt x="15" y="84"/>
                    <a:pt x="15" y="85"/>
                  </a:cubicBezTo>
                  <a:cubicBezTo>
                    <a:pt x="17" y="92"/>
                    <a:pt x="19" y="96"/>
                    <a:pt x="25" y="99"/>
                  </a:cubicBezTo>
                  <a:cubicBezTo>
                    <a:pt x="29" y="101"/>
                    <a:pt x="32" y="100"/>
                    <a:pt x="36" y="100"/>
                  </a:cubicBezTo>
                  <a:cubicBezTo>
                    <a:pt x="42" y="99"/>
                    <a:pt x="47" y="95"/>
                    <a:pt x="48" y="88"/>
                  </a:cubicBezTo>
                  <a:cubicBezTo>
                    <a:pt x="50" y="82"/>
                    <a:pt x="49" y="76"/>
                    <a:pt x="46" y="7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449513" y="3071813"/>
              <a:ext cx="52388" cy="79375"/>
            </a:xfrm>
            <a:custGeom>
              <a:rect b="b" l="l" r="r" t="t"/>
              <a:pathLst>
                <a:path extrusionOk="0" h="27" w="18">
                  <a:moveTo>
                    <a:pt x="14" y="23"/>
                  </a:moveTo>
                  <a:cubicBezTo>
                    <a:pt x="17" y="19"/>
                    <a:pt x="18" y="16"/>
                    <a:pt x="18" y="11"/>
                  </a:cubicBezTo>
                  <a:cubicBezTo>
                    <a:pt x="18" y="11"/>
                    <a:pt x="18" y="10"/>
                    <a:pt x="18" y="9"/>
                  </a:cubicBezTo>
                  <a:cubicBezTo>
                    <a:pt x="17" y="8"/>
                    <a:pt x="17" y="7"/>
                    <a:pt x="17" y="6"/>
                  </a:cubicBezTo>
                  <a:cubicBezTo>
                    <a:pt x="15" y="1"/>
                    <a:pt x="10" y="0"/>
                    <a:pt x="6" y="4"/>
                  </a:cubicBezTo>
                  <a:cubicBezTo>
                    <a:pt x="2" y="8"/>
                    <a:pt x="0" y="16"/>
                    <a:pt x="3" y="21"/>
                  </a:cubicBezTo>
                  <a:cubicBezTo>
                    <a:pt x="6" y="26"/>
                    <a:pt x="11" y="27"/>
                    <a:pt x="14" y="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408238" y="3090863"/>
              <a:ext cx="38100" cy="52388"/>
            </a:xfrm>
            <a:custGeom>
              <a:rect b="b" l="l" r="r" t="t"/>
              <a:pathLst>
                <a:path extrusionOk="0" h="18" w="13">
                  <a:moveTo>
                    <a:pt x="9" y="16"/>
                  </a:moveTo>
                  <a:cubicBezTo>
                    <a:pt x="12" y="13"/>
                    <a:pt x="13" y="7"/>
                    <a:pt x="11" y="3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0" y="12"/>
                    <a:pt x="1" y="14"/>
                    <a:pt x="2" y="15"/>
                  </a:cubicBezTo>
                  <a:cubicBezTo>
                    <a:pt x="4" y="18"/>
                    <a:pt x="7" y="18"/>
                    <a:pt x="9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370138" y="3105150"/>
              <a:ext cx="30163" cy="44450"/>
            </a:xfrm>
            <a:custGeom>
              <a:rect b="b" l="l" r="r" t="t"/>
              <a:pathLst>
                <a:path extrusionOk="0" h="15" w="10">
                  <a:moveTo>
                    <a:pt x="9" y="13"/>
                  </a:moveTo>
                  <a:cubicBezTo>
                    <a:pt x="10" y="12"/>
                    <a:pt x="10" y="10"/>
                    <a:pt x="10" y="8"/>
                  </a:cubicBezTo>
                  <a:cubicBezTo>
                    <a:pt x="10" y="6"/>
                    <a:pt x="10" y="4"/>
                    <a:pt x="9" y="2"/>
                  </a:cubicBezTo>
                  <a:cubicBezTo>
                    <a:pt x="7" y="0"/>
                    <a:pt x="5" y="0"/>
                    <a:pt x="3" y="2"/>
                  </a:cubicBezTo>
                  <a:cubicBezTo>
                    <a:pt x="1" y="5"/>
                    <a:pt x="0" y="10"/>
                    <a:pt x="3" y="13"/>
                  </a:cubicBezTo>
                  <a:cubicBezTo>
                    <a:pt x="5" y="15"/>
                    <a:pt x="7" y="15"/>
                    <a:pt x="9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349500" y="3125788"/>
              <a:ext cx="23813" cy="34925"/>
            </a:xfrm>
            <a:custGeom>
              <a:rect b="b" l="l" r="r" t="t"/>
              <a:pathLst>
                <a:path extrusionOk="0" h="12" w="8">
                  <a:moveTo>
                    <a:pt x="7" y="10"/>
                  </a:moveTo>
                  <a:cubicBezTo>
                    <a:pt x="8" y="7"/>
                    <a:pt x="7" y="3"/>
                    <a:pt x="5" y="1"/>
                  </a:cubicBezTo>
                  <a:cubicBezTo>
                    <a:pt x="3" y="0"/>
                    <a:pt x="1" y="0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7"/>
                    <a:pt x="0" y="9"/>
                    <a:pt x="2" y="11"/>
                  </a:cubicBezTo>
                  <a:cubicBezTo>
                    <a:pt x="4" y="12"/>
                    <a:pt x="6" y="12"/>
                    <a:pt x="7" y="1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2332038" y="3149600"/>
              <a:ext cx="20638" cy="28575"/>
            </a:xfrm>
            <a:custGeom>
              <a:rect b="b" l="l" r="r" t="t"/>
              <a:pathLst>
                <a:path extrusionOk="0" h="10" w="7">
                  <a:moveTo>
                    <a:pt x="5" y="9"/>
                  </a:moveTo>
                  <a:cubicBezTo>
                    <a:pt x="6" y="8"/>
                    <a:pt x="6" y="6"/>
                    <a:pt x="7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4" y="0"/>
                    <a:pt x="3" y="0"/>
                    <a:pt x="1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2" y="10"/>
                    <a:pt x="4" y="10"/>
                    <a:pt x="5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2466975" y="3268663"/>
              <a:ext cx="190500" cy="296863"/>
            </a:xfrm>
            <a:custGeom>
              <a:rect b="b" l="l" r="r" t="t"/>
              <a:pathLst>
                <a:path extrusionOk="0" h="101" w="65">
                  <a:moveTo>
                    <a:pt x="35" y="1"/>
                  </a:moveTo>
                  <a:cubicBezTo>
                    <a:pt x="35" y="1"/>
                    <a:pt x="29" y="0"/>
                    <a:pt x="26" y="0"/>
                  </a:cubicBezTo>
                  <a:cubicBezTo>
                    <a:pt x="21" y="0"/>
                    <a:pt x="17" y="4"/>
                    <a:pt x="15" y="10"/>
                  </a:cubicBezTo>
                  <a:cubicBezTo>
                    <a:pt x="14" y="15"/>
                    <a:pt x="15" y="20"/>
                    <a:pt x="18" y="25"/>
                  </a:cubicBezTo>
                  <a:cubicBezTo>
                    <a:pt x="20" y="28"/>
                    <a:pt x="22" y="31"/>
                    <a:pt x="24" y="35"/>
                  </a:cubicBezTo>
                  <a:cubicBezTo>
                    <a:pt x="27" y="42"/>
                    <a:pt x="27" y="49"/>
                    <a:pt x="22" y="55"/>
                  </a:cubicBezTo>
                  <a:cubicBezTo>
                    <a:pt x="21" y="57"/>
                    <a:pt x="19" y="59"/>
                    <a:pt x="17" y="61"/>
                  </a:cubicBezTo>
                  <a:cubicBezTo>
                    <a:pt x="14" y="63"/>
                    <a:pt x="11" y="65"/>
                    <a:pt x="8" y="67"/>
                  </a:cubicBezTo>
                  <a:cubicBezTo>
                    <a:pt x="3" y="71"/>
                    <a:pt x="1" y="77"/>
                    <a:pt x="1" y="84"/>
                  </a:cubicBezTo>
                  <a:cubicBezTo>
                    <a:pt x="0" y="90"/>
                    <a:pt x="3" y="95"/>
                    <a:pt x="10" y="98"/>
                  </a:cubicBezTo>
                  <a:cubicBezTo>
                    <a:pt x="13" y="99"/>
                    <a:pt x="16" y="101"/>
                    <a:pt x="20" y="100"/>
                  </a:cubicBezTo>
                  <a:cubicBezTo>
                    <a:pt x="26" y="99"/>
                    <a:pt x="30" y="95"/>
                    <a:pt x="33" y="90"/>
                  </a:cubicBezTo>
                  <a:cubicBezTo>
                    <a:pt x="34" y="88"/>
                    <a:pt x="34" y="86"/>
                    <a:pt x="35" y="84"/>
                  </a:cubicBezTo>
                  <a:cubicBezTo>
                    <a:pt x="37" y="77"/>
                    <a:pt x="41" y="71"/>
                    <a:pt x="45" y="66"/>
                  </a:cubicBezTo>
                  <a:cubicBezTo>
                    <a:pt x="49" y="61"/>
                    <a:pt x="53" y="57"/>
                    <a:pt x="57" y="52"/>
                  </a:cubicBezTo>
                  <a:cubicBezTo>
                    <a:pt x="61" y="47"/>
                    <a:pt x="63" y="40"/>
                    <a:pt x="64" y="34"/>
                  </a:cubicBezTo>
                  <a:cubicBezTo>
                    <a:pt x="65" y="26"/>
                    <a:pt x="61" y="19"/>
                    <a:pt x="56" y="14"/>
                  </a:cubicBezTo>
                  <a:cubicBezTo>
                    <a:pt x="50" y="7"/>
                    <a:pt x="43" y="4"/>
                    <a:pt x="35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2519363" y="3168650"/>
              <a:ext cx="53975" cy="79375"/>
            </a:xfrm>
            <a:custGeom>
              <a:rect b="b" l="l" r="r" t="t"/>
              <a:pathLst>
                <a:path extrusionOk="0" h="27" w="18">
                  <a:moveTo>
                    <a:pt x="13" y="23"/>
                  </a:moveTo>
                  <a:cubicBezTo>
                    <a:pt x="17" y="19"/>
                    <a:pt x="18" y="10"/>
                    <a:pt x="15" y="5"/>
                  </a:cubicBezTo>
                  <a:cubicBezTo>
                    <a:pt x="12" y="0"/>
                    <a:pt x="7" y="0"/>
                    <a:pt x="4" y="5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8"/>
                    <a:pt x="2" y="9"/>
                    <a:pt x="1" y="10"/>
                  </a:cubicBezTo>
                  <a:cubicBezTo>
                    <a:pt x="0" y="14"/>
                    <a:pt x="0" y="18"/>
                    <a:pt x="2" y="21"/>
                  </a:cubicBezTo>
                  <a:cubicBezTo>
                    <a:pt x="4" y="27"/>
                    <a:pt x="9" y="27"/>
                    <a:pt x="13" y="2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2573338" y="3201988"/>
              <a:ext cx="38100" cy="52388"/>
            </a:xfrm>
            <a:custGeom>
              <a:rect b="b" l="l" r="r" t="t"/>
              <a:pathLst>
                <a:path extrusionOk="0" h="18" w="13">
                  <a:moveTo>
                    <a:pt x="10" y="16"/>
                  </a:moveTo>
                  <a:cubicBezTo>
                    <a:pt x="11" y="15"/>
                    <a:pt x="12" y="13"/>
                    <a:pt x="13" y="11"/>
                  </a:cubicBezTo>
                  <a:cubicBezTo>
                    <a:pt x="13" y="9"/>
                    <a:pt x="13" y="6"/>
                    <a:pt x="12" y="4"/>
                  </a:cubicBezTo>
                  <a:cubicBezTo>
                    <a:pt x="11" y="0"/>
                    <a:pt x="7" y="0"/>
                    <a:pt x="5" y="2"/>
                  </a:cubicBezTo>
                  <a:cubicBezTo>
                    <a:pt x="1" y="5"/>
                    <a:pt x="0" y="11"/>
                    <a:pt x="3" y="15"/>
                  </a:cubicBezTo>
                  <a:cubicBezTo>
                    <a:pt x="4" y="18"/>
                    <a:pt x="7" y="18"/>
                    <a:pt x="10" y="1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2614613" y="3227388"/>
              <a:ext cx="31750" cy="44450"/>
            </a:xfrm>
            <a:custGeom>
              <a:rect b="b" l="l" r="r" t="t"/>
              <a:pathLst>
                <a:path extrusionOk="0" h="15" w="11">
                  <a:moveTo>
                    <a:pt x="7" y="13"/>
                  </a:moveTo>
                  <a:cubicBezTo>
                    <a:pt x="10" y="11"/>
                    <a:pt x="11" y="6"/>
                    <a:pt x="9" y="2"/>
                  </a:cubicBezTo>
                  <a:cubicBezTo>
                    <a:pt x="8" y="0"/>
                    <a:pt x="6" y="0"/>
                    <a:pt x="4" y="1"/>
                  </a:cubicBezTo>
                  <a:cubicBezTo>
                    <a:pt x="2" y="2"/>
                    <a:pt x="1" y="4"/>
                    <a:pt x="1" y="6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2" y="14"/>
                    <a:pt x="4" y="15"/>
                    <a:pt x="7" y="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2636838" y="3254375"/>
              <a:ext cx="26988" cy="34925"/>
            </a:xfrm>
            <a:custGeom>
              <a:rect b="b" l="l" r="r" t="t"/>
              <a:pathLst>
                <a:path extrusionOk="0" h="12" w="9">
                  <a:moveTo>
                    <a:pt x="1" y="9"/>
                  </a:moveTo>
                  <a:cubicBezTo>
                    <a:pt x="1" y="11"/>
                    <a:pt x="3" y="12"/>
                    <a:pt x="5" y="11"/>
                  </a:cubicBezTo>
                  <a:cubicBezTo>
                    <a:pt x="7" y="10"/>
                    <a:pt x="8" y="8"/>
                    <a:pt x="9" y="6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8" y="1"/>
                    <a:pt x="6" y="0"/>
                    <a:pt x="4" y="1"/>
                  </a:cubicBezTo>
                  <a:cubicBezTo>
                    <a:pt x="2" y="2"/>
                    <a:pt x="0" y="6"/>
                    <a:pt x="1" y="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2654300" y="3281363"/>
              <a:ext cx="17463" cy="28575"/>
            </a:xfrm>
            <a:custGeom>
              <a:rect b="b" l="l" r="r" t="t"/>
              <a:pathLst>
                <a:path extrusionOk="0" h="10" w="6">
                  <a:moveTo>
                    <a:pt x="6" y="2"/>
                  </a:moveTo>
                  <a:cubicBezTo>
                    <a:pt x="5" y="1"/>
                    <a:pt x="3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10"/>
                    <a:pt x="2" y="10"/>
                    <a:pt x="4" y="9"/>
                  </a:cubicBezTo>
                  <a:cubicBezTo>
                    <a:pt x="6" y="8"/>
                    <a:pt x="6" y="4"/>
                    <a:pt x="6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3" name="Google Shape;1513;p8"/>
          <p:cNvSpPr/>
          <p:nvPr/>
        </p:nvSpPr>
        <p:spPr>
          <a:xfrm>
            <a:off x="6579977" y="3426485"/>
            <a:ext cx="554692" cy="589867"/>
          </a:xfrm>
          <a:custGeom>
            <a:rect b="b" l="l" r="r" t="t"/>
            <a:pathLst>
              <a:path extrusionOk="0" h="118" w="111">
                <a:moveTo>
                  <a:pt x="107" y="30"/>
                </a:moveTo>
                <a:cubicBezTo>
                  <a:pt x="103" y="24"/>
                  <a:pt x="96" y="21"/>
                  <a:pt x="87" y="21"/>
                </a:cubicBezTo>
                <a:cubicBezTo>
                  <a:pt x="84" y="21"/>
                  <a:pt x="80" y="21"/>
                  <a:pt x="77" y="22"/>
                </a:cubicBezTo>
                <a:cubicBezTo>
                  <a:pt x="72" y="8"/>
                  <a:pt x="64" y="0"/>
                  <a:pt x="55" y="0"/>
                </a:cubicBezTo>
                <a:cubicBezTo>
                  <a:pt x="47" y="0"/>
                  <a:pt x="39" y="8"/>
                  <a:pt x="34" y="22"/>
                </a:cubicBezTo>
                <a:cubicBezTo>
                  <a:pt x="30" y="21"/>
                  <a:pt x="27" y="21"/>
                  <a:pt x="24" y="21"/>
                </a:cubicBezTo>
                <a:cubicBezTo>
                  <a:pt x="14" y="21"/>
                  <a:pt x="7" y="24"/>
                  <a:pt x="4" y="30"/>
                </a:cubicBezTo>
                <a:cubicBezTo>
                  <a:pt x="0" y="37"/>
                  <a:pt x="3" y="48"/>
                  <a:pt x="12" y="59"/>
                </a:cubicBezTo>
                <a:cubicBezTo>
                  <a:pt x="3" y="70"/>
                  <a:pt x="0" y="81"/>
                  <a:pt x="4" y="89"/>
                </a:cubicBezTo>
                <a:cubicBezTo>
                  <a:pt x="7" y="95"/>
                  <a:pt x="14" y="98"/>
                  <a:pt x="24" y="98"/>
                </a:cubicBezTo>
                <a:cubicBezTo>
                  <a:pt x="27" y="98"/>
                  <a:pt x="30" y="97"/>
                  <a:pt x="34" y="97"/>
                </a:cubicBezTo>
                <a:cubicBezTo>
                  <a:pt x="39" y="110"/>
                  <a:pt x="47" y="118"/>
                  <a:pt x="55" y="118"/>
                </a:cubicBezTo>
                <a:cubicBezTo>
                  <a:pt x="64" y="118"/>
                  <a:pt x="72" y="110"/>
                  <a:pt x="77" y="97"/>
                </a:cubicBezTo>
                <a:cubicBezTo>
                  <a:pt x="80" y="97"/>
                  <a:pt x="84" y="98"/>
                  <a:pt x="87" y="98"/>
                </a:cubicBezTo>
                <a:cubicBezTo>
                  <a:pt x="96" y="98"/>
                  <a:pt x="103" y="95"/>
                  <a:pt x="107" y="89"/>
                </a:cubicBezTo>
                <a:cubicBezTo>
                  <a:pt x="111" y="81"/>
                  <a:pt x="108" y="70"/>
                  <a:pt x="99" y="59"/>
                </a:cubicBezTo>
                <a:cubicBezTo>
                  <a:pt x="108" y="48"/>
                  <a:pt x="111" y="37"/>
                  <a:pt x="107" y="30"/>
                </a:cubicBezTo>
                <a:moveTo>
                  <a:pt x="87" y="25"/>
                </a:moveTo>
                <a:cubicBezTo>
                  <a:pt x="95" y="25"/>
                  <a:pt x="100" y="28"/>
                  <a:pt x="103" y="32"/>
                </a:cubicBezTo>
                <a:cubicBezTo>
                  <a:pt x="106" y="38"/>
                  <a:pt x="103" y="46"/>
                  <a:pt x="96" y="56"/>
                </a:cubicBezTo>
                <a:cubicBezTo>
                  <a:pt x="92" y="52"/>
                  <a:pt x="87" y="47"/>
                  <a:pt x="82" y="44"/>
                </a:cubicBezTo>
                <a:cubicBezTo>
                  <a:pt x="82" y="37"/>
                  <a:pt x="80" y="31"/>
                  <a:pt x="79" y="26"/>
                </a:cubicBezTo>
                <a:cubicBezTo>
                  <a:pt x="81" y="26"/>
                  <a:pt x="84" y="25"/>
                  <a:pt x="87" y="25"/>
                </a:cubicBezTo>
                <a:moveTo>
                  <a:pt x="67" y="79"/>
                </a:moveTo>
                <a:cubicBezTo>
                  <a:pt x="63" y="82"/>
                  <a:pt x="59" y="84"/>
                  <a:pt x="55" y="85"/>
                </a:cubicBezTo>
                <a:cubicBezTo>
                  <a:pt x="52" y="84"/>
                  <a:pt x="48" y="82"/>
                  <a:pt x="44" y="79"/>
                </a:cubicBezTo>
                <a:cubicBezTo>
                  <a:pt x="40" y="77"/>
                  <a:pt x="36" y="75"/>
                  <a:pt x="33" y="72"/>
                </a:cubicBezTo>
                <a:cubicBezTo>
                  <a:pt x="32" y="68"/>
                  <a:pt x="32" y="64"/>
                  <a:pt x="32" y="59"/>
                </a:cubicBezTo>
                <a:cubicBezTo>
                  <a:pt x="32" y="55"/>
                  <a:pt x="32" y="50"/>
                  <a:pt x="33" y="46"/>
                </a:cubicBezTo>
                <a:cubicBezTo>
                  <a:pt x="36" y="44"/>
                  <a:pt x="40" y="41"/>
                  <a:pt x="44" y="39"/>
                </a:cubicBezTo>
                <a:cubicBezTo>
                  <a:pt x="48" y="37"/>
                  <a:pt x="52" y="35"/>
                  <a:pt x="55" y="33"/>
                </a:cubicBezTo>
                <a:cubicBezTo>
                  <a:pt x="59" y="35"/>
                  <a:pt x="63" y="37"/>
                  <a:pt x="67" y="39"/>
                </a:cubicBezTo>
                <a:cubicBezTo>
                  <a:pt x="71" y="41"/>
                  <a:pt x="75" y="44"/>
                  <a:pt x="78" y="46"/>
                </a:cubicBezTo>
                <a:cubicBezTo>
                  <a:pt x="78" y="50"/>
                  <a:pt x="79" y="55"/>
                  <a:pt x="79" y="59"/>
                </a:cubicBezTo>
                <a:cubicBezTo>
                  <a:pt x="79" y="64"/>
                  <a:pt x="78" y="68"/>
                  <a:pt x="78" y="72"/>
                </a:cubicBezTo>
                <a:cubicBezTo>
                  <a:pt x="75" y="75"/>
                  <a:pt x="71" y="77"/>
                  <a:pt x="67" y="79"/>
                </a:cubicBezTo>
                <a:moveTo>
                  <a:pt x="77" y="78"/>
                </a:moveTo>
                <a:cubicBezTo>
                  <a:pt x="76" y="83"/>
                  <a:pt x="75" y="87"/>
                  <a:pt x="74" y="91"/>
                </a:cubicBezTo>
                <a:cubicBezTo>
                  <a:pt x="70" y="91"/>
                  <a:pt x="66" y="89"/>
                  <a:pt x="61" y="88"/>
                </a:cubicBezTo>
                <a:cubicBezTo>
                  <a:pt x="64" y="86"/>
                  <a:pt x="67" y="85"/>
                  <a:pt x="69" y="83"/>
                </a:cubicBezTo>
                <a:cubicBezTo>
                  <a:pt x="72" y="82"/>
                  <a:pt x="75" y="80"/>
                  <a:pt x="77" y="78"/>
                </a:cubicBezTo>
                <a:moveTo>
                  <a:pt x="50" y="88"/>
                </a:moveTo>
                <a:cubicBezTo>
                  <a:pt x="45" y="89"/>
                  <a:pt x="41" y="91"/>
                  <a:pt x="37" y="91"/>
                </a:cubicBezTo>
                <a:cubicBezTo>
                  <a:pt x="36" y="87"/>
                  <a:pt x="35" y="83"/>
                  <a:pt x="34" y="78"/>
                </a:cubicBezTo>
                <a:cubicBezTo>
                  <a:pt x="36" y="80"/>
                  <a:pt x="39" y="82"/>
                  <a:pt x="41" y="83"/>
                </a:cubicBezTo>
                <a:cubicBezTo>
                  <a:pt x="44" y="85"/>
                  <a:pt x="47" y="86"/>
                  <a:pt x="50" y="88"/>
                </a:cubicBezTo>
                <a:moveTo>
                  <a:pt x="28" y="68"/>
                </a:moveTo>
                <a:cubicBezTo>
                  <a:pt x="24" y="65"/>
                  <a:pt x="21" y="62"/>
                  <a:pt x="18" y="59"/>
                </a:cubicBezTo>
                <a:cubicBezTo>
                  <a:pt x="21" y="56"/>
                  <a:pt x="24" y="53"/>
                  <a:pt x="28" y="50"/>
                </a:cubicBezTo>
                <a:cubicBezTo>
                  <a:pt x="28" y="53"/>
                  <a:pt x="28" y="56"/>
                  <a:pt x="28" y="59"/>
                </a:cubicBezTo>
                <a:cubicBezTo>
                  <a:pt x="28" y="62"/>
                  <a:pt x="28" y="65"/>
                  <a:pt x="28" y="68"/>
                </a:cubicBezTo>
                <a:moveTo>
                  <a:pt x="34" y="40"/>
                </a:moveTo>
                <a:cubicBezTo>
                  <a:pt x="35" y="35"/>
                  <a:pt x="36" y="31"/>
                  <a:pt x="37" y="27"/>
                </a:cubicBezTo>
                <a:cubicBezTo>
                  <a:pt x="41" y="28"/>
                  <a:pt x="45" y="29"/>
                  <a:pt x="50" y="31"/>
                </a:cubicBezTo>
                <a:cubicBezTo>
                  <a:pt x="47" y="32"/>
                  <a:pt x="44" y="33"/>
                  <a:pt x="41" y="35"/>
                </a:cubicBezTo>
                <a:cubicBezTo>
                  <a:pt x="39" y="37"/>
                  <a:pt x="36" y="38"/>
                  <a:pt x="34" y="40"/>
                </a:cubicBezTo>
                <a:moveTo>
                  <a:pt x="61" y="31"/>
                </a:moveTo>
                <a:cubicBezTo>
                  <a:pt x="66" y="29"/>
                  <a:pt x="70" y="28"/>
                  <a:pt x="74" y="27"/>
                </a:cubicBezTo>
                <a:cubicBezTo>
                  <a:pt x="75" y="31"/>
                  <a:pt x="76" y="35"/>
                  <a:pt x="77" y="40"/>
                </a:cubicBezTo>
                <a:cubicBezTo>
                  <a:pt x="75" y="38"/>
                  <a:pt x="72" y="37"/>
                  <a:pt x="69" y="35"/>
                </a:cubicBezTo>
                <a:cubicBezTo>
                  <a:pt x="67" y="33"/>
                  <a:pt x="64" y="32"/>
                  <a:pt x="61" y="31"/>
                </a:cubicBezTo>
                <a:moveTo>
                  <a:pt x="83" y="50"/>
                </a:moveTo>
                <a:cubicBezTo>
                  <a:pt x="87" y="53"/>
                  <a:pt x="90" y="56"/>
                  <a:pt x="93" y="59"/>
                </a:cubicBezTo>
                <a:cubicBezTo>
                  <a:pt x="90" y="62"/>
                  <a:pt x="87" y="65"/>
                  <a:pt x="83" y="68"/>
                </a:cubicBezTo>
                <a:cubicBezTo>
                  <a:pt x="83" y="65"/>
                  <a:pt x="83" y="62"/>
                  <a:pt x="83" y="59"/>
                </a:cubicBezTo>
                <a:cubicBezTo>
                  <a:pt x="83" y="56"/>
                  <a:pt x="83" y="53"/>
                  <a:pt x="83" y="50"/>
                </a:cubicBezTo>
                <a:moveTo>
                  <a:pt x="55" y="5"/>
                </a:moveTo>
                <a:cubicBezTo>
                  <a:pt x="62" y="5"/>
                  <a:pt x="68" y="12"/>
                  <a:pt x="72" y="23"/>
                </a:cubicBezTo>
                <a:cubicBezTo>
                  <a:pt x="67" y="24"/>
                  <a:pt x="61" y="26"/>
                  <a:pt x="55" y="28"/>
                </a:cubicBezTo>
                <a:cubicBezTo>
                  <a:pt x="50" y="26"/>
                  <a:pt x="44" y="24"/>
                  <a:pt x="38" y="23"/>
                </a:cubicBezTo>
                <a:cubicBezTo>
                  <a:pt x="43" y="12"/>
                  <a:pt x="49" y="5"/>
                  <a:pt x="55" y="5"/>
                </a:cubicBezTo>
                <a:moveTo>
                  <a:pt x="8" y="32"/>
                </a:moveTo>
                <a:cubicBezTo>
                  <a:pt x="11" y="28"/>
                  <a:pt x="16" y="25"/>
                  <a:pt x="24" y="25"/>
                </a:cubicBezTo>
                <a:cubicBezTo>
                  <a:pt x="27" y="25"/>
                  <a:pt x="29" y="26"/>
                  <a:pt x="32" y="26"/>
                </a:cubicBezTo>
                <a:cubicBezTo>
                  <a:pt x="31" y="31"/>
                  <a:pt x="29" y="37"/>
                  <a:pt x="29" y="44"/>
                </a:cubicBezTo>
                <a:cubicBezTo>
                  <a:pt x="23" y="47"/>
                  <a:pt x="19" y="52"/>
                  <a:pt x="15" y="56"/>
                </a:cubicBezTo>
                <a:cubicBezTo>
                  <a:pt x="8" y="46"/>
                  <a:pt x="5" y="38"/>
                  <a:pt x="8" y="32"/>
                </a:cubicBezTo>
                <a:moveTo>
                  <a:pt x="24" y="93"/>
                </a:moveTo>
                <a:cubicBezTo>
                  <a:pt x="16" y="93"/>
                  <a:pt x="11" y="91"/>
                  <a:pt x="8" y="86"/>
                </a:cubicBezTo>
                <a:cubicBezTo>
                  <a:pt x="5" y="81"/>
                  <a:pt x="8" y="72"/>
                  <a:pt x="15" y="63"/>
                </a:cubicBezTo>
                <a:cubicBezTo>
                  <a:pt x="19" y="67"/>
                  <a:pt x="23" y="71"/>
                  <a:pt x="29" y="75"/>
                </a:cubicBezTo>
                <a:cubicBezTo>
                  <a:pt x="29" y="81"/>
                  <a:pt x="31" y="87"/>
                  <a:pt x="32" y="92"/>
                </a:cubicBezTo>
                <a:cubicBezTo>
                  <a:pt x="29" y="93"/>
                  <a:pt x="27" y="93"/>
                  <a:pt x="24" y="93"/>
                </a:cubicBezTo>
                <a:moveTo>
                  <a:pt x="55" y="114"/>
                </a:moveTo>
                <a:cubicBezTo>
                  <a:pt x="49" y="114"/>
                  <a:pt x="43" y="107"/>
                  <a:pt x="38" y="96"/>
                </a:cubicBezTo>
                <a:cubicBezTo>
                  <a:pt x="44" y="95"/>
                  <a:pt x="50" y="93"/>
                  <a:pt x="55" y="90"/>
                </a:cubicBezTo>
                <a:cubicBezTo>
                  <a:pt x="61" y="93"/>
                  <a:pt x="67" y="95"/>
                  <a:pt x="72" y="96"/>
                </a:cubicBezTo>
                <a:cubicBezTo>
                  <a:pt x="68" y="107"/>
                  <a:pt x="62" y="114"/>
                  <a:pt x="55" y="114"/>
                </a:cubicBezTo>
                <a:moveTo>
                  <a:pt x="103" y="86"/>
                </a:moveTo>
                <a:cubicBezTo>
                  <a:pt x="100" y="91"/>
                  <a:pt x="95" y="93"/>
                  <a:pt x="87" y="93"/>
                </a:cubicBezTo>
                <a:cubicBezTo>
                  <a:pt x="84" y="93"/>
                  <a:pt x="81" y="93"/>
                  <a:pt x="79" y="92"/>
                </a:cubicBezTo>
                <a:cubicBezTo>
                  <a:pt x="80" y="87"/>
                  <a:pt x="82" y="81"/>
                  <a:pt x="82" y="75"/>
                </a:cubicBezTo>
                <a:cubicBezTo>
                  <a:pt x="87" y="71"/>
                  <a:pt x="92" y="67"/>
                  <a:pt x="96" y="63"/>
                </a:cubicBezTo>
                <a:cubicBezTo>
                  <a:pt x="103" y="72"/>
                  <a:pt x="106" y="81"/>
                  <a:pt x="103" y="86"/>
                </a:cubicBezTo>
                <a:moveTo>
                  <a:pt x="66" y="59"/>
                </a:moveTo>
                <a:cubicBezTo>
                  <a:pt x="66" y="65"/>
                  <a:pt x="62" y="70"/>
                  <a:pt x="55" y="70"/>
                </a:cubicBezTo>
                <a:cubicBezTo>
                  <a:pt x="49" y="70"/>
                  <a:pt x="44" y="65"/>
                  <a:pt x="44" y="59"/>
                </a:cubicBezTo>
                <a:cubicBezTo>
                  <a:pt x="44" y="53"/>
                  <a:pt x="49" y="48"/>
                  <a:pt x="55" y="48"/>
                </a:cubicBezTo>
                <a:cubicBezTo>
                  <a:pt x="62" y="48"/>
                  <a:pt x="66" y="53"/>
                  <a:pt x="66" y="5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4" name="Google Shape;1514;p8"/>
          <p:cNvSpPr/>
          <p:nvPr/>
        </p:nvSpPr>
        <p:spPr>
          <a:xfrm>
            <a:off x="5054573" y="3495821"/>
            <a:ext cx="554692" cy="557285"/>
          </a:xfrm>
          <a:custGeom>
            <a:rect b="b" l="l" r="r" t="t"/>
            <a:pathLst>
              <a:path extrusionOk="0" h="116" w="116">
                <a:moveTo>
                  <a:pt x="80" y="7"/>
                </a:moveTo>
                <a:cubicBezTo>
                  <a:pt x="76" y="4"/>
                  <a:pt x="74" y="5"/>
                  <a:pt x="70" y="12"/>
                </a:cubicBezTo>
                <a:cubicBezTo>
                  <a:pt x="68" y="16"/>
                  <a:pt x="64" y="17"/>
                  <a:pt x="62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4" y="14"/>
                  <a:pt x="66" y="11"/>
                  <a:pt x="66" y="8"/>
                </a:cubicBezTo>
                <a:cubicBezTo>
                  <a:pt x="66" y="4"/>
                  <a:pt x="63" y="0"/>
                  <a:pt x="58" y="0"/>
                </a:cubicBezTo>
                <a:cubicBezTo>
                  <a:pt x="53" y="0"/>
                  <a:pt x="50" y="4"/>
                  <a:pt x="50" y="8"/>
                </a:cubicBezTo>
                <a:cubicBezTo>
                  <a:pt x="50" y="11"/>
                  <a:pt x="52" y="14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2" y="17"/>
                  <a:pt x="48" y="16"/>
                  <a:pt x="46" y="12"/>
                </a:cubicBezTo>
                <a:cubicBezTo>
                  <a:pt x="42" y="5"/>
                  <a:pt x="39" y="4"/>
                  <a:pt x="36" y="7"/>
                </a:cubicBezTo>
                <a:cubicBezTo>
                  <a:pt x="32" y="10"/>
                  <a:pt x="18" y="28"/>
                  <a:pt x="0" y="26"/>
                </a:cubicBezTo>
                <a:cubicBezTo>
                  <a:pt x="0" y="26"/>
                  <a:pt x="4" y="34"/>
                  <a:pt x="13" y="32"/>
                </a:cubicBezTo>
                <a:cubicBezTo>
                  <a:pt x="13" y="32"/>
                  <a:pt x="18" y="38"/>
                  <a:pt x="26" y="34"/>
                </a:cubicBezTo>
                <a:cubicBezTo>
                  <a:pt x="26" y="34"/>
                  <a:pt x="31" y="38"/>
                  <a:pt x="38" y="34"/>
                </a:cubicBezTo>
                <a:cubicBezTo>
                  <a:pt x="38" y="34"/>
                  <a:pt x="43" y="38"/>
                  <a:pt x="48" y="35"/>
                </a:cubicBezTo>
                <a:cubicBezTo>
                  <a:pt x="48" y="35"/>
                  <a:pt x="51" y="37"/>
                  <a:pt x="55" y="36"/>
                </a:cubicBezTo>
                <a:cubicBezTo>
                  <a:pt x="55" y="56"/>
                  <a:pt x="55" y="56"/>
                  <a:pt x="55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6"/>
                  <a:pt x="48" y="55"/>
                  <a:pt x="41" y="53"/>
                </a:cubicBezTo>
                <a:cubicBezTo>
                  <a:pt x="35" y="52"/>
                  <a:pt x="29" y="49"/>
                  <a:pt x="28" y="48"/>
                </a:cubicBezTo>
                <a:cubicBezTo>
                  <a:pt x="28" y="48"/>
                  <a:pt x="28" y="48"/>
                  <a:pt x="28" y="47"/>
                </a:cubicBezTo>
                <a:cubicBezTo>
                  <a:pt x="29" y="47"/>
                  <a:pt x="30" y="47"/>
                  <a:pt x="31" y="47"/>
                </a:cubicBezTo>
                <a:cubicBezTo>
                  <a:pt x="33" y="46"/>
                  <a:pt x="36" y="46"/>
                  <a:pt x="39" y="46"/>
                </a:cubicBezTo>
                <a:cubicBezTo>
                  <a:pt x="45" y="46"/>
                  <a:pt x="46" y="46"/>
                  <a:pt x="46" y="46"/>
                </a:cubicBezTo>
                <a:cubicBezTo>
                  <a:pt x="46" y="46"/>
                  <a:pt x="50" y="46"/>
                  <a:pt x="51" y="43"/>
                </a:cubicBezTo>
                <a:cubicBezTo>
                  <a:pt x="51" y="43"/>
                  <a:pt x="51" y="43"/>
                  <a:pt x="51" y="43"/>
                </a:cubicBezTo>
                <a:cubicBezTo>
                  <a:pt x="50" y="40"/>
                  <a:pt x="49" y="40"/>
                  <a:pt x="47" y="40"/>
                </a:cubicBezTo>
                <a:cubicBezTo>
                  <a:pt x="45" y="39"/>
                  <a:pt x="46" y="40"/>
                  <a:pt x="42" y="40"/>
                </a:cubicBezTo>
                <a:cubicBezTo>
                  <a:pt x="37" y="40"/>
                  <a:pt x="20" y="39"/>
                  <a:pt x="18" y="48"/>
                </a:cubicBezTo>
                <a:cubicBezTo>
                  <a:pt x="18" y="48"/>
                  <a:pt x="18" y="48"/>
                  <a:pt x="18" y="48"/>
                </a:cubicBezTo>
                <a:cubicBezTo>
                  <a:pt x="19" y="56"/>
                  <a:pt x="35" y="59"/>
                  <a:pt x="46" y="62"/>
                </a:cubicBezTo>
                <a:cubicBezTo>
                  <a:pt x="42" y="64"/>
                  <a:pt x="40" y="68"/>
                  <a:pt x="39" y="72"/>
                </a:cubicBezTo>
                <a:cubicBezTo>
                  <a:pt x="39" y="77"/>
                  <a:pt x="43" y="82"/>
                  <a:pt x="52" y="87"/>
                </a:cubicBezTo>
                <a:cubicBezTo>
                  <a:pt x="45" y="92"/>
                  <a:pt x="41" y="96"/>
                  <a:pt x="41" y="102"/>
                </a:cubicBezTo>
                <a:cubicBezTo>
                  <a:pt x="42" y="106"/>
                  <a:pt x="45" y="112"/>
                  <a:pt x="53" y="116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53" y="116"/>
                  <a:pt x="48" y="107"/>
                  <a:pt x="47" y="103"/>
                </a:cubicBezTo>
                <a:cubicBezTo>
                  <a:pt x="47" y="100"/>
                  <a:pt x="49" y="96"/>
                  <a:pt x="55" y="92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5" y="110"/>
                  <a:pt x="57" y="111"/>
                  <a:pt x="58" y="111"/>
                </a:cubicBezTo>
                <a:cubicBezTo>
                  <a:pt x="59" y="111"/>
                  <a:pt x="60" y="110"/>
                  <a:pt x="60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1" y="92"/>
                  <a:pt x="61" y="92"/>
                  <a:pt x="61" y="92"/>
                </a:cubicBezTo>
                <a:cubicBezTo>
                  <a:pt x="67" y="97"/>
                  <a:pt x="68" y="100"/>
                  <a:pt x="68" y="103"/>
                </a:cubicBezTo>
                <a:cubicBezTo>
                  <a:pt x="67" y="107"/>
                  <a:pt x="62" y="116"/>
                  <a:pt x="62" y="116"/>
                </a:cubicBezTo>
                <a:cubicBezTo>
                  <a:pt x="62" y="116"/>
                  <a:pt x="62" y="116"/>
                  <a:pt x="62" y="116"/>
                </a:cubicBezTo>
                <a:cubicBezTo>
                  <a:pt x="62" y="116"/>
                  <a:pt x="62" y="116"/>
                  <a:pt x="62" y="116"/>
                </a:cubicBezTo>
                <a:cubicBezTo>
                  <a:pt x="70" y="112"/>
                  <a:pt x="74" y="106"/>
                  <a:pt x="74" y="102"/>
                </a:cubicBezTo>
                <a:cubicBezTo>
                  <a:pt x="75" y="96"/>
                  <a:pt x="70" y="92"/>
                  <a:pt x="63" y="87"/>
                </a:cubicBezTo>
                <a:cubicBezTo>
                  <a:pt x="72" y="82"/>
                  <a:pt x="76" y="77"/>
                  <a:pt x="76" y="72"/>
                </a:cubicBezTo>
                <a:cubicBezTo>
                  <a:pt x="75" y="68"/>
                  <a:pt x="73" y="64"/>
                  <a:pt x="69" y="62"/>
                </a:cubicBezTo>
                <a:cubicBezTo>
                  <a:pt x="80" y="59"/>
                  <a:pt x="96" y="56"/>
                  <a:pt x="97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5" y="39"/>
                  <a:pt x="78" y="40"/>
                  <a:pt x="73" y="40"/>
                </a:cubicBezTo>
                <a:cubicBezTo>
                  <a:pt x="69" y="40"/>
                  <a:pt x="71" y="39"/>
                  <a:pt x="68" y="40"/>
                </a:cubicBezTo>
                <a:cubicBezTo>
                  <a:pt x="67" y="40"/>
                  <a:pt x="65" y="40"/>
                  <a:pt x="65" y="43"/>
                </a:cubicBezTo>
                <a:cubicBezTo>
                  <a:pt x="64" y="43"/>
                  <a:pt x="65" y="43"/>
                  <a:pt x="65" y="43"/>
                </a:cubicBezTo>
                <a:cubicBezTo>
                  <a:pt x="65" y="46"/>
                  <a:pt x="69" y="46"/>
                  <a:pt x="69" y="46"/>
                </a:cubicBezTo>
                <a:cubicBezTo>
                  <a:pt x="69" y="46"/>
                  <a:pt x="70" y="46"/>
                  <a:pt x="76" y="46"/>
                </a:cubicBezTo>
                <a:cubicBezTo>
                  <a:pt x="79" y="46"/>
                  <a:pt x="82" y="46"/>
                  <a:pt x="84" y="47"/>
                </a:cubicBezTo>
                <a:cubicBezTo>
                  <a:pt x="85" y="47"/>
                  <a:pt x="86" y="47"/>
                  <a:pt x="87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6" y="49"/>
                  <a:pt x="80" y="52"/>
                  <a:pt x="74" y="53"/>
                </a:cubicBezTo>
                <a:cubicBezTo>
                  <a:pt x="67" y="55"/>
                  <a:pt x="61" y="56"/>
                  <a:pt x="61" y="56"/>
                </a:cubicBezTo>
                <a:cubicBezTo>
                  <a:pt x="61" y="56"/>
                  <a:pt x="61" y="56"/>
                  <a:pt x="61" y="56"/>
                </a:cubicBezTo>
                <a:cubicBezTo>
                  <a:pt x="61" y="36"/>
                  <a:pt x="61" y="36"/>
                  <a:pt x="61" y="36"/>
                </a:cubicBezTo>
                <a:cubicBezTo>
                  <a:pt x="65" y="37"/>
                  <a:pt x="68" y="35"/>
                  <a:pt x="68" y="35"/>
                </a:cubicBezTo>
                <a:cubicBezTo>
                  <a:pt x="73" y="38"/>
                  <a:pt x="78" y="34"/>
                  <a:pt x="78" y="34"/>
                </a:cubicBezTo>
                <a:cubicBezTo>
                  <a:pt x="85" y="38"/>
                  <a:pt x="89" y="34"/>
                  <a:pt x="89" y="34"/>
                </a:cubicBezTo>
                <a:cubicBezTo>
                  <a:pt x="98" y="38"/>
                  <a:pt x="103" y="32"/>
                  <a:pt x="103" y="32"/>
                </a:cubicBezTo>
                <a:cubicBezTo>
                  <a:pt x="112" y="34"/>
                  <a:pt x="116" y="26"/>
                  <a:pt x="116" y="26"/>
                </a:cubicBezTo>
                <a:cubicBezTo>
                  <a:pt x="98" y="28"/>
                  <a:pt x="84" y="10"/>
                  <a:pt x="80" y="7"/>
                </a:cubicBezTo>
                <a:moveTo>
                  <a:pt x="47" y="74"/>
                </a:moveTo>
                <a:cubicBezTo>
                  <a:pt x="47" y="72"/>
                  <a:pt x="47" y="68"/>
                  <a:pt x="55" y="65"/>
                </a:cubicBezTo>
                <a:cubicBezTo>
                  <a:pt x="55" y="81"/>
                  <a:pt x="55" y="81"/>
                  <a:pt x="55" y="81"/>
                </a:cubicBezTo>
                <a:cubicBezTo>
                  <a:pt x="53" y="80"/>
                  <a:pt x="52" y="79"/>
                  <a:pt x="50" y="78"/>
                </a:cubicBezTo>
                <a:cubicBezTo>
                  <a:pt x="48" y="77"/>
                  <a:pt x="47" y="75"/>
                  <a:pt x="47" y="74"/>
                </a:cubicBezTo>
                <a:moveTo>
                  <a:pt x="65" y="78"/>
                </a:moveTo>
                <a:cubicBezTo>
                  <a:pt x="64" y="79"/>
                  <a:pt x="62" y="80"/>
                  <a:pt x="61" y="81"/>
                </a:cubicBezTo>
                <a:cubicBezTo>
                  <a:pt x="61" y="65"/>
                  <a:pt x="61" y="65"/>
                  <a:pt x="61" y="65"/>
                </a:cubicBezTo>
                <a:cubicBezTo>
                  <a:pt x="68" y="68"/>
                  <a:pt x="68" y="72"/>
                  <a:pt x="68" y="74"/>
                </a:cubicBezTo>
                <a:cubicBezTo>
                  <a:pt x="68" y="75"/>
                  <a:pt x="67" y="77"/>
                  <a:pt x="65" y="78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5" name="Google Shape;1515;p8"/>
          <p:cNvSpPr/>
          <p:nvPr/>
        </p:nvSpPr>
        <p:spPr>
          <a:xfrm>
            <a:off x="5747938" y="3495821"/>
            <a:ext cx="485356" cy="429157"/>
          </a:xfrm>
          <a:custGeom>
            <a:rect b="b" l="l" r="r" t="t"/>
            <a:pathLst>
              <a:path extrusionOk="0" h="91" w="103">
                <a:moveTo>
                  <a:pt x="94" y="19"/>
                </a:moveTo>
                <a:cubicBezTo>
                  <a:pt x="79" y="19"/>
                  <a:pt x="79" y="19"/>
                  <a:pt x="79" y="19"/>
                </a:cubicBezTo>
                <a:cubicBezTo>
                  <a:pt x="78" y="19"/>
                  <a:pt x="77" y="18"/>
                  <a:pt x="77" y="17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1"/>
                  <a:pt x="76" y="0"/>
                  <a:pt x="7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7" y="0"/>
                  <a:pt x="26" y="1"/>
                  <a:pt x="26" y="2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8"/>
                  <a:pt x="25" y="19"/>
                  <a:pt x="24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4" y="19"/>
                  <a:pt x="0" y="23"/>
                  <a:pt x="0" y="28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5"/>
                  <a:pt x="4" y="89"/>
                  <a:pt x="9" y="89"/>
                </a:cubicBezTo>
                <a:cubicBezTo>
                  <a:pt x="13" y="89"/>
                  <a:pt x="13" y="89"/>
                  <a:pt x="13" y="89"/>
                </a:cubicBezTo>
                <a:cubicBezTo>
                  <a:pt x="13" y="89"/>
                  <a:pt x="13" y="89"/>
                  <a:pt x="13" y="89"/>
                </a:cubicBezTo>
                <a:cubicBezTo>
                  <a:pt x="13" y="90"/>
                  <a:pt x="15" y="91"/>
                  <a:pt x="17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4" y="91"/>
                  <a:pt x="35" y="90"/>
                  <a:pt x="35" y="89"/>
                </a:cubicBezTo>
                <a:cubicBezTo>
                  <a:pt x="35" y="89"/>
                  <a:pt x="35" y="89"/>
                  <a:pt x="35" y="89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89"/>
                  <a:pt x="69" y="89"/>
                  <a:pt x="69" y="89"/>
                </a:cubicBezTo>
                <a:cubicBezTo>
                  <a:pt x="69" y="90"/>
                  <a:pt x="71" y="91"/>
                  <a:pt x="73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90" y="91"/>
                  <a:pt x="91" y="90"/>
                  <a:pt x="91" y="89"/>
                </a:cubicBezTo>
                <a:cubicBezTo>
                  <a:pt x="91" y="89"/>
                  <a:pt x="91" y="89"/>
                  <a:pt x="91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99" y="89"/>
                  <a:pt x="103" y="85"/>
                  <a:pt x="103" y="80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99" y="19"/>
                  <a:pt x="94" y="19"/>
                </a:cubicBezTo>
                <a:moveTo>
                  <a:pt x="42" y="11"/>
                </a:moveTo>
                <a:cubicBezTo>
                  <a:pt x="42" y="10"/>
                  <a:pt x="42" y="9"/>
                  <a:pt x="43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1" y="9"/>
                  <a:pt x="62" y="10"/>
                  <a:pt x="62" y="11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18"/>
                  <a:pt x="61" y="19"/>
                  <a:pt x="60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6" y="18"/>
                  <a:pt x="55" y="17"/>
                  <a:pt x="54" y="17"/>
                </a:cubicBezTo>
                <a:cubicBezTo>
                  <a:pt x="49" y="17"/>
                  <a:pt x="49" y="17"/>
                  <a:pt x="49" y="17"/>
                </a:cubicBezTo>
                <a:cubicBezTo>
                  <a:pt x="48" y="17"/>
                  <a:pt x="47" y="18"/>
                  <a:pt x="4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2" y="19"/>
                  <a:pt x="42" y="18"/>
                  <a:pt x="42" y="17"/>
                </a:cubicBezTo>
                <a:lnTo>
                  <a:pt x="42" y="11"/>
                </a:lnTo>
                <a:close/>
                <a:moveTo>
                  <a:pt x="65" y="58"/>
                </a:moveTo>
                <a:cubicBezTo>
                  <a:pt x="65" y="59"/>
                  <a:pt x="65" y="59"/>
                  <a:pt x="65" y="59"/>
                </a:cubicBezTo>
                <a:cubicBezTo>
                  <a:pt x="57" y="59"/>
                  <a:pt x="57" y="59"/>
                  <a:pt x="57" y="59"/>
                </a:cubicBezTo>
                <a:cubicBezTo>
                  <a:pt x="57" y="59"/>
                  <a:pt x="56" y="60"/>
                  <a:pt x="56" y="60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68"/>
                  <a:pt x="56" y="68"/>
                  <a:pt x="55" y="68"/>
                </a:cubicBezTo>
                <a:cubicBezTo>
                  <a:pt x="49" y="68"/>
                  <a:pt x="49" y="68"/>
                  <a:pt x="49" y="68"/>
                </a:cubicBezTo>
                <a:cubicBezTo>
                  <a:pt x="49" y="68"/>
                  <a:pt x="48" y="68"/>
                  <a:pt x="48" y="67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60"/>
                  <a:pt x="48" y="59"/>
                  <a:pt x="47" y="59"/>
                </a:cubicBezTo>
                <a:cubicBezTo>
                  <a:pt x="40" y="59"/>
                  <a:pt x="40" y="59"/>
                  <a:pt x="40" y="59"/>
                </a:cubicBezTo>
                <a:cubicBezTo>
                  <a:pt x="40" y="59"/>
                  <a:pt x="39" y="59"/>
                  <a:pt x="39" y="58"/>
                </a:cubicBezTo>
                <a:cubicBezTo>
                  <a:pt x="39" y="52"/>
                  <a:pt x="39" y="52"/>
                  <a:pt x="39" y="52"/>
                </a:cubicBezTo>
                <a:cubicBezTo>
                  <a:pt x="39" y="52"/>
                  <a:pt x="40" y="51"/>
                  <a:pt x="40" y="51"/>
                </a:cubicBezTo>
                <a:cubicBezTo>
                  <a:pt x="47" y="51"/>
                  <a:pt x="47" y="51"/>
                  <a:pt x="47" y="51"/>
                </a:cubicBezTo>
                <a:cubicBezTo>
                  <a:pt x="48" y="51"/>
                  <a:pt x="48" y="51"/>
                  <a:pt x="48" y="50"/>
                </a:cubicBezTo>
                <a:cubicBezTo>
                  <a:pt x="48" y="43"/>
                  <a:pt x="48" y="43"/>
                  <a:pt x="48" y="43"/>
                </a:cubicBezTo>
                <a:cubicBezTo>
                  <a:pt x="48" y="42"/>
                  <a:pt x="49" y="42"/>
                  <a:pt x="49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6" y="42"/>
                  <a:pt x="56" y="42"/>
                  <a:pt x="56" y="43"/>
                </a:cubicBezTo>
                <a:cubicBezTo>
                  <a:pt x="56" y="50"/>
                  <a:pt x="56" y="50"/>
                  <a:pt x="56" y="50"/>
                </a:cubicBezTo>
                <a:cubicBezTo>
                  <a:pt x="56" y="51"/>
                  <a:pt x="57" y="51"/>
                  <a:pt x="57" y="51"/>
                </a:cubicBezTo>
                <a:cubicBezTo>
                  <a:pt x="65" y="51"/>
                  <a:pt x="65" y="51"/>
                  <a:pt x="65" y="51"/>
                </a:cubicBezTo>
                <a:cubicBezTo>
                  <a:pt x="65" y="51"/>
                  <a:pt x="65" y="52"/>
                  <a:pt x="65" y="52"/>
                </a:cubicBezTo>
                <a:lnTo>
                  <a:pt x="65" y="58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516" name="Google Shape;1516;p8"/>
          <p:cNvGrpSpPr/>
          <p:nvPr/>
        </p:nvGrpSpPr>
        <p:grpSpPr>
          <a:xfrm>
            <a:off x="7966708" y="2600224"/>
            <a:ext cx="567692" cy="548914"/>
            <a:chOff x="5659438" y="2249488"/>
            <a:chExt cx="623887" cy="603250"/>
          </a:xfrm>
        </p:grpSpPr>
        <p:sp>
          <p:nvSpPr>
            <p:cNvPr id="1517" name="Google Shape;1517;p8"/>
            <p:cNvSpPr/>
            <p:nvPr/>
          </p:nvSpPr>
          <p:spPr>
            <a:xfrm>
              <a:off x="5988050" y="2249488"/>
              <a:ext cx="295275" cy="585788"/>
            </a:xfrm>
            <a:custGeom>
              <a:rect b="b" l="l" r="r" t="t"/>
              <a:pathLst>
                <a:path extrusionOk="0" h="199" w="101">
                  <a:moveTo>
                    <a:pt x="0" y="148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8" y="0"/>
                    <a:pt x="101" y="23"/>
                    <a:pt x="101" y="50"/>
                  </a:cubicBezTo>
                  <a:cubicBezTo>
                    <a:pt x="101" y="148"/>
                    <a:pt x="101" y="148"/>
                    <a:pt x="101" y="148"/>
                  </a:cubicBezTo>
                  <a:cubicBezTo>
                    <a:pt x="101" y="176"/>
                    <a:pt x="78" y="199"/>
                    <a:pt x="51" y="199"/>
                  </a:cubicBezTo>
                  <a:cubicBezTo>
                    <a:pt x="23" y="199"/>
                    <a:pt x="0" y="176"/>
                    <a:pt x="0" y="148"/>
                  </a:cubicBezTo>
                  <a:moveTo>
                    <a:pt x="9" y="50"/>
                  </a:moveTo>
                  <a:cubicBezTo>
                    <a:pt x="9" y="148"/>
                    <a:pt x="9" y="148"/>
                    <a:pt x="9" y="148"/>
                  </a:cubicBezTo>
                  <a:cubicBezTo>
                    <a:pt x="9" y="171"/>
                    <a:pt x="28" y="190"/>
                    <a:pt x="51" y="190"/>
                  </a:cubicBezTo>
                  <a:cubicBezTo>
                    <a:pt x="74" y="190"/>
                    <a:pt x="92" y="171"/>
                    <a:pt x="92" y="148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27"/>
                    <a:pt x="74" y="9"/>
                    <a:pt x="51" y="9"/>
                  </a:cubicBezTo>
                  <a:cubicBezTo>
                    <a:pt x="28" y="9"/>
                    <a:pt x="9" y="27"/>
                    <a:pt x="9" y="5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6027738" y="2559050"/>
              <a:ext cx="214313" cy="222250"/>
            </a:xfrm>
            <a:custGeom>
              <a:rect b="b" l="l" r="r" t="t"/>
              <a:pathLst>
                <a:path extrusionOk="0" h="76" w="73">
                  <a:moveTo>
                    <a:pt x="73" y="0"/>
                  </a:moveTo>
                  <a:cubicBezTo>
                    <a:pt x="73" y="39"/>
                    <a:pt x="73" y="39"/>
                    <a:pt x="73" y="39"/>
                  </a:cubicBezTo>
                  <a:cubicBezTo>
                    <a:pt x="73" y="59"/>
                    <a:pt x="57" y="76"/>
                    <a:pt x="37" y="76"/>
                  </a:cubicBezTo>
                  <a:cubicBezTo>
                    <a:pt x="16" y="76"/>
                    <a:pt x="0" y="5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5708650" y="2543175"/>
              <a:ext cx="252413" cy="258763"/>
            </a:xfrm>
            <a:custGeom>
              <a:rect b="b" l="l" r="r" t="t"/>
              <a:pathLst>
                <a:path extrusionOk="0" h="88" w="86">
                  <a:moveTo>
                    <a:pt x="86" y="34"/>
                  </a:moveTo>
                  <a:cubicBezTo>
                    <a:pt x="68" y="66"/>
                    <a:pt x="68" y="66"/>
                    <a:pt x="68" y="66"/>
                  </a:cubicBezTo>
                  <a:cubicBezTo>
                    <a:pt x="59" y="82"/>
                    <a:pt x="38" y="88"/>
                    <a:pt x="22" y="78"/>
                  </a:cubicBezTo>
                  <a:cubicBezTo>
                    <a:pt x="5" y="69"/>
                    <a:pt x="0" y="48"/>
                    <a:pt x="9" y="32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86" y="34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5659438" y="2320925"/>
              <a:ext cx="312738" cy="531813"/>
            </a:xfrm>
            <a:custGeom>
              <a:rect b="b" l="l" r="r" t="t"/>
              <a:pathLst>
                <a:path extrusionOk="0" h="181" w="107">
                  <a:moveTo>
                    <a:pt x="13" y="104"/>
                  </a:moveTo>
                  <a:cubicBezTo>
                    <a:pt x="59" y="26"/>
                    <a:pt x="59" y="26"/>
                    <a:pt x="59" y="26"/>
                  </a:cubicBezTo>
                  <a:cubicBezTo>
                    <a:pt x="69" y="9"/>
                    <a:pt x="88" y="0"/>
                    <a:pt x="107" y="3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91" y="8"/>
                    <a:pt x="74" y="15"/>
                    <a:pt x="66" y="30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10" y="127"/>
                    <a:pt x="16" y="151"/>
                    <a:pt x="35" y="161"/>
                  </a:cubicBezTo>
                  <a:cubicBezTo>
                    <a:pt x="53" y="172"/>
                    <a:pt x="77" y="166"/>
                    <a:pt x="87" y="147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130"/>
                    <a:pt x="107" y="130"/>
                    <a:pt x="107" y="130"/>
                  </a:cubicBezTo>
                  <a:cubicBezTo>
                    <a:pt x="95" y="151"/>
                    <a:pt x="95" y="151"/>
                    <a:pt x="95" y="151"/>
                  </a:cubicBezTo>
                  <a:cubicBezTo>
                    <a:pt x="82" y="174"/>
                    <a:pt x="53" y="181"/>
                    <a:pt x="30" y="169"/>
                  </a:cubicBezTo>
                  <a:cubicBezTo>
                    <a:pt x="8" y="156"/>
                    <a:pt x="0" y="127"/>
                    <a:pt x="13" y="10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21" name="Google Shape;1521;p8"/>
          <p:cNvGrpSpPr/>
          <p:nvPr/>
        </p:nvGrpSpPr>
        <p:grpSpPr>
          <a:xfrm>
            <a:off x="7966708" y="4050514"/>
            <a:ext cx="191835" cy="697699"/>
            <a:chOff x="5846763" y="3067050"/>
            <a:chExt cx="231775" cy="842963"/>
          </a:xfrm>
        </p:grpSpPr>
        <p:sp>
          <p:nvSpPr>
            <p:cNvPr id="1522" name="Google Shape;1522;p8"/>
            <p:cNvSpPr/>
            <p:nvPr/>
          </p:nvSpPr>
          <p:spPr>
            <a:xfrm>
              <a:off x="5846763" y="3067050"/>
              <a:ext cx="231775" cy="160338"/>
            </a:xfrm>
            <a:custGeom>
              <a:rect b="b" l="l" r="r" t="t"/>
              <a:pathLst>
                <a:path extrusionOk="0" h="55" w="79">
                  <a:moveTo>
                    <a:pt x="79" y="55"/>
                  </a:moveTo>
                  <a:cubicBezTo>
                    <a:pt x="79" y="31"/>
                    <a:pt x="79" y="31"/>
                    <a:pt x="79" y="31"/>
                  </a:cubicBezTo>
                  <a:cubicBezTo>
                    <a:pt x="79" y="14"/>
                    <a:pt x="65" y="0"/>
                    <a:pt x="4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79" y="5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5853113" y="3251200"/>
              <a:ext cx="219075" cy="508000"/>
            </a:xfrm>
            <a:custGeom>
              <a:rect b="b" l="l" r="r" t="t"/>
              <a:pathLst>
                <a:path extrusionOk="0" h="320" w="138">
                  <a:moveTo>
                    <a:pt x="0" y="0"/>
                  </a:moveTo>
                  <a:lnTo>
                    <a:pt x="0" y="256"/>
                  </a:lnTo>
                  <a:lnTo>
                    <a:pt x="64" y="307"/>
                  </a:lnTo>
                  <a:lnTo>
                    <a:pt x="70" y="320"/>
                  </a:lnTo>
                  <a:lnTo>
                    <a:pt x="74" y="307"/>
                  </a:lnTo>
                  <a:lnTo>
                    <a:pt x="138" y="256"/>
                  </a:lnTo>
                  <a:lnTo>
                    <a:pt x="138" y="0"/>
                  </a:lnTo>
                  <a:lnTo>
                    <a:pt x="0" y="0"/>
                  </a:lnTo>
                  <a:close/>
                  <a:moveTo>
                    <a:pt x="129" y="252"/>
                  </a:moveTo>
                  <a:lnTo>
                    <a:pt x="70" y="298"/>
                  </a:lnTo>
                  <a:lnTo>
                    <a:pt x="11" y="252"/>
                  </a:lnTo>
                  <a:lnTo>
                    <a:pt x="11" y="180"/>
                  </a:lnTo>
                  <a:lnTo>
                    <a:pt x="129" y="180"/>
                  </a:lnTo>
                  <a:lnTo>
                    <a:pt x="129" y="252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5913438" y="3776663"/>
              <a:ext cx="96838" cy="133350"/>
            </a:xfrm>
            <a:custGeom>
              <a:rect b="b" l="l" r="r" t="t"/>
              <a:pathLst>
                <a:path extrusionOk="0" h="45" w="33">
                  <a:moveTo>
                    <a:pt x="33" y="29"/>
                  </a:moveTo>
                  <a:cubicBezTo>
                    <a:pt x="33" y="38"/>
                    <a:pt x="26" y="45"/>
                    <a:pt x="17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20"/>
                    <a:pt x="17" y="0"/>
                    <a:pt x="17" y="0"/>
                  </a:cubicBezTo>
                  <a:cubicBezTo>
                    <a:pt x="17" y="0"/>
                    <a:pt x="33" y="20"/>
                    <a:pt x="33" y="2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5" name="Google Shape;1525;p8"/>
          <p:cNvSpPr/>
          <p:nvPr/>
        </p:nvSpPr>
        <p:spPr>
          <a:xfrm>
            <a:off x="7342679" y="2663783"/>
            <a:ext cx="512802" cy="457911"/>
          </a:xfrm>
          <a:custGeom>
            <a:rect b="b" l="l" r="r" t="t"/>
            <a:pathLst>
              <a:path extrusionOk="0" h="171" w="192">
                <a:moveTo>
                  <a:pt x="176" y="29"/>
                </a:moveTo>
                <a:cubicBezTo>
                  <a:pt x="120" y="29"/>
                  <a:pt x="120" y="29"/>
                  <a:pt x="120" y="29"/>
                </a:cubicBezTo>
                <a:cubicBezTo>
                  <a:pt x="120" y="0"/>
                  <a:pt x="120" y="0"/>
                  <a:pt x="120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29"/>
                  <a:pt x="71" y="29"/>
                  <a:pt x="71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7" y="29"/>
                  <a:pt x="0" y="36"/>
                  <a:pt x="0" y="4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4"/>
                  <a:pt x="7" y="171"/>
                  <a:pt x="15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85" y="171"/>
                  <a:pt x="192" y="164"/>
                  <a:pt x="192" y="156"/>
                </a:cubicBezTo>
                <a:cubicBezTo>
                  <a:pt x="192" y="44"/>
                  <a:pt x="192" y="44"/>
                  <a:pt x="192" y="44"/>
                </a:cubicBezTo>
                <a:cubicBezTo>
                  <a:pt x="192" y="36"/>
                  <a:pt x="185" y="29"/>
                  <a:pt x="176" y="29"/>
                </a:cubicBezTo>
                <a:moveTo>
                  <a:pt x="81" y="10"/>
                </a:moveTo>
                <a:cubicBezTo>
                  <a:pt x="110" y="10"/>
                  <a:pt x="110" y="10"/>
                  <a:pt x="110" y="10"/>
                </a:cubicBezTo>
                <a:cubicBezTo>
                  <a:pt x="110" y="29"/>
                  <a:pt x="110" y="29"/>
                  <a:pt x="110" y="29"/>
                </a:cubicBezTo>
                <a:cubicBezTo>
                  <a:pt x="81" y="29"/>
                  <a:pt x="81" y="29"/>
                  <a:pt x="81" y="29"/>
                </a:cubicBezTo>
                <a:lnTo>
                  <a:pt x="81" y="10"/>
                </a:lnTo>
                <a:close/>
                <a:moveTo>
                  <a:pt x="134" y="107"/>
                </a:moveTo>
                <a:cubicBezTo>
                  <a:pt x="134" y="111"/>
                  <a:pt x="131" y="115"/>
                  <a:pt x="127" y="115"/>
                </a:cubicBezTo>
                <a:cubicBezTo>
                  <a:pt x="111" y="115"/>
                  <a:pt x="111" y="115"/>
                  <a:pt x="111" y="115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11" y="135"/>
                  <a:pt x="108" y="138"/>
                  <a:pt x="103" y="138"/>
                </a:cubicBezTo>
                <a:cubicBezTo>
                  <a:pt x="88" y="138"/>
                  <a:pt x="88" y="138"/>
                  <a:pt x="88" y="138"/>
                </a:cubicBezTo>
                <a:cubicBezTo>
                  <a:pt x="84" y="138"/>
                  <a:pt x="80" y="135"/>
                  <a:pt x="80" y="130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65" y="115"/>
                  <a:pt x="65" y="115"/>
                  <a:pt x="65" y="115"/>
                </a:cubicBezTo>
                <a:cubicBezTo>
                  <a:pt x="60" y="115"/>
                  <a:pt x="57" y="111"/>
                  <a:pt x="57" y="107"/>
                </a:cubicBezTo>
                <a:cubicBezTo>
                  <a:pt x="57" y="92"/>
                  <a:pt x="57" y="92"/>
                  <a:pt x="57" y="92"/>
                </a:cubicBezTo>
                <a:cubicBezTo>
                  <a:pt x="57" y="88"/>
                  <a:pt x="60" y="84"/>
                  <a:pt x="65" y="84"/>
                </a:cubicBezTo>
                <a:cubicBezTo>
                  <a:pt x="80" y="84"/>
                  <a:pt x="80" y="84"/>
                  <a:pt x="80" y="84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4"/>
                  <a:pt x="84" y="61"/>
                  <a:pt x="88" y="61"/>
                </a:cubicBezTo>
                <a:cubicBezTo>
                  <a:pt x="103" y="61"/>
                  <a:pt x="103" y="61"/>
                  <a:pt x="103" y="61"/>
                </a:cubicBezTo>
                <a:cubicBezTo>
                  <a:pt x="108" y="61"/>
                  <a:pt x="111" y="64"/>
                  <a:pt x="111" y="68"/>
                </a:cubicBezTo>
                <a:cubicBezTo>
                  <a:pt x="111" y="84"/>
                  <a:pt x="111" y="84"/>
                  <a:pt x="111" y="84"/>
                </a:cubicBezTo>
                <a:cubicBezTo>
                  <a:pt x="127" y="84"/>
                  <a:pt x="127" y="84"/>
                  <a:pt x="127" y="84"/>
                </a:cubicBezTo>
                <a:cubicBezTo>
                  <a:pt x="131" y="84"/>
                  <a:pt x="134" y="88"/>
                  <a:pt x="134" y="92"/>
                </a:cubicBezTo>
                <a:lnTo>
                  <a:pt x="134" y="107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526" name="Google Shape;1526;p8"/>
          <p:cNvGrpSpPr/>
          <p:nvPr/>
        </p:nvGrpSpPr>
        <p:grpSpPr>
          <a:xfrm>
            <a:off x="4267314" y="3357148"/>
            <a:ext cx="717923" cy="703800"/>
            <a:chOff x="6718300" y="2185988"/>
            <a:chExt cx="484188" cy="474663"/>
          </a:xfrm>
        </p:grpSpPr>
        <p:sp>
          <p:nvSpPr>
            <p:cNvPr id="1527" name="Google Shape;1527;p8"/>
            <p:cNvSpPr/>
            <p:nvPr/>
          </p:nvSpPr>
          <p:spPr>
            <a:xfrm>
              <a:off x="6718300" y="2297113"/>
              <a:ext cx="128588" cy="134938"/>
            </a:xfrm>
            <a:custGeom>
              <a:rect b="b" l="l" r="r" t="t"/>
              <a:pathLst>
                <a:path extrusionOk="0" h="85" w="81">
                  <a:moveTo>
                    <a:pt x="40" y="85"/>
                  </a:moveTo>
                  <a:lnTo>
                    <a:pt x="81" y="65"/>
                  </a:lnTo>
                  <a:lnTo>
                    <a:pt x="81" y="22"/>
                  </a:lnTo>
                  <a:lnTo>
                    <a:pt x="40" y="0"/>
                  </a:lnTo>
                  <a:lnTo>
                    <a:pt x="0" y="22"/>
                  </a:lnTo>
                  <a:lnTo>
                    <a:pt x="0" y="65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6858000" y="2297113"/>
              <a:ext cx="130175" cy="134938"/>
            </a:xfrm>
            <a:custGeom>
              <a:rect b="b" l="l" r="r" t="t"/>
              <a:pathLst>
                <a:path extrusionOk="0" h="85" w="82">
                  <a:moveTo>
                    <a:pt x="41" y="85"/>
                  </a:moveTo>
                  <a:lnTo>
                    <a:pt x="82" y="65"/>
                  </a:lnTo>
                  <a:lnTo>
                    <a:pt x="82" y="22"/>
                  </a:lnTo>
                  <a:lnTo>
                    <a:pt x="39" y="0"/>
                  </a:lnTo>
                  <a:lnTo>
                    <a:pt x="0" y="22"/>
                  </a:lnTo>
                  <a:lnTo>
                    <a:pt x="0" y="65"/>
                  </a:lnTo>
                  <a:lnTo>
                    <a:pt x="41" y="8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6784975" y="2185988"/>
              <a:ext cx="130175" cy="134938"/>
            </a:xfrm>
            <a:custGeom>
              <a:rect b="b" l="l" r="r" t="t"/>
              <a:pathLst>
                <a:path extrusionOk="0" h="85" w="82">
                  <a:moveTo>
                    <a:pt x="41" y="85"/>
                  </a:moveTo>
                  <a:lnTo>
                    <a:pt x="82" y="64"/>
                  </a:lnTo>
                  <a:lnTo>
                    <a:pt x="82" y="22"/>
                  </a:lnTo>
                  <a:lnTo>
                    <a:pt x="41" y="0"/>
                  </a:lnTo>
                  <a:lnTo>
                    <a:pt x="0" y="22"/>
                  </a:lnTo>
                  <a:lnTo>
                    <a:pt x="0" y="64"/>
                  </a:lnTo>
                  <a:lnTo>
                    <a:pt x="41" y="8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6718300" y="2522538"/>
              <a:ext cx="128588" cy="138113"/>
            </a:xfrm>
            <a:custGeom>
              <a:rect b="b" l="l" r="r" t="t"/>
              <a:pathLst>
                <a:path extrusionOk="0" h="87" w="81">
                  <a:moveTo>
                    <a:pt x="40" y="87"/>
                  </a:moveTo>
                  <a:lnTo>
                    <a:pt x="81" y="67"/>
                  </a:lnTo>
                  <a:lnTo>
                    <a:pt x="81" y="23"/>
                  </a:lnTo>
                  <a:lnTo>
                    <a:pt x="40" y="0"/>
                  </a:lnTo>
                  <a:lnTo>
                    <a:pt x="0" y="23"/>
                  </a:lnTo>
                  <a:lnTo>
                    <a:pt x="0" y="67"/>
                  </a:lnTo>
                  <a:lnTo>
                    <a:pt x="40" y="8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6858000" y="2522538"/>
              <a:ext cx="130175" cy="138113"/>
            </a:xfrm>
            <a:custGeom>
              <a:rect b="b" l="l" r="r" t="t"/>
              <a:pathLst>
                <a:path extrusionOk="0" h="87" w="82">
                  <a:moveTo>
                    <a:pt x="41" y="87"/>
                  </a:moveTo>
                  <a:lnTo>
                    <a:pt x="82" y="67"/>
                  </a:lnTo>
                  <a:lnTo>
                    <a:pt x="82" y="23"/>
                  </a:lnTo>
                  <a:lnTo>
                    <a:pt x="39" y="0"/>
                  </a:lnTo>
                  <a:lnTo>
                    <a:pt x="0" y="23"/>
                  </a:lnTo>
                  <a:lnTo>
                    <a:pt x="0" y="67"/>
                  </a:lnTo>
                  <a:lnTo>
                    <a:pt x="41" y="8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6784975" y="2411413"/>
              <a:ext cx="130175" cy="138113"/>
            </a:xfrm>
            <a:custGeom>
              <a:rect b="b" l="l" r="r" t="t"/>
              <a:pathLst>
                <a:path extrusionOk="0" h="87" w="82">
                  <a:moveTo>
                    <a:pt x="41" y="87"/>
                  </a:moveTo>
                  <a:lnTo>
                    <a:pt x="82" y="67"/>
                  </a:lnTo>
                  <a:lnTo>
                    <a:pt x="82" y="22"/>
                  </a:lnTo>
                  <a:lnTo>
                    <a:pt x="41" y="0"/>
                  </a:lnTo>
                  <a:lnTo>
                    <a:pt x="0" y="22"/>
                  </a:lnTo>
                  <a:lnTo>
                    <a:pt x="0" y="67"/>
                  </a:lnTo>
                  <a:lnTo>
                    <a:pt x="41" y="87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6932613" y="2414588"/>
              <a:ext cx="131763" cy="134938"/>
            </a:xfrm>
            <a:custGeom>
              <a:rect b="b" l="l" r="r" t="t"/>
              <a:pathLst>
                <a:path extrusionOk="0" h="85" w="83">
                  <a:moveTo>
                    <a:pt x="40" y="85"/>
                  </a:moveTo>
                  <a:lnTo>
                    <a:pt x="83" y="65"/>
                  </a:lnTo>
                  <a:lnTo>
                    <a:pt x="83" y="22"/>
                  </a:lnTo>
                  <a:lnTo>
                    <a:pt x="40" y="0"/>
                  </a:lnTo>
                  <a:lnTo>
                    <a:pt x="0" y="22"/>
                  </a:lnTo>
                  <a:lnTo>
                    <a:pt x="0" y="65"/>
                  </a:lnTo>
                  <a:lnTo>
                    <a:pt x="40" y="8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7072313" y="2414588"/>
              <a:ext cx="130175" cy="134938"/>
            </a:xfrm>
            <a:custGeom>
              <a:rect b="b" l="l" r="r" t="t"/>
              <a:pathLst>
                <a:path extrusionOk="0" h="85" w="82">
                  <a:moveTo>
                    <a:pt x="41" y="85"/>
                  </a:moveTo>
                  <a:lnTo>
                    <a:pt x="82" y="65"/>
                  </a:lnTo>
                  <a:lnTo>
                    <a:pt x="82" y="22"/>
                  </a:lnTo>
                  <a:lnTo>
                    <a:pt x="39" y="0"/>
                  </a:lnTo>
                  <a:lnTo>
                    <a:pt x="0" y="22"/>
                  </a:lnTo>
                  <a:lnTo>
                    <a:pt x="0" y="65"/>
                  </a:lnTo>
                  <a:lnTo>
                    <a:pt x="41" y="8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6999288" y="2303463"/>
              <a:ext cx="131763" cy="134938"/>
            </a:xfrm>
            <a:custGeom>
              <a:rect b="b" l="l" r="r" t="t"/>
              <a:pathLst>
                <a:path extrusionOk="0" h="85" w="83">
                  <a:moveTo>
                    <a:pt x="41" y="85"/>
                  </a:moveTo>
                  <a:lnTo>
                    <a:pt x="83" y="64"/>
                  </a:lnTo>
                  <a:lnTo>
                    <a:pt x="83" y="22"/>
                  </a:lnTo>
                  <a:lnTo>
                    <a:pt x="41" y="0"/>
                  </a:lnTo>
                  <a:lnTo>
                    <a:pt x="0" y="22"/>
                  </a:lnTo>
                  <a:lnTo>
                    <a:pt x="0" y="64"/>
                  </a:lnTo>
                  <a:lnTo>
                    <a:pt x="41" y="85"/>
                  </a:ln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36" name="Google Shape;1536;p8"/>
          <p:cNvGrpSpPr/>
          <p:nvPr/>
        </p:nvGrpSpPr>
        <p:grpSpPr>
          <a:xfrm>
            <a:off x="7550688" y="3287812"/>
            <a:ext cx="682698" cy="762702"/>
            <a:chOff x="6445250" y="2822575"/>
            <a:chExt cx="812800" cy="908050"/>
          </a:xfrm>
        </p:grpSpPr>
        <p:sp>
          <p:nvSpPr>
            <p:cNvPr id="1537" name="Google Shape;1537;p8"/>
            <p:cNvSpPr/>
            <p:nvPr/>
          </p:nvSpPr>
          <p:spPr>
            <a:xfrm>
              <a:off x="6445250" y="2822575"/>
              <a:ext cx="812800" cy="908050"/>
            </a:xfrm>
            <a:custGeom>
              <a:rect b="b" l="l" r="r" t="t"/>
              <a:pathLst>
                <a:path extrusionOk="0" h="309" w="277">
                  <a:moveTo>
                    <a:pt x="260" y="190"/>
                  </a:moveTo>
                  <a:cubicBezTo>
                    <a:pt x="257" y="190"/>
                    <a:pt x="257" y="190"/>
                    <a:pt x="255" y="188"/>
                  </a:cubicBezTo>
                  <a:cubicBezTo>
                    <a:pt x="253" y="184"/>
                    <a:pt x="250" y="178"/>
                    <a:pt x="248" y="175"/>
                  </a:cubicBezTo>
                  <a:cubicBezTo>
                    <a:pt x="246" y="171"/>
                    <a:pt x="248" y="170"/>
                    <a:pt x="249" y="169"/>
                  </a:cubicBezTo>
                  <a:cubicBezTo>
                    <a:pt x="250" y="166"/>
                    <a:pt x="251" y="163"/>
                    <a:pt x="251" y="160"/>
                  </a:cubicBezTo>
                  <a:cubicBezTo>
                    <a:pt x="251" y="157"/>
                    <a:pt x="250" y="154"/>
                    <a:pt x="249" y="151"/>
                  </a:cubicBezTo>
                  <a:cubicBezTo>
                    <a:pt x="248" y="150"/>
                    <a:pt x="246" y="148"/>
                    <a:pt x="248" y="145"/>
                  </a:cubicBezTo>
                  <a:cubicBezTo>
                    <a:pt x="249" y="143"/>
                    <a:pt x="254" y="135"/>
                    <a:pt x="256" y="131"/>
                  </a:cubicBezTo>
                  <a:cubicBezTo>
                    <a:pt x="257" y="129"/>
                    <a:pt x="257" y="129"/>
                    <a:pt x="260" y="129"/>
                  </a:cubicBezTo>
                  <a:cubicBezTo>
                    <a:pt x="269" y="129"/>
                    <a:pt x="277" y="122"/>
                    <a:pt x="277" y="112"/>
                  </a:cubicBezTo>
                  <a:cubicBezTo>
                    <a:pt x="277" y="103"/>
                    <a:pt x="269" y="96"/>
                    <a:pt x="260" y="96"/>
                  </a:cubicBezTo>
                  <a:cubicBezTo>
                    <a:pt x="250" y="96"/>
                    <a:pt x="243" y="103"/>
                    <a:pt x="243" y="112"/>
                  </a:cubicBezTo>
                  <a:cubicBezTo>
                    <a:pt x="243" y="117"/>
                    <a:pt x="244" y="121"/>
                    <a:pt x="247" y="124"/>
                  </a:cubicBezTo>
                  <a:cubicBezTo>
                    <a:pt x="248" y="125"/>
                    <a:pt x="249" y="126"/>
                    <a:pt x="248" y="128"/>
                  </a:cubicBezTo>
                  <a:cubicBezTo>
                    <a:pt x="246" y="132"/>
                    <a:pt x="243" y="138"/>
                    <a:pt x="242" y="140"/>
                  </a:cubicBezTo>
                  <a:cubicBezTo>
                    <a:pt x="240" y="144"/>
                    <a:pt x="236" y="143"/>
                    <a:pt x="234" y="143"/>
                  </a:cubicBezTo>
                  <a:cubicBezTo>
                    <a:pt x="227" y="143"/>
                    <a:pt x="222" y="147"/>
                    <a:pt x="219" y="153"/>
                  </a:cubicBezTo>
                  <a:cubicBezTo>
                    <a:pt x="219" y="154"/>
                    <a:pt x="217" y="155"/>
                    <a:pt x="215" y="155"/>
                  </a:cubicBezTo>
                  <a:cubicBezTo>
                    <a:pt x="214" y="155"/>
                    <a:pt x="211" y="155"/>
                    <a:pt x="208" y="155"/>
                  </a:cubicBezTo>
                  <a:cubicBezTo>
                    <a:pt x="205" y="155"/>
                    <a:pt x="204" y="154"/>
                    <a:pt x="203" y="152"/>
                  </a:cubicBezTo>
                  <a:cubicBezTo>
                    <a:pt x="200" y="146"/>
                    <a:pt x="195" y="143"/>
                    <a:pt x="188" y="143"/>
                  </a:cubicBezTo>
                  <a:cubicBezTo>
                    <a:pt x="184" y="143"/>
                    <a:pt x="184" y="143"/>
                    <a:pt x="182" y="141"/>
                  </a:cubicBezTo>
                  <a:cubicBezTo>
                    <a:pt x="179" y="135"/>
                    <a:pt x="171" y="122"/>
                    <a:pt x="171" y="121"/>
                  </a:cubicBezTo>
                  <a:cubicBezTo>
                    <a:pt x="170" y="119"/>
                    <a:pt x="170" y="116"/>
                    <a:pt x="171" y="115"/>
                  </a:cubicBezTo>
                  <a:cubicBezTo>
                    <a:pt x="173" y="112"/>
                    <a:pt x="174" y="109"/>
                    <a:pt x="174" y="105"/>
                  </a:cubicBezTo>
                  <a:cubicBezTo>
                    <a:pt x="174" y="102"/>
                    <a:pt x="174" y="99"/>
                    <a:pt x="172" y="97"/>
                  </a:cubicBezTo>
                  <a:cubicBezTo>
                    <a:pt x="171" y="94"/>
                    <a:pt x="170" y="94"/>
                    <a:pt x="171" y="91"/>
                  </a:cubicBezTo>
                  <a:cubicBezTo>
                    <a:pt x="172" y="89"/>
                    <a:pt x="174" y="87"/>
                    <a:pt x="175" y="85"/>
                  </a:cubicBezTo>
                  <a:cubicBezTo>
                    <a:pt x="176" y="83"/>
                    <a:pt x="179" y="83"/>
                    <a:pt x="180" y="83"/>
                  </a:cubicBezTo>
                  <a:cubicBezTo>
                    <a:pt x="184" y="83"/>
                    <a:pt x="187" y="83"/>
                    <a:pt x="190" y="81"/>
                  </a:cubicBezTo>
                  <a:cubicBezTo>
                    <a:pt x="198" y="76"/>
                    <a:pt x="201" y="66"/>
                    <a:pt x="196" y="58"/>
                  </a:cubicBezTo>
                  <a:cubicBezTo>
                    <a:pt x="192" y="50"/>
                    <a:pt x="181" y="47"/>
                    <a:pt x="173" y="52"/>
                  </a:cubicBezTo>
                  <a:cubicBezTo>
                    <a:pt x="165" y="56"/>
                    <a:pt x="162" y="67"/>
                    <a:pt x="167" y="75"/>
                  </a:cubicBezTo>
                  <a:cubicBezTo>
                    <a:pt x="169" y="78"/>
                    <a:pt x="170" y="78"/>
                    <a:pt x="168" y="81"/>
                  </a:cubicBezTo>
                  <a:cubicBezTo>
                    <a:pt x="167" y="83"/>
                    <a:pt x="166" y="85"/>
                    <a:pt x="165" y="86"/>
                  </a:cubicBezTo>
                  <a:cubicBezTo>
                    <a:pt x="163" y="89"/>
                    <a:pt x="159" y="88"/>
                    <a:pt x="157" y="88"/>
                  </a:cubicBezTo>
                  <a:cubicBezTo>
                    <a:pt x="151" y="88"/>
                    <a:pt x="145" y="92"/>
                    <a:pt x="142" y="98"/>
                  </a:cubicBezTo>
                  <a:cubicBezTo>
                    <a:pt x="142" y="99"/>
                    <a:pt x="139" y="101"/>
                    <a:pt x="137" y="101"/>
                  </a:cubicBezTo>
                  <a:cubicBezTo>
                    <a:pt x="130" y="101"/>
                    <a:pt x="117" y="101"/>
                    <a:pt x="114" y="101"/>
                  </a:cubicBezTo>
                  <a:cubicBezTo>
                    <a:pt x="111" y="101"/>
                    <a:pt x="110" y="99"/>
                    <a:pt x="109" y="98"/>
                  </a:cubicBezTo>
                  <a:cubicBezTo>
                    <a:pt x="107" y="92"/>
                    <a:pt x="101" y="88"/>
                    <a:pt x="94" y="88"/>
                  </a:cubicBezTo>
                  <a:cubicBezTo>
                    <a:pt x="93" y="88"/>
                    <a:pt x="90" y="87"/>
                    <a:pt x="89" y="86"/>
                  </a:cubicBezTo>
                  <a:cubicBezTo>
                    <a:pt x="88" y="84"/>
                    <a:pt x="87" y="82"/>
                    <a:pt x="86" y="81"/>
                  </a:cubicBezTo>
                  <a:cubicBezTo>
                    <a:pt x="84" y="77"/>
                    <a:pt x="86" y="75"/>
                    <a:pt x="87" y="74"/>
                  </a:cubicBezTo>
                  <a:cubicBezTo>
                    <a:pt x="89" y="71"/>
                    <a:pt x="90" y="68"/>
                    <a:pt x="90" y="64"/>
                  </a:cubicBezTo>
                  <a:cubicBezTo>
                    <a:pt x="90" y="60"/>
                    <a:pt x="88" y="57"/>
                    <a:pt x="86" y="54"/>
                  </a:cubicBezTo>
                  <a:cubicBezTo>
                    <a:pt x="85" y="53"/>
                    <a:pt x="84" y="50"/>
                    <a:pt x="85" y="48"/>
                  </a:cubicBezTo>
                  <a:cubicBezTo>
                    <a:pt x="87" y="45"/>
                    <a:pt x="90" y="40"/>
                    <a:pt x="91" y="38"/>
                  </a:cubicBezTo>
                  <a:cubicBezTo>
                    <a:pt x="93" y="36"/>
                    <a:pt x="95" y="36"/>
                    <a:pt x="96" y="36"/>
                  </a:cubicBezTo>
                  <a:cubicBezTo>
                    <a:pt x="100" y="37"/>
                    <a:pt x="104" y="36"/>
                    <a:pt x="108" y="34"/>
                  </a:cubicBezTo>
                  <a:cubicBezTo>
                    <a:pt x="116" y="30"/>
                    <a:pt x="119" y="19"/>
                    <a:pt x="114" y="11"/>
                  </a:cubicBezTo>
                  <a:cubicBezTo>
                    <a:pt x="110" y="3"/>
                    <a:pt x="99" y="0"/>
                    <a:pt x="91" y="5"/>
                  </a:cubicBezTo>
                  <a:cubicBezTo>
                    <a:pt x="83" y="10"/>
                    <a:pt x="80" y="20"/>
                    <a:pt x="85" y="28"/>
                  </a:cubicBezTo>
                  <a:cubicBezTo>
                    <a:pt x="86" y="29"/>
                    <a:pt x="86" y="31"/>
                    <a:pt x="85" y="34"/>
                  </a:cubicBezTo>
                  <a:cubicBezTo>
                    <a:pt x="84" y="36"/>
                    <a:pt x="80" y="41"/>
                    <a:pt x="78" y="45"/>
                  </a:cubicBezTo>
                  <a:cubicBezTo>
                    <a:pt x="76" y="47"/>
                    <a:pt x="75" y="47"/>
                    <a:pt x="73" y="47"/>
                  </a:cubicBezTo>
                  <a:cubicBezTo>
                    <a:pt x="67" y="47"/>
                    <a:pt x="61" y="51"/>
                    <a:pt x="58" y="56"/>
                  </a:cubicBezTo>
                  <a:cubicBezTo>
                    <a:pt x="57" y="59"/>
                    <a:pt x="57" y="60"/>
                    <a:pt x="53" y="60"/>
                  </a:cubicBezTo>
                  <a:cubicBezTo>
                    <a:pt x="51" y="60"/>
                    <a:pt x="47" y="60"/>
                    <a:pt x="45" y="60"/>
                  </a:cubicBezTo>
                  <a:cubicBezTo>
                    <a:pt x="42" y="60"/>
                    <a:pt x="40" y="57"/>
                    <a:pt x="40" y="56"/>
                  </a:cubicBezTo>
                  <a:cubicBezTo>
                    <a:pt x="37" y="50"/>
                    <a:pt x="31" y="46"/>
                    <a:pt x="25" y="46"/>
                  </a:cubicBezTo>
                  <a:cubicBezTo>
                    <a:pt x="15" y="46"/>
                    <a:pt x="8" y="54"/>
                    <a:pt x="8" y="63"/>
                  </a:cubicBezTo>
                  <a:cubicBezTo>
                    <a:pt x="8" y="72"/>
                    <a:pt x="15" y="80"/>
                    <a:pt x="25" y="80"/>
                  </a:cubicBezTo>
                  <a:cubicBezTo>
                    <a:pt x="31" y="80"/>
                    <a:pt x="36" y="77"/>
                    <a:pt x="39" y="72"/>
                  </a:cubicBezTo>
                  <a:cubicBezTo>
                    <a:pt x="41" y="69"/>
                    <a:pt x="41" y="68"/>
                    <a:pt x="44" y="68"/>
                  </a:cubicBezTo>
                  <a:cubicBezTo>
                    <a:pt x="47" y="68"/>
                    <a:pt x="50" y="68"/>
                    <a:pt x="53" y="68"/>
                  </a:cubicBezTo>
                  <a:cubicBezTo>
                    <a:pt x="56" y="68"/>
                    <a:pt x="57" y="70"/>
                    <a:pt x="57" y="70"/>
                  </a:cubicBezTo>
                  <a:cubicBezTo>
                    <a:pt x="60" y="77"/>
                    <a:pt x="66" y="81"/>
                    <a:pt x="73" y="81"/>
                  </a:cubicBezTo>
                  <a:cubicBezTo>
                    <a:pt x="74" y="81"/>
                    <a:pt x="77" y="81"/>
                    <a:pt x="79" y="84"/>
                  </a:cubicBezTo>
                  <a:cubicBezTo>
                    <a:pt x="80" y="85"/>
                    <a:pt x="81" y="87"/>
                    <a:pt x="82" y="88"/>
                  </a:cubicBezTo>
                  <a:cubicBezTo>
                    <a:pt x="83" y="90"/>
                    <a:pt x="82" y="94"/>
                    <a:pt x="81" y="95"/>
                  </a:cubicBezTo>
                  <a:cubicBezTo>
                    <a:pt x="79" y="97"/>
                    <a:pt x="77" y="101"/>
                    <a:pt x="77" y="105"/>
                  </a:cubicBezTo>
                  <a:cubicBezTo>
                    <a:pt x="77" y="108"/>
                    <a:pt x="78" y="111"/>
                    <a:pt x="80" y="114"/>
                  </a:cubicBezTo>
                  <a:cubicBezTo>
                    <a:pt x="81" y="115"/>
                    <a:pt x="82" y="118"/>
                    <a:pt x="80" y="121"/>
                  </a:cubicBezTo>
                  <a:cubicBezTo>
                    <a:pt x="79" y="124"/>
                    <a:pt x="73" y="134"/>
                    <a:pt x="70" y="140"/>
                  </a:cubicBezTo>
                  <a:cubicBezTo>
                    <a:pt x="67" y="143"/>
                    <a:pt x="65" y="143"/>
                    <a:pt x="63" y="143"/>
                  </a:cubicBezTo>
                  <a:cubicBezTo>
                    <a:pt x="57" y="143"/>
                    <a:pt x="51" y="146"/>
                    <a:pt x="48" y="152"/>
                  </a:cubicBezTo>
                  <a:cubicBezTo>
                    <a:pt x="47" y="153"/>
                    <a:pt x="47" y="155"/>
                    <a:pt x="43" y="155"/>
                  </a:cubicBezTo>
                  <a:cubicBezTo>
                    <a:pt x="41" y="155"/>
                    <a:pt x="38" y="155"/>
                    <a:pt x="37" y="155"/>
                  </a:cubicBezTo>
                  <a:cubicBezTo>
                    <a:pt x="33" y="155"/>
                    <a:pt x="32" y="152"/>
                    <a:pt x="31" y="151"/>
                  </a:cubicBezTo>
                  <a:cubicBezTo>
                    <a:pt x="28" y="146"/>
                    <a:pt x="23" y="143"/>
                    <a:pt x="17" y="143"/>
                  </a:cubicBezTo>
                  <a:cubicBezTo>
                    <a:pt x="8" y="143"/>
                    <a:pt x="0" y="150"/>
                    <a:pt x="0" y="160"/>
                  </a:cubicBezTo>
                  <a:cubicBezTo>
                    <a:pt x="0" y="169"/>
                    <a:pt x="8" y="177"/>
                    <a:pt x="17" y="177"/>
                  </a:cubicBezTo>
                  <a:cubicBezTo>
                    <a:pt x="24" y="177"/>
                    <a:pt x="29" y="173"/>
                    <a:pt x="32" y="168"/>
                  </a:cubicBezTo>
                  <a:cubicBezTo>
                    <a:pt x="33" y="165"/>
                    <a:pt x="34" y="163"/>
                    <a:pt x="37" y="163"/>
                  </a:cubicBezTo>
                  <a:cubicBezTo>
                    <a:pt x="38" y="163"/>
                    <a:pt x="40" y="163"/>
                    <a:pt x="42" y="163"/>
                  </a:cubicBezTo>
                  <a:cubicBezTo>
                    <a:pt x="46" y="163"/>
                    <a:pt x="47" y="166"/>
                    <a:pt x="48" y="168"/>
                  </a:cubicBezTo>
                  <a:cubicBezTo>
                    <a:pt x="51" y="173"/>
                    <a:pt x="57" y="177"/>
                    <a:pt x="63" y="177"/>
                  </a:cubicBezTo>
                  <a:cubicBezTo>
                    <a:pt x="65" y="177"/>
                    <a:pt x="68" y="176"/>
                    <a:pt x="70" y="180"/>
                  </a:cubicBezTo>
                  <a:cubicBezTo>
                    <a:pt x="71" y="182"/>
                    <a:pt x="77" y="192"/>
                    <a:pt x="80" y="198"/>
                  </a:cubicBezTo>
                  <a:cubicBezTo>
                    <a:pt x="82" y="202"/>
                    <a:pt x="82" y="202"/>
                    <a:pt x="80" y="205"/>
                  </a:cubicBezTo>
                  <a:cubicBezTo>
                    <a:pt x="78" y="207"/>
                    <a:pt x="77" y="211"/>
                    <a:pt x="77" y="214"/>
                  </a:cubicBezTo>
                  <a:cubicBezTo>
                    <a:pt x="77" y="217"/>
                    <a:pt x="78" y="219"/>
                    <a:pt x="79" y="221"/>
                  </a:cubicBezTo>
                  <a:cubicBezTo>
                    <a:pt x="80" y="223"/>
                    <a:pt x="82" y="225"/>
                    <a:pt x="80" y="228"/>
                  </a:cubicBezTo>
                  <a:cubicBezTo>
                    <a:pt x="79" y="230"/>
                    <a:pt x="78" y="232"/>
                    <a:pt x="77" y="234"/>
                  </a:cubicBezTo>
                  <a:cubicBezTo>
                    <a:pt x="75" y="237"/>
                    <a:pt x="73" y="235"/>
                    <a:pt x="71" y="235"/>
                  </a:cubicBezTo>
                  <a:cubicBezTo>
                    <a:pt x="68" y="235"/>
                    <a:pt x="64" y="236"/>
                    <a:pt x="61" y="237"/>
                  </a:cubicBezTo>
                  <a:cubicBezTo>
                    <a:pt x="58" y="239"/>
                    <a:pt x="56" y="242"/>
                    <a:pt x="54" y="245"/>
                  </a:cubicBezTo>
                  <a:cubicBezTo>
                    <a:pt x="54" y="246"/>
                    <a:pt x="52" y="249"/>
                    <a:pt x="49" y="249"/>
                  </a:cubicBezTo>
                  <a:cubicBezTo>
                    <a:pt x="48" y="249"/>
                    <a:pt x="46" y="249"/>
                    <a:pt x="45" y="249"/>
                  </a:cubicBezTo>
                  <a:cubicBezTo>
                    <a:pt x="42" y="249"/>
                    <a:pt x="41" y="246"/>
                    <a:pt x="40" y="244"/>
                  </a:cubicBezTo>
                  <a:cubicBezTo>
                    <a:pt x="37" y="239"/>
                    <a:pt x="31" y="235"/>
                    <a:pt x="25" y="235"/>
                  </a:cubicBezTo>
                  <a:cubicBezTo>
                    <a:pt x="15" y="235"/>
                    <a:pt x="8" y="243"/>
                    <a:pt x="8" y="252"/>
                  </a:cubicBezTo>
                  <a:cubicBezTo>
                    <a:pt x="8" y="261"/>
                    <a:pt x="15" y="269"/>
                    <a:pt x="25" y="269"/>
                  </a:cubicBezTo>
                  <a:cubicBezTo>
                    <a:pt x="31" y="269"/>
                    <a:pt x="36" y="266"/>
                    <a:pt x="39" y="261"/>
                  </a:cubicBezTo>
                  <a:cubicBezTo>
                    <a:pt x="41" y="258"/>
                    <a:pt x="43" y="257"/>
                    <a:pt x="45" y="257"/>
                  </a:cubicBezTo>
                  <a:cubicBezTo>
                    <a:pt x="46" y="257"/>
                    <a:pt x="48" y="257"/>
                    <a:pt x="49" y="257"/>
                  </a:cubicBezTo>
                  <a:cubicBezTo>
                    <a:pt x="52" y="257"/>
                    <a:pt x="54" y="259"/>
                    <a:pt x="55" y="261"/>
                  </a:cubicBezTo>
                  <a:cubicBezTo>
                    <a:pt x="58" y="266"/>
                    <a:pt x="63" y="269"/>
                    <a:pt x="69" y="269"/>
                  </a:cubicBezTo>
                  <a:cubicBezTo>
                    <a:pt x="72" y="269"/>
                    <a:pt x="73" y="269"/>
                    <a:pt x="75" y="272"/>
                  </a:cubicBezTo>
                  <a:cubicBezTo>
                    <a:pt x="76" y="274"/>
                    <a:pt x="76" y="274"/>
                    <a:pt x="76" y="274"/>
                  </a:cubicBezTo>
                  <a:cubicBezTo>
                    <a:pt x="77" y="277"/>
                    <a:pt x="76" y="278"/>
                    <a:pt x="74" y="282"/>
                  </a:cubicBezTo>
                  <a:cubicBezTo>
                    <a:pt x="69" y="290"/>
                    <a:pt x="72" y="300"/>
                    <a:pt x="80" y="305"/>
                  </a:cubicBezTo>
                  <a:cubicBezTo>
                    <a:pt x="88" y="309"/>
                    <a:pt x="99" y="307"/>
                    <a:pt x="103" y="299"/>
                  </a:cubicBezTo>
                  <a:cubicBezTo>
                    <a:pt x="108" y="291"/>
                    <a:pt x="105" y="280"/>
                    <a:pt x="97" y="276"/>
                  </a:cubicBezTo>
                  <a:cubicBezTo>
                    <a:pt x="95" y="274"/>
                    <a:pt x="92" y="273"/>
                    <a:pt x="89" y="273"/>
                  </a:cubicBezTo>
                  <a:cubicBezTo>
                    <a:pt x="86" y="273"/>
                    <a:pt x="84" y="273"/>
                    <a:pt x="83" y="271"/>
                  </a:cubicBezTo>
                  <a:cubicBezTo>
                    <a:pt x="82" y="268"/>
                    <a:pt x="82" y="268"/>
                    <a:pt x="82" y="268"/>
                  </a:cubicBezTo>
                  <a:cubicBezTo>
                    <a:pt x="80" y="266"/>
                    <a:pt x="80" y="266"/>
                    <a:pt x="83" y="262"/>
                  </a:cubicBezTo>
                  <a:cubicBezTo>
                    <a:pt x="87" y="257"/>
                    <a:pt x="88" y="250"/>
                    <a:pt x="84" y="244"/>
                  </a:cubicBezTo>
                  <a:cubicBezTo>
                    <a:pt x="83" y="242"/>
                    <a:pt x="82" y="240"/>
                    <a:pt x="83" y="238"/>
                  </a:cubicBezTo>
                  <a:cubicBezTo>
                    <a:pt x="84" y="236"/>
                    <a:pt x="86" y="234"/>
                    <a:pt x="87" y="232"/>
                  </a:cubicBezTo>
                  <a:cubicBezTo>
                    <a:pt x="88" y="230"/>
                    <a:pt x="90" y="231"/>
                    <a:pt x="94" y="231"/>
                  </a:cubicBezTo>
                  <a:cubicBezTo>
                    <a:pt x="101" y="231"/>
                    <a:pt x="107" y="227"/>
                    <a:pt x="109" y="221"/>
                  </a:cubicBezTo>
                  <a:cubicBezTo>
                    <a:pt x="110" y="220"/>
                    <a:pt x="110" y="218"/>
                    <a:pt x="113" y="218"/>
                  </a:cubicBezTo>
                  <a:cubicBezTo>
                    <a:pt x="116" y="218"/>
                    <a:pt x="132" y="218"/>
                    <a:pt x="138" y="218"/>
                  </a:cubicBezTo>
                  <a:cubicBezTo>
                    <a:pt x="140" y="218"/>
                    <a:pt x="142" y="220"/>
                    <a:pt x="142" y="221"/>
                  </a:cubicBezTo>
                  <a:cubicBezTo>
                    <a:pt x="145" y="227"/>
                    <a:pt x="151" y="231"/>
                    <a:pt x="157" y="231"/>
                  </a:cubicBezTo>
                  <a:cubicBezTo>
                    <a:pt x="158" y="231"/>
                    <a:pt x="161" y="230"/>
                    <a:pt x="162" y="233"/>
                  </a:cubicBezTo>
                  <a:cubicBezTo>
                    <a:pt x="162" y="234"/>
                    <a:pt x="164" y="236"/>
                    <a:pt x="165" y="238"/>
                  </a:cubicBezTo>
                  <a:cubicBezTo>
                    <a:pt x="166" y="241"/>
                    <a:pt x="165" y="243"/>
                    <a:pt x="164" y="245"/>
                  </a:cubicBezTo>
                  <a:cubicBezTo>
                    <a:pt x="162" y="247"/>
                    <a:pt x="161" y="251"/>
                    <a:pt x="161" y="254"/>
                  </a:cubicBezTo>
                  <a:cubicBezTo>
                    <a:pt x="161" y="264"/>
                    <a:pt x="169" y="271"/>
                    <a:pt x="178" y="271"/>
                  </a:cubicBezTo>
                  <a:cubicBezTo>
                    <a:pt x="186" y="271"/>
                    <a:pt x="192" y="267"/>
                    <a:pt x="194" y="260"/>
                  </a:cubicBezTo>
                  <a:cubicBezTo>
                    <a:pt x="195" y="259"/>
                    <a:pt x="195" y="257"/>
                    <a:pt x="198" y="257"/>
                  </a:cubicBezTo>
                  <a:cubicBezTo>
                    <a:pt x="200" y="257"/>
                    <a:pt x="202" y="257"/>
                    <a:pt x="205" y="257"/>
                  </a:cubicBezTo>
                  <a:cubicBezTo>
                    <a:pt x="206" y="257"/>
                    <a:pt x="208" y="259"/>
                    <a:pt x="208" y="260"/>
                  </a:cubicBezTo>
                  <a:cubicBezTo>
                    <a:pt x="211" y="266"/>
                    <a:pt x="217" y="271"/>
                    <a:pt x="225" y="271"/>
                  </a:cubicBezTo>
                  <a:cubicBezTo>
                    <a:pt x="234" y="271"/>
                    <a:pt x="241" y="264"/>
                    <a:pt x="241" y="254"/>
                  </a:cubicBezTo>
                  <a:cubicBezTo>
                    <a:pt x="241" y="245"/>
                    <a:pt x="234" y="237"/>
                    <a:pt x="225" y="237"/>
                  </a:cubicBezTo>
                  <a:cubicBezTo>
                    <a:pt x="218" y="237"/>
                    <a:pt x="213" y="241"/>
                    <a:pt x="210" y="246"/>
                  </a:cubicBezTo>
                  <a:cubicBezTo>
                    <a:pt x="208" y="248"/>
                    <a:pt x="208" y="249"/>
                    <a:pt x="205" y="249"/>
                  </a:cubicBezTo>
                  <a:cubicBezTo>
                    <a:pt x="203" y="249"/>
                    <a:pt x="200" y="249"/>
                    <a:pt x="198" y="249"/>
                  </a:cubicBezTo>
                  <a:cubicBezTo>
                    <a:pt x="194" y="249"/>
                    <a:pt x="193" y="247"/>
                    <a:pt x="193" y="246"/>
                  </a:cubicBezTo>
                  <a:cubicBezTo>
                    <a:pt x="190" y="241"/>
                    <a:pt x="184" y="237"/>
                    <a:pt x="178" y="237"/>
                  </a:cubicBezTo>
                  <a:cubicBezTo>
                    <a:pt x="174" y="237"/>
                    <a:pt x="174" y="238"/>
                    <a:pt x="172" y="235"/>
                  </a:cubicBezTo>
                  <a:cubicBezTo>
                    <a:pt x="171" y="234"/>
                    <a:pt x="170" y="232"/>
                    <a:pt x="169" y="230"/>
                  </a:cubicBezTo>
                  <a:cubicBezTo>
                    <a:pt x="168" y="228"/>
                    <a:pt x="170" y="226"/>
                    <a:pt x="170" y="225"/>
                  </a:cubicBezTo>
                  <a:cubicBezTo>
                    <a:pt x="173" y="222"/>
                    <a:pt x="174" y="218"/>
                    <a:pt x="174" y="214"/>
                  </a:cubicBezTo>
                  <a:cubicBezTo>
                    <a:pt x="174" y="210"/>
                    <a:pt x="173" y="207"/>
                    <a:pt x="171" y="204"/>
                  </a:cubicBezTo>
                  <a:cubicBezTo>
                    <a:pt x="170" y="203"/>
                    <a:pt x="168" y="202"/>
                    <a:pt x="170" y="198"/>
                  </a:cubicBezTo>
                  <a:cubicBezTo>
                    <a:pt x="172" y="196"/>
                    <a:pt x="179" y="184"/>
                    <a:pt x="182" y="179"/>
                  </a:cubicBezTo>
                  <a:cubicBezTo>
                    <a:pt x="183" y="177"/>
                    <a:pt x="185" y="177"/>
                    <a:pt x="188" y="177"/>
                  </a:cubicBezTo>
                  <a:cubicBezTo>
                    <a:pt x="195" y="177"/>
                    <a:pt x="201" y="173"/>
                    <a:pt x="204" y="167"/>
                  </a:cubicBezTo>
                  <a:cubicBezTo>
                    <a:pt x="204" y="166"/>
                    <a:pt x="205" y="163"/>
                    <a:pt x="208" y="163"/>
                  </a:cubicBezTo>
                  <a:cubicBezTo>
                    <a:pt x="209" y="163"/>
                    <a:pt x="212" y="163"/>
                    <a:pt x="214" y="163"/>
                  </a:cubicBezTo>
                  <a:cubicBezTo>
                    <a:pt x="217" y="163"/>
                    <a:pt x="218" y="165"/>
                    <a:pt x="219" y="167"/>
                  </a:cubicBezTo>
                  <a:cubicBezTo>
                    <a:pt x="222" y="173"/>
                    <a:pt x="227" y="177"/>
                    <a:pt x="234" y="177"/>
                  </a:cubicBezTo>
                  <a:cubicBezTo>
                    <a:pt x="236" y="177"/>
                    <a:pt x="239" y="175"/>
                    <a:pt x="241" y="179"/>
                  </a:cubicBezTo>
                  <a:cubicBezTo>
                    <a:pt x="243" y="181"/>
                    <a:pt x="246" y="187"/>
                    <a:pt x="248" y="191"/>
                  </a:cubicBezTo>
                  <a:cubicBezTo>
                    <a:pt x="249" y="193"/>
                    <a:pt x="249" y="194"/>
                    <a:pt x="247" y="196"/>
                  </a:cubicBezTo>
                  <a:cubicBezTo>
                    <a:pt x="244" y="199"/>
                    <a:pt x="243" y="203"/>
                    <a:pt x="243" y="207"/>
                  </a:cubicBezTo>
                  <a:cubicBezTo>
                    <a:pt x="243" y="216"/>
                    <a:pt x="250" y="224"/>
                    <a:pt x="260" y="224"/>
                  </a:cubicBezTo>
                  <a:cubicBezTo>
                    <a:pt x="269" y="224"/>
                    <a:pt x="277" y="216"/>
                    <a:pt x="277" y="207"/>
                  </a:cubicBezTo>
                  <a:cubicBezTo>
                    <a:pt x="277" y="198"/>
                    <a:pt x="269" y="190"/>
                    <a:pt x="260" y="190"/>
                  </a:cubicBezTo>
                  <a:close/>
                  <a:moveTo>
                    <a:pt x="175" y="175"/>
                  </a:moveTo>
                  <a:cubicBezTo>
                    <a:pt x="174" y="176"/>
                    <a:pt x="167" y="188"/>
                    <a:pt x="164" y="194"/>
                  </a:cubicBezTo>
                  <a:cubicBezTo>
                    <a:pt x="162" y="198"/>
                    <a:pt x="160" y="197"/>
                    <a:pt x="157" y="197"/>
                  </a:cubicBezTo>
                  <a:cubicBezTo>
                    <a:pt x="151" y="197"/>
                    <a:pt x="145" y="201"/>
                    <a:pt x="142" y="206"/>
                  </a:cubicBezTo>
                  <a:cubicBezTo>
                    <a:pt x="142" y="208"/>
                    <a:pt x="141" y="210"/>
                    <a:pt x="138" y="210"/>
                  </a:cubicBezTo>
                  <a:cubicBezTo>
                    <a:pt x="136" y="210"/>
                    <a:pt x="120" y="210"/>
                    <a:pt x="114" y="210"/>
                  </a:cubicBezTo>
                  <a:cubicBezTo>
                    <a:pt x="111" y="210"/>
                    <a:pt x="110" y="208"/>
                    <a:pt x="109" y="207"/>
                  </a:cubicBezTo>
                  <a:cubicBezTo>
                    <a:pt x="107" y="201"/>
                    <a:pt x="101" y="197"/>
                    <a:pt x="94" y="197"/>
                  </a:cubicBezTo>
                  <a:cubicBezTo>
                    <a:pt x="93" y="197"/>
                    <a:pt x="89" y="198"/>
                    <a:pt x="87" y="194"/>
                  </a:cubicBezTo>
                  <a:cubicBezTo>
                    <a:pt x="85" y="190"/>
                    <a:pt x="77" y="176"/>
                    <a:pt x="77" y="176"/>
                  </a:cubicBezTo>
                  <a:cubicBezTo>
                    <a:pt x="75" y="173"/>
                    <a:pt x="76" y="172"/>
                    <a:pt x="77" y="169"/>
                  </a:cubicBezTo>
                  <a:cubicBezTo>
                    <a:pt x="79" y="166"/>
                    <a:pt x="80" y="163"/>
                    <a:pt x="80" y="160"/>
                  </a:cubicBezTo>
                  <a:cubicBezTo>
                    <a:pt x="80" y="156"/>
                    <a:pt x="79" y="153"/>
                    <a:pt x="77" y="150"/>
                  </a:cubicBezTo>
                  <a:cubicBezTo>
                    <a:pt x="75" y="148"/>
                    <a:pt x="75" y="146"/>
                    <a:pt x="76" y="144"/>
                  </a:cubicBezTo>
                  <a:cubicBezTo>
                    <a:pt x="80" y="138"/>
                    <a:pt x="86" y="127"/>
                    <a:pt x="87" y="125"/>
                  </a:cubicBezTo>
                  <a:cubicBezTo>
                    <a:pt x="89" y="122"/>
                    <a:pt x="93" y="122"/>
                    <a:pt x="94" y="122"/>
                  </a:cubicBezTo>
                  <a:cubicBezTo>
                    <a:pt x="101" y="122"/>
                    <a:pt x="106" y="118"/>
                    <a:pt x="109" y="113"/>
                  </a:cubicBezTo>
                  <a:cubicBezTo>
                    <a:pt x="110" y="112"/>
                    <a:pt x="111" y="109"/>
                    <a:pt x="115" y="109"/>
                  </a:cubicBezTo>
                  <a:cubicBezTo>
                    <a:pt x="118" y="109"/>
                    <a:pt x="131" y="109"/>
                    <a:pt x="138" y="109"/>
                  </a:cubicBezTo>
                  <a:cubicBezTo>
                    <a:pt x="140" y="109"/>
                    <a:pt x="142" y="111"/>
                    <a:pt x="142" y="112"/>
                  </a:cubicBezTo>
                  <a:cubicBezTo>
                    <a:pt x="145" y="118"/>
                    <a:pt x="151" y="122"/>
                    <a:pt x="157" y="122"/>
                  </a:cubicBezTo>
                  <a:cubicBezTo>
                    <a:pt x="159" y="122"/>
                    <a:pt x="162" y="122"/>
                    <a:pt x="164" y="124"/>
                  </a:cubicBezTo>
                  <a:cubicBezTo>
                    <a:pt x="165" y="127"/>
                    <a:pt x="172" y="139"/>
                    <a:pt x="175" y="144"/>
                  </a:cubicBezTo>
                  <a:cubicBezTo>
                    <a:pt x="176" y="146"/>
                    <a:pt x="175" y="149"/>
                    <a:pt x="175" y="150"/>
                  </a:cubicBezTo>
                  <a:cubicBezTo>
                    <a:pt x="173" y="152"/>
                    <a:pt x="171" y="156"/>
                    <a:pt x="171" y="160"/>
                  </a:cubicBezTo>
                  <a:cubicBezTo>
                    <a:pt x="171" y="163"/>
                    <a:pt x="172" y="166"/>
                    <a:pt x="174" y="169"/>
                  </a:cubicBezTo>
                  <a:cubicBezTo>
                    <a:pt x="175" y="170"/>
                    <a:pt x="176" y="173"/>
                    <a:pt x="175" y="17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6684963" y="3095625"/>
              <a:ext cx="74613" cy="714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6932613" y="3533775"/>
              <a:ext cx="73025" cy="730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6937375" y="2974975"/>
              <a:ext cx="82550" cy="82550"/>
            </a:xfrm>
            <a:custGeom>
              <a:rect b="b" l="l" r="r" t="t"/>
              <a:pathLst>
                <a:path extrusionOk="0" h="28" w="28">
                  <a:moveTo>
                    <a:pt x="20" y="25"/>
                  </a:moveTo>
                  <a:cubicBezTo>
                    <a:pt x="14" y="28"/>
                    <a:pt x="7" y="26"/>
                    <a:pt x="3" y="21"/>
                  </a:cubicBezTo>
                  <a:cubicBezTo>
                    <a:pt x="0" y="15"/>
                    <a:pt x="2" y="7"/>
                    <a:pt x="8" y="4"/>
                  </a:cubicBezTo>
                  <a:cubicBezTo>
                    <a:pt x="14" y="0"/>
                    <a:pt x="21" y="2"/>
                    <a:pt x="24" y="8"/>
                  </a:cubicBezTo>
                  <a:cubicBezTo>
                    <a:pt x="28" y="14"/>
                    <a:pt x="26" y="22"/>
                    <a:pt x="20" y="25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6624638" y="2974975"/>
              <a:ext cx="69850" cy="74613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6608763" y="3522663"/>
              <a:ext cx="82550" cy="80963"/>
            </a:xfrm>
            <a:custGeom>
              <a:rect b="b" l="l" r="r" t="t"/>
              <a:pathLst>
                <a:path extrusionOk="0" h="28" w="28">
                  <a:moveTo>
                    <a:pt x="8" y="3"/>
                  </a:moveTo>
                  <a:cubicBezTo>
                    <a:pt x="14" y="0"/>
                    <a:pt x="21" y="2"/>
                    <a:pt x="24" y="8"/>
                  </a:cubicBezTo>
                  <a:cubicBezTo>
                    <a:pt x="28" y="14"/>
                    <a:pt x="26" y="21"/>
                    <a:pt x="20" y="25"/>
                  </a:cubicBezTo>
                  <a:cubicBezTo>
                    <a:pt x="14" y="28"/>
                    <a:pt x="7" y="26"/>
                    <a:pt x="3" y="20"/>
                  </a:cubicBezTo>
                  <a:cubicBezTo>
                    <a:pt x="0" y="14"/>
                    <a:pt x="2" y="7"/>
                    <a:pt x="8" y="3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6684963" y="3495675"/>
              <a:ext cx="74613" cy="698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6870700" y="3095625"/>
              <a:ext cx="73025" cy="714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6870700" y="3416300"/>
              <a:ext cx="73025" cy="698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6594475" y="3254375"/>
              <a:ext cx="73025" cy="730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6459538" y="3254375"/>
              <a:ext cx="73025" cy="730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6480175" y="3527425"/>
              <a:ext cx="73025" cy="71438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6961188" y="3254375"/>
              <a:ext cx="73025" cy="730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7096125" y="3254375"/>
              <a:ext cx="73025" cy="730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7172325" y="3395663"/>
              <a:ext cx="71438" cy="698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7172325" y="3116263"/>
              <a:ext cx="71438" cy="730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6697663" y="2836863"/>
              <a:ext cx="82550" cy="85725"/>
            </a:xfrm>
            <a:custGeom>
              <a:rect b="b" l="l" r="r" t="t"/>
              <a:pathLst>
                <a:path extrusionOk="0" h="29" w="28">
                  <a:moveTo>
                    <a:pt x="8" y="4"/>
                  </a:moveTo>
                  <a:cubicBezTo>
                    <a:pt x="14" y="0"/>
                    <a:pt x="21" y="2"/>
                    <a:pt x="25" y="8"/>
                  </a:cubicBezTo>
                  <a:cubicBezTo>
                    <a:pt x="28" y="14"/>
                    <a:pt x="26" y="22"/>
                    <a:pt x="20" y="25"/>
                  </a:cubicBezTo>
                  <a:cubicBezTo>
                    <a:pt x="14" y="29"/>
                    <a:pt x="7" y="27"/>
                    <a:pt x="3" y="21"/>
                  </a:cubicBezTo>
                  <a:cubicBezTo>
                    <a:pt x="0" y="15"/>
                    <a:pt x="2" y="7"/>
                    <a:pt x="8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6480175" y="2973388"/>
              <a:ext cx="73025" cy="69850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6664325" y="3633788"/>
              <a:ext cx="82550" cy="82550"/>
            </a:xfrm>
            <a:custGeom>
              <a:rect b="b" l="l" r="r" t="t"/>
              <a:pathLst>
                <a:path extrusionOk="0" h="28" w="28">
                  <a:moveTo>
                    <a:pt x="20" y="4"/>
                  </a:moveTo>
                  <a:cubicBezTo>
                    <a:pt x="14" y="0"/>
                    <a:pt x="7" y="2"/>
                    <a:pt x="3" y="8"/>
                  </a:cubicBezTo>
                  <a:cubicBezTo>
                    <a:pt x="0" y="14"/>
                    <a:pt x="2" y="21"/>
                    <a:pt x="8" y="25"/>
                  </a:cubicBezTo>
                  <a:cubicBezTo>
                    <a:pt x="14" y="28"/>
                    <a:pt x="21" y="26"/>
                    <a:pt x="24" y="20"/>
                  </a:cubicBezTo>
                  <a:cubicBezTo>
                    <a:pt x="28" y="14"/>
                    <a:pt x="26" y="7"/>
                    <a:pt x="20" y="4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7067550" y="3533775"/>
              <a:ext cx="73025" cy="73025"/>
            </a:xfrm>
            <a:prstGeom prst="ellipse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aseline="-25000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57" name="Google Shape;1557;p8"/>
          <p:cNvSpPr/>
          <p:nvPr/>
        </p:nvSpPr>
        <p:spPr>
          <a:xfrm>
            <a:off x="3251823" y="3241587"/>
            <a:ext cx="703477" cy="808926"/>
          </a:xfrm>
          <a:custGeom>
            <a:rect b="b" l="l" r="r" t="t"/>
            <a:pathLst>
              <a:path extrusionOk="0" h="303" w="264">
                <a:moveTo>
                  <a:pt x="227" y="284"/>
                </a:moveTo>
                <a:cubicBezTo>
                  <a:pt x="214" y="284"/>
                  <a:pt x="214" y="284"/>
                  <a:pt x="214" y="284"/>
                </a:cubicBezTo>
                <a:cubicBezTo>
                  <a:pt x="244" y="263"/>
                  <a:pt x="264" y="229"/>
                  <a:pt x="264" y="189"/>
                </a:cubicBezTo>
                <a:cubicBezTo>
                  <a:pt x="264" y="136"/>
                  <a:pt x="228" y="92"/>
                  <a:pt x="179" y="80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3" y="34"/>
                  <a:pt x="201" y="29"/>
                  <a:pt x="196" y="26"/>
                </a:cubicBezTo>
                <a:cubicBezTo>
                  <a:pt x="145" y="2"/>
                  <a:pt x="145" y="2"/>
                  <a:pt x="145" y="2"/>
                </a:cubicBezTo>
                <a:cubicBezTo>
                  <a:pt x="143" y="1"/>
                  <a:pt x="140" y="0"/>
                  <a:pt x="138" y="1"/>
                </a:cubicBezTo>
                <a:cubicBezTo>
                  <a:pt x="136" y="2"/>
                  <a:pt x="134" y="4"/>
                  <a:pt x="132" y="7"/>
                </a:cubicBezTo>
                <a:cubicBezTo>
                  <a:pt x="72" y="121"/>
                  <a:pt x="72" y="121"/>
                  <a:pt x="72" y="121"/>
                </a:cubicBezTo>
                <a:cubicBezTo>
                  <a:pt x="67" y="131"/>
                  <a:pt x="71" y="143"/>
                  <a:pt x="80" y="147"/>
                </a:cubicBezTo>
                <a:cubicBezTo>
                  <a:pt x="72" y="164"/>
                  <a:pt x="72" y="164"/>
                  <a:pt x="72" y="164"/>
                </a:cubicBezTo>
                <a:cubicBezTo>
                  <a:pt x="106" y="180"/>
                  <a:pt x="106" y="180"/>
                  <a:pt x="106" y="180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14" y="164"/>
                  <a:pt x="114" y="164"/>
                  <a:pt x="114" y="164"/>
                </a:cubicBezTo>
                <a:cubicBezTo>
                  <a:pt x="124" y="168"/>
                  <a:pt x="135" y="164"/>
                  <a:pt x="140" y="154"/>
                </a:cubicBezTo>
                <a:cubicBezTo>
                  <a:pt x="161" y="115"/>
                  <a:pt x="161" y="115"/>
                  <a:pt x="161" y="115"/>
                </a:cubicBezTo>
                <a:cubicBezTo>
                  <a:pt x="198" y="119"/>
                  <a:pt x="227" y="151"/>
                  <a:pt x="227" y="189"/>
                </a:cubicBezTo>
                <a:cubicBezTo>
                  <a:pt x="227" y="231"/>
                  <a:pt x="193" y="265"/>
                  <a:pt x="151" y="265"/>
                </a:cubicBezTo>
                <a:cubicBezTo>
                  <a:pt x="132" y="265"/>
                  <a:pt x="108" y="258"/>
                  <a:pt x="95" y="246"/>
                </a:cubicBezTo>
                <a:cubicBezTo>
                  <a:pt x="95" y="237"/>
                  <a:pt x="95" y="237"/>
                  <a:pt x="95" y="237"/>
                </a:cubicBezTo>
                <a:cubicBezTo>
                  <a:pt x="95" y="231"/>
                  <a:pt x="99" y="227"/>
                  <a:pt x="104" y="227"/>
                </a:cubicBezTo>
                <a:cubicBezTo>
                  <a:pt x="151" y="227"/>
                  <a:pt x="151" y="227"/>
                  <a:pt x="151" y="227"/>
                </a:cubicBezTo>
                <a:cubicBezTo>
                  <a:pt x="151" y="208"/>
                  <a:pt x="151" y="208"/>
                  <a:pt x="151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40" y="208"/>
                  <a:pt x="40" y="208"/>
                  <a:pt x="40" y="208"/>
                </a:cubicBezTo>
                <a:cubicBezTo>
                  <a:pt x="0" y="208"/>
                  <a:pt x="0" y="208"/>
                  <a:pt x="0" y="208"/>
                </a:cubicBezTo>
                <a:cubicBezTo>
                  <a:pt x="0" y="227"/>
                  <a:pt x="0" y="227"/>
                  <a:pt x="0" y="227"/>
                </a:cubicBezTo>
                <a:cubicBezTo>
                  <a:pt x="45" y="227"/>
                  <a:pt x="45" y="227"/>
                  <a:pt x="45" y="227"/>
                </a:cubicBezTo>
                <a:cubicBezTo>
                  <a:pt x="48" y="227"/>
                  <a:pt x="48" y="227"/>
                  <a:pt x="48" y="227"/>
                </a:cubicBezTo>
                <a:cubicBezTo>
                  <a:pt x="53" y="227"/>
                  <a:pt x="57" y="231"/>
                  <a:pt x="57" y="237"/>
                </a:cubicBezTo>
                <a:cubicBezTo>
                  <a:pt x="57" y="246"/>
                  <a:pt x="57" y="246"/>
                  <a:pt x="57" y="246"/>
                </a:cubicBezTo>
                <a:cubicBezTo>
                  <a:pt x="57" y="284"/>
                  <a:pt x="57" y="284"/>
                  <a:pt x="57" y="284"/>
                </a:cubicBezTo>
                <a:cubicBezTo>
                  <a:pt x="36" y="284"/>
                  <a:pt x="19" y="282"/>
                  <a:pt x="19" y="303"/>
                </a:cubicBezTo>
                <a:cubicBezTo>
                  <a:pt x="264" y="303"/>
                  <a:pt x="264" y="303"/>
                  <a:pt x="264" y="303"/>
                </a:cubicBezTo>
                <a:cubicBezTo>
                  <a:pt x="264" y="282"/>
                  <a:pt x="248" y="284"/>
                  <a:pt x="227" y="284"/>
                </a:cubicBezTo>
                <a:close/>
                <a:moveTo>
                  <a:pt x="161" y="26"/>
                </a:moveTo>
                <a:cubicBezTo>
                  <a:pt x="158" y="27"/>
                  <a:pt x="156" y="29"/>
                  <a:pt x="155" y="32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95" y="106"/>
                  <a:pt x="95" y="106"/>
                  <a:pt x="95" y="106"/>
                </a:cubicBezTo>
                <a:cubicBezTo>
                  <a:pt x="95" y="105"/>
                  <a:pt x="95" y="103"/>
                  <a:pt x="96" y="102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8" y="23"/>
                  <a:pt x="140" y="21"/>
                  <a:pt x="143" y="20"/>
                </a:cubicBezTo>
                <a:cubicBezTo>
                  <a:pt x="145" y="19"/>
                  <a:pt x="148" y="19"/>
                  <a:pt x="150" y="21"/>
                </a:cubicBezTo>
                <a:cubicBezTo>
                  <a:pt x="161" y="26"/>
                  <a:pt x="161" y="26"/>
                  <a:pt x="161" y="26"/>
                </a:cubicBezTo>
                <a:cubicBezTo>
                  <a:pt x="161" y="26"/>
                  <a:pt x="161" y="26"/>
                  <a:pt x="161" y="26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8" name="Google Shape;1558;p8"/>
          <p:cNvSpPr/>
          <p:nvPr/>
        </p:nvSpPr>
        <p:spPr>
          <a:xfrm>
            <a:off x="2697130" y="3565158"/>
            <a:ext cx="261457" cy="423242"/>
          </a:xfrm>
          <a:custGeom>
            <a:rect b="b" l="l" r="r" t="t"/>
            <a:pathLst>
              <a:path extrusionOk="0" h="158" w="98">
                <a:moveTo>
                  <a:pt x="98" y="49"/>
                </a:move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3"/>
                  <a:pt x="16" y="93"/>
                  <a:pt x="39" y="98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19" y="138"/>
                  <a:pt x="19" y="138"/>
                  <a:pt x="19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39" y="158"/>
                  <a:pt x="39" y="158"/>
                  <a:pt x="39" y="158"/>
                </a:cubicBezTo>
                <a:cubicBezTo>
                  <a:pt x="59" y="158"/>
                  <a:pt x="59" y="158"/>
                  <a:pt x="59" y="158"/>
                </a:cubicBezTo>
                <a:cubicBezTo>
                  <a:pt x="59" y="138"/>
                  <a:pt x="59" y="138"/>
                  <a:pt x="59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59" y="118"/>
                  <a:pt x="59" y="118"/>
                  <a:pt x="59" y="118"/>
                </a:cubicBezTo>
                <a:cubicBezTo>
                  <a:pt x="59" y="98"/>
                  <a:pt x="59" y="98"/>
                  <a:pt x="59" y="98"/>
                </a:cubicBezTo>
                <a:cubicBezTo>
                  <a:pt x="81" y="93"/>
                  <a:pt x="98" y="73"/>
                  <a:pt x="98" y="49"/>
                </a:cubicBezTo>
                <a:close/>
                <a:moveTo>
                  <a:pt x="49" y="79"/>
                </a:moveTo>
                <a:cubicBezTo>
                  <a:pt x="32" y="79"/>
                  <a:pt x="19" y="66"/>
                  <a:pt x="19" y="49"/>
                </a:cubicBezTo>
                <a:cubicBezTo>
                  <a:pt x="19" y="33"/>
                  <a:pt x="32" y="20"/>
                  <a:pt x="49" y="20"/>
                </a:cubicBezTo>
                <a:cubicBezTo>
                  <a:pt x="65" y="20"/>
                  <a:pt x="78" y="33"/>
                  <a:pt x="78" y="49"/>
                </a:cubicBezTo>
                <a:cubicBezTo>
                  <a:pt x="78" y="66"/>
                  <a:pt x="65" y="79"/>
                  <a:pt x="49" y="79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9" name="Google Shape;1559;p8"/>
          <p:cNvSpPr/>
          <p:nvPr/>
        </p:nvSpPr>
        <p:spPr>
          <a:xfrm>
            <a:off x="1865092" y="3634494"/>
            <a:ext cx="395796" cy="394352"/>
          </a:xfrm>
          <a:custGeom>
            <a:rect b="b" l="l" r="r" t="t"/>
            <a:pathLst>
              <a:path extrusionOk="0" h="148" w="148">
                <a:moveTo>
                  <a:pt x="79" y="0"/>
                </a:moveTo>
                <a:cubicBezTo>
                  <a:pt x="79" y="20"/>
                  <a:pt x="79" y="20"/>
                  <a:pt x="79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76" y="57"/>
                  <a:pt x="76" y="57"/>
                  <a:pt x="76" y="57"/>
                </a:cubicBezTo>
                <a:cubicBezTo>
                  <a:pt x="69" y="52"/>
                  <a:pt x="59" y="49"/>
                  <a:pt x="49" y="49"/>
                </a:cubicBezTo>
                <a:cubicBezTo>
                  <a:pt x="22" y="49"/>
                  <a:pt x="0" y="71"/>
                  <a:pt x="0" y="99"/>
                </a:cubicBezTo>
                <a:cubicBezTo>
                  <a:pt x="0" y="126"/>
                  <a:pt x="22" y="148"/>
                  <a:pt x="49" y="148"/>
                </a:cubicBezTo>
                <a:cubicBezTo>
                  <a:pt x="76" y="148"/>
                  <a:pt x="99" y="126"/>
                  <a:pt x="99" y="99"/>
                </a:cubicBezTo>
                <a:cubicBezTo>
                  <a:pt x="99" y="88"/>
                  <a:pt x="95" y="79"/>
                  <a:pt x="90" y="71"/>
                </a:cubicBezTo>
                <a:cubicBezTo>
                  <a:pt x="128" y="34"/>
                  <a:pt x="128" y="34"/>
                  <a:pt x="128" y="34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48" y="69"/>
                  <a:pt x="148" y="69"/>
                  <a:pt x="148" y="69"/>
                </a:cubicBezTo>
                <a:cubicBezTo>
                  <a:pt x="148" y="0"/>
                  <a:pt x="148" y="0"/>
                  <a:pt x="148" y="0"/>
                </a:cubicBezTo>
                <a:lnTo>
                  <a:pt x="79" y="0"/>
                </a:lnTo>
                <a:close/>
                <a:moveTo>
                  <a:pt x="49" y="128"/>
                </a:moveTo>
                <a:cubicBezTo>
                  <a:pt x="33" y="128"/>
                  <a:pt x="20" y="115"/>
                  <a:pt x="20" y="99"/>
                </a:cubicBezTo>
                <a:cubicBezTo>
                  <a:pt x="20" y="82"/>
                  <a:pt x="33" y="69"/>
                  <a:pt x="49" y="69"/>
                </a:cubicBezTo>
                <a:cubicBezTo>
                  <a:pt x="66" y="69"/>
                  <a:pt x="79" y="82"/>
                  <a:pt x="79" y="99"/>
                </a:cubicBezTo>
                <a:cubicBezTo>
                  <a:pt x="79" y="115"/>
                  <a:pt x="66" y="128"/>
                  <a:pt x="49" y="128"/>
                </a:cubicBez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0" name="Google Shape;1560;p8"/>
          <p:cNvSpPr/>
          <p:nvPr/>
        </p:nvSpPr>
        <p:spPr>
          <a:xfrm>
            <a:off x="6995996" y="4236855"/>
            <a:ext cx="403019" cy="437687"/>
          </a:xfrm>
          <a:custGeom>
            <a:rect b="b" l="l" r="r" t="t"/>
            <a:pathLst>
              <a:path extrusionOk="0" h="164" w="151">
                <a:moveTo>
                  <a:pt x="142" y="108"/>
                </a:moveTo>
                <a:cubicBezTo>
                  <a:pt x="142" y="47"/>
                  <a:pt x="142" y="47"/>
                  <a:pt x="142" y="47"/>
                </a:cubicBezTo>
                <a:cubicBezTo>
                  <a:pt x="148" y="45"/>
                  <a:pt x="151" y="40"/>
                  <a:pt x="151" y="35"/>
                </a:cubicBezTo>
                <a:cubicBezTo>
                  <a:pt x="151" y="27"/>
                  <a:pt x="145" y="21"/>
                  <a:pt x="138" y="21"/>
                </a:cubicBezTo>
                <a:cubicBezTo>
                  <a:pt x="133" y="21"/>
                  <a:pt x="129" y="24"/>
                  <a:pt x="127" y="27"/>
                </a:cubicBezTo>
                <a:cubicBezTo>
                  <a:pt x="89" y="14"/>
                  <a:pt x="89" y="14"/>
                  <a:pt x="89" y="14"/>
                </a:cubicBezTo>
                <a:cubicBezTo>
                  <a:pt x="89" y="14"/>
                  <a:pt x="89" y="14"/>
                  <a:pt x="89" y="13"/>
                </a:cubicBezTo>
                <a:cubicBezTo>
                  <a:pt x="89" y="6"/>
                  <a:pt x="83" y="0"/>
                  <a:pt x="76" y="0"/>
                </a:cubicBezTo>
                <a:cubicBezTo>
                  <a:pt x="68" y="0"/>
                  <a:pt x="62" y="6"/>
                  <a:pt x="62" y="13"/>
                </a:cubicBezTo>
                <a:cubicBezTo>
                  <a:pt x="62" y="14"/>
                  <a:pt x="62" y="14"/>
                  <a:pt x="62" y="15"/>
                </a:cubicBezTo>
                <a:cubicBezTo>
                  <a:pt x="25" y="27"/>
                  <a:pt x="25" y="27"/>
                  <a:pt x="25" y="27"/>
                </a:cubicBezTo>
                <a:cubicBezTo>
                  <a:pt x="22" y="24"/>
                  <a:pt x="18" y="21"/>
                  <a:pt x="13" y="21"/>
                </a:cubicBezTo>
                <a:cubicBezTo>
                  <a:pt x="6" y="21"/>
                  <a:pt x="0" y="27"/>
                  <a:pt x="0" y="35"/>
                </a:cubicBezTo>
                <a:cubicBezTo>
                  <a:pt x="0" y="41"/>
                  <a:pt x="5" y="46"/>
                  <a:pt x="11" y="47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5" y="109"/>
                  <a:pt x="0" y="115"/>
                  <a:pt x="0" y="121"/>
                </a:cubicBezTo>
                <a:cubicBezTo>
                  <a:pt x="0" y="128"/>
                  <a:pt x="6" y="134"/>
                  <a:pt x="13" y="134"/>
                </a:cubicBezTo>
                <a:cubicBezTo>
                  <a:pt x="19" y="134"/>
                  <a:pt x="24" y="131"/>
                  <a:pt x="26" y="126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3" y="146"/>
                  <a:pt x="62" y="148"/>
                  <a:pt x="62" y="150"/>
                </a:cubicBezTo>
                <a:cubicBezTo>
                  <a:pt x="62" y="158"/>
                  <a:pt x="68" y="164"/>
                  <a:pt x="76" y="164"/>
                </a:cubicBezTo>
                <a:cubicBezTo>
                  <a:pt x="83" y="164"/>
                  <a:pt x="89" y="158"/>
                  <a:pt x="89" y="150"/>
                </a:cubicBezTo>
                <a:cubicBezTo>
                  <a:pt x="89" y="148"/>
                  <a:pt x="88" y="146"/>
                  <a:pt x="87" y="144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8" y="131"/>
                  <a:pt x="133" y="134"/>
                  <a:pt x="138" y="134"/>
                </a:cubicBezTo>
                <a:cubicBezTo>
                  <a:pt x="145" y="134"/>
                  <a:pt x="151" y="128"/>
                  <a:pt x="151" y="121"/>
                </a:cubicBezTo>
                <a:cubicBezTo>
                  <a:pt x="151" y="115"/>
                  <a:pt x="148" y="110"/>
                  <a:pt x="142" y="108"/>
                </a:cubicBezTo>
                <a:close/>
                <a:moveTo>
                  <a:pt x="18" y="108"/>
                </a:moveTo>
                <a:cubicBezTo>
                  <a:pt x="18" y="47"/>
                  <a:pt x="18" y="47"/>
                  <a:pt x="18" y="47"/>
                </a:cubicBezTo>
                <a:cubicBezTo>
                  <a:pt x="20" y="46"/>
                  <a:pt x="22" y="45"/>
                  <a:pt x="24" y="43"/>
                </a:cubicBezTo>
                <a:cubicBezTo>
                  <a:pt x="63" y="61"/>
                  <a:pt x="63" y="61"/>
                  <a:pt x="63" y="61"/>
                </a:cubicBezTo>
                <a:cubicBezTo>
                  <a:pt x="62" y="62"/>
                  <a:pt x="62" y="63"/>
                  <a:pt x="62" y="64"/>
                </a:cubicBezTo>
                <a:cubicBezTo>
                  <a:pt x="62" y="70"/>
                  <a:pt x="67" y="76"/>
                  <a:pt x="73" y="77"/>
                </a:cubicBezTo>
                <a:cubicBezTo>
                  <a:pt x="73" y="86"/>
                  <a:pt x="73" y="86"/>
                  <a:pt x="73" y="86"/>
                </a:cubicBezTo>
                <a:cubicBezTo>
                  <a:pt x="73" y="93"/>
                  <a:pt x="73" y="93"/>
                  <a:pt x="73" y="93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0" y="109"/>
                  <a:pt x="19" y="109"/>
                  <a:pt x="18" y="108"/>
                </a:cubicBezTo>
                <a:close/>
                <a:moveTo>
                  <a:pt x="26" y="116"/>
                </a:moveTo>
                <a:cubicBezTo>
                  <a:pt x="73" y="100"/>
                  <a:pt x="73" y="100"/>
                  <a:pt x="73" y="100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72" y="138"/>
                  <a:pt x="70" y="138"/>
                  <a:pt x="69" y="139"/>
                </a:cubicBezTo>
                <a:cubicBezTo>
                  <a:pt x="27" y="119"/>
                  <a:pt x="27" y="119"/>
                  <a:pt x="27" y="119"/>
                </a:cubicBezTo>
                <a:cubicBezTo>
                  <a:pt x="26" y="118"/>
                  <a:pt x="26" y="117"/>
                  <a:pt x="26" y="116"/>
                </a:cubicBezTo>
                <a:close/>
                <a:moveTo>
                  <a:pt x="80" y="138"/>
                </a:moveTo>
                <a:cubicBezTo>
                  <a:pt x="80" y="101"/>
                  <a:pt x="80" y="101"/>
                  <a:pt x="80" y="101"/>
                </a:cubicBezTo>
                <a:cubicBezTo>
                  <a:pt x="126" y="116"/>
                  <a:pt x="126" y="116"/>
                  <a:pt x="126" y="116"/>
                </a:cubicBezTo>
                <a:cubicBezTo>
                  <a:pt x="125" y="117"/>
                  <a:pt x="125" y="118"/>
                  <a:pt x="125" y="119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1" y="138"/>
                  <a:pt x="80" y="138"/>
                  <a:pt x="80" y="138"/>
                </a:cubicBezTo>
                <a:close/>
                <a:moveTo>
                  <a:pt x="80" y="93"/>
                </a:moveTo>
                <a:cubicBezTo>
                  <a:pt x="80" y="85"/>
                  <a:pt x="80" y="85"/>
                  <a:pt x="80" y="85"/>
                </a:cubicBezTo>
                <a:cubicBezTo>
                  <a:pt x="80" y="77"/>
                  <a:pt x="80" y="77"/>
                  <a:pt x="80" y="77"/>
                </a:cubicBezTo>
                <a:cubicBezTo>
                  <a:pt x="85" y="75"/>
                  <a:pt x="89" y="70"/>
                  <a:pt x="89" y="64"/>
                </a:cubicBezTo>
                <a:cubicBezTo>
                  <a:pt x="89" y="63"/>
                  <a:pt x="89" y="62"/>
                  <a:pt x="89" y="61"/>
                </a:cubicBezTo>
                <a:cubicBezTo>
                  <a:pt x="128" y="43"/>
                  <a:pt x="128" y="43"/>
                  <a:pt x="128" y="43"/>
                </a:cubicBezTo>
                <a:cubicBezTo>
                  <a:pt x="130" y="45"/>
                  <a:pt x="132" y="47"/>
                  <a:pt x="135" y="47"/>
                </a:cubicBezTo>
                <a:cubicBezTo>
                  <a:pt x="135" y="108"/>
                  <a:pt x="135" y="108"/>
                  <a:pt x="135" y="108"/>
                </a:cubicBezTo>
                <a:cubicBezTo>
                  <a:pt x="133" y="108"/>
                  <a:pt x="132" y="109"/>
                  <a:pt x="130" y="110"/>
                </a:cubicBezTo>
                <a:lnTo>
                  <a:pt x="80" y="93"/>
                </a:lnTo>
                <a:close/>
                <a:moveTo>
                  <a:pt x="125" y="34"/>
                </a:moveTo>
                <a:cubicBezTo>
                  <a:pt x="125" y="34"/>
                  <a:pt x="125" y="34"/>
                  <a:pt x="125" y="35"/>
                </a:cubicBezTo>
                <a:cubicBezTo>
                  <a:pt x="125" y="35"/>
                  <a:pt x="125" y="36"/>
                  <a:pt x="125" y="37"/>
                </a:cubicBezTo>
                <a:cubicBezTo>
                  <a:pt x="85" y="55"/>
                  <a:pt x="85" y="55"/>
                  <a:pt x="85" y="55"/>
                </a:cubicBezTo>
                <a:cubicBezTo>
                  <a:pt x="84" y="53"/>
                  <a:pt x="82" y="52"/>
                  <a:pt x="80" y="51"/>
                </a:cubicBezTo>
                <a:cubicBezTo>
                  <a:pt x="80" y="26"/>
                  <a:pt x="80" y="26"/>
                  <a:pt x="80" y="26"/>
                </a:cubicBezTo>
                <a:cubicBezTo>
                  <a:pt x="82" y="25"/>
                  <a:pt x="85" y="23"/>
                  <a:pt x="86" y="21"/>
                </a:cubicBezTo>
                <a:lnTo>
                  <a:pt x="125" y="34"/>
                </a:lnTo>
                <a:close/>
                <a:moveTo>
                  <a:pt x="65" y="21"/>
                </a:moveTo>
                <a:cubicBezTo>
                  <a:pt x="67" y="24"/>
                  <a:pt x="69" y="26"/>
                  <a:pt x="73" y="26"/>
                </a:cubicBezTo>
                <a:cubicBezTo>
                  <a:pt x="73" y="51"/>
                  <a:pt x="73" y="51"/>
                  <a:pt x="73" y="51"/>
                </a:cubicBezTo>
                <a:cubicBezTo>
                  <a:pt x="70" y="52"/>
                  <a:pt x="68" y="53"/>
                  <a:pt x="66" y="55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6"/>
                  <a:pt x="27" y="35"/>
                  <a:pt x="27" y="35"/>
                </a:cubicBezTo>
                <a:cubicBezTo>
                  <a:pt x="27" y="34"/>
                  <a:pt x="27" y="34"/>
                  <a:pt x="27" y="34"/>
                </a:cubicBezTo>
                <a:lnTo>
                  <a:pt x="65" y="21"/>
                </a:lnTo>
                <a:close/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aseline="-25000"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564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" name="Google Shape;1565;p9"/>
          <p:cNvGrpSpPr/>
          <p:nvPr/>
        </p:nvGrpSpPr>
        <p:grpSpPr>
          <a:xfrm>
            <a:off x="424753" y="963612"/>
            <a:ext cx="405003" cy="401466"/>
            <a:chOff x="-6350" y="1208088"/>
            <a:chExt cx="363538" cy="360363"/>
          </a:xfrm>
        </p:grpSpPr>
        <p:sp>
          <p:nvSpPr>
            <p:cNvPr id="1566" name="Google Shape;1566;p9"/>
            <p:cNvSpPr/>
            <p:nvPr/>
          </p:nvSpPr>
          <p:spPr>
            <a:xfrm>
              <a:off x="-6350" y="1208088"/>
              <a:ext cx="363538" cy="360363"/>
            </a:xfrm>
            <a:custGeom>
              <a:rect b="b" l="l" r="r" t="t"/>
              <a:pathLst>
                <a:path extrusionOk="0" h="123" w="124">
                  <a:moveTo>
                    <a:pt x="121" y="41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1" y="3"/>
                    <a:pt x="71" y="4"/>
                    <a:pt x="70" y="6"/>
                  </a:cubicBezTo>
                  <a:cubicBezTo>
                    <a:pt x="69" y="11"/>
                    <a:pt x="66" y="16"/>
                    <a:pt x="61" y="21"/>
                  </a:cubicBezTo>
                  <a:cubicBezTo>
                    <a:pt x="55" y="26"/>
                    <a:pt x="47" y="31"/>
                    <a:pt x="39" y="36"/>
                  </a:cubicBezTo>
                  <a:cubicBezTo>
                    <a:pt x="31" y="41"/>
                    <a:pt x="22" y="46"/>
                    <a:pt x="14" y="53"/>
                  </a:cubicBezTo>
                  <a:cubicBezTo>
                    <a:pt x="8" y="60"/>
                    <a:pt x="4" y="67"/>
                    <a:pt x="1" y="75"/>
                  </a:cubicBezTo>
                  <a:cubicBezTo>
                    <a:pt x="0" y="77"/>
                    <a:pt x="1" y="80"/>
                    <a:pt x="3" y="82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3" y="123"/>
                    <a:pt x="46" y="123"/>
                    <a:pt x="49" y="123"/>
                  </a:cubicBezTo>
                  <a:cubicBezTo>
                    <a:pt x="50" y="122"/>
                    <a:pt x="51" y="122"/>
                    <a:pt x="52" y="121"/>
                  </a:cubicBezTo>
                  <a:cubicBezTo>
                    <a:pt x="53" y="120"/>
                    <a:pt x="54" y="119"/>
                    <a:pt x="54" y="117"/>
                  </a:cubicBezTo>
                  <a:cubicBezTo>
                    <a:pt x="56" y="112"/>
                    <a:pt x="59" y="107"/>
                    <a:pt x="63" y="103"/>
                  </a:cubicBezTo>
                  <a:cubicBezTo>
                    <a:pt x="69" y="97"/>
                    <a:pt x="77" y="92"/>
                    <a:pt x="85" y="87"/>
                  </a:cubicBezTo>
                  <a:cubicBezTo>
                    <a:pt x="94" y="82"/>
                    <a:pt x="103" y="77"/>
                    <a:pt x="110" y="70"/>
                  </a:cubicBezTo>
                  <a:cubicBezTo>
                    <a:pt x="117" y="63"/>
                    <a:pt x="121" y="57"/>
                    <a:pt x="123" y="48"/>
                  </a:cubicBezTo>
                  <a:cubicBezTo>
                    <a:pt x="124" y="46"/>
                    <a:pt x="123" y="43"/>
                    <a:pt x="121" y="41"/>
                  </a:cubicBezTo>
                  <a:close/>
                  <a:moveTo>
                    <a:pt x="47" y="115"/>
                  </a:moveTo>
                  <a:cubicBezTo>
                    <a:pt x="34" y="103"/>
                    <a:pt x="21" y="90"/>
                    <a:pt x="9" y="77"/>
                  </a:cubicBezTo>
                  <a:cubicBezTo>
                    <a:pt x="20" y="42"/>
                    <a:pt x="67" y="43"/>
                    <a:pt x="78" y="8"/>
                  </a:cubicBezTo>
                  <a:cubicBezTo>
                    <a:pt x="90" y="21"/>
                    <a:pt x="103" y="33"/>
                    <a:pt x="116" y="46"/>
                  </a:cubicBezTo>
                  <a:cubicBezTo>
                    <a:pt x="105" y="81"/>
                    <a:pt x="58" y="80"/>
                    <a:pt x="47" y="115"/>
                  </a:cubicBezTo>
                  <a:close/>
                  <a:moveTo>
                    <a:pt x="47" y="115"/>
                  </a:moveTo>
                  <a:cubicBezTo>
                    <a:pt x="47" y="115"/>
                    <a:pt x="47" y="115"/>
                    <a:pt x="47" y="1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7" name="Google Shape;1567;p9"/>
            <p:cNvSpPr/>
            <p:nvPr/>
          </p:nvSpPr>
          <p:spPr>
            <a:xfrm>
              <a:off x="125413" y="1336676"/>
              <a:ext cx="100013" cy="100013"/>
            </a:xfrm>
            <a:custGeom>
              <a:rect b="b" l="l" r="r" t="t"/>
              <a:pathLst>
                <a:path extrusionOk="0" h="34" w="34">
                  <a:moveTo>
                    <a:pt x="31" y="13"/>
                  </a:moveTo>
                  <a:cubicBezTo>
                    <a:pt x="30" y="12"/>
                    <a:pt x="28" y="12"/>
                    <a:pt x="27" y="11"/>
                  </a:cubicBezTo>
                  <a:cubicBezTo>
                    <a:pt x="26" y="11"/>
                    <a:pt x="25" y="11"/>
                    <a:pt x="23" y="11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18" y="12"/>
                    <a:pt x="17" y="13"/>
                    <a:pt x="16" y="13"/>
                  </a:cubicBezTo>
                  <a:cubicBezTo>
                    <a:pt x="14" y="11"/>
                    <a:pt x="12" y="9"/>
                    <a:pt x="9" y="6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8" y="6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2" y="19"/>
                    <a:pt x="3" y="20"/>
                  </a:cubicBezTo>
                  <a:cubicBezTo>
                    <a:pt x="5" y="21"/>
                    <a:pt x="7" y="22"/>
                    <a:pt x="10" y="22"/>
                  </a:cubicBezTo>
                  <a:cubicBezTo>
                    <a:pt x="12" y="22"/>
                    <a:pt x="15" y="21"/>
                    <a:pt x="18" y="20"/>
                  </a:cubicBezTo>
                  <a:cubicBezTo>
                    <a:pt x="20" y="22"/>
                    <a:pt x="22" y="25"/>
                    <a:pt x="24" y="27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4" y="32"/>
                    <a:pt x="15" y="33"/>
                    <a:pt x="16" y="33"/>
                  </a:cubicBezTo>
                  <a:cubicBezTo>
                    <a:pt x="17" y="34"/>
                    <a:pt x="18" y="34"/>
                    <a:pt x="20" y="34"/>
                  </a:cubicBezTo>
                  <a:cubicBezTo>
                    <a:pt x="21" y="34"/>
                    <a:pt x="22" y="34"/>
                    <a:pt x="24" y="33"/>
                  </a:cubicBezTo>
                  <a:cubicBezTo>
                    <a:pt x="25" y="33"/>
                    <a:pt x="26" y="32"/>
                    <a:pt x="28" y="31"/>
                  </a:cubicBezTo>
                  <a:cubicBezTo>
                    <a:pt x="28" y="31"/>
                    <a:pt x="29" y="32"/>
                    <a:pt x="30" y="32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1" y="30"/>
                    <a:pt x="30" y="29"/>
                    <a:pt x="30" y="28"/>
                  </a:cubicBezTo>
                  <a:cubicBezTo>
                    <a:pt x="31" y="27"/>
                    <a:pt x="32" y="26"/>
                    <a:pt x="32" y="24"/>
                  </a:cubicBezTo>
                  <a:cubicBezTo>
                    <a:pt x="33" y="23"/>
                    <a:pt x="34" y="21"/>
                    <a:pt x="34" y="20"/>
                  </a:cubicBezTo>
                  <a:cubicBezTo>
                    <a:pt x="34" y="19"/>
                    <a:pt x="34" y="17"/>
                    <a:pt x="33" y="16"/>
                  </a:cubicBezTo>
                  <a:cubicBezTo>
                    <a:pt x="33" y="15"/>
                    <a:pt x="32" y="14"/>
                    <a:pt x="31" y="13"/>
                  </a:cubicBezTo>
                  <a:close/>
                  <a:moveTo>
                    <a:pt x="10" y="16"/>
                  </a:moveTo>
                  <a:cubicBezTo>
                    <a:pt x="8" y="16"/>
                    <a:pt x="7" y="16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9" y="10"/>
                    <a:pt x="11" y="12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6" y="25"/>
                  </a:cubicBezTo>
                  <a:cubicBezTo>
                    <a:pt x="24" y="23"/>
                    <a:pt x="22" y="21"/>
                    <a:pt x="20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3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8" name="Google Shape;1568;p9"/>
            <p:cNvSpPr/>
            <p:nvPr/>
          </p:nvSpPr>
          <p:spPr>
            <a:xfrm>
              <a:off x="117475" y="1457326"/>
              <a:ext cx="55563" cy="55563"/>
            </a:xfrm>
            <a:custGeom>
              <a:rect b="b" l="l" r="r" t="t"/>
              <a:pathLst>
                <a:path extrusionOk="0" h="19" w="1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4"/>
                    <a:pt x="8" y="6"/>
                  </a:cubicBezTo>
                  <a:cubicBezTo>
                    <a:pt x="6" y="8"/>
                    <a:pt x="4" y="10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9" y="11"/>
                    <a:pt x="11" y="9"/>
                  </a:cubicBezTo>
                  <a:cubicBezTo>
                    <a:pt x="13" y="7"/>
                    <a:pt x="15" y="5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1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9" name="Google Shape;1569;p9"/>
            <p:cNvSpPr/>
            <p:nvPr/>
          </p:nvSpPr>
          <p:spPr>
            <a:xfrm>
              <a:off x="180975" y="1263651"/>
              <a:ext cx="55563" cy="58738"/>
            </a:xfrm>
            <a:custGeom>
              <a:rect b="b" l="l" r="r" t="t"/>
              <a:pathLst>
                <a:path extrusionOk="0" h="20" w="19">
                  <a:moveTo>
                    <a:pt x="7" y="11"/>
                  </a:move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1" y="20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8"/>
                    <a:pt x="8" y="16"/>
                    <a:pt x="10" y="13"/>
                  </a:cubicBezTo>
                  <a:cubicBezTo>
                    <a:pt x="12" y="11"/>
                    <a:pt x="14" y="9"/>
                    <a:pt x="16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9" y="9"/>
                    <a:pt x="7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70" name="Google Shape;1570;p9"/>
          <p:cNvGrpSpPr/>
          <p:nvPr/>
        </p:nvGrpSpPr>
        <p:grpSpPr>
          <a:xfrm>
            <a:off x="1198584" y="967149"/>
            <a:ext cx="300657" cy="401466"/>
            <a:chOff x="754063" y="1211263"/>
            <a:chExt cx="269875" cy="360363"/>
          </a:xfrm>
        </p:grpSpPr>
        <p:sp>
          <p:nvSpPr>
            <p:cNvPr id="1571" name="Google Shape;1571;p9"/>
            <p:cNvSpPr/>
            <p:nvPr/>
          </p:nvSpPr>
          <p:spPr>
            <a:xfrm>
              <a:off x="754063" y="1211263"/>
              <a:ext cx="269875" cy="360363"/>
            </a:xfrm>
            <a:custGeom>
              <a:rect b="b" l="l" r="r" t="t"/>
              <a:pathLst>
                <a:path extrusionOk="0" h="123" w="92">
                  <a:moveTo>
                    <a:pt x="80" y="50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16"/>
                    <a:pt x="65" y="0"/>
                    <a:pt x="46" y="0"/>
                  </a:cubicBezTo>
                  <a:cubicBezTo>
                    <a:pt x="27" y="0"/>
                    <a:pt x="11" y="16"/>
                    <a:pt x="11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5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7"/>
                    <a:pt x="15" y="123"/>
                    <a:pt x="3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76" y="123"/>
                    <a:pt x="92" y="107"/>
                    <a:pt x="92" y="88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5"/>
                    <a:pt x="87" y="50"/>
                    <a:pt x="80" y="50"/>
                  </a:cubicBezTo>
                  <a:close/>
                  <a:moveTo>
                    <a:pt x="19" y="35"/>
                  </a:moveTo>
                  <a:cubicBezTo>
                    <a:pt x="19" y="20"/>
                    <a:pt x="31" y="8"/>
                    <a:pt x="46" y="8"/>
                  </a:cubicBezTo>
                  <a:cubicBezTo>
                    <a:pt x="61" y="8"/>
                    <a:pt x="73" y="20"/>
                    <a:pt x="73" y="3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4"/>
                    <a:pt x="56" y="15"/>
                    <a:pt x="46" y="15"/>
                  </a:cubicBezTo>
                  <a:cubicBezTo>
                    <a:pt x="35" y="15"/>
                    <a:pt x="27" y="24"/>
                    <a:pt x="27" y="35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19" y="50"/>
                    <a:pt x="19" y="50"/>
                    <a:pt x="19" y="50"/>
                  </a:cubicBezTo>
                  <a:lnTo>
                    <a:pt x="19" y="35"/>
                  </a:lnTo>
                  <a:close/>
                  <a:moveTo>
                    <a:pt x="61" y="35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26"/>
                    <a:pt x="37" y="19"/>
                    <a:pt x="46" y="19"/>
                  </a:cubicBezTo>
                  <a:cubicBezTo>
                    <a:pt x="54" y="19"/>
                    <a:pt x="61" y="26"/>
                    <a:pt x="61" y="35"/>
                  </a:cubicBezTo>
                  <a:close/>
                  <a:moveTo>
                    <a:pt x="84" y="73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03"/>
                    <a:pt x="72" y="115"/>
                    <a:pt x="57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0" y="115"/>
                    <a:pt x="8" y="103"/>
                    <a:pt x="8" y="8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59"/>
                    <a:pt x="9" y="58"/>
                    <a:pt x="1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4" y="59"/>
                    <a:pt x="84" y="61"/>
                  </a:cubicBezTo>
                  <a:lnTo>
                    <a:pt x="84" y="73"/>
                  </a:lnTo>
                  <a:close/>
                  <a:moveTo>
                    <a:pt x="84" y="73"/>
                  </a:moveTo>
                  <a:cubicBezTo>
                    <a:pt x="84" y="73"/>
                    <a:pt x="84" y="73"/>
                    <a:pt x="84" y="7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2" name="Google Shape;1572;p9"/>
            <p:cNvSpPr/>
            <p:nvPr/>
          </p:nvSpPr>
          <p:spPr>
            <a:xfrm>
              <a:off x="865188" y="1425576"/>
              <a:ext cx="47625" cy="66675"/>
            </a:xfrm>
            <a:custGeom>
              <a:rect b="b" l="l" r="r" t="t"/>
              <a:pathLst>
                <a:path extrusionOk="0" h="23" w="16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0"/>
                    <a:pt x="1" y="14"/>
                    <a:pt x="3" y="18"/>
                  </a:cubicBezTo>
                  <a:cubicBezTo>
                    <a:pt x="4" y="21"/>
                    <a:pt x="5" y="23"/>
                    <a:pt x="8" y="23"/>
                  </a:cubicBezTo>
                  <a:cubicBezTo>
                    <a:pt x="11" y="23"/>
                    <a:pt x="12" y="21"/>
                    <a:pt x="13" y="18"/>
                  </a:cubicBezTo>
                  <a:cubicBezTo>
                    <a:pt x="14" y="14"/>
                    <a:pt x="16" y="10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3" name="Google Shape;1573;p9"/>
          <p:cNvSpPr/>
          <p:nvPr/>
        </p:nvSpPr>
        <p:spPr>
          <a:xfrm>
            <a:off x="3433091" y="2675587"/>
            <a:ext cx="351946" cy="401466"/>
          </a:xfrm>
          <a:custGeom>
            <a:rect b="b" l="l" r="r" t="t"/>
            <a:pathLst>
              <a:path extrusionOk="0" h="123" w="108">
                <a:moveTo>
                  <a:pt x="101" y="19"/>
                </a:moveTo>
                <a:cubicBezTo>
                  <a:pt x="96" y="5"/>
                  <a:pt x="96" y="5"/>
                  <a:pt x="96" y="5"/>
                </a:cubicBezTo>
                <a:cubicBezTo>
                  <a:pt x="95" y="2"/>
                  <a:pt x="92" y="0"/>
                  <a:pt x="8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3" y="2"/>
                  <a:pt x="12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20"/>
                  <a:pt x="0" y="23"/>
                  <a:pt x="0" y="2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3"/>
                  <a:pt x="4" y="46"/>
                  <a:pt x="8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7"/>
                  <a:pt x="12" y="47"/>
                  <a:pt x="12" y="4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20"/>
                  <a:pt x="23" y="123"/>
                  <a:pt x="27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5" y="123"/>
                  <a:pt x="88" y="120"/>
                  <a:pt x="89" y="116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6" y="46"/>
                  <a:pt x="96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4" y="46"/>
                  <a:pt x="108" y="43"/>
                  <a:pt x="108" y="39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3"/>
                  <a:pt x="105" y="20"/>
                  <a:pt x="101" y="19"/>
                </a:cubicBezTo>
                <a:close/>
                <a:moveTo>
                  <a:pt x="20" y="8"/>
                </a:moveTo>
                <a:cubicBezTo>
                  <a:pt x="89" y="8"/>
                  <a:pt x="89" y="8"/>
                  <a:pt x="89" y="8"/>
                </a:cubicBezTo>
                <a:cubicBezTo>
                  <a:pt x="92" y="19"/>
                  <a:pt x="92" y="19"/>
                  <a:pt x="92" y="19"/>
                </a:cubicBezTo>
                <a:cubicBezTo>
                  <a:pt x="16" y="19"/>
                  <a:pt x="16" y="19"/>
                  <a:pt x="16" y="19"/>
                </a:cubicBezTo>
                <a:lnTo>
                  <a:pt x="20" y="8"/>
                </a:lnTo>
                <a:close/>
                <a:moveTo>
                  <a:pt x="81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82" y="104"/>
                  <a:pt x="82" y="104"/>
                  <a:pt x="82" y="104"/>
                </a:cubicBezTo>
                <a:lnTo>
                  <a:pt x="81" y="115"/>
                </a:lnTo>
                <a:close/>
                <a:moveTo>
                  <a:pt x="83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1" y="62"/>
                  <a:pt x="21" y="62"/>
                  <a:pt x="21" y="62"/>
                </a:cubicBezTo>
                <a:cubicBezTo>
                  <a:pt x="87" y="62"/>
                  <a:pt x="87" y="62"/>
                  <a:pt x="87" y="62"/>
                </a:cubicBezTo>
                <a:lnTo>
                  <a:pt x="83" y="100"/>
                </a:lnTo>
                <a:close/>
                <a:moveTo>
                  <a:pt x="87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0" y="46"/>
                  <a:pt x="20" y="46"/>
                  <a:pt x="20" y="46"/>
                </a:cubicBezTo>
                <a:cubicBezTo>
                  <a:pt x="89" y="46"/>
                  <a:pt x="89" y="46"/>
                  <a:pt x="89" y="46"/>
                </a:cubicBezTo>
                <a:lnTo>
                  <a:pt x="87" y="58"/>
                </a:lnTo>
                <a:close/>
                <a:moveTo>
                  <a:pt x="100" y="39"/>
                </a:moveTo>
                <a:cubicBezTo>
                  <a:pt x="8" y="39"/>
                  <a:pt x="8" y="39"/>
                  <a:pt x="8" y="39"/>
                </a:cubicBezTo>
                <a:cubicBezTo>
                  <a:pt x="8" y="27"/>
                  <a:pt x="8" y="27"/>
                  <a:pt x="8" y="27"/>
                </a:cubicBezTo>
                <a:cubicBezTo>
                  <a:pt x="100" y="27"/>
                  <a:pt x="100" y="27"/>
                  <a:pt x="100" y="27"/>
                </a:cubicBezTo>
                <a:lnTo>
                  <a:pt x="100" y="39"/>
                </a:lnTo>
                <a:close/>
                <a:moveTo>
                  <a:pt x="100" y="39"/>
                </a:moveTo>
                <a:cubicBezTo>
                  <a:pt x="100" y="39"/>
                  <a:pt x="100" y="39"/>
                  <a:pt x="100" y="39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574" name="Google Shape;1574;p9"/>
          <p:cNvGrpSpPr/>
          <p:nvPr/>
        </p:nvGrpSpPr>
        <p:grpSpPr>
          <a:xfrm>
            <a:off x="1868068" y="963612"/>
            <a:ext cx="286508" cy="401466"/>
            <a:chOff x="1597025" y="1208088"/>
            <a:chExt cx="257175" cy="360363"/>
          </a:xfrm>
        </p:grpSpPr>
        <p:sp>
          <p:nvSpPr>
            <p:cNvPr id="1575" name="Google Shape;1575;p9"/>
            <p:cNvSpPr/>
            <p:nvPr/>
          </p:nvSpPr>
          <p:spPr>
            <a:xfrm>
              <a:off x="1597025" y="1208088"/>
              <a:ext cx="257175" cy="360363"/>
            </a:xfrm>
            <a:custGeom>
              <a:rect b="b" l="l" r="r" t="t"/>
              <a:pathLst>
                <a:path extrusionOk="0" h="123" w="88">
                  <a:moveTo>
                    <a:pt x="65" y="35"/>
                  </a:moveTo>
                  <a:cubicBezTo>
                    <a:pt x="65" y="45"/>
                    <a:pt x="57" y="54"/>
                    <a:pt x="57" y="54"/>
                  </a:cubicBezTo>
                  <a:cubicBezTo>
                    <a:pt x="57" y="35"/>
                    <a:pt x="42" y="19"/>
                    <a:pt x="42" y="19"/>
                  </a:cubicBezTo>
                  <a:cubicBezTo>
                    <a:pt x="42" y="19"/>
                    <a:pt x="42" y="31"/>
                    <a:pt x="34" y="42"/>
                  </a:cubicBezTo>
                  <a:cubicBezTo>
                    <a:pt x="27" y="15"/>
                    <a:pt x="4" y="0"/>
                    <a:pt x="4" y="0"/>
                  </a:cubicBezTo>
                  <a:cubicBezTo>
                    <a:pt x="15" y="42"/>
                    <a:pt x="0" y="57"/>
                    <a:pt x="0" y="88"/>
                  </a:cubicBezTo>
                  <a:cubicBezTo>
                    <a:pt x="0" y="106"/>
                    <a:pt x="15" y="123"/>
                    <a:pt x="38" y="123"/>
                  </a:cubicBezTo>
                  <a:cubicBezTo>
                    <a:pt x="73" y="123"/>
                    <a:pt x="79" y="110"/>
                    <a:pt x="83" y="96"/>
                  </a:cubicBezTo>
                  <a:cubicBezTo>
                    <a:pt x="88" y="77"/>
                    <a:pt x="80" y="54"/>
                    <a:pt x="65" y="35"/>
                  </a:cubicBezTo>
                  <a:close/>
                  <a:moveTo>
                    <a:pt x="75" y="94"/>
                  </a:moveTo>
                  <a:cubicBezTo>
                    <a:pt x="73" y="104"/>
                    <a:pt x="70" y="115"/>
                    <a:pt x="38" y="115"/>
                  </a:cubicBezTo>
                  <a:cubicBezTo>
                    <a:pt x="19" y="115"/>
                    <a:pt x="7" y="101"/>
                    <a:pt x="7" y="88"/>
                  </a:cubicBezTo>
                  <a:cubicBezTo>
                    <a:pt x="7" y="78"/>
                    <a:pt x="9" y="69"/>
                    <a:pt x="11" y="60"/>
                  </a:cubicBezTo>
                  <a:cubicBezTo>
                    <a:pt x="14" y="49"/>
                    <a:pt x="16" y="37"/>
                    <a:pt x="15" y="22"/>
                  </a:cubicBezTo>
                  <a:cubicBezTo>
                    <a:pt x="27" y="39"/>
                    <a:pt x="31" y="60"/>
                    <a:pt x="31" y="60"/>
                  </a:cubicBezTo>
                  <a:cubicBezTo>
                    <a:pt x="31" y="60"/>
                    <a:pt x="42" y="45"/>
                    <a:pt x="45" y="38"/>
                  </a:cubicBezTo>
                  <a:cubicBezTo>
                    <a:pt x="48" y="42"/>
                    <a:pt x="50" y="58"/>
                    <a:pt x="50" y="73"/>
                  </a:cubicBezTo>
                  <a:cubicBezTo>
                    <a:pt x="50" y="73"/>
                    <a:pt x="60" y="65"/>
                    <a:pt x="67" y="52"/>
                  </a:cubicBezTo>
                  <a:cubicBezTo>
                    <a:pt x="76" y="66"/>
                    <a:pt x="78" y="82"/>
                    <a:pt x="75" y="94"/>
                  </a:cubicBezTo>
                  <a:close/>
                  <a:moveTo>
                    <a:pt x="75" y="94"/>
                  </a:moveTo>
                  <a:cubicBezTo>
                    <a:pt x="75" y="94"/>
                    <a:pt x="75" y="94"/>
                    <a:pt x="75" y="9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6" name="Google Shape;1576;p9"/>
            <p:cNvSpPr/>
            <p:nvPr/>
          </p:nvSpPr>
          <p:spPr>
            <a:xfrm>
              <a:off x="1638300" y="1363663"/>
              <a:ext cx="160338" cy="128588"/>
            </a:xfrm>
            <a:custGeom>
              <a:rect b="b" l="l" r="r" t="t"/>
              <a:pathLst>
                <a:path extrusionOk="0" h="44" w="55">
                  <a:moveTo>
                    <a:pt x="53" y="12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5" y="20"/>
                    <a:pt x="42" y="25"/>
                    <a:pt x="31" y="30"/>
                  </a:cubicBezTo>
                  <a:cubicBezTo>
                    <a:pt x="30" y="25"/>
                    <a:pt x="29" y="20"/>
                    <a:pt x="29" y="13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9"/>
                    <a:pt x="19" y="21"/>
                    <a:pt x="17" y="25"/>
                  </a:cubicBezTo>
                  <a:cubicBezTo>
                    <a:pt x="13" y="16"/>
                    <a:pt x="10" y="10"/>
                    <a:pt x="8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13"/>
                    <a:pt x="0" y="20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" y="40"/>
                    <a:pt x="4" y="39"/>
                    <a:pt x="4" y="38"/>
                  </a:cubicBezTo>
                  <a:cubicBezTo>
                    <a:pt x="4" y="24"/>
                    <a:pt x="5" y="17"/>
                    <a:pt x="7" y="11"/>
                  </a:cubicBezTo>
                  <a:cubicBezTo>
                    <a:pt x="9" y="16"/>
                    <a:pt x="11" y="22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25"/>
                    <a:pt x="23" y="22"/>
                    <a:pt x="25" y="19"/>
                  </a:cubicBezTo>
                  <a:cubicBezTo>
                    <a:pt x="26" y="25"/>
                    <a:pt x="27" y="29"/>
                    <a:pt x="28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41" y="29"/>
                    <a:pt x="46" y="25"/>
                    <a:pt x="50" y="20"/>
                  </a:cubicBezTo>
                  <a:cubicBezTo>
                    <a:pt x="51" y="28"/>
                    <a:pt x="50" y="35"/>
                    <a:pt x="48" y="41"/>
                  </a:cubicBezTo>
                  <a:cubicBezTo>
                    <a:pt x="47" y="42"/>
                    <a:pt x="48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4" y="35"/>
                    <a:pt x="55" y="24"/>
                    <a:pt x="53" y="16"/>
                  </a:cubicBezTo>
                  <a:lnTo>
                    <a:pt x="53" y="12"/>
                  </a:lnTo>
                  <a:close/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77" name="Google Shape;1577;p9"/>
          <p:cNvGrpSpPr/>
          <p:nvPr/>
        </p:nvGrpSpPr>
        <p:grpSpPr>
          <a:xfrm>
            <a:off x="2523404" y="979530"/>
            <a:ext cx="401466" cy="376706"/>
            <a:chOff x="2270125" y="1222376"/>
            <a:chExt cx="360363" cy="338138"/>
          </a:xfrm>
        </p:grpSpPr>
        <p:sp>
          <p:nvSpPr>
            <p:cNvPr id="1578" name="Google Shape;1578;p9"/>
            <p:cNvSpPr/>
            <p:nvPr/>
          </p:nvSpPr>
          <p:spPr>
            <a:xfrm>
              <a:off x="2270125" y="1222376"/>
              <a:ext cx="360363" cy="338138"/>
            </a:xfrm>
            <a:custGeom>
              <a:rect b="b" l="l" r="r" t="t"/>
              <a:pathLst>
                <a:path extrusionOk="0" h="115" w="123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0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100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4"/>
                  </a:lnTo>
                  <a:close/>
                  <a:moveTo>
                    <a:pt x="103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5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3" y="31"/>
                  </a:ln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9" name="Google Shape;1579;p9"/>
            <p:cNvSpPr/>
            <p:nvPr/>
          </p:nvSpPr>
          <p:spPr>
            <a:xfrm>
              <a:off x="2436813" y="1290638"/>
              <a:ext cx="66675" cy="11113"/>
            </a:xfrm>
            <a:custGeom>
              <a:rect b="b" l="l" r="r" t="t"/>
              <a:pathLst>
                <a:path extrusionOk="0" h="4" w="23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9"/>
            <p:cNvSpPr/>
            <p:nvPr/>
          </p:nvSpPr>
          <p:spPr>
            <a:xfrm>
              <a:off x="2436813" y="1322388"/>
              <a:ext cx="66675" cy="12700"/>
            </a:xfrm>
            <a:custGeom>
              <a:rect b="b" l="l" r="r" t="t"/>
              <a:pathLst>
                <a:path extrusionOk="0" h="4" w="23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9"/>
            <p:cNvSpPr/>
            <p:nvPr/>
          </p:nvSpPr>
          <p:spPr>
            <a:xfrm>
              <a:off x="2436813" y="1357313"/>
              <a:ext cx="146050" cy="12700"/>
            </a:xfrm>
            <a:custGeom>
              <a:rect b="b" l="l" r="r" t="t"/>
              <a:pathLst>
                <a:path extrusionOk="0" h="4" w="50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2" name="Google Shape;1582;p9"/>
            <p:cNvSpPr/>
            <p:nvPr/>
          </p:nvSpPr>
          <p:spPr>
            <a:xfrm>
              <a:off x="2314575" y="1425576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3" name="Google Shape;1583;p9"/>
            <p:cNvSpPr/>
            <p:nvPr/>
          </p:nvSpPr>
          <p:spPr>
            <a:xfrm>
              <a:off x="2314575" y="1460501"/>
              <a:ext cx="268288" cy="9525"/>
            </a:xfrm>
            <a:custGeom>
              <a:rect b="b" l="l" r="r" t="t"/>
              <a:pathLst>
                <a:path extrusionOk="0" h="3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2" y="2"/>
                    <a:pt x="92" y="1"/>
                  </a:cubicBezTo>
                  <a:cubicBezTo>
                    <a:pt x="92" y="0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4" name="Google Shape;1584;p9"/>
            <p:cNvSpPr/>
            <p:nvPr/>
          </p:nvSpPr>
          <p:spPr>
            <a:xfrm>
              <a:off x="2314575" y="1492251"/>
              <a:ext cx="268288" cy="12700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5" name="Google Shape;1585;p9"/>
            <p:cNvSpPr/>
            <p:nvPr/>
          </p:nvSpPr>
          <p:spPr>
            <a:xfrm>
              <a:off x="2314575" y="1390651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6" name="Google Shape;1586;p9"/>
            <p:cNvSpPr/>
            <p:nvPr/>
          </p:nvSpPr>
          <p:spPr>
            <a:xfrm>
              <a:off x="2314575" y="1277938"/>
              <a:ext cx="101600" cy="92075"/>
            </a:xfrm>
            <a:custGeom>
              <a:rect b="b" l="l" r="r" t="t"/>
              <a:pathLst>
                <a:path extrusionOk="0" h="31" w="35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87" name="Google Shape;1587;p9"/>
          <p:cNvGrpSpPr/>
          <p:nvPr/>
        </p:nvGrpSpPr>
        <p:grpSpPr>
          <a:xfrm>
            <a:off x="3293698" y="967149"/>
            <a:ext cx="396160" cy="401466"/>
            <a:chOff x="3036888" y="1211263"/>
            <a:chExt cx="355600" cy="360363"/>
          </a:xfrm>
        </p:grpSpPr>
        <p:sp>
          <p:nvSpPr>
            <p:cNvPr id="1588" name="Google Shape;1588;p9"/>
            <p:cNvSpPr/>
            <p:nvPr/>
          </p:nvSpPr>
          <p:spPr>
            <a:xfrm>
              <a:off x="3036888" y="1211263"/>
              <a:ext cx="355600" cy="360363"/>
            </a:xfrm>
            <a:custGeom>
              <a:rect b="b" l="l" r="r" t="t"/>
              <a:pathLst>
                <a:path extrusionOk="0" h="123" w="122">
                  <a:moveTo>
                    <a:pt x="11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5"/>
                    <a:pt x="15" y="1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19"/>
                    <a:pt x="0" y="24"/>
                    <a:pt x="0" y="3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16" y="123"/>
                    <a:pt x="122" y="116"/>
                    <a:pt x="122" y="107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5"/>
                    <a:pt x="117" y="0"/>
                    <a:pt x="111" y="0"/>
                  </a:cubicBezTo>
                  <a:close/>
                  <a:moveTo>
                    <a:pt x="115" y="107"/>
                  </a:moveTo>
                  <a:cubicBezTo>
                    <a:pt x="115" y="112"/>
                    <a:pt x="111" y="115"/>
                    <a:pt x="107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2"/>
                    <a:pt x="7" y="10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9"/>
                    <a:pt x="9" y="27"/>
                    <a:pt x="1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6"/>
                    <a:pt x="17" y="107"/>
                    <a:pt x="19" y="107"/>
                  </a:cubicBezTo>
                  <a:cubicBezTo>
                    <a:pt x="21" y="107"/>
                    <a:pt x="23" y="106"/>
                    <a:pt x="23" y="10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4" y="8"/>
                    <a:pt x="27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9"/>
                    <a:pt x="115" y="12"/>
                  </a:cubicBezTo>
                  <a:lnTo>
                    <a:pt x="115" y="107"/>
                  </a:ln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9" name="Google Shape;1589;p9"/>
            <p:cNvSpPr/>
            <p:nvPr/>
          </p:nvSpPr>
          <p:spPr>
            <a:xfrm>
              <a:off x="3249613" y="1346201"/>
              <a:ext cx="100013" cy="11113"/>
            </a:xfrm>
            <a:custGeom>
              <a:rect b="b" l="l" r="r" t="t"/>
              <a:pathLst>
                <a:path extrusionOk="0" h="4" w="3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9"/>
            <p:cNvSpPr/>
            <p:nvPr/>
          </p:nvSpPr>
          <p:spPr>
            <a:xfrm>
              <a:off x="3249613" y="1314451"/>
              <a:ext cx="100013" cy="7938"/>
            </a:xfrm>
            <a:custGeom>
              <a:rect b="b" l="l" r="r" t="t"/>
              <a:pathLst>
                <a:path extrusionOk="0" h="3" w="34">
                  <a:moveTo>
                    <a:pt x="1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1" name="Google Shape;1591;p9"/>
            <p:cNvSpPr/>
            <p:nvPr/>
          </p:nvSpPr>
          <p:spPr>
            <a:xfrm>
              <a:off x="3249613" y="1277938"/>
              <a:ext cx="100013" cy="12700"/>
            </a:xfrm>
            <a:custGeom>
              <a:rect b="b" l="l" r="r" t="t"/>
              <a:pathLst>
                <a:path extrusionOk="0" h="4" w="3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2" name="Google Shape;1592;p9"/>
            <p:cNvSpPr/>
            <p:nvPr/>
          </p:nvSpPr>
          <p:spPr>
            <a:xfrm>
              <a:off x="3124200" y="1516063"/>
              <a:ext cx="101600" cy="11113"/>
            </a:xfrm>
            <a:custGeom>
              <a:rect b="b" l="l" r="r" t="t"/>
              <a:pathLst>
                <a:path extrusionOk="0" h="4" w="35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3" name="Google Shape;1593;p9"/>
            <p:cNvSpPr/>
            <p:nvPr/>
          </p:nvSpPr>
          <p:spPr>
            <a:xfrm>
              <a:off x="3124200" y="1481138"/>
              <a:ext cx="101600" cy="11113"/>
            </a:xfrm>
            <a:custGeom>
              <a:rect b="b" l="l" r="r" t="t"/>
              <a:pathLst>
                <a:path extrusionOk="0" h="4" w="35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4" name="Google Shape;1594;p9"/>
            <p:cNvSpPr/>
            <p:nvPr/>
          </p:nvSpPr>
          <p:spPr>
            <a:xfrm>
              <a:off x="3124200" y="1449388"/>
              <a:ext cx="101600" cy="11113"/>
            </a:xfrm>
            <a:custGeom>
              <a:rect b="b" l="l" r="r" t="t"/>
              <a:pathLst>
                <a:path extrusionOk="0" h="4" w="35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5" name="Google Shape;1595;p9"/>
            <p:cNvSpPr/>
            <p:nvPr/>
          </p:nvSpPr>
          <p:spPr>
            <a:xfrm>
              <a:off x="3249613" y="1516063"/>
              <a:ext cx="100013" cy="11113"/>
            </a:xfrm>
            <a:custGeom>
              <a:rect b="b" l="l" r="r" t="t"/>
              <a:pathLst>
                <a:path extrusionOk="0" h="4" w="3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6" name="Google Shape;1596;p9"/>
            <p:cNvSpPr/>
            <p:nvPr/>
          </p:nvSpPr>
          <p:spPr>
            <a:xfrm>
              <a:off x="3249613" y="1481138"/>
              <a:ext cx="100013" cy="11113"/>
            </a:xfrm>
            <a:custGeom>
              <a:rect b="b" l="l" r="r" t="t"/>
              <a:pathLst>
                <a:path extrusionOk="0" h="4" w="3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7" name="Google Shape;1597;p9"/>
            <p:cNvSpPr/>
            <p:nvPr/>
          </p:nvSpPr>
          <p:spPr>
            <a:xfrm>
              <a:off x="3249613" y="1449388"/>
              <a:ext cx="100013" cy="11113"/>
            </a:xfrm>
            <a:custGeom>
              <a:rect b="b" l="l" r="r" t="t"/>
              <a:pathLst>
                <a:path extrusionOk="0" h="4" w="3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8" name="Google Shape;1598;p9"/>
            <p:cNvSpPr/>
            <p:nvPr/>
          </p:nvSpPr>
          <p:spPr>
            <a:xfrm>
              <a:off x="3124200" y="1381126"/>
              <a:ext cx="225425" cy="12700"/>
            </a:xfrm>
            <a:custGeom>
              <a:rect b="b" l="l" r="r" t="t"/>
              <a:pathLst>
                <a:path extrusionOk="0" h="4" w="77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9" name="Google Shape;1599;p9"/>
            <p:cNvSpPr/>
            <p:nvPr/>
          </p:nvSpPr>
          <p:spPr>
            <a:xfrm>
              <a:off x="3124200" y="1412876"/>
              <a:ext cx="225425" cy="12700"/>
            </a:xfrm>
            <a:custGeom>
              <a:rect b="b" l="l" r="r" t="t"/>
              <a:pathLst>
                <a:path extrusionOk="0" h="4" w="77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0" name="Google Shape;1600;p9"/>
            <p:cNvSpPr/>
            <p:nvPr/>
          </p:nvSpPr>
          <p:spPr>
            <a:xfrm>
              <a:off x="3124200" y="1255713"/>
              <a:ext cx="101600" cy="101600"/>
            </a:xfrm>
            <a:custGeom>
              <a:rect b="b" l="l" r="r" t="t"/>
              <a:pathLst>
                <a:path extrusionOk="0" h="35" w="35">
                  <a:moveTo>
                    <a:pt x="4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5" y="33"/>
                    <a:pt x="35" y="3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5"/>
                    <a:pt x="4" y="35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01" name="Google Shape;1601;p9"/>
          <p:cNvSpPr/>
          <p:nvPr/>
        </p:nvSpPr>
        <p:spPr>
          <a:xfrm>
            <a:off x="3232654" y="3694284"/>
            <a:ext cx="420920" cy="385548"/>
          </a:xfrm>
          <a:custGeom>
            <a:rect b="b" l="l" r="r" t="t"/>
            <a:pathLst>
              <a:path extrusionOk="0" h="118" w="129">
                <a:moveTo>
                  <a:pt x="116" y="14"/>
                </a:moveTo>
                <a:cubicBezTo>
                  <a:pt x="102" y="0"/>
                  <a:pt x="80" y="0"/>
                  <a:pt x="67" y="14"/>
                </a:cubicBezTo>
                <a:cubicBezTo>
                  <a:pt x="11" y="69"/>
                  <a:pt x="11" y="69"/>
                  <a:pt x="11" y="69"/>
                </a:cubicBezTo>
                <a:cubicBezTo>
                  <a:pt x="0" y="80"/>
                  <a:pt x="0" y="97"/>
                  <a:pt x="11" y="107"/>
                </a:cubicBezTo>
                <a:cubicBezTo>
                  <a:pt x="21" y="118"/>
                  <a:pt x="38" y="118"/>
                  <a:pt x="49" y="107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2" y="44"/>
                  <a:pt x="112" y="32"/>
                  <a:pt x="105" y="25"/>
                </a:cubicBezTo>
                <a:cubicBezTo>
                  <a:pt x="97" y="17"/>
                  <a:pt x="85" y="17"/>
                  <a:pt x="78" y="25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8"/>
                  <a:pt x="34" y="71"/>
                  <a:pt x="36" y="72"/>
                </a:cubicBezTo>
                <a:cubicBezTo>
                  <a:pt x="37" y="74"/>
                  <a:pt x="39" y="74"/>
                  <a:pt x="41" y="72"/>
                </a:cubicBezTo>
                <a:cubicBezTo>
                  <a:pt x="83" y="30"/>
                  <a:pt x="83" y="30"/>
                  <a:pt x="83" y="30"/>
                </a:cubicBezTo>
                <a:cubicBezTo>
                  <a:pt x="88" y="26"/>
                  <a:pt x="95" y="26"/>
                  <a:pt x="99" y="30"/>
                </a:cubicBezTo>
                <a:cubicBezTo>
                  <a:pt x="104" y="35"/>
                  <a:pt x="104" y="42"/>
                  <a:pt x="99" y="4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6" y="109"/>
                  <a:pt x="24" y="109"/>
                  <a:pt x="16" y="102"/>
                </a:cubicBezTo>
                <a:cubicBezTo>
                  <a:pt x="9" y="94"/>
                  <a:pt x="9" y="82"/>
                  <a:pt x="16" y="75"/>
                </a:cubicBezTo>
                <a:cubicBezTo>
                  <a:pt x="72" y="20"/>
                  <a:pt x="72" y="20"/>
                  <a:pt x="72" y="20"/>
                </a:cubicBezTo>
                <a:cubicBezTo>
                  <a:pt x="82" y="9"/>
                  <a:pt x="99" y="9"/>
                  <a:pt x="110" y="20"/>
                </a:cubicBezTo>
                <a:cubicBezTo>
                  <a:pt x="120" y="30"/>
                  <a:pt x="120" y="47"/>
                  <a:pt x="110" y="58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1"/>
                  <a:pt x="67" y="103"/>
                  <a:pt x="68" y="105"/>
                </a:cubicBezTo>
                <a:cubicBezTo>
                  <a:pt x="70" y="106"/>
                  <a:pt x="72" y="106"/>
                  <a:pt x="73" y="105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29" y="49"/>
                  <a:pt x="129" y="27"/>
                  <a:pt x="116" y="14"/>
                </a:cubicBezTo>
                <a:close/>
                <a:moveTo>
                  <a:pt x="116" y="14"/>
                </a:moveTo>
                <a:cubicBezTo>
                  <a:pt x="116" y="14"/>
                  <a:pt x="116" y="14"/>
                  <a:pt x="116" y="14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2" name="Google Shape;1602;p9"/>
          <p:cNvSpPr/>
          <p:nvPr/>
        </p:nvSpPr>
        <p:spPr>
          <a:xfrm>
            <a:off x="4058685" y="967149"/>
            <a:ext cx="275897" cy="401466"/>
          </a:xfrm>
          <a:custGeom>
            <a:rect b="b" l="l" r="r" t="t"/>
            <a:pathLst>
              <a:path extrusionOk="0" h="123" w="85">
                <a:moveTo>
                  <a:pt x="38" y="109"/>
                </a:moveTo>
                <a:cubicBezTo>
                  <a:pt x="38" y="108"/>
                  <a:pt x="39" y="107"/>
                  <a:pt x="40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5" y="107"/>
                  <a:pt x="46" y="108"/>
                  <a:pt x="46" y="109"/>
                </a:cubicBezTo>
                <a:cubicBezTo>
                  <a:pt x="46" y="110"/>
                  <a:pt x="45" y="111"/>
                  <a:pt x="44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9" y="111"/>
                  <a:pt x="38" y="110"/>
                  <a:pt x="38" y="109"/>
                </a:cubicBezTo>
                <a:close/>
                <a:moveTo>
                  <a:pt x="48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5" y="12"/>
                  <a:pt x="35" y="14"/>
                </a:cubicBezTo>
                <a:cubicBezTo>
                  <a:pt x="35" y="15"/>
                  <a:pt x="36" y="15"/>
                  <a:pt x="37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50" y="15"/>
                  <a:pt x="50" y="14"/>
                </a:cubicBezTo>
                <a:cubicBezTo>
                  <a:pt x="50" y="12"/>
                  <a:pt x="49" y="12"/>
                  <a:pt x="48" y="12"/>
                </a:cubicBezTo>
                <a:close/>
                <a:moveTo>
                  <a:pt x="85" y="12"/>
                </a:moveTo>
                <a:cubicBezTo>
                  <a:pt x="85" y="111"/>
                  <a:pt x="85" y="111"/>
                  <a:pt x="85" y="111"/>
                </a:cubicBezTo>
                <a:cubicBezTo>
                  <a:pt x="85" y="118"/>
                  <a:pt x="79" y="123"/>
                  <a:pt x="73" y="123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5" y="123"/>
                  <a:pt x="0" y="118"/>
                  <a:pt x="0" y="1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9" y="0"/>
                  <a:pt x="85" y="5"/>
                  <a:pt x="85" y="12"/>
                </a:cubicBezTo>
                <a:close/>
                <a:moveTo>
                  <a:pt x="77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3"/>
                  <a:pt x="10" y="115"/>
                  <a:pt x="12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5" y="115"/>
                  <a:pt x="77" y="113"/>
                  <a:pt x="77" y="111"/>
                </a:cubicBezTo>
                <a:lnTo>
                  <a:pt x="77" y="104"/>
                </a:lnTo>
                <a:close/>
                <a:moveTo>
                  <a:pt x="77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100"/>
                  <a:pt x="8" y="100"/>
                  <a:pt x="8" y="100"/>
                </a:cubicBezTo>
                <a:cubicBezTo>
                  <a:pt x="77" y="100"/>
                  <a:pt x="77" y="100"/>
                  <a:pt x="77" y="100"/>
                </a:cubicBezTo>
                <a:lnTo>
                  <a:pt x="77" y="23"/>
                </a:lnTo>
                <a:close/>
                <a:moveTo>
                  <a:pt x="77" y="12"/>
                </a:moveTo>
                <a:cubicBezTo>
                  <a:pt x="77" y="9"/>
                  <a:pt x="75" y="8"/>
                  <a:pt x="73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9"/>
                  <a:pt x="8" y="12"/>
                </a:cubicBezTo>
                <a:cubicBezTo>
                  <a:pt x="8" y="19"/>
                  <a:pt x="8" y="19"/>
                  <a:pt x="8" y="19"/>
                </a:cubicBezTo>
                <a:cubicBezTo>
                  <a:pt x="77" y="19"/>
                  <a:pt x="77" y="19"/>
                  <a:pt x="77" y="19"/>
                </a:cubicBezTo>
                <a:lnTo>
                  <a:pt x="77" y="12"/>
                </a:lnTo>
                <a:close/>
                <a:moveTo>
                  <a:pt x="77" y="12"/>
                </a:moveTo>
                <a:cubicBezTo>
                  <a:pt x="77" y="12"/>
                  <a:pt x="77" y="12"/>
                  <a:pt x="77" y="1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03" name="Google Shape;1603;p9"/>
          <p:cNvGrpSpPr/>
          <p:nvPr/>
        </p:nvGrpSpPr>
        <p:grpSpPr>
          <a:xfrm>
            <a:off x="4703410" y="967149"/>
            <a:ext cx="272360" cy="401466"/>
            <a:chOff x="4914900" y="1211263"/>
            <a:chExt cx="244475" cy="360363"/>
          </a:xfrm>
        </p:grpSpPr>
        <p:sp>
          <p:nvSpPr>
            <p:cNvPr id="1604" name="Google Shape;1604;p9"/>
            <p:cNvSpPr/>
            <p:nvPr/>
          </p:nvSpPr>
          <p:spPr>
            <a:xfrm>
              <a:off x="5013325" y="1314451"/>
              <a:ext cx="23813" cy="20638"/>
            </a:xfrm>
            <a:custGeom>
              <a:rect b="b" l="l" r="r" t="t"/>
              <a:pathLst>
                <a:path extrusionOk="0" h="7" w="8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5" name="Google Shape;1605;p9"/>
            <p:cNvSpPr/>
            <p:nvPr/>
          </p:nvSpPr>
          <p:spPr>
            <a:xfrm>
              <a:off x="5013325" y="1449388"/>
              <a:ext cx="23813" cy="20638"/>
            </a:xfrm>
            <a:custGeom>
              <a:rect b="b" l="l" r="r" t="t"/>
              <a:pathLst>
                <a:path extrusionOk="0" h="7" w="8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6" name="Google Shape;1606;p9"/>
            <p:cNvSpPr/>
            <p:nvPr/>
          </p:nvSpPr>
          <p:spPr>
            <a:xfrm>
              <a:off x="4946650" y="1381126"/>
              <a:ext cx="23813" cy="20638"/>
            </a:xfrm>
            <a:custGeom>
              <a:rect b="b" l="l" r="r" t="t"/>
              <a:pathLst>
                <a:path extrusionOk="0" h="7" w="8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7" name="Google Shape;1607;p9"/>
            <p:cNvSpPr/>
            <p:nvPr/>
          </p:nvSpPr>
          <p:spPr>
            <a:xfrm>
              <a:off x="5081588" y="1381126"/>
              <a:ext cx="22225" cy="20638"/>
            </a:xfrm>
            <a:custGeom>
              <a:rect b="b" l="l" r="r" t="t"/>
              <a:pathLst>
                <a:path extrusionOk="0" h="7" w="8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8" name="Google Shape;1608;p9"/>
            <p:cNvSpPr/>
            <p:nvPr/>
          </p:nvSpPr>
          <p:spPr>
            <a:xfrm>
              <a:off x="4967288" y="1428751"/>
              <a:ext cx="20638" cy="22225"/>
            </a:xfrm>
            <a:custGeom>
              <a:rect b="b" l="l" r="r" t="t"/>
              <a:pathLst>
                <a:path extrusionOk="0" h="8" w="7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9" name="Google Shape;1609;p9"/>
            <p:cNvSpPr/>
            <p:nvPr/>
          </p:nvSpPr>
          <p:spPr>
            <a:xfrm>
              <a:off x="4967288" y="1331913"/>
              <a:ext cx="20638" cy="23813"/>
            </a:xfrm>
            <a:custGeom>
              <a:rect b="b" l="l" r="r" t="t"/>
              <a:pathLst>
                <a:path extrusionOk="0" h="8" w="7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0" name="Google Shape;1610;p9"/>
            <p:cNvSpPr/>
            <p:nvPr/>
          </p:nvSpPr>
          <p:spPr>
            <a:xfrm>
              <a:off x="5060950" y="1428751"/>
              <a:ext cx="22225" cy="22225"/>
            </a:xfrm>
            <a:custGeom>
              <a:rect b="b" l="l" r="r" t="t"/>
              <a:pathLst>
                <a:path extrusionOk="0" h="8" w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1" name="Google Shape;1611;p9"/>
            <p:cNvSpPr/>
            <p:nvPr/>
          </p:nvSpPr>
          <p:spPr>
            <a:xfrm>
              <a:off x="4914900" y="1211263"/>
              <a:ext cx="244475" cy="360363"/>
            </a:xfrm>
            <a:custGeom>
              <a:rect b="b" l="l" r="r" t="t"/>
              <a:pathLst>
                <a:path extrusionOk="0" h="123" w="84">
                  <a:moveTo>
                    <a:pt x="76" y="54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4" y="47"/>
                    <a:pt x="71" y="41"/>
                    <a:pt x="67" y="3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3"/>
                    <a:pt x="57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3"/>
                    <a:pt x="15" y="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42"/>
                    <a:pt x="0" y="51"/>
                    <a:pt x="0" y="61"/>
                  </a:cubicBezTo>
                  <a:cubicBezTo>
                    <a:pt x="0" y="71"/>
                    <a:pt x="3" y="80"/>
                    <a:pt x="10" y="8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6" y="120"/>
                    <a:pt x="19" y="123"/>
                    <a:pt x="2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7" y="123"/>
                    <a:pt x="60" y="120"/>
                    <a:pt x="61" y="11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82"/>
                    <a:pt x="74" y="76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81" y="69"/>
                    <a:pt x="84" y="66"/>
                    <a:pt x="84" y="61"/>
                  </a:cubicBezTo>
                  <a:cubicBezTo>
                    <a:pt x="84" y="57"/>
                    <a:pt x="81" y="54"/>
                    <a:pt x="76" y="54"/>
                  </a:cubicBezTo>
                  <a:close/>
                  <a:moveTo>
                    <a:pt x="23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2" y="25"/>
                    <a:pt x="45" y="23"/>
                    <a:pt x="38" y="23"/>
                  </a:cubicBezTo>
                  <a:cubicBezTo>
                    <a:pt x="31" y="23"/>
                    <a:pt x="25" y="25"/>
                    <a:pt x="19" y="28"/>
                  </a:cubicBezTo>
                  <a:lnTo>
                    <a:pt x="23" y="8"/>
                  </a:lnTo>
                  <a:close/>
                  <a:moveTo>
                    <a:pt x="53" y="115"/>
                  </a:moveTo>
                  <a:cubicBezTo>
                    <a:pt x="23" y="115"/>
                    <a:pt x="23" y="115"/>
                    <a:pt x="23" y="11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4" y="98"/>
                    <a:pt x="31" y="100"/>
                    <a:pt x="38" y="100"/>
                  </a:cubicBezTo>
                  <a:cubicBezTo>
                    <a:pt x="45" y="100"/>
                    <a:pt x="51" y="98"/>
                    <a:pt x="57" y="95"/>
                  </a:cubicBezTo>
                  <a:lnTo>
                    <a:pt x="53" y="115"/>
                  </a:lnTo>
                  <a:close/>
                  <a:moveTo>
                    <a:pt x="38" y="92"/>
                  </a:moveTo>
                  <a:cubicBezTo>
                    <a:pt x="21" y="92"/>
                    <a:pt x="7" y="78"/>
                    <a:pt x="7" y="61"/>
                  </a:cubicBezTo>
                  <a:cubicBezTo>
                    <a:pt x="7" y="45"/>
                    <a:pt x="21" y="31"/>
                    <a:pt x="38" y="31"/>
                  </a:cubicBezTo>
                  <a:cubicBezTo>
                    <a:pt x="55" y="31"/>
                    <a:pt x="69" y="45"/>
                    <a:pt x="69" y="61"/>
                  </a:cubicBezTo>
                  <a:cubicBezTo>
                    <a:pt x="69" y="78"/>
                    <a:pt x="55" y="92"/>
                    <a:pt x="38" y="92"/>
                  </a:cubicBezTo>
                  <a:close/>
                  <a:moveTo>
                    <a:pt x="38" y="92"/>
                  </a:moveTo>
                  <a:cubicBezTo>
                    <a:pt x="38" y="92"/>
                    <a:pt x="38" y="92"/>
                    <a:pt x="38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2" name="Google Shape;1612;p9"/>
            <p:cNvSpPr/>
            <p:nvPr/>
          </p:nvSpPr>
          <p:spPr>
            <a:xfrm>
              <a:off x="5013325" y="1335088"/>
              <a:ext cx="68263" cy="66675"/>
            </a:xfrm>
            <a:custGeom>
              <a:rect b="b" l="l" r="r" t="t"/>
              <a:pathLst>
                <a:path extrusionOk="0" h="23" w="23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3" name="Google Shape;1613;p9"/>
          <p:cNvSpPr/>
          <p:nvPr/>
        </p:nvSpPr>
        <p:spPr>
          <a:xfrm>
            <a:off x="5344597" y="1021975"/>
            <a:ext cx="401466" cy="291815"/>
          </a:xfrm>
          <a:custGeom>
            <a:rect b="b" l="l" r="r" t="t"/>
            <a:pathLst>
              <a:path extrusionOk="0" h="89" w="123">
                <a:moveTo>
                  <a:pt x="100" y="32"/>
                </a:moveTo>
                <a:cubicBezTo>
                  <a:pt x="98" y="14"/>
                  <a:pt x="83" y="0"/>
                  <a:pt x="65" y="0"/>
                </a:cubicBezTo>
                <a:cubicBezTo>
                  <a:pt x="51" y="0"/>
                  <a:pt x="40" y="9"/>
                  <a:pt x="34" y="20"/>
                </a:cubicBezTo>
                <a:cubicBezTo>
                  <a:pt x="32" y="20"/>
                  <a:pt x="31" y="20"/>
                  <a:pt x="29" y="20"/>
                </a:cubicBezTo>
                <a:cubicBezTo>
                  <a:pt x="19" y="20"/>
                  <a:pt x="12" y="27"/>
                  <a:pt x="12" y="37"/>
                </a:cubicBezTo>
                <a:cubicBezTo>
                  <a:pt x="12" y="39"/>
                  <a:pt x="12" y="40"/>
                  <a:pt x="13" y="42"/>
                </a:cubicBezTo>
                <a:cubicBezTo>
                  <a:pt x="5" y="47"/>
                  <a:pt x="0" y="54"/>
                  <a:pt x="0" y="64"/>
                </a:cubicBezTo>
                <a:cubicBezTo>
                  <a:pt x="0" y="77"/>
                  <a:pt x="11" y="89"/>
                  <a:pt x="25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110" y="89"/>
                  <a:pt x="123" y="76"/>
                  <a:pt x="123" y="60"/>
                </a:cubicBezTo>
                <a:cubicBezTo>
                  <a:pt x="123" y="46"/>
                  <a:pt x="113" y="34"/>
                  <a:pt x="100" y="32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16" y="81"/>
                  <a:pt x="8" y="73"/>
                  <a:pt x="8" y="64"/>
                </a:cubicBezTo>
                <a:cubicBezTo>
                  <a:pt x="8" y="58"/>
                  <a:pt x="11" y="52"/>
                  <a:pt x="16" y="49"/>
                </a:cubicBezTo>
                <a:cubicBezTo>
                  <a:pt x="22" y="46"/>
                  <a:pt x="22" y="45"/>
                  <a:pt x="20" y="40"/>
                </a:cubicBezTo>
                <a:cubicBezTo>
                  <a:pt x="20" y="39"/>
                  <a:pt x="19" y="38"/>
                  <a:pt x="19" y="37"/>
                </a:cubicBezTo>
                <a:cubicBezTo>
                  <a:pt x="19" y="32"/>
                  <a:pt x="24" y="27"/>
                  <a:pt x="29" y="27"/>
                </a:cubicBezTo>
                <a:cubicBezTo>
                  <a:pt x="29" y="27"/>
                  <a:pt x="31" y="27"/>
                  <a:pt x="34" y="28"/>
                </a:cubicBezTo>
                <a:cubicBezTo>
                  <a:pt x="39" y="30"/>
                  <a:pt x="39" y="28"/>
                  <a:pt x="41" y="24"/>
                </a:cubicBezTo>
                <a:cubicBezTo>
                  <a:pt x="46" y="14"/>
                  <a:pt x="55" y="8"/>
                  <a:pt x="65" y="8"/>
                </a:cubicBezTo>
                <a:cubicBezTo>
                  <a:pt x="79" y="8"/>
                  <a:pt x="91" y="18"/>
                  <a:pt x="92" y="32"/>
                </a:cubicBezTo>
                <a:cubicBezTo>
                  <a:pt x="92" y="38"/>
                  <a:pt x="92" y="38"/>
                  <a:pt x="98" y="39"/>
                </a:cubicBezTo>
                <a:cubicBezTo>
                  <a:pt x="108" y="41"/>
                  <a:pt x="115" y="50"/>
                  <a:pt x="115" y="60"/>
                </a:cubicBezTo>
                <a:cubicBezTo>
                  <a:pt x="115" y="71"/>
                  <a:pt x="106" y="81"/>
                  <a:pt x="94" y="81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4" name="Google Shape;1614;p9"/>
          <p:cNvSpPr/>
          <p:nvPr/>
        </p:nvSpPr>
        <p:spPr>
          <a:xfrm>
            <a:off x="6114891" y="993678"/>
            <a:ext cx="401466" cy="348409"/>
          </a:xfrm>
          <a:custGeom>
            <a:rect b="b" l="l" r="r" t="t"/>
            <a:pathLst>
              <a:path extrusionOk="0" h="107" w="123">
                <a:moveTo>
                  <a:pt x="123" y="100"/>
                </a:moveTo>
                <a:cubicBezTo>
                  <a:pt x="123" y="104"/>
                  <a:pt x="119" y="107"/>
                  <a:pt x="115" y="107"/>
                </a:cubicBezTo>
                <a:cubicBezTo>
                  <a:pt x="111" y="107"/>
                  <a:pt x="107" y="104"/>
                  <a:pt x="107" y="100"/>
                </a:cubicBezTo>
                <a:cubicBezTo>
                  <a:pt x="107" y="95"/>
                  <a:pt x="111" y="84"/>
                  <a:pt x="115" y="84"/>
                </a:cubicBezTo>
                <a:cubicBezTo>
                  <a:pt x="119" y="84"/>
                  <a:pt x="123" y="95"/>
                  <a:pt x="123" y="100"/>
                </a:cubicBezTo>
                <a:close/>
                <a:moveTo>
                  <a:pt x="111" y="42"/>
                </a:moveTo>
                <a:cubicBezTo>
                  <a:pt x="111" y="77"/>
                  <a:pt x="111" y="77"/>
                  <a:pt x="111" y="77"/>
                </a:cubicBezTo>
                <a:cubicBezTo>
                  <a:pt x="111" y="79"/>
                  <a:pt x="113" y="80"/>
                  <a:pt x="115" y="80"/>
                </a:cubicBezTo>
                <a:cubicBezTo>
                  <a:pt x="117" y="80"/>
                  <a:pt x="119" y="79"/>
                  <a:pt x="119" y="77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19" y="40"/>
                  <a:pt x="117" y="38"/>
                  <a:pt x="115" y="38"/>
                </a:cubicBezTo>
                <a:cubicBezTo>
                  <a:pt x="113" y="38"/>
                  <a:pt x="111" y="40"/>
                  <a:pt x="111" y="42"/>
                </a:cubicBezTo>
                <a:close/>
                <a:moveTo>
                  <a:pt x="114" y="34"/>
                </a:moveTo>
                <a:cubicBezTo>
                  <a:pt x="104" y="36"/>
                  <a:pt x="104" y="36"/>
                  <a:pt x="104" y="3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79"/>
                  <a:pt x="92" y="88"/>
                  <a:pt x="61" y="88"/>
                </a:cubicBezTo>
                <a:cubicBezTo>
                  <a:pt x="31" y="88"/>
                  <a:pt x="19" y="79"/>
                  <a:pt x="19" y="69"/>
                </a:cubicBezTo>
                <a:cubicBezTo>
                  <a:pt x="19" y="36"/>
                  <a:pt x="19" y="36"/>
                  <a:pt x="19" y="36"/>
                </a:cubicBezTo>
                <a:cubicBezTo>
                  <a:pt x="9" y="34"/>
                  <a:pt x="9" y="34"/>
                  <a:pt x="9" y="34"/>
                </a:cubicBezTo>
                <a:cubicBezTo>
                  <a:pt x="4" y="33"/>
                  <a:pt x="0" y="28"/>
                  <a:pt x="0" y="23"/>
                </a:cubicBezTo>
                <a:cubicBezTo>
                  <a:pt x="0" y="17"/>
                  <a:pt x="4" y="13"/>
                  <a:pt x="9" y="12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9" y="13"/>
                  <a:pt x="123" y="17"/>
                  <a:pt x="123" y="23"/>
                </a:cubicBezTo>
                <a:cubicBezTo>
                  <a:pt x="123" y="28"/>
                  <a:pt x="119" y="33"/>
                  <a:pt x="114" y="34"/>
                </a:cubicBezTo>
                <a:close/>
                <a:moveTo>
                  <a:pt x="96" y="38"/>
                </a:moveTo>
                <a:cubicBezTo>
                  <a:pt x="64" y="46"/>
                  <a:pt x="64" y="46"/>
                  <a:pt x="64" y="46"/>
                </a:cubicBezTo>
                <a:cubicBezTo>
                  <a:pt x="63" y="46"/>
                  <a:pt x="62" y="46"/>
                  <a:pt x="61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73"/>
                  <a:pt x="38" y="80"/>
                  <a:pt x="61" y="80"/>
                </a:cubicBezTo>
                <a:cubicBezTo>
                  <a:pt x="84" y="80"/>
                  <a:pt x="96" y="73"/>
                  <a:pt x="96" y="69"/>
                </a:cubicBezTo>
                <a:lnTo>
                  <a:pt x="96" y="38"/>
                </a:lnTo>
                <a:close/>
                <a:moveTo>
                  <a:pt x="112" y="27"/>
                </a:moveTo>
                <a:cubicBezTo>
                  <a:pt x="114" y="26"/>
                  <a:pt x="115" y="25"/>
                  <a:pt x="115" y="23"/>
                </a:cubicBezTo>
                <a:cubicBezTo>
                  <a:pt x="115" y="21"/>
                  <a:pt x="114" y="19"/>
                  <a:pt x="112" y="19"/>
                </a:cubicBezTo>
                <a:cubicBezTo>
                  <a:pt x="62" y="8"/>
                  <a:pt x="62" y="8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8"/>
                  <a:pt x="61" y="8"/>
                  <a:pt x="61" y="8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8" y="21"/>
                  <a:pt x="8" y="23"/>
                </a:cubicBezTo>
                <a:cubicBezTo>
                  <a:pt x="8" y="25"/>
                  <a:pt x="9" y="26"/>
                  <a:pt x="11" y="27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2" y="38"/>
                  <a:pt x="62" y="38"/>
                </a:cubicBezTo>
                <a:lnTo>
                  <a:pt x="112" y="27"/>
                </a:lnTo>
                <a:close/>
                <a:moveTo>
                  <a:pt x="112" y="27"/>
                </a:moveTo>
                <a:cubicBezTo>
                  <a:pt x="112" y="27"/>
                  <a:pt x="112" y="27"/>
                  <a:pt x="112" y="2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5" name="Google Shape;1615;p9"/>
          <p:cNvSpPr/>
          <p:nvPr/>
        </p:nvSpPr>
        <p:spPr>
          <a:xfrm>
            <a:off x="6885184" y="979530"/>
            <a:ext cx="374937" cy="373169"/>
          </a:xfrm>
          <a:custGeom>
            <a:rect b="b" l="l" r="r" t="t"/>
            <a:pathLst>
              <a:path extrusionOk="0" h="114" w="115">
                <a:moveTo>
                  <a:pt x="111" y="101"/>
                </a:moveTo>
                <a:cubicBezTo>
                  <a:pt x="110" y="101"/>
                  <a:pt x="97" y="92"/>
                  <a:pt x="78" y="88"/>
                </a:cubicBezTo>
                <a:cubicBezTo>
                  <a:pt x="85" y="79"/>
                  <a:pt x="90" y="67"/>
                  <a:pt x="92" y="59"/>
                </a:cubicBezTo>
                <a:cubicBezTo>
                  <a:pt x="94" y="48"/>
                  <a:pt x="93" y="26"/>
                  <a:pt x="83" y="12"/>
                </a:cubicBezTo>
                <a:cubicBezTo>
                  <a:pt x="76" y="4"/>
                  <a:pt x="68" y="0"/>
                  <a:pt x="57" y="0"/>
                </a:cubicBezTo>
                <a:cubicBezTo>
                  <a:pt x="47" y="0"/>
                  <a:pt x="38" y="4"/>
                  <a:pt x="32" y="12"/>
                </a:cubicBezTo>
                <a:cubicBezTo>
                  <a:pt x="21" y="26"/>
                  <a:pt x="20" y="48"/>
                  <a:pt x="23" y="59"/>
                </a:cubicBezTo>
                <a:cubicBezTo>
                  <a:pt x="25" y="67"/>
                  <a:pt x="29" y="79"/>
                  <a:pt x="36" y="88"/>
                </a:cubicBezTo>
                <a:cubicBezTo>
                  <a:pt x="17" y="92"/>
                  <a:pt x="4" y="101"/>
                  <a:pt x="3" y="101"/>
                </a:cubicBezTo>
                <a:cubicBezTo>
                  <a:pt x="1" y="103"/>
                  <a:pt x="0" y="106"/>
                  <a:pt x="1" y="109"/>
                </a:cubicBezTo>
                <a:cubicBezTo>
                  <a:pt x="1" y="112"/>
                  <a:pt x="4" y="114"/>
                  <a:pt x="7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0" y="114"/>
                  <a:pt x="113" y="112"/>
                  <a:pt x="114" y="109"/>
                </a:cubicBezTo>
                <a:cubicBezTo>
                  <a:pt x="115" y="106"/>
                  <a:pt x="114" y="103"/>
                  <a:pt x="111" y="101"/>
                </a:cubicBezTo>
                <a:close/>
                <a:moveTo>
                  <a:pt x="29" y="38"/>
                </a:moveTo>
                <a:cubicBezTo>
                  <a:pt x="31" y="23"/>
                  <a:pt x="40" y="7"/>
                  <a:pt x="57" y="7"/>
                </a:cubicBezTo>
                <a:cubicBezTo>
                  <a:pt x="75" y="7"/>
                  <a:pt x="83" y="23"/>
                  <a:pt x="85" y="38"/>
                </a:cubicBezTo>
                <a:cubicBezTo>
                  <a:pt x="87" y="54"/>
                  <a:pt x="82" y="71"/>
                  <a:pt x="72" y="83"/>
                </a:cubicBezTo>
                <a:cubicBezTo>
                  <a:pt x="71" y="85"/>
                  <a:pt x="71" y="85"/>
                  <a:pt x="71" y="85"/>
                </a:cubicBezTo>
                <a:cubicBezTo>
                  <a:pt x="63" y="95"/>
                  <a:pt x="52" y="95"/>
                  <a:pt x="43" y="85"/>
                </a:cubicBezTo>
                <a:cubicBezTo>
                  <a:pt x="42" y="83"/>
                  <a:pt x="42" y="83"/>
                  <a:pt x="42" y="83"/>
                </a:cubicBezTo>
                <a:cubicBezTo>
                  <a:pt x="32" y="71"/>
                  <a:pt x="27" y="54"/>
                  <a:pt x="29" y="38"/>
                </a:cubicBezTo>
                <a:close/>
                <a:moveTo>
                  <a:pt x="7" y="107"/>
                </a:moveTo>
                <a:cubicBezTo>
                  <a:pt x="8" y="107"/>
                  <a:pt x="20" y="99"/>
                  <a:pt x="38" y="95"/>
                </a:cubicBezTo>
                <a:cubicBezTo>
                  <a:pt x="47" y="93"/>
                  <a:pt x="47" y="93"/>
                  <a:pt x="47" y="93"/>
                </a:cubicBezTo>
                <a:cubicBezTo>
                  <a:pt x="50" y="95"/>
                  <a:pt x="53" y="96"/>
                  <a:pt x="57" y="96"/>
                </a:cubicBezTo>
                <a:cubicBezTo>
                  <a:pt x="61" y="96"/>
                  <a:pt x="65" y="95"/>
                  <a:pt x="68" y="93"/>
                </a:cubicBezTo>
                <a:cubicBezTo>
                  <a:pt x="77" y="95"/>
                  <a:pt x="77" y="95"/>
                  <a:pt x="77" y="95"/>
                </a:cubicBezTo>
                <a:cubicBezTo>
                  <a:pt x="94" y="99"/>
                  <a:pt x="107" y="106"/>
                  <a:pt x="107" y="107"/>
                </a:cubicBezTo>
                <a:lnTo>
                  <a:pt x="7" y="107"/>
                </a:lnTo>
                <a:close/>
                <a:moveTo>
                  <a:pt x="7" y="107"/>
                </a:moveTo>
                <a:cubicBezTo>
                  <a:pt x="7" y="107"/>
                  <a:pt x="7" y="107"/>
                  <a:pt x="7" y="10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6" name="Google Shape;1616;p9"/>
          <p:cNvSpPr/>
          <p:nvPr/>
        </p:nvSpPr>
        <p:spPr>
          <a:xfrm>
            <a:off x="7628949" y="974223"/>
            <a:ext cx="403234" cy="385548"/>
          </a:xfrm>
          <a:custGeom>
            <a:rect b="b" l="l" r="r" t="t"/>
            <a:pathLst>
              <a:path extrusionOk="0" h="118" w="124">
                <a:moveTo>
                  <a:pt x="122" y="44"/>
                </a:moveTo>
                <a:cubicBezTo>
                  <a:pt x="121" y="41"/>
                  <a:pt x="119" y="39"/>
                  <a:pt x="115" y="38"/>
                </a:cubicBezTo>
                <a:cubicBezTo>
                  <a:pt x="83" y="33"/>
                  <a:pt x="83" y="33"/>
                  <a:pt x="83" y="33"/>
                </a:cubicBezTo>
                <a:cubicBezTo>
                  <a:pt x="70" y="5"/>
                  <a:pt x="70" y="5"/>
                  <a:pt x="70" y="5"/>
                </a:cubicBezTo>
                <a:cubicBezTo>
                  <a:pt x="68" y="1"/>
                  <a:pt x="65" y="0"/>
                  <a:pt x="62" y="0"/>
                </a:cubicBezTo>
                <a:cubicBezTo>
                  <a:pt x="58" y="0"/>
                  <a:pt x="55" y="1"/>
                  <a:pt x="54" y="5"/>
                </a:cubicBezTo>
                <a:cubicBezTo>
                  <a:pt x="40" y="33"/>
                  <a:pt x="40" y="33"/>
                  <a:pt x="40" y="33"/>
                </a:cubicBezTo>
                <a:cubicBezTo>
                  <a:pt x="8" y="38"/>
                  <a:pt x="8" y="38"/>
                  <a:pt x="8" y="38"/>
                </a:cubicBezTo>
                <a:cubicBezTo>
                  <a:pt x="4" y="39"/>
                  <a:pt x="2" y="41"/>
                  <a:pt x="1" y="44"/>
                </a:cubicBezTo>
                <a:cubicBezTo>
                  <a:pt x="0" y="47"/>
                  <a:pt x="0" y="50"/>
                  <a:pt x="3" y="53"/>
                </a:cubicBezTo>
                <a:cubicBezTo>
                  <a:pt x="26" y="76"/>
                  <a:pt x="26" y="76"/>
                  <a:pt x="26" y="7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12"/>
                  <a:pt x="22" y="115"/>
                  <a:pt x="24" y="117"/>
                </a:cubicBezTo>
                <a:cubicBezTo>
                  <a:pt x="26" y="118"/>
                  <a:pt x="28" y="118"/>
                  <a:pt x="29" y="118"/>
                </a:cubicBezTo>
                <a:cubicBezTo>
                  <a:pt x="31" y="118"/>
                  <a:pt x="32" y="118"/>
                  <a:pt x="34" y="117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91" y="118"/>
                  <a:pt x="92" y="118"/>
                  <a:pt x="94" y="118"/>
                </a:cubicBezTo>
                <a:cubicBezTo>
                  <a:pt x="96" y="118"/>
                  <a:pt x="97" y="118"/>
                  <a:pt x="99" y="117"/>
                </a:cubicBezTo>
                <a:cubicBezTo>
                  <a:pt x="102" y="115"/>
                  <a:pt x="103" y="112"/>
                  <a:pt x="102" y="108"/>
                </a:cubicBezTo>
                <a:cubicBezTo>
                  <a:pt x="97" y="76"/>
                  <a:pt x="97" y="76"/>
                  <a:pt x="97" y="76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3" y="50"/>
                  <a:pt x="124" y="47"/>
                  <a:pt x="122" y="44"/>
                </a:cubicBezTo>
                <a:close/>
                <a:moveTo>
                  <a:pt x="91" y="70"/>
                </a:moveTo>
                <a:cubicBezTo>
                  <a:pt x="89" y="72"/>
                  <a:pt x="88" y="75"/>
                  <a:pt x="88" y="77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4"/>
                  <a:pt x="63" y="94"/>
                  <a:pt x="62" y="94"/>
                </a:cubicBezTo>
                <a:cubicBezTo>
                  <a:pt x="60" y="94"/>
                  <a:pt x="59" y="94"/>
                  <a:pt x="57" y="95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5"/>
                  <a:pt x="34" y="72"/>
                  <a:pt x="32" y="70"/>
                </a:cubicBezTo>
                <a:cubicBezTo>
                  <a:pt x="9" y="47"/>
                  <a:pt x="9" y="47"/>
                  <a:pt x="9" y="47"/>
                </a:cubicBezTo>
                <a:cubicBezTo>
                  <a:pt x="41" y="42"/>
                  <a:pt x="41" y="42"/>
                  <a:pt x="41" y="42"/>
                </a:cubicBezTo>
                <a:cubicBezTo>
                  <a:pt x="44" y="41"/>
                  <a:pt x="46" y="40"/>
                  <a:pt x="48" y="37"/>
                </a:cubicBezTo>
                <a:cubicBezTo>
                  <a:pt x="62" y="8"/>
                  <a:pt x="62" y="8"/>
                  <a:pt x="62" y="8"/>
                </a:cubicBezTo>
                <a:cubicBezTo>
                  <a:pt x="75" y="37"/>
                  <a:pt x="75" y="37"/>
                  <a:pt x="75" y="37"/>
                </a:cubicBezTo>
                <a:cubicBezTo>
                  <a:pt x="77" y="40"/>
                  <a:pt x="79" y="41"/>
                  <a:pt x="82" y="42"/>
                </a:cubicBezTo>
                <a:cubicBezTo>
                  <a:pt x="114" y="47"/>
                  <a:pt x="114" y="47"/>
                  <a:pt x="114" y="47"/>
                </a:cubicBezTo>
                <a:lnTo>
                  <a:pt x="91" y="70"/>
                </a:lnTo>
                <a:close/>
                <a:moveTo>
                  <a:pt x="91" y="70"/>
                </a:moveTo>
                <a:cubicBezTo>
                  <a:pt x="91" y="70"/>
                  <a:pt x="91" y="70"/>
                  <a:pt x="91" y="7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17" name="Google Shape;1617;p9"/>
          <p:cNvGrpSpPr/>
          <p:nvPr/>
        </p:nvGrpSpPr>
        <p:grpSpPr>
          <a:xfrm>
            <a:off x="8401012" y="993678"/>
            <a:ext cx="401466" cy="348409"/>
            <a:chOff x="8783638" y="1235076"/>
            <a:chExt cx="360363" cy="312738"/>
          </a:xfrm>
        </p:grpSpPr>
        <p:sp>
          <p:nvSpPr>
            <p:cNvPr id="1618" name="Google Shape;1618;p9"/>
            <p:cNvSpPr/>
            <p:nvPr/>
          </p:nvSpPr>
          <p:spPr>
            <a:xfrm>
              <a:off x="8842375" y="1290638"/>
              <a:ext cx="128588" cy="84138"/>
            </a:xfrm>
            <a:custGeom>
              <a:rect b="b" l="l" r="r" t="t"/>
              <a:pathLst>
                <a:path extrusionOk="0" h="29" w="44">
                  <a:moveTo>
                    <a:pt x="42" y="0"/>
                  </a:moveTo>
                  <a:cubicBezTo>
                    <a:pt x="19" y="0"/>
                    <a:pt x="0" y="12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15"/>
                    <a:pt x="21" y="4"/>
                    <a:pt x="42" y="4"/>
                  </a:cubicBezTo>
                  <a:cubicBezTo>
                    <a:pt x="43" y="4"/>
                    <a:pt x="44" y="3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9" name="Google Shape;1619;p9"/>
            <p:cNvSpPr/>
            <p:nvPr/>
          </p:nvSpPr>
          <p:spPr>
            <a:xfrm>
              <a:off x="8783638" y="1235076"/>
              <a:ext cx="360363" cy="312738"/>
            </a:xfrm>
            <a:custGeom>
              <a:rect b="b" l="l" r="r" t="t"/>
              <a:pathLst>
                <a:path extrusionOk="0" h="107" w="123">
                  <a:moveTo>
                    <a:pt x="62" y="0"/>
                  </a:moveTo>
                  <a:cubicBezTo>
                    <a:pt x="28" y="0"/>
                    <a:pt x="0" y="20"/>
                    <a:pt x="0" y="46"/>
                  </a:cubicBezTo>
                  <a:cubicBezTo>
                    <a:pt x="0" y="62"/>
                    <a:pt x="11" y="76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91"/>
                    <a:pt x="22" y="98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6"/>
                    <a:pt x="21" y="107"/>
                    <a:pt x="23" y="107"/>
                  </a:cubicBezTo>
                  <a:cubicBezTo>
                    <a:pt x="23" y="107"/>
                    <a:pt x="24" y="107"/>
                    <a:pt x="24" y="107"/>
                  </a:cubicBezTo>
                  <a:cubicBezTo>
                    <a:pt x="36" y="105"/>
                    <a:pt x="47" y="94"/>
                    <a:pt x="50" y="91"/>
                  </a:cubicBezTo>
                  <a:cubicBezTo>
                    <a:pt x="54" y="92"/>
                    <a:pt x="58" y="92"/>
                    <a:pt x="62" y="92"/>
                  </a:cubicBezTo>
                  <a:cubicBezTo>
                    <a:pt x="96" y="92"/>
                    <a:pt x="123" y="71"/>
                    <a:pt x="123" y="46"/>
                  </a:cubicBezTo>
                  <a:cubicBezTo>
                    <a:pt x="123" y="20"/>
                    <a:pt x="96" y="0"/>
                    <a:pt x="62" y="0"/>
                  </a:cubicBezTo>
                  <a:close/>
                  <a:moveTo>
                    <a:pt x="62" y="84"/>
                  </a:moveTo>
                  <a:cubicBezTo>
                    <a:pt x="58" y="84"/>
                    <a:pt x="55" y="84"/>
                    <a:pt x="51" y="83"/>
                  </a:cubicBezTo>
                  <a:cubicBezTo>
                    <a:pt x="51" y="83"/>
                    <a:pt x="50" y="83"/>
                    <a:pt x="50" y="83"/>
                  </a:cubicBezTo>
                  <a:cubicBezTo>
                    <a:pt x="48" y="83"/>
                    <a:pt x="45" y="84"/>
                    <a:pt x="44" y="86"/>
                  </a:cubicBezTo>
                  <a:cubicBezTo>
                    <a:pt x="42" y="88"/>
                    <a:pt x="38" y="93"/>
                    <a:pt x="32" y="96"/>
                  </a:cubicBezTo>
                  <a:cubicBezTo>
                    <a:pt x="34" y="92"/>
                    <a:pt x="35" y="89"/>
                    <a:pt x="35" y="85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1"/>
                    <a:pt x="33" y="78"/>
                    <a:pt x="31" y="77"/>
                  </a:cubicBezTo>
                  <a:cubicBezTo>
                    <a:pt x="17" y="70"/>
                    <a:pt x="8" y="58"/>
                    <a:pt x="8" y="46"/>
                  </a:cubicBezTo>
                  <a:cubicBezTo>
                    <a:pt x="8" y="25"/>
                    <a:pt x="32" y="7"/>
                    <a:pt x="62" y="7"/>
                  </a:cubicBezTo>
                  <a:cubicBezTo>
                    <a:pt x="91" y="7"/>
                    <a:pt x="115" y="25"/>
                    <a:pt x="115" y="46"/>
                  </a:cubicBezTo>
                  <a:cubicBezTo>
                    <a:pt x="115" y="67"/>
                    <a:pt x="91" y="84"/>
                    <a:pt x="62" y="84"/>
                  </a:cubicBezTo>
                  <a:close/>
                  <a:moveTo>
                    <a:pt x="62" y="84"/>
                  </a:moveTo>
                  <a:cubicBezTo>
                    <a:pt x="62" y="84"/>
                    <a:pt x="62" y="84"/>
                    <a:pt x="62" y="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0" name="Google Shape;1620;p9"/>
          <p:cNvSpPr/>
          <p:nvPr/>
        </p:nvSpPr>
        <p:spPr>
          <a:xfrm>
            <a:off x="7758719" y="3694284"/>
            <a:ext cx="348409" cy="401466"/>
          </a:xfrm>
          <a:custGeom>
            <a:rect b="b" l="l" r="r" t="t"/>
            <a:pathLst>
              <a:path extrusionOk="0" h="123" w="107">
                <a:moveTo>
                  <a:pt x="53" y="0"/>
                </a:moveTo>
                <a:cubicBezTo>
                  <a:pt x="27" y="0"/>
                  <a:pt x="0" y="8"/>
                  <a:pt x="0" y="2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5"/>
                  <a:pt x="27" y="123"/>
                  <a:pt x="53" y="123"/>
                </a:cubicBezTo>
                <a:cubicBezTo>
                  <a:pt x="79" y="123"/>
                  <a:pt x="107" y="115"/>
                  <a:pt x="107" y="98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8"/>
                  <a:pt x="79" y="0"/>
                  <a:pt x="53" y="0"/>
                </a:cubicBezTo>
                <a:close/>
                <a:moveTo>
                  <a:pt x="99" y="98"/>
                </a:moveTo>
                <a:cubicBezTo>
                  <a:pt x="99" y="107"/>
                  <a:pt x="79" y="115"/>
                  <a:pt x="53" y="115"/>
                </a:cubicBezTo>
                <a:cubicBezTo>
                  <a:pt x="28" y="115"/>
                  <a:pt x="7" y="107"/>
                  <a:pt x="7" y="98"/>
                </a:cubicBezTo>
                <a:cubicBezTo>
                  <a:pt x="7" y="83"/>
                  <a:pt x="7" y="83"/>
                  <a:pt x="7" y="83"/>
                </a:cubicBezTo>
                <a:cubicBezTo>
                  <a:pt x="15" y="92"/>
                  <a:pt x="34" y="96"/>
                  <a:pt x="53" y="96"/>
                </a:cubicBezTo>
                <a:cubicBezTo>
                  <a:pt x="72" y="96"/>
                  <a:pt x="91" y="92"/>
                  <a:pt x="99" y="83"/>
                </a:cubicBezTo>
                <a:lnTo>
                  <a:pt x="99" y="98"/>
                </a:lnTo>
                <a:close/>
                <a:moveTo>
                  <a:pt x="99" y="75"/>
                </a:moveTo>
                <a:cubicBezTo>
                  <a:pt x="99" y="75"/>
                  <a:pt x="99" y="75"/>
                  <a:pt x="99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84"/>
                  <a:pt x="79" y="92"/>
                  <a:pt x="53" y="92"/>
                </a:cubicBezTo>
                <a:cubicBezTo>
                  <a:pt x="28" y="92"/>
                  <a:pt x="7" y="84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60"/>
                  <a:pt x="7" y="60"/>
                  <a:pt x="7" y="60"/>
                </a:cubicBezTo>
                <a:cubicBezTo>
                  <a:pt x="15" y="69"/>
                  <a:pt x="34" y="73"/>
                  <a:pt x="53" y="73"/>
                </a:cubicBezTo>
                <a:cubicBezTo>
                  <a:pt x="72" y="73"/>
                  <a:pt x="91" y="69"/>
                  <a:pt x="99" y="60"/>
                </a:cubicBezTo>
                <a:lnTo>
                  <a:pt x="99" y="75"/>
                </a:lnTo>
                <a:close/>
                <a:moveTo>
                  <a:pt x="99" y="52"/>
                </a:moveTo>
                <a:cubicBezTo>
                  <a:pt x="99" y="52"/>
                  <a:pt x="99" y="52"/>
                  <a:pt x="99" y="52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61"/>
                  <a:pt x="79" y="69"/>
                  <a:pt x="53" y="69"/>
                </a:cubicBezTo>
                <a:cubicBezTo>
                  <a:pt x="28" y="69"/>
                  <a:pt x="7" y="61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17" y="46"/>
                  <a:pt x="36" y="50"/>
                  <a:pt x="53" y="50"/>
                </a:cubicBezTo>
                <a:cubicBezTo>
                  <a:pt x="71" y="50"/>
                  <a:pt x="89" y="46"/>
                  <a:pt x="99" y="39"/>
                </a:cubicBezTo>
                <a:lnTo>
                  <a:pt x="99" y="52"/>
                </a:lnTo>
                <a:close/>
                <a:moveTo>
                  <a:pt x="53" y="42"/>
                </a:moveTo>
                <a:cubicBezTo>
                  <a:pt x="28" y="42"/>
                  <a:pt x="7" y="34"/>
                  <a:pt x="7" y="25"/>
                </a:cubicBezTo>
                <a:cubicBezTo>
                  <a:pt x="7" y="15"/>
                  <a:pt x="28" y="8"/>
                  <a:pt x="53" y="8"/>
                </a:cubicBezTo>
                <a:cubicBezTo>
                  <a:pt x="79" y="8"/>
                  <a:pt x="99" y="15"/>
                  <a:pt x="99" y="25"/>
                </a:cubicBezTo>
                <a:cubicBezTo>
                  <a:pt x="99" y="34"/>
                  <a:pt x="79" y="42"/>
                  <a:pt x="53" y="42"/>
                </a:cubicBezTo>
                <a:close/>
                <a:moveTo>
                  <a:pt x="53" y="42"/>
                </a:moveTo>
                <a:cubicBezTo>
                  <a:pt x="53" y="42"/>
                  <a:pt x="53" y="42"/>
                  <a:pt x="53" y="4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21" name="Google Shape;1621;p9"/>
          <p:cNvGrpSpPr/>
          <p:nvPr/>
        </p:nvGrpSpPr>
        <p:grpSpPr>
          <a:xfrm>
            <a:off x="7438313" y="3858760"/>
            <a:ext cx="26529" cy="175089"/>
            <a:chOff x="8175625" y="3716338"/>
            <a:chExt cx="23813" cy="157163"/>
          </a:xfrm>
        </p:grpSpPr>
        <p:sp>
          <p:nvSpPr>
            <p:cNvPr id="1622" name="Google Shape;1622;p9"/>
            <p:cNvSpPr/>
            <p:nvPr/>
          </p:nvSpPr>
          <p:spPr>
            <a:xfrm>
              <a:off x="8175625" y="3849688"/>
              <a:ext cx="23813" cy="23813"/>
            </a:xfrm>
            <a:custGeom>
              <a:rect b="b" l="l" r="r" t="t"/>
              <a:pathLst>
                <a:path extrusionOk="0" h="8" w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3" name="Google Shape;1623;p9"/>
            <p:cNvSpPr/>
            <p:nvPr/>
          </p:nvSpPr>
          <p:spPr>
            <a:xfrm>
              <a:off x="8175625" y="3783013"/>
              <a:ext cx="23813" cy="23813"/>
            </a:xfrm>
            <a:custGeom>
              <a:rect b="b" l="l" r="r" t="t"/>
              <a:pathLst>
                <a:path extrusionOk="0" h="8" w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4" name="Google Shape;1624;p9"/>
            <p:cNvSpPr/>
            <p:nvPr/>
          </p:nvSpPr>
          <p:spPr>
            <a:xfrm>
              <a:off x="8175625" y="3716338"/>
              <a:ext cx="23813" cy="22225"/>
            </a:xfrm>
            <a:custGeom>
              <a:rect b="b" l="l" r="r" t="t"/>
              <a:pathLst>
                <a:path extrusionOk="0" h="8" w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25" name="Google Shape;1625;p9"/>
          <p:cNvGrpSpPr/>
          <p:nvPr/>
        </p:nvGrpSpPr>
        <p:grpSpPr>
          <a:xfrm>
            <a:off x="6029941" y="3704895"/>
            <a:ext cx="422689" cy="366095"/>
            <a:chOff x="6362700" y="3578226"/>
            <a:chExt cx="379413" cy="328613"/>
          </a:xfrm>
        </p:grpSpPr>
        <p:sp>
          <p:nvSpPr>
            <p:cNvPr id="1626" name="Google Shape;1626;p9"/>
            <p:cNvSpPr/>
            <p:nvPr/>
          </p:nvSpPr>
          <p:spPr>
            <a:xfrm>
              <a:off x="6362700" y="3578226"/>
              <a:ext cx="379413" cy="328613"/>
            </a:xfrm>
            <a:custGeom>
              <a:rect b="b" l="l" r="r" t="t"/>
              <a:pathLst>
                <a:path extrusionOk="0" h="112" w="130">
                  <a:moveTo>
                    <a:pt x="115" y="14"/>
                  </a:moveTo>
                  <a:cubicBezTo>
                    <a:pt x="101" y="0"/>
                    <a:pt x="79" y="0"/>
                    <a:pt x="65" y="13"/>
                  </a:cubicBezTo>
                  <a:cubicBezTo>
                    <a:pt x="50" y="0"/>
                    <a:pt x="28" y="0"/>
                    <a:pt x="14" y="14"/>
                  </a:cubicBezTo>
                  <a:cubicBezTo>
                    <a:pt x="0" y="28"/>
                    <a:pt x="0" y="51"/>
                    <a:pt x="14" y="65"/>
                  </a:cubicBezTo>
                  <a:cubicBezTo>
                    <a:pt x="18" y="69"/>
                    <a:pt x="56" y="107"/>
                    <a:pt x="56" y="107"/>
                  </a:cubicBezTo>
                  <a:cubicBezTo>
                    <a:pt x="61" y="112"/>
                    <a:pt x="68" y="112"/>
                    <a:pt x="73" y="107"/>
                  </a:cubicBezTo>
                  <a:cubicBezTo>
                    <a:pt x="73" y="107"/>
                    <a:pt x="115" y="66"/>
                    <a:pt x="115" y="65"/>
                  </a:cubicBezTo>
                  <a:cubicBezTo>
                    <a:pt x="130" y="51"/>
                    <a:pt x="130" y="28"/>
                    <a:pt x="115" y="14"/>
                  </a:cubicBezTo>
                  <a:close/>
                  <a:moveTo>
                    <a:pt x="110" y="60"/>
                  </a:moveTo>
                  <a:cubicBezTo>
                    <a:pt x="67" y="102"/>
                    <a:pt x="67" y="102"/>
                    <a:pt x="67" y="102"/>
                  </a:cubicBezTo>
                  <a:cubicBezTo>
                    <a:pt x="66" y="103"/>
                    <a:pt x="63" y="103"/>
                    <a:pt x="62" y="102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8" y="49"/>
                    <a:pt x="8" y="30"/>
                    <a:pt x="20" y="19"/>
                  </a:cubicBezTo>
                  <a:cubicBezTo>
                    <a:pt x="30" y="8"/>
                    <a:pt x="48" y="8"/>
                    <a:pt x="59" y="18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81" y="8"/>
                    <a:pt x="99" y="8"/>
                    <a:pt x="110" y="19"/>
                  </a:cubicBezTo>
                  <a:cubicBezTo>
                    <a:pt x="121" y="30"/>
                    <a:pt x="121" y="49"/>
                    <a:pt x="110" y="60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10" y="6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7" name="Google Shape;1627;p9"/>
            <p:cNvSpPr/>
            <p:nvPr/>
          </p:nvSpPr>
          <p:spPr>
            <a:xfrm>
              <a:off x="6426200" y="3641726"/>
              <a:ext cx="55563" cy="55563"/>
            </a:xfrm>
            <a:custGeom>
              <a:rect b="b" l="l" r="r" t="t"/>
              <a:pathLst>
                <a:path extrusionOk="0" h="19" w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28" name="Google Shape;1628;p9"/>
          <p:cNvGrpSpPr/>
          <p:nvPr/>
        </p:nvGrpSpPr>
        <p:grpSpPr>
          <a:xfrm>
            <a:off x="463662" y="1757701"/>
            <a:ext cx="397929" cy="374937"/>
            <a:chOff x="0" y="1920876"/>
            <a:chExt cx="357188" cy="336550"/>
          </a:xfrm>
        </p:grpSpPr>
        <p:sp>
          <p:nvSpPr>
            <p:cNvPr id="1629" name="Google Shape;1629;p9"/>
            <p:cNvSpPr/>
            <p:nvPr/>
          </p:nvSpPr>
          <p:spPr>
            <a:xfrm>
              <a:off x="0" y="1920876"/>
              <a:ext cx="357188" cy="336550"/>
            </a:xfrm>
            <a:custGeom>
              <a:rect b="b" l="l" r="r" t="t"/>
              <a:pathLst>
                <a:path extrusionOk="0" h="115" w="122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7" y="115"/>
                    <a:pt x="122" y="110"/>
                    <a:pt x="122" y="103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28"/>
                    <a:pt x="122" y="26"/>
                    <a:pt x="120" y="25"/>
                  </a:cubicBezTo>
                  <a:close/>
                  <a:moveTo>
                    <a:pt x="115" y="103"/>
                  </a:moveTo>
                  <a:cubicBezTo>
                    <a:pt x="115" y="105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7" y="105"/>
                    <a:pt x="7" y="10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99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3"/>
                  </a:lnTo>
                  <a:close/>
                  <a:moveTo>
                    <a:pt x="103" y="30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95" y="30"/>
                    <a:pt x="92" y="27"/>
                    <a:pt x="92" y="23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115" y="30"/>
                    <a:pt x="115" y="30"/>
                    <a:pt x="115" y="30"/>
                  </a:cubicBezTo>
                  <a:lnTo>
                    <a:pt x="103" y="30"/>
                  </a:lnTo>
                  <a:close/>
                  <a:moveTo>
                    <a:pt x="103" y="30"/>
                  </a:moveTo>
                  <a:cubicBezTo>
                    <a:pt x="103" y="30"/>
                    <a:pt x="103" y="30"/>
                    <a:pt x="103" y="3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0" name="Google Shape;1630;p9"/>
            <p:cNvSpPr/>
            <p:nvPr/>
          </p:nvSpPr>
          <p:spPr>
            <a:xfrm>
              <a:off x="166688" y="1989138"/>
              <a:ext cx="66675" cy="11113"/>
            </a:xfrm>
            <a:custGeom>
              <a:rect b="b" l="l" r="r" t="t"/>
              <a:pathLst>
                <a:path extrusionOk="0" h="4" w="23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1" name="Google Shape;1631;p9"/>
            <p:cNvSpPr/>
            <p:nvPr/>
          </p:nvSpPr>
          <p:spPr>
            <a:xfrm>
              <a:off x="166688" y="2020888"/>
              <a:ext cx="66675" cy="11113"/>
            </a:xfrm>
            <a:custGeom>
              <a:rect b="b" l="l" r="r" t="t"/>
              <a:pathLst>
                <a:path extrusionOk="0" h="4" w="23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2" name="Google Shape;1632;p9"/>
            <p:cNvSpPr/>
            <p:nvPr/>
          </p:nvSpPr>
          <p:spPr>
            <a:xfrm>
              <a:off x="166688" y="2055813"/>
              <a:ext cx="146050" cy="11113"/>
            </a:xfrm>
            <a:custGeom>
              <a:rect b="b" l="l" r="r" t="t"/>
              <a:pathLst>
                <a:path extrusionOk="0" h="4" w="50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3" name="Google Shape;1633;p9"/>
            <p:cNvSpPr/>
            <p:nvPr/>
          </p:nvSpPr>
          <p:spPr>
            <a:xfrm>
              <a:off x="44450" y="2122488"/>
              <a:ext cx="268288" cy="12700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4" name="Google Shape;1634;p9"/>
            <p:cNvSpPr/>
            <p:nvPr/>
          </p:nvSpPr>
          <p:spPr>
            <a:xfrm>
              <a:off x="44450" y="2155826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5" name="Google Shape;1635;p9"/>
            <p:cNvSpPr/>
            <p:nvPr/>
          </p:nvSpPr>
          <p:spPr>
            <a:xfrm>
              <a:off x="44450" y="2190751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6" name="Google Shape;1636;p9"/>
            <p:cNvSpPr/>
            <p:nvPr/>
          </p:nvSpPr>
          <p:spPr>
            <a:xfrm>
              <a:off x="44450" y="2087563"/>
              <a:ext cx="268288" cy="12700"/>
            </a:xfrm>
            <a:custGeom>
              <a:rect b="b" l="l" r="r" t="t"/>
              <a:pathLst>
                <a:path extrusionOk="0" h="4" w="92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7" name="Google Shape;1637;p9"/>
            <p:cNvSpPr/>
            <p:nvPr/>
          </p:nvSpPr>
          <p:spPr>
            <a:xfrm>
              <a:off x="44450" y="1976438"/>
              <a:ext cx="101600" cy="90488"/>
            </a:xfrm>
            <a:custGeom>
              <a:rect b="b" l="l" r="r" t="t"/>
              <a:pathLst>
                <a:path extrusionOk="0" h="31" w="35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38" name="Google Shape;1638;p9"/>
          <p:cNvGrpSpPr/>
          <p:nvPr/>
        </p:nvGrpSpPr>
        <p:grpSpPr>
          <a:xfrm>
            <a:off x="1191509" y="1745320"/>
            <a:ext cx="399697" cy="401466"/>
            <a:chOff x="711200" y="1909763"/>
            <a:chExt cx="358775" cy="360363"/>
          </a:xfrm>
        </p:grpSpPr>
        <p:sp>
          <p:nvSpPr>
            <p:cNvPr id="1639" name="Google Shape;1639;p9"/>
            <p:cNvSpPr/>
            <p:nvPr/>
          </p:nvSpPr>
          <p:spPr>
            <a:xfrm>
              <a:off x="711200" y="2044701"/>
              <a:ext cx="358775" cy="225425"/>
            </a:xfrm>
            <a:custGeom>
              <a:rect b="b" l="l" r="r" t="t"/>
              <a:pathLst>
                <a:path extrusionOk="0" h="77" w="123">
                  <a:moveTo>
                    <a:pt x="113" y="34"/>
                  </a:move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2" y="33"/>
                    <a:pt x="102" y="3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2" y="22"/>
                    <a:pt x="123" y="19"/>
                    <a:pt x="122" y="17"/>
                  </a:cubicBezTo>
                  <a:cubicBezTo>
                    <a:pt x="121" y="15"/>
                    <a:pt x="119" y="15"/>
                    <a:pt x="117" y="16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2" y="10"/>
                    <a:pt x="78" y="0"/>
                    <a:pt x="61" y="0"/>
                  </a:cubicBezTo>
                  <a:cubicBezTo>
                    <a:pt x="40" y="0"/>
                    <a:pt x="23" y="15"/>
                    <a:pt x="1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4"/>
                    <a:pt x="0" y="39"/>
                    <a:pt x="0" y="44"/>
                  </a:cubicBezTo>
                  <a:cubicBezTo>
                    <a:pt x="0" y="46"/>
                    <a:pt x="0" y="48"/>
                    <a:pt x="1" y="4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2"/>
                    <a:pt x="19" y="77"/>
                    <a:pt x="24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3" y="77"/>
                    <a:pt x="107" y="72"/>
                    <a:pt x="107" y="67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2" y="48"/>
                    <a:pt x="122" y="46"/>
                    <a:pt x="122" y="44"/>
                  </a:cubicBezTo>
                  <a:cubicBezTo>
                    <a:pt x="122" y="39"/>
                    <a:pt x="118" y="34"/>
                    <a:pt x="113" y="34"/>
                  </a:cubicBezTo>
                  <a:close/>
                  <a:moveTo>
                    <a:pt x="98" y="34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lose/>
                  <a:moveTo>
                    <a:pt x="61" y="4"/>
                  </a:moveTo>
                  <a:cubicBezTo>
                    <a:pt x="76" y="4"/>
                    <a:pt x="90" y="13"/>
                    <a:pt x="96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87" y="16"/>
                    <a:pt x="75" y="8"/>
                    <a:pt x="61" y="8"/>
                  </a:cubicBezTo>
                  <a:cubicBezTo>
                    <a:pt x="44" y="8"/>
                    <a:pt x="31" y="19"/>
                    <a:pt x="27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7" y="17"/>
                    <a:pt x="42" y="4"/>
                    <a:pt x="61" y="4"/>
                  </a:cubicBezTo>
                  <a:close/>
                  <a:moveTo>
                    <a:pt x="78" y="34"/>
                  </a:moveTo>
                  <a:cubicBezTo>
                    <a:pt x="75" y="28"/>
                    <a:pt x="69" y="23"/>
                    <a:pt x="61" y="23"/>
                  </a:cubicBezTo>
                  <a:cubicBezTo>
                    <a:pt x="53" y="23"/>
                    <a:pt x="46" y="28"/>
                    <a:pt x="43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25"/>
                    <a:pt x="51" y="19"/>
                    <a:pt x="61" y="19"/>
                  </a:cubicBezTo>
                  <a:cubicBezTo>
                    <a:pt x="70" y="19"/>
                    <a:pt x="78" y="25"/>
                    <a:pt x="82" y="33"/>
                  </a:cubicBezTo>
                  <a:cubicBezTo>
                    <a:pt x="79" y="34"/>
                    <a:pt x="79" y="34"/>
                    <a:pt x="79" y="34"/>
                  </a:cubicBezTo>
                  <a:lnTo>
                    <a:pt x="78" y="34"/>
                  </a:lnTo>
                  <a:close/>
                  <a:moveTo>
                    <a:pt x="61" y="31"/>
                  </a:moveTo>
                  <a:cubicBezTo>
                    <a:pt x="57" y="31"/>
                    <a:pt x="54" y="32"/>
                    <a:pt x="52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0"/>
                    <a:pt x="55" y="27"/>
                    <a:pt x="61" y="27"/>
                  </a:cubicBezTo>
                  <a:cubicBezTo>
                    <a:pt x="67" y="27"/>
                    <a:pt x="71" y="30"/>
                    <a:pt x="74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7" y="32"/>
                    <a:pt x="64" y="31"/>
                    <a:pt x="61" y="31"/>
                  </a:cubicBezTo>
                  <a:close/>
                  <a:moveTo>
                    <a:pt x="61" y="15"/>
                  </a:moveTo>
                  <a:cubicBezTo>
                    <a:pt x="49" y="15"/>
                    <a:pt x="38" y="23"/>
                    <a:pt x="35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21"/>
                    <a:pt x="47" y="11"/>
                    <a:pt x="61" y="11"/>
                  </a:cubicBezTo>
                  <a:cubicBezTo>
                    <a:pt x="73" y="11"/>
                    <a:pt x="84" y="19"/>
                    <a:pt x="89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1" y="22"/>
                    <a:pt x="72" y="15"/>
                    <a:pt x="61" y="15"/>
                  </a:cubicBezTo>
                  <a:close/>
                  <a:moveTo>
                    <a:pt x="99" y="61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8" y="69"/>
                    <a:pt x="97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8" y="42"/>
                    <a:pt x="9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4" y="42"/>
                    <a:pt x="115" y="43"/>
                    <a:pt x="115" y="44"/>
                  </a:cubicBezTo>
                  <a:lnTo>
                    <a:pt x="99" y="61"/>
                  </a:lnTo>
                  <a:close/>
                  <a:moveTo>
                    <a:pt x="99" y="61"/>
                  </a:moveTo>
                  <a:cubicBezTo>
                    <a:pt x="99" y="61"/>
                    <a:pt x="99" y="61"/>
                    <a:pt x="99" y="6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0" name="Google Shape;1640;p9"/>
            <p:cNvSpPr/>
            <p:nvPr/>
          </p:nvSpPr>
          <p:spPr>
            <a:xfrm>
              <a:off x="792163" y="1958976"/>
              <a:ext cx="33338" cy="85725"/>
            </a:xfrm>
            <a:custGeom>
              <a:rect b="b" l="l" r="r" t="t"/>
              <a:pathLst>
                <a:path extrusionOk="0" h="29" w="11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1" name="Google Shape;1641;p9"/>
            <p:cNvSpPr/>
            <p:nvPr/>
          </p:nvSpPr>
          <p:spPr>
            <a:xfrm>
              <a:off x="930275" y="1958976"/>
              <a:ext cx="31750" cy="82550"/>
            </a:xfrm>
            <a:custGeom>
              <a:rect b="b" l="l" r="r" t="t"/>
              <a:pathLst>
                <a:path extrusionOk="0" h="28" w="11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2"/>
                    <a:pt x="5" y="19"/>
                    <a:pt x="7" y="15"/>
                  </a:cubicBezTo>
                  <a:cubicBezTo>
                    <a:pt x="9" y="10"/>
                    <a:pt x="11" y="6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5" y="9"/>
                    <a:pt x="4" y="13"/>
                  </a:cubicBezTo>
                  <a:cubicBezTo>
                    <a:pt x="2" y="18"/>
                    <a:pt x="0" y="22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2" name="Google Shape;1642;p9"/>
            <p:cNvSpPr/>
            <p:nvPr/>
          </p:nvSpPr>
          <p:spPr>
            <a:xfrm>
              <a:off x="871538" y="1909763"/>
              <a:ext cx="31750" cy="84138"/>
            </a:xfrm>
            <a:custGeom>
              <a:rect b="b" l="l" r="r" t="t"/>
              <a:pathLst>
                <a:path extrusionOk="0" h="29" w="11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43" name="Google Shape;1643;p9"/>
          <p:cNvSpPr/>
          <p:nvPr/>
        </p:nvSpPr>
        <p:spPr>
          <a:xfrm>
            <a:off x="1921125" y="1741783"/>
            <a:ext cx="401466" cy="401466"/>
          </a:xfrm>
          <a:custGeom>
            <a:rect b="b" l="l" r="r" t="t"/>
            <a:pathLst>
              <a:path extrusionOk="0" h="123" w="123">
                <a:moveTo>
                  <a:pt x="121" y="1"/>
                </a:moveTo>
                <a:cubicBezTo>
                  <a:pt x="120" y="0"/>
                  <a:pt x="119" y="0"/>
                  <a:pt x="119" y="0"/>
                </a:cubicBezTo>
                <a:cubicBezTo>
                  <a:pt x="118" y="0"/>
                  <a:pt x="117" y="0"/>
                  <a:pt x="117" y="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79"/>
                  <a:pt x="0" y="81"/>
                </a:cubicBezTo>
                <a:cubicBezTo>
                  <a:pt x="0" y="82"/>
                  <a:pt x="1" y="83"/>
                  <a:pt x="2" y="84"/>
                </a:cubicBezTo>
                <a:cubicBezTo>
                  <a:pt x="32" y="96"/>
                  <a:pt x="32" y="96"/>
                  <a:pt x="32" y="96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8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3"/>
                  <a:pt x="52" y="122"/>
                  <a:pt x="53" y="12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3"/>
                  <a:pt x="99" y="123"/>
                  <a:pt x="100" y="123"/>
                </a:cubicBezTo>
                <a:cubicBezTo>
                  <a:pt x="100" y="123"/>
                  <a:pt x="101" y="122"/>
                  <a:pt x="101" y="122"/>
                </a:cubicBezTo>
                <a:cubicBezTo>
                  <a:pt x="102" y="122"/>
                  <a:pt x="103" y="121"/>
                  <a:pt x="103" y="119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3"/>
                  <a:pt x="122" y="1"/>
                  <a:pt x="121" y="1"/>
                </a:cubicBezTo>
                <a:close/>
                <a:moveTo>
                  <a:pt x="12" y="80"/>
                </a:moveTo>
                <a:cubicBezTo>
                  <a:pt x="101" y="20"/>
                  <a:pt x="101" y="20"/>
                  <a:pt x="101" y="2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9"/>
                  <a:pt x="35" y="89"/>
                  <a:pt x="35" y="89"/>
                </a:cubicBezTo>
                <a:lnTo>
                  <a:pt x="12" y="80"/>
                </a:lnTo>
                <a:close/>
                <a:moveTo>
                  <a:pt x="39" y="92"/>
                </a:moveTo>
                <a:cubicBezTo>
                  <a:pt x="39" y="92"/>
                  <a:pt x="39" y="92"/>
                  <a:pt x="39" y="92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50" y="111"/>
                  <a:pt x="50" y="111"/>
                  <a:pt x="50" y="111"/>
                </a:cubicBezTo>
                <a:lnTo>
                  <a:pt x="39" y="92"/>
                </a:lnTo>
                <a:close/>
                <a:moveTo>
                  <a:pt x="97" y="113"/>
                </a:move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0"/>
                  <a:pt x="61" y="100"/>
                </a:cubicBezTo>
                <a:cubicBezTo>
                  <a:pt x="112" y="22"/>
                  <a:pt x="112" y="22"/>
                  <a:pt x="112" y="22"/>
                </a:cubicBezTo>
                <a:lnTo>
                  <a:pt x="97" y="113"/>
                </a:lnTo>
                <a:close/>
                <a:moveTo>
                  <a:pt x="97" y="113"/>
                </a:moveTo>
                <a:cubicBezTo>
                  <a:pt x="97" y="113"/>
                  <a:pt x="97" y="113"/>
                  <a:pt x="97" y="11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44" name="Google Shape;1644;p9"/>
          <p:cNvGrpSpPr/>
          <p:nvPr/>
        </p:nvGrpSpPr>
        <p:grpSpPr>
          <a:xfrm>
            <a:off x="2652510" y="1745320"/>
            <a:ext cx="374937" cy="401466"/>
            <a:chOff x="2281238" y="1909763"/>
            <a:chExt cx="336550" cy="360363"/>
          </a:xfrm>
        </p:grpSpPr>
        <p:sp>
          <p:nvSpPr>
            <p:cNvPr id="1645" name="Google Shape;1645;p9"/>
            <p:cNvSpPr/>
            <p:nvPr/>
          </p:nvSpPr>
          <p:spPr>
            <a:xfrm>
              <a:off x="2281238" y="1909763"/>
              <a:ext cx="336550" cy="360363"/>
            </a:xfrm>
            <a:custGeom>
              <a:rect b="b" l="l" r="r" t="t"/>
              <a:pathLst>
                <a:path extrusionOk="0" h="123" w="115">
                  <a:moveTo>
                    <a:pt x="9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8" y="123"/>
                    <a:pt x="115" y="116"/>
                    <a:pt x="115" y="107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8" y="0"/>
                    <a:pt x="99" y="0"/>
                  </a:cubicBezTo>
                  <a:close/>
                  <a:moveTo>
                    <a:pt x="107" y="107"/>
                  </a:moveTo>
                  <a:cubicBezTo>
                    <a:pt x="107" y="111"/>
                    <a:pt x="104" y="115"/>
                    <a:pt x="99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1"/>
                    <a:pt x="7" y="10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8"/>
                    <a:pt x="1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4" y="8"/>
                    <a:pt x="107" y="11"/>
                    <a:pt x="107" y="15"/>
                  </a:cubicBezTo>
                  <a:lnTo>
                    <a:pt x="107" y="107"/>
                  </a:lnTo>
                  <a:close/>
                  <a:moveTo>
                    <a:pt x="107" y="107"/>
                  </a:moveTo>
                  <a:cubicBezTo>
                    <a:pt x="107" y="107"/>
                    <a:pt x="107" y="107"/>
                    <a:pt x="107" y="10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6" name="Google Shape;1646;p9"/>
            <p:cNvSpPr/>
            <p:nvPr/>
          </p:nvSpPr>
          <p:spPr>
            <a:xfrm>
              <a:off x="2325688" y="1952626"/>
              <a:ext cx="246063" cy="227013"/>
            </a:xfrm>
            <a:custGeom>
              <a:rect b="b" l="l" r="r" t="t"/>
              <a:pathLst>
                <a:path extrusionOk="0" h="77" w="84">
                  <a:moveTo>
                    <a:pt x="8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7"/>
                    <a:pt x="4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3" y="77"/>
                    <a:pt x="84" y="75"/>
                    <a:pt x="84" y="7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2"/>
                    <a:pt x="83" y="0"/>
                    <a:pt x="81" y="0"/>
                  </a:cubicBezTo>
                  <a:close/>
                  <a:moveTo>
                    <a:pt x="81" y="4"/>
                  </a:moveTo>
                  <a:cubicBezTo>
                    <a:pt x="81" y="57"/>
                    <a:pt x="81" y="57"/>
                    <a:pt x="81" y="57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3"/>
                    <a:pt x="66" y="42"/>
                    <a:pt x="65" y="42"/>
                  </a:cubicBezTo>
                  <a:cubicBezTo>
                    <a:pt x="64" y="42"/>
                    <a:pt x="63" y="43"/>
                    <a:pt x="62" y="4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19"/>
                    <a:pt x="19" y="19"/>
                  </a:cubicBezTo>
                  <a:cubicBezTo>
                    <a:pt x="18" y="19"/>
                    <a:pt x="17" y="20"/>
                    <a:pt x="16" y="21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1" y="4"/>
                  </a:lnTo>
                  <a:close/>
                  <a:moveTo>
                    <a:pt x="4" y="41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4" y="73"/>
                    <a:pt x="4" y="73"/>
                    <a:pt x="4" y="73"/>
                  </a:cubicBezTo>
                  <a:lnTo>
                    <a:pt x="4" y="41"/>
                  </a:lnTo>
                  <a:close/>
                  <a:moveTo>
                    <a:pt x="68" y="73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73"/>
                    <a:pt x="81" y="73"/>
                    <a:pt x="81" y="73"/>
                  </a:cubicBezTo>
                  <a:lnTo>
                    <a:pt x="68" y="73"/>
                  </a:lnTo>
                  <a:close/>
                  <a:moveTo>
                    <a:pt x="68" y="73"/>
                  </a:moveTo>
                  <a:cubicBezTo>
                    <a:pt x="68" y="73"/>
                    <a:pt x="68" y="73"/>
                    <a:pt x="68" y="7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7" name="Google Shape;1647;p9"/>
            <p:cNvSpPr/>
            <p:nvPr/>
          </p:nvSpPr>
          <p:spPr>
            <a:xfrm>
              <a:off x="2460625" y="1989138"/>
              <a:ext cx="66675" cy="66675"/>
            </a:xfrm>
            <a:custGeom>
              <a:rect b="b" l="l" r="r" t="t"/>
              <a:pathLst>
                <a:path extrusionOk="0" h="23" w="23">
                  <a:moveTo>
                    <a:pt x="12" y="23"/>
                  </a:move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2" y="23"/>
                  </a:cubicBezTo>
                  <a:close/>
                  <a:moveTo>
                    <a:pt x="12" y="4"/>
                  </a:moveTo>
                  <a:cubicBezTo>
                    <a:pt x="16" y="4"/>
                    <a:pt x="19" y="7"/>
                    <a:pt x="19" y="11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7" y="19"/>
                    <a:pt x="4" y="15"/>
                    <a:pt x="4" y="11"/>
                  </a:cubicBezTo>
                  <a:cubicBezTo>
                    <a:pt x="4" y="7"/>
                    <a:pt x="7" y="4"/>
                    <a:pt x="12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48" name="Google Shape;1648;p9"/>
          <p:cNvGrpSpPr/>
          <p:nvPr/>
        </p:nvGrpSpPr>
        <p:grpSpPr>
          <a:xfrm>
            <a:off x="3357366" y="1745320"/>
            <a:ext cx="396160" cy="401466"/>
            <a:chOff x="3036888" y="1909763"/>
            <a:chExt cx="355600" cy="360363"/>
          </a:xfrm>
        </p:grpSpPr>
        <p:sp>
          <p:nvSpPr>
            <p:cNvPr id="1649" name="Google Shape;1649;p9"/>
            <p:cNvSpPr/>
            <p:nvPr/>
          </p:nvSpPr>
          <p:spPr>
            <a:xfrm>
              <a:off x="3036888" y="1909763"/>
              <a:ext cx="355600" cy="360363"/>
            </a:xfrm>
            <a:custGeom>
              <a:rect b="b" l="l" r="r" t="t"/>
              <a:pathLst>
                <a:path extrusionOk="0" h="123" w="122">
                  <a:moveTo>
                    <a:pt x="84" y="0"/>
                  </a:moveTo>
                  <a:cubicBezTo>
                    <a:pt x="63" y="0"/>
                    <a:pt x="46" y="17"/>
                    <a:pt x="46" y="38"/>
                  </a:cubicBezTo>
                  <a:cubicBezTo>
                    <a:pt x="46" y="43"/>
                    <a:pt x="47" y="48"/>
                    <a:pt x="48" y="52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0"/>
                    <a:pt x="0" y="101"/>
                    <a:pt x="0" y="10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3" y="123"/>
                    <a:pt x="7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1" y="123"/>
                    <a:pt x="22" y="122"/>
                    <a:pt x="24" y="120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2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8" y="100"/>
                    <a:pt x="61" y="96"/>
                    <a:pt x="61" y="92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4" y="76"/>
                    <a:pt x="79" y="77"/>
                    <a:pt x="84" y="77"/>
                  </a:cubicBezTo>
                  <a:cubicBezTo>
                    <a:pt x="105" y="77"/>
                    <a:pt x="122" y="59"/>
                    <a:pt x="122" y="38"/>
                  </a:cubicBezTo>
                  <a:cubicBezTo>
                    <a:pt x="122" y="17"/>
                    <a:pt x="105" y="0"/>
                    <a:pt x="84" y="0"/>
                  </a:cubicBezTo>
                  <a:close/>
                  <a:moveTo>
                    <a:pt x="84" y="69"/>
                  </a:moveTo>
                  <a:cubicBezTo>
                    <a:pt x="78" y="69"/>
                    <a:pt x="73" y="67"/>
                    <a:pt x="69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9"/>
                    <a:pt x="53" y="81"/>
                    <a:pt x="53" y="83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1" y="92"/>
                    <a:pt x="38" y="95"/>
                    <a:pt x="38" y="100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7" y="107"/>
                    <a:pt x="25" y="108"/>
                    <a:pt x="24" y="109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49"/>
                    <a:pt x="53" y="44"/>
                    <a:pt x="53" y="38"/>
                  </a:cubicBezTo>
                  <a:cubicBezTo>
                    <a:pt x="53" y="21"/>
                    <a:pt x="67" y="7"/>
                    <a:pt x="84" y="7"/>
                  </a:cubicBezTo>
                  <a:cubicBezTo>
                    <a:pt x="101" y="7"/>
                    <a:pt x="115" y="21"/>
                    <a:pt x="115" y="38"/>
                  </a:cubicBezTo>
                  <a:cubicBezTo>
                    <a:pt x="115" y="55"/>
                    <a:pt x="101" y="69"/>
                    <a:pt x="84" y="69"/>
                  </a:cubicBezTo>
                  <a:close/>
                  <a:moveTo>
                    <a:pt x="84" y="69"/>
                  </a:moveTo>
                  <a:cubicBezTo>
                    <a:pt x="84" y="69"/>
                    <a:pt x="84" y="69"/>
                    <a:pt x="84" y="6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0" name="Google Shape;1650;p9"/>
            <p:cNvSpPr/>
            <p:nvPr/>
          </p:nvSpPr>
          <p:spPr>
            <a:xfrm>
              <a:off x="3259138" y="1952626"/>
              <a:ext cx="90488" cy="92075"/>
            </a:xfrm>
            <a:custGeom>
              <a:rect b="b" l="l" r="r" t="t"/>
              <a:pathLst>
                <a:path extrusionOk="0" h="31" w="31">
                  <a:moveTo>
                    <a:pt x="30" y="16"/>
                  </a:moveTo>
                  <a:cubicBezTo>
                    <a:pt x="26" y="10"/>
                    <a:pt x="21" y="5"/>
                    <a:pt x="15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6" y="2"/>
                    <a:pt x="2" y="6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5" y="21"/>
                    <a:pt x="11" y="26"/>
                    <a:pt x="17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25" y="29"/>
                    <a:pt x="29" y="25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7"/>
                    <a:pt x="30" y="16"/>
                  </a:cubicBezTo>
                  <a:close/>
                  <a:moveTo>
                    <a:pt x="19" y="27"/>
                  </a:moveTo>
                  <a:cubicBezTo>
                    <a:pt x="13" y="23"/>
                    <a:pt x="8" y="18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8" y="8"/>
                    <a:pt x="23" y="13"/>
                    <a:pt x="27" y="19"/>
                  </a:cubicBezTo>
                  <a:cubicBezTo>
                    <a:pt x="26" y="23"/>
                    <a:pt x="23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51" name="Google Shape;1651;p9"/>
          <p:cNvGrpSpPr/>
          <p:nvPr/>
        </p:nvGrpSpPr>
        <p:grpSpPr>
          <a:xfrm>
            <a:off x="4083445" y="1745320"/>
            <a:ext cx="275897" cy="401466"/>
            <a:chOff x="4075113" y="1909763"/>
            <a:chExt cx="247650" cy="360363"/>
          </a:xfrm>
        </p:grpSpPr>
        <p:sp>
          <p:nvSpPr>
            <p:cNvPr id="1652" name="Google Shape;1652;p9"/>
            <p:cNvSpPr/>
            <p:nvPr/>
          </p:nvSpPr>
          <p:spPr>
            <a:xfrm>
              <a:off x="4075113" y="1909763"/>
              <a:ext cx="247650" cy="360363"/>
            </a:xfrm>
            <a:custGeom>
              <a:rect b="b" l="l" r="r" t="t"/>
              <a:pathLst>
                <a:path extrusionOk="0" h="123" w="85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57"/>
                    <a:pt x="14" y="74"/>
                    <a:pt x="19" y="88"/>
                  </a:cubicBezTo>
                  <a:cubicBezTo>
                    <a:pt x="27" y="110"/>
                    <a:pt x="26" y="123"/>
                    <a:pt x="42" y="123"/>
                  </a:cubicBezTo>
                  <a:cubicBezTo>
                    <a:pt x="59" y="123"/>
                    <a:pt x="58" y="110"/>
                    <a:pt x="65" y="88"/>
                  </a:cubicBezTo>
                  <a:cubicBezTo>
                    <a:pt x="70" y="74"/>
                    <a:pt x="85" y="57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lose/>
                  <a:moveTo>
                    <a:pt x="52" y="104"/>
                  </a:moveTo>
                  <a:cubicBezTo>
                    <a:pt x="33" y="106"/>
                    <a:pt x="33" y="106"/>
                    <a:pt x="33" y="106"/>
                  </a:cubicBezTo>
                  <a:cubicBezTo>
                    <a:pt x="33" y="104"/>
                    <a:pt x="32" y="102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4" y="98"/>
                    <a:pt x="54" y="99"/>
                  </a:cubicBezTo>
                  <a:cubicBezTo>
                    <a:pt x="53" y="101"/>
                    <a:pt x="53" y="103"/>
                    <a:pt x="52" y="104"/>
                  </a:cubicBezTo>
                  <a:close/>
                  <a:moveTo>
                    <a:pt x="30" y="95"/>
                  </a:moveTo>
                  <a:cubicBezTo>
                    <a:pt x="29" y="93"/>
                    <a:pt x="28" y="91"/>
                    <a:pt x="2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9"/>
                    <a:pt x="56" y="91"/>
                    <a:pt x="56" y="92"/>
                  </a:cubicBezTo>
                  <a:lnTo>
                    <a:pt x="30" y="95"/>
                  </a:lnTo>
                  <a:close/>
                  <a:moveTo>
                    <a:pt x="42" y="115"/>
                  </a:moveTo>
                  <a:cubicBezTo>
                    <a:pt x="38" y="115"/>
                    <a:pt x="37" y="114"/>
                    <a:pt x="35" y="11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9" y="114"/>
                    <a:pt x="47" y="115"/>
                    <a:pt x="42" y="115"/>
                  </a:cubicBezTo>
                  <a:close/>
                  <a:moveTo>
                    <a:pt x="60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3" y="76"/>
                    <a:pt x="20" y="72"/>
                    <a:pt x="18" y="68"/>
                  </a:cubicBezTo>
                  <a:cubicBezTo>
                    <a:pt x="13" y="59"/>
                    <a:pt x="8" y="50"/>
                    <a:pt x="8" y="42"/>
                  </a:cubicBezTo>
                  <a:cubicBezTo>
                    <a:pt x="8" y="23"/>
                    <a:pt x="23" y="8"/>
                    <a:pt x="42" y="8"/>
                  </a:cubicBezTo>
                  <a:cubicBezTo>
                    <a:pt x="61" y="8"/>
                    <a:pt x="77" y="23"/>
                    <a:pt x="77" y="42"/>
                  </a:cubicBezTo>
                  <a:cubicBezTo>
                    <a:pt x="77" y="50"/>
                    <a:pt x="72" y="59"/>
                    <a:pt x="67" y="68"/>
                  </a:cubicBezTo>
                  <a:cubicBezTo>
                    <a:pt x="64" y="72"/>
                    <a:pt x="62" y="76"/>
                    <a:pt x="60" y="80"/>
                  </a:cubicBezTo>
                  <a:close/>
                  <a:moveTo>
                    <a:pt x="60" y="80"/>
                  </a:moveTo>
                  <a:cubicBezTo>
                    <a:pt x="60" y="80"/>
                    <a:pt x="60" y="80"/>
                    <a:pt x="60" y="8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3" name="Google Shape;1653;p9"/>
            <p:cNvSpPr/>
            <p:nvPr/>
          </p:nvSpPr>
          <p:spPr>
            <a:xfrm>
              <a:off x="4130675" y="1965326"/>
              <a:ext cx="73025" cy="73025"/>
            </a:xfrm>
            <a:custGeom>
              <a:rect b="b" l="l" r="r" t="t"/>
              <a:pathLst>
                <a:path extrusionOk="0" h="25" w="2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3" y="25"/>
                    <a:pt x="4" y="24"/>
                    <a:pt x="4" y="23"/>
                  </a:cubicBezTo>
                  <a:cubicBezTo>
                    <a:pt x="4" y="12"/>
                    <a:pt x="13" y="4"/>
                    <a:pt x="23" y="4"/>
                  </a:cubicBezTo>
                  <a:cubicBezTo>
                    <a:pt x="24" y="4"/>
                    <a:pt x="25" y="3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54" name="Google Shape;1654;p9"/>
          <p:cNvSpPr/>
          <p:nvPr/>
        </p:nvSpPr>
        <p:spPr>
          <a:xfrm>
            <a:off x="4689261" y="1764775"/>
            <a:ext cx="403234" cy="348409"/>
          </a:xfrm>
          <a:custGeom>
            <a:rect b="b" l="l" r="r" t="t"/>
            <a:pathLst>
              <a:path extrusionOk="0" h="107" w="124">
                <a:moveTo>
                  <a:pt x="120" y="17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1" y="19"/>
                  <a:pt x="0" y="22"/>
                  <a:pt x="1" y="26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1" y="53"/>
                  <a:pt x="13" y="53"/>
                </a:cubicBezTo>
                <a:cubicBezTo>
                  <a:pt x="14" y="54"/>
                  <a:pt x="15" y="54"/>
                  <a:pt x="16" y="54"/>
                </a:cubicBezTo>
                <a:cubicBezTo>
                  <a:pt x="17" y="54"/>
                  <a:pt x="19" y="53"/>
                  <a:pt x="20" y="53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04"/>
                  <a:pt x="23" y="107"/>
                  <a:pt x="2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101" y="107"/>
                  <a:pt x="104" y="104"/>
                  <a:pt x="104" y="10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53"/>
                  <a:pt x="107" y="54"/>
                  <a:pt x="108" y="54"/>
                </a:cubicBezTo>
                <a:cubicBezTo>
                  <a:pt x="109" y="54"/>
                  <a:pt x="110" y="54"/>
                  <a:pt x="111" y="53"/>
                </a:cubicBezTo>
                <a:cubicBezTo>
                  <a:pt x="113" y="53"/>
                  <a:pt x="115" y="51"/>
                  <a:pt x="115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2"/>
                  <a:pt x="123" y="19"/>
                  <a:pt x="120" y="17"/>
                </a:cubicBezTo>
                <a:close/>
                <a:moveTo>
                  <a:pt x="76" y="8"/>
                </a:moveTo>
                <a:cubicBezTo>
                  <a:pt x="74" y="12"/>
                  <a:pt x="69" y="15"/>
                  <a:pt x="62" y="15"/>
                </a:cubicBezTo>
                <a:cubicBezTo>
                  <a:pt x="55" y="15"/>
                  <a:pt x="50" y="12"/>
                  <a:pt x="48" y="8"/>
                </a:cubicBezTo>
                <a:lnTo>
                  <a:pt x="76" y="8"/>
                </a:lnTo>
                <a:close/>
                <a:moveTo>
                  <a:pt x="108" y="46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38"/>
                  <a:pt x="27" y="38"/>
                  <a:pt x="27" y="38"/>
                </a:cubicBezTo>
                <a:cubicBezTo>
                  <a:pt x="16" y="46"/>
                  <a:pt x="16" y="46"/>
                  <a:pt x="16" y="46"/>
                </a:cubicBezTo>
                <a:cubicBezTo>
                  <a:pt x="8" y="23"/>
                  <a:pt x="8" y="23"/>
                  <a:pt x="8" y="23"/>
                </a:cubicBezTo>
                <a:cubicBezTo>
                  <a:pt x="27" y="8"/>
                  <a:pt x="27" y="8"/>
                  <a:pt x="27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6" y="14"/>
                  <a:pt x="53" y="19"/>
                  <a:pt x="62" y="19"/>
                </a:cubicBezTo>
                <a:cubicBezTo>
                  <a:pt x="71" y="19"/>
                  <a:pt x="78" y="14"/>
                  <a:pt x="80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116" y="23"/>
                  <a:pt x="116" y="23"/>
                  <a:pt x="116" y="23"/>
                </a:cubicBezTo>
                <a:lnTo>
                  <a:pt x="108" y="46"/>
                </a:ln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55" name="Google Shape;1655;p9"/>
          <p:cNvGrpSpPr/>
          <p:nvPr/>
        </p:nvGrpSpPr>
        <p:grpSpPr>
          <a:xfrm>
            <a:off x="5422414" y="1715255"/>
            <a:ext cx="452754" cy="454523"/>
            <a:chOff x="5530850" y="1882776"/>
            <a:chExt cx="406400" cy="407988"/>
          </a:xfrm>
        </p:grpSpPr>
        <p:sp>
          <p:nvSpPr>
            <p:cNvPr id="1656" name="Google Shape;1656;p9"/>
            <p:cNvSpPr/>
            <p:nvPr/>
          </p:nvSpPr>
          <p:spPr>
            <a:xfrm>
              <a:off x="5530850" y="1882776"/>
              <a:ext cx="406400" cy="407988"/>
            </a:xfrm>
            <a:custGeom>
              <a:rect b="b" l="l" r="r" t="t"/>
              <a:pathLst>
                <a:path extrusionOk="0" h="139" w="139">
                  <a:moveTo>
                    <a:pt x="93" y="12"/>
                  </a:moveTo>
                  <a:cubicBezTo>
                    <a:pt x="61" y="0"/>
                    <a:pt x="25" y="15"/>
                    <a:pt x="13" y="46"/>
                  </a:cubicBezTo>
                  <a:cubicBezTo>
                    <a:pt x="0" y="78"/>
                    <a:pt x="16" y="114"/>
                    <a:pt x="47" y="126"/>
                  </a:cubicBezTo>
                  <a:cubicBezTo>
                    <a:pt x="78" y="139"/>
                    <a:pt x="114" y="124"/>
                    <a:pt x="127" y="92"/>
                  </a:cubicBezTo>
                  <a:cubicBezTo>
                    <a:pt x="139" y="61"/>
                    <a:pt x="124" y="25"/>
                    <a:pt x="93" y="12"/>
                  </a:cubicBezTo>
                  <a:close/>
                  <a:moveTo>
                    <a:pt x="50" y="119"/>
                  </a:moveTo>
                  <a:cubicBezTo>
                    <a:pt x="22" y="108"/>
                    <a:pt x="9" y="77"/>
                    <a:pt x="20" y="49"/>
                  </a:cubicBezTo>
                  <a:cubicBezTo>
                    <a:pt x="31" y="22"/>
                    <a:pt x="62" y="8"/>
                    <a:pt x="90" y="19"/>
                  </a:cubicBezTo>
                  <a:cubicBezTo>
                    <a:pt x="117" y="30"/>
                    <a:pt x="131" y="62"/>
                    <a:pt x="120" y="89"/>
                  </a:cubicBezTo>
                  <a:cubicBezTo>
                    <a:pt x="109" y="117"/>
                    <a:pt x="77" y="130"/>
                    <a:pt x="50" y="119"/>
                  </a:cubicBezTo>
                  <a:close/>
                  <a:moveTo>
                    <a:pt x="50" y="119"/>
                  </a:move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7" name="Google Shape;1657;p9"/>
            <p:cNvSpPr/>
            <p:nvPr/>
          </p:nvSpPr>
          <p:spPr>
            <a:xfrm>
              <a:off x="5710238" y="2062163"/>
              <a:ext cx="49213" cy="49213"/>
            </a:xfrm>
            <a:custGeom>
              <a:rect b="b" l="l" r="r" t="t"/>
              <a:pathLst>
                <a:path extrusionOk="0" h="17" w="17">
                  <a:moveTo>
                    <a:pt x="12" y="1"/>
                  </a:moveTo>
                  <a:cubicBezTo>
                    <a:pt x="8" y="0"/>
                    <a:pt x="3" y="1"/>
                    <a:pt x="2" y="5"/>
                  </a:cubicBezTo>
                  <a:cubicBezTo>
                    <a:pt x="0" y="9"/>
                    <a:pt x="2" y="14"/>
                    <a:pt x="6" y="15"/>
                  </a:cubicBezTo>
                  <a:cubicBezTo>
                    <a:pt x="10" y="17"/>
                    <a:pt x="14" y="15"/>
                    <a:pt x="16" y="11"/>
                  </a:cubicBezTo>
                  <a:cubicBezTo>
                    <a:pt x="17" y="7"/>
                    <a:pt x="16" y="3"/>
                    <a:pt x="12" y="1"/>
                  </a:cubicBezTo>
                  <a:close/>
                  <a:moveTo>
                    <a:pt x="7" y="12"/>
                  </a:moveTo>
                  <a:cubicBezTo>
                    <a:pt x="5" y="11"/>
                    <a:pt x="4" y="9"/>
                    <a:pt x="5" y="7"/>
                  </a:cubicBezTo>
                  <a:cubicBezTo>
                    <a:pt x="6" y="5"/>
                    <a:pt x="8" y="4"/>
                    <a:pt x="10" y="5"/>
                  </a:cubicBezTo>
                  <a:cubicBezTo>
                    <a:pt x="12" y="5"/>
                    <a:pt x="13" y="8"/>
                    <a:pt x="12" y="10"/>
                  </a:cubicBezTo>
                  <a:cubicBezTo>
                    <a:pt x="12" y="12"/>
                    <a:pt x="9" y="13"/>
                    <a:pt x="7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8" name="Google Shape;1658;p9"/>
            <p:cNvSpPr/>
            <p:nvPr/>
          </p:nvSpPr>
          <p:spPr>
            <a:xfrm>
              <a:off x="5659438" y="2008188"/>
              <a:ext cx="152400" cy="152400"/>
            </a:xfrm>
            <a:custGeom>
              <a:rect b="b" l="l" r="r" t="t"/>
              <a:pathLst>
                <a:path extrusionOk="0" h="52" w="52">
                  <a:moveTo>
                    <a:pt x="34" y="5"/>
                  </a:moveTo>
                  <a:cubicBezTo>
                    <a:pt x="23" y="0"/>
                    <a:pt x="9" y="6"/>
                    <a:pt x="4" y="18"/>
                  </a:cubicBezTo>
                  <a:cubicBezTo>
                    <a:pt x="0" y="30"/>
                    <a:pt x="5" y="43"/>
                    <a:pt x="17" y="48"/>
                  </a:cubicBezTo>
                  <a:cubicBezTo>
                    <a:pt x="29" y="52"/>
                    <a:pt x="42" y="47"/>
                    <a:pt x="47" y="35"/>
                  </a:cubicBezTo>
                  <a:cubicBezTo>
                    <a:pt x="52" y="23"/>
                    <a:pt x="46" y="10"/>
                    <a:pt x="34" y="5"/>
                  </a:cubicBezTo>
                  <a:close/>
                  <a:moveTo>
                    <a:pt x="20" y="41"/>
                  </a:moveTo>
                  <a:cubicBezTo>
                    <a:pt x="12" y="37"/>
                    <a:pt x="8" y="28"/>
                    <a:pt x="12" y="21"/>
                  </a:cubicBezTo>
                  <a:cubicBezTo>
                    <a:pt x="15" y="13"/>
                    <a:pt x="24" y="9"/>
                    <a:pt x="31" y="12"/>
                  </a:cubicBezTo>
                  <a:cubicBezTo>
                    <a:pt x="39" y="15"/>
                    <a:pt x="43" y="24"/>
                    <a:pt x="40" y="32"/>
                  </a:cubicBezTo>
                  <a:cubicBezTo>
                    <a:pt x="37" y="40"/>
                    <a:pt x="28" y="44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9" name="Google Shape;1659;p9"/>
            <p:cNvSpPr/>
            <p:nvPr/>
          </p:nvSpPr>
          <p:spPr>
            <a:xfrm>
              <a:off x="5762625" y="2111376"/>
              <a:ext cx="58738" cy="58738"/>
            </a:xfrm>
            <a:custGeom>
              <a:rect b="b" l="l" r="r" t="t"/>
              <a:pathLst>
                <a:path extrusionOk="0" h="20" w="20">
                  <a:moveTo>
                    <a:pt x="19" y="3"/>
                  </a:moveTo>
                  <a:cubicBezTo>
                    <a:pt x="20" y="2"/>
                    <a:pt x="19" y="1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3" y="8"/>
                    <a:pt x="8" y="13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1" y="19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0" y="16"/>
                    <a:pt x="16" y="10"/>
                    <a:pt x="19" y="3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0" name="Google Shape;1660;p9"/>
            <p:cNvSpPr/>
            <p:nvPr/>
          </p:nvSpPr>
          <p:spPr>
            <a:xfrm>
              <a:off x="5780088" y="2125663"/>
              <a:ext cx="82550" cy="85725"/>
            </a:xfrm>
            <a:custGeom>
              <a:rect b="b" l="l" r="r" t="t"/>
              <a:pathLst>
                <a:path extrusionOk="0" h="29" w="28">
                  <a:moveTo>
                    <a:pt x="26" y="1"/>
                  </a:moveTo>
                  <a:cubicBezTo>
                    <a:pt x="25" y="0"/>
                    <a:pt x="24" y="1"/>
                    <a:pt x="24" y="2"/>
                  </a:cubicBezTo>
                  <a:cubicBezTo>
                    <a:pt x="20" y="13"/>
                    <a:pt x="11" y="21"/>
                    <a:pt x="1" y="25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14" y="24"/>
                    <a:pt x="23" y="15"/>
                    <a:pt x="28" y="3"/>
                  </a:cubicBezTo>
                  <a:cubicBezTo>
                    <a:pt x="28" y="2"/>
                    <a:pt x="27" y="1"/>
                    <a:pt x="26" y="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1" name="Google Shape;1661;p9"/>
            <p:cNvSpPr/>
            <p:nvPr/>
          </p:nvSpPr>
          <p:spPr>
            <a:xfrm>
              <a:off x="5770563" y="2120901"/>
              <a:ext cx="71438" cy="69850"/>
            </a:xfrm>
            <a:custGeom>
              <a:rect b="b" l="l" r="r" t="t"/>
              <a:pathLst>
                <a:path extrusionOk="0" h="24" w="24">
                  <a:moveTo>
                    <a:pt x="22" y="0"/>
                  </a:moveTo>
                  <a:cubicBezTo>
                    <a:pt x="21" y="0"/>
                    <a:pt x="20" y="0"/>
                    <a:pt x="20" y="1"/>
                  </a:cubicBezTo>
                  <a:cubicBezTo>
                    <a:pt x="16" y="10"/>
                    <a:pt x="10" y="1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12" y="20"/>
                    <a:pt x="19" y="12"/>
                    <a:pt x="23" y="3"/>
                  </a:cubicBezTo>
                  <a:cubicBezTo>
                    <a:pt x="24" y="2"/>
                    <a:pt x="23" y="0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2" name="Google Shape;1662;p9"/>
            <p:cNvSpPr/>
            <p:nvPr/>
          </p:nvSpPr>
          <p:spPr>
            <a:xfrm>
              <a:off x="5651500" y="2003426"/>
              <a:ext cx="58738" cy="58738"/>
            </a:xfrm>
            <a:custGeom>
              <a:rect b="b" l="l" r="r" t="t"/>
              <a:pathLst>
                <a:path extrusionOk="0" h="20" w="20">
                  <a:moveTo>
                    <a:pt x="19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3"/>
                    <a:pt x="3" y="9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1"/>
                    <a:pt x="12" y="6"/>
                    <a:pt x="18" y="4"/>
                  </a:cubicBezTo>
                  <a:cubicBezTo>
                    <a:pt x="19" y="3"/>
                    <a:pt x="20" y="2"/>
                    <a:pt x="19" y="1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3" name="Google Shape;1663;p9"/>
            <p:cNvSpPr/>
            <p:nvPr/>
          </p:nvSpPr>
          <p:spPr>
            <a:xfrm>
              <a:off x="5610225" y="1962151"/>
              <a:ext cx="82550" cy="82550"/>
            </a:xfrm>
            <a:custGeom>
              <a:rect b="b" l="l" r="r" t="t"/>
              <a:pathLst>
                <a:path extrusionOk="0" h="28" w="28">
                  <a:moveTo>
                    <a:pt x="27" y="1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5"/>
                    <a:pt x="5" y="13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2" y="28"/>
                    <a:pt x="3" y="28"/>
                    <a:pt x="4" y="27"/>
                  </a:cubicBezTo>
                  <a:cubicBezTo>
                    <a:pt x="8" y="16"/>
                    <a:pt x="16" y="8"/>
                    <a:pt x="26" y="3"/>
                  </a:cubicBezTo>
                  <a:cubicBezTo>
                    <a:pt x="27" y="3"/>
                    <a:pt x="28" y="2"/>
                    <a:pt x="27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4" name="Google Shape;1664;p9"/>
            <p:cNvSpPr/>
            <p:nvPr/>
          </p:nvSpPr>
          <p:spPr>
            <a:xfrm>
              <a:off x="5630863" y="1982788"/>
              <a:ext cx="69850" cy="69850"/>
            </a:xfrm>
            <a:custGeom>
              <a:rect b="b" l="l" r="r" t="t"/>
              <a:pathLst>
                <a:path extrusionOk="0" h="24" w="24">
                  <a:moveTo>
                    <a:pt x="22" y="4"/>
                  </a:moveTo>
                  <a:cubicBezTo>
                    <a:pt x="23" y="3"/>
                    <a:pt x="24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2" y="4"/>
                    <a:pt x="4" y="11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4"/>
                    <a:pt x="3" y="23"/>
                    <a:pt x="4" y="22"/>
                  </a:cubicBezTo>
                  <a:cubicBezTo>
                    <a:pt x="7" y="14"/>
                    <a:pt x="14" y="7"/>
                    <a:pt x="22" y="4"/>
                  </a:cubicBezTo>
                  <a:close/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65" name="Google Shape;1665;p9"/>
          <p:cNvSpPr/>
          <p:nvPr/>
        </p:nvSpPr>
        <p:spPr>
          <a:xfrm>
            <a:off x="6205087" y="1745320"/>
            <a:ext cx="401466" cy="401466"/>
          </a:xfrm>
          <a:custGeom>
            <a:rect b="b" l="l" r="r" t="t"/>
            <a:pathLst>
              <a:path extrusionOk="0" h="123" w="123">
                <a:moveTo>
                  <a:pt x="96" y="0"/>
                </a:moveTo>
                <a:cubicBezTo>
                  <a:pt x="88" y="0"/>
                  <a:pt x="82" y="5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1" y="26"/>
                  <a:pt x="61" y="34"/>
                  <a:pt x="5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7" y="34"/>
                  <a:pt x="0" y="43"/>
                  <a:pt x="0" y="54"/>
                </a:cubicBezTo>
                <a:cubicBezTo>
                  <a:pt x="0" y="64"/>
                  <a:pt x="7" y="73"/>
                  <a:pt x="15" y="73"/>
                </a:cubicBezTo>
                <a:cubicBezTo>
                  <a:pt x="20" y="73"/>
                  <a:pt x="23" y="76"/>
                  <a:pt x="23" y="80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9"/>
                  <a:pt x="26" y="123"/>
                  <a:pt x="31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50" y="123"/>
                  <a:pt x="54" y="119"/>
                  <a:pt x="5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07"/>
                  <a:pt x="50" y="106"/>
                  <a:pt x="50" y="103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76"/>
                  <a:pt x="50" y="75"/>
                  <a:pt x="50" y="75"/>
                </a:cubicBezTo>
                <a:cubicBezTo>
                  <a:pt x="50" y="75"/>
                  <a:pt x="51" y="75"/>
                  <a:pt x="51" y="74"/>
                </a:cubicBezTo>
                <a:cubicBezTo>
                  <a:pt x="51" y="74"/>
                  <a:pt x="51" y="74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3"/>
                </a:cubicBezTo>
                <a:cubicBezTo>
                  <a:pt x="63" y="74"/>
                  <a:pt x="71" y="82"/>
                  <a:pt x="7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82" y="102"/>
                  <a:pt x="88" y="107"/>
                  <a:pt x="96" y="107"/>
                </a:cubicBezTo>
                <a:cubicBezTo>
                  <a:pt x="114" y="107"/>
                  <a:pt x="123" y="80"/>
                  <a:pt x="123" y="54"/>
                </a:cubicBezTo>
                <a:cubicBezTo>
                  <a:pt x="123" y="27"/>
                  <a:pt x="114" y="0"/>
                  <a:pt x="96" y="0"/>
                </a:cubicBezTo>
                <a:close/>
                <a:moveTo>
                  <a:pt x="77" y="54"/>
                </a:moveTo>
                <a:cubicBezTo>
                  <a:pt x="77" y="50"/>
                  <a:pt x="77" y="46"/>
                  <a:pt x="7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92" y="42"/>
                  <a:pt x="96" y="47"/>
                  <a:pt x="96" y="54"/>
                </a:cubicBezTo>
                <a:cubicBezTo>
                  <a:pt x="96" y="60"/>
                  <a:pt x="92" y="65"/>
                  <a:pt x="88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1"/>
                  <a:pt x="77" y="58"/>
                  <a:pt x="77" y="54"/>
                </a:cubicBezTo>
                <a:close/>
                <a:moveTo>
                  <a:pt x="8" y="54"/>
                </a:moveTo>
                <a:cubicBezTo>
                  <a:pt x="8" y="47"/>
                  <a:pt x="11" y="42"/>
                  <a:pt x="15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45"/>
                  <a:pt x="38" y="49"/>
                  <a:pt x="38" y="54"/>
                </a:cubicBezTo>
                <a:cubicBezTo>
                  <a:pt x="38" y="58"/>
                  <a:pt x="40" y="62"/>
                  <a:pt x="42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1" y="65"/>
                  <a:pt x="8" y="60"/>
                  <a:pt x="8" y="54"/>
                </a:cubicBezTo>
                <a:close/>
                <a:moveTo>
                  <a:pt x="46" y="115"/>
                </a:moveTo>
                <a:cubicBezTo>
                  <a:pt x="31" y="115"/>
                  <a:pt x="31" y="115"/>
                  <a:pt x="31" y="115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0" y="75"/>
                  <a:pt x="29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2" y="74"/>
                  <a:pt x="42" y="75"/>
                  <a:pt x="42" y="77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7"/>
                  <a:pt x="44" y="110"/>
                  <a:pt x="46" y="111"/>
                </a:cubicBezTo>
                <a:cubicBezTo>
                  <a:pt x="46" y="111"/>
                  <a:pt x="46" y="111"/>
                  <a:pt x="46" y="112"/>
                </a:cubicBezTo>
                <a:lnTo>
                  <a:pt x="46" y="115"/>
                </a:lnTo>
                <a:close/>
                <a:moveTo>
                  <a:pt x="51" y="65"/>
                </a:moveTo>
                <a:cubicBezTo>
                  <a:pt x="50" y="65"/>
                  <a:pt x="50" y="65"/>
                  <a:pt x="50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46" y="65"/>
                  <a:pt x="42" y="60"/>
                  <a:pt x="42" y="54"/>
                </a:cubicBezTo>
                <a:cubicBezTo>
                  <a:pt x="42" y="47"/>
                  <a:pt x="46" y="42"/>
                  <a:pt x="50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58" y="42"/>
                  <a:pt x="65" y="39"/>
                  <a:pt x="71" y="34"/>
                </a:cubicBezTo>
                <a:cubicBezTo>
                  <a:pt x="70" y="40"/>
                  <a:pt x="69" y="47"/>
                  <a:pt x="69" y="54"/>
                </a:cubicBezTo>
                <a:cubicBezTo>
                  <a:pt x="69" y="60"/>
                  <a:pt x="70" y="67"/>
                  <a:pt x="71" y="73"/>
                </a:cubicBezTo>
                <a:cubicBezTo>
                  <a:pt x="65" y="68"/>
                  <a:pt x="58" y="65"/>
                  <a:pt x="51" y="65"/>
                </a:cubicBezTo>
                <a:close/>
                <a:moveTo>
                  <a:pt x="96" y="100"/>
                </a:moveTo>
                <a:cubicBezTo>
                  <a:pt x="88" y="100"/>
                  <a:pt x="82" y="89"/>
                  <a:pt x="79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97" y="73"/>
                  <a:pt x="104" y="64"/>
                  <a:pt x="104" y="54"/>
                </a:cubicBezTo>
                <a:cubicBezTo>
                  <a:pt x="104" y="43"/>
                  <a:pt x="97" y="34"/>
                  <a:pt x="88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82" y="19"/>
                  <a:pt x="88" y="8"/>
                  <a:pt x="96" y="8"/>
                </a:cubicBezTo>
                <a:cubicBezTo>
                  <a:pt x="107" y="8"/>
                  <a:pt x="115" y="28"/>
                  <a:pt x="115" y="54"/>
                </a:cubicBezTo>
                <a:cubicBezTo>
                  <a:pt x="115" y="79"/>
                  <a:pt x="107" y="100"/>
                  <a:pt x="96" y="100"/>
                </a:cubicBezTo>
                <a:close/>
                <a:moveTo>
                  <a:pt x="96" y="100"/>
                </a:moveTo>
                <a:cubicBezTo>
                  <a:pt x="96" y="100"/>
                  <a:pt x="96" y="100"/>
                  <a:pt x="96" y="10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6" name="Google Shape;1666;p9"/>
          <p:cNvSpPr/>
          <p:nvPr/>
        </p:nvSpPr>
        <p:spPr>
          <a:xfrm>
            <a:off x="6936472" y="1807221"/>
            <a:ext cx="401466" cy="274129"/>
          </a:xfrm>
          <a:custGeom>
            <a:rect b="b" l="l" r="r" t="t"/>
            <a:pathLst>
              <a:path extrusionOk="0" h="84" w="123">
                <a:moveTo>
                  <a:pt x="115" y="4"/>
                </a:moveTo>
                <a:cubicBezTo>
                  <a:pt x="112" y="4"/>
                  <a:pt x="112" y="4"/>
                  <a:pt x="112" y="4"/>
                </a:cubicBezTo>
                <a:cubicBezTo>
                  <a:pt x="110" y="4"/>
                  <a:pt x="108" y="5"/>
                  <a:pt x="107" y="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9"/>
                  <a:pt x="6" y="84"/>
                  <a:pt x="12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91" y="84"/>
                  <a:pt x="96" y="79"/>
                  <a:pt x="96" y="73"/>
                </a:cubicBezTo>
                <a:cubicBezTo>
                  <a:pt x="96" y="68"/>
                  <a:pt x="96" y="68"/>
                  <a:pt x="96" y="6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8" y="80"/>
                  <a:pt x="110" y="81"/>
                  <a:pt x="112" y="81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20" y="81"/>
                  <a:pt x="123" y="77"/>
                  <a:pt x="123" y="73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7"/>
                  <a:pt x="120" y="4"/>
                  <a:pt x="115" y="4"/>
                </a:cubicBezTo>
                <a:close/>
                <a:moveTo>
                  <a:pt x="12" y="77"/>
                </a:moveTo>
                <a:cubicBezTo>
                  <a:pt x="10" y="77"/>
                  <a:pt x="8" y="75"/>
                  <a:pt x="8" y="7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7" y="8"/>
                  <a:pt x="89" y="9"/>
                  <a:pt x="89" y="12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5"/>
                  <a:pt x="87" y="77"/>
                  <a:pt x="85" y="77"/>
                </a:cubicBezTo>
                <a:lnTo>
                  <a:pt x="12" y="77"/>
                </a:lnTo>
                <a:close/>
                <a:moveTo>
                  <a:pt x="115" y="73"/>
                </a:moveTo>
                <a:cubicBezTo>
                  <a:pt x="112" y="73"/>
                  <a:pt x="112" y="73"/>
                  <a:pt x="112" y="73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31"/>
                  <a:pt x="92" y="31"/>
                  <a:pt x="92" y="3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5" y="12"/>
                  <a:pt x="115" y="12"/>
                  <a:pt x="115" y="12"/>
                </a:cubicBezTo>
                <a:lnTo>
                  <a:pt x="115" y="73"/>
                </a:ln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7" name="Google Shape;1667;p9"/>
          <p:cNvSpPr/>
          <p:nvPr/>
        </p:nvSpPr>
        <p:spPr>
          <a:xfrm>
            <a:off x="7667857" y="1793072"/>
            <a:ext cx="399697" cy="300657"/>
          </a:xfrm>
          <a:custGeom>
            <a:rect b="b" l="l" r="r" t="t"/>
            <a:pathLst>
              <a:path extrusionOk="0" h="92" w="123">
                <a:moveTo>
                  <a:pt x="120" y="22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5" y="0"/>
                  <a:pt x="23" y="1"/>
                  <a:pt x="22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3"/>
                  <a:pt x="0" y="25"/>
                  <a:pt x="0" y="27"/>
                </a:cubicBezTo>
                <a:cubicBezTo>
                  <a:pt x="0" y="29"/>
                  <a:pt x="1" y="31"/>
                  <a:pt x="2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7" y="91"/>
                  <a:pt x="59" y="92"/>
                  <a:pt x="61" y="92"/>
                </a:cubicBezTo>
                <a:cubicBezTo>
                  <a:pt x="64" y="92"/>
                  <a:pt x="66" y="91"/>
                  <a:pt x="67" y="9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2" y="31"/>
                  <a:pt x="123" y="29"/>
                  <a:pt x="123" y="27"/>
                </a:cubicBezTo>
                <a:cubicBezTo>
                  <a:pt x="123" y="25"/>
                  <a:pt x="122" y="23"/>
                  <a:pt x="120" y="22"/>
                </a:cubicBezTo>
                <a:close/>
                <a:moveTo>
                  <a:pt x="93" y="8"/>
                </a:moveTo>
                <a:cubicBezTo>
                  <a:pt x="86" y="14"/>
                  <a:pt x="86" y="14"/>
                  <a:pt x="86" y="14"/>
                </a:cubicBezTo>
                <a:cubicBezTo>
                  <a:pt x="79" y="8"/>
                  <a:pt x="79" y="8"/>
                  <a:pt x="79" y="8"/>
                </a:cubicBezTo>
                <a:lnTo>
                  <a:pt x="93" y="8"/>
                </a:lnTo>
                <a:close/>
                <a:moveTo>
                  <a:pt x="9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85" y="19"/>
                  <a:pt x="85" y="19"/>
                  <a:pt x="85" y="19"/>
                </a:cubicBezTo>
                <a:lnTo>
                  <a:pt x="93" y="27"/>
                </a:lnTo>
                <a:close/>
                <a:moveTo>
                  <a:pt x="83" y="16"/>
                </a:moveTo>
                <a:cubicBezTo>
                  <a:pt x="73" y="25"/>
                  <a:pt x="73" y="25"/>
                  <a:pt x="73" y="25"/>
                </a:cubicBezTo>
                <a:cubicBezTo>
                  <a:pt x="64" y="17"/>
                  <a:pt x="64" y="17"/>
                  <a:pt x="64" y="17"/>
                </a:cubicBezTo>
                <a:cubicBezTo>
                  <a:pt x="75" y="9"/>
                  <a:pt x="75" y="9"/>
                  <a:pt x="75" y="9"/>
                </a:cubicBezTo>
                <a:lnTo>
                  <a:pt x="83" y="16"/>
                </a:lnTo>
                <a:close/>
                <a:moveTo>
                  <a:pt x="70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61" y="20"/>
                  <a:pt x="61" y="20"/>
                  <a:pt x="61" y="20"/>
                </a:cubicBezTo>
                <a:lnTo>
                  <a:pt x="70" y="27"/>
                </a:lnTo>
                <a:close/>
                <a:moveTo>
                  <a:pt x="70" y="8"/>
                </a:moveTo>
                <a:cubicBezTo>
                  <a:pt x="61" y="15"/>
                  <a:pt x="61" y="15"/>
                  <a:pt x="61" y="15"/>
                </a:cubicBezTo>
                <a:cubicBezTo>
                  <a:pt x="53" y="8"/>
                  <a:pt x="53" y="8"/>
                  <a:pt x="53" y="8"/>
                </a:cubicBezTo>
                <a:lnTo>
                  <a:pt x="70" y="8"/>
                </a:lnTo>
                <a:close/>
                <a:moveTo>
                  <a:pt x="58" y="17"/>
                </a:moveTo>
                <a:cubicBezTo>
                  <a:pt x="50" y="25"/>
                  <a:pt x="50" y="25"/>
                  <a:pt x="50" y="25"/>
                </a:cubicBezTo>
                <a:cubicBezTo>
                  <a:pt x="40" y="16"/>
                  <a:pt x="40" y="16"/>
                  <a:pt x="40" y="16"/>
                </a:cubicBezTo>
                <a:cubicBezTo>
                  <a:pt x="48" y="9"/>
                  <a:pt x="48" y="9"/>
                  <a:pt x="48" y="9"/>
                </a:cubicBezTo>
                <a:lnTo>
                  <a:pt x="58" y="17"/>
                </a:lnTo>
                <a:close/>
                <a:moveTo>
                  <a:pt x="47" y="27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19"/>
                  <a:pt x="37" y="19"/>
                  <a:pt x="37" y="19"/>
                </a:cubicBezTo>
                <a:lnTo>
                  <a:pt x="47" y="27"/>
                </a:lnTo>
                <a:close/>
                <a:moveTo>
                  <a:pt x="43" y="8"/>
                </a:moveTo>
                <a:cubicBezTo>
                  <a:pt x="37" y="14"/>
                  <a:pt x="37" y="14"/>
                  <a:pt x="37" y="14"/>
                </a:cubicBezTo>
                <a:cubicBezTo>
                  <a:pt x="30" y="8"/>
                  <a:pt x="30" y="8"/>
                  <a:pt x="30" y="8"/>
                </a:cubicBezTo>
                <a:lnTo>
                  <a:pt x="43" y="8"/>
                </a:lnTo>
                <a:close/>
                <a:moveTo>
                  <a:pt x="26" y="9"/>
                </a:moveTo>
                <a:cubicBezTo>
                  <a:pt x="34" y="17"/>
                  <a:pt x="34" y="17"/>
                  <a:pt x="34" y="17"/>
                </a:cubicBezTo>
                <a:cubicBezTo>
                  <a:pt x="24" y="27"/>
                  <a:pt x="24" y="27"/>
                  <a:pt x="24" y="27"/>
                </a:cubicBezTo>
                <a:cubicBezTo>
                  <a:pt x="8" y="27"/>
                  <a:pt x="8" y="27"/>
                  <a:pt x="8" y="27"/>
                </a:cubicBezTo>
                <a:lnTo>
                  <a:pt x="26" y="9"/>
                </a:lnTo>
                <a:close/>
                <a:moveTo>
                  <a:pt x="11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49" y="71"/>
                  <a:pt x="49" y="71"/>
                  <a:pt x="49" y="71"/>
                </a:cubicBezTo>
                <a:lnTo>
                  <a:pt x="11" y="31"/>
                </a:lnTo>
                <a:close/>
                <a:moveTo>
                  <a:pt x="29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57" y="78"/>
                  <a:pt x="57" y="78"/>
                  <a:pt x="57" y="78"/>
                </a:cubicBezTo>
                <a:lnTo>
                  <a:pt x="29" y="31"/>
                </a:lnTo>
                <a:close/>
                <a:moveTo>
                  <a:pt x="52" y="31"/>
                </a:moveTo>
                <a:cubicBezTo>
                  <a:pt x="71" y="31"/>
                  <a:pt x="71" y="31"/>
                  <a:pt x="71" y="31"/>
                </a:cubicBezTo>
                <a:cubicBezTo>
                  <a:pt x="61" y="79"/>
                  <a:pt x="61" y="79"/>
                  <a:pt x="61" y="79"/>
                </a:cubicBezTo>
                <a:lnTo>
                  <a:pt x="52" y="31"/>
                </a:lnTo>
                <a:close/>
                <a:moveTo>
                  <a:pt x="65" y="78"/>
                </a:moveTo>
                <a:cubicBezTo>
                  <a:pt x="75" y="31"/>
                  <a:pt x="75" y="31"/>
                  <a:pt x="75" y="31"/>
                </a:cubicBezTo>
                <a:cubicBezTo>
                  <a:pt x="94" y="31"/>
                  <a:pt x="94" y="31"/>
                  <a:pt x="94" y="31"/>
                </a:cubicBezTo>
                <a:lnTo>
                  <a:pt x="65" y="78"/>
                </a:lnTo>
                <a:close/>
                <a:moveTo>
                  <a:pt x="74" y="71"/>
                </a:moveTo>
                <a:cubicBezTo>
                  <a:pt x="98" y="31"/>
                  <a:pt x="98" y="31"/>
                  <a:pt x="98" y="31"/>
                </a:cubicBezTo>
                <a:cubicBezTo>
                  <a:pt x="112" y="31"/>
                  <a:pt x="112" y="31"/>
                  <a:pt x="112" y="31"/>
                </a:cubicBezTo>
                <a:lnTo>
                  <a:pt x="74" y="71"/>
                </a:lnTo>
                <a:close/>
                <a:moveTo>
                  <a:pt x="99" y="27"/>
                </a:moveTo>
                <a:cubicBezTo>
                  <a:pt x="88" y="17"/>
                  <a:pt x="88" y="17"/>
                  <a:pt x="88" y="17"/>
                </a:cubicBezTo>
                <a:cubicBezTo>
                  <a:pt x="97" y="9"/>
                  <a:pt x="97" y="9"/>
                  <a:pt x="97" y="9"/>
                </a:cubicBezTo>
                <a:cubicBezTo>
                  <a:pt x="115" y="27"/>
                  <a:pt x="115" y="27"/>
                  <a:pt x="115" y="27"/>
                </a:cubicBezTo>
                <a:lnTo>
                  <a:pt x="99" y="27"/>
                </a:lnTo>
                <a:close/>
                <a:moveTo>
                  <a:pt x="99" y="27"/>
                </a:moveTo>
                <a:cubicBezTo>
                  <a:pt x="99" y="27"/>
                  <a:pt x="99" y="27"/>
                  <a:pt x="99" y="27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68" name="Google Shape;1668;p9"/>
          <p:cNvGrpSpPr/>
          <p:nvPr/>
        </p:nvGrpSpPr>
        <p:grpSpPr>
          <a:xfrm>
            <a:off x="8397474" y="1741783"/>
            <a:ext cx="401466" cy="401466"/>
            <a:chOff x="8780463" y="1906588"/>
            <a:chExt cx="360363" cy="360363"/>
          </a:xfrm>
        </p:grpSpPr>
        <p:sp>
          <p:nvSpPr>
            <p:cNvPr id="1669" name="Google Shape;1669;p9"/>
            <p:cNvSpPr/>
            <p:nvPr/>
          </p:nvSpPr>
          <p:spPr>
            <a:xfrm>
              <a:off x="8780463" y="1938338"/>
              <a:ext cx="328613" cy="328613"/>
            </a:xfrm>
            <a:custGeom>
              <a:rect b="b" l="l" r="r" t="t"/>
              <a:pathLst>
                <a:path extrusionOk="0" h="112" w="112">
                  <a:moveTo>
                    <a:pt x="80" y="3"/>
                  </a:moveTo>
                  <a:cubicBezTo>
                    <a:pt x="78" y="1"/>
                    <a:pt x="76" y="0"/>
                    <a:pt x="73" y="0"/>
                  </a:cubicBezTo>
                  <a:cubicBezTo>
                    <a:pt x="71" y="0"/>
                    <a:pt x="68" y="1"/>
                    <a:pt x="66" y="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9" y="10"/>
                    <a:pt x="58" y="13"/>
                    <a:pt x="58" y="15"/>
                  </a:cubicBezTo>
                  <a:cubicBezTo>
                    <a:pt x="58" y="17"/>
                    <a:pt x="59" y="19"/>
                    <a:pt x="60" y="2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3"/>
                    <a:pt x="2" y="46"/>
                    <a:pt x="1" y="50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5" y="110"/>
                    <a:pt x="58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1"/>
                  </a:cubicBezTo>
                  <a:cubicBezTo>
                    <a:pt x="67" y="111"/>
                    <a:pt x="70" y="108"/>
                    <a:pt x="72" y="10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4"/>
                    <a:pt x="95" y="55"/>
                    <a:pt x="97" y="55"/>
                  </a:cubicBezTo>
                  <a:cubicBezTo>
                    <a:pt x="100" y="55"/>
                    <a:pt x="102" y="54"/>
                    <a:pt x="104" y="52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1" y="45"/>
                    <a:pt x="112" y="42"/>
                    <a:pt x="112" y="40"/>
                  </a:cubicBezTo>
                  <a:cubicBezTo>
                    <a:pt x="112" y="37"/>
                    <a:pt x="111" y="35"/>
                    <a:pt x="110" y="33"/>
                  </a:cubicBezTo>
                  <a:lnTo>
                    <a:pt x="80" y="3"/>
                  </a:lnTo>
                  <a:close/>
                  <a:moveTo>
                    <a:pt x="65" y="102"/>
                  </a:moveTo>
                  <a:cubicBezTo>
                    <a:pt x="64" y="103"/>
                    <a:pt x="63" y="104"/>
                    <a:pt x="62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0" y="104"/>
                    <a:pt x="59" y="104"/>
                    <a:pt x="58" y="10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4"/>
                    <a:pt x="8" y="52"/>
                    <a:pt x="8" y="51"/>
                  </a:cubicBezTo>
                  <a:cubicBezTo>
                    <a:pt x="9" y="50"/>
                    <a:pt x="9" y="49"/>
                    <a:pt x="11" y="4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51" y="44"/>
                    <a:pt x="67" y="39"/>
                    <a:pt x="83" y="56"/>
                  </a:cubicBezTo>
                  <a:lnTo>
                    <a:pt x="65" y="102"/>
                  </a:lnTo>
                  <a:close/>
                  <a:moveTo>
                    <a:pt x="104" y="41"/>
                  </a:moveTo>
                  <a:cubicBezTo>
                    <a:pt x="99" y="46"/>
                    <a:pt x="99" y="46"/>
                    <a:pt x="99" y="46"/>
                  </a:cubicBezTo>
                  <a:cubicBezTo>
                    <a:pt x="98" y="47"/>
                    <a:pt x="97" y="47"/>
                    <a:pt x="96" y="46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3" y="41"/>
                    <a:pt x="61" y="39"/>
                    <a:pt x="50" y="38"/>
                  </a:cubicBezTo>
                  <a:cubicBezTo>
                    <a:pt x="47" y="38"/>
                    <a:pt x="44" y="37"/>
                    <a:pt x="40" y="36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5"/>
                    <a:pt x="66" y="14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8"/>
                    <a:pt x="74" y="8"/>
                    <a:pt x="75" y="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9"/>
                    <a:pt x="105" y="40"/>
                    <a:pt x="104" y="41"/>
                  </a:cubicBezTo>
                  <a:close/>
                  <a:moveTo>
                    <a:pt x="104" y="41"/>
                  </a:moveTo>
                  <a:cubicBezTo>
                    <a:pt x="104" y="41"/>
                    <a:pt x="104" y="41"/>
                    <a:pt x="104" y="4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0" name="Google Shape;1670;p9"/>
            <p:cNvSpPr/>
            <p:nvPr/>
          </p:nvSpPr>
          <p:spPr>
            <a:xfrm>
              <a:off x="8939213" y="2084388"/>
              <a:ext cx="55563" cy="57150"/>
            </a:xfrm>
            <a:custGeom>
              <a:rect b="b" l="l" r="r" t="t"/>
              <a:pathLst>
                <a:path extrusionOk="0" h="19" w="19">
                  <a:moveTo>
                    <a:pt x="10" y="19"/>
                  </a:moveTo>
                  <a:cubicBezTo>
                    <a:pt x="15" y="19"/>
                    <a:pt x="19" y="15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1" name="Google Shape;1671;p9"/>
            <p:cNvSpPr/>
            <p:nvPr/>
          </p:nvSpPr>
          <p:spPr>
            <a:xfrm>
              <a:off x="9085263" y="1906588"/>
              <a:ext cx="55563" cy="55563"/>
            </a:xfrm>
            <a:custGeom>
              <a:rect b="b" l="l" r="r" t="t"/>
              <a:pathLst>
                <a:path extrusionOk="0" h="19" w="1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4" y="13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ubicBezTo>
                    <a:pt x="13" y="4"/>
                    <a:pt x="16" y="6"/>
                    <a:pt x="16" y="9"/>
                  </a:cubicBezTo>
                  <a:cubicBezTo>
                    <a:pt x="16" y="13"/>
                    <a:pt x="13" y="15"/>
                    <a:pt x="10" y="15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2" name="Google Shape;1672;p9"/>
            <p:cNvSpPr/>
            <p:nvPr/>
          </p:nvSpPr>
          <p:spPr>
            <a:xfrm>
              <a:off x="8872538" y="2073276"/>
              <a:ext cx="46038" cy="47625"/>
            </a:xfrm>
            <a:custGeom>
              <a:rect b="b" l="l" r="r" t="t"/>
              <a:pathLst>
                <a:path extrusionOk="0" h="16" w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3" name="Google Shape;1673;p9"/>
            <p:cNvSpPr/>
            <p:nvPr/>
          </p:nvSpPr>
          <p:spPr>
            <a:xfrm>
              <a:off x="8918575" y="2152651"/>
              <a:ext cx="20638" cy="23813"/>
            </a:xfrm>
            <a:custGeom>
              <a:rect b="b" l="l" r="r" t="t"/>
              <a:pathLst>
                <a:path extrusionOk="0" h="8" w="7">
                  <a:moveTo>
                    <a:pt x="7" y="4"/>
                  </a:moveTo>
                  <a:cubicBezTo>
                    <a:pt x="7" y="6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4" name="Google Shape;1674;p9"/>
            <p:cNvSpPr/>
            <p:nvPr/>
          </p:nvSpPr>
          <p:spPr>
            <a:xfrm>
              <a:off x="9096375" y="1985963"/>
              <a:ext cx="23813" cy="20638"/>
            </a:xfrm>
            <a:custGeom>
              <a:rect b="b" l="l" r="r" t="t"/>
              <a:pathLst>
                <a:path extrusionOk="0" h="7" w="8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75" name="Google Shape;1675;p9"/>
          <p:cNvGrpSpPr/>
          <p:nvPr/>
        </p:nvGrpSpPr>
        <p:grpSpPr>
          <a:xfrm>
            <a:off x="8401012" y="3694284"/>
            <a:ext cx="401466" cy="401466"/>
            <a:chOff x="8783638" y="3568701"/>
            <a:chExt cx="360363" cy="360363"/>
          </a:xfrm>
        </p:grpSpPr>
        <p:sp>
          <p:nvSpPr>
            <p:cNvPr id="1676" name="Google Shape;1676;p9"/>
            <p:cNvSpPr/>
            <p:nvPr/>
          </p:nvSpPr>
          <p:spPr>
            <a:xfrm>
              <a:off x="8783638" y="3568701"/>
              <a:ext cx="360363" cy="360363"/>
            </a:xfrm>
            <a:custGeom>
              <a:rect b="b" l="l" r="r" t="t"/>
              <a:pathLst>
                <a:path extrusionOk="0" h="123" w="123">
                  <a:moveTo>
                    <a:pt x="112" y="40"/>
                  </a:moveTo>
                  <a:cubicBezTo>
                    <a:pt x="107" y="39"/>
                    <a:pt x="96" y="39"/>
                    <a:pt x="80" y="38"/>
                  </a:cubicBezTo>
                  <a:cubicBezTo>
                    <a:pt x="80" y="35"/>
                    <a:pt x="81" y="32"/>
                    <a:pt x="81" y="26"/>
                  </a:cubicBezTo>
                  <a:cubicBezTo>
                    <a:pt x="81" y="12"/>
                    <a:pt x="71" y="0"/>
                    <a:pt x="62" y="0"/>
                  </a:cubicBezTo>
                  <a:cubicBezTo>
                    <a:pt x="55" y="0"/>
                    <a:pt x="50" y="5"/>
                    <a:pt x="50" y="11"/>
                  </a:cubicBezTo>
                  <a:cubicBezTo>
                    <a:pt x="50" y="19"/>
                    <a:pt x="48" y="32"/>
                    <a:pt x="35" y="39"/>
                  </a:cubicBezTo>
                  <a:cubicBezTo>
                    <a:pt x="34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0"/>
                    <a:pt x="26" y="38"/>
                    <a:pt x="2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6" y="38"/>
                    <a:pt x="0" y="43"/>
                    <a:pt x="0" y="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8"/>
                    <a:pt x="6" y="123"/>
                    <a:pt x="12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3"/>
                    <a:pt x="32" y="120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7" y="117"/>
                    <a:pt x="41" y="118"/>
                    <a:pt x="50" y="120"/>
                  </a:cubicBezTo>
                  <a:cubicBezTo>
                    <a:pt x="52" y="121"/>
                    <a:pt x="63" y="123"/>
                    <a:pt x="73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01" y="123"/>
                    <a:pt x="105" y="120"/>
                    <a:pt x="108" y="115"/>
                  </a:cubicBezTo>
                  <a:cubicBezTo>
                    <a:pt x="108" y="115"/>
                    <a:pt x="109" y="114"/>
                    <a:pt x="110" y="111"/>
                  </a:cubicBezTo>
                  <a:cubicBezTo>
                    <a:pt x="110" y="109"/>
                    <a:pt x="110" y="107"/>
                    <a:pt x="110" y="104"/>
                  </a:cubicBezTo>
                  <a:cubicBezTo>
                    <a:pt x="114" y="102"/>
                    <a:pt x="115" y="97"/>
                    <a:pt x="116" y="95"/>
                  </a:cubicBezTo>
                  <a:cubicBezTo>
                    <a:pt x="118" y="90"/>
                    <a:pt x="117" y="87"/>
                    <a:pt x="116" y="84"/>
                  </a:cubicBezTo>
                  <a:cubicBezTo>
                    <a:pt x="118" y="82"/>
                    <a:pt x="120" y="79"/>
                    <a:pt x="121" y="73"/>
                  </a:cubicBezTo>
                  <a:cubicBezTo>
                    <a:pt x="122" y="70"/>
                    <a:pt x="121" y="67"/>
                    <a:pt x="120" y="64"/>
                  </a:cubicBezTo>
                  <a:cubicBezTo>
                    <a:pt x="122" y="62"/>
                    <a:pt x="123" y="59"/>
                    <a:pt x="123" y="56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4"/>
                    <a:pt x="123" y="53"/>
                  </a:cubicBezTo>
                  <a:cubicBezTo>
                    <a:pt x="123" y="48"/>
                    <a:pt x="120" y="42"/>
                    <a:pt x="112" y="40"/>
                  </a:cubicBezTo>
                  <a:close/>
                  <a:moveTo>
                    <a:pt x="27" y="111"/>
                  </a:moveTo>
                  <a:cubicBezTo>
                    <a:pt x="27" y="113"/>
                    <a:pt x="26" y="115"/>
                    <a:pt x="23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5"/>
                    <a:pt x="8" y="113"/>
                    <a:pt x="8" y="11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8"/>
                    <a:pt x="10" y="46"/>
                    <a:pt x="1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6" y="46"/>
                    <a:pt x="27" y="48"/>
                    <a:pt x="27" y="50"/>
                  </a:cubicBezTo>
                  <a:lnTo>
                    <a:pt x="27" y="111"/>
                  </a:lnTo>
                  <a:close/>
                  <a:moveTo>
                    <a:pt x="115" y="56"/>
                  </a:moveTo>
                  <a:cubicBezTo>
                    <a:pt x="115" y="58"/>
                    <a:pt x="114" y="61"/>
                    <a:pt x="108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8" y="62"/>
                    <a:pt x="98" y="63"/>
                  </a:cubicBezTo>
                  <a:cubicBezTo>
                    <a:pt x="98" y="64"/>
                    <a:pt x="99" y="65"/>
                    <a:pt x="100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13" y="65"/>
                    <a:pt x="114" y="70"/>
                    <a:pt x="114" y="72"/>
                  </a:cubicBezTo>
                  <a:cubicBezTo>
                    <a:pt x="113" y="75"/>
                    <a:pt x="112" y="81"/>
                    <a:pt x="105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5" y="81"/>
                    <a:pt x="94" y="81"/>
                    <a:pt x="94" y="82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110" y="84"/>
                    <a:pt x="110" y="89"/>
                    <a:pt x="109" y="92"/>
                  </a:cubicBezTo>
                  <a:cubicBezTo>
                    <a:pt x="108" y="96"/>
                    <a:pt x="107" y="100"/>
                    <a:pt x="99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0"/>
                    <a:pt x="90" y="101"/>
                    <a:pt x="90" y="102"/>
                  </a:cubicBezTo>
                  <a:cubicBezTo>
                    <a:pt x="90" y="103"/>
                    <a:pt x="91" y="104"/>
                    <a:pt x="92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3" y="104"/>
                    <a:pt x="103" y="108"/>
                    <a:pt x="102" y="109"/>
                  </a:cubicBezTo>
                  <a:cubicBezTo>
                    <a:pt x="102" y="110"/>
                    <a:pt x="101" y="112"/>
                    <a:pt x="101" y="112"/>
                  </a:cubicBezTo>
                  <a:cubicBezTo>
                    <a:pt x="100" y="114"/>
                    <a:pt x="98" y="115"/>
                    <a:pt x="94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63" y="115"/>
                    <a:pt x="52" y="113"/>
                    <a:pt x="52" y="113"/>
                  </a:cubicBezTo>
                  <a:cubicBezTo>
                    <a:pt x="36" y="109"/>
                    <a:pt x="35" y="109"/>
                    <a:pt x="34" y="108"/>
                  </a:cubicBezTo>
                  <a:cubicBezTo>
                    <a:pt x="34" y="108"/>
                    <a:pt x="31" y="108"/>
                    <a:pt x="31" y="10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0"/>
                    <a:pt x="32" y="49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52" y="40"/>
                    <a:pt x="58" y="25"/>
                    <a:pt x="58" y="11"/>
                  </a:cubicBezTo>
                  <a:cubicBezTo>
                    <a:pt x="58" y="10"/>
                    <a:pt x="59" y="8"/>
                    <a:pt x="62" y="8"/>
                  </a:cubicBezTo>
                  <a:cubicBezTo>
                    <a:pt x="66" y="8"/>
                    <a:pt x="73" y="16"/>
                    <a:pt x="73" y="26"/>
                  </a:cubicBezTo>
                  <a:cubicBezTo>
                    <a:pt x="73" y="35"/>
                    <a:pt x="73" y="37"/>
                    <a:pt x="69" y="46"/>
                  </a:cubicBezTo>
                  <a:cubicBezTo>
                    <a:pt x="108" y="46"/>
                    <a:pt x="107" y="47"/>
                    <a:pt x="111" y="47"/>
                  </a:cubicBezTo>
                  <a:cubicBezTo>
                    <a:pt x="115" y="49"/>
                    <a:pt x="115" y="52"/>
                    <a:pt x="115" y="53"/>
                  </a:cubicBezTo>
                  <a:cubicBezTo>
                    <a:pt x="115" y="55"/>
                    <a:pt x="115" y="54"/>
                    <a:pt x="115" y="56"/>
                  </a:cubicBezTo>
                  <a:close/>
                  <a:moveTo>
                    <a:pt x="115" y="56"/>
                  </a:moveTo>
                  <a:cubicBezTo>
                    <a:pt x="115" y="56"/>
                    <a:pt x="115" y="56"/>
                    <a:pt x="115" y="5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7" name="Google Shape;1677;p9"/>
            <p:cNvSpPr/>
            <p:nvPr/>
          </p:nvSpPr>
          <p:spPr>
            <a:xfrm>
              <a:off x="8818563" y="3862388"/>
              <a:ext cx="33338" cy="31750"/>
            </a:xfrm>
            <a:custGeom>
              <a:rect b="b" l="l" r="r" t="t"/>
              <a:pathLst>
                <a:path extrusionOk="0" h="11" w="11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1" y="9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6" y="7"/>
                  </a:moveTo>
                  <a:cubicBezTo>
                    <a:pt x="5" y="7"/>
                    <a:pt x="4" y="6"/>
                    <a:pt x="4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6"/>
                    <a:pt x="7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8" name="Google Shape;1678;p9"/>
          <p:cNvSpPr/>
          <p:nvPr/>
        </p:nvSpPr>
        <p:spPr>
          <a:xfrm>
            <a:off x="5334598" y="3690747"/>
            <a:ext cx="401466" cy="403234"/>
          </a:xfrm>
          <a:custGeom>
            <a:rect b="b" l="l" r="r" t="t"/>
            <a:pathLst>
              <a:path extrusionOk="0" h="123" w="123">
                <a:moveTo>
                  <a:pt x="120" y="2"/>
                </a:moveTo>
                <a:cubicBezTo>
                  <a:pt x="119" y="1"/>
                  <a:pt x="117" y="0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3" y="15"/>
                  <a:pt x="43" y="19"/>
                </a:cubicBezTo>
                <a:cubicBezTo>
                  <a:pt x="43" y="85"/>
                  <a:pt x="43" y="85"/>
                  <a:pt x="43" y="85"/>
                </a:cubicBezTo>
                <a:cubicBezTo>
                  <a:pt x="39" y="82"/>
                  <a:pt x="34" y="81"/>
                  <a:pt x="28" y="81"/>
                </a:cubicBezTo>
                <a:cubicBezTo>
                  <a:pt x="25" y="81"/>
                  <a:pt x="22" y="81"/>
                  <a:pt x="18" y="82"/>
                </a:cubicBezTo>
                <a:cubicBezTo>
                  <a:pt x="11" y="85"/>
                  <a:pt x="5" y="89"/>
                  <a:pt x="2" y="96"/>
                </a:cubicBezTo>
                <a:cubicBezTo>
                  <a:pt x="0" y="100"/>
                  <a:pt x="0" y="105"/>
                  <a:pt x="2" y="110"/>
                </a:cubicBezTo>
                <a:cubicBezTo>
                  <a:pt x="4" y="118"/>
                  <a:pt x="13" y="123"/>
                  <a:pt x="23" y="123"/>
                </a:cubicBezTo>
                <a:cubicBezTo>
                  <a:pt x="26" y="123"/>
                  <a:pt x="29" y="122"/>
                  <a:pt x="32" y="121"/>
                </a:cubicBezTo>
                <a:cubicBezTo>
                  <a:pt x="40" y="119"/>
                  <a:pt x="45" y="114"/>
                  <a:pt x="48" y="108"/>
                </a:cubicBezTo>
                <a:cubicBezTo>
                  <a:pt x="50" y="105"/>
                  <a:pt x="50" y="102"/>
                  <a:pt x="50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38"/>
                  <a:pt x="50" y="38"/>
                  <a:pt x="50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2" y="71"/>
                  <a:pt x="107" y="69"/>
                  <a:pt x="101" y="69"/>
                </a:cubicBezTo>
                <a:cubicBezTo>
                  <a:pt x="98" y="69"/>
                  <a:pt x="94" y="70"/>
                  <a:pt x="91" y="71"/>
                </a:cubicBezTo>
                <a:cubicBezTo>
                  <a:pt x="84" y="73"/>
                  <a:pt x="78" y="78"/>
                  <a:pt x="75" y="84"/>
                </a:cubicBezTo>
                <a:cubicBezTo>
                  <a:pt x="73" y="89"/>
                  <a:pt x="73" y="94"/>
                  <a:pt x="74" y="98"/>
                </a:cubicBezTo>
                <a:cubicBezTo>
                  <a:pt x="77" y="106"/>
                  <a:pt x="86" y="111"/>
                  <a:pt x="96" y="111"/>
                </a:cubicBezTo>
                <a:cubicBezTo>
                  <a:pt x="99" y="111"/>
                  <a:pt x="102" y="111"/>
                  <a:pt x="105" y="110"/>
                </a:cubicBezTo>
                <a:cubicBezTo>
                  <a:pt x="112" y="107"/>
                  <a:pt x="118" y="102"/>
                  <a:pt x="121" y="96"/>
                </a:cubicBezTo>
                <a:cubicBezTo>
                  <a:pt x="122" y="94"/>
                  <a:pt x="123" y="91"/>
                  <a:pt x="123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5"/>
                  <a:pt x="122" y="3"/>
                  <a:pt x="120" y="2"/>
                </a:cubicBezTo>
                <a:close/>
                <a:moveTo>
                  <a:pt x="30" y="114"/>
                </a:moveTo>
                <a:cubicBezTo>
                  <a:pt x="21" y="117"/>
                  <a:pt x="11" y="114"/>
                  <a:pt x="9" y="107"/>
                </a:cubicBezTo>
                <a:cubicBezTo>
                  <a:pt x="6" y="100"/>
                  <a:pt x="12" y="93"/>
                  <a:pt x="21" y="89"/>
                </a:cubicBezTo>
                <a:cubicBezTo>
                  <a:pt x="30" y="86"/>
                  <a:pt x="39" y="89"/>
                  <a:pt x="42" y="96"/>
                </a:cubicBezTo>
                <a:cubicBezTo>
                  <a:pt x="44" y="103"/>
                  <a:pt x="39" y="111"/>
                  <a:pt x="30" y="114"/>
                </a:cubicBezTo>
                <a:close/>
                <a:moveTo>
                  <a:pt x="115" y="19"/>
                </a:moveTo>
                <a:cubicBezTo>
                  <a:pt x="50" y="31"/>
                  <a:pt x="50" y="31"/>
                  <a:pt x="50" y="31"/>
                </a:cubicBezTo>
                <a:cubicBezTo>
                  <a:pt x="50" y="19"/>
                  <a:pt x="50" y="19"/>
                  <a:pt x="50" y="19"/>
                </a:cubicBezTo>
                <a:cubicBezTo>
                  <a:pt x="115" y="8"/>
                  <a:pt x="115" y="8"/>
                  <a:pt x="115" y="8"/>
                </a:cubicBezTo>
                <a:lnTo>
                  <a:pt x="115" y="19"/>
                </a:lnTo>
                <a:close/>
                <a:moveTo>
                  <a:pt x="103" y="102"/>
                </a:moveTo>
                <a:cubicBezTo>
                  <a:pt x="93" y="105"/>
                  <a:pt x="84" y="102"/>
                  <a:pt x="81" y="96"/>
                </a:cubicBezTo>
                <a:cubicBezTo>
                  <a:pt x="79" y="89"/>
                  <a:pt x="84" y="81"/>
                  <a:pt x="93" y="78"/>
                </a:cubicBezTo>
                <a:cubicBezTo>
                  <a:pt x="103" y="75"/>
                  <a:pt x="112" y="78"/>
                  <a:pt x="115" y="85"/>
                </a:cubicBezTo>
                <a:cubicBezTo>
                  <a:pt x="117" y="91"/>
                  <a:pt x="112" y="99"/>
                  <a:pt x="103" y="102"/>
                </a:cubicBezTo>
                <a:close/>
                <a:moveTo>
                  <a:pt x="103" y="102"/>
                </a:moveTo>
                <a:cubicBezTo>
                  <a:pt x="103" y="102"/>
                  <a:pt x="103" y="102"/>
                  <a:pt x="103" y="10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679" name="Google Shape;1679;p9"/>
          <p:cNvGrpSpPr/>
          <p:nvPr/>
        </p:nvGrpSpPr>
        <p:grpSpPr>
          <a:xfrm>
            <a:off x="2537311" y="3694284"/>
            <a:ext cx="401466" cy="401466"/>
            <a:chOff x="2270125" y="3568701"/>
            <a:chExt cx="360363" cy="360363"/>
          </a:xfrm>
        </p:grpSpPr>
        <p:sp>
          <p:nvSpPr>
            <p:cNvPr id="1680" name="Google Shape;1680;p9"/>
            <p:cNvSpPr/>
            <p:nvPr/>
          </p:nvSpPr>
          <p:spPr>
            <a:xfrm>
              <a:off x="2270125" y="3568701"/>
              <a:ext cx="111125" cy="360363"/>
            </a:xfrm>
            <a:custGeom>
              <a:rect b="b" l="l" r="r" t="t"/>
              <a:pathLst>
                <a:path extrusionOk="0" h="123" w="38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5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5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5" y="50"/>
                    <a:pt x="38" y="45"/>
                    <a:pt x="38" y="38"/>
                  </a:cubicBezTo>
                  <a:cubicBezTo>
                    <a:pt x="38" y="32"/>
                    <a:pt x="35" y="27"/>
                    <a:pt x="31" y="23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0" y="19"/>
                    <a:pt x="19" y="19"/>
                  </a:cubicBezTo>
                  <a:cubicBezTo>
                    <a:pt x="18" y="19"/>
                    <a:pt x="17" y="19"/>
                    <a:pt x="15" y="20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0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0" y="50"/>
                    <a:pt x="19" y="50"/>
                  </a:cubicBezTo>
                  <a:cubicBezTo>
                    <a:pt x="18" y="50"/>
                    <a:pt x="16" y="50"/>
                    <a:pt x="15" y="49"/>
                  </a:cubicBezTo>
                  <a:cubicBezTo>
                    <a:pt x="14" y="49"/>
                    <a:pt x="13" y="48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4"/>
                    <a:pt x="9" y="43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6" y="27"/>
                    <a:pt x="18" y="27"/>
                    <a:pt x="19" y="27"/>
                  </a:cubicBezTo>
                  <a:cubicBezTo>
                    <a:pt x="20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1" y="37"/>
                    <a:pt x="31" y="38"/>
                  </a:cubicBezTo>
                  <a:cubicBezTo>
                    <a:pt x="31" y="39"/>
                    <a:pt x="30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1" name="Google Shape;1681;p9"/>
            <p:cNvSpPr/>
            <p:nvPr/>
          </p:nvSpPr>
          <p:spPr>
            <a:xfrm>
              <a:off x="2516188" y="3568701"/>
              <a:ext cx="114300" cy="360363"/>
            </a:xfrm>
            <a:custGeom>
              <a:rect b="b" l="l" r="r" t="t"/>
              <a:pathLst>
                <a:path extrusionOk="0" h="123" w="39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6" y="50"/>
                    <a:pt x="39" y="45"/>
                    <a:pt x="39" y="38"/>
                  </a:cubicBezTo>
                  <a:cubicBezTo>
                    <a:pt x="39" y="32"/>
                    <a:pt x="36" y="27"/>
                    <a:pt x="31" y="23"/>
                  </a:cubicBezTo>
                  <a:close/>
                  <a:moveTo>
                    <a:pt x="16" y="11"/>
                  </a:moveTo>
                  <a:cubicBezTo>
                    <a:pt x="16" y="9"/>
                    <a:pt x="17" y="8"/>
                    <a:pt x="19" y="8"/>
                  </a:cubicBezTo>
                  <a:cubicBezTo>
                    <a:pt x="22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1" y="19"/>
                    <a:pt x="19" y="19"/>
                  </a:cubicBezTo>
                  <a:cubicBezTo>
                    <a:pt x="18" y="19"/>
                    <a:pt x="17" y="19"/>
                    <a:pt x="16" y="20"/>
                  </a:cubicBezTo>
                  <a:lnTo>
                    <a:pt x="16" y="11"/>
                  </a:lnTo>
                  <a:close/>
                  <a:moveTo>
                    <a:pt x="23" y="111"/>
                  </a:moveTo>
                  <a:cubicBezTo>
                    <a:pt x="23" y="113"/>
                    <a:pt x="22" y="115"/>
                    <a:pt x="19" y="115"/>
                  </a:cubicBezTo>
                  <a:cubicBezTo>
                    <a:pt x="17" y="115"/>
                    <a:pt x="16" y="113"/>
                    <a:pt x="16" y="11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1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1" y="50"/>
                    <a:pt x="19" y="50"/>
                  </a:cubicBezTo>
                  <a:cubicBezTo>
                    <a:pt x="18" y="50"/>
                    <a:pt x="17" y="50"/>
                    <a:pt x="16" y="49"/>
                  </a:cubicBezTo>
                  <a:cubicBezTo>
                    <a:pt x="15" y="49"/>
                    <a:pt x="14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1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6"/>
                    <a:pt x="31" y="37"/>
                    <a:pt x="31" y="38"/>
                  </a:cubicBezTo>
                  <a:cubicBezTo>
                    <a:pt x="31" y="39"/>
                    <a:pt x="31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2" name="Google Shape;1682;p9"/>
            <p:cNvSpPr/>
            <p:nvPr/>
          </p:nvSpPr>
          <p:spPr>
            <a:xfrm>
              <a:off x="2392363" y="3568701"/>
              <a:ext cx="111125" cy="360363"/>
            </a:xfrm>
            <a:custGeom>
              <a:rect b="b" l="l" r="r" t="t"/>
              <a:pathLst>
                <a:path extrusionOk="0" h="123" w="38">
                  <a:moveTo>
                    <a:pt x="31" y="6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91"/>
                    <a:pt x="3" y="96"/>
                    <a:pt x="8" y="10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96"/>
                    <a:pt x="38" y="91"/>
                    <a:pt x="38" y="84"/>
                  </a:cubicBezTo>
                  <a:cubicBezTo>
                    <a:pt x="38" y="78"/>
                    <a:pt x="35" y="73"/>
                    <a:pt x="31" y="69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5"/>
                    <a:pt x="21" y="65"/>
                    <a:pt x="19" y="65"/>
                  </a:cubicBezTo>
                  <a:cubicBezTo>
                    <a:pt x="18" y="65"/>
                    <a:pt x="17" y="65"/>
                    <a:pt x="15" y="66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7" y="103"/>
                    <a:pt x="18" y="104"/>
                    <a:pt x="19" y="104"/>
                  </a:cubicBezTo>
                  <a:cubicBezTo>
                    <a:pt x="21" y="104"/>
                    <a:pt x="22" y="103"/>
                    <a:pt x="23" y="103"/>
                  </a:cubicBezTo>
                  <a:lnTo>
                    <a:pt x="23" y="111"/>
                  </a:ln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29" y="90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2"/>
                    <a:pt x="27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4"/>
                    <a:pt x="24" y="95"/>
                    <a:pt x="23" y="95"/>
                  </a:cubicBezTo>
                  <a:cubicBezTo>
                    <a:pt x="22" y="96"/>
                    <a:pt x="21" y="96"/>
                    <a:pt x="19" y="96"/>
                  </a:cubicBezTo>
                  <a:cubicBezTo>
                    <a:pt x="18" y="96"/>
                    <a:pt x="17" y="96"/>
                    <a:pt x="15" y="95"/>
                  </a:cubicBezTo>
                  <a:cubicBezTo>
                    <a:pt x="14" y="95"/>
                    <a:pt x="13" y="94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1" y="92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7"/>
                    <a:pt x="8" y="85"/>
                    <a:pt x="8" y="84"/>
                  </a:cubicBezTo>
                  <a:cubicBezTo>
                    <a:pt x="8" y="83"/>
                    <a:pt x="8" y="82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0"/>
                    <a:pt x="9" y="79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5"/>
                    <a:pt x="14" y="74"/>
                    <a:pt x="15" y="74"/>
                  </a:cubicBezTo>
                  <a:cubicBezTo>
                    <a:pt x="17" y="73"/>
                    <a:pt x="18" y="73"/>
                    <a:pt x="19" y="73"/>
                  </a:cubicBezTo>
                  <a:cubicBezTo>
                    <a:pt x="21" y="73"/>
                    <a:pt x="22" y="73"/>
                    <a:pt x="23" y="74"/>
                  </a:cubicBezTo>
                  <a:cubicBezTo>
                    <a:pt x="24" y="74"/>
                    <a:pt x="25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6"/>
                    <a:pt x="28" y="77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30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2"/>
                    <a:pt x="31" y="83"/>
                    <a:pt x="31" y="84"/>
                  </a:cubicBezTo>
                  <a:cubicBezTo>
                    <a:pt x="31" y="85"/>
                    <a:pt x="31" y="87"/>
                    <a:pt x="30" y="88"/>
                  </a:cubicBez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3" name="Google Shape;1683;p9"/>
          <p:cNvGrpSpPr/>
          <p:nvPr/>
        </p:nvGrpSpPr>
        <p:grpSpPr>
          <a:xfrm>
            <a:off x="3947451" y="3694284"/>
            <a:ext cx="399697" cy="401466"/>
            <a:chOff x="4019550" y="3568701"/>
            <a:chExt cx="358775" cy="360363"/>
          </a:xfrm>
        </p:grpSpPr>
        <p:sp>
          <p:nvSpPr>
            <p:cNvPr id="1684" name="Google Shape;1684;p9"/>
            <p:cNvSpPr/>
            <p:nvPr/>
          </p:nvSpPr>
          <p:spPr>
            <a:xfrm>
              <a:off x="4019550" y="3568701"/>
              <a:ext cx="358775" cy="360363"/>
            </a:xfrm>
            <a:custGeom>
              <a:rect b="b" l="l" r="r" t="t"/>
              <a:pathLst>
                <a:path extrusionOk="0" h="123" w="123">
                  <a:moveTo>
                    <a:pt x="77" y="0"/>
                  </a:moveTo>
                  <a:cubicBezTo>
                    <a:pt x="51" y="0"/>
                    <a:pt x="31" y="21"/>
                    <a:pt x="31" y="46"/>
                  </a:cubicBezTo>
                  <a:cubicBezTo>
                    <a:pt x="31" y="54"/>
                    <a:pt x="33" y="61"/>
                    <a:pt x="36" y="68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2"/>
                    <a:pt x="0" y="105"/>
                    <a:pt x="0" y="109"/>
                  </a:cubicBezTo>
                  <a:cubicBezTo>
                    <a:pt x="0" y="117"/>
                    <a:pt x="6" y="123"/>
                    <a:pt x="13" y="123"/>
                  </a:cubicBezTo>
                  <a:cubicBezTo>
                    <a:pt x="17" y="123"/>
                    <a:pt x="21" y="121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2" y="90"/>
                    <a:pt x="69" y="92"/>
                    <a:pt x="77" y="92"/>
                  </a:cubicBezTo>
                  <a:cubicBezTo>
                    <a:pt x="102" y="92"/>
                    <a:pt x="123" y="71"/>
                    <a:pt x="123" y="46"/>
                  </a:cubicBezTo>
                  <a:cubicBezTo>
                    <a:pt x="123" y="21"/>
                    <a:pt x="102" y="0"/>
                    <a:pt x="77" y="0"/>
                  </a:cubicBezTo>
                  <a:close/>
                  <a:moveTo>
                    <a:pt x="18" y="114"/>
                  </a:moveTo>
                  <a:cubicBezTo>
                    <a:pt x="17" y="115"/>
                    <a:pt x="15" y="116"/>
                    <a:pt x="13" y="116"/>
                  </a:cubicBezTo>
                  <a:cubicBezTo>
                    <a:pt x="10" y="116"/>
                    <a:pt x="7" y="113"/>
                    <a:pt x="7" y="109"/>
                  </a:cubicBezTo>
                  <a:cubicBezTo>
                    <a:pt x="7" y="107"/>
                    <a:pt x="8" y="106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2" y="77"/>
                    <a:pt x="46" y="80"/>
                    <a:pt x="49" y="83"/>
                  </a:cubicBezTo>
                  <a:lnTo>
                    <a:pt x="18" y="114"/>
                  </a:lnTo>
                  <a:close/>
                  <a:moveTo>
                    <a:pt x="77" y="84"/>
                  </a:moveTo>
                  <a:cubicBezTo>
                    <a:pt x="55" y="84"/>
                    <a:pt x="38" y="67"/>
                    <a:pt x="38" y="46"/>
                  </a:cubicBezTo>
                  <a:cubicBezTo>
                    <a:pt x="38" y="25"/>
                    <a:pt x="55" y="8"/>
                    <a:pt x="77" y="8"/>
                  </a:cubicBezTo>
                  <a:cubicBezTo>
                    <a:pt x="98" y="8"/>
                    <a:pt x="115" y="25"/>
                    <a:pt x="115" y="46"/>
                  </a:cubicBezTo>
                  <a:cubicBezTo>
                    <a:pt x="115" y="67"/>
                    <a:pt x="98" y="84"/>
                    <a:pt x="77" y="84"/>
                  </a:cubicBezTo>
                  <a:close/>
                  <a:moveTo>
                    <a:pt x="77" y="84"/>
                  </a:moveTo>
                  <a:cubicBezTo>
                    <a:pt x="77" y="84"/>
                    <a:pt x="77" y="84"/>
                    <a:pt x="77" y="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5" name="Google Shape;1685;p9"/>
            <p:cNvSpPr/>
            <p:nvPr/>
          </p:nvSpPr>
          <p:spPr>
            <a:xfrm>
              <a:off x="4165600" y="3624263"/>
              <a:ext cx="84138" cy="85725"/>
            </a:xfrm>
            <a:custGeom>
              <a:rect b="b" l="l" r="r" t="t"/>
              <a:pathLst>
                <a:path extrusionOk="0" h="29" w="29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6" name="Google Shape;1686;p9"/>
          <p:cNvGrpSpPr/>
          <p:nvPr/>
        </p:nvGrpSpPr>
        <p:grpSpPr>
          <a:xfrm>
            <a:off x="463662" y="2675587"/>
            <a:ext cx="397929" cy="401466"/>
            <a:chOff x="0" y="2706688"/>
            <a:chExt cx="357188" cy="360363"/>
          </a:xfrm>
        </p:grpSpPr>
        <p:sp>
          <p:nvSpPr>
            <p:cNvPr id="1687" name="Google Shape;1687;p9"/>
            <p:cNvSpPr/>
            <p:nvPr/>
          </p:nvSpPr>
          <p:spPr>
            <a:xfrm>
              <a:off x="0" y="2706688"/>
              <a:ext cx="357188" cy="360363"/>
            </a:xfrm>
            <a:custGeom>
              <a:rect b="b" l="l" r="r" t="t"/>
              <a:pathLst>
                <a:path extrusionOk="0" h="123" w="122">
                  <a:moveTo>
                    <a:pt x="112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90" y="0"/>
                    <a:pt x="88" y="2"/>
                    <a:pt x="88" y="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8" y="0"/>
                    <a:pt x="27" y="2"/>
                    <a:pt x="27" y="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6"/>
                    <a:pt x="0" y="2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8"/>
                    <a:pt x="4" y="123"/>
                    <a:pt x="10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8" y="123"/>
                    <a:pt x="122" y="118"/>
                    <a:pt x="122" y="11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16"/>
                    <a:pt x="118" y="12"/>
                    <a:pt x="112" y="12"/>
                  </a:cubicBezTo>
                  <a:close/>
                  <a:moveTo>
                    <a:pt x="115" y="113"/>
                  </a:moveTo>
                  <a:cubicBezTo>
                    <a:pt x="115" y="114"/>
                    <a:pt x="114" y="115"/>
                    <a:pt x="11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9" y="19"/>
                    <a:pt x="1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8" y="31"/>
                    <a:pt x="30" y="31"/>
                  </a:cubicBezTo>
                  <a:cubicBezTo>
                    <a:pt x="32" y="31"/>
                    <a:pt x="34" y="29"/>
                    <a:pt x="34" y="2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9"/>
                    <a:pt x="59" y="31"/>
                    <a:pt x="61" y="31"/>
                  </a:cubicBezTo>
                  <a:cubicBezTo>
                    <a:pt x="63" y="31"/>
                    <a:pt x="65" y="29"/>
                    <a:pt x="65" y="27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9"/>
                    <a:pt x="90" y="31"/>
                    <a:pt x="92" y="31"/>
                  </a:cubicBezTo>
                  <a:cubicBezTo>
                    <a:pt x="94" y="31"/>
                    <a:pt x="96" y="29"/>
                    <a:pt x="96" y="27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5" y="20"/>
                    <a:pt x="115" y="22"/>
                  </a:cubicBezTo>
                  <a:lnTo>
                    <a:pt x="115" y="113"/>
                  </a:lnTo>
                  <a:close/>
                  <a:moveTo>
                    <a:pt x="115" y="113"/>
                  </a:moveTo>
                  <a:cubicBezTo>
                    <a:pt x="115" y="113"/>
                    <a:pt x="115" y="113"/>
                    <a:pt x="115" y="11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8" name="Google Shape;1688;p9"/>
            <p:cNvSpPr/>
            <p:nvPr/>
          </p:nvSpPr>
          <p:spPr>
            <a:xfrm>
              <a:off x="79375" y="2841626"/>
              <a:ext cx="42863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9" name="Google Shape;1689;p9"/>
            <p:cNvSpPr/>
            <p:nvPr/>
          </p:nvSpPr>
          <p:spPr>
            <a:xfrm>
              <a:off x="79375" y="2897188"/>
              <a:ext cx="42863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0" name="Google Shape;1690;p9"/>
            <p:cNvSpPr/>
            <p:nvPr/>
          </p:nvSpPr>
          <p:spPr>
            <a:xfrm>
              <a:off x="79375" y="2955926"/>
              <a:ext cx="42863" cy="31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" name="Google Shape;1691;p9"/>
            <p:cNvSpPr/>
            <p:nvPr/>
          </p:nvSpPr>
          <p:spPr>
            <a:xfrm>
              <a:off x="155575" y="2955926"/>
              <a:ext cx="46038" cy="31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2" name="Google Shape;1692;p9"/>
            <p:cNvSpPr/>
            <p:nvPr/>
          </p:nvSpPr>
          <p:spPr>
            <a:xfrm>
              <a:off x="155575" y="2897188"/>
              <a:ext cx="46038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3" name="Google Shape;1693;p9"/>
            <p:cNvSpPr/>
            <p:nvPr/>
          </p:nvSpPr>
          <p:spPr>
            <a:xfrm>
              <a:off x="155575" y="2841626"/>
              <a:ext cx="46038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4" name="Google Shape;1694;p9"/>
            <p:cNvSpPr/>
            <p:nvPr/>
          </p:nvSpPr>
          <p:spPr>
            <a:xfrm>
              <a:off x="233363" y="2955926"/>
              <a:ext cx="47625" cy="31750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" name="Google Shape;1695;p9"/>
            <p:cNvSpPr/>
            <p:nvPr/>
          </p:nvSpPr>
          <p:spPr>
            <a:xfrm>
              <a:off x="233363" y="2897188"/>
              <a:ext cx="4762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9"/>
            <p:cNvSpPr/>
            <p:nvPr/>
          </p:nvSpPr>
          <p:spPr>
            <a:xfrm>
              <a:off x="233363" y="2841626"/>
              <a:ext cx="47625" cy="34925"/>
            </a:xfrm>
            <a:prstGeom prst="rect">
              <a:avLst/>
            </a:pr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97" name="Google Shape;1697;p9"/>
          <p:cNvGrpSpPr/>
          <p:nvPr/>
        </p:nvGrpSpPr>
        <p:grpSpPr>
          <a:xfrm>
            <a:off x="1199387" y="2672050"/>
            <a:ext cx="405003" cy="401466"/>
            <a:chOff x="704850" y="2703513"/>
            <a:chExt cx="363538" cy="360363"/>
          </a:xfrm>
        </p:grpSpPr>
        <p:sp>
          <p:nvSpPr>
            <p:cNvPr id="1698" name="Google Shape;1698;p9"/>
            <p:cNvSpPr/>
            <p:nvPr/>
          </p:nvSpPr>
          <p:spPr>
            <a:xfrm>
              <a:off x="903288" y="2751138"/>
              <a:ext cx="117475" cy="117475"/>
            </a:xfrm>
            <a:custGeom>
              <a:rect b="b" l="l" r="r" t="t"/>
              <a:pathLst>
                <a:path extrusionOk="0" h="40" w="40"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7" y="40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17"/>
                    <a:pt x="2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1" y="3"/>
                    <a:pt x="36" y="19"/>
                    <a:pt x="36" y="38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9" name="Google Shape;1699;p9"/>
            <p:cNvSpPr/>
            <p:nvPr/>
          </p:nvSpPr>
          <p:spPr>
            <a:xfrm>
              <a:off x="704850" y="2703513"/>
              <a:ext cx="363538" cy="360363"/>
            </a:xfrm>
            <a:custGeom>
              <a:rect b="b" l="l" r="r" t="t"/>
              <a:pathLst>
                <a:path extrusionOk="0" h="123" w="124">
                  <a:moveTo>
                    <a:pt x="36" y="4"/>
                  </a:moveTo>
                  <a:cubicBezTo>
                    <a:pt x="34" y="1"/>
                    <a:pt x="31" y="0"/>
                    <a:pt x="28" y="0"/>
                  </a:cubicBezTo>
                  <a:cubicBezTo>
                    <a:pt x="26" y="0"/>
                    <a:pt x="25" y="0"/>
                    <a:pt x="23" y="1"/>
                  </a:cubicBezTo>
                  <a:cubicBezTo>
                    <a:pt x="19" y="3"/>
                    <a:pt x="16" y="7"/>
                    <a:pt x="16" y="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0" y="81"/>
                    <a:pt x="0" y="88"/>
                    <a:pt x="4" y="93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22"/>
                    <a:pt x="36" y="123"/>
                    <a:pt x="39" y="123"/>
                  </a:cubicBezTo>
                  <a:cubicBezTo>
                    <a:pt x="42" y="123"/>
                    <a:pt x="45" y="122"/>
                    <a:pt x="47" y="120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7" y="108"/>
                    <a:pt x="121" y="105"/>
                    <a:pt x="123" y="100"/>
                  </a:cubicBezTo>
                  <a:cubicBezTo>
                    <a:pt x="124" y="96"/>
                    <a:pt x="123" y="91"/>
                    <a:pt x="120" y="88"/>
                  </a:cubicBezTo>
                  <a:lnTo>
                    <a:pt x="36" y="4"/>
                  </a:lnTo>
                  <a:close/>
                  <a:moveTo>
                    <a:pt x="54" y="102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1" y="115"/>
                    <a:pt x="40" y="115"/>
                    <a:pt x="39" y="115"/>
                  </a:cubicBezTo>
                  <a:cubicBezTo>
                    <a:pt x="39" y="115"/>
                    <a:pt x="37" y="115"/>
                    <a:pt x="36" y="11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8" y="85"/>
                    <a:pt x="8" y="85"/>
                  </a:cubicBezTo>
                  <a:cubicBezTo>
                    <a:pt x="8" y="84"/>
                    <a:pt x="9" y="83"/>
                    <a:pt x="10" y="82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2"/>
                    <a:pt x="54" y="102"/>
                    <a:pt x="54" y="102"/>
                  </a:cubicBezTo>
                  <a:close/>
                  <a:moveTo>
                    <a:pt x="59" y="100"/>
                  </a:moveTo>
                  <a:cubicBezTo>
                    <a:pt x="59" y="100"/>
                    <a:pt x="58" y="100"/>
                    <a:pt x="57" y="10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6"/>
                    <a:pt x="24" y="65"/>
                    <a:pt x="24" y="6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05" y="100"/>
                    <a:pt x="105" y="100"/>
                    <a:pt x="105" y="100"/>
                  </a:cubicBezTo>
                  <a:lnTo>
                    <a:pt x="59" y="100"/>
                  </a:lnTo>
                  <a:close/>
                  <a:moveTo>
                    <a:pt x="116" y="98"/>
                  </a:moveTo>
                  <a:cubicBezTo>
                    <a:pt x="115" y="99"/>
                    <a:pt x="114" y="100"/>
                    <a:pt x="112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4"/>
                    <a:pt x="116" y="96"/>
                    <a:pt x="116" y="98"/>
                  </a:cubicBezTo>
                  <a:close/>
                  <a:moveTo>
                    <a:pt x="116" y="98"/>
                  </a:moveTo>
                  <a:cubicBezTo>
                    <a:pt x="116" y="98"/>
                    <a:pt x="116" y="98"/>
                    <a:pt x="116" y="9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0" name="Google Shape;1700;p9"/>
            <p:cNvSpPr/>
            <p:nvPr/>
          </p:nvSpPr>
          <p:spPr>
            <a:xfrm>
              <a:off x="898525" y="2703513"/>
              <a:ext cx="166688" cy="169863"/>
            </a:xfrm>
            <a:custGeom>
              <a:rect b="b" l="l" r="r" t="t"/>
              <a:pathLst>
                <a:path extrusionOk="0" h="58" w="57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9" y="8"/>
                    <a:pt x="50" y="29"/>
                    <a:pt x="50" y="54"/>
                  </a:cubicBezTo>
                  <a:cubicBezTo>
                    <a:pt x="50" y="56"/>
                    <a:pt x="52" y="58"/>
                    <a:pt x="54" y="58"/>
                  </a:cubicBezTo>
                  <a:cubicBezTo>
                    <a:pt x="56" y="58"/>
                    <a:pt x="57" y="56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24"/>
                    <a:pt x="3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01" name="Google Shape;1701;p9"/>
          <p:cNvGrpSpPr/>
          <p:nvPr/>
        </p:nvGrpSpPr>
        <p:grpSpPr>
          <a:xfrm>
            <a:off x="1942187" y="2728644"/>
            <a:ext cx="401466" cy="300657"/>
            <a:chOff x="1544638" y="2754313"/>
            <a:chExt cx="360363" cy="269875"/>
          </a:xfrm>
        </p:grpSpPr>
        <p:sp>
          <p:nvSpPr>
            <p:cNvPr id="1702" name="Google Shape;1702;p9"/>
            <p:cNvSpPr/>
            <p:nvPr/>
          </p:nvSpPr>
          <p:spPr>
            <a:xfrm>
              <a:off x="1544638" y="2754313"/>
              <a:ext cx="360363" cy="269875"/>
            </a:xfrm>
            <a:custGeom>
              <a:rect b="b" l="l" r="r" t="t"/>
              <a:pathLst>
                <a:path extrusionOk="0" h="92" w="123">
                  <a:moveTo>
                    <a:pt x="120" y="37"/>
                  </a:moveTo>
                  <a:cubicBezTo>
                    <a:pt x="101" y="7"/>
                    <a:pt x="101" y="7"/>
                    <a:pt x="101" y="7"/>
                  </a:cubicBezTo>
                  <a:cubicBezTo>
                    <a:pt x="98" y="2"/>
                    <a:pt x="93" y="0"/>
                    <a:pt x="8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5"/>
                    <a:pt x="6" y="92"/>
                    <a:pt x="15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3" y="92"/>
                    <a:pt x="98" y="89"/>
                    <a:pt x="101" y="8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49"/>
                    <a:pt x="123" y="42"/>
                    <a:pt x="120" y="37"/>
                  </a:cubicBezTo>
                  <a:close/>
                  <a:moveTo>
                    <a:pt x="113" y="5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3" y="83"/>
                    <a:pt x="90" y="84"/>
                    <a:pt x="88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1" y="84"/>
                    <a:pt x="7" y="80"/>
                    <a:pt x="7" y="7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7"/>
                    <a:pt x="15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0" y="7"/>
                    <a:pt x="93" y="9"/>
                    <a:pt x="94" y="1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5" y="44"/>
                    <a:pt x="115" y="47"/>
                    <a:pt x="113" y="50"/>
                  </a:cubicBezTo>
                  <a:close/>
                  <a:moveTo>
                    <a:pt x="113" y="50"/>
                  </a:moveTo>
                  <a:cubicBezTo>
                    <a:pt x="113" y="50"/>
                    <a:pt x="113" y="50"/>
                    <a:pt x="113" y="5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3" name="Google Shape;1703;p9"/>
            <p:cNvSpPr/>
            <p:nvPr/>
          </p:nvSpPr>
          <p:spPr>
            <a:xfrm>
              <a:off x="1766888" y="2852738"/>
              <a:ext cx="66675" cy="68263"/>
            </a:xfrm>
            <a:custGeom>
              <a:rect b="b" l="l" r="r" t="t"/>
              <a:pathLst>
                <a:path extrusionOk="0" h="23" w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19"/>
                  </a:moveTo>
                  <a:cubicBezTo>
                    <a:pt x="8" y="19"/>
                    <a:pt x="4" y="16"/>
                    <a:pt x="4" y="12"/>
                  </a:cubicBezTo>
                  <a:cubicBezTo>
                    <a:pt x="4" y="7"/>
                    <a:pt x="8" y="4"/>
                    <a:pt x="12" y="4"/>
                  </a:cubicBezTo>
                  <a:cubicBezTo>
                    <a:pt x="16" y="4"/>
                    <a:pt x="19" y="7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04" name="Google Shape;1704;p9"/>
          <p:cNvGrpSpPr/>
          <p:nvPr/>
        </p:nvGrpSpPr>
        <p:grpSpPr>
          <a:xfrm>
            <a:off x="2681449" y="2682662"/>
            <a:ext cx="413846" cy="389086"/>
            <a:chOff x="2266950" y="2713038"/>
            <a:chExt cx="371475" cy="349250"/>
          </a:xfrm>
        </p:grpSpPr>
        <p:sp>
          <p:nvSpPr>
            <p:cNvPr id="1705" name="Google Shape;1705;p9"/>
            <p:cNvSpPr/>
            <p:nvPr/>
          </p:nvSpPr>
          <p:spPr>
            <a:xfrm>
              <a:off x="2447925" y="2903538"/>
              <a:ext cx="44450" cy="44450"/>
            </a:xfrm>
            <a:custGeom>
              <a:rect b="b" l="l" r="r" t="t"/>
              <a:pathLst>
                <a:path extrusionOk="0" h="15" w="15">
                  <a:moveTo>
                    <a:pt x="15" y="7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" name="Google Shape;1706;p9"/>
            <p:cNvSpPr/>
            <p:nvPr/>
          </p:nvSpPr>
          <p:spPr>
            <a:xfrm>
              <a:off x="2266950" y="2713038"/>
              <a:ext cx="371475" cy="349250"/>
            </a:xfrm>
            <a:custGeom>
              <a:rect b="b" l="l" r="r" t="t"/>
              <a:pathLst>
                <a:path extrusionOk="0" h="119" w="127">
                  <a:moveTo>
                    <a:pt x="111" y="46"/>
                  </a:moveTo>
                  <a:cubicBezTo>
                    <a:pt x="111" y="46"/>
                    <a:pt x="111" y="46"/>
                    <a:pt x="111" y="46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5"/>
                    <a:pt x="106" y="0"/>
                    <a:pt x="10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10" y="119"/>
                    <a:pt x="21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102" y="119"/>
                    <a:pt x="111" y="109"/>
                    <a:pt x="111" y="97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27" y="80"/>
                    <a:pt x="127" y="57"/>
                    <a:pt x="111" y="46"/>
                  </a:cubicBezTo>
                  <a:close/>
                  <a:moveTo>
                    <a:pt x="21" y="7"/>
                  </a:move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104" y="9"/>
                    <a:pt x="104" y="11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3" y="34"/>
                    <a:pt x="101" y="34"/>
                    <a:pt x="100" y="3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3"/>
                    <a:pt x="98" y="11"/>
                    <a:pt x="9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11"/>
                    <a:pt x="12" y="13"/>
                    <a:pt x="12" y="15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28"/>
                    <a:pt x="8" y="24"/>
                    <a:pt x="8" y="21"/>
                  </a:cubicBezTo>
                  <a:cubicBezTo>
                    <a:pt x="8" y="13"/>
                    <a:pt x="14" y="7"/>
                    <a:pt x="21" y="7"/>
                  </a:cubicBezTo>
                  <a:close/>
                  <a:moveTo>
                    <a:pt x="9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96" y="15"/>
                    <a:pt x="96" y="15"/>
                    <a:pt x="96" y="15"/>
                  </a:cubicBezTo>
                  <a:lnTo>
                    <a:pt x="96" y="19"/>
                  </a:lnTo>
                  <a:close/>
                  <a:moveTo>
                    <a:pt x="96" y="23"/>
                  </a:moveTo>
                  <a:cubicBezTo>
                    <a:pt x="96" y="26"/>
                    <a:pt x="96" y="26"/>
                    <a:pt x="9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96" y="23"/>
                  </a:lnTo>
                  <a:close/>
                  <a:moveTo>
                    <a:pt x="96" y="30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4"/>
                    <a:pt x="17" y="34"/>
                    <a:pt x="16" y="33"/>
                  </a:cubicBezTo>
                  <a:cubicBezTo>
                    <a:pt x="16" y="30"/>
                    <a:pt x="16" y="30"/>
                    <a:pt x="16" y="30"/>
                  </a:cubicBezTo>
                  <a:lnTo>
                    <a:pt x="96" y="30"/>
                  </a:lnTo>
                  <a:close/>
                  <a:moveTo>
                    <a:pt x="104" y="97"/>
                  </a:moveTo>
                  <a:cubicBezTo>
                    <a:pt x="104" y="105"/>
                    <a:pt x="98" y="111"/>
                    <a:pt x="90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4" y="111"/>
                    <a:pt x="8" y="105"/>
                    <a:pt x="8" y="9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40"/>
                    <a:pt x="16" y="42"/>
                    <a:pt x="21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2" y="42"/>
                    <a:pt x="104" y="44"/>
                    <a:pt x="104" y="4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59" y="53"/>
                    <a:pt x="50" y="62"/>
                    <a:pt x="50" y="72"/>
                  </a:cubicBezTo>
                  <a:cubicBezTo>
                    <a:pt x="50" y="83"/>
                    <a:pt x="59" y="92"/>
                    <a:pt x="69" y="92"/>
                  </a:cubicBezTo>
                  <a:cubicBezTo>
                    <a:pt x="104" y="92"/>
                    <a:pt x="104" y="92"/>
                    <a:pt x="104" y="92"/>
                  </a:cubicBezTo>
                  <a:lnTo>
                    <a:pt x="104" y="97"/>
                  </a:lnTo>
                  <a:close/>
                  <a:moveTo>
                    <a:pt x="109" y="84"/>
                  </a:moveTo>
                  <a:cubicBezTo>
                    <a:pt x="69" y="84"/>
                    <a:pt x="69" y="84"/>
                    <a:pt x="69" y="84"/>
                  </a:cubicBezTo>
                  <a:cubicBezTo>
                    <a:pt x="63" y="84"/>
                    <a:pt x="58" y="79"/>
                    <a:pt x="58" y="72"/>
                  </a:cubicBezTo>
                  <a:cubicBezTo>
                    <a:pt x="58" y="66"/>
                    <a:pt x="63" y="61"/>
                    <a:pt x="69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6" y="61"/>
                    <a:pt x="108" y="60"/>
                    <a:pt x="110" y="58"/>
                  </a:cubicBezTo>
                  <a:cubicBezTo>
                    <a:pt x="110" y="57"/>
                    <a:pt x="111" y="57"/>
                    <a:pt x="111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4" y="59"/>
                    <a:pt x="115" y="64"/>
                    <a:pt x="115" y="69"/>
                  </a:cubicBezTo>
                  <a:cubicBezTo>
                    <a:pt x="115" y="75"/>
                    <a:pt x="113" y="80"/>
                    <a:pt x="109" y="84"/>
                  </a:cubicBezTo>
                  <a:close/>
                  <a:moveTo>
                    <a:pt x="109" y="84"/>
                  </a:moveTo>
                  <a:cubicBezTo>
                    <a:pt x="109" y="84"/>
                    <a:pt x="109" y="84"/>
                    <a:pt x="109" y="8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07" name="Google Shape;1707;p9"/>
          <p:cNvGrpSpPr/>
          <p:nvPr/>
        </p:nvGrpSpPr>
        <p:grpSpPr>
          <a:xfrm>
            <a:off x="4122834" y="2675587"/>
            <a:ext cx="350177" cy="401466"/>
            <a:chOff x="4041775" y="2706688"/>
            <a:chExt cx="314325" cy="360363"/>
          </a:xfrm>
        </p:grpSpPr>
        <p:sp>
          <p:nvSpPr>
            <p:cNvPr id="1708" name="Google Shape;1708;p9"/>
            <p:cNvSpPr/>
            <p:nvPr/>
          </p:nvSpPr>
          <p:spPr>
            <a:xfrm>
              <a:off x="4041775" y="2706688"/>
              <a:ext cx="314325" cy="360363"/>
            </a:xfrm>
            <a:custGeom>
              <a:rect b="b" l="l" r="r" t="t"/>
              <a:pathLst>
                <a:path extrusionOk="0" h="123" w="107">
                  <a:moveTo>
                    <a:pt x="107" y="26"/>
                  </a:moveTo>
                  <a:cubicBezTo>
                    <a:pt x="107" y="20"/>
                    <a:pt x="102" y="16"/>
                    <a:pt x="9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3" y="5"/>
                    <a:pt x="23" y="1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3" y="42"/>
                    <a:pt x="7" y="42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4" y="123"/>
                    <a:pt x="23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92" y="123"/>
                    <a:pt x="99" y="116"/>
                    <a:pt x="99" y="108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2"/>
                    <a:pt x="107" y="39"/>
                    <a:pt x="107" y="35"/>
                  </a:cubicBezTo>
                  <a:cubicBezTo>
                    <a:pt x="107" y="26"/>
                    <a:pt x="107" y="26"/>
                    <a:pt x="107" y="26"/>
                  </a:cubicBezTo>
                  <a:close/>
                  <a:moveTo>
                    <a:pt x="30" y="12"/>
                  </a:moveTo>
                  <a:cubicBezTo>
                    <a:pt x="30" y="10"/>
                    <a:pt x="32" y="8"/>
                    <a:pt x="3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8"/>
                    <a:pt x="76" y="10"/>
                    <a:pt x="76" y="12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0" y="12"/>
                  </a:lnTo>
                  <a:close/>
                  <a:moveTo>
                    <a:pt x="92" y="108"/>
                  </a:moveTo>
                  <a:cubicBezTo>
                    <a:pt x="92" y="112"/>
                    <a:pt x="88" y="115"/>
                    <a:pt x="8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8" y="115"/>
                    <a:pt x="15" y="112"/>
                    <a:pt x="15" y="108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92" y="42"/>
                    <a:pt x="92" y="42"/>
                    <a:pt x="92" y="42"/>
                  </a:cubicBezTo>
                  <a:lnTo>
                    <a:pt x="92" y="108"/>
                  </a:lnTo>
                  <a:close/>
                  <a:moveTo>
                    <a:pt x="99" y="31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5"/>
                    <a:pt x="9" y="23"/>
                    <a:pt x="11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8" y="23"/>
                    <a:pt x="99" y="25"/>
                    <a:pt x="99" y="27"/>
                  </a:cubicBezTo>
                  <a:lnTo>
                    <a:pt x="99" y="31"/>
                  </a:lnTo>
                  <a:close/>
                  <a:moveTo>
                    <a:pt x="99" y="31"/>
                  </a:moveTo>
                  <a:cubicBezTo>
                    <a:pt x="99" y="31"/>
                    <a:pt x="99" y="31"/>
                    <a:pt x="99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9" name="Google Shape;1709;p9"/>
            <p:cNvSpPr/>
            <p:nvPr/>
          </p:nvSpPr>
          <p:spPr>
            <a:xfrm>
              <a:off x="4110038" y="2852738"/>
              <a:ext cx="42863" cy="171450"/>
            </a:xfrm>
            <a:custGeom>
              <a:rect b="b" l="l" r="r" t="t"/>
              <a:pathLst>
                <a:path extrusionOk="0" h="58" w="15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0" name="Google Shape;1710;p9"/>
            <p:cNvSpPr/>
            <p:nvPr/>
          </p:nvSpPr>
          <p:spPr>
            <a:xfrm>
              <a:off x="4176713" y="2852738"/>
              <a:ext cx="44450" cy="171450"/>
            </a:xfrm>
            <a:custGeom>
              <a:rect b="b" l="l" r="r" t="t"/>
              <a:pathLst>
                <a:path extrusionOk="0" h="58" w="15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1" name="Google Shape;1711;p9"/>
            <p:cNvSpPr/>
            <p:nvPr/>
          </p:nvSpPr>
          <p:spPr>
            <a:xfrm>
              <a:off x="4244975" y="2852738"/>
              <a:ext cx="42863" cy="171450"/>
            </a:xfrm>
            <a:custGeom>
              <a:rect b="b" l="l" r="r" t="t"/>
              <a:pathLst>
                <a:path extrusionOk="0" h="58" w="15">
                  <a:moveTo>
                    <a:pt x="4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4" y="58"/>
                  </a:cubicBezTo>
                  <a:close/>
                  <a:moveTo>
                    <a:pt x="4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4"/>
                    <a:pt x="4" y="54"/>
                    <a:pt x="4" y="54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12" name="Google Shape;1712;p9"/>
          <p:cNvGrpSpPr/>
          <p:nvPr/>
        </p:nvGrpSpPr>
        <p:grpSpPr>
          <a:xfrm>
            <a:off x="4810807" y="2709191"/>
            <a:ext cx="399697" cy="336028"/>
            <a:chOff x="4856163" y="2736851"/>
            <a:chExt cx="358775" cy="301625"/>
          </a:xfrm>
        </p:grpSpPr>
        <p:sp>
          <p:nvSpPr>
            <p:cNvPr id="1713" name="Google Shape;1713;p9"/>
            <p:cNvSpPr/>
            <p:nvPr/>
          </p:nvSpPr>
          <p:spPr>
            <a:xfrm>
              <a:off x="4946650" y="2814638"/>
              <a:ext cx="177800" cy="179388"/>
            </a:xfrm>
            <a:custGeom>
              <a:rect b="b" l="l" r="r" t="t"/>
              <a:pathLst>
                <a:path extrusionOk="0" h="61" w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8" y="45"/>
                  </a:moveTo>
                  <a:cubicBezTo>
                    <a:pt x="40" y="55"/>
                    <a:pt x="25" y="56"/>
                    <a:pt x="16" y="48"/>
                  </a:cubicBezTo>
                  <a:cubicBezTo>
                    <a:pt x="6" y="39"/>
                    <a:pt x="5" y="25"/>
                    <a:pt x="13" y="15"/>
                  </a:cubicBezTo>
                  <a:cubicBezTo>
                    <a:pt x="22" y="6"/>
                    <a:pt x="36" y="5"/>
                    <a:pt x="46" y="13"/>
                  </a:cubicBezTo>
                  <a:cubicBezTo>
                    <a:pt x="55" y="21"/>
                    <a:pt x="57" y="36"/>
                    <a:pt x="48" y="45"/>
                  </a:cubicBez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4" name="Google Shape;1714;p9"/>
            <p:cNvSpPr/>
            <p:nvPr/>
          </p:nvSpPr>
          <p:spPr>
            <a:xfrm>
              <a:off x="4989513" y="2859088"/>
              <a:ext cx="53975" cy="50800"/>
            </a:xfrm>
            <a:custGeom>
              <a:rect b="b" l="l" r="r" t="t"/>
              <a:pathLst>
                <a:path extrusionOk="0" h="17" w="18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5" name="Google Shape;1715;p9"/>
            <p:cNvSpPr/>
            <p:nvPr/>
          </p:nvSpPr>
          <p:spPr>
            <a:xfrm>
              <a:off x="4856163" y="2736851"/>
              <a:ext cx="358775" cy="301625"/>
            </a:xfrm>
            <a:custGeom>
              <a:rect b="b" l="l" r="r" t="t"/>
              <a:pathLst>
                <a:path extrusionOk="0" h="103" w="123">
                  <a:moveTo>
                    <a:pt x="114" y="23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0" y="3"/>
                    <a:pt x="86" y="0"/>
                    <a:pt x="8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4" y="3"/>
                    <a:pt x="32" y="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4"/>
                    <a:pt x="0" y="29"/>
                    <a:pt x="0" y="3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8"/>
                    <a:pt x="6" y="103"/>
                    <a:pt x="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8" y="103"/>
                    <a:pt x="123" y="98"/>
                    <a:pt x="123" y="92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29"/>
                    <a:pt x="119" y="24"/>
                    <a:pt x="114" y="23"/>
                  </a:cubicBezTo>
                  <a:close/>
                  <a:moveTo>
                    <a:pt x="115" y="92"/>
                  </a:moveTo>
                  <a:cubicBezTo>
                    <a:pt x="115" y="94"/>
                    <a:pt x="114" y="96"/>
                    <a:pt x="1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0" y="96"/>
                    <a:pt x="8" y="94"/>
                    <a:pt x="8" y="92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2"/>
                    <a:pt x="9" y="31"/>
                    <a:pt x="11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3" y="7"/>
                    <a:pt x="84" y="8"/>
                    <a:pt x="85" y="1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4" y="31"/>
                    <a:pt x="115" y="32"/>
                    <a:pt x="115" y="34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16" name="Google Shape;1716;p9"/>
          <p:cNvSpPr/>
          <p:nvPr/>
        </p:nvSpPr>
        <p:spPr>
          <a:xfrm>
            <a:off x="5548301" y="2687968"/>
            <a:ext cx="401466" cy="376706"/>
          </a:xfrm>
          <a:custGeom>
            <a:rect b="b" l="l" r="r" t="t"/>
            <a:pathLst>
              <a:path extrusionOk="0" h="115" w="123">
                <a:moveTo>
                  <a:pt x="11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5"/>
                  <a:pt x="5" y="100"/>
                  <a:pt x="12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4" y="108"/>
                  <a:pt x="23" y="109"/>
                  <a:pt x="23" y="111"/>
                </a:cubicBezTo>
                <a:cubicBezTo>
                  <a:pt x="23" y="113"/>
                  <a:pt x="25" y="115"/>
                  <a:pt x="27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5"/>
                  <a:pt x="100" y="113"/>
                  <a:pt x="100" y="111"/>
                </a:cubicBezTo>
                <a:cubicBezTo>
                  <a:pt x="100" y="109"/>
                  <a:pt x="99" y="108"/>
                  <a:pt x="97" y="108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8" y="100"/>
                  <a:pt x="123" y="95"/>
                  <a:pt x="123" y="88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5"/>
                  <a:pt x="118" y="0"/>
                  <a:pt x="111" y="0"/>
                </a:cubicBezTo>
                <a:close/>
                <a:moveTo>
                  <a:pt x="115" y="88"/>
                </a:moveTo>
                <a:cubicBezTo>
                  <a:pt x="115" y="90"/>
                  <a:pt x="114" y="92"/>
                  <a:pt x="111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92"/>
                  <a:pt x="8" y="90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4" y="8"/>
                  <a:pt x="115" y="9"/>
                  <a:pt x="115" y="12"/>
                </a:cubicBezTo>
                <a:lnTo>
                  <a:pt x="115" y="88"/>
                </a:lnTo>
                <a:close/>
                <a:moveTo>
                  <a:pt x="104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7" y="15"/>
                  <a:pt x="16" y="17"/>
                  <a:pt x="16" y="19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5"/>
                  <a:pt x="17" y="77"/>
                  <a:pt x="1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6" y="77"/>
                  <a:pt x="108" y="75"/>
                  <a:pt x="108" y="73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7"/>
                  <a:pt x="106" y="15"/>
                  <a:pt x="104" y="15"/>
                </a:cubicBezTo>
                <a:close/>
                <a:moveTo>
                  <a:pt x="104" y="73"/>
                </a:moveTo>
                <a:cubicBezTo>
                  <a:pt x="19" y="73"/>
                  <a:pt x="19" y="73"/>
                  <a:pt x="19" y="73"/>
                </a:cubicBezTo>
                <a:cubicBezTo>
                  <a:pt x="19" y="19"/>
                  <a:pt x="19" y="19"/>
                  <a:pt x="19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73"/>
                </a:lnTo>
                <a:close/>
                <a:moveTo>
                  <a:pt x="104" y="73"/>
                </a:moveTo>
                <a:cubicBezTo>
                  <a:pt x="104" y="73"/>
                  <a:pt x="104" y="73"/>
                  <a:pt x="104" y="73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17" name="Google Shape;1717;p9"/>
          <p:cNvGrpSpPr/>
          <p:nvPr/>
        </p:nvGrpSpPr>
        <p:grpSpPr>
          <a:xfrm>
            <a:off x="6287563" y="2687968"/>
            <a:ext cx="401466" cy="376706"/>
            <a:chOff x="6373813" y="2717801"/>
            <a:chExt cx="360363" cy="338138"/>
          </a:xfrm>
        </p:grpSpPr>
        <p:sp>
          <p:nvSpPr>
            <p:cNvPr id="1718" name="Google Shape;1718;p9"/>
            <p:cNvSpPr/>
            <p:nvPr/>
          </p:nvSpPr>
          <p:spPr>
            <a:xfrm>
              <a:off x="6373813" y="2717801"/>
              <a:ext cx="360363" cy="338138"/>
            </a:xfrm>
            <a:custGeom>
              <a:rect b="b" l="l" r="r" t="t"/>
              <a:pathLst>
                <a:path extrusionOk="0" h="115" w="123">
                  <a:moveTo>
                    <a:pt x="121" y="25"/>
                  </a:moveTo>
                  <a:cubicBezTo>
                    <a:pt x="98" y="2"/>
                    <a:pt x="98" y="2"/>
                    <a:pt x="98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2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1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5"/>
                    <a:pt x="100" y="35"/>
                  </a:cubicBezTo>
                  <a:cubicBezTo>
                    <a:pt x="115" y="35"/>
                    <a:pt x="115" y="35"/>
                    <a:pt x="115" y="35"/>
                  </a:cubicBezTo>
                  <a:lnTo>
                    <a:pt x="115" y="104"/>
                  </a:lnTo>
                  <a:close/>
                  <a:moveTo>
                    <a:pt x="104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6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4" y="31"/>
                  </a:lnTo>
                  <a:close/>
                  <a:moveTo>
                    <a:pt x="104" y="31"/>
                  </a:moveTo>
                  <a:cubicBezTo>
                    <a:pt x="104" y="31"/>
                    <a:pt x="104" y="31"/>
                    <a:pt x="104" y="31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9" name="Google Shape;1719;p9"/>
            <p:cNvSpPr/>
            <p:nvPr/>
          </p:nvSpPr>
          <p:spPr>
            <a:xfrm>
              <a:off x="6543675" y="2786063"/>
              <a:ext cx="66675" cy="11113"/>
            </a:xfrm>
            <a:custGeom>
              <a:rect b="b" l="l" r="r" t="t"/>
              <a:pathLst>
                <a:path extrusionOk="0" h="4" w="23">
                  <a:moveTo>
                    <a:pt x="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0" name="Google Shape;1720;p9"/>
            <p:cNvSpPr/>
            <p:nvPr/>
          </p:nvSpPr>
          <p:spPr>
            <a:xfrm>
              <a:off x="6543675" y="2820988"/>
              <a:ext cx="66675" cy="9525"/>
            </a:xfrm>
            <a:custGeom>
              <a:rect b="b" l="l" r="r" t="t"/>
              <a:pathLst>
                <a:path extrusionOk="0" h="3" w="23">
                  <a:moveTo>
                    <a:pt x="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1" name="Google Shape;1721;p9"/>
            <p:cNvSpPr/>
            <p:nvPr/>
          </p:nvSpPr>
          <p:spPr>
            <a:xfrm>
              <a:off x="6543675" y="2852738"/>
              <a:ext cx="142875" cy="12700"/>
            </a:xfrm>
            <a:custGeom>
              <a:rect b="b" l="l" r="r" t="t"/>
              <a:pathLst>
                <a:path extrusionOk="0" h="4" w="49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3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2" name="Google Shape;1722;p9"/>
            <p:cNvSpPr/>
            <p:nvPr/>
          </p:nvSpPr>
          <p:spPr>
            <a:xfrm>
              <a:off x="6418263" y="2921001"/>
              <a:ext cx="268288" cy="11113"/>
            </a:xfrm>
            <a:custGeom>
              <a:rect b="b" l="l" r="r" t="t"/>
              <a:pathLst>
                <a:path extrusionOk="0" h="4" w="92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3" name="Google Shape;1723;p9"/>
            <p:cNvSpPr/>
            <p:nvPr/>
          </p:nvSpPr>
          <p:spPr>
            <a:xfrm>
              <a:off x="6418263" y="2955926"/>
              <a:ext cx="268288" cy="9525"/>
            </a:xfrm>
            <a:custGeom>
              <a:rect b="b" l="l" r="r" t="t"/>
              <a:pathLst>
                <a:path extrusionOk="0" h="3" w="92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4" name="Google Shape;1724;p9"/>
            <p:cNvSpPr/>
            <p:nvPr/>
          </p:nvSpPr>
          <p:spPr>
            <a:xfrm>
              <a:off x="6418263" y="2987676"/>
              <a:ext cx="268288" cy="12700"/>
            </a:xfrm>
            <a:custGeom>
              <a:rect b="b" l="l" r="r" t="t"/>
              <a:pathLst>
                <a:path extrusionOk="0" h="4" w="92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5" name="Google Shape;1725;p9"/>
            <p:cNvSpPr/>
            <p:nvPr/>
          </p:nvSpPr>
          <p:spPr>
            <a:xfrm>
              <a:off x="6418263" y="2889251"/>
              <a:ext cx="268288" cy="7938"/>
            </a:xfrm>
            <a:custGeom>
              <a:rect b="b" l="l" r="r" t="t"/>
              <a:pathLst>
                <a:path extrusionOk="0" h="3" w="92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6" name="Google Shape;1726;p9"/>
            <p:cNvSpPr/>
            <p:nvPr/>
          </p:nvSpPr>
          <p:spPr>
            <a:xfrm>
              <a:off x="6418263" y="2774951"/>
              <a:ext cx="101600" cy="90488"/>
            </a:xfrm>
            <a:custGeom>
              <a:rect b="b" l="l" r="r" t="t"/>
              <a:pathLst>
                <a:path extrusionOk="0" h="31" w="35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27" name="Google Shape;1727;p9"/>
          <p:cNvGrpSpPr/>
          <p:nvPr/>
        </p:nvGrpSpPr>
        <p:grpSpPr>
          <a:xfrm>
            <a:off x="7026826" y="2675587"/>
            <a:ext cx="298889" cy="401466"/>
            <a:chOff x="7192963" y="2706688"/>
            <a:chExt cx="268288" cy="360363"/>
          </a:xfrm>
        </p:grpSpPr>
        <p:sp>
          <p:nvSpPr>
            <p:cNvPr id="1728" name="Google Shape;1728;p9"/>
            <p:cNvSpPr/>
            <p:nvPr/>
          </p:nvSpPr>
          <p:spPr>
            <a:xfrm>
              <a:off x="7259638" y="2771776"/>
              <a:ext cx="134938" cy="134938"/>
            </a:xfrm>
            <a:custGeom>
              <a:rect b="b" l="l" r="r" t="t"/>
              <a:pathLst>
                <a:path extrusionOk="0" h="46" w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4"/>
                  </a:moveTo>
                  <a:cubicBezTo>
                    <a:pt x="33" y="4"/>
                    <a:pt x="42" y="13"/>
                    <a:pt x="42" y="23"/>
                  </a:cubicBezTo>
                  <a:cubicBezTo>
                    <a:pt x="42" y="34"/>
                    <a:pt x="33" y="42"/>
                    <a:pt x="23" y="42"/>
                  </a:cubicBezTo>
                  <a:cubicBezTo>
                    <a:pt x="12" y="42"/>
                    <a:pt x="4" y="34"/>
                    <a:pt x="4" y="23"/>
                  </a:cubicBezTo>
                  <a:cubicBezTo>
                    <a:pt x="4" y="13"/>
                    <a:pt x="12" y="4"/>
                    <a:pt x="23" y="4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9" name="Google Shape;1729;p9"/>
            <p:cNvSpPr/>
            <p:nvPr/>
          </p:nvSpPr>
          <p:spPr>
            <a:xfrm>
              <a:off x="7192963" y="2706688"/>
              <a:ext cx="268288" cy="360363"/>
            </a:xfrm>
            <a:custGeom>
              <a:rect b="b" l="l" r="r" t="t"/>
              <a:pathLst>
                <a:path extrusionOk="0" h="123" w="92">
                  <a:moveTo>
                    <a:pt x="46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3"/>
                    <a:pt x="23" y="101"/>
                    <a:pt x="40" y="120"/>
                  </a:cubicBezTo>
                  <a:cubicBezTo>
                    <a:pt x="40" y="120"/>
                    <a:pt x="42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9" y="123"/>
                    <a:pt x="52" y="120"/>
                    <a:pt x="52" y="120"/>
                  </a:cubicBezTo>
                  <a:cubicBezTo>
                    <a:pt x="69" y="101"/>
                    <a:pt x="92" y="73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31" y="98"/>
                    <a:pt x="7" y="71"/>
                    <a:pt x="7" y="46"/>
                  </a:cubicBezTo>
                  <a:cubicBezTo>
                    <a:pt x="7" y="25"/>
                    <a:pt x="25" y="8"/>
                    <a:pt x="46" y="8"/>
                  </a:cubicBezTo>
                  <a:cubicBezTo>
                    <a:pt x="67" y="8"/>
                    <a:pt x="84" y="25"/>
                    <a:pt x="84" y="46"/>
                  </a:cubicBezTo>
                  <a:cubicBezTo>
                    <a:pt x="84" y="71"/>
                    <a:pt x="60" y="98"/>
                    <a:pt x="46" y="115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30" name="Google Shape;1730;p9"/>
          <p:cNvSpPr/>
          <p:nvPr/>
        </p:nvSpPr>
        <p:spPr>
          <a:xfrm>
            <a:off x="7663512" y="2744562"/>
            <a:ext cx="399697" cy="263518"/>
          </a:xfrm>
          <a:custGeom>
            <a:rect b="b" l="l" r="r" t="t"/>
            <a:pathLst>
              <a:path extrusionOk="0" h="81" w="123">
                <a:moveTo>
                  <a:pt x="10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4"/>
                  <a:pt x="7" y="81"/>
                  <a:pt x="15" y="81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16" y="81"/>
                  <a:pt x="123" y="74"/>
                  <a:pt x="123" y="65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7" y="0"/>
                </a:cubicBezTo>
                <a:close/>
                <a:moveTo>
                  <a:pt x="8" y="20"/>
                </a:moveTo>
                <a:cubicBezTo>
                  <a:pt x="34" y="41"/>
                  <a:pt x="34" y="41"/>
                  <a:pt x="34" y="41"/>
                </a:cubicBezTo>
                <a:cubicBezTo>
                  <a:pt x="8" y="61"/>
                  <a:pt x="8" y="61"/>
                  <a:pt x="8" y="61"/>
                </a:cubicBezTo>
                <a:lnTo>
                  <a:pt x="8" y="20"/>
                </a:lnTo>
                <a:close/>
                <a:moveTo>
                  <a:pt x="115" y="65"/>
                </a:moveTo>
                <a:cubicBezTo>
                  <a:pt x="115" y="70"/>
                  <a:pt x="112" y="73"/>
                  <a:pt x="107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1" y="73"/>
                  <a:pt x="8" y="70"/>
                  <a:pt x="8" y="65"/>
                </a:cubicBezTo>
                <a:cubicBezTo>
                  <a:pt x="38" y="43"/>
                  <a:pt x="38" y="43"/>
                  <a:pt x="38" y="43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7"/>
                  <a:pt x="59" y="58"/>
                  <a:pt x="61" y="58"/>
                </a:cubicBezTo>
                <a:cubicBezTo>
                  <a:pt x="64" y="58"/>
                  <a:pt x="66" y="57"/>
                  <a:pt x="68" y="56"/>
                </a:cubicBezTo>
                <a:cubicBezTo>
                  <a:pt x="85" y="43"/>
                  <a:pt x="85" y="43"/>
                  <a:pt x="85" y="43"/>
                </a:cubicBezTo>
                <a:lnTo>
                  <a:pt x="115" y="65"/>
                </a:lnTo>
                <a:close/>
                <a:moveTo>
                  <a:pt x="115" y="61"/>
                </a:moveTo>
                <a:cubicBezTo>
                  <a:pt x="88" y="41"/>
                  <a:pt x="88" y="41"/>
                  <a:pt x="88" y="41"/>
                </a:cubicBezTo>
                <a:cubicBezTo>
                  <a:pt x="115" y="20"/>
                  <a:pt x="115" y="20"/>
                  <a:pt x="115" y="20"/>
                </a:cubicBezTo>
                <a:lnTo>
                  <a:pt x="115" y="61"/>
                </a:lnTo>
                <a:close/>
                <a:moveTo>
                  <a:pt x="66" y="52"/>
                </a:moveTo>
                <a:cubicBezTo>
                  <a:pt x="65" y="53"/>
                  <a:pt x="63" y="54"/>
                  <a:pt x="61" y="54"/>
                </a:cubicBezTo>
                <a:cubicBezTo>
                  <a:pt x="60" y="54"/>
                  <a:pt x="58" y="53"/>
                  <a:pt x="57" y="52"/>
                </a:cubicBezTo>
                <a:cubicBezTo>
                  <a:pt x="41" y="41"/>
                  <a:pt x="41" y="41"/>
                  <a:pt x="41" y="41"/>
                </a:cubicBezTo>
                <a:cubicBezTo>
                  <a:pt x="38" y="38"/>
                  <a:pt x="38" y="38"/>
                  <a:pt x="38" y="3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1"/>
                  <a:pt x="11" y="8"/>
                  <a:pt x="15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12" y="8"/>
                  <a:pt x="115" y="11"/>
                  <a:pt x="115" y="16"/>
                </a:cubicBezTo>
                <a:lnTo>
                  <a:pt x="66" y="52"/>
                </a:lnTo>
                <a:close/>
                <a:moveTo>
                  <a:pt x="66" y="52"/>
                </a:moveTo>
                <a:cubicBezTo>
                  <a:pt x="66" y="52"/>
                  <a:pt x="66" y="52"/>
                  <a:pt x="66" y="52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1" name="Google Shape;1731;p9"/>
          <p:cNvSpPr/>
          <p:nvPr/>
        </p:nvSpPr>
        <p:spPr>
          <a:xfrm>
            <a:off x="8401011" y="2672050"/>
            <a:ext cx="410308" cy="401466"/>
          </a:xfrm>
          <a:custGeom>
            <a:rect b="b" l="l" r="r" t="t"/>
            <a:pathLst>
              <a:path extrusionOk="0" h="123" w="126">
                <a:moveTo>
                  <a:pt x="112" y="10"/>
                </a:moveTo>
                <a:cubicBezTo>
                  <a:pt x="106" y="4"/>
                  <a:pt x="98" y="0"/>
                  <a:pt x="90" y="0"/>
                </a:cubicBezTo>
                <a:cubicBezTo>
                  <a:pt x="83" y="0"/>
                  <a:pt x="76" y="3"/>
                  <a:pt x="72" y="7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68"/>
                  <a:pt x="10" y="70"/>
                  <a:pt x="9" y="7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6"/>
                  <a:pt x="0" y="108"/>
                  <a:pt x="0" y="110"/>
                </a:cubicBezTo>
                <a:cubicBezTo>
                  <a:pt x="0" y="117"/>
                  <a:pt x="6" y="123"/>
                  <a:pt x="13" y="123"/>
                </a:cubicBezTo>
                <a:cubicBezTo>
                  <a:pt x="15" y="123"/>
                  <a:pt x="17" y="122"/>
                  <a:pt x="18" y="122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2" y="113"/>
                  <a:pt x="55" y="112"/>
                  <a:pt x="57" y="110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126" y="40"/>
                  <a:pt x="125" y="22"/>
                  <a:pt x="112" y="10"/>
                </a:cubicBezTo>
                <a:close/>
                <a:moveTo>
                  <a:pt x="61" y="91"/>
                </a:moveTo>
                <a:cubicBezTo>
                  <a:pt x="61" y="88"/>
                  <a:pt x="60" y="85"/>
                  <a:pt x="58" y="81"/>
                </a:cubicBezTo>
                <a:cubicBezTo>
                  <a:pt x="95" y="45"/>
                  <a:pt x="95" y="45"/>
                  <a:pt x="95" y="45"/>
                </a:cubicBezTo>
                <a:cubicBezTo>
                  <a:pt x="97" y="52"/>
                  <a:pt x="96" y="59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61" y="94"/>
                  <a:pt x="61" y="94"/>
                  <a:pt x="61" y="94"/>
                </a:cubicBezTo>
                <a:cubicBezTo>
                  <a:pt x="61" y="93"/>
                  <a:pt x="61" y="92"/>
                  <a:pt x="61" y="91"/>
                </a:cubicBezTo>
                <a:close/>
                <a:moveTo>
                  <a:pt x="56" y="78"/>
                </a:moveTo>
                <a:cubicBezTo>
                  <a:pt x="55" y="76"/>
                  <a:pt x="53" y="73"/>
                  <a:pt x="51" y="71"/>
                </a:cubicBezTo>
                <a:cubicBezTo>
                  <a:pt x="49" y="69"/>
                  <a:pt x="46" y="67"/>
                  <a:pt x="43" y="66"/>
                </a:cubicBezTo>
                <a:cubicBezTo>
                  <a:pt x="80" y="29"/>
                  <a:pt x="80" y="29"/>
                  <a:pt x="80" y="29"/>
                </a:cubicBezTo>
                <a:cubicBezTo>
                  <a:pt x="83" y="30"/>
                  <a:pt x="86" y="32"/>
                  <a:pt x="88" y="34"/>
                </a:cubicBezTo>
                <a:cubicBezTo>
                  <a:pt x="90" y="37"/>
                  <a:pt x="92" y="39"/>
                  <a:pt x="93" y="41"/>
                </a:cubicBezTo>
                <a:lnTo>
                  <a:pt x="56" y="78"/>
                </a:lnTo>
                <a:close/>
                <a:moveTo>
                  <a:pt x="40" y="64"/>
                </a:moveTo>
                <a:cubicBezTo>
                  <a:pt x="36" y="62"/>
                  <a:pt x="33" y="61"/>
                  <a:pt x="29" y="61"/>
                </a:cubicBezTo>
                <a:cubicBezTo>
                  <a:pt x="58" y="32"/>
                  <a:pt x="58" y="32"/>
                  <a:pt x="58" y="32"/>
                </a:cubicBezTo>
                <a:cubicBezTo>
                  <a:pt x="63" y="27"/>
                  <a:pt x="69" y="26"/>
                  <a:pt x="76" y="28"/>
                </a:cubicBezTo>
                <a:lnTo>
                  <a:pt x="40" y="64"/>
                </a:lnTo>
                <a:close/>
                <a:moveTo>
                  <a:pt x="16" y="115"/>
                </a:moveTo>
                <a:cubicBezTo>
                  <a:pt x="15" y="115"/>
                  <a:pt x="14" y="115"/>
                  <a:pt x="13" y="115"/>
                </a:cubicBezTo>
                <a:cubicBezTo>
                  <a:pt x="10" y="115"/>
                  <a:pt x="7" y="113"/>
                  <a:pt x="7" y="110"/>
                </a:cubicBezTo>
                <a:cubicBezTo>
                  <a:pt x="7" y="109"/>
                  <a:pt x="8" y="108"/>
                  <a:pt x="8" y="107"/>
                </a:cubicBezTo>
                <a:cubicBezTo>
                  <a:pt x="12" y="93"/>
                  <a:pt x="12" y="93"/>
                  <a:pt x="12" y="93"/>
                </a:cubicBezTo>
                <a:cubicBezTo>
                  <a:pt x="16" y="93"/>
                  <a:pt x="21" y="94"/>
                  <a:pt x="25" y="98"/>
                </a:cubicBezTo>
                <a:cubicBezTo>
                  <a:pt x="28" y="102"/>
                  <a:pt x="30" y="107"/>
                  <a:pt x="30" y="111"/>
                </a:cubicBezTo>
                <a:lnTo>
                  <a:pt x="16" y="115"/>
                </a:lnTo>
                <a:close/>
                <a:moveTo>
                  <a:pt x="34" y="110"/>
                </a:moveTo>
                <a:cubicBezTo>
                  <a:pt x="34" y="105"/>
                  <a:pt x="31" y="100"/>
                  <a:pt x="27" y="95"/>
                </a:cubicBezTo>
                <a:cubicBezTo>
                  <a:pt x="23" y="91"/>
                  <a:pt x="18" y="89"/>
                  <a:pt x="13" y="89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4"/>
                  <a:pt x="17" y="73"/>
                  <a:pt x="18" y="72"/>
                </a:cubicBezTo>
                <a:cubicBezTo>
                  <a:pt x="26" y="67"/>
                  <a:pt x="38" y="68"/>
                  <a:pt x="46" y="77"/>
                </a:cubicBezTo>
                <a:cubicBezTo>
                  <a:pt x="55" y="85"/>
                  <a:pt x="56" y="98"/>
                  <a:pt x="49" y="106"/>
                </a:cubicBezTo>
                <a:cubicBezTo>
                  <a:pt x="49" y="106"/>
                  <a:pt x="48" y="106"/>
                  <a:pt x="48" y="106"/>
                </a:cubicBezTo>
                <a:lnTo>
                  <a:pt x="34" y="110"/>
                </a:lnTo>
                <a:close/>
                <a:moveTo>
                  <a:pt x="110" y="45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51"/>
                  <a:pt x="103" y="50"/>
                  <a:pt x="103" y="49"/>
                </a:cubicBezTo>
                <a:cubicBezTo>
                  <a:pt x="103" y="42"/>
                  <a:pt x="99" y="35"/>
                  <a:pt x="93" y="29"/>
                </a:cubicBezTo>
                <a:cubicBezTo>
                  <a:pt x="87" y="23"/>
                  <a:pt x="79" y="19"/>
                  <a:pt x="71" y="19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0"/>
                  <a:pt x="85" y="8"/>
                  <a:pt x="90" y="8"/>
                </a:cubicBezTo>
                <a:cubicBezTo>
                  <a:pt x="96" y="8"/>
                  <a:pt x="102" y="11"/>
                  <a:pt x="107" y="16"/>
                </a:cubicBezTo>
                <a:cubicBezTo>
                  <a:pt x="112" y="20"/>
                  <a:pt x="114" y="26"/>
                  <a:pt x="115" y="32"/>
                </a:cubicBezTo>
                <a:cubicBezTo>
                  <a:pt x="115" y="37"/>
                  <a:pt x="113" y="42"/>
                  <a:pt x="110" y="45"/>
                </a:cubicBezTo>
                <a:close/>
                <a:moveTo>
                  <a:pt x="110" y="45"/>
                </a:moveTo>
                <a:cubicBezTo>
                  <a:pt x="110" y="45"/>
                  <a:pt x="110" y="45"/>
                  <a:pt x="110" y="45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732" name="Google Shape;1732;p9"/>
          <p:cNvGrpSpPr/>
          <p:nvPr/>
        </p:nvGrpSpPr>
        <p:grpSpPr>
          <a:xfrm>
            <a:off x="6746507" y="3770332"/>
            <a:ext cx="397929" cy="247600"/>
            <a:chOff x="7145338" y="3636963"/>
            <a:chExt cx="357188" cy="222250"/>
          </a:xfrm>
        </p:grpSpPr>
        <p:sp>
          <p:nvSpPr>
            <p:cNvPr id="1733" name="Google Shape;1733;p9"/>
            <p:cNvSpPr/>
            <p:nvPr/>
          </p:nvSpPr>
          <p:spPr>
            <a:xfrm>
              <a:off x="7145338" y="3636963"/>
              <a:ext cx="357188" cy="222250"/>
            </a:xfrm>
            <a:custGeom>
              <a:rect b="b" l="l" r="r" t="t"/>
              <a:pathLst>
                <a:path extrusionOk="0" h="76" w="122">
                  <a:moveTo>
                    <a:pt x="122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11" y="15"/>
                    <a:pt x="86" y="0"/>
                    <a:pt x="61" y="0"/>
                  </a:cubicBezTo>
                  <a:cubicBezTo>
                    <a:pt x="35" y="0"/>
                    <a:pt x="11" y="1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61"/>
                    <a:pt x="35" y="76"/>
                    <a:pt x="61" y="76"/>
                  </a:cubicBezTo>
                  <a:cubicBezTo>
                    <a:pt x="86" y="76"/>
                    <a:pt x="111" y="61"/>
                    <a:pt x="122" y="40"/>
                  </a:cubicBezTo>
                  <a:cubicBezTo>
                    <a:pt x="122" y="40"/>
                    <a:pt x="122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lose/>
                  <a:moveTo>
                    <a:pt x="61" y="69"/>
                  </a:moveTo>
                  <a:cubicBezTo>
                    <a:pt x="39" y="69"/>
                    <a:pt x="18" y="56"/>
                    <a:pt x="8" y="38"/>
                  </a:cubicBezTo>
                  <a:cubicBezTo>
                    <a:pt x="18" y="20"/>
                    <a:pt x="39" y="7"/>
                    <a:pt x="61" y="7"/>
                  </a:cubicBezTo>
                  <a:cubicBezTo>
                    <a:pt x="82" y="7"/>
                    <a:pt x="104" y="20"/>
                    <a:pt x="114" y="38"/>
                  </a:cubicBezTo>
                  <a:cubicBezTo>
                    <a:pt x="103" y="56"/>
                    <a:pt x="82" y="69"/>
                    <a:pt x="61" y="69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7280275" y="3703638"/>
              <a:ext cx="50800" cy="50800"/>
            </a:xfrm>
            <a:custGeom>
              <a:rect b="b" l="l" r="r" t="t"/>
              <a:pathLst>
                <a:path extrusionOk="0" h="17" w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7245350" y="3668713"/>
              <a:ext cx="158750" cy="158750"/>
            </a:xfrm>
            <a:custGeom>
              <a:rect b="b" l="l" r="r" t="t"/>
              <a:pathLst>
                <a:path extrusionOk="0" h="54" w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50"/>
                  </a:moveTo>
                  <a:cubicBezTo>
                    <a:pt x="14" y="50"/>
                    <a:pt x="4" y="40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40" y="4"/>
                    <a:pt x="50" y="14"/>
                    <a:pt x="50" y="27"/>
                  </a:cubicBezTo>
                  <a:cubicBezTo>
                    <a:pt x="50" y="40"/>
                    <a:pt x="40" y="50"/>
                    <a:pt x="27" y="50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36" name="Google Shape;1736;p9"/>
          <p:cNvGrpSpPr/>
          <p:nvPr/>
        </p:nvGrpSpPr>
        <p:grpSpPr>
          <a:xfrm>
            <a:off x="4641025" y="3729655"/>
            <a:ext cx="399697" cy="327186"/>
            <a:chOff x="4856163" y="3600451"/>
            <a:chExt cx="358775" cy="293688"/>
          </a:xfrm>
        </p:grpSpPr>
        <p:sp>
          <p:nvSpPr>
            <p:cNvPr id="1737" name="Google Shape;1737;p9"/>
            <p:cNvSpPr/>
            <p:nvPr/>
          </p:nvSpPr>
          <p:spPr>
            <a:xfrm>
              <a:off x="5103813" y="3692526"/>
              <a:ext cx="68263" cy="90488"/>
            </a:xfrm>
            <a:custGeom>
              <a:rect b="b" l="l" r="r" t="t"/>
              <a:pathLst>
                <a:path extrusionOk="0" h="31" w="23">
                  <a:moveTo>
                    <a:pt x="11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1"/>
                    <a:pt x="23" y="29"/>
                    <a:pt x="23" y="2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2" y="19"/>
                  </a:cubicBezTo>
                  <a:lnTo>
                    <a:pt x="11" y="2"/>
                  </a:lnTo>
                  <a:close/>
                  <a:moveTo>
                    <a:pt x="19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9" y="27"/>
                  </a:ln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4856163" y="3600451"/>
              <a:ext cx="358775" cy="293688"/>
            </a:xfrm>
            <a:custGeom>
              <a:rect b="b" l="l" r="r" t="t"/>
              <a:pathLst>
                <a:path extrusionOk="0" h="100" w="123">
                  <a:moveTo>
                    <a:pt x="121" y="48"/>
                  </a:moveTo>
                  <a:cubicBezTo>
                    <a:pt x="106" y="25"/>
                    <a:pt x="106" y="25"/>
                    <a:pt x="106" y="25"/>
                  </a:cubicBezTo>
                  <a:cubicBezTo>
                    <a:pt x="104" y="22"/>
                    <a:pt x="100" y="20"/>
                    <a:pt x="96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6"/>
                    <a:pt x="76" y="0"/>
                    <a:pt x="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6" y="66"/>
                    <a:pt x="12" y="6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84"/>
                    <a:pt x="17" y="89"/>
                    <a:pt x="23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95"/>
                    <a:pt x="35" y="100"/>
                    <a:pt x="43" y="100"/>
                  </a:cubicBezTo>
                  <a:cubicBezTo>
                    <a:pt x="50" y="100"/>
                    <a:pt x="56" y="95"/>
                    <a:pt x="57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95"/>
                    <a:pt x="85" y="100"/>
                    <a:pt x="92" y="100"/>
                  </a:cubicBezTo>
                  <a:cubicBezTo>
                    <a:pt x="100" y="100"/>
                    <a:pt x="106" y="95"/>
                    <a:pt x="107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8" y="89"/>
                    <a:pt x="123" y="84"/>
                    <a:pt x="123" y="77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2"/>
                    <a:pt x="122" y="50"/>
                    <a:pt x="121" y="48"/>
                  </a:cubicBezTo>
                  <a:close/>
                  <a:moveTo>
                    <a:pt x="12" y="58"/>
                  </a:moveTo>
                  <a:cubicBezTo>
                    <a:pt x="10" y="58"/>
                    <a:pt x="8" y="56"/>
                    <a:pt x="8" y="5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8"/>
                    <a:pt x="73" y="10"/>
                    <a:pt x="73" y="12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6"/>
                    <a:pt x="72" y="58"/>
                    <a:pt x="69" y="58"/>
                  </a:cubicBezTo>
                  <a:lnTo>
                    <a:pt x="12" y="58"/>
                  </a:lnTo>
                  <a:close/>
                  <a:moveTo>
                    <a:pt x="43" y="93"/>
                  </a:moveTo>
                  <a:cubicBezTo>
                    <a:pt x="38" y="93"/>
                    <a:pt x="35" y="89"/>
                    <a:pt x="35" y="85"/>
                  </a:cubicBezTo>
                  <a:cubicBezTo>
                    <a:pt x="35" y="81"/>
                    <a:pt x="38" y="77"/>
                    <a:pt x="43" y="77"/>
                  </a:cubicBezTo>
                  <a:cubicBezTo>
                    <a:pt x="47" y="77"/>
                    <a:pt x="50" y="81"/>
                    <a:pt x="50" y="85"/>
                  </a:cubicBezTo>
                  <a:cubicBezTo>
                    <a:pt x="50" y="89"/>
                    <a:pt x="47" y="93"/>
                    <a:pt x="43" y="93"/>
                  </a:cubicBezTo>
                  <a:close/>
                  <a:moveTo>
                    <a:pt x="92" y="93"/>
                  </a:moveTo>
                  <a:cubicBezTo>
                    <a:pt x="88" y="93"/>
                    <a:pt x="85" y="89"/>
                    <a:pt x="85" y="85"/>
                  </a:cubicBezTo>
                  <a:cubicBezTo>
                    <a:pt x="85" y="81"/>
                    <a:pt x="88" y="77"/>
                    <a:pt x="92" y="77"/>
                  </a:cubicBezTo>
                  <a:cubicBezTo>
                    <a:pt x="97" y="77"/>
                    <a:pt x="100" y="81"/>
                    <a:pt x="100" y="85"/>
                  </a:cubicBezTo>
                  <a:cubicBezTo>
                    <a:pt x="100" y="89"/>
                    <a:pt x="97" y="93"/>
                    <a:pt x="92" y="93"/>
                  </a:cubicBezTo>
                  <a:close/>
                  <a:moveTo>
                    <a:pt x="115" y="77"/>
                  </a:moveTo>
                  <a:cubicBezTo>
                    <a:pt x="115" y="79"/>
                    <a:pt x="114" y="81"/>
                    <a:pt x="112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4"/>
                    <a:pt x="100" y="70"/>
                    <a:pt x="92" y="70"/>
                  </a:cubicBezTo>
                  <a:cubicBezTo>
                    <a:pt x="85" y="70"/>
                    <a:pt x="79" y="74"/>
                    <a:pt x="7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6" y="74"/>
                    <a:pt x="50" y="70"/>
                    <a:pt x="43" y="70"/>
                  </a:cubicBezTo>
                  <a:cubicBezTo>
                    <a:pt x="35" y="70"/>
                    <a:pt x="30" y="74"/>
                    <a:pt x="28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1"/>
                    <a:pt x="20" y="79"/>
                    <a:pt x="20" y="7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6" y="66"/>
                    <a:pt x="81" y="61"/>
                    <a:pt x="81" y="5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8" y="27"/>
                    <a:pt x="99" y="28"/>
                    <a:pt x="99" y="2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3"/>
                    <a:pt x="115" y="53"/>
                    <a:pt x="115" y="54"/>
                  </a:cubicBezTo>
                  <a:lnTo>
                    <a:pt x="115" y="77"/>
                  </a:lnTo>
                  <a:close/>
                  <a:moveTo>
                    <a:pt x="115" y="77"/>
                  </a:moveTo>
                  <a:cubicBezTo>
                    <a:pt x="115" y="77"/>
                    <a:pt x="115" y="77"/>
                    <a:pt x="115" y="77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39" name="Google Shape;1739;p9"/>
          <p:cNvGrpSpPr/>
          <p:nvPr/>
        </p:nvGrpSpPr>
        <p:grpSpPr>
          <a:xfrm>
            <a:off x="463662" y="3720812"/>
            <a:ext cx="397929" cy="350177"/>
            <a:chOff x="0" y="3592513"/>
            <a:chExt cx="357188" cy="314325"/>
          </a:xfrm>
        </p:grpSpPr>
        <p:sp>
          <p:nvSpPr>
            <p:cNvPr id="1740" name="Google Shape;1740;p9"/>
            <p:cNvSpPr/>
            <p:nvPr/>
          </p:nvSpPr>
          <p:spPr>
            <a:xfrm>
              <a:off x="0" y="3592513"/>
              <a:ext cx="357188" cy="314325"/>
            </a:xfrm>
            <a:custGeom>
              <a:rect b="b" l="l" r="r" t="t"/>
              <a:pathLst>
                <a:path extrusionOk="0" h="107" w="122">
                  <a:moveTo>
                    <a:pt x="122" y="63"/>
                  </a:moveTo>
                  <a:cubicBezTo>
                    <a:pt x="107" y="5"/>
                    <a:pt x="107" y="5"/>
                    <a:pt x="107" y="5"/>
                  </a:cubicBezTo>
                  <a:cubicBezTo>
                    <a:pt x="106" y="2"/>
                    <a:pt x="103" y="0"/>
                    <a:pt x="9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2"/>
                    <a:pt x="15" y="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7" y="107"/>
                    <a:pt x="15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6" y="107"/>
                    <a:pt x="122" y="100"/>
                    <a:pt x="122" y="92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4"/>
                    <a:pt x="122" y="63"/>
                    <a:pt x="122" y="63"/>
                  </a:cubicBezTo>
                  <a:close/>
                  <a:moveTo>
                    <a:pt x="115" y="92"/>
                  </a:moveTo>
                  <a:cubicBezTo>
                    <a:pt x="115" y="96"/>
                    <a:pt x="111" y="99"/>
                    <a:pt x="107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1" y="99"/>
                    <a:pt x="7" y="96"/>
                    <a:pt x="7" y="92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15" y="65"/>
                    <a:pt x="115" y="65"/>
                    <a:pt x="115" y="65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41275" y="3636963"/>
              <a:ext cx="274638" cy="201613"/>
            </a:xfrm>
            <a:custGeom>
              <a:rect b="b" l="l" r="r" t="t"/>
              <a:pathLst>
                <a:path extrusionOk="0" h="69" w="94">
                  <a:moveTo>
                    <a:pt x="7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4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1"/>
                    <a:pt x="1" y="52"/>
                  </a:cubicBezTo>
                  <a:cubicBezTo>
                    <a:pt x="2" y="53"/>
                    <a:pt x="3" y="54"/>
                    <a:pt x="4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7"/>
                    <a:pt x="31" y="69"/>
                    <a:pt x="34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3" y="69"/>
                    <a:pt x="66" y="67"/>
                    <a:pt x="67" y="6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4"/>
                    <a:pt x="92" y="53"/>
                    <a:pt x="93" y="52"/>
                  </a:cubicBezTo>
                  <a:cubicBezTo>
                    <a:pt x="94" y="51"/>
                    <a:pt x="94" y="50"/>
                    <a:pt x="94" y="49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8" y="0"/>
                    <a:pt x="77" y="0"/>
                  </a:cubicBezTo>
                  <a:close/>
                  <a:moveTo>
                    <a:pt x="79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0" y="46"/>
                    <a:pt x="67" y="48"/>
                    <a:pt x="66" y="5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8"/>
                    <a:pt x="25" y="46"/>
                    <a:pt x="22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8" y="46"/>
                    <a:pt x="88" y="46"/>
                    <a:pt x="88" y="46"/>
                  </a:cubicBezTo>
                  <a:lnTo>
                    <a:pt x="79" y="46"/>
                  </a:lnTo>
                  <a:close/>
                  <a:moveTo>
                    <a:pt x="79" y="46"/>
                  </a:moveTo>
                  <a:cubicBezTo>
                    <a:pt x="79" y="46"/>
                    <a:pt x="79" y="46"/>
                    <a:pt x="79" y="46"/>
                  </a:cubicBezTo>
                </a:path>
              </a:pathLst>
            </a:custGeom>
            <a:solidFill>
              <a:srgbClr val="717171"/>
            </a:solidFill>
            <a:ln>
              <a:noFill/>
            </a:ln>
          </p:spPr>
          <p:txBody>
            <a:bodyPr anchorCtr="0" anchor="t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42" name="Google Shape;1742;p9"/>
          <p:cNvSpPr/>
          <p:nvPr/>
        </p:nvSpPr>
        <p:spPr>
          <a:xfrm>
            <a:off x="1155469" y="3736730"/>
            <a:ext cx="410308" cy="314806"/>
          </a:xfrm>
          <a:custGeom>
            <a:rect b="b" l="l" r="r" t="t"/>
            <a:pathLst>
              <a:path extrusionOk="0" h="96" w="126">
                <a:moveTo>
                  <a:pt x="120" y="9"/>
                </a:moveTo>
                <a:cubicBezTo>
                  <a:pt x="119" y="6"/>
                  <a:pt x="116" y="4"/>
                  <a:pt x="113" y="3"/>
                </a:cubicBezTo>
                <a:cubicBezTo>
                  <a:pt x="97" y="1"/>
                  <a:pt x="80" y="0"/>
                  <a:pt x="63" y="0"/>
                </a:cubicBezTo>
                <a:cubicBezTo>
                  <a:pt x="46" y="0"/>
                  <a:pt x="29" y="1"/>
                  <a:pt x="12" y="3"/>
                </a:cubicBezTo>
                <a:cubicBezTo>
                  <a:pt x="9" y="4"/>
                  <a:pt x="7" y="6"/>
                  <a:pt x="6" y="9"/>
                </a:cubicBezTo>
                <a:cubicBezTo>
                  <a:pt x="0" y="34"/>
                  <a:pt x="0" y="59"/>
                  <a:pt x="6" y="84"/>
                </a:cubicBezTo>
                <a:cubicBezTo>
                  <a:pt x="7" y="87"/>
                  <a:pt x="9" y="89"/>
                  <a:pt x="12" y="89"/>
                </a:cubicBezTo>
                <a:cubicBezTo>
                  <a:pt x="21" y="90"/>
                  <a:pt x="29" y="91"/>
                  <a:pt x="37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5"/>
                  <a:pt x="48" y="96"/>
                  <a:pt x="63" y="96"/>
                </a:cubicBezTo>
                <a:cubicBezTo>
                  <a:pt x="78" y="96"/>
                  <a:pt x="90" y="95"/>
                  <a:pt x="90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97" y="91"/>
                  <a:pt x="105" y="90"/>
                  <a:pt x="113" y="89"/>
                </a:cubicBezTo>
                <a:cubicBezTo>
                  <a:pt x="116" y="89"/>
                  <a:pt x="119" y="87"/>
                  <a:pt x="120" y="84"/>
                </a:cubicBezTo>
                <a:cubicBezTo>
                  <a:pt x="126" y="59"/>
                  <a:pt x="126" y="34"/>
                  <a:pt x="120" y="9"/>
                </a:cubicBezTo>
                <a:close/>
                <a:moveTo>
                  <a:pt x="112" y="82"/>
                </a:moveTo>
                <a:cubicBezTo>
                  <a:pt x="79" y="86"/>
                  <a:pt x="46" y="86"/>
                  <a:pt x="13" y="82"/>
                </a:cubicBezTo>
                <a:cubicBezTo>
                  <a:pt x="8" y="58"/>
                  <a:pt x="8" y="35"/>
                  <a:pt x="13" y="11"/>
                </a:cubicBezTo>
                <a:cubicBezTo>
                  <a:pt x="46" y="7"/>
                  <a:pt x="79" y="7"/>
                  <a:pt x="112" y="11"/>
                </a:cubicBezTo>
                <a:cubicBezTo>
                  <a:pt x="118" y="35"/>
                  <a:pt x="118" y="58"/>
                  <a:pt x="112" y="82"/>
                </a:cubicBezTo>
                <a:close/>
                <a:moveTo>
                  <a:pt x="55" y="32"/>
                </a:moveTo>
                <a:cubicBezTo>
                  <a:pt x="55" y="33"/>
                  <a:pt x="54" y="34"/>
                  <a:pt x="53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6"/>
                  <a:pt x="37" y="37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6"/>
                  <a:pt x="35" y="46"/>
                  <a:pt x="34" y="46"/>
                </a:cubicBezTo>
                <a:cubicBezTo>
                  <a:pt x="33" y="46"/>
                  <a:pt x="32" y="46"/>
                  <a:pt x="32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3"/>
                  <a:pt x="35" y="32"/>
                  <a:pt x="36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0"/>
                  <a:pt x="55" y="31"/>
                  <a:pt x="55" y="32"/>
                </a:cubicBezTo>
                <a:close/>
                <a:moveTo>
                  <a:pt x="103" y="31"/>
                </a:moveTo>
                <a:cubicBezTo>
                  <a:pt x="106" y="31"/>
                  <a:pt x="109" y="29"/>
                  <a:pt x="109" y="25"/>
                </a:cubicBezTo>
                <a:cubicBezTo>
                  <a:pt x="109" y="22"/>
                  <a:pt x="106" y="20"/>
                  <a:pt x="103" y="20"/>
                </a:cubicBezTo>
                <a:cubicBezTo>
                  <a:pt x="100" y="20"/>
                  <a:pt x="97" y="22"/>
                  <a:pt x="97" y="25"/>
                </a:cubicBezTo>
                <a:cubicBezTo>
                  <a:pt x="97" y="29"/>
                  <a:pt x="100" y="31"/>
                  <a:pt x="103" y="31"/>
                </a:cubicBezTo>
                <a:close/>
                <a:moveTo>
                  <a:pt x="103" y="23"/>
                </a:moveTo>
                <a:cubicBezTo>
                  <a:pt x="104" y="23"/>
                  <a:pt x="105" y="24"/>
                  <a:pt x="105" y="25"/>
                </a:cubicBezTo>
                <a:cubicBezTo>
                  <a:pt x="105" y="26"/>
                  <a:pt x="104" y="27"/>
                  <a:pt x="103" y="27"/>
                </a:cubicBezTo>
                <a:cubicBezTo>
                  <a:pt x="102" y="27"/>
                  <a:pt x="101" y="26"/>
                  <a:pt x="101" y="25"/>
                </a:cubicBezTo>
                <a:cubicBezTo>
                  <a:pt x="101" y="24"/>
                  <a:pt x="102" y="23"/>
                  <a:pt x="103" y="23"/>
                </a:cubicBezTo>
                <a:close/>
                <a:moveTo>
                  <a:pt x="113" y="60"/>
                </a:moveTo>
                <a:cubicBezTo>
                  <a:pt x="113" y="61"/>
                  <a:pt x="112" y="62"/>
                  <a:pt x="111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8" y="62"/>
                  <a:pt x="97" y="61"/>
                  <a:pt x="97" y="60"/>
                </a:cubicBezTo>
                <a:cubicBezTo>
                  <a:pt x="97" y="59"/>
                  <a:pt x="98" y="58"/>
                  <a:pt x="99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9"/>
                  <a:pt x="113" y="60"/>
                </a:cubicBezTo>
                <a:close/>
                <a:moveTo>
                  <a:pt x="113" y="48"/>
                </a:moveTo>
                <a:cubicBezTo>
                  <a:pt x="113" y="49"/>
                  <a:pt x="112" y="50"/>
                  <a:pt x="111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8" y="50"/>
                  <a:pt x="97" y="49"/>
                  <a:pt x="97" y="48"/>
                </a:cubicBezTo>
                <a:cubicBezTo>
                  <a:pt x="97" y="47"/>
                  <a:pt x="98" y="46"/>
                  <a:pt x="99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2" y="46"/>
                  <a:pt x="113" y="47"/>
                  <a:pt x="113" y="48"/>
                </a:cubicBezTo>
                <a:close/>
                <a:moveTo>
                  <a:pt x="109" y="71"/>
                </a:moveTo>
                <a:cubicBezTo>
                  <a:pt x="109" y="72"/>
                  <a:pt x="108" y="73"/>
                  <a:pt x="107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4" y="73"/>
                  <a:pt x="94" y="72"/>
                  <a:pt x="94" y="71"/>
                </a:cubicBezTo>
                <a:cubicBezTo>
                  <a:pt x="94" y="70"/>
                  <a:pt x="94" y="69"/>
                  <a:pt x="96" y="69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8" y="69"/>
                  <a:pt x="109" y="70"/>
                  <a:pt x="109" y="71"/>
                </a:cubicBezTo>
                <a:close/>
                <a:moveTo>
                  <a:pt x="87" y="18"/>
                </a:moveTo>
                <a:cubicBezTo>
                  <a:pt x="76" y="16"/>
                  <a:pt x="66" y="15"/>
                  <a:pt x="55" y="15"/>
                </a:cubicBezTo>
                <a:cubicBezTo>
                  <a:pt x="45" y="15"/>
                  <a:pt x="34" y="16"/>
                  <a:pt x="24" y="18"/>
                </a:cubicBezTo>
                <a:cubicBezTo>
                  <a:pt x="23" y="18"/>
                  <a:pt x="21" y="19"/>
                  <a:pt x="21" y="21"/>
                </a:cubicBezTo>
                <a:cubicBezTo>
                  <a:pt x="16" y="37"/>
                  <a:pt x="16" y="55"/>
                  <a:pt x="21" y="71"/>
                </a:cubicBezTo>
                <a:cubicBezTo>
                  <a:pt x="21" y="73"/>
                  <a:pt x="23" y="74"/>
                  <a:pt x="24" y="74"/>
                </a:cubicBezTo>
                <a:cubicBezTo>
                  <a:pt x="34" y="76"/>
                  <a:pt x="45" y="77"/>
                  <a:pt x="55" y="77"/>
                </a:cubicBezTo>
                <a:cubicBezTo>
                  <a:pt x="66" y="77"/>
                  <a:pt x="76" y="76"/>
                  <a:pt x="87" y="74"/>
                </a:cubicBezTo>
                <a:cubicBezTo>
                  <a:pt x="88" y="74"/>
                  <a:pt x="89" y="73"/>
                  <a:pt x="89" y="71"/>
                </a:cubicBezTo>
                <a:cubicBezTo>
                  <a:pt x="95" y="55"/>
                  <a:pt x="95" y="37"/>
                  <a:pt x="89" y="21"/>
                </a:cubicBezTo>
                <a:cubicBezTo>
                  <a:pt x="89" y="19"/>
                  <a:pt x="88" y="18"/>
                  <a:pt x="87" y="18"/>
                </a:cubicBezTo>
                <a:close/>
                <a:moveTo>
                  <a:pt x="86" y="70"/>
                </a:moveTo>
                <a:cubicBezTo>
                  <a:pt x="65" y="74"/>
                  <a:pt x="45" y="74"/>
                  <a:pt x="25" y="70"/>
                </a:cubicBezTo>
                <a:cubicBezTo>
                  <a:pt x="19" y="54"/>
                  <a:pt x="19" y="38"/>
                  <a:pt x="25" y="22"/>
                </a:cubicBezTo>
                <a:cubicBezTo>
                  <a:pt x="45" y="18"/>
                  <a:pt x="65" y="18"/>
                  <a:pt x="86" y="22"/>
                </a:cubicBezTo>
                <a:cubicBezTo>
                  <a:pt x="91" y="38"/>
                  <a:pt x="91" y="54"/>
                  <a:pt x="86" y="70"/>
                </a:cubicBezTo>
                <a:close/>
                <a:moveTo>
                  <a:pt x="86" y="70"/>
                </a:moveTo>
                <a:cubicBezTo>
                  <a:pt x="86" y="70"/>
                  <a:pt x="86" y="70"/>
                  <a:pt x="86" y="70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3" name="Google Shape;1743;p9"/>
          <p:cNvSpPr/>
          <p:nvPr/>
        </p:nvSpPr>
        <p:spPr>
          <a:xfrm>
            <a:off x="1859654" y="3701358"/>
            <a:ext cx="383780" cy="389086"/>
          </a:xfrm>
          <a:custGeom>
            <a:rect b="b" l="l" r="r" t="t"/>
            <a:pathLst>
              <a:path extrusionOk="0" h="119" w="118">
                <a:moveTo>
                  <a:pt x="59" y="0"/>
                </a:moveTo>
                <a:cubicBezTo>
                  <a:pt x="26" y="0"/>
                  <a:pt x="0" y="27"/>
                  <a:pt x="0" y="59"/>
                </a:cubicBezTo>
                <a:cubicBezTo>
                  <a:pt x="0" y="92"/>
                  <a:pt x="26" y="119"/>
                  <a:pt x="59" y="119"/>
                </a:cubicBezTo>
                <a:cubicBezTo>
                  <a:pt x="92" y="119"/>
                  <a:pt x="118" y="92"/>
                  <a:pt x="118" y="59"/>
                </a:cubicBezTo>
                <a:cubicBezTo>
                  <a:pt x="118" y="27"/>
                  <a:pt x="92" y="0"/>
                  <a:pt x="59" y="0"/>
                </a:cubicBezTo>
                <a:close/>
                <a:moveTo>
                  <a:pt x="111" y="57"/>
                </a:moveTo>
                <a:cubicBezTo>
                  <a:pt x="88" y="57"/>
                  <a:pt x="88" y="57"/>
                  <a:pt x="88" y="57"/>
                </a:cubicBezTo>
                <a:cubicBezTo>
                  <a:pt x="87" y="49"/>
                  <a:pt x="86" y="41"/>
                  <a:pt x="83" y="33"/>
                </a:cubicBezTo>
                <a:cubicBezTo>
                  <a:pt x="88" y="31"/>
                  <a:pt x="93" y="28"/>
                  <a:pt x="98" y="25"/>
                </a:cubicBezTo>
                <a:cubicBezTo>
                  <a:pt x="105" y="34"/>
                  <a:pt x="110" y="45"/>
                  <a:pt x="111" y="57"/>
                </a:cubicBezTo>
                <a:close/>
                <a:moveTo>
                  <a:pt x="57" y="111"/>
                </a:moveTo>
                <a:cubicBezTo>
                  <a:pt x="50" y="106"/>
                  <a:pt x="45" y="99"/>
                  <a:pt x="41" y="91"/>
                </a:cubicBezTo>
                <a:cubicBezTo>
                  <a:pt x="46" y="89"/>
                  <a:pt x="52" y="88"/>
                  <a:pt x="57" y="8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lose/>
                <a:moveTo>
                  <a:pt x="61" y="8"/>
                </a:moveTo>
                <a:cubicBezTo>
                  <a:pt x="68" y="14"/>
                  <a:pt x="74" y="22"/>
                  <a:pt x="78" y="31"/>
                </a:cubicBezTo>
                <a:cubicBezTo>
                  <a:pt x="73" y="33"/>
                  <a:pt x="67" y="34"/>
                  <a:pt x="61" y="34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lose/>
                <a:moveTo>
                  <a:pt x="67" y="8"/>
                </a:moveTo>
                <a:cubicBezTo>
                  <a:pt x="78" y="10"/>
                  <a:pt x="88" y="15"/>
                  <a:pt x="95" y="22"/>
                </a:cubicBezTo>
                <a:cubicBezTo>
                  <a:pt x="91" y="25"/>
                  <a:pt x="87" y="28"/>
                  <a:pt x="82" y="30"/>
                </a:cubicBezTo>
                <a:cubicBezTo>
                  <a:pt x="78" y="22"/>
                  <a:pt x="73" y="14"/>
                  <a:pt x="67" y="8"/>
                </a:cubicBezTo>
                <a:close/>
                <a:moveTo>
                  <a:pt x="57" y="8"/>
                </a:moveTo>
                <a:cubicBezTo>
                  <a:pt x="57" y="34"/>
                  <a:pt x="57" y="34"/>
                  <a:pt x="57" y="34"/>
                </a:cubicBezTo>
                <a:cubicBezTo>
                  <a:pt x="51" y="34"/>
                  <a:pt x="45" y="33"/>
                  <a:pt x="40" y="31"/>
                </a:cubicBezTo>
                <a:cubicBezTo>
                  <a:pt x="44" y="22"/>
                  <a:pt x="50" y="14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36" y="30"/>
                </a:moveTo>
                <a:cubicBezTo>
                  <a:pt x="31" y="28"/>
                  <a:pt x="27" y="25"/>
                  <a:pt x="23" y="22"/>
                </a:cubicBezTo>
                <a:cubicBezTo>
                  <a:pt x="30" y="15"/>
                  <a:pt x="40" y="10"/>
                  <a:pt x="50" y="8"/>
                </a:cubicBezTo>
                <a:cubicBezTo>
                  <a:pt x="45" y="14"/>
                  <a:pt x="40" y="22"/>
                  <a:pt x="36" y="30"/>
                </a:cubicBezTo>
                <a:close/>
                <a:moveTo>
                  <a:pt x="38" y="35"/>
                </a:moveTo>
                <a:cubicBezTo>
                  <a:pt x="44" y="37"/>
                  <a:pt x="50" y="38"/>
                  <a:pt x="57" y="38"/>
                </a:cubicBezTo>
                <a:cubicBezTo>
                  <a:pt x="57" y="57"/>
                  <a:pt x="57" y="57"/>
                  <a:pt x="57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49"/>
                  <a:pt x="36" y="42"/>
                  <a:pt x="38" y="35"/>
                </a:cubicBezTo>
                <a:close/>
                <a:moveTo>
                  <a:pt x="57" y="61"/>
                </a:moveTo>
                <a:cubicBezTo>
                  <a:pt x="57" y="84"/>
                  <a:pt x="57" y="84"/>
                  <a:pt x="57" y="84"/>
                </a:cubicBezTo>
                <a:cubicBezTo>
                  <a:pt x="51" y="85"/>
                  <a:pt x="45" y="86"/>
                  <a:pt x="40" y="87"/>
                </a:cubicBezTo>
                <a:cubicBezTo>
                  <a:pt x="36" y="79"/>
                  <a:pt x="34" y="71"/>
                  <a:pt x="34" y="61"/>
                </a:cubicBezTo>
                <a:lnTo>
                  <a:pt x="57" y="61"/>
                </a:lnTo>
                <a:close/>
                <a:moveTo>
                  <a:pt x="50" y="110"/>
                </a:moveTo>
                <a:cubicBezTo>
                  <a:pt x="41" y="109"/>
                  <a:pt x="32" y="105"/>
                  <a:pt x="25" y="99"/>
                </a:cubicBezTo>
                <a:cubicBezTo>
                  <a:pt x="29" y="96"/>
                  <a:pt x="33" y="94"/>
                  <a:pt x="38" y="92"/>
                </a:cubicBezTo>
                <a:cubicBezTo>
                  <a:pt x="41" y="99"/>
                  <a:pt x="45" y="105"/>
                  <a:pt x="50" y="110"/>
                </a:cubicBezTo>
                <a:close/>
                <a:moveTo>
                  <a:pt x="61" y="111"/>
                </a:moveTo>
                <a:cubicBezTo>
                  <a:pt x="61" y="88"/>
                  <a:pt x="61" y="88"/>
                  <a:pt x="61" y="88"/>
                </a:cubicBezTo>
                <a:cubicBezTo>
                  <a:pt x="66" y="88"/>
                  <a:pt x="72" y="89"/>
                  <a:pt x="77" y="91"/>
                </a:cubicBezTo>
                <a:cubicBezTo>
                  <a:pt x="73" y="99"/>
                  <a:pt x="67" y="106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lose/>
                <a:moveTo>
                  <a:pt x="80" y="92"/>
                </a:moveTo>
                <a:cubicBezTo>
                  <a:pt x="85" y="94"/>
                  <a:pt x="89" y="96"/>
                  <a:pt x="93" y="99"/>
                </a:cubicBezTo>
                <a:cubicBezTo>
                  <a:pt x="86" y="105"/>
                  <a:pt x="77" y="109"/>
                  <a:pt x="67" y="110"/>
                </a:cubicBezTo>
                <a:cubicBezTo>
                  <a:pt x="73" y="105"/>
                  <a:pt x="77" y="99"/>
                  <a:pt x="80" y="92"/>
                </a:cubicBezTo>
                <a:close/>
                <a:moveTo>
                  <a:pt x="78" y="87"/>
                </a:moveTo>
                <a:cubicBezTo>
                  <a:pt x="73" y="86"/>
                  <a:pt x="67" y="85"/>
                  <a:pt x="61" y="84"/>
                </a:cubicBezTo>
                <a:cubicBezTo>
                  <a:pt x="61" y="61"/>
                  <a:pt x="61" y="61"/>
                  <a:pt x="61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1"/>
                  <a:pt x="82" y="79"/>
                  <a:pt x="78" y="87"/>
                </a:cubicBezTo>
                <a:close/>
                <a:moveTo>
                  <a:pt x="61" y="57"/>
                </a:moveTo>
                <a:cubicBezTo>
                  <a:pt x="61" y="38"/>
                  <a:pt x="61" y="38"/>
                  <a:pt x="61" y="38"/>
                </a:cubicBezTo>
                <a:cubicBezTo>
                  <a:pt x="67" y="38"/>
                  <a:pt x="74" y="37"/>
                  <a:pt x="80" y="35"/>
                </a:cubicBezTo>
                <a:cubicBezTo>
                  <a:pt x="82" y="42"/>
                  <a:pt x="84" y="49"/>
                  <a:pt x="84" y="57"/>
                </a:cubicBezTo>
                <a:lnTo>
                  <a:pt x="61" y="57"/>
                </a:lnTo>
                <a:close/>
                <a:moveTo>
                  <a:pt x="20" y="25"/>
                </a:moveTo>
                <a:cubicBezTo>
                  <a:pt x="25" y="28"/>
                  <a:pt x="30" y="31"/>
                  <a:pt x="35" y="33"/>
                </a:cubicBezTo>
                <a:cubicBezTo>
                  <a:pt x="32" y="41"/>
                  <a:pt x="30" y="49"/>
                  <a:pt x="3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45"/>
                  <a:pt x="13" y="34"/>
                  <a:pt x="20" y="25"/>
                </a:cubicBezTo>
                <a:close/>
                <a:moveTo>
                  <a:pt x="7" y="61"/>
                </a:moveTo>
                <a:cubicBezTo>
                  <a:pt x="30" y="61"/>
                  <a:pt x="30" y="61"/>
                  <a:pt x="30" y="61"/>
                </a:cubicBezTo>
                <a:cubicBezTo>
                  <a:pt x="31" y="71"/>
                  <a:pt x="33" y="80"/>
                  <a:pt x="36" y="89"/>
                </a:cubicBezTo>
                <a:cubicBezTo>
                  <a:pt x="31" y="91"/>
                  <a:pt x="27" y="93"/>
                  <a:pt x="22" y="96"/>
                </a:cubicBezTo>
                <a:cubicBezTo>
                  <a:pt x="13" y="87"/>
                  <a:pt x="8" y="75"/>
                  <a:pt x="7" y="61"/>
                </a:cubicBezTo>
                <a:close/>
                <a:moveTo>
                  <a:pt x="95" y="96"/>
                </a:moveTo>
                <a:cubicBezTo>
                  <a:pt x="91" y="93"/>
                  <a:pt x="87" y="91"/>
                  <a:pt x="82" y="89"/>
                </a:cubicBezTo>
                <a:cubicBezTo>
                  <a:pt x="85" y="80"/>
                  <a:pt x="87" y="71"/>
                  <a:pt x="88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75"/>
                  <a:pt x="104" y="87"/>
                  <a:pt x="95" y="96"/>
                </a:cubicBezTo>
                <a:close/>
                <a:moveTo>
                  <a:pt x="95" y="96"/>
                </a:moveTo>
                <a:cubicBezTo>
                  <a:pt x="95" y="96"/>
                  <a:pt x="95" y="96"/>
                  <a:pt x="95" y="96"/>
                </a:cubicBezTo>
              </a:path>
            </a:pathLst>
          </a:custGeom>
          <a:solidFill>
            <a:srgbClr val="717171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Office Theme">
  <a:themeElements>
    <a:clrScheme name="0_New theme">
      <a:dk1>
        <a:srgbClr val="262626"/>
      </a:dk1>
      <a:lt1>
        <a:srgbClr val="FFFFFF"/>
      </a:lt1>
      <a:dk2>
        <a:srgbClr val="262626"/>
      </a:dk2>
      <a:lt2>
        <a:srgbClr val="FFFFFF"/>
      </a:lt2>
      <a:accent1>
        <a:srgbClr val="237DB9"/>
      </a:accent1>
      <a:accent2>
        <a:srgbClr val="15AA96"/>
      </a:accent2>
      <a:accent3>
        <a:srgbClr val="9BB955"/>
      </a:accent3>
      <a:accent4>
        <a:srgbClr val="F19B14"/>
      </a:accent4>
      <a:accent5>
        <a:srgbClr val="BE382C"/>
      </a:accent5>
      <a:accent6>
        <a:srgbClr val="633247"/>
      </a:accent6>
      <a:hlink>
        <a:srgbClr val="FFFFFF"/>
      </a:hlink>
      <a:folHlink>
        <a:srgbClr val="595959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2014-10-22T17:13:21Z</dcterms:created>
  <dc:creator>High Tech</dc:creator>
</cp:coreProperties>
</file>